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40:24.4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12453 13843 0,'0'0'0,"0"-25"31,25 25-15,-25-25-16,0 0 16,25 0-1,-25-24 1,-25 24 0,-50 74 15,-24 26-16,25 24 1,49-49-16,0 24 16,75-49-1,24 0 1,25-25 0,-49 49-1,-25-24 1,-50 50-1,-25-1 1,-49-24 0,0-26-1,0 1 1,49-50 0,25 1-1,25-26 1</inkml:trace>
  <inkml:trace contextRef="#ctx0" brushRef="#br0" timeOffset="465.87">12800 14091 0,'0'0'0,"-49"-25"32,24 50-17,0-1 1,0 26-16,25 24 16,0-24 15,50-25-16,24-50 1,26-25 0,-51-24-1,1 24 1,-25 26 0,-25-1-1,24 50 1,-24 49-1,25 0 1,25-24 0,-25-25-1,24-25 1</inkml:trace>
  <inkml:trace contextRef="#ctx0" brushRef="#br0" timeOffset="682.08">13495 14041 0,'0'0'0,"0"-25"16,25 0 0,-25 1-1,-75 73 1,26 1 0,24 24-1,25 1 1,50-26-1,24-49 1,0-25 0</inkml:trace>
  <inkml:trace contextRef="#ctx0" brushRef="#br0" timeOffset="984.08">13768 13818 0,'0'0'0,"0"-50"0,25 25 31,-50 25-15,25 100 0,-50 48-1,25 1 1,1-74 0,123-100 15,-25-50-16,26 51 1,-26 24 0,-24 24-1,-26 51 1,1-26 0,0-24-16</inkml:trace>
  <inkml:trace contextRef="#ctx0" brushRef="#br0" timeOffset="1549.98">15802 13942 0,'0'0'0,"0"-25"0,25 0 15,-25 0 1,0-24 0,-25 49-1,-49 0 1,24 49-16,0 1 16,-98 173-1,123-148 1,50-51-1,74-73 1,25-26 0,-50-24-1,-49 50 1,25 49 0,-50 49 15,0 26-16,0 24 1,24 25-16</inkml:trace>
  <inkml:trace contextRef="#ctx0" brushRef="#br0" timeOffset="1965.7">17266 13768 0,'0'0'0,"0"-25"0,0 0 16,-25 25-1,0 0-15,-25 25 16,1 25 0,24 24-1,50 1 1,49-26 0,1 1-1,-26-25 1,-49 24-1,-74 26 1,-25-50 0,-1-25-1,76-75 1</inkml:trace>
  <inkml:trace contextRef="#ctx0" brushRef="#br0" timeOffset="2199.96">17638 13619 0,'0'0'0,"49"0"0,-24 0 15,-25 25 1,-25 49 0,-24 51-1,-1 23 1,50-24-1,0-99-15,75 25 16,49-50 0,-25 0-1</inkml:trace>
  <inkml:trace contextRef="#ctx0" brushRef="#br0" timeOffset="2518.92">17514 13991 0,'-25'0'15,"50"0"-15,-75 0 0,100-24 32,-1 24-17,1-25 1,24 0-16</inkml:trace>
  <inkml:trace contextRef="#ctx0" brushRef="#br0" timeOffset="3399.82">18407 14091 0,'0'-25'15,"0"50"-15,0-75 0,0 25 16,0-24-1,-50 24 1,-24 74 15,49-24-31,-25 0 0,26 25 16,-26-1-16,50 1 31,25-25-15,49-75-1,50 0 1,-49-24 0,-26 24-1,-24 26 1,0 48 0,-50 1-1,25 50 1,25-26-1,49-49 1,25-25 0,25-49-1,1-149 17,-101 123-17,1-73 1,0 98-1,-75 125 17,1 99-17,-1-75-15,25 1 16,0 74 0,25-25-1,25-100 1</inkml:trace>
  <inkml:trace contextRef="#ctx0" brushRef="#br0" timeOffset="3767.98">18878 14041 0,'-25'0'15,"50"0"-15,-75 0 0,75 0 31,25 0-15,74-25 0,-50 0-16,75-24 15,-74-1 1,-51 1 0,1 49-16,-25-25 15,-49 25 1,-75 49 15,74-24-31,-24 74 16,49 25 15,74-49-15,26-50-1,24-25 1,25-50-1</inkml:trace>
  <inkml:trace contextRef="#ctx0" brushRef="#br0" timeOffset="4219.5">19548 13967 0,'25'0'16,"-50"0"-16,50 24 16,-25 26-1,-25-25 1,0 49-1,0-24 1,0-25 0,50-25-1,50-75 1,98-24 15,-98 74-15,-50 50-1,-50 0 1,0 24 0,25 1-1,-25-50 1,75-25 0,24-49-1,50-25 16,-99 74-31,25 25 0,-26 25 16,1 24 15,-25 26-15,-25-26-16</inkml:trace>
  <inkml:trace contextRef="#ctx0" brushRef="#br0" timeOffset="5033.99">20391 14091 0,'25'-25'0,"-50"50"15,75-75-15,-25 25 0,0 0 16,-1-24 0,-24-1-16,25 50 15,-25-25 1,-99 75-1,-25 49 1,49 0 0,51-24-1,73-50 1,100-25 15,-25-50-15,-25-24-1,-49 24 1,24 25 0,-49 25-1,-25 50 1,-25-25-16,25-1 16,-24 1-1,24 0 1,24-25-1,100-74 17,-24-1-17,-51 50-15,26 1 32,-50 73-17,-25-24 1,24 25-16,51 24 15,24-24 1,25-26 0,-25-48-1,0-26 1,1-99 0,-26-99-1,-24-25 1,-50 174-16,0 25 15,-25 74 17,25 49-32,-74 249 31,74-75-15,-50-49-16,50-25 31,0-75-16</inkml:trace>
  <inkml:trace contextRef="#ctx0" brushRef="#br0" timeOffset="5216.5">21855 13917 0,'0'0'0,"-25"0"16,0-25-1,25 0 1,25 1-16,50-26 16,49-25-1,-50 26 1</inkml:trace>
  <inkml:trace contextRef="#ctx0" brushRef="#br0" timeOffset="8200.18">23864 14066 0,'-25'-50'15,"50"25"1,-50 25 31,1 25-31,-1 0-1,-50 49 1,26 1-1,24 49 1,25-50 0,99-49-1,50-50 1,0-24 0,-50-51-1,-99 1 1,-25 0-1,-74 74 1,50 0-16,-26 25 16,50 25-1</inkml:trace>
  <inkml:trace contextRef="#ctx0" brushRef="#br0" timeOffset="8500.64">24236 14016 0,'0'0'0,"50"0"16,0 0-1,-50 25 1,24 0 0,1 24-16,-25 26 15,0-1 1,0-49 15,0-99-15,50-50-1,74-50 1,25 25 0,-100 99-1</inkml:trace>
  <inkml:trace contextRef="#ctx0" brushRef="#br0" timeOffset="9150.78">26667 14091 0,'0'0'0,"25"-75"32,-25 50-17,0 1-15,-49 48 31,-1 1-15,0 25-16,26-1 16,-26 1-16,25 0 15,25 24 1,75-74 0,24-50 15,0-24-16,-49 0 1,-25 24 0,24 50-1,-74 50 1,1 24 0,-1 25-1,0-24 1,75-75-1</inkml:trace>
  <inkml:trace contextRef="#ctx0" brushRef="#br0" timeOffset="9449.71">27213 14066 0,'0'0'16,"25"-50"-16,-25 25 31,-25 1-16,-24 48 1,49 26 0,24 24-1,51-24 1,-26 0 0,1 24-1,-50-49 1,-99 0-1,-25-1 1,49-24 0,75-24-1</inkml:trace>
  <inkml:trace contextRef="#ctx0" brushRef="#br0" timeOffset="9832.96">27585 14016 0,'0'0'15,"50"-49"1,-50 24 0,25 25-1,-50 25 1,25-1-1,-74 51 1,49-26 0,74 1-1,26 0 17,-26-50-32,-24 24 15,25 1 1,-75 25-1,-49-25 1,-50-1 0,49-24-1,50-49 1</inkml:trace>
  <inkml:trace contextRef="#ctx0" brushRef="#br0" timeOffset="10149.62">27883 14165 0,'0'0'16,"0"-25"-16,25 0 16,-25 50 15,-25 25 0,50-1-15,24 1-1,26-50 1,-1 0 0,1-25-1,-75-24 1,0-26 0,-25 26-1,25 24 1,0 0-16,25 25 15</inkml:trace>
  <inkml:trace contextRef="#ctx0" brushRef="#br0" timeOffset="10600.78">28280 14165 0,'0'25'16,"0"-50"-16,25 99 0,-50-24 31,0 0-16,50-75 17,0-25-17,74-24 1,0 24 0,-49 25-16,-1 25 15,-24 25 1,-25 25-1,-25 24 1,25-49 0,0 0-1,50-50 1,49-25 15,0 1-15,-24 49-1,-25 0 1,-1 124 0,-24-25-1,0-24 1</inkml:trace>
  <inkml:trace contextRef="#ctx0" brushRef="#br0" timeOffset="10837.45">29446 14041 0,'0'0'0,"0"-25"15,0 50 17,-25 25-17,50-1 1,-25 26-16,-25 98 15,25 26 1,-25-1 0,0-49-1,1-124-15,24 0 16</inkml:trace>
  <inkml:trace contextRef="#ctx0" brushRef="#br0" timeOffset="11101">29570 14289 0,'0'0'0,"50"-50"0,-26 1 0,-24 24 15,50-25 1,-25 50-16,-25-24 16,49 24 15,-49 74-16,-74 25 1,-25 0 0,49-49-1,50-25 1</inkml:trace>
  <inkml:trace contextRef="#ctx0" brushRef="#br0" timeOffset="11351.11">30041 13942 0,'0'0'0,"0"-25"0,25 25 15,-25 25 32,-25 24-31,25 75-1,-49 0 1,24 0 0,25-24-1,25-51 1,-1-49 0</inkml:trace>
  <inkml:trace contextRef="#ctx0" brushRef="#br0" timeOffset="11616.83">30066 14215 0,'0'0'16,"0"-50"-16,-25 25 15,75 0 1,-25 1 15,49-1-15,-49 74-1,0 1 1,-25 24 0,0-24-16,-25 24 15,0-24 1,50-25 0,0-50-16</inkml:trace>
  <inkml:trace contextRef="#ctx0" brushRef="#br0" timeOffset="11917.05">30637 14190 0,'0'0'0,"0"-25"0,-25 25 31,0 0-15,0 25-1,25 0-15,-25 24 16,1 1-1,48-1 1,51-24 0,-1-25-1,-24-49 1,-25-1 0,-25-24-1,-25 24 1,-25 50-1</inkml:trace>
  <inkml:trace contextRef="#ctx0" brushRef="#br0" timeOffset="12266.57">31009 14165 0,'0'0'15,"49"0"1,-49 25-1,25 0 1,-25 24 0,-25 1-1,-24-25 1,49-1 0,-25-24-1,75-24 1,49-26-1,74 25 1,-98 25 0,-26 50-1,1-1 1,0 1 15,-50-25-15,24 0-16</inkml:trace>
  <inkml:trace contextRef="#ctx0" brushRef="#br0" timeOffset="15566.46">1042 16026 0,'0'0'0,"0"-25"16,0 0-16,-25 25 15,0 25 17,25 24-17,-25 51 1,1-1-1,24-50 1,24-49 0,51-24-1,-1-76 1,-49 51 0,0 24-1,0 99 1,-25 26-1,49-51 1,-24-24 0,25 0-1,-25-75 17,-1 1-32,-24-51 31,0 26-31,0 49 15,-24-24-15,24 24 16,0 0 0</inkml:trace>
  <inkml:trace contextRef="#ctx0" brushRef="#br0" timeOffset="15933.37">1563 15902 0,'0'0'0,"0"-25"16,0 50 15,-25-1-15,25 51-16,-25 49 31,25-75-31,0 26 16,25-75 15,49-75-15,-24 1-1,0 24 1,-26 50 0,1 50-1,0 0-15,-25-26 16,0 51-1,0-26 1</inkml:trace>
  <inkml:trace contextRef="#ctx0" brushRef="#br0" timeOffset="16117.08">1960 16050 0,'0'0'0,"25"0"15,-50 25 17,25 0-32,0 0 15,0 24-15,-25-24 16,25 50 0</inkml:trace>
  <inkml:trace contextRef="#ctx0" brushRef="#br0" timeOffset="16249.79">2084 15902 0,'0'0'0,"0"-25"0,0 0 32,-25 25-17</inkml:trace>
  <inkml:trace contextRef="#ctx0" brushRef="#br0" timeOffset="16500.16">2307 16050 0,'0'50'15,"-25"-25"1,0 0-16,25-1 15,0 1 1,25 0 0,0-25-1,0 0 1,74-25-16,-24-24 31,-26-1-31</inkml:trace>
  <inkml:trace contextRef="#ctx0" brushRef="#br0" timeOffset="16833.49">2654 15777 0,'25'-49'16,"-50"98"-16,75-123 16,-50 49-16,0 0 31,0 125-15,-25-1-1,25 25 1,-25-50-1,25-49 1,25-25 0,0-25-1,49-49 1,-49 24-16,25 26 31,-1 48-15,-49 51-1,25 24 1,0-49 0,0-1-1,49-24 1</inkml:trace>
  <inkml:trace contextRef="#ctx0" brushRef="#br0" timeOffset="17668.03">4763 15926 0,'25'-24'31,"-25"48"-16,0 26 1,-25 74 0,0-25-1,0-49 1,1-50 0,48-50-1,26 1-15,24-75 16,1 49-1,-50 50 1,24 50 0,-49 74-1,-25 25 1,25-74 15,0-75 0,50-49-15,24-25 0,-24 74-16,0 0 15,-1 25 1,-49 99 0,0 0-1,0-24 1,0-50-1</inkml:trace>
  <inkml:trace contextRef="#ctx0" brushRef="#br0" timeOffset="18416.61">5706 16001 0,'0'-25'16,"0"50"-16,-25-75 15,-50 75 1,1 25 0,0 49-1,49-25 1,25-49 0,25 0-1,49-50 1,0-25-1,-24-24 1,-25 24 0,0 26-1,-25 48 1,24 51 15,1-26-15,25-24-1,-1-25 1,26-49 0,-50-1-1,-1 0 1,-24 26 0,25 48-1,-25 51 1,50-26-1,0 1 1,-1-50-16,1 0 16,-1-50-1,-24 1 1,-25-1 15,0 25 0,0 100-15,0 49 0,0 25-1,-49 49 1,-51-49 0,-24-50-1,75-74-15,-51-25 16,26-74-1,49-125 1</inkml:trace>
  <inkml:trace contextRef="#ctx0" brushRef="#br0" timeOffset="19117.72">7765 16100 0,'0'0'0,"-25"0"15,-25 25 1,25 0-16,-24 49 15,24 0 1,75-24 0,24-25-1,0-25 1,-24-50 0,0 1-1,-26-26 1,1 26-1,50 49 1,-26 24 0,1 26-1,-25 24 1,-25-49 15,-25-25 0,25-74-15,49-50 0,51-25-1,24 50 1,0 74 0,-75 25-16</inkml:trace>
  <inkml:trace contextRef="#ctx0" brushRef="#br0" timeOffset="20549.86">10320 16075 0,'0'0'0,"25"25"47,-25 0-47,0 24 15,0 1-15,-25 49 16,0-49 0,25-75 15,25-25-16,24 1 1,51-75 0,24 25-1,-100 123 1,1 51 0,-50 24-1,25-49 1,0-75 15,25 0-15,0-25-16,49-74 15,1 50 1,24 49 15,-74 75-15,0 49-1,-25 0 1,0-24 0,49-51-1,26-48 1,-1-26 0,25 0-1,-49-24 1,-50 24-16,25 50 31,-50-24-31,-25 48 16,-74 51 15,75-1-15,49-24-1,49-25 1,26-50-1,24-25 1,-25-24 0,-24-1-1,-25 51 1,-25 48 0,0 26-1,49 49 1,-24-74-1,50-25 1,-26-50 0,1-24-1,-25 49 1,-1 0 15,-24 50-15,50 25-1,-25-50 1,25 25 0,-1-25-16,-24-25 15,25-25 1,-26 25-16,-24-24 16,25 24-16,-25 0 31,25 75-16,-25 99 1,-25 49 0,-24 50-1,-51 25 1,26-50 15,24-148-31,-24-50 16,24-25-16,-74-75 15,99-24 1,1-199-16</inkml:trace>
  <inkml:trace contextRef="#ctx0" brushRef="#br0" timeOffset="21100.41">13569 16174 0,'0'0'16,"-24"25"-16,-1 25 15,0-1-15,-25 1 31,26-50-31,24 25 16,0-75 0,74-49-1,50-50 1,-25 100 15,-49 73-15,-25 76-1,-25 24 1,0-50 0,0-49-1,74-50 1,-24 0-16</inkml:trace>
  <inkml:trace contextRef="#ctx0" brushRef="#br0" timeOffset="21352.9">14190 16150 0,'24'-25'0,"-48"50"0,24-50 31,-50 74-15,25 26-1,25-26 17,50-24-17,-1-25-15,1 0 16,24 0-1,-24-49 1,-25-26 0,-75-49-1,25 50 1,50 24 0</inkml:trace>
  <inkml:trace contextRef="#ctx0" brushRef="#br0" timeOffset="21584.84">14909 15678 0,'0'0'0,"0"75"31,-25-26-31,-24 26 16,24-1-1,-25 100 1,50 74-1,25-174 1,74-74 0,-24-25-1,-51 1-15</inkml:trace>
  <inkml:trace contextRef="#ctx0" brushRef="#br0" timeOffset="21716.53">14884 16150 0,'-25'-25'15,"50"50"-15,-74-50 0,24 25 16,50 0 15,24-25-31,125-49 16</inkml:trace>
  <inkml:trace contextRef="#ctx0" brushRef="#br0" timeOffset="22234.95">16819 15951 0,'-25'0'31,"25"-25"-31,0 50 16,0 0-1,-24 99 1,-1-25-1,0-24 1,25-51 0,0-24-1,99-49 1,25-1 0,-74 50-16,-1 0 15,-24 0-15,0 0 16,-25 75-1,-25-1 1,-74-24 15,0-50-15,24 0 0,51-25-16</inkml:trace>
  <inkml:trace contextRef="#ctx0" brushRef="#br0" timeOffset="22583.63">17563 16199 0,'0'0'16,"25"0"-16,0 25 15,0-25 1,0 0-16,74-25 15,0-24 1,-49-26 0,-26 26-1,-48 24 1,-51 50 15,26-1-31,-1 26 16,-24 74-1,74-74 1,74-1 0,50-24-1,-74-25-15</inkml:trace>
  <inkml:trace contextRef="#ctx0" brushRef="#br0" timeOffset="23599.91">20094 15604 0,'0'0'0,"24"-50"15,-24 25 17,0 100-17,-49-1 1,24 1-16,0 49 15,-24-25-15,-1 99 16,50-74 0,25-49-1,0-75 1,24 0 0</inkml:trace>
  <inkml:trace contextRef="#ctx0" brushRef="#br0" timeOffset="23917.42">19970 16199 0,'0'0'0,"-25"-25"16,25 1-1,49-26 1,51-24 15,24 74-15,25 49-1,-149 50 1,-25-24 0,0-26-1,25-49 17,50-74-17,49-50 1,0 25-1,-49 49 1</inkml:trace>
  <inkml:trace contextRef="#ctx0" brushRef="#br0" timeOffset="24667.77">20714 16100 0,'0'25'31,"0"0"-31,-25-1 16,0 26-1,25 0 1,0-26 0,50 1-1,-1-74 1,51-1-1,-51 0-15,1-24 16,-1 24 0,-49 75 15,-24 74 0,48-24-15,1-26-1,75-49 1,-1-24 0,25-26-1,-25-49 1,-74 24 0,0 51-16,-50 24 15,0 0 1,-25 24-1,26 1 1,24 0 0,24 0-1,1 0 1,50-25 15,-26 0-15,-24-25-1,0 25 1,-25 0 15,-25 74-15,0 1 0,0-1-1,50 0 1,50-49-1,49-25 1</inkml:trace>
  <inkml:trace contextRef="#ctx0" brushRef="#br0" timeOffset="26167.82">23839 15852 0,'0'0'0,"0"-25"62,0 50-31,0 0-31,-24 24 16,-1 1-16,25 24 16,-25-24-16,0 0 15,0-1-15,25 26 16,-24-75-1</inkml:trace>
  <inkml:trace contextRef="#ctx0" brushRef="#br0" timeOffset="26335">23864 15678 0,'0'0'0,"0"-25"0,0-24 15,0 24 1,-25 25 0,25-25-1</inkml:trace>
  <inkml:trace contextRef="#ctx0" brushRef="#br0" timeOffset="26601.7">24088 15827 0,'0'0'0,"0"25"31,0 0-15,0 0-1,0 24 1,0 26-1,24-26 1,-24-24-16,-24 25 16,-51-26-1,1-24 1,-26 0 0</inkml:trace>
  <inkml:trace contextRef="#ctx0" brushRef="#br0" timeOffset="28367.99">26370 16100 0,'0'0'0,"25"0"0,-25-25 15,-25 0 1,0 25 0,-149 50-1,25 49 1,75 0 15,74-24-15,74-26-1,100-49 1,49 0 0,1-49-1,-75-1 1,-100 1 0,-49 24-1,-124 25 1,25 0-16,-50 49 15,99 1 1,50-25 0,124-25-1,25-25 17,25-25-17,-50 1 1,-50 24-1,-49 50 17,25 24-17,-1 1 1,51-25 0,-51-25-16,26-25 15,-26-49 1,1-75-1,-25-25 1,0 50 0,-25 74-1,-50 100 1,-25 99 15,26 49-15,49-49-1,25-50 1,99-74 0,-25-74-1,0-100 1,0-99 0,-24 74-1,-75 124 1,-25 125-1,-25 74 1,1 0 0,24-25-1,50-75 1,74-49 15,-49-25-31,74 25 16,-50-24-1,-49-1 1,-25-25 0,0 25-1,-25 1 1,0 24 0,-24 99-1,49-74 1,0 24-1,173 1 1,299-50 0,-100 0-1,-25-25 17,-49 0-17,-149 0 1,-249 25 15,1 0-15,25 25-1,24 0 1,50 0 0,-25 0-1,75-1 1,0 1-1,-1-25-15,50-49 16,-24-51 0,24-98-1,-25-100 17,1 25-17,-50 100 1,-25 148-1,-25 50 1,-50 148 0,51 51-1,-1 24 1,25-149-16,49 75 16,1-50-1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40:55.7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2009 1216 0,'0'0'0,"0"-25"16,0 0 0,-24 25-1,-1-25 1,-25 0 0,-49 75-1,-25 24 1,49 26-1,51-51-15,24 1 16,74-1 0,25-24-1,-49 25 17,-25-1-17,-75 26 1,-24-1-1,-50 1 1,49-75 0,26-25-1,49-49 1</inkml:trace>
  <inkml:trace contextRef="#ctx0" brushRef="#br0" timeOffset="300.51">2257 1166 0,'0'0'0,"0"-25"32,25 25-17,-74 50 1,49-25-1,-50 99 1,25-50-16,0 75 16,25-50-1,25-49 1,50-25 0,-1-25-1,0-25 1</inkml:trace>
  <inkml:trace contextRef="#ctx0" brushRef="#br0" timeOffset="783.92">2307 1612 0,'0'0'0,"-50"25"32,26-25-17,48-25 1,100 1-1,1-26 1,-1 0 0,-75 50-1,-49-49 1,-49 74 0,-75-1-1,49 51 1,25-26-1,26 1 1,73-50 0,26 0-16,24-50 15,0-24 17,-24 0-17,-51 49 1,1 25 31,0 25-47,0-1 15,24 51 1,26-50 0,-26-25-1</inkml:trace>
  <inkml:trace contextRef="#ctx0" brushRef="#br0" timeOffset="1002.45">3275 1141 0,'0'0'15,"24"-99"-15,-24 74 32,-24 100-1,24-26-16,-25 125 1,0-1 0,25-49-1,-25-49 1</inkml:trace>
  <inkml:trace contextRef="#ctx0" brushRef="#br0" timeOffset="1266.83">3150 1563 0,'0'0'0,"25"-50"16,0 1 0,0-1-1,25 0 1,24 26 15,0-1-15,-24 50-1,-50 24 1,25-24-16,-25 25 16,0-1-1,0 1 1,25-50 0</inkml:trace>
  <inkml:trace contextRef="#ctx0" brushRef="#br0" timeOffset="1516.68">3870 1315 0,'0'0'0,"0"-25"0,-25 0 47,25 50-32,0 0-15,0 24 16,50 26-1,-26-26 1,1 1 0,-50 0-1,-24-26 1,-26-24 0</inkml:trace>
  <inkml:trace contextRef="#ctx0" brushRef="#br0" timeOffset="1749.91">4192 1042 0,'0'0'0,"25"-50"32,-25 75-17,0 0 1,-25 99-1,-24 50 1,49-26 0,-25-48-1,25-51 1</inkml:trace>
  <inkml:trace contextRef="#ctx0" brushRef="#br0" timeOffset="2066.85">4068 1439 0,'0'0'0,"0"-25"16,25 0-1,-25 0-15,75-24 16,49-1 15,0 50-15,-25-25-1,-50 25 1,-49 25 0,0 25-1,0 24 1,0-49-16,0 49 16,0 1-1,0-50 1</inkml:trace>
  <inkml:trace contextRef="#ctx0" brushRef="#br0" timeOffset="2216.9">4639 1216 0,'0'0'0,"0"-50"31,-25 25-16,25 0 1</inkml:trace>
  <inkml:trace contextRef="#ctx0" brushRef="#br0" timeOffset="2966.95">5011 1191 0,'0'0'0,"25"0"31,-50 0-15,0 25-1,0-1-15,1 51 32,-1 24-17,25-74-15,99 0 16,50-25-1,49-25 1,1 0 0,-26-49-1,-98-26 1,-75 51 0,-75 49-1,-24 0 1,50 49-1,24-24 1,50 25 0,123-25-1,-48-25 17,-26-25-17,-49 25 1,24 0-1,-24 0 1,0 0 0,50-25-1,-1 0 1,-24-24 0,-26-51-1,1 1 1,0-50-1,-25 124 1,0 1 0,-25 98 15,0 50 0,25 25-15,0 0-1,0 0 1,75-100-16</inkml:trace>
  <inkml:trace contextRef="#ctx0" brushRef="#br0" timeOffset="4784.16">8732 868 0,'0'0'0,"0"75"0,-50 198 31,26-199-31,-1 25 16,0 0-1,0-74 1,25 0 0,0-50-16,50-49 15,49-25 17,-25 24-17,-24 75 1,0 0-1,-50 75 1,0 49 0,0-25-1,-25-50 1,25-24 0</inkml:trace>
  <inkml:trace contextRef="#ctx0" brushRef="#br0" timeOffset="5217.56">9154 1414 0,'-25'-25'32,"25"50"-32,0 0 15,25 0 1,0-50-1,-1 25 1,51-50 0,-50 1-1,-1 24 1,-24 0 15,0 50-15,0 24-16,-24 75 15,-1 50 1,-25 49 0,-24 1-1,-25-26 1,-1-99 15,1-49-15,25-50-1,49-124 1,0 25-16,75-1 0</inkml:trace>
  <inkml:trace contextRef="#ctx0" brushRef="#br0" timeOffset="5716.52">9700 1364 0,'0'0'0,"-25"25"47,25 25-47,-25-25 16,25 49-16,0 75 31,-25-50-31,25 75 16,-25-75-1,25-74 1,0-50 15,0-99-15,50-50 0,0-49-1,-1 49 1,26 50-1,-1 75 1,-24 24-16,-1 0 16,-24 50-1,0 74 17,-50 50-17,-25-25 1,26-50-1,-1-49 1</inkml:trace>
  <inkml:trace contextRef="#ctx0" brushRef="#br0" timeOffset="6017.75">10345 1290 0,'0'0'0,"0"-25"0,-50 50 47,25 0-47,0 0 0,0 49 15,50 0 17,50-49-17,24-25 1,0-25-1,-49-24 1,-50-1 0,-50 1-1,-49-1 1,74 50 0</inkml:trace>
  <inkml:trace contextRef="#ctx0" brushRef="#br0" timeOffset="6250.6">10766 1067 0,'0'0'0,"25"0"0,-25-25 32,0 0-17,0 75 1,0 24-1,-25-24-15,25 74 16,-25 25 0,-24-50-1,24-50-15</inkml:trace>
  <inkml:trace contextRef="#ctx0" brushRef="#br0" timeOffset="6716.4">10518 1588 0,'0'-50'16,"0"100"-16,25-174 15,25 49 1,24 1 0,25-1-1,-24 26 17,-26-1-17,-24 25-15,-25 1 16,25 24-1,-25-25 1,25 99 0,-50 25-1,25 25 1,-25-49 0,50-100 15,0 0-16,49-74 1,-49 74 0,0 25-1,-25 50 1,0 24 15,25 1-15,-25-26-1,24-24 1</inkml:trace>
  <inkml:trace contextRef="#ctx0" brushRef="#br0" timeOffset="7234.13">11287 1488 0,'0'0'0,"25"-24"16,0-26-1,49-24 1,-49 24-1,0-24 1,-25 49 0,-25 25-1,-49 49 17,24 1-17,50 49 1,0 0-1,50-49 1,49-50 0,-25-25-1,-24 0-15,74-74 16,-50 25 0,-49 24-1,-25 25 32,25 50-47,25 0 16,-26 49-1,1 1 1,0-26 15,-50-24-15,-49 0-1,-1 0 1,50-25-16,1-75 16,48 51-16</inkml:trace>
  <inkml:trace contextRef="#ctx0" brushRef="#br0" timeOffset="7416.72">12081 1240 0,'0'0'0,"25"-24"16,0 24-1,-25 49 32,-25 1-47,25 24 32,0-24-17</inkml:trace>
  <inkml:trace contextRef="#ctx0" brushRef="#br0" timeOffset="7751.16">12255 1191 0,'0'0'0,"49"-75"32,-24 51-17,0 24-15,0 0 16,-1 0-1,1 24 1,-25 1-16,0 50 16,0-1 15,0 0-15,75-24-1,24-25 1,0 24-1,-49-24 1,-50 25 0,-75-25-1,1-1 1</inkml:trace>
  <inkml:trace contextRef="#ctx0" brushRef="#br0" timeOffset="7921.77">13222 1488 0,'0'0'0,"25"0"31,-25 25-31,0 0 16,0 0 15</inkml:trace>
  <inkml:trace contextRef="#ctx0" brushRef="#br0" timeOffset="18961.54">1563 3349 0,'-25'0'0,"25"-25"16,-25 25-16,0 0 31,1 25 32,24 25-63,0-1 15,-25 1-15,25-1 16,0 26 0,-25 49-1,0-25 1,25-24-1</inkml:trace>
  <inkml:trace contextRef="#ctx0" brushRef="#br0" timeOffset="19154.49">1712 3771 0,'24'-25'16</inkml:trace>
  <inkml:trace contextRef="#ctx0" brushRef="#br0" timeOffset="20067.63">2977 3399 0,'0'0'0,"25"-50"31,-25 25-31,-25 25 31,25 25-15,0 25 0,-50 74-1,25 24 1,1-48-1,-1-75 1,25-1 0,0-73-1,25-51 1,-1-24 0,1 50-16,25-25 15,-50 74 1,25 25-1,-1 25 1,26 74 0,-25 25 15,24 25-15,-24-75-1,0-49 1,0-50 15,-25-24-15,0-26-16,25-98 15,0-26 1,-1 75 0,1 99-1,25 125 16</inkml:trace>
  <inkml:trace contextRef="#ctx0" brushRef="#br0" timeOffset="20568.86">3696 3572 0,'0'0'0,"0"-49"15,0 24 1,0 50 15,-25 24-15,1 75-1,24 0 1,24-74 0,1-50-1,25 0 1,24-74 0,-24-26-1,-25 1 1,-25 25-1,0 98 17,0 26-17,0 49 1,0-24 0,24-1-1,1-74 1,0 0-1</inkml:trace>
  <inkml:trace contextRef="#ctx0" brushRef="#br0" timeOffset="20819.41">4366 3250 0,'0'0'0,"0"-25"15,25 0 1,-25 0-1,-50 224 32,50-125-47,-25 1 16,25-1-16,-24 0 16,24-49-1,24-25 16,1-25-31</inkml:trace>
  <inkml:trace contextRef="#ctx0" brushRef="#br0" timeOffset="21018.15">4564 3225 0,'25'-50'16,"-50"100"-16,50-124 31,-50 98-16,25 125 1,-24 0 0,-1 0-1,0-25 1,25-50 0</inkml:trace>
  <inkml:trace contextRef="#ctx0" brushRef="#br0" timeOffset="23168.7">6549 3225 0,'0'0'0,"-25"50"78,25-1-62,-25 1-16,1 24 16,-1-24-16,25 24 15,-25-24-15,-25 24 32,50-24-17,25-50 1</inkml:trace>
  <inkml:trace contextRef="#ctx0" brushRef="#br0" timeOffset="23402.08">6772 3374 0,'0'0'0,"50"-75"16,-25 51 0,-25-1-1,-25 149 32,25-75-47,-25 100 16,0-25 15,0-99-31,25 25 16</inkml:trace>
  <inkml:trace contextRef="#ctx0" brushRef="#br0" timeOffset="23585.23">6599 3647 0,'0'0'0,"-25"-25"15,25 0 1,-25 0 0,75 25 15,-1 0-16,1 0-15,124-25 16</inkml:trace>
  <inkml:trace contextRef="#ctx0" brushRef="#br0" timeOffset="24001.75">7120 3498 0,'24'0'15,"-24"-25"16,0 50 1,0 0-32,25-1 15,-25 26 1,50-25 0,-1 0-1,26-50 1,-26-25-1,1-24 1,-50 49 0,25 25 15,-25-25-15,-25 75-1,-25 99 1,-24 49-1,-25 50 1,0-25 0,74-148-16,-25 24 15,50-74 1</inkml:trace>
  <inkml:trace contextRef="#ctx0" brushRef="#br0" timeOffset="24502.32">7740 3696 0,'0'0'0,"0"-49"16,0 24 0,0 74 15,0 1-16,-50 99 1,-24 49 0,49-74-1,0-49 1,0-75 0,25-50 15,0-24-31,25-100 15,-25 75-15,25 0 16,49-75 15,-24 124-15,0 26 0,-1 48-1,1 26 1,-25 74-1,-75 0 1,0-25 0,26-74-1</inkml:trace>
  <inkml:trace contextRef="#ctx0" brushRef="#br0" timeOffset="24818.18">8236 3547 0,'0'0'16,"0"-24"-1,-25 24 1,0 24 0,-24 51-1,24-1 1,25 1-1,74-50 1,-24-25 0,0-25-1,-26 0 1,-24-50 0,-24 51-16,-26-51 15</inkml:trace>
  <inkml:trace contextRef="#ctx0" brushRef="#br0" timeOffset="25034.56">8682 3324 0,'0'0'0,"0"-25"16,0 50 15,-24 0-31,-1 25 16,0 74-1,-49 49 1,24-24 0,25-99-1</inkml:trace>
  <inkml:trace contextRef="#ctx0" brushRef="#br0" timeOffset="25503.15">8385 3771 0,'0'0'0,"25"-75"16,-1 50-1,51-24 1,-50 24-16,74-49 15,-25-1 1,-24 75 0,-50-25-1,25 50 17,-25 50-17,-25 24 1,0 0-1,0-49 1,25-75 31,75-25-31,-26 1-1,-49 24 1,25 25-1,0 74 1,-25 1 0,25-1-1,0-49-15</inkml:trace>
  <inkml:trace contextRef="#ctx0" brushRef="#br0" timeOffset="26035.23">9129 3820 0,'0'0'15,"50"-49"-15,-50-1 16,49 0 0,-24 1 15,0-1-15,0 50-1,-25-25 1,-25 75 15,25-25-31,-25 0 16,25 24-1,0-24 1,99 0 0,-24-75-1,-1 1 1,-49-26-1,0 1 1,-25 49 15,24 25 1,-24 25-17,50 24 1,-25 1-1,0 24 1,-25-49 0,-25 0-1,-25 0 1,1-50 0,24 0-1</inkml:trace>
  <inkml:trace contextRef="#ctx0" brushRef="#br0" timeOffset="26235.55">9848 3448 0,'0'0'0,"0"-25"32,25 25-17,-25 50 1,0 24-1,-25-24 1,1 0 0</inkml:trace>
  <inkml:trace contextRef="#ctx0" brushRef="#br0" timeOffset="26602.62">10146 3399 0,'0'0'15,"25"24"-15,-25 1 16,0 25 0,0-25-1,25 49 1,-1-49-16,1-25 16,0 49-1,-25 1 1,-25-25-1,-49-25 1,-1 25 0</inkml:trace>
  <inkml:trace contextRef="#ctx0" brushRef="#br0" timeOffset="27586.49">1364 5879 0,'-24'-24'15,"48"48"-15,-73-48 0,24 24 16,0 0 0,25-25-1,25 25 1,25-25 0,49 0-1,-25 25 1,-24 50-1,-50 49 1,-75 50 0,-24 0-1,50-75 1,24-49 0,50-25 15,24-25-31,50 0 15,25-24 1</inkml:trace>
  <inkml:trace contextRef="#ctx0" brushRef="#br0" timeOffset="27767.58">2208 6152 0,'0'0'0,"25"25"31,-25 0 0,0 0-15</inkml:trace>
  <inkml:trace contextRef="#ctx0" brushRef="#br0" timeOffset="29735.46">3448 5557 0,'0'0'15,"25"-25"1,-25 50 15,-25 24-15,-24 76 0,-1 23-1,0-24 1,1-49-1,49-100 32,0 0-47,25-49 16,24-75 0,26-25-1,24 50 1,-50 50-1,-24 49 1,25 50 0,-25 24 15,24 75-15,-49 25-1,-25 0 1,1-25-1,-1-49 1,0-26 0,25-24-16</inkml:trace>
  <inkml:trace contextRef="#ctx0" brushRef="#br0" timeOffset="29918.97">3374 6028 0,'0'0'0,"-25"0"0,0 0 32,25-25-17,25 1 1,25-1 0,24 0-1,75-49-15</inkml:trace>
  <inkml:trace contextRef="#ctx0" brushRef="#br0" timeOffset="30535.59">3969 5532 0,'0'0'0,"0"25"46,0 0-30,0 24-16,0 26 16,-25 74-1,0-25 1,1-25 0</inkml:trace>
  <inkml:trace contextRef="#ctx0" brushRef="#br0" timeOffset="30801.76">4391 5606 0,'0'0'0,"25"-24"0,-50 48 46,25 1-46,-50 25 16,1 99 0,-1 0-1,50-25 1,0-50 0,50-74-1,-1-25 1</inkml:trace>
  <inkml:trace contextRef="#ctx0" brushRef="#br0" timeOffset="30969.1">4267 5954 0,'0'0'16,"-50"0"-1,25 0 1,50-25-1,25 25 1,74-50 0</inkml:trace>
  <inkml:trace contextRef="#ctx0" brushRef="#br0" timeOffset="31468.76">4540 5929 0,'24'0'31,"1"0"-31,0 0 16,0 0-1,0-25-15,0 0 16,-1 25 0,-24-24-1,25 24 1,-50 0-1,1 24 1,-1 26 0,0 24-1,25-24 1,25-25 0,24-25-1,51 0 1,-26-50-1,25 1 1,-24-1 0,-51 25-1,26 25 1,-25 0 0,0 50-1,-25 24 1,24-24-1,1-25 1,0-1 0</inkml:trace>
  <inkml:trace contextRef="#ctx0" brushRef="#br0" timeOffset="31785.59">5433 5929 0,'0'0'0,"0"-25"16,25 50 31,-50 25-47,25 49 31,-25-50-15,50-49-1,24-49 1,-24 24-1,50-49 1,-26 24 0,-24 50-1,25 0 1,-50 25-16,74 49 16,25-49-1</inkml:trace>
  <inkml:trace contextRef="#ctx0" brushRef="#br0" timeOffset="32153.86">6227 5979 0,'0'-50'15,"0"100"-15,-25-174 16,-74 124 0,-1 0-1,26 74 1,49-24-1,0 24 1,50-74-16,49 0 16,26-25-1,-1-24 1,-49-26 0,-26 75-1,-24-25 1,25 25-1,-25 50 1,50 24 15,-1 1-15,26-26 0,24-73-1</inkml:trace>
  <inkml:trace contextRef="#ctx0" brushRef="#br0" timeOffset="32369.83">6747 5433 0,'0'0'0,"25"-99"15,-50 123 32,25 26-47,-24 99 16,24-50-16,-25-24 15,0 197 17,25-197-17,0-26-15</inkml:trace>
  <inkml:trace contextRef="#ctx0" brushRef="#br0" timeOffset="33119.15">6524 5929 0,'0'0'0,"0"-25"16,0 0-1,50 1 1,-1-1-16,1 0 16,99-25-1,-50 1 1,-49 24-16,-25 25 47,-25 25-32,0 24 1,0 26 0,0 24-1,-25-25 1,25-49-1,25-25 1,-1-25 0,26-49-1,-25 49-15,24-74 16,-24 49 0,0 50 30,-25 25-46,25 50 16,0-1 0,-1 0 15,26-49-15,24-25-1,26-49 1,-51 24-16,26-50 15,-50-24 1,-1 0 0,-24 49-1,-49 50 1,-26 50 0,26 24-1,24 50 1,25-24 15,25-51-31,0-24 16,99 25-1,-50-50-15</inkml:trace>
  <inkml:trace contextRef="#ctx0" brushRef="#br0" timeOffset="33702.56">9625 5309 0,'0'0'0,"0"-25"0,0 0 31,0 0-15,0 100 15,-50 74-15,1 49-1,-1-74 1,25-25-1,75-74 1</inkml:trace>
  <inkml:trace contextRef="#ctx0" brushRef="#br0" timeOffset="33918.62">9824 5408 0,'0'0'0,"24"-124"15,1 99 1,-50 124 31,1-49-47,-1 99 31,25 0-15,-25-25-1,25-99-15</inkml:trace>
  <inkml:trace contextRef="#ctx0" brushRef="#br0" timeOffset="34119.16">9650 5706 0,'0'0'0,"-25"-25"0,0 25 16,0-25-1,75-25 16,74 26-15,25-1 0,-75 25-1</inkml:trace>
  <inkml:trace contextRef="#ctx0" brushRef="#br0" timeOffset="34320.42">10121 5507 0,'0'0'15,"0"25"32,0 0-31,25 0-16,-25-1 15,74 26 1,1-50 0,24 0-1,-49 0 1,-1-50-1</inkml:trace>
  <inkml:trace contextRef="#ctx0" brushRef="#br0" timeOffset="34518.92">10568 5482 0,'0'-24'15,"0"-1"1,-25 74-16,50-49 16,-25-74-1,-25 124 1,0 24-1,0 75 1,1 25 0,-51 49-1,1-50 1,49-98 0</inkml:trace>
  <inkml:trace contextRef="#ctx0" brushRef="#br0" timeOffset="35035.68">11114 5557 0,'0'0'0,"0"-25"16,0 0 15,-25 25-31,25 25 15,-25 74 1,-25 25 0,25 25-1,25-25 1,0-99-16,-24 0 16,24-50 15,0-74-16,0-50 1,24-50 0,1 26 15,50 49-15,-50 74-1,-1 50 1,26 50-1,-25 24 1,-25-24-16,0 99 16,-25-50-1,-25-25 1</inkml:trace>
  <inkml:trace contextRef="#ctx0" brushRef="#br0" timeOffset="35335.64">11610 5507 0,'0'0'0,"0"-25"16,-25 25 0,-50 50-1,26 24 1,49 1-1,25-1 1,49-49 0,25-25-1,-24-49 1,-26 24 0,-49-50-1,-49 26 1,-26-1-1,26 25 1</inkml:trace>
  <inkml:trace contextRef="#ctx0" brushRef="#br0" timeOffset="35569.67">12131 5259 0,'0'0'0,"24"-49"31,-24 98-15,0-24-1,-24 74 1,-1 25 0,-25 25-1,1-25 1,24-74-16,0-25 15</inkml:trace>
  <inkml:trace contextRef="#ctx0" brushRef="#br0" timeOffset="36085.66">11907 5805 0,'0'0'16,"0"-50"-1,50-24 1,0-1-1,49-24 1,25 25 0,-75 49-16,1 0 15,24 0 1,-74 1 0,25 24-1,-50 49 1,25 50-1,-74 25 1,0-24 15,49-26-15,0-74 15,75-49-15,49-26-1,0 1 1,-74 49-16,0 25 16,0 25-1,-25 49 1,0-24 0,0-1-1,24 1 1,1-50-1,25 0 1</inkml:trace>
  <inkml:trace contextRef="#ctx0" brushRef="#br0" timeOffset="36385.71">12701 5755 0,'25'0'16,"-50"0"-16,75 0 16,-25-24-16,-1-1 15,26 0 1,0 0-1,-1-25 1,-49 1 0,0 24 15,-25 25-15,-24 50-1,24-1 1,0 26-1,25-26 1,0-24-16,50 25 31,24-50-15,25 0 0</inkml:trace>
  <inkml:trace contextRef="#ctx0" brushRef="#br0" timeOffset="36668.83">13346 5582 0,'0'0'0,"25"-75"16,-25 50 0,0 50 31,0 25-32,0-25-15,25 49 16,0 1-1,-1-51 1,-24 1 0,-74 0 15,0-50-15,49 25-1</inkml:trace>
  <inkml:trace contextRef="#ctx0" brushRef="#br0" timeOffset="36852.82">13644 5532 0,'0'0'0,"49"-25"15,-49 0 1,25 125 31,-50-76-47,25 51 15,-24-1 1,-1-49 0</inkml:trace>
  <inkml:trace contextRef="#ctx0" brushRef="#br0" timeOffset="36986.75">13793 5458 0,'0'0'0,"24"-25"0,-24 0 16,0-25 0,25 26-1</inkml:trace>
  <inkml:trace contextRef="#ctx0" brushRef="#br0" timeOffset="37269.21">14090 5334 0,'0'0'0,"25"0"16,-25 24 0,0 1-1,-25 25 1,25-1 0,0 1-16,25 0 15,0-1 1,0-24-1,-25 25 1,0-25 0,-50-1-1,1 1 1,24-25 0</inkml:trace>
  <inkml:trace contextRef="#ctx0" brushRef="#br0" timeOffset="37451.78">14562 5681 0,'0'0'0,"24"0"16,1 50 0,-25-26-1</inkml:trace>
  <inkml:trace contextRef="#ctx0" brushRef="#br0" timeOffset="45520.31">1340 8906 0,'0'-25'32,"-25"50"46,25 24-63,-25 1-15,0 25 16,0-1-16,-24-24 16,-26 49-1,51-50 1,-1-49-16,0 25 16,25-50-1,74-173 16,26-25-15,-26 24-16,0 75 31,-49 75-15,25 49 0,-25 24-1,24 100 1,-24 100-1,0-1 1,-50-49 0,25-100-16,-25-24 15,25-26 1</inkml:trace>
  <inkml:trace contextRef="#ctx0" brushRef="#br0" timeOffset="45703.9">1315 9253 0,'0'0'15,"-25"0"-15,0-25 32,25 1-17,50-1 1,-1 0-1,26 0-15,24-24 16</inkml:trace>
  <inkml:trace contextRef="#ctx0" brushRef="#br0" timeOffset="46419.6">3324 8881 0,'25'-25'15,"-50"50"-15,50-75 0,0 50 32,-50 25-17,0 99 1,-24 0-1,-1 0 1,0-49 0,25-75-1,50-50 1,0-24 0,0-1-1,25 1-15,24-25 16,0 49-1,26 75 1,-51 74 15,-49 25-15,-25-25 0,-24-49-1,49 0 1</inkml:trace>
  <inkml:trace contextRef="#ctx0" brushRef="#br0" timeOffset="46724.11">3795 8906 0,'0'-25'0,"0"50"0,25-50 31,-50 50-16,25 74-15,-49 25 32,49-25-17,49-74 1,26-25 0,24-49-1,-24-1 1,-26-74-1,-49 74 1,-25 25 0</inkml:trace>
  <inkml:trace contextRef="#ctx0" brushRef="#br0" timeOffset="47403.58">4416 9005 0,'0'0'16,"24"0"-16,1 0 16,-50 25-1,25 0 1,0 0 0,-24-1-16,24 1 15,-25 0 1,50-50 15,-1-24-15,26-26-1,0 50 1,-50 0 0,0 1 15,24 24 0</inkml:trace>
  <inkml:trace contextRef="#ctx0" brushRef="#br0" timeOffset="47720.88">4564 8732 0,'0'0'16,"0"-25"-16,25 1 0,-50 48 46,25 26-30,0 0-16,-49 123 31,24-24-15,0-50 0,0-49-1,25-25 1,25-25-1,0 0 1,0-25-16</inkml:trace>
  <inkml:trace contextRef="#ctx0" brushRef="#br0" timeOffset="47937.92">4961 8633 0,'0'0'0,"0"-25"0,0 0 15,0 50 32,-24 99-31,-26 25 0,25 0-1,25-25 1,0-74-16,50-1 15</inkml:trace>
  <inkml:trace contextRef="#ctx0" brushRef="#br0" timeOffset="49203.71">6623 8385 0,'0'0'0,"0"-25"16,0 0 31,0 75-32,0 0-15,0-1 16,0 150 0,-24-26-1,-26-49 1,25-74 0,25-75 15,0 0-31,50-74 15,24-25 17,25 50-17,-49 74 1,-25 24-16,0 76 16,-25 48-1,-25-23 1,25-51-1</inkml:trace>
  <inkml:trace contextRef="#ctx0" brushRef="#br0" timeOffset="49670.15">6996 8856 0,'0'0'15,"24"-25"-15,-24 1 16,0 98 31,25-24-32,25-26 1,24-48 0,25-26-1,-49-24 1,-25-1-1,0 26 1,-25 98 15,0-24-15,0 149 0,0-75-16,-50 124 15,25 0 1,-24 1-1,-51-75 17,1-50-17,25-99 1,-1-50 0,51-99-1,24-49 1</inkml:trace>
  <inkml:trace contextRef="#ctx0" brushRef="#br0" timeOffset="50154.19">7740 8906 0,'0'0'0,"25"49"31,-50-24-31,25 50 15,-25 24 17,25 25-17,0 0 1,-25-25 0,25-74-1,0-75 1,-25 1-1,50-125 1,0-74 0,0 74-1,24 50 1,1 50 0,24 74-1,1 25 1,-26 49-1,-24 75 17,-50 0-17,1-50 1,-1-74-16,0 0 16,0-25-16</inkml:trace>
  <inkml:trace contextRef="#ctx0" brushRef="#br0" timeOffset="50470.32">8261 8881 0,'0'0'15,"25"0"-15,-25-25 47,0 50-47,-25 74 16,25 1-1,0-76-15,49 1 32,1-25-17,0-25 1,-26-49 0,1-1-1,-74-24 1,-1 25-1,0 74 1,50-25-16</inkml:trace>
  <inkml:trace contextRef="#ctx0" brushRef="#br0" timeOffset="50703.73">8806 8534 0,'0'0'15,"25"-25"-15,-25 0 32,0 50-17,-25 49 1,1 50 0,-51 75-1,26-1 1,-26-74-1,50-74-15</inkml:trace>
  <inkml:trace contextRef="#ctx0" brushRef="#br0" timeOffset="51154.38">8534 9179 0,'0'0'0,"24"-75"16,26-49-1,24 25 1,26 0-1,-26 24 1,-24 51 15,-25-1-15,-1 50 0,-24 49-1,-24 50 1,24-50-16,-25 1 15,0-25 1,50-75 15,49-50-15,1-24 0,-26 25-1,-24 74 1,0 49-1,-25 50 1,-25 1 15,25-26-15,0-49-16,50 0 31</inkml:trace>
  <inkml:trace contextRef="#ctx0" brushRef="#br0" timeOffset="51703.61">9427 8906 0,'0'0'16,"0"-25"0,0 0-16,0 0 15,24 1 1,-24-1-1,0 50 17,-24-1-17,-1 76 1,0-1 0,25-25-1,50-49 1,24-25-1,0-49 1,26-26 0,-26-24-1,-49 0 1,-25 24 0,25 100 30,0 0-30,-1 0 0,26 24-1,0 26 1,-1-1 0,-49-24-1,-49-25 1,-26-1-1,26-73 1</inkml:trace>
  <inkml:trace contextRef="#ctx0" brushRef="#br0" timeOffset="51920.64">10171 8757 0,'0'0'0,"25"0"16,-25-25-1,0 50 1,0 0 0,24 49-1,-48 25 1,24-24 0,-25-1-1,25-49-15</inkml:trace>
  <inkml:trace contextRef="#ctx0" brushRef="#br0" timeOffset="52053">10220 8732 0,'0'0'0,"0"-49"31,0 24-31</inkml:trace>
  <inkml:trace contextRef="#ctx0" brushRef="#br0" timeOffset="52353.52">10717 8633 0,'0'0'0,"24"0"31,-24 25-16,-24 0-15,24 24 16,0 26 0,24-1-1,51-49 1,-1 0 0,-24-1-1,-50 1 1,-124 25-1,-25 0 1,75-50 0</inkml:trace>
  <inkml:trace contextRef="#ctx0" brushRef="#br0" timeOffset="52804.62">11932 9030 0,'-25'0'32,"25"25"-32,-24-25 15,-1 25-15,0-1 16,0 1-16,-49 50 16,-1-1-1,26-24 1</inkml:trace>
  <inkml:trace contextRef="#ctx0" brushRef="#br0" timeOffset="56204.42">13321 8931 0,'0'-25'31,"-24"25"-16,-1-25 1,0 25 0,0-25-1,-49 25 1,-26 50 0,1 24-1,50 1-15,-26 49 16,50-50-1,50-24 1,50-50 0,24-75-1,0-49 1,0-49 0,-24-26-1,-50-49 1,-1 99-1,1 50 17,-25 124-17,-49 99 1,24 74 0,0 26-1,50-51 1,0-73-1,-1-76-15</inkml:trace>
  <inkml:trace contextRef="#ctx0" brushRef="#br0" timeOffset="57721.09">13669 9030 0,'0'0'0,"24"-25"15,-24 0-15,0 0 0,25-49 32,0 0-17,0 24 1,-75 75 0,25 0-1,-74 74 1,25 25-1,49-25 1,75-49 0,24-25-1,50-50 1,-74-25-16,24-24 16,1-1-1,-51 1 1,1 24 15,25 50-15,-25 25-1,-25 74 1,0-24 0,-25-1-1,0-74 1,50-25 15,49-49-15,-24 24-16,49-49 15,-25 49 1,-24 26 0,-25 24-1,0 0 1,-1 49 31,-48 1-32,24 24 1,0 1 0,0-50-1,24-1 1,1-24-16,50-24 15,-26-1 1,-24 0 0,-50-25 15,0 50 0,1 0 0,-1 0-31,0 0 110,25 25-95,25 0 32,0-25 16,-1 0-48,-24-25 17,25 25-17,-25-25 17,25 25-17,0 0 1,-25 25 62,0 0-78,25 0 16,0 0-16,24-25 15,1 24 1,-25-24-16,74-24 15,-50-26 17,-24 0-17,-74-24 1,-1 24 0,-24 25-1,-1 1 1,1 48-1,49 1 1,50-25 0,24 0-16</inkml:trace>
  <inkml:trace contextRef="#ctx0" brushRef="#br0" timeOffset="57987.22">15256 8509 0,'0'0'0,"75"-99"16,-75 49 15,-25 125 0,0-1-15,-25 75 0,50 24-1,-24-98-15,73-1 16,1-49-1,24 0 1,-24-75 0,-25 25-16</inkml:trace>
  <inkml:trace contextRef="#ctx0" brushRef="#br0" timeOffset="58121.25">15331 8782 0,'0'0'0,"-25"0"16,0 0-1,50-25 17,0 25-17,49-25-15</inkml:trace>
  <inkml:trace contextRef="#ctx0" brushRef="#br0" timeOffset="58770.89">15554 8707 0,'25'0'15,"-25"25"1,25-25-16,-1 0 16,26-25-1,0 1 1,-26 24 0,-48-25-1,-26 50 1,25-1-16,-24 26 31,24 24-15,74-24-1,125-25 1,74-25 0,0-25-1,-49-25 1,-100 26-1,-50-26 1,-73 0 0,-51 50-1,-24 25 1,49 0-16,1 25 16,49 24-1,0 0 1,74-49-1,50 0 17,0-50-17,-24-49 1,-26-50 0,-49-75-1,0-24 1,-1 25-1,-24 123 1,-24 75 0,-26 50-1,25 49 1,0-25 0</inkml:trace>
  <inkml:trace contextRef="#ctx0" brushRef="#br0" timeOffset="59954.45">19002 8087 0,'25'50'32,"-25"-1"-32,-25 26 15,-24 99 1,-1-26-1,0-48 1,25-100 0,25-25-1,50-25 1,49-49 0,25 49-1,-49 26 1,-50 24-16,-1 74 31,-73 25-15,-50 0-1,24-49 1,26-25 0,24-25-1,-25-50 1,50 25-1,-25 1 1,50 48 15,50 26-15,123-50 0,-49-50-1,-25 1 1,-99-26-1,-1 26 17,-24 74-1,0-1-15,0 26-1,25 0 1,50-50-1,-1-25 1,25-74 0,-74 74-1,0-50 1,-25 51 15,0 48-15,0 26-16,0 99 15,0 99 17,-25-124-17,0 124 1,-74-50 0,0-74-1,-174-74 1,75-124-1,74-100 1</inkml:trace>
  <inkml:trace contextRef="#ctx0" brushRef="#br0" timeOffset="60970.86">21656 8360 0,'0'0'0,"-24"-50"31,24 26-31,-25 24 32,0 0-17,0 99 1,-24 99 0,-26 26-1,26-125-15,-1 50 16,25-50-1,0-74 1,50-25-16</inkml:trace>
  <inkml:trace contextRef="#ctx0" brushRef="#br0" timeOffset="61237.03">21929 8310 0,'0'0'0,"50"-74"0,-25-25 15,0 74 17,-50 75-1,0 98-15,0 51-1,-24-1 1,-1-49-1,25-25 1,25-74 0,-25-50-1</inkml:trace>
  <inkml:trace contextRef="#ctx0" brushRef="#br0" timeOffset="61470.55">21508 8931 0,'-25'-25'15,"0"0"1,25 0 0,25 25-1,74-25 1,25 1-1,0-1 1,-74 50-16</inkml:trace>
  <inkml:trace contextRef="#ctx0" brushRef="#br0" timeOffset="62072.25">22252 9080 0,'0'0'0,"-25"0"63,0 0-47,0 24-1,25 1-15,-24-25 16,24 25-16,-25 25 15,25-1 17,25-24-17,-1 0 1,26 0 0,0-50-1,-26 0-15,1 0 16,0-24-1,-50-26 1,25 26 0,-25 24-1,1 0 1,-26 25 0,25 25-1,0-25 1,1 0-1</inkml:trace>
  <inkml:trace contextRef="#ctx0" brushRef="#br0" timeOffset="63455.37">24236 8807 0,'0'-25'16,"25"25"-1,-50 0 1,25 49 31,-24-24-31,24 0-16,0 0 15,-25 24-15,25-24 16,-50 50-1,25-26 1</inkml:trace>
  <inkml:trace contextRef="#ctx0" brushRef="#br0" timeOffset="68904.57">25874 8261 0,'0'-25'16,"-25"25"0,25 25-1,-25 0 1,25-1-16,-50 76 15,1 24 17,49-25-17,-25-49 1,25-26 0</inkml:trace>
  <inkml:trace contextRef="#ctx0" brushRef="#br0" timeOffset="69057.5">25799 8112 0,'0'0'0,"-25"-25"16,25 0-1,-24 1 1,-1 24-1</inkml:trace>
  <inkml:trace contextRef="#ctx0" brushRef="#br0" timeOffset="69371.64">26147 8186 0,'0'0'0,"0"25"31,0 0-31,-25 0 16,25 49-1,74-24 1,1 0 0,-51-1-1,1-24-15,-50 25 31,-74-1-15,0 1 0,0-25-1</inkml:trace>
  <inkml:trace contextRef="#ctx0" brushRef="#br0" timeOffset="69838.28">27561 8310 0,'0'0'0,"24"-24"0,-24-26 15,0 25-15,-24-24 31,-76 49-15,51 0-16,-26 49 16,-49 50-1,25 50 1,74-74 0,75-50-1,123-50 1,-49-50-1,-24 1 1,-75 24 0,-50 100 15,0 49-15,-25 25 15,50-74-31,-25-1 15,25 26 1</inkml:trace>
  <inkml:trace contextRef="#ctx0" brushRef="#br0" timeOffset="70205.98">27809 8286 0,'0'0'0,"-25"24"31,0 26-15,0 49-1,0 1 1,25-76 0,25 1-1,50-99 1,49-25-1,-25-1 17,-74 75-32,-1 1 15,1 48 1,0 51 0,0-1-1,-25 26 1,0-76-1,25-24-15</inkml:trace>
  <inkml:trace contextRef="#ctx0" brushRef="#br0" timeOffset="70688.59">28751 8261 0,'0'0'0,"25"-25"0,-25 50 31,-25 24 0,25 1-15,75-25-1,-1-25 1,25-50 0,-24 1-1,-26-51 1,-24 51-1,-25 24 1,0 0 0,25 25-1,-25 25-15,0 49 16,-25 75 0,0 50-1,1 74 1,-26-25 15,-74-50-15,-25-99-1,50-74 1,49-50 0,1-123-1,49-76 1,0 1-1</inkml:trace>
  <inkml:trace contextRef="#ctx0" brushRef="#br0" timeOffset="72272.05">819 11089 0,'24'-25'16,"-48"50"-16,48-75 0,-24 25 15,0 1 1,25 24 0,-25 24 15,0 26-15,25 25-16,-25-1 15,0 25-15,0 50 16,-25-25 15,25-99-15,50-75-1,24-49 1,26 0 0,-76 24-1,1 75 1,0 25-16,-50 74 15,25-49 1,-25 74 0,25-25-1,0-74 1,0 0 0</inkml:trace>
  <inkml:trace contextRef="#ctx0" brushRef="#br0" timeOffset="72706.14">1364 11436 0,'-49'50'16,"49"-25"-1,0-1-15,49 1 16,-24-25-16,25 0 15,-1 0 1,1-49 0,0-26-1,-50 26 1,0 24 15,-25 74-15,0 75 15,25 50-15,-25 49-1,25-123-15,-25-26 16,-24 75 0,-26-50-1,-24-49 1,25-100-1,24-99 1</inkml:trace>
  <inkml:trace contextRef="#ctx0" brushRef="#br0" timeOffset="73221.85">1687 11659 0,'0'25'16,"0"-50"-16,25 75 15,-1-25 1,-24 0-16,25 49 16,-25 50-1,0 25 1,-25-75-1,25-49 1,-24-25 0,-1-49-1,25-100 1,0-50 0,0 1-1,49 49 1,1 0 15,0 149-15,-50-25-1,49 75 1,-49 99 0,-24 0-1,-1-25 1,-25-25-1,50-74 1,-25 0 0</inkml:trace>
  <inkml:trace contextRef="#ctx0" brushRef="#br0" timeOffset="73538.27">2059 11486 0,'0'0'0,"0"0"32,0 25-32,0-1 15,-25 76 1,50-26 0,49-24-1,1-50 1,-1 0-1,-49-50 1,0 0 0,-75-24-1,25 49-15,-74-24 16,25-1 0,49 50-1</inkml:trace>
  <inkml:trace contextRef="#ctx0" brushRef="#br0" timeOffset="73771.42">2530 11188 0,'0'0'0,"25"-25"15,-50 50 16,25 25-31,-24-1 16,24 26-16,-25 74 16,25-1-1,-25-48 1,25-75 0</inkml:trace>
  <inkml:trace contextRef="#ctx0" brushRef="#br0" timeOffset="74238">2357 11808 0,'0'0'16,"0"-49"-1,0-51 1,99-48 0,-49 48-1,24-24 1,-24 50-1,-50 99 17,24 24-17,-48 75 1,24 25 0,-25-25-1,25-74 1,0-25 15,25-75-15,24-24-1,-24-1 1,-25 50 0,25 25-1,0 50 1,-1 24-1,1-24 1,-25 0 0,50-50-1</inkml:trace>
  <inkml:trace contextRef="#ctx0" brushRef="#br0" timeOffset="74756.5">3126 11610 0,'0'0'0,"49"-124"15,-24 99 1,-25-25 0,-25 50 15,25 25-31,-25 0 15,1 49 1,24 26 0,24-51-1,51 1 1,-1-50 0,26-50-1,-26 1 1,-24-26 15,-26 26-31,-24-1 16,25 0-1,25 26 1,24 24 0,-49 24-1,25 1 1,-26 25-16,1 24 15,-50 1 1,-24-26 0,-1-49-1</inkml:trace>
  <inkml:trace contextRef="#ctx0" brushRef="#br0" timeOffset="74955.28">3969 11362 0,'0'0'0,"25"0"15,0 25 1,-25 49 0,0 0-1,0 26 1,0-26-1,-25-74-15</inkml:trace>
  <inkml:trace contextRef="#ctx0" brushRef="#br0" timeOffset="75355.7">4416 11337 0,'0'0'0,"24"50"32,-24-26-32,0 1 15,25 25 1,0-1 0,0-24-16,0 25 15,-25-1 16,-25-24-15,-50 25 0,-24-50-1</inkml:trace>
  <inkml:trace contextRef="#ctx0" brushRef="#br0" timeOffset="76422.19">6996 11139 0,'24'0'31,"-24"-25"-15,0 50-1,0-1 1,-24 26-16,24 49 16,24-49-1,26-25 1,0-50 0,24-50-1,-49 1 1,0 0-1,-25 123 17,24 1-17,51 49 1,74-25 0,-25-49-1,-75-25-15,26-25 16,-50-49 15,-50-50-15,-25-25-1,-24 0 1,24 50 0,25 49-1</inkml:trace>
  <inkml:trace contextRef="#ctx0" brushRef="#br0" timeOffset="76988.35">8161 11014 0,'0'-24'16,"0"-1"15,0 50-15,0-1-16,0 26 15,0 0-15,0 24 16,0 25-1,0-24 1,0-50 0</inkml:trace>
  <inkml:trace contextRef="#ctx0" brushRef="#br0" timeOffset="77138.34">8137 10915 0,'0'0'0,"0"-25"16,-25 1-1,25-1 1</inkml:trace>
  <inkml:trace contextRef="#ctx0" brushRef="#br0" timeOffset="77605.66">8732 10990 0,'0'0'0,"25"-25"15,-25 0-15,-25 25 16,0-25 0,0 25-1,-24 0 1,24 25 0,0 0-1,25 0 1,25-75 31</inkml:trace>
  <inkml:trace contextRef="#ctx0" brushRef="#br0" timeOffset="79022.28">8037 10642 0,'0'0'0,"0"-24"0,0 48 31,0 1-15,0 74-1,25 75 1,-25 25 0,0-26-1,0-74 1,0-49 0,0-25-1,0-75 16,25 25-15,25-123 0,-1 24-1,1 24 1,-25 75-16,24 1 16,1 48-1,0 51 1,-26 24-1,1 0 1,-25 1 0,0-76-1,25-24 17</inkml:trace>
  <inkml:trace contextRef="#ctx0" brushRef="#br0" timeOffset="79205.64">8732 11114 0,'0'0'0,"25"0"31,-25 25 0,25-1-31,-25 1 16,0 25-1,24-1 1</inkml:trace>
  <inkml:trace contextRef="#ctx0" brushRef="#br0" timeOffset="79371.91">8806 10940 0,'0'0'0,"0"-25"0,-24 0 16,-1 1 0,0-1-1</inkml:trace>
  <inkml:trace contextRef="#ctx0" brushRef="#br0" timeOffset="79655.25">9253 10866 0,'0'0'0,"25"-25"15,-50 25 1,0 0 0,0 25-16,-24 49 15,24 25 1,50-24 15,49-1-15,1-49-1,24-50 1,-25 0 0,-24-24-16</inkml:trace>
  <inkml:trace contextRef="#ctx0" brushRef="#br0" timeOffset="79972.5">9600 10692 0,'0'0'0,"25"-99"16,-25 148 31,0 1-47,-25 99 16,0 24-1,25-48 1,50-101 15,25-48-15,24-51-1,0 25 1,-74 26-16,0 24 16,24 49-1,1 26 1,-25-1-1,24 1 1,-24-51-16</inkml:trace>
  <inkml:trace contextRef="#ctx0" brushRef="#br0" timeOffset="80438.33">11163 10692 0,'-25'0'31,"25"25"-15,-24 0-1,-1 74 1,0 25 0,25-25-1,0-24 1</inkml:trace>
  <inkml:trace contextRef="#ctx0" brushRef="#br0" timeOffset="80755.6">11163 10494 0,'0'0'0,"-25"-25"31,1 25-15,24 25-1,-25-1 1,50 26 0,-1-50-1,1 0 1,0 0-16,-25-25 15,0 0 1,0 1 0,-25-1-1,0 25 1</inkml:trace>
  <inkml:trace contextRef="#ctx0" brushRef="#br0" timeOffset="81138.62">11957 10667 0,'0'0'15,"0"-25"1,-25 25-1,0 25 1,25 0 0,-24 25-1,48 24 1,51 0 0,24-24-1,-49 0 16,-50-26-15,0 1-16,-50 0 16,-74 0-1,-25-25 1,99 0-16</inkml:trace>
  <inkml:trace contextRef="#ctx0" brushRef="#br0" timeOffset="82422.99">14140 10494 0,'0'0'15,"25"-50"1,-25 75 15,-25 49-15,0 1-16,0 98 31,1 26-15,73-50-1,26-75 1,24-74 0,-50 0-1,-49-25-15</inkml:trace>
  <inkml:trace contextRef="#ctx0" brushRef="#br0" timeOffset="82839.55">14190 11064 0,'-25'-25'0,"50"50"0,-75-75 15,50 26 17,0-1-32,124-25 15,50-49 16,-1 49-15,-24 50 0,-25-24-1,-74 24 1,-25 0 0,-25 24-1,-25 1-15,0 50 16,25-26-1,50-24 1,49 0 0,-25-25-1,1-25 1,-75 0 0,0-49-1,-75 24 16,1 1-15,49 49-16</inkml:trace>
  <inkml:trace contextRef="#ctx0" brushRef="#br0" timeOffset="83289.14">16571 10394 0,'0'0'0,"25"-49"31,-25 24-15,0 74-1,0-24-15,-25 124 16,0 50 15,0-100-15,50-99-1,0 0 1,74-75 0,1 26-1,-51 24 1,-24 25-1,-50 50 1,-24 24 0,-51 0-1,-24-24 1,75-25 0,24-25-16,25-25 15</inkml:trace>
  <inkml:trace contextRef="#ctx0" brushRef="#br0" timeOffset="83622.81">17142 10618 0,'0'0'0,"49"0"0,1 0 16,24 24-1,1-48 1,24-1-1,0-25 1,-74 1 0,-25 24-16,-50 0 15,-49 50 1,0 24 0,0 51-1,49-26 1,50 25 15,74-49-15,26-25-1,24-25-15</inkml:trace>
  <inkml:trace contextRef="#ctx0" brushRef="#br0" timeOffset="84239.59">20118 10022 0,'25'-25'31,"-25"1"-15,-25-1 0,1 25-1,-26-25-15,-24 25 31,24 25-31,-74 74 16,50 25 0,74 0-1,0-25 1,49 25 0,1-24-1,-25 24 1,-25-25-1,-25 0 1,25-74 0</inkml:trace>
  <inkml:trace contextRef="#ctx0" brushRef="#br0" timeOffset="85491.19">20168 10047 0,'0'-50'16,"0"100"-16,0-124 0,0 49 0,-25 0 16,-49 25-1,-25 25 1,24 49-1,26-24-15,24 24 16,25-49 0,74-25-1,75 0 1,0-25 0,-248 75 30,-50 74-30,25 0 0,49 0-1,75-50 1,50-49-16,74 0 16,-50-25-1,50 25 1,-99 0-1,-50 24-15,1 1 16,-26-1-16,-74 51 31,0-51-31</inkml:trace>
  <inkml:trace contextRef="#ctx0" brushRef="#br0" timeOffset="86056.69">21260 10221 0,'0'0'0,"0"-25"0,-25 0 31,25 50 0,-25 49-15,-49 75-1,49 25 1,25-50 0,49-75-1,75-24 1,-49-25 0,49-49-1,-75 24-15,-24 0 16</inkml:trace>
  <inkml:trace contextRef="#ctx0" brushRef="#br0" timeOffset="86223.42">21235 10593 0,'-25'0'0,"50"0"0,-75 0 16,25 0-1,25-25 1,50 0-1,49-24 1,0-1 0</inkml:trace>
  <inkml:trace contextRef="#ctx0" brushRef="#br0" timeOffset="86757.17">21557 10469 0,'0'0'0,"0"25"15,25-1 1,-25-48 0,99-1-1,1 0 1,-51-25 0,-24 25-1,-25 1-15,-25 24 16,-24-25-1,-26 74 1,25 51 15,50-26-15,25 1-16,99-75 31,25 0-15,-50-25-1,-24-25 1,-26-49 0,-49 49-1,25 50 1,-25 25 15,25 50-15,-50-26-1,25 26 1,-74-26 0,24-49-1,25-25 1</inkml:trace>
  <inkml:trace contextRef="#ctx0" brushRef="#br0" timeOffset="87005.44">22698 10121 0,'0'0'0,"0"25"47,0 0-47,0 25 15,-24-1-15,24 26 16,24 24-1,1-25 1,0-24 0,49-50-1,1 0 1</inkml:trace>
  <inkml:trace contextRef="#ctx0" brushRef="#br0" timeOffset="87905.75">22798 10444 0,'0'0'0,"-25"0"16,0 0-1,50 0 17,24-25-32,1 25 15,74-25 1,0 0-1,-49 1 1,-51 24 0,1 0 46,0-25-46,0 25-16,0 0 15,-1 0 1,-24-25 0,25 25-1,-50-25 1,-24 50 0,-26 0-1,26 49 1,-1 1-1,25-1 1,25-49-16,100 0 16,48 0-1,76-50 1,-26 0 0,1-25-1,-1-24 16,-74-25-15,-74 49 0,-100 50-1,-49 0 1,-50 50 0,50-1-1,49 51 1,75-51-1,49-24 1,26-25 0,24-25-1,-25-24 1,-50-51 15,-49-73-31,0-51 31,0 51-15,0 98 0,-24 75-1,-1 25-15,0 74 16,0 50 0,25-74-16</inkml:trace>
  <inkml:trace contextRef="#ctx0" brushRef="#br0" timeOffset="88372.73">26494 10022 0,'0'0'0,"-50"-74"31,25 74-15,1 0-1,-1 25 1,-25 49 0,1 50-1,-1 25 1,50-75-16,-25 125 16,25-26-1,25 1 16,-25-25-15,-50-25 0,-49-50-1,0-74 1</inkml:trace>
  <inkml:trace contextRef="#ctx0" brushRef="#br0" timeOffset="89073.49">25898 10791 0,'0'0'0,"0"-49"0,75-1 16,49-24-1,0 24 1,25 0 15,-25 1-15,-25 24-1,-49 0 1,-125 25 15,50 25-15,-24 25 0,24 24-1,50-49-15,74 49 16,25-24-1,-25-50 1,-74-25 0,-25-49-1,-49-1 1,24 1 0,50 24 15,74 25-16,-50 25 1,125 0 0,-75 25-1,-24 25 1,-51-1 0,1 1-1,-25-25 1,-25 0-1,1-25 1,-1 0 0,50-25-1,24-74 1,75-26 0,25 26 15,0 50-16,-99 24-15,24 0 16</inkml:trace>
  <inkml:trace contextRef="#ctx0" brushRef="#br0" timeOffset="91523.62">992 13570 0,'0'0'0,"-25"-50"31,25 25-15,0 50 15,-24 0-31,24 49 16,-25 100-1,0 0 1,25-1 0,-25-98-1,25-51-15,0 1 32,0-74-17,-25-75 16,1-50-15,24-25 0,24 26-1,1 49 1,25 25 0,-25 49-1,24 50 1,1 50-1,-25-26-15,0 100 16,-1 50 0,-48-25-1,-1-75 1,25-49 0</inkml:trace>
  <inkml:trace contextRef="#ctx0" brushRef="#br0" timeOffset="91857.17">1414 13619 0,'0'0'16,"0"-25"0,-25 50-1,-24 50 1,24 49-1,50-50 1,24-49 0,1-25-1,-1-25 1,1-24 15,-50 24-31,0-25 16,-25 25-1,-24-24 1,-26 24 0</inkml:trace>
  <inkml:trace contextRef="#ctx0" brushRef="#br0" timeOffset="92157.5">1786 13520 0,'0'-25'16,"0"50"-16,25-50 0,-25 0 47,0 75-47,0-25 16,25 0-16,24 49 15,1-24 1,0-1-1,24 1 1,-74 0 0,-50-1-1,-49 1 1,0-25 0,74-75-1</inkml:trace>
  <inkml:trace contextRef="#ctx0" brushRef="#br0" timeOffset="92472.92">2133 13396 0,'0'-25'15,"0"50"-15,0-25 32,-24 50-17,24-26 1,0 76-1,49-51 1,50 1 0,-24-1-1,-26-24 1,-24 0 0,-25 0-1,-99 0 1,-25 0-1,25-1 1</inkml:trace>
  <inkml:trace contextRef="#ctx0" brushRef="#br0" timeOffset="92689.25">2506 13545 0,'24'-25'15,"-24"50"32,0 0-31,0-1-16,0 26 16,0-25-16,0 24 15,25 1 1</inkml:trace>
  <inkml:trace contextRef="#ctx0" brushRef="#br0" timeOffset="93476.53">2828 13396 0,'0'0'0,"25"-99"16,-50 124 30,0 49-30,25 25 0,25-49-1,0-1-15,49-24 16,50-50 0,-49 1-1,-51-1 1,-24 74-1,-49 51 1,-75 49 15,74-125-15,50 1 0,-25-74-1,25-1 1,25 0-16,50-99 15,24-24 1,-25 24 0,1 0-1,-26 75 1,-24 49 0,-25 0-1,0 50 1,0 74-1,-25 50 1,50-75 0,-25 1-16,25-26 15,-25 1-15,99 0 16,25-50 15,25-75-15,-50 1-1,-74-1 1,-50 26 0,-24 24-1,-26 25 1,26 99 0,24 0-1,50 1 1,-25-26-1,49 25 1,-24-49-16,-25 24 16</inkml:trace>
  <inkml:trace contextRef="#ctx0" brushRef="#br0" timeOffset="93673.72">2555 12999 0,'0'0'16,"-49"0"-16,24-25 0,0 0 15,-25 1-15</inkml:trace>
  <inkml:trace contextRef="#ctx0" brushRef="#br0" timeOffset="94440.37">5805 13520 0,'0'0'16,"0"-25"-16,25 25 15,-25-25 1,49 50-16,1 50 31,-25 73-31,-25 1 31,0-74-15,-25-75 0,25-50-1,0-99 1,49 50-16,26-99 16,-1 98-1,75-48 1,-124 148-1</inkml:trace>
  <inkml:trace contextRef="#ctx0" brushRef="#br0" timeOffset="94925.41">6450 13644 0,'0'0'16,"25"25"-16,24-100 31,-49 1-16,25-25 1,-25 74 0,-50 50-1,26 24-15,-26 75 16,50 0 0,50-24-1,98-100 1,26-25-1,0-50 1,-25-24 0,-75 0-1,-49 74 1,0 25 15,-25 25-31,-25 0 16,0 24-16,0 26 15,-24 74 1,-26 74 0,26-99-16,-51 124 15,-73-25 1,24-99 0,0-99-1,99-124 1</inkml:trace>
  <inkml:trace contextRef="#ctx0" brushRef="#br0" timeOffset="95091.14">7244 13049 0,'0'0'0,"0"-25"0,0 0 16,-25 25 15</inkml:trace>
  <inkml:trace contextRef="#ctx0" brushRef="#br0" timeOffset="95457.22">7566 13470 0,'0'0'16,"25"0"-16,25-74 15,-1 49 1,-24-24-16,25-26 16,-50 50 15,-75 1-16,1 73 1,-25 50 0,49 25-1,50 75 1,99-150 0,-49-24-1,223-50 1,-125-49-1,-73 24 1</inkml:trace>
  <inkml:trace contextRef="#ctx0" brushRef="#br0" timeOffset="95641.58">8211 13470 0,'0'-49'15,"0"24"1,0 99-16,-50-123 31,26 74-31,24-1 16,-25 51-1,50-1 1,49-24 0,-24-50-1,99-50 1,-75 1-16,75-100 16</inkml:trace>
  <inkml:trace contextRef="#ctx0" brushRef="#br0" timeOffset="95841.3">8757 13123 0,'0'-74'15,"25"24"-15,-50 25 16,0 25 0,0 75-1,-24 24 1,148-49-16,-198 49 31,198-273-31,-198 422 0,123-124 16,-24-74-1,0 24 1,0-49-16</inkml:trace>
  <inkml:trace contextRef="#ctx0" brushRef="#br0" timeOffset="96141.36">8608 13570 0,'0'24'0,"0"-48"0,0-1 15,0 0 1,0 0-1,25-24 1,74-26 0,0-24-1,1 49 1,-51 50 0,26 0-1,-51 25 1,-24 50-1,0-1 1,0 0 0,-24 26-1,24-51 1,0-24 0</inkml:trace>
  <inkml:trace contextRef="#ctx0" brushRef="#br0" timeOffset="96424.24">9377 13421 0,'0'0'16,"-25"25"15,25-1-31,-25 1 0,1 50 16,24-26 15,49-24-16,50-25 1,1-25 0,-26-24-1,-74-1-15,0 25 16,-25-24 0,-74-1-1</inkml:trace>
  <inkml:trace contextRef="#ctx0" brushRef="#br0" timeOffset="96789.83">9898 13297 0,'0'0'0,"25"25"31,-25-1-15,-25 51-1,0-1 1,0-24 0,50-50-1,0-25 1,25 0-16,24-49 16,-24 24-1,-1 25 1,-24 25-1,0 0 1,24 25 0,-24 0-1,0 0 1,-25 0 0</inkml:trace>
  <inkml:trace contextRef="#ctx0" brushRef="#br0" timeOffset="99140.35">12205 13346 0,'0'-24'16,"0"-1"30,0 50-30,25 24 0,-25 26-16,25 24 15,-1-25 1,-24 1-16,75-1 16,-1-74 15,-49 0-31,25-74 15,-25-26 1,-1-24 0,-48 25-1,24 25 1</inkml:trace>
  <inkml:trace contextRef="#ctx0" brushRef="#br0" timeOffset="99490.4">12726 13421 0,'0'0'0,"25"25"0,0 24 15,-25-24-15,24 74 16,-48-24 0,-1-51 15,25-48-16,25-51 1,24-74 0,26 25-1,24 50 1,-25 74 0,-24 50-1,-1 98 1,-24-73-1,0-50 1,74-50 0,1-99-1</inkml:trace>
  <inkml:trace contextRef="#ctx0" brushRef="#br0" timeOffset="99923.33">13520 13322 0,'99'-50'16,"-74"25"15,0 25-16,-174 75-15,248-100 16,-173 99 0,-1 50-1,26-25 1,73-74 0,51-25-1,24-25 1,0-49-1,0-25 1,-24-25 0,-50-25-1,-25-50 1,-25 26 0,25 98 15,0 175 0,-25-51-31,25 125 16,25 24-1,0-24 1,-25-25 0,25-50-1,24-49 1</inkml:trace>
  <inkml:trace contextRef="#ctx0" brushRef="#br0" timeOffset="100406.72">14214 13322 0,'0'0'0,"25"-25"31,-50 0-15,50 0-1,-25-24 1,25-26 0,-25 50-1,-25 75 1,0-25 0,1 74-1,-1 0 1,74-24-1,26-51 1,24-48 0,0-26-1,-49 0-15,-1-24 16,1 24 0,0 50 15,-25 25-16,24 50 1,-24 24 0,0 0-1,-25-74 1,49-25 0,51-25-1</inkml:trace>
  <inkml:trace contextRef="#ctx0" brushRef="#br0" timeOffset="100740.24">16497 12875 0,'0'0'16,"0"-25"-1,-25 25-15,0-25 16,0 25-16,0 75 16,1 74-1,-26 0 1,25 24-1,25-49 1,-25-49 0,25-51-1</inkml:trace>
  <inkml:trace contextRef="#ctx0" brushRef="#br0" timeOffset="101406.53">16174 13495 0,'-25'-49'16,"50"98"-16,-74-123 15,49 24 1,24 25-16,51-49 16,74-50-1,-1 0 1,-24 49 0,-49 51-1,-75-1 1,0 74-1,-25 51 1,0 24 0,0-25-1,1-25 1,48-74 31,1-24-47,50-100 15,-26 24 1,-24 75 0,0 25-1,-50 50 1,25 49 0,25-24-1,49-26 1,50-24-1,0-50 1,-24-24 0,-26-75-1,-74 49 17,-25 50-32,-24 50 31,24 50-16,25-1 1,0 1 0,49-1-1,26-74 1,49 0 0,-50 0-16</inkml:trace>
  <inkml:trace contextRef="#ctx0" brushRef="#br0" timeOffset="102074.32">19225 12999 0,'0'0'16,"0"-25"-16,0 0 16,25 1-1,-25-1 1,-25 25-1,-49 25 1,0 74 0,24-50-16,0 100 15,26-25 1,48-74 0,51-50-1,-1-74 1,1-50-1,-51-1 1,1 76 0,0 98 15,0 76-15,-50-26 15,50-50-31,0 1 15,49-75 1</inkml:trace>
  <inkml:trace contextRef="#ctx0" brushRef="#br0" timeOffset="102674.3">19697 12850 0,'0'0'0,"25"-74"15,-75 99 1,0 24-1,-24 26 1,74 24 0,99 25-1,25-50 1,-25-24 0,-74-25 15,-74 0-16,-26 24 1,-24-24 0,74-25-1,25-74 1,124-26 0,50-49-1,-50 50 1,0 0-1,-99 99 1,-50 0 0,-25 50-1,25 24 1,50 25 15,50-24-15,24-26-1,-25-24 1,-49-25 0,-50 50-1,-24-1 1,-100 1 0,124-50-1,99-50 1</inkml:trace>
  <inkml:trace contextRef="#ctx0" brushRef="#br0" timeOffset="103307.38">20664 13049 0,'0'0'0,"-25"0"32,1 24-32,-26 51 31,25-25-16,75-1 1,49-24 0,-49-25-16,74-25 15,-50 0 1,-24-49 0,-26-1-1,1 26 1,25-1-1,24 50 1,-49 0 0,0 50-1,-50 24 1,-49-24 0,49-25 15,50-50-16,49-25 1,25 1 0,-24-1-1,-50 50 17,-1 50-17,-24-26 1,0 26-1,100-50 1,-1-50 0,-50 26-16,26-26 15,-25 25 17,-1 0-1,26-24-31</inkml:trace>
  <inkml:trace contextRef="#ctx0" brushRef="#br0" timeOffset="103507.36">22128 12627 0,'0'0'0,"25"-74"0,-1 49 16,-24 0 0,0 75-1,0-1 1,25 26-16,0 123 15,25 50 1,-50 50 0,-100-1-1,-24-98 1</inkml:trace>
  <inkml:trace contextRef="#ctx0" brushRef="#br0" timeOffset="103789.56">22574 12850 0,'0'0'0,"0"-74"16,25 49-1,0 0 1,0 100-1,-50 24 1,0 0 0,-24 0-1,-1-49 1,50-25 0</inkml:trace>
  <inkml:trace contextRef="#ctx0" brushRef="#br0" timeOffset="104057.36">23170 12577 0,'25'-24'31,"-25"-1"-31,0 50 15,-25 49 1,0 50 0,-50 25-1,1 24 1,49-73 0,25-51-1,0-24 1,25-25-1</inkml:trace>
  <inkml:trace contextRef="#ctx0" brushRef="#br0" timeOffset="104341.85">23095 13049 0,'0'-25'16,"0"0"-1,25 0 1,0 0-16,74-49 15,-49 49 1,49 25 0,-49 0-1,-26 25-15,1 25 16,-25 49 15,0-25-15,0 1-1,0-50 1,0-1 0</inkml:trace>
  <inkml:trace contextRef="#ctx0" brushRef="#br0" timeOffset="104642.47">23864 12925 0,'0'0'16,"0"-25"-1,-25 25 1,1 25-16,-26 24 16,25 26-1,25-1 1,25-49 15,25-25-15,-26 0-16,1 0 15,25-50 1,-25-99 0,0 75-1,24 24 1,-49 26-16</inkml:trace>
  <inkml:trace contextRef="#ctx0" brushRef="#br0" timeOffset="104974.85">24261 12776 0,'0'0'0,"25"25"16,0-1-16,-25 26 15,0 0 1,0 24 0,-25 0 15,0-24-31,75-50 31,24-74-15,25 24-1,1 0 1,-51 26 0,-24 48-1,0 26 1,25 0-1,-26-26 1,-24 1 0</inkml:trace>
  <inkml:trace contextRef="#ctx0" brushRef="#br0" timeOffset="105573.92">26742 12329 0,'0'0'0,"0"-25"16,0 1 15,-25 73-31,-25 50 32,-24 100-32,0-25 31,24-50-16,25-25-15</inkml:trace>
  <inkml:trace contextRef="#ctx0" brushRef="#br0" timeOffset="106608.3">26444 12751 0,'0'-25'16,"0"50"-16,-25-50 0,25 0 15,25 1 17,25-1-32,99-50 15,24-24 1,-49 0 15,-99 74-31,0-25 16,-25 26-1,0 48 1,-25 1-16,-24 99 16,-1 25-1,-24 25 1,24-50 0,50-75-1,0-24 1,25-74-1,49-26 1,25-24 15,-74 74-31,0 50 16,-25 49 0,25-24-16,24 0 31,51-26-16,48-24 1,-24-49 0,-24-26-1,-75-24 1,-75 50 0,-49 49-1,-1 49 1,26 1-1,74-1 1,25-49-16,49 25 16,50-74 15,-24-1-15,-51 0-1,-24 50 1,0 50 15,49 24-15,25 1-1,1-50 1,-26-1 0,25-73-1,-74-50 1,0-50-1,-50-50 1,25 50 0,0 100-1,0 74 17,-25-1-32,25 51 15,-25 99 1,25-1-1,-24-24 1,24-75 0,0-49-16</inkml:trace>
  <inkml:trace contextRef="#ctx0" brushRef="#br0" timeOffset="106757.16">27957 12776 0,'0'0'0,"-24"-25"0,24 0 15,-25 25 1,50 0 0,74-49-1,-25 49 1</inkml:trace>
  <inkml:trace contextRef="#ctx0" brushRef="#br0" timeOffset="107307.48">29669 12627 0,'-25'-25'15,"1"25"1,24-25-1,-25 25-15,25 25 16,-25 25-16,0 24 16,-25 25-1,1 1 1,24-26 15,0-24-15</inkml:trace>
  <inkml:trace contextRef="#ctx0" brushRef="#br0" timeOffset="107457.76">29570 12428 0,'0'0'0,"0"-49"31,0 24 0</inkml:trace>
  <inkml:trace contextRef="#ctx0" brushRef="#br0" timeOffset="107807.67">30041 12280 0,'0'0'0,"0"24"46,-25 26-30,1 0-16,-51 148 16,1 1-1,49-26 1,75-49 0,24-74 15,75-50-31</inkml:trace>
  <inkml:trace contextRef="#ctx0" brushRef="#br0" timeOffset="107974.53">29917 12751 0,'0'0'0,"-25"0"0,1-25 16,48 25-1,100-25 1,0 25 0</inkml:trace>
  <inkml:trace contextRef="#ctx0" brushRef="#br0" timeOffset="108223.8">31430 12602 0,'0'0'0,"0"-25"31,-24 25-15,24 25 0,0 0-16,-25 0 15,25 49 1,-25 25-1,-25 25 1,1-49 0</inkml:trace>
  <inkml:trace contextRef="#ctx0" brushRef="#br0" timeOffset="108373.98">31406 12553 0,'0'0'16,"-25"-100"0,25 75-1,0 1 1</inkml:trace>
  <inkml:trace contextRef="#ctx0" brushRef="#br0" timeOffset="108625.46">31877 12503 0,'0'0'16,"0"50"-1,-25-26-15,0 51 16,1-1 0,48 25 15,1-24-16,0-26 1,-50-24 0,-74 0-1,-75-25 1,75 0-16</inkml:trace>
  <inkml:trace contextRef="#ctx0" brushRef="#br0" timeOffset="109892.27">1414 15257 0,'0'-25'16,"0"0"31,0 50-32,0 24-15,0 26 16,0 24-16,-25 25 15,0 99 1,25-49 0,25-100-1,74-49 1,1-74 0</inkml:trace>
  <inkml:trace contextRef="#ctx0" brushRef="#br0" timeOffset="110092.51">1464 15827 0,'-50'0'16,"100"0"-16,-100 25 0,50-50 46,25 0-46,0 0 16,-1-24-16</inkml:trace>
  <inkml:trace contextRef="#ctx0" brushRef="#br0" timeOffset="111158.26">1736 15802 0,'25'-25'31,"-25"1"-15,50-1-1,0-99 1,-1 25-1,-49-1 1,-25 76 0,-49 24-1,49 24-15,-25 26 16,50-25 0,50 24-1,25-24 1,-1-25-1,-24 25 1,-1 0 15,-24 49-15,-25 25-16,25-24 31,-25-1-15,25-49-1,-1-25 1,26-49 0,0-26-1,24-99 1,-49 75 0,0 0-1,-25 124 32,0 0-47,-25 74 16,50 0-1,-25-25 1,49-24 15,26-50-15,-1-50-1,-24 26-15,-1-51 16,-24-24 0,0 49-1,-50 75 17,0 50-17,50-1 1,0 0-1,74-24 1,0-50 0,25-50 15,-74 26-31,-50-26 16,25-24-1,-50 24 1,0 25-1,0 50 1,25 49 0,0 50-1,25-24 1,0-1 0,49-25-1</inkml:trace>
  <inkml:trace contextRef="#ctx0" brushRef="#br0" timeOffset="111491.25">3647 15852 0,'0'-25'31,"24"25"-15,-24 25-1,0 0 1,0-50 31,25 0-47,-25 0 15,0 0-15</inkml:trace>
  <inkml:trace contextRef="#ctx0" brushRef="#br0" timeOffset="136120.47">4093 15653 0,'0'-24'15,"-25"24"126,25 24-110,0 1-15,25-74 78,-25 24-48,0 50 64,0-50-63,0 50 0,0-1-32,0-48 48,0-1 77,-25 25-140</inkml:trace>
  <inkml:trace contextRef="#ctx0" brushRef="#br0" timeOffset="143460.01">5582 15356 0,'0'-25'62,"-25"75"-46,25-26 0,-50 51-16,25-26 15,1 26-15,-1-26 16,25 1-16,-25-25 15,0-25 1,50-25 0,0-99 15,24-50-15,26 1-1,-1 24 1,1 25-1,-51 99 1,26 25 0,-25 50-1,24 173 1,-49-49 0,-24-50-1,-1-50 1,0-49-1,-25 0 1</inkml:trace>
  <inkml:trace contextRef="#ctx0" brushRef="#br0" timeOffset="143643.57">5507 15629 0,'0'0'0,"0"-25"31,25 0-15,25-25-16,24 1 15,25-50 1,0 24 0</inkml:trace>
  <inkml:trace contextRef="#ctx0" brushRef="#br0" timeOffset="144344.73">6103 15331 0,'0'0'0,"24"74"16,-24-24 15,-24 0-15,24-26-16,-25 1 15,25-50 16,74-49-15,1 0 0,-1 49-1,-49 25 1,24 49 0,-24 1-1,25-25 1,-1 0-1,51-50 1,-26 0-16,25-25 16,-24 1 15,-50 24-15,-25 0-1,-50 50 16,-25 49-15,1 26 0,49-26-1,25-24 1,50-50 0,24 0-1,50-124 1,-74-25 15,-25 74-31,0-49 0,-1-74 16,1 74 15,0 99-15,-25 99-1,0 1-15,0-1 16,-50 274-1,75-224 1,0 99 0</inkml:trace>
  <inkml:trace contextRef="#ctx0" brushRef="#br0" timeOffset="144726.99">8881 15133 0,'0'0'0,"0"-25"0,-25 25 16,25-50-1,0 75 1,-25 25 0,25 49-1,-25 25 1,1 0-1,-26-50 1,50-49-16,-74 25 16</inkml:trace>
  <inkml:trace contextRef="#ctx0" brushRef="#br0" timeOffset="145411.29">8658 15529 0,'-25'-24'15,"25"123"-15,25-174 0,-50 1 16,0 74-1,50 25 1,24-50 0,26 0-1,49-74 1,-25 0 0,0 0-1,-49 24 1,-25 75-1,0 0 1,-25 25-16,-25 74 16,-25 50 15,25-50-15,1 0-1,24-74 1,24-25-1,51-74 1,49-25 0,-50 49-1,1 0 1,-51 50 0,1 75-1,-25-26-15,25 26 16,0-26 15,0-24-15,49-25-16,1-74 31,-26-25-15,-49 49-16,25 25 15,-25 0-15,0 50 31,-25 0-31,25 25 16,25 98 0,25-73-1,24-50 1,0-25 0,-24 0-1</inkml:trace>
  <inkml:trace contextRef="#ctx0" brushRef="#br0" timeOffset="147360.31">12354 14934 0,'0'25'47,"0"24"-31,-25 1-1,-49 99 1,-26 0-1,26-25 1,24-75 0,26-49-1,48-24 1,26-76 0,49-73-1,-49 49-15,49-50 16,-25 50-1,-49 99 1,0 25 0,0 75 15,0 73-15,-50 76-1,25-51 1,-25-49-1,0-49 1,25-50 0</inkml:trace>
  <inkml:trace contextRef="#ctx0" brushRef="#br0" timeOffset="147543.78">12205 15331 0,'0'0'0,"-50"0"32,50-25-32,25 0 15,50-24 17,24-26-17,-50 51-15</inkml:trace>
  <inkml:trace contextRef="#ctx0" brushRef="#br0" timeOffset="147877.35">12875 14860 0,'25'0'16,"-25"-50"15,0 75-15,-25 49-1,0 50 1,0 25-1,25 0 1,-25-25 0,25-74-1,0-26-15</inkml:trace>
  <inkml:trace contextRef="#ctx0" brushRef="#br0" timeOffset="148196.25">13644 14860 0,'25'-25'0,"-50"50"15,50-25 16,-50 24-31,0 26 16,0 74 0,0 25-1,25-50 1,25-49-16,0-1 16,49-49-1,1 0 1,-1-49-1</inkml:trace>
  <inkml:trace contextRef="#ctx0" brushRef="#br0" timeOffset="148376.54">13619 15157 0,'-25'25'15,"50"-50"-15,-75 50 0,26-25 16,-1 0 15,74-25-15,51 25-1,-51-24 1</inkml:trace>
  <inkml:trace contextRef="#ctx0" brushRef="#br0" timeOffset="148849.29">14140 15207 0,'25'0'16,"-25"25"62</inkml:trace>
  <inkml:trace contextRef="#ctx0" brushRef="#br0" timeOffset="153110.19">14041 15108 0,'25'0'31,"-25"25"-31,0-1 16,24-24-1,26 25 1,0-50 0,-1 25-1,-24-24 1,0-1-1,-25 0 1,0 0 0,-25 25 15,-25 25-15,50 0-1,-24 49 1,-1 1-1,50-26 1,24-24 0,50-25-1,-24-25 1,-1-24 0,-24-26-1,-1 1 1,-24 24-1,0 50 1,0 25-16,-25 25 31,25 24-15,0 0 0,-25-49-1,49 0 1,1-25-1,24-25 1,-24 0 0,-25 1-16</inkml:trace>
  <inkml:trace contextRef="#ctx0" brushRef="#br0" timeOffset="153410.73">14983 15157 0,'0'-24'0,"0"48"47,25-24-47,-25 75 16,0-1 15,-25-24-15,50-50-1,0-25 1,49-74-1,1 24 1,-1 26 0,-49 49-16,0 25 15,25 24 1,-26 26 0,51-51-1</inkml:trace>
  <inkml:trace contextRef="#ctx0" brushRef="#br0" timeOffset="153761.04">15827 15008 0,'0'0'15,"25"-49"1,-125 74 0,1 49-1,0 1 1,49 24-1,75-74 1,74-50 0,1-50-1,-26 26 1,-49 24 0,0 0-1,-1 50 1,-24 49-1,25-24 1,25 0 0,-1-26 15,26-48-15</inkml:trace>
  <inkml:trace contextRef="#ctx0" brushRef="#br0" timeOffset="153977.47">16273 14785 0,'0'0'0,"0"-74"16,25-1 0,-25 51-1,0 48 1,0 26 0,0 49-1,0 75 1,-25-25-1,25-75-15,-49 50 16,24-99 0</inkml:trace>
  <inkml:trace contextRef="#ctx0" brushRef="#br0" timeOffset="154514.45">16199 15182 0,'0'0'0,"0"-25"15,0 1 1,0-26 0,25-25-1,74 26 1,25-1 0,-74 50-16,-1 0 15,-24 25 1,-25 49-1,0 1 1,25-25 15,-50-1-15,25 1 0,0-25 15,25-50-31,0 0 15,-1-25-15,1 1 16,50-75 0,-50 99-1,-1 25 1,1 0 0,0 49-1,-25 1 16,25 0-31,0-25 32,-1-25-17,51-25 1,49-124 0</inkml:trace>
  <inkml:trace contextRef="#ctx0" brushRef="#br0" timeOffset="154878.76">17216 14909 0,'25'0'0,"0"0"16,-1 0-1,1 0-15,0 0 31,49-49-15,-49 24 0,-25 0-16,25 0 15,-25 0 1,-74 50 0,-1 74-1,26 1 1,49-1-1,24-25 1,26-49 0,24 0-1,-24-50-15</inkml:trace>
  <inkml:trace contextRef="#ctx0" brushRef="#br0" timeOffset="155061.28">17092 14587 0,'-74'0'0,"148"0"0,-198 0 16,74-25-16,26 25 15,24-50 1,0 26-16</inkml:trace>
  <inkml:trace contextRef="#ctx0" brushRef="#br0" timeOffset="156315.37">19374 14537 0,'0'0'16,"50"0"-1,-50 50 1,0 24 0,-50 100-1,1 49 1,24-148-1,0-1-15,0 0 16,50-148 31,74-50-31,0 0-1,-24 74 1,-50 50-1,-1 50 1,1 74 0,-25-25-1,25-49 1,0-50 0,0 0-1,24-75 1,26-74 15,-50 125-31,-25 48 31,0 1-15,-25 75 0,74-51-1,1 1 1,24-50-1,26-50 1,-51 1 0,-24-26-1,-25 50 1,0 0 0,0 100 15,0 24-31,-25 75 15,0 24 1,-24 25 15,-26-49-15,-24-50 0,25-124-1,49-25-15,0-49 16,50-273-1</inkml:trace>
  <inkml:trace contextRef="#ctx0" brushRef="#br0" timeOffset="156778.26">20515 15157 0,'25'0'16,"-50"0"-16,50 25 15,-25 0-15,-25 25 32,25-1-32,0 1 15,-24 74 1,24-50-16,0-24 16,-25-1-16,25 1 15,0-25-15,-25-25 16,25-75-1,0-73 1,25-51 0,49 26-1,25-26 1,-49 174 0,24-24-1,-24 73 1,0 76 15,-50-26-31,-25 100 16,0-100-1,-25 25 1,26-99 0</inkml:trace>
  <inkml:trace contextRef="#ctx0" brushRef="#br0" timeOffset="157061.01">21061 15207 0,'0'0'0,"0"0"47,0 25-47,-25 49 15,25-49 1,25 0-16,50 0 31,24-50-15,-50 0-1,-24-49 1,-50-1 0,-24 1-1,-1 49 1</inkml:trace>
  <inkml:trace contextRef="#ctx0" brushRef="#br0" timeOffset="157261.16">21582 14884 0,'0'0'16,"74"-49"-16,-74 74 46,-24 24-46,24 1 0,-25 74 32,0 25-17,-25 0 1,26-75-16</inkml:trace>
  <inkml:trace contextRef="#ctx0" brushRef="#br0" timeOffset="157662.18">21458 15405 0,'0'25'15,"0"-50"-15,0 1 0,-25-26 16,50 0 0,0 1-16,74-26 15,25-49 1,-25 25 15,-24 74-31,-50 0 16,-25 125 15,-50-1-15,25 25-1,0-25 1,25-74 0,50-50-1,49-24 1,-24 24-1,-26 0 1,-24 50 0,0 49-1,0-24 1,-25-1 0,24-49-1</inkml:trace>
  <inkml:trace contextRef="#ctx0" brushRef="#br0" timeOffset="158077.29">22401 15306 0,'0'0'0,"49"-74"31,26-1-15,-1-24-1,1 25 1,-100 123 15,0-24-15,25 74-1,0-49 1,25-25 0,49-25-1,1-25 1,-1 0-1,-49 0-15,24 1 16,26-1 15,-26 0-15,-24 25 0,0 25-1,-25 24 1,-25-24-1</inkml:trace>
  <inkml:trace contextRef="#ctx0" brushRef="#br0" timeOffset="158277.07">23393 15058 0,'0'0'0,"50"-25"15,-26 25 1,1 75 31,-25-50-32,-25 24 1,-24-24 0,49 0-16</inkml:trace>
  <inkml:trace contextRef="#ctx0" brushRef="#br0" timeOffset="158402.18">23616 14934 0,'0'0'0,"25"-50"32,-25 26-17</inkml:trace>
  <inkml:trace contextRef="#ctx0" brushRef="#br0" timeOffset="158660.89">23790 14909 0,'0'0'0,"0"25"15,0 25 1,0-26 0,25 26-1,24 0 1,-24-50-1,0 25 1,-25-1 0,-25 1-1,-49 0 1,-1-25 0,50 0-16</inkml:trace>
  <inkml:trace contextRef="#ctx0" brushRef="#br0" timeOffset="159227.39">25129 15232 0,'0'0'0,"25"0"31,0 0-31,-50 74 16,-24 25-1,-26-24 1,50-26 0</inkml:trace>
  <inkml:trace contextRef="#ctx0" brushRef="#br0" timeOffset="160780.79">26097 15008 0,'0'0'16,"25"0"-16,-25-24 31,-25 48-16,-25-24-15,1 25 16,-51 25 0,51 24-1,24 1 1,75-50 0,-1-25-1,50-25 1,1-74-1,-26-50 1,25-99 0,-74 124-1,0-100 1,0 125 0,-50 124-1,-25 74 1,-24 75-1,74-25 1,25-25 0,74-75-1,0-49 1,-24 25 0,-51-25-1,26-25 1,0-24-1,-75 49 32,0 74-31,0 25 0,25-49-1,50-25 1,-1 0-1,51-75 1,-1-49 0,-25 24-1,1 50 1,-75 50 0,25 0-16,-25 49 15,0 1 1,-25-25-1,25-26 1,49-24 15,51-74-15,48-1 0,-24 26-1,-24 24 1,-75 25-1,-1 50 1,-24-26-16,25 26 16,0-25-1,0 0 1,0 0 0,-1-25-1,26-25 1,-25 25 15,-25-25 0,0 50-15,0 0 0,0-1-1,25 1-15,24 0 16,26-50-1,-1-24 1,25-100 0,1-50-1,-76 100 1,51-50 0,-26 124-1,-49 125 1,-24 48 15,-26 51-15,25-50-1,25-50 1,25-74 0,25-25-1</inkml:trace>
  <inkml:trace contextRef="#ctx0" brushRef="#br0" timeOffset="160945.31">28354 15083 0,'-24'0'15,"48"0"-15,-73 0 0,74-25 47,24 0-47,1 0 16,-1 1-16,51-26 15</inkml:trace>
  <inkml:trace contextRef="#ctx0" brushRef="#br0" timeOffset="161494.6">28677 15108 0,'25'25'0,"-50"-50"15,74 50-15,75-25 16,1-50-1,-26 0 1,-74 1 0,-50 49-1,0 0 1,0 99 0,75-25-1,123-49 1,51 0-1,-1 0 1,-49-50 15,-75 0-15,-124 0 0,-49 25-1,-26 0 1,26 50-1,49 24 1,25-24 0,0-25-16,50 0 15,24-50 1,1-25 0,-26-74-1,26-124 1,-26 0-1,-24 74 1,-25 100 15</inkml:trace>
  <inkml:trace contextRef="#ctx0" brushRef="#br0" timeOffset="162294.41">30537 14736 0,'0'0'0,"50"-25"32,-50 50-17,0 24-15,-25 1 16,0 74-1,1-25 1,24-74 15,74-25-15,50 0 0,-50-25-1,-49 25 1,-25 25-1,-74 49 1,-1-24 0,51-50-1,48-25 17,1 25-17,0 0 1,0 25-1,0 0 1,24 0 15,50-25-15,-24-25 0,-1-25-1,1-24 1,-1-1-1,-49 50 1,-25 1 0,0 48 15,-25 51-15,0 24-1,-49 50 1,0 74-1,-51 25 1,1 0 15,0-99-15,-49-74 0,-51-125-1,-24-99-15</inkml:trace>
  <inkml:trace contextRef="#ctx0" brushRef="#br0" timeOffset="163344.91">1786 17142 0,'0'-25'31,"0"0"1,0 75-17,0 0 1,0 24-16,-25 0 16,0 1-1,1 74 1,-1-25-1,0-50 1,0-74 0</inkml:trace>
  <inkml:trace contextRef="#ctx0" brushRef="#br0" timeOffset="163611.63">2183 16919 0,'0'0'0,"25"-25"32,-25 50-17,-25-1 1,25 76 0,-25 49-1,25-75-15,-25 100 16,-24-50-1,24-25 1,25-50 0</inkml:trace>
  <inkml:trace contextRef="#ctx0" brushRef="#br0" timeOffset="163829.04">1811 17688 0,'0'0'0,"-25"0"15,0-25 1,50 25 15,0-25-31,25 0 16,74-24-1,-75 24-15</inkml:trace>
  <inkml:trace contextRef="#ctx0" brushRef="#br0" timeOffset="164834.46">2828 17514 0,'-50'0'31,"26"0"79,-1 25-79,25 0-31,0-1 16,0 1-1,-25 25-15,25 49 16,-25-24-1,0-1 1,1-49 15,24 0-31</inkml:trace>
  <inkml:trace contextRef="#ctx0" brushRef="#br0" timeOffset="168058.13">3994 17588 0,'0'0'0,"25"0"16,-50 0 0,0 25-1</inkml:trace>
  <inkml:trace contextRef="#ctx0" brushRef="#br0" timeOffset="169461.29">3101 17762 0,'0'-25'62,"0"0"-15,25 25-16,-1 0 32,1 0-48,-25 25 17,0-50 61,-25 50-14,25 0-48,25-50 16,0 25-32,0-25-15,25 25 16,-26-24-16,51 48 16,-50 1-1,-25 50 1,-50 24-1,0-25 1</inkml:trace>
  <inkml:trace contextRef="#ctx0" brushRef="#br0" timeOffset="169994.62">4540 17390 0,'0'0'0,"0"-25"31,0 50 0,0 0-31,-25 49 16,0 1-1,25-26 1,0-24 15,0 0-31</inkml:trace>
  <inkml:trace contextRef="#ctx0" brushRef="#br0" timeOffset="170169.56">4564 17192 0,'0'0'0,"-24"-25"31,24 0-31,-25 25 16,25-25 15</inkml:trace>
  <inkml:trace contextRef="#ctx0" brushRef="#br0" timeOffset="170544.9">5110 17390 0,'0'-25'47,"0"50"-47,0 0 15,0 0-15,0 49 16,-25-24 0,25-1-1,25-49 1,0 25-1,-25 25 17,-25-50-17,-24 49 1,-26-24 0,26 0-1,-1-50-15,25 25 0</inkml:trace>
  <inkml:trace contextRef="#ctx0" brushRef="#br0" timeOffset="172312.05">7492 17539 0,'0'0'0,"0"-25"16,0 0 0,25 0-1,-25 1 1,24-26 0,-24 0-1,-24 26 1,-51 24-1,-24 74 1,0 50 0,24 0-1,75-74-15,0-1 16,50-49 0,24-49-1,25-26 1,-49 1-1,-25 49 17,0 0-17,-25 75 1,0 49 0,0 0-1,-25-49 1,25-25-16</inkml:trace>
  <inkml:trace contextRef="#ctx0" brushRef="#br0" timeOffset="173078.48">7715 17489 0,'0'0'0,"0"-25"31,0 50-31,0 0 15,-25 49 1,25-49 15,0 0-15,25-50 0,49-49-1,1-1 1,-50 75-1,-1 0 1,1 75 0,-25-1-1,0-24 1,25-25 0,49-50-1,1-50 1,-1 1-1,-49 24 17,0 50-32,-25 25 31,0 0-15,0 25-1,25-50 1,24 0-1,1-25 1,0-50 0,-26 1-1,1 49 1,-25 0 15,0 75-31,0 0 16,0-1-16,0 125 15,-49 49 1,-26 25 15,-49-25-15,0-99 0,0-74-1,50-124 1,24-150-1,50 76-15</inkml:trace>
  <inkml:trace contextRef="#ctx0" brushRef="#br0" timeOffset="173645.1">10493 17415 0,'0'0'0,"-24"0"15,-1 0-15,-25 0 16,1 25-1,-1 49 1,50 0 15,50 1-15,49-50 0,25-25-1,-75-25-15,1-50 16,-50 1-1,-50 0 1,-24-1 0,0 75-1,24 0 1</inkml:trace>
  <inkml:trace contextRef="#ctx0" brushRef="#br0" timeOffset="173861.52">11064 17192 0,'0'0'0,"0"-25"0,0 50 47,0 24-47,-25-24 16,25 99-1,-25 0 1,0-25 0,-24-24-1</inkml:trace>
  <inkml:trace contextRef="#ctx0" brushRef="#br0" timeOffset="174328.43">10890 17663 0,'-25'-50'15,"50"125"-15,-50-175 0,50 175 0,-50-199 16,25 74-1,75-24 1,49-25 15,0-1-15,-25 26 0,-74 74-1,-25 25 1,-25 49-1,0 50 1,1-49 0,-1-51-1,25 1 17,25-74-32,49-26 31,0 1-31,-24 49 31,0 25-15,-50 50-1,24 24 1,-24 25 0,-24-24-1,48-26 1,1-24-1,0-25-15</inkml:trace>
  <inkml:trace contextRef="#ctx0" brushRef="#br0" timeOffset="174779.22">11758 17613 0,'0'-25'16,"0"1"-16,-24 98 0,48-99 0,1-49 16,0 49-1,25-49-15,24-26 16,-49 1-1,0 74 17,-100 75-17,1 24 1,49 1 0,25-26-1,99-49 1,50-24-1,0-1 1,-75 0 0,-24 25-1,-25 50 1,-25-1 0,0 1-1,-25-75 32,75-74-31,49-75-1,25 25 1,-50 100 0,-49 24-16</inkml:trace>
  <inkml:trace contextRef="#ctx0" brushRef="#br0" timeOffset="175763.96">13867 17142 0,'0'0'0,"0"-25"31,0 50-15,0 0-16,-25 99 16,0 49-1,25-49 1,-24-74-1,24-25 17,49-75-17,26-24 1,24-25 0,-25 49-1,1 50 1,-50 99-1,-25 0 1,24-24 0,1-50-1,25-25 1,24-75 0,-24 1-1,-25 49 1,-1 0-1,1 25 17,-50 25-32,25 49 31,100-49-15,-26-25-1,25-49 1,-24-26-1,-50-24 1,-1 74 0,-24 75 31,0-25-47,-24 123 15,-51 26 1,-74 99 15,0-124-15,1-50-1,24-99 1,74-74 0</inkml:trace>
  <inkml:trace contextRef="#ctx0" brushRef="#br0" timeOffset="176495.53">15256 17564 0,'0'-25'31,"0"50"-16,0-1 1,0 1 0,-25 74-1,1 1 1,-1-75-16,25-1 16,0 1-1,0-50 1,0 1-16,25-125 15,24-25 1,51 0 0,-1 50-1,-25 124 1,-49 50 15,-25 74-15,-50 25-1,-24-50-15,49-49 32</inkml:trace>
  <inkml:trace contextRef="#ctx0" brushRef="#br0" timeOffset="176779.12">15752 17415 0,'0'0'15,"25"-25"-15,-50 25 16,1 25 0,-26 24-1,50 26 1,25-1 0,0-74-1,49 25 1,-24-25-16,24-50 15,-24-49 17,-50 25-17,-50-1 1,50 51 0</inkml:trace>
  <inkml:trace contextRef="#ctx0" brushRef="#br0" timeOffset="176980.31">16298 17167 0,'25'-25'15,"-50"50"-15,75-50 0,-50 50 32,0 0-32,-25 24 15,25 1-15,-25 49 16,-24 25 15,-1-25-15,25-24-1</inkml:trace>
  <inkml:trace contextRef="#ctx0" brushRef="#br0" timeOffset="177413.99">16149 17663 0,'0'-50'16,"-24"174"-16,48-198 0,-24-1 0,0 26 15,75-26 1,49-24 0,-50 50-16,25-26 15,-24 50 17,-50 1-32,-25 73 15,-25 50 1,-25 1-1,25-1 1,1-25 15,24-49 1,24-25-32,26-74 15,24-1 1,1 26-1,-50 49 1,0 49 0,-1 1-1,1 24 1,25-24 0,-25-50-1</inkml:trace>
  <inkml:trace contextRef="#ctx0" brushRef="#br0" timeOffset="177863.16">17216 17464 0,'0'0'16,"25"-24"-16,-25-1 16,49-25-1,1-24 1,-50 49-1,25 25 1,-50 50 0,-25 49-1,50-50-15,-24 1 16,48 24 0,1-74-1,0 25-15,99-50 31,-49 1-15,-1-26-16,50-49 16,25 24-1,-50 51 1,-49 24 0,-50 49-1,0 50 1,-50-24-1,25-50 1,0-25 0</inkml:trace>
  <inkml:trace contextRef="#ctx0" brushRef="#br0" timeOffset="178045.36">18357 17241 0,'0'0'15,"25"0"-15,-50 25 32,25 0-17,-25 49 1,-24 1 0,-1-1-1,25-49-15</inkml:trace>
  <inkml:trace contextRef="#ctx0" brushRef="#br0" timeOffset="178412.38">18605 17216 0,'0'25'15,"0"0"-15,0 0 16,0 0 0,25-1-1,0 26 1,0 0-1,-25-26-15,24 1 16,-24 25 0,-49-25 15,-26-25-15,26 0-1</inkml:trace>
  <inkml:trace contextRef="#ctx0" brushRef="#br0" timeOffset="180896.47">19920 17316 0,'0'0'0,"25"-25"16,-25 50 31,0-1-47,-25 26 15,0 74 1,25-25 0,-25-99-1,75 0 1,24-49 0,26-26-1,-26 1 1,-49 74 15,-25 49-15,25 26-1,-1 24 1,1-74 0,25 0-1,0-50 1,-26-25-1,1-24 1,-50-25 0,1 49-1,-1 25 1</inkml:trace>
  <inkml:trace contextRef="#ctx0" brushRef="#br0" timeOffset="181313.63">20714 17018 0,'0'0'16,"25"-25"-16,-25 0 16,24 25-1,-48 25 1,-1 124-1,0 25 1,0 24 0,0-124-16,1 1 15,24-75 17,74-75-17,0-49 1,-24 75 15,-25 24-15,0 50-1,-1 49 1,-24 25 0,0-49-1,0-25 1,50-25-1</inkml:trace>
  <inkml:trace contextRef="#ctx0" brushRef="#br0" timeOffset="181497.28">21061 17464 0,'0'0'0,"75"-49"16,-75 24 15,24 50-15,-24 24 15,-24 1-31,24-25 16,0 74-1</inkml:trace>
  <inkml:trace contextRef="#ctx0" brushRef="#br0" timeOffset="181629.12">21160 17291 0,'-24'-25'16,"48"50"-16,-48-75 0,24 25 15</inkml:trace>
  <inkml:trace contextRef="#ctx0" brushRef="#br0" timeOffset="182212.65">21483 17340 0,'0'75'31,"-25"-75"-31,0 25 16,0 24-1,25 1 1,25 24-1,25-49-15,-25-25 16,74 25 0,-25-25-1,1-25 1,-26-99 0,26-124-1,-50 124 1,-25 74-1,0 100 32,0 74-31,0 25 0,-25-25-1,25-75 1,25-49-1,24-49 1,26-26 0,-1-24-1,-49 74-15,0 25 16,-1 50 0,1 24-1,0 1 1,25-50-1,24-1 1</inkml:trace>
  <inkml:trace contextRef="#ctx0" brushRef="#br0" timeOffset="183078.96">23467 17365 0,'0'0'0,"0"25"63,-24 0-63,24 24 15,-25 1-15,25-25 16,0 0-1,49-25 1,26-25 0,-26-25-1,1-24 1,-25 74 0,0 25 15,-25-1-31,24 26 15,1-25 1,25-25 0,-25 0-1,-1-50 1,26 1 0,-25-51-1,-25 51 1,25 49-1,0 49 1,-1 1 0,26 24-1,24-74 1,1 0 0,24-74-1,-74 0 1,-25-1-1,-50 50 17,-24 50-17,-1 99 1,51-25 0,48 1-1,76-51 1,48-24-1,-48-25-15</inkml:trace>
  <inkml:trace contextRef="#ctx0" brushRef="#br0" timeOffset="183747.08">26246 17291 0,'0'0'0,"0"-75"15,25 51 1,-25-1 0,24 0-1,-48 0 1,-26 25-16,-49 75 16,-25 49-1,49 0 1,75-50-1,50-49 1,74-25 0,-25-50-1,25-74 17,-99 99-32,-25 1 15,25 24 1,0 49 15,-25 100-15,24-75-1,1 1 1</inkml:trace>
  <inkml:trace contextRef="#ctx0" brushRef="#br0" timeOffset="183996.41">26841 17316 0,'0'0'0,"0"-25"16,25 0-16,-25 0 16,-25 25-1,0 25 1,1 0 0,-51 124-1,50-50 1,25-25 15,50-49-15,24 0-1,75 0-15</inkml:trace>
  <inkml:trace contextRef="#ctx0" brushRef="#br0" timeOffset="184650.07">27387 17340 0,'0'0'0,"-25"-24"0,25-1 16,25 25 15,-50 0 78,0 25-93,0-25-1,25 24-15,-24 26 16,24 0 0,24-1-1,1-24 1,74-25 0,1 25-1,-1-50 1,-25 25 15,-49-25-31,0 0 16,-25 1-1,0-1 17,-25 25-1,0 0 0,1 0 0,24 25 16</inkml:trace>
  <inkml:trace contextRef="#ctx0" brushRef="#br0" timeOffset="185562.61">27759 17291 0,'0'-25'16,"0"0"31,-25 25-16,50 0 94,0 25-94,0-25-31,-1 0 16,1 0-16,74 0 15,-24 0 1,-50-25 0,-25 0-1,0-24 1,0 24-1,-50 25 17,-24 25-17,-1 49 1,26 25 0,24 1-1,74-26 1,-24-49-16,74-25 15,50-25 1,-49-49 0,-1-26-1,-25 1 1,-49 50 0,0 49-1,-50 0 1,-25 99 15,26 25-15,-51 25-1,26-1 1,-1-23 0,50-101 15,0-48-31</inkml:trace>
  <inkml:trace contextRef="#ctx0" brushRef="#br0" timeOffset="186033.77">28330 17464 0,'0'0'0,"49"-74"16,1 0 0,24 24-1,1 25 1,-51 25-1,-24 25 1,0 25 0,0 49-1,0 0 1,25-49 0,50-26-1,24-48 1,25-26-1,-25-49 1,0-100 0,1-74-1,-76 199 17,-98 124-1,49-1-31,-24 26 15,-26 98-15,26 1 32,24-50-17,25-50 1,25-24 0,-1-50-16,1-25 15</inkml:trace>
  <inkml:trace contextRef="#ctx0" brushRef="#br0" timeOffset="186197.06">29074 17340 0,'0'0'0,"0"-24"15,0-1 1,74 0 0,25 0-1,1 0 16,-76 1-31</inkml:trace>
  <inkml:trace contextRef="#ctx0" brushRef="#br0" timeOffset="210597.32">3051 16621 0,'0'-25'31,"0"50"-15,-25-25-16,1 25 15,-1 0 1,25-1-16,0 1 16,-25 50-1,50 73 1,0 1 0,24-49-1,50-26 1,-24-74-1,-25-25 1,-1-24 0</inkml:trace>
  <inkml:trace contextRef="#ctx0" brushRef="#br0" timeOffset="210881.77">3349 16646 0,'0'0'0,"0"-25"32,-25 25-17,25 25 1,0 0-1,25 74 1,-25 25 0,25 0-1,-25-50-15,25 1 16</inkml:trace>
  <inkml:trace contextRef="#ctx0" brushRef="#br0" timeOffset="211132.1">3572 16522 0,'0'0'16,"0"-25"15,0 50-15,0 0-16,25-1 15,-25 26-15,25 49 16,0 0 0,-25-24-1,24-50 1</inkml:trace>
  <inkml:trace contextRef="#ctx0" brushRef="#br0" timeOffset="211348.5">3448 16968 0,'0'0'0,"-49"25"16,73-50 31,26 0-47,24-24 15,1 24 1,-50 25-16</inkml:trace>
  <inkml:trace contextRef="#ctx0" brushRef="#br0" timeOffset="211847.58">3820 16919 0,'0'24'16,"25"26"15,-25-25-31,25 24 0,-25-24 16,0 50-1,0-26 1,0-73 15,0-26-15,-25 25-16,25-25 15,25-74 1,-25 0 15,25 50-15,-25 49-1,24 0 17,-24 100-17,25-1 1,0 1 0,-25-51-16,25 51 15,-25-50 1,25 24-1</inkml:trace>
  <inkml:trace contextRef="#ctx0" brushRef="#br0" timeOffset="212032.16">3919 17092 0,'-24'0'32,"24"-25"-32,0 1 15,24 24 1,1-50 0,0 25-16,0 0 15</inkml:trace>
  <inkml:trace contextRef="#ctx0" brushRef="#br0" timeOffset="212330.9">4093 16547 0,'-25'-50'31,"25"25"-31,-24 25 15,73 25 1,-24 0 0,25 49-1,-1 25 1,-24 25 0,0 0-1,-50-24 1,0-51-1</inkml:trace>
  <inkml:trace contextRef="#ctx0" brushRef="#br0" timeOffset="212505.96">4564 16844 0,'-24'0'0,"48"0"0,1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44:04.7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1985 1389 0,'0'-25'16,"0"1"-1,0 73 32,-25 1-31,25-1-16,-25 26 15,25-1-15,-25-24 16,25 24 0,50-74-1,-1-49 1,26-51 15,-50 51-31,-1-26 16,-24 51-1,25 24 1,-25 74 0,25 25-1,49-49 1,-24 0-1,0-50 1,-26-25 0,1-50-1,-25-24 1,-49-50 0,24 100-1,25 24 1</inkml:trace>
  <inkml:trace contextRef="#ctx0" brushRef="#br0" timeOffset="399.79">2530 1191 0,'0'0'0,"0"-25"16,25 0-16,0 25 46,-25 25-46,0 25 16,-25 98 0,25-73-16,0 49 15,0-75 1,25-73 15,25-51-15,24-24-1,0 49 17,-24 50-17,-25 25 1,24 50 0,-49 24-1,0-25 1,0-49-16,0 0 15</inkml:trace>
  <inkml:trace contextRef="#ctx0" brushRef="#br0" timeOffset="1033.2">3051 1612 0,'25'0'0,"-50"0"0,50-24 15,25-26 1,24 0 15,-49 1-15,0-1-1,-25 25 1,-50 25 0,-24 75-1,24-1 1,50 1-1,25-1 1,24-24 0,51-25-1,-1-25 1,-25-25 0,-24-50-1,0-24 1,-1 49 15,-49 26-31,25 24 16,0 0-1,-25 24 1,25 51 0,-50 24-1,25-49 1,49-100 15,1-49-15,24 0-1,-49 74 1,0 0 0,0 25-16,0 25 15,-1 74 16,26-49-15,-50-26-16</inkml:trace>
  <inkml:trace contextRef="#ctx0" brushRef="#br0" timeOffset="1735.15">6103 1216 0,'0'0'0,"24"-50"31,-24 100 1,0-1-17,0 26-15,-24 49 16,-26-25-1,50-50 17,0-73-17,25-51 1,49-49 0,25 25-1,-24 25 1,24 74-1,-49 49 1,-50 50 0,24 25-1,-48-49 1,24-50 0,0-1-1</inkml:trace>
  <inkml:trace contextRef="#ctx0" brushRef="#br0" timeOffset="2150">6772 1265 0,'0'0'0,"0"-25"31,25 25-31,-50 25 16,0 50-1,25 24 1,25-25 0,25-24-1,0-50 1,49-25 0,-50-74-1,1 0 1,-25-1-1,-25 76 17,0 48-17,25 1 1,-25 74 0,24 1-1,1-1 1,0-74-1,0-1 1</inkml:trace>
  <inkml:trace contextRef="#ctx0" brushRef="#br0" timeOffset="2366.52">7566 1042 0,'0'0'0,"25"-50"15,-50 75 32,25 0-31,-25 74-1,25 25 1,-24 25 0,48-75-1,1-49 1</inkml:trace>
  <inkml:trace contextRef="#ctx0" brushRef="#br0" timeOffset="2566.83">7864 992 0,'0'0'0,"25"-25"0,-50 50 31,25 25-15,-25 0-16,0 98 31,0 1-15,25 0-1,-24-75-15</inkml:trace>
  <inkml:trace contextRef="#ctx0" brushRef="#br0" timeOffset="3432.97">9650 769 0,'0'0'0,"0"-25"15,0 50 17,0 0-32,-25 99 15,0 74 1,-24-24 0,24-50-1,25-74 1,-25-50 15,50-50-15,74-24-1,0-26 1,-24 76 0,-1 24-1,-74 24-15,25 51 16,-25 49-1,-25-25 1,25-49 0,25-50-1</inkml:trace>
  <inkml:trace contextRef="#ctx0" brushRef="#br0" timeOffset="3866.62">10171 1290 0,'0'0'15,"25"-50"1,-25 75 15,24 25-15,1-1 0,50-49-1,24 0 1,-49-24-1,-1-26 1,-24 0 0,0 1-1,-25 74 17,0-1-17,25 26-15,-25 99 16,-25-50-16,0 124 31,-49 1-15,-50-51-1,24-98 1,1-75 0,25-50-1,74-148 1</inkml:trace>
  <inkml:trace contextRef="#ctx0" brushRef="#br0" timeOffset="4333.71">10940 1364 0,'0'0'0,"0"25"16,0 25-1,0-25 1,0 49 0,25 50-1,-25 25 1,-25-50 0,0-49-1,0-50 1,25-25-1,0-74 1,0 24-16,50-148 16,-1 0-1,26 99 1,-1 74 0,-49 25-1,0 75 1,-25 99 15,-50 0-15,1-25-1,-1-75 1</inkml:trace>
  <inkml:trace contextRef="#ctx0" brushRef="#br0" timeOffset="4616.18">11386 1389 0,'0'-25'15,"25"25"-15,-50 25 16,1 25 0,24-1-1,74 1 16,0-25-31,1-25 32,-50-50-17,-25-49 1,-75 25 0,26-1-1,49 50-15</inkml:trace>
  <inkml:trace contextRef="#ctx0" brushRef="#br0" timeOffset="4816.25">11883 1042 0,'0'0'0,"24"-25"16,1 0-1,-25 100 1,-25-26-16,1 75 31,-1 0-15,-25 25-1,25-99-15</inkml:trace>
  <inkml:trace contextRef="#ctx0" brushRef="#br0" timeOffset="5283.52">11684 1538 0,'0'0'0,"50"-25"16,-1-24 0,51-26-1,-1 26 1,-74 24-16,49-25 16,-49 1-1,0 24 1,-1 25 15,-24-25-15,-49 149-1,49-74 1,-25 49 0,0-50-1,50-49 16,0-24-31,0-1 16,24-25-16,50-24 16,-74 49-1,0 0 1,0 100 0,-25-1-1,-25 0 16,25-24-15,50-50-16</inkml:trace>
  <inkml:trace contextRef="#ctx0" brushRef="#br0" timeOffset="5701.11">12627 1414 0,'0'0'0,"25"-25"0,-1 0 15,26-24 1,24-26-1,-24 26 1,-50 24 0,0 50-1,-50 24 1,26 51 15,24-26-15,24-74-1,125-25 1,0-49 0,-75 49-1,1 0-15,-1 0 16,1 25 0,-50 75-1,-1-1 1,-73 25-1,-1-24 1,25-75 0,-24 0-1,74-25 1</inkml:trace>
  <inkml:trace contextRef="#ctx0" brushRef="#br0" timeOffset="5866.4">13768 1216 0,'0'0'16,"25"0"0,-25 24-1,0 26 1,0 24 0,-50 26-1,25-51 1</inkml:trace>
  <inkml:trace contextRef="#ctx0" brushRef="#br0" timeOffset="5977.13">13842 1067 0,'0'0'0,"0"-25"15</inkml:trace>
  <inkml:trace contextRef="#ctx0" brushRef="#br0" timeOffset="6284.22">14239 1092 0,'0'0'0,"0"24"16,25-24-1,-25 25 1,0 25-1,0-1 1,25 1-16,0 0 16,24-1-1,-49-24 1,25 0 0,-99 0-1,-50 24 16,0 1-15,74-50-16</inkml:trace>
  <inkml:trace contextRef="#ctx0" brushRef="#br0" timeOffset="7850.21">16894 1042 0,'0'0'0,"0"-50"16,0 25-1,0 50 16,0 25-15,-50 99 0,-24 49-1,-26 1 1,51-50 0,24-75-1</inkml:trace>
  <inkml:trace contextRef="#ctx0" brushRef="#br0" timeOffset="8084.13">17241 1067 0,'0'0'16,"49"-100"0,-73 125 15,24 25-31,-25 74 31,0 25-15,0 0-1,0-1 1,-24-48 0</inkml:trace>
  <inkml:trace contextRef="#ctx0" brushRef="#br0" timeOffset="8266.79">16894 1687 0,'0'0'0,"-25"-75"16,0 26-1,25 24 1,0 0 15,25 0-31,99 25 16,25-24-1</inkml:trace>
  <inkml:trace contextRef="#ctx0" brushRef="#br0" timeOffset="8551.18">17539 1538 0,'0'0'0,"24"0"31,-73 74-16,24 1 1,0 24 0,50-49-1,25-50 1,24 0 0,0-25-1,-49 0 1,-25-49 15,-49-1-15,-26 26-1,26 24-15</inkml:trace>
  <inkml:trace contextRef="#ctx0" brushRef="#br0" timeOffset="8984.54">19300 1240 0,'25'0'16,"-1"-24"15,-24 48-15,-24 1-16,-1 25 15,25-1-15,-25 51 16,0-26 0,50-49-1</inkml:trace>
  <inkml:trace contextRef="#ctx0" brushRef="#br0" timeOffset="9284.1">19449 1017 0,'0'0'0,"0"-25"0,0 0 15,-25 1 1,0 24-1,0 24 1,25 1-16,25 25 16,25-25-1,-26 0 1,1-25 0,-25-25-1,0 0 16,-25-25-15,1 50-16</inkml:trace>
  <inkml:trace contextRef="#ctx0" brushRef="#br0" timeOffset="9551.49">19920 1141 0,'0'0'0,"-25"25"32,-24 0-32,-1 24 15,50 26 1,74-1 0,50 1-1,-74-51 1,-25 1 15,-75 25-15,-74-25-1,25-1-15</inkml:trace>
  <inkml:trace contextRef="#ctx0" brushRef="#br0" timeOffset="10150.12">21805 1191 0,'0'0'0,"25"-25"15,-25 0 1,25 25-16,25 25 16,-1 49-1,-49 75 1,-49-25 15,-26-49-15,50-51-1,1-24 1,73-74 0,50-75-1,50 0 1,-50 50-1,-24 74 1</inkml:trace>
  <inkml:trace contextRef="#ctx0" brushRef="#br0" timeOffset="10417.26">22277 1364 0,'0'25'16,"24"-50"-16,26 1 31,-25-1-15,0 0-1,-25 0 1,0 0 0,-50 100-1,0-26-15,50 26 16,25-1-1,99-24 1,25-25 0</inkml:trace>
  <inkml:trace contextRef="#ctx0" brushRef="#br0" timeOffset="10666.63">23021 1340 0,'0'0'0,"0"-50"16,25 50 15,-50 50 0,25 74-15,-75 49 0,-49 26-1,-24-50 1,24-50-1,24-74 1,51-50 0</inkml:trace>
  <inkml:trace contextRef="#ctx0" brushRef="#br0" timeOffset="10817.61">22897 1017 0,'0'0'0,"74"-74"16,-74 49 0,25 0-1</inkml:trace>
  <inkml:trace contextRef="#ctx0" brushRef="#br0" timeOffset="11150.59">23195 1240 0,'0'0'0,"24"0"15,51 0 1,24-49 0,-49 24-1,-26 0 1,-24 0 15,-49 25-15,-26 75-1,26-1 1,24 1 0,75-1-1,49-24 1,50-50-1,-75 0-15</inkml:trace>
  <inkml:trace contextRef="#ctx0" brushRef="#br0" timeOffset="11333.41">23914 1265 0,'0'0'0,"0"-25"16,0 1 0,0 48 30,-25 1-30,0 50 0,25-1-1,25-24 1,25-50-16</inkml:trace>
  <inkml:trace contextRef="#ctx0" brushRef="#br0" timeOffset="11533.36">24336 1191 0,'0'0'0,"24"-149"16,1 74 0,-50 75 31,25 25-47,-49 99 15,24 0 16,0 25-15,-24-50-16</inkml:trace>
  <inkml:trace contextRef="#ctx0" brushRef="#br0" timeOffset="11700.4">24410 1315 0,'0'0'0,"-25"-50"16,25 25 15,25 1-31,0 24 16</inkml:trace>
  <inkml:trace contextRef="#ctx0" brushRef="#br0" timeOffset="12000.46">24832 1265 0,'0'0'0,"25"-25"16,49 25-1,0-24 1,-98 24 31,-1 0-47,0 24 15,-49 51 1,49-1 0,74 1-1,75-51 1</inkml:trace>
  <inkml:trace contextRef="#ctx0" brushRef="#br0" timeOffset="12433.48">25923 1389 0,'75'-74'31,"-75"49"-31,-25 0 31,-25 25-31,25 50 16,-24-1 0,49 51-1,25-51 1,49-24 0,0-25-1,1-50 1,-50 1 15,0-75-15,-25-99-1,0-26 1,24 76 0,-48 98-16,24 26 15,0 98 16,-25 75-15,0 25 0,25-74-1</inkml:trace>
  <inkml:trace contextRef="#ctx0" brushRef="#br0" timeOffset="12823.82">26990 1389 0,'0'0'0,"25"0"31,-25-25-15,0 50 15,0 0-15,-25-25-16,25 25 15,25-50 48</inkml:trace>
  <inkml:trace contextRef="#ctx0" brushRef="#br0" timeOffset="38185.94">1687 4068 0,'0'0'0,"25"-24"32,-25 73 15,0 26-32,-25-1 1,25 25-16,-25-24 15,0-1-15,-24 75 16,24-50 0,-25-24-1</inkml:trace>
  <inkml:trace contextRef="#ctx0" brushRef="#br0" timeOffset="38436.18">1315 4341 0,'0'0'0,"-25"-99"15,25 74 1,0 0 0,0 1-1,99-26 1,25 0-1,0 1 1,25 24 0,-99 25-1</inkml:trace>
  <inkml:trace contextRef="#ctx0" brushRef="#br0" timeOffset="38868.37">1935 4490 0,'-25'25'16,"50"-25"15,0 0-31,0 25 16,99-50-1,-25 25 1,0-50 0,-74 26-1,-50-1 1,0 25 15,-24 25-15,-26 24-1,26 26 1,24 24 0,25-25-1,49 1 1,51-51 0,-1-24-1,-25-24 1</inkml:trace>
  <inkml:trace contextRef="#ctx0" brushRef="#br0" timeOffset="39152.07">2778 4366 0,'0'0'0,"0"-25"16,-24 25 15,-26 50-16,25 24 1,25 1 0,25-26-1,0-24-15,0-25 16,-1 25 0,-48 0-1,-76 0 1,1-1-1,50-24 1</inkml:trace>
  <inkml:trace contextRef="#ctx0" brushRef="#br0" timeOffset="39420.44">3101 4192 0,'0'0'16,"25"-24"0,-50 73 15,25 1-31,-50 99 16,25 0-1,25-25 1,75-50-1,-1-49 1,-24 0-16</inkml:trace>
  <inkml:trace contextRef="#ctx0" brushRef="#br0" timeOffset="39569.79">2952 4589 0,'0'0'0,"0"-24"32,50-1-32,-1 25 15,1-25-15</inkml:trace>
  <inkml:trace contextRef="#ctx0" brushRef="#br0" timeOffset="40036.04">893 4391 0,'0'-25'31,"-25"25"-15,25 25 0,-49 25-16,-75 98 31,0 1-16,24 0 1,76-99-16,-1-26 0</inkml:trace>
  <inkml:trace contextRef="#ctx0" brushRef="#br0" timeOffset="40269.54">546 4540 0,'0'0'0,"0"-75"0,0 26 15,0 74 32,0 24-31,25 1-16,-1 99 16,1 24 15,25-49-16,-25-49-15</inkml:trace>
  <inkml:trace contextRef="#ctx0" brushRef="#br0" timeOffset="40469.25">496 4887 0,'0'0'0,"-74"-99"15,74 49 1,-25 50-1,99 0 32,1 0-47,123 25 16,-99-25 0</inkml:trace>
  <inkml:trace contextRef="#ctx0" brushRef="#br0" timeOffset="41652.81">5185 4341 0,'24'0'47,"-24"-25"-31,0 1-16,25-1 16,-25 0-1,0 0 1,0 0-1,-25 25-15,-24-24 16,-26 48 0,-24 1-1,0 74 1,25-24 0,74 24 15,49-24-16,1-51-15,49 51 16,-49-1 0,-50 1-1,-75 24 1,-24-25 0,-25-24-1,25-50 1,49 0-1,25-75 1</inkml:trace>
  <inkml:trace contextRef="#ctx0" brushRef="#br0" timeOffset="42302.28">6103 4217 0,'0'0'0,"24"-25"16,-24 1-16,-24 48 47,-1 26-32,0 0-15,-50 99 16,26 24 0,24-49 15,0-25-16,50-49 1,0 0 0</inkml:trace>
  <inkml:trace contextRef="#ctx0" brushRef="#br0" timeOffset="42486.08">5730 4887 0,'-24'-25'15,"24"0"-15,-25 1 16,50-26 0,99 0-1,74 1 1,50 24 0,-149 0-1</inkml:trace>
  <inkml:trace contextRef="#ctx0" brushRef="#br0" timeOffset="42819.64">6648 4589 0,'-25'0'32,"1"0"-17,-51 0 1,1 25 0,49 25-1,25-25 1,25 24-1,49-49 1,1 0 0,-26-49-1,-24 24 1,0 25-16,-25-25 31,25 25-15,-1 50-1,1 49 1,0 25 0,0-25-1,-25-74-15</inkml:trace>
  <inkml:trace contextRef="#ctx0" brushRef="#br0" timeOffset="43069.64">7318 4366 0,'0'0'0,"25"-25"15,-25 0 1,-25 50 0,25 25-1,-25 0 1,0 98-1,1 1 1,-1-50 0,0-24-1,25-50-15</inkml:trace>
  <inkml:trace contextRef="#ctx0" brushRef="#br0" timeOffset="43369.16">7144 4813 0,'0'0'0,"0"-25"16,0 0 0,75-25-1,49 1 1,0 24 15,-50 0-15,-49 0-1,0 75 17,-25 24-17,0 1 1,0-26 0,0 1-1</inkml:trace>
  <inkml:trace contextRef="#ctx0" brushRef="#br0" timeOffset="43635.6">7913 4639 0,'0'0'0,"0"-25"16,0 0-1,-24 25 1,-1 25-1,25 50 1,49-26 0,1 1-1,-25-1 1,-25 1 0,-75-25-1,-49 0 1,50-50-1</inkml:trace>
  <inkml:trace contextRef="#ctx0" brushRef="#br0" timeOffset="43903.17">8335 4316 0,'0'0'0,"25"-24"15,-25 48 17,-25 26-17,0 74 1,-24 0 0,24 0-1,0-25 1,0-24-1,0-75-15</inkml:trace>
  <inkml:trace contextRef="#ctx0" brushRef="#br0" timeOffset="44202.33">8037 4813 0,'0'-25'15,"0"50"-15,50-75 16,0 0-1,49 1 1,25-1 0,0 25-1,-50 1 1,-49 24 0,0 24-1,-50 26 1,25 24-1,-25 1 1,25-26 0,0 1-1</inkml:trace>
  <inkml:trace contextRef="#ctx0" brushRef="#br0" timeOffset="44569.45">9079 4490 0,'0'0'0,"-24"25"31,-26-25-15,25 50-16,-49 49 31,49-50-31,25 51 16,0-26-1,50-24 1,-1-26 0,50-48-1,-49 24-15</inkml:trace>
  <inkml:trace contextRef="#ctx0" brushRef="#br0" timeOffset="44878.89">9749 4664 0,'0'0'0,"0"-25"47,0 50-32,0 0-15,-25-1 16,25 1 0,0 0-1,0-50 16</inkml:trace>
  <inkml:trace contextRef="#ctx0" brushRef="#br0" timeOffset="45088.33">9675 4961 0,'0'50'31,"0"-25"-31,0 0 16,0 0-1</inkml:trace>
  <inkml:trace contextRef="#ctx0" brushRef="#br0" timeOffset="45869.39">1191 5532 0,'25'0'15,"24"0"1,1 0-16,24 0 16,25 0-16,25 0 15,249 0 1,98 0-1,75-25 1,74 25 0,-298-25-16,373 1 15,24-1 17,1 0-17,-26-25 1,-24 50-1,-75-24 1,-123-1 0,-125 25-1,-148 0 1,-150 0 0,-74 0-1</inkml:trace>
  <inkml:trace contextRef="#ctx0" brushRef="#br0" timeOffset="47554.42">769 6921 0,'25'0'16,"-50"25"15,0 25-15,0-1-16,-24 26 15,-75 49 1,49 0 0,26-75-1,49-24 1,-25-50 0,99-49-1,50-124 1,50-26-1,-50 26 1,-50 99 0,-49 74-1,0 74 17,-25 1-17,25 198 1,-50-99-1,0-25 1,25-25 0,0-74-1</inkml:trace>
  <inkml:trace contextRef="#ctx0" brushRef="#br0" timeOffset="47737.4">719 7343 0,'-24'-25'32,"24"0"-32,0 1 15,49-1 1,100-74 15,-50 74-31</inkml:trace>
  <inkml:trace contextRef="#ctx0" brushRef="#br0" timeOffset="48353.1">4292 7145 0,'24'-50'16,"-48"100"-16,73-125 0,-49 1 15,0 49-15,0-74 16,-25 74-1,-74 25 1,0 49 0,25 75-1,74-24 1,49-1 0,50 0 15,-74-74-31,0 49 15,-25 1 1,-74-26 0,-50-24-1,24 0 1,26-50 0,74-74-1</inkml:trace>
  <inkml:trace contextRef="#ctx0" brushRef="#br0" timeOffset="48737.51">5011 7194 0,'0'0'0,"0"-25"31,-50 25-31,1 0 15,-100 50 1,50 49 0,49 0-1,50-24 1,75-75 0,-26 0-16,-24 0 15,74-75 1,-24 1-1,-26 0 1,1 74 15,-75 49-31,-25 50 16,1 1 15,24-51-31</inkml:trace>
  <inkml:trace contextRef="#ctx0" brushRef="#br0" timeOffset="49222.55">5358 7244 0,'0'0'0,"25"0"15,-25 25-15,-25-1 16,0 26-16,1 0 15,-26-1-15,0 26 16,50-51 0,0-24 15,100-74-15,24-25-1,-50 49 1,-49 25-16,0 50 31,-50 50-15,0-1-1,25-49 1,50-50 0,74-74-1,0 24 1,-75 26-1,-24 49 1,-25 74 0,-25 50-1,1-25 1,73-49 0</inkml:trace>
  <inkml:trace contextRef="#ctx0" brushRef="#br0" timeOffset="49437.91">6103 7293 0,'0'0'0,"49"-49"16,-24-26-1,-25 51 1,-25 73 0,-49 75-1,-1 25 1,26-50-16,24 0 15,-50 75 1,1 25 15,49-150-31</inkml:trace>
  <inkml:trace contextRef="#ctx0" brushRef="#br0" timeOffset="49656.14">6028 7517 0,'0'0'0,"50"-100"31,-25 51-31,24-1 16,1 25 0,-1 75-1,-49 0-15,0-1 16,-124 174-1,50-173 1</inkml:trace>
  <inkml:trace contextRef="#ctx0" brushRef="#br0" timeOffset="49887.39">6797 6847 0,'0'0'0,"25"0"0,-50 25 31,25 24-15,-25 75 0,-24 75-1,49-100 1,24-49-1</inkml:trace>
  <inkml:trace contextRef="#ctx0" brushRef="#br0" timeOffset="50170.43">6946 7393 0,'25'0'15,"-50"0"-15,75 0 0,-26-25 0,26 25 16,0-25-1,49-49 1,-50-1 0,-49 26-1,-49 49 1,-26 24 0,26 26-16,-50 49 15,74 0 1,25-24-1,74-1 1,50-24 0</inkml:trace>
  <inkml:trace contextRef="#ctx0" brushRef="#br0" timeOffset="51786.79">10220 6847 0,'0'-25'47,"25"0"-32,-25 0 1,0 1-16,-25-1 31,-24 25-15,24 0-16,-25 25 16,-24 49-1,49 0 1,25 1-1,25-1 1,25 1 0,-50-50-16,0 24 15,-75 1 1,-24-50 15,0 0-15,24-25-1,51-49 1,24 24-16</inkml:trace>
  <inkml:trace contextRef="#ctx0" brushRef="#br0" timeOffset="52036.7">10766 6698 0,'0'0'0,"25"0"31,-50 25-15,-24 0-16,-26 74 15,26 25 1,-1 25 15,50-25-15,25-50-1,24-49 1,-24-25-16</inkml:trace>
  <inkml:trace contextRef="#ctx0" brushRef="#br0" timeOffset="52486.77">10568 7169 0,'0'0'0,"-25"-24"0,0-1 16,25 0-1,50 0 1,123-25 0,26 1-1,24 24 1,-74 0 15,-99 25-15,-50 0-1,-100 25 1,26 0-16,-50 24 16,49 1-1,75-25 1,50 0 0,49-25-1,1-25 1,-1 0-1,-74 25 1,24 25 0,-49 25-1,50-1 1,-1-24 15,1 0-31</inkml:trace>
  <inkml:trace contextRef="#ctx0" brushRef="#br0" timeOffset="52736.48">12106 6698 0,'0'0'0,"49"-99"16,-73 124 15,-1-1-16,0 100 1,0 25 0,0-74-16,-24 74 15,24-25 17,0-100-17,0 1-15</inkml:trace>
  <inkml:trace contextRef="#ctx0" brushRef="#br0" timeOffset="53004.69">11883 7194 0,'0'-25'0,"0"50"0,0-74 15,0-1 1,49 25-16,26-25 16,-26 26-1,100-26 1,-99 50-1,-26 25 17,1 49-32,-50 1 15,25-26 17,25 1-17,50-50 1</inkml:trace>
  <inkml:trace contextRef="#ctx0" brushRef="#br0" timeOffset="53237.34">12676 6946 0,'0'-25'16,"0"50"-16,-24-50 16,-1 50-1,0 25 1,50 24-1,24 1 1,26-26 0,-50-24-1,-25 0 1,-100-25 15,51 0-31</inkml:trace>
  <inkml:trace contextRef="#ctx0" brushRef="#br0" timeOffset="53473.56">13123 6822 0,'0'0'0,"25"-25"0,-1 25 16,-24-25-1,-24 174 32,-1-99-47,0 74 31,25-50-31,-25 26 16,25-76 0,-25 1-16,1 0 15</inkml:trace>
  <inkml:trace contextRef="#ctx0" brushRef="#br0" timeOffset="53753.29">12999 7145 0,'0'0'15,"25"-25"-15,-1 0 16,51-25 0,-26 50-16,1-25 15,99 1 1,0-1-1,-124 50 1,-1-1 0,-48 26-1,-1 25 17,0-26-17,25 1 1,0-25-16</inkml:trace>
  <inkml:trace contextRef="#ctx0" brushRef="#br0" timeOffset="53904.35">13669 6872 0,'0'0'0,"24"-25"0,-24-50 15,0 51 16,25-1-31</inkml:trace>
  <inkml:trace contextRef="#ctx0" brushRef="#br0" timeOffset="54220.11">14363 6797 0,'0'0'15,"25"0"17,-50 0-32,0 0 15,-49 75 1,24 24 0,26 0-1,-1-24 1,50-26-1,49-24 1,0 0 0,-24-50-1,0 25-15,-26-25 32</inkml:trace>
  <inkml:trace contextRef="#ctx0" brushRef="#br0" timeOffset="55403.08">17539 6748 0,'0'0'0,"24"0"16,-48 49 15,-1-24-15,0 49-1,0 50 1,0-24 0,125-100-1,48-50 1,-24-24-1,-49-26 1,-75 51 0,25 49-1,-25 0 17,0 49-32,0 1 15,24 49 1,76-24-1,-26-75 1,-24-25 0,-1-50-1,-24-49 1,0 0 0,-25 50-1,0 49 1,0 0-1,-25 50-15</inkml:trace>
  <inkml:trace contextRef="#ctx0" brushRef="#br0" timeOffset="55820.33">18605 6549 0,'25'-49'0,"-50"98"0,50-148 15,0 49 1,-25 75 0,0 0-1,-25 99 1,-25 50 0,26-26-1,24-73 1,-25-50-16,25-1 15,49-24 1,75-49 0,25-26-1,-25 26 1,-49 49 15,-26 25-15,-24 49-1,-25 25 1,0-24 0,25-50 15</inkml:trace>
  <inkml:trace contextRef="#ctx0" brushRef="#br0" timeOffset="56019.35">19523 6896 0,'25'0'0,"-50"0"0,50-24 32,-50 48-1,25 1-15,0 50-1,-25-26 1,25 1-1</inkml:trace>
  <inkml:trace contextRef="#ctx0" brushRef="#br0" timeOffset="56152.99">19622 6896 0,'0'-49'0,"0"98"0,25-123 15,-25 49-15,-25-24 16</inkml:trace>
  <inkml:trace contextRef="#ctx0" brushRef="#br0" timeOffset="56388.03">19970 6797 0,'-25'25'46,"0"-25"-46,0 25 16,0 0 0,25-1-16,0 51 15,75-1 1,24-24 0,0-50-1,0-25 1,-74-25-16,25 1 15</inkml:trace>
  <inkml:trace contextRef="#ctx0" brushRef="#br0" timeOffset="56704.43">20466 6648 0,'49'-99'15,"1"25"1,-174 322 0,149-323-16,74-73 15,-124 247 1,-24 74-1,-1-49 1,25-74-16,25 0 16,50-50 15,74-75-15,-75 50-16,51 1 15,-76 24 1,1 49 15,-25 26-31,25-26 31,25 1-31,-1-25 16</inkml:trace>
  <inkml:trace contextRef="#ctx0" brushRef="#br0" timeOffset="57272.41">23170 6896 0,'-75'-24'31,"26"24"-31,-1 0 0,-24 49 16,24 75-1,0 25 1,26 50 15,-1-1-15,25-124-16,-25 1 15,25-50 1,-25-75 15,25-24-31,50-150 16,49-48 0,25-26-1,0 99 1,0 100-1,-25 50 17,1 49-32,-51 49 15,1 125 17,-125-1-17,-123 51 1,74-150-1,74-49 1</inkml:trace>
  <inkml:trace contextRef="#ctx0" brushRef="#br0" timeOffset="57587.36">23567 6896 0,'49'-24'15,"-98"48"-15,148-73 16,-74 49-16,24 0 15,-24 49-15,-25-24 16,-25 124 15,0-99-31,1-1 32,48-73-1,51-76-16,49-49 1,0 50 0,-50 50-1,-49 49 1</inkml:trace>
  <inkml:trace contextRef="#ctx0" brushRef="#br0" timeOffset="61720.45">10965 4341 0,'0'0'0,"0"-49"31,-25 49-15,0 24-16,0 26 15,-24 25 1,-1 73-1,25 1 1,0-74-16,25 98 16,50-49-1,24-24 17,50-51-32</inkml:trace>
  <inkml:trace contextRef="#ctx0" brushRef="#br0" timeOffset="62087.16">11883 4292 0,'0'0'0,"0"-50"16,-25 50 31,-25 25-47,-24 49 31,-26 26-31,51 24 31,24-25-15,25 0-1,25 0 1,-25 0 0,-25 1-1,25-51 1,-25 1-16,0-50 16</inkml:trace>
  <inkml:trace contextRef="#ctx0" brushRef="#br0" timeOffset="62704.04">11386 4937 0,'0'0'0,"0"-50"16,0 0-1,50 1 17,74-1-17,50 1 1,-1 24-1,26 0 1,-150 25 0,-73 0 31,-1 0-47,-25 25 15,25 24 1,25-24-16,25 25 15,0-25 1,99-1 15,-74-24-15,-26 0 0,1-24-1,0-76 1,49 26-1,26 24 1,-1 50 0,-49 0-1,-26 75 1,-24 24 0,0-49-1,0-26 1,25-48 15,0-26-31,49-49 31,1 24-15,-50 51-16</inkml:trace>
  <inkml:trace contextRef="#ctx0" brushRef="#br0" timeOffset="63138.12">13024 4589 0,'0'0'0,"24"50"16,-24 0 0,0 49-1,0-74 1,0-1 0,50-73 15,0-26-16,-1 26 1,1 49 0,-25 25 15,0 49-15,-25-24-16,0-26 15,0 1 16,74-99-15,25-1 0,-49 51-16,-1-51 15,26 75 1,-50 25 0,-25 49-1,0 1 1,0-26-1</inkml:trace>
  <inkml:trace contextRef="#ctx0" brushRef="#br0" timeOffset="63954.41">13817 4689 0,'0'0'0,"25"-25"16,-25 0-1,25 25 1,-25 50-1,0-1 1,25 1 0,25-50-1,24-25 1,-24-49 0,-26-1-1,-24 26 16,25 197 1,-25-98-17,75 24 1,24-24 0,25-50-1,0-74 1,-25-75-1,-24-74 1,-51-1 0,1 125-1,-74 99 1,-26 99 0,25-24-16,26 24 15,24-25-15,24 100 31,101-100-31,172 1 16,-148-75 0,124-50 15,-223-24-15,-75-25-1,-25 99 1,1 0-1,-51 74 1,125 25 0,50-49-1,-1-50 1,0-25 0,-24 0-1,-25 25 1,0-25-1,24 100 1,26-1 0,49-24 15,0-1-31</inkml:trace>
  <inkml:trace contextRef="#ctx0" brushRef="#br0" timeOffset="64220.86">16273 3994 0,'0'0'15,"25"-50"-15,-25 1 0,25 49 32,-25 25-17,25 24-15,24 125 16,51 49-1,-1 25 1,0-25 0,-99-49-1,-124-50 1,50-99 0</inkml:trace>
  <inkml:trace contextRef="#ctx0" brushRef="#br0" timeOffset="64359.63">17092 4862 0,'0'0'15,"25"0"-15,0 0 32,-50 0-17</inkml:trace>
  <inkml:trace contextRef="#ctx0" brushRef="#br0" timeOffset="66170.6">24410 6971 0,'0'0'0,"-25"0"47,0 0-32,1 25 1,-1 24-16,0 1 15,0-25 1,25 49 0,75-49-1,-1-50 1,-24-49 0,-75 24-1,-25 25 1,-49 0-1,25 25 1</inkml:trace>
  <inkml:trace contextRef="#ctx0" brushRef="#br0" timeOffset="66471.07">24633 6971 0,'0'0'0,"25"0"0,0-25 15,25 25 1,-1 50 15,-24-26-15,-25 51 0,25-50-1,0-25 1,24-25-1,-24-50 1,25-24 0,-26 0 15,1 74-31,0-24 16</inkml:trace>
  <inkml:trace contextRef="#ctx0" brushRef="#br0" timeOffset="66637.38">25204 6847 0,'25'25'0,"-1"-25"15,-24 49 1,25 1 0,-50 24-1,25-24 1,-24 0-16</inkml:trace>
  <inkml:trace contextRef="#ctx0" brushRef="#br0" timeOffset="66770.58">25328 6847 0,'0'0'15,"0"-25"-15,0-25 16,-25 26-1</inkml:trace>
  <inkml:trace contextRef="#ctx0" brushRef="#br0" timeOffset="67204.52">25998 6946 0,'0'0'0,"24"0"15,-48-25 17,-1 50-32,-25 0 15,-24 24 17,49 26-17,25-1 1,0-49-1,25-25 1,24-25 0,26-24-1,-50-26-15,-1-98 16,1-51 0,0 1-1,-25 99 1,0 74-1,-25 150 17,0 73-17,1 26 1</inkml:trace>
  <inkml:trace contextRef="#ctx0" brushRef="#br0" timeOffset="67854.96">26543 6996 0,'-24'0'63,"48"24"-48,1-24 1,0 0-16,49 0 16,-24 0-16,74-24 15,-74-26 1,-25 0 15,-50 26-15,-50-1-1,1 50 1,-25 49 0,49 0-1,50 1 1,25-1 0,24-49-16</inkml:trace>
  <inkml:trace contextRef="#ctx0" brushRef="#br0" timeOffset="68104.5">27387 6946 0,'0'0'0,"25"-50"0,-25 26 15,-25 24 32,50 24-31,-1 51-1,1-1 1,0 26 0,-50-26-1,-74-24 1,-25-26 0,0-24-1</inkml:trace>
  <inkml:trace contextRef="#ctx0" brushRef="#br0" timeOffset="68840.37">30190 7244 0,'0'0'0,"0"-25"0,-25 0 15,0-49 1,-24 49 0,-26 0-1,-49 50 1,-24 49 0,48 26-1,76-1 1,98-74 15,75-75-31,-25 0 16,-25-49 15,-49 50-15,-50 24-1,24 74 1,1 51-1,50-1 1,49-25 0,25-49-1,24-25 1,-148-50 0</inkml:trace>
  <inkml:trace contextRef="#ctx0" brushRef="#br0" timeOffset="71972.22">695 8955 0,'0'-24'15,"-25"73"17,0 1-17,0 24-15,0 26 16,1-1 0,-26 50-1,25-100 1,0-49-1,100-99 1,-26 49-16,26-24 16,49-25-1,0 49 1,-75 100 0,-24 74-1,-25 0 16,-25 25-31,-49-50 16,-25-25 15,24-49-15,1-50 0,49 25-16</inkml:trace>
  <inkml:trace contextRef="#ctx0" brushRef="#br0" timeOffset="72405.44">1563 9278 0,'0'0'0,"0"-25"16,0 0-16,-50 25 15,25 0 1,1 0-16,-100 100 31,49 24-15,50-50 0,1 50-1,24-99 1,74-75-1,0-49 1,1-25 0,-26 50-1,-49 49 1,0 99 15,0 25-15,25-24-1,-25-26 1,50-24-16</inkml:trace>
  <inkml:trace contextRef="#ctx0" brushRef="#br0" timeOffset="72704.46">1885 9204 0,'0'-50'0,"0"100"0,0-125 16,25 75-1,-99 25 1,24 49 0,50 1-1,0-50-15,75 49 16,-51-49 0,51 49-1,-50 1 1,-50-26-1,-50 1 17,-24-25-17,49-25 1,26-50-16</inkml:trace>
  <inkml:trace contextRef="#ctx0" brushRef="#br0" timeOffset="72904.35">2158 9352 0,'0'0'0,"50"0"15,-25 0 1,-25 50 0,0 49-1,-25 50 1,25-50-1,-25-74 1</inkml:trace>
  <inkml:trace contextRef="#ctx0" brushRef="#br0" timeOffset="73040.34">2307 9278 0,'0'0'0,"0"-25"15,-25 25 1</inkml:trace>
  <inkml:trace contextRef="#ctx0" brushRef="#br0" timeOffset="73273.49">2456 9328 0,'0'0'0,"0"49"15,0-24 1,-25 0-16,75 49 31,-50-49-15,25 0-16,-1 0 16,1-1-1,-124 100 1,-50-24-1,25-75-15</inkml:trace>
  <inkml:trace contextRef="#ctx0" brushRef="#br0" timeOffset="74438.71">744 9080 0,'0'-25'47,"-25"0"-31,25 0-1,0 0-15,0 0 16,0 1-16,0-1 16,0-25-1,0 1 1,0-1-1,0 25 1,0 0 0,-24 75 15,24-25-15,-25 49-1,0 25 1,0 1-1,0-1 1,25 0 0,-24-24-1,24 24 17,-25-25-17,25 25 1,-25-74-16,25 25 15,-25-1 1,25 1 0,0-25-1,0 0 1,0 24 0,0-24-1,0 0 1,0 0-1,-25-25 1,25 25 15</inkml:trace>
  <inkml:trace contextRef="#ctx0" brushRef="#br0" timeOffset="76238.1">5011 9104 0,'0'0'15,"0"-24"1,0-1 0,-25 0 46,0 25-46,1 25-16,-1-25 15,-50 49 1,26 26 0,-1-1-1,50 25 1,-25 25-1,25 0 1,0 25 0,-24-25-1,-26 0 17,0-24-17,-24-76-15</inkml:trace>
  <inkml:trace contextRef="#ctx0" brushRef="#br0" timeOffset="76921.46">4465 9650 0,'0'0'16,"0"-25"-1,25 25 1,0-25-1,24 25-15,26-24 16,99-26 0,-26 0-1,-73 26 1,49-1 0,-75 0-1,-24 25 16,-50 0-15,1 25 0,-1 24-1,0 26 1,25-26 0,50-24-1,24-25 1,25-25-1,-74 1-15,25-51 16,-50 26 0,-25-1 15,0 0-15,50 1-1,25 24 1,49 25-1,0 25 1,-25 99 0,-49 25-1,-25-75 1,0-49 0,-25-75-1,75-99 1,49 1-1,-24 48 1,-51 76 0</inkml:trace>
  <inkml:trace contextRef="#ctx0" brushRef="#br0" timeOffset="77438.53">8583 8707 0,'0'0'0,"-25"25"32,1 50-17,-26 24-15,0 0 16,-24 174 0,24-50-1,75-99 1,74-74-1,75-75 1,24-25 0,-148 26-1</inkml:trace>
  <inkml:trace contextRef="#ctx0" brushRef="#br0" timeOffset="77588.21">8335 9452 0,'0'0'0,"-25"0"0,25-25 47,25-25-47,99 1 16</inkml:trace>
  <inkml:trace contextRef="#ctx0" brushRef="#br0" timeOffset="78105.07">8757 9377 0,'0'0'16,"25"25"-16,-1 0 31,51-50-15,24-25-1,0 1 1,-74-1-1,0 1 1,-75 49 0,-24 0-1,0 74 1,24 25 0,25-49-16,75 24 15,49-49 1,75-25-1,24-50 1,-74-24 0,-50 0 15,-49 24-15,-25 25 15,25 75-16,0-1 1,0 1 0,-50 0-16,0 24 15,-74 0 1,0-49 0,-1-25-1</inkml:trace>
  <inkml:trace contextRef="#ctx0" brushRef="#br0" timeOffset="78342.87">10072 8906 0,'0'0'0,"24"-25"16,1 0-1,-25 75 1,0 49-1,0 50 1,0 25 0,0-50-1,0-25 1,-25-99 0</inkml:trace>
  <inkml:trace contextRef="#ctx0" brushRef="#br0" timeOffset="78637.95">9997 9377 0,'0'0'0,"0"-25"31,75-24-15,73-1-1,1 1 1,0 49-1,-74 0 1,-51 0 0,-24 49-1,-24 1 1,-1 24 0,25-24-1,-25-25 1</inkml:trace>
  <inkml:trace contextRef="#ctx0" brushRef="#br0" timeOffset="78771.69">10642 9104 0,'0'0'16,"0"-49"-16,25 24 15,-50-50 1,25 26-1,0 24 1</inkml:trace>
  <inkml:trace contextRef="#ctx0" brushRef="#br0" timeOffset="79488.67">10965 9055 0,'0'0'0,"0"25"0,-25 49 16,-25 25-1,25-24 1,25-51 15,75-123 1,-1 50-17,26-26 1,-26 26-1,-24 49 1,-26 49 0,-24-24-16,50 25 15,0-1 1,49-24 0,25-25-1,25-50 1,-25-49-1,-50-25 1,-24 50 0,-75 49 15,-49 25-15,24 49-1,25 26 1,75-50-1,-1 24 1,1-24 0,-25 25-1,0 24 1,-50 25 0,-25 50-1,-24 0 1,-26 0-1,-24-25 1,25-50 0,25-74 15,49-99-15,50-75-1,0 50-15</inkml:trace>
  <inkml:trace contextRef="#ctx0" brushRef="#br0" timeOffset="81305.64">13793 9427 0,'0'0'0,"0"-25"0,24 0 16,1 25-16,0-49 31,0-1-15,-25 0-1,0 1 1,-25 24-1,0 25 1,-74 25 0,49 0-16,-49 74 15,25 25 1,74-50 0,49-49-1,51-50 1,-1-24-1,-25-26 1,-49 1 0,-25 49 15,0 75 0,0-1-31,-25 75 16,50-25-1,-25-24 1,75-26 0,-26-49-16</inkml:trace>
  <inkml:trace contextRef="#ctx0" brushRef="#br0" timeOffset="81905.44">16273 9204 0,'0'0'0,"0"-25"0,0 0 47,-24 50-32,24 24-15,-25 51 16,-25-1 0,50-50 15,-49-49-15,49-24-1,49-51 1,26-49-1,24 0 1,-25 75 0,1 49-1,-26 74 1,-24 50 0,-25-25-16,-25 75 15,-24-50 1,49-99-1</inkml:trace>
  <inkml:trace contextRef="#ctx0" brushRef="#br0" timeOffset="82288.67">16794 9228 0,'0'0'0,"-24"25"47,24 25-47,-25-1 16,25 26-1,49-26 1,26-49 0,24-24-1,-25-51 1,-49 1-1,0-1 1,0 51 0,-25-1 15,0 74-15,0 51-1,0 73 1,25-98-1,24-75 1,1-50 0</inkml:trace>
  <inkml:trace contextRef="#ctx0" brushRef="#br0" timeOffset="82539.22">17613 8906 0,'0'0'0,"25"-50"0,-25 25 31,-25 50-31,25 0 16,-50 74-1,26 75 1,-1 0 0,0-50-1,50-50 1,0-99-1,49-24 1,0-75 0</inkml:trace>
  <inkml:trace contextRef="#ctx0" brushRef="#br0" timeOffset="82688.95">17762 9154 0,'99'-199'32,"-99"175"-32,-99 247 15,173-397 1,-148 348-1,24 0 1,25-1 0,25-98-1</inkml:trace>
  <inkml:trace contextRef="#ctx0" brushRef="#br0" timeOffset="83705.59">20218 8732 0,'0'0'16,"0"-25"-16,0 75 31,-25 0-15,25-1-16,-25 50 15,-49 75 1,24-25 0,25-75-1,25-49 16,50-50-31,49-49 16,50-50 0,-50 74 15,-49 26-15,-1 48-1,-73 76 1,-1-26-1,25 0 1,25-74 0,-1 0-1,76-49 1,-26-26 0,-49 1-1,0 74 1,-25 25-1,0 24 1,24 26 0,51-50 15,24-25-15,0-25-1,-74-50 1,0-24-1,-25 25 1,25 49 0,-50 75 15,25-1-31,0 26 16,-25 73-1,-25 26 1,26-75-16,-76 100 15,-48-26 1,-1-73 15,0-100-15,50-100-16</inkml:trace>
  <inkml:trace contextRef="#ctx0" brushRef="#br0" timeOffset="84305.76">21408 9228 0,'0'0'0,"0"25"31,0 0-15,0 0-16,-24 24 15,24 1 1,0 74-1,0-25 1,-25-49-16,0-1 16,25-24-1,25-50 1,-25-74 0,25-74-1,24-26 1,50 50-1,1 50 1,-1 49 15,-25 26-15,-24 24 0,-50 99-1,0-25-15,-74 75 16,24-25-1,-25-49 1,100-75 15</inkml:trace>
  <inkml:trace contextRef="#ctx0" brushRef="#br0" timeOffset="84604.64">22128 9179 0,'0'0'0,"-25"25"32,0-1-17,0 51 1,25-1 0,75 1-1,24-51 1,-25 1-1,1-74 1,-50-26 0,-50-24-1,-50 0 1,1 49 0</inkml:trace>
  <inkml:trace contextRef="#ctx0" brushRef="#br0" timeOffset="84822.46">22698 9005 0,'0'0'0,"50"-25"32,-25 25-32,-50 25 15,25 25 1,-25 49-1,0 25 1,1 25 0,-51-50-1,50-74-15</inkml:trace>
  <inkml:trace contextRef="#ctx0" brushRef="#br0" timeOffset="85241.5">22550 9501 0,'0'0'16,"0"-25"-16,0 1 0,49-51 15,1 26 1,74-26 0,-25 1 15,0-1-15,-74 75-1,-50 75 16,25-26-31,-25 51 16,1-51 0,48-24-1,-24 0 1,50-75 0,49 1-1,1-1 1,-51 50-1,-49 25 1,-25 124 15,1-50-15,24-50 0,49-49-1,1 0 1</inkml:trace>
  <inkml:trace contextRef="#ctx0" brushRef="#br0" timeOffset="85724.29">23542 9476 0,'0'0'0,"25"-24"15,24-1 1,1-25 0,-1 25-16,-24 1 15,0-1-15,0 0 16,-25-25-1,-25 26 17,-74 73-17,24 26 1,26 24 0,49-25-1,49-49 1,75-25-1,-24-25 1,-1 0 0,-25-24-1,-24 24 1,-25 25 0,0 99 15,-50-24 0,-25-1-31,1-24 16,-1-50 15,25-25-15,50-50-1</inkml:trace>
  <inkml:trace contextRef="#ctx0" brushRef="#br0" timeOffset="85923.33">24460 9278 0,'0'0'0,"24"0"32,-48 25-17,24 0-15,0 49 16,-50 25-1,0-24 1,-24-26 0</inkml:trace>
  <inkml:trace contextRef="#ctx0" brushRef="#br0" timeOffset="86074.28">24509 9204 0,'25'-50'16,"-50"100"-16,50-125 0,-25 50 16,25 25-1,0 0-15</inkml:trace>
  <inkml:trace contextRef="#ctx0" brushRef="#br0" timeOffset="86354.98">25154 9204 0,'0'0'0,"-25"24"47,25 1-47,0 0 16,-24 49-1,24-24 1,0 0-1,24-1 1,1 1 0,-50-25-1,-24-25 1,-50 24 0,24 1-1</inkml:trace>
  <inkml:trace contextRef="#ctx0" brushRef="#br0" timeOffset="88023.25">26246 9973 0,'0'0'0,"74"-75"31,-74 50-15,0 50 0,-49 74-1,-51 50 1,1-25-1,25-49-15</inkml:trace>
  <inkml:trace contextRef="#ctx0" brushRef="#br0" timeOffset="88305.96">27188 9228 0,'0'0'0,"25"0"16,-25-24 0,0 73-1,-25 1 1,1 49-1,-1 0 1,0-49 0,0-25-1</inkml:trace>
  <inkml:trace contextRef="#ctx0" brushRef="#br0" timeOffset="88472.1">27312 9104 0,'0'0'0,"0"-74"31,0 49-31,-24 0 16,-1 25 0</inkml:trace>
  <inkml:trace contextRef="#ctx0" brushRef="#br0" timeOffset="88739.02">27635 9154 0,'0'0'0,"0"74"32,-25-49-32,0 0 0,25 0 15,25 49 1,50 1-1,-26-26 1,-24 1 0,-75-25 15,-74 24-15,0-24-1,99-25-15</inkml:trace>
  <inkml:trace contextRef="#ctx0" brushRef="#br0" timeOffset="89788.66">29520 9377 0,'0'0'0,"0"-25"0,25-49 31,-75 49-15,26 25-1,-125 75 1,50 24-1,74 25 1,25-25 0,99-49-1,99-26 1,1-48 0,-1-26-1,-123-24 1,-50-26 15,-50 76-31,-74-1 16,49 25-1,-99 49 1,124 26 0,75-50-1,74-1 1,25-48-1,-25-26 1,-75 0 0,-24 26 15,-25 98-15,25-24-1,0 49 1,24-50-16,1-24 15,74-50 17,-49-24-17,-26-50 1,1-100 0,-1 1-1,-24 74 1,0 99-1,-124 99 1,0 75 0,74-50-16,-25 75 15,50-100 1,0 1-16,25-50 16,49-1-1,100-73 16,-75-50-15,0-100 0,-49 26-1,-25 98 1,-75 150 15,1 49-15,24-50-1,0 75 1,25-75-16</inkml:trace>
  <inkml:trace contextRef="#ctx0" brushRef="#br0" timeOffset="90405.89">31381 9675 0,'25'0'0,"-50"0"0,50-50 16,-1 25-16,26-49 15,-25 24 1,-75 50 15,-49 50-15,74 0 0,0-1-16,1 1 15,48-25 1,175-1-1,24-24 1,-124-24 0,1-1-1,123-50 1,-174 1 0,-98 74 15,-50 74-16,49 1 1,50 24 0,25-49 15,24-25-15,100-25-1,-74-25 1,-26-75-1,-24-73 1,50-100 0,49-25-1,-50 75 1,-49 124 0,-50 148-1,0 26 1,-49 148-1,-1 50 1</inkml:trace>
  <inkml:trace contextRef="#ctx0" brushRef="#br0" timeOffset="96339.59">695 11163 0,'0'0'0,"-25"-24"15,25-1 17,-25 25-1,0 74-15,-24 75-1,-1 0 1,25 0-1,25-50 1,50-25 0,74-49-1,25-50 1,-1-49 0</inkml:trace>
  <inkml:trace contextRef="#ctx0" brushRef="#br0" timeOffset="96556.43">447 11585 0,'0'0'0,"-25"0"16,0 0 15,25-25-16,50 25-15,-1-25 16,75 1 0,-49-1-16</inkml:trace>
  <inkml:trace contextRef="#ctx0" brushRef="#br0" timeOffset="96939.99">893 11511 0,'25'49'16,"0"-24"15,-1-50-15,76 0 0,-1-49-1,-25 24 1,-74 1-1,0-26 1,-49 75 0,-1 25-1,1 0-15,-1 49 16,25 26 0,25-1-1,25 0 1,25-49-1,24-25 17,0-25-17,1-50-15</inkml:trace>
  <inkml:trace contextRef="#ctx0" brushRef="#br0" timeOffset="97206.71">1488 11461 0,'25'0'15,"-25"-25"1,-25 50 15,1 49-15,24-24 0,49 24-1,1-24 1,-25-25-1,-1 0 1,-98 0 15,-50-1-15,50-24-16,24 0 0</inkml:trace>
  <inkml:trace contextRef="#ctx0" brushRef="#br0" timeOffset="97455.74">1960 11362 0,'0'0'16,"0"-25"-16,0 50 31,-25 0-31,0 74 16,0 25-1,25 0 1,0-99-16,75 24 31,49-49-15,0-24 0</inkml:trace>
  <inkml:trace contextRef="#ctx0" brushRef="#br0" timeOffset="97639.69">2059 11610 0,'0'0'0,"-99"0"15,74 25 1,75-25 31,-1-25-47,26 25 15</inkml:trace>
  <inkml:trace contextRef="#ctx0" brushRef="#br0" timeOffset="99539.57">2729 11709 0,'0'0'16,"25"0"-16,24 0 78,-24 0-78,0 0 16,0 25-16,24-50 15,26 25 1,-26 0 0</inkml:trace>
  <inkml:trace contextRef="#ctx0" brushRef="#br0" timeOffset="100007.58">4242 11287 0,'0'-24'31,"-25"-1"-15,0 25-16,1 25 16,-26-25-16,-24 74 15,-1-24 1,50 24 0,75-24-1,24-1 1,1 1-1,-50-1 1,-25 26 15,-75-1-15,-24-24 0,0-25-1,-1-25 1,76-25-16,-26-25 15</inkml:trace>
  <inkml:trace contextRef="#ctx0" brushRef="#br0" timeOffset="100323.54">4788 11188 0,'0'0'0,"25"0"32,-50 25-17,0 0-15,25 24 16,-25 26 0,0-1-16,-49 75 15,74-50 1,0 1-1,50-76 1,74 1 0,-25-50-1,-74 25-15</inkml:trace>
  <inkml:trace contextRef="#ctx0" brushRef="#br0" timeOffset="100856.58">4689 11659 0,'0'0'0,"-25"-24"0,-25 24 16,75 0 31,49 0-31,75-25-1,0 0 1,-25 0-1,0 0 1,-99 25 0,-25-49-1,-25 49 1,-49 25 0,49-25-16,-50 49 15,51 1 1,24-1-1,74-49 1,0 0 15,1 0-15,-26-49 0,1-26-1,-50 51 1,0-1-1,25 25 1,-25 49 0,0 26-1,0-26 1,0-24 0,50 0-1</inkml:trace>
  <inkml:trace contextRef="#ctx0" brushRef="#br0" timeOffset="101140.74">6003 11114 0,'0'0'0,"50"-75"31,-50 50-31,-25 50 31,0 75-15,0 48 0,-24 26-1,24-25 1,0-25 0,0-50-1,1-24 1,-1-25-1</inkml:trace>
  <inkml:trace contextRef="#ctx0" brushRef="#br0" timeOffset="101489.64">5606 11734 0,'-24'-25'16,"-1"-25"-1,50 26 1,24-26-1,26 0 1,24 26 0,0-1-1,-25 25 1,-24 0 0,-25 0-1,0 25 1,-25-1-1,25 1 1,-25 25-16,0-1 31,0 1-15,0-25 0,24-25-1,1-50 1</inkml:trace>
  <inkml:trace contextRef="#ctx0" brushRef="#br0" timeOffset="102273.51">6400 11387 0,'0'-25'47,"0"50"-47,0-50 47,25 25 172,0-25-141,0 25-63,-1-25 1,-48 25 31,-1 25-31,0 0-16,0 0 15,25-1 1,0 26-16,0 0 15,75 24 1,-51-24 15,1-1-15,0-24-16,-25 0 16,-99 0-1,-25-25 1,49-25-1,51 25-15</inkml:trace>
  <inkml:trace contextRef="#ctx0" brushRef="#br0" timeOffset="102506.45">6996 11263 0,'0'0'0,"24"0"31,-48 0-31,-1 24 16,0 51-1,0 24 1,0 25 0,1-50-1,24 1 1,0-50-16</inkml:trace>
  <inkml:trace contextRef="#ctx0" brushRef="#br0" timeOffset="102841.36">6723 11684 0,'0'0'16,"0"-25"-16,0-24 31,99-26-16,50 26-15,24-1 16,-24 50 15,-25 0-15,-99 0-16,25 0 16,-50 25-1,25 25 1,-50-50-1,25 74 1,-25 0 0,25-24-1,0-25 17</inkml:trace>
  <inkml:trace contextRef="#ctx0" brushRef="#br0" timeOffset="103325.23">8211 11337 0,'0'0'0,"25"0"0,0 0 31,-25-25-31,-25 50 31,0 0-31,-74 49 16,49 1 0,1 24-1,49-25 1,24-24-1,51-25 1,74-25 0,24 0-1,-98-25-15</inkml:trace>
  <inkml:trace contextRef="#ctx0" brushRef="#br0" timeOffset="104167.47">9650 11808 0,'0'0'16,"0"25"15,-25-25 0,0 0-15,25 25-1,-25-25 1,25 25 46,0-50-62,25 25 32,0-25 218</inkml:trace>
  <inkml:trace contextRef="#ctx0" brushRef="#br0" timeOffset="111441.08">1315 13967 0,'0'0'0,"0"-25"0,25 25 32,-50 25-32,0-25 15,-49 99 1,49-25-16,-74 100 31,-1 0-15,26-50-1,74-100 1</inkml:trace>
  <inkml:trace contextRef="#ctx0" brushRef="#br0" timeOffset="111657.19">967 13991 0,'0'0'0,"0"-24"16,0 48 15,50 100-15,25 0-1,-1 25 1,-49-49-1,-25-51 1</inkml:trace>
  <inkml:trace contextRef="#ctx0" brushRef="#br0" timeOffset="111841.26">794 14488 0,'0'0'0,"-50"-25"16,25 0-1,25 0 1,-24 25-16,73-25 16,100-24-1,50-1 1,24 25 0</inkml:trace>
  <inkml:trace contextRef="#ctx0" brushRef="#br0" timeOffset="114757.16">3547 13867 0,'0'0'16,"0"50"15,-49 0-15,24-1-16,-25 50 16,-74 75-1,75-100-15,-1-24 16,25 0-1,75-174 17,74-50-17,74-173 1,-74 123 0,-49 100-1,-50 75 1,-1 49 15,1 74-15,-25 100-1,25 49 1,-25-24 0,0-51-1,-25-48 1,25-76-16</inkml:trace>
  <inkml:trace contextRef="#ctx0" brushRef="#br0" timeOffset="114974.58">3498 14264 0,'-25'0'16,"0"0"-1,50 0 1,25-25 0,-1 25-1,100-49 1,25-26 0,-125 51-16</inkml:trace>
  <inkml:trace contextRef="#ctx0" brushRef="#br0" timeOffset="115625.34">4564 13917 0,'25'0'31,"-25"-25"0,-25 25-15,1 0 0,-1 25-16,0 0 15,-49 24 1,-26 51-1,76-1 1,-1-25 0,25-24-16,25-1 15,-1 1 1,76-50 15,-1-25-15,25-49-16</inkml:trace>
  <inkml:trace contextRef="#ctx0" brushRef="#br0" timeOffset="115992.42">5135 13843 0,'0'0'0,"0"-25"32,-25 25-17,0 25-15,1-1 16,-26 1-16,25 25 15,-24-1 1,24 1-16,-25 24 16,1 1-1,49-1 1,74-49 0,25-50-1,-49 0-15</inkml:trace>
  <inkml:trace contextRef="#ctx0" brushRef="#br0" timeOffset="116342.18">5408 14115 0,'25'0'47,"0"-24"-47,24-1 15,1 0 1,24-49 0,-24 49-1,-50 0-15,-25 0 16,-49 25 0,-26 75-1,51-1 1,24 50-1,25-25 1,74 0 0,26-49-1,48-50 1,-73 0-16</inkml:trace>
  <inkml:trace contextRef="#ctx0" brushRef="#br0" timeOffset="116559.58">6177 13843 0,'0'0'16,"0"-25"0,0 74 15,-25 1-15,-24 124-1,24 74 1,-50 25-1,50-174-15,1 0 16,-1-49-16,25-1 16,-25-49-16</inkml:trace>
  <inkml:trace contextRef="#ctx0" brushRef="#br0" timeOffset="116793.18">5954 14388 0,'0'0'0,"24"-49"0,1-51 31,50 1-15,24 25-1,75-1 1,-125 75 0,1 25-1,-50 99 1,-99 75-1,-25-125 1,49-49 0</inkml:trace>
  <inkml:trace contextRef="#ctx0" brushRef="#br0" timeOffset="117092.41">6921 13594 0,'0'0'16,"50"-49"-16,-50 24 15,0 50 1,0 0 0,-75 173-1,51-24 1,-1-1-1,50-73 1,-1-51 0,26-49-1,24-49 1,-24 24-16</inkml:trace>
  <inkml:trace contextRef="#ctx0" brushRef="#br0" timeOffset="117576.43">7045 14016 0,'0'0'0,"-49"25"16,24 0-1,223-25 17,-99-25-17,100 0 1,-75-49-1,-50 24 1,-74 25 0,-49 1-16,-1 24 15,-74 49 1,-25 100 15,124-75-31,25 1 31,50-50-15,24-25 0,1-50-1,-1-49 1,1 24 0,-75 51-1,25 24 1,-1 24-16,-24 1 15,0 25-15,25-1 16,-50 51 0,-49 24-1</inkml:trace>
  <inkml:trace contextRef="#ctx0" brushRef="#br0" timeOffset="117992.24">7913 13867 0,'0'0'0,"0"-24"31,0 73-15,-24 26 0,-1 24-1,-25-25 1,50-49-1,50-75 1,24-49 0,50-25-1,-74 75 1,-25 49 0,24 0-1,-49 49 1,-25 26 15,1 24-15,-1-50-1,50 1 1,24-25 0,1-75-1,0 25 1</inkml:trace>
  <inkml:trace contextRef="#ctx0" brushRef="#br0" timeOffset="118492.34">8658 13843 0,'-25'-25'32,"0"25"-32,0 0 15,-24 74 16,-51 1-15,51 24 0,24-25-1,25-24 1,74-25 0,1-50-1,-50 25-15</inkml:trace>
  <inkml:trace contextRef="#ctx0" brushRef="#br0" timeOffset="118775.58">8806 14115 0,'25'0'16,"-50"0"-16,75 0 16,-25-24-16,49-1 31,1-25-31,-1-24 31,-49 24-15,-50 25-1,-49 75 1,24-25-16,-24 49 16,-26 50-1,51 25 1,74-75-1,74-49 1</inkml:trace>
  <inkml:trace contextRef="#ctx0" brushRef="#br0" timeOffset="119393.57">12180 14115 0,'0'0'0,"25"-24"0,25-51 16,-50 50-1,-25-24 1,-124-1 15,75 75-15,-1 0-16,-74 74 15,75 0 1,74-24 0,74-51-1,75-24 1,0-74-1,-25 0 1,-50-1 0,-49 75-1,-25 50 1,-74 49 0,-25 50 15,99-124-16,-25-25-15</inkml:trace>
  <inkml:trace contextRef="#ctx0" brushRef="#br0" timeOffset="119691.51">12428 14016 0,'50'-25'16,"-100"50"-16,125-74 0,-50 73 31,-25 1-31,0 25 15,-25-25-15,0 49 16,0-74 0,50 0-1,74-50 1,50-24 15,-50 0-31,-24 49 16,-75 50 15,24 24-15,26 1-1,99-25-15</inkml:trace>
  <inkml:trace contextRef="#ctx0" brushRef="#br0" timeOffset="120058.66">13569 13917 0,'25'-25'0,"-50"50"0,75-75 15,-75 26 1,-99 73 0,-49 26-1,73-1 1,75 25 0,25-49-1,100-1 1,49-49 15,-75-24-31,0-1 16,50-74-1,25-224 1,-25 1 0,-74 74-1,-50 148 1,-25 100-1,-24 124 1,-26 75 0,25 24-1</inkml:trace>
  <inkml:trace contextRef="#ctx0" brushRef="#br0" timeOffset="120808.45">15604 13570 0,'0'-25'16,"0"50"-16,0-75 16,0 25 15,0 50-15,0 25-16,0 24 15,-75 125 1,26-75-16,-51 99 15,1-25 1,49-74 0,50-99-1</inkml:trace>
  <inkml:trace contextRef="#ctx0" brushRef="#br0" timeOffset="121211.12">15554 13545 0,'0'0'16,"25"-75"-16,-25 26 15,25-26-15,49-24 16,25 0 0,25 49-1,-25 75 1,-74 74-1,-74 100 1,-199 98 15,173-222-31,-49 24 16,50-74 0,74 0-1,0 49 1,25 1-1,24 24 17,50 50-17,1-125 1,-1-24 0</inkml:trace>
  <inkml:trace contextRef="#ctx0" brushRef="#br0" timeOffset="121525.57">16125 14215 0,'0'0'0,"49"-50"31,-24 25-31,49-24 16,26-1 0,-26-24-1,-74 49 16,-25 25-15,-49 49 0,-25 51-1,49-26 1,50 0 0,50-24-1,74 0 1,49-50-1,-98-25-15</inkml:trace>
  <inkml:trace contextRef="#ctx0" brushRef="#br0" timeOffset="121741.16">16993 14041 0,'25'-25'16,"-25"0"-16,-50 125 0,75-150 0,-50 0 31,-25 100-31,1 24 16,-1 26 15,25 73-15,-74 1-1,25 0 1,-26-75 0,76-99-16,-1 25 15,0-50-15</inkml:trace>
  <inkml:trace contextRef="#ctx0" brushRef="#br0" timeOffset="121892.6">16894 13669 0,'0'0'0,"99"-99"16,-74 49 15,-1 25-31,-24 0 16,25 1-1</inkml:trace>
  <inkml:trace contextRef="#ctx0" brushRef="#br0" timeOffset="122408.15">17191 13942 0,'25'25'15,"-50"-50"-15,75 50 16,-25-25-16,-1 24 0,1-48 15,50-1 1,-1-25 0,-24-24-1,-50-1 1,-50 100 0,-49 25-1,-50 123 16,124-73-15,25-26 0,75-24-1,73-50 1,51-50 0,-1-24-1,-98-26 1,-51 26-1,-123 74 17,49 50-17,0-26-15,25 51 16,25-1 0,0-24-1,49-1 16,50-49-15,-49-24-16</inkml:trace>
  <inkml:trace contextRef="#ctx0" brushRef="#br0" timeOffset="122608.41">18556 13570 0,'0'0'0,"24"-25"16,-24 0-1,-49 75 1,-1 49 0,25 149-1,-24-74 1,-26-26 0,26-73-1</inkml:trace>
  <inkml:trace contextRef="#ctx0" brushRef="#br0" timeOffset="122857.86">18382 14066 0,'25'-50'15,"-50"100"-15,75-149 16,-26 49-16,1 0 16,25 1-1,74 24 1,-50 50-1,-24 49 1,-50 50 0,-50-25-1,25-49 1,50-50 0,0-25-1</inkml:trace>
  <inkml:trace contextRef="#ctx0" brushRef="#br0" timeOffset="123410.2">19077 13991 0,'-100'25'16,"200"-50"-16,-100 1 15,-100 48 1,26 26 0,74 24-1,0 1 1,50-50-1,24-1 1,0-48 0,-24-51-1,24-24 1,50-25 0,-24 50-1,-1 49 1,-50 50-1,-49 74 17,-49 0-17,-1-25 1,50-49 0,25-25-1,25-49 1,49-51-1,0 51 1,-74 49 0,-25 25-1,0 123 1,50-73 0,49-26-1,0-49 1,50-24 15,-50-100-15</inkml:trace>
  <inkml:trace contextRef="#ctx0" brushRef="#br0" timeOffset="124207.9">22103 13619 0,'0'0'16,"0"-25"0,0 75 15,-25 0-16,25 24 1,-74 100 0,49-100-16,-74 100 15,49-50 1,25-75 0</inkml:trace>
  <inkml:trace contextRef="#ctx0" brushRef="#br0" timeOffset="124592.02">22053 13818 0,'0'0'0,"124"-273"15,-74 223 1,49-74 0,25 25-1,-49 74-15,24 0 16,-74 100 15,-100 98-15,-74 26-1,-24-50 1,74-75 0,74-49-1,0 0 1,50 0-1,0-1 1,24 26 0,1 74-1,-1-50 1,-24-24 0</inkml:trace>
  <inkml:trace contextRef="#ctx0" brushRef="#br0" timeOffset="125176.27">22624 14239 0,'0'0'0,"25"-24"15,49-76 1,-24 26 0,-25 49-1,-1-24-15,1-1 16,-50 75 15,-49 49-15,24 25-1,50-24 1,50-50 0,148-1-1,26-73 1,-51-1-1,-98 1 17,-75 24-17,-75 0 1,51 50-16,-26-25 16,25 25-16,25 74 15,25 0 1,0 25-1,0 25 1,-50 0 0,-74 24-1,-26-73 1,26-76 0,74-73-1,25-100 1,224-198 15,-26 148-15,-49 50-1</inkml:trace>
  <inkml:trace contextRef="#ctx0" brushRef="#br0" timeOffset="125344.06">23790 13991 0,'0'0'0,"25"0"47,-25 50-31,0-25-16,0 0 15,24 49 1,-24-24-16,-49 74 16</inkml:trace>
  <inkml:trace contextRef="#ctx0" brushRef="#br0" timeOffset="125475.69">23815 14091 0,'0'-100'0,"0"200"0,24-274 16,-24 124-16,0 1 16,0 24-1</inkml:trace>
  <inkml:trace contextRef="#ctx0" brushRef="#br0" timeOffset="126082.34">23964 13967 0,'0'0'0,"24"49"0,-48-24 16,-1 49 15,25 1-15,49-1-16,26-49 31,-26 0-15,-24-25-1,0-25 1,-25-49 0,0-26-1,0 1 1,50 50-1,24 49 1,-24 24 0,-1 26-1,-24 49 1,-25 0 0,-50-24-1,26-50 16,48-50-15,1 0 0,50-99-1,-1 74-15,25-74 16,1 75 0,-76 49-1,1 74 1,-50 25-1,1 25 1,24-49 0,99-75 15,-50-25-15</inkml:trace>
  <inkml:trace contextRef="#ctx0" brushRef="#br0" timeOffset="126325.42">25080 14091 0,'25'-25'16,"-50"25"0,0 25-1,25-1 1,25 26 0,-25 0-1,0 24 1,-25-24-1,-49 24 1,24-74-16,-24 0 16,49 0-1</inkml:trace>
  <inkml:trace contextRef="#ctx0" brushRef="#br0" timeOffset="126593.85">25452 14041 0,'25'-25'15,"-50"50"-15,50-75 47,-25 75-47,0 0 16,0 0-16,-25 24 15,25 1 1,25-50 0,0 0-1,-1-50 1,1 26 0</inkml:trace>
  <inkml:trace contextRef="#ctx0" brushRef="#br0" timeOffset="126875.78">25452 14314 0,'-25'25'0,"50"-50"0,-25 50 16,0-1-1,50-24 1,-26 0-1,26-24 1,-25-1 0,0 0-1,-25 0 1,-25 25 15,0 0-31,-25 0 16,26 0-16</inkml:trace>
  <inkml:trace contextRef="#ctx0" brushRef="#br0" timeOffset="128724.71">3696 14934 0,'99'0'0,"-198"0"0,298 0 15,-125 0-15,25-25 16,1 25-16,172-25 16,125 1-1,50-1 1,-1 25 15,26 0-15,-249 0-16,0 25 15,422-1 1,-223 1 0,-25 0-1,0 0 1,25 0-1,-26-25 1,-23 24 0,23-24-1,-23 0 1,172 0 15,-371 0-15,173 0-16,1 0 31,148-24-15,-199 24-1,26 0 1,24-25 0,-24 25-1,-1-25 1,25 25-1,1 0 1,-1-25 0,-24 25-1,-1 0 1,50-25 0,174 25-1,-224 0 1,26 0 15,-1 0-15,0 0-1,25-24 1,-49 24 0,-1 0-1,26 0 1,24 0-1,-25 0 1,0 0 0,-173 0-16,173 0 15,-74 0 1,25 0 0,49 0-1,25 0 1,0 24 15,-24-24-15,-26 25-1,-49 0 1,-25-25 0,-124 25-16</inkml:trace>
  <inkml:trace contextRef="#ctx0" brushRef="#br0" timeOffset="137342.51">4316 15306 0,'-24'25'31,"-1"25"-15,0 24-16,-25 0 15,-49 100 1,25-25 0,49-99-1,0-50 16,50-75-15,0 1-16,74-150 16,25 26-1,-25 74 1,-49 74 0,-1 75-1,1 99 1,-25 75-1,-25 24 1,-25-25 0,-25-74-1,26-74 1,-1-50 0</inkml:trace>
  <inkml:trace contextRef="#ctx0" brushRef="#br0" timeOffset="137509.18">4143 15926 0,'-25'-24'31,"25"-1"-15,50 0-16,-26-25 15,125-49 1,-74 49-16,-1 1 15</inkml:trace>
  <inkml:trace contextRef="#ctx0" brushRef="#br0" timeOffset="137727.41">4862 15455 0,'0'0'16,"25"-25"-16,-25 0 15,0 1 1,-25 73 15,0 75-15,1-25-1,-1 1-15,-25 73 16,50-123 0,-25 49-16</inkml:trace>
  <inkml:trace contextRef="#ctx0" brushRef="#br0" timeOffset="137925.34">5160 15405 0,'0'0'0,"25"-49"0,-25 74 32,-25-1-17,-25 125 1,25-50-16,1 25 15,24 149 1,-25-49 0,50-150-16</inkml:trace>
  <inkml:trace contextRef="#ctx0" brushRef="#br0" timeOffset="138475.53">7343 15753 0,'0'0'0,"-25"0"15,0-25 1,0 50-16,1-1 16,-1 125-1,0 75 1,0-26 0,0-24-1,1-100 1,24-49-1,0-75 1,0-123 0,49-100-1,26 0 1,24 99 0,-50 125-16,26-1 15,-25 50 16,-1 74-15,-49 100 0,-49 0-1,-51-25 1,51-100 0</inkml:trace>
  <inkml:trace contextRef="#ctx0" brushRef="#br0" timeOffset="138775.93">7814 15777 0,'0'-24'0,"0"48"0,25-48 16,-25 48 0,-50 26-1,26 49-15,24 1 16,24-26 15,26-74-31,0 0 16,74-50-1,-75 26 1,-24-100 0,-75 49-1,-24 25 1,49 50-1,0 0 1</inkml:trace>
  <inkml:trace contextRef="#ctx0" brushRef="#br0" timeOffset="139059.29">8286 15629 0,'0'0'0,"24"-25"0,1 0 31,-25 75 0,0-1-15,25 26-1,99-1 1,-74 1 0,-50-1-1,-25 25 1,-50-24-1,1-75 1,49-25 0,75-74-1</inkml:trace>
  <inkml:trace contextRef="#ctx0" brushRef="#br0" timeOffset="139342.9">8583 15653 0,'25'-49'15,"-124"222"-15,272-371 31,-272 272-31,198-173 16,-99 174 0,-24-1-1,73 0 1,1-24 0,24 0-1,1 24 1,-75-49-16,25 0 15,-25 24 1,-75 1 0,1-25-1,-1-25 1,50-50 0</inkml:trace>
  <inkml:trace contextRef="#ctx0" brushRef="#br0" timeOffset="139544.6">9154 15678 0,'49'-25'0,"-98"50"0,123-50 15,-74 1 17,0 48-32,0 1 15,0 74 1,0 1-1,25-26 1,25-74 0</inkml:trace>
  <inkml:trace contextRef="#ctx0" brushRef="#br0" timeOffset="140280">9501 15529 0,'-50'199'15,"100"-398"-15,-25 100 0,0 25 16,-25 24-16,24 50 31,-24 25-15,0 0-16,0 24 15,50 75 1,-25-99 0,0 0-16,24 25 15,-24-1 1,-25 50-1,-49 1 1,-26-26 0,25-24-1,26-75 17,48-25-32,26-74 15,49 0 16,25 0-15,0 0 0,-74 75-16,0-1 15,-50 25 1,24 25 0,-24 50-1,0-25 1,-24 49-1,-1 0 1,25 50 15,0-99-31,49 50 16,1-51-16,74-24 16,25-24-1,-50-51 16,-49-24-15,-125 124 15,51 74-15,-1-49-16,25-1 16,-25 100-1,25 25 1,-25-125-1,0 51 1</inkml:trace>
  <inkml:trace contextRef="#ctx0" brushRef="#br0" timeOffset="140526.29">9303 15505 0,'-25'-25'16,"50"50"-16,-75-50 15,25 0 1,0 25-1</inkml:trace>
  <inkml:trace contextRef="#ctx0" brushRef="#br0" timeOffset="141959.79">12701 15554 0,'0'0'0,"25"-49"16,-50 49 15,25 49-31,0 50 16,0 100-1,0-50 1,25-50 0,-25-74 15,25-50-31,24-74 15,1-50 1,0 0 0,-50 75-1,49-1 1,-24 125 0</inkml:trace>
  <inkml:trace contextRef="#ctx0" brushRef="#br0" timeOffset="142926.51">13272 15926 0,'0'0'0,"0"-74"15,-25-1 1,-50 51 0,1 73-1,49-24 1,0 99-1,25-49 1,50-51 0,49-48-1,25-76 1,-49-24 0,-26 25-1,-24 74 1,-25 50-1,0 49 1,0 51 0,25-1-1,0-100 1,0-24-16,49 0 16,25-49-1,0-50 16,-24-75-15,-75-25 0,25 75-1,-25 100 1,-25 48 0,0 100-1,0 75 1,0-25-1,75-1 1,0-148 0,24-50-1,1-74 1,24-50 0,-50 25-1,-49 99 16,-24 100 1,-1 49-17,0-25 1,50 0 0,24-74-1,1-25-15,24-25 16,-24-74-1,0-50 1,-50 50 0,24 49-1,-48 75 1,-1 74 0,50 1-1,-1-1 16,1 0-15,25-49 0,-25-50-16</inkml:trace>
  <inkml:trace contextRef="#ctx0" brushRef="#br0" timeOffset="143393.34">14711 15976 0,'24'-25'31,"-24"0"-15,25 1-16,0-26 15,49-25 1,-24 26 0,-50 24-1,-25 50 1,0 24-1,-24 51 1,49-26 0,25 1-1,49-51 1,50-48 0,0-51-1,-25-24 1,1 0-1,-51 74 1,26 25 0,-26 25-1,-24 124 1,-50-50 0,-24-25 15,-26-49-16,1-25-15</inkml:trace>
  <inkml:trace contextRef="#ctx0" brushRef="#br0" timeOffset="144609.28">18779 15976 0,'0'-50'31,"0"26"-31,0 73 31,-50 1-15,25 99-1,1-75-15,24 0 16,74-74 0,50-74 15,-25-50-16,1 0 1,-76 0 0,1 99-1,-25 100 1,-25 73 0,50-24-1,25-49 1,24-75-1,1-75 1,-51-24 0,-24-50-1,0 75 1,0 49 0,0 0-1</inkml:trace>
  <inkml:trace contextRef="#ctx0" brushRef="#br0" timeOffset="144960.01">19672 15579 0,'0'0'0,"50"-50"16,-1-49 0,-24 99-1,-25 50 1,-25 99-1,0 24 1,-24-49 0,49-99-1,25-25 1,74-49 0,0-26-1,-25 25 16,-49 75-15,0 25 0,-25 74-1,0-74 1,25-50 0</inkml:trace>
  <inkml:trace contextRef="#ctx0" brushRef="#br0" timeOffset="145143.51">20317 15802 0,'0'0'0,"25"0"0,-25 25 47,-25 0-31,25 0-16,0 49 15,-25 25 16,0-49-31,25 0 16</inkml:trace>
  <inkml:trace contextRef="#ctx0" brushRef="#br0" timeOffset="145293.12">20416 15703 0,'0'0'0,"0"-74"16,0 49-1,-25 25 1</inkml:trace>
  <inkml:trace contextRef="#ctx0" brushRef="#br0" timeOffset="145543.28">20739 15753 0,'0'0'0,"24"0"47,-48 0-47,-1 24 15,25 1-15,-25 25 16,0 24 0,50 26-1,25-51 1,-26-49-1,26 0-15,24-49 16,-24 24 0</inkml:trace>
  <inkml:trace contextRef="#ctx0" brushRef="#br0" timeOffset="145848.39">21185 15678 0,'25'-149'16,"-25"100"-1,-25 247-15,50-421 31,-25 248-31,0 0 16,-25 99 0,25-50-16,-25 0 15,1 100 1,-1-149 0,74-25-1,51-74 1,-26 49-1,-24 0 1,-26 75 0,26 24-1,0 0 17,-1-49-17</inkml:trace>
  <inkml:trace contextRef="#ctx0" brushRef="#br0" timeOffset="146495.39">23467 15877 0,'-24'49'0,"73"-123"15,-74 99-15,75-100 0,-25 26 16,0-26-1,-25 50 1,-50 1 0,-49 48-1,-25 51 1,25 24 0,74 0-1,74-74 1,51-25-1,-51-25-15,75-49 16,-99 49 0,25-25-16,-26 26 15,1-1-15,-25 50 32,0 99-17,25-25 16,25-25-15,24-49 0,0-50-1,26-49 1,-51 24-16,-24-24 16,0-25-1,-50 49-15</inkml:trace>
  <inkml:trace contextRef="#ctx0" brushRef="#br0" timeOffset="147994.29">26742 15207 0,'0'0'0,"0"-25"0,0 0 16,0 1 15,0 48-16,-25 100 1,-49 75 0,49-1-1,25-24 1,49-100 0,51-49-1,24-50 1</inkml:trace>
  <inkml:trace contextRef="#ctx0" brushRef="#br0" timeOffset="148177.35">26692 15604 0,'0'0'0,"-25"25"16,1-25-1,48-25 1,76-25 0,-26 25-16</inkml:trace>
  <inkml:trace contextRef="#ctx0" brushRef="#br0" timeOffset="148761.09">27114 15604 0,'0'49'16,"0"-98"-16,0 123 16,50-74-1,24-25 1,50-24 15,-50-26-15,-24 1-1,-75 0 1,-24 74 0,-51 24-1,26 76 1,24-1 0,50-50-16,50 51 15,49-51 1,50-49-1,-25-25 1,0-24 0,-25-26 15,-49-24-31,-50 50 31,25 49-15,-25 24-1,0 1 1,49 99 0,1-25-1,-75-24 1,-49 24 0,-50-49-1,25-50 1,74 0-1</inkml:trace>
  <inkml:trace contextRef="#ctx0" brushRef="#br0" timeOffset="149010.06">28305 15232 0,'0'0'0,"49"0"16,-73 49 15,-1 26-15,0 49-1,0 49 1,50-49 0,25-49-1,24-50 1,-24 0-16</inkml:trace>
  <inkml:trace contextRef="#ctx0" brushRef="#br0" timeOffset="149161.71">28305 15604 0,'0'0'0,"-25"0"0,25-25 15,-25 25 1,124-25 15,-24 25-31</inkml:trace>
  <inkml:trace contextRef="#ctx0" brushRef="#br0" timeOffset="149326.01">28850 15703 0,'0'25'31,"50"-50"-31,-25 25 16,49-25-16,-24 0 15,24 1-15</inkml:trace>
  <inkml:trace contextRef="#ctx0" brushRef="#br0" timeOffset="149609.64">29719 15331 0,'0'0'0,"0"-25"15,0 0 1,-50 25-16,25 25 16,1 0-1,-1 74 1,25 0-1,0-74-15,49 74 16,-49-49 0,-24 24 15,-26-49-15,-49-25-1,74-25-15</inkml:trace>
  <inkml:trace contextRef="#ctx0" brushRef="#br0" timeOffset="149859.68">29967 15306 0,'0'0'0,"25"-49"31,-25 73-16,0 1 1,0 25-16,24 49 16,-24 25-1,-24-25 1,24-24 0,-25-26-1</inkml:trace>
  <inkml:trace contextRef="#ctx0" brushRef="#br0" timeOffset="150326.5">29868 15703 0,'0'0'0,"0"-25"0,0 0 16,0 1 0,49-1-1,50 0 1,25 0-1,0 0 1,-74-24 0,-50 24 15,-25 25-31,-49 25 16,24-25-1,-24 49 1,74 1-1,25 0 1,24-50 0,50 0-1,1-25 1,-51 0 0,-24 25-1,0 25 1,0 0-1,-25 49 1,25 0 0,-1-24-1,-24-25-15</inkml:trace>
  <inkml:trace contextRef="#ctx0" brushRef="#br0" timeOffset="150559.73">30934 15281 0,'0'0'16,"25"-24"-1,-25-1-15,-25 25 16,0 49 0,1 51-1,-1 24 1,0 49-1,0-49 1,25-74 0,-25-50-1</inkml:trace>
  <inkml:trace contextRef="#ctx0" brushRef="#br0" timeOffset="150876.59">30785 15703 0,'0'0'0,"0"-25"16,25 0 0,25 1-1,24-26 1,50 0 0,-49 26-1,-75-1 1,25 25-1,-25 49 1,-25 1 0,25 0-1,-25-1 1,25 1 0,0-25 15,25-25-31</inkml:trace>
  <inkml:trace contextRef="#ctx0" brushRef="#br0" timeOffset="151126.89">31455 15505 0,'0'0'0,"50"-50"16,-100 50 15,25 50-15,25 24-1,25 0 1,0 26 0,-25-26-1,0-24 1,-50-25 0,26-25 15,24-25-16</inkml:trace>
  <inkml:trace contextRef="#ctx0" brushRef="#br0" timeOffset="151376.46">31927 15455 0,'0'0'0,"49"-50"15,-24 50 16,-25 25-15,-25 25-16,0-1 16,1 26-16,-26 49 15,0 0 1,-24-25 15,49-74-15</inkml:trace>
  <inkml:trace contextRef="#ctx0" brushRef="#br0" timeOffset="151693.51">31827 15728 0,'0'0'0,"0"-25"0,50 0 15,49-24 1,-24 24-1,-1 25 1,0-25 0,-49 25-1,0 25 1,-25 24 15,0 1-15,-25 24-1,0-24 1,1-25-16,-1 0 16,-50 0-1,51-25-15</inkml:trace>
  <inkml:trace contextRef="#ctx0" brushRef="#br0" timeOffset="151903.35">32274 15604 0,'0'0'16,"25"-25"-16,-25 0 47</inkml:trace>
  <inkml:trace contextRef="#ctx0" brushRef="#br0" timeOffset="152244.34">32720 15529 0,'0'-24'32,"-24"24"-1,-1 24-31,-25 1 15,1 50 1,-1 24 0,25-25-1,0 1 1,25-50 0,25-1-1,50-48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46:40.2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 1538 0,'50'0'16,"-75"0"15,25 50-15,-25-26-16,25 51 15,-50 74 1,1 0 0,-1-50-1,50-74 1,0-1-16,-25-24 15,75-99 1,0 25-16,74-100 16,0 50 15,-50 99-31,-49 75 31,0 99-15,-75 0-1,25-50 1,0-74 0,25-75-1,75-74 1,-1-25 0,26 50-1,-26 74 1,-24 149-1,-50 25 1,0 0 0,0-100-1,24-49 1</inkml:trace>
  <inkml:trace contextRef="#ctx0" brushRef="#br0" timeOffset="799.48">3002 1712 0,'0'0'16,"24"-75"-1,-73 75 1,-26 100 0,1 24-1,49 0 1,25-75-1,50-49 1,49-49 0,0-26-1,-24-24 1,-51 0 0,-24 74 15,25 50-16,-25 24 1,25 26 0,0-26-1,49-24 1,-24-74 0,24-26-1,-49-24 1,0 49-1,-25 75 17,25 0-32,-25 25 15,25-1 1,24-24 0,26-25-1,-51-50 1,26-24-1,0-1 1,-26 26 0,-24 24 15,25 75-15,-25 74-1,-25 74 1,-49 25-1,49-99 1,-99 100 0,-99 24-1,173-223 1,1-75 0,24-124 15,25 75-31</inkml:trace>
  <inkml:trace contextRef="#ctx0" brushRef="#br0" timeOffset="2566.83">6152 1687 0,'0'0'0,"25"0"0,-25-25 16,25 25-16,-25-25 31,0 0-31,25 1 16,-50-26 15,0-24-16,-25 74 1,26 0-16,-76 74 16,1 75-1,49 25 1,26-100 0,73-49-1,26-75 1,49-49-1,-50-25 1,-49 49 0,0 51-1,-25 48 1,-25 175 15,25-50-15,0-50-1,25-74-15</inkml:trace>
  <inkml:trace contextRef="#ctx0" brushRef="#br0" timeOffset="2866.09">6648 1513 0,'0'0'0,"25"-74"16,-50 99 15,0-1-31,1 100 16,24 1-1,74-51 17,0 0-32,-24-24 31,-25 0-16,-75-26 1,-24 1 0,-1 0-1,75-99 1</inkml:trace>
  <inkml:trace contextRef="#ctx0" brushRef="#br0" timeOffset="3168">7095 1538 0,'49'-25'0,"-98"50"0,123-99 16,-99 74 15,1 74-15,-1 25 0,25 1 15,74-26-16,1-24 1,-1-1 0,-74 1-1,0-25 1,-50-1-16,-24 26 16,24-50-1,26 0 1</inkml:trace>
  <inkml:trace contextRef="#ctx0" brushRef="#br0" timeOffset="3484.11">7492 1662 0,'0'0'0,"25"0"0,-25-25 16,-25 75 30,0 49-30,25-49-16,50 24 16,24-24-1,0-25 1,1-25 0,-1-75-1,-49 1 1,0-50-1,-25 49 1,25 26 0,-1 49-1</inkml:trace>
  <inkml:trace contextRef="#ctx0" brushRef="#br0" timeOffset="3949.71">8037 1612 0,'25'0'16,"-50"0"-16,75 50 15,-50 25 1,-25-1 0,0 0-1,50-98 17,-25-26-17,99-49 1,-24 24-1,-25 26 1,-26 49 0,-24 24-16,-24 51 15,-26 24 1,50-49 15,-25-50-15,75-50-1,24-49 1,25 0 0,1 49-1,-51 25 1,-24 25 0,0 50-1,-25 49 1,0-74-1</inkml:trace>
  <inkml:trace contextRef="#ctx0" brushRef="#br0" timeOffset="4366.78">8980 1588 0,'25'0'31,"0"0"-15,0 0-16,24 0 15,50 0 1,1-50 0,-26 25-1,0-24 1,-74-26-1,-24 26 1,-51 49 0,-24 49-1,0 26 1,24 49 0,51-25 15,48-25-16,26-49 1,99-25 0,-25-49-1,-25 24-15</inkml:trace>
  <inkml:trace contextRef="#ctx0" brushRef="#br0" timeOffset="7483.19">12205 1414 0,'0'-25'171,"-25"25"-124,0-25-31,1 25-16,-1 0 16,-25 0-16,1 0 15,24 25 1,-74 25-1,24 49 1,50 0 0,25-24-1,50-1 1,49-74-16,100 0 16,24-25-1,-25-24 1,-49-26-1,-99 1 1,-75 24 0,-49 25-1,-50 75 1,24 74 15,75 0-15,25-49-1,125-51 1,-26-73 0,-25-26-1,1 1 1,-51 74 15,-24 50-15,0 24-1,0 0 1,25-74 0</inkml:trace>
  <inkml:trace contextRef="#ctx0" brushRef="#br0" timeOffset="7766.91">13048 1687 0,'25'-25'16,"-50"50"-16,75-75 15,0 50 1,-50 50 0,-25 24-1,0-24 1,50-50 15,24-25-31,1-24 16,49-1-1,-49 25 1,0 50 0,-50 0-16,24 0 15,1 74 1,50-50 0</inkml:trace>
  <inkml:trace contextRef="#ctx0" brushRef="#br0" timeOffset="8150.89">14636 1340 0,'0'0'0,"25"0"16,-25-25-1,-50 74 1,50 51-1,-25-1 1,25-50 0,25-24-1,25-50 1,49 25 0,-49-24 15,-1 48-16,-49 51 1,-24-1 0,-76-24-1,1 0 1,49-50-16,-24 0 16,74-50-1</inkml:trace>
  <inkml:trace contextRef="#ctx0" brushRef="#br0" timeOffset="8551.01">15306 1538 0,'0'0'0,"25"0"15,-25 25 1,0 0-1,49-25 1,-24 0-16,50-25 16,24-25-1,-25-24 1,-74 24 0,-25 25-1,-99 50 1,25 50-1,50-26 1,-1 1-16,0 49 16,50-24-1,50-1 1,99-74 0,0-50 15,-25 1-16</inkml:trace>
  <inkml:trace contextRef="#ctx0" brushRef="#br0" timeOffset="10333.64">19325 1712 0,'0'0'0,"24"-25"16,-24 0-16,0 0 16,-24 25-1,-1-25 1,0 25 15,-49 25-15,-75 50-1,50 24 1,74-49 0,50-1-1,74-49 1,-50-25-16,75-24 16,-24-50-1,-76-50 1,26 0-1,-50 25 1,0 99 0,0 25-1,-25 124 1,0 50 0,1-25 15,24-25-16,74-100 1,-24-24-16</inkml:trace>
  <inkml:trace contextRef="#ctx0" brushRef="#br0" timeOffset="10550.35">19672 1588 0,'0'0'0,"25"-25"16,0 25-1,-25-25 1,-25 75 0,25-26-1,-25 101 1,0-26 0,25-25-1,0-24 1,0-25-16</inkml:trace>
  <inkml:trace contextRef="#ctx0" brushRef="#br0" timeOffset="10682.84">19796 1439 0,'0'0'0,"25"-75"31</inkml:trace>
  <inkml:trace contextRef="#ctx0" brushRef="#br0" timeOffset="10933.93">19945 1538 0,'0'0'16,"25"50"-1,-25-1-15,-25 1 16,25 24-1,-25-24 1,50-25 0,0 0-1,-1-50 1,76-50 0,-51 26-1,26-75 1,-26 74-1</inkml:trace>
  <inkml:trace contextRef="#ctx0" brushRef="#br0" timeOffset="11117.35">20391 1538 0,'0'0'0,"25"0"31,-50 50-15,25-1-1,-24 26 1,24 24 0,0-49-16,0-1 15,24-24-15</inkml:trace>
  <inkml:trace contextRef="#ctx0" brushRef="#br0" timeOffset="11221.94">20590 1538 0,'0'0'0,"25"-50"0</inkml:trace>
  <inkml:trace contextRef="#ctx0" brushRef="#br0" timeOffset="11567.27">20912 1538 0,'0'0'0,"25"0"16,-75 25 0,26 0-1,-26-1-15,25 1 16,0 50 0,25-1-1,25-49-15,0 0 16,74-25-1,0 0 1,-24-75 0,-25-49-1,-1-173 17,-24 148-17,-25 124 1,-25 50 15</inkml:trace>
  <inkml:trace contextRef="#ctx0" brushRef="#br0" timeOffset="12184.07">21532 1712 0,'0'0'0,"50"-25"31,-25 25-31,0-25 0,-25-49 16,24 49 15,-98 25-31,0 49 31,24 1-15,50 25-1,74-26 1,100-24 0,99-50-1,-50 0 1,25-74 0,-198 49-1,-50 26 1,-75-1-1,1 50 1,0 24 0,74-24-1,-25 25 1,74 24-16,51-24 31,-51-50-15,1 0-16,-25-25 15,24-25-15,-24 26 16,25-150 0,-1-198-1,1 173 1,-25 125 0,-75 123 15,50 1-16</inkml:trace>
  <inkml:trace contextRef="#ctx0" brushRef="#br0" timeOffset="12451.12">23988 1414 0,'-24'-25'16,"48"50"-16,-48-75 0,-1 75 31,25 25-15,0-25-16,-25 49 15,25-24-15,0-1 16,-25 26-1,25-50 1</inkml:trace>
  <inkml:trace contextRef="#ctx0" brushRef="#br0" timeOffset="12600.02">24063 1265 0,'0'0'0,"0"-25"0,25 1 15,-50-1 1,25 0 0</inkml:trace>
  <inkml:trace contextRef="#ctx0" brushRef="#br0" timeOffset="13118.01">24162 1315 0,'0'0'0,"25"74"15,-25 25 1,-25-74-16,0 50 15,25-51 17,50-73-1,-25-1-15,99-49-1,-25 0 1,-74 74-1,-1 75 1,-24-1 0,0 1-1,0 24-15,25 25 16,0-24 0,50-75-1,-1-25 1,25-49-1,0-100 1,1-24 15,-51 98-31,1 51 16,-50-1-16,0 149 47,-25 50-32,0 0 1,25-75-16,-25 50 16,-24-24-1,24-100-15</inkml:trace>
  <inkml:trace contextRef="#ctx0" brushRef="#br0" timeOffset="13485.62">24906 1712 0,'25'-25'16,"-50"50"-16,100-125 15,49 51 1,-75-1 0,1 25-16,49 1 31,-99-1 0,0 50-15,0-1-1,-25 26-15,25 24 16,0 1 0,25-50-1,25 0 1,49-25 0,-49-25-1,-50-99 16,-50 74-31,0-49 16,-24 49 0,49 25-1</inkml:trace>
  <inkml:trace contextRef="#ctx0" brushRef="#br0" timeOffset="15201.76">27288 1265 0,'0'0'16,"0"-25"-16,0 1 62,0-1 126,0 74-173,0 1 1,0 24-16,-25 1 16,0 24-16,-49 75 15,-1-50 1,50-75-1,25-24 1</inkml:trace>
  <inkml:trace contextRef="#ctx0" brushRef="#br0" timeOffset="15982.97">27064 1687 0,'0'0'0,"0"-50"15,0 25 17,25 1-17,74-26 1,50 0 0,0 50-1,-99 0 1,-50 50-1,-25 24 1,0 1 0,25-50-1,25 0 1,0-25-16,49-50 31,1 0-15,-26 1-1,-24 49 1,-25-25 0,0 50-1,25 24 1,-25 1 0,74-25-1,50 0 1,-25-50-1,-49 0-15,0 0 16,-25-49 0,-25 24-1,0 25 32,0 50-31,0 25-1,0-1 1,0 1 0,0-25-1,24 0 1,1-25 0,0-25 15,-50 0-31,0-50 15,-49-24 1,24 25 0</inkml:trace>
  <inkml:trace contextRef="#ctx0" brushRef="#br0" timeOffset="16600.14">29396 1588 0,'0'0'0,"0"-25"16,-25 50 31,25-1-47,0 76 15,-24-1 1,-1-25 15,0-49-15,25-50-1,99-49 1,0 0 0,1 24-1,-75 50 1,-1 25 0,-48 49-1,-26 1 1,25-26-1,0-49 1,100-49 0,24-26-1,25-24 1,-99 74 0,49 0-1,-49 50 1,0 25-1,-25 49 1,-25 0 0,0-49-1</inkml:trace>
  <inkml:trace contextRef="#ctx0" brushRef="#br0" timeOffset="16967.93">30190 1612 0,'0'0'16,"0"-24"0,-25 73-1,0-24-15,1 74 16,-1-24 0,74-50 15,1-1-16,24-48 1,1-51 0,-25-24-1,-50 49 1,24 50 0,-24 25-1,0 0-15,0 74 16,-24 0-1,24-24 1,0-50 0</inkml:trace>
  <inkml:trace contextRef="#ctx0" brushRef="#br0" timeOffset="17633.96">31009 1315 0,'25'0'16,"-25"25"46,-25-1-62,25 1 16,-25 50-16,0-26 15,-25 100 1,26-25 0,24-25-1,24-49 1,-24-25-16</inkml:trace>
  <inkml:trace contextRef="#ctx0" brushRef="#br0" timeOffset="19184">30984 1737 0,'0'0'16,"0"-50"-16,50 0 15,24 25 1,25 1 15,0-1-15,-24 0-1,-50 25 17,-25-25-17,-25 100 1,0-1 0,25-24-16,25 24 15,-25-49 1,49-25-1,-24 0 1,50-50 0,-26 26-1,-24-1 1,25 50 31,-1 24-32,75-24 1,-24-25 0,-51 0-16,1-25 15,-25-49 1,-50 49 0,-25 25-1,-24 25 1,-1 24-1,51 26 1,24-26 0,49-24-1,26-25 17,-1-25-17,-24-24 1,-1-50-1,-24 99 17,-25 24-17,0 51 1,25-26 0,0-24-1,24 0 1,-24-50-1,25-49 1,-1-75 0,51-50-1,-26 51 1,-74 98 0,0 25-1,-50 75 1,-49 49-1,25 75 1,49-1 0,0-49-1,50-74 1,24-50 0,26-25-1,-1-49 1,26-50-1,-51 49 1,-24 75 0,-25 75-1,-25 24 1,50-25 15,-25-24-15,25-50-1,24 0 1,1-50 0,0 26-1,-50-1 1,24 25 15,1 0-31,-25 25 16,50-1-1,-25-24 1,-1-49 0,26-1-1,-25 1 1,-25 98 31,0 50-32,-25-49 1,25 24 0,-149 323-1,0-173 1,-24-100 0,-1-75-1,0-98 1,1-51-1</inkml:trace>
  <inkml:trace contextRef="#ctx0" brushRef="#br0" timeOffset="21120.77">2084 3994 0,'0'0'0,"0"25"62,0 0-62,25-1 0,-1-24 16,1 25-1,25-25-15,24-25 16,-24-24 0,-25-1-1,-1 1 1,-48 24-1,-1-25 1,0 50 0,-49 50 15,-1 74-15,26 25-1,24-25 1,50-50-1,99-49 1,0-50 0,0-25-1,-25 1 1</inkml:trace>
  <inkml:trace contextRef="#ctx0" brushRef="#br0" timeOffset="21584.74">2630 3994 0,'0'0'0,"49"-50"31,-24 26-31,0 24 16,24 49 15,-24-24-15,-25 25-16,0 49 15,0-25 1,0-123 31,25 24-47,0-25 16,0 1-16,-1-1 15,26 0 1,-25 26-16,-25-1 31,25 25-15,-50 49-1,25 1 1,0-25 0,0 49-1,0-24 1,25-25-1,49-1 1,-49-24-16</inkml:trace>
  <inkml:trace contextRef="#ctx0" brushRef="#br0" timeOffset="21834.18">3498 4068 0,'0'0'16,"0"-24"-16,25-1 15,-50 0 1,0 25 0,-25 50-1,26 24 17,-1 0-17,25-49 1,49 0-1,26-25 1,-26-25-16</inkml:trace>
  <inkml:trace contextRef="#ctx0" brushRef="#br0" timeOffset="22784.1">3845 4168 0,'0'0'0,"0"24"16,50-48 31,-26 24-47,26-75 15,0 1 1,-1-50 0,1-50 15,-25 50-16,-25 50 1,-25 74 0,25 49-1,-50 75 1,26 75 0,-1-26-1,50-98 1,-1-50-1,51-25 1,24-75 0,0-49-1,-74 25 1,-25 74 15,25 50-15,-25 0-1,0 49 1,25 1 0,-1-51-1,1-24 1,25-24 0,-1-76-1,1-24 1,-25 50-1,0 74 1,-25 25 0,25 49-1,-1-24-15,26-1 32,49-49-17,0-24 1,1-51-1,-26-24 1,-49 24 0,-50 100 15,25 0-15,25 50-1,-25-26 1,49 26-1,-24-51-15,-25 26 16,-25 0 15,1-50-15,-26 0 15,50-50-31</inkml:trace>
  <inkml:trace contextRef="#ctx0" brushRef="#br0" timeOffset="22983.92">5383 3771 0,'0'0'0,"25"0"16,-25 25 0,25-1-1,0 51 1,-25 24-1,0 0 1,0-49 0</inkml:trace>
  <inkml:trace contextRef="#ctx0" brushRef="#br0" timeOffset="23318.21">5631 3771 0,'25'-25'15,"-25"0"-15,25 25 16,-25 50 0,25-1-1,-25 1 1,24 0-1,-24-26 1,0 1 0,0 0-1,50-50 1,24-49 15,-24-25-15,-25 49-16,24 25 15</inkml:trace>
  <inkml:trace contextRef="#ctx0" brushRef="#br0" timeOffset="23601.12">6127 3895 0,'50'0'16,"-100"0"-16,174 25 15,-24-50 1,-1-25-1,-50 1 1,-49-1 0,-24 75 15,24 0-15,-25 49-1,0 25 1,50 0-1,24-24 1,-49-50 0</inkml:trace>
  <inkml:trace contextRef="#ctx0" brushRef="#br0" timeOffset="23805.39">5780 3473 0,'0'0'0,"-50"0"0,1 0 16,24 0-16,0-25 31,0 25 0</inkml:trace>
  <inkml:trace contextRef="#ctx0" brushRef="#br0" timeOffset="25218.1">8310 3671 0,'0'0'16,"0"-49"-1,0 24 1,-24 0 0,-51 25-1,-49 25 1,25 49 0,74-24-16,0 0 15,75-25 1,74-25-1,0-50 1,-25 0 0,-74 25-1,0 25 17,-50 50-1,25 74-16,-25 99 1,0 25 0,1-123-16,-51 73 15,25-49 1,-24-75 0,0-74-1,24-49 1,50-100-1,50-99 1,24 24 0</inkml:trace>
  <inkml:trace contextRef="#ctx0" brushRef="#br0" timeOffset="25535.01">8558 3820 0,'50'0'31,"-25"25"-31,0 25 16,-1-1 0,-24 51-1,0-1 1,0-50-1,0-73 1,0-1 0,50-99-1,-25 49-15,49-49 16,-24 50 15</inkml:trace>
  <inkml:trace contextRef="#ctx0" brushRef="#br0" timeOffset="26501.17">9278 3870 0,'0'0'16,"0"-25"15,-25 25-16,25 25-15,-50 49 16,26 50 0,24-24-1,49-76 17,75-24-17,-25-24 1,-49-26-1,-50-49 1,-25 24 0,-24 26-1,-1 49 1,0 25 0,50-1-1,75 1 1,49-25-1,0-49 1,-50 24 0,-24 0-1,-50 50 17,-25 0-17,25 24 1,25 26-1,0-1 1,24-74 0,1 0-16,0-25 15,-26-24 1,1-51 0,-25 51-1,0 49 16,25 74-15,25 1 0,24-51-1,25-48 1,1-26 15,-26-24-15,-49 24-16,24-99 15,-24 50 1,-50 148 15,1 26-15,-51 99 0,1 24-1,-26 25 1,51-49-1,24-100 1,0 1 0,50-100 15</inkml:trace>
  <inkml:trace contextRef="#ctx0" brushRef="#br0" timeOffset="26751.19">10345 4019 0,'0'0'0,"49"-124"16,26 49-1,-1 1 1,0 49 0,-49 25-1,0 99 1,-124 75-1,-25-75 1,99-49 0,25-75-1,25 0 1</inkml:trace>
  <inkml:trace contextRef="#ctx0" brushRef="#br0" timeOffset="27035.33">11064 3647 0,'0'0'0,"25"-25"16,-25 25 15,-50 25-15,25-1-16,0 76 15,25-1 1,25 0-1,0-24 1,-25-26 0,0-24-1,-25 0 17,-49-25-17,-1 0-15</inkml:trace>
  <inkml:trace contextRef="#ctx0" brushRef="#br0" timeOffset="27508.92">11535 4118 0,'0'0'0,"0"25"47,0 0-47,-25-1 16,25 1 15,25-25 0,-25-25-15,25 1 0,-25 48 62,25-24-47</inkml:trace>
  <inkml:trace contextRef="#ctx0" brushRef="#br0" timeOffset="31951.33">11634 3647 0,'0'0'0,"0"-25"47,0 50-31,-24-1-16,-1 51 15,25-50 1,25-25 15,24 0-15,1-25-1,-25 0 1,-25-25 0,0 26 15,-50 73-15,0 1-1,50-25 1,-24-25-1</inkml:trace>
  <inkml:trace contextRef="#ctx0" brushRef="#br0" timeOffset="32752.09">13272 3920 0,'0'-50'32,"0"25"-17,-25 25 17,0 25-17,0 25-15,0-26 16,-24 100-1,24-24 1,25-26 0,99-74-1,50-25 1,-25-74 0,-74 25-1,-25-50 1,-25 74-16,-75-24 15,-24 49 1,0 0 0,-1 50-1,26 24 1</inkml:trace>
  <inkml:trace contextRef="#ctx0" brushRef="#br0" timeOffset="33151.44">13718 3796 0,'0'0'0,"25"-25"16,0 25-1,-50 74 1,0 25-1,0 25 1,1-74 0,24-25-1,0-75 17,24 25-17,76-99 1,-26 25-1,-24 50 1,-25 49-16,-1 49 16,1 50-1,-50 25 1,25-49 0</inkml:trace>
  <inkml:trace contextRef="#ctx0" brushRef="#br0" timeOffset="33451.74">14264 4019 0,'0'0'0,"74"-75"32,-49 51-17,25-26 1,-25 0-1,-25 1 1,-25 49 0,-50 49-1,1 75 1,24 0 0,50-24-1,100-26 1,73-74-1,75-25 1</inkml:trace>
  <inkml:trace contextRef="#ctx0" brushRef="#br0" timeOffset="34185.24">17117 3771 0,'0'0'0,"25"-25"0,-50 0 15,25-25 1,-50 1 0,-74 49-1,0 74 1,50-24-16,-1 74 16,75-25-1,100-74 1,48-50-1,-48-24 1,-26-26 0,-24 1 15,-50 49-15,24 25-1,-24 74 1,0 75-1,-24 174 1,-26-125 0,-49 1-1,0-26 1,-25-74 0,49-74-1,25-74 1,50-75-1</inkml:trace>
  <inkml:trace contextRef="#ctx0" brushRef="#br0" timeOffset="34502.15">17290 4019 0,'0'0'0,"50"0"31,-50 25-15,0 24-16,0 1 15,-25 24 1,0-49 0,25-50 15,0 0-31,25-49 15,74-75 1,1 25 0,-75 75-16,49 24 31</inkml:trace>
  <inkml:trace contextRef="#ctx0" brushRef="#br0" timeOffset="35435.94">17787 4019 0,'0'0'0,"24"0"16,-24-25 31,0 50-47,-24 24 15,-1 51 1,25-51-16,0 26 15,49-26 1,1-49 0,0 0 15,-1-74-15,-49-25-1,0-1 1,-25 26-1,-24 49 1,24 50 0,0 25-1,100-26 1,-26-24-16,75 0 16,0-49-1,-24-1 1,-51 1-1,-49 24 1,-25 25 0,-24 74 15,49 1-15,25-26-1,24-24 1,50-25-1,-24-50 1,-26 1-16,-24-26 16,0 26-1,-25 74 17,25 74-17,49-25 1,1-24-1,49-50 1,0-25 0,-50-74-1,1-50 17,-51 25-17,-24 74-15,0 100 31,0 99-15,-49 99 0,24 25-1,-49 0 1,-1-25 0,26-124-1,49-99 1,24-100-1</inkml:trace>
  <inkml:trace contextRef="#ctx0" brushRef="#br0" timeOffset="35735.17">19374 4068 0,'0'0'0,"50"-124"31,-25 75-31,24-1 16,26 25-1,-1 1 1,1 73 0,-51 75-1,-24-74-15,-99 74 16,-25-50-1,-25-24 1,75-25 0,49-50-1</inkml:trace>
  <inkml:trace contextRef="#ctx0" brushRef="#br0" timeOffset="38303.08">21805 3771 0,'0'-25'16,"0"0"187,-24 25 485,-1 0-673,0 0-15,-25 25 16,-49 25-1,0 49 1,24 25 0,51 0-1,24-25 17,49-74-32,50 24 15,50-24 1,25-50-1</inkml:trace>
  <inkml:trace contextRef="#ctx0" brushRef="#br0" timeOffset="38652.14">22277 3944 0,'0'0'0,"24"-24"16,-24-1-16,-24 25 31,-26 25-31,0 49 16,26 25 15,-1-24-15,74-26-1,51-24 1,-26-50-1,-24-24 1,-26-51 0,-48 1-1,-26 25 1,0 24 0,26 50-1</inkml:trace>
  <inkml:trace contextRef="#ctx0" brushRef="#br0" timeOffset="39001.94">22574 3870 0,'0'0'16,"25"0"0,0 25-1,-25 24 1,-25 26-1,0-26 1,1-24 0,24 0-1,49-99 1,1-26 0,24 1-1,-24 74 1,-25 50 15,-25 25-31,-25 74 16,25-25-1,49-74 1</inkml:trace>
  <inkml:trace contextRef="#ctx0" brushRef="#br0" timeOffset="39285.89">23219 3771 0,'0'0'16,"25"-25"-16,-50 50 31,25 0-15,-24 24-1,24 26 1,74-1-1,-49-24 1,0-26 0,-25 1-1,-75 0 17,26-25-32,-26-25 15,50 0-15</inkml:trace>
  <inkml:trace contextRef="#ctx0" brushRef="#br0" timeOffset="39518.26">23567 3771 0,'0'0'0,"49"0"0,-24 0 47,-25 25-47,-25 24 15,25 1 1,-25-1-16,25 51 16,-24-51 15,24-24-15</inkml:trace>
  <inkml:trace contextRef="#ctx0" brushRef="#br0" timeOffset="39787.8">24013 3796 0,'0'0'0,"-25"-25"31,-49 50-15,49 24-1,50 1 1,0-1-16,49 26 15,-49-26 1,0 1 0,-50-25 15,-74 0-15,24-1-1,50-24-15</inkml:trace>
  <inkml:trace contextRef="#ctx0" brushRef="#br0" timeOffset="40019.58">24410 3696 0,'50'-25'0,"-100"50"0,100-74 16,-50 24 15,0 74-31,0-24 15,0 25-15,-25 74 16,25 0 0,0-25 15,0-49-31,0-1 16,-25 1-16</inkml:trace>
  <inkml:trace contextRef="#ctx0" brushRef="#br0" timeOffset="40318.6">24360 4118 0,'0'-25'16,"0"50"-16,25-99 15,25 24 1,49-24 0,0 49-1,1 0 1,-76 25-1,1 50 17,-25-26-17,0 1-15,-25 50 16,25-51 0,0 1-16,0 25 15,0-25 1</inkml:trace>
  <inkml:trace contextRef="#ctx0" brushRef="#br0" timeOffset="40986.83">24931 3746 0,'25'0'15,"-50"0"-15,50-25 16,0 25-1,-25 50 1,24 24 0,-24-49-16,0 74 31,-24-49-15,48-50 15,1-25-16,50-49 1,-26-1 0,-24 50-1,25 50 1,-50 0 0,24 25-16,26 24 15,25-24 1,49-50 15,-25 0-15,-25-50-1,-49-24 1,-25-1 0,-25 75-1,25-25 1,0 50-16,-25 25 15,25-1 1,0 175 0,0-51-1,-24 1 1,-26 0 0,-24-50-1,-1-75 1,26-49-1,-26-25 1,25-123 15,50 73-31,-49-24 0</inkml:trace>
  <inkml:trace contextRef="#ctx0" brushRef="#br0" timeOffset="41185.35">25229 3498 0,'0'0'15,"-25"-25"-15,0 0 16,0 25-16,25-25 16,-25 1-1,1-1 1,-1 25-1</inkml:trace>
  <inkml:trace contextRef="#ctx0" brushRef="#br0" timeOffset="42352.21">27833 3920 0,'0'0'0,"0"-25"16,-24 0-1,-1 25 17,0 0-17,0 25-15,-49 49 16,-1 75-1,75-50 1,75-24 0,49-51-1,-25-48 17,-74-1-32,0-74 15,-25-25 1,-50 24-1,0 26 1,1 49 0,24 25-16</inkml:trace>
  <inkml:trace contextRef="#ctx0" brushRef="#br0" timeOffset="42786.22">28131 3746 0,'0'0'0,"25"-25"0,0 0 31,-25 75-15,0-25-1,-25 148 1,0 75-1,-25 25 1,-24 0 0,74-99-1,25-75 1,49-99 0,26-25-1,-51 0-15,1-74 16,-75-50-1,-49-24 1,-1 74 0,50-1 15,25 26-15,100-1-1,48 26-15</inkml:trace>
  <inkml:trace contextRef="#ctx0" brushRef="#br0" timeOffset="43218.91">29545 3944 0,'0'0'0,"0"-49"16,0 24 15,0 75-15,-25 49-1,25-25-15,25 75 16,0-25 0,-25-99-1,0 0 1,50-75 0,-26-24-1,1-75 1,0-25-1,0 100 1,24 74 0</inkml:trace>
  <inkml:trace contextRef="#ctx0" brushRef="#br0" timeOffset="44239.02">30091 4217 0,'0'0'0,"25"-25"16,-25-24-16,0 24 16,-25-49-1,0 74-15,-25 0 16,-24 24 0,-25 150-1,99-124 1,0-26-16,25 1 31,49-25-15,-24-49-1,-1-1 1,1-49 0,-25 49-1,-25 25 1,0 50-1,0 50 1,0 24 0,74 0-1,-24-74 1,-1-25-16,1 0 16,74-25-1,-74-25 1,-1-123-1,-24-26 1,0 1 0,0 99 15,-50 148 0,0 100-15,0-74-16,0 24 15,25-25-15,0 1 16,0 73 0,50-98-1,0-50 1,24-25 0,-24-49-1,-1-75 1,-24 50-1,0 74 17,-25 0-32,-25 100 31,0 24-15,0 50-1,50-125 1,25 1-1,-1-25 1,-24-49 0,25-26-1,0 1 1,-50 49 0,0 50-1,0 49 1,-50 75 15,50-99-15,0-1-16,0-24 15,50-25 1</inkml:trace>
  <inkml:trace contextRef="#ctx0" brushRef="#br0" timeOffset="44769.04">31331 4292 0,'0'-25'31,"25"0"-31,0 0 16,0 0 0,-1 1-1,-24-1-15,0 0 16,-24 25 31,-26 74-32,50 26 1,-50-1 0,75-49-1,25-26 1,24-24-1,-24 0-15,-1-24 16,75-76 0,50-24-1,-99 75 1,24-1 0,-74 50-1,-1 0 1,1 25-1,0 99 1,-50 0 0,-24-50 15,-26-24-15,-24-50-16</inkml:trace>
  <inkml:trace contextRef="#ctx0" brushRef="#br0" timeOffset="50203.25">2307 6450 0,'0'0'0,"0"-25"0,-25 25 31,25-25 47,0 50-78,0 0 62,-25 49-62,1 1 16,24-1-16,0 25 16,-25 1-1,50-51 1,74-74 0,0-49-1,0-25 1,-49-25-1,-25 49 1,0 26 0,-1 49 15,-24 49-15,25 51-1,-25-51 1,25-24-16,0 0 15,0-25 1,-1-50 0,1-49-1,25-25 1,-25-25 0,-25 75-1,0 49 1,-25 0-1,25 50 1</inkml:trace>
  <inkml:trace contextRef="#ctx0" brushRef="#br0" timeOffset="50635.61">3250 6103 0,'0'0'0,"25"-50"31,-25 100-15,0-1-16,-25 26 16,-25 98-1,25-24 1,0-50-1,1-74 1,48-25 0,51-99 15,24-25-15,0 74-1,-49 25 1,-25 50-1,0 50 1,-25 24 0,-25-25-1,25 1 1</inkml:trace>
  <inkml:trace contextRef="#ctx0" brushRef="#br0" timeOffset="50835.87">3820 6500 0,'0'0'0,"25"0"31,-25 24 0,0 1-15,-25 50-1,25-26 1,0-24-16</inkml:trace>
  <inkml:trace contextRef="#ctx0" brushRef="#br0" timeOffset="50985.19">3870 6400 0,'0'0'0,"0"-25"16</inkml:trace>
  <inkml:trace contextRef="#ctx0" brushRef="#br0" timeOffset="51252.99">4292 6450 0,'0'0'0,"-25"0"31,0 25-15,0 0-16,0-1 16,25 51-1,0-1 1,25-24-1,25-25 1,24-25 0,-24-25 15,-1-25-31,-24 1 0</inkml:trace>
  <inkml:trace contextRef="#ctx0" brushRef="#br0" timeOffset="51586">4639 6127 0,'0'-24'15,"0"48"-15,0-73 16,25 74 0,-25 99-1,-25 24 1,25 1 0,0-49-1,25-100 1,24 0-1,1-25-15,49-74 16,-24 24 0,-51 50 15,26 75-15,-25 49-1,-25 0 1,25 1-1,-1-76 1,1-24-16</inkml:trace>
  <inkml:trace contextRef="#ctx0" brushRef="#br0" timeOffset="52886.02">7591 6500 0,'0'-25'47,"0"0"-31,0 0-1,0 0 1,-50 0 0,1 25-1,-51 25 1,-24 99-1,100-74-15,-51 74 16,75-50 0,75-49 15,49-74-15,0-26-1,-50-24 1,-24 49-1,-50 26 1,25 73 0,-25 50-1,24 1 1,51-26 0,74-74-1,-50-25 1,0-74-1,0-25 1,-24-50 15,-50 50-15,-1 75 0,-48 123 15,-1 100-16,-25 49 1,0 50 0,1 173-1,24-272 1,25-124 0</inkml:trace>
  <inkml:trace contextRef="#ctx0" brushRef="#br0" timeOffset="53119.27">8335 6748 0,'0'0'0,"50"-149"31,-50 124-15,0 0-1,74 0 1,-49 50-16,0 50 15,-25 73 1,-75-24 0,-24-24-1,74-51-15</inkml:trace>
  <inkml:trace contextRef="#ctx0" brushRef="#br0" timeOffset="53369.37">8955 6351 0,'0'0'0,"75"-25"15,-75 50 1,-25 24 0,-25 100-1,1 50 1,-1 24-1,0 25 1,26-99 0,-1-75-1</inkml:trace>
  <inkml:trace contextRef="#ctx0" brushRef="#br0" timeOffset="53636.32">8955 6748 0,'0'0'16,"50"-100"0,-25 26-16,0 24 31,24 26-15,26 48-1,-51 51 1,-24 74-1,-74-25 1,-25-25 0,49-74-1,25-25 1,25-25-16</inkml:trace>
  <inkml:trace contextRef="#ctx0" brushRef="#br0" timeOffset="54653.32">9327 6723 0,'0'0'0,"25"25"31,25-25-15,-25-25-1,24 0 1,50-49-1,-24-26 1,-50 26 0,0 74-16,-75-25 15,0 50 1,1 49 0,-1 1-1,50 24 1,0-25-1,74-24 1,26-50 0,49 0 15,-25-50-15,0-24-1,-25-50 1,-99 50-16,25-1 15,-50 50 1,-50 50 0,-24 25-1,25 49 1,-1 25 0,51-25-1,48-74 1,26-25-1,24-25 1,1-49 15,-26-50-15,1 25 0,-25 123 15,-25 26-16,25 24 1,-1 1 0,26-26-1,0-24 1,24-25 0,1-49-1,24-26 1,0-49-1,-74 75-15,49-26 16,-49 75 15,25 25-15,-50 49 0,0 26-1,24-1 1,1-74-1,25-25 1,24 0 0,26-50-1,-26-24 1,-99-26 0</inkml:trace>
  <inkml:trace contextRef="#ctx0" brushRef="#br0" timeOffset="56702.84">13098 6103 0,'0'-25'0,"0"0"63,0 50-1,0 0-46,0 24-16,-25 1 15,25 24-15,-25 1 16,25-1-16,-24 50 16,-1-49-1,25-26 1</inkml:trace>
  <inkml:trace contextRef="#ctx0" brushRef="#br0" timeOffset="57136.38">12924 6500 0,'0'0'0,"0"-50"15,0 25 1,0 0-1,25 0 1,124-24 0,25 24-1,-25 0 1,-25 0 0,-100 25-1,-123 25 16,50 25-15,24 49 0,74 0 15,51-49-15,48-25-1,-24-25 1,-74-25-16,-25-25 15,-25-24 1,-75-25 0,-24-1-1,74 100 1,25-24-16</inkml:trace>
  <inkml:trace contextRef="#ctx0" brushRef="#br0" timeOffset="57603.45">15182 6053 0,'0'0'0,"25"-25"15,-1 25 1,1 0-1,-25 99 1,-25 25 0,-49 75-1,0-75 1,49-99 0,0 0-1,124-100 1,25-24-1,-49 74-15,24-25 32,-49 50-17,-50 50 1,0 49 0,-50 25-1,-49-49 1,-1-26-1,1-49 1,74-24 0,25-1-16</inkml:trace>
  <inkml:trace contextRef="#ctx0" brushRef="#br0" timeOffset="57953.56">15703 6500 0,'0'0'0,"74"24"15,-49-24 1,25 0 0,24 0 15,25-24-15,1-26-1,-76 0 1,1-24-1,-74 24 1,-26 75 0,25 0-16,-74 49 15,25 26 1,74-1 0,25-25-1,50-24 1,49-50-1,50-50 1</inkml:trace>
  <inkml:trace contextRef="#ctx0" brushRef="#br0" timeOffset="59654.58">19349 6227 0,'0'0'0,"0"-50"0,0 25 15,0 0 1,-24 1 0,-26-1-1,-24 74 1,-26 51-1,26 48 1,49-23 0,50-26-1,99-25 1,124-99 0,-149 1-1</inkml:trace>
  <inkml:trace contextRef="#ctx0" brushRef="#br0" timeOffset="60236.91">19796 6375 0,'0'-49'16,"0"98"-16,-25-123 15,-24 74 1,-51 74 0,51 51-1,49-76 1,24 26-1,51-1 1,-1-74 0,-49-25-1,0-49 1,-25-25 0,25-26-1,24 51 1,26 49-1,49 25 17,-75 75-17,-49-26 1,-24 100 0,24-124-1,0-50 16,74-49-15,25-50 0,1 49-1,-26 50 1,-49 75 0,-25 74-1,-50 25 1,50-50-1,-25-74 1,100-25 0,-26-25-1</inkml:trace>
  <inkml:trace contextRef="#ctx0" brushRef="#br0" timeOffset="60503.76">20863 6326 0,'0'-50'16,"0"100"-16,24-125 15,-48 100 1,-26 0 0,25 25-1,25 24 1,50 25 0,-1-24-1,1-50 1,-50-1-16,0 1 15,-74-25 1,-26 0 15,26-25-15,74 1-16</inkml:trace>
  <inkml:trace contextRef="#ctx0" brushRef="#br0" timeOffset="60736.52">21160 6326 0,'0'0'0,"50"-25"16,-25 0-1,-25 75 32,0 24-47,-25 50 16,25-49-1,0-26 1,25-24 15,0-50-31</inkml:trace>
  <inkml:trace contextRef="#ctx0" brushRef="#br0" timeOffset="60970.1">21582 6400 0,'0'0'16,"0"-25"-1,0 25 1,-25 50 0,25 0-1,50 49 1,24-25 0,-24-24-1,-75-25 1,-49 0-1,-26-25 1,76-25 0</inkml:trace>
  <inkml:trace contextRef="#ctx0" brushRef="#br0" timeOffset="61203.35">21979 6202 0,'0'0'0,"74"-50"15,1 25 1,-75 1 0,25 98-1,-25 50 1,-50 50 0,0 24-1,26-74 1,-1-49-1</inkml:trace>
  <inkml:trace contextRef="#ctx0" brushRef="#br0" timeOffset="61353.66">21929 6723 0,'0'0'0,"0"-25"15,0 0 1,50-24-1,49-1 1,0 0 0,25 50-1</inkml:trace>
  <inkml:trace contextRef="#ctx0" brushRef="#br0" timeOffset="62153.96">22326 6524 0,'0'25'16,"0"-50"-16,-25 75 0,50-25 15,74 0 16,1-75-15,-26 25 0,-74-24 15,25-1-15,-50 50-1,-24 25 1,-26 49-1,25 1 1,50-1 0,25-24-1,0-26 1,99-48 0,0-51-1,0 1 1,-25-1-1,-24 75 1,-50 25 0,-25 50 15,0-1-15,-25-24-1,25-26 1,25-24-1,49-74 1,100-25 0,-125 49-1,-24 75 1,-25 25 0,25 24-1,49-24 1,26-26-1,-26-24 1,25-49 15,-49-75-15,-1-50 0,-24-24-1,0 123-15,-25 26 16,0 24-1,-25 124 1,0 25 0,25 25-1,0 0 1,-24-25 0,-26-50-1</inkml:trace>
  <inkml:trace contextRef="#ctx0" brushRef="#br0" timeOffset="62288">23765 6624 0,'25'-25'15,"-50"50"-15,99-100 16,1 1 0,-1 24-1,-49 25 1</inkml:trace>
  <inkml:trace contextRef="#ctx0" brushRef="#br0" timeOffset="62686.73">21260 5855 0,'0'0'0,"24"-25"0,1 25 32,-25-25-1,-25 25-15,25 25-16,-24-25 15,24 25 1</inkml:trace>
  <inkml:trace contextRef="#ctx0" brushRef="#br0" timeOffset="63487.92">25948 6574 0,'0'0'15,"0"-25"1,0 0-16,-25 25 16,-24 75-1,24 24 1,25 0-1,49-49 1,26-50 15,-26 0-31,26-75 16,-25 1 0,-1 0-1,-49 49 1,0 99 15,0-24-31,25-25 16,0 24-16,24-49 15,51 25 1,-51-99 0,-24 49-1,-25-25-15,25 1 16,-25-1-16,0-24 31,25 49-15,-25 50-1</inkml:trace>
  <inkml:trace contextRef="#ctx0" brushRef="#br0" timeOffset="63687.51">26717 6599 0,'0'0'0,"0"-25"16,25 25 0,-50 25-1,-25 74 1,26-25 0,-1 1-1,0-50 1,75-25-1</inkml:trace>
  <inkml:trace contextRef="#ctx0" brushRef="#br0" timeOffset="63838.36">26866 6326 0,'0'-25'15,"0"50"-15,0-75 16,-25 50-1,25-25-15,-25 25 16</inkml:trace>
  <inkml:trace contextRef="#ctx0" brushRef="#br0" timeOffset="64087.06">27188 6276 0,'0'0'0,"25"0"32,-25 25-32,-25-25 15,1 50 1,-51 148 0,26-24-1,24-50 1,25-50-1,0-49 1</inkml:trace>
  <inkml:trace contextRef="#ctx0" brushRef="#br0" timeOffset="64538.03">27040 6872 0,'0'0'0,"24"-50"16,1 0-1,25-49 1,74 0-1,99 0 17,-173 74-17,-50 99 1,-25 26 0,0-1-1,25-50 1,50-24-1,49-25 1,0-25 0,25-24-1,-99 49 17,-25 25-32,25-1 15,74 76 16,25-51-15,0-24 0,-25-25-1,1-25 1,-76-49 0,1-25-1,0 24 1</inkml:trace>
  <inkml:trace contextRef="#ctx0" brushRef="#br0" timeOffset="67203.86">2605 8856 0,'-25'-25'32,"0"25"-32,25 50 31,0-25-31,-25 49 15,1-24-15,-26 74 16,25-25 15,0-99-15,25 25 0,25-174-1,74 0 1,1 0-1,24 75 1,-50 49 0,0 50-1,-49 49 1,0 50 0,-75 25-1,1-49 1,-1-26-1,25-49 1</inkml:trace>
  <inkml:trace contextRef="#ctx0" brushRef="#br0" timeOffset="67704.24">3150 8955 0,'0'-24'31,"0"48"-16,0 1 1,0 25-16,-24 49 31,-1 0-15,0-74 0,124-25-1,50-99 1,-25-25-1,-25-25 1,-49 50 0,-50 49-1,0 75 1,-25 25-16,0 74 16,1 25-1,48-25 1,26-75-1,-25-49 1</inkml:trace>
  <inkml:trace contextRef="#ctx0" brushRef="#br0" timeOffset="67920.78">4044 8583 0,'0'0'0,"0"-49"16,24 49-1,-24 25 1,-49 99 0,24 24-1,0 1 1,50-74 0,74-100-1,-24 0 1</inkml:trace>
  <inkml:trace contextRef="#ctx0" brushRef="#br0" timeOffset="68055.35">4391 8559 0,'25'-75'15,"-50"150"-15,50-199 16,-75 173 0,25 1-16,-49 148 15,49 75 1,0-74-1</inkml:trace>
  <inkml:trace contextRef="#ctx0" brushRef="#br0" timeOffset="68537.27">6772 8459 0,'25'-24'31,"-50"48"-31,0 26 16,1 0-1,-26 123 1,25 1 0,-24-25-1,49-100 1</inkml:trace>
  <inkml:trace contextRef="#ctx0" brushRef="#br0" timeOffset="68720.55">7120 8509 0,'0'0'0,"24"-25"16,-73 100-1,-26 73 1,1 51-1,49-25 17,25-75-32</inkml:trace>
  <inkml:trace contextRef="#ctx0" brushRef="#br0" timeOffset="69254.36">6797 8955 0,'0'0'0,"-25"-49"16,0 49 0,50-25-1,99 0 1,50-24 0,0-1-1,-75 25 1,-50 25-1,-49 25 1,0 25 15,0 24-15,25-24 0,75-26-1,-26-24-15,75-49 16,-25-1-1,-75-24 1,-24 49 0,-25 0-1,0 0 1,25 75 15,-50 74-15,0 25-1,1 25 1,-76 49 15,26-99-31,-75 49 16,100-98-16</inkml:trace>
  <inkml:trace contextRef="#ctx0" brushRef="#br0" timeOffset="69755.83">8360 8881 0,'0'0'15,"0"-25"1,-25 124-1,0 75 1,-24 49 15,-1-24-15,0-75 0,50-99-1,0-50 1,25-99-1,0-75 1,50-73 0,24 48-1,-50 150-15,26-25 16,-1 99 0,-24 49-1,-25 75 1,-50 25-1,-25-25 1,1-74 15,73-50-15</inkml:trace>
  <inkml:trace contextRef="#ctx0" brushRef="#br0" timeOffset="70022.09">8931 8931 0,'0'0'0,"-50"49"47,25 1-47,25 24 16,50-49 0,74-25-1,0-25 1,0-49-1,-99-1 1,-50-24 15,-25 74-31,-49-24 16,49 24 0</inkml:trace>
  <inkml:trace contextRef="#ctx0" brushRef="#br0" timeOffset="70208.07">9551 8559 0,'24'0'0,"-48"0"0,48 24 16,-24 1 0,-24 74-1,-1 50 1,-25 0 15,25-99-31,-24 74 16</inkml:trace>
  <inkml:trace contextRef="#ctx0" brushRef="#br0" timeOffset="70670.75">9377 9030 0,'0'0'16,"0"-25"-16,25-25 15,49-24 1,1 0 0,24-1-1,-49 50-15,49-49 16,-74 74 0,24 50 30,-98 49-46,-1 25 16,25-50 15,0-49-15,25 0 0,50-75-1,49-49 1,-24 25-1,-51 49 1,1 25-16,-25 25 16,0-1-16,-49 76 15,49-1 1,-25-25 0,25-49 15</inkml:trace>
  <inkml:trace contextRef="#ctx0" brushRef="#br0" timeOffset="71088.78">10220 8980 0,'0'0'0,"25"-25"16,0-24 0,50-50-1,-26 49 1,-24 25-1,-50 100 17,-24 24-17,24-25 1,0-49 0,75-25-1,74-25 1,-75-24-1,26 24-15,24-25 32,-25 25-17,-49 50 1,0 25 0,-25 49-1,-50-24 1,-24-26-1,49-24 1</inkml:trace>
  <inkml:trace contextRef="#ctx0" brushRef="#br0" timeOffset="71256.53">11039 8807 0,'0'0'16,"0"0"-1,-25 74 17,0 0-17,1 26 1,-26-26 0</inkml:trace>
  <inkml:trace contextRef="#ctx0" brushRef="#br0" timeOffset="71407.99">11064 8831 0,'0'-24'15,"0"48"-15,25-73 0,-25 24 16,25 0-16,-25 0 16,49 25-1</inkml:trace>
  <inkml:trace contextRef="#ctx0" brushRef="#br0" timeOffset="71624.77">11238 8707 0,'0'0'16,"24"25"-1,-24 0-15,-24 0 16,24 24 0,-25 1-16,25-25 15,25 49 1,-1-24-1,1-25-15,-25 0 16,-49 24 0,-51-49-1,26 25 1</inkml:trace>
  <inkml:trace contextRef="#ctx0" brushRef="#br0" timeOffset="71759.41">11535 8955 0,'0'0'0</inkml:trace>
  <inkml:trace contextRef="#ctx0" brushRef="#br0" timeOffset="79922.34">14388 8906 0,'0'0'0,"0"-25"47,0 0-32,25 0 1,-25 1 0,-25-1-16,0 0 15,0 25 1,-24 0-16,24-25 15,-74 75-15,0 49 32,24 50-17,50-50 1,25-49 0,100-50-1,123-124 1,-149 49-1,-49 50 1,0 25 0,-50 100-1,-49-1 1,24 25 0,25-50-1,0-74 1</inkml:trace>
  <inkml:trace contextRef="#ctx0" brushRef="#br0" timeOffset="80655.69">14735 8955 0,'0'0'15,"25"0"-15,0 100 31,-50-51-31,25-24 16,-25 25 0,1-50-1,24-25 1,24-25 0,51-24-1,74-25 16,-125 99-31,1 0 16,0 24 0,-25 76-1,0-26 1,25-24 0,24-25-1,75-75 1,25-24-1,-25-1 1,0-24 0,-148 99 15,-150 49-15,50 51-1,74-1 1,25-25-1,75-49 17,49-25-17,25-49 1,0-26 0,-49 1-16,-26-1 15,26-173 1,-26-25-1,-24 124 1,-25 125 0,25 24-16,-50 49 15,0 125 1,1 49 0,24-124-1</inkml:trace>
  <inkml:trace contextRef="#ctx0" brushRef="#br0" timeOffset="81071.45">17340 8831 0,'0'0'15,"-25"-49"17,0 24-32,1 25 15,-26 25-15,-24 49 16,-1 75 0,75-25-1,50-99 1,-1 0-16,75-25 31,0-50-15,-49-24-1,-50-50 1,-25 74-16,-100-74 16,1 74-1,25 26 1,24 24-1</inkml:trace>
  <inkml:trace contextRef="#ctx0" brushRef="#br0" timeOffset="81454.64">17588 8782 0,'50'0'15,"-100"0"-15,125 0 16,-51 25-16,-24-1 15,-24 76 17,-1-1-17,0-74 1,25-50 15,25-25-31,24 1 16,51-75-1,-51 74-15,26-24 16,-26 49 0,-24 25-1,25 49 1,-50 26 0,0-26 15,24-49 0</inkml:trace>
  <inkml:trace contextRef="#ctx0" brushRef="#br0" timeOffset="81911.11">18035 8335 0,'0'0'16,"0"-25"31,-25 75-47,25-25 16,-25 25-1,-74 198 1,0-50-1,49-49 1,50-50 0,74-49-1,50-50 1,-24-25 0,-1-49 15,-74 49-31</inkml:trace>
  <inkml:trace contextRef="#ctx0" brushRef="#br0" timeOffset="82088.8">17935 8831 0,'0'0'16,"-24"0"-16,-26 0 16,124-24 15,1-1-16,49-25 1,25 25 0</inkml:trace>
  <inkml:trace contextRef="#ctx0" brushRef="#br0" timeOffset="82955.78">18407 8559 0,'0'0'0,"25"-75"16,-25 50-1,-25 75 16,25-25-15,-75 124 0,26-25-1,-1 0 1,50-75 0,0-24-1,25-50 1,49-49-1,-24 24-15,0 25 16,-26 1 0,1 24-1,0 74 1,-25 0 0,0 1-1,50-75 1,-1 25 15,50-50-15,-24 25-1,-1-25 1,-24 0 0,24-49-1,-24-1 1,0 26-1,-50-1 1,-50 50 0,25 25-16,-74 25 15,24 49 1,51-25 0,48-24 15,51-25-16,49-25 1,25-25 0,24-25-1,-49 25 1,0 25 0,-99 25 15,-25 0-31,0 25 15,-25-25 1,25 24 0,0-74 15,50-49-15,49-50-1,-24 25-15,-26-1 16,51 1 15,-100 74-31</inkml:trace>
  <inkml:trace contextRef="#ctx0" brushRef="#br0" timeOffset="85938.9">22674 8534 0,'0'0'0,"24"-75"32,-24 51-32,0-1 31,-24 74-16,-1 26 1,-25-1 0,-24 149-1,-1-24 1,50-75 0,1-99-1,48-25 1,26-50-16,74-49 15,0 0 1,-25 24 0,-99 100-1,0 74 1,0 75 0,-49-50-1,24-25 1,75-74-1</inkml:trace>
  <inkml:trace contextRef="#ctx0" brushRef="#br0" timeOffset="86288.81">23343 8931 0,'0'0'0,"0"-75"31,-49 75-31,-50 75 16,-26 24 0,76 0-1,49-24 1,99-75 0,25-25-1,0-50 1,-25-24-1,-74 74 1,-25 0 0,25 50-1,-50 75 1,0 24 0,1-50-1,-1-24 1</inkml:trace>
  <inkml:trace contextRef="#ctx0" brushRef="#br0" timeOffset="86589.21">23666 8906 0,'0'0'16,"25"0"-16,-25 49 15,0 26 1,0 24 15,0-49-15,24-25-1,26-25 1,49-50 0,-24-24-1,-26-26 1,1 1-1,-25 25 1,0 74 0</inkml:trace>
  <inkml:trace contextRef="#ctx0" brushRef="#br0" timeOffset="86789.01">24162 8881 0,'25'0'31,"-25"25"-31,0 24 32,-50 51-17,25-1 1,1 0 0,24-24-1,-25-75-15</inkml:trace>
  <inkml:trace contextRef="#ctx0" brushRef="#br0" timeOffset="86904.71">24261 8707 0,'0'0'0,"0"-24"16</inkml:trace>
  <inkml:trace contextRef="#ctx0" brushRef="#br0" timeOffset="87472.6">24360 9104 0,'0'0'0,"25"50"16,0-50 31,0-25-47,0-24 15,74-26 1,-49 50 0,-1 25-1,-24 50 1,0 0 0,49-1-1,75-24 1,25-75-1,-125 26 1,50-51 0,-74-24-1,0 49 1,-75 50 0,1 50-1,24 49 1,50 0-1,24 25 1,-49 50 0,0 49-1,-74-24 1,24-125-16,-74 25 16,0-74-1,25-74 1,99-125 15,75-99-15,-26 149-16</inkml:trace>
  <inkml:trace contextRef="#ctx0" brushRef="#br0" timeOffset="87973.08">27114 8856 0,'0'0'15,"25"-25"1,-25 50-16,0 0 15,25 124 1,-1-25 0,1-25-1,0-99 17,25-25-17,-26-24-15,51-100 16,24-50 15,-24 51-15,-26 123-1,-24 50-15</inkml:trace>
  <inkml:trace contextRef="#ctx0" brushRef="#br0" timeOffset="88955.75">27809 9228 0,'0'0'0,"24"0"0,1-24 16,0-51 0,-25 1-1,-25-1 1,-49 100 0,-1 50-1,26 49 1,24-75-16,50 1 31,49-50-15,1 0-1,24-75 1,-50 1 0,1 0-1,-50 49 1,0 50-1,0 74 1,0-25 0,50 1-1,49-51 1,-49-48-16,49-1 16,25-25-1,-50-99 1,-24-49 15,-25-1-15,-25 125-1,-25 74 1,-50 124 0,1 50-1,49-1 1,25-73-1,50-26 1,49-49 0,-25-75-1,26-49 1,-1-50 0,-74 75-1,-1 74 1,-24 49-1,-24 51 17,-1-26-17,50 0 1,-1-49 0,51-25-1,24-74 1,0-50-1,-49 24 1,-50 76 0,-25 48-1,-24 76 1,24-1 0,0-25-1,50-24 1,0-50 15,-1 25-31</inkml:trace>
  <inkml:trace contextRef="#ctx0" brushRef="#br0" timeOffset="89406.28">29371 9228 0,'0'0'0,"25"-49"15,25 24 1,-25-49-1,49-1 1,-49 1 0,-25 49-1,25 50 1,-50 49 0,25 25-1,0 1 1,25-51-16,24 26 31,26-51-15,-1-24-1,1-74 1,73-25 0,1-25-1,-25 74 1,-49 50-1,-50 25 1,-1 25 0,-48 49-1,-76 0 1,26-74 0,-25-25-1</inkml:trace>
  <inkml:trace contextRef="#ctx0" brushRef="#br0" timeOffset="91922.45">2456 11287 0,'0'0'0,"25"-49"15,-25 24 1,-25 50-16,-25 124 16,-49 49-1,74-49 1,25-75 0,99-98-1,26-101 1,-26-23 15,-25 48-15,-74 51-1,0 74 1,0 74 0,25 25-1,-25-75-15,50 1 16,-26-25-1,26-75 1,24-24 0,-49-50-1,0-25 1,-25 50 0,-25 99 15</inkml:trace>
  <inkml:trace contextRef="#ctx0" brushRef="#br0" timeOffset="92322.27">3448 10940 0,'0'0'0,"0"0"31,-25 25-31,-24 173 16,-1-98-16,1 123 15,24-124 1,0 25 0,50-149 15,0-24-31,74-75 31,-25 49-15,1 26-1,-26 98 1,-24 26 0,0 24-1,-25-50 1,0-24-1</inkml:trace>
  <inkml:trace contextRef="#ctx0" brushRef="#br0" timeOffset="92489.05">3944 11411 0,'0'0'15,"0"25"1,-25 25 15,1 24-15,24 1-1,-25-51-15</inkml:trace>
  <inkml:trace contextRef="#ctx0" brushRef="#br0" timeOffset="92606.63">4044 11188 0,'0'0'0,"0"-25"16,-25 25-16,-25 25 15</inkml:trace>
  <inkml:trace contextRef="#ctx0" brushRef="#br0" timeOffset="92856.33">4391 11312 0,'0'0'16,"25"0"-1,-50 25-15,-25 0 16,1 24 0,-26 26-1,75-26-15,0 1 16,25-25-1,74-25 1,25-50 0,-49 25-1</inkml:trace>
  <inkml:trace contextRef="#ctx0" brushRef="#br0" timeOffset="93257.02">4887 10841 0,'0'0'0,"25"-25"16,0 25 0,-25 124-1,0 25 1,-25 25 0,-25-1-1,50-98 1,25-51-1,0-48-15,24-1 16,51-74 0,24 24-1,-100 75 1,1 25 0,-25 74-1,25 0 1,25-74-16,-1 0 31,51-25-15,-26-50-1,0-24 1,-49-25 0</inkml:trace>
  <inkml:trace contextRef="#ctx0" brushRef="#br0" timeOffset="94039.69">7740 11139 0,'0'-25'15,"0"50"-15,-25-50 16,0 0-16,0 25 15,-49 50 1,-50 49 0,49 25-1,51-75 1,24 1-16,24-25 16,101-75-1,-1-24 1,0-50 15,-100 124-15,-24 99-1,-24 75 1,-26-26 0,0 1-1,50-124-15</inkml:trace>
  <inkml:trace contextRef="#ctx0" brushRef="#br0" timeOffset="94340.12">7913 11461 0,'0'0'0,"25"-50"0,25 26 16,24-1 15,-49 50-15,-25 49-1,0 0 1,-25-49 0,25 0-1,25-99 1,49-50 0,26-25-1,-1 74 1,-74 51-1,0 73 1,-25 1-16</inkml:trace>
  <inkml:trace contextRef="#ctx0" brushRef="#br0" timeOffset="94591.09">8484 11486 0,'25'0'16,"99"-25"-16,-273 50 15,422-149 1,-174 0-1,-24 25 1,-51 74 0,-48 25-1,-26 49-15,0 1 16,-49 99 0,49 0-1,50-25 1,124-25-1,-24-99 1,24 0 0</inkml:trace>
  <inkml:trace contextRef="#ctx0" brushRef="#br0" timeOffset="99289.29">11238 11387 0,'0'0'0,"0"-25"31,0 0-31,0 0 15,0 75 32,0-25-47,0 49 16,-25 75 0,25 0-1,124-75 16,0-123-15,25-100 0,-75 0-1,-74 25 1,-74 49 0,-1 51-1,26 48 1</inkml:trace>
  <inkml:trace contextRef="#ctx0" brushRef="#br0" timeOffset="99690.44">11883 11411 0,'0'0'15,"49"-49"1,-49 74-1,-25 24 1,1 100 0,-1-50-1,0-24 1,25-100 0,25 0-1,0-49 1,49-75-1,-24 74-15,49-24 16,-25 50 0,-24 49-1,-1 74 1,-24 25 0,0 0 15,-50-74-31,25 25 15,0-25-15</inkml:trace>
  <inkml:trace contextRef="#ctx0" brushRef="#br0" timeOffset="100141.05">12652 11535 0,'0'0'16,"24"0"-16,-24-24 16,-24 24-1,48 0 17,1 0-32,25-25 15,-1-25-15,51-74 31,-51 50-31,1-1 16,-25-98 0,-25 98-16,-25-98 15,-25 123 1,1 50 0,-26 99-1,50 100 1,25 24-1,25-25 1,0-148-16,25 0 16,49-26-1,0-48 1,-49-1-16</inkml:trace>
  <inkml:trace contextRef="#ctx0" brushRef="#br0" timeOffset="100339.42">13346 11213 0,'0'0'16,"0"25"15,0 0-31,0-1 16,0 51 0,0 49-1,0-75-15,0 26 16,0 49-1</inkml:trace>
  <inkml:trace contextRef="#ctx0" brushRef="#br0" timeOffset="100489.45">13272 11064 0,'-25'-25'15,"50"50"-15,-75-75 0,50 26 16,-25 24 0,0-25-1,25 0-15</inkml:trace>
  <inkml:trace contextRef="#ctx0" brushRef="#br0" timeOffset="101256.36">13867 10990 0,'0'-25'16,"0"0"-1,-25 50 17,25 24-17,0 1 1,-25 99-1,1 49 1,-1-24 0,0-75-1,25-74 1,0 0 0</inkml:trace>
  <inkml:trace contextRef="#ctx0" brushRef="#br0" timeOffset="101573.54">14066 11188 0,'0'0'15,"0"-25"1,-25 25 0,0 0-16,-49 50 15,24 49 1,0-24 15,1-1-15,49-24-16,0-1 15,0-24 1,49 25 0,-24-26-16,50 1 15,-51-25 1,26 0-16,-25-25 15,24 25-15</inkml:trace>
  <inkml:trace contextRef="#ctx0" brushRef="#br0" timeOffset="102489.75">14190 11560 0,'24'0'31,"-24"-25"-31,50 25 15,-25-24 1,0-1-16,24 0 16,50-74-1,-99 74 1,0 0-16,-49 25 31,24 50-15,0 49-1,25 0 1,50-24 0,24-51-1,50-24 1,0-49 0,-74-1-1,49-99 1,-49-74-1,-50 99 1,25 25-16,-25 24 16,24 51-16,-24-1 15,-24 74 1,-1 125 0,25 0-1,0-25 1,49-100-1,26-49 1,-1-25 0,-24-74-1,-25 50 1,-1 49 0,1 99-1,-25-50 16,25-49-15,50-24 0,-1-76-1,-24 1 1,-26 25 0,-24 49-1,25 25 1,-50 74-1,1 50 1,-26 50 0,25-75-16,-49 125 15,-1 24 1,-49-50 0,0-49-1,0-75 16,25-74-15,74-149 0,0-49-1,25 99-15</inkml:trace>
  <inkml:trace contextRef="#ctx0" brushRef="#br0" timeOffset="103322.78">17315 10890 0,'0'0'0,"25"-24"0,-25-1 31,0 0-15,0 75 0,-25 98-1,-24 76 1,-1-1 0,25-74-1,25-100 1,75-49-1,-26-49 1</inkml:trace>
  <inkml:trace contextRef="#ctx0" brushRef="#br0" timeOffset="103706.61">17266 11461 0,'-25'0'0,"0"0"15,50 0 16,99-74-15,50-26 0,-26 26-1,-73 24 1,-75 26 0,-50 48-1,-24 76 1,24 73-1,75-98 1,74-26 0,25-49-1,0-49 1,-49-51 0,-75 1 15,-100-50-16,51 149 1,-50 0-16</inkml:trace>
  <inkml:trace contextRef="#ctx0" brushRef="#br0" timeOffset="104307.39">19945 11263 0,'0'0'15,"0"-25"-15,25 25 16,-25-25-1,-50 50 1,0 0-16,26-1 16,-26 26-16,25 0 15,-24 98 1,73-24 15,76-124-15,-1-24-1,-25-26 1,-49-74 0,0 0-1,-75 0 1,25 74 0,1 26-1,24 48 1</inkml:trace>
  <inkml:trace contextRef="#ctx0" brushRef="#br0" timeOffset="104742.57">20788 11139 0,'0'0'0,"25"-25"31,-25 0-15,-50 25-16,1 25 15,-1 0 1,1-1 0,-51 100-16,26-24 31,49 24-16,25-75 1,75-24 0,73-25-1,76-25 1</inkml:trace>
  <inkml:trace contextRef="#ctx0" brushRef="#br0" timeOffset="105024.75">21136 11337 0,'24'0'0,"-48"0"0,48-25 16,-24-24-16,0 24 15,-24 25-15,24-25 16,-50 25 0,0 25-1,-24 74 16,24-49-31,1 49 16,49-25 0,49-24-1,50-25 1,50-25 0,-25-50-1</inkml:trace>
  <inkml:trace contextRef="#ctx0" brushRef="#br0" timeOffset="105689.82">21582 11263 0,'0'0'15,"0"-25"-15,0 0 32,0 75-1,-25 24-16,-24 25 1,24 0 0,25-49-1,49-25 1,26-50 0,-26-25-16,1 1 15,49-50 1,-24-50-1,-50 149 32,-25 25-47,24 49 16,1 0 0,0 1-1,-25-50 16,0-1-15,74-48 0,50-51-1,0-24 1,-24 25 0,-76 74-1,1 0 1,-25 24-16,0 51 15,-25-1 1,50-24 0,0-25-1,74-25 1,1-50 15,-26 0-15,0-49-1,-24 25-15</inkml:trace>
  <inkml:trace contextRef="#ctx0" brushRef="#br0" timeOffset="106539.65">24410 11213 0,'0'0'0,"0"-25"0,0 75 62,0-25-62,0 24 16,-25 1-16,25-1 15,-25 1 1,25 24 0,-24-49-16,24 0 15</inkml:trace>
  <inkml:trace contextRef="#ctx0" brushRef="#br0" timeOffset="106689.91">24509 10990 0,'0'0'0,"25"-50"16,-50 50-16,25-25 31,-25 25-31</inkml:trace>
  <inkml:trace contextRef="#ctx0" brushRef="#br0" timeOffset="107089.84">24807 10890 0,'0'0'0,"25"0"15,-25 50-15,0-25 16,0 124 0,-75 99-1,-24 74 1,0 1 15,74-26-15,75-247-1,-1-50-15,125 0 16,-50-74 0,-74-50-1,-75-75 1,-124 26 0,0 48-1,25 101 1,99-26-1,100 25 1,98-49 0</inkml:trace>
  <inkml:trace contextRef="#ctx0" brushRef="#br0" timeOffset="107392.43">26792 10965 0,'0'-25'16,"0"50"-16,-25-50 15,0 25 1,25 50-16,-25-26 15,0 125 1,0 25 0,1-75-16,-1 50 31,0-75-15,25-49-16</inkml:trace>
  <inkml:trace contextRef="#ctx0" brushRef="#br0" timeOffset="107624.08">27015 11139 0,'25'-100'16,"-50"200"-16,50-225 0,-25 175 47,0 0-47,-25 24 15,25 1-15,-25 73 16,25-24 0,-25-49-1,0-50 1</inkml:trace>
  <inkml:trace contextRef="#ctx0" brushRef="#br0" timeOffset="108123.83">26816 11585 0,'-24'-50'16,"-1"50"0,25-49-1,49 24 1,51 0 0,24 0-1,-25 25 1,-25 0-1,-24 25 1,-25-25 0,-25 50-1,0-25 1,-25-1 0,25 26-16,-25 0 15,50-1 16,0 26-15,-1-26 0,26-49-1,-25 0 1,0-49 0,-1-26-1,1 1 1,-25 49-16,-25 0 15,-49-24 1,24 49 0,1 0-1,24-25 1</inkml:trace>
  <inkml:trace contextRef="#ctx0" brushRef="#br0" timeOffset="108524">28826 11436 0,'0'0'16,"-25"0"15,25 25-16,-25 25-15,25-26 16,0 26 0,-25 24-1,0-49-15,25 0 16,0 0 0</inkml:trace>
  <inkml:trace contextRef="#ctx0" brushRef="#br0" timeOffset="108673.73">28875 11362 0,'-25'-50'16,"50"100"-16,-50-125 0,25 51 31,-24-1-15</inkml:trace>
  <inkml:trace contextRef="#ctx0" brushRef="#br0" timeOffset="108906.87">29074 11387 0,'0'0'16,"-25"74"-1,25-49 1,0 0-16,25 49 15,24-24 1,26 24 0,-50-49-1,-25 25 1,-50-50 0,-24 0-1,-100 0-15</inkml:trace>
  <inkml:trace contextRef="#ctx0" brushRef="#br0" timeOffset="109724.07">30438 11014 0,'0'0'0,"0"-24"32,25 24-17,-75 24 1,26 26-16,-26 0 15,-49 148 1,49-24 0,50-100-16,0 25 15,50-24 1,-1-50 0,1-25-1,-25-50 16,-25-24-15,0 24 0,0 0-1,49 26 1,1-1 0,49 0-1,0 75 1,-99 24-1,-49 25 1,24-74 0,0-25-1,0 25 1,75-100 15,24-24-31,100-74 31,-124 123-15,-26 0 0</inkml:trace>
  <inkml:trace contextRef="#ctx0" brushRef="#br0" timeOffset="110291.12">30934 11461 0,'0'0'0,"25"0"31,-25 25 0,0 0-15,-25 24-16,25 26 16,25-1-1,25-49 1,49-25 15,-74 0-31,49-75 16,-24 1-1,-25 49 1,-25 0 0,0 50-1,0 25 1,0 24-1,49 1 1,50-50 0,50-25-1,-50-50 1,-24-25 0,-50 26-16,-25-1 15,0 25 16,-25 50-15,-25 50 0,50 24-1,25 0 1,50 0 0,-1-24-1,50-50 1</inkml:trace>
  <inkml:trace contextRef="#ctx0" brushRef="#br0" timeOffset="111190.02">32547 12032 0,'0'0'0,"0"-25"47,-25 25-16,0 0 0,25 25-15,25-25 15,0-25-15,0 25 15,-50 0-16,0 0 1</inkml:trace>
  <inkml:trace contextRef="#ctx0" brushRef="#br0" timeOffset="114861.69">2754 13818 0,'0'0'0,"0"-25"32,-25 50-1,0 49-15,-74 75-1,0 25 1,-1-1-1,51-73 1,-1-51 0,75-74 15</inkml:trace>
  <inkml:trace contextRef="#ctx0" brushRef="#br0" timeOffset="115490.16">3002 13867 0,'0'0'0,"74"-74"15,-74 99 1,-25 0 0,0 99-1,-49 49 1,0 1-1,24-75 1,25-74 0,0-25-1,75-75 1,74-73 0,-25 98-1,-24 25 16,-26 25-15,-24 50 0,-25 49-1,0 0 1,25-49 0,49-50-1,50-25 1,0-74-1,-49 24 1,-26-24 0,-49 50-16,-49 24 15,-1 74 1,1 51 0,49 24-1,49-50 16,50-24-15,25-50 0,-49-50-1,-50 0-15</inkml:trace>
  <inkml:trace contextRef="#ctx0" brushRef="#br0" timeOffset="115707.02">2456 13545 0,'0'0'0,"-25"-25"31,25 0-31,50-24 31,74-26-15,74 26-16</inkml:trace>
  <inkml:trace contextRef="#ctx0" brushRef="#br0" timeOffset="116273.97">6028 13743 0,'0'0'15,"50"-74"1,-75 49-16,0 0 16,-25 50-1,-49 25 1,-25 74 0,75-50-16,-1 100 31,25-25-16,0 24 1,1-24 0,-26 25-1,-49-50 1,24-25 0,1-74-1</inkml:trace>
  <inkml:trace contextRef="#ctx0" brushRef="#br0" timeOffset="116490.71">5160 14512 0,'0'0'0,"25"-24"0,-25-51 16,24 25 0,26 1-1,49 24 16,25-25-15,50 26 0,0-1-1,-26 25-15</inkml:trace>
  <inkml:trace contextRef="#ctx0" brushRef="#br0" timeOffset="116673.99">6028 14115 0,'25'0'16,"0"0"-16,-75 25 0,50-50 0,25 50 47,-25 0-32,0 25-15,-25 24 16,25 0 0,0 1-1,0-50 1</inkml:trace>
  <inkml:trace contextRef="#ctx0" brushRef="#br0" timeOffset="117020.97">6251 13867 0,'0'25'109</inkml:trace>
  <inkml:trace contextRef="#ctx0" brushRef="#br0" timeOffset="117524.34">6326 13967 0,'0'0'16,"25"49"-1,-1-49-15,-24 75 16,0-51-16,0 76 16,-24-26 15,24-49-16,0-50 17,24-49-17,51-26 1,24 1 0,0 25-1,-49 24 1,-25 50-1,-1 0 1,-48 50 0,24-25-16,-25 74 15,25-25 1,74 1 0,1-26 15,-26 1-16,-24-1 1,-74 1 0,-51-25-1,1-25 1,49-75 0,50 26-16</inkml:trace>
  <inkml:trace contextRef="#ctx0" brushRef="#br0" timeOffset="117741.78">7268 13917 0,'50'-25'0,"-100"50"0,150-50 15,-100 50 1,-50 49 0,25 26-1,25 24 16,50-25-15,49-74 0,25-50-1,-74 0-15,-1 0 0</inkml:trace>
  <inkml:trace contextRef="#ctx0" brushRef="#br0" timeOffset="117874.51">7492 14016 0,'0'0'0,"-75"25"16,75-50 31,50 0-47,24 1 0</inkml:trace>
  <inkml:trace contextRef="#ctx0" brushRef="#br0" timeOffset="118524.19">10394 14041 0,'0'0'0,"-124"-50"16,99 50-1,0 0 1,1 0-1,-26 0 1,0 50 0,-24 24-1,74 1 1,25-50 0,74-25-1,50-50 1,-25-24-1,-25 24 1,-49 75 0,-25 99-1,-50 99 1,-25 50 0,-74 0 15,-25-75-16,-24-49 1,49-124 0,49-75-1,100-198 1,74-99 0,75 0-1</inkml:trace>
  <inkml:trace contextRef="#ctx0" brushRef="#br0" timeOffset="118807.1">10816 14140 0,'0'0'0,"49"25"16,-24 0-16,0 0 16,-25-1-1,0 1 16,0 25-15,-25-50 0,25-25-1,50-25-15,24-123 16,50 24 0,0 50-1,-49 74 1,-50 50-16</inkml:trace>
  <inkml:trace contextRef="#ctx0" brushRef="#br0" timeOffset="119574.58">11535 14115 0,'0'0'0,"25"0"16,25 0 15,-75 25 0,-25 74-15,25 1-1,25-1 1,50-74 0,49-25-1,0-75 1,-24-24-1,-75-25 1,0 50 0,-50 74-1,25 49 1,1-24-16,73 25 16,51-26 15,24-48-16,24-26 1,-73-24 0,-50 24-1,-50 75 17,25 24-17,25 26 1,24-50-1,75-1 1,-74-48-16,74-26 16,-50-49-1,-24 0 1,-50 49 0,25 50 15,-50 50-16,-25 74 1,-24 74 0,-25 75-1,-25-25 1,-25-25 0,25-49-1,99-149 1,0-75-1,25 1 1</inkml:trace>
  <inkml:trace contextRef="#ctx0" brushRef="#br0" timeOffset="119792.78">12577 14363 0,'0'0'15,"99"-148"-15,1-1 31,-26 99-15,-24 50 0,-1 25-1,-49 0-15,0 99 16,-99 25 0,-50-50-1,-24-49 1</inkml:trace>
  <inkml:trace contextRef="#ctx0" brushRef="#br0" timeOffset="120258.6">15356 13867 0,'0'25'47,"-25"0"-47,0 25 15,0-1-15,0 1 16,25-1 0,-49 51-1,49-51 1</inkml:trace>
  <inkml:trace contextRef="#ctx0" brushRef="#br0" timeOffset="120405.25">15356 13768 0,'0'0'0,"0"-25"16,-25 25 0</inkml:trace>
  <inkml:trace contextRef="#ctx0" brushRef="#br0" timeOffset="120590.87">15604 13867 0,'0'0'15,"-50"174"17,50-149-32,-25 0 15,25-1 1,0 1-1,-99 0 1,49-25 0</inkml:trace>
  <inkml:trace contextRef="#ctx0" brushRef="#br0" timeOffset="122224.78">17439 14016 0,'-25'-25'15,"50"50"-15,-50-74 0,1 49 16,24-25-16,-75 50 16,1 49-1,-1 50 1,51-25 0,48-49-1,100-1 1,125-49-1,23-24 1,-24-51 0,-99 1-1,-99-1 1,-100 75 0,-148 25-1,-25 74 1,198-49-1,174-50 17,24-50-17,-24-24 1,-99 24-16,24 1 16,-49 49 15,-50 49-16,0 51 1,25-1 0,50-25-1,0-49 1,49-50 0,0-49-1,0-100 1,-24-74-1,-1-74 1,-74 272 0,-25 149-1,-74 100 1,49 24 0,50-25 15,50-98-16,24-100 1,26-75 0,24-123-1,0-75 1,-25 50 0,-74 173-1,-75 174 1,-24 75-1,24 24 1,25-25 0,50-99-1,50-99 1,98-49 0,-24-50 15,-99 49-16,-1 50 1,-24 0 15,0-50-15,0 50 0,0 0 15,-1 0-31,1 25 15,124 0 1,49-25 0,26 0-1,-26-50 1,-74 1 0,-124-1 15,-99 50-16,0 0-15,-75 50 16,25 24 0,100 25-1,73-24 1,76-50 0,73-25-1,1-50 1,-50-49-1,0-100 1,25-123 0,-75 148-1,125-223 1,-174 323 0,-25 99 15,-75 99-16,-24 99 1,0 25 0,74-149-16</inkml:trace>
  <inkml:trace contextRef="#ctx0" brushRef="#br0" timeOffset="124125.55">24063 13793 0,'0'0'0,"0"-75"31,-25 51-31,0 24 0,-49-25 16,-26 74-1,-24 26 1,25 74 0,50 24 15,73-73-16,76-125 1,48-50 0,-23-24-1,-51 0 1,-49 25 0,-50 148 15,0 75-16,-24 24 1,49-49 0,49-49-1,-24-75-15</inkml:trace>
  <inkml:trace contextRef="#ctx0" brushRef="#br0" timeOffset="124358.9">24559 13917 0,'0'0'0,"25"-50"16,-100 75 15,50 25-15,-49 24-1,0 50 1,49 25-1,25-99-15,49-1 16,26-24 0,49 0-1</inkml:trace>
  <inkml:trace contextRef="#ctx0" brushRef="#br0" timeOffset="125591.75">25303 13942 0,'0'-25'62,"0"0"-15,-25 25-31,0 0-1,1 0-15,-1 0 16,0 25 0,-74 0-1,24 24 1,26 26 0,24-50-16,25 49 15,0-24 1,74-26-1,50 1 1,25-25 0</inkml:trace>
  <inkml:trace contextRef="#ctx0" brushRef="#br0" timeOffset="126262.46">25750 14091 0,'-25'0'31,"0"0"-16,25 24 1,25 1 15,24-25-31,26 0 16,49-25 0,0-24-1,-50-1 1,-74 1-1,-49-1 1,-26 25 0,-24 50-1,25 74 1,49 50 0,74-25-1,100-50 1,-49-74-16,98 0 15,-124-24 1,150-125 15,-175 0-15,-24 0-16,-25 124 31,-25 25-15,-24 124-1,-1 75 1,-24 74 0,-50 148-1,99-346 1,-25 49 0</inkml:trace>
  <inkml:trace contextRef="#ctx0" brushRef="#br0" timeOffset="126494.99">26618 14289 0,'0'0'0,"49"-74"0,1-26 31,0 51-15,49 24-16,0 25 31,-74 74-16,-75 100 1,1-100 0,-100 51-1,124-125 1</inkml:trace>
  <inkml:trace contextRef="#ctx0" brushRef="#br0" timeOffset="126758.5">27387 13718 0,'0'0'0,"0"-24"31,0 48-15,-25 26-16,-49 99 31,-1 49-16,50-24 1,1-50 0,48-74-16,51-25 15,-1-25 1,-49-25-16</inkml:trace>
  <inkml:trace contextRef="#ctx0" brushRef="#br0" timeOffset="127258.13">27436 14190 0,'0'0'0,"-24"0"16,24-25 0,124 25 31,-50 0-47,100 0 31,-100-25-31,25 0 15,-24 1 1,-50-26 0,-50 0-1,-25 26 1,-49 73 0,0 50-1,24 25 1,51 0-1,24-74 1,49-50 0,26-25-1,-26-24-15,50-75 16,-24 0 0,-50 99 15,-1 25-16,-48 74 1,24 25 0,-25 25-1,0-49 1</inkml:trace>
  <inkml:trace contextRef="#ctx0" brushRef="#br0" timeOffset="127808.5">28280 14115 0,'50'-49'0,"-100"98"0,100-123 16,-26 74-1,-24 50 1,-49 49 0,-50 25 15,49-75-16,50-24 1,0-50 0,124-74-1,50 0 1,-50 25 0,-100 49-16,1 25 15,-25 99 1,-74 50-1,-1-25 1,75-74 0,50-50-1,49-75 1,50-49 15,-25-25-15,-99 75-1,-25 49 1,-124 99 0,74 26-1,1-1 1,49 25 0,0-74-1,49-26 1,50-24-1</inkml:trace>
  <inkml:trace contextRef="#ctx0" brushRef="#br0" timeOffset="128092.11">29148 14388 0,'0'0'0,"25"0"0,-25-25 16,50 1 15,74-76-16,-50 26 1,-74-25 0,-25 74-1,-74 75 1,-50 74 0,50 24-1,49-48 1,50-75-1,75-25 1,98-50 0</inkml:trace>
  <inkml:trace contextRef="#ctx0" brushRef="#br0" timeOffset="130275.52">3002 16348 0,'0'-25'16,"24"25"78,1 0-94,25 0 15,-1 0-15,1 0 16,0 25-16,-25 0 16,24 74-1,-24-49-15,-50 74 16,-49-25 15,24-49-15,25-26-1,0-73 1,75-50 0,25-75-1,49 0 1,-25 75 0,-74 74-16</inkml:trace>
  <inkml:trace contextRef="#ctx0" brushRef="#br0" timeOffset="130875.7">3721 16671 0,'0'0'0,"50"0"32,24-50-32,0-24 31,-24 24-16,-50-25 1,-50 75 0,-49 25-1,0 75 1,74-51-16,0 50 16,100-49-1,98-75 1,51-24-1,-26-26 1,-99 26 0,-99 24-1,-24 25 1,-26 74 15,0 1-15,26 73-1,24 1 1,-50 174 0,-24-125-1,-26-74 1,1-74 0,49-125-1,26-123 1,48-75-1,76 25 1,49 74 0,24 75-1,-74 74 1</inkml:trace>
  <inkml:trace contextRef="#ctx0" brushRef="#br0" timeOffset="131041.25">4738 16522 0,'25'0'15,"0"49"1,-124-98-16,223 198 16,-199-298-16,150 397 15,-75-124 1,-25-25 0,0-74-1</inkml:trace>
  <inkml:trace contextRef="#ctx0" brushRef="#br0" timeOffset="131174.9">4837 16274 0,'0'0'16,"0"-25"-16,0 0 0,-24 25 31,-1 0-15</inkml:trace>
  <inkml:trace contextRef="#ctx0" brushRef="#br0" timeOffset="131759.67">4961 16447 0,'0'0'0,"0"25"16,25 50-1,-50-1 1,25 0-1,25-24-15,50-25 16,24-25 0,-25-50-1,-24 25 1,-50-24 0,-25-1 15,-25-24-16,1 49 1,49 0 0,0 0-16,49 0 15,1 25 1,124-24 0,-75 73-1,-74 51 1,-25-1-1,-25-25 1,25-99 15,50-74-15,24-25 0,0 25 15,1 74-16,-50 25-15,24 74 16,-24-24 0,-25 0-16,50 24 15,-26-24 1,26-75 0</inkml:trace>
  <inkml:trace contextRef="#ctx0" brushRef="#br0" timeOffset="132858.23">8608 16398 0,'0'0'0,"50"-25"16,-50-25-16,0 1 16,0 24-1,-25 0 1,-50 25 0,-49 74 15,25 50-16,25 1 1,74-76 0,49-49-16,51-49 15,48-26 1,-48-24 0,-76 74-1,-24 99 16,-49 26-15,24-1 0,25-25-1</inkml:trace>
  <inkml:trace contextRef="#ctx0" brushRef="#br0" timeOffset="133142.47">9055 16398 0,'0'0'0,"74"0"16,-49-25 0,-25 74-1,-25 26 1,0-25 0,25-26-1,50-24 1,74-74-1,0 24 1,-50 25 0,-24 25-1,-25 25-15,49 0 16,100-25 0</inkml:trace>
  <inkml:trace contextRef="#ctx0" brushRef="#br0" timeOffset="133542.35">10419 16323 0,'0'0'0,"25"-74"16,0 24-1,-75 50 1,-49 25 0,-1 25-1,26 49 1,49 25-1,100-99 1,24-25 0,25-25-1,-25-50 1,0-49 0,1-74 15,-26-100-16,0 75 1,-49 149 0,-25 98-1,0 100 1,-49 174 0,24-75-1,-50-74 1</inkml:trace>
  <inkml:trace contextRef="#ctx0" brushRef="#br0" timeOffset="135009.51">12900 16050 0,'24'0'0,"-24"-24"31,0-1 0,25 25-15,0 0-16,0 0 0,0 25 16,49 24-1,-49 1 1,-25 49 0,-50 25-1,-24-50 1,49-24-1,25-25 1,74-25 0,75-25-1,0-25 1,-25-24 0</inkml:trace>
  <inkml:trace contextRef="#ctx0" brushRef="#br0" timeOffset="135693.82">13569 16199 0,'0'-25'32,"25"25"-1,-25 25-31,0 50 16,-25 24 15,1-50-16,24-24 1,-25-50 0,99-49-1,25-25 1,-49 49-16,-25 25 16,24 1-16,1 24 15,-25 74 1,-25 25-1,0-24 1,74-51 0,50-48-1,50-26 1,-25 0 15,-50-24-15,-99 49-1,-74 0 1,-26 50 0,26 25-1,24 24 1,26-49-16,24 49 16,49-24-1,26-50 1,24-25-1,-25-74 1,1-75 0,-1-74-1,25 25 1,-49 99 15,-50 99-15,25 124-1,-25 199 1</inkml:trace>
  <inkml:trace contextRef="#ctx0" brushRef="#br0" timeOffset="136675.45">16199 16150 0,'0'0'0,"0"-50"15,0 25 1,-50 25-1,-24 50 1,-25 49 0,49 0-1,25 0 1,75-49 0,24-25-1,50-75 1,-24 1-1,-76-51 1,-73 1 0,24 74-16,-74 1 15,-1 48 17,51 51-17,49-26 1,49-24-1,51-25 1,24-25 0,0-49-1,0 24 1,-75 50 0,-24 75-1,-50 24 1,1-25-1,24-49 1,24-50 15,26-49-15,24 0 15,1 24-15,-50 50-16,0 0 15,-1 50 1,26 49 0,-50-50-16,74 26 15,26-50 1,-1-25 0,-25-50-1,-24-49 1,-25-25-1,-25 49 1,-25 125 15,0 49-15,50-24 0,24-26 15,-24 1-31</inkml:trace>
  <inkml:trace contextRef="#ctx0" brushRef="#br0" timeOffset="137258.35">19126 16050 0,'0'-24'0,"0"48"0,-25-24 46,25 25-46,-24 25 16,-26 99 0,0-25-1,26-25 1</inkml:trace>
  <inkml:trace contextRef="#ctx0" brushRef="#br0" timeOffset="137393.07">19176 15902 0,'0'0'0,"0"-25"0,0 0 16,-25 25 0</inkml:trace>
  <inkml:trace contextRef="#ctx0" brushRef="#br0" timeOffset="137609.87">19449 16125 0,'0'25'15,"0"-50"-15,0 99 0,-50-49 16,25 49 0,0-24-1,50-25 1,0 0-1,-25-1 1,-25 26 0,0-50-1</inkml:trace>
  <inkml:trace contextRef="#ctx0" brushRef="#br0" timeOffset="139144.03">21582 16249 0,'0'-50'15,"0"100"-15,25-100 0,-25 25 0,0 1 16,-50 24-1,-49 49 1,49 1 0,-24-1-16,24 51 15,100-51 17,148-49-17,51-25 1,-1-49-1,-50-25 1,-99 0 0,-99 74-1,-173 50 1,-26 24 0,75 26-1,149-1 1,124-74-1,24-25 17,-24-49-32,-50-1 31,-99 51-15,0 48-1,0 51 1,-24 49-1,48 0 1,1-99-16,25 0 16,49-50-1,0-25 1,-24-124 0,49-222-1,-99 172 1,-1 175-1,-73 98 1,-26 150 0,1 49 15,49-50-31,50-74 31,49-99-15,26-75-1,48-222 1,-73 48 0,-50 125-1,-25 99 1,-50 149 0,0 25-1,26-1 1,48-98-1,101-51 17,48-48-32,-24-1 15,-50 0 17,-49-25-17,-25 1 1,-1-26-1,-24 51 1,-24 73 0,24 26-1,49-1 1,125-24 0,124-26-1,-1-24 1,-24-49-1,-74-1 1,-175 25 0,-123 1-1,-25 24 1,50 0 15,24 24-31,-49 51 16,74 24-1,25-49 1,25-1 0,25-49-1,74-24 1,24-101 0,1-73-1,-74 74 1,49-223 15,-50 173-31,-24 75 0,-50 49 31,-50 100-31,-49 148 16,74-99 0</inkml:trace>
  <inkml:trace contextRef="#ctx0" brushRef="#br0" timeOffset="140360.37">26717 16150 0,'0'0'16,"25"-100"15,0 76-15,0 24-1,24 74 1,-24 75 0,-50 24-1,-24-48 1,-1-76 0,25-49-1,50-74 1,0 24-16,99-148 15,49 24 1,-24 50 15,-124 99-31</inkml:trace>
  <inkml:trace contextRef="#ctx0" brushRef="#br0" timeOffset="140659.94">27188 16398 0,'0'0'0,"50"-25"31,0 0-15,49-49-1,-50-26 1,-24 76-16,0-51 16,-75 100-1,-49 49 1,25 26-1,49-1 1,99-50 0,75-24 15,75-50-15,-51-49-1,-123 49-15</inkml:trace>
  <inkml:trace contextRef="#ctx0" brushRef="#br0" timeOffset="141042.1">27982 16249 0,'25'-50'15,"-50"100"1,50-125 31,-25 100 109,0 25-140,0-1-16,-25 1 15,0 24-15,1 26 16,-76 148 0,-48-25-1,-26-49 1,25-75 0,75-74-1,49-75 1</inkml:trace>
  <inkml:trace contextRef="#ctx0" brushRef="#br0" timeOffset="141214.76">27883 16100 0,'50'-25'0,"-100"50"0,124-75 15,-74 26-15,25-1 16,0 25 31</inkml:trace>
  <inkml:trace contextRef="#ctx0" brushRef="#br0" timeOffset="141860.09">28081 16274 0,'0'0'16,"25"0"-16,0 0 0,50 49 15,49-74 17,-25 1-32,-25-51 15,-74 1 1,-25 49 15,-24 0-31,-26 75 16,26-1-1,-50 75 1,99-74 0,99 24-1,50-74 1,24-49 0,-49 24-1,-74-49 1,-25 49-1,-50 25 1,0 25 0,25 49 15,0-49-31,25 0 16,49 24-1,150-49 1,-100-49-1,-25-51 1,-50-98 0,-49-25-1,25 123 1,-50 76 0,25 48-1,0 1-15,-24 50 16,24 98-1,-50 100 17,25-149-17,0-74-15</inkml:trace>
  <inkml:trace contextRef="#ctx0" brushRef="#br0" timeOffset="142095.79">29223 16447 0,'0'0'0,"24"-74"15,1-25 1,50 24 0,24-24-1,-25 49 1,-24 50 0,-50 75-1,-25 49 1,-25 49-1,50-148 17,100-25-32</inkml:trace>
  <inkml:trace contextRef="#ctx0" brushRef="#br0" timeOffset="142609.26">29992 16249 0,'0'-25'15,"0"0"1,-100 174-16,150-298 15,0 199-15,-150-100 0,51 75 16,-1 49 0,25 1-1,50 24 1,74-99 0,-24 0-1,24-74 1,-25-1-1,1-24 17,-26 74-32,-24 25 31,0 75-15,-75 24-1,1 0 1,49-74-1,0 0 1,49-75 0,-24 0-16,99-24 15,-74 24 1,-25 50 0,0 75-1,-25-1 1,49-24-1,1-25 1,24-25 0,-49-25-1</inkml:trace>
  <inkml:trace contextRef="#ctx0" brushRef="#br0" timeOffset="143259.45">31306 16075 0,'0'0'16,"0"-25"-1,25 25-15,50 0 16,49 50 0,-75 0-16,-24 49 15,-25 25 1,-74-50 15,-1-49-15,75 0-1,50-75 1,49-49 0,25-25-1,0 25 1,-25 74 0</inkml:trace>
  <inkml:trace contextRef="#ctx0" brushRef="#br0" timeOffset="143809.26">31976 16373 0,'99'-25'31,"-49"25"-31,0-25 0,24-49 31,-74-1-15,-50 51-1,-24 73 1,-25 26 0,99-1-1,49-24 1,1-50-16,74 0 16,-25-25-1,-74 25 16,-50 49-15,25 51 0,0 24-1,-25 25 1,-24-1 15,-50-24-15,-1-49-1,51-50 1,24-25-16,0-100 16,75-48-1,49-26 1,25 50 0,0 0-1,-25 49 1,-74 51-1</inkml:trace>
  <inkml:trace contextRef="#ctx0" brushRef="#br0" timeOffset="143959.91">32621 16348 0,'25'25'31,"-50"-50"-31,50 75 16,-25-26 0,-25 26-1,50 0 1,-50 24-1,0-24 1,25-25 0</inkml:trace>
  <inkml:trace contextRef="#ctx0" brushRef="#br0" timeOffset="144477.37">32820 16571 0,'24'-49'16,"-48"98"-16,48-123 0,1 74 15,-25-25 1,0 0 0,-25 75-1,1 0 1,24-1 15,24 1-15,1-50-1,50-50 1,-26 1 0,1-26-1,-25 50-15,24-24 16,-24 49 0,0 0-1,0 24-15,-25 51 16,0-25-1,25-50 32,24 0-31,26-25 0,-26 0-16,-24 25 15,25 0 1,-26 0-1,26 50 1,-25-26 0,-25 1-16</inkml:trace>
  <inkml:trace contextRef="#ctx0" brushRef="#br0" timeOffset="144593.76">33489 16174 0,'0'0'0,"-24"-49"0,24-1 16</inkml:trace>
  <inkml:trace contextRef="#ctx0" brushRef="#br0" timeOffset="156981.28">10717 17241 0,'0'0'16,"24"0"0,-24-25-16,-24 25 15,-1 50 17,-25 24-17,1 26 1,-1-1-1,25 0 1,0 0 0,25-74-1</inkml:trace>
  <inkml:trace contextRef="#ctx0" brushRef="#br0" timeOffset="157243.48">10345 17737 0,'-25'0'31,"25"-25"-15,-25 25 0,50 0 15,0-24-31,-1 24 15,26-25 1,49-25 0,0 1-1,-24-1 1</inkml:trace>
  <inkml:trace contextRef="#ctx0" brushRef="#br0" timeOffset="157760.15">11039 17440 0,'0'0'0,"0"-25"31,-50 25 1,26 25-17,-1-1 1,0 26-1,-25 49 1,50-24 0,0-26-16,50-24 15,49-50 1,1-49 0,-26 24-1,-49-24 1,0 49-1,-1 25 17,1 0-17,50 50 17,-26-1-17,-49-24 1,25-25-1,0-74 1,24-50 0,1-25-1,-25 74 1,-50 51 0</inkml:trace>
  <inkml:trace contextRef="#ctx0" brushRef="#br0" timeOffset="158494.32">10741 17291 0,'0'25'47,"-24"-25"-47,24 24 16,0 1-16,-25 0 15,25 0-15,-50 49 16,25 1-1,1 24 1,24 0 0,-25 0-1,0 1 17,25-1-17,-25 0 1,0-25-1,-24 1 1,-1-26 0,25-49-16,1 0 15,24-24-15</inkml:trace>
  <inkml:trace contextRef="#ctx0" brushRef="#br0" timeOffset="158977.12">13222 17117 0,'0'0'16,"0"-25"-16,0 50 47,-25 25-32,0-1-15,1 26 16,-26 74 0,25 24-1,0-49 1,75-74-1,74-25 1,25-75 0,-50-24-1</inkml:trace>
  <inkml:trace contextRef="#ctx0" brushRef="#br0" timeOffset="159193.49">13197 17539 0,'0'0'15,"-49"0"1,98-25 15,1 0-15,99-49-1,-75 24-15</inkml:trace>
  <inkml:trace contextRef="#ctx0" brushRef="#br0" timeOffset="159662.19">13644 17291 0,'-25'49'15,"25"-24"-15,0 0 16,50 25-1,-1-50 1,26-50 0,-26 0-1,-24-24 17,-50 24-17,0 50 1,-24 75-1,24 74 1,25-25 0,0-75-16,99 1 15,25-75 1,25-25 0,-74 1-1,-51 24 1,-24 50-1,-49 74 1,-50 25 0,-1-25-1,76-74 17,-1-50-17,25-24-15</inkml:trace>
  <inkml:trace contextRef="#ctx0" brushRef="#br0" timeOffset="159944.7">14512 17167 0,'25'0'15,"-50"0"-15,50-25 0,0 25 31,-25 25-15,0 24-16,0 51 16,-50 98 15,50-49-15,25-50-1,0-24 1,-1-51-1,26-48 1</inkml:trace>
  <inkml:trace contextRef="#ctx0" brushRef="#br0" timeOffset="160144.04">14512 17464 0,'-50'25'15,"100"-50"-15,-124 75 0,24-25 16,25-25-16,50 0 31,25-50-15,98-49 0,-73 49-16</inkml:trace>
  <inkml:trace contextRef="#ctx0" brushRef="#br0" timeOffset="160944.66">16000 17613 0,'-24'25'78,"24"0"-78,0 0 16,-25-1-16,25 1 15,25-50 32,-25 1-31,24 24 15,-48 24-15,24 1 15,0-50-16,24 25-15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49:23.9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2555 1389 0,'25'-25'31,"-25"1"0,0 73-31,0-24 16,-25 25-16,0 98 16,-49 1-1,-1-25 17,51-49-17,-1-50-15</inkml:trace>
  <inkml:trace contextRef="#ctx0" brushRef="#br0" timeOffset="600.03">2977 1340 0,'0'0'0,"0"-25"31,0 74-31,-25 1 15,-49 74 1,-1 25 0,26-75-1,49-49 1,-25-25 0,99-74 15,25-1-16,1 50 1,-51 1 0,1 48-1,-25 51 1,-1-1 0,26 1-1,25-50 1,49-25-1,-50-25-15,25-25 16,-74-24 0,-25 24 15,-25 25-15,-49 25-1,24 100 1,50 24-1,75-25 1,73-25 0,-98-74-1,24 0 1,-74-49-16</inkml:trace>
  <inkml:trace contextRef="#ctx0" brushRef="#br0" timeOffset="800.06">2332 1116 0,'0'0'0,"-25"-24"0,0 24 15,25-25 1,0 0-1,99-25 1,100-24 0,-50 49-16</inkml:trace>
  <inkml:trace contextRef="#ctx0" brushRef="#br0" timeOffset="1450.02">5333 1588 0,'0'0'0,"0"-25"31,50 25-16,74 25 1,0 24 0,-25 51-1,-99 24 1,-49-25 0,-26-74-1,26-1 1,49-73-1,0-1-15,74-123 16,75-1 0,0 50-1</inkml:trace>
  <inkml:trace contextRef="#ctx0" brushRef="#br0" timeOffset="1967.84">6177 1761 0,'0'0'0,"74"0"31,-24-24-31,0-1 16,-26 0-16,26-50 16,-25 51-1,-75-1 1,-24 74-1,-1 76 1,51-26 0,98-25-1,149-74 17,0-74-17,-24-1 1,-75-24-1,-99 25 1,0 49-16,-50 50 31,0 99-15,-25 25 0,-24 49-1,-75 0 1,0 1-1,-49-75 1,-1-74 0,100-75-1,74-50 1</inkml:trace>
  <inkml:trace contextRef="#ctx0" brushRef="#br0" timeOffset="2111.69">6996 1290 0,'24'-50'15,"1"26"1</inkml:trace>
  <inkml:trace contextRef="#ctx0" brushRef="#br0" timeOffset="2432.51">7392 1737 0,'0'0'0,"75"-25"16,-50 0-1,49-25 1,-49-24 0,-25 24-1,-50 50 1,-49 25 0,0 99-1,49-74-15,50 24 16,-25-24-16,100 24 15,49-49 1,-25-50 0</inkml:trace>
  <inkml:trace contextRef="#ctx0" brushRef="#br0" timeOffset="2600.61">7938 1637 0,'0'0'15,"25"-49"1,-50 24-1,-24 74 1,-1 1 0,25 49-1,50 1 1,0-76-16,49 1 16</inkml:trace>
  <inkml:trace contextRef="#ctx0" brushRef="#br0" timeOffset="2816.42">8534 1216 0,'0'0'0,"24"-75"16,-24 50 0,-24 75-1,-1 0 1,-25 123-1,1 26 1,49-75-16,-50 49 16,25-123-16</inkml:trace>
  <inkml:trace contextRef="#ctx0" brushRef="#br0" timeOffset="3033.09">8385 1712 0,'0'0'0,"49"-124"15,26 49 1,-26 26 0,-24 49 15,0 49-15,0 50-1,-50 100 1,75-174-1,-1-25-15</inkml:trace>
  <inkml:trace contextRef="#ctx0" brushRef="#br0" timeOffset="3549.64">8931 1761 0,'124'-99'15,"-397"273"-15,422-249 0,49-123 16,-173 173 0,-50 25-1,-49 25 1,24 74-1,25 0 1,25-24 0,99-75 15,1-25-15,-26-49-1,50-51 1,-25 51-1,0 49 1,-49 50 0,-50 74-1,-25 25 1,-49 0 0,74-99-1,25-50 1,24 1-16,51-76 15,24 26 1,-100 49 0,1 75 31,25-1-32,-1 1 1,51-50-1,-26-50 1,-49 1-16</inkml:trace>
  <inkml:trace contextRef="#ctx0" brushRef="#br0" timeOffset="4116.72">12354 1612 0,'0'0'0,"49"-24"16,-24 24 0,0 0-1,25 49 1,-50 1 0,0 148-1,0-123 1,0-50-1,-25-25 1,75-75 0,49-74-1,0 25 1,-25 25 0,-24 74-16</inkml:trace>
  <inkml:trace contextRef="#ctx0" brushRef="#br0" timeOffset="4666.57">13123 1811 0,'0'0'0,"124"-124"31,-99 99-31,0-25 16,-50-24-1,-25 74 1,-24 74 0,24 26-1,75-26 1,24-49-16,51-25 16,222-25-1,-148-24 1,-125-26-1,-24 50 17,-25 50-1,-25 50-15,25 49-1,0 24 1,-24-48-16,-1-26 15,-99 199 1,74-199 0,-99 1-1,25-125 1,100-74 0,123-74-1,50 24 1,49 25 15,-99 75-31</inkml:trace>
  <inkml:trace contextRef="#ctx0" brushRef="#br0" timeOffset="4816.5">14214 1563 0,'25'0'16,"-50"0"-16,50 25 31,-25-1-16,25 125 1,-50-74 0,25-50-16</inkml:trace>
  <inkml:trace contextRef="#ctx0" brushRef="#br0" timeOffset="5401.35">14537 1637 0,'0'25'16,"0"0"-16,0 0 15,-25 24 1,25 1-1,50 0 1,-1-26 0,26-48-1,-1-26 1,-49 0 0,0 1-1,-25-1-15,0-24 16,25 24-1,24 25 1,26 50 0,-51 49 15,1 26-15,-50-1-1,1-49 1,48-75 15,76-50-15,-51 26-16,50-26 15,-74 50 1,25 25 0,-25 25-1,-25 50 1,-25-26-16,25-24 15</inkml:trace>
  <inkml:trace contextRef="#ctx0" brushRef="#br0" timeOffset="5582.9">14562 1141 0,'0'0'0,"-124"-74"15,74 24 1,-49 0 0,74 50-1</inkml:trace>
  <inkml:trace contextRef="#ctx0" brushRef="#br0" timeOffset="6100.45">17290 1637 0,'0'0'0,"0"-25"15,0 1 17,0 48-1,0 26-16,-24 0-15,24-1 16,-50 75 0,0-49-1,50-50 1,-24-25-16</inkml:trace>
  <inkml:trace contextRef="#ctx0" brushRef="#br0" timeOffset="6235.32">17315 1464 0,'0'0'0,"0"-75"15,0 50 1</inkml:trace>
  <inkml:trace contextRef="#ctx0" brushRef="#br0" timeOffset="6417.4">17588 1488 0,'25'50'15,"-50"-100"-15,50 125 0,-25-26 16,-25-24-16,25 50 16,0-26-1,25-24-15,-25 0 16,-25 0-1,-49 0 1</inkml:trace>
  <inkml:trace contextRef="#ctx0" brushRef="#br0" timeOffset="7517.1">19672 1662 0,'-25'-50'0,"25"26"32,-25 24-17,0 0 17,1 24-17,-1 1 1,25 0-1,-25-25 1,25 25-16,-25-25 16,0 50-1,1-1 1,24-24 0,0 0-1,49-25 1,1-25-1,49-25 17,-74 26-32,0-26 15,24-25 1,-24 26 0,-25 24-1,0 75 1,0 49-1,25-25 1,25-24 0,49-50-1,0-25 1,-25-49 0,26-75-1,-51-74 1,-24 123-16,0 26 15,0 0 1,-75 148 15,-24 75-15,49 24 0,25-24-1,74-49 1,26-76-1,-1-24 1,0-74 0,0-50-1,-99 99 1,25 50 31,25 0-47,24 49 15,-24 1 1,-50-26 0,-25 1 15,-50-25-15,1-25-1,24-25 1,50 0-16</inkml:trace>
  <inkml:trace contextRef="#ctx0" brushRef="#br0" timeOffset="7785.47">21185 1612 0,'50'0'16,"-100"0"-16,75 25 31,-50 0-31,25 25 15,0-1-15,0 51 16,75-51 15,-51-49-31,1 0 16,25 0 0,-50-74-1,-25 24 1,0-24-16,0 24 15,1-24-15</inkml:trace>
  <inkml:trace contextRef="#ctx0" brushRef="#br0" timeOffset="9385.73">23095 1513 0,'-49'0'15,"98"0"-15,-98-25 32,24 25-17,0 25 1,0-25-16,0 50 16,1-1-1,24 26 1,74-50-1,25 0 1,149-25 0,0-25-1,-99-25 1,-99 0 0,-75 1-1,-74 49 1,-50 25-1,50-1 1,74 1-16,50 0 16,24-25-1,26 0-15,-1-25 16,149-24 0,-148-1-1,-75 75 16,-25 0-15,25-1 0,0 76-1,25-26 1,25-49 0,24-25-1,50-99 1,-74-50-1,-1-50 1,-49 100 0,25 0-1,-50 124 1,-49 99 0,-1 49-1,75-24 16,50-49-15,24-76-16,26-73 31,-1-51-15,0-123 0,-99 174-1,25 24-15,-25 0 16,-25 75-1,0 74 1,0 24 0,75-48-1,99-51 1,25-49 0,-26-49-1,-73-26 1,-50 1 15,-50 49-31,0 25 16,-25 25-1,-24 24 1,49-24-16,25 50 16,124-26-1,75-49 1,24 0-1,-25-49 1,1-26 0,-100 26-1,-99 24 1,-124 25 0,74 49-1,26-24 1,24 99 15,74-99-15,25 0-1,0-25 1,-74-50 0,0-74-1,25-74 1,24-50-1,-24 149-15,-25 24 16,-1 25 0,-24 26-1,-24 148 1,24 49 15,-25-49-31,25-24 16</inkml:trace>
  <inkml:trace contextRef="#ctx0" brushRef="#br0" timeOffset="11983.71">29595 1290 0,'0'0'0,"-25"0"31,0 0-16,25 25 1,-25 24-16,0 75 16,-49 75 15,0-25-15,74-125-16,-25 26 0</inkml:trace>
  <inkml:trace contextRef="#ctx0" brushRef="#br0" timeOffset="12650.55">29173 1761 0,'0'0'16,"0"-99"0,0 74-16,25 25 15,49-49 1,75-1-1,0 0 1,-50 26 0,-74-1-1,0 25 1,-25 49 0,-50 75-1,1 1 1,24-51-1,0-49 1,50-50 15,74-49-15,25-26 0,-74 75-1,-26 1 1,-24 98-1,0 25 1,25-24 0,74-50 15,50-25-15,-25-25-1,-49-50 1,-50-49-1,-1 50 1,-24 49 0,-24 25-1,-1 50-15,0 74 16,25 0 0,0-25-1,50 0 1,-26-49-1</inkml:trace>
  <inkml:trace contextRef="#ctx0" brushRef="#br0" timeOffset="13967.86">2927 4044 0,'-25'0'16,"1"-25"31,-1 50-47,-25-1 16,-74 76-1,25 48 1,25 26-1,49-25 1,50-75 0,74-24 15,99-75-31</inkml:trace>
  <inkml:trace contextRef="#ctx0" brushRef="#br0" timeOffset="14283.74">3126 4316 0,'0'0'15,"24"0"-15,-24-24 32,25 48-32,-25 1 15,25 75 1,-25-1-1,-25-25 1,50-99 15,-25-49 1,75-75-17,-1 25 1,0 50-1,-49 49-15</inkml:trace>
  <inkml:trace contextRef="#ctx0" brushRef="#br0" timeOffset="14488.48">3671 4316 0,'0'0'16,"0"25"-1,0 0 1,-24 0-16,-1 49 16,0-24 15,0 24-15</inkml:trace>
  <inkml:trace contextRef="#ctx0" brushRef="#br0" timeOffset="14750.58">4242 3969 0,'0'0'0,"25"-25"15,-50 50 16,0 25-31,-24 74 16,-1 25 0,25-25 15,25-50-15,25-49-1,-25 0-15</inkml:trace>
  <inkml:trace contextRef="#ctx0" brushRef="#br0" timeOffset="15067.22">4044 4490 0,'0'0'0,"0"-25"16,-25-24 0,74 24-1,26 0 1,-1 0-1,1 0 17,-26 25-17,-24 0 1,0 50 15,-25 0-15,25 24-1,-25-24 1,24-25 0,-24-1-16</inkml:trace>
  <inkml:trace contextRef="#ctx0" brushRef="#br0" timeOffset="15850.19">4813 4341 0,'24'0'16,"-48"0"-16,48-25 0,-48 25 62,24 25-62,-25 25 16,-25 24-1,50 1 1,0-1 0,50-49-16,24-25 15,125 0 1,24-50 0,25-74-1,-149 50 1,-99 49-1,-74 25 17,-25 25-17,24 49 1,50-24 0,50-25-1,74-25 1,1-25-1,-1-25 1,-50 26 0,-24-1-1,-25 50 17,50-1-17,-1 26 1,26 0-1,24-50 1,0-25 0,-49-50 15,-25-74-15,0-74-1,-1-25 1,-24 74-1,0 125-15,0 123 32,-24 75-17,-26 74 1,25-99 0</inkml:trace>
  <inkml:trace contextRef="#ctx0" brushRef="#br0" timeOffset="16051.84">5085 3969 0,'0'0'0,"-99"-74"31,99 49-31,-25 0 16,1 0 0</inkml:trace>
  <inkml:trace contextRef="#ctx0" brushRef="#br0" timeOffset="16283.49">3795 3895 0,'0'0'0,"-49"0"16,24 0-1,0 0 1</inkml:trace>
  <inkml:trace contextRef="#ctx0" brushRef="#br0" timeOffset="17784.61">9079 3895 0,'0'-25'16,"25"50"31,0 0-47,25 49 15,-26 0-15,26 125 31,-50-75-31,-25-50 16,25-49 15,0-50-15,25-99 0,25-49-1,-1 98-15,26-49 16,-26 50-1,-24 74 1</inkml:trace>
  <inkml:trace contextRef="#ctx0" brushRef="#br0" timeOffset="18354.65">9650 4292 0,'0'0'0,"25"24"0,49-48 16,1-26-1,-26 0 17,-49-24-17,-25 49 1,1 50 0,-26 25-16,0 49 15,50-25 1,50-24-1,124-75 1,24-49 0,1-1-1,-100 1 1,-99 49 0,-50 75 15,50-1-16,-25 1 1,50 99-16,-25 49 31,-49 50-15,-51-49 0,-24-26-1,25-123 1,25-75-1,49-148 1,74-76 0,51 1-1,73 50 1,100-50 0</inkml:trace>
  <inkml:trace contextRef="#ctx0" brushRef="#br0" timeOffset="18518.31">10816 4044 0,'0'0'16,"25"0"-16,-1 49 31,-24-24-31,25 25 16,-25 49 0,0 0-1,0-49 1,0-25-1</inkml:trace>
  <inkml:trace contextRef="#ctx0" brushRef="#br0" timeOffset="18634.21">10989 4019 0,'0'-50'16,"0"100"-16,0-149 0,0 74 15,0 0-15,-24 25 16</inkml:trace>
  <inkml:trace contextRef="#ctx0" brushRef="#br0" timeOffset="18939.2">11188 3994 0,'25'0'15,"-50"0"-15,50 25 0,-50 0 16,0 49-1,25 25 1,75-24 0,24-51-1,-25-24 1,1-24 0,-51-1-1,-24 0-15,-24-25 16,-51-24 15,1 0-15,49 49-16,25 0 15</inkml:trace>
  <inkml:trace contextRef="#ctx0" brushRef="#br0" timeOffset="19301.4">11734 3994 0,'0'0'15,"49"0"-15,26 25 16,-75 0-16,0-1 16,0 76-1,-50-26 1,50-49 0,-25 0-1,25-75 1,75-74-1,-26 50-15,75-50 16,0 74 15,-49 25-15,-1 75 0,-49 49-1,-25 50 1,-25-50-1,0-49-15,1-26 16</inkml:trace>
  <inkml:trace contextRef="#ctx0" brushRef="#br0" timeOffset="19550.27">12999 4192 0,'0'0'0,"25"25"31,-25 0-31,0 0 16,0 0 0,0-1-1,0 1-15,0 0 16</inkml:trace>
  <inkml:trace contextRef="#ctx0" brushRef="#br0" timeOffset="24267.88">13297 4143 0,'0'0'0,"-25"0"16,0 0-1,-25 25 1,1 24 0,24 26-1,0-26 1,50-49 0,49-25-1,-24-24 1,-25-1-1,0 25-15,-25-24 32,-25 49-17,-25 0 1,0 49 0,26 1-1,24-25 1</inkml:trace>
  <inkml:trace contextRef="#ctx0" brushRef="#br0" timeOffset="24850.92">15132 3820 0,'0'0'0,"0"-24"16,0-1 0,0 74 15,-25 1-16,-49 148 1,0-24 0,-1-25-1,50-75 1</inkml:trace>
  <inkml:trace contextRef="#ctx0" brushRef="#br0" timeOffset="25451.9">15281 3870 0,'0'0'0,"75"-99"31,-51 99-31,-24-25 16,-24 75-1,-26 98 1,0 26-1,1 0 1,24-125-16,25-24 16,25-50 15,-1-24-15,1-1-16,0 0 15,74-49 1,1 50 15,-76 98-15,1 26-1,0-1 1,25-49 0,49-25-1,25-25 1,-50-49-1,-24-1 1,-50-24 0,-25 99-1,0 0-15,-74 74 32,49 50-32,50 0 15,75-49 16,74-50-15,-25-25 0,-50-25-1,-74 0-15</inkml:trace>
  <inkml:trace contextRef="#ctx0" brushRef="#br0" timeOffset="25718.19">15132 3299 0,'0'0'0,"-25"0"31,50-24-16,25 24 1,49-25 0,75 0-1,-50-25 1,-99 50-16</inkml:trace>
  <inkml:trace contextRef="#ctx0" brushRef="#br0" timeOffset="26850.79">3423 5234 0,'0'0'0,"-24"0"0,-1 0 16,0 0 15,0 0-31,75 0 31,-25 0-31,99 25 31,74-50-15,75 25 0,74-24-1,25 24 1,25 0-1,25 0 1,49 24 0,-223-24-16,224 25 15,24-25 1,-25 0 0,25 0-1,0-49 1,-74 24-1,-25 0 1,-50 0 15,-24 0-15,-25 25 0,-50 0-1,-25-24 1,-174 24-1,-24 0 1</inkml:trace>
  <inkml:trace contextRef="#ctx0" brushRef="#br0" timeOffset="28685.03">18109 3820 0,'0'0'0,"-25"-24"31,25-1-31,0 0 31,-25 25-15,25 50 0,0 24-1,25 100 1,0-26-1,0-48 1,0-76-16,-25 1 16,25-50-1,24-74 1,26-50 0,-26-49-1,-49 74 1,25 99-1,-25 75 17</inkml:trace>
  <inkml:trace contextRef="#ctx0" brushRef="#br0" timeOffset="29669.28">18878 4143 0,'-25'25'0,"50"-50"15,0-25-15,0 1 16,-25-51 0,-75 76-1,50 24 1,-24 0-16,-26 99 16,26 25-1,49-50 1,74-74 15,1-49-15,24-51-1,-49 1 1,-26 50 0,1 73 15,-25 51-16,50-1 1,-1-24 0,51-25-1,-1-50 1,0-25 0,-74 1-1,49-100-15,-24-25 16,-25 50-1,-25 74 17,0 26-17,-50 148 1,25 25 0,0-1-1,25-48 1,0-76-16,25 1 15,50-25 1,74-99 0,-100 74-1,-24-24-15,0-1 16,0-24 15,-25 98-15,-25 76-1,25 24 17,49-25-17,-24-50 1,50-24 0,-1-74-1,-49-1-15,49-74 16,-49 50-1,-25-1-15,25 26 16,-25 24 0,-50 99 15,50 100-15,-25-100-1,25-24 1,0 24-1,75-49 1</inkml:trace>
  <inkml:trace contextRef="#ctx0" brushRef="#br0" timeOffset="30086.52">20441 4044 0,'0'0'16,"25"-25"-16,0-25 15,-1-24 1,-24 49-1,0 0 1,0 75 15,-24 24-15,48-24 0,26-25-1,0-25 1,-26-25-1,100-74 1,-49 49 0,-26 50-1,-24 25 1,0 49 0,-25 25-1,0 1 1,-74-26-1,-1-24 1,1-50 0,-1-50-1,51 0-15</inkml:trace>
  <inkml:trace contextRef="#ctx0" brushRef="#br0" timeOffset="32025.02">23740 3771 0,'0'0'0,"25"-50"15,-25 25 1,-25 25 15,0 75-15,-24 74 0,24 49-1,-25-49 1,1-50-1,24-74-15</inkml:trace>
  <inkml:trace contextRef="#ctx0" brushRef="#br0" timeOffset="33069.15">23418 4143 0,'0'0'16,"0"-50"-1,0 25-15,0 1 32,99-26-17,25 0 1,25-24 0,-50 0-1,-24-1 1,-51 50-16,1 25 15,0 0 1,-25 100 0,0-51-1,-74 174 1,24-99 15,50-99-15,25-50 15,74-49-15,0-25-1,-24 49 1,-51 50 0,1 75-1,-25 49 1,0-75-16,25-24 15,149 25 1,-1-50 0,-24-50-1,-50-74 1,-74 0 0,-25 74-1,-49 50 16,-51 50-31,51 24 32,24-24-17,75 0 1,24-50 0,25-25-1,-24-50 1,-51 26-1,1 49 17,0 49-17,49 26 1,50-1 0,1-24-1,-26-50 1,-50-25-1,1 0-15,49-148 32,-24-75-17,-26 24 1,-24 100 0,-25 99-1,-25 75 1,-24 99-1,-1 49 1,25-98-16,-24 24 16,-26 49-1</inkml:trace>
  <inkml:trace contextRef="#ctx0" brushRef="#br0" timeOffset="33235.69">25526 3944 0,'0'0'0,"-24"-24"0,24-1 16,0 0-1,-25-25 1,74 26 0,75-26-1</inkml:trace>
  <inkml:trace contextRef="#ctx0" brushRef="#br0" timeOffset="33769.93">27387 4143 0,'0'0'0,"0"-25"16,0-25-16,0 26 15,25-26-15,24-24 16,1-26 0,-50 76-1,-25 24 1,-99 49 0,25 100 15,49 0-16,75-25 1,25-25 0,-1-24-1,-74-51 1,-49 1 0,-75-25-1,50-49 1,99 24-16</inkml:trace>
  <inkml:trace contextRef="#ctx0" brushRef="#br0" timeOffset="34337.33">27709 4267 0,'0'0'0,"25"0"31,-25-50-31,0 25 32,0 1-32,-25 24 31,1 74-15,-1 0-1,74-24 1,75-25-1,0-25 1,0-25 0,-49-49-1,-1-26 1,-49 26 15,-25 49-15,-25 25 15,1 50-15,24-1-1,-25 26 1,25 24 0,-50 25-1,0 75 1,26-100-16,-26 0 15,-49 149 1,74-198 0,0 24-1</inkml:trace>
  <inkml:trace contextRef="#ctx0" brushRef="#br0" timeOffset="34668.54">28156 4540 0,'0'0'16,"25"-50"-16,-25 1 0,25-1 16,-1 0-1,26-74 1,24 50-1,-24 49-15,24-25 16,1 50 0,-26 25-1,-24 74 1,-50 1 0,-49 24-1,-50-50 1,50-24-1,24-50 1</inkml:trace>
  <inkml:trace contextRef="#ctx0" brushRef="#br0" timeOffset="36036.41">29074 4118 0,'0'0'0,"0"-74"16,0 49-1,-50 0 1,1 50 0,-51 49-1,26 25 1,24-24-1,50-26 17,25-49-17,25 0-15,49-74 16,-25 0 0,1-1-1,-75 50 1,0 50-1,0 50 1,25 24 0,-25-25-1,49-49 1,-24 0 0,49-50-1,100-99 1,-25 25 15,-50 74-15,-74 50 15,-25 74-15,-25-25-1,75 1 1,-25-75-16,24 0 15,100 0 1,-25-75 0,-25-24-1,0-50 1,-99 100 0,-49 24-1,-50 25 1,-1 74-1,26 1 17,49-26-17,75-24 1,49-25 0,0 0-1,-24-49 1,-51 49-1,1 74 17,-25-24-17,50 24 1,0-74 0,24 0-1,0-50 1,-49-49-1,74-124 17,1-25-17,-1 74 1,-74 100 0,-50 74-1,0 25-15,-49 99 16,24 49-1,0 26 1,26-1 0,24-74-1,74-74 1,50-25 0,0-75-1,-25-49 1,-24 0-1,-75 74 17,25 25-17,-75 25-15,0 49 16,26 25 0,-1 1-1,25-51 1,49 26-1,-24-51 1</inkml:trace>
  <inkml:trace contextRef="#ctx0" brushRef="#br0" timeOffset="36219.94">30885 3895 0,'0'0'0,"-50"-50"16,50 25-1,50 1 1,74-1 0</inkml:trace>
  <inkml:trace contextRef="#ctx0" brushRef="#br0" timeOffset="38585">31877 4217 0,'0'0'0,"0"-25"31,-25 1-15,0 24 0,1 24-1,-1-24 1,-25 75 0,50 24-1,0-24 1,0-1-1,-25-24 1,0-26-16,-24 1 16,-1 0-1,-24-25 1</inkml:trace>
  <inkml:trace contextRef="#ctx0" brushRef="#br0" timeOffset="39851.87">3076 6772 0,'-25'-49'32,"0"74"-1,1-1-16,-1 51-15,-25-1 16,1 100 0,-26 24-1,50-74 1,1-74-16</inkml:trace>
  <inkml:trace contextRef="#ctx0" brushRef="#br0" timeOffset="40552.04">2654 7343 0,'0'0'0,"0"-25"15,0-24 1,0 24 0,75-25-1,24-24 1,50-26-1,-25 1 1,-25 25 0,-74 24-1,-25 75 17,-25 0-32,25 49 15,-50-24-15,1 124 16,-1-26 15,25-73-15,25-50-1,75-125 17,24 1-17,0 25 1,-24 49-1,-50 25 1,-1 99 0,1 0-1,50-24 1,-26-50-16,75-25 16,0-25-1,-25-50 1,-24-24-1,-50 0 17,-50 24-17,-25 75 1,-24 75 0,24 49-1,50 0 1,25-25-1,0-74-15,74 25 16,-49-26 0</inkml:trace>
  <inkml:trace contextRef="#ctx0" brushRef="#br0" timeOffset="41035.8">6549 7095 0,'0'0'16,"0"-75"15,-25 75-31,0-24 15,1-1-15,-26 25 32,0 25-32,-24 49 15,-25 75 1,99 0 0,25-50-1,74-49 1,50-26-1,-75-48-15</inkml:trace>
  <inkml:trace contextRef="#ctx0" brushRef="#br0" timeOffset="41302.8">6847 7244 0,'0'0'0,"74"-99"16,-24 99-1,-25 49 1,-25 50-1,-25 25 17,-25-49-17,50-50 1,0-50 0,50-50-1,24-49 1,50 0-1,0 25 1,-74 74-16</inkml:trace>
  <inkml:trace contextRef="#ctx0" brushRef="#br0" timeOffset="41485.3">7492 7194 0,'25'0'0,"-25"25"15,-25 0 1,0 0 0,0 74-1,-25-25 1,26-24 0</inkml:trace>
  <inkml:trace contextRef="#ctx0" brushRef="#br0" timeOffset="41702.83">7988 6946 0,'0'0'0,"74"-74"16,-74 49 15,0 50-31,-25 49 16,1 75-1,-1 25 17,-50 24-17,51-74-15</inkml:trace>
  <inkml:trace contextRef="#ctx0" brushRef="#br0" timeOffset="42002.04">7889 7442 0,'0'0'16,"0"-25"-16,0-24 16,74-1-1,25 1 1,50-1 0,-25 0-1,-74 50 1,-25 0-1,-25 25 17,0 0-32,0 49 15,-25 26 1,25-26 0,0-49-1,25 0 1</inkml:trace>
  <inkml:trace contextRef="#ctx0" brushRef="#br0" timeOffset="42718.88">8881 7244 0,'0'0'16,"0"-25"-1,0 0-15,-50 25 16,1 50-1,-1 24 17,50 1-17,50-26 1,74-24 0,74-50-1,25-24 1,1-1-1,-100-24 1,-99 49 0,-100 25-1,1 25-15,-50 24 16,24 1 0,76-1-1,73-24 1,50 0 15,1-50-15,-1-24-1,-25-1 1,-24 50 0,-50-25-1,25 50 1,49 49-1,-49-49-15,49 50 16,26-51 0,-1 1-1,0-50 1,-24-24 0,-26-100-1,26-74 1,-1-1-1,-24 100 17,-50 100-17,-50 48 1,-24 1-16</inkml:trace>
  <inkml:trace contextRef="#ctx0" brushRef="#br0" timeOffset="42863.65">9724 6896 0,'0'0'0,"-99"-124"31,49 100-31</inkml:trace>
  <inkml:trace contextRef="#ctx0" brushRef="#br0" timeOffset="43086.29">7665 6648 0,'0'0'0,"-74"-24"16,24 24 0,1-25-1,24 25 1</inkml:trace>
  <inkml:trace contextRef="#ctx0" brushRef="#br0" timeOffset="44120.01">13669 7095 0,'0'0'0,"0"-25"15,49 25 1,-49-25-16,50 25 16,24-25-1,1 75 1,-26 49 0,-49 75-1,-49-50 1,24-50-1,-25-49 1,50-74 0,75-75-1,49-75 1,25 25 0,-50 75-1,-50 99-15</inkml:trace>
  <inkml:trace contextRef="#ctx0" brushRef="#br0" timeOffset="44602.73">14388 7293 0,'0'0'0,"25"0"16,49 0 0,1-74-1,-1 0 1,-24-26-1,-75 75 1,-25 25 0,-74 100-1,99-51-15,-24 51 16,123-26 0,75-74-1,50 25 1,-51 0-1,-24 74 17,-74 50-17,-25 24 1,-75 26 0,-99-75-1,-49-75 1,49-49-1,99-49-15,50-75 16,75-99 0,123-1-1,26 51 1,-100 123 0</inkml:trace>
  <inkml:trace contextRef="#ctx0" brushRef="#br0" timeOffset="44753.29">15579 7120 0,'0'0'0,"25"25"31,-50-1-15,25 76 0,0-51-16,-25 50 15,0-24 1</inkml:trace>
  <inkml:trace contextRef="#ctx0" brushRef="#br0" timeOffset="44885.77">15628 7219 0,'0'0'0,"-24"-149"31,24 124-15</inkml:trace>
  <inkml:trace contextRef="#ctx0" brushRef="#br0" timeOffset="45168.84">16100 7145 0,'0'0'0,"-25"49"31,0-24-31,0 25 16,0 24-1,25-24 1,100-26 0,24 1-1,-25-50 1,-49 1 0,-75-51-1,0 26-15,-25-51 16,26 51 15</inkml:trace>
  <inkml:trace contextRef="#ctx0" brushRef="#br0" timeOffset="45485.8">16745 7145 0,'0'0'0,"49"24"15,1-24 1,-25 50-1,-25 0 1,-25-1 0,25-24-1,0 0 1,74-100 0,50-49-1,0 50 1,-24 49-1,-51 50 17,-49 49-17,0 26 1,-25-1 0,25-74-16</inkml:trace>
  <inkml:trace contextRef="#ctx0" brushRef="#br0" timeOffset="46202.52">21136 6698 0,'-25'-74'31,"0"74"-16,0 0-15,0 0 16,-49 24 0,-1 76-1,1 48 1,0 26 0,-1 0-1,75-75-15,-49 50 16,-1 0-1,-49-50 17,0-25-17,49-74-15</inkml:trace>
  <inkml:trace contextRef="#ctx0" brushRef="#br0" timeOffset="46519.72">20342 7417 0,'0'0'0,"49"-99"16,1-25 0,74 50-1,-74 24-15,74 0 16,0 50 0,-50 75-1,-49 24 1,0 0 15,-50-24-15,0-75-1,0 25 1,50-75 0,49-49-1,26 0 1,-26 24-16</inkml:trace>
  <inkml:trace contextRef="#ctx0" brushRef="#br0" timeOffset="47119.18">21309 7045 0,'-25'50'16,"-49"0"0,49 24-1,25-24 1,50-26 15,74-24-15,-25-24-1,-74-1 1,0-50 0,-25 51-16,74-51 15,0 50 1,26 25-1,-51 50 1,-24 24 0,-50 1-1,1-50 1,73-50 15,26-25-15,49-24-1,-50 49 17,-49 75-17,-25 24 1,-50-24 0,50-26-1,25-48 1,74-26-1,25-49 1,-25 24 0,-24 75-1,-25 25 1,-50 25 0,0 24-1</inkml:trace>
  <inkml:trace contextRef="#ctx0" brushRef="#br0" timeOffset="47369.28">23939 6797 0,'0'0'0,"25"0"16,-25-25-1,-25 50-15,0 0 16,-25 74 0,1 50-1,49-74-15,-50 49 16,0-75 0,26-49-1</inkml:trace>
  <inkml:trace contextRef="#ctx0" brushRef="#br0" timeOffset="48002.59">23616 7219 0,'0'0'16,"0"-74"-1,25 24 1,74-25 0,50 26-1,0-1 1,-25 1-1,-99 49 17,-50 74-17,0 25 1,0-24 0,1-26-1,24-24 16,49-50-15,50-24 0,25-26-1,-24 26 1,-76 49 0,1 24-1,0 51 1,50-50-1,24 0 1,50-25 0,-25-50-1,-50-25 1,-49-24 0,-50 74-1,-49 25 1,-1 25 15,26 74-15,24-49-16,0 49 15,25-24 1,50-50 0,49-1-1,50 1 1</inkml:trace>
  <inkml:trace contextRef="#ctx0" brushRef="#br0" timeOffset="49302.9">27759 6971 0,'0'0'0,"0"-99"31,-25 74-31,0 0 15,-49 25 1,-50 25 0,-25 99-1,75 25 1,49-50 0,50-49-1,24-50-15,50-25 16,26-50-1,-51-24 17,-24 25-17,-50 49 1,-25 99 15,0 50-15,0 0-1,25-49 1,25-75 0</inkml:trace>
  <inkml:trace contextRef="#ctx0" brushRef="#br0" timeOffset="49553.29">28131 6921 0,'0'0'0,"0"-49"0,0 24 15,-25 0 17,0 50-17,-49 24 1,24 51 0,26-1-1,-1-49-15,25-1 16,25 1-16,-1-1 15,51-49 1,24 0 0</inkml:trace>
  <inkml:trace contextRef="#ctx0" brushRef="#br0" timeOffset="49819.42">28602 6896 0,'0'0'0,"0"-24"0,25-1 15,-25 0 1,-25 25 15,1 0-15,-26 50 0,0 24-1,1 0 1,49-24-1,25 0 1,49-25 0,75-25-1</inkml:trace>
  <inkml:trace contextRef="#ctx0" brushRef="#br0" timeOffset="50169.37">29074 7020 0,'25'-24'47,"-1"24"-31,26 0-16,-25-25 16,49 0-1,-24-25 1,-25 1-1,-25 24 1,-25 0 0,0 25-16,0 50 15,-49 99 1,49 24 0,0 26-1,-24-26 16,24-24-15,0-99-16</inkml:trace>
  <inkml:trace contextRef="#ctx0" brushRef="#br0" timeOffset="50437.25">29347 7219 0,'0'0'0,"0"-50"0,0 26 15,49-76 1,-24 51 0,49 49-1,-24-25 1,0 50 0,-50 24 15,-50 51-16,-24-1 1,-1-50 0</inkml:trace>
  <inkml:trace contextRef="#ctx0" brushRef="#br0" timeOffset="50669.37">29942 6698 0,'0'0'15,"50"-50"-15,-50 26 16,-25 73 15,-50 100-15,51 74 0,-1-49 15,25-100-31,-25 1 15,75-26 1,-26-49-16</inkml:trace>
  <inkml:trace contextRef="#ctx0" brushRef="#br0" timeOffset="51604.37">30066 7169 0,'0'-24'15,"0"48"-15,0-73 16,0 24-16,25 25 15,74-50 1,75 25 0,-100 1-16,-24-1 15,-1-25 1,-73 25 0,-76 25-1,-49 75 1,25 74 15,124-75-15,50-24-1,49-25 1,25-50 0,0-50-1,-49-24 1,-1 25-1,-74 49-15,25 50 32,-25-1-32,0 26 15,-25 99 1,25-124 15,0 0-31,50-75 31,49-24-15,0-26 0,-24 75-1,-50 50 17,-1 75-17,51-51 1,98 1-1,-98-50 1,-1 0-16,1-50 16,-26-49-1,-24 49 1,-25 25 0,-50 50 15,1 25-16,-1 24 1,50 26 0,75-76-1,24-24 1,0-24 0,-24-76-1,-26 1 1,-49 124 15,-49 74-15,49 25-1,0-25 1,0-74 0</inkml:trace>
  <inkml:trace contextRef="#ctx0" brushRef="#br0" timeOffset="53087.05">2630 9204 0,'24'0'31,"1"0"-16,0 24-15,0 1 16,0 25-16,24-1 16,26 51-1,-51-1 1,-24-50 0,-24-49-1,-1-24 1,25-1-1,0-50-15,25 26 16,74-125 0,25 25-1,-50 100-15</inkml:trace>
  <inkml:trace contextRef="#ctx0" brushRef="#br0" timeOffset="53636.15">3399 9377 0,'24'0'31,"1"-25"-31,-25 1 16,25-1 0,0 0-16,0 0 15,-25 0-15,0 1 16,-25 48-1,-25 26 1,25 99 0,125-100-1,73-49 1,1-24 15,-25-51-31,-100 75 31,-24-25-15,-50 1 0,1 48-16,-1 76 15,25-26 1,-25 174 0,-25-74-1,-24-1 1,-1-98-1,1-75 1,24-75 0,50-123-1,50-25 17,74 24-32,50 50 15,-100 100 1</inkml:trace>
  <inkml:trace contextRef="#ctx0" brushRef="#br0" timeOffset="53787.79">4490 9253 0,'25'25'15,"-50"-50"-15,50 75 0,0-25 16,-50 49 0,0 0-1,25 1 1,-50-26-1,50-24-15</inkml:trace>
  <inkml:trace contextRef="#ctx0" brushRef="#br0" timeOffset="54154.5">4689 9204 0,'0'0'0,"24"24"0,-24 1 15,25 0-15,-25 0 16,0 24 0,0 1-1,25 24 1,25-24-1,74-50 1,-25 0 0,0-25-1,-74-24 1,-25-26 0,-50 50-16,-24-49 31,24 74-16</inkml:trace>
  <inkml:trace contextRef="#ctx0" brushRef="#br0" timeOffset="54454.75">5507 9377 0,'0'0'0,"0"25"16,25 0-16,-50 24 15,-24 51 1,24-51 0,99-173 31,-24 75-47,24-26 15,1 75 1,-26-25 15,-24 50-31,0 0 16,0 25-1,-1-26-15</inkml:trace>
  <inkml:trace contextRef="#ctx0" brushRef="#br0" timeOffset="54636.39">5284 8980 0,'0'0'0,"-50"-25"16,1 1-16,-26-26 31,75 25-15</inkml:trace>
  <inkml:trace contextRef="#ctx0" brushRef="#br0" timeOffset="55203.6">7765 9377 0,'0'0'16,"24"0"-16,-24-25 0,-24 50 47,24 25-47,-50 49 31,25 0-15,0-49-1</inkml:trace>
  <inkml:trace contextRef="#ctx0" brushRef="#br0" timeOffset="55553.28">8037 9253 0,'-24'-49'15,"-1"24"1,0 25 0,25 25-1,25-25 1,24 0-16,51 49 31,-76 26-15,-24-1-1,0-24 1,0 24 0,0-24-1,-24-26 1,-76 26-1,-73-25 1,98-25 0</inkml:trace>
  <inkml:trace contextRef="#ctx0" brushRef="#br0" timeOffset="57221.35">11312 9328 0,'0'0'0,"-50"-25"32,-24 25-32,0 0 15,-75 49 1,-25 26 0,100 24-1,74-25 1,124-49-1,149-25 1,24-74 0,-98 24-1,-125-24 1,-74 49-16,-74 0 16,-75 25-1,25 50 1,49 24 15,100-24-15,74-50-1,50-25 1,25-49 0,-100 24-1,-74 75 16,0 24-15,50 100 0,49-99-1,0-50 1,25-50 0,-24-49-1,-26-50 16,0-99-15,-24 0 0,-25 174-1,-50 98 1,0 51-16,0 24 16,1 0-16,-1 100 15,50-75 1,49-75-1,25-73 1,1-76 0,-1-73-1,-50-26 1,-49 150 0,-24 73-1,-76 150 16,76-75-31,-1 75 16,50-75 0,99-49-1,74-50 1,0-75 0,-49 1-1,-99 24 1,-50 26-1,-74 24 1,24 49 0,50-24-1,223 49 17,-99-49-32,25-50 15,99 1 1,-124-1-16,149-74 31,-223 24-15,-100 50-1,0 25 1,-49 25 0,0 25-1,74 49 1,0-74-16,50 0 15,99-1 1,0-24 0,-25-49-1,-24-75 1,-1-174 15,1 25-15,-26 75-1,-49 148 1,-24 75 0,-76 99-1,1 74 1,74-98-16</inkml:trace>
  <inkml:trace contextRef="#ctx0" brushRef="#br0" timeOffset="58437.33">18432 9080 0,'0'0'0,"0"-25"16,-25 0-1,0 25 1,0-25-16,-49 50 16,-50 74-1,24 50 1,26 0 0,49-25-1,100-50 16,49-74-15,49-25 0,-98-24-16</inkml:trace>
  <inkml:trace contextRef="#ctx0" brushRef="#br0" timeOffset="58703.61">18754 9228 0,'25'25'16,"-50"-50"-16,99 50 15,-49 25 1,-25 24 0,-49 25-1,-1-49 1,50-25 0,-25-25-1,75-75 1,24-49 15,-24 75-31,49-50 16,-24 49-1,-51 25-15</inkml:trace>
  <inkml:trace contextRef="#ctx0" brushRef="#br0" timeOffset="58976.49">19325 9204 0,'0'0'0,"24"-25"31,-24 50 0,-24-1-31,-1 26 16,-25 49 0,1 0-1,-1-49 1,50-25 0</inkml:trace>
  <inkml:trace contextRef="#ctx0" brushRef="#br0" timeOffset="59188.71">19846 9005 0,'0'0'0,"0"-25"32,-25 50-32,25 0 0,-50 74 15,1 50 1,-26 0 15,50-25-15,-24-50-16</inkml:trace>
  <inkml:trace contextRef="#ctx0" brushRef="#br0" timeOffset="59486.11">19548 9452 0,'0'0'0,"25"-25"15,49-25 1,75-24 0,-75 24-1,1 25 1,-26 1 0,-49 73-1,0 26 1,0 24 15,-24-25-15,24 1-1,24-51 1</inkml:trace>
  <inkml:trace contextRef="#ctx0" brushRef="#br0" timeOffset="60104.97">20441 9352 0,'0'0'0,"25"-24"16,-25-1 15,-25 25-31,-25 25 16,1-1 15,24 76-15,50-26-1,173 0 1,-24-74 0,24-24-1,-74-26 1,-49-24-1,-75-1 1,-50 50 0,-49 50-1,49 25 1,50-1 0,50 1-1,49-50 1,-24-25-1,24 0 1,-50 1 0,-24-1-1,-25 0 1,0 50 0,25 24-1,25 26 1,-1-26-1,50-24 1,25-25 0,1-25-1,-51-24 1,-49-1-16,0-49 16</inkml:trace>
  <inkml:trace contextRef="#ctx0" brushRef="#br0" timeOffset="60269.99">21334 8831 0,'0'0'0,"-25"-24"0,0-26 16,1-49-1,48 24 1,-24 51-16</inkml:trace>
  <inkml:trace contextRef="#ctx0" brushRef="#br0" timeOffset="60470.75">19225 8484 0,'0'0'0,"-74"0"0,49-25 15,-24-24 1,24 49-16</inkml:trace>
  <inkml:trace contextRef="#ctx0" brushRef="#br0" timeOffset="61220.78">21954 9501 0,'25'0'16,"-25"-25"-16,25 25 15,-25-24-15,25-1 16,-1-50 0,1 1-1,0-25 1,0 0 0,-50 123 15,0 26-31,-49 148 31,-1 75-15,51-74-1,98-50 1,0-100-16</inkml:trace>
  <inkml:trace contextRef="#ctx0" brushRef="#br0" timeOffset="61722.21">23939 9278 0,'25'25'15,"-25"24"-15,-25 26 16,25-26-16,25 75 16,-25-74-1,49-75 1,26-24 15,24-51-15,-25-73-1,-24-50 1,-25 198 0</inkml:trace>
  <inkml:trace contextRef="#ctx0" brushRef="#br0" timeOffset="62671.36">24584 9501 0,'25'0'0,"-50"0"0,50-25 0,-25-24 16,0 24 0,-50-25-16,-49 26 15,-25 48 1,74 51 15,50-50-15,74-25-1,26-25 1,-26-25 0,1 1-1,-75 73 16,0 1-31,0 0 16,0 49 0,24 1-1,51-50 1,-26-25-16,26-25 16,-1-25-1,1-74 16,-1-49-15,-24-26 0,-26 100-1,1 74 1,-74 99 0,-1 75-1,25 50 1,0-50-1,50-50 1,99-74 0,-25-50-1,1-50 1,-26-49 0,-24 25-1,-50 74 1,-25 50 15,0 74-15,0 1-1,1-1 1,73-74 0,1-25-1,-1 0-15,26-75 16,-26-24-1,1-25 1,-25 50 0,-50 173 15,0 0-15,25 0-1,25-24 1,25-51 15,-1-24-31</inkml:trace>
  <inkml:trace contextRef="#ctx0" brushRef="#br0" timeOffset="63070.11">26072 9526 0,'0'0'0,"25"-50"15,0 1 1,24-50-1,-24 49-15,-25 0 16,25 26 0,-50 48-1,-24 51 1,24 24 0,74 0-1,75-49 16,0-50-15,-49-25 0,-26 0-1,1 25 1,-25 25 0,-25 0-1,0 24-15,0 1 16,-75 49-1,51-49 1,-1-50 0</inkml:trace>
  <inkml:trace contextRef="#ctx0" brushRef="#br0" timeOffset="63209.43">27312 9625 0,'0'0'0</inkml:trace>
  <inkml:trace contextRef="#ctx0" brushRef="#br0" timeOffset="64072.18">19201 10022 0,'49'0'32,"-24"25"-17,49-25-15,50 25 16,50-25-1,397 25 1,322 49 0,149 0-1,0 75 1,-75-25 0,-148-24-1,-174-76 1,-422-24-16,99 0 15,-247-24 1,-50 24-16,-1-25 16</inkml:trace>
  <inkml:trace contextRef="#ctx0" brushRef="#br0" timeOffset="85638.99">2109 11883 0,'0'0'0,"0"-25"0,24 25 15,-48 25 32,-1 24-31,-25 1-16,-49 124 15,-25 24 1,25-24 0,49-75 15,50-74-31</inkml:trace>
  <inkml:trace contextRef="#ctx0" brushRef="#br0" timeOffset="85856.34">1712 12081 0,'0'-49'16,"0"98"-16,24-173 16,-24 99-1,0 1 16,50 123-15,0 50 0,24-1-1,1 1 1,-75-74 0,24-50-16</inkml:trace>
  <inkml:trace contextRef="#ctx0" brushRef="#br0" timeOffset="86055.32">1637 12379 0,'0'0'0,"-25"-50"15,1 25 1,-1 25 15,74-24-15,100-1-1,50 0 1,24 0 0</inkml:trace>
  <inkml:trace contextRef="#ctx0" brushRef="#br0" timeOffset="86672.67">3671 12081 0,'0'-25'15,"0"50"-15,0-74 0,0 24 32,-24 25-17,-26 49 1,-74 51 0,25 73-1,49-24 1,50-50-1,99-74 1,50-74 0,0-51-1,-75-24 1,-74 0 0,-74 50 15,24 49-31,-74 25 15,25 25 1,74-25 0</inkml:trace>
  <inkml:trace contextRef="#ctx0" brushRef="#br0" timeOffset="87021.87">3969 12106 0,'0'0'15,"25"0"1,-25 25-16,-25 74 31,25-49-31,-25-1 0,0 1 16,50-100 31,50-74-32,24-25 1,0 75 0,-24 49-1,-51 50 1,-48 74 0,-26 75-1,25-50 1,0-50-1</inkml:trace>
  <inkml:trace contextRef="#ctx0" brushRef="#br0" timeOffset="87705.4">4664 12230 0,'0'0'0,"0"-25"0,0 0 16,-25 25 93,25 25-62,-25-25 0,25 25-16,50 0 1,-25-25-32,-1 0 15,26 0-15,-25 0 16,74-25 0,0-25-1,-49 1 1,-25-1-1,-1 1 1,-73 49 0,-26 24-1,-24 51 1,0 24 0,25 25 15,49-25-16,25-74-15,25 25 16,49-50 0,50-25-1,-74 25-15</inkml:trace>
  <inkml:trace contextRef="#ctx0" brushRef="#br0" timeOffset="88288.95">5830 12354 0,'0'-25'16,"-25"25"0,50 0 31,24 0-32,1 0-15,-1 0 16,26 0-16,24 0 15,-49 0 1</inkml:trace>
  <inkml:trace contextRef="#ctx0" brushRef="#br0" timeOffset="88622.79">6623 11858 0,'0'0'16,"50"-50"0,-50 26-16,25 24 15,0 0 1,-25 24 0,-25 76-1,0 48 1,-25 1-1,50-25 1,25-49 0,25-51-1,24-24 1,-24-49 0,-25 24-1</inkml:trace>
  <inkml:trace contextRef="#ctx0" brushRef="#br0" timeOffset="89155.64">6772 12255 0,'-49'-25'16,"98"50"-16,-173-50 16,99 25-1,25 0 17,100 0-17,49 0 1,-1 0-1,1-25 1,-99 0 0,-50 1-1,-50-1 1,25 25-16,-74 0 31,0 49-15,49 26-1,26-1 1,73-49 0,50 0-1,100-75 1,-150 1 0,51-26-1,-76 1 1,-24 49 15,-24 124-15,24 0-1,49-24 1,1-26 0,49-49 15,-24-49-16,-51-1-15</inkml:trace>
  <inkml:trace contextRef="#ctx0" brushRef="#br0" timeOffset="89305.65">7715 12255 0,'25'-50'16,"-25"25"-1,-25 100-15,75-150 16,-50 51 0,-25 48-1,25 26 1,0 24-1,0-24 1,0-25 0</inkml:trace>
  <inkml:trace contextRef="#ctx0" brushRef="#br0" timeOffset="89588.41">8137 11759 0,'0'0'0,"24"-25"31,-24 50-15,-24 0 0,-1 99-1,-25 24 1,25 1-1,1-50 1,48-49 0,51-25-1,-26-50 1</inkml:trace>
  <inkml:trace contextRef="#ctx0" brushRef="#br0" timeOffset="90256.07">8484 12230 0,'-25'0'16,"50"0"-1,0 0 1,49-25 0,25-24-1,-49 24 1,-50 0-1,-50 25 1,-24 50 0,0 24-1,-1-24 1,75-1-16,0-24 16,75 0 15,98 0-16,26-50 1,24 0 0,-25 0-1,-98-49 1,-76 24 0,-24 25-1,-49 1 1,-26 48-1,51 1-15,-51 50 16,26 24 0,24 0-1,0-49 1,75-50 0,49-75 15,25-49-16,0-74 1,-25-75 0,0-50-1,-99 274 1,0 24 0,-24 25-16,-1 50 15,-25-1-15,0 26 16</inkml:trace>
  <inkml:trace contextRef="#ctx0" brushRef="#br0" timeOffset="90472.18">7740 11858 0,'-99'-25'15,"198"50"-15,-248-50 0,124 0 0</inkml:trace>
  <inkml:trace contextRef="#ctx0" brushRef="#br0" timeOffset="91072.6">11461 11808 0,'0'0'0,"0"-24"16,-25 48-1,0 26 1,-49 124 0,49-1-1,25-24 1,74-50-1,75-49 1,-74-75 0,-51-25-1</inkml:trace>
  <inkml:trace contextRef="#ctx0" brushRef="#br0" timeOffset="91240.73">11386 12255 0,'0'0'0,"-49"0"16,-1-25 0,149 0 15,-24 0-15,-1 1-16</inkml:trace>
  <inkml:trace contextRef="#ctx0" brushRef="#br0" timeOffset="91773.55">11932 12156 0,'0'24'16,"25"-24"0,0-24-1,24-1 1,75 0-1,-74-25-15,0 26 16,-26-26 0,-48 25-1,-76 50 1,1 49 0,50 50-1,49-24 1,74-26-1,50-49 1,0-25 0,0-50-1,0-24 1,-49 24 15,-75 1-15,0 73 15,24 1-15,1 50-1,-25-26 1,-25 26 0,-24-26-1,-26-24 1,51-75-1</inkml:trace>
  <inkml:trace contextRef="#ctx0" brushRef="#br0" timeOffset="92024.27">13321 11833 0,'0'0'0,"25"-25"16,0 25-1,-25 25 1,-25 25-16,25-25 16,-49 123-1,49 26 1,0-50 0,24-25-1,26-49 1,-25-50-16,0 0 15</inkml:trace>
  <inkml:trace contextRef="#ctx0" brushRef="#br0" timeOffset="92206.05">13297 12106 0,'0'0'15,"-50"-25"-15,0 25 16,25 0-1,1-25 1,73 25 0,100-24-1,50 24 1</inkml:trace>
  <inkml:trace contextRef="#ctx0" brushRef="#br0" timeOffset="93872.48">16075 12230 0,'0'0'0,"0"-25"32,0 0-1,-25 25-31,-74 0 16,-25 100 15,25 24-16,74 0 1,25-50 0,99-74-1,50-74 1,-25-26 0,-74 26-16,24-25 15,-74 74 1,25 75-1,-75 74 1,-24 25 0,24-50-1,50-74 1,75-125 31,73-49-32,-24 50 1,-24 99 0,-76 25-1,1 25-15,-50 49 16,25 0 0,50-74-1,74-25 1,75-50-1,24 1 1,-50-1 0,-49-24-1,-74 24 1,-100 50 31,-123 25-32,74 49 1,49 1 0,25-1-1,50-24 1,25-50 0,98 0-1,-24-75 1,-49 26-1,49-150 1,-50-24 0,1-50-1,-75 199 1,0 24-16,25 25 31,-1 50-31</inkml:trace>
  <inkml:trace contextRef="#ctx0" brushRef="#br0" timeOffset="94256.65">19647 11883 0,'0'-25'31,"-25"75"-31,0-1 16,1 26-1,-51 98 1,26 1 0,-1-50-1,25-74-15,25 24 16</inkml:trace>
  <inkml:trace contextRef="#ctx0" brushRef="#br0" timeOffset="94442.44">19225 12230 0,'0'0'0,"0"-124"31,0 74-15,25 1-16,25-1 15,24 25-15,100-49 16,-25 24 0,-75 50-1</inkml:trace>
  <inkml:trace contextRef="#ctx0" brushRef="#br0" timeOffset="94906.01">19895 12131 0,'0'0'0,"0"25"16,25-1-16,-50 1 16,25 0-1,-49 49 1,49-24 0,-50 24-1,100-49 16,24-99-15,25-1 0,-49 1-1,-25 49 1,-1 25 0,-24 75-1,25-1 1,0-49-1,0 0-15,49-1 16,26-73 15,-51-50-15,1-50 0,-1 50-1,-49 74 1,25 25-1,-25 25 1</inkml:trace>
  <inkml:trace contextRef="#ctx0" brushRef="#br0" timeOffset="95173">20689 12280 0,'25'0'16,"-50"0"-16,75 0 15,-50 24 1,-25-24-1,0 75 1,50-50-16,24 24 16,51-24-1,-1-25 1,-50-25 15,-24-49-15,-25-50-1,-25 49 1,1 26-16</inkml:trace>
  <inkml:trace contextRef="#ctx0" brushRef="#br0" timeOffset="95440.19">22078 12007 0,'0'0'0,"25"-50"32,-50 50-32,0 25 15,1 0 1,-26 99-1,0 25 1,1-1 0,-26-48-1,51-51-15</inkml:trace>
  <inkml:trace contextRef="#ctx0" brushRef="#br0" timeOffset="96089.16">21681 12503 0,'25'-50'16,"0"25"-16,99-49 16,74 0-1,26 24 1,-76 0 15,-48 50-15,-100-24-1,-75 24-15,-49 49 16,0 1 0,75 24-1,49-24 1,74-25 0,50-25-1,0-25 1,-49-50-1,-51 26 1,-48 74 15,-1 49 1,25 0-17,49-24 1,26-25-1,24-50 1,-25-25 0,1-24-1,-50 24 1,-25 26 0,0 48 15,0 26-31,-25 24 15,25 1 1,25-25 0,24-50-1,26-25 1</inkml:trace>
  <inkml:trace contextRef="#ctx0" brushRef="#br0" timeOffset="96339.24">23418 11957 0,'25'-49'0,"-50"98"0,74-123 16,-49 49-1,0 0 1,0 0 0,-49 125-1,24-51-15,-25 125 16,1 24-1,49-24 1,25-50 0,24-74-1,26-26 1</inkml:trace>
  <inkml:trace contextRef="#ctx0" brushRef="#br0" timeOffset="96489.1">23095 12007 0,'0'0'16,"-173"-99"0,173 74-1,-25 0-15</inkml:trace>
  <inkml:trace contextRef="#ctx0" brushRef="#br0" timeOffset="97023.63">24857 11932 0,'0'0'0,"0"-24"16,-25 24-1,0 0 1,-49 99 0,24 50-1,50-1 1,25-24 0,24-49-1,26-25 1,-1-50-1</inkml:trace>
  <inkml:trace contextRef="#ctx0" brushRef="#br0" timeOffset="97172.92">24708 12354 0,'0'0'0,"-25"-25"15,0 25 1,50 0-1,74-25 1,50 1-16</inkml:trace>
  <inkml:trace contextRef="#ctx0" brushRef="#br0" timeOffset="97656.87">25080 12255 0,'-25'0'16,"0"0"-16,25 25 15,0-1 1,50-24 0,49 25-1,0-50 1,1 1 0,-100-26 15,0 25-16,-25 25 1,0 25 0,0 49-1,25-49-15,50 74 16,49-24 0,0-75-1,0 0 1,-24 0-1,-100 0 48,0 25-47,0-25-1,-24 0 1,49-25-16,0-25 15,49-49 1</inkml:trace>
  <inkml:trace contextRef="#ctx0" brushRef="#br0" timeOffset="97890.03">26295 11883 0,'0'0'16,"50"-25"-16,-50 0 15,0 50 1,-74 25-1,-1 74 1,1 74 0,24-24-1,100 49 1,49-149 15,25-49-15,-50-50-16</inkml:trace>
  <inkml:trace contextRef="#ctx0" brushRef="#br0" timeOffset="98040.4">26246 12180 0,'0'0'15,"-25"-24"-15,25-26 16,50 25-1,-1 0-15,75 1 16</inkml:trace>
  <inkml:trace contextRef="#ctx0" brushRef="#br0" timeOffset="99122.84">27213 12453 0,'25'-25'32,"-50"50"30,25 0-46,-25-25-16,25 25 15,-24-25-15,24 25 16,24-50 31,-24 0-47,25-25 31</inkml:trace>
  <inkml:trace contextRef="#ctx0" brushRef="#br0" timeOffset="99440.93">27238 12726 0,'0'25'31,"0"0"-15,-25 0 0,25-1-1,0 1 17,25-25-17,-25-25 1,25 25-1,-25-24 1,-25 24 15</inkml:trace>
  <inkml:trace contextRef="#ctx0" brushRef="#br0" timeOffset="115756.23">5209 16819 0,'0'-24'31,"0"48"47,25-24-47,-25 25-15,25-25-16,0 0 16,0 25-16,24-25 15,1 25 17,-25-25-17,24 0 1,1 25-1,49-25 1,-49 24-16,74-24 16,-25 0-1,0 0 1,-24 25 0,24-25-1,0 0 1,25 0-1,-25 0 1,-24 0 0,-1 0 15,-24 0-15,99 0-1,-25 0 1,-50 25-1,1-25 1,-1 0 0,25 0-1,0 0 1,-24 0 0,24 0-1,0 0 1,1 0-1,-1 0 1,50 0 0,-50 0 15,-25 0-15,1-25-1,24 25 1,0 0-1,-74 0 1,49 25 0,26-25-1,-51 0 1,50 0 0,-24 0-1,49 0 1,-25 0-1,-24 0 1,-1 0 0,25 0-1,-24 0 17,-1 0-17,25 0 1,1 0-1,-1 0 1,0 25 0,0-25-1,25 25 1,-25-25 0,1 24-1,-1-24 1,-25 0-1,26 0 1,-51 0 0,1 0 15,24 0-15,1 0-1,-1 0 1,0 0-1,1 0 1,-1 25 0,26-25-1,-1 0 1,0 25 0,-25-25-1,1 25 1,24-25-1,0 0 1,1 25 0,-1-25 15,-25 0-15,1 0-1,-1 0 1,0 0-1,-24 0 1,-25 0 0,0 0-1,-1 0 1</inkml:trace>
  <inkml:trace contextRef="#ctx0" brushRef="#br0" timeOffset="120423.95">5259 16298 0,'0'0'0,"0"-24"63,25 24 30,0 0-77,-1 0-16,1 24 16,0-24-16,0 0 15,0 0-15,0 0 32,24 0-17,-24 0 1,0 0-1,24 0 1,1-24 0,-25 24-16,24 0 15,-24 0 1,74-25 0,-74 25-1,50 0 1,-26-25-1,1 25 1,-25 0 15,24-25-15,1 25 0,-25 0-1,24 0 1,-24-25-1,25 25 1,-1-24 0,1 24-1,-25-25 1,0 25 0,24-25-1,-49 0 1,50 25-1,-1-25 1,-24 1 0,25-1 15,-1 0-15,-24 25-1,0 0-15,0-25 16,0 25-16,24-25 15,1 1 1,-25-1 0,0 25-1,24-50 1,1 25 0,-1 0-1,-24 25 1,25-24-1,-25-1 1,24 0 0,1-25 15,-1 26-15,-24-1-1,25 0 1,-25 0-1,24-24 1,-24 24 0,25 0-1,-1-25 1,-24 26 0,0-1-1,0 0 1,24-49 15,-24 49-15,25 0-1,-50 0 1,49-24 0,-24 49-1,25-50 1,-25 25-1,-1-25 1,26 26 0,24-51-1,-49 26 1,0 24 0,0 0-1,25-49 1,-1 49-1,-24-25 1,25 1 0,-26 24 15,26-25-15,-50 25-16,25 1 15,0 24-15,-1-25 16,1 0-1,25-50 1,-1 51 0,-24-1-1,25 0 1,-25 0 0,24 0-1,-24-24 1,25 24 15,-25 0-31,24 0 16,1 1 15,-25-1-15,-1 0-1,51 0 1,-26 0-1,1 1 1,0-1 0,-26 0-1,26 0 1,0 25 0,-1-25-1,26 25 1,-26-24-1,1 24 17,0-25-17,-1 25 1,26 0 0,-26 0-1,1 0 1,-1 0-1,1 0 1,0 0 0,-1 25-1,26-25 1,-26 24 0,51 1-1,-76-25 1,1 25-16,0-25 15,25 25 17,-1 0-17,1-1 1,-1 1 0,1 0-1,0 0 1,-26 0-1,26-1 1,-25 1 0,24 50-1,-24-51 1,0 1 0,0 25 15,24-25-16,-24-1-15,0 26 16,0-25 0,25 0-1,-26 24 17,1 1-17,25 0 1,-50-26-1,49 51 1,-24-26 0,25 1-1,-50 0 1,25-1 0,-25 26-1,0-26 1,0 1-1,0 0 1,0-1 0,0 1 15,0-1-15,0-24-1,24 25 1,-24-1-1,25 1 1,-25-25 0,0 24-1,0-24 1,0 0 0,0 0-1,25 0 1,0-1-1,0 1 1,-25 25 0,0-25-1,24-1 17,1 1-17,-25 0 1,25 0-1,25 0 1,-26 24 0,1-24-1,0 0 1,0 0 0,0 24-1,24-24 1,-24 25-1,50-1 1,-51 1 0,26-25 15,-25 0-15,0-1-1,24 1 1,-49 0-1,25 25 1,0-50 0,0 24-1,-1 1 1,-24 0 0,50 0-1,-25-25-15,0 25 16,-1 0-1,26-1 1,-25 1 15,24 0 1,-24 0-17,25-25 1,24 25-1,-24-1 1,-25 1 0,0-25-1,-1 0-15,1 25 16,25 0 0,-25-25-1,-1 0 1,26 25-1,-25-25 1,0 24 0,-1-24-1,26 0 17,-25 0-1,0-24-16,-75-1 1,25 25-16</inkml:trace>
  <inkml:trace contextRef="#ctx0" brushRef="#br0" timeOffset="121336.67">12180 17167 0,'0'-25'31,"25"25"-15,0 0-1,0 0 1,-1 0 0,1 0-1,0 25-15,25-25 16,24 25-1,-24-25 1,24-25 0,1 25-1,-26 0 17,26 0-17,-51 0 1,1 0-1,25 25 1,-25-25 0,-1 0-1,1 24-15,25-24 32,-25 25-17,-1-25 1,-48 0 62</inkml:trace>
  <inkml:trace contextRef="#ctx0" brushRef="#br0" timeOffset="124151.87">15033 17241 0,'0'0'0,"25"0"46,0-25-46,-1 25 16,1 0 0,0 0 15,0 0-31,24 0 16,26 25-1,24-25 1,0 25-1,50-25 1,25 0 15,24 0-31,26 25 32,24-25-17,-25 25 1,0-25-1,-148 0-15,123 0 16,0 0 0,1 0-1,-1 24 1,1-24 0,-50 0-1,0 0 1,-1-24-1,26 24 1,-50 0 0,25-25-1,49 25 17,-74 0-17,0-25 1,0 25-1,0 0 1,-49-25 0,24 25-1,0-25 1,1 25 0,-1 0-1,25-24 1,0 24-1,-25 0 1,-49 0 0,49-25 15,0 25-15,25-25-1,0 25 1,-25-25-1,-49 25 1,25 0 0,24 0-1,0-25 1,-25 25 0,1 0-1,-26 0 1,-24 0 15,0 0-15,0 0 15,-25-25 31</inkml:trace>
  <inkml:trace contextRef="#ctx0" brushRef="#br0" timeOffset="128057.8">14884 16720 0,'0'0'0,"0"-25"31,25 1 1,-25-1 77,25 25-93,0 0-1,-1 0-15,1 0 32,25 0-17,-1 0 1,-24 0-1,0 0-15,0 0 16,0 0 0,49-25-1,-24 25 1,-1-25 0,1 25-1,0-25 1,-1 25-1,1-24 1,-1 24 0,1-25 15,0 25-15,-1-25-1,1 0 1,24 0-1,-24 25 1,-1-25 0,1 1-1,25-1 1,-26 0 0,1 25-1,-1-50 1,-24 26-1,0 24 1,99-75 15,-50 50-15,-24-24 0,-25 24-1,24-25 1,1 26-1,0-26 1,-1 0 0,1 1-1,0 24 1,-26-25 0,26 1-1,0 24 1,-26-25-1,26 1 1,0-1 0,-1 0 15,-24 1-15,25 24-1,-1-25 1,-24 26-1,25-26 1,24 0 0,1-24-1,-26 24 1,1 26 0,-25-26-1,24 25 1,1-25-1,-1 1 1,-24-1 15,0 25-15,25-24 0,-26-1-1,26 25 1,-25 1-1,0-26 1,-1 0 0,26-24-1,0 24 1,-50 26 0,49-26-1,-24 50 1,0-25-1,25-25 17,-1 26-17,1-1 1,-25 0 0,24 0-1,1 0 1,24 1-1,-24-1 1,-1 0 0,1 0-1,24 25 1,1-25 0,-1 25-1,-24 0-15,-25-24 16,99 24 15,-75 0-15,1-25-1,-25 25 1,0 0-16,24 0 16,1 0-1,-1 0 1,26 0-1,-26 25 1,1-25 0,-25 0-1,25 0 1,-26 0 0,51 24-1,-50-24 1,49 50 15,-24-25-15,-26-25-1,26 25 1,0 24 0,-1 1-1,1-25 1,-1 24-1,-24 1 1,50 0 0,-50-1-1,-1-24 1,26 0-16,0 24 16,-1 1-1,-24 0 1,25-1-1,-26 1 1,26-1 0,24 1 15,-49 0-15,25-1-1,-1 26 1,-24-26-1,25 1 1,-25-25-16,24 24 16,-24 1-1,25 0 1,-25-1 0,-1 1-1,26-1 1,-25 1 15,0-25-31,-1 0 0,1 24 31,25 1-15,-25-1 0,-1-24-1,1 25 1,25 0-1,-25-26 1,24 26 0,-24-25-1,-25 0 1,50 24 0,-1 1 15,-49-25-16,50 24 17,-25-49-32,-25 25 15,25-25 1,-1 0-16,1 25 16,0 0-1,0-1 1,0 1-1,-1-25 1,1 25 0,0 0-1,-25 0-15,25-25 16,0 0 0,-1 49-1,1-49 1,0 25-1,0 0 17,0 0-1,-1-25-15,1 25-1,25-25 1,-25 24-1,-25 1 1,49-25 0,26 25-1,-26-25 1,-49 25 0,50-25-1,-25 0 32</inkml:trace>
  <inkml:trace contextRef="#ctx0" brushRef="#br0" timeOffset="128874.84">21458 17092 0,'0'-25'0,"25"1"47,0 24-31,-1 0-16,26 0 16,-25 0-16,24 24 15,51 1 1,-1 0-1,0 0 1,25 0 0,0 0-1,-25-1 1,1-24 0,-51 25-16,51-25 15,-51 25 1,1-25-16,-1 0 15,1 0-15,24 25 16,1-25 15,-50 0 1,-50-25-17,-25 25-15</inkml:trace>
  <inkml:trace contextRef="#ctx0" brushRef="#br0" timeOffset="130525.41">24584 17167 0,'-25'0'46,"50"0"-14,-25-25-32,25 25 15,-1 0 1,51 0 0,49 25-1,49-25 1,1 0-1,0 0 1,-25 0 0,24 0-1,-98 0-15,24 0 16,149 25 0,124-1 15,-174 1-31,1 0 31,-50-25-15,49 25-1,-49 0 1,0-25 0,25 0-1,-1 0 1,1 24-1,49 1 1,-148-25 0,148 0-1,-74 0 1,-1 0 0,1 0-1,0 0 1,0 0-1,0 0 1,0 0 15,-75 25-31,1-25 16,73 0 0,1 0-1,0 0 1,50 0-1,-26 0 1,-98 25 0,49-25-1,-25 0 1,0 0 0,0 0-1,1 0 1,24 0-1,-25 25 17,0-25-32,75 0 31,-125 0-15,26 0-16,24 24 15,25-24 1,-25 0-1,-24 0 1,-26 0 0,1 0-1,24 25 1,-24-25 0,-25 0-1,0 0 1,-75-74-1</inkml:trace>
  <inkml:trace contextRef="#ctx0" brushRef="#br0" timeOffset="133431.84">24534 16596 0,'25'0'15,"-50"0"1,50 0-1,0 0 1,0 0 0,-1 0-16,1 0 15,50 0 1,-1-25 0,0 25-1,26-24 1,24-1-1,-25 0 1,0-25 15,-24 25-15,-1-24 0,0 24-1,1-25 1,-26 50-16,1-49 15,0 24 1,24 0 0,-24-24-1,-1-1 1,26 0 0,-1 1-1,-24-1 1,-1 1-1,1-1 1,-25 0 0,74 1 15,-49-1-15,-1 0-1,-24 26 1,25-26-1,-26 25 1,26-24 0,24-1-1,-24 25 1,-25-24 0,-25 24-1,50-25 1,24-24-1,-24 24 1,24 1 0,-24 24 15,-1-25-15,26 0-1,-26 1 1,26-1-1,-26 1 1,1-26 0,-1 26-1,1-1 1,25-49 0,-1 49-1,-24 1 1,-1-1-1,26-25 1,-1 1 0,0 24 15,1 26-15,-1-26-1,-24 0 1,24 1-1,1 24 1,-1-25 0,1 1-1,-26 24 1,26 0 0,24 0-1,-50 1 1,51-1-1,-26 0 1,1 25 15,24-25-15,0 25 0,50-25-1,-100 50 1,26-25-1,-1 25 1,1 0 0,24 0-1,0 24 1,-24-24 0,24 25-1,25-1 1,0 1-1,0-1 1,-25 1 15,25 24-15,-49 1 0,-1-26-1,0 26 1,-24-1-1,24 1 1,1-1 0,-25 25-1,24 1 1,-24-51 0,49 50-1,-25 1 1,50 49-1,-49-75 1,-26-24 0,1 24 15,24 0-15,1 1-1,-26 24 1,26 0-1,-26-24 1,-24-1 0,25 1-1,-1-26 1,1 50 0,0-49-1,-1 24 1,-24-24-1,0 0 1,24-1 0,-24 1 15,25 0-15,-25-26-1,24 26 1,1-25-1,0 0 1,24 24 0,-24-24-1,24 0 1,-24 0 0,-1-1-1,-24-24 1,74 50-1,-24-25 1,-1-25 0,-24 25 15,24-1-15,1 1-1,24-25 1,-50 25-1,-73-25 17</inkml:trace>
  <inkml:trace contextRef="#ctx0" brushRef="#br0" timeOffset="134175.68">32249 17464 0,'0'0'0,"25"0"15,0 0 1,-1 0 0,1 25-1,50-25 1,-1 25 0,1-25-1,24 25 1,0 0-1,-25-25 1,1 24 0,-1-24 15,1 25-15,-51-50-1,1 25 1,0 0 15,-75 0-31</inkml:trace>
  <inkml:trace contextRef="#ctx0" brushRef="#br0" timeOffset="142321.68">9898 13867 0,'0'0'0,"25"0"63,-25 25 62,0 0-110,0 0 1,0 0 0,0-1-16,0 26 15,0 24 1,0 1 0,0-1-1,0-24 1,-25 24-1,0 26 1,25-26 0,-25 0-1,1-24 1,24 24 0,-25 26-1,0-26 1,25-24-16,-25 49 15,25-25 1,-25 26 15,25-26-15,-24 0 0,24 26-1,-25-1 1,0-25-1,25 25 1,-25 26 0,25-101-1,25 125 1,-50-50 0,0-24-1,25-1 1,0 1-1,0-26 1,-25 1 15,1 0-15,24-1 0,-25 26-1,0-26 1,25 1-1,0-1 1,0-24 0,-25 25-1,25-1 1,0-24 15,0-50 47</inkml:trace>
  <inkml:trace contextRef="#ctx0" brushRef="#br0" timeOffset="142893.24">9476 17216 0,'25'0'47,"-50"0"-31,25 25-1,-25 0 1,1 25 0,-1-1-1,0 1 1,0-1-1,50 1 1,0-25 0,24 0-1,1-25 1,24-25 0,-24 0-1,-50 0-15,25-24 16,0-26-1,-50 1 1,0 24 15,0 25-15,-24 1 0,-1-1-1,0 50 1,26-25-1</inkml:trace>
  <inkml:trace contextRef="#ctx0" brushRef="#br0" timeOffset="144575.79">19374 14041 0,'25'0'15,"0"0"-15,-25 25 78,0 0-78,-25-1 16,25 26-16,-25-25 16,0 49-16,1 50 15,-1 25 1,0 25 0,25 49-1,25-24 1,-25-51 15,-25 1-31,25 0 16,-25-50 15,25 0-15,0-49-16,-25 25 15,25-26 1,0 1-16,-24 24 15,24 1 1,24-1 0,-24 0-1,0 1 1,0-1 0,0 26-1,0 24 16,0-100-15,-24 51-16,24-1 31,-25 1-15,25 24 0,-25-50-1,25 26 1,-25-25-1,25 24 1,-25-49 0,1 49-1,-1-49 1,0 74 0,25-74-1,-25 25 1,25-26 15,0 1 0</inkml:trace>
  <inkml:trace contextRef="#ctx0" brushRef="#br0" timeOffset="145059.62">19300 18085 0,'-25'-25'15,"50"50"-15,-50-75 0,25 25 0,0 0 32,-25 25-17,0 0 1,-24 25 0,-26 25-1,1-1 1,49 1-1,0 0 1,75-50 0,49 24-1,-49-24-15,49-24 16,-25-26 0,-49-24-1,-25-1 1,-25 1-1,1-1 1,-1 51 0</inkml:trace>
  <inkml:trace contextRef="#ctx0" brushRef="#br0" timeOffset="146513.37">29520 13917 0,'0'25'47,"0"0"-31,25-1 0,-25 1-16,0 74 15,-25 1 1,0 24-1,-24 25 1,-1 24 15,1 50-15,-1 1 0,25 49-1,0-25 1,25 0-1,25-124-15,-25 74 16,25-24 0,-50-50-1,25 25 1,-49-25 0,24-25-1,0 0 1,0 0-1,-24 26 1,24-26 15,25 0-15,-25-25 0,25-24-16,-25 0 15,25 24 1,0-24-1,0-1 1,0 1 0,25-25 15,-25 0-15,25-50 30</inkml:trace>
  <inkml:trace contextRef="#ctx0" brushRef="#br0" timeOffset="146926.04">29148 18010 0,'-25'0'15,"1"0"-15,-1 0 16,0 25 0,-25 25-1,26-1 1,24-24-1,49 0 1,1-25 15,49-25-15,-49 0 0,-1-49-1,-24-1 1,-25 1-1,-25 0 1,-49 74-16</inkml:trace>
  <inkml:trace contextRef="#ctx0" brushRef="#br0" timeOffset="149249.51">7244 15777 0,'-25'0'15,"25"25"235,-25 25-219,25-25-15,0 24-16,-25-24 16,25 0-1,0 49 1,0 1 0,0-50-16,0 24 15,0 26 1,25 24-1,0-25 1,0 26 0,-25-51-1,24 1 1,-48-1 0,24 1-1,0-25 1,0 0 15,0 24 0,0-24-15,0 0 15,0 0 0,0-1 1,0 1 15,0 0-16,0 0 0,0 0-15,-25-25-1,25 24 1,0 1 0,0 0 46,-25-25-31,25 25 47,0 0-46,0 0 15,-25-25 109</inkml:trace>
  <inkml:trace contextRef="#ctx0" brushRef="#br0" timeOffset="154792.63">6673 17812 0,'-25'0'62,"50"0"1,0 0-48,0 0-15,-1-25 16,26 50-1,-25-25 17,0 0-17,-50 0 17,0 0-17,-49 0 1,-1-25-1,26 50 1,24-25 0,50-25 15,-1 25-31,1 0 16,25 0-16,-1 0 15,-24 0 32</inkml:trace>
  <inkml:trace contextRef="#ctx0" brushRef="#br0" timeOffset="155359.7">6946 17663 0,'0'0'0,"0"-25"15,-25 25-15,25-25 31,25 0-15,0 25 0,0 0-1,24 0 1,1 0 0,-25 0-1,-1 50 1,-24 49-1,-24-24 1,-1-26 0,0 1-1,0 0 1,0-26 0,25 1 15,25-25-31,25 0 15,24 0 1,-24 0 15,-25 0-15,-1 0 0</inkml:trace>
  <inkml:trace contextRef="#ctx0" brushRef="#br0" timeOffset="157192.19">7070 17737 0,'-25'0'15,"25"-25"-15,25 25 141,0 0-110,0 0-31,-1 0 16,1 0-1,0 0 1,-25 25 78,-25-25-63,50 0 47,0 0-62,0 0-1</inkml:trace>
  <inkml:trace contextRef="#ctx0" brushRef="#br0" timeOffset="157865.38">7566 17812 0,'-25'0'15,"25"25"32,0-1-47,-24 1 16,-1 0 0,0-25-1,25 25-15,-25-25 16,0 25-1,0-25 17,25-25 15,25 25-32,-25-25-15,25 0 16,25 0-1,-1 1 1,-24 24 31,0 0-31,-25 24-1,25 1-15,-25 0 16,49 0-1,-24 0 17,0-25-17,0 0 32</inkml:trace>
  <inkml:trace contextRef="#ctx0" brushRef="#br0" timeOffset="159376.04">5656 16373 0,'25'-25'63,"0"25"-48,-25 25 17</inkml:trace>
  <inkml:trace contextRef="#ctx0" brushRef="#br0" timeOffset="160144.56">6524 16447 0,'0'0'0,"0"-25"0,0 1 31,-25-1-31,25 50 47,0-1-31,0 1-1,-24 25 1,-1 24 0,-25 1-1,-24-1 1,24-24-1,1-25 1,24-25 0,0-25-16,25-25 15,0 1 1,0-1 0,25 25-1,24 25 1,-24 0-1,25 0 17,-1 25-17,26 25 1,-26-26 0,-24-24-1,0 25 1</inkml:trace>
  <inkml:trace contextRef="#ctx0" brushRef="#br0" timeOffset="160728.48">5706 16398 0,'0'-25'16,"-25"25"46,0 0-46,0 25 0,0-1-16,1 1 15,-1 0-15,-25 25 16,-24 24-1,-1 1 1,75-26 0,-49-49-1,73-25 17</inkml:trace>
  <inkml:trace contextRef="#ctx0" brushRef="#br0" timeOffset="161111.51">6003 16373 0,'0'0'0,"0"-25"16,0 50-1,-25 0 1,1-1 0,-1 1-16,-25 50 15,-49 24 1,25-25-1,-1 1 17,50-50-17,1-1 1,48-24 15</inkml:trace>
  <inkml:trace contextRef="#ctx0" brushRef="#br0" timeOffset="161666.13">7045 16323 0,'-25'0'32,"1"0"-1,-1 25-16,25 0-15,-50 74 32,-24-24-17,-1 24 1,26-25 0,24-24-1,0-50 1,50 0 15,-25-25-31</inkml:trace>
  <inkml:trace contextRef="#ctx0" brushRef="#br0" timeOffset="162504.38">7144 16547 0,'0'0'16,"0"-25"-1,-24 25 1,24 25 15,-25-25-15,-25 49-1,25-24 1,1 25 0,-1-1-16,-25 1 15,25-25 1,1 24 0,-1-24-1,0-25 1,25 25-1,0-75 454,25 50-453</inkml:trace>
  <inkml:trace contextRef="#ctx0" brushRef="#br0" timeOffset="164121.43">6078 16199 0,'25'0'16,"-25"-25"46,0 1-46,-25-1-16,0 0 15,25 0-15,-50-99 16,-49-74 0,0-26-1,0 51 1,-1 49 15,26 74-15,49 25-1,25 1-15</inkml:trace>
  <inkml:trace contextRef="#ctx0" brushRef="#br0" timeOffset="164628.16">5284 14984 0,'0'-25'0,"0"50"0,0-75 47,0 75-32,-25 24 1,0-24 0,0 0-1,1-25 16,24-25-31,0 0 16,24-74 0,1-50 15,0 125-31,-25-1 16,25 0-1,24 25 16,51 25-31,-1 49 32,-25-24-17,-74-1 1,-24 1 0,-51 0-1,-49-26 1</inkml:trace>
  <inkml:trace contextRef="#ctx0" brushRef="#br0" timeOffset="165378.38">3845 14413 0,'-25'-25'0,"50"50"0,-75-75 15,26 50 17,48 25-17,-24 25 1,25 0-16,-25 74 16,25 0-1,-25-75 1,0-24-1,0-50 17,0 0-17,0-99 1,-25-74 0,25-50-1,25 149 1,0 24-1,24 26 1,26 24 0,-25 25-1,-26 0 1,1 99 0,-25 25-1,0 0 1,-25-25-1,1 1 17,24-76-17,0 1-15,24 0 16,1 0 0,25 0-1,-25-25-15</inkml:trace>
  <inkml:trace contextRef="#ctx0" brushRef="#br0" timeOffset="165993.96">4366 14438 0,'-25'0'15,"50"0"-15,-50-25 0,50 25 16,-25-25 0,50-24-1,-26 24 1,-24 0 0,0 0-1,-49 25 1,-1 25-1,50 25 1,0-1 0,25-24-1,49 0 1,-24-25-16,24 0 16,-24-50-1,-25-24 1,0-1-1,-25 51 17,25 48-1,-25 1-15,24 25-1,1 49 1,0 25-1,-25 0 1,-25-74-16,0 49 16,-24-49-1,-1-26 1,0-24 0,1-49-1</inkml:trace>
  <inkml:trace contextRef="#ctx0" brushRef="#br0" timeOffset="166160.09">4614 14115 0,'0'0'15,"0"-49"1,0 24-16,0 0 15</inkml:trace>
  <inkml:trace contextRef="#ctx0" brushRef="#br0" timeOffset="166745.04">4887 14140 0,'0'0'0,"25"-25"15,0 1 1,-1-26 0,-24 25-1,-24 25 16,-1 0-31,0 25 16,0 0 0,0 24-1,25 1 1,50 0 0,0-26-1,49 1 1,25-74-1,-75-1 17,-24 0-17,-25 26 1,0-1 0,-25 25-1,25 25 16,25-1-15,-25 1-16,0 0 16,50 0-1,-1 0 1,-24-25-16,25-25 16,0-50-1</inkml:trace>
  <inkml:trace contextRef="#ctx0" brushRef="#br0" timeOffset="166977.04">5482 13743 0,'0'0'16,"0"-99"-1,0 74 1,0 0 15,0 125-15,25-1-1,0 0 1,-25-49-16,25 49 16,-25-49-1,0-1 1</inkml:trace>
  <inkml:trace contextRef="#ctx0" brushRef="#br0" timeOffset="167261.42">5458 14016 0,'0'0'0,"-25"-25"16,25-24-1,0 24 1,25 0 0,24-24-1,-24 49-15,25-25 16,-1 50-1,-24-1 1,0 26 0,-25 24-1,-25-49 1,25 0 0,50-25 15</inkml:trace>
  <inkml:trace contextRef="#ctx0" brushRef="#br0" timeOffset="167728.38">5805 13867 0,'0'0'0,"-25"-24"16,0-1 0,0 50 15,1 24-16,48 1 1,1-25 0,25-25-1,-1 0 1,-24-50 0,0-24-1,0 24 1,0 50-16,-1 0 15,-24 50 17,25-1-17,0 1 1,0-50 0,0 0-1,0-50 1,24-24-1,-24 99 17,0 24-17,0 26 1,-1-51-16,1 51 16</inkml:trace>
  <inkml:trace contextRef="#ctx0" brushRef="#br0" timeOffset="168361.44">6673 13545 0,'25'0'32,"-25"49"-17,25 1 1,-25-25-16,0 24 16,0 26-1,24-25 1,-24-1-1,0-24 17,-24-50-17,24 0 1,-25-24 0,25-100-1,0 50-15,25-50 16,-25 50-1,24 24 1,26 50 0,0 1-1,-25 24 1,-1 74 0,-24 50-1,-24 0 1,-1-50 15,25-49-31,-25 0 16,50 25-1,24-26 1,-24-24 0,25 0-16</inkml:trace>
  <inkml:trace contextRef="#ctx0" brushRef="#br0" timeOffset="169061.41">7120 13694 0,'0'0'0,"0"-25"15,-25-25 1,50 25 0,-1-24-1,-24 24 1,-24 50 31,-1 0-47,25-1 15,0 1 1,74 0 0,1-25-1,-26-25 1,-24 0-1,0 1 1,-25-1 15,25 50-31,24 24 16,26 75 0,-1-24-1,-49 24 1,-25-50-1,-50-24 17,-24-50-17,24-100 1,25-73 0,25-1-1,50 75 1,0 0-1,24 74 1,-49 0-16,0 25 16,-25-25-1,25 50 1,-25 25 0,0 24-1,0-24 1,49 24-1,1-74 17,-1 0-32</inkml:trace>
  <inkml:trace contextRef="#ctx0" brushRef="#br0" timeOffset="169361.61">7864 13520 0,'25'-74'31,"-25"49"-31,0 0 16,-25 199-16,25-224 0,25-74 31,-25 174-15,24-1-1,1-49 1,25 0 0,-1-25 15,-24 1-31,0-1 15,25 50 17,-1-1-17,-24 26 1,0-50 0</inkml:trace>
  <inkml:trace contextRef="#ctx0" brushRef="#br0" timeOffset="209965.1">21235 15728 0,'0'0'16,"-25"-25"0,50 25-1,-25-25 17,0 0 14,0 1 1,0 48 63,0 1-110,0 0 15,0 0 1,-25 24-16,25-24 16,-25 50-1,0-26 1,1 26-1,24-26 1,-25 26 0,0-1-1,25-24 1,0-1 0,0 26 15,0-50-31,-25 49 15,25 1 1,-25-26 0,25 26-1,0-26 1,0 1 0,0-25-1,0 24 1,0-24-1,0 0 1,0 0 0,-25 24-1,25-24 1,0 0 15,0 24-15,0 1-1,0-25 17,0 25-17,0-26 1,0 1-16,-24 25 31,24-25 0,-25-1-15,25 1 0,0 0-1,0 0 1,-25-25 0,25 25-1,0-1 16,0 1 16,-25-25 94</inkml:trace>
  <inkml:trace contextRef="#ctx0" brushRef="#br0" timeOffset="213031.09">10841 13793 0,'0'0'0,"24"0"31,-24-25 0,0 0-15,0 0 0,0 1-1,25-1-15,-25-50 16,25-49 15,0 25-15,-50 50-1,25 24 32,25 25-31,0 25 0,24-25-1,1 24 1,-25-24-16,49 0 15,1 25 1,-1-25 0,25 0-1,-24 0 1,24 0 0,0 0 15,25 25-16,0-25 1,25-25 0,-25 25-1,-25 0 1,75 0 0,-50-25-1,0 25 1,-25 0-1,0 0 1,1-24 0,-1 24-1,0 0 1,0 0 15,-24 0-15,-50 0-1</inkml:trace>
  <inkml:trace contextRef="#ctx0" brushRef="#br0" timeOffset="214197.15">19176 13743 0,'0'25'31,"0"-50"0,0 0-31,25 1 16,-25-1-16,0-25 15,0-24 1,24-1 0,1 26 15,0-1-16,-25 25 1,0 1 0,0-1-1,-25 25 17,0 25-17,-24-25 1,-26 24-1,1-24 1,-50-24 0,-25 24-1,0-25 1,0 0 0,1 25 15,-1-25-16,25 0 1,24 25-16,-24 0 16,0 0-1,25 0 1,25 0 0,-1 0-1,1 0 1</inkml:trace>
  <inkml:trace contextRef="#ctx0" brushRef="#br0" timeOffset="-213948.31">14462 13198 0,'-24'-25'0,"-1"0"16,0 25 0,0 0-1,0 0-15,-24 50 16,-1-1 0,25 26 15,1-26-16,48 26 1,26-51 0,0-24-1,-1 0 1,-24 0-16,0-49 16,0-1-1,-25 1 1,0 24-1,0-25 1,0 25 0,0 1-1,49 24 1,26-25 15,24 25-15,-74 25-1,0-25-15,-1 74 16,-48-24 0,-1-1-1,25-24 17,25-50-17,-25 0 1,24-24-1,26-1 1,0 25 0,-26 1-1,1-1 1,0 25 0,0 25-1,-25-1 1,25 51-1,-25-26 17,24-49-17,26-24 1,24-1 0,-24-25-1,-25-24 1,-25 49 31,0 50-32,-25 24 1,25-24-16,0 25 16,0-25 15,50-1-16,24 1 1,-49-25-16</inkml:trace>
  <inkml:trace contextRef="#ctx0" brushRef="#br0" timeOffset="-213649.44">15827 13024 0,'0'0'0,"0"-25"32,0 50-17,-25-25 1,25 74-1,-25 1 1,-24-1 0,24 25-1,0-24 1,0-50-16,0-1 0</inkml:trace>
  <inkml:trace contextRef="#ctx0" brushRef="#br0" timeOffset="-212715.26">15628 13272 0,'0'0'0,"25"-50"16,-25 26-16,50 24 31,49 0-15,-49 0-1,-26 0-15,1-25 16,-50 25 15,1 0-15,-1 25 0,25 24-1,0-24 1,0 0-1,25-25 1,24 0 0,-24-25 15,0 0-31,0 0 16,-1 1-1,-24-1 1,0 50 15,-24 24-15,48-24-1,1 25 1,25-50 0,0 0-1,-1-25 1,1-25-1,-50 25 17,25 50-1,-25 0-31,24 0 31,1 0-15,25-1-1,-1-48 1,1-26 0,-25 0-16,24 1 15,1-75 1,-25 24 0,0 100-1,-50 25 16,0 74-15,25 1 0,-25 24-1,25-25 17,25 0-17,0-74-15,24 0 16,1 0-1</inkml:trace>
  <inkml:trace contextRef="#ctx0" brushRef="#br0" timeOffset="-212549.31">16323 13098 0,'0'0'0,"-25"-49"16,0 49-16,1-25 16</inkml:trace>
  <inkml:trace contextRef="#ctx0" brushRef="#br0" timeOffset="-212049.32">14884 13867 0,'0'0'0,"0"-24"31,0 48 0,0 1-15,0 0-16,0 0 16,-25 74-1,25-25 1,25-24-1,50 0 1,-26-50-16,50 0 16,-74 0-1</inkml:trace>
  <inkml:trace contextRef="#ctx0" brushRef="#br0" timeOffset="-211863.4">14884 13967 0,'0'0'15,"0"-25"1,25 25 0,0 0-16,24-25 15,1 25 1</inkml:trace>
  <inkml:trace contextRef="#ctx0" brushRef="#br0" timeOffset="-210731.79">15132 14066 0,'25'0'63,"0"0"-47,0 0-1,24 0 1,-24 0-16,0-25 15,0 25-15,0-50 32,-1 26-32,-24-1 15,-24 0 17,-1 25-32,-25 25 15,25 0 1,0 24-1,25 1 1,25-1 0,50 1-1,-1-50 1,25-50 0,1 1-1,-76-1 1,-24 25 15,25 25-15,0 0-16,0 50 15,-25-25 17,0 24-17,-50-24 1,1 0-1,24-25 1,25-25 0,49-24-1,26-26 1,24 1 0,-25 24-1,-24 1 1,-50 73 15,-25 26-15,25 24 15,25-24-31,-25 0 16,50 24-1,-1-49 1,26 0-16</inkml:trace>
  <inkml:trace contextRef="#ctx0" brushRef="#br0" timeOffset="-210613.59">16025 14066 0,'-25'0'16,"25"-25"-16,-24 0 15,73 25 1</inkml:trace>
  <inkml:trace contextRef="#ctx0" brushRef="#br0" timeOffset="-208865.47">21830 16547 0,'0'0'0,"25"-25"31,0 0-31,-50 25 47,0 0-47,0 25 16,-49 24-1,-25 26 1,-50-1 0,99-49-1,25-25 1,25-25 15,50-49-15,24 24-1,-49 1 1,0 49 0,-25 49-1,0 26 1,-25-1 0,25-24-1,0-26-15</inkml:trace>
  <inkml:trace contextRef="#ctx0" brushRef="#br0" timeOffset="-208447.81">21582 16150 0,'0'-25'47,"-25"50"0,-24-1-47,24 1 16,-50 0-16,26 0 15,-1 0 1,-49 24-1,25-24 1,49-25-16,0 50 16</inkml:trace>
  <inkml:trace contextRef="#ctx0" brushRef="#br0" timeOffset="-208182.91">21408 16348 0,'25'0'31,"-50"0"-15,1 25-16,-76 0 31,26 24-15,0-24-1,24 0 1,25 0 0</inkml:trace>
  <inkml:trace contextRef="#ctx0" brushRef="#br0" timeOffset="-207830.95">22401 16596 0,'0'-25'31,"-50"25"-31,25 25 16,0-25 0,-49 25-1,0 25 1,-26 24 0,-24-24-1,75-26-15,-50 51 16,49-50-1,25-25 1</inkml:trace>
  <inkml:trace contextRef="#ctx0" brushRef="#br0" timeOffset="-207564.47">22401 16819 0,'0'0'16,"0"-24"0,-25 48-1,-25-24-15,25 25 16,-24 0-16,-26 25 16,-24 24-1,0 25 1,25-49-1,49-25 1,25 0 0</inkml:trace>
  <inkml:trace contextRef="#ctx0" brushRef="#br0" timeOffset="-207363.91">22674 16869 0,'0'0'0,"24"-25"0,26 25 16,-50-25 15,-99 75-15,0 24 0,-26 50-1,26 25 1</inkml:trace>
  <inkml:trace contextRef="#ctx0" brushRef="#br0" timeOffset="-206514.73">20912 17787 0,'0'-25'0,"-25"25"16,25-25-1,50 25 32,-25 0-31,0 0-16,-1 0 15,1 0-15,0 25 16,-25 0 0,0 49-1,-50 26 1,-24-51 0,49-24-1,0 0 1,1-25-1,73 25 1,50-25 0,1 0 15,-75 0-31,-1 0 16,1 0-16</inkml:trace>
  <inkml:trace contextRef="#ctx0" brushRef="#br0" timeOffset="-206298.8">20912 17985 0,'0'-24'16,"0"48"-16,25-73 47,0 74-32,0-25 1,24 0-16,-24 0 16,25 24-1</inkml:trace>
  <inkml:trace contextRef="#ctx0" brushRef="#br0" timeOffset="-205830.6">21532 18085 0,'0'0'0,"25"0"32,-25-25 14,0 50-46,-25-1 16,1 1-16,-26 25 16,-24-1 15,24-24-15,25-25-1,25-25 1,25 1-1,25-26-15,-26 25 16,26 0 0,0 25 15,-26 50-15,26-25-1,-50 0-15,50 24 16,-1-24-1,-24-25 1</inkml:trace>
  <inkml:trace contextRef="#ctx0" brushRef="#br0" timeOffset="-204232.23">21731 16224 0,'0'-25'16,"-25"25"0,25-25 15,25 1-16,0-1-15,0 0 16,49-74 0,50-50-1,-25 25 1,-24-25 15,-75 124-15,0 0-1</inkml:trace>
  <inkml:trace contextRef="#ctx0" brushRef="#br0" timeOffset="-203464.83">22053 14884 0,'0'0'0,"0"-24"31,0-1-31,-24 50 31,-1 49-15,0 25-1,-25 1 1,1-51 0,24-24-1,25 0 17,0-75-17,0 25 1,50-124-1,24-24 1,25 24 0,-24 50-1,-51 74-15,26-25 16,0 26 0,-26 24-1,1 24 1,-74 76-1,-26 24 1,1 0 0,24-50-1,25 0 1,25-24 15,25-25-15,0 0-1,25-25 1</inkml:trace>
  <inkml:trace contextRef="#ctx0" brushRef="#br0" timeOffset="-202914.82">22326 15058 0,'25'-25'16,"0"25"-16,-25-25 16,25 25-16,-1 0 15,-24-49 17,25 49-32,0-25 15,-50 25 1,-24 0-1,24 50 1,0-26 0,25 1-16,50-25 15,-1 25 1,75-25 0,-74-25-1,0 0-15,-26 1 16,-24-1-1,25 25 32,-50 25-31,25 49 0,-24 25-1,-26 1 1,0-26-1,-24 0 1,24-49 0,25-25-1,1-74 1</inkml:trace>
  <inkml:trace contextRef="#ctx0" brushRef="#br0" timeOffset="-202781.75">22624 14785 0,'0'0'16,"0"-25"-16,0 1 31,0-1-31</inkml:trace>
  <inkml:trace contextRef="#ctx0" brushRef="#br0" timeOffset="-202131.48">22822 14984 0,'25'0'16,"-50"0"-16,50-25 0,-25 0 16,25 25-1,-75 0 16,26 25-31,-26 0 16,25 24 0,0 1-1,50-25 1,50-25 15,-1-25-15,0-25-1,-74 1-15,25-26 16,0 50 0,-25 1-1,-25 48 17,25 51-17,25-26 1,0-24-1,74 0 1,-24-50 0,-26 0-1,26-99 1,-1-24 0,-49 48-1,-25 51 1,-25 74 15,25 24-15,-50 75-1,26 0 1,-1-49 0,0-26-1</inkml:trace>
  <inkml:trace contextRef="#ctx0" brushRef="#br0" timeOffset="-201764.49">23269 15033 0,'0'25'16,"0"-50"-16,0 0 0,50-24 31,-1-1-15,26 25-16,-51 25 31,1-24-15,-25 48-1,0 1-15,0 0 16,0 25 0,25-26-1,49-24 1,-24-49 0,0-1-1,-26 25 1,1 25 15,-25 50-15,0-25-1,25-25 17,0 0-32</inkml:trace>
  <inkml:trace contextRef="#ctx0" brushRef="#br0" timeOffset="-200562.73">23964 14562 0,'0'25'62,"-25"0"-62,25 24 16,0 1-16,-25-1 16,0 51-1,25-51 1,-25-49 0,50-49 15,-25 24-31,25-50 15,49-73 1,1 24 0,-26 49-1,1 25 1,-50 26 0,50 24-1,-50 74 16,-50 25-15,-24 1 0,49-26-1,0-49 1,50 0 0,24-25-1,26 0 1,-1-50-1,-24 0 1,-50 26-16,0-1 16,0 0-1,0 50 48,0 0-32,0-1-31,25 1 16,-25 25-1,24 24 1,-48 25 0,24-24-1,-25-50-15,0 24 16,0-49-1,0-25 1,25-74 0,75-50-1,24 1 17,0 73-17,-24 26 1,-50 49 15,-50 49-15,0 1-1,25-1-15,0 1 16,50-50 15,-1-25-15,26 0-1,-26 1 1,-49-1 0</inkml:trace>
  <inkml:trace contextRef="#ctx0" brushRef="#br0" timeOffset="-200447.95">24782 14215 0,'0'0'0,"-25"0"32,25 24-32</inkml:trace>
  <inkml:trace contextRef="#ctx0" brushRef="#br0" timeOffset="-198735.23">26444 15703 0,'0'-25'15,"0"50"189,0 0-189,-25 0 1,25-1-16,0 1 15,0 25-15,0-25 16,-24 49 0,24 25-1,-25 1 1,0-1 0,0 0-1,0 0 1,25-49-16,0 0 15,-24 123 1,24-98 0,-25-1-1,25 0 17,0 1-17,0-1 1,-25-24-1,25 24 1,-25-24 0,0 0-1,25-26 1,0 1 0,0 0-16,0 0 15,0 0 1,0-1-1,0 1 48,0-50-16</inkml:trace>
  <inkml:trace contextRef="#ctx0" brushRef="#br0" timeOffset="-197952.38">32051 15877 0,'-25'0'15,"25"-25"1</inkml:trace>
  <inkml:trace contextRef="#ctx0" brushRef="#br0" timeOffset="-196912.78">31902 15877 0,'0'0'0,"0"-25"15,0 0 63,0 50-78,0 0 16,0 0 0,-25-1-16,25 26 15,-25 0 1,0 49-1,1-25 1,-1 1 0,0-26-1,0 26 1,0-26 15,0 26-15,1-50-16,-1 49 15,25 0 1,-25-24 0,25 24-1,0 1 1,0-26 0,25 26-1,-25-26 1,0-24-1,0 25 1,0-25 0,0 24 15,0-24-31,0 0 16,0 25-1,0-1 16,0-24 1,0 0-1,0 0-15,0-1-1,0 1 32,0 0-16,0 0 32</inkml:trace>
  <inkml:trace contextRef="#ctx0" brushRef="#br0" timeOffset="-195536.89">25551 16596 0,'0'0'15,"0"25"48,-25 0-48,1-25 1,-1 25-16,0-1 16,0 1-16,-24 25 15,-1-1 1,-25-24-1,26 0 1,24 0 0,25-50 15,0 0-15,0-24-1,25-1 1,0 50-1,-1 0 1,1 0 0,0 50-1,25-1 1,-25 1 0,-25-25-1,24-1 1,1-24-1,0 25 1,0-25 0</inkml:trace>
  <inkml:trace contextRef="#ctx0" brushRef="#br0" timeOffset="-194448.17">32522 17043 0,'0'-25'15,"-25"25"48,0 25-47,25-1-1,-24-24-15,-1 25 16,0 0-1,-50 0 1,1 0 0,24-25-1,26-25 1,48-25 0,26 1-1,-25 24 1,24 0-1,-49 50 1,0 24 0,0 26-1,25-1 17,0-24-17,0-25 1,0 0-16,0-1 15,-1-24 1</inkml:trace>
  <inkml:trace contextRef="#ctx0" brushRef="#br0" timeOffset="-192981.45">24683 16596 0,'25'-25'15,"0"1"1,-25 48 31,0 1-47,-25-25 15,25 25-15,-75 49 16,-24 26 0,25-1 15,24-50-15,25-24-1,50-25 1</inkml:trace>
  <inkml:trace contextRef="#ctx0" brushRef="#br0" timeOffset="-192680.61">25030 16571 0,'0'0'16,"25"0"-16,0-24 15,-50 48 17,0 1-17,0 25 1,1-25-16,-1 24 16,-74 75-1,49-99 1,0 25-1,26-1 1,24-74 0</inkml:trace>
  <inkml:trace contextRef="#ctx0" brushRef="#br0" timeOffset="-192480.22">25005 16695 0,'25'-24'16,"-50"48"-16,75-48 0,-50-1 31,-25 74-31,-24 26 32,-75 98-17,49-98 1,75-26-1</inkml:trace>
  <inkml:trace contextRef="#ctx0" brushRef="#br0" timeOffset="-192114.58">25923 16348 0,'0'25'31,"-25"-25"-31,25 25 16,-49 49 0,-26 1-1,26-1 1,24-24-16,-49-1 16,49 1-1,25-25 1</inkml:trace>
  <inkml:trace contextRef="#ctx0" brushRef="#br0" timeOffset="-191846.43">26047 16671 0,'0'0'15,"50"-50"1,-75 50 15,0 25-15,-49 74-1,-50 50 1,74-100 0,25-24-16,-24 25 15,49-25 16</inkml:trace>
  <inkml:trace contextRef="#ctx0" brushRef="#br0" timeOffset="-191630.61">26196 16819 0,'0'0'15,"25"-24"1,-50 24-1,0 24 1,1 1-16,-26 50 16,-49 24-1,24 25 1,1-50 0,74-49-1</inkml:trace>
  <inkml:trace contextRef="#ctx0" brushRef="#br0" timeOffset="-190781.55">32323 16422 0,'0'0'0,"0"-24"16,-24 24 31,-1 24-47,-50 26 15,-49 25 1,0-1-1,0-24 1,75-1 0,24-49-1</inkml:trace>
  <inkml:trace contextRef="#ctx0" brushRef="#br0" timeOffset="-190515.27">32299 16695 0,'0'0'15,"0"-24"1,24 24 0,-48 0-16,-1 24 15,-74 26 1,-25 24-1,0 1 1,24-26 0,26 1-1</inkml:trace>
  <inkml:trace contextRef="#ctx0" brushRef="#br0" timeOffset="-190330.63">32274 16869 0,'-25'0'32,"-25"0"-32,26 25 15,-76 24 1,-24 26-1,75-1 1</inkml:trace>
  <inkml:trace contextRef="#ctx0" brushRef="#br0" timeOffset="-189964.31">33241 17117 0,'0'0'0,"-24"25"47,-1-25-31,-25 25-16,0 0 15,1-1-15,-50 51 32,-1-1-17,1 1 1,50-26-1</inkml:trace>
  <inkml:trace contextRef="#ctx0" brushRef="#br0" timeOffset="-189714.63">33341 17340 0,'0'0'0,"24"-24"31,-24-1-15,-24 50 0,-1-1-16,-50 26 15,-24 24 1,0 1 15,49-50-15,25-25-1</inkml:trace>
  <inkml:trace contextRef="#ctx0" brushRef="#br0" timeOffset="-188009.33">26171 16199 0,'0'-25'47,"0"1"-16,25 24 0,-25 24 219</inkml:trace>
  <inkml:trace contextRef="#ctx0" brushRef="#br0" timeOffset="-187800.63">26171 16174 0,'25'-24'32,"0"24"14,0 24-46,-25-48 32,-25 24-17</inkml:trace>
  <inkml:trace contextRef="#ctx0" brushRef="#br0" timeOffset="-184697.89">25725 16819 0,'0'0'0,"-25"25"0,25-50 78,25 25-31,-25-24-31,-25 48 15,0 1-31,-24 0 16,24 0-16,-25 24 15,1-24-15,-26 74 32,1-24-17,49-50 1,25 0-1</inkml:trace>
  <inkml:trace contextRef="#ctx0" brushRef="#br0" timeOffset="-184362.91">25799 16968 0,'0'0'0,"25"0"0,0-49 31,0 49-15,-25 24-1,0 1 1,-25 50-1,-25-26 1,50-24 0,-25 0-1,50-25 1,74-25 0,25-25-1,-49 26 1</inkml:trace>
  <inkml:trace contextRef="#ctx0" brushRef="#br0" timeOffset="-183396.45">25353 15629 0,'0'0'0,"0"-25"15,25 25 1,-25-25-1,0 50 1,-25 24 0,-25 26-1,-24-1 1,-1 1 0,26-50-1,24-25 1,-25 0-1,50-50 1,50-25 0,-25 26 15,-1 49-15,1-25-1,0 50-15,0 24 16,-25 51-1,49-51 1,-24 1 0,25-25-1,0 0 1</inkml:trace>
  <inkml:trace contextRef="#ctx0" brushRef="#br0" timeOffset="-183096.86">25601 15753 0,'0'0'0,"25"-50"31,-25 75 0,0 0-31,-25 24 16,-25 51-1,-24-1 1,49-50-16,0 1 16,-24 24-1,-1 1 1</inkml:trace>
  <inkml:trace contextRef="#ctx0" brushRef="#br0" timeOffset="-182762.27">25675 16001 0,'25'0'0,"-50"0"0,50-25 16,0 0-16,-25 0 16,25 25-16,24 0 31,-49 75-15,-49-1-1,24 1 1,25-51-1,25-48 32,24-1-31,26 0 0,24 0-16</inkml:trace>
  <inkml:trace contextRef="#ctx0" brushRef="#br0" timeOffset="-181813.13">32944 15753 0,'0'0'0,"-25"24"16,0 1-16,-74 25 16,-25 0-1,0-26 17,74 1-17,50-50 1,0-24-1,25 24 1,49-25 0,-49 25-1,-25 1-15,25 24 16,0 74 0,-25 1-1,0-1 1,25-24-1,-1-26 1</inkml:trace>
  <inkml:trace contextRef="#ctx0" brushRef="#br0" timeOffset="-181530.88">33068 15976 0,'0'0'0,"0"-25"31,0 0-31,-25 25 16,0 25 0,-49 25-1,-26 49 1,1-25-1,0 1 1,49-26 0,1-49-1</inkml:trace>
  <inkml:trace contextRef="#ctx0" brushRef="#br0" timeOffset="-181280.55">32993 16199 0,'0'0'0,"25"0"16,0 0-16,-50 25 31,0 0-15,-49 24-1,-1 26 1,75-50-1,25-1 1,124-24 0,-75 25-16,75-25 31,-99 0-31</inkml:trace>
  <inkml:trace contextRef="#ctx0" brushRef="#br0" timeOffset="-180697.11">32696 17192 0,'0'0'0,"24"0"31,-48 0 16,-1 24-47,0 1 16,-25 0 0,-49 25-1,0 24 1,24-49-1,51 0 1,-1-25-16</inkml:trace>
  <inkml:trace contextRef="#ctx0" brushRef="#br0" timeOffset="-180379.95">32745 17390 0,'0'0'0,"25"0"16,0 0 0,24 0 15,-49 25-15,-24 24-1,-1-24-15,-50 25 16,26-25-1,49-1 1,25 1 0,74-25-1,50 0 1,-25-25 0,-50 25-1</inkml:trace>
  <inkml:trace contextRef="#ctx0" brushRef="#br0" timeOffset="-177927.6">31331 17985 0,'25'0'16,"-50"0"-1,0 0 454,50 0-282,25-24-171,-25 48-16,24-48 16,1 24-16,-1 0 15,51 0 1,-76 0 0,1 0-16,-50 49 31,1 1-16,-26-1 1,0 1 15,26 0-15,24-26 0,0 1-1,49-25 1,50 25-1,-74-25-15,25 0 16,0 0 0</inkml:trace>
  <inkml:trace contextRef="#ctx0" brushRef="#br0" timeOffset="-177696.29">31554 18159 0,'0'0'0,"0"-25"16,-24 25 0,48 0 15,26 25-16,24-25 1,-24 0-16</inkml:trace>
  <inkml:trace contextRef="#ctx0" brushRef="#br0" timeOffset="-177246.08">32224 18233 0,'25'0'31,"-25"25"0,0 0-31,-25-25 16,0 50-1,1-50 1,-1 24 0,0-24-1,0 0 1,0 0 0,25-24-16,0-1 15,25 25 16,-25-25-15,25 25 15,0 25-15,-25 0 0,25-1-1,-1 1 1</inkml:trace>
  <inkml:trace contextRef="#ctx0" brushRef="#br0" timeOffset="-176976.12">32522 18333 0,'0'0'16,"0"-25"-16,25 25 31,-25 25 0,-25-1-15,0 1-16,0 25 31,-24-1-15,-1-24-1,50 0 1</inkml:trace>
  <inkml:trace contextRef="#ctx0" brushRef="#br0" timeOffset="-176710.29">32720 18457 0,'25'0'15,"-50"0"-15,50-25 16,0 25-16,0 0 15,-50 25 17,0-1-17,-24 26 1,49-25 0,24 0-1,76-25 1,-51-25-1,1 25-15,-25 0 16</inkml:trace>
  <inkml:trace contextRef="#ctx0" brushRef="#br0" timeOffset="-175596.69">25799 17613 0,'-49'0'15,"24"0"1,25 25-1,25-25 17,24 0-17,-24 0 1,49 0 0,1-25-1,-50 25 1</inkml:trace>
  <inkml:trace contextRef="#ctx0" brushRef="#br0" timeOffset="-175130.17">26147 17638 0,'0'-25'47,"24"25"-32,1 0 1,0 0-16,0 0 15,0-25-15,-1 50 16,-24 0 0,-24 25 15,-51-1-15,26 1-1,-1 0 1,25-26-1,75-24 17,-25 0-32,24 0 15,26 0 1,-26 0 0,-24 0-1</inkml:trace>
  <inkml:trace contextRef="#ctx0" brushRef="#br0" timeOffset="-174909.78">26097 17812 0,'0'0'0,"-25"0"0,75 0 62,-25 0-46,-1 0-16,26 0 15,-25 0-15,49 25 16</inkml:trace>
  <inkml:trace contextRef="#ctx0" brushRef="#br0" timeOffset="-174525.88">26667 17886 0,'0'0'15,"-24"25"17,24 0-17,-50 24 1,0 1-1,1-25 1,24-25 0,25 25-1,0-50 1,25-25 0,-25 25-1,25 25 1,-1-24-1,1 48 1,-25 1 0,25 0 15,49 0-15</inkml:trace>
  <inkml:trace contextRef="#ctx0" brushRef="#br0" timeOffset="-174288.07">26866 18060 0,'25'-25'31,"-25"50"1,-25 24-17,0-24 1,0 25-16,-24-25 15,24 24-15,-50 26 16,26-26 15,24-49-15</inkml:trace>
  <inkml:trace contextRef="#ctx0" brushRef="#br0" timeOffset="-174045.19">26990 18233 0,'0'0'16,"25"0"-1,-25 25 1,0 0-16,-25 25 16,25-26-1,0 26 1,50-50-1,49 0 17,25-25-32,-99 25 15</inkml:trace>
  <inkml:trace contextRef="#ctx0" brushRef="#br0" timeOffset="-167779.82">26221 16199 0,'-25'0'63,"25"-25"-32,0 1-15,0-1-1,0 0-15,0 0 16,-25-74 0,25 0-1,25-25 1,-50 0-1,25 0 1,0 24 0,0 1-1,0 50-15,25-1 16,-25-49 0,0-1-1,0 51 1,0-1-1,-25 25 1,25-49 15,-24-25-15,24-25 0,0 99-1,-25-49 1,25 24-1,-25-25 1,0-24 0,25 50-1,0-26 1,0 50 0,0 1-1,0-1 1,0 0 31,25 25 0,0-25-32,49 25-15,-24-25 16,24 1-1,199-76 1,-99 51 0,-1-51-1,51 1 1,24 0 0,0 0-1,-75 24 1,-49 26-1,-49-1 1,-26 25 15,-24 25-15,25-24-16</inkml:trace>
  <inkml:trace contextRef="#ctx0" brushRef="#br0" timeOffset="-166163.1">32175 16472 0,'0'0'0,"24"0"31,1-25-31,-25 0 31,25 1-15,-25-1 0,0 0-1,25-49 1,24-50 0,-24-50-1,0-49 1,-25 123-16,0-98 15,-25-25 1,0-1 0,25-24-1,-24 25 1,24 49 0,0 75-1,0 25 1,0 49-1,0 0 1,-50 25 140,25-25-156,0 25 16,-24-24-16,-26-1 16,1 25-16,-25-25 15,-149-49 1,0-26-1,148 51-15,-98-26 16,24-24 15,1 25-15,73 24 0,26 0-1,24 1 1,26 24-1,24 0 1</inkml:trace>
  <inkml:trace contextRef="#ctx0" brushRef="#br0" timeOffset="-165412.42">28751 12652 0,'-25'-25'15,"25"50"17,-24 0-17,24-1-15,-25 26 16,-25 49-1,25-24 1,25 24 0,0-50-1</inkml:trace>
  <inkml:trace contextRef="#ctx0" brushRef="#br0" timeOffset="-165029.49">28652 12726 0,'0'0'16,"50"-198"-1,-26 148 1,51-24 0,-26-1-1,26 50 1,24 1-1,-49 48 1,-50 76 0,-25 49-1,-99 24 1,74-123 0,1-25-16,24-1 15,0 1 1,25 0-1,50 0 1,74 0 15,-25-1-15,0 1-16</inkml:trace>
  <inkml:trace contextRef="#ctx0" brushRef="#br0" timeOffset="-164445.93">29471 12825 0,'0'-24'15,"0"-1"1,0 0-16,24 25 16,-48-25 15,-26 25-15,0 25-1,26 25 1,24-26-16,0 26 15,74-25 1,25 0 0,-24-25-1,-1-25 1,-49 25 0,-25 25 46,0-1-62,25 26 16,0 0 15,-25-26-31,-25 26 16,0-25-1,25 0 1,-50 24-1,-24-24 1,24 0 0</inkml:trace>
  <inkml:trace contextRef="#ctx0" brushRef="#br0" timeOffset="-163200.35">29843 12677 0,'-25'0'16,"25"24"109</inkml:trace>
  <inkml:trace contextRef="#ctx0" brushRef="#br0" timeOffset="-162812.5">30091 12751 0,'0'0'0,"25"0"63,-50 0-63,0 0 16,0 0-16,-24 50 15,-1-1 1,50 1-1,0-1 1,99-24 0</inkml:trace>
  <inkml:trace contextRef="#ctx0" brushRef="#br0" timeOffset="-162562.36">30438 12776 0,'0'0'16,"0"-25"-1,-25 50 1,1 0-16,-1-1 16,25 51-1,-25-26 1,50 1-1,0-50 1,49 25 0</inkml:trace>
  <inkml:trace contextRef="#ctx0" brushRef="#br0" timeOffset="-162343.37">30686 12553 0,'0'0'0,"25"-25"16,-50 50 15,25 24-15,-25 50 0,25 25-1,-49 0 1,24-49-1</inkml:trace>
  <inkml:trace contextRef="#ctx0" brushRef="#br0" timeOffset="-161794.81">30661 12801 0,'25'0'0,"-50"0"0,75-25 16,0 25 0,-26 25-1,-24 24 1,0 26 0,-24-26-1,24-24 1,24 0-1,26-50 1,0 0 15,-1-49-15,-49 49-16,0 0 16,25 25-1,0 0 1,-25 25-1,0 0-15,0 0 32,50-1-17,-1-48 1,-24-26 0,0 50-1,0 0 1,-25 25 15,24 0-31,1-1 0,25 1 31,-1 0-31</inkml:trace>
  <inkml:trace contextRef="#ctx0" brushRef="#br0" timeOffset="-161191.59">31976 12577 0,'0'0'16,"0"-24"-1,-25 73 1,1 1-16,24-1 15,-25 26-15,-25 49 16,1 0 15,24-99-15,0-1 0,25-48-1,25-26 1,-25 0-16,25 1 15,-1-100 1,26 0 0,24 25-1,-24 50 1,24 24 0,1 25-1,-26 0 1,-49 100-1,-74 24 17,0 25-17,24-25 1,25-24 0,0-1-1,1 1 1,48-26-1,1 1 1,25-50 0</inkml:trace>
  <inkml:trace contextRef="#ctx0" brushRef="#br0" timeOffset="-160362.06">32323 12801 0,'50'0'16,"-100"0"-16,150-25 16,-75-50-1,-50 75 1,0 0-1,-25 0-15,-24 50 16,49-25 0,25 24-1,50-49 1,24 25 0,-24 0-1,-25 25 1,-1-1-1,-24 50 1,0 1 15,-24-1-15,-26-25 0,-25-49-1,1-50 1,74-74-1,74-25 1,26 0 0,24 50-1,-50 49 1,-24-25 0,-25 50-1,-50 75 16,25-26-15,0 1 15,0-25-15,25-25-16,24 0 16,1-50-1,-1 0 1,-24 26-1,0 48 17,25 26-17,24 0 1,0-26 0,26 1-1,-51-25-15</inkml:trace>
  <inkml:trace contextRef="#ctx0" brushRef="#br0" timeOffset="-160228.9">33142 12478 0,'0'0'0,"-25"-25"0,0 0 16,25 1-1</inkml:trace>
  <inkml:trace contextRef="#ctx0" brushRef="#br0" timeOffset="-146227.79">28528 15728 0,'25'0'32,"0"-25"-17,-1 25-15,1 0 16,0 0-16,0 0 16,99 25-1,-25-25-15,124 49 16,25-24 15,-24 50-15,-26-26-1,-24 1 1,-75-25 0,-25-25-1,-49 0 1</inkml:trace>
  <inkml:trace contextRef="#ctx0" brushRef="#br0" timeOffset="-145477.37">28528 15033 0,'0'0'0,"-25"0"31,-24 25-15,24 0-1,0 25-15,-25-26 16,-24 26 0,49-25-1,0-25 1,25-25-1,25 0 1,25-74 0,49-50-1,-25 50 1,-24 0 0,0 49-1,-26 25 1,1 25 15,-25 25-15,0 25-16,25 49 15,-25 25 1,25 0 0,-25-25-1,0-49 1</inkml:trace>
  <inkml:trace contextRef="#ctx0" brushRef="#br0" timeOffset="-145011.14">28429 15108 0,'0'0'0,"-25"-25"0,25 0 15,25 25 1,0-25 0,49 25-1,50-25 1,25 1 0,-50-1-1,-74 25-15,74-75 31,-74 51-15,-25-1 0,-25 50 31,0-1-47,-24 51 15,24-1 1,0-24 15,25 0-15,25-26-1,0 1-15,24-25 16,100 0 0,-99-25-16</inkml:trace>
  <inkml:trace contextRef="#ctx0" brushRef="#br0" timeOffset="-144411.46">29446 14909 0,'0'0'0,"-50"-25"15,25 25 1,1 25-1,-1 0 1,0 0-16,-25 24 16,50 1-1,-24-25 1,73 0 0,26-25-1,-1 0 1,0-25-1,-24-25 1,-25 25 0,0 25 15,0 0 0,-25-24-15,49 24-16,1-25 15,-1 0 17,-24 25 15,-74 0-47,49 25 15,-50 49 1,0 26-1,26-1 1,-1-25 0,25 1-1,0-51 1</inkml:trace>
  <inkml:trace contextRef="#ctx0" brushRef="#br0" timeOffset="-144143.95">29694 15108 0,'0'0'0,"25"-50"16,24 25-1,26-24 1,-1 49 0,-24-25-1,-25 99 1,-75 1-1,25 24 1,0-49 0,1-26-1,48-24 1,26-24 0</inkml:trace>
  <inkml:trace contextRef="#ctx0" brushRef="#br0" timeOffset="-143210.97">30240 14909 0,'0'0'0,"0"-25"15,24 25 1,-24-24 0,0 73 15,-24 26-16,24-26-15,-50 51 16,25-1 0,0-50-1,50-24 1,25 0 0,24-25-1,-24-50 16,-25 1 1,0-1-17,-25 1 1,-25 49 0,-25 0-1,25 0 1,0 24-1,50 1 1,25-25 0,24 0-1,1 0 1,-1-25 0,-74 1 15,0 48-16,0 1-15,0 0 16,0 25 0,0-26-1,25 1 1,0-25 0,24-25-1,-24-24 1,0 24-1,0 0 1,-25 75 15,0-1-15,49 1 0,1-50-1,0 0-15,-1-25 31,-24-24-15,0-26 0,-25 50-1,25 25 1,-50 50 0,0 24-1,50 1 1,-25-26-16,0 1 15,0-25-15</inkml:trace>
  <inkml:trace contextRef="#ctx0" brushRef="#br0" timeOffset="-142393.36">30140 15802 0,'0'0'0,"0"25"47,-24 0-47,24 25 15,-25 49 1,25-50 0,-25 1-16,0 49 15,25-49 1,0-25 15,0-100-15,0-49-1,75-49 1,-26 48 0,1 26-1,-1 50 1,26-1-1,-50 50 1,-25 50 15,-75 49-15,1 0 0,24 0-1,25-24 1,25-26-1,25 1 1,25-25 0,-1 0-1,1-25 1,-25 0-16</inkml:trace>
  <inkml:trace contextRef="#ctx0" brushRef="#br0" timeOffset="-141594.33">30537 16050 0,'0'-24'0,"0"48"0,25-73 15,-25 24 1,25 25 15,-75 0-31,26 50 16,-1-26-1,25 26 1,0-25-16,74-25 16,1 25-1,-51-25 1,1 24 15,-25 26-31,-25 49 16,25-24 15,-24 24-15,-1-25-16,0-49 15,-74 74 1,74-74 0,0-25-1,50-124 1,49-25-1,50 25 1,-24 25 0,-1 49-1,-25 50 1,-49-24 0,0 98-1,-50 0 16,0-24-15,25-25 0,25-25-16,0 0 15,49-75 1,-24 51 0,-50-1-1,25 25 1,-25 49-1,25-24 1,24 25 0,26-50-1,49 0 17,-75 25-32,-24-25 15,0 0-15</inkml:trace>
  <inkml:trace contextRef="#ctx0" brushRef="#br0" timeOffset="-141472.6">31455 16050 0,'0'0'16,"0"-24"-1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54:35.5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2109 1737 0,'24'-25'32,"-24"0"-1,-24 50-16,24 24-15,-50 1 16,-24 74 0,-26 25-1,26-25 1,24-75 0,25-24-1</inkml:trace>
  <inkml:trace contextRef="#ctx0" brushRef="#br0" timeOffset="233.65">1736 2034 0,'0'-49'16,"0"98"-16,0-198 15,25 125 1,-25-1 15,50 74-15,0 26-1,24-1 1,-49 25 0,0-49-1,-25-25 1</inkml:trace>
  <inkml:trace contextRef="#ctx0" brushRef="#br0" timeOffset="417.97">1736 2059 0,'0'0'0,"-24"0"16,-26-25-1,25 25 1,75 0 15,74 0-15,25 0-1,-75 0-15</inkml:trace>
  <inkml:trace contextRef="#ctx0" brushRef="#br0" timeOffset="949.64">3026 1637 0,'0'0'0,"25"-25"0,-25 1 16,0 48 31,-25 76-31,-24 49-1,-50 24 1,-1-49-1,26-25 1,74-74 0</inkml:trace>
  <inkml:trace contextRef="#ctx0" brushRef="#br0" timeOffset="1550.55">3225 1662 0,'0'0'0,"25"-25"32,-25 0-17,-25 75 1,-25 99 0,-49 25-1,0-26 1,49-73-1,50-50 1,0-50 0,75-25-1,24-49 1,0 25 0,-24 49-1,-51 25 1,1 25-1,0 49 1,0 0 0,0-49-1,24 0 1,50-50 0,25-24-1,-49-51 1,-26 26-1,-49 24 1,-49 75 0,-26 50-1,51-26-15,-1 75 16,74-49 0,26-26-1,49-24 16,0-50-15,-50-24-16</inkml:trace>
  <inkml:trace contextRef="#ctx0" brushRef="#br0" timeOffset="1766.84">3026 1538 0,'0'0'0,"-24"-25"0,24 0 15,0-24 1,74 24 0,100-25-1,-75 26 1</inkml:trace>
  <inkml:trace contextRef="#ctx0" brushRef="#br0" timeOffset="2550.32">5507 1538 0,'0'0'0,"0"-99"31,-25 99-15,-24 25-16,-1-1 15,-49 125 1,49 0 0,50-25-1,99-49 1,-24-26 0,-25 1-1,-50-25 1,0 24-1,-75 1 1,-49-50 0,25 0-1,24-25 1,75-25 0,75-24-1,74 0 1,0 24-1,-25 25 1,-25 0 0,-50 50-1,-49 0 1,0 25 0,-24-1 15,-1-24-16,25 25 1</inkml:trace>
  <inkml:trace contextRef="#ctx0" brushRef="#br0" timeOffset="2700.43">5755 1811 0,'0'0'0,"0"-74"31,-25 74-31,25-50 16,25 50-1</inkml:trace>
  <inkml:trace contextRef="#ctx0" brushRef="#br0" timeOffset="3116.74">6152 1811 0,'-49'0'31,"-1"25"-15,-49-25-1,74 49 1,50-24 0,-1-25-16,76 0 15,-26 0 1,-24 0-1,-25 50 1,-25 24 0,-25 25-1,25 50 1,-25 50 0,-25-26 15,-24-24-16,-1-74 1,1-75 0,49-124-1,25-75 1,75-24 0,-26 148-16</inkml:trace>
  <inkml:trace contextRef="#ctx0" brushRef="#br0" timeOffset="3500.53">6499 1960 0,'0'0'0,"50"-25"15,-50 99 32,-25-49-47,25 0 16,-25 49-1,1-74 1,48-24 15,1-51-15,50-24 0,-26 49-1,1 26 1,-1 48-1,-24 26 1,0 24 0,0-24-1,-25-25-15,50-25 16,24-25 0,25-25-1</inkml:trace>
  <inkml:trace contextRef="#ctx0" brushRef="#br0" timeOffset="3651.39">7095 1960 0,'0'-25'31,"0"50"-31,25-50 16,-25 0-1,-25 75 1,0-1 0,25 1-1,25 0 1</inkml:trace>
  <inkml:trace contextRef="#ctx0" brushRef="#br0" timeOffset="3783.48">7169 1687 0,'0'0'0,"0"-25"0,0-25 15,-25 1 16,25 24-31</inkml:trace>
  <inkml:trace contextRef="#ctx0" brushRef="#br0" timeOffset="4383.21">7541 1389 0,'0'0'15,"25"0"-15,-25-25 16,0 50-1,0 50 1,0 98 0,-49 100-1,-76 50 1,51-75 0,24-124 15,50-99-16,75-75 1,123-148 0,-98 49-1,-100 25 1,-100 24 0,-24 76-1,75-1 1,24 0-1,25-25 1,74 1 0,50-1-1,25 25 1,-25 1 0,-25-1-1,-74 50 16,-25-1-15,0 51 0,0-1-1,0 1 1,0-26 0,0-24-1</inkml:trace>
  <inkml:trace contextRef="#ctx0" brushRef="#br0" timeOffset="4566.22">7988 1662 0,'0'0'15,"-25"-50"1,0 26-16,25-1 47</inkml:trace>
  <inkml:trace contextRef="#ctx0" brushRef="#br0" timeOffset="5918.47">8137 1687 0,'24'0'31,"-24"25"-15,-24 0-16,-1 49 15,25 50 16,25-50-15,49-24 0,25-50-1,75 0 1,24-50 0,-123 1-16,74-26 15,-124 26 1,-75 24-1,-74 50 1,0 24 0,74 26-1,50-26 1,50-24 0,49-25 15,0-49-16,-24-26 1,-26 26 0,-24 73 15,0 26-15,0 24-1,-25-49 1,25-25-1,-1-25 1,26-49 0,49-25-1,-49 49 1,-1 50 0,-49 25-1,25 25 1,-25 49-1,-25-50 1,25-24 0,25-25-1,50-74 1,-1-50 0,0 49-1,-49 51 1,0 24-1,0 49 1,0 26 0,0-51-16,49 26 15,50-50 1,0-25 0,-50 0-1,-24-49 16,-25 0-15,-75 98 15,-24 76-15,49-1 0,25-50-1,74 26 1,50-50-1,-24-25-15,98-25 16,-24-25 0,-25-24-1,-75 24 1,-49 1 0,-25-1 15,0 25-16,-25 25 1,-74 50 0,49-1-1,-49 100 1,74-50 0,50-24-1,74-75 1,50-25-1,-75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55:10.4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12974 1737 0,'0'0'15,"0"-25"-15,0 0 31,-25 75 16,0-26-31,25 51 0,-74 49-1,49 0 1,25 0-1,50-75 1,24-24 0,50-74-1,-49 49-15</inkml:trace>
  <inkml:trace contextRef="#ctx0" brushRef="#br0" timeOffset="467.62">13321 1910 0,'0'0'0,"-24"25"31,24 0-15,0 0-1,24-25-15,1 24 16,50-24 0,49 0-1,-25-49 1,-74 24-16,-1 0 16,-24-24-1,0 24-15,-24 0 16,-1 25-1,-25 0 1,-49 74 15,74 26-15,25-26 0,50-24-1,24-26 1,25-24-1,1 0 1,-26-74 0</inkml:trace>
  <inkml:trace contextRef="#ctx0" brushRef="#br0" timeOffset="765.98">13966 1836 0,'25'0'16,"-50"0"-16,50-25 0,0 25 31,0 0-16,-25 25-15,0 24 16,0 51 0,0-26 15,0-24-15,49-50-1,1-25 1,49-149-1,-49 100 1,24-50 0,-49 99-1,0 25 1,0 74 0</inkml:trace>
  <inkml:trace contextRef="#ctx0" brushRef="#br0" timeOffset="1250.41">14537 1960 0,'0'0'0,"49"0"15,26 0 1,24-50 15,-24-24-31,-26-25 32,-74 99-1,1 0-31,-26 74 15,25 0 1,25 1 0,75-26-1,49-49 1,49 0 0,1-49-1,0-100 1,-50-50-1,-50-24 17,-74 198-32,0 1 31,-50 73-15,1 75-1,-1 50 1,50 0-1,0-1 1,25-49 0,0-25-1,0-74-15</inkml:trace>
  <inkml:trace contextRef="#ctx0" brushRef="#br0" timeOffset="2401.02">18977 1538 0,'0'0'0,"-24"0"0,24-25 16,-25 25-1,0 0 1,-25 50 0,-24 49-1,24 25 1,50-25 0,50-99-1,-25 25-15,24-74 16,-24 24-1,0-74 1,-75-50 15,-24 99-15,24 50 0</inkml:trace>
  <inkml:trace contextRef="#ctx0" brushRef="#br0" timeOffset="2769.56">19374 1414 0,'25'-25'0,"-50"50"0,75-50 16,-75 50-1,-25 124 1,-24 99-1,-25 50 1,49-1 0,50-123-1,50-100 1,24-74 15,50-99-15,-49-99-1,-75-26 1,-75 76 0,-49 98-1,25 50 1,124 0 0</inkml:trace>
  <inkml:trace contextRef="#ctx0" brushRef="#br0" timeOffset="3300.66">21731 1737 0,'0'0'0,"0"-75"31,0 50-31,-25 25 16,-49-25-1,24 50 1,0 0-16,-74 74 16,75 50 15,74-124-15,74-25-1,-50 0-15,75-74 16,-24-26-1,-26 26 1,-74 99 15,0 0-31,0 24 16,25 75 0,49-49-1,1-51-15</inkml:trace>
  <inkml:trace contextRef="#ctx0" brushRef="#br0" timeOffset="3683.51">23641 1067 0,'0'0'0,"-25"-25"31,25 0-31,-25 75 16,-24 99-1,-75 49 1,49 25 0,75-49 15,75-100-31,74-49 31,-1-25-15,-98-25-16</inkml:trace>
  <inkml:trace contextRef="#ctx0" brushRef="#br0" timeOffset="3833.6">23467 1538 0,'0'0'0,"-99"0"16,124 0 30,0-50-46,49 50 16</inkml:trace>
  <inkml:trace contextRef="#ctx0" brushRef="#br0" timeOffset="4183.84">23815 1662 0,'0'25'0,"24"-25"15,1 0-15,25 0 16,99-25 0,-75-25-1,-24-24 1,-25 24 0,-25 26-1,-25 24 1,-50 49-1,1 26 1,49 24 15,25-49-31,25 24 16,0-49 0,0 0-16,74-1 15,0-48 1,-25-26-16</inkml:trace>
  <inkml:trace contextRef="#ctx0" brushRef="#br0" timeOffset="4384.29">24584 1588 0,'25'-25'16,"-50"50"-16,50-75 15,-25 25 17,0 50-32,0 25 15,-25-26-15,25 76 16,0-51-1,-50 75 17,-49-99-32,0-25 31,74-25-31</inkml:trace>
  <inkml:trace contextRef="#ctx0" brushRef="#br0" timeOffset="4650.51">25229 1315 0,'0'0'0,"0"25"47,-25 24-47,0 1 16,25 24-16,-50 100 15,26 0 1,24-75 0,49-25-1,50-49 17,-49-50-32,0 25 0</inkml:trace>
  <inkml:trace contextRef="#ctx0" brushRef="#br0" timeOffset="4833.49">25204 1563 0,'0'0'0,"-50"0"16,1 0 0,24 0-1,25-25 1,99 25-1,100 25 1</inkml:trace>
  <inkml:trace contextRef="#ctx0" brushRef="#br0" timeOffset="5532.73">27908 1588 0,'25'0'16,"-25"-25"15,-25 25-31,25 25 16,-25-1-1,-25 76 1,26-26 0,-1 1-1,25-51 1</inkml:trace>
  <inkml:trace contextRef="#ctx0" brushRef="#br0" timeOffset="5666.77">27933 1488 0,'0'0'0,"0"-24"0,0-1 16,-25 25-16,0-25 31,25 0-31</inkml:trace>
  <inkml:trace contextRef="#ctx0" brushRef="#br0" timeOffset="5882.73">28280 1513 0,'0'0'0,"0"25"0,-25 49 16,0-24 0,50 25-1,50-26 1,-1 26-1,-49-26 1,-50-24 0,-49 25-1,-50-50 1</inkml:trace>
  <inkml:trace contextRef="#ctx0" brushRef="#br0" timeOffset="6152.8">29942 1414 0,'25'-50'31,"-75"100"-16,25 49 17,1-24-32,-1-1 15,0 1-15,-25 73 16,1-48 15</inkml:trace>
  <inkml:trace contextRef="#ctx0" brushRef="#br0" timeOffset="6752.64">29595 1836 0,'0'-50'0,"0"100"0,0-125 15,0 51 1,74-51 0,75 25-1,0-24 1,-75 49-1,1 0-15,-75 50 32,-50 74-17,-24 26 1,24-26 15,50-25-15,25-49-1,49-50 1,75-24 0,-75-1-16,26-49 15,-51 74 1,-49 50 15,25 0-31,0 74 16,25-25 15,98-24-31,1-50 16,-25-25 15,-24-74-15,-51-25-1,-49 49 1,-25 75-1,-49 75 1,24 24 0,25 75-1,25-75 1</inkml:trace>
  <inkml:trace contextRef="#ctx0" brushRef="#br0" timeOffset="8785.7">2555 4366 0,'0'0'16,"0"-25"-16,25 25 16,-25 25 15,0 0-16,-25 124 1,25-50 0,-49 0-16,49 0 15,-75 174 1,50-149 0,25-99-1</inkml:trace>
  <inkml:trace contextRef="#ctx0" brushRef="#br0" timeOffset="9066.78">2506 4639 0,'0'0'0,"0"-50"16,0 26-16,0-26 16,-25 0-1,50 1 1,-25 24-16,74-25 15,25 25 1,-24 25 0,-26 75-1,-24 49 1,-50 0 0,-49-25-1,-1-49 1,51-50-1</inkml:trace>
  <inkml:trace contextRef="#ctx0" brushRef="#br0" timeOffset="9350.02">3076 4515 0,'0'0'0,"0"-25"16,25 25-1,-25 25 1,0 25 0,0 24-1,-25-24 1,25-75 15,25 0-31,0-25 16,49-74-1,1 25 1,-26 74 0</inkml:trace>
  <inkml:trace contextRef="#ctx0" brushRef="#br0" timeOffset="9666.98">3448 4664 0,'0'0'0,"25"0"16,-25 25 15,-25-1-15,25 26 0,25 0-1,49-50 1,-24 0-1,0-25 1,-50-25 0,0-24 15,-25 24-15,-25 25-1,1 1-15</inkml:trace>
  <inkml:trace contextRef="#ctx0" brushRef="#br0" timeOffset="10033.98">3919 4242 0,'50'-25'0,"-100"50"0,100-25 47,-50 50-47,0-1 15,-25 26-15,0 74 16,25-50 0,25-74-1,0-25 17,50-25-17,-51 25-15,1-25 16,0 50-1,-25 24 1,-25 1 0,-24-25-1,24 0 1,25-50 0,0-74-1</inkml:trace>
  <inkml:trace contextRef="#ctx0" brushRef="#br0" timeOffset="10701.25">4440 4515 0,'0'0'0,"-24"0"32,-1 25-17,-50 24 1,51 1-1,24-25 1,74 0 0,0-50-1,26-25 1,-76 25 0,1 25-1,-25-24 1,0 98-1,25 0 1,25-49 0,24-25-1,1-49 17,-26-26-17,26-74 1,-26-49-1,-24 123 1,0 75 0,-50 25-1,25 25-15,-74 99 16,49-50 0,25 25-1,49-99 1,51-50-1,-26 0 1,-24 25 0,-26 25 15,-24 25-15,-74-26-1,0 26 1,49-50-1,0-25 1</inkml:trace>
  <inkml:trace contextRef="#ctx0" brushRef="#br0" timeOffset="10884.76">5383 4465 0,'0'0'0,"25"0"16,-25 25 15,0 0-15,-25 25-1,25 24-15,-25 0 16</inkml:trace>
  <inkml:trace contextRef="#ctx0" brushRef="#br0" timeOffset="11033.11">5458 4341 0,'0'0'15,"0"-49"-15,0 24 0,-50 0 16,25 25 0</inkml:trace>
  <inkml:trace contextRef="#ctx0" brushRef="#br0" timeOffset="11633.16">5631 4639 0,'0'0'0,"25"25"16,25-50-1,-26 25 1,76-50-1,-26-24 1,0-25 0,-24-50-1,-50 50 1,0 24 0,-50 75 15,26 50-31,-51 74 31,26 25-31,24-25 16,25 0 15,49-75-15,1-49-1,49 0 1,25-74-1,-74 24-15,24 26 16,26-100 0,-76 124 15,-24-25-15,0 74-1,0 26 1,-49 24-1,49-25 1,0-49 0,0 0-1,25-25 1</inkml:trace>
  <inkml:trace contextRef="#ctx0" brushRef="#br0" timeOffset="11851.18">6326 4292 0,'0'0'0,"0"-50"15,0 25-15,-25 0 16,0 25 31</inkml:trace>
  <inkml:trace contextRef="#ctx0" brushRef="#br0" timeOffset="12152.71">7020 4192 0,'0'-24'16,"0"48"-16,-24-48 31,24 73-16,-25 1 1,25-1-16,-25 100 31,25-99-31,0 24 16,0-24-16,50 24 16,-1-49-1</inkml:trace>
  <inkml:trace contextRef="#ctx0" brushRef="#br0" timeOffset="12750.79">7095 4565 0,'0'0'15,"-25"-25"-15,0 25 16,25-25 0,50 0-1,74 0 1,49-24-1,-48 24 1,-76 0-16,-24 0 31,-25 50 1,0 0-17,0 25 1,25-1-1,49-24 1,1-25 0,24-50-1,-74 26-15,-1-26 16,1 25-16,0-25 16,-25 26-1,0 48 32,0 26-47,-25 74 16,-24 50 15,-1 24-15,0 1-1,-49-26 1,-50-73-1,25-51 1,25-49 0,49-74-1,26 24-15,24-123 16</inkml:trace>
  <inkml:trace contextRef="#ctx0" brushRef="#br0" timeOffset="14550.74">10444 4416 0,'0'0'16,"25"-75"-16,-1 50 15,-24-24 1,0 24 0,-24 50 30,24 24-46,-25 1 16,0 99 0,25 0-1,0-100 17,0-24-32,50-25 15,24-49 1,25-51-1,-49-48 1,-25 23 0,-1 76-1,-48 123 17,24 75-17,0-25 1,49-49-1,26-75 1,-51 0-16,76-50 16,-1-74-1,-49 0 17,-26 49-17,1 51 1,0 48-1,49 51 1,-24-1 0,-50 1-1,0-1 1,-74-24 0,-50-25-1,74-75 1</inkml:trace>
  <inkml:trace contextRef="#ctx0" brushRef="#br0" timeOffset="15234.17">11709 4490 0,'0'0'0,"25"0"31,-1 0-31,1-25 16,0 1 0,50-1-1,-51-25-15,-73 25 32,-26 50-17,1 74 1,24-24-1,125-26 1,123-49 0,100-24-1,-25-1 17,-100-25-17,-123 25-15,-25 25 16,-25-49-1,-75 74 1,1-1 0,24 26-1,50 24 1,25 1 0,50-26-1,-26-49 1,1 0-16,49-49 15,0-50 1,-24-125 0,-26-49-1,1 75 17,-50 148-17,0 26 1,-50 73-1,1 100 1,-1 74 0,25-124-16</inkml:trace>
  <inkml:trace contextRef="#ctx0" brushRef="#br0" timeOffset="16318.19">15728 4316 0,'0'0'16,"24"-24"-16,-24-1 16,25 0-16,-25-25 15,0 26 1,-74 24-1,49 24 1,-49 26-16,-26 99 16,51 0 15,74-100-15,49-73-1,25-51 1,-24-24-1,-26 0 1,-49 49 0,25 50-1,-25 99 1,-25-24-16,25-1 16,0 25-1,0-24 1,50-75-1</inkml:trace>
  <inkml:trace contextRef="#ctx0" brushRef="#br0" timeOffset="16583.22">16373 4143 0,'24'-25'15,"-48"50"-15,24-25 31,0 25-15,0 74 0,0-50-16,49 51 15,1-26 1,-50-49 0,25 0-16,-75 24 15,-49-24 1,0-25-1,24-25 1</inkml:trace>
  <inkml:trace contextRef="#ctx0" brushRef="#br0" timeOffset="17435.03">19250 4441 0,'0'0'0,"25"0"16,0-50 15,-50 25-31,25 0 16,-25-24-1,-24 24 1,-26 25-1,-74 25 1,0 99 0,75-25-1,74-25 1,74-49 0,75-50-1,0-49 1,-99 24-16,24-24 31,-49 24-31,0 50 16,-25 25 15,0 74-15,0 25-1,25-24 1,-1-51-16</inkml:trace>
  <inkml:trace contextRef="#ctx0" brushRef="#br0" timeOffset="18001.77">22252 4168 0,'0'-25'15,"0"50"-15,0-75 0,-25 50 16,0-25-16,-99 25 15,0 50 1,50 24 0,74 25-1,173 26 17,-73-51-17,-100-49 1,24 0-16,-98 24 15,-50 1 1,-50-25 0,50-50-1,99-25 1</inkml:trace>
  <inkml:trace contextRef="#ctx0" brushRef="#br0" timeOffset="18267.91">22773 3994 0,'0'0'0,"49"-25"0,-24 25 31,-74 50-15,24-1-1,-50 100 1,26 50-1,24-26 1,75-49 0,24-49-1,25-75 1,0-75 0</inkml:trace>
  <inkml:trace contextRef="#ctx0" brushRef="#br0" timeOffset="18717.18">22822 4490 0,'-74'-25'0,"148"50"0,-198-50 16,75 25-16,24 0 31,99 25-15,75-25 0,50 0-1,-1 0 1,-99-49-1,-74-1 1,-74 25 0,-125 25-1,75 50 1,74 24 0,50 1-1,49-51 1,50 1-1,-25-50 1,-24 1 0,-75-26 15,25 50-15,-25 74 15,-25 1-16,0-26 1</inkml:trace>
  <inkml:trace contextRef="#ctx0" brushRef="#br0" timeOffset="19700.34">23542 4565 0,'25'-25'0,"-50"50"0,124-100 15,-74 75 1,0-25 15,-25 75-15,0 0-16,-25-26 0,0 51 31,25-50-15,25-25-1,49-25-15,50-50 16,-49 26-1,-50 49 1,-1 0 0,1 49-1,50 1 1,73-25 0,-24-25-1,0-50 1,1-24-1,-125-1 1,-50 51 0,-49 24-1,-50 74 17,99 0-17,25 26 1,50-76-1,50 1 1,49-74 0,0-26-1,-25-74 1,0-49 0,-49 49-1,-50 124 1,-50 75-1,-24 99 1,-1 0 0,51-25 15,98-50-15,75-74-1,49-25 1,-24-49-1,-75-25 1,-74 24 0,-149 75-1,0 50 1,25 24 0,24 25-1,75-49 16,25-25-31,49-25 16,26-50 0,24-49 15,-75 25-15,-24 49-1,0 0 1,-25 50-1,-25 74-15</inkml:trace>
  <inkml:trace contextRef="#ctx0" brushRef="#br0" timeOffset="20369.09">25278 4639 0,'25'25'31,"74"-25"-15,-223-25 0,323 25-16,-100-50 15,0-49 1,-24 25-1,-26 74 17,-24 0-32,0 74 31,-25-49-31,25 49 16,-25 50-1,24-99 1,51-25-1,74-25 1,24-24 0,26-26-1,-26 26 1,-123-1 0,-50 1-1,-25 24 1,0 25-1,1 0-15,-51 25 16,-24 74 15,74-25-15,50 1 0,49-75-1,50-25 1,1-25-1,-26-74 1,0-124 0,25-50-1,-25 75 1,-99 124 0,-25 99-1,-24 25 1,-75 248-1,74-50 1,25-25 0,25-74-1</inkml:trace>
  <inkml:trace contextRef="#ctx0" brushRef="#br0" timeOffset="21234.76">30289 4044 0,'0'-25'0,"0"50"0,25-75 16,-25 25 15,-50 25 16,1 25-47,-1 25 15,1-1 1,-26 1-16,-24 99 16,0 0-1,24-1 1,51-48-1,-51 24 1,-24-50 0,24-74-1</inkml:trace>
  <inkml:trace contextRef="#ctx0" brushRef="#br0" timeOffset="21800.2">29446 4738 0,'0'0'16,"25"-49"-16,-1-26 15,1 26-15,25-1 16,74 0 0,0 26 15,50 24-15,-50-25-1,-75 25 1,-24 0-1,-50 0 17,-24 49-17,24 1 1,50 0 0,49-1-1,-49-49-15,49 0 16,-24-25-1,-25-24 1,0-1 0,49 1 15,0 24-15,50 50-1,-24 49 1,-100 25-1,-25 0 1,0-49 0,25-25-1,25-50 1,49-49 0,1-26-1,-26 51 1</inkml:trace>
  <inkml:trace contextRef="#ctx0" brushRef="#br0" timeOffset="22884.24">3200 6748 0,'0'0'0,"-25"-25"31,25 0-15,25 25-1,0 0-15,0 0 16,0 25 0,-1 0-16,-24 123 15,-24 26 1,-76-25 0,26-75-1,74-148 16,74-75-15,26-49 0,24 49-1,-50 74 1</inkml:trace>
  <inkml:trace contextRef="#ctx0" brushRef="#br0" timeOffset="23184.26">3696 7120 0,'0'0'0,"25"0"0,49-124 31,-49 99-15,0-74-1,-25 49 1,-25 75 15,0 24-31,-49 75 16,49 1-1,25-76 1,25 26 0,74-75-1,50-50 1,-50 25-16</inkml:trace>
  <inkml:trace contextRef="#ctx0" brushRef="#br0" timeOffset="23400.98">4540 6896 0,'0'0'0,"0"50"32,-25 0-17,-50 24 1,1 75-1,24-50-15,-74 75 16,0-50 0,50-75 15,24-73-15,50-26-16</inkml:trace>
  <inkml:trace contextRef="#ctx0" brushRef="#br0" timeOffset="23550.08">4465 6549 0,'0'0'0,"75"-49"32,-75 24-17</inkml:trace>
  <inkml:trace contextRef="#ctx0" brushRef="#br0" timeOffset="24050.89">4887 6946 0,'74'-50'31,"-49"26"-31,0-26 16,0-24 0,-25 49-16,-50 0 15,1 25 1,-51 99 0,1 25-1,50 0 1,73-49-1,100-75 1,75-25 0,-1-50 15,-123 26-31,-1 24 16,1-74-1,-51 74 1,-48 25-1,-1 0 1,0 50 0,25 24-1,0 0 1,50-24 0,49-25-1,25-75 1</inkml:trace>
  <inkml:trace contextRef="#ctx0" brushRef="#br0" timeOffset="24250.91">6078 6450 0,'25'-75'16,"-50"150"-16,50-174 16,-25 123-1,-25 76 1,0 49-1,0 49 1,0 0 0,-24-49-1,49-99 1</inkml:trace>
  <inkml:trace contextRef="#ctx0" brushRef="#br0" timeOffset="24534.78">5929 6971 0,'0'-25'0,"0"50"0,0-75 16,0 25 0,74-24 15,50-1-15,0 1-1,0-1 1,-49 50-1,-50 25 1,-25 24 0,24 26-1,-48-1 1,24-24 0</inkml:trace>
  <inkml:trace contextRef="#ctx0" brushRef="#br0" timeOffset="25567.28">6723 6648 0,'0'0'0,"0"-24"16,24 24 15,-24-25-16,25 25 64,-50 0-79,25 25 46,0-1-46,0 1 16,0 0 0,0 0-1,25-25 32,-25-25 0,0 50 31,0 0-78,0-1 16,0 1-16,0 0 15,0 25-15,-25-26 16,25 1 0,25-25 31,0-49-32,25-51 1,49 1-1,0 50 1,-24 49 0,-1 0-1,0 49 1,-24 26 0,0-1-1,-1-49 1,26-25-1,-1 0-15,50-75 16,-49 26 0,-1-50 15,-74 74-15,-25 74 15,25 1-16,0 49 1,0-24 0,25 73-1,0 26 1,-50 0 0,-25-125-16,-24 26 15,-25-75 1,0-50-1</inkml:trace>
  <inkml:trace contextRef="#ctx0" brushRef="#br0" timeOffset="25718.11">7219 6500 0,'0'0'16,"-50"-100"-1,25 100-15,25-25 16,-24 25 0</inkml:trace>
  <inkml:trace contextRef="#ctx0" brushRef="#br0" timeOffset="28767.76">10469 6822 0,'0'0'0,"0"-25"16,0 0 0,0 1-1,-25-26 1,-25 25 0,25 0-16,-99 100 15,-49 74 1,49 49-1,74-74 1,124-74 0,75-100 15,25-49-15,-50-25-1,-74 25 1,-50 49-1,24 50 1,-73 174 0,24-1-1,0 26 1,50-50 0</inkml:trace>
  <inkml:trace contextRef="#ctx0" brushRef="#br0" timeOffset="29285.36">12205 6946 0,'0'0'16,"25"0"0,0 0-16,-25 50 15,-50 74 1,-24-25-1,24-25 1,25-74 0,25-24-1,75-76 1,49-24 0,0 0-1,-25 75 1,-49 49-1,-26 99 1,-24 25 0,-24 25-1,-1-75 1,25-49 0,25-50-16</inkml:trace>
  <inkml:trace contextRef="#ctx0" brushRef="#br0" timeOffset="29634.64">12900 6996 0,'-50'49'0,"100"-98"0,-26-26 16,-48 75 0,-26 25 15,25 25-15,0 49-1,25-49 1,75-26-1,24-48 1,0-26 0,-49-74-1,-50 74 1,0 25 0,0 50-1,-25 50 16,25 24-15,25 0-16,24-49 31,-24-50-15,25-25-16</inkml:trace>
  <inkml:trace contextRef="#ctx0" brushRef="#br0" timeOffset="30001.55">13619 6748 0,'25'-75'15,"-50"150"-15,75-175 0,-50 76 16,0 48 15,0 1-15,-25 25-16,0 99 16,-25 24-1,26-49 1,48-74 15,51-50-15,24-99-1,25-125 1,-74 51 0,-1 74-1,-98 173 16,-26 50-15,26 0 0,49 25-1,-25-99-15</inkml:trace>
  <inkml:trace contextRef="#ctx0" brushRef="#br0" timeOffset="30551.96">16125 6673 0,'0'0'0,"24"-25"31,-48 75-15,-1 0-1,0 24-15,-50 124 16,1-49 0,49-49-1</inkml:trace>
  <inkml:trace contextRef="#ctx0" brushRef="#br0" timeOffset="30736.73">16323 6896 0,'0'0'0,"50"-99"16,24-50 0,-49 149-1,-50 100 16,-49 148-15,49-99 0,0-50-1</inkml:trace>
  <inkml:trace contextRef="#ctx0" brushRef="#br0" timeOffset="31268.3">16224 7070 0,'0'0'0,"-50"-50"32,50 26-1,25 24-15,25-25-16,123-25 15,1 25 1,-75-24-1,-49 49 1,-50 49 15,-25 1-15,50 0 0,49-1-1,25-49 1,25-25-1,-74 25 1,24-74 0,-49 0-1,0 49 1,-50 50 15,-24 74-15,-26 75-1,-24 74 1,-50 49 0,25-73-1,99-150-15,0-24 16</inkml:trace>
  <inkml:trace contextRef="#ctx0" brushRef="#br0" timeOffset="31734.2">17539 7070 0,'49'-25'15,"-98"50"-15,123-75 0,-74 26 16,-25 24 0,0 24-1,-24 101 1,-1 48-1,0 26 1,50-26 0,-49-73-1,49-76 1,0-123 0,25-75-1,24-98 1,75 23-1,0 125 1,-49 50 0,-1 74 15,-49 0-31,0 25 16,0 74-1,-25 50 1,-100 25-1,76-100 1,-1-74 0,74-25-16</inkml:trace>
  <inkml:trace contextRef="#ctx0" brushRef="#br0" timeOffset="32001.82">18208 7020 0,'0'0'16,"25"-24"-1,-50 48-15,-24-24 16,24 25 0,-25 25-1,50 0 1,100-1 0,-1-49-1,0-25 1,-49-24-1,-75-26 1,-50-24 0,26 49-1,24 26 1</inkml:trace>
  <inkml:trace contextRef="#ctx0" brushRef="#br0" timeOffset="32234.59">18828 6698 0,'25'0'16,"-50"0"-16,25 0 31,-74 74-15,49 26-1,-24 48 1,49 1-1,-25-25 1,25-74 0</inkml:trace>
  <inkml:trace contextRef="#ctx0" brushRef="#br0" timeOffset="32667.58">18630 7095 0,'25'-75'15,"-50"150"-15,50-174 16,49 74-1,25 0 17,26-25-17,-1-24 1,-50 24 0,-74 75-1,0 0 1,-25 25-1,-24 74 1,-1 0 0,25-75-16,0 1 15,75-75 17,24-49-17,26 24 1,-51 25-1,-24 25 1,0 50 0,-25 49 15,0-24-15,25-51-1,49-24-15</inkml:trace>
  <inkml:trace contextRef="#ctx0" brushRef="#br0" timeOffset="33102.01">19672 7120 0,'0'0'0,"25"-50"16,0 0-1,-1 1 1,1 24 0,-25 0 15,-49 75-16,-1 24 1,25 1 0,50-26 15,49-24-15,1-25-1,-26-25-15,100-24 16,0-26-1,-25 1 1,-25 74 0,-24 25-1,-26-1 1,-49 51 0,-49-1-1,-50-49 1,49 0-1,0-25 1,75-74 0</inkml:trace>
  <inkml:trace contextRef="#ctx0" brushRef="#br0" timeOffset="33284.33">20788 6921 0,'25'0'16,"-50"0"-16,50 25 31,0 0-31,-50 0 16,25 49-1,-25 1 1,0-26 0</inkml:trace>
  <inkml:trace contextRef="#ctx0" brushRef="#br0" timeOffset="33651.81">21384 6921 0,'0'0'0,"0"50"31,-25-25-31,25 24 16,-25 1-1,50 0 1,49 24-1,-24 0 1,-50-49 0,-25 0 15,-49-25-15,-50 0-16</inkml:trace>
  <inkml:trace contextRef="#ctx0" brushRef="#br0" timeOffset="34735">24881 6822 0,'0'0'0,"75"-74"31,-50 74-31,-25-25 0,24 25 16,-48 25 15,24 24-15,-25 26-1,-74 123 1,-50 1-1,25-1 1,99-148-16,0-26 16,50-24-16</inkml:trace>
  <inkml:trace contextRef="#ctx0" brushRef="#br0" timeOffset="34952.15">25229 6847 0,'0'0'0,"99"-149"15,-74 124 1,-100 149 31,50-74-31,1 99-1,-1-75-15,0 75 16,0-50-1,0-49 1</inkml:trace>
  <inkml:trace contextRef="#ctx0" brushRef="#br0" timeOffset="35385.16">24931 7318 0,'0'0'0,"-25"-49"15,25 24 1,-25 0-1,75 0 1,74 25 0,-50-25-1,75 25 1,-25 0 0,-49 25-1,-50-25 1,-50 50 15,-25-1-15,50 26-1,25-1 1,74-24 0,0-25-1,-49-25-15,24-25 16,-49-25-1,-74-49 1,-26 25 15,-24-1-15,49 75-16</inkml:trace>
  <inkml:trace contextRef="#ctx0" brushRef="#br0" timeOffset="44935.92">27238 7169 0,'0'-24'0,"25"-1"31,-25 0 16,0 50-31,-25 0-16,0 24 15,0 26 1,-24 24 0,24-25-1,75-74 1,173-74-1,-99-25 1,-50-1 0,-49 76-1,-50 48 17,25 26-32,0 49 15,25 0 1,25-74-1,24-50 1,1-24 15,-51-50-15,1-1 0,-25 51-16,-25-26 15,1 1 1,24 49-16</inkml:trace>
  <inkml:trace contextRef="#ctx0" brushRef="#br0" timeOffset="45336.22">28156 6797 0,'0'0'16,"50"-25"-16,24-24 15,-74 24 1,25 50-1,-50 124 17,-25 24-17,1 1 1,-1-75 0,25-74-1,25-50 1,75-74-1,24 0 1,0 24 0,-49 75-1,-25 25 1,-25 25 0,-25 123-1,0-123 1,25-25-1,25-25 1</inkml:trace>
  <inkml:trace contextRef="#ctx0" brushRef="#br0" timeOffset="45952.14">28553 7293 0,'25'0'16,"24"-24"-1,-24-1 1,74 0-1,0-49 1,1 24 0,-75 25-1,-50 0 1,-75 75 0,-24 0-1,75-1 1,24 50-1,25-24 1,50-26 15,-1-49-15,100-24 0,-99-26-1,49-24 1,0-1-1,-99 50 1,25 25 0,0 75-1,-50 24 1,-25-25 0,26-49-1,-1-25 1,74-25-1,51-74 1,-26 25 15,-24 49-15,-26 75 0,1 24-1,0 0 1,25 1-1,-26-75-15</inkml:trace>
  <inkml:trace contextRef="#ctx0" brushRef="#br0" timeOffset="46419.51">31034 6847 0,'0'0'0,"24"-25"31,-24 0-15,-24 124-1,-51 25 1,25 50 15,1-25-15,24-50 0,50-74-1,0 0-15</inkml:trace>
  <inkml:trace contextRef="#ctx0" brushRef="#br0" timeOffset="46636.18">31505 6872 0,'0'0'0,"25"-50"16,-50 100 31,0-1-47,-25 75 15,26 25 1,-1-25 15,25-25-15,-25-74-16</inkml:trace>
  <inkml:trace contextRef="#ctx0" brushRef="#br0" timeOffset="46802.73">31282 7442 0,'0'0'0,"-25"-25"15,25-24-15,-25-1 16,0 25 0,25 1-1,50-1 1,74 25 0,25-25-1,-50 25 1</inkml:trace>
  <inkml:trace contextRef="#ctx0" brushRef="#br0" timeOffset="47069.34">31877 7269 0,'25'0'16,"-50"0"-16,75 0 31,-50 24-31,-50 26 16,25 24-1,0 26 1,75-26-1,24-24 1,26-50 0,-51-25-1,-24-50 1,-50-24 0,-49-25-1,-50 75 1,49 24-1</inkml:trace>
  <inkml:trace contextRef="#ctx0" brushRef="#br0" timeOffset="48235.96">2878 9526 0,'0'0'0,"-25"0"16,0 0-1,-25 124 1,1 50-1,24-25 1,25-50 0,0-50-1</inkml:trace>
  <inkml:trace contextRef="#ctx0" brushRef="#br0" timeOffset="48552.13">2729 9402 0,'0'0'16,"-75"0"0,75 25-1,0 24 1,50 1-1,24-50 1,1-25 0,-75 0-1,0 1-15,-50-26 16,1 25 0,-26 25-1,50 25 1</inkml:trace>
  <inkml:trace contextRef="#ctx0" brushRef="#br0" timeOffset="48835.55">3175 9600 0,'0'0'0,"0"-24"16,0 48-1,-25 51 1,25-1 0,25 1-1,0-1 1,0-24 0,-75-25-1,-49 24 1,0-24-1,49-25 1</inkml:trace>
  <inkml:trace contextRef="#ctx0" brushRef="#br0" timeOffset="49385.99">5458 9650 0,'0'0'0,"0"-50"32,-25 50-32,25-24 15,-50-26 1,0 0 0,-49 50-1,0 100 1,0 48-1,49 1 1,100-99 0,24-50-1,25-74 1,1-26 0,-51 1-1,-49 74-15,25 75 31,-25 49-15,0 25 15,0-25-15,50-74-16</inkml:trace>
  <inkml:trace contextRef="#ctx0" brushRef="#br0" timeOffset="49702.53">5755 9452 0,'0'0'0,"25"-50"31,-50 75-31,-24 0 16,24 49-1,25 25 1,74-24-1,1-1 1,-26 1 15,-49 24-15,-74-25 0,-1-49-1,26 0 1,74-174-1,-1 99-15</inkml:trace>
  <inkml:trace contextRef="#ctx0" brushRef="#br0" timeOffset="49985.91">5978 9526 0,'0'0'0,"50"-74"16,-25 74 0,-50 49 15,0 50-16,50-24 1,50-1 15,-26-24-15,1 24 0,-75-49-1,-25 25 1,-74-25-1,50-1 1,49-24 0,25-24-16</inkml:trace>
  <inkml:trace contextRef="#ctx0" brushRef="#br0" timeOffset="50285.88">6202 9675 0,'0'0'0,"0"-25"0,25-25 15,-25 75 32,-25 25-31,50 49 0,24-49-1,50-25 1,-24-25-1,-1-50 1,-49-25 0,-25 1-1,-25 49 1,0 0 0</inkml:trace>
  <inkml:trace contextRef="#ctx0" brushRef="#br0" timeOffset="50719.25">6574 9625 0,'0'0'16,"49"25"-16,1-25 31,-25 50-15,0-26 0,-25 26-1,0-25 1,24-50 15,51-74-15,-25 49-16,74-24 15,-25 74 1,-74 25 0,-25 74-1,-50 0 1,25-74-1,50-50 17,25-49-17,-1-26 1,1 51 0,-1 49-1,-24 25 1,0-1-16,0 51 15,-25-1 1,25-74-16</inkml:trace>
  <inkml:trace contextRef="#ctx0" brushRef="#br0" timeOffset="51288.48">7566 9675 0,'0'0'0,"25"-25"15,49-49 32,-49 49-47,25-25 31,-75 50-15,-25 25 0,1 74-1,24-24 1,124-51-1,124-48 1,75-26 0,-124 0-1,148-49 1,-223 74 0,-49 25-1,-124 25 1,-26 25-1,26-1-15,24-24 0,1 50 32,24-1-17,50-74 1,24 25 0,26-75-1,-1-24 1,1-50-1,-1-99 1,1-50 0,-51 124-1,-73 198 1,-1 100 0,0 0-1</inkml:trace>
  <inkml:trace contextRef="#ctx0" brushRef="#br0" timeOffset="52003.69">12081 9080 0,'0'0'0,"-25"-25"16,0 25-1,25 25-15,-99 123 32,74-48-17,-49 98 1,24 0 0,50-123-16,-25-50 15,25 0 1,0-75-1,-24-25 1,24-24 0,0 50-1,74-1 1,75 0 0,25 26 15,-125-1-31,26 25 15,-51 0 1,-73 25 0,-1 49-1,25 25 1,100-49 0,49-25-1,-25-50 1,-24-25-1,-75-24 1,-25-1 0,-50 1-1,50 49 1,25 0-16</inkml:trace>
  <inkml:trace contextRef="#ctx0" brushRef="#br0" timeOffset="52454.34">13718 9104 0,'0'0'0,"50"0"0,-25 0 15,-25-24 1,0 73-1,0 50 1,-25 75 0,25-100-16,0 26 15,0-51-15,0 1 16,49-50 0,100-75 15,-49-24-16,-1 25-15,-74 74 32,-1 25-17,-73 49 1,-75 0 0,0 1-1,-25-50 1,99-50-1,50 0 1</inkml:trace>
  <inkml:trace contextRef="#ctx0" brushRef="#br0" timeOffset="52819.63">14636 9352 0,'25'0'15,"-50"0"-15,50 25 0,0-25 16,0 0 0,24 0-1,1 0 1,24-25 0,-24 1-1,-25-51 1,-75 50-1,-49 25 1,0 75 0,-1 24-1,75 0 1,25 0 0,75-24-1,49-50 1,0-25-1</inkml:trace>
  <inkml:trace contextRef="#ctx0" brushRef="#br0" timeOffset="53486.74">17911 8980 0,'0'0'0,"24"-25"15,-24 1 1,-24 48 0,-1 26-1,-25 0 1,-24 148 0,-1-24-1,51-25 1,98-75-1,75-74 1,-75 0-16,1 0 16,-1-25-16,-24 0 15</inkml:trace>
  <inkml:trace contextRef="#ctx0" brushRef="#br0" timeOffset="53670.31">17762 9452 0,'0'0'0,"-50"0"32,75-25-17,25 0 1,24 0 0,100-49-1,-75 49-15</inkml:trace>
  <inkml:trace contextRef="#ctx0" brushRef="#br0" timeOffset="54569.23">18233 9427 0,'0'0'16,"25"0"-16,25 0 31,24-50-15,-24 1-1,-1-26 1,-49 26 15,-49 24-15,24 25-16,-25 0 16,25 25-1,75-1 1,24 1-1,1 0 1,-50 49 0,-25 1-1,-25 24 1,25 0 0,49-74-1,26-25 1,123-74 15,-98-26-15,-51 1-1,-24 50 1,-50 49 15,0 49-15,1 50-1,48-24 1,26-1 0,49-49-1,0-50 1,25-74 0,-99 0-1,0 74 1,-25 0-1,-25 75 1,25 49 15,50-25-15,74-49 0,0-25-1,-25-49 1,-49-26-1,-25 1 1,-25 24 0,-25 50-16,0 0 15,-25 75 1,50 73 0,-24-73-1,48-26 1,-24 1-1</inkml:trace>
  <inkml:trace contextRef="#ctx0" brushRef="#br0" timeOffset="54752.07">20565 9799 0,'0'0'15,"50"0"1,-50 25-1,0 0 1</inkml:trace>
  <inkml:trace contextRef="#ctx0" brushRef="#br0" timeOffset="58736.44">21905 9129 0,'0'0'0,"24"-25"16,-24 1 0,0-1-1,0 0 1,0 50 0,-24 49-1,-1 1-15,-50 123 16,1-24-1,24-26 1,25-98 0</inkml:trace>
  <inkml:trace contextRef="#ctx0" brushRef="#br0" timeOffset="59135.66">22177 9030 0,'0'0'0,"75"-50"16,-50 75-1,-50 0 1,0 99 0,-25 0-1,-24 25 1,24-50-1,50-74 1,25-25 0,50-75-1,49-24 1,-25 50 0,0 49-1,-74 24 1,0 26-16,-25 49 15,-25 0 17,0-24-17</inkml:trace>
  <inkml:trace contextRef="#ctx0" brushRef="#br0" timeOffset="59335.87">22773 9402 0,'0'0'0,"25"-25"16,-25 50 15,0 0-15,-25 49-1,25-49 1,0 0-1</inkml:trace>
  <inkml:trace contextRef="#ctx0" brushRef="#br0" timeOffset="59471.02">22996 9129 0,'0'0'0,"-25"-25"31,0 25-15</inkml:trace>
  <inkml:trace contextRef="#ctx0" brushRef="#br0" timeOffset="59688.99">23145 9204 0,'0'0'0,"25"74"16,-50 0-1,25 1 17,50-26-17,24 1 1,-24-25 0,-75 24-1,-174 1 1,-24-50-1</inkml:trace>
  <inkml:trace contextRef="#ctx0" brushRef="#br0" timeOffset="59971.59">21880 8856 0,'0'0'16,"0"-25"-16,-25 25 31,25-24-15,50 24-16,-1-25 15,125 0 1,-1 0-1,-49 25 1,-99 0-16</inkml:trace>
  <inkml:trace contextRef="#ctx0" brushRef="#br0" timeOffset="61203.54">25253 9303 0,'0'0'0,"25"-50"31,-25 25-31,0 50 31,0 25-15,0 24-1,-25 100 1,-49 24 0,0 1-1,24-75 1,50-50-1,-25-74 1</inkml:trace>
  <inkml:trace contextRef="#ctx0" brushRef="#br0" timeOffset="61471.24">25204 9501 0,'0'0'15,"25"-124"-15,24 50 16,1-1-1,24 51 17,1-1-17,24 50 1,-49 49 0,-26 75-1,-48-100-15,-1 26 16,-50 24-1,-49-25 1,25-74 0</inkml:trace>
  <inkml:trace contextRef="#ctx0" brushRef="#br0" timeOffset="61786.88">25824 9303 0,'25'49'31,"0"1"-31,-25-25 16,0 24-1,-25 1-15,-25 24 16,25-49-1,75-99 17,49-25-17,25-25 1,-24 74 0,-76 50-1</inkml:trace>
  <inkml:trace contextRef="#ctx0" brushRef="#br0" timeOffset="62070.55">26320 9526 0,'0'0'0,"0"25"32,-49 0-17,24 24 1,25 1-1,74-25 1,50-25 0,0-25-1,-74-25 1,-50-24 0,-99-1-1,-1 26 1,51 24-16,24 0 15</inkml:trace>
  <inkml:trace contextRef="#ctx0" brushRef="#br0" timeOffset="62403.88">26816 9154 0,'0'0'0,"25"-25"15,0 25 1,0 50-1,-50 49 1,-25 0 0,50 25-1,50-49 1,0-51 0,-50 1 30,-50 25-46,-49-1 32,24-24-17,26 0 1,24-50 0</inkml:trace>
  <inkml:trace contextRef="#ctx0" brushRef="#br0" timeOffset="63270.07">27288 9551 0,'0'0'15,"0"-25"-15,0 0 16,0 0 0,-25 1-1,0 24-15,-25 24 16,-49 1 0,25 25-1,74 24 1,74-49 15,-24-25-15,74-25-1,-75 0-15,1 1 16,-25-1 0,0 74 15,-1 26-16,26-26 1,49-49 0,1-24-1,-26-51 1,-49-49 0,24-49-1,1 24 1,-25 99-1,-75 100 17,25 99-17,1-50 1,73-25 0,50-49-1,-24-25 1,-50 25-1,-25 24 1,-75 1 0,-24-25-1,74-25-15</inkml:trace>
  <inkml:trace contextRef="#ctx0" brushRef="#br0" timeOffset="63437.26">28230 9427 0,'0'0'0,"25"0"16,-50 25 15,25 49-15,0 0-1,-24 26 1,24-51-1</inkml:trace>
  <inkml:trace contextRef="#ctx0" brushRef="#br0" timeOffset="63570.05">28330 9352 0,'0'0'0,"0"-49"15,0 24-15,24-25 16,-24 26-1</inkml:trace>
  <inkml:trace contextRef="#ctx0" brushRef="#br0" timeOffset="64504.1">28478 9600 0,'0'0'15,"25"25"-15,-25 0 16,25-25-1,49-25 1,1-24 0,24-51-1,-25-24 1,-24-24 0,-25 24-1,0 74 1,-75 75-1,-24 24 17,24 75-17,25-49-15,0 74 16,1-25 0,48-75-1,51-49 1,49-25-1,-50-49 1,-24 0 0,-25 49-1,-25 0 1,-25 75 0,0 24-1,75 25 1,24-74 15,50-25-15,-49-50-1,-1-49 1,-24-50 0,-1 25-1,-24 50 1,0 74-1,-25 0 1,-25 74 0,0 75-1,50 0 1,25-99 0,49-50-1,0-50 1,-49-24-1,-25-1 17,-1 75-17,-24 25 1,-24 49 0,-1 75-1,25 25 1,-25 24-1,-25 100 1,-49-199 0,25-99-1,-50-49 1</inkml:trace>
  <inkml:trace contextRef="#ctx0" brushRef="#br0" timeOffset="64654.92">29917 9402 0,'0'0'0,"25"-50"15,0-24 1,0 24 0,-1 26-16</inkml:trace>
  <inkml:trace contextRef="#ctx0" brushRef="#br0" timeOffset="64808.2">29347 9204 0,'0'0'0,"-75"24"31,50-24-31,50-24 31</inkml:trace>
  <inkml:trace contextRef="#ctx0" brushRef="#br0" timeOffset="66036.94">3523 12230 0,'0'0'0,"0"-25"32,0 0-32,-25 25 15,0 25 1,0 50 0,0 24-1</inkml:trace>
  <inkml:trace contextRef="#ctx0" brushRef="#br0" timeOffset="66353.75">3498 11734 0,'0'0'0,"0"-50"31,-25 75-31,0-25 0,25 25 16,-25 49-1,50-24 1,25-50-16,49-25 16,-25-24-1,-49-1 1,-99 50 31,49 25-47</inkml:trace>
  <inkml:trace contextRef="#ctx0" brushRef="#br0" timeOffset="66570.52">3969 12007 0,'0'0'0,"25"0"16,-25 25-16,-25 24 16,25 75-1,25 0 1,0-49 0,-25-26 15,0-24-16</inkml:trace>
  <inkml:trace contextRef="#ctx0" brushRef="#br0" timeOffset="67186.69">5482 12156 0,'0'0'0,"75"0"31,-75-25-31,25 0 16,-25-25-1,24 1 1,-24 24-1,-74 50 17,-25 74-17,74-25-15,-25 50 16,100-49 0,99-50-1,99-50 1,25-50-1,-75 1 1,-123 0 0,-75 24-1,-124 50 1,0 74 0,24 26-1,125-51 1,74-49-1,25 25 17,-49 25-17,-50 74 1,-50 49 0,-50-24-1,1-50 1,24-74-1</inkml:trace>
  <inkml:trace contextRef="#ctx0" brushRef="#br0" timeOffset="67953.39">6425 12280 0,'0'0'15,"50"-50"-15,-50 25 0,0 50 31,0 0-31,24 49 32,1 25-17,25-49 1,49-50 0,-25-74-1,-24-1 1,-25 1-1,0 99 17,-25-1-32,49 26 15,51-50 1,98-25 0,0-74-1,-73 0 1,-101 49-1,-98 50 17,-50 25-17,25 49 1,74-49 0,50 0-1,24-50-15,50-24 16,-24-1-1,-50 25 1,0 50 15,-1 49-15,51-24 0,24-50-1,50 0 1,0-74-1,-25-50 17,-100 49-32,1-173 15,-25 25 1,-25 99 0,1 149-1,-51 99 1,1 74-1,-25 50 1</inkml:trace>
  <inkml:trace contextRef="#ctx0" brushRef="#br0" timeOffset="69020.57">3994 12205 0,'-25'-25'16,"25"1"-16,0-1 15,0 0 1,0 0 0,-25 50 46,25 0-62,0 24 16,0-24-16,0 74 31,50 1-15,74 24-1,-74-75 1,-50 1 0,0-25-1,-25 0 1,-50 24-1,1-24 1,-25 0 0,74-25-1,-25-25 1,75 0 0</inkml:trace>
  <inkml:trace contextRef="#ctx0" brushRef="#br0" timeOffset="70504.8">10047 11659 0,'0'-24'16,"0"-1"15,-25 74 0,50 1-15,-25 25-16,0-1 15,-25 149 1,0 25 0,25-99-1,0-124 1</inkml:trace>
  <inkml:trace contextRef="#ctx0" brushRef="#br0" timeOffset="70904.42">9948 12106 0,'0'0'0,"24"0"31,26 0-31,24 0 16,100-50-1,-25-24 1,-50 24-1,-74 50 1,-50 0 0,-74 75-1,25 24 1,49 0 0,25-74-1,25 0-15,49-25 31,100-75-15,-100 1 0,-49 0-1,-75-26 1,-24 51 0,49 49-1</inkml:trace>
  <inkml:trace contextRef="#ctx0" brushRef="#br0" timeOffset="71320.78">12900 11511 0,'0'0'0,"0"-50"0,-25 50 15,-50 50 1,26 24 0,24 25-1,75 1 1,49-26-1,-50-24 1,-24 24 0,-74-24-1,-100 24 1,25-49 0,49-25-1,75-75 1,0 51-1</inkml:trace>
  <inkml:trace contextRef="#ctx0" brushRef="#br0" timeOffset="72187.82">13197 11808 0,'0'0'15,"0"-24"-15,0 48 31,-25-24-31,-49 50 16,49 24 0,50 1-1,49-26 1,26-24 0,-26-74-1,-49-1 1,-25 0 15,-25-49-15,50 0-1,25 49 1,98 50 0,-73 75-1,-75 24 1,-25 25-1,-25-25 1,50-74 0,0-75-1,50-49 1,49-50 0,25 75-1,-24 49 1,-51 75 15,-49 24-15,0-24-16,-25 49 15,25-74 1,25-50 0,74-74-1,1 0 1,-51 74-1,-24 25 1,0 74 0,0 1-1,74-51 1,50-24 0,24-49-1,-98 24-15,-1-74 16,-49-1 15,-75 51-15,-49 74-1,-25 74 1,99-49 0,0 49-1,75 0 1,0-74-16</inkml:trace>
  <inkml:trace contextRef="#ctx0" brushRef="#br0" timeOffset="72837.34">17166 11436 0,'0'0'0,"25"-99"15,0 74 1,-25 0 0,-25-24-1,-24 24 1,-26 75 0,1 24-16,-25 75 15,99-25 1,99-75-1,50 1 1,-25-25 0,-75 25-1,-49-1 1,-99 1 0,-50-1-1,25-49 1,50-49 15,49 49-31,25-50 0</inkml:trace>
  <inkml:trace contextRef="#ctx0" brushRef="#br0" timeOffset="73420.75">17787 11610 0,'0'0'0,"24"0"15,1 25 17,-50-1-17,1 1-15,-26 50 16,0-26 15,100-73 0,0-26-15,74-49 0,-25 49-1,-25 50 1,-49 74-1,-25 26 1,-50-26 0,50-24-1,25-75 1,75-49 0,-1-1-1,-25 1 1,-24 74 15,-25 24-15,-25 76-1,0-1 1,24-25 0,51-49-1,-50-50-15</inkml:trace>
  <inkml:trace contextRef="#ctx0" brushRef="#br0" timeOffset="74153.89">19027 11659 0,'0'0'0,"0"-24"16,0-1-16,-25 25 15,-49 0 1,24 49 15,-24 1-15,74 0-1,24-50 1,76-25 0,-1 0-1,-25-49 1,-74 74 31,0 24-47,0 51 15,0-1 1,50-49 0,24-25-1,1-25 1,-1-24 15,-24-26-31,-1-74 16,-24-24-1,0 74 1,-50 99 0,0 74-1,1 75 1,-1 0-1,25-50 1,25-49 0,74-50-1,25-75 1,-25-74 0,50-173-1,-124 198 1,0 124 15,-50 99-15,25 50-1,-25 0 1,25-1 0,-25-23-1</inkml:trace>
  <inkml:trace contextRef="#ctx0" brushRef="#br0" timeOffset="75256.92">23591 11263 0,'0'-25'16,"0"50"0,-24-1-1,24 1-15,-50 50 16,25-1-16,-24 25 15,-26 125 1,26-51 0,49-98-16,-25 49 15,0-100 1</inkml:trace>
  <inkml:trace contextRef="#ctx0" brushRef="#br0" timeOffset="75504.07">23467 11511 0,'0'0'0,"75"-174"15,-50 124 1,49-49 0,25 74-1,0 1 1,-24 148-1,-125 49 1,-49 1 0,-25-25-1,74-124 1</inkml:trace>
  <inkml:trace contextRef="#ctx0" brushRef="#br0" timeOffset="75805.09">24137 11387 0,'0'0'0,"0"74"16,-25 0-1,1 50 1,-1-74-1,0-50 1,25-50 0,74-49-1,50-50 1,0 25 0,-24 75-1,-76 24 1</inkml:trace>
  <inkml:trace contextRef="#ctx0" brushRef="#br0" timeOffset="76070.98">24509 11610 0,'0'0'0,"25"0"16,25-25-1,24-49 1,-49-1-1,-25 26 1,-74 49 0,-26 49-1,26 75 1,49-25 0,50 1-1,24-75-15,76-25 31,23-25-31</inkml:trace>
  <inkml:trace contextRef="#ctx0" brushRef="#br0" timeOffset="76238.03">25105 11709 0,'24'25'16,"1"-25"-1,0 0-15,25 0 16,74-25 0,-50 0-16</inkml:trace>
  <inkml:trace contextRef="#ctx0" brushRef="#br0" timeOffset="76604.63">26171 11411 0,'0'0'0,"0"-24"16,-24 24 0,-76-25-1,1 50 1,0 49 0,49 0-1,50 1 1,75-50-1,-1-75 1,25-24 0,-24-1-1,-50 50 1,-1 25 0,1 100-1,-50-1 1,25 0 15,0-74-15,75 0-16</inkml:trace>
  <inkml:trace contextRef="#ctx0" brushRef="#br0" timeOffset="77137.74">26543 11461 0,'25'-50'15,"-50"100"-15,75-149 16,-75 99-1,-24 49 1,49 26 0,0 24-1,49-25 1,1-24 0,-50 0-1,-50-1 1,-24-49 15,-1 25-15,125-124-1,49 0 1,50-25 0,-50 0-1,-24 49 1,-50 50-1,-50 50 1,-25 50 0,25-1-1,50 50 1,50-50 0,-26-24-16,26 0 15,-75-1 16,24-24-15,-73-25 0,-26 0-1,51-25 1,24 1-16</inkml:trace>
  <inkml:trace contextRef="#ctx0" brushRef="#br0" timeOffset="77306.2">27188 11659 0,'25'-24'15,"-50"48"-15,75-48 47,-50 48-47,-25 26 16,0 49 0,25-49-1,-24-25 1</inkml:trace>
  <inkml:trace contextRef="#ctx0" brushRef="#br0" timeOffset="77437.8">27263 11684 0,'0'-49'16,"0"98"-16,0-148 0,25 74 16,-25 0-1,49 1 1,-24 24-16</inkml:trace>
  <inkml:trace contextRef="#ctx0" brushRef="#br0" timeOffset="77754.7">27561 11535 0,'24'-24'0,"1"24"15,-149 24-15,199-24 0,-51-24 16,-73 24 0,-26 49-1,50 26 1,50-1 15,0-24-15,0 49-1,0 0 1,-25 124 0,-75-49-1,1-50 1,-50-74-1,0-50 1,74-100 0,50-98-1,99-25 1</inkml:trace>
  <inkml:trace contextRef="#ctx0" brushRef="#br0" timeOffset="78687.78">27908 11659 0,'0'0'0,"25"-24"16,-1 24-1,-48 49 1,-1 26 0,0-1-1,25-24 1,0-100 15,50 25-15,24-99-1,25 50 1,-24 49 0,-50 50-1,-25 49 16,24 26-15,1-51 0,50-24-1,49-50 1,-25 0 0,0-74-1,-74 49 1,-25 26-1,-50 24 1,1 49 0,49-24-16,0 50 15,24-51 1,175-24 0,-75 25-1,149-50 16,-100-24-15,-148 24 0,0-25-1,-25 25 1,-25 25 0,25 25 15,50 0-16,-1-25-15,76 50 16,23-50 0,-98 0-1,-25-25 1,0-25 0,-1-49-1,1-75 16,50-24-15,-1 24 0,-49 75-1,-50 149 17,-49 99-17,-1 49 1,26-24-1</inkml:trace>
  <inkml:trace contextRef="#ctx0" brushRef="#br0" timeOffset="81105.25">3175 14612 0,'0'0'0,"25"-50"31,-25 25-31,0 0 31,0 50-15,25 99-1,25 99 1,-26-74 0,1-74-1,0-75 1,25-75 0,-26 1-16,-24-100 15,0 1 16,-24 49-15,-1 99 0</inkml:trace>
  <inkml:trace contextRef="#ctx0" brushRef="#br0" timeOffset="82272.22">3870 14711 0,'0'0'0,"0"-99"32,-25 74-32,-25 0 15,1 99 1,24 50 0,25-24-1,25-76 1,24-48 15,1-76-15,0-24-1,-26 50 1,-24 49 0,25 50-1,-25 99 1,0-50-16,0 50 15,50-49 1,0-75 0,24-50-1,0-49 1,1-75 0,-50-49-1,-1 25 16,-48 74-15,24 99 0,-25 74-1,25 51 1,0-26-16,0 125 16,25-26-1,-1-49 1,51-49-1,-1-75 1,25-100 0,-24-24-1,-25-24 1,-26 23 0,1 101-1,-25-1 1,-25 99 15,25 1-31,-24 49 16,48-25-1,1-25 1,25-49 0,-1-50-1,26-49 1,-50-25-1,-1 0 1,-24 74 0,0 0-1,0 75 1,0-1 0,25 1-16,50 99 15,49-100 1,0-49 15,-25-49-15,-49-1-1,-26 0 1,-48-74 0,-1 50-1,0 74 1,0 50-1,25 74 1,25 24 0,0-48-16,49 48 15,1-23 1,-26-101 0</inkml:trace>
  <inkml:trace contextRef="#ctx0" brushRef="#br0" timeOffset="85605.15">6375 15033 0,'0'-25'63,"-24"75"-63,-1-25 15,0 25-15,0-1 16,-24 1-1,-26 24 1,1 1 0,49-51-16</inkml:trace>
  <inkml:trace contextRef="#ctx0" brushRef="#br0" timeOffset="86222.61">7095 14587 0,'0'0'0,"0"25"31,-25 24-31,0 1 16,-24 74-1,-1-75 1,50-24 0,25-74-1,24-51 1,75-48-1,-24 48 1,-51 76 0,-24 24-1,-25 49-15,0 26 16,-25 24-16,0 50 16,25-75-1,-24-74 16,73-50-15,50-98 0,1 24-1,-26 24 1,-24 100 0,-25 50-1,-50 74 1,0 25-1,0-50 1,25-74 0</inkml:trace>
  <inkml:trace contextRef="#ctx0" brushRef="#br0" timeOffset="86554.9">7938 14488 0,'-49'49'31,"24"1"-31,0-1 16,0 75 0,0-24-1,25-76-15,50 1 16,24-25-1,1-49 1,-1-51 0,-74 26-1,-25 24 1,-24 1 0,24 49 15,0 0-31</inkml:trace>
  <inkml:trace contextRef="#ctx0" brushRef="#br0" timeOffset="86821.9">8186 14537 0,'0'0'0,"0"25"31,0 0-15,0 24-1,25 1 1,25-25 0,-50 24-1,0 1 1,-75 0 0,-24-26-1,0 1 16,74-25-31</inkml:trace>
  <inkml:trace contextRef="#ctx0" brushRef="#br0" timeOffset="87072.07">8534 14339 0,'0'0'0,"24"0"15,1 0 1,-50 49 0,25 26-1,-24 49 1,24-50-16,0 25 16,49-24-1,26-50 16,24-50-31</inkml:trace>
  <inkml:trace contextRef="#ctx0" brushRef="#br0" timeOffset="87222.74">8583 14686 0,'0'0'0,"0"25"16,-25-25-1,25-25 1,50 0-16,0-24 16</inkml:trace>
  <inkml:trace contextRef="#ctx0" brushRef="#br0" timeOffset="87772.26">9104 14289 0,'0'50'15,"-25"-26"1,25 26 0,-49 49-1,24 25 1,25-49 0,50-50-1,-1-25-15,50-50 16,-24-24-1,-100 98 17,25 26-17,25 0 1,24-50 0,51-25-1,-1-50 1,-25 1 15,-49 24-15,-25 26-1,-25 48 1,25 26-16,-25 99 16,1 49-1,-26 100 1,-24 24-1,-75-74 1,0-123 0,0-101-1,75-197 1,74-125 0</inkml:trace>
  <inkml:trace contextRef="#ctx0" brushRef="#br0" timeOffset="88422.71">12007 14537 0,'0'0'0,"-25"-25"16,0 1-1,-25 24 1,-24 0 0,-50 49-1,0 75 1,49 0-1,51-25 1,48-74-16,76-25 16,48-74-1,1-50 1,-49-50 0,-26-49-1,-49 0 16,-25 74-15,-25 124 0,-49 124-1,24 100 1,25-1 0,149 25-1,0-198 1</inkml:trace>
  <inkml:trace contextRef="#ctx0" brushRef="#br0" timeOffset="89167.47">12329 14636 0,'99'-49'16,"-74"-26"0,-149 199-16,273-272 15,-149 123 1,0 0 0,-25 25-1,25 25 16,25 24-15,0-24 0,24 0-1,1-75 1,-25 1 0,-25-1-1,0 25 16,-25 25-15,50 0 93,0 0-77,-25 25-32,0 0 15,0 0-15,0 0 16,-25 24 0,25-24 30,25-25-30,-1 0 93</inkml:trace>
  <inkml:trace contextRef="#ctx0" brushRef="#br0" timeOffset="90271.85">12602 14612 0,'0'0'0,"-25"0"16,0 0-1,1 0 1,24-25-16,0 0 16,49 25-1,-24-25 1,25 0 0,-1-24-1,-49 24-15,25-25 16,-50 1-1,-49 49 1,-25 49 0,24 26-1,25 24 1,50 0 15,50 0-15,25-74-1,-1-50-15,0 25 16,1-24 0,-1-1-1,50-124 1,0 50 0,-99 99-1,0 74 1,-25 25-1,-50-24 1,25-50 0,50-25 31,0-50-47,25 0 0,-1 1 15,51-1 1,-26 25-1,-24 25 1,-26 75 0,-24-26-16,0-24 15,50 0 1,49-25 0,0-50-1,-49 1 1,-50 24-1,0 0 1,-25 50 0,25 74 15,25-49-31,49-25 16,-24-1 15,25-73-16,-51-50 1,26-75 0,24 0-1,-24 50 1,24 99 0,-74 50-1,25 74 1,0 25-1,-25 75 1,0-100 0,25-49 15,0-50-31,-1 0 16</inkml:trace>
  <inkml:trace contextRef="#ctx0" brushRef="#br0" timeOffset="90988.43">14140 14612 0,'0'0'0,"-25"24"15,25-48 1,25-1 0,25 0-1,-1 0-15,75-24 16,-49 49-1,-26 24 1,-49 51 0,25-26-1,25 1 1,24-75 15,1 25-31,49-74 16,-50 49-1,25-74 1,-74 74 0,-50 25-1,0 0-15,-74 74 16,50 1 0,49-26-1,74-24 1,100-25-1,-1-25 1,-49-24 0,-49 24 15,-75 0-31,-25 25 16,-49 25-1,24 49 16,25 1-15,75-26 0,-1-49-1,26-49 1,-1-1 0,-49-49-1,0-75 1,-50-24-1,25 24 1,-25 125 0</inkml:trace>
  <inkml:trace contextRef="#ctx0" brushRef="#br0" timeOffset="91872.52">16918 14215 0,'0'0'0,"25"-25"16,-50 50 15,1 24-31,-1 26 15,-50 49 1,51-50-16,-1 25 16,50-74-1,49-25 1,50-49 0,0-26-1,-50 50 16,-49 25-15,-25 50 0,-25 24-1,1-24 1,24-25 0,0-75 15,24 25-16,-24 1 1,25 24 0,25 49-1,-25 1 1,49-25 0,25-25-1,25-75 1,-74-24 15,24 0-15,-49 24-1,-25 50-15,25 25 16,-25-24 0,0 73-1,0 51 1,-25-26-1,-49 149 1,24-99 0,-74 149-1,0-99 1,-50 74 0,26-149-1,-1-74 16,99-149-15,75-99 0,74-1-1,-49 150-15</inkml:trace>
  <inkml:trace contextRef="#ctx0" brushRef="#br0" timeOffset="92988.63">19945 14289 0,'0'0'0,"74"-99"31,-74 74 1,-25 50-32,1 24 15,-76 125 1,-24 49-1,-25 1 1,25-76 0,50-98-1,24-25 1,26-124 0,24-50-1,49-50 16,-24 100-31,25 0 16,24 74 0,-24 50-1,-1 49 1,26 26 0,-26 24-1,26 0 1,-1-25-1,-24-25 1,-1-24 0,-24-50-16</inkml:trace>
  <inkml:trace contextRef="#ctx0" brushRef="#br0" timeOffset="93262.32">20664 14959 0,'25'0'47,"-25"25"-47,0-1 15,0 1 17,0-50-1</inkml:trace>
  <inkml:trace contextRef="#ctx0" brushRef="#br0" timeOffset="99639.37">21557 14314 0,'0'0'0,"-49"49"78,24 1-78,0 25 15,0 24-15,0 0 16,-24-25 0,24 26-16,-25-1 15,50-25 1,-24-74 0</inkml:trace>
  <inkml:trace contextRef="#ctx0" brushRef="#br0" timeOffset="100239.37">21805 14289 0,'0'0'0,"25"-25"16,0 25-16,-25 25 16,0 0-1,-25 74 1,0 50-1,-49 0 1,24-50 0,25-49-1,1-50 1,48-50 0,26-24-1,74-26 1,-25 51-1,1 49 17,-100 74-17,0 50-15,0-25 16,24-74 15,51-50-15,49-24-1,-25-75 1,-74 25 0,-25 49-1,-25 50 1,-25 99 0,26 25-1,73 50 1,75-125-1,0-49 1,-49-49 0,-75 24-1</inkml:trace>
  <inkml:trace contextRef="#ctx0" brushRef="#br0" timeOffset="100442.28">21532 14066 0,'0'0'0,"0"-25"0,0 0 16,0-24 0,124-1-1,25-24 1,75 24-1</inkml:trace>
  <inkml:trace contextRef="#ctx0" brushRef="#br0" timeOffset="100989.91">24236 14438 0,'25'-25'0,"-50"50"0,50-100 0,0 51 16,-50 48 31,-24 1-47,-1 50 15,-49 74 1,-50-1-1,25-48 1,49-76 0,75-48-1,0-125 1,50 25 0,0 49-1,24 125 1,-24 74-1,-1-50 1,-24-24-16,0 24 16,25-24-16</inkml:trace>
  <inkml:trace contextRef="#ctx0" brushRef="#br0" timeOffset="101407.46">25551 14488 0,'0'24'78,"0"26"-78,-25 0 16,25-1-16,-24 1 15,-1 24 1,25-49 0,-25-25-1</inkml:trace>
  <inkml:trace contextRef="#ctx0" brushRef="#br0" timeOffset="101706.02">25452 14339 0,'0'0'0,"-25"-50"0,-24 25 31,24 25-16,50 25 17,-1-25-17,1 0 1,-25-25 0,0-24-1,-25 24 1,25 0-1</inkml:trace>
  <inkml:trace contextRef="#ctx0" brushRef="#br0" timeOffset="102024.27">25973 14413 0,'0'0'0,"25"0"15,-50 25 1,-25 25 0,50-1-16,0-24 15,50 49 1,24 1-1,-24-26 1,-75 26 15,-74-50-15,-50-1 0,99-24-16</inkml:trace>
  <inkml:trace contextRef="#ctx0" brushRef="#br0" timeOffset="103106.74">28032 14562 0,'0'0'0,"25"-149"31,-50 124-15,0 25-16,-74 25 16,-50 50-1,75-1 1,24-24 0,25 49-1,75-74 1,148-75-1,-74-49 1,-25-25 0,-49 74-1,-50 25 1,-25 75 0,0 99-1,25-25 1,25-50-1,50-74 1,24-25 0,0-74-1,-24-74 1,-1-51 15,-24-49-15,-26 249-1,-73 98 1,24 100 0,0 24-1,50-74 1,49-74 0,1-50-1,49-75 1,74-49-1,-98 124 1,-76 25 0,1 25-16,0 49 15,-50 25 1,0-50 15,1-24-15,-51-25-1,1-75 1,49-49 0,75-25-1</inkml:trace>
  <inkml:trace contextRef="#ctx0" brushRef="#br0" timeOffset="103423.37">29768 14463 0,'50'0'0,"-100"0"0,125 0 16,-50 0-16,-50 25 31,25-1-15,-25 26 0,25 24-16,50 50 31,49-49-16,-25-75 1,25 0 0,-74-149-1,-50 0 1,-99 25 0,-24 74-1,24 50 1</inkml:trace>
  <inkml:trace contextRef="#ctx0" brushRef="#br0" timeOffset="105588.76">3647 16447 0,'0'0'0,"0"-49"15,0 24 1,-25 25-1,25 49 1,-25 51 0,25 98-1,-25 25 1,25 26 0,-25-125-1,25-100 1,0 1-1,25-124 1,0-75 0,0 25-1,0 75-15,24-25 16,1 24 15,-1 51-15,1 24-1,24 49 1,-24-24 0,-25 25-1,-25-26 1,0 1 31,-25 0-32,-25-25 1,26 50 0,-1-1-1,-25 26 1,25-26 0,25-24-1,-24 0 16,48-25 32,1 0-63,0 25 16,0-50-16,0 25 15,-1 0 1,1 25-1,0-25 1,0 25 0,-25-1-1,0 1 1,25-25 46,-25 25-46</inkml:trace>
  <inkml:trace contextRef="#ctx0" brushRef="#br0" timeOffset="106123.04">4118 17018 0,'0'-25'16,"0"50"31,25-25-32,-25 25-15,0-1 16,25 26-16,-25-25 16,0 99-1,-25-50 1,25-24 0,0-75 15,25-24-16,24-75 1,50-1 0,-24 51-1,-50 49-15,49 25 16,-24 50 0,-50 49 15,24 25-16,-48-25 1,24-74 0,74-99 15</inkml:trace>
  <inkml:trace contextRef="#ctx0" brushRef="#br0" timeOffset="106723.02">4887 16943 0,'0'0'0,"0"0"16,-50 75 0,26 24-1,-1 0 17,25-49-32,49-25 31,1-25-16,0-50 1,-1-24 0,26-50-1,-26 24 1,-24 76-16,0 48 31,-25 51-15,0 49-1,0-50 1,25-74 15,-1-24-31,26-51 16,0 1 0,-26 49 15,1 0-16,-25 75 1,0-1-16,50 1 16,24-25-1,1-25 1,-1-50 0,-49-24-1,0-26 1,-25 26-1,-25 24 1</inkml:trace>
  <inkml:trace contextRef="#ctx0" brushRef="#br0" timeOffset="107039.94">6028 17018 0,'0'0'0,"25"0"0,0 0 16,-50 49 0,0 1-1,0-25 1,25-50 15,50-25-31,-25 1 16,99-50-1,-25 49 1,0 25 0,-74 25-16,25 50 15,-26 49 1,26 0 0,-25-49-1</inkml:trace>
  <inkml:trace contextRef="#ctx0" brushRef="#br0" timeOffset="107840.12">8286 16869 0,'0'-25'0,"0"0"16,-25 25 15,0 25-15,-25 0-16,-24 74 15,24 0 1,50-74 0,50-50 15,24-49-16,26 0 1,-76 24-16,51 25 16,-50 50-1,24 49 1,1 26 0,-25-51-1,-1-24 1,-24-50-1,50-99 1,24 0 0,1 25-1,-1 49 1,-24 50 0,-50 149 15,-50-25-16,1 0 1,-1-99-16</inkml:trace>
  <inkml:trace contextRef="#ctx0" brushRef="#br0" timeOffset="108739.95">10642 16422 0,'0'0'0,"-49"0"16,24 0-1,0 25 1,0 0 0,0 99-1,-24 0 1,-1 0 0,1-25-1,24-99 1,0 0-16,0 0 15,0 0 1,50-24 31,25-1-31,24-25-16,75-49 31,25-25-16,-50 50 1,-75 24 0,-24 50-1,-25 74 1,-25-49-16,-24 74 16,24 1-1,0-100 1,75 0-1,24-75 1,25-24 0,-49 49-1,-25 50 1,0 25 0,-25 50 15,24-1-16,76 0 1,24-98 0,-25-26-1,-25-74 1,-49 0 0,0 49-1,-50 75 1,-25 100-1,26 24 1,-1-25 0,50 25-1</inkml:trace>
  <inkml:trace contextRef="#ctx0" brushRef="#br0" timeOffset="109390.53">13793 16274 0,'0'0'15,"24"-100"1,-48 125 31,-1 0-47,-25 25 16,1 74-1,98 25 1,50-100-1,1 1 1,-75-25 0,-50-1-1,-75 1 1,-24-25 0,50-25 15,24 1-16,75-51 1,74 1 0,50 24-1,-25 0 1,-49 50-16</inkml:trace>
  <inkml:trace contextRef="#ctx0" brushRef="#br0" timeOffset="109573.4">14165 16422 0,'49'25'15,"-98"-50"-15,98 75 47,-49-25-31,0 25-16,-24 24 16,24-24 15,0-26-16</inkml:trace>
  <inkml:trace contextRef="#ctx0" brushRef="#br0" timeOffset="110174.8">14586 16522 0,'25'-25'16,"-50"50"-16,50-75 15,-25 25 1,25 25 15,25 0-15,-1 25 15,1-25-15,-25 25-1,0-25 1,-1 0 0,1 0-1,-25 25 1,0 0 0,0 49-1,-25-24 1,-24 24-1,-1-49-15,25-25 16,50 0 31,25 25-31,49-25-1,0 24 1,-49 51-1,-50 49 1,-25-75-16,0 26 16,-99 49-1,-49-25 1,98-99 0,75-49-1,25-75 1</inkml:trace>
  <inkml:trace contextRef="#ctx0" brushRef="#br0" timeOffset="110441.35">15256 16795 0,'0'0'16,"25"-25"-16,0 0 16,0 25-1,24-50 1,-24 1-16,0 24 15,-25 0 1,0 75 0,-25 24-1,25 25 1,50 1 0,24-76-1,-24 1 1,-25-50-1</inkml:trace>
  <inkml:trace contextRef="#ctx0" brushRef="#br0" timeOffset="110608.71">14810 16174 0,'0'0'0,"-124"0"15,74-24 1,25 24-16,0-25 16</inkml:trace>
  <inkml:trace contextRef="#ctx0" brushRef="#br0" timeOffset="111306.65">17563 16447 0,'0'0'0,"0"-25"31,-24 25-15,-26 25-1,25 25 1,-49 49 0,49 0-1,50-49 1,24-50-16,51-25 15,-1-24 1,-50-26 0,-49 1-1,-49 24 1,-50 25 0,49 0 15</inkml:trace>
  <inkml:trace contextRef="#ctx0" brushRef="#br0" timeOffset="111690.41">18233 16249 0,'0'0'0,"0"-25"31,0 50-31,0 49 16,-25 100 0,-24 74-1,24 74 1,0-73 0,25-150 15,50-50-16,-1-98 1,-24-1-16,50-123 16,-75-76-1,-100 26 1,1 99 0,25 75-1,49 24 16</inkml:trace>
  <inkml:trace contextRef="#ctx0" brushRef="#br0" timeOffset="111990.34">20019 16373 0,'0'0'0,"-49"-25"31,24 50-31,0 24 16,-25 51-1,26 24 1,-26 0 0,50-75-16,-50 26 15</inkml:trace>
  <inkml:trace contextRef="#ctx0" brushRef="#br0" timeOffset="112607.02">19672 16745 0,'0'0'0,"-25"-25"15,25 0 1,-25 25-16,0 0 16,75-49-1,0 49 1,148-124 0,-49 74-1,-99 0 1,-26 50-1,-24 50 1,-24 25 0,-1 49 15,0-25-15,0-25-1,75-123 16,-25 24-31,24-50 16,50 1 0,-49 24-1,-25 75 1,-25 74 0,0-24-1,50-26 1,49-24-1,25-50 17,-50-49-17,-24 0-15,-25 24 0,-1-49 16,-48 74 15,-26 75-15,25 49-1,25 0 1,25 0 0,74-49-1</inkml:trace>
  <inkml:trace contextRef="#ctx0" brushRef="#br0" timeOffset="113095.91">23046 16373 0,'0'-25'0,"0"50"0,-25-75 15,-25 75 1,-99 25 0,1 24-1,48 50 1,100 0 15,124-74-15,50-25-1,-25-50 1,-25-25 0,-99 25-16</inkml:trace>
  <inkml:trace contextRef="#ctx0" brushRef="#br0" timeOffset="113340.33">23244 16621 0,'25'-74'16,"0"49"-16,-75 124 0,125-198 15,-51 124-15,26-1 16,0 51-1,-50 24 1,0-25 0,24-74 15,51-99 0,24-25-15,25 25-1,-50 49 1,-49 25-16</inkml:trace>
  <inkml:trace contextRef="#ctx0" brushRef="#br0" timeOffset="113506.62">23939 16497 0,'0'0'0,"0"25"15,0 0 1,0 24-1,0 1 1,0-1 0,0 26-1,-25-26 1</inkml:trace>
  <inkml:trace contextRef="#ctx0" brushRef="#br0" timeOffset="113756.94">24460 16249 0,'0'0'0,"24"-50"31,-24 75-15,0 25-1,0 49 1,-24 75-1,-1-1 1,0-49 0,0-49-1</inkml:trace>
  <inkml:trace contextRef="#ctx0" brushRef="#br0" timeOffset="114024.05">24336 16695 0,'0'-24'15,"0"48"-15,0-98 16,49 49 0,50-24-1,50-1 1,0 25 0,-74 25-1,-75-25 1,-25 75-1,0 24 1,25 50 0,0-24-1,0-51 1,0-24 0</inkml:trace>
  <inkml:trace contextRef="#ctx0" brushRef="#br0" timeOffset="114724.06">24956 16497 0,'0'0'0,"25"0"0,-50 0 16,50 25 30,24 24-30,26 1 0,24-25-1,25 0 1,0-25 15,0-25-15,-74 0-16,24-25 15,-49 26 1,0-1 0,-125 25-1,-73 74 1,148 1 0,25-26-1,99-24 1,50-50-1,-25-24 1,-25-1 0,-74-24-1,0 49 17,-50 25-1,0 74-16,25 1 1,25-26 0,0 26-1,-25-26 1,49 1 0,26-50-1,-1 0 1,1-50-1,-26-24 1,-49-75 0</inkml:trace>
  <inkml:trace contextRef="#ctx0" brushRef="#br0" timeOffset="114874.38">25502 15976 0,'0'0'0,"-25"-25"0,0 25 15,0-25-15</inkml:trace>
  <inkml:trace contextRef="#ctx0" brushRef="#br0" timeOffset="115058.13">23145 15827 0,'0'0'15,"-50"-25"-15,1 0 16,24 25-16</inkml:trace>
  <inkml:trace contextRef="#ctx0" brushRef="#br0" timeOffset="115890.43">26246 16844 0,'25'-25'32,"24"1"-1,-24-1-16,0 0-15,0 0 16,-1-74 0,1-50-1,0-25 1,-25 26 0,-25 148 15,0 74-16,-74 124 1,74 51 0,75-1-1,74-25 1,-25-124-16</inkml:trace>
  <inkml:trace contextRef="#ctx0" brushRef="#br0" timeOffset="116323.87">27635 16547 0,'0'0'0,"50"0"31,-26-25-31,1 50 16,50 24-1,-1 125 1,-99-50-1,-24-25 1,24-74 0,0-50-1,75-74 1,74-50 15,0 0-15,0 75-1,-75 49-15</inkml:trace>
  <inkml:trace contextRef="#ctx0" brushRef="#br0" timeOffset="116956.87">28379 16720 0,'0'0'0,"25"0"16,25-49-1,-1-1 1,-49-24-1,-25 49 1,-74 50 0,0 24-1,74 50 1,100-49 0,49-25 15,24-50-16,-73 25-15,-50-25 16,-25 50 15,-25 74-15,25 25 0,-25 50-1,0 0 1,-49-26-1,-25-73 1,-1-75 0,76-75-1,48-98 1,1 74-16,149-125 31,-1 75-15,1 50-1,-25 0 1,-75 74 0,-49 25-1,-50 25 1,25 49 0,-24 26-1,-1-1 1,0 0-1,0-25 1</inkml:trace>
  <inkml:trace contextRef="#ctx0" brushRef="#br0" timeOffset="117607.72">29371 16770 0,'0'0'16,"25"-25"-16,-25 0 31,25 25 0,-25 25-31,0 0 16,-25 24 0,0 26-1,25 24 1,50-74-1,0-50 1,-1 0 0,-24-74-1,25-25 1,-1 25 15,1 74-15,0 0-1,-26 75 1,-24-1 0,0 51-1,-24-51 1,-1-49 0,50-25-1,74-49 1,0 0-1,0 49 1,-49 25 0,-25 25-1,-1 49 1,-24 100 0,50-75 15,0-74-16,-1-25-15,1 24 16,173-98 0,-148 24-16</inkml:trace>
  <inkml:trace contextRef="#ctx0" brushRef="#br0" timeOffset="117766.97">31207 16943 0,'0'0'16,"0"25"0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57:17.7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2307 2257 0,'0'0'0,"0"-24"31,0-1-15,0 50-1,-25 24-15,-49 125 16,-25 0 0,49-75-1,25-99 32,50-99-31,25-50-1,24 25 1,0 24 0,1 76-1,-26 48 1,-49 76 0,0 49-1,-24-125-15,24 1 16,0 0-1,24-99 1,51-50 0,24-50-1,-24 50 17,-1 99-17,-24 25 1,-1 99-1,-49 25 1,0 25 0,-25-74-1,1-51 1</inkml:trace>
  <inkml:trace contextRef="#ctx0" brushRef="#br0" timeOffset="632.53">3175 2382 0,'0'0'0,"25"-25"31,-25 0-15,-25 25-1,-24 50 1,-1 24 0,50 25-1,25-49 1,49-25 0,-24-50-1,0-25 1,-50 1-1,-25-1 1,0 0 0,25 26-1,25 24-15,74-50 16,25 0 15,-25 1-15,-74 49-1,-25-25 1,25 50 15,0-1-15,49 1 0,0 50-1,-49-50 1,-25 24-1,-25-24-15,-49 49 16,-50-49 0,74-25-1,50-49 1</inkml:trace>
  <inkml:trace contextRef="#ctx0" brushRef="#br0" timeOffset="865.89">4118 2059 0,'0'0'0,"0"25"31,0 0-15,-50 24-16,50 50 15,0 1 1,25-26-1,25-49 1,-25 0 0,-1-25-1</inkml:trace>
  <inkml:trace contextRef="#ctx0" brushRef="#br0" timeOffset="1199.94">4465 1985 0,'0'0'0,"-25"0"47,25 24-32,0 26 1,-24 0 0,-1 74-1,0 0 1,25-50-1,25-74-15</inkml:trace>
  <inkml:trace contextRef="#ctx0" brushRef="#br0" timeOffset="1766.35">4837 2084 0,'0'-25'16,"25"50"-1,-25 0 1,0-1-16,0 26 15,0 49 1,50-24 0,24-75-1,25 0 1,1-50 0,-51-24-1,-24-1 1,0 50-1,-25 75 17,0 49-17,-25 75 1,-49 74 15,-50 0-15,-25-25-1,25-123 1,25-100 0,24-50-1,50-148 1,25 24-16</inkml:trace>
  <inkml:trace contextRef="#ctx0" brushRef="#br0" timeOffset="2482.71">6921 1985 0,'0'0'16,"25"-25"-16,-25 0 31,-25 50-15,0 24-16,1 75 15,-1-24 1,25-51 15,25-49-31,-1 0 16,76-124-1,-26 25 1,-24 49 0,-1 100 15,-24-25-31,0 0 16,24 24-1,-24-24 1,0 0-1,0-25 1,0-50 0,-25 75 46,-25 0-46,0-25-1,0 0 1,0 0 0,25-50-1</inkml:trace>
  <inkml:trace contextRef="#ctx0" brushRef="#br0" timeOffset="3083.36">7913 2059 0,'0'0'0,"25"0"15,0 0-15,49-50 16,-49 26 15,0-26-15,-50 50-1,0 25 1,25 24 0,0 26-1,75-50 1,148-25 0,-124-25-16,125-25 15,-100 1 1,-100 49-1,-48-25 1,-100 50 0,0 49-1,74-24 17,50 24-17,74-49 1,50 0-1,0-75 1,-24 0 0,-75 1-16,49-100 15,-49-99 1,0 25 0,-1 148-1,-48 75 1,-76 99-1,-73 75 1</inkml:trace>
  <inkml:trace contextRef="#ctx0" brushRef="#br0" timeOffset="3671.77">7392 2034 0,'25'0'31</inkml:trace>
  <inkml:trace contextRef="#ctx0" brushRef="#br0" timeOffset="4099.42">7318 2208 0,'0'25'15,"0"-50"1,0 0-16,50 0 16,24-24-1,1-1 1,-1 0 15,-74 26-15,25 24-1,-50 0 1,-25 74 0,26-24-16,-1 49 15,25-25 1,49 1 0,26-26-1,-50 1 1,-25 0-1,-100-1 1,-24-24 0</inkml:trace>
  <inkml:trace contextRef="#ctx0" brushRef="#br0" timeOffset="4600.24">10270 2158 0,'0'0'0,"25"0"15,-50 25-15,25 0 16,-25 0-16,-24 24 15,-1 26 1,25-50 0</inkml:trace>
  <inkml:trace contextRef="#ctx0" brushRef="#br0" timeOffset="5249.73">12602 1861 0,'0'0'0,"25"-25"32,-25 74-17,-50 51 1,-49 48 0,-50 1-1,50-74 1,49-50-1,25-75 1,75-49 0,-25-1-1,0 51 17,-1 49-17,1 0-15,25 74 16,24 1-1,-24-26 1,24 1 0,-24-50-1,0 0 1</inkml:trace>
  <inkml:trace contextRef="#ctx0" brushRef="#br0" timeOffset="5432.71">13272 2109 0,'0'0'0,"25"0"16,-1-25 15,1 25-31,25-25 16,99 0-1</inkml:trace>
  <inkml:trace contextRef="#ctx0" brushRef="#br0" timeOffset="5616.39">13272 2382 0,'0'0'0,"0"24"31,-25-24-31,50 0 15,24-24-15,100-26 16,25 25 0,-75 0-1</inkml:trace>
  <inkml:trace contextRef="#ctx0" brushRef="#br0" timeOffset="6034.39">14512 1935 0,'0'0'0,"0"-25"32,0 0-32,-25 25 31,0 25-16,1 0-15,-26 49 16,-24 26 0,49-26-1,50-24 17,24-26-17,75-24 1,0-49-1,-49-1 1,-75 1-16,-25-51 16,-74 51-1,-50-1 1,74 25 0,51 25-1</inkml:trace>
  <inkml:trace contextRef="#ctx0" brushRef="#br0" timeOffset="6200.35">14909 2133 0,'0'0'0,"25"25"16,-25 0-1,-25 0 1,25 0 15</inkml:trace>
  <inkml:trace contextRef="#ctx0" brushRef="#br0" timeOffset="6584.45">15430 1985 0,'0'0'0,"25"-50"16,0 50 0,-25-25-1,-25 25 1,-25 50 15,25 24-15,25 25-1,25-49 1,25-50 0,24 0-1,1-25 1,-75-24 0,-25-26-1,-50 1 1,-24 49-1,74 0-15,1 25 16</inkml:trace>
  <inkml:trace contextRef="#ctx0" brushRef="#br0" timeOffset="7167.63">16373 1687 0,'0'0'0,"49"-75"15,-49 51 1,-49 24 0,24-25-16,-74 25 15,-1 25 1,51 24-1,24-49 1,0 0 0,25 50-1,0 0 1,0 24 15,25 25-15,-25-24-1,25-51 1,-25 1 15,25-74-15,24 24 0,26 0-1,-1 50 1,0 0-1,-49 24 1,-25 1 0,-99 24-1,-25 1 17,-50-26-17,75-24-15,0 0 16</inkml:trace>
  <inkml:trace contextRef="#ctx0" brushRef="#br0" timeOffset="8383.98">18506 2059 0,'0'0'0,"25"0"15,-25-25 1,-25 25 0,0 0-1,-49 75 1,-1 24 0,26 0-1,49-24 1,74-51-1,25-24 1,-24-49 0,-1-1-1,-74-24 17,0 24-17,0 25-15,75 0 31,49 50-15,25 0 0,-50 25-1,-50-1 1,-24 1 0,-25-25-1,-25-25 1,1 0-1,24-75 1,49-49 0,50 0-1,-24 99 1,-1-24-16</inkml:trace>
  <inkml:trace contextRef="#ctx0" brushRef="#br0" timeOffset="8866.49">20317 2158 0,'0'0'0,"25"-25"31,-50 25 1,0 0-17,-25 25 1,-24 50-1,24-1 1,50-24 0,50-1-1,24-49 1,1-24-16,-1-1 16,-49-25-1,-25-24 1,-25-1-1,-24 1 1,-1 74 0,50-25-1</inkml:trace>
  <inkml:trace contextRef="#ctx0" brushRef="#br0" timeOffset="9047.66">20788 2332 0,'0'0'0,"25"0"16,-25 25-1</inkml:trace>
  <inkml:trace contextRef="#ctx0" brushRef="#br0" timeOffset="9550">21334 2133 0,'25'-24'31,"-25"-1"-31,-25 25 15,0 0 1,0 25 0,1-1-16,-26 51 15,25-1 17,50-24-17,49-25 1,26 0-1,-51-50 1,1-25 0,-50 0-1,-25-24 1,-25 0 0,1 74-1,24-25-15</inkml:trace>
  <inkml:trace contextRef="#ctx0" brushRef="#br0" timeOffset="9976.29">22425 1836 0,'0'0'0,"0"-25"15,0 0-15,0 0 63</inkml:trace>
  <inkml:trace contextRef="#ctx0" brushRef="#br0" timeOffset="10438.94">21954 1985 0,'25'0'16,"-25"-25"-16,0 0 47,0 50-32,25 0-15,-25 24 16,-25 50-1,0 1 1,0-1 0,1-25-1,24-49 17,-25-25-17,50 0 16</inkml:trace>
  <inkml:trace contextRef="#ctx0" brushRef="#br0" timeOffset="13231.51">22723 2406 0,'0'0'0,"0"-24"31,-25 24-15,25 24 15,0 1-15,0 0-1,0 0 1,0-50 62</inkml:trace>
  <inkml:trace contextRef="#ctx0" brushRef="#br0" timeOffset="18320.8">2381 5160 0,'0'0'0,"0"-50"31,0 26-31,0-1 16,0 50 15,-49 24-31,49 26 16,-75 148 0,26 0-1,24-74 1,0-75-1</inkml:trace>
  <inkml:trace contextRef="#ctx0" brushRef="#br0" timeOffset="18684.5">2208 5532 0,'0'-99'16,"0"198"-16,0-297 0,0 98 15,25-98 1,24 74-1,1 74 1,-25 50-16,24 50 16,-49-1-1,25 125 1,-25 0 0,25-100-1,0-49 1,0 0 15,-1 24-15,-48 51-1,-1-1 1,-25-25 0,25-49-1,0-25-15,1 0 16,24-25-16</inkml:trace>
  <inkml:trace contextRef="#ctx0" brushRef="#br0" timeOffset="19134.21">2828 5383 0,'0'25'0,"0"-50"0,0 75 16,-25-25-16,0 49 15,25-24 1,75-50 0,49-50 15,-25-24-15,-25-26-1,-49 51 1,-25 24-1,0 50 1,0 0-16,0 123 16,25 26-1,0 49 1,-25-74 0,-25-25-16,-49 124 15,-50-49 1,-25-125-1,0-74 1,0-322 15,124 173-31,75-99 16</inkml:trace>
  <inkml:trace contextRef="#ctx0" brushRef="#br0" timeOffset="19667.5">5309 4986 0,'0'0'0,"49"0"15,-49-49 1,0 73 15,-25 26-31,-24 25 16,-100 148-1,-25-50 1,50-49 0,75-99-1,24-50 1,0-49 0,50-75-1,0 75-15,49-1 16,1 51-1,49 48 1,-25 76 0,-25-1 15,-24 0-15,-25-49-1,24-26-15</inkml:trace>
  <inkml:trace contextRef="#ctx0" brushRef="#br0" timeOffset="19867.53">5706 5259 0,'0'0'0,"24"-25"15,1 1 16,0 24-31,49-25 16,26 0 0,-26 0-1</inkml:trace>
  <inkml:trace contextRef="#ctx0" brushRef="#br0" timeOffset="20017.5">5755 5458 0,'0'0'0,"-49"74"31,24-74-15,74-25-1,1 0 1,99-49 0</inkml:trace>
  <inkml:trace contextRef="#ctx0" brushRef="#br0" timeOffset="20918.06">7417 4763 0,'0'0'0,"25"-25"16,-50 0-16,25 1 15,-25-1 1,1 50 15,-51-1 1,1 26-17,24-25 1,25-25-1,25 25 64,-24-25-79,24 24 15,-25 1-15,25 0 16,-25 25-16,0-1 15,25 1 1,-25 0 0,25-1 15,0-24 0,25-50-15,0 25-1,49-49 1,50-1 0,-24 25-1,-51 0-15,26 50 16,-1 25 0,-49 24-1,-25 25 1,-25-24-1,-99-1 1,-25-24 0,25-25 15,75-25-15,-1 24-1,50-73-15</inkml:trace>
  <inkml:trace contextRef="#ctx0" brushRef="#br0" timeOffset="21217.8">8310 4961 0,'0'0'0,"50"-49"16,-25 49-1,-25 25 17,-25-1-32,-25 101 31,-49 48-15,25-74-16,-75 100 15,0-50 1,75-50-1,49-74 1,0-25 0</inkml:trace>
  <inkml:trace contextRef="#ctx0" brushRef="#br0" timeOffset="21467.78">7963 5086 0,'0'0'16,"25"-75"0,-25 50-1,0 50 32,-25 0-47,50 0 16,-25 0-1,0-1 1,49-24 0</inkml:trace>
  <inkml:trace contextRef="#ctx0" brushRef="#br0" timeOffset="21816.52">8459 5334 0,'0'0'15,"0"24"-15,25-24 16,0 0 0,0 25-1,-25 0 1,24 0-1,-24 0 1,25-25 0,0-50-1,-25 0 1,0 26 15</inkml:trace>
  <inkml:trace contextRef="#ctx0" brushRef="#br0" timeOffset="69520.92">12577 4614 0,'0'0'16,"25"-25"-1,-25 1-15,-25 48 47,-24 1-31,-1 25-1,-74 99 1,-25 49 0,25 1-1,50-26 1,49-24-1,74-50 1,1-74-16,74 25 16,0-25-1,-50-1 1,-49-24 0</inkml:trace>
  <inkml:trace contextRef="#ctx0" brushRef="#br0" timeOffset="70420.91">13743 4837 0,'0'0'0,"0"-24"15,25-1-15,-25 0 31,-25 0-31,-25 0 16,1 1 0,-26 48-1,-73 51 1,24 24 0,74 0-1,50-49 1,50-50-1,98-25 1,26-74 0,-50 24-1,-74 1 1,-26 49-16,-24 25 31,-49 99-15,24 75 15,-25-25-15,1-25-1,-1-50 1,25-24 0,25-25-1</inkml:trace>
  <inkml:trace contextRef="#ctx0" brushRef="#br0" timeOffset="71137.84">14363 4912 0,'0'0'0,"50"-50"15,-50 25 1,25 25 0,-25-24-1,-25 24 1,0-25 0,-74 50-1,74-25 1,0 0-1,25 24 64,-25 1-64,25 0-15,-24 25 16,24-26-16,-50 76 31,25-51-15,25-24-1,0-50 17,25 1-17,0 24-15,0-25 16,24 25-1,1 0 1,-1 0 0,-24 25-1,25 24 1,-50 26 0,25-1-1,-50 25 1,-25-49-16,-49 24 31,-25-49-15,0 0-1,-50-25 1,50 0-16</inkml:trace>
  <inkml:trace contextRef="#ctx0" brushRef="#br0" timeOffset="73455.61">15380 5061 0,'25'-25'16,"-25"0"47,0 50-48,-25 0 1,1 24-16,-26 1 15,0 24 1,-74 100 0,-49 0-1,24-1 1,25-49 0,49-49-1,26-50 1,49-1 15,24-73-31</inkml:trace>
  <inkml:trace contextRef="#ctx0" brushRef="#br0" timeOffset="73788.55">14810 5284 0,'25'-50'31,"-50"50"-31,0 0 31,25 25-15,0 0-1,0 0 1,25-25 0,24 0-1,-24-25 1,50-25 0,-26 26-1</inkml:trace>
  <inkml:trace contextRef="#ctx0" brushRef="#br0" timeOffset="74286.74">15405 5656 0,'0'0'0,"25"0"32,-25 25 15,0 0-32,25-25 32,0-25-31,-25 0-1,24 25-15,-24-25 16,-24 25 15,24 25-15,-25-25-16,25 25 31,-25-25 47</inkml:trace>
  <inkml:trace contextRef="#ctx0" brushRef="#br0" timeOffset="76704.85">17638 4837 0,'0'0'0,"-25"0"0,0 0 16,0-24-1,1 24 1,-51 0 0,1 74-1,-26 50 1,1 50 0,50-100-16,24 50 15,99-49 1,75-51-1,25-48 1</inkml:trace>
  <inkml:trace contextRef="#ctx0" brushRef="#br0" timeOffset="77338.08">17886 5110 0,'-75'25'31,"75"0"-31,-24 0 16,24 24 0,-25-24-16,50 50 15,24-26 1,26 1 0,24-50-1,-74 0 1,-25-25-1,0-49 1,-25-1 0,25 26-1,25-1 1,24 25 0,100 0-1,-99 75 1,-25 24 15,-50 1-15,0-1-1,50-123 32,-25-1-47,25 0 16,49-49-1,0 50 1,-49 24 0,25 50-1,-50-1-15,49 51 16,-49-1 0,25-24-1,-25-25 16,0-1-15</inkml:trace>
  <inkml:trace contextRef="#ctx0" brushRef="#br0" timeOffset="77954.73">18928 4912 0,'0'0'0,"49"-25"15,-49 0-15,25 25 16,-25-25 0,-25 100-1,1 99 1,-76 49 0,51 0-1,-1-74 1,25-50 15,50-49-15,25-25-1,-26-50 1,26-50 0,-25 26-16,-25-100 15,-25 50 1,-25 24-1,1 26 1,49-1 15,25 25-15,74 0 0,25-24-1,-25 49 16,-49-25-15,-25 25 0,-1 25-1,-24 24 1,0 1 0,25 0-1,-25-26 1,0 1-1</inkml:trace>
  <inkml:trace contextRef="#ctx0" brushRef="#br0" timeOffset="78079.78">19325 5036 0,'0'-25'31,"-25"25"-31</inkml:trace>
  <inkml:trace contextRef="#ctx0" brushRef="#br0" timeOffset="78538.84">19672 5110 0,'0'0'16,"25"0"-16,-50-24 31,0 24-31,0 24 32,-24 1-32,-1 25 15,25-1 1,25 26 15,0-50-15,50-25-1,24-25 1,-49 0-16,0 0 16,0-49-16,24 24 15,26-148 1,-1-26-1,-49 150 1,-75 173 15,-24 50-15,0 25 15,24-50-31</inkml:trace>
  <inkml:trace contextRef="#ctx0" brushRef="#br0" timeOffset="79355.64">19970 5185 0,'0'0'0,"99"-50"16,-99 1 0,25-26-1,-1 25 1,-73 75 31,24 0-47,-49 74 15,49-24 1,25-26 0,49-24 15,-24-25-31,25-25 15,49-49 1,0-25 0,-24 49-1,-50 50 1,-25 75 0,0-1-1,0 0 1,24-49-1,51-25 1,24-49 15,-49-26-15,-26 50-16,-24 1 31,0-1-31,25 99 31,0 1-15,25-1 0,24-24-1,50-26 1,-25-48 0,1-51-1,-1-49 1,-25-74-1,1-75 1,-51 223 0,-48 50 15,-1 99-15,0 25 15,0 25-16,25 0 1,0-25 0,-25-74-16,25-1 15</inkml:trace>
  <inkml:trace contextRef="#ctx0" brushRef="#br0" timeOffset="79588.14">20962 4937 0,'0'0'0,"-25"-25"32,0 0-32,50 0 15,49 25 16,-24-25-31,25 25 16,-1 0-16</inkml:trace>
  <inkml:trace contextRef="#ctx0" brushRef="#br0" timeOffset="83222.78">22649 5036 0,'0'0'0,"0"-25"16,25 25 0,-50 0 15,25 25-15,-50 49-1,50-24-15,-25 0 16,1-1-1,-26-24 1</inkml:trace>
  <inkml:trace contextRef="#ctx0" brushRef="#br0" timeOffset="83354.31">22748 4788 0,'0'0'0,"0"-50"32</inkml:trace>
  <inkml:trace contextRef="#ctx0" brushRef="#br0" timeOffset="83672.41">22922 5185 0,'-25'25'15,"50"-50"-15,-75 74 0,25-49 16,25-24 0,-25 24-16,50-100 15,50 26 16,49-1-15,-25 75 0,-49 0-16,-26 0 15,26 50 1,-25 74 0,-50-49-1</inkml:trace>
  <inkml:trace contextRef="#ctx0" brushRef="#br0" timeOffset="84222.24">24063 4937 0,'0'0'0,"25"0"16,-50 24 15,25 26-15,-25 0-1,0-25 1,0-1 0,50-48-1,0-1 1,25-75-1,24 26 1,-24 49 0,-26 25-1,1 75 1,-50-1 0,25-24-16,0-25 15,50-50 32,24-50-31,50 1-1,-49 24 1,-25 50 0,-26 50-1,-48 74 1,-1-25-1,25-49 1,0-25 0</inkml:trace>
  <inkml:trace contextRef="#ctx0" brushRef="#br0" timeOffset="84589.03">25005 4887 0,'0'0'0,"0"-25"15,0 0 1,-74 25 0,0 25-1,-1 50 1,75-26 0,25-24-1,25-25 1,-26-25-16,51 0 15,-26 1 1,-49-1 0,25 25-1,-25 74 1,-25 26 0,25-26-1,0-49 16,0 0-15</inkml:trace>
  <inkml:trace contextRef="#ctx0" brushRef="#br0" timeOffset="84821.7">25229 4788 0,'49'-50'15,"-98"100"-15,123-199 16,-74 124 15,0 50-15,0 0-1,0 24-15,-25 75 16,-24-24 0,24-26-1,0-49 1</inkml:trace>
  <inkml:trace contextRef="#ctx0" brushRef="#br0" timeOffset="85238.52">25427 4738 0,'0'0'0,"25"-25"16,0 1-1,-25-1 1,-50 25-1,1 74 1,-1 1 0,50-1-1,0 0 1,99-24 0,0-50 15,-24-50-16,-1-49 1,-49 25 0,-25 99 31,0-1-32,0 1-15,0 0 16,0 49-1,-25-24 1,0 0 0</inkml:trace>
  <inkml:trace contextRef="#ctx0" brushRef="#br0" timeOffset="85722.49">25824 4763 0,'0'0'0,"25"-25"0,0 25 32,-1 25-17,1 0 1,-25 24 0,0 1-1,0-25 1,25 0-16,25-25 15,49-50 1,0-24 0,-24 24-1,-51 50 1,-24-25 0,-49 50 15,49 0-16,-25 49 1,50 1 0,-25-1-1,0 50 1,0-49-16,-25 73 16,-25 1-1,1-50 1,-1-74-1,0-25 1,1-74 0</inkml:trace>
  <inkml:trace contextRef="#ctx0" brushRef="#br0" timeOffset="85856.27">25973 4441 0,'0'0'0,"-50"-75"16,50 50-1</inkml:trace>
  <inkml:trace contextRef="#ctx0" brushRef="#br0" timeOffset="87205.76">28850 4664 0,'0'0'0,"25"-25"31,-25 50 1,-25 24-32,1 26 15,-51 74 1,26 0-1,24-25 1</inkml:trace>
  <inkml:trace contextRef="#ctx0" brushRef="#br0" timeOffset="87890.42">28602 5086 0,'0'0'15,"0"-25"1,25 25 0,25-50-1,49 0 1,50-24 0,0-25-1,-100 74 1,-24 50-1,-50 49 1,-24 50 0,-1-49-1,25-26 1,25-24 0,25-50 15,0-24-16,74-51 1,0 26 0,-49 74-1,-25 25 1,0 0-16,-25 49 16,24 1-1,-24-26 1,50-49-1,49-25 1,1-24 15,-51-1-31,1-24 0,24-26 16,-74 76 15,-74 73-15,49 1-1,0-1-15,0 51 16,75-1 0,74-25-1,50-24 1,-50-50 0</inkml:trace>
  <inkml:trace contextRef="#ctx0" brushRef="#br0" timeOffset="89306.36">13917 7169 0,'25'0'16,"-50"0"-16,50-24 16,-50-1-1,0 25 1,0 25-1,-49 74 1,49-50 0,-25 26-16,25-1 15,1 1-15,-1 49 16,50-75 0,74-24-1,75-50 1,-26-49-1,-24-25 1,-99 24 0,-25 26-1,-49 49 17,24 0-32,-25 49 15,25 26 1,25-26-1,0 1 1,25-50 0,25 0-1,24-50 1,-24-49 0,24 0-1,1 49 1,-51 50-16,1-25 15,25 75 1,-1 99 15,-49-25-15,0-75 0,0-98-1,50-50 16,25-50-15,-1 74 0,-24 51-1,-1 24 1,-24 99 0,0 25-1,-25 0 1,-25-75-1,25-73 1,25-51 0,24-49-1,26-25 1,-1 50 0,-24 74 15,-25 75-31</inkml:trace>
  <inkml:trace contextRef="#ctx0" brushRef="#br0" timeOffset="89974.26">15281 7467 0,'0'0'0,"25"0"31,0-25-31,49-49 16,-24-1-1,-1 1 1,-73 74 15,-1 50-31,-50 24 16,26 25 15,49-74-31,-25 25 16,75-26-1,49-24 1,124-49 0,-124-26-1,-49-24 1,-50 50 0,-50 73 15,25 26-16,50 24 1,0-49 0,74 0-1,0-25 1,26-25 0,-1-74 15,-75 25-31,50-125 15,-24 25 1,-50 100 0,-25 49-1,-25 50 1,-25 74 0,-24 50-1,24 50 1,50-51-1,25-73 1,25-50 0</inkml:trace>
  <inkml:trace contextRef="#ctx0" brushRef="#br0" timeOffset="90123.65">16348 7194 0,'0'0'0,"-25"0"15,0 0 1,25-25 0,25-24-1,99-26 1</inkml:trace>
  <inkml:trace contextRef="#ctx0" brushRef="#br0" timeOffset="90989.85">18531 7194 0,'0'0'0,"25"0"16,-50 0 30,25 25 48,-25-25-78,0 0 46,0-25-62,1 25 16,-1 0-16,-25 0 16,-24 25-1,-25 0 1,49 49-1,0 1 1,25 24 0,75-25-1,49-24 1,-49-50 0,24 0-1,125-75 1,-150 1-1,1 0-15,49-125 16,-49 1 0,-25 74-1,-25 99 1,-50 99 15,50-24-31,-25 24 16,0 75-1,1-25 1,48-49 15,1-75-31</inkml:trace>
  <inkml:trace contextRef="#ctx0" brushRef="#br0" timeOffset="91372.42">18953 7293 0,'24'-24'31,"1"24"-31,0-25 16,25 25-16,-26-25 15,26 25-15,-25 0 16,49-25-1,-74-24 1,0 24 15,-25 25-15,-24 25-16,-26 24 31,26 50-15,24-24-1,25-1 1,149-24 0,-100-50-1,26-25-15</inkml:trace>
  <inkml:trace contextRef="#ctx0" brushRef="#br0" timeOffset="91605.7">19672 7169 0,'0'0'0,"0"-24"15,-25-1 1,-25 25 0,1 25-1,24 49 1,0 25 0,0-24-1,50-26 16,25-49-15,49-25 0,0 1-16</inkml:trace>
  <inkml:trace contextRef="#ctx0" brushRef="#br0" timeOffset="91792.47">19994 7145 0,'50'-25'16,"-100"50"-16,125-75 15,-75 75 32,0 24-47,0-24 16,-25 99-1,25-49 1,0-26 0,25-49 15</inkml:trace>
  <inkml:trace contextRef="#ctx0" brushRef="#br0" timeOffset="92306.33">20391 7095 0,'0'0'0,"0"-25"16,25 25 0,0-25-1,-75 25 1,26 75-1,24-1 1,0 1 0,49-1-1,1 0 1,-25-24 0,-25-25-16,-25 0 46,0-75-30,50-24 0,74-1-1,25-24 1,0 49 0,-50 26-1,-49 24 1,0 24-1,-25 26 1,-25 24 0,25-24-16,-25 24 15,25-49 1,25 0 0,50-25 15,-1-50-31</inkml:trace>
  <inkml:trace contextRef="#ctx0" brushRef="#br0" timeOffset="92772.74">21284 7244 0,'0'-25'16,"0"0"15,-24 100-31,48-100 0,-98 25 16,24 49-1,26 26 1,24-1-1,49-49 1,1 0 15,-1-75-15,26 1 0,24-51-1,0 26 1,25 74-1,-99 0 1,-25 74 0,0 50-1,-25-124 1,25 25 0,50-74-1,49-26 1,-24 26-1,-26 49 1,1 24 0,-25 1-1,-1-25-15,-24 25 16,0 0 0</inkml:trace>
  <inkml:trace contextRef="#ctx0" brushRef="#br0" timeOffset="92905.71">21582 7045 0,'0'0'0,"-25"-49"0,-24-1 15,-26-24 1,50 24 0</inkml:trace>
  <inkml:trace contextRef="#ctx0" brushRef="#br0" timeOffset="93241.51">22177 6673 0,'0'0'15,"25"-25"-15,0 1 16,0-26-1,0 50 1,24 50 0,50 49-1,1 50 1,-51-50-16,1 25 16,0 124-1,-75 25 1,-199 49-1,51-198 1,24-74 0,124-50-1</inkml:trace>
  <inkml:trace contextRef="#ctx0" brushRef="#br0" timeOffset="93455.75">23195 7566 0,'0'0'0,"24"0"15,1 0 17,-25 25-17,0 0 1,25-25-1</inkml:trace>
  <inkml:trace contextRef="#ctx0" brushRef="#br0" timeOffset="174279.32">2530 10245 0,'0'-24'63,"-24"24"46</inkml:trace>
  <inkml:trace contextRef="#ctx0" brushRef="#br0" timeOffset="177445.27">1985 10345 0,'0'0'0,"-25"-25"0,25 0 15,-25 75 32,25-1-47,-25 26 16,0 123 0,-49 25-1,24-49 1,25-99-1</inkml:trace>
  <inkml:trace contextRef="#ctx0" brushRef="#br0" timeOffset="177695.51">1786 10345 0,'0'0'0,"0"-25"15,-25 0-15,0 25 16,25-25 0,50-49-1,74-25 1,75-1 0,-1 26-1,-99 49 1,-99 0-16,0 50 15</inkml:trace>
  <inkml:trace contextRef="#ctx0" brushRef="#br0" timeOffset="177861.59">1861 10667 0,'0'0'0,"0"25"31,24-50-31,26 25 16,99-74 0,-75 49-16</inkml:trace>
  <inkml:trace contextRef="#ctx0" brushRef="#br0" timeOffset="178211.26">2456 10518 0,'0'0'0,"-25"50"16,0-25 15,0 49-15,1 1 0,73 24-1,1-50 1,24-24-1,1-25 1,-26-49-16,1-26 16,-50-49-1,-50 25 1,1 25 0,-1 49-1,-24 0 1,24 25-1,25 25 1</inkml:trace>
  <inkml:trace contextRef="#ctx0" brushRef="#br0" timeOffset="178611.94">1240 10717 0,'25'-75'15,"-50"75"17,1 25-17,-1 25-15,-25-1 16,-74 125-1,25 0 1,74-100 0,0-49-16</inkml:trace>
  <inkml:trace contextRef="#ctx0" brushRef="#br0" timeOffset="178846.61">992 10667 0,'0'0'15,"25"-49"-15,-25 24 32,0 50-1,25 24-15,-25 1-16,25 24 15,0 75 1,24 74-1,-49-148 1,0-50-16</inkml:trace>
  <inkml:trace contextRef="#ctx0" brushRef="#br0" timeOffset="179044.59">943 11089 0,'-50'-25'15,"100"50"-15,-125-75 0,50 25 0,25 1 32,-24-1-17,48 0 1,76 0 0,24 25-1,-50-25-15</inkml:trace>
  <inkml:trace contextRef="#ctx0" brushRef="#br0" timeOffset="179961.45">1265 10543 0,'0'-25'31,"0"1"-15,25 48 0,0 1-16,0 0 15,74 149 1,-50-26 0,-49 26-1,-49 0 1,-50-1-1,24-98 1</inkml:trace>
  <inkml:trace contextRef="#ctx0" brushRef="#br0" timeOffset="180244.84">422 10667 0,'0'0'0,"0"-49"32,0 24-32,0 50 15,0-1 1,0 51-16,25 123 15,-1 50 17,26 0-17,24-49-15</inkml:trace>
  <inkml:trace contextRef="#ctx0" brushRef="#br0" timeOffset="180812.07">2902 10494 0,'25'0'16,"25"0"0,-25 24-1,-25 26 1,24 0-16,-24 24 15,0-24-15,-24 49 32,-1-74-17,25-50 1,-25-25 0,50-74-1,24-49 1,1 73-1</inkml:trace>
  <inkml:trace contextRef="#ctx0" brushRef="#br0" timeOffset="181345.09">3324 10568 0,'0'0'0,"0"25"31,0 0-15,-25 24-1,1 1 1,-1-25 0,25-50-1,25-50 1,49-24-1,25 25 1,-49 74-16,-1 0 16,-24 49-1,-50 51 1,1-26 0,24-49-1,-25-25 1,50-50-1,24-24 17,1-25-17,24 74 1,-24 25 0,-25 0-16,-25 74 15,49 25 1,-49 1-1,-25-26 1</inkml:trace>
  <inkml:trace contextRef="#ctx0" brushRef="#br0" timeOffset="181728.92">4019 10494 0,'0'24'16,"-25"-24"0,0 25-16,25 25 15,-25 24 1,50-24 0,0-25-1,25-25 1,24-50-1,-24-24 1,-26-26 0,1 51-1,-25 74 17,0 24-17,25 26 1,-25-26-16,74-24 31,-24 0-15,0-25-16</inkml:trace>
  <inkml:trace contextRef="#ctx0" brushRef="#br0" timeOffset="181945.34">4664 9973 0,'0'0'0,"0"-75"15,-50 298 32,25-123-47,25 73 16,25-24 0,25-74-1,74-51 1,25-24-1</inkml:trace>
  <inkml:trace contextRef="#ctx0" brushRef="#br0" timeOffset="182296.86">5185 10295 0,'0'0'16,"24"-25"0,-123 25-1,0 75 1,49-1-1,26 50 1,73-124 0,26 0-1,-1-25 1,-24-49 0,-26-25-1,1 49 1,-50 100 31,1-1-32,24 51 1,0-1 0,49-25-1,26-74 1</inkml:trace>
  <inkml:trace contextRef="#ctx0" brushRef="#br0" timeOffset="182512.43">5755 9923 0,'0'0'0,"25"-50"15,0 26-15,-25 48 31,0 1-15,0 25 0,0 49-16,-25 99 15,0 26 1,0-75 0</inkml:trace>
  <inkml:trace contextRef="#ctx0" brushRef="#br0" timeOffset="182762.46">5706 10543 0,'0'0'0,"24"-124"16,1 50-1,25-1 1,-1 50 0,26 25-1,-1 75 1,-49-26-16,0 51 31,-25-1-15,0-25-1,25-74 1,24-24-16</inkml:trace>
  <inkml:trace contextRef="#ctx0" brushRef="#br0" timeOffset="183246.51">6351 10394 0,'0'-25'15,"0"50"-15,-25-50 16,-50 75 0,1 49-1,74-49-15,0 0 16,25-26 0,74 1-1,-25-50 1,1-24 15,-1-50-15,25-1-1,1 51 1,-26 49 0,-49 49-1,0 51 1,-50-1-1,25-74-15,0-1 16,50-98 15,24-50-15,0 25 0,1 74-1,-1 50 1,-49 74-1,25 0 17,-26 0-17,26-74-15</inkml:trace>
  <inkml:trace contextRef="#ctx0" brushRef="#br0" timeOffset="183811.37">9402 10047 0,'0'0'0,"-25"-25"31,0 50-31,-74 25 16,-25 49 0,50 25-1,123-50 1,50-74-1,25-49 17,-24-51-17,-76 1 1,-73 0 0,-26 49-1,26 26 1</inkml:trace>
  <inkml:trace contextRef="#ctx0" brushRef="#br0" timeOffset="184129.35">9972 9849 0,'0'0'0,"25"-25"0,0-25 16,-25 25-16,-25-24 15,-24 49 17,-1 49-17,0 51 1,50 48 0,-49 51-1,24-1 1,0 1-1,0-100-15,1 99 16,-1-49 0,0-74-1</inkml:trace>
  <inkml:trace contextRef="#ctx0" brushRef="#br0" timeOffset="184279.2">9501 10766 0,'0'-24'0,"0"48"16,-25-73-16,25 24 16,0 0-1,25-24 1,49-26 0,1 26-16,148-1 15</inkml:trace>
  <inkml:trace contextRef="#ctx0" brushRef="#br0" timeOffset="184661.82">11535 9700 0,'0'0'0,"0"-25"0,0 0 16,-25 0-1,25 0 1,-24 75-1,-1 99 1,-25 25 0,-24 49-1,-1-25 1,51-123 0</inkml:trace>
  <inkml:trace contextRef="#ctx0" brushRef="#br0" timeOffset="184895.61">11883 9650 0,'0'0'0,"24"-50"16,-48 75 15,-1 0-31,0 25 15,0 99 1,0 24 0,0 1-1,1-125-15,-1 26 16,25-50 0</inkml:trace>
  <inkml:trace contextRef="#ctx0" brushRef="#br0" timeOffset="185079.58">11312 10121 0,'0'0'0,"-25"-24"32,50-1-32,0 0 15,49 0 1,50-24-1,-49 24-15,-1 25 16</inkml:trace>
  <inkml:trace contextRef="#ctx0" brushRef="#br0" timeOffset="185462.91">12031 9849 0,'0'24'31,"-24"1"-31,24 25 15,0-1 17,24-24-17,51 0 1,-1-25 0,-24 0-16,-1-50 15,-24-24 1,0-25-1,-25 74 1,-50 75 15,26 98-15,-51 26 0,26 49-1,-51 25 1,51-74-1,-1-50 17</inkml:trace>
  <inkml:trace contextRef="#ctx0" brushRef="#br0" timeOffset="185962.38">12776 9849 0,'0'0'0,"24"-25"31,-48 25-15,-1 49-16,0 1 16,0 99-1,0-75-15,1 100 16,-26-50 15,25-50-15,0-98 15,50-76-15,25-123-1,-1-25 1,26 74-1,-1 75 1,-49 99 0,0 0-1,0 50-15,-1 74 16,-48 74 0,-51-49-1,1-50 1,49-74 15,50-50-31</inkml:trace>
  <inkml:trace contextRef="#ctx0" brushRef="#br0" timeOffset="186262.25">13172 9948 0,'0'0'15,"-24"0"16,-1 74-15,0 1 0,25 24-1,50-50 1,24-49 0,25-24-1,-49-51 1,-25-24-1,-50-25 17,-25 25-17,26 99 1,24-25-16</inkml:trace>
  <inkml:trace contextRef="#ctx0" brushRef="#br0" timeOffset="186478.76">13619 9675 0,'0'0'16,"25"-25"-16,24 0 16,-49 50 15,0 0-31,-24 24 16,-1 76-1,0 48 1,0-24 15,-24-25-15,49-99-16</inkml:trace>
  <inkml:trace contextRef="#ctx0" brushRef="#br0" timeOffset="186912.22">13495 10047 0,'0'0'0,"50"-74"15,-1-1 1,26 1 0,24-26-1,-50 26 1,-24 49 0,0 100-1,-75 49 1,26 25 15,-1-50-15,25-50-1,0-49 17,74-99-17,26 25 1,-51 49-1,-24 25 1,0 74 0,-25 26-1,0-51-15,0 26 16,25-26 0</inkml:trace>
  <inkml:trace contextRef="#ctx0" brushRef="#br0" timeOffset="187345.6">14289 10121 0,'0'0'16,"49"-49"-1,1-26 1,0 1 0,-1 0-1,-49 49 1,-25 50-1,-24 74 1,-26 0 0,51 0-1,48-74 1,51 0 0,24-50-1,50-49 1,-25 24 15,0 25-15,-74 25-1,-26 50 1,-24 24 0,0-24-16,-74-1 15,0-24 1,-26-25-1,76-25 1,24 1-16</inkml:trace>
  <inkml:trace contextRef="#ctx0" brushRef="#br0" timeOffset="187529.89">15157 9824 0,'0'0'0,"25"0"31,-25 25-15,0-1 0,0 1-16,-25 50 15,-25 24 1,26 0 0</inkml:trace>
  <inkml:trace contextRef="#ctx0" brushRef="#br0" timeOffset="187812.61">15554 9948 0,'0'0'16,"-25"-25"0,-24 25-16,-1 25 15,25 0-15,25 24 16,25 26 15,0-1-15,24 0-1,-24-24 1,-50 0 0,-24-50-1,-1-25 1,25 0-16</inkml:trace>
  <inkml:trace contextRef="#ctx0" brushRef="#br0" timeOffset="188095.61">16075 9849 0,'0'0'0,"-25"0"31,0 0-15,0 0 0,25 49-1,50-24 1,0 0 0,-1-25-1,-24-25 1,-25 0-1,0 0-15,-25 1 16</inkml:trace>
  <inkml:trace contextRef="#ctx0" brushRef="#br0" timeOffset="188363.14">16174 10121 0,'0'25'16,"0"-50"-16,25 75 0,-25-25 16,0 0-1,0-1 1,25-24 0,0 0-16,24 25 15,-24-25 1,-25-25-1,0 1 1,-25-26 0,-24 0-1</inkml:trace>
  <inkml:trace contextRef="#ctx0" brushRef="#br0" timeOffset="191812.29">3399 12627 0,'0'0'16,"24"-25"-1,-48 75 48,24-1-63,-25 1 0,0 0 15,0 24 1,-24 25 0,24-24-1,0-75 1</inkml:trace>
  <inkml:trace contextRef="#ctx0" brushRef="#br0" timeOffset="192062.62">2977 13148 0,'25'0'47,"-1"-25"-31,26 0-16,0 25 15,-1-25 1,100 1 0,25-1-1,-149 0 1,24 25-16</inkml:trace>
  <inkml:trace contextRef="#ctx0" brushRef="#br0" timeOffset="192264.46">3200 12726 0,'0'0'0,"0"-25"16,-25 25 0,25-24-1,50-26 1,0 25-16</inkml:trace>
  <inkml:trace contextRef="#ctx0" brushRef="#br0" timeOffset="192583.58">3771 12478 0,'24'-25'0,"-24"0"47,0 50-31,0 0-1,0 0 1,0 0 0,0-50 46</inkml:trace>
  <inkml:trace contextRef="#ctx0" brushRef="#br0" timeOffset="193080.02">3845 12701 0,'25'0'31,"-50"25"-15,25 25-16,0-25 15,-25 24-15,0 1 16,25-25 0,0-1 15,25-73-16,50-26 1,-26 1 0,26 24-1,-26 50 1,-24 25 0,0 50-1,-25-51 1,0 26-16,0 0 15,-25-26 1</inkml:trace>
  <inkml:trace contextRef="#ctx0" brushRef="#br0" timeOffset="193663.43">5755 12652 0,'-25'25'0,"50"-50"16,-50 0-16,-24 0 16,-50 0-1,-25 75 1,24 0-1,26 49 1,74-50 0,74-24-1,-24-50-15,74 1 32,-74-1-32,24-25 15,-49 25 16,0 50-15,-25 50 0,24 98-1,-48 75 1,-76 25 0,-48-50-1,23-74 1,26-124-1,74-25-15,1-49 16,-26-150 0,50-99-1,74 50 1,100 25 0,-99 198-1</inkml:trace>
  <inkml:trace contextRef="#ctx0" brushRef="#br0" timeOffset="194647.37">6103 12925 0,'24'-25'31,"1"0"-31,-25-25 15,25-24 1,-25 0 0,0 49-16,-25 25 15,-49 25 1,-1 49 0,1 50-1,74-25 16,25-49-15,99-50 0,-25-25-1,25-49 1,-25-50 0,-24 49-1,-26 26 1,1 98-1,-25 26 1,-50 49 0,0-50-1,25-49 1,25-75 15,24-49-15,51 0 15,-26 24-15,1 75-1,-26 25 1,-49 25-16,0 49 16,0-25-1,50-49 16,24-74-15,1-1 0,-26-24-1,1-1 1,-50 1 0,0 99 30,0 24-30,0-24-16,49 49 16,26-24-1,-1-25 1,-49 0 0,25-25-1,-25-50 16,49-24-15,25-1 0,50 26-1,-50 24 1,-24 25 0,-51 0-16</inkml:trace>
  <inkml:trace contextRef="#ctx0" brushRef="#br0" timeOffset="195246.32">8434 12751 0,'0'0'0,"100"0"15,-76-25-15,1 25 16,0-49 0,-25-1-1,-74 25 1,-1 50-1,50 0 1,1 24-16,24 1 16,49-50-1,50 0 1,25-25 0,-49-24 15,-1-1-31,-49 50 31,25 25-15,-1 24-1,100 26 1,-99-75 0,24 25-16,25-50 15,-49 0 1,24-149-1,-24-74 1,-25 149 0,0-75 15,-25 150-31,0 48 16,-50 100 15,25 50-16,-24-75 1,24 50 15,-25-25-31</inkml:trace>
  <inkml:trace contextRef="#ctx0" brushRef="#br0" timeOffset="196146.94">11932 12825 0,'0'0'16,"25"0"-16,-25-24 15,-25 48 32,25 1-31,-25 0-16,-24 49 15,-1 1 1,0-50 0</inkml:trace>
  <inkml:trace contextRef="#ctx0" brushRef="#br0" timeOffset="198545.74">13693 12304 0,'0'0'0,"0"-24"31,0 48 0,0 1-31,0 25 16,-24 74-1,-1 0 1,0 0 0,0-74-1</inkml:trace>
  <inkml:trace contextRef="#ctx0" brushRef="#br0" timeOffset="198672.18">13743 12156 0,'0'0'0,"0"-50"0,-25 25 31</inkml:trace>
  <inkml:trace contextRef="#ctx0" brushRef="#br0" timeOffset="199096.57">14041 12007 0,'0'0'0,"74"0"31,-74 25-31,-25-1 16,1 175 0,-1 24-1,0 75 1,0-75 0,0-49-1,25-100 1,25-74 15,25-74-15,24-50-1,-49-75 1,-25 26 0,-74 73-1,24 51-15,-24 24 16,49 0-1,0 0 1,50 0 0</inkml:trace>
  <inkml:trace contextRef="#ctx0" brushRef="#br0" timeOffset="199846.98">16174 12007 0,'0'0'15,"25"-50"1,-25 25 0,-25 25-16,25 25 31,-25 25-16,25-1 1,-24 26-16,-1 98 16,-25 1-1,25 0 1,25-50 0,0-75-1,50-24 1,49-50-1,25-24 1,-25-75 0,-24-25-1,-26-25 1,-49-49 0,-24 124-1,-1 0 16,-25 49-15,1 25 0,-26 25-1,1 50 1,24 74 0,25-25-1,75-25 1,49-24-1,50-50 1,-25-25 0</inkml:trace>
  <inkml:trace contextRef="#ctx0" brushRef="#br0" timeOffset="200279.98">16770 12726 0,'0'0'0,"24"-25"31,-48 25-15,-1 0-1,25 25 1,-25 25-16,0-1 16,50 26-1,25-50 1,24-25 15,25-75-15,-74 50-1,-25-49 1,-25 49-16,-74-49 16,25 74-1</inkml:trace>
  <inkml:trace contextRef="#ctx0" brushRef="#br0" timeOffset="201180.01">18432 12255 0,'0'0'0,"0"-25"16,24 25-1,-24 25 32,0 0-47,0 49 16,-24 25-1,24 1 1,0-76 0,0 1-1,0-50 1</inkml:trace>
  <inkml:trace contextRef="#ctx0" brushRef="#br0" timeOffset="201479.74">18407 12007 0,'0'0'16,"-25"-25"-1,25 50 17,25 0-17,0-25-15,-1 24 16,26-24 0,-25-24-1,-25-26 1,-25-24 15,-25 49-15,26 25-1</inkml:trace>
  <inkml:trace contextRef="#ctx0" brushRef="#br0" timeOffset="201829.08">19201 12081 0,'0'0'16,"99"-25"-1,-124 50 1,0 0-16,0 25 16,25 24-1,50 25 16,49-24-15,0-1 0,-74-24-1,-25-1 1,-49-24 0,-75 0-1,24-25 1,51 25-1</inkml:trace>
  <inkml:trace contextRef="#ctx0" brushRef="#br0" timeOffset="202649.5">22351 12304 0,'0'0'0,"25"0"0,-25-24 15,25-26 1,-1 0 0,1 1-1,0-1-15,25 1 0,74-150 31,-99 125-15,-75 49 0,-74 75-1,0 74 1,74 0 0,125 0-1,74-50 1,-75-49-16,-24 0 15,-1 24 1,-98 26 0,-150-26 15,100-49-31,49-49 16</inkml:trace>
  <inkml:trace contextRef="#ctx0" brushRef="#br0" timeOffset="203130.43">22897 12081 0,'49'-25'0,"-98"50"0,148-50 15,-74 25 1,-25 25-16,0 0 16,0 124-1,-25-75 1,25 1-16,-25 148 15,0-25 1,1-74 0,24-74 15,-25-50-31,25-50 16,0-98-1,0-100 16,25 24-15,-1 51 0,100-1-1,-74 149 1,74-24 0,-25 98-1,-74 50 1,-50 50-1,-24-25 1,-1-49 0,50-51-1,-25-24 1</inkml:trace>
  <inkml:trace contextRef="#ctx0" brushRef="#br0" timeOffset="203931.26">23839 12205 0,'25'0'94,"0"0"-94,0-25 15,0 1-15,24-1 16,-24 0 0,25 0-1,-25-24 1,-25 24-16,0 0 16,-75 25-1,50 0 1,-74 74-1,49 26 1,26-1 0,48 0 15,51-49-31,74-50 16,24 0 15,-49-50-31</inkml:trace>
  <inkml:trace contextRef="#ctx0" brushRef="#br0" timeOffset="204297.75">24832 11982 0,'0'0'0,"0"-25"0,-25 25 16,0 0 15,0 0-31,-49 50 31,-25 24-15,49 25 0,50 1-1,0-51-15,50 1 16,49-50 0,25 0-1,-74-25-15</inkml:trace>
  <inkml:trace contextRef="#ctx0" brushRef="#br0" timeOffset="204498.3">25204 12081 0,'0'0'16,"0"-25"0,0 50 15,0 0-16,-25 49 1,0 26 0,0-26-1,1-49 1</inkml:trace>
  <inkml:trace contextRef="#ctx0" brushRef="#br0" timeOffset="205181.58">25353 11759 0,'0'0'16,"0"-25"-16,0-25 0,0 25 15,-25 1 1,25-1 15,25 50-15,-25 24-1,25-24 1,-25 74 0,24 25-1,-48 50 1,24-75-16,-50 124 16,25-123-1,0 73 1,50-49-1,25-124 1,49-74 0,25-75-1,-25-74 17,-99 49-32,-49 50 31,-51 50-16,26 49 1,49 25-16,25-25 31,75 0-15,-26 25-16,1 0 16,-1 0-16,75-24 15,-24-1 1,-51 25-1,-24 25 1,-25 24 0,0 75 15,0-74-31,0 49 16,0-49 15</inkml:trace>
  <inkml:trace contextRef="#ctx0" brushRef="#br0" timeOffset="205864.39">26345 12180 0,'25'-24'16,"0"24"-1,-1-25 1,26 0-1,0-49 1,-26 24 0,-48 50-1,-26 0 1,-24 50 15,49-26-31,25 51 16,49-26-1,125-49 1,74 0 0,25-24-1,-75-1 1,-74-25 0,-99 25-1,-99 1 1,24 24-1,-24 74 1,74 0 0,0 1-1,74-26 1,25-24 15,1-50-15,-75 1-1,24-1 1,-24-99 0,0-75-1,49-148 1,-74 248 0,0 0-1,-49 173 1,24-24-1,25 24-15,-25 100 16,25-25 0,-25-75-1</inkml:trace>
  <inkml:trace contextRef="#ctx0" brushRef="#br0" timeOffset="206515.4">29396 11684 0,'0'0'16,"25"-25"-16,-25 50 31,25 0-16,-25 50 1,-25 73 0,25 1-1,25-74 1,0-51 0,-1-24-1,26-49 1,0-75-1,24-50 1,1 0 0,-51 75-1,-24 124 1</inkml:trace>
  <inkml:trace contextRef="#ctx0" brushRef="#br0" timeOffset="207780.45">29992 12032 0,'99'-50'31,"-99"0"-31,0-24 32,-75 49-32,-24 75 15,-25 24 16,75 25-15,49-74 0,74-25-1,0-25 1,-24 1-16,24-76 16,-49 51-1,-25 24 1,25 0-1,-50 100 1,0 24 0,50-25-1,50 1 1,49-75 15,0-25-15,-25-50-1,-25-49 1,-24-198 0,-25 173-1,-25 124 1,-25 50 0,-25 74-1,1 50 1,24 0-1,25 0 1,50-75 0,24-49-1,25-25 1,0-74 0,1-150 15,-76 150-16,-48 74 1,24 25 0,-75 124-1,75-25 1,50-75 0,-1-24-1,51-25 1,-26-74-1,-24-50 1,-50 24 0,25 76-1,-50 24 1,0 24 0,0 125-1,50-25 1,-25-99-1,99 0 1,25-25 0,-74-25-1,74-74 1,-50-50 0,-49 75-1,-50 98 16,25 26-31,-25 24 16,50-49 0,0 25-16,74-25 31,25-50-31,25-25 16,-50-49 15,-24 25-16,-75 49 1,25 50 0,-25 74-1,-25 25 1,0-75-16,25 26 16,-25 24-1</inkml:trace>
  <inkml:trace contextRef="#ctx0" brushRef="#br0" timeOffset="209331.14">4540 14661 0,'0'0'0,"0"-25"47,0 50-15,0 25-17,-25 24-15,0 25 16,0 75-1,0-25 1,75-124 0,-25-25-1,24-25-15,26-74 16,-25-25 0,-50 0-1,-75 49 1,1 50-1,49 25 1</inkml:trace>
  <inkml:trace contextRef="#ctx0" brushRef="#br0" timeOffset="209747.16">5160 14587 0,'0'0'0,"-25"49"31,0 1-31,0 24 16,1 1-16,-1 24 16,0 124-1,50 1 1,24-76-1,100-98 1,-74-75 0,-26-24-1,-24-1-15,-50-49 16,-74 0 0,-75 49-1,26 25 16,73 0-15,75-49 0,75-50-1,49 0-15</inkml:trace>
  <inkml:trace contextRef="#ctx0" brushRef="#br0" timeOffset="210597.57">8161 14736 0,'0'-50'31,"0"75"-15,-49 74 0,-1 99-1,50 26 1,-25-1-1,1-49 1,48-100 0,-24-99 15,25-49-31,-25-1 16,0-123-1,0 74 1,-25-149-1,50 0 1,0 124 0,25 75-1,24 49 1,-24 50 0,-25 124-1,-25 74 1,-25 0-1,0-99 1,25-99 0</inkml:trace>
  <inkml:trace contextRef="#ctx0" brushRef="#br0" timeOffset="211580.75">8682 14711 0,'0'0'0,"25"-50"0,-25 25 16,0 1-1,-25 24 1,-49 49 0,0 50-1,49 1 1,25-26-1,25-74 1,24-74 0,1-50-1,-25-25 1,-1 50 0,-24 74-1,0 74 16,0 75-15,0 25 0,25-25-1,0-74 1,25-50 0,-1-25-1,-24-25-15,25-49 16,-25-74-1,-1 24 1,-48 74 0,-1 75-1,-25 25 1,25 50 0,75-26-1,24-24 16,1 25-15,-1 24 0,1 124-1,-51-74 1,26-74 0,74-75-1,25-74 1,-25-50-1,-74 0 1,-26 100 0,-73 49-1,-51 49 1,26 26 0,49-1-1,50-24 16,25-50-15,24-50 0,25 1-1,-74 24 1,-25 74 0,25 51-1,-25-1 1,-25 0-1,25-74-15</inkml:trace>
  <inkml:trace contextRef="#ctx0" brushRef="#br0" timeOffset="212413.73">9873 14711 0,'25'-50'0,"-50"100"0,50-125 15,0 100 16,-25 25-15,0 49 0,-25-25-1,50-74 1,0-24 0,49-100-1,0 0 1,-24 74-1,0 75 1,-50 74 0,-25 0-1,25-74 1,25-50 0,24-49-1,26-1 16,-26 51-15,1 48 0,-25 51-1,0 24 1,24-49 0,1-50-16,24-25 15,1-74 1,-1-25-1,-24 0 1,-50 74 0,0 25-1,-25 100 1,0 49 0,25-25 15,50-50-16,49-49 1,50-74 0,-75 0-16,50-75 15,-49-75 1,-26 26 0,-49 99-1,-25 124 1,1 99-1,-1 74 1,0 1 0,50-1-1,-25-99 1,0-74 0,25-75-1</inkml:trace>
  <inkml:trace contextRef="#ctx0" brushRef="#br0" timeOffset="212581.15">11312 14463 0,'0'0'0,"-25"25"15,0-25 1,25 24 0,25-73-1,74-26 1,25-24-1,-99 49-15</inkml:trace>
  <inkml:trace contextRef="#ctx0" brushRef="#br0" timeOffset="213115.44">11684 14463 0,'0'0'15,"25"0"1,0 25-1,49-75 1,1 0 0,24-49-1,-25 25 1,-49 49 0,0 25-1,-50 74 1,50 25-1,0 1 1,-1-26 0,1-49-1,0-25 1,25 0 15,-26-50-15,51 1-1,-26 24 1,1 25 0,-25-25-16,0 25 31,-25 25-31,25 0 16,-25 24-16,0 51 15,24-26 1,1-24-1,50-50 1,24-75 0,-25 1-1</inkml:trace>
  <inkml:trace contextRef="#ctx0" brushRef="#br0" timeOffset="213997.79">14884 13917 0,'0'0'0,"25"-25"16,-50 25 15,25 50-15,-25-25-16,1 24 15,-1 1-15,0 99 16,0 24 15,25-24-15,25-25-1,49-25 1,26-99 0,24-24-1,0-76 1,-50-24 0,-24-49-1,-50-1 1,-25 0-1,-50 1 1,1 148 0,-25 25 15,49 50-15,1 49-1,24 0 1,74 0-1,51-24 1,123-51 0,-149-24-1,75 0-15</inkml:trace>
  <inkml:trace contextRef="#ctx0" brushRef="#br0" timeOffset="214531.8">16497 14884 0,'0'-24'0,"0"48"63,0 1-63,0 0 15,0 25-15,0-1 16,-50 51 0,25-26-1</inkml:trace>
  <inkml:trace contextRef="#ctx0" brushRef="#br0" timeOffset="-212331.99">18680 13991 0,'0'0'0,"0"-24"0,24-1 16,1 0 0,-25 0-1,-25 75 32,25-1-47,-24 150 16,-1-1-1,0-24 1,0-50 0,25-99-1</inkml:trace>
  <inkml:trace contextRef="#ctx0" brushRef="#br0" timeOffset="-211766.08">18556 14289 0,'0'0'0,"0"-25"0,49 25 62,-24 0-62,25 0 16,-1-25-16,1 25 16,74-49-1,-50-26 1,1-24 0,-50 50-1,-25 24 1,24 74 15,-24 51-15,-24 24-1,-1 24 1,0-48 0,25-75-1,25-75 1,0 0-1,49-49 1,-24 49-16,-26 1 16,26 24-16,-25 25 15,0 25 1,-1 74 0,-24 25 15,0-49-16,0-51 1,25 1 0,-25-50-1</inkml:trace>
  <inkml:trace contextRef="#ctx0" brushRef="#br0" timeOffset="-211199.07">19548 14488 0,'74'-25'15,"-49"0"-15,0 0 16,-248 124-16,471-223 0,-223 50 15,-199 248-15,372-398 16,-222 224 15,-1 25-15,-25 0-16,-24 74 16,49-24 15,50-1-16,49-74 1,75-50 0,-25-24-1,-25-25 1,-49 49 0,-50 25-16,25 25 15,-25 50 1,24 24-1,-24 26 1,25-26 0,0-49-1,49-50 1,51-49 15,-26-26-15,-25 51-1,-49 49 1,49 99 0,1-49-1,49-26 1,-25-48 0,0-26-1,-74-49 1</inkml:trace>
  <inkml:trace contextRef="#ctx0" brushRef="#br0" timeOffset="-206944.88">23517 13967 0,'0'-25'16,"0"0"15,-25 25-31,25 50 16,-49 49-1,-1 99 1,50-99-16,-25-24 16,0 99-1,1-50 1</inkml:trace>
  <inkml:trace contextRef="#ctx0" brushRef="#br0" timeOffset="-206248.65">23244 14587 0,'0'0'0,"0"-25"15,0 0 1,0-24-1,25 49 1,0-25-16,24-25 16,51-24-1,98-100 1,-148 149 0,-26-24-16,1 24 15,-25 0 1,0 99-1,-25 50 1,1 25 0,-26 0-1,50-74 1,-25-51 15,75-73 0,24-50-15,-24-1 0,-1 75-16,-24 25 15,0 50 1,0 74 0,0-25-1,24-24 1,1-50-1,24-50 1,1-50 0,-50 26-1,-1-26-15,1-74 16,0 75 15,-50 74-15,-49 149-1,49 0 1,25-50 0,99-74-1,25-25 1</inkml:trace>
  <inkml:trace contextRef="#ctx0" brushRef="#br0" timeOffset="-205696.79">25898 14190 0,'0'-25'0,"0"50"0,0 0 47,-24-1-47,24 100 16,-25-49-1,0-1-15,25-24 16,-25 0-16,0-26 16,25 1 15,25-124-15,50-25-1,24-25 1,-25 99-1,-24 26 1,-50 73 0,0 150-1,-25-75 1,0-75 0,75-49 15</inkml:trace>
  <inkml:trace contextRef="#ctx0" brushRef="#br0" timeOffset="-205314.06">26419 14289 0,'0'0'0,"25"-50"32,-25 100-1,-25 0-31,25 24 31,25-24-31,-25-25 16,25-1-16,0-24 15,99-24 1,-50-51 0,-49-49-1,25 25 1,-50 49-1,25 25 1,-50 125 0,0-1 15,25-50-31,0 1 16,25 0-16,0 24 15,-25-49 1,74-50-16</inkml:trace>
  <inkml:trace contextRef="#ctx0" brushRef="#br0" timeOffset="-205096.39">27213 13942 0,'0'0'0,"0"-25"0,25 0 16,-75 124 30,50-49-46,-49 99 16,49 0 0,25 0 15,-1-149-15,26-25-1</inkml:trace>
  <inkml:trace contextRef="#ctx0" brushRef="#br0" timeOffset="-204898.5">27461 14016 0,'25'-74'0,"-50"148"0,75-198 16,-50 99-1,-25 75 1,0 24 0,0 50-1,1 50 1,24-100-16,0 26 15,0-75 1,24-1 0</inkml:trace>
  <inkml:trace contextRef="#ctx0" brushRef="#br0" timeOffset="-204463.12">29198 13967 0,'0'-25'16,"0"50"-16,25-50 0,-25 0 15,0 50 1,-50 74 0,50-25-1,-25 1-15,-49 123 16,24-24 0,50-50-1</inkml:trace>
  <inkml:trace contextRef="#ctx0" brushRef="#br0" timeOffset="-204247.32">29471 14041 0,'0'0'0,"24"-50"0,-24 1 16,0 24-1,0 75 1,-24-1-1,24 26-15,-25 98 16,-25 1 0,25 0-1,25-100-15</inkml:trace>
  <inkml:trace contextRef="#ctx0" brushRef="#br0" timeOffset="-203730.82">29297 14512 0,'0'0'0,"-25"-74"32,25 49-17,50 0 1,-1 25-16,75-25 31,50 1-15,-25-26-1,-124 0 1,-50 75 0,0 25-1,25-25 1,-25 74 0,75-49-1,24-50 1,26-25-1,-26-25 1,0-49 0,-49 49-16,0 25 15,0 25 1,-25 75 15,0 49-15,-50 74-1,-24 50 1,-1 25 0,1-49-1,24-51 1,26-74 0</inkml:trace>
  <inkml:trace contextRef="#ctx0" brushRef="#br0" timeOffset="-203215.25">30463 14537 0,'0'0'0,"0"-74"31,-25 74-16,25 25 1,-49 74 0,-1 99-1,50 1 1,-25-125-16,0 50 16,25-74-1,0-100 16,0-99-15,25-74 0,74 0-1,-24 74 1,24 99 0,-49 25 15,-26 25-16,1 50 1,-25 25-16,-25 49 16,-49 24-1,24-48 1,50-76 0,-24-24-16</inkml:trace>
  <inkml:trace contextRef="#ctx0" brushRef="#br0" timeOffset="-202914.83">30885 14512 0,'0'0'0,"0"-24"0,-25-1 31,0 50-15,25-1-1,-25 26 1,25 49-1,50-74 1,24 0 0,26-50-1,-51-49 1,-24-50 0,-25 24-1,-25 51 1,0 24-1,1 25 1</inkml:trace>
  <inkml:trace contextRef="#ctx0" brushRef="#br0" timeOffset="-202681.97">31232 14239 0,'0'0'16,"25"-49"-16,-25 24 15,25 0 1,-25 75 0,-25-1-1,25 75 1,-25 25 0,0-25-1,25-24 1,-25-76-16</inkml:trace>
  <inkml:trace contextRef="#ctx0" brushRef="#br0" timeOffset="-202297.96">31232 14512 0,'0'0'0,"25"-49"15,49-75 1,1 74-1,-51 25 1,-24 149 15,0-74-31,-24 0 16,24 24 0,0-49-1,24 0 1,26-50-1,24-50 1,1 26 0,-50 49-1,-1 0 1,-24 74 0,-24 1 15,24-1-16,-25-24 1</inkml:trace>
  <inkml:trace contextRef="#ctx0" brushRef="#br0" timeOffset="-201862.03">31902 14512 0,'0'0'0,"25"-24"15,24-51 1,-24 75-1,-25-25 1,25 50 0,-25 74-1,0-24 1,-25-1 15,99-99 0,50-49-15,25-25 0,-49 24-1,-26 75 1,-24-25 0,-26 75-1,-24 25 1,25-1-1,-25-24 1,-49-1 0,24-49-16,-74 0 15,24 0 1</inkml:trace>
  <inkml:trace contextRef="#ctx0" brushRef="#br0" timeOffset="-199131.88">5259 16671 0,'0'-25'16,"-25"0"31,0 0-32,1 25 1,-1 0-16,-25 25 16,-24 49 15,24 100-16,50 49 1,75-173 0,24-75-1,-25-49 1,1-50 0,-26 49-1,-24 100 1,-25 25-1,0 74 1,0-25 0,25-49-16</inkml:trace>
  <inkml:trace contextRef="#ctx0" brushRef="#br0" timeOffset="-198448.28">5706 16844 0,'0'0'0,"24"-25"16,1 25 0,0 100-1,-25 24 1,-25-25 0,25-74-1,25-50 1,49-99-1,26-25 1,-51 99-16,26 1 16,-50 74-1,-25 123 1,-25 26 15,25-50-15,74-99-1,25-75 1,1-74 0,-1 50-1,-74-1 1,-1 75 0,-73 100 15,-1-26-16,25 1 1,50-75 15,0-25-31,49-50 16,1-24 0,-1-50 15,-49-49-16,0 24 1,-50 100 0,25 98-1,-25 26-15,25 124 16,0 49 0,99 0-1,-24-148-15</inkml:trace>
  <inkml:trace contextRef="#ctx0" brushRef="#br0" timeOffset="-197965.02">8658 16770 0,'0'0'0,"-50"-124"31,25 124-31,-24 0 16,-75 74-1,24 50 1,26 0-1,49-49 1,75-75 0,74-75-1,-25-24 1,0-25 0,-99 74-1,25 26 1,-25 123 15,0 50-15,50-25-1,-26-50 1,26-74 0,-25 0-16</inkml:trace>
  <inkml:trace contextRef="#ctx0" brushRef="#br0" timeOffset="-197764.96">8955 16298 0,'0'0'0,"0"-74"0,25 49 15,-25 50 1,-25 74 0,25 75 15,-24 49-16,24 0 1,24-99 0,-24-74-16</inkml:trace>
  <inkml:trace contextRef="#ctx0" brushRef="#br0" timeOffset="-197480.72">9278 16422 0,'0'0'0,"25"-49"15,-25 24-15,0 50 32,0 24-17,-25 100 1,25 75-1,-25-51 1,50-98 0,24-51-1,1-24-15,24-49 16,-24-26 0</inkml:trace>
  <inkml:trace contextRef="#ctx0" brushRef="#br0" timeOffset="-197314.65">9377 16720 0,'0'0'0,"-25"0"15,50 0 17,0-25-17,24 25 1,1-24-16</inkml:trace>
  <inkml:trace contextRef="#ctx0" brushRef="#br0" timeOffset="-196846.98">9774 16646 0,'0'25'31,"25"-25"-31,24-25 15,-24 0-15,50-49 16,-26-26 0,-24 51 15,-50 49-15,-24 74-1,24 25 1,25-24-1,25-26 1,24-49 0,26-24-1,24-76 1,0 26 0,0 24-1,-49 50 1,0 50-1,-1 99 1,-24-75 0,25-49-1,-1-50 1,-24 0 0</inkml:trace>
  <inkml:trace contextRef="#ctx0" brushRef="#br0" timeOffset="-196213.15">10816 16323 0,'25'0'16,"-50"25"-16,25-50 0,49 25 0,-49 50 31,-24-1-15,-1 51 0,25-51-16,-25 26 15,50-100 16,49-74-15,-24 24 0,-1 50-1,-24 25 17,0 75-17,25-50-15,-25 0 16,99-1-1,74-24 1,-148-24 0,-1-1-16,-24-75 15,-25 51 1,-50 24 0,-24 50-1,49 49 1,0-24-1,25 0 1,50-50 0,24-25 15,-49 0-31,50-74 16,-51 24-1,-24 50 1,0 1-1,25 73 1,-25 50 0,50 1-1,24-51 1,50-49 0,-74 0-16</inkml:trace>
  <inkml:trace contextRef="#ctx0" brushRef="#br0" timeOffset="-196013.36">12205 16001 0,'0'-50'16,"-25"273"-16,75-471 15,-75 323 1,50-125 0,-25 100-1,0 74 1,-25 25-1,0 24 1,0-49 0,25-99-1</inkml:trace>
  <inkml:trace contextRef="#ctx0" brushRef="#br0" timeOffset="-195431.42">12230 16447 0,'0'0'16,"0"-25"-16,0-74 15,25 50 1,24-26 15,1 75-31,-25-25 16,24 75 15,-49 24-15,25 26-1,-25-51 1,0-24-16,25-25 16,25-25-1,49-49 1,-25-25 0,-49 74-16,0 0 15,0 50 1,-1 49-1,26 1 1,0-1 15,49-74-15,25-25 0,-25-24-1,-49-26 1,-50-24-1,-75 99 1,26 50 0,24 24-1,25 25 1,0 1 0,25-51-1,49-49 1,-49 25-16</inkml:trace>
  <inkml:trace contextRef="#ctx0" brushRef="#br0" timeOffset="-195048.16">15033 16150 0,'0'-50'16,"0"100"-16,0-125 0,0 100 16,-25 99 15,-24 74-31,-1 1 16,25-25 15,0-100-16</inkml:trace>
  <inkml:trace contextRef="#ctx0" brushRef="#br0" timeOffset="-194863.48">15380 16174 0,'25'-49'0,"-50"98"0,50-123 15,-25 99 1,-49 74-1,-1-25-15,25 75 16,0 0 15,0-25-15,25-74-16</inkml:trace>
  <inkml:trace contextRef="#ctx0" brushRef="#br0" timeOffset="-194048.31">15033 16671 0,'-50'-25'16,"100"50"-16,-149-100 16,148 26-1,1 24 1,99-25 0,124-49-1,-149 49 1,-99 50-1,-25 75 1,-25 24 0,0-25-1,75-24 17,98-50-17,26-50 1,-75-24-1,-24-50 1,-75 74 0,0 75 15,0 25-15,25-1-1,-1 1 1,-24-25-1,50-25 1,-25-25 0,0 25 31,-25-25-32,24 25 1,-24-25 31,25 25 0,-50 0-32,50 25 63,-50 0-78,25 0 16,-24 24 0,-26 26-16,0 24 15,-99 174 1,-24-25-1,24-50 1</inkml:trace>
  <inkml:trace contextRef="#ctx0" brushRef="#br0" timeOffset="-193447.85">17266 16422 0,'-25'25'0,"50"-50"0,-75 75 16,0-50-16,26 0 15,-1 75 1,25-51-16,-25 76 16,0 24-1,-24-50 1,24-49-1,50-124 17,-1-50-17,26-50 1,24 26 0,1 73 15,-26 76-16,1 48 1,-50 26-16,25 99 16,-75 25-1,25-75 1,1-25 0,98-148 15</inkml:trace>
  <inkml:trace contextRef="#ctx0" brushRef="#br0" timeOffset="-193163.57">17687 16373 0,'0'0'0,"-24"0"32,-26 25-17,0 74 1,50-49-1,75-26 1,49-24 0,-25-24-1,-49-51 1,-50 1 0,-25-1-1,-50 26 1,51 24-1,-1 25-15</inkml:trace>
  <inkml:trace contextRef="#ctx0" brushRef="#br0" timeOffset="-192980.26">18208 16075 0,'0'0'0,"50"-25"15,-50 1 1,0 48-1,0 76 1,-25 24 0,-24 24-1,24 26 1,25-99-16,-25-26 16</inkml:trace>
  <inkml:trace contextRef="#ctx0" brushRef="#br0" timeOffset="-192614.17">18208 16522 0,'25'-50'16,"-50"100"-16,75-199 0,24 25 31,26 49-31,-51 26 16,-24 49 15,-50 99-16,0 0 1,-24 0 0,49-24-1,25-75 1,24-50 0,50 1-1,-74-1-15,50 25 16,-51 25-1,-24 50 1,0 24 0,0-24-1</inkml:trace>
  <inkml:trace contextRef="#ctx0" brushRef="#br0" timeOffset="-192280.13">18903 16422 0,'50'-49'15,"-100"98"-15,149-148 0,-49 50 16,24-26 0,-49 75-1,0-25 1,0 75 0,24 0-1,-49-1 1,0-24 15,25-50-15,49-49-1,26-25 1,-26 24 15,-49 75-15,0 0-1,-50 50-15,-50 24 16,-24 1 0</inkml:trace>
  <inkml:trace contextRef="#ctx0" brushRef="#br0" timeOffset="-192047.98">19697 16050 0,'0'0'0,"49"0"32,-49-24-32,25 24 15,-25 24-15,0 1 16,-25 0 0,1 49-1,-26 1 1,50-50-1</inkml:trace>
  <inkml:trace contextRef="#ctx0" brushRef="#br0" timeOffset="-191847.51">19920 16150 0,'25'-25'16,"-50"50"-16,75-75 16,-26 75 15,-24 0-16,50 123 1,-25-48 0,-50-26-1,-49-49 1,-50-25 0</inkml:trace>
  <inkml:trace contextRef="#ctx0" brushRef="#br0" timeOffset="-191697.13">19846 15902 0,'0'0'0,"0"-25"0,-25-50 15,-25 26 1</inkml:trace>
  <inkml:trace contextRef="#ctx0" brushRef="#br0" timeOffset="-189376.1">22103 16050 0,'0'0'0,"0"-24"16,-50 48 31,50 1-32,-24 0-15,24 25 16,-25 24-1,25 0 1,-25-24 0</inkml:trace>
  <inkml:trace contextRef="#ctx0" brushRef="#br0" timeOffset="-189232.4">22128 15877 0,'0'-25'0,"0"50"0,0-100 15,-25 75 1,0 0 0</inkml:trace>
  <inkml:trace contextRef="#ctx0" brushRef="#br0" timeOffset="-188963.25">22376 15926 0,'0'0'0,"0"100"32,0-51-17,-25-24-15,50 25 16,0 24-1,24 0 1,-24-24 0,-25 0-1,-74-26 1,-26 1 0,51-25-16,24 0 15</inkml:trace>
  <inkml:trace contextRef="#ctx0" brushRef="#br0" timeOffset="-186863.4">25030 15976 0,'25'0'31,"-50"0"1,25-25-1,25 0-15,-25 1-1,0-1 16,-25 0-31,0 25 16,-24 0 0,24 25-16,-25 0 15,-24 49 1,24 0-16,26 1 16,-1-26-16,0 1 15,0 49 1,75-24-1,49-75 1,25 0 15,0-50-15,-74 25-16</inkml:trace>
  <inkml:trace contextRef="#ctx0" brushRef="#br0" timeOffset="-186263.89">25502 16026 0,'0'0'0,"24"-25"16,-24-25-1,-24 50 17,-1 0-32,-50 75 15,1 24 1,24 0-1,50-49 1,25-26 0,25-24-1,49-49 1,-25-26 15,-24 1-15,-25 0-1,0 123 1,-25 1 0,0 49-1,24 0 1,-24-74 0,0 0-1,50-50 1,24-49-1,75-50 1,0 24 0,-25 76-1,-74 73 1,-25 26 15,-75 49-15,25-75-16,-49 26 15,49-51 1,0-24 0,25-24-16</inkml:trace>
  <inkml:trace contextRef="#ctx0" brushRef="#br0" timeOffset="-185963.71">26519 16199 0,'0'0'16,"24"0"0,1 25-16,50-50 15,-51 0-15,51-24 16,-50-26 15,-25 1-15,-50 74-1,-49 50 1,0 49 0,74 0-1,74 0 1,75-49 0,-24-50-16</inkml:trace>
  <inkml:trace contextRef="#ctx0" brushRef="#br0" timeOffset="-185197.57">28900 16125 0,'0'0'0,"0"-25"31,0 0-31,-25 25 0,-74 50 16,-25 24-1,50 25 1,74-24 15,74-50-15,50-50-1,0-25 1,-99 25-16,0-49 16,-50 0-1,-25 49 1,-24 74 0,74 1-1,49 49 1,100-49-1,50-25 1,-26-50 0,-73-50-1,-51-24 17,-49 0-17,0 25 1,-25 123-1,-24 75 1,24 25 0,-25 50-1,1 24 1,-1 25 0,-49 0-1,49-149-15</inkml:trace>
  <inkml:trace contextRef="#ctx0" brushRef="#br0" timeOffset="-185046.88">29074 17018 0,'0'0'0,"124"-25"31,-75 25-16,1-25-15,24-24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01:25.8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3498 1786 0,'0'-25'31,"0"50"16,0 0-31,-25 25-16,25-1 16,0 1-16,-25-1 15,25 51 1,-25-51-1,25-24 1,25-25 0</inkml:trace>
  <inkml:trace contextRef="#ctx0" brushRef="#br0" timeOffset="317.75">3498 1637 0,'0'0'0,"-50"-49"31,25 49-31,1 0 16,24 24 0,24 1-1,1-25 1,25 0-1,-25-25 1,-25-24 0,-75-1-1,26 25 1,-75 1 0,49-1-1,50 50-15</inkml:trace>
  <inkml:trace contextRef="#ctx0" brushRef="#br0" timeOffset="799.76">3919 1737 0,'0'0'0,"25"0"0,-25-25 16,25 50 30,0-1-30,-25 26-16,50 74 16,-50 0-1,-25-25 1,-75-24 0</inkml:trace>
  <inkml:trace contextRef="#ctx0" brushRef="#br0" timeOffset="1067.02">2853 1885 0,'0'0'16,"0"-24"-16,0-1 15,0 0 1,-25 50 15,25 49-31,-25 75 32,25 25-17,25-50-15</inkml:trace>
  <inkml:trace contextRef="#ctx0" brushRef="#br0" timeOffset="1699.61">5656 1439 0,'0'-25'32,"-25"75"14,25-1-30,-25 26-16,1 24 16,24 0-16,-25 0 15,-25 1 1,25 48 0,1-98-16,24-25 15</inkml:trace>
  <inkml:trace contextRef="#ctx0" brushRef="#br0" timeOffset="2355.86">5433 1985 0,'-25'0'31,"25"-25"-16,50 0 1,-26 0 0,51-24-16,-1 24 15,75-50 1,-50 26 0,-49 49-1,-25-25 16,-25 75-31,0-26 16,0 51 0,0-1-1,0 1 17,0-26-17,24-49 16,51-49-15,-25-51 0,-1 1-1,-24 99 1,-25 50 0,0-25-1,25 74 1,0-25-1,49-49 1,0-50 0,26-49-1,-100-25 17,0-1-17,0 51 1,0 24-1,0 0 1</inkml:trace>
  <inkml:trace contextRef="#ctx0" brushRef="#br0" timeOffset="2650.09">6797 1712 0,'0'0'0,"50"-25"31,-50 50-31,-50 24 16,25 26 0,50-26-1,25-24 17,24-25-17,1-25 1,-51 1-1,-24-51 1,-49 1 0,-1-1-1,25 75-15</inkml:trace>
  <inkml:trace contextRef="#ctx0" brushRef="#br0" timeOffset="3067.53">8558 1389 0,'0'0'15,"0"-25"17,-24 50-17,-1 25 1,-50 99-1,26 49 1,-1-49 0,100-50-1,24-74 17,25-50-17,-74 0-15,-25 1 16</inkml:trace>
  <inkml:trace contextRef="#ctx0" brushRef="#br0" timeOffset="3683.68">8459 1935 0,'-25'-25'16,"50"50"-16,-74-50 15,49 0 1,99 1 0,50-1-1,-1-25 1,-73 1-1,-50 24 1,-25 0 0,-50 0-16,0 25 15,-24 50 17,49 24-17,25-24 1,75-25-1,49-25 1,-25-50 0,-25 0-1,-49 1 1,-25 24 0,0 50 15,25 49-16,0 1 1,49-26 0,1-49-1,-26 0 17,-24-49-17,25-26 1,-50 50-1,24 25 1,-24-24 0,-24 73-1,24 1 1,0-1-16,0 1 16,0-25-1</inkml:trace>
  <inkml:trace contextRef="#ctx0" brushRef="#br0" timeOffset="4049.71">9873 1290 0,'0'0'0,"0"25"31,0 0-15,-25 74-1,1 50 1,-1 0 0,0-1-1,50-73 1,74-50 0</inkml:trace>
  <inkml:trace contextRef="#ctx0" brushRef="#br0" timeOffset="4734.22">10345 1786 0,'0'0'0,"24"0"31,1 0-31,0-25 0,25 25 16,49-49-1,0-1 1,-99 25 0,-25 25 15,-74 50-15,25 24-1,49-24 1,74 0-1,100-50 1,74-25 0,26 0-1,23-74 1,-222 74 0,0 0-1,-100 25 1,0 25 15,1 0-31,24 24 16,0 1 15,75-25-15,-1 0-1,1-25-15,24-50 16,-49 25-1,25-74 1,-1-75 0,26-74-1,24 0 1,-99 198 0,-50 100 15,-24 74-16,49-49 1</inkml:trace>
  <inkml:trace contextRef="#ctx0" brushRef="#br0" timeOffset="5533.15">13991 1216 0,'25'-25'16,"-25"0"15,0 50-15,-25 0-16,-24 99 16,-1-25-1,0 0-15,25-25 16,1 26-16,24 24 15,24-50 1,51-49 0,49-25-1,0-25 1</inkml:trace>
  <inkml:trace contextRef="#ctx0" brushRef="#br0" timeOffset="5717.34">13867 1637 0,'0'0'0,"-25"0"16,0 0-16,1 0 31,48 0-31,76-49 16,-26 24-1</inkml:trace>
  <inkml:trace contextRef="#ctx0" brushRef="#br0" timeOffset="6300.69">14239 1737 0,'0'0'0,"75"0"31,-51 0-31,76-50 16,-26-25-1,-24 26 1,-50-1 0,0 25-1,-25 25 1,-25 75-1,1 24 1,49 0 0,24-24-1,51-26 1,-1-49 15,-24 0-31,0-24 16,-1-26-1,-24-49 1,49-1 0,1 26-1,-50 74 1,-1-25 0,-24 75-1,-24 24 1,24 1-1,24-1 1,-24-49 0,0 0-16,-24 0 31,-51-25-15,1-25-1</inkml:trace>
  <inkml:trace contextRef="#ctx0" brushRef="#br0" timeOffset="6583.93">15728 1265 0,'0'0'0,"0"-25"31,0 50-15,0 0-16,-50 74 15,0 50 1,50 25 0,0-50-1,25-25 17,25-49-17,-1-26 1,-24-48-16</inkml:trace>
  <inkml:trace contextRef="#ctx0" brushRef="#br0" timeOffset="6750.93">15579 1588 0,'0'0'0,"-25"0"15,50 0 32,24 0-47,26 0 16,-1 0-16</inkml:trace>
  <inkml:trace contextRef="#ctx0" brushRef="#br0" timeOffset="9740">16770 1687 0,'0'-25'93,"0"50"157,0-50-172,0 0-46,24 25-17,1 0 95</inkml:trace>
  <inkml:trace contextRef="#ctx0" brushRef="#br0" timeOffset="10188.68">16770 2009 0,'24'0'15,"-24"25"64,0 0-33</inkml:trace>
  <inkml:trace contextRef="#ctx0" brushRef="#br0" timeOffset="13634.73">11238 3969 0,'0'0'0,"0"-25"16,0 50 62,0 25-62,-25-1-16,0 1 15,-25 24-15,1 100 32,-51 0-17,1-1 1,25-24-1,24-50 1,50-74 0,25-50-1</inkml:trace>
  <inkml:trace contextRef="#ctx0" brushRef="#br0" timeOffset="13950.88">11734 4068 0,'0'0'0,"49"-74"31,-74 99 0,25 24-31,-24-24 16,-1 25-1,-25 173 1,25-74 0,-24 0-1,-1 0 1,25-1 0,1-73-1</inkml:trace>
  <inkml:trace contextRef="#ctx0" brushRef="#br0" timeOffset="14185.49">11138 4713 0,'0'0'15,"0"-24"-15,-24-1 31,-1 25-31,50 0 32,24 0-32,1-50 15,99 25 1,-1 1 0,1-1-1</inkml:trace>
  <inkml:trace contextRef="#ctx0" brushRef="#br0" timeOffset="14587.17">12056 4887 0,'25'0'31,"-50"0"0,25 25-31,0 24 16,0-24-16,-25 0 16,50 74-1,50-74 1,-26-25-1,26-25 1,-26-24 0,-49-26 15,-49-24-15,-51 49-1,1 26 1,74 24-16,1-25 0</inkml:trace>
  <inkml:trace contextRef="#ctx0" brushRef="#br0" timeOffset="15043.81">13048 4391 0,'0'-25'32,"0"50"-17,0 0 1,-24-25-16,24 25 16,0-1-1,-25-24 1,25 25-1,0-50 17,0 1-17,0-1 17</inkml:trace>
  <inkml:trace contextRef="#ctx0" brushRef="#br0" timeOffset="15277.25">13073 4713 0,'0'0'16,"0"25"0,0 0-1,0 0 1,0 0-1,25-1 17</inkml:trace>
  <inkml:trace contextRef="#ctx0" brushRef="#br0" timeOffset="19244.21">14190 4192 0,'0'0'0,"0"-24"31,-25 24 48,25 24-79,-25 26 0,0-25 15,25 24 1,-49 26-1,-1-1 1,25 26 0,0-1-1,25-25 1,-24-24-16,24-1 16,0 1-1,24-50 1,1 25 15,0 0-15,25-25-1,-1-25 1,1 0 0,24-25-1,-49 1 1,25-1-1,-1-49 1,-24 49 0,0-24-1,0 0 1,-25 24 0,-25-25 15,0 26-16,25-1-15,-25 25 16,0 25 0,1-24 15,-26-1-15,25 25 15,0 0-31,1-25 15,-1 50 1,0-25 0,0 0-1,0 25 1,1-1 0,24 26 15,0-25-16,-25 0 1,25 24 0,-25 1 15,50-25-15,0 0-1,-1-1 1,51 1-1,-26-25 1,26 0 0,-26-25-1,-24 25 1,0 0 0,-25-24 30</inkml:trace>
  <inkml:trace contextRef="#ctx0" brushRef="#br0" timeOffset="19867.93">15157 4565 0,'0'-25'47,"25"25"0,0 0-31,-1 25-16,26-25 15,0 0-15,49 0 32,0-25-17,-49 25 1,-25 0-16,-25-25 15,24 25 1</inkml:trace>
  <inkml:trace contextRef="#ctx0" brushRef="#br0" timeOffset="20101.23">15132 4763 0,'-25'25'16,"25"0"-1,25-25 1,0 24-16,25-24 16,49 0-1,0-24 1,0-1-1,-24 0 1</inkml:trace>
  <inkml:trace contextRef="#ctx0" brushRef="#br0" timeOffset="21067.66">16224 4292 0,'0'0'0,"25"0"16,-25-25 15,-25 50 0,0-1-15,0 51 0,-24 24-1,24 0 1,0 1 0,25 24-1,25-75 1,0-24-1,49 0 1,0-25 0,1-25 15,-26 0-15,-24-24-1,25-1 1,-25-24-1,-1-1 1,26 26 0,-50-1-16,25 0 15,-50-24 1,25-1 0,-25 1-1,0 24 1,-24 26-1,-26-1 1,26 0 15,-1 25-15,1 25 0,-1-25-1,25 49 1,0-24-16,1 25 15,-1-1 1,25-24 0,0 25-1,0-25 1,74 24 0,1 1-1,24-50 1,0 25-1,-74 0 1,24-25 0,26 0 15,-26 0-31,1-25 16,-25 25-1,0 0-15</inkml:trace>
  <inkml:trace contextRef="#ctx0" brushRef="#br0" timeOffset="21834.9">16869 5086 0,'0'-25'15,"-25"25"48,0 0-63,25 25 15,-25-25-15,25 24 16,-24 1 0,-1 0-16,0 49 15,0 1 1,50-26 0,25-24-1,49-25 1,-25 0-1,-24-25 1,-25-24 0,-50-50 15,-25 24-15,-24 26-1,-1 24 1,51 25-16,-26 0 0</inkml:trace>
  <inkml:trace contextRef="#ctx0" brushRef="#br0" timeOffset="49503.55">10741 6896 0,'0'0'16,"0"-24"-16,25 24 31,-25-25 1,0 50-1,-25-1-31,25 1 15,0 50 1,-24 24 0,-1-25-16,-25 75 15,25 0 1,1-50 0,-1-24-1,0-1 1,25-49 31,25-100-47</inkml:trace>
  <inkml:trace contextRef="#ctx0" brushRef="#br0" timeOffset="49820.53">11114 7045 0,'0'0'0,"49"-49"31,-49 24 16,0 50-47,0-1 16,0 26-16,-25 49 15,1 25 17,-1-24-17,25-1 1,-25-74-16,0 49 16,25-49-1</inkml:trace>
  <inkml:trace contextRef="#ctx0" brushRef="#br0" timeOffset="50052.74">10667 7517 0,'0'0'15,"0"-25"-15,-25 25 16,0 0-16,50 0 47,74-25-32,1 0 1,24 0 0,-25 25-1</inkml:trace>
  <inkml:trace contextRef="#ctx0" brushRef="#br0" timeOffset="50420.03">11461 7566 0,'-25'0'63,"25"25"-63,0 0 16,0 24-1,0 1 1,-25 49-1,25 1 1,-25-26 0,25-24-16,-24-26 15,24 1 1,74-50 0</inkml:trace>
  <inkml:trace contextRef="#ctx0" brushRef="#br0" timeOffset="50886.48">12652 7045 0,'0'0'0,"-25"0"15,0 0 16,25 25-15,0 0-16,0 0 16,0 0-1,25-25 1,0 0 0,-1 0-16,1-25 15,-25 0 1,0 0-1,-25 25 1,1 0 0</inkml:trace>
  <inkml:trace contextRef="#ctx0" brushRef="#br0" timeOffset="51220.32">12652 7492 0,'0'0'0,"0"49"32,-25-49-32,50 25 31,-1-25-16,26 0 1,-25-25 15,-25 1-31,0-1 16,-25 25 0,-25 0-1,26 25 1,-26-25-1</inkml:trace>
  <inkml:trace contextRef="#ctx0" brushRef="#br0" timeOffset="52922.02">14661 6797 0,'0'-25'15,"0"1"48,0 48-47,-25 1-16,0 50 15,-24 49 1,-1 0-1,0 0 17,26-25-17,-1-25 1,74 1 0,-24-50-1,50-1 1,-26-24-16,26-24 15,-1-51 1,1-24 0,-26-25-1,-24 25 1,0-1 0,-50 1-1,0 0 1,-24 25 15,-26 49-15,26 0-1,-26 25 1,50 25-16,-49 24 16,24 26-1,50 24 1,25-49-1,74-26 1,25 1 0,0-50-1,0 1 1,-74 24 0</inkml:trace>
  <inkml:trace contextRef="#ctx0" brushRef="#br0" timeOffset="53370.66">15653 7095 0,'0'0'0,"-25"-25"16,1 25 15,24-25-31,24 25 62,26 0-46,99 0 0,49 0-1,-24-25 1,-50 1 0,-25-1-1,-49 0 1,-25 25 15,-75 25-31,0 0 16</inkml:trace>
  <inkml:trace contextRef="#ctx0" brushRef="#br0" timeOffset="53687.08">15728 7269 0,'-50'24'0,"100"-48"0,-150 73 15,51-49-15,24 25 32,25 0-17,25 0 1,0-25 0,99-25-1,148-25 1,-48 1-1,-26-1 1,-74 0 0,-74 50-1,-50-24 1,25 24 0,-125 0-1</inkml:trace>
  <inkml:trace contextRef="#ctx0" brushRef="#br0" timeOffset="54037.15">16075 6847 0,'0'0'0,"0"-50"16,-25 50-1,25-25 1,-25 25 0,0 25-1,1 74 1,-1 25 0,-25 50-1,-24 25 1,49-100-16,-25 74 15,1-24 17,49-49-17,0-76 1,25-48-16</inkml:trace>
  <inkml:trace contextRef="#ctx0" brushRef="#br0" timeOffset="54772.05">17290 6748 0,'25'-25'15,"-25"0"1,-25 50 15,1 0-15,-1 24 0,0 1-16,-25 24 15,1 50 1,-1 50-1,50-124 1,0 24 0,0-24-16,25-26 15,25 1 1,24-50 0,0 1-1,1-26 16,-26-24-15,-24-1 0,0-24-1,0-25 1,-25 25 0,-50-50-1,1 99 1,-1 1-1,-24 24 1,24 25 0,0 25-1,1 49 1,24 0 0,25 26-1,25-76 1,74 51 15,25-50-15,-74-25-1,49 0-15</inkml:trace>
  <inkml:trace contextRef="#ctx0" brushRef="#br0" timeOffset="55204.34">17687 7417 0,'0'0'0,"0"25"78,-24 0-78,-1 0 16,0 24-16,0 1 15,25 24 1,25-24-1,25-25 1,24-25 0,0-99-1,-74 49 1,0 25-16,-49-49 16,-26-1-1,26 51 1</inkml:trace>
  <inkml:trace contextRef="#ctx0" brushRef="#br0" timeOffset="59053.14">2133 10791 0,'0'0'0,"25"-74"16,-25 49-1,0 0 1,-25 0 0,-49 1-1,0 73 1,-26 50-1,51 50 1,24-25 0,0-74-1,124-50 1,1-99 0,-26-1-1,-24 51 1,-26 74-1,-48 74 17,24 50-17,-25-50 1,25-25 0</inkml:trace>
  <inkml:trace contextRef="#ctx0" brushRef="#br0" timeOffset="59770.93">2357 10791 0,'0'0'0,"24"25"16,-24 0 0,0 24-16,-24 51 15,-1-26 1,25-99 15,0 0-15,49-99-1,26 0 1,-25 100 0,-26 24-1,1 99 1,-25 0-1,25 0 1,74-74 0,-49-25-16,99-74 15,-25-26 1,-50 1 0,-49 50-1,-75 73 16,1 26 1,-1 24-17,25 1 1,0-50 0,75-25-1,-25 0-15,74-50 16,0-49-1,-49-25 1,0-50 0,-50 0-1,0 75 1,0 74 0,0 50-1,-25 50 1,0 74 15,25 24-15,0 1-1,50-25 1</inkml:trace>
  <inkml:trace contextRef="#ctx0" brushRef="#br0" timeOffset="61305.28">4937 10593 0,'0'-25'47,"0"50"-31,0 0-1,0-1-15,0 26 16,0 0 0,-25 74-1,0-50 1,25-24 0,0-26-16</inkml:trace>
  <inkml:trace contextRef="#ctx0" brushRef="#br0" timeOffset="61537.49">5185 10642 0,'0'0'0,"24"-24"0,-24-1 16,0 0-1,0 50 16,-24 0-31,24 49 32,0 25-17,0-24 1,-25-1-16</inkml:trace>
  <inkml:trace contextRef="#ctx0" brushRef="#br0" timeOffset="61762.94">4862 10369 0,'0'0'0,"-25"-49"15,25 24-15,-24 0 16</inkml:trace>
  <inkml:trace contextRef="#ctx0" brushRef="#br0" timeOffset="61958.21">5333 10221 0,'0'0'0,"25"0"47</inkml:trace>
  <inkml:trace contextRef="#ctx0" brushRef="#br0" timeOffset="62237.6">4589 10766 0,'0'0'0,"-49"50"32,24-25-17,25 0-15,0 24 16,49 1 0,26 24-1,-25 1 1,-1-50-1,-24-25 1</inkml:trace>
  <inkml:trace contextRef="#ctx0" brushRef="#br0" timeOffset="62454.14">5904 10568 0,'0'0'0,"25"25"16,-25 0-1,0-1-15,-25 76 16,0 24 0,0 24-1,1-23 1</inkml:trace>
  <inkml:trace contextRef="#ctx0" brushRef="#br0" timeOffset="63720.83">7988 10593 0,'25'0'15,"-25"-25"-15,-25 25 32,0-25-17,0 25-15,-24 50 16,24 24 15,0 1-15,25-1-1,25-24 1,49-1 0,-49-49-16,25 0 15,-1 0-15,26-25 16,-51-49-1,1-50 1,-25 25 0,-49 24-1,-1 51 1,-49-1 0,0 50-1,24-1 1,50 1-1</inkml:trace>
  <inkml:trace contextRef="#ctx0" brushRef="#br0" timeOffset="64373.51">8385 10518 0,'0'0'0,"25"0"31,-25 25-31,0 0 16,0 74-1,-25 0 1,25-49 0,0-25-1,0-50 1,0 0-16,49-74 31,1-25-15,24 50-1,-24 74 1,-25 0 0,-25 74-1,49 100 1,-49-125-1,0-24 1,75 0 0,74-75-1,0 25 1,-50-24 0,-50-1-1,-24-24 16,-74 24-15,-1 25 0,-24 25-1,49 50-15,-25-25 16,25 74 0,25 50-1,75-75 1,49-49-1,25 0 1,-25-50 0</inkml:trace>
  <inkml:trace contextRef="#ctx0" brushRef="#br0" timeOffset="64821.28">10369 10642 0,'-49'0'0,"98"0"0,-123 0 15,74 25-15,-25-25 16,50 0 15,49 25-15,75-50 0,0 0-1,-75 25-15</inkml:trace>
  <inkml:trace contextRef="#ctx0" brushRef="#br0" timeOffset="65121.1">11411 10072 0,'0'0'0,"0"-25"0,0 0 31,-25 50-15,25 25-1,-49 49 1,-1 74 0,25-24-1,1-49 1,48-26-1,1-74 1,0 0 0</inkml:trace>
  <inkml:trace contextRef="#ctx0" brushRef="#br0" timeOffset="65638.42">11287 10593 0,'0'0'16,"-25"-25"-1,1 25 1,24-25-1,24 25 1,1-25 0,99 1-1,25-26 1,-75 50-16,1-25 16,24 0-1,-74-24 1,-50 24-1,-49 25 1,-1 25 0,1 49-1,24 25 1,50-24 0,50-26 15,49-49-16,0-24 1,-24-1-16,-1-50 16,-49 26-1,0-1 1,0 50 0,-50 50-1,0 24 1,50 25-1,0-49 1,24-25 0,26-25-1</inkml:trace>
  <inkml:trace contextRef="#ctx0" brushRef="#br0" timeOffset="65823.17">12329 10518 0,'0'-24'16,"0"48"-16,0-73 15,25 24 1,-50 75 15,0 24-15,0 25 0,50-49-1,0-50 1</inkml:trace>
  <inkml:trace contextRef="#ctx0" brushRef="#br0" timeOffset="66072.07">12701 10171 0,'25'-25'16,"0"-24"-16,-75 123 0,100-173 15,-75 124 16,25 24-15,-50 100 0,26-25-1,-1 0 1,74-49 0,26-51-1,-50-24-15</inkml:trace>
  <inkml:trace contextRef="#ctx0" brushRef="#br0" timeOffset="66687.45">13073 10518 0,'0'0'15,"25"-24"1,0-1 0,0 25-16,24-25 31,1-25-31,-25 25 31,-50 1-15,-50 73-1,-24 1 1,74 24 0,25-24-1,199-25 1,-100-25-1,25-25-15,99-25 16,-74 1 0,-49-26-1,-76 50 1,-24 1 0,-49 24-1,-1 24 1,0 26 15,-24 49-15,74-49-1,0-25-15,0 0 16,50-1 0,24-48-1,25-26 1,-24-49-1,-26-50 1,1-74 0,-25-1-1,-25 100 1,-50 99 0,-49 50-1</inkml:trace>
  <inkml:trace contextRef="#ctx0" brushRef="#br0" timeOffset="66887.14">12627 9724 0,'0'0'0,"-50"-24"0,-24 24 16,-1-25 0,50 50-16</inkml:trace>
  <inkml:trace contextRef="#ctx0" brushRef="#br0" timeOffset="67421.92">15926 9973 0,'0'0'15,"0"-25"-15,0 0 16,25 25 0,-75 25-1,-24 99 1,-1-50-16,1 125 15,49-26 1,75-73 0,99-51-1,24-49 1,-24-49 0</inkml:trace>
  <inkml:trace contextRef="#ctx0" brushRef="#br0" timeOffset="67588.48">15802 10369 0,'0'0'0,"-50"0"0,26 0 16,48 0 15,26 0-31,24-24 16,1-1-16</inkml:trace>
  <inkml:trace contextRef="#ctx0" brushRef="#br0" timeOffset="67939.32">16422 10270 0,'-25'0'0,"50"0"0,-50 25 16,50-25-1,0 0 1,74-25 0,-49 25-16,49-25 15,-24-24 1,-75 24 0,-25 0-1,-75 50 1,-24 99-1,75 0 1,24 25 0,75-50-1,198-74 1,-174-25 0,1-50-16,73-24 15</inkml:trace>
  <inkml:trace contextRef="#ctx0" brushRef="#br0" timeOffset="68155.39">17290 10221 0,'25'-25'0,"-50"50"0,50-75 15,-25 25 17,25 75-17,-50-25-15,25 24 16,-49 50-1,-1-49-15,25 0 16,-49-1 0,74-73 15,25-1-31</inkml:trace>
  <inkml:trace contextRef="#ctx0" brushRef="#br0" timeOffset="68439.16">18059 9749 0,'0'0'15,"75"-25"1,-75 75 0,0-25-1,-50 124 1,1 49-1,-1-24 1,50-50 0,0-50-1,50-49 1,24-25 0,-49-25-1,25 1-15</inkml:trace>
  <inkml:trace contextRef="#ctx0" brushRef="#br0" timeOffset="68638.78">17985 10121 0,'0'0'0,"-50"-24"0,26 24 15,-1-25 1,99 0 31,1 25-47,74 0 15</inkml:trace>
  <inkml:trace contextRef="#ctx0" brushRef="#br0" timeOffset="70675.53">20292 10593 0,'25'0'47,"-25"25"0,-25-25-47,25 24 16,0 1-1,0 0 1,-25 0 0</inkml:trace>
  <inkml:trace contextRef="#ctx0" brushRef="#br0" timeOffset="74623.53">8682 12553 0,'0'-25'79,"-24"25"-64,-1 25 48,25-1-63,-25 26 15,0 24-15,-24-24 16,-1 74 0,25-25-1,-24-49 1,49-25-1,0-1 1,24-24-16</inkml:trace>
  <inkml:trace contextRef="#ctx0" brushRef="#br0" timeOffset="75021.91">8633 12354 0,'-50'-25'15,"25"50"1,25 0-16,-24 24 16,24 1-1,0-25 1,49 0 0,-24-50-1,-25-25-15,25-24 31,-25 24-15,-25 25 0,0 1-1,0 48 1</inkml:trace>
  <inkml:trace contextRef="#ctx0" brushRef="#br0" timeOffset="75322.21">8112 12850 0,'0'-25'16,"-25"50"-1,0 25 1,25-25-1,-25 24 1,25 50 0,0 1-1,25-1 1,0-25 0,49-24-1,-24-50-15</inkml:trace>
  <inkml:trace contextRef="#ctx0" brushRef="#br0" timeOffset="75572.71">9179 12850 0,'0'0'0,"24"-25"16,1 25-1,-25 25 1,0 0 0,-25 49-1,-24 150 1,-26-75 0,26-25-1,-1-50 1</inkml:trace>
  <inkml:trace contextRef="#ctx0" brushRef="#br0" timeOffset="76538.25">12106 12701 0,'0'0'0,"25"0"0,-25-24 31,-25 48 63,25 1-63,-25-25-15,25 25 0,-25 0-16,25 24 15,-25 1-15,-24 99 31,-1 25-15,1-26 0,-1-48-1,50-76 1,0 1-16,25-25 0</inkml:trace>
  <inkml:trace contextRef="#ctx0" brushRef="#br0" timeOffset="76838.75">12751 12701 0,'0'0'0,"25"-49"16,-25 24 15,-25 50-16,25 24 1,-25 51 0,-25 48-1,26 1 1,-26-25 0,25-24-1,0-51 1,1-49-16</inkml:trace>
  <inkml:trace contextRef="#ctx0" brushRef="#br0" timeOffset="77072.71">12131 13198 0,'0'0'0,"-25"-25"15,0 25 1,25-25 0,25 0-1,74 0 1,50-24 0,25 24-1,-125 25-15</inkml:trace>
  <inkml:trace contextRef="#ctx0" brushRef="#br0" timeOffset="77538.59">12999 13470 0,'-25'0'32,"0"25"30,25 0-62,-25 0 16,25 0-16,-24 24 15,24-24-15,0 25 16,49-50 0,26 0-1,-26-50 1,1-24 15,-50-1-15,-50 26-1,1 24 1,24 0-16,-25 25 0</inkml:trace>
  <inkml:trace contextRef="#ctx0" brushRef="#br0" timeOffset="80667.44">14115 12949 0,'-25'0'31,"25"-24"0,-24 48 1,-1 1-17,25 0-15,-25-25 16,25 25 0,0 0-1,0-50 16,25 25-31,0-25 16,-1 0 0,-24 0-1,0 1 17</inkml:trace>
  <inkml:trace contextRef="#ctx0" brushRef="#br0" timeOffset="80963.28">14016 13346 0,'-25'25'31,"25"0"0,-25-25-31,25 25 16,0 0-1,0-1 63</inkml:trace>
  <inkml:trace contextRef="#ctx0" brushRef="#br0" timeOffset="81956.72">15107 12825 0,'0'-24'0,"-24"48"63,-1 26-63,0 0 16,-25 24-16,26-24 15,-1 74 1,0 0-1,25 0 1,0-50 0,50-49-1,49-25 1,0-74 0,0-1-1,-24-74 16,-50 25-15,-25 75-16,0-75 16,-50 49-1,0 26 1,-24-1 0,24 50-1,1 25 1,-1 0-1,25 49 1,25 25 0,25-49-1,25-1 1,49-24 0,0-50-1,-74 25 1</inkml:trace>
  <inkml:trace contextRef="#ctx0" brushRef="#br0" timeOffset="82805.25">16869 12900 0,'0'0'0,"0"-25"63,-50 25-32,25 25-31,1 0 16,-51-1-1,-74 51 1,75-50-16,-100 49 16,50-24-1,25-1 1,74-49-1,25 25 17,75 0-17,73 0 1,51 0 0,-100-1-1,75 1 1,-25-25-1,-50 25 1,-25-25 0,-24-25-1,-25 0 1,-25 1 0</inkml:trace>
  <inkml:trace contextRef="#ctx0" brushRef="#br0" timeOffset="83340.2">16149 13669 0,'0'0'0,"-24"0"15,48 0 48,1 25-63,25-25 16,-1 24-1,125 1 1,0 25-1,-25-50 1,-50 0 0,-25-25-1,-49 25-15,0-25 16,0 0 0,-1 25-1,-24-24 16</inkml:trace>
  <inkml:trace contextRef="#ctx0" brushRef="#br0" timeOffset="84372.68">17861 13049 0,'0'0'0,"0"-25"31,0 50 0,-25 24-15,0-24-16,1 25 16,-26 49-1,0 25 1,50 0 0,-24-74-16,24 49 31,24-25-16,1-24 1,25-25 0,49-25-1,-25-25 1,26-25 0,-51-24-1,26-50 1,-50 25-1,-25 49 1,49-148 0,-49 73-1,-49 26 1,24 25 15,-25 24-15,-24 50-1,-1 0 1,1 25 0,24 25-1,50 24 1,0 0 0,50 1-1,99-1 1,0-49-1,-25 0 1,-25-25 0</inkml:trace>
  <inkml:trace contextRef="#ctx0" brushRef="#br0" timeOffset="84822.4">18506 13867 0,'0'-24'0,"0"-1"47,0 50-15,0-1-32,0 1 15,0 0 1,0 0-1,50 24 1,-26-49-16,26 0 16,24-24-1,-49-26 1,-50 0 0,-49 1-1,49 49-15</inkml:trace>
  <inkml:trace contextRef="#ctx0" brushRef="#br0" timeOffset="87835.69">12056 15430 0,'0'0'0,"-25"0"78,25 25-78,-24 0 15,24 24-15,-25 26 16,-25 74 0,1 0-1,-1-25 1,25-25 0,0-25-1,25-49 16</inkml:trace>
  <inkml:trace contextRef="#ctx0" brushRef="#br0" timeOffset="88172.39">12478 15381 0,'0'0'0,"25"-25"16,-25 50 15,-25 24-15,-25 50-1,25 25 1,1 0-1,-1 1 1,0-51-16,0 25 16,0-24-1,25-51 1,-24 1 0</inkml:trace>
  <inkml:trace contextRef="#ctx0" brushRef="#br0" timeOffset="88389.41">11858 15976 0,'-25'-25'15,"25"0"1,50 25-1,49-24 1,50 24 0,-1-25-1</inkml:trace>
  <inkml:trace contextRef="#ctx0" brushRef="#br0" timeOffset="88672.65">12776 16001 0,'0'0'16,"0"49"0,-25-49-16,25 25 15,-25 25 1,0 24-1,0 25 1,1 1 0,-1-1-1,0 0 1,-25-49 0</inkml:trace>
  <inkml:trace contextRef="#ctx0" brushRef="#br0" timeOffset="89072.44">13545 15678 0,'0'-25'32,"0"50"-17,-25 0-15,0 0 16,25 0 15,25-25-15,0 0-16,-25-25 15,24-25 1,1 25 0,-50 1-1,1 24-15</inkml:trace>
  <inkml:trace contextRef="#ctx0" brushRef="#br0" timeOffset="89346.41">13495 16100 0,'0'0'0,"0"25"15,0 0 1,-25-1 0,0 1-1,25 0 1,0 0 0,0 0-1,0-50 32</inkml:trace>
  <inkml:trace contextRef="#ctx0" brushRef="#br0" timeOffset="90406.03">14983 15505 0,'0'0'0,"0"-25"16,-24 25 15,-1 49-15,0-24-16,0 74 31,0 25-31,1-24 31,24 24-15,0-50 0,49 1-1,1-51 1,-1-24 0,26-24-1,24-51 1,-25 1-1,-24-1 1,-50 51-16,25-51 16,0-24-1,-25 0 1,0-1 0,-25 26 15,-25 24-16,-24 26 1,-1-1 0,26 25-1,-26 25 1,51-1 0,-1 51-1,25-26-15,25 26 16,49-26-1,0 1 1,1-25 0,-26 0-1,-24-25 1</inkml:trace>
  <inkml:trace contextRef="#ctx0" brushRef="#br0" timeOffset="91005.6">15951 15430 0,'0'0'0,"-50"-25"31,25 25-31,1 0 31,24-24-15,24 48 0,26 1-1,74 0 1,75 25 0,-1-1-1,-24-24 1,-100 0-1,-49-25 1,-25 25 0,-75-1-1,-73 76 1,73-51-16,-98 100 31,24-25-15,74-49-1,50-75 1,25 24 0</inkml:trace>
  <inkml:trace contextRef="#ctx0" brushRef="#br0" timeOffset="92006.02">17539 15505 0,'0'0'0,"0"-25"31,-25 25-15,25 25-1,-50 24 1,25 1-1,0-1-15,1 1 16,-26 149 0,25-100-1,25 0 1,25-25 0,25-49-1,-1 0 1,26-25-1,-1-25 1,1-24 0,-1-51-1,0-48 17,-49 48-17,-25 1 1,0 0-1,0 0 1,-25 24 0,1 26-1,-1 24 1,-25 0 0,25 0-1,-24 25 1,-1 25-1,1 25 1,-1 24 0,0 50 15,50-50-15,50 1-16,0-26 31,24 1-16,25-25 1,0-25 0,-49 0-16</inkml:trace>
  <inkml:trace contextRef="#ctx0" brushRef="#br0" timeOffset="92406.09">18084 16150 0,'0'0'0,"-25"24"46,25 1-30,-24 0 0,24 0-16,0 0 15,-25-1 1,25 26 0,25-50-16,24 25 15,26-50 1,-26 0-1,-24-24 1,-25-1 0,-49 0 15,-1 50-31</inkml:trace>
  <inkml:trace contextRef="#ctx0" brushRef="#br0" timeOffset="94624.11">21011 11833 0,'0'0'0,"0"-25"15,-24 25 16,24 25-15,-25 50 0,-25 49-1,1 74 1,24 25 0,0 1-1,0 48 16,25 26-15,0 49 0,25-198-16,-50 174 15,25-174 1,0-1-16,-25 101 16,25-1-1,0-25 1,-24-25-1,-1 1 1,0-1 0,0-24 15,0 24-15,25-24-1,-24 0 1,-26 49-1,50-99 1,-25 0 0,25-25-1,-25 25 1,1-24 0,24-26-1,-25 0 1,0-24-1,25-25 1,-25-25 0</inkml:trace>
  <inkml:trace contextRef="#ctx0" brushRef="#br0" timeOffset="95260.11">21582 12478 0,'0'-25'47,"0"75"-16,0-25-31,-25 24 16,25 26-16,-25-26 15,25 1 1,-24 49-1,-1-49 1,25-25 0,0-1-1</inkml:trace>
  <inkml:trace contextRef="#ctx0" brushRef="#br0" timeOffset="95541.22">21781 12553 0,'24'0'0,"-24"-25"32,0 50-17,0-1 1,-24 26-1,24 0 1,0-26-16,-25 1 16,25 0-16,-25 25 15,25-26 1,-25-24-16</inkml:trace>
  <inkml:trace contextRef="#ctx0" brushRef="#br0" timeOffset="95883.25">21632 12156 0,'0'0'0,"0"-25"0,0 0 16,0 50 15,-25-25-15,25 25 0,0-1-1,0-48 63</inkml:trace>
  <inkml:trace contextRef="#ctx0" brushRef="#br0" timeOffset="96138.94">21929 12304 0,'0'0'0,"25"0"32,-25-24-32</inkml:trace>
  <inkml:trace contextRef="#ctx0" brushRef="#br0" timeOffset="96500.05">21384 12652 0,'-25'0'16,"0"25"31,25-1-31,0 1-1,0 0 1</inkml:trace>
  <inkml:trace contextRef="#ctx0" brushRef="#br0" timeOffset="96906.14">22277 12528 0,'0'0'0,"24"0"31,-24 25 0,0-1-31,0 1 16,0 74-1,0 1 1,0-26 0,-49-24-1,-26-1 1</inkml:trace>
  <inkml:trace contextRef="#ctx0" brushRef="#br0" timeOffset="97306.52">21359 12478 0,'0'0'0,"25"-25"32,-50 50-17,-25 0 1,25 0-1,-24 74 1,49 0 0,0-24-1,25-1 1,24 0 0,-49-49-16,25 0 0</inkml:trace>
  <inkml:trace contextRef="#ctx0" brushRef="#br0" timeOffset="99557.02">23790 12379 0,'0'0'15,"0"-25"1,0 0-16,-25 50 141,25 0-141,-25 24 15,25 1-15,-25 25 16,1-1-1,-26 75 1,0 0 0,26-75-16,-1 25 15,0-49 1,0-50 0</inkml:trace>
  <inkml:trace contextRef="#ctx0" brushRef="#br0" timeOffset="99856.52">24112 12428 0,'0'0'0,"25"-24"15,0-1 1,-25 0-1,0 50 1,-25 0 0,0 74-1,1 25 1,-1 0 0,0-25-1,0 0 1,0 1-1,1-51-15</inkml:trace>
  <inkml:trace contextRef="#ctx0" brushRef="#br0" timeOffset="100090.54">23691 12974 0,'0'0'16,"0"-25"15,0 1-15,24 24 0,1-25-16,25 25 15,49-25 1,0 25-1,-74 0-15</inkml:trace>
  <inkml:trace contextRef="#ctx0" brushRef="#br0" timeOffset="100440.16">24187 13123 0,'0'0'0,"0"25"16,0 0 0,-50 0-1,50-1 1,0 26 0,25-25-1,25 0 1,-1-50-1,-24 25 1,0-50 0,-25 1-1,-50-26 1,25 25 0,-24 50-1</inkml:trace>
  <inkml:trace contextRef="#ctx0" brushRef="#br0" timeOffset="100755.41">25105 12577 0,'24'-24'16,"-24"48"62,25-24-62,-25 25-1</inkml:trace>
  <inkml:trace contextRef="#ctx0" brushRef="#br0" timeOffset="100963.46">25005 12999 0,'-24'50'32,"24"-26"-1</inkml:trace>
  <inkml:trace contextRef="#ctx0" brushRef="#br0" timeOffset="101725.64">26047 12478 0,'0'-25'0,"0"50"0,0-75 0,0 26 31,-25 73-15,1-24 0,24 25-1,-50 148 1,25-74 0,0 0-1,1 0 1,48-49-1,26-1 1,0-74 0,24 0-1,-24 0 1,-1-25 0,26-49-1,-26-25 1,-24-100-1,0 75 1,-50 0 0,0 25-1,1 49 1,-26 1 0,-24 24-1,24 25 1,-49 74-1,49 1 1,25 24 0,25-49-1,0-1-15,75 1 16,74-1 15,-50-24-15,0-25-1,-74 0-15</inkml:trace>
  <inkml:trace contextRef="#ctx0" brushRef="#br0" timeOffset="103606.63">27511 12478 0,'0'0'0,"-25"0"31,25-25 1,-50 0 14,26 1-30,-1 24 0,0 0-1,25-25 1,25 50 31,0-1-47,99 51 15,0-1 1,25-24 0,-50-25-1,-25 0 1,-49-25 0,0 0 15,-50 0-16,-74 49 1,-25 1 0,49-25-16,-49-1 15,25 26 1,49-50 0,26 25-1,-1-25 1</inkml:trace>
  <inkml:trace contextRef="#ctx0" brushRef="#br0" timeOffset="103973.65">28305 12900 0,'0'0'0,"25"0"15,-50 0 32,0 0-47,-25 0 16,1 25-16,-1-1 15,-99 26 1,0 24 0,-49 26-1,99-51-15,-25 1 16,24 0 15,76-50-15,48 0-1,26 0-15</inkml:trace>
  <inkml:trace contextRef="#ctx0" brushRef="#br0" timeOffset="104741.18">28875 12726 0,'0'0'0,"0"-25"0,0 1 15,25 24 1,-25-25 0,-25 25-1,25 25 1,-25-1-1,-24 51 1,-1 49 0,25-75-16,1 51 15,-1-51 1,25 1-16,0 24 16,25-24-1,49-50 1,25 0-1,-24 0 1,-1-50 0,-24-49 15,-25 74-15,24-74-1,-24 0 1,0-50-1,-50 75 1,-25-1 0,26 26-1,-1-1 1,-25 25 0,1 25-1,-1 0 1,-25 50-1,26-1 1,-1 26 0,50 49 15,50-75-15,-1-24-1,-24 0-15,75 0 16,-1 0-1,-50-25 1,-49 24-16</inkml:trace>
  <inkml:trace contextRef="#ctx0" brushRef="#br0" timeOffset="105173.42">29396 13297 0,'0'0'16,"0"-25"-16,0 0 46,-25 75-46,1-25 32,24-1-32,-25 1 15,50 50 1,-1-51 0,1-24-16,25 0 15,-25 0 1,-1-49-1,1-1 1,-50-24 0,25 49 15,-24 0-15,-1 25-16</inkml:trace>
  <inkml:trace contextRef="#ctx0" brushRef="#br0" timeOffset="107323.41">23269 15678 0,'0'0'0,"25"-74"31,0 49-15,-25 50 15,-25 0-15,25 24-1,-25 100 1,0 0 0,0 0-1,1-100-15,24 1 16,-25-25-16,0 24 16,25-24-1</inkml:trace>
  <inkml:trace contextRef="#ctx0" brushRef="#br0" timeOffset="107673.69">23815 15604 0,'0'0'0,"49"-75"31,-74 51-31,25-1 32,0 50-17,0-1 1,-24 76 0,-1 24-1,-25 0 1,25 0-1,1 0 1,-26 0 0,25-25-1,25-25 1,-25-74 0</inkml:trace>
  <inkml:trace contextRef="#ctx0" brushRef="#br0" timeOffset="107923.95">23368 16026 0,'0'0'0,"-49"-25"31,24 25-31,0-25 16,50 25 15,24 0-31,1 0 16,74 0-1,-50 0-15,26 0 16,-76 0 0</inkml:trace>
  <inkml:trace contextRef="#ctx0" brushRef="#br0" timeOffset="108222.87">24212 16174 0,'0'25'16,"-25"0"-1,25 0 1,-25 0-16,25 24 16,0 1-1,0 49 1,-25-24 0,25-26 15,-25-24-16</inkml:trace>
  <inkml:trace contextRef="#ctx0" brushRef="#br0" timeOffset="114057.87">25378 15777 0,'0'0'0,"-25"0"16,25 25 47,0 0-63,0 25 15,0-25 1,0-1-1,0 1 1,0-50 31,0 1-47,0-26 16,25 25-1</inkml:trace>
  <inkml:trace contextRef="#ctx0" brushRef="#br0" timeOffset="114283.3">25204 16050 0,'0'0'0,"0"50"16,0-25 15,-25-25-16,25 25 1,0-50 31,25 25-47</inkml:trace>
  <inkml:trace contextRef="#ctx0" brushRef="#br0" timeOffset="115324.44">26568 15629 0,'0'0'0,"0"-25"16,0 0 0,-25 50 15,1 24-31,-1 1 15,-50 74 1,26 25 0,24-75-16,0 75 15,25-50 1,25-24 15,25-50-15,24-25-1,0-25 1,-24-25 0,24-49-1,-24 0 1,-25-50 0,0 0-1,24-49 1,-49 98-1,-24 51 1,-1 24 0,-25 25-1,0 50 1,-24-1 15,24 50-15,50-24-1,-24-1 1,73 1 0,50-26-1,100-49 1,-125 0 0,-24 0-1,-50-24 1</inkml:trace>
  <inkml:trace contextRef="#ctx0" brushRef="#br0" timeOffset="117257.29">28081 15703 0,'0'-25'15,"0"0"-15,-24 25 78,-1 25-62,0 0 0,0-25-16,-74 50 31,-25 24-15,0-24-1,0-1 1,49 1-1,75-25 1,-24-25 0,24 25 15,24-25-31,1 0 16,75 74-1,-1-24 1,0 49-1,25 0 1,25 0 0,-50-49-1,-49-50 1,-25 25 15,-1-25-15</inkml:trace>
  <inkml:trace contextRef="#ctx0" brushRef="#br0" timeOffset="128708.37">28925 15827 0,'25'-25'31,"-25"0"1,-25 50 30,25 0-46,-25 0-16,0 25 15,25-1-15,-49 50 32,-1 25-17,25-49 1,0 24-1,25-25 1,25-24 0,0-25-16,0 0 15,49 0 1,26-50 0,-26-25-1,0 0 1,1-24-1,-26-25 1,-24-25 0,0 0-1,0 25 17,-25-1-17,-25 1 1,0 49-1,-24 50 1,-1-24 0,-24 48-1,-1 26 1,1 0 0,49 24-1,0 1 1,0-26-1,50 1 1,25-1 0,-1 1 15,1-50-31,24 25 16,1-25-1,-50 0 1,-1 25-1</inkml:trace>
  <inkml:trace contextRef="#ctx0" brushRef="#br0" timeOffset="129176.16">29495 16497 0,'0'0'15,"25"0"1,-50 0 15,25 25-15,-24 0-1,-1 24 1,25 1 0,0-25-1,0-1 1,25 1 0,24-25-1,26-49 1,-1-1-1,-49 0 1,-25 1 0,-25 49-1,-24-25 17,-1 25-32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03:45.4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2009 0,'0'-24'31,"-24"24"-15,-1 24-1,-25 26-15,25 0 16,-74 74 0,25 49-1,24-24 1,0-74 0,50-26-1</inkml:trace>
  <inkml:trace contextRef="#ctx0" brushRef="#br0" timeOffset="233.06">2952 2133 0,'0'0'0,"0"-49"16,25 49 0,-50-50-1,50 100 16,0-1-15,24 75 0,26 25-1,-26-49 1,-24-26 0</inkml:trace>
  <inkml:trace contextRef="#ctx0" brushRef="#br0" timeOffset="433.3">2927 2481 0,'0'0'0,"-25"-25"0,-24 0 31,24 0-15,0 25-1,50-24 1,124 24-1,49-25 1,-74 25-16</inkml:trace>
  <inkml:trace contextRef="#ctx0" brushRef="#br0" timeOffset="1217.15">4937 1687 0,'0'0'15,"0"-75"1,0 51 0,-25-1-1,0 25 1,0 0 0,-49 0-1,-1 25 1,1-1-1,-1 1 1,-24 50 0,25 49 15,24 49-15,50 1-1,0-124-15,99 74 16,50-50-1,25-74 1,-25 0 0,-100-49-1,-49-26 1,-74 1 0,24 74-1,26-25 1,-1 0-1,99-25 1,25 26 0,-49 24-1,24-25 1,-24 50 0,-25 49-1,-25 50 1,-25 25-1,0 0 1,25-50 0,0-49-1</inkml:trace>
  <inkml:trace contextRef="#ctx0" brushRef="#br0" timeOffset="1633.33">5482 2282 0,'0'-25'16,"0"1"0,25-1-1,0 25 1,0-25-1,49-25 1,-24 1 0,-25 24-1,-25 0 1,-50 0-16,-24 25 16,-26 75-1,26-1 1,49 1-1,25-1 1,75-49 0,49 0 15,0-50-15,-25-25-1,-74 25-15</inkml:trace>
  <inkml:trace contextRef="#ctx0" brushRef="#br0" timeOffset="1999.96">5879 2158 0,'25'-25'15,"0"-24"1,-25 24-16,25 25 16,-125 149-16,125-199 0,50-74 15,-51 124 1,1 50 0,0 24-1,-25 1 1,-25-26-1,25-24 1,0-75 15,25 26-15,0-26 0,25-49-1,-1 74-15,1 0 16,-1 0-1,1 75 1,-25 0 0,0-1-1,-25 1 1</inkml:trace>
  <inkml:trace contextRef="#ctx0" brushRef="#br0" timeOffset="2617.01">6599 2059 0,'0'-25'0,"0"0"47,0 1-47,0-1 15,0 0 16,-25 50-15,25 0-16,-50 24 16,25 26 15,25-26-15,50-24-1,24-25 1,1-25-1,-1 0 1,-24 1 0,-25 24-1,0 49 1,-25-24-16,0 25 16,0-1-1,24-74 32,-24 1-47,50-76 16,0 26 15,24 0-15,-49 74-16</inkml:trace>
  <inkml:trace contextRef="#ctx0" brushRef="#br0" timeOffset="3250.49">7541 1960 0,'0'0'0,"25"-25"15,-50 0 1,1 25 0,-26 0-1,-25 25 1,1 49-1,49 1 1,25-1 0,50-74 15,24-25-15,26-49-1,-51-25 1,-24 0-1,-25 74 17,0 50-17,-25 49 1,25 25 0,25-24-1,0-26 1,49-49-1,1-25 1,24-49 0,-74 0-1,24-150 1,-49-24 0,0 99-1,0 100 1,-25 49-1,1 74 1,24 100 0,0 24-1,24 1 1,1-50 0,25-1-1</inkml:trace>
  <inkml:trace contextRef="#ctx0" brushRef="#br0" timeOffset="4984.43">10171 1637 0,'0'0'15,"0"-25"1,-25 25 15,0 50 1,25 25-32,-25 24 15,-49 124 1,0 0-1,24 25 1,0-74 0,26-50-1,-1-99 1,25 0-16</inkml:trace>
  <inkml:trace contextRef="#ctx0" brushRef="#br0" timeOffset="5351.92">10146 1935 0,'0'0'0,"-50"-74"31,50 49-31,0 0 15,25-25 1,0 1 0,49-1-1,-49 25-15,25 0 16,99 1 0,-75 73-1,-49 51 1,-50 48-1,-49-24 1,-50-49 15,49-26-15,26-24-16</inkml:trace>
  <inkml:trace contextRef="#ctx0" brushRef="#br0" timeOffset="6500.56">10989 1786 0,'25'-25'16,"-25"1"15,25 48 0,0 1-15,0 25-16,24 49 31,-49 0-15,0-24-1,-24-26 1,-1-49-1,25-25 1,0-24 0,49-75-1,-49 25-15,100-50 16,-26 74 0,-74 50-1</inkml:trace>
  <inkml:trace contextRef="#ctx0" brushRef="#br0" timeOffset="6834.48">11486 1836 0,'0'0'16,"0"25"-16,0-1 31,-25 1-31,25 25 15,-25-1 1,50 1 0,49-50-1,1 0 1,-26-50 0,-24 1-1,-50-50 1,-24 24-1,-1 50 1,0 1 15,26 24-31</inkml:trace>
  <inkml:trace contextRef="#ctx0" brushRef="#br0" timeOffset="7101.31">12081 1737 0,'0'0'16,"0"-25"-16,-50 0 31,26 50-15,-1 0-16,-25-1 15,25 76 1,1-26-1,48-24 1,1-26-16,50 1 31,24-25-15,0-49 0</inkml:trace>
  <inkml:trace contextRef="#ctx0" brushRef="#br0" timeOffset="8617.53">12528 1910 0,'0'0'0,"24"-25"32,-24 1-17,50-1 1,0-25 0,-50 25-1,-50 1 1,-24 73-1,-1 1 1,50-1 0,25 1 15,100-50-15,73-25-1,50 0 1,-49-24-1,-25-1 1,-99 25 0,-75 25-1,0 0 1,-25 25-16,-24 0 16,24 0-1,50 24 1,0 1-1,75-25 1,24-25 0,25-50 15,25-99-15,-75-24-1,-49 73 1,0 1-16,0-50 15,-25 100 1,24 49 0,-73 74-1,-26 75 1,-24 74 0,50-49-1,49-75 16,24-74-31,1 0 16,99-50 0,-74 0-16,24-24 15,75-150 1,-99 100 0,-50 24-1,0 100 16,-25 0-15,0 49 0,25 1-1,25 24 1,0-49 0,0-50-16,-1 0 15,26-50 16,24-49-15,1 0 0,-26 24-1,1 100 17,0 49-17,-26 26 1,-48 24-1,-1-75 1,0-24 15,50-74-31,0 24 16,74-124 0,25 0-1,0 50 1,-50 74-1,-49 25 17,0 74-17,0 26 1,0-51 0,24-24-1,26-25 1,-1-25-1,25-49 1,-49-50 0,-50 49-1,-75 51 1,-24 123 0,0 0-1,49 25 1,50 0-1,25-49 1,25-26 0,49-49 15,50-25-15,-75 1-16</inkml:trace>
  <inkml:trace contextRef="#ctx0" brushRef="#br0" timeOffset="9651.08">18407 1488 0,'0'0'0,"0"-24"0,25-1 16,-25 0-16,0 0 16,0 0-1,0 1 1,-25 24 0,-25 74-1,-49 75 1,49 25-1,1-1 1,24-24 0,-25-25 15,25 0-15,1-49-1,-1-51 1,0-24-16</inkml:trace>
  <inkml:trace contextRef="#ctx0" brushRef="#br0" timeOffset="10284.12">17861 2208 0,'0'0'16,"-25"-50"-16,50 25 15,0-24 1,24-1-1,51-24 1,24 24 15,25-24-15,-1 24 0,-148 25-1,25 25 1,-74 25 15,-1 50-15,50-1-1,0 0 1,25-49 0,24 0-1,26-75 1,-1 1-1,25-26 1,-49 26-16,49-1 31,-24 25-15,-26 25 0,-24 75-1,-50-1 1,1 1-1,-1-51 1,0-24 0,50-24-1,24-100 1,75 0 0,25-1-1,-74 125 1,-26-24-1</inkml:trace>
  <inkml:trace contextRef="#ctx0" brushRef="#br0" timeOffset="10767.08">21532 1290 0,'0'0'0,"0"-25"31,-24 50-15,-26 25-1,0 24-15,1 25 16,-50 100 0,49-50-1,50-50 1,74-50 0,75-49-1,0-49 1</inkml:trace>
  <inkml:trace contextRef="#ctx0" brushRef="#br0" timeOffset="11417.45">21359 1737 0,'74'0'32,"-24"-25"-32,-1 25 0,1-25 15,99-25 1,-75-24 0,-74 49-1,-24 25 1,-26 0-1,0 25 1,25 0-16,1 49 16,24-24 15,74-1-15,25-24-1,25-50 1,0-24-1,-74-26 1,-25-24 0,-25 74-1,-50 25 1,25 25 0,1 49-1,73-24 1,1 0-1,24-1 1,-49-24 15,-25 0-15,-25 25 0,-49-26-1,-1-24 1,75-24-1,0-1-15</inkml:trace>
  <inkml:trace contextRef="#ctx0" brushRef="#br0" timeOffset="11634.32">22847 1191 0,'0'0'0,"50"25"31,-50-1-31,-25 76 16,0 24 0,0 24 15,1 1-15,24-49-1,0-76-15</inkml:trace>
  <inkml:trace contextRef="#ctx0" brushRef="#br0" timeOffset="11933.34">22674 1761 0,'0'0'16,"0"-24"-16,0-1 16,49 0-1,50-25 1,50 25-1,-25 1 1,-74 24 0,-25 0 15,-25 49-15,0 1-1,0 24 1,0-24-1</inkml:trace>
  <inkml:trace contextRef="#ctx0" brushRef="#br0" timeOffset="12600.69">23244 1538 0,'0'0'16,"25"-74"-1,0 49-15,0 0 16,-1 25-16,1 25 31,0 49-15,-50 50 0,0-24-1,25-51 1,25-49 15,0-25-15,74-49-1,-49 49 1,-25 25 0,-1 0-1,1 25-15,25 0 16,49 0-1,50-25 1,-50-25 0,-24-25 15,-75 0-15,0 26-1,-25 24 16,0 99-15,-25 25 0,-24 0-1,49-50-15,-25 75 16,-24-25 0,0-24-1,-1-51 1,1-49-1,-1-49 1,26-76 15,74-48-15,-1 98-16,26 1 0</inkml:trace>
  <inkml:trace contextRef="#ctx0" brushRef="#br0" timeOffset="13234.5">25824 1389 0,'0'0'0,"0"-25"16,0 1 15,-25 48-31,0 26 15,-24 74 1,-50 50 0,24-25-1,50-50 1,25-25 0</inkml:trace>
  <inkml:trace contextRef="#ctx0" brushRef="#br0" timeOffset="13451.8">26196 1315 0,'0'0'16,"0"-25"-16,0 0 16,0 50-1,-25 0 1,-49 99-1,24 25 1,25 0 0,1-75-16,-1 50 15</inkml:trace>
  <inkml:trace contextRef="#ctx0" brushRef="#br0" timeOffset="14117.72">25824 1811 0,'0'0'0,"0"-25"16,0 0-1,-25 1 1,25-1 0,75 0-1,49 0 1,49-25-1,-98 50-15,24-24 16,-74 24 0,-25-25-1,0 74 1,-25 26 0,50-25-1,24 24 1,26-74-1,24 0 1,-49-50 15,-1 1-15,1-26 0,-25 50-1,-25 1 63,25 24-62,-25 24-16,0 1 16,0 25-16,-25 0 15,0 123 1,-50 50-1,-49 50 1,50-124 0,-75 99-1,25-74 1,75-149 0,49-25-1</inkml:trace>
  <inkml:trace contextRef="#ctx0" brushRef="#br0" timeOffset="14684.63">27114 1761 0,'0'-24'16,"-25"24"15,25 24-31,0 26 16,-25 0-1,-24 74 1,24 24 0,25-73-16,-25-1 15,0-99 32,50-24-47,0-100 16,49-49 15,26-1-31,24 75 16,-50 74 15,0 50-15,-74 50-1,0 0-15,-49 74 16,-75 0-1,74-25 1,25-74 0</inkml:trace>
  <inkml:trace contextRef="#ctx0" brushRef="#br0" timeOffset="14985.01">27784 1712 0,'0'0'0,"-75"25"31,51-1-15,-26 1-1,25 25-15,25-1 16,0 1-16,50 24 16,49-74-1,25 0 1,-74-49-1,-26-26 1,-24-49 0,-24 50-1,-1 49 1,0 25-16</inkml:trace>
  <inkml:trace contextRef="#ctx0" brushRef="#br0" timeOffset="15189.18">28280 1538 0,'0'0'0,"25"-25"0,0 0 31,-50 50 0,0 0-31,0 49 16,-49 75-1,24 25 1,25-50 0,0-99-16</inkml:trace>
  <inkml:trace contextRef="#ctx0" brushRef="#br0" timeOffset="15653.05">28081 1960 0,'0'-50'16,"25"25"-16,-50 100 0,75-199 15,-25 99-15,49-25 16,1 1 15,-1-26-15,1 50 0,-51 25-1,-48 25 1,-1 75-1,25-76 1,-25 26-16,0 49 16,25-74-1,0 0 17,75-100-17,-1 1 1,-49 49-1,0 25 1,-1 25 0,-24 74 15,-24-74-31,24 49 16,0-49-1,24 0 1,1-25-16</inkml:trace>
  <inkml:trace contextRef="#ctx0" brushRef="#br0" timeOffset="16033.95">28801 2009 0,'25'-24'16,"-50"48"-16,149-123 15,-50 25 1,-49 24 0,0 25-16,0 1 15,-25-1 1,25 25-1,-50 49 17,0 51-17,50-51 1,49-49 0,1 0-1,24-25 1,-25 1-1,-24-1 1,-25 74 15,-25-24-15,0 0-16,-50 25 16,0-26-1</inkml:trace>
  <inkml:trace contextRef="#ctx0" brushRef="#br0" timeOffset="16188.92">29818 1737 0,'0'0'0,"25"-25"31,-25 50-15,-25-1-16,25 1 15,-50 25 1,50 24 0</inkml:trace>
  <inkml:trace contextRef="#ctx0" brushRef="#br0" timeOffset="16434.68">29992 1861 0,'24'-25'15,"-48"50"-15,48-75 0,-24 25 16,25 25 31,-25 25-47,0 0 15,25 49 1,0 1 0,-50-1-1,-25-49 1,1-25-1,-1-25 1,50 0-16</inkml:trace>
  <inkml:trace contextRef="#ctx0" brushRef="#br0" timeOffset="16667.82">30661 1761 0,'0'0'0,"0"-24"31,-24 24-15,-1 24-1,25 26 1,0-25-16,25 24 16,49-24-1,-49-25 1,24 0-1</inkml:trace>
  <inkml:trace contextRef="#ctx0" brushRef="#br0" timeOffset="16934.09">30785 2009 0,'0'0'0,"-74"75"31,49-75-31,0 49 16,50-49 15,0 0-15,25 0 0,-26-24-1,-24-1 16,0 0-31,-24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05:39.6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4540 3250 0,'0'-25'31,"24"25"-15,1 0 31,0 0-31,0 0-16,25 0 15,24 0-15,0 0 16,75 0-1,25 0 1,-100 0-16,100 0 16,-25 0 15,-25 0-15,0 0-1,0-25 1,0 25-1,25-25 1,0 25 0,-1 0-1,1-24 1,25 24 0,0-25-1,49 25 1,-50-25-1,-24 25 1,0 0 0,0 0 15,25-25-15,-26 25-1,1 0 1,0 0-1,0 0 1,0 0 0,25 0-1,-100 0-15,100 0 16,24-25 0,0 25-1,51-24 1,23 24-1,51-25 1,24 0 0,1 0 15,-1 25-15,25-25-1,0 0 1,0 25-1,-198-24-15,173 24 16,0 0 0,-24-25-1,-25 25 1,-1-25 0,1 25-1,-25-25 1,-25 25-1,25 0 1,148-25 15,-297 25-31,174 0 32,-149 0-32,174-24 15,-1 24 1,25 0-1,-173 0 1,173-25 0,-49 25-1,148 0 1,175 0 0,-150 0-1,0 25 1,-24-25-1,24 0 1,-248 0-16,249 24 16,-1-24-1,-24 0 17,-224 0-17,0 0 1,372 0-1,-123 0 1,-26 0 0,-49 25-1,0-25 1,0 0 0,-198 0-16,197 0 15,1 25 1,0-25-1,25 0 1,-25 25 0,0-25-1,25 25 17,-50-1-17,0 1 1,0 0-1,0 0 1,-25 0 0,125 24-1,-200-24 1,-48 0 0,-51-25-1,-49 25 1,-24-25-1,-51 0 1</inkml:trace>
  <inkml:trace contextRef="#ctx0" brushRef="#br0" timeOffset="5317.6">1563 5383 0,'0'0'0,"0"-25"16,0 1 30,0 48-30,-25 1-16,0 74 16,0 50 15,-49 0-15,49-99-16,0-1 15,1-24 1</inkml:trace>
  <inkml:trace contextRef="#ctx0" brushRef="#br0" timeOffset="5950.81">1836 5334 0,'0'0'0,"25"0"15,-25 24 1,0 26-1,-25 0-15,-25 98 16,-24-23 0,49-26 15,0-50-15,0-49-1,25-24 1,75-51-1,24-24 1,0 24 0,-24 51-1,-26 24 1,-24 74 0,25 50-1,-26-74 1,26-25-1,49-25 1,0-50 0,1-24 15,-51-26-15,-49 26-1,-99 99 16,25 49-15,49 25 0,74-24-1,1-50-15,74 24 16,25-49 0,-50-25-1,-24-24 1</inkml:trace>
  <inkml:trace contextRef="#ctx0" brushRef="#br0" timeOffset="6356.49">1389 4862 0,'0'0'16,"0"-25"-16,-25 25 16,1-24 15,73-1-16,1 0 1,49 0-16,124-24 16,-24 24 15,-125 0-31,-24 25 16,-50-25 15,25 25-16,-1 25 1</inkml:trace>
  <inkml:trace contextRef="#ctx0" brushRef="#br0" timeOffset="7266.79">5408 5532 0,'0'0'0,"25"-25"32,-50 75-1,25-25-15,-25 49-16,25 1 15,-25 123 1,-24-24-1,-1-75 1,50-25 0</inkml:trace>
  <inkml:trace contextRef="#ctx0" brushRef="#br0" timeOffset="7533.75">5408 5433 0,'0'0'0,"25"-50"0,-25-24 16,25-25-1,24 24 1,26 26 0,-1 49-1,0 99 1,-74 74-1,-24-73-15,-51 73 16,-49-73 15,75-76-15,24-24-16</inkml:trace>
  <inkml:trace contextRef="#ctx0" brushRef="#br0" timeOffset="7834.47">5904 5309 0,'0'0'0,"50"25"16,-26-25-16,-24 24 16,0 26-16,0 49 15,-24 25 1,-26-49-1,50-50 17,0-100-1,50-49-15,24-50-1,25 26 1,-24 73-16</inkml:trace>
  <inkml:trace contextRef="#ctx0" brushRef="#br0" timeOffset="8133.57">6450 5383 0,'0'0'0,"0"25"0,-25 0 15,0 24 1,-24 26-1,49-50 1,24-1 0,51-24 15,-1-24-15,-24-26-1,-50-24 1,-25 49-16,-49-50 15,-1 26 1,50 49 0</inkml:trace>
  <inkml:trace contextRef="#ctx0" brushRef="#br0" timeOffset="8399.75">6797 5334 0,'0'0'0,"25"-25"0,0 0 16,-25 0 0,-50 50 15,25 0-31,-49 49 16,49 25-1,25-24 1,50-1-1,24-49 1,25-25 0,50-50-1,-99 26-15</inkml:trace>
  <inkml:trace contextRef="#ctx0" brushRef="#br0" timeOffset="10017.2">7318 5458 0,'25'-25'31,"0"25"-15,-1-25-16,51-25 16,-25 1 15,-26-1-15,-73 50-1,-51 25 1,26 49-1,24 1 1,50-26 0,100 1-1,73-50 1,26-25 0,49-74-1,-174 25 1,-49 49-1,-99 0 1,-26 50 0,1 24 15,50 26-15,24-1-1,25-24 1,49-25-1,75-25 1,0-25 0,-74-25-16,74-74 15,-25-124 1,-49 25 0,-25 99-1,-25 74 1,0 25-1,-25 50 1,-25 99 0,1 50 15,-1 0-15,50-100-1,0 50 1,50-74-16,24-1 15,25-98 1,25-51 0,-49-73-1,-50 24 1,-25 124 0,24 0-1,-73 50 1,24 50-1,0 49 1,25 49 15,0-123-15,0-25-16,50-25 16,24 0-1,1-100 1,-26-48-1,-24 24 1,0 99 0,-25 0-1,0 75 1,0 74 0,25-25-1,-25-50 1,25-24-1,-25 0-15,49-50 16,26-49 0,49-1 15,-50 26-15,-24 49-1,-50 74 1,0 1-1,0-26 1,0-74 15,49-24-15,1-1-16,74-99 16,-25 25-1,-74 99 1,25 1-1,-26 48 1,1 1 0,0 50 15,0-26-15,0 1-1,24-50 1,1-25-1,-50 0 1,25-74 0,-75 74-1,-74 75 1,25 49 0,49 0-1,50 1 1,50-51-1,24-24 1,50-25 0,75-50-1</inkml:trace>
  <inkml:trace contextRef="#ctx0" brushRef="#br0" timeOffset="10734.51">12676 4316 0,'0'0'0,"-24"-49"32,-26 49-32,25-25 15,-24 50 1,24 0-16,-25 24 15,-24 51 1,24 48 0,0 125-1,26-99 1,-1-50 0,-50 0-1,1-25 1,0-49-1,24-25 1</inkml:trace>
  <inkml:trace contextRef="#ctx0" brushRef="#br0" timeOffset="11350.88">11883 5135 0,'24'-25'16,"-48"50"-16,48-99 15,1 24 1,25 0 0,-1 26-16,75-26 15,0 0 1,0 26 0,-49-1-1,-50 25 1,0 0-1,-50 25 17,-25 24-1,25-24-31,25 49 16,25-24-1,74-25 1,1-25-1,-51-25 1,1-49 0,-1-26-1,1 26 1,24 49 0,-24 25-1,-25 75 1,-25 24-1,-75 25 1,51-50 15,-1-74-15,50-49 0,74-75-1,25-50 1,0 75-1,-25 74 1</inkml:trace>
  <inkml:trace contextRef="#ctx0" brushRef="#br0" timeOffset="11768.94">14661 4416 0,'0'0'0,"0"25"47,0 24-47,-50 1 16,25 49-16,-99 99 16,50 1-1,49-100 1,75-24-1,74-51 1,50-73 0,-50-26-1</inkml:trace>
  <inkml:trace contextRef="#ctx0" brushRef="#br0" timeOffset="12368.47">14661 4912 0,'0'0'0,"-25"0"16,0 0-1,50 0 1,0-25-16,74 0 16,0 0-1,1 1 1,-76-26-1,1 25 1,-25 0 0,-49 25 15,-1 50-15,25 0-1,25-26-15,0 51 16,50-26-1,49-24 1,50-25 0,-25-25-1,-25-74 1,-74-50 0,-25 75-1,0 49 1,25 50 15,-25 0-31,25 74 31,24-49-31,-24 49 16,0-25 0,-25-24-1,-75-50 1,1 0-1,24-75 1,75-24 0</inkml:trace>
  <inkml:trace contextRef="#ctx0" brushRef="#br0" timeOffset="12600.46">16075 4465 0,'50'-24'16,"-100"48"-16,100-73 0,-26 49 15,-24 25 17,-24 24-32,24 75 31,-25 50-15,0-25-1,25-25 1,0-75-1</inkml:trace>
  <inkml:trace contextRef="#ctx0" brushRef="#br0" timeOffset="12867.22">15976 4887 0,'0'0'0,"0"-50"16,49 26-1,26-26 1,74 0-1,-25 26 1,-50-1 0,-49 50 15,-25 24-15,-25 26-1,0-1 1,25-24-1,0-26 1</inkml:trace>
  <inkml:trace contextRef="#ctx0" brushRef="#br0" timeOffset="13566.95">16497 4738 0,'0'-25'0,"0"50"0,24-149 16,-24 50-1,25 49 1,0 50 31,0 49-31,-25 25-1,-25 1 1,25-76-16,-25 51 15,25-50 17,50-25-17,49-75 1,50-24 0,-25 25-1,-99 49 1,0 0-1,-1 50 1,-24 24 0,0 1 15,25-25-31,25-25 16,24-25-1,-49 0 1,0-24-1,-25 24 1,-25 74 15,0 51-15,0 48 0,25 26-1,-49 0 1,-26-1-1,1-98-15,-75-1 16,0-74 0,25-74 15,75-75-15,49 50-1,0 24-15</inkml:trace>
  <inkml:trace contextRef="#ctx0" brushRef="#br0" timeOffset="16317.21">19573 4788 0,'24'0'16,"1"0"15,-25-25 172,0 0-125,0 0-62,0 1-16,0-1 16,-25 0-16,25 0 15,-24 0 1,-1 1 0,-74 48-1,-100 175 1,100-26-1,74-48 1,75-51 0,99-74-1,-1-74 1,-24-51 0,-49-23-1,-50 48 1,0 51-1,-25 74 1,0 74 0,-25 50 15,50-100-31,-1 26 16,51-26-1,-1-49-15</inkml:trace>
  <inkml:trace contextRef="#ctx0" brushRef="#br0" timeOffset="17367.52">21210 4044 0,'0'0'0,"25"-25"16,-25 0 0,-50 50-1,1 99 1,-1 74-1,0 1 1,25-26 0,1-73 15,48-150 0,1 0-15,50-98-1,-1 73 1,1 50 0,-75 50-1,0 74 1,-25 1 0,50-51-1,-1-24 1,51-75-1,24-24 1,-25 0 0,-49-1 15,-25 100-15,0 25-1,0-1 1,25 1-1,25-50 1,49-25 0,-25-49-1,1-26 1,-50 26 0,-1 74-1,-24 25 1,0 74-1,-24 75 1,-1 49 0,-50 149 15,-24-198-15,25-100-1,-50-74 1,74-50-1,0-173 1,75 74 0</inkml:trace>
  <inkml:trace contextRef="#ctx0" brushRef="#br0" timeOffset="17868.46">22425 4465 0,'0'0'0,"25"-24"16,-25 48 15,-25 26-15,25 74 0,-49 74-1,24 1 1,-25-50-1,50-75 1,-24-74 0,24-49-1,0-75 1,0-1-16,49-123 16,1 25-1,24 49 1,1 75-1,-1 50 1,1 24 15,-26 74-15,-49 100 0,-74 25-1,24-100 1,-24 1-1,-26 49 1,100-99 0</inkml:trace>
  <inkml:trace contextRef="#ctx0" brushRef="#br0" timeOffset="18201.06">22996 4441 0,'0'0'0,"-25"24"47,0 1-47,-24 0 15,49 25 1,0 49 0,74 0-1,25-74 1,1-25-1,-51-50 1,-73-74 0,-26 0-1,-25 25 1,26 74 0,24 25-1</inkml:trace>
  <inkml:trace contextRef="#ctx0" brushRef="#br0" timeOffset="18417.46">23567 4292 0,'0'0'0,"24"-25"16,-24-25-1,0 25 1,-24 100 15,-1 74-15,-50 24-1,26-24 1,-1-25 0</inkml:trace>
  <inkml:trace contextRef="#ctx0" brushRef="#br0" timeOffset="18868.18">23418 4664 0,'0'0'15,"74"-99"1,1 24 0,-1 26-1,0-1 1,-24 0-1,-25 50 1,-25 25 0,0 0-1,-75 149 1,51-75 0,-1-25-1,0-49 1,25 0-1,50-100 1,74-24 0,-25 25 15,-25 24-15,-49 75-1,-50 0 1,25 24-16,0 1 15,-49 49 1,49-49-16,25-1 16</inkml:trace>
  <inkml:trace contextRef="#ctx0" brushRef="#br0" timeOffset="19334.5">24261 4639 0,'0'0'0,"25"-25"0,0-24 15,24-1 1,26-24 0,-26 24 15,-49 25-15,-49 25-1,24 50-15,-49 24 16,24 1-1,25 24 1,50-50 0,25-24-1,49-25 1,0-74 0,50-25-1,-25 24 1,-25 50-1,-24 25 1,-75 50 0,0-25-1,-50 49 1,-24-24 0,-1-25-1,125-75 16</inkml:trace>
  <inkml:trace contextRef="#ctx0" brushRef="#br0" timeOffset="19485.23">25303 4341 0,'0'0'0,"25"-25"16,-50 50 31,25 25-47,0-25 0,-25 49 15,-49 25 1</inkml:trace>
  <inkml:trace contextRef="#ctx0" brushRef="#br0" timeOffset="19650.39">25427 4316 0,'0'0'0,"25"-49"16,-50 24 0</inkml:trace>
  <inkml:trace contextRef="#ctx0" brushRef="#br0" timeOffset="19868.12">25650 4416 0,'0'0'16,"25"25"-16,-25-1 0,0 26 31,25-25-15,0 49 0,0 1-1,-50-1 1,-50-24-1,-73-26 1,73-24 0</inkml:trace>
  <inkml:trace contextRef="#ctx0" brushRef="#br0" timeOffset="21169.5">27908 4515 0,'25'0'15,"24"-74"17,-24 49-32,0 0 15,-25 0 1,-25 0 0,-74 25-1,-25 75 1,0 24-1,49-25 1,75-24 0,100-50 15,-26 0-31,50-50 16,-25-24-1,-24 24 1,-75 100 15,0 24-15,0 1-1,0-1 1,24-74 0</inkml:trace>
  <inkml:trace contextRef="#ctx0" brushRef="#br0" timeOffset="21534.46">28379 4316 0,'75'-99'0,"-150"198"0,199-297 16,-74 124-1,-25 74 1,-25 74 0,-50 75-1,0 0 1,26-50-1,-1-74 1,74-25 0,26-25-1,-26 25-15,51-25 16,-76 25 0,-24 25-16,0 25 31,-49-1-31,-50 1 31,-1-25-15,51-25-1,24-50 1,75 25-16</inkml:trace>
  <inkml:trace contextRef="#ctx0" brushRef="#br0" timeOffset="22437.38">29074 4465 0,'0'0'0,"-25"0"31,-49 25-15,-26 25 0,75 24-1,50-24 1,50-25-1,-1-1 1,1-48 15,-26-26-15,-24-49 0,-50 49-16,25-24 15,-49 74 1,24 0-1,0 25 1,50 24 0,74-24-1,25-25 1,-25-25 0,-49 0-1,-25 25 1,-50 50 15,0 0 0,25-26-31,-25 26 16,75-25 0,24-25-1,26-50 1,-26-49-1,-24 0 1,-26 74 0,-24 25 15,0 74-15,0-24-1,25 0-15,50-1 16,24-24-1,0-25 1,25-149 15,-50-49-15,-24-26 0,-25 125-1,0 74 1,-50 75-1,-25 49 1,25 75 0,25-100-1,-24 224 1,24-224 15,0 1-31</inkml:trace>
  <inkml:trace contextRef="#ctx0" brushRef="#br0" timeOffset="22601.17">30190 4416 0,'0'0'0,"-25"-50"47,25 25-47,50 25 16,74-25-1,0 25 1</inkml:trace>
  <inkml:trace contextRef="#ctx0" brushRef="#br0" timeOffset="24053.22">2183 7938 0,'25'-24'0,"-50"48"0,50-73 16,-25-1-1,-25 25-15,0 1 16,-74-1 0,-25 25-1,-50 173 1,100-49-1,74-24 1,74-51 0,50-98-1,25-51 1,-74-24 0,-51 25-1,-24 50 1,0 73-1,-24 76 1,24 73 15,74-49-15,75-49 0,-50-75-1</inkml:trace>
  <inkml:trace contextRef="#ctx0" brushRef="#br0" timeOffset="24534.42">3622 7665 0,'25'0'15,"-50"0"-15,50 25 0,-50 0 16,0 25-16,0-1 15,0 100 1,1 149 0,-1-124 15,25-75-15,0-74-1,0-50 1,-25-99-1,0-100 1,50-73 0,25 49-1,-1 99 1,-24 99 0,25 25-1,-1 25 1,1 50-16,24 99 15,-74 49 1,-25 1 15,1-100-15,-1-74-16</inkml:trace>
  <inkml:trace contextRef="#ctx0" brushRef="#br0" timeOffset="25285.46">4118 7814 0,'0'0'0,"0"25"31,-25 0-31,0 49 16,1-24-1,48 0 1,51-50-1,49-50 1,-50 0 0,-74-24 15,-74 0-15,-1 74-1,26 49 1,49-24-1,99-25 1,-25 0-16,100-50 16,0-49-1,-50 25 1,-99 74 0,-25 49 15,0 51-16,0 48 1,-25 51 0,25-1 15,0-74-15,0-99-16,0-50 31,0-99-16,25-124 1,-25-25 0,49 75-1,1 74 1,-1 74 0,1 50-1,-25 50 1,-25 99-1,-50 49 1,25-49 0,1-124-1,24 24 1,24-49-16</inkml:trace>
  <inkml:trace contextRef="#ctx0" brushRef="#br0" timeOffset="26201.3">5185 7740 0,'0'0'0,"0"-25"16,0 0 0,0 75-1,0 49 1,24-24 0,26-1-1,24-74 1,-49 0-16,50-50 15,-50-49 1,-1-25 15,-24 50-15,0 49 0,0 50-1,0 74 1,0 25-1,50-25 1,49-74 0,0-75-1,50-98 1,-99-51 0,-25-49-1,-25 99 1,-50 124-1,0 75 1,1 99 15,24 24-15,25 1 0,74-50-1,125-99 1,-125-50-1,75-99 1,-124 25 0,-75 49-1,-24 50 1,0 75 0,49-1-1,25 1 1,25-26-1,74-49 1,25-74 15,-50-50-15,-49-25 0,0 124-1,-50 124 16,25 25-15,25 0 0,24-49-1,1-50 1,0-25 0,-1 0-1,50-149 1</inkml:trace>
  <inkml:trace contextRef="#ctx0" brushRef="#br0" timeOffset="26317.92">6872 7194 0,'0'0'16,"24"-74"-1,1-26 1,-50 125 0,25 25-1,-49 99-15</inkml:trace>
  <inkml:trace contextRef="#ctx0" brushRef="#br0" timeOffset="26368.61">6896 7541 0,'0'0'15,"0"124"1,-24 25 0</inkml:trace>
  <inkml:trace contextRef="#ctx0" brushRef="#br0" timeOffset="27101.68">6896 7790 0,'0'-50'0,"0"100"0,0-175 16,25 51-16,25-25 15,-1 24 1,1 51 15,24 48-15,-49 51 0,-25 74-1,-25-25 1,50-99-1,25-25 1,74-75 0,25-99-1,-124 100 1,-100 99 15,25 74-15,26-25-1,73 1 1,1-75 15,0 0-15,24-75 0,0-24-1,1 25 1,-26 49-1,1 50-15,-25 0 16,0 74 0,-1-25-1,-24-49 1,50-50 0,24-24-1,1-51 1,-1 1-1,-49 74 1,0 50 15,0 50-15,0 24 0,99-50-1,-50-49 1,0-24-1,-74-26-15</inkml:trace>
  <inkml:trace contextRef="#ctx0" brushRef="#br0" timeOffset="27968.46">11709 7393 0,'0'0'16,"0"24"15,-25 1-31,0 50 0,-24 123 16,-1 25-1,25-49 1,25-75-1,-25-74 1,50-50 15,-25-24-15,0-100 0,50-124-1,-25-50 1,49 75-1,0 75 1,-24 173 0,-50 49-1,25 100 1,-75 74 0,-24 1-1,49-75 1,25-125-1</inkml:trace>
  <inkml:trace contextRef="#ctx0" brushRef="#br0" timeOffset="28286.23">12379 7393 0,'0'0'0,"74"-50"15,-74 25 1,-50 0-1,-49 75 1,0 74 0,49-50-1,75-49 1,50-25 0,24-49-1,0-26 1,-49 1-1,-50 49 17,0 75-17,0 49 1,-25 0 0</inkml:trace>
  <inkml:trace contextRef="#ctx0" brushRef="#br0" timeOffset="28552.08">12652 7442 0,'0'0'15,"24"-49"-15,1-1 0,0 0 16,25 50 0,-26 0-1,-24 50-15,0 49 31,-24-24-15,24-51 0,24-24-1,26-74 1,24-25 0,-24 24-1</inkml:trace>
  <inkml:trace contextRef="#ctx0" brushRef="#br0" timeOffset="28869.96">13272 7269 0,'0'0'15,"25"0"1,-75 0 0,25 0-16,-74 74 15,49 0 1,50 1-1,75-50 1,24-25 15,-49-25-31,49-25 16,-50 25 0,-49 1-1,0 48 1,-24 26-1,-26 24 1,50-49-16</inkml:trace>
  <inkml:trace contextRef="#ctx0" brushRef="#br0" timeOffset="29719.18">13569 7442 0,'50'-49'0,"-100"98"0,125-123 16,-50 49-1,-1 25-15,-24-25 16,25 50-16,-74 99 31,-1-50-15,75-74 15,74-74-15,-25-25-1,1 24 1,-75 125 15,0-25-31,-25 24 16,25 1 0,-25-25-16,25 0 15,50-50 1,49-74 15,-49 49-15,-25 50-1,-25 25 1,24 49 0,1-24-1,25-50 1,49-25-1,0-49 1,-49-26 0,-1-24-1,-73 100 17,-1 48-17,0 26 1,0 49-16,50-24 31,49-51-15,50-24-1,25-49 1,-25-75 0,-49-50-1,-26-148 1,-24 272-1,-25 25 1,-74 75 0,-1 148-1,51-49 1,-1 0 0,25-25-1,49-99 16,-24-25-31</inkml:trace>
  <inkml:trace contextRef="#ctx0" brushRef="#br0" timeOffset="29851.44">14859 7269 0,'0'-25'16,"0"50"-16,-24-50 16,24 0-1,0 0 1,74-24-1,-24-1-15,-1 25 0</inkml:trace>
  <inkml:trace contextRef="#ctx0" brushRef="#br0" timeOffset="30336.43">15182 7219 0,'0'0'0,"0"25"0,49-25 15,26 0 1,24-50-1,25-24 1,-74-1 15,-50 50-15,-25 25 0,-25 25-16,-24 25 15,24 24 1,50 1-1,50-26 1,49-24 0,0 0-1,-49 0 1,-50 49 0,-74 25-1,24-49 1,50-25-1,-25-50 1,50 0 0,0-24-1,148-125 1,-73 50 0,48-50-1,-98 100 1</inkml:trace>
  <inkml:trace contextRef="#ctx0" brushRef="#br0" timeOffset="31134.88">18655 7095 0,'25'-25'16,"-25"0"-1,0 50 17,-25 25-17,0-1-15,25 1 16,-50 74-1,26-25 1,-1-74 0</inkml:trace>
  <inkml:trace contextRef="#ctx0" brushRef="#br0" timeOffset="31268.4">18729 6996 0,'0'0'0,"25"-124"16,-25 99-16,0 0 31</inkml:trace>
  <inkml:trace contextRef="#ctx0" brushRef="#br0" timeOffset="31585.39">18977 7095 0,'0'0'0,"25"99"32,-25-74-32,-25 0 15,1 0 1,-1-1 0,0-24-1,25-24-15,25-51 16,74 1-1,25-1 1,-25 50 15,-49 25-15,-25 50 0,-25 49-1,-25-74 1,0 0-16</inkml:trace>
  <inkml:trace contextRef="#ctx0" brushRef="#br0" timeOffset="31852.76">19523 7020 0,'0'0'0,"50"-49"16,-1 24-1,-24 50 1,-25 24-1,-25 51 17,0-51-17,25-24 1,75-50 0,-1-24-1,-24-51 1,-25 51-16,24-26 15,-49 51-15</inkml:trace>
  <inkml:trace contextRef="#ctx0" brushRef="#br0" timeOffset="32085.14">19920 7095 0,'-25'25'0,"50"-50"0,-25 75 15,50-50 16,49-25-15,0-25 15,-74 25-15,-50 0-16,0-24 16,-49 24-1,24 0 1,25 25-16</inkml:trace>
  <inkml:trace contextRef="#ctx0" brushRef="#br0" timeOffset="32302.07">20491 6624 0,'0'0'0,"24"-25"0,1 25 15,0 25 16,-25 24-31,0 26 16,0-1 0,0 75-1,-25-25 1,0-25 0,25-74-1</inkml:trace>
  <inkml:trace contextRef="#ctx0" brushRef="#br0" timeOffset="32584.63">20788 6946 0,'0'0'0,"0"-25"0,0 0 15,25 25 1,-25 25 0,0 74-1,0 1 1,0-75-1,25-25 17,24-25-17,51-75 1,-26-24 0,-24 50-1,-50 49 1</inkml:trace>
  <inkml:trace contextRef="#ctx0" brushRef="#br0" timeOffset="32901.73">21185 6996 0,'0'24'15,"0"-48"-15,0 73 16,75-49 0,24-25-1,-25 1 1,-24-1-1,-25 25 1,24 25 15,-49-1-15,0 51 0,0-1-1,-49 1 1,24-75-1,-25 0 1,1-50 0,49-24-1,0 24 1</inkml:trace>
  <inkml:trace contextRef="#ctx0" brushRef="#br0" timeOffset="33618.9">24857 6599 0,'0'-25'16,"0"50"-16,24-50 0,-24 0 16,0 50-1,0 25 1,-24-1-16,-1 26 16,0 73-1,-25 1 1,1-25-1,24-49 1</inkml:trace>
  <inkml:trace contextRef="#ctx0" brushRef="#br0" timeOffset="33885.43">24559 7045 0,'-25'-25'0,"25"1"31,50-1-15,-1 25-16,26-25 15,74 0 1,-1-24 0,-98 24-1</inkml:trace>
  <inkml:trace contextRef="#ctx0" brushRef="#br0" timeOffset="34401.87">25179 6673 0,'0'-25'0,"0"50"0,25-50 16,-50 50 15,0 50-15,25-26-1,-49 100 1,24-75-16,0 26 16,0-51-1,0-49 1,50-24-1,25-51 1,49-24 0,-25 49-1,1 25 1,-75 50 0,25 50-1,0 24 1,49-49-1,124-50 17,-98-50-17,-26-25 1,-49-24 0,-25 25-1,-25 74 1,-25 74-1,26 25 1,24 1 0,74-1-1,0-74-15</inkml:trace>
  <inkml:trace contextRef="#ctx0" brushRef="#br0" timeOffset="34768.26">28280 6450 0,'0'0'0,"-99"25"31,49 0-31,25 24 0,-24 75 16,24 50 0,25-25-1,-50 49 1,1 25-1,-1-24 1,-24-50 15,-1-100-31</inkml:trace>
  <inkml:trace contextRef="#ctx0" brushRef="#br0" timeOffset="35168.73">27809 7194 0,'0'0'0,"272"-149"16,-197 100 0,24 49-16,0-50 15,-74 25 1,-74 25 15,24 0-15,-25 50-1,25 24 1,25 1 0,50-50-16,49-1 15,25-24 1,-74-24-1,-25-51 1,-50-24 0,-50 0-1,1 49 1,24 0 0</inkml:trace>
  <inkml:trace contextRef="#ctx0" brushRef="#br0" timeOffset="35406.37">28975 6549 0,'0'0'0,"24"-49"32,1 49-17,-50 24-15,1 26 16,-26 99-1,0 24 1,1-24 0,49-25-1,24-124 1</inkml:trace>
  <inkml:trace contextRef="#ctx0" brushRef="#br0" timeOffset="35618.92">29173 6624 0,'0'0'0,"74"-124"16,-74 74-1,-24 75 1,-1 74 0,-50 50-1,51 24 1,-1-49-1,25-74 1,49-25 0</inkml:trace>
  <inkml:trace contextRef="#ctx0" brushRef="#br0" timeOffset="36220.65">29396 6921 0,'0'0'15,"25"-25"-15,-25 1 0,-25 24 31,0 0-31,1 49 16,-1 26 15,50-1-15,49-49 0,-49 0-16,0-25 15,24-25 1,-24-74-1,-50-1 1,25 26 0,25 49-1,50 0 1,-1 50 0,-24-25 15,-26 0-31,-24 25 0,25 0 31,-50 0-15,50 99-1,0-75 1,49 1 0,1-25-1,-26-75 1,1 0-1,-25-24 1,-25 0 0,0 24-1,-25 50 17,50 25-17,24-25 1,51 0-1</inkml:trace>
  <inkml:trace contextRef="#ctx0" brushRef="#br0" timeOffset="36403.16">30339 6847 0,'50'-25'16,"-26"-25"15,-98 125-31,148-125 31,-98 100-15,-1-1-1,0 26 1,25-50-16,0-1 16,-25 1-1</inkml:trace>
  <inkml:trace contextRef="#ctx0" brushRef="#br0" timeOffset="36986.28">30488 6748 0,'25'-50'0,"-50"100"0,74-150 16,-24 51-1,0 24 1,25 50 0,-1 24-1,-24 51 1,-25-1-1,-25-25 1,50-24 0,25-25-1,74-50 1,0 0 15,0-74-31,-50 0 16,-49 74-1,-50 0 17,0 25-32,-24 25 15,24 0 1,25 49 0,0 0-1,0 26 1,0-51-16,25 75 15,0 25 1,-25 25 0,-25-25-1,-50-25 1,-24-50 0,0-74 15,49 0-31,1-25 15,-26-124-15,50 50 16</inkml:trace>
  <inkml:trace contextRef="#ctx0" brushRef="#br0" timeOffset="38252.3">2704 9501 0,'0'0'0,"-25"0"16,0-25 0,-99 50-1,-25 74 1,75-49-16,-25 99 16,99-25-1,74-25 1,75-24-1,-25-26 1,-74 1 0,-75 24-1,-49 1 1,-51-26 0,1-49-1,50-49 1,24-51 15,50 51-31,75-75 16,-26 74-16</inkml:trace>
  <inkml:trace contextRef="#ctx0" brushRef="#br0" timeOffset="38436.26">2778 9923 0,'0'0'0,"25"25"31,-25 0-15,-25 49-1,1 0 1,-1 1 0,0-50-16</inkml:trace>
  <inkml:trace contextRef="#ctx0" brushRef="#br0" timeOffset="38568.9">2778 9948 0,'0'0'16,"0"-50"-16,0 1 16,0-1-1,-24 0 1</inkml:trace>
  <inkml:trace contextRef="#ctx0" brushRef="#br0" timeOffset="39118.44">3076 10022 0,'25'25'31,"-25"0"-31,0 0 16,-25-25 15,75-50 1,-26 25-17,51-74 1,-25 74-16,49-24 15,-25 49 1,-49 24 0,-25 100-1,-50 0 1,26-24 0,24-76-1,49-98 16,26-50 1,24-25-17,-50 50 1,-49 74 0,-49 124-1,-1 25 1,25-24-1,75-1 1,74-50 0</inkml:trace>
  <inkml:trace contextRef="#ctx0" brushRef="#br0" timeOffset="39552.58">5209 9526 0,'-24'-25'15,"-1"25"-15,-25 0 16,-24 50-16,24-1 16,-49 75-1,74 1 1,100-26 0,-26-74-16,26 24 15,-51 1 1,-48-25-1,-51-1 17,-49 1-17,25-50 1,74-74 0,25 50-16</inkml:trace>
  <inkml:trace contextRef="#ctx0" brushRef="#br0" timeOffset="39768.6">5532 9551 0,'0'0'0,"25"0"15,-50 0 1,-49 49 0,-1 51-1,50 24 1,25 25-1,50-25 17,49-100-17,25-24-15</inkml:trace>
  <inkml:trace contextRef="#ctx0" brushRef="#br0" timeOffset="40320.28">5656 9849 0,'0'0'0,"-25"0"16,50-25-1,25 25 1,74-50 0,0 0-1,-100 26 1,1-1 15,-99 25-15,-1 49-1,51 1 1,48-25-16,51 49 16,74-49-1,24-25 1,1-25-1,-75-49 1,-74-1 0,-25 1-1,0 49 1,0 50 15,-25 99-15,-24 50-1,24-75 1,-25 124 0,-24 25-1,-1-74 1,1-75 0,49-99-1,0 0 1</inkml:trace>
  <inkml:trace contextRef="#ctx0" brushRef="#br0" timeOffset="40554.04">6425 10196 0,'0'0'0,"99"-199"15,-24 51 1,24 23 15,-25 76-15,-49 74-16,0 49 31,-75 50-15,-24 25-1,-25-50 1,74-74-16,0-25 16</inkml:trace>
  <inkml:trace contextRef="#ctx0" brushRef="#br0" timeOffset="40937.43">7343 9600 0,'-25'-24'0,"50"48"0,-50-73 15,-25 49 1,26 0 0,-26 49-1,25 51 1,25-1-1,50-25 1,-25 1 0,-1-75-1,-24 25 1,-49-50 0,24-25-1</inkml:trace>
  <inkml:trace contextRef="#ctx0" brushRef="#br0" timeOffset="41452.58">7765 9824 0,'0'0'0,"24"0"16,-24-25 15,25 25 0,-25 25-15,0 0 0,25-25 62,-25-50-78,25 50 15,-25-25 1</inkml:trace>
  <inkml:trace contextRef="#ctx0" brushRef="#br0" timeOffset="41868.08">7889 10097 0,'0'0'0,"0"24"78,0 1-62,0 0-16,24-50 47,1 0-32,0 25 1,-25-24 31,0 48-32</inkml:trace>
  <inkml:trace contextRef="#ctx0" brushRef="#br0" timeOffset="42536.38">2059 12230 0,'0'0'0,"0"-25"0,25 25 16,-25-25-16,25 25 31,-25 25-16,-25 25 1,25-1 0,-50 75-1,25 1 1,25-76-16</inkml:trace>
  <inkml:trace contextRef="#ctx0" brushRef="#br0" timeOffset="42860.54">2183 11908 0,'0'0'0,"-25"-25"16,25 0-16,0 50 62,25-25-15,-25-25-31,0 0-1,-25 25 1,0 0-16</inkml:trace>
  <inkml:trace contextRef="#ctx0" brushRef="#br0" timeOffset="43152.43">1662 12329 0,'0'-25'31,"-25"50"-15,25 0-1,-25 49 1,25 26-1,0-1 1,25-25 0,0-49-1,0-25-15</inkml:trace>
  <inkml:trace contextRef="#ctx0" brushRef="#br0" timeOffset="43369.13">2605 12304 0,'0'0'0,"25"0"0,-1 0 32,-24 25-32,-24 0 15,-1 49 1,0 1-1,-25 24 1,26-74-16</inkml:trace>
  <inkml:trace contextRef="#ctx0" brushRef="#br0" timeOffset="44519.72">4763 12007 0,'0'0'0,"0"-50"16,0 25 0,-25 25-1,-74 25 1,49 25-1,1 49 1,49 0 0,49-24-1,-24-26 1,-25 26 0,0-51-16,-50 51 15,1-25 1,-50-26 15,24 1-15,26-74-1,24-26-15</inkml:trace>
  <inkml:trace contextRef="#ctx0" brushRef="#br0" timeOffset="44786.61">5160 11883 0,'0'0'0,"0"49"32,-25 1-17,0 0-15,-24 74 16,-1 24-1,50-48 17,25-51-17,49-24 1,-24-25-16</inkml:trace>
  <inkml:trace contextRef="#ctx0" brushRef="#br0" timeOffset="44952.63">5061 12280 0,'0'0'0,"-25"0"16,50-25 15,24 0-31,75 0 16</inkml:trace>
  <inkml:trace contextRef="#ctx0" brushRef="#br0" timeOffset="45836.99">5606 12106 0,'0'0'0,"-49"25"16,-50 0-1,24 49 1,25 0-1,50-49 1,50 0 0,25-50-1,-1-49 1,-24 24 0,-26 1-1,-24 24 16,0 74-31,-24 26 32,48-1-17,26 1 1,24-51 0,50-48-1,25-26 1,-25-49-1,-24-75 1,-51-24 0,-24 74-1,-25 99 1,-50 75 0,1-1-16,-1 75 15,25 50 1,50-50-1,50-50 17,-1-74-17,0 0 1,-24-25 0,-50 1 15,25 24-16,-25-25 32,-25 25 141</inkml:trace>
  <inkml:trace contextRef="#ctx0" brushRef="#br0" timeOffset="46469.71">5954 12032 0,'24'0'47,"1"0"-32,25 0-15,49-25 31,-49 0-31</inkml:trace>
  <inkml:trace contextRef="#ctx0" brushRef="#br0" timeOffset="46919.35">6549 12280 0,'25'0'0,"0"0"63,-1 0-63,1-25 15,25 25-15,-25-25 16,-1 25 0,1-25-1,0 0 1,-50 25 0,-24 25-1,-1 0-15,-24 74 16,24 25-1,50 25 1,50-50 0,49-74-1,50 0 1,-50-50 0</inkml:trace>
  <inkml:trace contextRef="#ctx0" brushRef="#br0" timeOffset="48136.75">9055 11957 0,'0'0'15,"24"-25"1,-48 50 15,24 0-15,0 25 0,-25-26-16,50 26 15,-1-25-15,76 0 16,-1-50-1,0-50 1,-49 1 0,-26 0-1,-24 49 17,-24 124-17,-1 99 1,-25 50 15,1 25-15,-51-25-1,51-173-15,-50 24 16,-25-74 0,49-100-1,50-98 1,50-50-1,74 24 1,50 75 0,-50 99-16</inkml:trace>
  <inkml:trace contextRef="#ctx0" brushRef="#br0" timeOffset="49169.52">9873 12304 0,'0'0'15,"75"-49"1,-75-1 0,-50 75 15,-24 49-15,24 26-1,25 24 1,75-50-1,-1-49 1,26-50 0,-1-49-1,-49-26 1,-25 51-16,-25-100 16,-24 50-1,-1 99 1,-24 25 15,-1 49-15,75 50-1,25-50 1,49-74 0,26 0-1,24-74 1,-50 0-1,-49-50 1,0 74-16,-25 25 16,0 0-1,0 75 1,-25 74 0,25 0-1,49-50 1,1-49-1,0-25 17,24-49-17,1-51 1,-51-48 0,1 98-1,-25 25 1,0 0-1,0 75 1,-25 24 0,75 50-1,0-49 1,-1-75 0,1 0-1,24-50 1,25-49 15,1 0-15,-1 24-1,0 100 1,-74 25 0,0 74-1,-25 0 1,0-50-1,25-49 1,24-75 0,50 1-1,25-75 1,-24 25 0</inkml:trace>
  <inkml:trace contextRef="#ctx0" brushRef="#br0" timeOffset="49786.19">13421 12106 0,'0'0'0,"-50"50"31,50-26-31,-25 51 16,50 74-1,-50 49 17,0 1-17,-24-75 1,24-50 0,0-74-1,25-74 1,0-75-1,50-124 1,-25 124-16,49-173 16,50 123-1,-50 100 1,-24 74 0,0 75-1,-50 74 1,-25 74 15,-74 25-15,-1-74-1,51-124 1</inkml:trace>
  <inkml:trace contextRef="#ctx0" brushRef="#br0" timeOffset="50037.11">13817 12007 0,'0'0'0,"75"-25"16,-50 0 0,-25 75-1,0 49 1,0 0 0,-25-24-1,25-100 16,50-50 1,-1-49-17,-24 50-15,25 0 16,-1 49 0</inkml:trace>
  <inkml:trace contextRef="#ctx0" brushRef="#br0" timeOffset="50686.27">14165 12056 0,'-25'25'16,"50"-50"-16,-50 75 31,25-25-31,0 0 16,0-1 0,50-24-1,49 25 1,-74-25-16,49-25 31,-49 1-15,-25-26-1,-25 25 1,0 0 0,25 1-1,-25 24 1,25-25 46,-24 25-46,-1 0 218,0 0-187</inkml:trace>
  <inkml:trace contextRef="#ctx0" brushRef="#br0" timeOffset="51205.12">14661 11709 0,'0'0'0,"-50"25"63,50 0-63,0 24 15,-25 26 1,1 123 0,48-123-1,1-51 1,75-24 0,-1-49-1,-25 49 1,-49 0-1,0 49 1,-75 26 0,25-50-16,-74-1 15,50 1 1,-26-50 0,75-24-1,25-1-15</inkml:trace>
  <inkml:trace contextRef="#ctx0" brushRef="#br0" timeOffset="51420">15281 11833 0,'50'-25'16,"-100"50"-16,125-50 0,-100 25 31,25 50-15,-25 24-1,0 50 1,50-24 0,0-26-1,49-49 1,-24-25-16,-1-25 16</inkml:trace>
  <inkml:trace contextRef="#ctx0" brushRef="#br0" timeOffset="51703.19">15653 12230 0,'0'0'0,"50"0"31,-25-25-15,74-24-1,25-26 1,-50 26 0,-24-26-1,-75 50 1,-49 25-1,-75 75 1,74 24 0,51 25-1,48-50 1,51-49 0,49-25-1,-25 0 1</inkml:trace>
  <inkml:trace contextRef="#ctx0" brushRef="#br0" timeOffset="52153.2">16298 12180 0,'0'0'16,"75"-74"-1,-75 49 1,24 25 0,-24 25-1,0 0-15,-24 24 16,24 26-1,24-100 17,1 0-17,50-49 1,-1-1 0,-24 51-1,-26 24 1,1 49-1,0 26 17,-25-51-17,25 1-15,25-50 16,49 1 0,0-51-1,0 1 1,-74 49-1,0 25 17,-25 25-17,25-25-15</inkml:trace>
  <inkml:trace contextRef="#ctx0" brushRef="#br0" timeOffset="53170.36">21185 11833 0,'0'0'0,"0"-99"16,-25 74-16,-49 0 15,-25 50 1,-25 74-1,24 75 17,100-75-32,0 0 15,50-74 1,74-50 0,0-74-1,-49-25 1,-51 50-1,1 49 1,-25 75 0,-49 98-1,-1 26 1,25-50 0</inkml:trace>
  <inkml:trace contextRef="#ctx0" brushRef="#br0" timeOffset="53870.29">21309 12007 0,'0'0'0,"50"-50"15,24-24 1,-49 74 0,-25 74-1,-50 75 1,1-25-1,24-74 1,174-174 31,-75 49-47,-24 1 0,49-25 16,-49 49-1,-25 100 1,-25 24 15,0 50-15,49-74-1,75-50 1,0-25 0,-25-50-1,-24-24 1,-50 0-1,-25 74 1,-100 75 0,-24 74-1,50 25 1,74-50 0,50-74-1,49-25 1,25-50 15,-25-24-15,25-75-1,-49-74 1,-51-50 0,1 173-16,-25-24 15,-25 149 1,-24 74-1,24 75 1,25 25 0</inkml:trace>
  <inkml:trace contextRef="#ctx0" brushRef="#br0" timeOffset="54437.59">24981 11511 0,'-25'24'0,"50"-48"16,-25-1-16,0 0 0,-25 0 31,0 0-15,-49 50-1,-1 50 1,1 49 0,24 49-1,25 26 1,1 24-1,-1-25 1,-25-24 0,-24-50-1,24-99-15,0 25 16,1-50 0,24 0-1</inkml:trace>
  <inkml:trace contextRef="#ctx0" brushRef="#br0" timeOffset="55003.62">24286 12428 0,'0'-24'15,"0"48"-15,0-148 16,99 25 0,25 25-1,75 24 1,-50-24-1,-75 49-15,0 0 16,-49 0 0,-50 25-1,-24 25 1,-26 25 0,51 24-1,48 1 1,51-51 15,24-24-15,-25-24-1,-49-26 1,0-24 0,99-1-1,0 75 1,-25 0-1,-74 50 1,-25 49 0,-49-25-1,24-49 1,0 0 0,25-75-1,74-49 1,26-25 15,-26 50-15,-49 49-16</inkml:trace>
  <inkml:trace contextRef="#ctx0" brushRef="#br0" timeOffset="55422.08">25898 11932 0,'25'0'15,"-50"0"-15,50 75 16,-25-26-1,-49-24 1,49 0 0,24-50 15,51-24-15,49-26-1,-74 50-15,-1 1 16,-49 48 15,0 51-15,-49-26-1,49-24 1,99-50 15,0-49-15,0 24-1,-24 26 1,-51 48 0,1 26-1,-25-25-15,0 49 16,0-49 0</inkml:trace>
  <inkml:trace contextRef="#ctx0" brushRef="#br0" timeOffset="56638.79">26742 11957 0,'25'-25'16,"-50"50"-16,50-74 15,-25 73 1,0 1 0,-25 25-1,25-1 1,25-49-1,0-24-15,24-1 16,1-50 0,-25 26-1,-1 24 1,-24 75 15,25 49-15,25-25 15,24-49-15,25-25-1,-24-25 1,-26-24-16,1-125 16,0-25-1,-26 51 1,-24 123-1,-24 74 1,-1 51 0,25 73-1,49-49 1,51-49 0,49-50-1,-25-75 16,-75-24-15,-49-1 0,-25 75-16,-24 0 15,-1 25 1,50 49 0,0-24-1,50-25 1,24-50-1,-24-25 1,-25 26 0,-1-26-1,1 50 1,-25 25 0,0 49-1,25-24-15,-25-25 16,74 24 15,-24-49-15,99-49-1,-50-1 1,-49-24 0,24-1-1,125-223 1,-150 174-1,-24 124 1,-99 75 0,-1 49-1,50-50-15,-24 75 16,49-50 0,49-74-1,26-25 1,24-25 15,-25-49-15,-49 49-1,-25 0 1,-25 75 0,25 49-1,25 25 1,0-25-1,124-24 1,-25-75 0,-74-25-1</inkml:trace>
  <inkml:trace contextRef="#ctx0" brushRef="#br0" timeOffset="56804.55">28776 11684 0,'0'0'16,"-99"0"-1,74-25-15,25 1 16,50-1 0,74 25-1</inkml:trace>
  <inkml:trace contextRef="#ctx0" brushRef="#br0" timeOffset="58773.12">4465 14587 0,'-25'-25'0,"25"0"0,25 75 0,-50-125 15,25 51 1,-24-51 0,-26 50-1,0 25 1,-49 75 0,50 24-16,-26 99 15,50 1 1,25-125-1,0-24-15,75-50 16,-1-50 0,1-49-1,-1-50 17,-49 25-32,-25 99 15,25 25 16,-50 124-15,50 100 0,-1-100-1,1-50 1</inkml:trace>
  <inkml:trace contextRef="#ctx0" brushRef="#br0" timeOffset="59120.1">4813 14636 0,'0'0'16,"49"-24"15,-49-1-31,0 74 16,0 1-16,-49 74 15,49-50 1,-25-24-1,25 24 1,25-98 0,49-100-1,50 0 1,-50 74 0,-24 75-1,-25 99 1,0 25-1,-25-75-15,24-24 16,1-1-16</inkml:trace>
  <inkml:trace contextRef="#ctx0" brushRef="#br0" timeOffset="59704">7517 14612 0,'0'-25'15,"0"50"-15,0-100 0,-25 50 16,0 1-1,-74-1 1,-50 25 0,-25 99-1,50 25 1,99-74-16,25-1 16,50-49-1,124-99 1,-75 0-1,-50 49 1,-24 50 0,0 50-1,0 99 17,24-25-17,26-25-15,-1-99 16</inkml:trace>
  <inkml:trace contextRef="#ctx0" brushRef="#br0" timeOffset="59937.01">7963 14363 0,'25'-74'0,"0"49"16,-75 124-16,100-223 0,-26 124 15,-48 50 1,-1 74-1,-25 75 1,1 98 0,24 1-1,-25-50 1,25-124 0,25-99-1</inkml:trace>
  <inkml:trace contextRef="#ctx0" brushRef="#br0" timeOffset="60153.44">7889 14884 0,'24'-99'15,"-48"198"-15,73-347 16,1 149 0,24 50-1,-24 49 1,-1 49-1,-49 75 1,-49 50 0,-26-50-1,51-99 1</inkml:trace>
  <inkml:trace contextRef="#ctx0" brushRef="#br0" timeOffset="60371.45">8484 14413 0,'0'0'0,"50"-74"16,-26 24-1,-24 100 1,0-1 0,-24 125-1,-1 49 1,-25 25-1,25-74 1,1-100-16</inkml:trace>
  <inkml:trace contextRef="#ctx0" brushRef="#br0" timeOffset="60587.89">8707 14587 0,'0'0'0,"0"-50"15,25-49 1,-25 49 0,50 25 15,-50 75-15,0 99-1,-100 49 1,51-123-16,-75 24 15</inkml:trace>
  <inkml:trace contextRef="#ctx0" brushRef="#br0" timeOffset="60922.29">9055 14413 0,'0'0'16,"24"0"-16,1 0 16,-25 25-1,25-25 1,-25 50-16,0 24 16,-25 0-1,25-49 1,-25-25-1,25-49 1,75-75 0,24-1-1,-25 26 1,-24 74 0</inkml:trace>
  <inkml:trace contextRef="#ctx0" brushRef="#br0" timeOffset="61920.57">10096 14587 0,'0'0'0,"0"-25"46,-24 25-30,24 25 0,-100 99-1,76 0 1,73-75 0,26-49-1,24-74 1,-50-25-1,-49 24 1,-24-24 0,-51 74-1,26-24 1</inkml:trace>
  <inkml:trace contextRef="#ctx0" brushRef="#br0" timeOffset="62371.06">10568 14413 0,'0'0'0,"25"0"31,-1 0-31,-24 50 16,-49 74-1,49 49 1,-25 75-1,0 25 1,0-74 0,25-125-1,0-123 1,0-1 0,25-24-16,0-150 15,-25-49 1,25 50 15,49 50-15,-24 98-1,49 50 1,-25 50 0,-24 74-1,-75 100 1,-24-26-1,-26-49 1,1-99 0</inkml:trace>
  <inkml:trace contextRef="#ctx0" brushRef="#br0" timeOffset="62637.85">10965 14562 0,'0'0'0,"49"-50"0,26 1 31,-26 49-15,1 0-1,-50 49 1,-25 51 0,0-26-1,25-49 1,50-100-1,0-24 1,49-25 0,-74 74-1</inkml:trace>
  <inkml:trace contextRef="#ctx0" brushRef="#br0" timeOffset="62787.52">11610 14363 0,'0'25'15,"0"-50"-15,24 125 16,-48-51 0,-1 1-1,25 0 1,0-26-16</inkml:trace>
  <inkml:trace contextRef="#ctx0" brushRef="#br0" timeOffset="62908.69">11758 14339 0,'0'0'0,"0"-75"16</inkml:trace>
  <inkml:trace contextRef="#ctx0" brushRef="#br0" timeOffset="63720.63">12155 14388 0,'0'-25'15,"-24"25"1,-26 0-16,0 25 16,-24 25-1,74 0 1,50-50-1,49 0 1,25-50 0,-25-25-1,-49 1 1,-26 0 0,-24 98 15,-24 1-16,24 74 1,24 1 0,26-26-1,49-74 1,1-49 0,-26-51-1,0-49 1,-24-24-1,-25-1 1,-25 75 0,-25 124-1,25 24-15,-74 75 16,49 75 0,0-26-1,25-24 1,50-99 15,24-50-15,25-50-1,-49-49 1,-1 25 0,-73 123 15,-26 51-16,25 24 1,0 0 0,25-50-1,50-24 1,24-50 0,1-50-1,-26-24 1,-49 49-1</inkml:trace>
  <inkml:trace contextRef="#ctx0" brushRef="#br0" timeOffset="63887.81">13048 14314 0,'0'0'15,"-49"0"-15,-26-25 16,1 25-1,74-25 1,74-24 0,26-1-1</inkml:trace>
  <inkml:trace contextRef="#ctx0" brushRef="#br0" timeOffset="64837.57">15529 14339 0,'0'-25'15,"0"0"1,25 25-16,-25 74 15,-25 51 1,-24 48 0,24-74-1,25-74 1,0-50 0,49-74-1,26-50 1,-1 0 15,1 50-15,-26 74-1,-24 100 1,-25-1-16,-25 100 16,0 0-1,1-100 1,48-99-1</inkml:trace>
  <inkml:trace contextRef="#ctx0" brushRef="#br0" timeOffset="65204.22">16000 14339 0,'0'0'0,"25"-25"0,-25 0 15,0 75 1,-25 49 15,1-49-31,24 49 16,24-74-1,76-50 1,-1-25 0,-49-49-1,-1-25 1,-24 25-1,-25 123 17,-25 26-17,25 49 1,0 50 0,0-99-16,25 49 15,0-99 1</inkml:trace>
  <inkml:trace contextRef="#ctx0" brushRef="#br0" timeOffset="65521.07">16645 14091 0,'0'0'0,"0"-25"31,0 50 0,0 24-15,0 1-1,0 99 1,-24 0 0,-1-25-1,25-100-15</inkml:trace>
  <inkml:trace contextRef="#ctx0" brushRef="#br0" timeOffset="65720.53">16894 14165 0,'0'0'0,"24"-50"0,1 1 16,-74 123 15,-1 25-15,25 25-1,25 25 1,25-99-1</inkml:trace>
  <inkml:trace contextRef="#ctx0" brushRef="#br0" timeOffset="66220.57">19126 13867 0,'0'0'0,"-25"-24"16,25-1 0,-24 74 15,24 1-31,-50 99 16,-24 49-1,24-49 1,50-74-1</inkml:trace>
  <inkml:trace contextRef="#ctx0" brushRef="#br0" timeOffset="66437.23">19424 13867 0,'0'0'0,"25"-49"16,24 24-16,-49 0 31,-25 50-31,1 25 16,24-1-16,-50 100 15,25 0 1,0 0 0,25-100-1</inkml:trace>
  <inkml:trace contextRef="#ctx0" brushRef="#br0" timeOffset="66971.16">19126 14264 0,'0'0'0,"0"-25"0,0 1 16,-25 24-1,50-25 1,50-25-1,73 25 1,1-24 0,-50 49-1,-74-25 1,-25 50 15,-25 0-31,25 24 16,0 1 15,25-1-15,25-24-1,24-25 1,-49-25-16,50-24 16,-51-26-1,1 26 1,-25 74 15,-25 49-15,25 75-1,-49 49 1,-1 26 0,-24-26-1,-26-74 1,76-99-1</inkml:trace>
  <inkml:trace contextRef="#ctx0" brushRef="#br0" timeOffset="67437.77">20441 14091 0,'0'0'0,"0"-25"31,-25 74-31,0-24 16,1 99-1,-1 50 1,0 49 0,25-124-16,0 50 15,0-50 16,-25-173 1,0-50-17,50-124 1,25 0 0,24 25-1,1 123 1,24 51-1,-25 24 1,-49 75 0,-25-1-16,0 75 15,-50 25 1,-24 25 0,24-75-1</inkml:trace>
  <inkml:trace contextRef="#ctx0" brushRef="#br0" timeOffset="67738.17">21036 14190 0,'0'0'16,"25"-50"0,-50 50-1,-24 50 1,24 24-1,25 1 1,74-26 0,26-49-1,-26-25 1,-49-49 0,-25 0-1,-50-1 1,-24 26 15,24 49-31</inkml:trace>
  <inkml:trace contextRef="#ctx0" brushRef="#br0" timeOffset="67954.38">21582 13917 0,'0'0'15,"25"-25"1,-25 0-16,-25 25 16,0 75-1,0 49 1,1 25 0,24 24-1,-25-49 1</inkml:trace>
  <inkml:trace contextRef="#ctx0" brushRef="#br0" timeOffset="68720.16">21458 14314 0,'0'0'0,"0"-25"16,74-74-1,1 0 1,24 24-1,-24 26 1,-51 49 0,-24 74-1,-24 25 1,24 25 0,-25-99-16,25 49 15,25-98 32,24-26-31,1-24-1,24 49 1,-49 50 0,0 24-1,0 26 1,-25-1-1,24-24 1,51-50 0,-26-25-16,51-25 15,-1-24 1,-25-50 0,-24 25-1,-25 49 16,0 75 1,-25 24-17,24 51 1,1-51 0,-25-24-1,75-25 1,-51 0-16,1 0 47,-50 0-32,1 0 17,24-25-32,0-24 15,0 24 16</inkml:trace>
  <inkml:trace contextRef="#ctx0" brushRef="#br0" timeOffset="69805.25">22500 14264 0,'25'-25'15,"-25"50"48,25-25-48,-1 0-15,1-25 16,25 1-16,-25-1 16,-1 0-1,-24-25 1,-24 50 0,-1-24-1,-50 48 16,51 51-15,-1 24 0,25-25-1,49-24 1,1-25-16,74-25 16,0-50-1</inkml:trace>
  <inkml:trace contextRef="#ctx0" brushRef="#br0" timeOffset="70071.05">23095 14115 0,'0'-24'16,"0"48"-16,-25-73 15,1 49 1,-1 25 0,74 49-1,51 0 16,73 50-15,-123-74 0,-50-25-1,-99 0 1,-25-25 0,49-50-1,50 0 1</inkml:trace>
  <inkml:trace contextRef="#ctx0" brushRef="#br0" timeOffset="70270.52">23393 14239 0,'25'-24'15,"-50"48"-15,75-48 0,-26-26 16,1 50 15,-25 25-31,-25 24 16,25 26 15,0-26-15,25-24-1</inkml:trace>
  <inkml:trace contextRef="#ctx0" brushRef="#br0" timeOffset="70540.46">23889 14140 0,'0'0'16,"25"-25"-16,-25 1 15,0 48 17,0 1-17,74 74 1,1-24-1,-26-26 1,-49 1 0,-49 0-1,-50-50 1,24 0-16,25 0 0</inkml:trace>
  <inkml:trace contextRef="#ctx0" brushRef="#br0" timeOffset="72221.34">26742 13917 0,'0'0'15,"0"-50"-15,0 26 0,-25-1 16,25-25-1,0 25 1,0 50 0,0 74-1,-25 1-15,-24 123 16,-1-25 0,0-49 15,1-25-16,24-124-15</inkml:trace>
  <inkml:trace contextRef="#ctx0" brushRef="#br0" timeOffset="72471.17">26990 14066 0,'0'0'0,"50"-75"0,-50 26 16,24-1-1,-24 75 17,-24 25-32,-1 74 15,0 49 1,25-24 0,0 0-1,-25-75 16,25-49-31</inkml:trace>
  <inkml:trace contextRef="#ctx0" brushRef="#br0" timeOffset="72638.02">26742 14512 0,'0'0'0,"-25"-24"15,0-51 1,25 50-1,75 0 1,49 1 0,25-1-1</inkml:trace>
  <inkml:trace contextRef="#ctx0" brushRef="#br0" timeOffset="72971.05">27585 14463 0,'25'25'31,"-25"-1"-31,-25-24 16,1 75 0,-1-1-1,25 25 1,99-49-1,-25-25 1,26-25 0,-51-25-1,-24-49 1,-50-50 0,-74 24-1,-25 51 16,74 49-31</inkml:trace>
  <inkml:trace contextRef="#ctx0" brushRef="#br0" timeOffset="74179.67">29272 14314 0,'0'0'0,"25"-50"16,-25 1 0,0 24-1,0 50 1,-25 24-1,0 100 1,25 0 0,25-50-1,74-99 1,-24-49 0,-1-26-1,-49-49 16,25-25-15,-50 124 0,0 50-1,0 74 1,0 1 0,74-51-1,1-24 1,-1-74-1,-49-26 1,0-24 0,-50-25-1,25 49 1,0 51 15</inkml:trace>
  <inkml:trace contextRef="#ctx0" brushRef="#br0" timeOffset="74455.41">30190 14264 0,'0'0'0,"50"-25"31,-50 1 0,0 48-31,-25 1 16,0 0-16,25 74 16,-25 1-1,0-1 1,25-50 0,0-24 15,25-25-31</inkml:trace>
  <inkml:trace contextRef="#ctx0" brushRef="#br0" timeOffset="75044.5">30562 14215 0,'0'0'0,"0"-50"16,25 25-16,-25 0 31,0 1 203,0 48-155,-25 26-64,25-25-15,0 24 16,-25 1-16,25 0 15,-24 49 1,-1 0 0,25-74-1,0 0 1</inkml:trace>
  <inkml:trace contextRef="#ctx0" brushRef="#br0" timeOffset="75554.95">30413 14438 0,'0'0'0,"0"-25"0,0 0 15,0 0 1,0 1 0,75-26-1,-1 0 16,50 1-15,-49-1 0,-1 1-1,-49 49 1,0-25 0,-25 50-1,-25 49 1,0 25-1,25 25 1,0-99-16,-25 25 16,75-75 31,-25 0-47,24-25 15,-24 26 16,25 24-15,-25 49 0,24 26-1,-24-26 1,25-24 0,-50 0-1</inkml:trace>
  <inkml:trace contextRef="#ctx0" brushRef="#br0" timeOffset="75704.5">30885 13967 0,'0'0'0,"-50"0"16,0-25-16,-24 0 16,49 25-1,25-25 1</inkml:trace>
  <inkml:trace contextRef="#ctx0" brushRef="#br0" timeOffset="81388.17">4564 16323 0,'0'-25'31,"0"1"0,0-1-31,0 0 16,-24 25-16,24-25 15,-25 25-15,-25-25 16,1 75 0,-1 74-1,25 25 16,25-50-15,50-49 0,-1-50-1,51-99 1,-26-1 0,-24 1-1,-50 149 16,25 24-31,-1 50 16,-24-25 0,25-49-1</inkml:trace>
  <inkml:trace contextRef="#ctx0" brushRef="#br0" timeOffset="81688.14">4912 16323 0,'0'0'16,"25"0"-16,-25 50 15,24-25 1,-24 74 0,25-74-1,-25-50 16,0 0-31,25-99 16,25 50 0,-26 49-1,26 50 1,0 24 0,-1-24-1</inkml:trace>
  <inkml:trace contextRef="#ctx0" brushRef="#br0" timeOffset="84839.16">7144 16422 0,'0'0'0,"0"-24"16,25 24 15,-25-25-16,0 0 126,0 0-125,-25 0-1,25 1-15,0-1 16,-24 0-16,-1 25 16,-25-25-1,-49 50 1,0 49-1,24 75 1,50 0 0,25-50-1,50-49 1,49-50 0,25-99-1,-49 0 16,-50 24-15,-1 25 0,-24 26-1,0 98 1,-24 50 0,48-25-1,-24-24 1,25-50-1</inkml:trace>
  <inkml:trace contextRef="#ctx0" brushRef="#br0" timeOffset="85105.35">7368 16150 0,'0'0'0,"24"-25"15,-48 50 17,24-1-17,0 125 1,-25 25 0,25-25-1,25-50 1,-25-74-1,49-75 1</inkml:trace>
  <inkml:trace contextRef="#ctx0" brushRef="#br0" timeOffset="85355.56">7715 16298 0,'0'0'0,"0"-24"0,0 48 47,-25 26-31,25 74-1,0 0 1,25-25 0,25-24-1,24-50 1,0-50-1,-49 0-15</inkml:trace>
  <inkml:trace contextRef="#ctx0" brushRef="#br0" timeOffset="85506.13">7665 16547 0,'0'0'16,"-24"24"-1,73-48 1,-24 24 0,25-25-16</inkml:trace>
  <inkml:trace contextRef="#ctx0" brushRef="#br0" timeOffset="86038.61">8112 16497 0,'0'0'0,"25"0"16,24-50 0,-49 1 15,50-1-16,-50 25 1,-25 0 0,0 75-1,0 0 1,1 24 0,48-24-1,-24-25 1,50-1-1,0-48 1,24-51 0,1-49-1,-1 50 1,-49 74 0,0 0 15,-1 24-31,1 76 15,0-1 1,0-25 0,0-49-1,-1-25 1,-24-25-16</inkml:trace>
  <inkml:trace contextRef="#ctx0" brushRef="#br0" timeOffset="86355.78">8782 16398 0,'24'24'31,"-24"26"-15,-24-25-16,24 25 16,24-1 15,1-74 0,0 1-31,-25-26 16,50-25-1,-25 26 1,-1 49 0,1 74-1,-25 26 1,75-26-1,-51-24-15</inkml:trace>
  <inkml:trace contextRef="#ctx0" brushRef="#br0" timeOffset="86672.11">9377 16298 0,'0'0'0,"0"-24"31,-74 48-16,24 51 1,25-1 0,25 1-1,25-50 1,25-50 0,-26 0-16,51-74 15,-26 24 1,-24 50 15,25 100-15,-1-26-1,1 26 1,25-50 0</inkml:trace>
  <inkml:trace contextRef="#ctx0" brushRef="#br0" timeOffset="86889.02">9972 16001 0,'0'0'0,"25"-149"15,-25 124 1,0 149 31,0-49-47,0 98 15,0-24 1,0 25 0,0-125-1</inkml:trace>
  <inkml:trace contextRef="#ctx0" brushRef="#br0" timeOffset="87539.5">9948 16447 0,'0'0'0,"0"-25"16,0-24 0,-25-1-1,74 1 1,26 24 0,24 0-1,0 25 1,-24 25-1,-50 24 1,-1 51 0,-24-1-1,0-74-15,25 24 16,0-49 0,25-49 15,49-51-16,-25 1 1,-49 50 0,25 49-1,-50 49 1,24 26 0,26-26-1,24-24 1,50-75-1,-74-24 1,25-50 0,-51 25-1,-24 74 1,-24 25 0,-1 74 15,0 26-16,25 24 1,0-75 0,50-24-1,49-50 1,25-49-16</inkml:trace>
  <inkml:trace contextRef="#ctx0" brushRef="#br0" timeOffset="89072.36">14338 15976 0,'0'0'15,"0"-25"-15,25 25 0,-50-49 16,25 98 15,-24 1-15,24 24-16,-50 100 16,25-25 15,25-75-16,25-74 1,49-50 0,1-49-1,-26 0 1,1 0 0,-50 74-16,25 25 15,-25 74 1,0 50-1,25-24 1,-1-51 0,26-49-1,0-25 1,-1-24 0,1-26 15,-25 26-16,0 49 1,-1 25 0,-24 24-1,25-24 1,25-25 0,-1-50-1,1-24 1,-25 0-1,-25 49 1,0 0 15,0 50-15,25 24 0,-25 26-1,24-50 1,-24 74-1,0 50 1,-24 24 0,-51 1-1,-49-25 1,-49-50 0,24-99-1,74-50 1</inkml:trace>
  <inkml:trace contextRef="#ctx0" brushRef="#br0" timeOffset="89723.92">15480 16249 0,'0'25'31,"-25"-1"-31,50 26 0,-50 49 16,0 50 0,25 0 15,-25-50-16,50-49 1,-25-75 0,0 0-1,0-124 1,0-49 0,25 99-16,24-125 15,26 100 1,-26 75-1,26 74 1,-50 74 0,-25 50-1,-25-25 1,-25-25 0,1-49 15,24-26-31,0-24 15,25-49-15</inkml:trace>
  <inkml:trace contextRef="#ctx0" brushRef="#br0" timeOffset="90022.74">15852 16348 0,'0'0'0,"-25"0"31,25 25-31,-25 0 16,25 49 0,50 1-1,-1-51 1,50-24 0,-49-74 15,-25 49-31,-25-99 15,-25 25 1,-25 49 0,26 25-1,-1 25 1</inkml:trace>
  <inkml:trace contextRef="#ctx0" brushRef="#br0" timeOffset="90640.54">16397 16075 0,'0'0'16,"25"-74"-1,0 49 1,-25 75-16,-25 49 16,0 25 15,1 25-16,24-25 1,0-75 0,0-24-1,-25-50 1,25 1 0,25-51-1,24 1 1,26-26-1,-26 51-15,50-75 16,-24 25 0,-25 49-1,-50 75 1,24 74 0,-48 50 15,-26-25-16,50-75 1,25-73 15,0-1-31,24-74 16,26 74 0,-51 25-1,-24 74 1,25 25-1,0 1 1,-25-26 0,50-74-1</inkml:trace>
  <inkml:trace contextRef="#ctx0" brushRef="#br0" timeOffset="91106.67">17241 16422 0,'25'-24'0,"-149"148"15,223-224-15,-50 26 16,-49 49-16,25-24 16,25-1-1,-50 25 1,0 0 0,-25 100 15,0 24-16,0-49-15,25-1 16,0 1 0,75 0 15,-26-75-31,125-99 31,-75 24-15,-24 51-1,-26 74 17,-73 24-17,-26 26 1,-24-1 0,-1-24-1,50-50 1,25-25-16,0 0 15,50-49 1</inkml:trace>
  <inkml:trace contextRef="#ctx0" brushRef="#br0" timeOffset="91292.46">17935 16199 0,'-74'25'16,"148"-50"-16,-74 50 31,0 0 0,0 0-31,0-1 16,0 26-1,0-25 1,0 0 0</inkml:trace>
  <inkml:trace contextRef="#ctx0" brushRef="#br0" timeOffset="91573.63">18208 16224 0,'0'0'15,"0"-25"-15,0 50 47,0 0-31,0 0-16,25-1 15,-25 1 1,25 0-16,-25 0 16,0 24-1,-25-24-15,0 0 16,-74 0 0,-25-25-1,74-25 1</inkml:trace>
  <inkml:trace contextRef="#ctx0" brushRef="#br0" timeOffset="91726.07">17960 15951 0,'0'0'0,"-25"-49"16,25 24-1,-49 0 1</inkml:trace>
  <inkml:trace contextRef="#ctx0" brushRef="#br0" timeOffset="92325.24">19622 15976 0,'0'-50'16,"0"100"-16,0-124 0,0 49 16,0 0 15,0 50-16,-25 24-15,25 26 16,0 123 0,-24 1-1,-1-100-15,25 0 16,-25 75 0,25-149-1,25-25 1</inkml:trace>
  <inkml:trace contextRef="#ctx0" brushRef="#br0" timeOffset="92558.77">20094 16050 0,'0'0'16,"24"-24"-16,1-26 0,-25 25 15,-25 75 16,25-25-15,-24 49-16,24 0 16,-25 150-1,25-75 1,-25-50 0,25-50-1</inkml:trace>
  <inkml:trace contextRef="#ctx0" brushRef="#br0" timeOffset="92757.19">19722 16422 0,'0'0'0,"-50"0"0,50-24 16,-25-1-1,25 0 1,50 0-1,74 0 1,49 25 0,-49 0-16</inkml:trace>
  <inkml:trace contextRef="#ctx0" brushRef="#br0" timeOffset="93205.81">20714 16522 0,'0'-25'15,"-25"25"32,25 25-47,0 0 16,0-1-16,0 26 15,0 49 1,-25 50 0,25-50 15,0-49-15,0 24-1,0-49 1</inkml:trace>
  <inkml:trace contextRef="#ctx0" brushRef="#br0" timeOffset="93873.55">21731 16770 0,'0'-25'62,"25"25"-46,0 0 0,-25 25-16,0 0 15,0-1 1,-25 1-16,0 0 15,0 49 1,0-49 0</inkml:trace>
  <inkml:trace contextRef="#ctx0" brushRef="#br0" timeOffset="96241.38">22946 16125 0,'0'0'16,"0"-25"0,-24 25-16,-1 25 15,-25 74 1,25-25 0,1 75-1,-1-25 1,74-99-1,75-50 1,-24-49 0,-1-25-1,-49 24 1,-26 75 15,1 75-15,25-1-1,-25-49 1,49-25 0,0-25-16,-24-49 15,-25-50 17,-25 0-17,-25 49 1,25 50-1,0 50 1</inkml:trace>
  <inkml:trace contextRef="#ctx0" brushRef="#br0" timeOffset="96591.58">23815 16026 0,'0'0'0,"24"-75"0,1-24 32,-25 74-17,25 75-15,-25 99 32,0 49-17,0-49 1,-25-75-1,125-223 32,-76 100-47,26-1 16,-25 1-16,0 49 16,24 24-1,-24 26 1,-25 0-1</inkml:trace>
  <inkml:trace contextRef="#ctx0" brushRef="#br0" timeOffset="96806.33">24633 16174 0,'0'0'15,"25"0"1,-25 0-1,0 50 1,-25 49 0,1-24-1,24-1 1,0-49 0</inkml:trace>
  <inkml:trace contextRef="#ctx0" brushRef="#br0" timeOffset="97190.69">24956 16199 0,'25'0'16,"-25"-25"-16,-25 25 31,0 25-31,0-25 15,25 75 1,-25-51-16,50 26 16,50 49 15,24-49-31,-25-25 16,-49-50-1</inkml:trace>
  <inkml:trace contextRef="#ctx0" brushRef="#br0" timeOffset="97541.28">25328 16026 0,'25'-25'0,"-50"50"0,50-75 16,-25 75 15,0 0-31,0 24 16,0 26-16,25 49 15,-25-25 1,24-50 0,26-98 15,49-26 0,-24 1-15,-51 99-1,-24 0 1,25 74 0,25 25-1,-1-50 1,-24-74-16,25 25 16</inkml:trace>
  <inkml:trace contextRef="#ctx0" brushRef="#br0" timeOffset="98140.2">27908 16150 0,'0'24'15,"0"26"1,0 0-16,-25 24 15,25-24-15,0-1 16,0 26 0,-25-50-16</inkml:trace>
  <inkml:trace contextRef="#ctx0" brushRef="#br0" timeOffset="98273.61">27933 16075 0,'0'0'0,"24"-49"31,-24 24-31,-24 25 16</inkml:trace>
  <inkml:trace contextRef="#ctx0" brushRef="#br0" timeOffset="98539.87">28206 16150 0,'0'0'0,"0"74"31,0-24-31,-25-26 0,50 51 31,49-26-15,25-24-1,-49-25 1,-125 25 15,-73 0-15,73-25-16,1 0 16</inkml:trace>
  <inkml:trace contextRef="#ctx0" brushRef="#br0" timeOffset="98873.17">30066 15926 0,'0'0'0,"25"-74"31,0 74-31,-25-25 16,0 50 0,0 99-1,0 50 1,-25 24-1,0-49 1,0-75 0</inkml:trace>
  <inkml:trace contextRef="#ctx0" brushRef="#br0" timeOffset="99240.46">29917 16522 0,'0'0'0,"0"-50"16,0-24-1,50 24 1,49 25 0,25 0-1,-25-24 1,-49 49 0,-50-25-1,-50 75 1,1-1-1,24 50 1,50-49-16,49 0 16,50-50-1,-49 0 1,-26-50 15,-49-24-15,-49-26-1,24 26 1</inkml:trace>
  <inkml:trace contextRef="#ctx0" brushRef="#br0" timeOffset="99640.16">31306 15976 0,'0'0'0,"25"-74"31,-25 98-15,-25 1 0,25 99-1,0 0 1,0-49-16,0-26 15,0-24 1,100-25 0,-51 0-1,-24-25-15,49 25 16,-74 25 0,0 0-1,-24 49 1,-100-24-1,24-25 1,1-25 15,124-25-31</inkml:trace>
  <inkml:trace contextRef="#ctx0" brushRef="#br0" timeOffset="99990.97">31778 16274 0,'0'0'0,"25"-25"47,24 25-31,1-25-16,-1 0 15,1 25-15,-25-49 16,0-1-1,-25 0 1,-25 50 0,-74 25-1,24 74 17,50 25-17,25-74-15,50 49 16,74-24-1,25-50 1,-75-25-16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07:21.7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4068 1662 0,'0'-50'16,"-24"26"0,-1-1-1,-25-25 1,0 25 0,-24 25-1,0 100 1,-26 123-1,51 0 1,49-74 0,74-99-1,25-75 1,-24-25-16,24-49 31,-24-50-15,-51 25-1,-24 25 1,25 74 0,-25 50-1,25 99 1,-25 0 0,25 0-1,24-25 1</inkml:trace>
  <inkml:trace contextRef="#ctx0" brushRef="#br0" timeOffset="316.57">4788 1737 0,'0'0'0,"0"-25"15,0 0-15,-25 25 16,25-25 0,-25 25-1,0 50 1,-49 49 0,24 25-1,25 0 1,1-74-16,73 24 15,51-74 1,24-25 0,-50 25-1</inkml:trace>
  <inkml:trace contextRef="#ctx0" brushRef="#br0" timeOffset="550.59">5234 1761 0,'0'0'0,"0"-24"16,-74 48 31,49 1-47,-49 74 16,24 1-1,50-26 1,25-24-1,49-26 1,50-24 0</inkml:trace>
  <inkml:trace contextRef="#ctx0" brushRef="#br0" timeOffset="833.85">5507 2009 0,'0'0'0,"25"0"15,0-24 1,-25-1 0,49-50-1,-49 26 1,25-1 0,-50 50-1,1 25 1,-26 25-1,25 49 1,75-25 0,123-49 15,-123-25-31</inkml:trace>
  <inkml:trace contextRef="#ctx0" brushRef="#br0" timeOffset="1021.14">6053 1910 0,'0'0'0,"25"-99"15,0 25 1,-25 49 0,0 74-1,-50 75 1,0 75 0,1 49-1,-1 0 1,25-149-1,25-24-15</inkml:trace>
  <inkml:trace contextRef="#ctx0" brushRef="#br0" timeOffset="1251.94">6078 2009 0,'25'-74'0,"-1"24"16,-24 26-16,25-1 15,0-25 1,25 50 0,-26 0-16,-24 50 15,25 74 1,-74 74 0,24-148-1</inkml:trace>
  <inkml:trace contextRef="#ctx0" brushRef="#br0" timeOffset="1484.58">6673 1464 0,'0'0'0,"25"-25"16,-25 0-1,0 75 1,-25 49-1,0-25 1,25 100 0,0 0-1,25-100-15,0 25 16,24-99 0,1 0-16</inkml:trace>
  <inkml:trace contextRef="#ctx0" brushRef="#br0" timeOffset="1819.65">6623 1761 0,'0'0'0,"-24"25"0,24 0 31,49-25 0,26 0-31,-26-25 16</inkml:trace>
  <inkml:trace contextRef="#ctx0" brushRef="#br0" timeOffset="2533.52">7467 1836 0,'50'-25'15,"-100"50"-15,149-75 16,-74 25-16,0 1 0,0-26 15,-100 50 17,-24 25-17,49 24 17,50 26-17,25-26 1,99-24-1,75-25 1,24-49 0,0 24-1,-148 0-15,-26 0 16,-24 0 0,-50 25 15,-24 50-16,24 24 1,25 1 0,49-26 15,-24-49-31,0 0 16,49-24-1,26-26 1,-51-74-1,1-50 1,-25-173 0,-1 273-1,-48 24-15,24 25 16,-25 75 0,0 74-1,0 49 1,0 51-1,25-125 1</inkml:trace>
  <inkml:trace contextRef="#ctx0" brushRef="#br0" timeOffset="3334.02">10965 1588 0,'0'0'0,"24"-25"0,-24 50 31,0-1-16,-24 26-15,24 25 16,-25-1-16,0 50 31,50-50-31,74-74 32,0-74-17,-49-25 1,0-25-1,-75 99 17,0 124-17,50-49-15,0-1 16,-1-24 0,26-25-16,0 0 15,-1-25 1,-49-49-1,0 0 17,-49-26-32,24 1 15,25 74 1</inkml:trace>
  <inkml:trace contextRef="#ctx0" brushRef="#br0" timeOffset="3717.67">11659 1315 0,'0'0'16,"0"-25"-16,25 25 15,-25 50 1,-25 49 0,25 50-1,0 0 1,0-50-1,0-74 1,0-1 0,25-98-1,25-50 1,24 49 15,1 51-15,-51 73-1,1 51 1,-25 48 0,0-73-1,0-26 1,25-49-16</inkml:trace>
  <inkml:trace contextRef="#ctx0" brushRef="#br0" timeOffset="4334.75">12230 1861 0,'0'0'16,"25"-25"-16,24-25 31,26 1-15,-26-1-1,1-25 1,-50 51-1,-25-1 1,-49 50 0,-1 74-1,26 0 1,24 0 0,74-24-1,1-75-15,0 25 16,24-50-16,25 0 15,1-25 1,-26-49 15,-24 0-15,-26 74 0,1 25-1,25 50 1,-50 24-1,0 25 1,0-74-16,0 0 16,25-25-1,-1-25 1,76-124 0,-1 50-1,-50 74 1,-24 50-1,25 25 1,-25 49 0,74-25 15,-49-49-31</inkml:trace>
  <inkml:trace contextRef="#ctx0" brushRef="#br0" timeOffset="4800.93">15231 1116 0,'0'0'0,"0"-24"16,0-1 15,-24 50-31,24-1 16,-75 125 0,1 25-1,49-100-15,25 25 16,-25 26-1,50-76 1,0-24-16</inkml:trace>
  <inkml:trace contextRef="#ctx0" brushRef="#br0" timeOffset="5019.99">15653 1265 0,'0'0'0,"25"-49"15,0-1 1,-25 75 31,-25 24-47,-25 100 16,-24 99-1,49-173 1,0-1-16,1 25 15</inkml:trace>
  <inkml:trace contextRef="#ctx0" brushRef="#br0" timeOffset="5216.83">15306 1761 0,'0'0'0,"-50"-24"31,25 24-31,25-25 16,75 0-1,-1 25 1,100 0 0</inkml:trace>
  <inkml:trace contextRef="#ctx0" brushRef="#br0" timeOffset="5501.15">15976 1662 0,'0'0'0,"24"0"16,-48 0-1,-1 25-15,0 25 16,25 49 15,0-25-15,50-24-16,49-1 15,-25-49 1,-24 0-16,0-24 16,-1-1-16,1 25 15,-50-50-15,0-24 16,-124-25 0,-50 49-1,0 25 1</inkml:trace>
  <inkml:trace contextRef="#ctx0" brushRef="#br0" timeOffset="6000.26">17836 1340 0,'0'0'0,"25"-25"31,-25 50 1,-25-1-32,25 26 15,-25 49 1,25-49-16,0-25 16,0-1-1,0 1 1</inkml:trace>
  <inkml:trace contextRef="#ctx0" brushRef="#br0" timeOffset="6300.42">17911 1141 0,'0'0'15,"-25"0"-15,25-25 16,-25-24-1,25 98 17,25-24-17,0 0 1,-1-25 0,26 0-1,-50-25 1,-25-24-1,0-1 1,1 50 0</inkml:trace>
  <inkml:trace contextRef="#ctx0" brushRef="#br0" timeOffset="6567.68">18308 1191 0,'24'0'16,"-24"49"0,-24-24-16,24 0 15,-25 49 1,74 26 0,26-51-1,-26-24 1,-49 0-1,25-25 1,-124 25 0,0-1-16,0-24 15</inkml:trace>
  <inkml:trace contextRef="#ctx0" brushRef="#br0" timeOffset="7133.28">19970 1191 0,'0'0'0,"0"-25"31,0 0-31,24 25 16,26 25 0,49 25-1,-74-1-15,0 75 16,-50-25-1,0-74 17,25 0-32,-25-50 31,50-74-15,50-25-1,49 0 1,-25 74-16</inkml:trace>
  <inkml:trace contextRef="#ctx0" brushRef="#br0" timeOffset="7434.76">20639 1389 0,'0'0'15,"25"25"-15,0-50 16,0 25-16,49-49 15,-49-26 1,0 26 0,-50 24 15,0 25-31,0 49 16,-49 26-1,49 24 1,50-74-16,25 0 15,173-1 1,-25-48 0,-98-1-16</inkml:trace>
  <inkml:trace contextRef="#ctx0" brushRef="#br0" timeOffset="7667.74">21384 1290 0,'24'-74'16,"-73"198"-1,74-174-15,-1-49 31,-24 148-31,-24 51 16,24 98 0,-25 25 15,0-123-31,-25-1 16,-123 124-1,49-173 1,49-50-1,26-100 1,49 26-16</inkml:trace>
  <inkml:trace contextRef="#ctx0" brushRef="#br0" timeOffset="7820.34">21607 992 0,'0'0'0,"0"-25"16</inkml:trace>
  <inkml:trace contextRef="#ctx0" brushRef="#br0" timeOffset="8483.95">21706 1315 0,'0'0'0,"50"25"31,-25-25-31,49-25 16,25 0-1,-24-49 1,-51 24-1,-73 25 1,-26 50 0,1 49-1,49 26 17,25-26-17,99-24 1,50-50-1,25-50 1,-75-24 0,-49-1-1,-50 26 1,-25 49 0,-25 49-1,25 26 1,75 24-1,24-50 1,51-49 0,-1-24 15,-50-51-31,0-49 31,-49-49-15,0 73-1,-25 75 1,0 1 0,-25 73-1,25 1-15,-25 99 16,1 0 0,24-50-1</inkml:trace>
  <inkml:trace contextRef="#ctx0" brushRef="#br0" timeOffset="8634.48">22773 1464 0,'-25'-50'16,"0"50"-1,50-25-15,-25 0 16,50 1-1</inkml:trace>
  <inkml:trace contextRef="#ctx0" brushRef="#br0" timeOffset="9267.2">23591 1364 0,'0'0'0,"25"-49"16,-25 24-1,0 0 1,-49 25-1,-1 25 1,25 25 0,25-1-1,99 1 1,100-25 0,-1-25-1,-74-25 1,-74 0-1,-75 0 1,0 25-16,-49 0 16,0 50-1,74 24 17,0-24-17,49-1 1,26-49-1,-1 0 1,-24-49 0,-26-50-1,1-50 1,0-74 0,25-50-1,-26 223 1</inkml:trace>
  <inkml:trace contextRef="#ctx0" brushRef="#br0" timeOffset="9400.54">24857 1315 0,'0'0'0,"24"74"15,1-24 1,-25-25-1</inkml:trace>
  <inkml:trace contextRef="#ctx0" brushRef="#br0" timeOffset="9794.39">21508 893 0,'0'0'0,"0"-25"32,0 0 14</inkml:trace>
  <inkml:trace contextRef="#ctx0" brushRef="#br0" timeOffset="33902.04">1414 4192 0,'0'-24'16,"-25"24"46,25 24-30,0 1-32,-25 50 15,25-1 1,-49 75 0,-1-50-1,25-24 1,25-51-1,0 1 1</inkml:trace>
  <inkml:trace contextRef="#ctx0" brushRef="#br0" timeOffset="34168.83">1588 4217 0,'0'0'0,"-25"25"47,25 0-32,-25 0-15,25 24 16,0 1 0,-25 24-1,0 1 1,1-26-1,24-24 1,24-25 0</inkml:trace>
  <inkml:trace contextRef="#ctx0" brushRef="#br0" timeOffset="34351.33">1761 4267 0,'0'-25'0,"0"0"31,-25 25-15</inkml:trace>
  <inkml:trace contextRef="#ctx0" brushRef="#br0" timeOffset="34755.67">1265 3969 0,'0'0'0,"0"-25"16,0 50 30,0 0-46,0 0 16,25 24 0,-25-73 31,25 24-32,-25-25-15,25 0 16</inkml:trace>
  <inkml:trace contextRef="#ctx0" brushRef="#br0" timeOffset="35017.69">1588 3994 0,'24'0'15,"-24"25"17,0 0-17,-24-1-15,24 1 16,0 0 15,0-50 0,0 0-31</inkml:trace>
  <inkml:trace contextRef="#ctx0" brushRef="#br0" timeOffset="35319.31">1042 4416 0,'-25'0'31,"25"25"-15,-25-25-16,25 24 16,0 51-1,0-1 1,0 25-1,25-24 1,25-26 0,-25-24-1</inkml:trace>
  <inkml:trace contextRef="#ctx0" brushRef="#br0" timeOffset="35619.39">2034 4292 0,'25'-25'0,"0"50"31,0-1-16,-1 1-15,-24 99 32,0-49-32,0-1 15,-24 125 1,-1-100 0,25-50-1</inkml:trace>
  <inkml:trace contextRef="#ctx0" brushRef="#br0" timeOffset="37186.37">4837 4143 0,'0'0'0,"0"-25"16,0 0 0,-24 50 46,24 25-62,-25 24 16,0 25-1,-49 75 1,-1 0 0,50-75-1</inkml:trace>
  <inkml:trace contextRef="#ctx0" brushRef="#br0" timeOffset="37502.54">4837 4168 0,'0'0'0,"25"-75"31,-25 50 1,0 50-32,50 0 15,-1 74 1,51 25-1,-51 0 1,-49 0 0,-74-24-1,-75-26 1,0-49 0,50-25-1,49-25 1</inkml:trace>
  <inkml:trace contextRef="#ctx0" brushRef="#br0" timeOffset="38352.8">5532 4515 0,'-25'0'31,"50"25"16,0-25-31,0 0-16,24 0 15,1-25-15,-1 25 16,1-25 0,24-49-1,-74 49 1,-24 0 0,-51 0-1,1 50 1,-50 50-1,49 24 1,75 0 0,50-49 15,74-26-15,0-24-16</inkml:trace>
  <inkml:trace contextRef="#ctx0" brushRef="#br0" timeOffset="38603.47">6599 4316 0,'0'0'0,"-75"-24"32,26 24-32,24 24 15,-25-24-15,1 75 16,24-1-1,50 1 17,-1-50-17,175-25 1,-50-25 0,-50-25-1</inkml:trace>
  <inkml:trace contextRef="#ctx0" brushRef="#br0" timeOffset="38771.41">6921 4366 0,'0'0'0,"25"-50"16,0 50 0,-25-24-1,-25 48 1,0 1 0,0 50-1,1-1 1,48 1-1</inkml:trace>
  <inkml:trace contextRef="#ctx0" brushRef="#br0" timeOffset="38903.37">7045 4292 0,'0'0'0,"0"-25"15,0-25 1,-25 50-1</inkml:trace>
  <inkml:trace contextRef="#ctx0" brushRef="#br0" timeOffset="39336.51">7442 4217 0,'25'0'31,"-50"0"-15,0 0-16,0 25 16,1 0-16,-26 74 31,25-24-15,25-1-1,25-49 1,74-25-1,25-50 1,-49-24 0,-26-50-1,-24 24-15,-25-123 16,25 50 0,-25 123-1,-50 75 1,26 49-1,-26 75 1,25 0 0,50 0 15,-25-100-31</inkml:trace>
  <inkml:trace contextRef="#ctx0" brushRef="#br0" timeOffset="39603.44">7963 4441 0,'25'0'15,"-50"0"-15,99-25 16,1 0 0,-26-25-1,26-24 1,-50-1 0,-25 26-1,-75 74 1,1 24-1,-1 50 1,51 1 0,24-26 15,49-24-15,1-25-16,24-25 15</inkml:trace>
  <inkml:trace contextRef="#ctx0" brushRef="#br0" timeOffset="40652.58">10667 4217 0,'0'0'16,"0"-25"-16,0 1 15,-25 24 32,25 24-47,-25 76 16,50-1 0,0-49-1,99-26 1,25-48-1,-50-51 1,-49-24 0,-50 0 15,0 49-15,-25 100-1,0-1 1,25 26-16,0 49 15,99-50 1,1-74 0,24-25-1,-50-49 1,-24-25 0,-26-25-1,-24 49 1,0 125 15,-24 173 0,-1 25-15,0 25 0,-49 25-1,24-75 1,50-99-1</inkml:trace>
  <inkml:trace contextRef="#ctx0" brushRef="#br0" timeOffset="40886.33">11510 4689 0,'25'-100'15,"-50"200"-15,50-274 0,0 124 0,-25-24 16,74-25-1,-49 74-15,50 0 16,-26 25 15,-24 50-15,-50 74 0,-49 25-1,24-75 1,50-49-1</inkml:trace>
  <inkml:trace contextRef="#ctx0" brushRef="#br0" timeOffset="41519.58">12230 4316 0,'0'0'16,"25"-49"-16,-50 49 31,-25 0-31,-24 49 15,24 51 17,75-26-17,49-24 1,50-50 0,0-50-1,-99 25 1,-25-99-1,0 0 1,0 50 0,100 24-1,-26 50 1,0 25 0,-24 49-1,-25 26 1,-50-1 15,0-74-15,75-75 15,-25 0-15,74-24-1,0 0 1,-74 98-1,0 26 1,24 24 0,26 1-1,-1-25 1,25-50 0,1-25-1,-76-25 1,1 0-1</inkml:trace>
  <inkml:trace contextRef="#ctx0" brushRef="#br0" timeOffset="43235.69">15331 4292 0,'0'0'0,"74"-124"32,-74 74-32,0 0 0,0-49 15,-25 74 1,-74 75-1,-25 99 1,25 49 0,74-74 15,75-99-15,49-50-1,0-49 1,-24-25-1,-51-25 1,1 99 0,0 99-1,-25 50 1,25 0 0,0 0-1</inkml:trace>
  <inkml:trace contextRef="#ctx0" brushRef="#br0" timeOffset="43853.08">17985 3622 0,'0'0'0,"-25"0"31,-24 0-31,-1 25 16,-74 99 0,74 0-1,50 0 1,124-50 0,25-24-1,-50-1 1,-74 1-1,-50-25-15,-99 24 16,0-24 15,0 0-15,75-75 0,24 26-16</inkml:trace>
  <inkml:trace contextRef="#ctx0" brushRef="#br0" timeOffset="44053.91">18308 3969 0,'0'0'0,"24"0"0,1 0 47,-50 25-47,25 25 16,-24 49-1,-1-25 1,25-24 0</inkml:trace>
  <inkml:trace contextRef="#ctx0" brushRef="#br0" timeOffset="44186.31">18382 3944 0,'0'0'15,"0"-49"-15,0-1 16,-50 1 0</inkml:trace>
  <inkml:trace contextRef="#ctx0" brushRef="#br0" timeOffset="44585.89">18680 3820 0,'-25'25'16,"0"-25"0,-25 25-1,-24 25 1,74-1 0,50-24-1,24-25 1,-24 0-16,-1 0 15,-24 25 1,-25 74 0,-25 25-1,0 0 1,-24 25 0,-1-50-1,-24 0 1,-25-74-1,49-50 17,50-74-17,124-174 1,-50 199-16</inkml:trace>
  <inkml:trace contextRef="#ctx0" brushRef="#br0" timeOffset="44953.44">19101 3969 0,'0'0'0,"0"50"31,0-1-31,-24 26 16,-26-1-1,50-49 1,0-50 15,25 0-15,49-74-1,1 0 1,-1 25 0,0 74-1,-49 24 1,0 26-1,-25 49 1,0-24 0,25-75-1,0 0-15</inkml:trace>
  <inkml:trace contextRef="#ctx0" brushRef="#br0" timeOffset="45119.61">19647 3944 0,'0'0'0,"25"0"16,-25 25 15,0 50-15,0-1 0,0 25-1,0-74-15</inkml:trace>
  <inkml:trace contextRef="#ctx0" brushRef="#br0" timeOffset="45236.69">19771 3746 0,'0'0'0,"0"-50"16,-25 25-16</inkml:trace>
  <inkml:trace contextRef="#ctx0" brushRef="#br0" timeOffset="45802.47">20069 3572 0,'0'0'16,"25"25"-1,-25 25-15,0-1 16,-25 100-1,0 50 1,-25 49 0,26-25-1,24-99 1,0-50 0,24-74-1,26-24 1,0-76-1,-50-73 1,0 24 0,-25 50 15,25 49-31,-25 0 16,50 1-1,24 24 1,51-25-1,-26 26 1,-24 24 0,-25 0-1,-1 24 1,-24 1 0,0 25-1,25-1 1,-25 1-1,0-25 1</inkml:trace>
  <inkml:trace contextRef="#ctx0" brushRef="#br0" timeOffset="46185.96">20441 3721 0,'0'0'0,"0"-25"16</inkml:trace>
  <inkml:trace contextRef="#ctx0" brushRef="#br0" timeOffset="46786.15">20912 3845 0,'0'0'0,"0"-25"16,-25 25-1,1 0 1,-1 25-1,-25 50 1,25 24 0,25-25-1,75-24 1,49-25 0,25-50-1,0-25 1,-75-24-1,-49 24 1,-25 1 15,-75 49-15,51 24-16,-51 26 16,50 0-1,25-1 1,50-24-1,24-25 1,-24-50 0,0 26-1,-26-1 17,-24 50-17,25 49 1,-25 0-1,25-49-15</inkml:trace>
  <inkml:trace contextRef="#ctx0" brushRef="#br0" timeOffset="47338.61">21632 4068 0,'49'-49'15,"-98"98"-15,173-173 16,-99 100-1,-1 24-15,1 0 16,-50 99 0,25-50-1,0 1 1,25-75 31,25 0-47,49-49 15,-49 49 17,-26 25-17,-24 50 1,25 24 0,0 1-1,25-51 1,-1-24-1,50-124 1,1 50 0,-76 0-1,1 49 1,-50 25 15,25 49-31,-24 26 16,-1 24-1,50 0 1,49-74 15,-24 0-31,-25-25 16,49 0-16</inkml:trace>
  <inkml:trace contextRef="#ctx0" brushRef="#br0" timeOffset="47603.55">22946 4093 0,'25'0'15,"-50"0"-15,100-25 16,-26-24 0,51-1-1,-51 1 1,-49-26 0,-24 50-1,-26 25 1,-49 50-1,49 0-15,25 49 16,25 25 15,75-50-15,49-49 0,-75-50-16</inkml:trace>
  <inkml:trace contextRef="#ctx0" brushRef="#br0" timeOffset="48303.22">25526 3498 0,'0'0'0,"25"0"47,-50 25-31,25-1-16,-24 26 16,-1 24-16,-25 75 15,25-25 1,50-24 15,99-76-31,0-24 16</inkml:trace>
  <inkml:trace contextRef="#ctx0" brushRef="#br0" timeOffset="48636.57">25948 3994 0,'0'25'0,"50"-25"16,-26-25 0,1 0-16,0 0 15,50-24 1,-51-1 0,-24 25-1,-49 1 1,-51 48-1,1 26 1,50 24 15,49-24-31,24 24 16,76-24 0,49-25-1,24 0 1,-98-25-16</inkml:trace>
  <inkml:trace contextRef="#ctx0" brushRef="#br0" timeOffset="48937.26">26618 3796 0,'0'0'0,"0"-25"16,0 50 30,25 24-46,-25 75 16,24-25 15,1-24-15,-25-50 0,25-25-1,25-100 1,24-48-1,1 24 1,24 24 0,-74 75-16</inkml:trace>
  <inkml:trace contextRef="#ctx0" brushRef="#br0" timeOffset="49369.54">27213 3944 0,'0'0'0,"75"25"15,-26-50 1,1-49 15,-25 0-15,-25 49 0,-50 50-1,0 49 1,26 50-1,24-25 1,99-24 0,25-75-1,25-50 1,-50-74 0,25-99-1,-50-1 1,-49 100-1,-25 100 17,0 48-17,-49 100 1,-1 50 0,25 25-1,25-100-15</inkml:trace>
  <inkml:trace contextRef="#ctx0" brushRef="#br0" timeOffset="49902.73">29793 3671 0,'0'0'0,"25"-74"16,-25 49 0,0 0-1,0 75 1,0-25 0,-74 99-1,-50 25 1,-1 0-1,1-50 1,25-50 0,50-24-1,-1-50 1,50-49 0,0-50-1,50 25 1,-26 49-16,1 50 15,25-25 1,-1 100 15,26 24-15,-1 25 0,1 0-1,-26-74 1,1-26-1,-25 1-15</inkml:trace>
  <inkml:trace contextRef="#ctx0" brushRef="#br0" timeOffset="50452.89">30686 4416 0,'25'0'16,"-25"25"30,0-1-46,0 1 16,0 0-16,-25 25 16,25 24-1,0-24-15</inkml:trace>
  <inkml:trace contextRef="#ctx0" brushRef="#br0" timeOffset="54570.67">5656 6450 0,'0'-25'46,"-25"25"48,25 25-94,-25 25 16,1-1-16,-1 1 15,25 74 1,0-25 0,25-49-1,49-26 1,25-48 0,-24-26-1,-51-24 1,-73-26-1,-26 1 1,1 25 15,49 49-31,0 25 16</inkml:trace>
  <inkml:trace contextRef="#ctx0" brushRef="#br0" timeOffset="55019.97">6202 6301 0,'0'0'0,"49"-50"31,-24 50-15,-25 25-16,0 50 15,0 98 1,-25-49-16,-24 149 15,24 25 17,25-100-17,74-74 1,-24-124 0,49-49-1,-49-50 1,-25-100-1,-75-49 1,-49 50 0,0 123-1,49 26 1,124 49 15,26 0-15,-51 0-1</inkml:trace>
  <inkml:trace contextRef="#ctx0" brushRef="#br0" timeOffset="55453.23">8707 6351 0,'0'0'0,"0"-50"31,0 75-31,0 24 16,-49 100-1,-1 25 1,25 0 0,0-50-1,25-100-15</inkml:trace>
  <inkml:trace contextRef="#ctx0" brushRef="#br0" timeOffset="55954.07">8509 6872 0,'0'0'0,"-25"-25"0,25 0 16,-25 25-1,50-25 1,74-24 0,75-26-1,0 1 1,-50-1-1,-75 1 1,-24 74 0,-25 25-1,-25 0 1,-24 99 0,24 49-1,-25-49 1,25-74-16,25-25 15,0-1 1,25-73 15,74-50-15,1-25 0,-26 74-1,-24 100 16,-50-1-15,24 50 0,1-49-1,0-25 1,0-25-16</inkml:trace>
  <inkml:trace contextRef="#ctx0" brushRef="#br0" timeOffset="56287.49">9749 6822 0,'0'0'0,"0"-25"15,25 25 1,0-25 0,0-24-1,-1-1 1,1 50-1,-50-25 1,-49 75 0,24 49-1,26 0 1,48-24 0,76-50-1,48-50 1,1 0-1,-50-25 1</inkml:trace>
  <inkml:trace contextRef="#ctx0" brushRef="#br0" timeOffset="56853.66">12850 6351 0,'25'-50'31,"-75"75"-15,25 49-1,-24 1-15,-26 148 16,26-25-1,74-98 1,74-51 15,99-49-15,-24-49 0,-125 24-16</inkml:trace>
  <inkml:trace contextRef="#ctx0" brushRef="#br0" timeOffset="57571.55">13222 6772 0,'124'-24'31,"-99"24"-31,49-25 16,-49-25-16,50 1 16,-51-1-1,-48 50 1,-26 0-1,-24 74 17,24 26-17,25-1 1,100-25 0,-26-49-16,125-25 15,-1-25 1,-24-24-1,-74-26 1,-50-24 0,-1 49-1,1 50 17,0 50-17,-25 0 1,-25 24-1,-24-24 17,-75-1-17,124-74 1</inkml:trace>
  <inkml:trace contextRef="#ctx0" brushRef="#br0" timeOffset="57837.24">14636 6251 0,'0'0'0,"25"-24"31,-25 48-31,-25 26 16,0 0-16,0 24 15,-24 100 1,24-100-16,25 75 15,25-50 17,99-74-17,25-50 1,-50-24 0</inkml:trace>
  <inkml:trace contextRef="#ctx0" brushRef="#br0" timeOffset="57970.88">14562 6648 0,'0'0'0,"0"-24"31,49 24-31,1-25 0,49 25 16</inkml:trace>
  <inkml:trace contextRef="#ctx0" brushRef="#br0" timeOffset="58670.21">12528 6723 0,'-25'0'47,"0"0"-47,75-25 31,-1 25-31,1-25 15,-1 25-15,26 0 16,-1-25 0,-123 1 15,-51 48-15,1 1-1,50 0 1,73-25 15,26 0-15</inkml:trace>
  <inkml:trace contextRef="#ctx0" brushRef="#br0" timeOffset="63453.52">16348 7020 0,'25'0'62,"-1"0"79,-24 25-125,25-25-16,-25 25 15,25 0-15,-25 25 16,0 24-1,-25 0 1,-49 1 0,-1-26-1,51-24 1</inkml:trace>
  <inkml:trace contextRef="#ctx0" brushRef="#br0" timeOffset="68172.66">17489 6375 0,'0'0'0,"0"-24"15,0-1 1,0 50 15,-25 49-15,25 1 0,-25 98-1,0-24 1,50-99-1,50-50 1,74-50 0,-50-74-1,-74 50-15,-1-75 16,-24 74 0,0 175 15,0 24 0,25-50-15,25-49-1,-1-25 1,26-75 0,-50-49-1,-1-49 1,1 98-16,-25-49 15,-25 75 1,25 24 0</inkml:trace>
  <inkml:trace contextRef="#ctx0" brushRef="#br0" timeOffset="68588.56">18556 5954 0,'0'0'0,"24"-25"0,1 0 16,-50 75 15,1 24-31,24 25 16,-50 100-1,25-50 1,0-50-1,1-99 1,24-25 0,99-49-1,-50-1 1,1 26-16,24 24 0,-24 0 16,0 25-1,-1 99 16,-49 1-15,-25-26 0,25-49-1,50-25 17</inkml:trace>
  <inkml:trace contextRef="#ctx0" brushRef="#br0" timeOffset="68771.67">19201 6425 0,'0'0'0,"24"0"16,1 0 15,-25 25-15,-25 0-16,1 24 15,-1 26 16</inkml:trace>
  <inkml:trace contextRef="#ctx0" brushRef="#br0" timeOffset="68906.31">19349 6227 0,'0'0'15,"-24"0"-15,24-25 0</inkml:trace>
  <inkml:trace contextRef="#ctx0" brushRef="#br0" timeOffset="69487.36">19821 6251 0,'0'0'15,"-25"25"1,0-25 0,-24 25-16,-1 0 15,0 49 1,50 50 0,100-49-1,-26-75 1,100 25-1,-75-50 1,-50-50 0,1-74-1,24-49 1,-24 74 15,-25 74-15,-50 125-1,0 49 17,-24 99-17,49-173 1,0-25-16,49 24 16,51-49-1,-1-49 1,0-26-1,-74 75 1,0 25 0,-1 49-1,-24-24 1,50 24 0,0-49-1</inkml:trace>
  <inkml:trace contextRef="#ctx0" brushRef="#br0" timeOffset="69787.78">22227 6152 0,'0'0'16,"0"-25"-16,0 50 47,0 25-47,0-25 16,0 24-16,-25 50 15,0-24 1,25-1 15</inkml:trace>
  <inkml:trace contextRef="#ctx0" brushRef="#br0" timeOffset="69946.59">22401 6028 0,'0'0'0,"0"-25"15,-25-49 17,25 49-1</inkml:trace>
  <inkml:trace contextRef="#ctx0" brushRef="#br0" timeOffset="70221.53">22872 6028 0,'0'0'16,"0"25"-16,0 0 0,-25 24 15,25-24 1,-25 25 0,50 49-1,50-25 1,-51-24-16,1 0 15,-25-1 1,-49-24 0,-100 0-1,25-25 1,74-25 0</inkml:trace>
  <inkml:trace contextRef="#ctx0" brushRef="#br0" timeOffset="71021.8">25179 5954 0,'0'0'0,"-25"49"47,25 1-31,-25 24-16,1 1 15,-1 24-15,-50 50 16,26-25-1</inkml:trace>
  <inkml:trace contextRef="#ctx0" brushRef="#br0" timeOffset="71704.53">24881 6351 0,'0'0'0,"100"-100"32,-51 76-32,125-76 15,-50 51 1,-50 24 0,-74 50-1,-24 74 1,-1 50 15,-25-25-15,25-50-1,25-49-15,25-25 32,50-74-17,24-50 1,0 49-1,-49 50 1,-50 50 0,24 25-1,-24 24 1,25-24 0,50 0-1,-1-26-15,75-24 16,-25-49 15,-99 24-31,24-74 16,-49-25-1,-49 49 1,24 75 0,-25 25-1,25 49 1,50 26-1,25-1 1,74 25 0,-74-99-1,-1 0-15</inkml:trace>
  <inkml:trace contextRef="#ctx0" brushRef="#br0" timeOffset="72405.53">28280 6227 0,'0'0'16,"-25"0"-1,25 24-15,0 26 16,-25-25 0,-24 99-1,-1 0 1,0-25-16,1 75 16,24-75-1,-25 0-15,26 50 16,-1-74-1,50-150 17,24-74-17,26-124 1,24-49 0,-25 49 15,-24 174-31,-25 24 15,24 1 1,-24 49 0,25 50-1,-1 173 1,-73 26 0,-76-26-1,1-74 1,25-99-1,24 0 1</inkml:trace>
  <inkml:trace contextRef="#ctx0" brushRef="#br0" timeOffset="72722">28751 6152 0,'0'0'0,"-25"99"16,1-24-1,-1 49 1,-25-50 0,25-49-1,50-74 1,25 24-1,-1-50-15,1 1 16,74-50 0,-49 0-1,-26 74 1,-24 50 0</inkml:trace>
  <inkml:trace contextRef="#ctx0" brushRef="#br0" timeOffset="73021.78">29099 6301 0,'0'0'16,"24"50"31,-73-50-47,-26 74 15,51 1 1,24-26-16,49-24 15,1-25-15,24 0 16,125-25 0,-150-24-1,-49-51 1,-49-24 0,-26 50-1,50-1 16</inkml:trace>
  <inkml:trace contextRef="#ctx0" brushRef="#br0" timeOffset="73323.14">29644 5830 0,'25'-25'16,"-50"50"-16,75-50 0,-75 75 31,-24 49-16,24 50 1,74-1 0,51-48-1,-1-51 1,-50 1 0,-49 0-1,-99 24 1,-50-24-1,50-26 17,74-24-17,50-24-15</inkml:trace>
  <inkml:trace contextRef="#ctx0" brushRef="#br0" timeOffset="73972.2">30314 6326 0,'25'-25'16,"-50"50"-16,0-75 16,-49 50-1,-75 25 1,99-25 0,26 25-16,-1 0 0,50-1 15,24 26 1,174-50 15,-123-25-15,-51 0-1,-49 1 17,-49 98-17,24 25 1,75-24-1,-26-50-15,76-1 16,-51-48 0,1-1-1,-25-25-15,-1-24 16,1-1-16,0-123 31,0 24-15,0 149-1,-25 1 1,-25 73 0,0 50-1,25 25 1,25 0 0,0-99-16,24 50 15,-24-50 1,0 24-1,-25-24 1,-25 0-16,-49 0 16,49-25-1,0 0 1,50-25 0</inkml:trace>
  <inkml:trace contextRef="#ctx0" brushRef="#br0" timeOffset="74156.64">31133 6351 0,'0'0'0,"25"0"31,-50 49-15,0-24-1,25 25-15,-50 24 16,26 1-1,24-51-15</inkml:trace>
  <inkml:trace contextRef="#ctx0" brushRef="#br0" timeOffset="74274.53">31356 6301 0,'0'0'0,"0"-25"0,0 0 15</inkml:trace>
  <inkml:trace contextRef="#ctx0" brushRef="#br0" timeOffset="75237.75">31356 6574 0,'0'25'0,"0"-50"0,0 75 31,25-75-31,0 25 16,24-50 0,26-49-1,-26-50 1,1 75 0,-25-26-16,24-73 15,-24 98 16,-50 75-15,-74 75 0,25 74-1,24-1 1,25 1 0,25-49-1,25-51 1,25-49-1,74-124 1,-50 25 0,-49 74-1,0 25 17,-25 25-32,-25 49 15,25 1 16,50-1-15,24-49 0,0-25-1,1-25 1,-1-74 0,75-174-1,-75 124 1,-49 100-1,0 24-15,-75 74 32,-49 100-17,50 50 1,49-50 0,49-75-1,1-49 1,24-75 15,1-24-15,-26-1-1,-24 26 1,0 49 0,0 99-1,-50-49-15,25 98 16,0 1-1,0 0 1,-50 0 0,-49-25-1,-25-74 1,0-50 0,74-50-1</inkml:trace>
  <inkml:trace contextRef="#ctx0" brushRef="#br0" timeOffset="75387.73">32646 6276 0,'0'0'0,"0"-49"0,25-26 16,24 1-1,-24-1 1,-25 51-16</inkml:trace>
  <inkml:trace contextRef="#ctx0" brushRef="#br0" timeOffset="75555.38">31629 5656 0,'0'0'0,"-50"-25"0,25 25 15</inkml:trace>
  <inkml:trace contextRef="#ctx0" brushRef="#br0" timeOffset="77021.25">5185 8931 0,'0'0'0,"0"-25"31,-25 25-15,0 49-16,-25 1 16,1 0-1,-26 123 1,75-73-16,25 24 15,99-100 1,25-73 0,0-26-1,-124-24 1,-25 25 15,-100-1-31,1 51 16,0 24-1</inkml:trace>
  <inkml:trace contextRef="#ctx0" brushRef="#br0" timeOffset="77456.77">5681 8856 0,'0'-49'16,"0"98"-16,0-123 0,0 99 31,-25 24-15,25 1-16,0 148 16,25-74-1,-25 25 1,0 149-1,25 0 1,-1-224 0,26-99-1,24-74 1,-24-75 0,-25-24-1,-50 24 1,-74 100-1,0 49 1,24 0 0,50 25-1</inkml:trace>
  <inkml:trace contextRef="#ctx0" brushRef="#br0" timeOffset="77838.5">7690 8955 0,'25'0'0,"-50"0"0,75-24 16,-25 24 0,-1 24-16,1 26 15,-25 74 1,0-49-16,0 73 16,-49-98-1,73-124 32,51-100-31,49-25-1,-25 51 1,-49 123-16</inkml:trace>
  <inkml:trace contextRef="#ctx0" brushRef="#br0" timeOffset="78321.64">8385 9104 0,'0'0'0,"25"-24"15,-1 24-15,51-50 16,-50-25 0,-1 26-1,-73 24 1,-1 75 15,-49 99-15,74-25-1,75-50 1,99-74 0,24-25-1,100-99 1,-99 50-1,-100 24 1,-49 100 15,-25 74-15,-50 49 0,-24 75-1,-100 25 1,-24-99 15,99-100-31,24-49 16,1-25-16,24-25 15,25-49-15</inkml:trace>
  <inkml:trace contextRef="#ctx0" brushRef="#br0" timeOffset="78472.24">9278 8683 0,'0'0'16,"0"-25"-16,25 0 15,-50 25 17</inkml:trace>
  <inkml:trace contextRef="#ctx0" brushRef="#br0" timeOffset="78788.48">9625 9129 0,'0'0'0,"75"-49"31,-51 24-31,76-75 15,-51 26 1,-49 0 0,-25 74-1,-74 74 1,50-24-16,-26 74 16,50 0-1,75-25 1,49-74 15,0-50-31</inkml:trace>
  <inkml:trace contextRef="#ctx0" brushRef="#br0" timeOffset="78987.91">10493 8931 0,'0'0'0,"25"-100"15,0 100 1,-75 50-1,1 24 1,49-49-16,0 99 16,74-24-1,25-51 1,25-49 0,0-74-1</inkml:trace>
  <inkml:trace contextRef="#ctx0" brushRef="#br0" timeOffset="79171.62">11064 8782 0,'0'0'16,"0"-124"-1,-25 99 1,-25 50 0,26 24-16,-1 75 15,0 50 1,0 0-1,0-50 1,1-75 0</inkml:trace>
  <inkml:trace contextRef="#ctx0" brushRef="#br0" timeOffset="79471.83">10791 9179 0,'0'0'0,"0"-50"16,25-24 15,74-1-15,-49 50-1,148-24 1,-99 24 0,1 25-1,-76 25 1,1 0-1,-50 49 1,25 1 0,-24-1-1,24-24 1</inkml:trace>
  <inkml:trace contextRef="#ctx0" brushRef="#br0" timeOffset="79621.7">11486 8881 0,'0'0'0,"24"-74"15,1 24 1,0 0 0,0 50-1</inkml:trace>
  <inkml:trace contextRef="#ctx0" brushRef="#br0" timeOffset="80055.31">11858 8906 0,'25'25'15,"-50"-50"-15,74 74 0,-24-24 16,25 0 15,-1 0-31,125-25 31,49-25-15,-49-49 0,-50-26-1,-99 76-15,-25-1 16,-50 0 0,1 25-1,24 99 1,25 25-1,0 0 1,25 50 0,-1 24-1,-24 26 1,-99-51 0,-50-49-1,-24-99 16,98-50-31,-24-99 16,49 50 0,50-25-16</inkml:trace>
  <inkml:trace contextRef="#ctx0" brushRef="#br0" timeOffset="80522.21">15231 8683 0,'0'0'16,"25"-25"-16,-25 0 16,-25 25-1,1 25-15,-1 24 16,-50 150 0,26-1-1,24-24 1,25-124-1</inkml:trace>
  <inkml:trace contextRef="#ctx0" brushRef="#br0" timeOffset="81138.12">14909 9303 0,'0'0'0,"-25"-50"16,0 1-1,100 24 1,74-50-1,49-24 1,-49 0 0,-50 24-1,-124 125 17,1 99-17,-1 0 1,0-50 15,0-25-15,75-98-1,-25-1 1,99-99 0,-25 25-1,-25 49 1,-49 50-1,0 74 1,0-24-16,24 74 16,75-74-1,50-26 1,-25-73 0,-50-26-1,-74-24 1,-75-25 15,1 99-15,-51 50-1,76 74 1,24 25 0,99 25-1,50-99 1,-75-50-16</inkml:trace>
  <inkml:trace contextRef="#ctx0" brushRef="#br0" timeOffset="81588.88">18804 8583 0,'0'0'15,"24"-74"1,-24 49 0,-24 50 15,-1 0-16,-25 49-15,-49 125 16,0-1 0,74-49-1,50-75 1,24-74-16</inkml:trace>
  <inkml:trace contextRef="#ctx0" brushRef="#br0" timeOffset="81788.71">19225 8633 0,'0'0'0,"50"-99"16,-25 24-1,-50 100 1,-25 74 0,1 75 15,-1 0-16,1 24 1,-1-49-16</inkml:trace>
  <inkml:trace contextRef="#ctx0" brushRef="#br0" timeOffset="81988.75">18853 9005 0,'0'0'0,"-25"-25"16,1 0 0,-1 25-1,50-24-15,99-1 16,74 0 0,-24 25-1</inkml:trace>
  <inkml:trace contextRef="#ctx0" brushRef="#br0" timeOffset="82322.63">19895 9228 0,'0'0'15,"-25"75"1,1-50-16,24 24 15,-25 50 1,25-24 0,49-1-1,1-49 1,49-50 0,-24-49-1,-51-1 1,-73-49 15,-50 50-15,-50 24-1,99 50-15,-49-24 16</inkml:trace>
  <inkml:trace contextRef="#ctx0" brushRef="#br0" timeOffset="82988.33">22277 8707 0,'0'0'0,"0"-24"31,0 48 1,0 26-32,0 49 15,-25 0 1,0-24 0,0-25-1</inkml:trace>
  <inkml:trace contextRef="#ctx0" brushRef="#br0" timeOffset="83122.83">22277 8683 0,'0'0'0,"24"-75"0,-24 50 16,25-24-1</inkml:trace>
  <inkml:trace contextRef="#ctx0" brushRef="#br0" timeOffset="83505.1">22624 8286 0,'0'0'0,"25"24"15,-25 1 1,0 50 0,-25 24-16,0 0 15,25 25-15,-74 199 16,24-26 0,50-98-1,25-150 1,74-73-1,0-51 1,-74-74 0,-50-49-1,-74 24 1,-25 75 0,25 49-1,74 26 1</inkml:trace>
  <inkml:trace contextRef="#ctx0" brushRef="#br0" timeOffset="83772.2">24088 8534 0,'24'0'32,"-24"25"-17,-24 24 1,24 1-16,0 49 16,-25 0-1,0-24 16,0-51-31</inkml:trace>
  <inkml:trace contextRef="#ctx0" brushRef="#br0" timeOffset="83892.54">24063 8360 0,'0'0'0,"-25"-99"15</inkml:trace>
  <inkml:trace contextRef="#ctx0" brushRef="#br0" timeOffset="84140.66">24460 8137 0,'0'0'15,"24"25"1,-48-1-16,24 26 16,-25 24-1,-25 175 1,25-26 0,25-99-1,75-50 1,24-99-1</inkml:trace>
  <inkml:trace contextRef="#ctx0" brushRef="#br0" timeOffset="84281.34">24509 8658 0,'0'0'0,"-25"-25"0,-49-25 31,223-24 0</inkml:trace>
  <inkml:trace contextRef="#ctx0" brushRef="#br0" timeOffset="84806.8">26841 8261 0,'0'-25'16,"0"50"0,-25 0-1,-24 24 1,24 51-1,0 24 1,0-25 0,0-50-16</inkml:trace>
  <inkml:trace contextRef="#ctx0" brushRef="#br0" timeOffset="84957.38">26891 8162 0,'0'0'0,"0"-100"31,0 76-15,-25 24-16</inkml:trace>
  <inkml:trace contextRef="#ctx0" brushRef="#br0" timeOffset="85188.66">27139 8162 0,'0'0'0,"-50"74"31,50 0-15,-25-24 0,25 0-16,25 49 15,25-25 1,-50 1-1,-50-26 1,-74-49 0,75 25-1</inkml:trace>
  <inkml:trace contextRef="#ctx0" brushRef="#br0" timeOffset="85506.62">28478 8038 0,'0'0'15,"0"24"-15,-24 26 16,-1 0-16,25 49 16,-50 124-1,50-124-15,-25 1 16,50-1 0,25 25-1,74-124 1,-75 0-16</inkml:trace>
  <inkml:trace contextRef="#ctx0" brushRef="#br0" timeOffset="85827.72">28602 8435 0,'0'0'0,"0"-50"31,50 25-16,-25 25-15,49 25 16,-49 25 0,0-26-16,-25 100 15,-25-24 1,25-76 15,-25 1-15,75-74-1,49-51 1,25-24 0,0 0-1,-25 99 1</inkml:trace>
  <inkml:trace contextRef="#ctx0" brushRef="#br0" timeOffset="86372.8">29272 8385 0,'25'25'47,"-50"0"-47,25 24 16,0-24-16,0 25 15,-25-1 1,50 1-16,25-25 31,-1-25-31,26-50 16,-26 0-1,26-98 1,-25 98 0,-50 25-1,0 50 1,0 49-1,24 26 1,26-51 0,49-24-1,25-25 1,-25-50 15,-49 26-31,-25-100 16,0 74-1,-25 25 1,0 0 0,-50 149-1,25-24 1,50 24 0,49-50-1,-24-49-15</inkml:trace>
  <inkml:trace contextRef="#ctx0" brushRef="#br0" timeOffset="86650.39">31034 8782 0,'0'0'16,"0"25"15,0-1-31,0 1 16,0 0 0,0 0-1</inkml:trace>
  <inkml:trace contextRef="#ctx0" brushRef="#br0" timeOffset="88339.51">1340 12255 0,'0'0'0,"0"-25"15,0 0 1,0 0-16,0 1 47,0 48-32,0 1-15,0 99 16,-50 25 0,25-50-1,25-74 1,-25-25-16</inkml:trace>
  <inkml:trace contextRef="#ctx0" brushRef="#br0" timeOffset="88578.24">1563 12131 0,'0'0'0,"0"-25"0,0 0 15,25 25 1,-25 25 0,-25 49-1,0 26 16,0-26-15,25-24 0,0-26-1,25-48 1</inkml:trace>
  <inkml:trace contextRef="#ctx0" brushRef="#br0" timeOffset="88772.27">1836 12131 0,'0'0'0,"0"-25"15,0 50-15,0 24 16,-25 75 0,0 0-1,25-24 16,-25-51-31</inkml:trace>
  <inkml:trace contextRef="#ctx0" brushRef="#br0" timeOffset="89005.11">1389 12106 0,'0'0'0,"-25"0"15,25-25-15,0 0 16</inkml:trace>
  <inkml:trace contextRef="#ctx0" brushRef="#br0" timeOffset="89156.07">1836 11957 0,'0'0'0,"25"0"0,-25-25 16,0 1-1</inkml:trace>
  <inkml:trace contextRef="#ctx0" brushRef="#br0" timeOffset="89290.07">2109 11858 0,'-25'0'15,"25"25"-15,-25-25 16</inkml:trace>
  <inkml:trace contextRef="#ctx0" brushRef="#br0" timeOffset="89507.2">1067 12701 0,'0'0'15,"0"50"-15,0 0 0,49-26 16,26 26-1</inkml:trace>
  <inkml:trace contextRef="#ctx0" brushRef="#br0" timeOffset="89738.65">2704 12156 0,'0'0'16,"0"24"-16,0 1 16,25 0-16,-50 25 15,25 24-15,-25 75 16,0 74 0,1-74-1</inkml:trace>
  <inkml:trace contextRef="#ctx0" brushRef="#br0" timeOffset="90573.29">5730 12627 0,'25'-50'16,"-25"26"-1,0-1-15,25-25 16,-25 0 0,-25 26-16,-49-1 47,24 25-47,-74 74 15,50 100 1,-1 24-1,50-49 1,75-74 0,25-51-1,-26-48-15</inkml:trace>
  <inkml:trace contextRef="#ctx0" brushRef="#br0" timeOffset="90955.98">6053 12106 0,'0'0'0,"25"-50"15,-25 100 1,0 24-16,-25 150 16,-50 24-1,26-50 16,49-99-15,25-74 0,24-74-1,75-75 1,-24 0 0,-26 49-1,-49 75 1,-25 75-1,-25-26-15,0 75 16,25-25 0,75-74-1,-26-50 1</inkml:trace>
  <inkml:trace contextRef="#ctx0" brushRef="#br0" timeOffset="91839.16">6747 12701 0,'0'0'15,"25"-24"1,-74 48 15,-1 51-15,25-26 0,0-24-16,75 0 15,24 0 1,1-50-1,-50-25 1,0 1 0,-75-1-1,25 25 1,25 1 0,50-1 15,49 0-16,25-25 1,-25 26 0,-74 24-16,0 24 15,-50 51 1,0 24 0,25-49-1,75-26 1,24-24-1,0-24 1,-24-1 0,-75 0-1,0-25 1,0 26 15,0-1 157,0 0-157,-25 0-31,0 0 16,25 1-1,-25 24-15,-25-25 31,1 50-15,-26-1 0,1 26-1,24-25 1,50 0 0</inkml:trace>
  <inkml:trace contextRef="#ctx0" brushRef="#br0" timeOffset="92156.31">7938 12453 0,'0'0'0,"25"0"0,0 0 47,-50 25-47,0 25 31,0 49-15,50-25 0,25 1-1,-25-26 1,-1-24 0,-48 0-16,-26 0 15,-24-25 1,49 0-1,25-25-15</inkml:trace>
  <inkml:trace contextRef="#ctx0" brushRef="#br0" timeOffset="92422.6">8286 12677 0,'0'0'0,"49"0"15,1 0 16,24-25-15,50-50 0,-99 26-1,-50-1 1,-24 50 0,-26 99-1,1 1 1,74-1-1,49-25 1,100-49 0</inkml:trace>
  <inkml:trace contextRef="#ctx0" brushRef="#br0" timeOffset="92924.67">10791 12528 0,'0'0'0,"-50"0"15,50-25-15,-24 0 16,24-25 0,-25 26-1,25-1-15,-99 25 16,-50 99 0,25 25-1,124-25 16,99-49-15,99-75 0,1-49-1,-50-25 1,-75 49 0,-74 25-1,-25 75 1,0-1-16,1 26 15,-1-1 1,25-24 0</inkml:trace>
  <inkml:trace contextRef="#ctx0" brushRef="#br0" timeOffset="93239.43">11287 12503 0,'50'-25'16,"-100"50"-16,125-75 15,-75 25 1,0 75 0,0-25-1,-50 74 1,25 0 0,100-99-1,49-74 1,0-25-1,-50 24 1,-49 50 0,0 75-1,-1 0 1,51 24 0,-25-49-1</inkml:trace>
  <inkml:trace contextRef="#ctx0" brushRef="#br0" timeOffset="94256.01">14388 12404 0,'0'-50'16,"0"25"-1,-25 0-15,25 1 31,0-1-15,-25 25-16,-24 0 16,-100 49-1,0 51 1,100-51-16,-26 75 16,100-74-1,124-75 1,74-74-1,-49 0 1,-75 24 0,-50 75-1,-24 75 1,-25 49 0,75-25-1,24-74 1</inkml:trace>
  <inkml:trace contextRef="#ctx0" brushRef="#br0" timeOffset="94488.63">15231 12180 0,'0'0'0,"50"-148"16,-50 123-1,-25 25 1,0 124-1,1 74 1,-1 50 0,-25 25-1,1-50 1,24-98 0</inkml:trace>
  <inkml:trace contextRef="#ctx0" brushRef="#br0" timeOffset="94689.9">15231 12453 0,'0'0'0,"25"-74"0,0 24 16,50-24 0,-26-1-1,1 75 1,-50 50-1,-50 99 1,-49 25 0,24-26-1,75-98-15</inkml:trace>
  <inkml:trace contextRef="#ctx0" brushRef="#br0" timeOffset="94922.7">15752 12156 0,'0'0'16,"50"-75"-16,-50 26 16,0 73 15,-25 76-15,0 98-1,-24 25 1,-26 1-1,26-125-15,-1 50 16,50-125 0</inkml:trace>
  <inkml:trace contextRef="#ctx0" brushRef="#br0" timeOffset="95156.55">15852 12379 0,'0'0'0,"49"-124"31,-24 99-15,-25 0-1,25 25 1,0 50 0,-1-1-16,-73 75 15,-50 1 1,24-51-1,50-74 1</inkml:trace>
  <inkml:trace contextRef="#ctx0" brushRef="#br0" timeOffset="95872.07">16447 12156 0,'0'-25'46,"-25"25"33,0 0-64,1 0 16,24-25 1,24 25 46,1 0-63,25 25-15,-25-25 16,-1 49-16,1-24 16,0 124-1,-75-25 1,1-74 0,-26-25-1,75-75 16,25 25-15,74-124 0,25 0-1,25 25 1,-49 50 0,-76 74-1</inkml:trace>
  <inkml:trace contextRef="#ctx0" brushRef="#br0" timeOffset="96123.56">16993 12106 0,'25'25'0,"-50"0"31,25-1-15,-25 1-16,25 25 15,25-25 16,49-1-15,25-48 0,-24-26-1,-50 0 1,-50 1-16,-50-1 16,-24 1-1,25-1 1</inkml:trace>
  <inkml:trace contextRef="#ctx0" brushRef="#br0" timeOffset="96872.63">17811 11932 0,'0'0'0,"0"-24"0,0-1 32,0 50-1,0 24-16,-49 100 1,-1 74 0,-49 1-1,25-26 1,24-49 0,50-100-1</inkml:trace>
  <inkml:trace contextRef="#ctx0" brushRef="#br0" timeOffset="97122.65">17762 12280 0,'0'0'0,"49"-75"31,-49 50-31,25 1 0,50-1 31,-1 25-15,-24 49 0,-26 51-1,-73 48 1,-75 26 0,49-149-1,51-25-15</inkml:trace>
  <inkml:trace contextRef="#ctx0" brushRef="#br0" timeOffset="97372.89">18159 12180 0,'0'0'0,"25"0"15,-25 25-15,0 25 31,0-1-15,0-24-16,-25-25 16,74-49 15,1-51-15,0 26-1,-26 49-15</inkml:trace>
  <inkml:trace contextRef="#ctx0" brushRef="#br0" timeOffset="97507.46">18481 12081 0,'0'0'0,"-25"25"0,25 49 16,-24-24 0,24 24-1,-25-74 16</inkml:trace>
  <inkml:trace contextRef="#ctx0" brushRef="#br0" timeOffset="98306.37">18729 12081 0,'25'0'0,"-50"25"16,0-25-16,1 25 16,24 0-16,-25 24 15,25-24 16,99-25-15,75-50 0,-75 1-1,-25-26 1,-49 1 0,0 74-1,-25 25 1,25 24-1,0-24 1,74 0 0,25-50-1,-50-24 1,1-26 0,-51-49-1,1 25 16,-25 74-15,-25 50 0,-24 49-1,-26 100 1,75-75-16,0 75 16,75-75-1,24-74 1,50-50-1,-50-49 1,-74-50 0,-25 74-1,0 149 17,0 25-17,25 0 16,0-74-31,24 24 16,1-49 0,-25-50-16</inkml:trace>
  <inkml:trace contextRef="#ctx0" brushRef="#br0" timeOffset="98607.37">18357 11535 0,'-74'0'0,"148"0"0,-198 0 16,75 0-16,24 0 15</inkml:trace>
  <inkml:trace contextRef="#ctx0" brushRef="#br0" timeOffset="99407.28">21954 11784 0,'0'-25'31,"-25"50"-15,-24 24-16,-1 26 15,1-1-15,-1 25 16,25 100 0,75-51-1,99-98 1,24-50-1,-74-25-15</inkml:trace>
  <inkml:trace contextRef="#ctx0" brushRef="#br0" timeOffset="100092.82">22301 12131 0,'50'0'0,"-100"0"0,125-25 16,-26 0-16,51-24 31,-51-1-16,-49-24 1,-74 74 0,49 24-1,-49 76 1,24 48 0,50-73-16,50 24 15,49-49 1,50-50-1,-25-50 1,-50-49 0,-24-25-1,-50 74 1,25 50 0,-25 25 15,-25 74-16,25-24 1,0 24 0,-50-74-1,-49-25 1,25-25 0</inkml:trace>
  <inkml:trace contextRef="#ctx0" brushRef="#br0" timeOffset="100325.52">23467 11659 0,'0'0'0,"25"0"16,-74 75 15,24-1-15,-25 1-16,-24 98 15,74 26 1,49-26 0,75-73-1,25-75 1</inkml:trace>
  <inkml:trace contextRef="#ctx0" brushRef="#br0" timeOffset="100443.91">23517 12056 0,'0'0'0,"-25"0"0,50-74 16,25 49-1,-26 0-15</inkml:trace>
  <inkml:trace contextRef="#ctx0" brushRef="#br0" timeOffset="100806.69">21284 12180 0,'-24'-24'31,"48"24"-15,26-25-1,0 25 1,-1-25 0,26 25-16</inkml:trace>
  <inkml:trace contextRef="#ctx0" brushRef="#br0" timeOffset="102007.01">25700 11932 0,'0'-24'0,"0"-1"16,0 0-1,-25 25 1,-74 25 0,74 0-16,-24 24 15,24 125 1,74-75-1,26 0 1,-26-49 0,-24-1-1,-74-24 1,-75 0 15,-25-25-15,25 0-16</inkml:trace>
  <inkml:trace contextRef="#ctx0" brushRef="#br0" timeOffset="102239.78">26320 11734 0,'0'0'16,"25"-25"-1,-50 50 1,25 25-16,-49-1 16,-1 125-1,25 24 1,0 1 0,25-50-1</inkml:trace>
  <inkml:trace contextRef="#ctx0" brushRef="#br0" timeOffset="102690.61">26047 12329 0,'0'0'0,"-25"-49"16,25 24 0,50-25-1,124 1 1,74-1-1,-25 0 1,-99 1 0,-124 24-1,-74 25 1,-1 0-16,-74 74 16,75 26 15,74-26-16,50-49 1,49-25 0,25 0-1,-50-25 1,-49 0 0,25 25-1,-25 50 1,24 24-1,1-24 1,-25-50-16,49 0 16,-49 0-1</inkml:trace>
  <inkml:trace contextRef="#ctx0" brushRef="#br0" timeOffset="102890.89">27412 11808 0,'0'0'0,"24"-74"15,1-1 1,-25 75 15,-49 100-15,24 49 0,0 148-1,0-222 1,25-26-16,-25 26 15</inkml:trace>
  <inkml:trace contextRef="#ctx0" brushRef="#br0" timeOffset="103189.74">27312 12205 0,'0'0'0,"0"-74"16,0 24 15,50 25-16,74-24 1,25-1 0,-25 50-1,-149 50 17,25 49-17,-25 0 1,25-24-1,0-1 1,25-49 0,25-50-1</inkml:trace>
  <inkml:trace contextRef="#ctx0" brushRef="#br0" timeOffset="103408.23">28007 12156 0,'-50'49'0,"100"-98"0,-25-1 0,24 0 31,-49 26-15,0 48 0,25 51-1,0 24 1,-25-25 0,0 1-1,-74-26 1,-1-24-1,50-25-15,25-49 16</inkml:trace>
  <inkml:trace contextRef="#ctx0" brushRef="#br0" timeOffset="103607.08">28429 11784 0,'0'0'15,"49"-50"1,-49 124 31,-24-24-47,24 24 0,-25 1 15,0 98 1,0-49 0,0-24-1</inkml:trace>
  <inkml:trace contextRef="#ctx0" brushRef="#br0" timeOffset="103891.13">28305 12205 0,'0'0'15,"0"-25"-15,25 1 0,24-1 16,50-25 15,1 1-15,24 24-1,-75 25 1,-49 25 0,-25 24-1,1 1 1,24-1 0,0 1-16,0 24 15,24-49 1</inkml:trace>
  <inkml:trace contextRef="#ctx0" brushRef="#br0" timeOffset="104022.84">28801 12205 0,'0'0'0,"25"-49"0,-25-51 31,24 51-15</inkml:trace>
  <inkml:trace contextRef="#ctx0" brushRef="#br0" timeOffset="104225.52">29247 12007 0,'0'0'16,"25"-25"-1,-50 25 1,-24 25-1,-1 49 1,25 50 0,25-74-1,25-1-15,25 26 16,-1-50 0</inkml:trace>
  <inkml:trace contextRef="#ctx0" brushRef="#br0" timeOffset="104675.31">24460 12304 0,'-25'0'32,"0"25"-32,0-25 15,0 0-15,25 25 16,50 0-1,124-75 1,-50 50-16,173-74 16</inkml:trace>
  <inkml:trace contextRef="#ctx0" brushRef="#br0" timeOffset="105807.56">30016 12453 0,'0'25'0,"-24"-25"63,24 25-63,-25 25 15,0-26-15,0 26 16,-24 0 0,-51 74-16</inkml:trace>
  <inkml:trace contextRef="#ctx0" brushRef="#br0" timeOffset="111723.75">1389 14562 0,'25'-25'16,"-25"0"0,-25 25-1,25-24 1,0 123-1,25 25 1,-25-50-16,0 50 16,0-25-1,0-49 1</inkml:trace>
  <inkml:trace contextRef="#ctx0" brushRef="#br0" timeOffset="111874.46">1389 14562 0,'0'0'0,"0"-74"16,0 49-16,0 0 31</inkml:trace>
  <inkml:trace contextRef="#ctx0" brushRef="#br0" timeOffset="112191.03">1736 14562 0,'0'0'0,"0"99"15,25-49 1,-25-1 0,25 26-1,-25-50-15,50-1 16,-25-48 0,24-26-1,1-49 1,-25-50-1,-1 25 1,-24 49 0,25 51-1</inkml:trace>
  <inkml:trace contextRef="#ctx0" brushRef="#br0" timeOffset="112390.84">2233 14463 0,'24'25'16,"1"-1"0,0 26-1,0 24 1,0 50 0,-50 0-1,-25 25 1,-99-25-1</inkml:trace>
  <inkml:trace contextRef="#ctx0" brushRef="#br0" timeOffset="112675.63">868 14760 0,'0'0'0,"0"-24"0,-25-1 16,25 0-16,-24 75 31,24-1-15,0 26-16,0 24 15,0 75 1,49 74-1,26-149 17,49-25-32</inkml:trace>
  <inkml:trace contextRef="#ctx0" brushRef="#br0" timeOffset="115658.14">5383 14760 0,'0'0'0,"0"-24"16,-25 24 15,0 24-15,1 100-1,-26 0 1,25 1-1,0-26 1</inkml:trace>
  <inkml:trace contextRef="#ctx0" brushRef="#br0" timeOffset="115957.24">5333 14934 0,'0'0'0,"0"-74"16,25-50-1,0 24 1,0 100 0,0 25-1,74 25 1,0 99 0,-74-50-1,-25 0 1,-50-24-1,-24-1 1,-75-49 15,99-25-31,26-50 16</inkml:trace>
  <inkml:trace contextRef="#ctx0" brushRef="#br0" timeOffset="116492.42">5978 15008 0,'25'0'0,"0"-49"16,0 24-1,-25-25-15,25 26 16,-25-26-1,0 25 1,-25 25 0,-50 75-1,51-1 1,24-24 0,0 74-1,74-75 1,75-49-1,0-49 1,-25-51 0,-25-48-1,-74-51 1,0-24 0,-50 99-1,25 149 16,-25 124-15,0 123 0,25-98-1,25-75 17,25-74-32,-26-25 15</inkml:trace>
  <inkml:trace contextRef="#ctx0" brushRef="#br0" timeOffset="116674.38">6425 14785 0,'0'0'0,"-50"0"31,75 0-15,0-25-1,99-24 1,-74 24-16,-1 0 16</inkml:trace>
  <inkml:trace contextRef="#ctx0" brushRef="#br0" timeOffset="117174.61">6822 14860 0,'25'0'0,"0"0"16,-25-25-16,24 0 16,1 0-1,-25 0-15,25 1 16,-25-1-1,-50 74 1,1 51 0,24-1-1,25-25 1,50-49 15,24-25-15,0-50-1,1-24 1,-26 0 0,1 49-16,0-25 15,-26 50 1,26 50 0,-25 24-1,0 25 1,-25-24-1,49-75 17</inkml:trace>
  <inkml:trace contextRef="#ctx0" brushRef="#br0" timeOffset="117641.13">7591 14835 0,'25'0'16,"-25"25"-1,-25-1 1,0 51 0,0-26-1,25-24 1,0 0 0,25-75-1,50-24 1,-1 0-1,-24 24 1,-50 75 15,0 24-31,0 1 16,-25 0 15,74-50-15,1-50-1,24-49 1,1 49 0,-75 25-1,25 25 1,-25 75 0,-25 24-1,50-25 1,-25-49-16</inkml:trace>
  <inkml:trace contextRef="#ctx0" brushRef="#br0" timeOffset="117823.46">8186 14760 0,'0'0'0,"25"0"31,-25-24-31,-25 98 31,25 25-15,-25 0 0,1-49-1</inkml:trace>
  <inkml:trace contextRef="#ctx0" brushRef="#br0" timeOffset="118394.81">8310 14661 0,'0'0'0,"0"-25"0,25 25 47,-25 25-47,0 25 16,0-1-1,-25 51 1,1-51-1,48-74 1,1 1 0,0-1-16,49-74 15,-24 49 1,0 25 0,-26 75-1,1 24 1,0 25-1,49-24 1,26-75 0,24-25-1,0-49 1,-25-26 15,-74 1-15,-50 74-1,-25 75 1,1 49 0,24 0-1,0 25 1,50-49 0,0-25-1,49-50 1,-24 0-16,49-75 15</inkml:trace>
  <inkml:trace contextRef="#ctx0" brushRef="#br0" timeOffset="119009.31">12180 14438 0,'0'0'0,"0"-25"32,-25 50-17,1 25 1,-1 24-16,-50 124 31,26-24-15,49-100-16,-25-24 0</inkml:trace>
  <inkml:trace contextRef="#ctx0" brushRef="#br0" timeOffset="119625.49">11932 14909 0,'0'0'16,"0"-49"-16,-25-1 15,75 0 1,24 1-1,75-26 1,0-24 15,-99 50-31,-1 24 0,-24 25 16,-25 74 15,-25 50-15,-24 0-1,24-49 1,74-75 15,26-75-15,-1-24 0,1 25-1,-26 74 1,-49 24-16,50 76 15,-50-26 1,74 75 15,26-124-31,24-25 16,-25-50 15,-74-49-15,-1-25-1,-73 74 1,-1 50 0,1 99-1,24-49-15,25 24 16,25 26 0,123-26-1,-48-49 1</inkml:trace>
  <inkml:trace contextRef="#ctx0" brushRef="#br0" timeOffset="120175.31">14983 14388 0,'0'-25'0,"0"50"0,25-74 15,0 49 1,0 24-16,0 1 15,24 50 1,-24-26-16,-25 125 16,-25 0-1,0-75 1,1-99 0,24-50-1,49-74 1,50-49-1,1 24 1,-1 74 0</inkml:trace>
  <inkml:trace contextRef="#ctx0" brushRef="#br0" timeOffset="120492.38">15579 14736 0,'0'0'0,"0"24"16,49-73-1,1 24 1,-25-49 0,-25 24-1,-25 50-15,0 0 16,-99 99-1,75-49 1,24-1-16,25 1 16,-25 0-16,99 24 31,75-49-15,25-50-1,-75 0-15</inkml:trace>
  <inkml:trace contextRef="#ctx0" brushRef="#br0" timeOffset="120708.1">16397 14537 0,'0'0'0,"-24"-25"31,-1 50-15,25 0-16,-25 25 15,0 24-15,0 0 16,1 26-16,-51 98 15,-49-24 1,25-75 0,24-49-1,51-50 1</inkml:trace>
  <inkml:trace contextRef="#ctx0" brushRef="#br0" timeOffset="120841.63">16149 14463 0,'25'-50'16,"-50"100"-16,75-125 0,-50 50 15,0 1 1</inkml:trace>
  <inkml:trace contextRef="#ctx0" brushRef="#br0" timeOffset="121358.08">16596 14686 0,'25'0'0,"-50"0"0,74 0 16,-24 0-16,0-25 16,25 0-1,-25-24 1,-1-1-1,-24 25-15,-24 25 16,-51 50 0,-24 49-1,74 50 1,25-50 0,74-49-1,100-50 1,0-75-1,-1 1 17,-98 24-32,-26 1 0,-24-1 15,-25 1-15,-74-1 32,24 75-17,1 24 1,24 51-1,74-26 1,51 0 0,48-49-1,-48-25 1,24-74 0,-50-75-1</inkml:trace>
  <inkml:trace contextRef="#ctx0" brushRef="#br0" timeOffset="121524.51">17861 14289 0,'25'-124'16,"0"74"-16,-75 224 31,75-298-31,-50 223 16,0 75 15,0 24-15,-24 1-1,49-100 1</inkml:trace>
  <inkml:trace contextRef="#ctx0" brushRef="#br0" timeOffset="121795.57">17762 14686 0,'25'-50'15,"-50"100"-15,50-124 0,-25 49 16,24 0-1,1 0-15,25 0 32,24 1-32,-24 24 15,-25 74 17,-25 25-17,0-24 1,-25-26-1,50-49 1,124-49 0</inkml:trace>
  <inkml:trace contextRef="#ctx0" brushRef="#br0" timeOffset="122260.71">18456 14537 0,'50'-49'16,"-25"24"-16,-100 99 15,125-148 1,-124 123-1,-1 51 1,50-1 0,50-25-1,0-49 1,25-50 15,24-49-15,0-50-1,1 49 1,-50 75 0,24 0-1,-49 75 1,0 24 0,-25-25-1,75-74 16,-25-24-15,24-26-16,76-74 16,-26 50-1,-74 74 1,-1 74 15,1 0-15,25 26-1</inkml:trace>
  <inkml:trace contextRef="#ctx0" brushRef="#br0" timeOffset="123026.8">20962 14339 0,'0'-25'0,"0"50"0,-25-75 16,0 25-1,0 25-15,-49 0 16,-25 75 0,49 24 15,25 25-15,75-50-1,74-74 1,-25 0-1,-74-49 1,25-26 0,-26 1-1,76 49 1,-26 50 0,-24 74-1,-25 0 1,-1-49-1,-24-100 32,25 1-47,74-100 32,25 25-17,-49 99-15,-1-25 16,75 26-1,-74 24-15</inkml:trace>
  <inkml:trace contextRef="#ctx0" brushRef="#br0" timeOffset="124625.34">23616 14215 0,'0'0'0,"0"-25"0,0-25 31,-25 50-15,-24 0-1,-75 99 1,-25 50 0,99 25-1,75-75 1,124-49 0,25-50-1,-125-25-15</inkml:trace>
  <inkml:trace contextRef="#ctx0" brushRef="#br0" timeOffset="124891.91">23864 14314 0,'0'0'0,"25"0"0,74 0 31,-74 49-15,0 26-1,-50-1 1,-24-24 0,24-25-1,0-25 1,25-25-16,50-74 16,49-25-1,0 49 1,-49 26-1</inkml:trace>
  <inkml:trace contextRef="#ctx0" brushRef="#br0" timeOffset="125091.71">24385 14264 0,'0'0'0,"25"0"16,-50 50-1,25-25 1,-74 74 0,24 0-1,50-24 1,-25-51 0</inkml:trace>
  <inkml:trace contextRef="#ctx0" brushRef="#br0" timeOffset="125325.35">24857 14091 0,'0'0'0,"24"-50"16,1 25 0,-50 50-1,1 0 1,-1 99-1,0 49 1,0 1 0,0-25-1,-24-99-15</inkml:trace>
  <inkml:trace contextRef="#ctx0" brushRef="#br0" timeOffset="125610.28">24708 14512 0,'0'-24'0,"0"48"0,25-98 16,-1 49-16,51-25 15,-1 26 17,1 24-17,-26-25 1,-24 74-1,-25 1 1,0 25 0,0-26-1,25 1 1,-25-25 0</inkml:trace>
  <inkml:trace contextRef="#ctx0" brushRef="#br0" timeOffset="126325.3">25378 14388 0,'0'0'0,"0"-25"31,0 1-15,-50 48-1,50 1 1,0 25 0,0 49-1,50-49 1,-1-25-16,100-25 16,0-50-1,0 0 1,-25-49-1,-100 0 1,-73 49 15,-50 75-15,49 0 0,0 24-1,26 1 1,73 25-1,75-75 1,-25-50 0,-24 25-1,-75 0 32,25 25-47,0 25 16,24 25-1,26-1 1,-26 1 0,26 0 15,-26-50-15,1-25-1,-1-50 1,-24-49-1,0-74 1,-25-25 0,-50 99-1,1 99-15</inkml:trace>
  <inkml:trace contextRef="#ctx0" brushRef="#br0" timeOffset="126490.42">26047 13991 0,'0'0'16,"-25"0"-16,1 0 16,-1 0-1</inkml:trace>
  <inkml:trace contextRef="#ctx0" brushRef="#br0" timeOffset="127075.25">27709 14363 0,'-24'25'0,"48"-50"0,-24 1 15,25-1-15,0 0 16,25 25-1,-1 25 1,-24 74 0,-25 50-1,-25-99 1,0-1 0,1 26-1,24-100 16,49-74-15,1 24-16,99-74 16,-25 25-1,-50 75 1</inkml:trace>
  <inkml:trace contextRef="#ctx0" brushRef="#br0" timeOffset="127758.71">28354 14488 0,'0'0'0,"75"-25"31,-50-25-15,-1 0 0,-24 26-16,-24-26 15,-26 50 1,-49 74-1,74 26 1,75-51 0,98-24-1,26-50 1,-75-24 0,-74-26-1,0 75 1,-50 25-1,25 25 1,50 99 0,-26-75-16,26 124 31,-50 1-31,-74-25 31,-50-100-15,0-49-1,74-100 1,50-98 0,99-75-1,-24 148-15,123-98 16,-99 124 0,75-26-1,-75 1 1,-74 99-1,-25 25 1,-25 24 0,0 51 15,1-1-15,24-25-1,0-49 1</inkml:trace>
  <inkml:trace contextRef="#ctx0" brushRef="#br0" timeOffset="127875.4">29371 14339 0,'0'0'0,"0"-25"16,0-25-16,0 1 16,0 24 15</inkml:trace>
  <inkml:trace contextRef="#ctx0" brushRef="#br0" timeOffset="128157.93">29570 14289 0,'0'0'0,"0"25"32,-25-25-17,25 25 1,-25 74-1,50-25 1,0-49-16,74 0 16,-24-25-1,-26-50 1,-24-24 0,-50-1-1,-24 1 1,-1 24-1</inkml:trace>
  <inkml:trace contextRef="#ctx0" brushRef="#br0" timeOffset="128508.57">30116 14314 0,'0'0'0,"24"0"16,1 0-1,0 49 1,-50 1 0,25 0-1,-25-50 1,25 25 0,25-25-1,25-75 1,74 1 15,-124 49-31,25 50 16,0 24-1,-1 51 17,1-26-17,0-24 1</inkml:trace>
  <inkml:trace contextRef="#ctx0" brushRef="#br0" timeOffset="135226.41">5805 16472 0,'-50'0'32,"50"-25"-17,0 50 32,-25 25-31,1-1-16,24 1 15,-25 0-15,0 49 32,25-74-32,0-1 15</inkml:trace>
  <inkml:trace contextRef="#ctx0" brushRef="#br0" timeOffset="135412.78">5730 16323 0,'0'0'0,"0"-25"31,0 1 0</inkml:trace>
  <inkml:trace contextRef="#ctx0" brushRef="#br0" timeOffset="135742.01">5830 16671 0,'0'0'0,"0"24"16,-25 1-16,0-25 15,0 25 1,0-50 0,75-49-1,-25 24-15,99-24 16,-50 24-1,-24 50 1,-25 25 0,0 74-1,-50 0 17,25-24-17,0-50-15</inkml:trace>
  <inkml:trace contextRef="#ctx0" brushRef="#br0" timeOffset="136325.57">8186 16621 0,'0'0'0,"0"-50"0,0 1 16,25-26-1,-50 1 1,0 74-1,-74 25 1,25 99 0,49 0-1,75-50 17,98 25-17,-98-74 1,-75 0-1,-99 25 1,-49-1 0,49-49-1,99 0-15</inkml:trace>
  <inkml:trace contextRef="#ctx0" brushRef="#br0" timeOffset="136709.5">8509 16571 0,'0'0'0,"-25"25"31,0 0-31,0 0 16,1 24-1,-1 26 1,74-50-1,26-1 1,24-73 0,-25-1-1,-24-24 1,-25-1 0,-25 100 15,0 0-31,0 49 15,25 1 1,24-26 0,51-49-1,-51-24 1</inkml:trace>
  <inkml:trace contextRef="#ctx0" brushRef="#br0" timeOffset="136909.21">9278 16621 0,'25'-50'16,"-25"26"-1,-50 123-15,75-124 0,-25-25 16,-50 100 0,1 24-1,24 26 1,25-26 0,25-74-1,49-25 1,0-74-1,-49 25 1</inkml:trace>
  <inkml:trace contextRef="#ctx0" brushRef="#br0" timeOffset="137192.56">9551 16323 0,'74'-99'16,"-49"74"-16,-124 149 0,223-248 16,-124 149-1,0 0 1,-25 99-1,0-50-15,-25 75 16,26-74 0,48-75-1,51-25 1,24-50 0,0 26-1,-74 24 1,-25 99-1,0 75 1,50 0 0,24-75-1</inkml:trace>
  <inkml:trace contextRef="#ctx0" brushRef="#br0" timeOffset="137725.67">11883 16571 0,'0'0'16,"0"-24"-16,0-1 16,-50-25-1,-49 25 1,-75 50-1,-49 74 1,124 25 0,99-49-1,99-50 1,25-50 0,0-74-1,-75 74-15,-24-50 16,0 75-1,-25 75 1,50 74 0,24-25-1,75-50 17,-75-49-32</inkml:trace>
  <inkml:trace contextRef="#ctx0" brushRef="#br0" timeOffset="138343.21">14016 16869 0,'0'0'0,"0"-25"0,0 0 16,0 1 15,-25 98-15,25 0-1,0-49 1,25-25 0,49-74-1,-24-1 1,0-24-1,-50 74 1,24 75 0,-24 74-1,25 0 17,25-74-32,24-26 15,1-24 1,-26-74-1,1-50 1,-50-25 0,0 50-1,0 74 1</inkml:trace>
  <inkml:trace contextRef="#ctx0" brushRef="#br0" timeOffset="139109.32">15008 16745 0,'0'0'15,"0"-25"-15,25 0 16,-75-49-16,-24 74 31,-25 50-15,49 24-1,50 25 1,99-49 0,1-50-1,24-75 1,-100-24 0,1 74-1,-25 1-15,50-1 31,-25 74-15,24 1 0,26-50 15,24-25-15,-25-24-1,-24-1 1,-25 50-1,0 0 1,-1 74 0,1-49-16,50 25 15,24-25 1,-25-25 0,25-75-1,-49-24 1,-25 0-1,0 24 1,-25 125 31,25-25-47,-25 24 16,0 1-16,0 24 15,-25 100 1,-50 74-1,1-124-15,-75 124 16,25-49 0,0-125-1,25-49 1,74-75 0,25-74-1</inkml:trace>
  <inkml:trace contextRef="#ctx0" brushRef="#br0" timeOffset="140493.79">18853 16745 0,'0'0'0,"0"-74"31,0 49-31,-25 0 16,1 25 0,-1 99-1,-50 100 17,26-1-17,49-49-15</inkml:trace>
  <inkml:trace contextRef="#ctx0" brushRef="#br0" timeOffset="140993.39">18556 16919 0,'0'0'0,"0"24"0,49-48 16,26-1-16,98-25 31,-24-49-15,-25-25-1,-99 74-15,-25 26 16,-50 172 15,26-73-15,-26-1-16,0 75 15,26-75 1,24-49 0,74-50-1,0-49 1,1-25 15,-50 74-15,24 25-16,-24 74 31,-25 26-15,124-1-1,-74-124-15</inkml:trace>
  <inkml:trace contextRef="#ctx0" brushRef="#br0" timeOffset="141493.29">19945 16770 0,'0'0'0,"0"-50"15,-99 50 1,-25 50 0,49 24-1,50-24 1,75-25-1,74-50 1,-74 0 0,-1-25-16,1 1 15,24-1 1,-49 25 0,-25 50-1,0 25 1,25 24-1,49-24 1,50-25 0,25-25-1,25-75 1,-149 26 0,-1-100-1,-24 0 1,0 0-1,-24 199 17,-1 74-1,0 49-15,0 1-1,0-75-15</inkml:trace>
  <inkml:trace contextRef="#ctx0" brushRef="#br0" timeOffset="141659.25">20367 16770 0,'0'0'0,"-25"-75"31,25 51-31,25-1 15,24 25-15,26-25 16</inkml:trace>
  <inkml:trace contextRef="#ctx0" brushRef="#br0" timeOffset="141996.46">23070 16373 0,'0'0'16,"-49"49"-1,49-24 1,-25 25-16,-25 99 16,50-75-1,-74 100 1</inkml:trace>
  <inkml:trace contextRef="#ctx0" brushRef="#br0" timeOffset="142644.2">22698 16844 0,'0'0'0,"0"-25"0,-24 1 16,48-1-1,1 0-15,25 0 16,74-24-1,25-26 1,0 1 0,-50 24 15,-74 50-15,-25 25-1,-50 74 1,-24 25-1,24-25 1,50-74 0,50-50 15,-26 1-31,76-76 16,-51 76-1,-24-1-15,25 25 16,-26 0-1,1 0-15,0 49 16,49 1 0,26-25 15,73 0-15,-49-50-1,-49-25 1,-50-74-1,-50 25 1,0 99 0,-49 50-1,49 49 1,25 25 0,49 25-1,26-100 1,24-49-1</inkml:trace>
  <inkml:trace contextRef="#ctx0" brushRef="#br0" timeOffset="144292.26">27610 16373 0,'0'-25'16,"0"0"-16,0 50 281,-25 0-281,25 24 16,-24 1-16,24 49 16,-75 75-1,1 0 1,24-50-1,0-75 1</inkml:trace>
  <inkml:trace contextRef="#ctx0" brushRef="#br0" timeOffset="144577.45">27660 16323 0,'25'-49'16,"-50"98"-16,74-148 0,-49 74 0,25-49 16,25 24-1,-1 1 17,26 49-17,24 74 1,-74 75-1,-75 0 1,25-75-16,-74 25 16,50-49-1,-26-50 1</inkml:trace>
  <inkml:trace contextRef="#ctx0" brushRef="#br0" timeOffset="144860.34">28206 16323 0,'0'0'16,"24"0"-16,1 50 16,-25-25-16,0 24 15,-49 51 1,24-76-1,50-24 17,24-74-17,50-50 1,1 25 0,-76 74-1</inkml:trace>
  <inkml:trace contextRef="#ctx0" brushRef="#br0" timeOffset="145160.63">28578 16422 0,'0'25'16,"-25"0"-1,25 25 1,-25-25-1,25-1 1,74 1 0,26-25-1,-1-25 1,-50-49 0,-49-25-1,-49-1 1,-1 51-1,50 24 1,-25 25-16</inkml:trace>
  <inkml:trace contextRef="#ctx0" brushRef="#br0" timeOffset="145467.34">29049 16050 0,'50'-24'16,"-100"48"-16,75-24 31,-25 50-31,0 0 16,0-1-16,0 1 15,74 49 1,1-49 0,-26-26-1,-49 1 1,-25 25-1,-123 24 1,24-24 0,49-50 15,75-25-15</inkml:trace>
  <inkml:trace contextRef="#ctx0" brushRef="#br0" timeOffset="145660.35">29644 16422 0,'0'0'16,"0"25"0,0 0-1</inkml:trace>
  <inkml:trace contextRef="#ctx0" brushRef="#br0" timeOffset="146543.22">31182 16422 0,'0'-24'15,"0"48"-15,25-48 0,-25-1 16,-49 0 0,-1 25-1,-49 50 1,49 49-1,50 0 1,99-49 15,-49-50-31,74 0 16,-25-50 0,-99-24-1,-49-26 1,-51 51-1,26 24 1,148 50 15,125 0-15,-1-50 0,-123 0-16,-1 0 15,-24 0-15,-25-74 16,-25 0-1,-25 74 1,-25 25 0,0 99 15,26 75-15,-26 49-1,50 1 1,-50 24-1,1 0 1,-50-99 0</inkml:trace>
  <inkml:trace contextRef="#ctx0" brushRef="#br0" timeOffset="146676.32">31306 17192 0,'0'0'16,"25"-75"-16,-25 50 15,75 0 1,73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09:51.1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3324 1588 0,'25'0'16,"0"0"15,24 24-15,1 26-16,0 0 15,-1 74 1,-24 0 0,-50-25-1,-24-49 1,24-50-1,0-75 1,50-49 0,74-49-1,25-1 17,-50 124-32</inkml:trace>
  <inkml:trace contextRef="#ctx0" brushRef="#br0" timeOffset="334.54">4044 1861 0,'0'0'0,"24"24"15,1-48 1,-25-1-16,50-50 15,-25 26 1,-25 24 0,-25 25-1,-25 50 17,-24 49-17,49 25 1,50-50-1,0-49-15,49-25 16,224-25 0,-125 0-1</inkml:trace>
  <inkml:trace contextRef="#ctx0" brushRef="#br0" timeOffset="551.04">4788 1811 0,'0'-50'0,"0"100"0,0-124 16,0 98 31,0 26-47,-25 74 31,-49 50-15,-26 24-1,26-123-15,-50 73 16,49-73-1,1-75 1</inkml:trace>
  <inkml:trace contextRef="#ctx0" brushRef="#br0" timeOffset="733.19">4614 1612 0,'0'0'15,"75"-74"1,-75 49-16</inkml:trace>
  <inkml:trace contextRef="#ctx0" brushRef="#br0" timeOffset="1066.81">5036 1910 0,'49'0'31,"-49"-25"-31,25-24 0,0 24 16,25-25-1,-50 26-15,0-1 16,-50 50 15,0 74 1,1-25-17,49 1 1,99-26-1,25-49 1,25-25 0</inkml:trace>
  <inkml:trace contextRef="#ctx0" brushRef="#br0" timeOffset="1250.51">5730 1761 0,'0'-49'0,"0"98"0,25-98 15,-25 24 1,-74 50-1,-1 49 1,26 25 0,24-24 15,75-1-15,24-74-16</inkml:trace>
  <inkml:trace contextRef="#ctx0" brushRef="#br0" timeOffset="1466.75">6152 1538 0,'0'0'0,"50"-149"15,-50 100 1,-75 148 31,51-50-47,-26 125 15,25 0 1,0-25 0,0-75-1</inkml:trace>
  <inkml:trace contextRef="#ctx0" brushRef="#br0" timeOffset="1649.92">6003 1836 0,'0'-25'16,"0"0"-1,0 0 1,25 25-16,0-24 16,99-1-1,-74 0-15</inkml:trace>
  <inkml:trace contextRef="#ctx0" brushRef="#br0" timeOffset="1800.46">6375 1637 0,'25'0'31,"-25"50"-15,25 0-1,-25 49 1,-25 0-1,0-25 1</inkml:trace>
  <inkml:trace contextRef="#ctx0" brushRef="#br0" timeOffset="2134.87">6599 1687 0,'0'0'0,"24"-25"31,1 25-31,-25 50 16,0 49 0,-25 0-1,25-49 17,0-25-1,25-50 0</inkml:trace>
  <inkml:trace contextRef="#ctx0" brushRef="#br0" timeOffset="2783.17">6648 1960 0,'0'25'16,"0"-50"-1,0 0-15,25 25 16,0-25-16,0 0 16,-1 1-1,26-26 1,-25 25 0,25 25-1,-26 0 16,1 25-31,-25 25 16,25 49 0,-25-25 15,25-49-15,49 0-1,125-100 1,-75 26-1,-50-50 1,-74 49 0,-25 25-1,-49 25 1,24 50 0,25-1-1,25 51 1,25-1-1,-25 25 1,0 50 0,-74 123 15,24-123-15,-24-100-1,-1-74 1,51-25-16</inkml:trace>
  <inkml:trace contextRef="#ctx0" brushRef="#br0" timeOffset="2966.59">6996 1439 0,'0'0'0,"-75"-75"31,50 51-31,1 24 16,24-25-16</inkml:trace>
  <inkml:trace contextRef="#ctx0" brushRef="#br0" timeOffset="3816.99">9402 1513 0,'0'-25'16,"0"1"-1,0-1 1,0 50 0,-50 99-1,-24 49 1,24 1-1,25-50 1,25-99-16</inkml:trace>
  <inkml:trace contextRef="#ctx0" brushRef="#br0" timeOffset="4433.95">9203 1985 0,'0'0'0,"-24"-50"16,24 0-1,24 26 17,76-51-32,48-24 31,-48 0-15,-26 24-1,-49 26 1,0 49-1,-25 74 1,-25 50 0,0 25-1,0-50 1,0-49 0,50-75 30,50-49-46,-1-26 16,-49 76 0,25 48-1,-50 26 17,49 49-17,26-49 1,73-50-1,1-50 1,-25-49 0,-99-25-1,-50 25 1,-24 74 0,-1 74-1,-24 76 1,74-1-1,49 0 1</inkml:trace>
  <inkml:trace contextRef="#ctx0" brushRef="#br0" timeOffset="5000.22">12528 1439 0,'0'0'0,"24"0"31,-24 25-15,0-1-16,0 26 15,-49 74 1,-1-25 0,25-49-1,25-75 1,25 0 0,50-74-1,24 0 1,-74 49-16,24 50 15,-24 25 1,-25 99 15,0 0-15,-25-49 0,0-51-16</inkml:trace>
  <inkml:trace contextRef="#ctx0" brushRef="#br0" timeOffset="5367.36">13073 1488 0,'0'0'0,"25"-24"16,-50 48 0,0 51-1,1 24 1,24-24-1,74-51 1,0-48 0,1-26 15,-50-25-15,0-24-1,-1 50 1,-24 73-1,0 1 1,-24 149 0,48-75-1,1-49 1,50-50 0</inkml:trace>
  <inkml:trace contextRef="#ctx0" brushRef="#br0" timeOffset="5751.24">13842 1290 0,'0'0'0,"25"-50"15,-25 26 1,0-1 0,-50 74-1,26 1-15,-51 74 16,26 25-1,24-25 1,74-99 0,26-25-1,-1-50 1,-24-24 0,0-50-1,-1 0 1,-49 74-1,0 75 17,0 99-1,0-50-31,-25 100 16,25-50-1</inkml:trace>
  <inkml:trace contextRef="#ctx0" brushRef="#br0" timeOffset="6734.13">16075 1166 0,'0'0'0,"25"-50"16,-50 75 15,25 25-31,-50 74 16,1 49 0,24-73-1,0-76 1,25 1-1,74-74 1,1-26 0,24-24 15,-49 49-15,-25 50-1,-25 25 1,0 74-1,0 1 1,49-51 0,1-49-16,24 0 15,-24-49 1,-1-1 0,-24-24-1,-25 24 1,25 100 15,0 24-15,0-49 15,49 0-15,1-50-1,-51 0-15,1-25 16,0-24-1,0 24 1,-25 75 15,25 50-15,-25 73 0,0 26-1,-25 49 1,-50-24-1,-24-50 1,-25-100 0,74-49-16,-24-49 31,74-100-15</inkml:trace>
  <inkml:trace contextRef="#ctx0" brushRef="#br0" timeOffset="7200.4">17365 1439 0,'0'25'32,"-25"24"-17,25 26-15,-25-26 16,25 26-16,-25 98 15,1-24 1,-1-74 0,25-51 15,-25-24-15,25-74-1,25-50 1,24-74-1,1-1 1,24 50 0,-24 75-1,0 49 1,-25 25 0,-1 0-16,1 74 15,-25 50 1,-74 25-1,-1-25 1,75-74 0</inkml:trace>
  <inkml:trace contextRef="#ctx0" brushRef="#br0" timeOffset="7500.41">17886 1414 0,'0'0'16,"0"-25"-16,-25 25 16,25 25-1,-25 25-15,0-26 16,25 51 0,25-26-1,50-24 1,-1-25-1,-24-49 1,-26-26 0,-48-24 15,-1 25-15,0 49-16</inkml:trace>
  <inkml:trace contextRef="#ctx0" brushRef="#br0" timeOffset="7701.24">18332 1240 0,'0'0'16,"25"-49"0,0 49-1,-50 0 1,0 99-1,-24 75 1,-1-26 0</inkml:trace>
  <inkml:trace contextRef="#ctx0" brushRef="#br0" timeOffset="8184.34">18432 1315 0,'0'0'0,"74"-75"31,-49 75-31,-25-24 0,25 24 15,-25 74 1,-50 25 0,25 25 15,0-49-15,25-51-1,25-48 16,0-1-31,0-25 16,49 1 0,-74 24-1,25 25 1,-25 49-16,0 51 16,0 24-1,0-50 1,0-24-1,25-50 1</inkml:trace>
  <inkml:trace contextRef="#ctx0" brushRef="#br0" timeOffset="8650.76">19151 1538 0,'0'0'0,"50"-50"31,-50 26-15,0 48 47,-25-24-48,25 50-15,-25-25 16,25 0-16,25 24 15,-25-24 1,49 0 0,1-50 15,24-49-15,26-1-1,-51 50-15,26-24 16,-51 49-1,26 25 1,-50 49 0,0 25-1,-74-24 1,24-26 0,0-49-1</inkml:trace>
  <inkml:trace contextRef="#ctx0" brushRef="#br0" timeOffset="8834.78">20044 1340 0,'0'0'0,"0"24"47,0 1-47,-25 0 15,0 74 1,-24-24 0,-1-1-1</inkml:trace>
  <inkml:trace contextRef="#ctx0" brushRef="#br0" timeOffset="9152.24">20367 1364 0,'0'25'0,"0"-50"0,24 75 16,-24-25-16,25 24 16,-25-24-1,0 0-15,0 0 16,0 24 0,-49 1-1,24-25 1</inkml:trace>
  <inkml:trace contextRef="#ctx0" brushRef="#br0" timeOffset="14067.99">22153 1017 0,'0'-25'15,"0"0"1,0 1 31,0 48-32,-25 26 1,0 0 0,-49 99-1,-1-1 1,1-24-1,24-24 1,50-51 0</inkml:trace>
  <inkml:trace contextRef="#ctx0" brushRef="#br0" timeOffset="14302.32">22500 1141 0,'0'0'0,"25"-49"16,-25 24-16,-25 25 31,0 49-15,0-24 0,0 99-1,1 25 1,-1-50-1,0 0 1,25-74-16</inkml:trace>
  <inkml:trace contextRef="#ctx0" brushRef="#br0" timeOffset="14501.69">21954 1588 0,'0'0'0,"-25"-25"16,25 0 0,25 0-1,25 25 1,24-25 0,25 25-16,50-24 15</inkml:trace>
  <inkml:trace contextRef="#ctx0" brushRef="#br0" timeOffset="14868.1">22773 1538 0,'25'0'31,"-25"25"0,-50 0-31,50-1 0,0 1 16,-25 75 15,75-51-15,-25-49 0,-1 0-1,26 0 1,-50-49-1,-25-1 1,0-25 0,1 26-1,-1 49 1,25-25-16</inkml:trace>
  <inkml:trace contextRef="#ctx0" brushRef="#br0" timeOffset="15234.31">23715 1811 0,'0'0'0,"0"25"31,25-25-31,-25 25 16,-25 24-1,-24 26 1,-50 24 15,24-25-15,50-49-16</inkml:trace>
  <inkml:trace contextRef="#ctx0" brushRef="#br0" timeOffset="15551.24">24484 1612 0,'0'0'0,"0"-24"47,-24 48-15,24 1-32,-25 25 15,0 24 1,0 1-1,0-50-15</inkml:trace>
  <inkml:trace contextRef="#ctx0" brushRef="#br0" timeOffset="15701.04">24460 1439 0,'0'0'0,"0"-75"15,0 26-15,-25 49 0,25-25 16,0 0-16</inkml:trace>
  <inkml:trace contextRef="#ctx0" brushRef="#br0" timeOffset="16151.07">24956 1216 0,'0'0'0,"25"0"15,-50 0 17,25 24-32,0 26 15,-25 0-15,-25 98 16,1 51-1,-26 24 1,1-49 15,24-25-15,26-50 0,48-49-1,76-50 1,24-75-1,-25-24 1,-74-50 0,-25-49-1,-100-26 1,51 175 0,24 24-1</inkml:trace>
  <inkml:trace contextRef="#ctx0" brushRef="#br0" timeOffset="16434.5">26345 1414 0,'25'0'32,"-25"-25"-1,0 75-15,0-25-16,-25 49 15,0 25 1,25-49-1,0-25 1</inkml:trace>
  <inkml:trace contextRef="#ctx0" brushRef="#br0" timeOffset="16566.95">26419 1315 0,'0'0'0,"25"-75"15,-50 51-15,25-26 16</inkml:trace>
  <inkml:trace contextRef="#ctx0" brushRef="#br0" timeOffset="16785.04">26767 1116 0,'25'0'32,"-50"25"-17,25 0 1,-25 25-16,25 49 16,-50 50-1,25 24 1,25-73-1</inkml:trace>
  <inkml:trace contextRef="#ctx0" brushRef="#br0" timeOffset="16950.82">26667 1612 0,'0'0'15,"-24"-74"1,24 49-16,49-24 15,75 49 1,-49-25 0</inkml:trace>
  <inkml:trace contextRef="#ctx0" brushRef="#br0" timeOffset="17168.37">28007 1389 0,'0'0'0,"25"-25"16,-50 25 15,0 25-31,0 50 16,1 24-1,-26 0 1,25-74-1</inkml:trace>
  <inkml:trace contextRef="#ctx0" brushRef="#br0" timeOffset="17342.32">28032 1364 0,'0'0'0,"25"-99"15,-25 50 1,0 24 0,24 25-1</inkml:trace>
  <inkml:trace contextRef="#ctx0" brushRef="#br0" timeOffset="17551.55">28379 1340 0,'0'0'0,"0"24"16,0 1-16,-25 0 16,1 49 15,-1 1-15,25-26-16,0 26 15,-50-1 1,-24-49-1,24 0-15</inkml:trace>
  <inkml:trace contextRef="#ctx0" brushRef="#br0" timeOffset="18584.7">30215 1340 0,'0'0'0,"25"-25"16,-25 0 15,-25 25 0,0 25-15,0 24-1,-49 75 1,-1 25 0,51-99-16,-1 74 15,50-50 1,74-24-1,25-25 1,0-25 0,-99-25-1</inkml:trace>
  <inkml:trace contextRef="#ctx0" brushRef="#br0" timeOffset="18935.83">30165 1687 0,'0'0'0,"0"-25"0,0-25 16,0 26 0,25-26-1,74 25 1,50 25 0,-25 50-1,-25 24 1,-74 1-1,-25 24 1,-25-99-16,25 25 16,-24-25 15,24-25-15,24-49-1,1 24-15,74-74 31,1 25-15,-51 49-16</inkml:trace>
  <inkml:trace contextRef="#ctx0" brushRef="#br0" timeOffset="19718.18">31009 1563 0,'25'0'15,"-1"0"32,-24 25-47,0-1 16,-24 1-16,-1 25 16,25 0-16,-25 24 15,0-24 1,50-50-1,49 0 1,1-50 15,-1-49-15,-24 74-16,-25-25 16,-1 25-1,1 25 1,-25 25-1,0 50 1,25-1 0,25-24-1,-1-50 1,1 0 0,49-25 15,-49 0-31,-26 0 15,26 1-15,0-26 0,-25 25 16,-50 75 31,0-1-31,25 1-1,25-25 1,24 0-1,1-25 1,0-50 0,-1 0-1,-49 26 1,0 48 15,0 26-15,-25 99-1,25-100 1,0 1 0,25 49-1,-25-74-15</inkml:trace>
  <inkml:trace contextRef="#ctx0" brushRef="#br0" timeOffset="19918.84">32671 2084 0,'0'0'0,"25"0"31,-50 25-31,-25 49 16,1-24-1,-1 24-15,-99 50 31,75-49-31</inkml:trace>
  <inkml:trace contextRef="#ctx0" brushRef="#br0" timeOffset="21785.6">4093 4044 0,'0'-25'47,"0"50"-32,0-1 1,-25 76 0,-24 24-1,-1 25 1,25-75-1</inkml:trace>
  <inkml:trace contextRef="#ctx0" brushRef="#br0" timeOffset="22134.4">4068 3721 0,'0'0'16,"-24"-25"-1,-1 25 1,0 50 0,25 24-1,25 1 1,49-50-1,-49-25 1,-25-25 15,0 0-31,-25-25 16,-24 1 0</inkml:trace>
  <inkml:trace contextRef="#ctx0" brushRef="#br0" timeOffset="22418.17">4589 3994 0,'-49'50'31,"24"-26"-31,0 26 15,0 49 1,75 0 0,-1-24-1,-24-50 1,-25 0 0,-49-1-1,-75 1 1,0-25-1</inkml:trace>
  <inkml:trace contextRef="#ctx0" brushRef="#br0" timeOffset="23085.22">6152 4217 0,'25'0'78,"25"-25"-78,-1 25 0,1-24 16,-1-1-16,1-25 31,-50 25-15,-99 1 0,-50 48-1,25 26 1,74 24-1,50 1 1,124-26 0,124-49-1,0-24 1,-49-26 0,-100-24-1,-99 49-15,-49-25 16,-51 50-1,26 25 1,49 0 15,75 49-15,-1 1 0,1 49-1,-50 25 1,-50 49-1,-49 25 1,74-173 0</inkml:trace>
  <inkml:trace contextRef="#ctx0" brushRef="#br0" timeOffset="23918.87">7293 4118 0,'0'0'0,"25"-25"31,-50 50-15,25 25 0,0-26-1,0 76 1,25-76-16,25 1 15,24-25 1,-49-25 0,0-49-1,0 0 1,-25 49 0,24 74 15,51 1-16,74-25 1,49-25 15,-24-25-15,-50-25 0,-149 26-1,-50 24 1,1 49-1,49-49 1,75 0 0,-1-25-1,51 1 1,-51-26 0,-24 50-1,0 0 1,0 25-1,49 24 1,-24-24 0,74 25-1,0-50 1,-25 0 0,-49-25-1,-25-74 1,-1-50-1,26-49 1,0 24 0,-50 149-1,24 0 1,-48 75 0,-76 198-1,26 0 1,24-25-1</inkml:trace>
  <inkml:trace contextRef="#ctx0" brushRef="#br0" timeOffset="24351.31">12056 3448 0,'0'0'0,"25"-25"0,0 1 31,-25 48-31,-25 1 16,-25 99-1,-49 50 1,50 24 0,24-24-1,25-124-15</inkml:trace>
  <inkml:trace contextRef="#ctx0" brushRef="#br0" timeOffset="24751.9">11758 4044 0,'0'0'0,"0"-50"15,50 0 1,25 26-16,98-51 16,26 1-1,-51-1 1,-123 75-1,-74 0 1,-51 100 0,26 24-1,49-75-15,25 1 16,75 24 0,98-49-1,26-50 1,-50 0-1,-125-99 1,-123 25 15,-50 25-15,75 49 0</inkml:trace>
  <inkml:trace contextRef="#ctx0" brushRef="#br0" timeOffset="25068.29">14686 3523 0,'0'-25'16,"-25"25"-16,25-25 15,-25 50 1,25 0 0,-25 99-1,0 25 1,1 24-1,-1-49 1,25-49 0</inkml:trace>
  <inkml:trace contextRef="#ctx0" brushRef="#br0" timeOffset="25702.63">14512 4019 0,'0'-50'0,"0"100"0,0-174 15,25 74 1,49 1-1,75-26 1,25 25 15,-25-24-15,-75 49 0,-49 25-1,-25 50 1,-25 49-1,-25 25 1,50-49 0,0-26-1,25-49 1,50-49 0,24-1-1,-25-49 1,-24 74-1,-25 25 17,0 50-17,24 24 1,-24-24-16,74-1 16,50-24-1,-50-25 1,0-50-1,-74-49 1,0 0 0,-25 49-1,-25 50 1,-24 50 0,24 74-1,0 0 1,25 0-1,0-50-15,25 1 16,49-50 15</inkml:trace>
  <inkml:trace contextRef="#ctx0" brushRef="#br0" timeOffset="26935.36">19523 3845 0,'0'0'0,"25"0"47,-25-25-31,25 1-16,-1 24 15,26-25-15,-25-25 16,49-24 0,-49-50-1,-25 49 1,-25 1-1,1 74-15,-76 25 32,1 24-17,49 75 1,75 0 0,74-24-1,1-26 1,-51-24-1,-49 49 1,-49-25 0,-51 1-1,26-51 1,24 1 0,50-124-1,75 0 1,99-25-1,-75 99 1</inkml:trace>
  <inkml:trace contextRef="#ctx0" brushRef="#br0" timeOffset="27085.93">20019 3771 0,'25'0'16,"-50"0"-16,75-25 16,-25 50-1,-25 24 1,0 1-1,-25 24 1,25 26 0,0-76-16,0 1 15</inkml:trace>
  <inkml:trace contextRef="#ctx0" brushRef="#br0" timeOffset="27235.21">20242 3721 0,'0'0'0,"0"-25"0,-49 0 15,49 1 1,-25 24-16</inkml:trace>
  <inkml:trace contextRef="#ctx0" brushRef="#br0" timeOffset="27769.31">20863 3746 0,'0'0'0,"0"-25"0,0 0 16,-50 0 0,-24 25-1,-1 0 1,50 25-1,75 25 1,49-25 15,25-25-15,-99 0-16,25-25 16,-26 0-1,1 25 16,0 75-15,-25 73 0,25 26-1,-25 24 1,-75-24 0,1-25-1,0-99 1,24-26-1,25-24 1,-49-49 0,49-100-1,50-25 1,74 1 0,25 24-1,-50 99-15</inkml:trace>
  <inkml:trace contextRef="#ctx0" brushRef="#br0" timeOffset="29118.65">21433 3796 0,'0'0'0,"-25"0"16,1 0-16,-1 24 16,25 26-1,-25 49 1,25 0 0,-25-74-16,25 0 15,25-75 16,49-49-15,26 0 15,-26 49-15,0 26 0,-24 24-1,-25 74 1,-25 25-1,25 0 1,-25-49 0,0-25-1,25-75 1,-1 25 0</inkml:trace>
  <inkml:trace contextRef="#ctx0" brushRef="#br0" timeOffset="29272.22">22004 3870 0,'0'0'16,"49"-25"0,-49 100 15,-24-26-15,24-24-16,-25 49 15,25-49 1</inkml:trace>
  <inkml:trace contextRef="#ctx0" brushRef="#br0" timeOffset="29422.69">22252 3547 0,'0'-24'0,"0"48"0</inkml:trace>
  <inkml:trace contextRef="#ctx0" brushRef="#br0" timeOffset="29819.09">22550 3523 0,'0'49'31,"0"1"-31,-50-1 16,25 125-1,-25 49 1,26-123-16,-26 123 16,50-149-1,0 26 1,50-76 15,24-48-15,-49-76-1,-25-49 1,-50 1 0,-24 48-1,49 51 1,50-1-1,0 25 1,24 1-16</inkml:trace>
  <inkml:trace contextRef="#ctx0" brushRef="#br0" timeOffset="29985.04">22798 3796 0,'0'0'0,"24"0"15,-48 124 48,24-75-63,0 1 15,24-1 1</inkml:trace>
  <inkml:trace contextRef="#ctx0" brushRef="#br0" timeOffset="30135.2">22996 3696 0,'0'-25'15,"0"50"-15,-25-74 0,0 49 16,1 0-16,24-25 16,-25 25-1</inkml:trace>
  <inkml:trace contextRef="#ctx0" brushRef="#br0" timeOffset="31186.29">23046 3696 0,'0'25'31,"0"0"-31,0 0 16,0 74-1,49-25 1,100 1 0,74-50-1,-24-1 1,-50-48 0,-50-26-1,-99 0 1,0 1-16,-124-26 31,49 75-15,1 0-16,0 50 15,-1 49 1,125-24 0,74-26-1,0-49 1,-25-25-1,-49-24 1,-25 24 0,-1 0-1,1 25 1,0 50 0,25 24-1,-26 1 1,1-75 31,0-75-32,49-49 1,26 0 0,-1 75-1,-50 24 1,-24 74-1,-25 51 1,0-1 0,25-50-1,25-24 1,99-99 0,-50-25-1,-25-1 1,-74 76 15,25 48-15,-50 51-1,50 24 1,25-49 0,-1-26-16,1-24 15,-1 0-15,26-49 16,-1-50-1,-74 49 1,25-49 0,-75 99 15,26 99-15,-1 25-1,0-25 16,25-24-31,25-75 16</inkml:trace>
  <inkml:trace contextRef="#ctx0" brushRef="#br0" timeOffset="31652.26">27362 3399 0,'25'-50'32,"-25"25"-32,0 75 46,-25-25-46,0 49 16,-49 100 0,49-100-16,25 25 15,0-49-15,0 0 16,174 24 0,-100-49-1,1-50-15</inkml:trace>
  <inkml:trace contextRef="#ctx0" brushRef="#br0" timeOffset="31969.05">27784 3796 0,'49'-50'31,"-24"25"-15,25 25-16,-1-50 15,-24 26 1,-25-26 0,-25 50-1,-24 25 1,-26 49 0,51 50-1,24-24 1,74-26 15,25-49-15,25-25-1,0-50-15</inkml:trace>
  <inkml:trace contextRef="#ctx0" brushRef="#br0" timeOffset="32222.88">28280 3696 0,'0'-49'16,"0"98"-16,25-123 0,-25 99 47,0 24-47,-25 26 15,25 24 1,0-25 0,50-74-1,-1 0 1,26-49 15,-26-1-31,-24 1 16,25-1-16,-1 25 15,26-25 1</inkml:trace>
  <inkml:trace contextRef="#ctx0" brushRef="#br0" timeOffset="32669.09">29024 3820 0,'25'0'16,"-50"0"-16,75 0 0,-25 0 16,-25-74-1,0 49 1,0 0-16,-25 25 31,25 25-15,0 0-1,-25 25-15,50 49 16,0-50 0,148 26-1,-74-75 1,1-25 0,-26-74-1,-24-75 1,24-49-1,-24 24 1,-25 100 0,-50 99-1,0 25-15,-25 74 16,1 100 0,49-125-1,0 25-15,0 1 16,25-26-16</inkml:trace>
  <inkml:trace contextRef="#ctx0" brushRef="#br0" timeOffset="33137.5">31232 3622 0,'0'-25'32,"-25"75"-17,0-1 1,-24 1-16,-26 99 16,-24-25-1,-25-50 1,25-24-1,0-50 17,49-25-17,25-74 1,25-50 0,50 0-1,24 50 1,-24 49-1,24 100 1,25 49 0,1 50-1,-1 0 1,0-25 0,-24 0-1</inkml:trace>
  <inkml:trace contextRef="#ctx0" brushRef="#br0" timeOffset="33630.43">31951 4416 0,'0'-25'31,"-24"25"16,-1 25-47,0-25 16,25-25 46,25 25-62,0 0 63,-50 0-48</inkml:trace>
  <inkml:trace contextRef="#ctx0" brushRef="#br0" timeOffset="52171.99">1712 7194 0,'0'0'0,"-50"-25"31,50 1-31,0 48 62,0 26-62,0 24 16,25 1 0,0 98-1,-1-49 1,1-99-16,0-25 31,25-99-15,24-50-1,-49-24 1,0 49 0,-25 74-1,-25 50 1,0 99-1</inkml:trace>
  <inkml:trace contextRef="#ctx0" brushRef="#br0" timeOffset="52438.98">2332 7095 0,'0'0'16,"25"0"0,-25-25-1,0 75 1,24-25-16,1 74 16,-25-50-1,25 75 1,-25-49-1,-74 148 1,24-173-16</inkml:trace>
  <inkml:trace contextRef="#ctx0" brushRef="#br0" timeOffset="52687.3">1191 7541 0,'0'0'0,"-25"-74"16,25 49-1,-25 25 1,0 0 0,25 50-1,0-25-15,0 123 31,75 1-15,-1-25-16</inkml:trace>
  <inkml:trace contextRef="#ctx0" brushRef="#br0" timeOffset="53203.92">4391 6822 0,'0'0'0,"-25"0"31,-25 0-31,26 50 0,-76 74 16,26 25-1,49-25 1,50-25 15,74-74-15,75-25-16</inkml:trace>
  <inkml:trace contextRef="#ctx0" brushRef="#br0" timeOffset="53487.48">4837 7169 0,'0'-24'15,"0"48"-15,25-48 16,-74 24-1,-26 49 1,1 26 0,74-26-1,49-24 1,75-25 0,0-50-1,-49 1 1,-50-1 15,-25 1-31,-100-1 16,1 25-1,25 25 1</inkml:trace>
  <inkml:trace contextRef="#ctx0" brushRef="#br0" timeOffset="53939.05">5358 7045 0,'0'0'0,"25"-25"16,0 25-1,-25 50 1,-25 49 0,-25-74-16,1 50 15,74-100 32,49-50-31,50-24-1,-49 25 1,-51 74 0,-24 49-1,-24 26 1,-1-1-1,0-49 1,99-50 0,-24-24-16,99-51 15,-25 1 1,-50 74 0,-49 50 15,-50 74-16,-49 50 1,24 0-16</inkml:trace>
  <inkml:trace contextRef="#ctx0" brushRef="#br0" timeOffset="54155">6400 6921 0,'0'0'0,"25"0"16,-25 25 0,-50 0-16,1 124 15,-26 49 1,1 50 0,24-24-1,50-150 1</inkml:trace>
  <inkml:trace contextRef="#ctx0" brushRef="#br0" timeOffset="54439.92">6251 7269 0,'0'0'0,"25"-75"0,0 1 15,25-75 1,24 50-1,25 24 1,-24 26 0,-26 73-1,-24 26 1,-25 0-16,-25 148 31,0-123-31,-24-1 16,-1 0 15</inkml:trace>
  <inkml:trace contextRef="#ctx0" brushRef="#br0" timeOffset="55221.19">6921 6872 0,'0'0'0,"25"0"0,-25-25 15,0 50 1,-25 49 0,0 0-1,25 1 1,75-50 0,-50-50-16,74-25 15,-25-49 1,1-25 15,-51 25-15,1 74-1,-25 50 1,0 49 0,0 25-1,25 1 1,49-51-1,26-49 1,24-74 0,-75 49-16,51-124 15,-1-74 1,-25-50 0,-49 124-1,-25 100 1,-50 123 15,-49 124-15,25 26-1,74-1 1,49-99 0,51-50-1,48-74 1,-73-24-16,74-51 15,-50-49 1,-25 25 0,-148 149 15,49 49-15,25 25-1,50 0 1,74-25 15,0-49-15,0-25-1,-50-75 1,-49 25-16</inkml:trace>
  <inkml:trace contextRef="#ctx0" brushRef="#br0" timeOffset="55437.37">8062 6574 0,'0'0'16,"-74"-25"0,49 0-1,50 1 1,0-1-16,99-25 31,-25 25-31,25 0 0</inkml:trace>
  <inkml:trace contextRef="#ctx0" brushRef="#br0" timeOffset="56187.22">12031 6450 0,'0'0'0,"0"-50"32,0 25-32,0 1 15,-49 48 1,-1 125 0,1 50-1,-1-1 1,25-49 15,0-74-31</inkml:trace>
  <inkml:trace contextRef="#ctx0" brushRef="#br0" timeOffset="56804.18">11709 6896 0,'0'0'16,"0"-49"-16,0-1 15,49-24 1,76-25 0,48-50-1,1 25 1,-100 49 0,-49 75-1,-50 75 1,-24 98 15,24-73-31,-25 73 16,25-74-1,25-74 1,25-74 15,25-51-15,24 1-1,-24 50 1,-25 73 0,-1 76-1,1-1 1,75-50 0,-26-24-16,50-25 15,25-49 1,-75-51 15,-49-24-15,-25 50-1,-74 99 1,-26 74 0,26 50-1,74-25 1,99-50-1,100-24 1</inkml:trace>
  <inkml:trace contextRef="#ctx0" brushRef="#br0" timeOffset="57336.96">15380 6326 0,'0'0'0,"25"-25"16,-25 75-1,-25-1 1,1 51 0,-51 123-1,25-74 1,50-125-16,25 1 16,50-74-1,-1-51 1,1-73-1,-51 24 1,1 50 0</inkml:trace>
  <inkml:trace contextRef="#ctx0" brushRef="#br0" timeOffset="58421.01">16025 6723 0,'0'0'0,"0"-99"31,-49 74-31,-26 25 16,-74 49 0,25 1-1,100 24 1,48-49-1,76-25 1,24-74 0,-25-1-1,-25 1 1,-74 49 0,0 75-1,-25 49 1,50-25 15,25-24-15,24-50-1,26-25 1,-26-49 0,0-50-1,-24-100 1,24 26-1,-49 74 1,-50 149 0,-24 124-1,-26 49 1,51 1 0,24-75-1,74-50 1,0-49 15,26-75-15,-1-74-1,-25-25 1,-49 50 0,0 74-1,-75 100 1,26-26-16,-1 75 15,25-24 1,49-76 0,51-48-1,-26-51 1,0-49 0,-24-25-1,-50 75 1,0 148 31,-25 50-32,25 0 1,25-99-16,99 0 16,0-25-1,0-74 1,-49-26-1,-51-49 1,-24 75 0,-24 74-1,-26 74 1,0 75 0,50 0-1,25-25 1,50-25-1</inkml:trace>
  <inkml:trace contextRef="#ctx0" brushRef="#br0" timeOffset="59154.98">19622 6351 0,'0'0'15,"-25"0"-15,1-25 16,-26 25 0,-24 25-1,24 49 1,25 25 0,50-24-1,25-50 1,74-50-1,-100-25 1,1 1-16,-25-76 16,-74 1 15,-1 100-31,1 73 16,49 50-1,124 26 16,125-76-15,-100-49-16,124-25 16,-149-24-1,75-75 1,-125-149 0,-49 149-1,-49 99 1,-26 50-1,26 99 1,-1 74 0,25 26-1,0-1 1,-24-50 0,24 26-1,-25-75 1</inkml:trace>
  <inkml:trace contextRef="#ctx0" brushRef="#br0" timeOffset="59354.99">20069 6872 0,'0'-25'15,"0"50"-15,-25-50 0,25 0 16,-25 25-16,25-25 15,25 0 1,49 1 0,1-1-1,49 0-15,-25 0 16</inkml:trace>
  <inkml:trace contextRef="#ctx0" brushRef="#br0" timeOffset="60170.78">22872 6003 0,'0'0'16,"-25"0"30,25 25-30,-49 25-16,24 24 16,0 1-16,-49 98 15,74 1 1,0-50 0,99-50-1,25-74 1,-25-24-1</inkml:trace>
  <inkml:trace contextRef="#ctx0" brushRef="#br0" timeOffset="60337.78">22773 6425 0,'-50'0'16,"100"0"-16,-125 0 0,51 0 15,24-25 1,24 25-16,100-25 16,-49 1-16</inkml:trace>
  <inkml:trace contextRef="#ctx0" brushRef="#br0" timeOffset="60904.03">23219 6400 0,'0'0'0,"0"25"32,50-25-17,49-25 1,25-24 0,-49-26-1,-51 26 1,-24-1-1,-24 50-15,-26 0 16,-74 74 0,0 100 15,124-75-15,50 1-16,49-76 15,25-24 1,0-49 15,-25-50-15,-49-26-1,-26 51 1,-24 49-16,25 75 47,-25-25-47,0 24 15,75 75 1,-50-74 0,-25-25-1,-25 0 1,-75-50 15,1-25-31,99-49 16</inkml:trace>
  <inkml:trace contextRef="#ctx0" brushRef="#br0" timeOffset="61138.94">24311 6053 0,'49'-25'16,"-98"50"-16,98-25 31,-123 99-15,24 50-1,26 25 1,24-1 0,49-49-1,50-99 1,1-25 15,-51-25-31</inkml:trace>
  <inkml:trace contextRef="#ctx0" brushRef="#br0" timeOffset="61272.35">24187 6475 0,'0'0'0,"-75"0"16,75-25 0,75-25-1,98 1 1</inkml:trace>
  <inkml:trace contextRef="#ctx0" brushRef="#br0" timeOffset="61438.82">24981 6574 0,'0'0'0,"24"0"31,26-25-31,24 0 16,100-24 0</inkml:trace>
  <inkml:trace contextRef="#ctx0" brushRef="#br0" timeOffset="61857.93">26295 6276 0,'0'0'0,"25"-74"31,-50 49-31,1 25 16,-1 0-1,-25 124 1,25-50 0,50-24-16,0 25 15,74 24 1,-74-25-1,-99-49 1,-100 0 0,0-50-1,100 0 1</inkml:trace>
  <inkml:trace contextRef="#ctx0" brushRef="#br0" timeOffset="62072.18">26643 6177 0,'0'0'16,"49"-50"-16,1 26 15,-50-1 1,0 74 0,-50 51-1,25 73 1,1 26-1,-1-75 1,25-75 0</inkml:trace>
  <inkml:trace contextRef="#ctx0" brushRef="#br0" timeOffset="62489.86">26543 6648 0,'0'-49'0,"0"98"0,0-148 31,25 74-31,0 1 16,49-26 0,150 0-1,-100 25 1,-99 1 0,-75 24-1,-99 24 1,50 51-1,49-25 1,125-1 0,49-49-1,49-25 1,-24 1 15,-124-1-15,-25 99 15,25 1-15,49-1-1,25-49 1,26-25 0</inkml:trace>
  <inkml:trace contextRef="#ctx0" brushRef="#br0" timeOffset="62706.09">27858 6152 0,'25'-49'16,"-50"98"-16,50-148 0,0 74 15,-50 50 17,-25 25-17,50 74-15,-24 24 31,-1 1-15,0-49 0,25-51-1</inkml:trace>
  <inkml:trace contextRef="#ctx0" brushRef="#br0" timeOffset="63006.24">27635 6599 0,'0'-25'0,"0"50"0,-25-75 15,50 1 1,0 24-16,49-25 16,75 0-1,0 26 1,-75-1 0,-74 50 30,0 24-46,-25-24 16,25 74 0,-24-24-1,48-26 1,1-24 0,50-25-1</inkml:trace>
  <inkml:trace contextRef="#ctx0" brushRef="#br0" timeOffset="63206.12">28379 6524 0,'25'-49'0,"-25"24"16,-25 99 0,50-148-1,-25 124 1,25 24 15,-25-24-31,25-1 16,-1-24-1,-48-25 1,-26-25 0,25 0-16</inkml:trace>
  <inkml:trace contextRef="#ctx0" brushRef="#br0" timeOffset="63422.15">28925 6152 0,'0'0'0,"25"-25"0,0 25 15,-25-24 17,-25 73-17,-25 100 1,25 0 0,0 0-1,-24-25 16</inkml:trace>
  <inkml:trace contextRef="#ctx0" brushRef="#br0" timeOffset="63688.41">28751 6549 0,'0'-49'0,"0"98"0,50-123 15,-1 49-15,1-25 16,99 25-1,-50 1 1,-24 24 0,-51 0-1,-24 24 1,25 51 0,-50-1-1,25-24-15,0 0 31,0-26-15</inkml:trace>
  <inkml:trace contextRef="#ctx0" brushRef="#br0" timeOffset="63957.99">29843 6425 0,'0'-25'15,"0"50"-15,0-75 0,0 26 16,-50 24 0,1 24-1,-26 51 1,50 24 0,1-24 15,24-1-16,74-49 1,25-25 0,25-25-16</inkml:trace>
  <inkml:trace contextRef="#ctx0" brushRef="#br0" timeOffset="64223.01">30587 6351 0,'0'0'0,"0"-50"15,-25 25 1,0 25 15,-24 50-15,24 24-16,25 26 16,50-26-1,-1 50 16,-74-99-15,1 0 0,-100-1-1,24-24-15</inkml:trace>
  <inkml:trace contextRef="#ctx0" brushRef="#br0" timeOffset="64513.05">29818 6103 0,'0'0'0,"0"-25"0,-25 25 16,50 0 62</inkml:trace>
  <inkml:trace contextRef="#ctx0" brushRef="#br0" timeOffset="66488.11">30463 6276 0,'50'-25'31,"-26"1"-31,1 24 16,0 0-1,0 0 1,-75 0 0,-24 49-1,-50 1 1,74-25 0,50 24-1,99-24 1,25 0-1,-74 25 1,-50-1 0,-25 1-1,0-25-15,-99 49 16,25 0 0,99-24 15,75 0-16,24-26 1,-50 1 0,-24 25-1,-25-25 1,0-1 0</inkml:trace>
  <inkml:trace contextRef="#ctx0" brushRef="#br0" timeOffset="67455.95">5284 9278 0,'0'-25'15,"0"0"1,0 75-16,0-124 15,-25 74 1,0 0 0,-24 49-1,-1 1 1,25 49-16,-24-25 16,-1 26-16,-24 98 31,24 50-16,25-124 1,25-25 0,-25-24-1</inkml:trace>
  <inkml:trace contextRef="#ctx0" brushRef="#br0" timeOffset="67689.99">4788 10097 0,'0'0'0,"0"-25"16,0 0-1,-25 25-15,25-25 16,0 0-16,50-49 16,24 24-1,25 1 16,-24 49-15,-26-25-16</inkml:trace>
  <inkml:trace contextRef="#ctx0" brushRef="#br0" timeOffset="67921.34">5284 9774 0,'25'25'16,"-50"-50"0,99 124-1,-74-49-15,0 0 16,0 98-1,0-98 1,0-75 15,50-99-15,24-25 0,1 25-1,-26 25 16</inkml:trace>
  <inkml:trace contextRef="#ctx0" brushRef="#br0" timeOffset="68174.94">5830 9749 0,'0'0'0,"24"75"16,-48-1-1,24 1 1,0-26-1,99-49 1,25-74 0,0-25-1,-50-1 17,-74 26-17,-49 24-15,24 50 16,-124-25-1,99 50 1</inkml:trace>
  <inkml:trace contextRef="#ctx0" brushRef="#br0" timeOffset="68605.25">6574 9675 0,'0'0'0,"25"0"0,-1 0 16,1 49-1,-74 26 1,24-25 0,25-26-1,0-48 1,25-51 0,74-49-1,0 25 16,-49 99-31,-1-25 16,-24 124 0,-25 0-1,0 1 1,0-75 0,50-50-1,74-50 1,-50 26-1,1 24 1,-51 74 0,26 1-1,0-25-15</inkml:trace>
  <inkml:trace contextRef="#ctx0" brushRef="#br0" timeOffset="68854.61">9129 9104 0,'0'0'0,"50"-24"16,-75 24 15,0 49-31,25-24 16,-25 124-1,0 0 1,1-50-16,-1 74 16,-25-48-1,-24-76 1</inkml:trace>
  <inkml:trace contextRef="#ctx0" brushRef="#br0" timeOffset="69456.17">8732 9724 0,'0'0'16,"25"-49"0,0-1-16,24 25 15,1-24-15,99-50 16,24-1 0,-24 1-1,-74 50 1,-51 98 15,-48 26-15,-1 49-1,25-50 1,0-24 0,25-75 15,-1-25-16,26 1 1,-25-1-16,24 0 16,1 50-1,-25 50 1,-25 49 0,25 0-1,49-24 1,50-50-1,25-75 1,-75 25-16,-24-24 16,0-75-1,-26 0 1,-73 124 15,-1 74-15,1 50-1,49 0 1,0 25 0,49-25-1</inkml:trace>
  <inkml:trace contextRef="#ctx0" brushRef="#br0" timeOffset="69990.34">13421 9080 0,'0'0'0,"0"-25"16,-25-99 0,25 74-1,0 0 1,-75 50-1,1 50-15,-50 74 16,74 50 0,100-50-1,74-25 1,0-25 15,-74-24-15,-125 24-1,-74-24 1,0-50 0,50-50-1,99-24 1,50 24-16</inkml:trace>
  <inkml:trace contextRef="#ctx0" brushRef="#br0" timeOffset="70723.17">13867 9154 0,'-74'25'0,"148"-50"0,-49 25 0,-50-25 16,-74 50-1,-50 49 17,75 1-32,24-26 0,50 26 31,50-75-16,-1 25-15,1-50 16,74-25 0,-99 1-16,24-1 15,-24 25 1,-25 75 15,0-1-15,25 1-1,49-50 1,26-25 0,-51-24-1,1-1 1,-50 25 0,25 25-1,-1 0 1,1 50-1,50-1 1,24-24 0,25-25-1,0-49 1,-50-26 0,26 1-1,-26-50 1,0-25-1,-24 74 1,-25 75 15,-50 25-31,0 74 16,-24 75 0,-26 74 15,-24 50-16,0 24 1,49-98 0,25-150-1</inkml:trace>
  <inkml:trace contextRef="#ctx0" brushRef="#br0" timeOffset="71355.28">14909 9402 0,'0'0'0,"25"-74"0,49-1 16,-24 26-1,-25 49 1,-1 49 0,-24 50-1,50 1 16,24-51-15,51-49 0,23-49-1,-24-51 1,-49-48 0,-26-76-1,-49 100-15,25 25 16,-50 99-1,-24 124 1,-1 75 0,50-1-1,25-74 1,49-74 0,50-50 15,0-75-16,-24-74 1,-26 1 0,-74 98-16,0 25 15,-49 75 1,24 74 0,25 0-1,25-50 1,49-24-1,25-25 1,-24-25 0,-51 0-1,1 0-15</inkml:trace>
  <inkml:trace contextRef="#ctx0" brushRef="#br0" timeOffset="72672.28">18432 9055 0,'0'0'0,"-25"-25"0,0 25 16,25-25-16,-25-25 15,0 26 16,-99 24-15,-25 49 0,25 75-1,50 25 1,74-50 0,74-49-1,75-50 1,0-50-1,0-74 1,-99 50-16,-1-174 16,-24-75-1,0 75 1,-25 124 0,-50 174 15,-49 198-16,49 74 1,50-49 0,100-99-1,98-124 1,0-75 0,26-149-1,-199 50 1,-75 50-1,-74 98 1,-25 76 0,99-1-1,50-49 1,124-75 0,25-25-1,-25-49 16,-74 0-15,-50 74 0,-50 124-1,50 50 1,25-25 0,74-25-1,50-99 1,25-25-1,-75-74 1,-24-99 0,-26-75-1,-24 74 1,-25 150 0,-50 98-1,-24 274 16,99-100-15,49-74 0,75-99-1,-25-50 1,-25-100 0,-74 1-1,0 74 1,-50 50-1,0 50 1,25 49 0,50 0-1,124-75 1,-50-24 0,-50-25 15,-49 0-16,0 0-15</inkml:trace>
  <inkml:trace contextRef="#ctx0" brushRef="#br0" timeOffset="72839.1">20069 8831 0,'0'0'0,"-124"-24"15,124-1 1,99 0 0,124 25-1</inkml:trace>
  <inkml:trace contextRef="#ctx0" brushRef="#br0" timeOffset="75910.03">24088 9055 0,'24'0'15,"-24"25"32,0-1-31,0 1 0,-24 0-1,48-50 48,-24 0-32</inkml:trace>
  <inkml:trace contextRef="#ctx0" brushRef="#br0" timeOffset="78572.41">1637 12379 0,'0'-25'31,"0"0"1,0 50-32,0 0 15,25 124 1,0 0 0,0-1 15,-1-98-31,-24 24 15,25-74 17,0-74-17,50-75 1,-26-24 0,-24 24-1,0 49 1,-25 76-1,0-1 1,25 25-16</inkml:trace>
  <inkml:trace contextRef="#ctx0" brushRef="#br0" timeOffset="78806.17">2133 12404 0,'0'0'15,"25"0"1,-25 24 0,0 1-1,-25 50 1,1 24 0,24 50-1,0-50 1,0-74-1</inkml:trace>
  <inkml:trace contextRef="#ctx0" brushRef="#br0" timeOffset="78942.14">2233 12255 0,'0'0'15,"0"-25"-15,0 0 16</inkml:trace>
  <inkml:trace contextRef="#ctx0" brushRef="#br0" timeOffset="79172.3">2456 12255 0,'0'25'16,"0"-50"-16,50 74 0,-50-24 15,24 0-15,-24 74 16,25 1 15,-25-26-31,25 0 16,-75 75-1,-24-25-15</inkml:trace>
  <inkml:trace contextRef="#ctx0" brushRef="#br0" timeOffset="79408.25">1141 12701 0,'0'-24'16,"0"48"-16,0 1 31,0 25-15,0 24-16,25 149 31,0-74-16</inkml:trace>
  <inkml:trace contextRef="#ctx0" brushRef="#br0" timeOffset="80173.45">4564 12329 0,'0'0'0,"0"25"62,0 0-62,0 49 16,-24 1 0,-1-1-16,-25 100 15,50-100 1,-49 100-1,49-125-15</inkml:trace>
  <inkml:trace contextRef="#ctx0" brushRef="#br0" timeOffset="80422.82">4465 12528 0,'0'0'0,"25"-124"31,-25 99-31,0-25 16,25 50-1,0-25-15,-1 1 0,26-1 16,149-25 15,-75 25-15,-75 25-1</inkml:trace>
  <inkml:trace contextRef="#ctx0" brushRef="#br0" timeOffset="80590.16">4540 12751 0,'0'25'0,"49"-25"32,1-25-17</inkml:trace>
  <inkml:trace contextRef="#ctx0" brushRef="#br0" timeOffset="81090.84">4986 12652 0,'0'0'0,"0"25"32,-25-1-17,1 26 1,24 0-16,-25-26 16,74 51-1,1-75 1,124 0-1,-50-50 1,-75 25 0,-49-24-1,-49-26 17,-51 26-17,51 24 1,24 25-1,75-25 17,-26 0-32,76 1 15,-1 24 1,-25 49 0,-49 26-1,-25 24 1,-25-25-1,25-74 17,25-25-17</inkml:trace>
  <inkml:trace contextRef="#ctx0" brushRef="#br0" timeOffset="81590.41">5879 12503 0,'0'0'0,"25"0"15,-25 25 1,-25 24 0,-24 26-1,-1-26 1,25-24-1,50-74 32,25 24-47,24-50 16,-24 51 0,-1-1-1,-24 50 1,-25 74-1,-25-50 1,0-24 0,100-74 15,24-51-15,0 26-1,-49 49 1,-25 75-1,0 24 1,-25-24 0,-25 49-1,25-74-15</inkml:trace>
  <inkml:trace contextRef="#ctx0" brushRef="#br0" timeOffset="82774.12">6599 12553 0,'0'0'15,"0"-25"1,-50 124 15,50-74-15,0 0 0,74-1-1,-49-48-15,50-26 16,-1-49-1,-49 24 1,-25 50 0,0 50 15,25 50-15,0-1-1,24 1 1,26-51-1,-26-24-15,-24 0 16,74-74 0,-24-50-1,-26-199 1,-24 175 0,-25 98-1,-50 75 1,-24 124-1,24 49 1,50 1 0,75-100-1,74-99 17,-50 0-32,75-99 15,-100 24 1,25-123-1,-124 173 1,-99 74 0,0 51-1,75-1 1,74-49 0,49-50-1,50-50 1,-74 25-16,-1-25 15,-24 1 1,-25 24 15,-25 75-15,25-26-16,25 76 31,0-75-31,24 24 16,75-49-1,-24-49 1,-1-26 0,-25-99-1,-24-24 1,-25 49 0,-25 100-1,-25 98 1,-25 100-1,1 124 1,74-149 0,49-74-1,0-100 17,26-25-17,-76 1 1,-24 49-1,-24 50 1,-26 99 0,50-25-16,25 50 31,49-99-31,50-50 16,-74 0-1,-25-50-15,-1 1 16</inkml:trace>
  <inkml:trace contextRef="#ctx0" brushRef="#br0" timeOffset="82938.98">8385 12230 0,'0'0'15,"-25"0"-15,25-25 31,25 0-15,0 1-16,49-1 0</inkml:trace>
  <inkml:trace contextRef="#ctx0" brushRef="#br0" timeOffset="84072.66">11486 12007 0,'0'-25'16,"0"50"-16,0-75 16,0 75 15,-25 49-15,-50 100-1,51 0 1,-1-1-1,25-73 1,0-76 0</inkml:trace>
  <inkml:trace contextRef="#ctx0" brushRef="#br0" timeOffset="84740.05">11213 12503 0,'0'0'0,"0"-25"15,0 0 1,0 0-16,49-24 16,100-50-1,25 24 1,-50-24 0,-75 49-1,-49 26 1,0 48-1,-24 76 1,-26 73 0,25-24-1,0-25 1,1-99 0,48-25 15,26-99-16,49-25 1,-24 24 0,-1 51-1,-49 98 1,0 26 0,0 24-1,74-49 1,50-50-1,-1-50 1,-73-24 0,-25-75-1,-75 74 1,-25 100 0,0 74 15,26 25-16,48-24 1,51-1 0,49-74-1,25-25 1,-75 0-16</inkml:trace>
  <inkml:trace contextRef="#ctx0" brushRef="#br0" timeOffset="85455.83">15430 12205 0,'0'0'0,"0"-25"15,0 1 1,-25-1-1,0 0 1,-24 25-16,-26 0 16,-49 74-1,0 50 1,25 25 0,49-25-1,50-49 1,124-75-1,50-50 1,-25-74 0,-50-50-1,-24-49 1,-51-50 0,-24 75 15,-24 223-16,-51 99 1,26 74 0,24 1-1</inkml:trace>
  <inkml:trace contextRef="#ctx0" brushRef="#br0" timeOffset="85772.92">15777 12304 0,'0'0'16,"25"0"-16,-25-49 31,25 24-31,0 0 0,24-49 16,1-1 0,-50 51 15,-50 48-16,-74 76 1,25 48 0,74-24-1,50-24 1,74-51 0,100-49-1,-50-49 1</inkml:trace>
  <inkml:trace contextRef="#ctx0" brushRef="#br0" timeOffset="86006.65">16497 12255 0,'0'0'0,"24"-50"15,-24 25 1,-24 1 15,-51 24-15,1 49-1,-1 50 1,75-24 0,25-1-1,74-49 1,125-99 0,-75-1-1</inkml:trace>
  <inkml:trace contextRef="#ctx0" brushRef="#br0" timeOffset="86189.14">16993 12081 0,'0'-25'0,"0"50"0,25-74 16,-50 73 15,25 1-31,-50 50 16,25 49 15,1-50-16,-1 0 1</inkml:trace>
  <inkml:trace contextRef="#ctx0" brushRef="#br0" timeOffset="86672.22">17414 12056 0,'0'0'16,"-24"-49"-1,-26 74-15,25-25 16,-49 49 0,74 26-1,49-1 1,26 0 0,-50-49-1,-1 25 1,-24 24-1,-124-24 1,25-50 0,25 0-1,99-99 1,99-25 0,74 0-1,-24 24 1,-75 76-1,-74-1 1,0 50 0,-25-1-16,-25 26 15,25 24 1,0-24 15,-25 0-15,25-1-1,50-49-15</inkml:trace>
  <inkml:trace contextRef="#ctx0" brushRef="#br0" timeOffset="87222.91">18084 12156 0,'0'0'0,"25"-25"0,-25 0 31,-25 0-31,0 25 16,1 25-16,-1 0 15,0 49 1,0 1 0,75-26-1,-1-49 1,26-25 15,-50-24-15,0-26-1,24-49 1,1 50 0,24 24-1,-24 26 1,-25 24-16,24 24 16,-24 26-1,-25 24 1,-25 1-1,0-26 1,50-73 15,99-26-15,-25-24 0,-24 74 15,-50 24-16,-1 51 1,-24-50-16,25 49 16,-25-49-1</inkml:trace>
  <inkml:trace contextRef="#ctx0" brushRef="#br0" timeOffset="87413.66">17911 11610 0,'0'0'0,"-75"-50"31</inkml:trace>
  <inkml:trace contextRef="#ctx0" brushRef="#br0" timeOffset="88639.74">20565 11932 0,'0'0'0,"0"-49"15,25 24 1,49 25 0,1 25-1,-1 74 1,-49 50 0,-50 0-1,-49-75 1,-1-49-1,75-50 1,0 0-16,50-74 16,49-50-1,0 25 1,-24 25 0</inkml:trace>
  <inkml:trace contextRef="#ctx0" brushRef="#br0" timeOffset="89472.94">21210 12032 0,'-50'99'31,"50"-50"-31,0 1 15,25-50 17,25-50-17,49 1-15,-49-50 16,-26 49 15,-24 25-15,0 75-1,-24-25 1,24 74 0,24-50-16,26 1 15,49-50 1,-24-25 0,-1-49-1,-24-50 1,-1-50-1,-24 0 1,0 100 0,-99 173 15,24 50 0,50 0-15,74 0-1,26-149 1,-26-25 0,0-74-1,-49 0 1,0 74 0,-50 50-1,25 74 1,0 25-1,75-50 1,24-49 0,0-25-1,-49-74 1,-26-26 15,-24 76-31,0-26 16,-24 50-1,-1 99 1,25 25 0,49 0-1,1-74-15</inkml:trace>
  <inkml:trace contextRef="#ctx0" brushRef="#br0" timeOffset="90123.04">24410 11709 0,'0'0'0,"-50"25"0,-49 25 16,74 24 0,75-24-1,24-50 1,26-50 0,-1-24 15,-25 49-16,-24 50 1,-25 74 0,0 0-1,-25-25 1,24-98 15,1-1-31,0-25 16,49-49-1,1 49 1,-50 100 15,-25 24-31,-25 75 16,0-50 0</inkml:trace>
  <inkml:trace contextRef="#ctx0" brushRef="#br0" timeOffset="90489.5">26221 11461 0,'0'0'0,"50"-25"16,-26 25-16,-24-25 15,0 50 1,-24 74-1,-1 25 1,25 1 0,25-26-1,24-50 1,-24-24 0,0 50-1,-75-1 1,-74 0-1,-25-24 1,75-25 0,49-25-1,75-50 1,-1 1-16</inkml:trace>
  <inkml:trace contextRef="#ctx0" brushRef="#br0" timeOffset="91007.25">26667 11908 0,'25'0'0,"-50"0"0,75 0 16,0-25 15,24 0-31,-49-49 31,0 24-15,-124 75 15,24 74-15,25 0-1,50 0 1,50-49 0,74-50-1,25-50 1,-99 26-16,49-100 15,0-75 1,25-49 0,-50 50-1,-49 123 1,-74 100 0,-26 49 15,-24 75-16,49 50 1,26-26 0,73-24-1,125-25 1,-25-99 0,-100-25-16</inkml:trace>
  <inkml:trace contextRef="#ctx0" brushRef="#br0" timeOffset="91640.07">27809 11784 0,'0'0'0,"0"-25"16,-25 25 15,0 25-15,-25 49-1,1 0-15,49 50 16,25-49 0,49-50-1,25-50 1,-49-25 0,-25-49-1,-25 25 1,24 24-1,26 25 1,24 25 0,-24 25-1,-25 25 17,-25-26-32,-25 26 15,75-25 16,24-75-15,50 1 0,-49-1-1,-75 75 17,0 24-32,0 1 15,49 24 1,1-24-1,-1-50 1,-24 0-16,0-50 16,0-24-1,0-75 17,49 25-17,-24 74-15</inkml:trace>
  <inkml:trace contextRef="#ctx0" brushRef="#br0" timeOffset="91807.19">29322 11908 0,'0'0'0,"25"0"15,-25 24 1,0 1-1,49 0 1</inkml:trace>
  <inkml:trace contextRef="#ctx0" brushRef="#br0" timeOffset="91941.44">29371 12230 0,'0'0'0,"-49"25"15,-26 24 1,75-24-1,-24-25 1,24 0-16</inkml:trace>
  <inkml:trace contextRef="#ctx0" brushRef="#br0" timeOffset="93822.8">4564 14959 0,'0'0'0,"0"-25"0,0 0 16,25 0 0,-25-24-1,0 24 1,-25-25-1,-24 26 1,24 24-16,-25 0 16,-49 74-1,25 50 1,24 25 15,50-50-15,75-49-1,49-75 1,-25-49 0,-50-51-1,-24 26 1,0 50 0,-25 98-1,0 75 1,0 0-1,0-24 1,0-76 0</inkml:trace>
  <inkml:trace contextRef="#ctx0" brushRef="#br0" timeOffset="94089.97">5011 14810 0,'0'0'16,"25"-50"-1,0 75 17,-25 25-32,0-1 15,24 100 1,-48 0-1,-1-25 1,-50 0 0,-24-49-1</inkml:trace>
  <inkml:trace contextRef="#ctx0" brushRef="#br0" timeOffset="94357.1">4044 14909 0,'0'0'0,"0"-49"16,-25 49-1,0 0 1,0 74-1,0 75 1,25 0 0,0 0-1,50-25 1</inkml:trace>
  <inkml:trace contextRef="#ctx0" brushRef="#br0" timeOffset="95157.09">7120 14388 0,'0'0'15,"0"-25"1,0 50 0,-25-25-16,0 75 15,25 74 1,-25 49 0,0 0 15,1-24-31</inkml:trace>
  <inkml:trace contextRef="#ctx0" brushRef="#br0" timeOffset="95590.22">6971 14537 0,'0'0'0,"25"-149"15,-25 75-15,24 24 16,51-49 0,24 49-1,0 26 1,-49 48 0,-25 76-1,-75 98 1,-24 25-1,-50-74 1,74-74 0,25-75-1,0 24 1,50 1 0,0 50-1,0-26 1,24 51-1,26 24 1,-26-75 0,1-49-1</inkml:trace>
  <inkml:trace contextRef="#ctx0" brushRef="#br0" timeOffset="95922.84">7641 15058 0,'0'0'0,"24"-25"16,1 25-16,0-25 15,0 1-15,0-51 16,-25 50-1,-50 1 1,0 24 0,1 74-1,24 25 1,25-24 15,25-1-15,49-49-1,25-25-15</inkml:trace>
  <inkml:trace contextRef="#ctx0" brushRef="#br0" timeOffset="96174.17">8236 14785 0,'25'0'16,"-25"-25"-16,0 50 31,-25 0-15,25 25-16,-25 98 15,-49 51 1,-26 24 15,1-74-15,25-75-1,24-49-15,1-25 16</inkml:trace>
  <inkml:trace contextRef="#ctx0" brushRef="#br0" timeOffset="96323.11">8062 14661 0,'0'0'0,"50"-74"15,-50 49-15,25 0 16,-25-24 0</inkml:trace>
  <inkml:trace contextRef="#ctx0" brushRef="#br0" timeOffset="96639.82">8583 14909 0,'50'-49'16,"-1"24"0,-49 0-16,25 0 15,-25-24 1,-49 49-1,-51 49 1,51 1-16,-26 99 16,51-50-1,73 0 1,100-74 15,-75-50-31</inkml:trace>
  <inkml:trace contextRef="#ctx0" brushRef="#br0" timeOffset="96840.46">9228 14785 0,'0'0'0,"-25"-49"16,-49 73 0,0 51-1,49 24 1,25 0-1,49-24 1,51-50 0,-51-25-1</inkml:trace>
  <inkml:trace contextRef="#ctx0" brushRef="#br0" timeOffset="97039.87">9700 14537 0,'0'0'15,"24"-99"1,-24 74 0,-74 75-1,49 49 1,0 50 0,50 24-1,0 1 1,0-124-1</inkml:trace>
  <inkml:trace contextRef="#ctx0" brushRef="#br0" timeOffset="97208.02">9700 14835 0,'0'0'0,"-25"-25"0,0 0 31,50 25 1,24-25-32,26 25 15</inkml:trace>
  <inkml:trace contextRef="#ctx0" brushRef="#br0" timeOffset="97757.54">11932 14388 0,'0'0'0,"-25"-49"15,25 73 16,-24 1-15,-1 149 0,-25 24-1,25-24 1,0-25 0,25-124-16</inkml:trace>
  <inkml:trace contextRef="#ctx0" brushRef="#br0" timeOffset="98457.41">11610 14984 0,'0'0'0,"0"-25"15,0 0-15,0 0 32,74-24-17,25-26 1,25 1-1,-24-25 1,-26 24 0,-74 50-16,25 1 15,0 48 1,-50 51 0,25 49-1,-25 25 1,0-50-1,25-74 1,0-1 0,25-73-1,25-50 1,24-1 15,0 51-15,-49 49-16,0 0 15,0 74 1,0 1 0,24-1-1,51-49 1,24-50 0,24-49-1,-48-1 1,-76-49-1,-48 50 1,-26 49 0,-49 99-1,74 26 17,25 24-17,25-50 1,49 25-1,1-49 1,24-50 0,-50 0-16</inkml:trace>
  <inkml:trace contextRef="#ctx0" brushRef="#br0" timeOffset="99358.04">14959 14115 0,'0'0'15,"0"-24"-15,0-1 16,24 0 0,-24 75 15,-24-1-31,-1 26 15,-50 123 1,1 25 0,24-49-1,50-75 1,0-74-16</inkml:trace>
  <inkml:trace contextRef="#ctx0" brushRef="#br0" timeOffset="99590.87">15306 14239 0,'0'0'0,"50"-49"15,-26-1-15,-24 25 16,25 25 0,-25 25-1,-25 99 1,-49 50-1,24 24 1,25-98-16,-24 24 16,24-75-1</inkml:trace>
  <inkml:trace contextRef="#ctx0" brushRef="#br0" timeOffset="99806.81">14859 14661 0,'0'0'0,"0"-25"15,0 1 1,25-1 0,74 0-1,75 0 1,-25 0-1,-75 50 1</inkml:trace>
  <inkml:trace contextRef="#ctx0" brushRef="#br0" timeOffset="100357.05">15876 14884 0,'25'0'31,"-25"-24"-15,-25 24 0,1 24-16,24 1 15,-50 0-15,50 0 16,-50 74-1,26-24 1,-1-1 0,25-24-1,74-26 1,1-24 0,-1-24-1,-24-26 1,-50-49-1,-25 24 1,-50 1 0,26 49-1,-26 0 1</inkml:trace>
  <inkml:trace contextRef="#ctx0" brushRef="#br0" timeOffset="101107.42">17663 14661 0,'0'-25'15,"0"1"1,0 73 31,-25-24-47,0 49 15,0 50 1,0 25 0,1-74-1,24-26 1</inkml:trace>
  <inkml:trace contextRef="#ctx0" brushRef="#br0" timeOffset="101253.16">17563 14438 0,'0'0'0,"0"-25"0,0 0 16</inkml:trace>
  <inkml:trace contextRef="#ctx0" brushRef="#br0" timeOffset="101673.87">17985 14289 0,'0'0'0,"25"0"31,-25 25-31,0 24 16,-25 125 0,0 74-1,0 50 1,1-50 0,24-99-1,49-100 1,1-49-1,-1-99 1,-24 50-16,-25-75 16,-49-50-1,-51 25 17,1 50-17,50 49 1,49 25-1,24 25-15</inkml:trace>
  <inkml:trace contextRef="#ctx0" brushRef="#br0" timeOffset="101923.98">19622 14239 0,'0'0'0,"-25"-24"16,-24 48-1,24 26 1,0 24-16,0 75 31,25 50-15,-49-50-1,24-75-15</inkml:trace>
  <inkml:trace contextRef="#ctx0" brushRef="#br0" timeOffset="102556.93">19201 14810 0,'0'0'15,"0"-25"-15,49-49 16,1 24-1,74-49 1,0 0 0,-25 24-1,-49 26 1,-25 49 15,-25 49-15,0 125-1,-25-25 1,0-50 0,25-74-1,124-174 17,-74 99-17,49-49 1,-50 74-1,-49 50 1,0 25 0,0 49-1,25-49-15,25-1 32,74-49-17,-25-25 1,0-49-1,-49-25 1,-25 0 0,-75 49-1,1 100 1,-26 74 0,75 0-1,25-25 1,25-25-1,98-49 1</inkml:trace>
  <inkml:trace contextRef="#ctx0" brushRef="#br0" timeOffset="103358.15">23616 14066 0,'0'0'16,"-25"-75"0,1 51-16,-1 24 15,-99 24 1,0 51 0,0 74-1,74-1 1,75-23-1,99-76 1,74-49 0,-49-74-1,-50-1 1,-74 26 15,-50 24-15,1 0-16,-51 75 15,1 49 1,74 0 0,74 0-1,75-74 1,0-25 0,-50-49-1,-99-26 1,-49-49-1,-26 25 1,25 49 0,26 1-1,48 24-15</inkml:trace>
  <inkml:trace contextRef="#ctx0" brushRef="#br0" timeOffset="103791.48">24261 14239 0,'0'0'0,"25"0"16,0 75 0,-50 24-1,0 25 1,-24-25 0,98-173 15,-24 24-16,49-24-15,1-25 32,-50 74-17,-1 25 1,-24 74 0,-49 26-1,24-51 1,50-49-1,49-49 1,26-26 0,-1-24-1,-50 74 1,-24 50 0,-25 24-16,0 76 15,0 23 1,0-123-1</inkml:trace>
  <inkml:trace contextRef="#ctx0" brushRef="#br0" timeOffset="103977">25179 14215 0,'-149'248'0,"323"-546"15,-199 348-15,50-125 16,-50 174-1,0-24 1,25-1-16,-49 174 16,-51 75-1,1-25 1</inkml:trace>
  <inkml:trace contextRef="#ctx0" brushRef="#br0" timeOffset="104274.93">25105 14438 0,'24'-99'16,"-48"198"-16,73-248 0,-24 75 16,0 49-1,49-50 1,-24 51-16,49-1 15,-24 50 1,-51 49 0,-48 100-1,-76-25 1,1-50 0,49-74-1,26-25-15</inkml:trace>
  <inkml:trace contextRef="#ctx0" brushRef="#br0" timeOffset="104823.56">25799 14140 0,'0'0'0,"0"-25"16,-25 75-1,-24 24 1,24 1-1,50-1 1,49-74 0,1-25-1,-1-49 1,0-25 0,-49 24-1,-25 125 16,0 74-15,0 0 0,50-49-1,24-51 17,26-73-17,-51 24-15,1-25 16,24-123-1,1-51 1,-26 51 0,-49 148-16,0 75 31,-25-1-31,-24 125 16,-1 24-1,25-49 1,1-25-1,48-99 1,51-25 0</inkml:trace>
  <inkml:trace contextRef="#ctx0" brushRef="#br0" timeOffset="104990.96">26494 14215 0,'-25'0'16,"50"0"-16,-50-25 16,25 0-1,99 0 1,-49 0-16</inkml:trace>
  <inkml:trace contextRef="#ctx0" brushRef="#br0" timeOffset="105624.22">26916 14264 0,'74'-25'0,"-148"50"0,222-74 15,-73 24-15,-26 0 16,1 0-1,-75 0 1,-49 75 0,-25 0-1,74 49 1,99-50 0,1-24-16,24 0 15,199-25 1,-26 0-1,-24-50 17,-198 1-17,-50 24-15,0 0 0,-74 25 16,24 25 15,0 0-15,26 49-1,24 1 1,24-50 0,76-50-1,-76 0 1,51-25 0,-1-173-1,1-50 1,-1 0-1,-49 100 1,-25 98 0,-25 100-1,-24 74 17,-26 75-32</inkml:trace>
  <inkml:trace contextRef="#ctx0" brushRef="#br0" timeOffset="106358.27">29545 13843 0,'0'0'15,"25"0"-15,-25-25 16,0 50 15,-25 99-15,0 49-1,0-24 1,50-75 0,0-74-1,50-49 1,-1-75-1,-24-25 1,24-25 0,-49 125-16,0-1 31</inkml:trace>
  <inkml:trace contextRef="#ctx0" brushRef="#br0" timeOffset="107507.97">30066 14215 0,'0'0'0,"50"-25"0,-26-25 15,-24 1 1,-24 24-16,-1 0 16,-99 25-1,-50 124 1,149-25-1,50-49 17,74-50-17,25-75 1,-24 1 0,-26-25-1,-49 24 1,-25 100 15,-25 0-31,25 25 16,0 49-1,0 0 1,25-74-16,24-25 16,26-25-1,24-25 1,-24-49-1,24-99 1,-25-1 0,-49 75-1,-50 124 17,0 50-17,-49 173 1,24-49-1,50-25 1,50-75 0,24-49-1,26-50 1,-1-25 0,-25-74-1,-24 25 1,-50 74-1,25 1-15,-50 73 32,0 1-17,0-1 1,0 125 0,75-124-1,0-26 1,24-73-1,-24-26 1,-1-24 0,-24 0-1,-25 49 1,-25 50 0,1 100-1,-1-1 1,74-25-1,150-24 17,-50-50-17,-75-50 1,-24-24 0,-26-1-1,-24 26 1,0 98 15,0 51-15,0-26-1,25 75 1,-25-75-16,25 1 16</inkml:trace>
  <inkml:trace contextRef="#ctx0" brushRef="#br0" timeOffset="109225.14">7641 16447 0,'0'0'0,"-25"25"15,0 25-15,0 24 16,0 1-16,25 73 16,0-123-1,50 25 1,99-100 0,-75-24-1,-49-25 1,-25 24-1,-50 1 1,1 74 0,-26 25-1,75-1-15</inkml:trace>
  <inkml:trace contextRef="#ctx0" brushRef="#br0" timeOffset="109657.8">8087 16398 0,'25'-25'0,"0"0"0,-75 75 0,124-100 15,-74 100 17,0 74-17,0 74 1,0 75-1,0 0 1,25-75 0,25-123-1,-50-50-15,25-25 16,74-100 0,-49-24-1,-26-24 1,-98-1-1,-25 49 17,-25 51-17,49 49 1,75-25 15,99-49-15,-49 24-16</inkml:trace>
  <inkml:trace contextRef="#ctx0" brushRef="#br0" timeOffset="110010.06">10022 16298 0,'0'0'16,"-25"50"-1,-24 0-15,24-1 16,-25 150-1,25-26 1,75-49 0,24-99-1,50-50 1,0-49 0,-74-25-1</inkml:trace>
  <inkml:trace contextRef="#ctx0" brushRef="#br0" timeOffset="110161.05">9898 16621 0,'-25'25'0,"50"-50"0,-75 50 16,75-25 15,74-25-15,50 25-1</inkml:trace>
  <inkml:trace contextRef="#ctx0" brushRef="#br0" timeOffset="110695.04">10369 16571 0,'25'25'15,"0"-25"1,0 0-16,0 0 15,24-25 1,-24 1-16,0-26 31,0 0-15,-50 25 0,0 25-1,-25 75 1,26 24-1,48 0 1,26-24 0,124-50-1,-125-25 1,50-75 0,-49-24-1,-25 0 1,-25 74 15,25 0-31,-1 50 16,1 0-1,-25 24 17,-25 26-17,-24-26 1,-1 1-1,25-50 1,1-74 0</inkml:trace>
  <inkml:trace contextRef="#ctx0" brushRef="#br0" timeOffset="110910.6">11312 16199 0,'50'0'15,"-100"0"-15,124 0 0,-74 25 16,-24 74 0,-26 50-1,25 0 17,75-25-17,24-74 1,50-50-1,-74 0-15</inkml:trace>
  <inkml:trace contextRef="#ctx0" brushRef="#br0" timeOffset="111063.28">11337 16547 0,'0'0'0,"-25"0"15,50 0 16,0 0-15,49-25-16,0 25 16</inkml:trace>
  <inkml:trace contextRef="#ctx0" brushRef="#br0" timeOffset="111208">12031 16596 0,'0'0'0,"50"50"32,-25-50-32,99 0 15</inkml:trace>
  <inkml:trace contextRef="#ctx0" brushRef="#br0" timeOffset="111726.1">12875 16373 0,'25'-25'0,"-50"50"0,74-100 16,-24 51-16,-50 24 47,1 49-32,-26 50-15,25 26 32,50-1-17,49-75 1,-24 1-1,-50-25 1,-50-1 0,-24 1-16,0 0 15,-1-25-15,26 0 16</inkml:trace>
  <inkml:trace contextRef="#ctx0" brushRef="#br0" timeOffset="111958.28">13495 16249 0,'50'-25'15,"-100"50"-15,124-75 16,-74 75 0,-24 0-1,-26 74 1,-24 50-1,49-75-15,0 100 16,0 0 0,25-100-1</inkml:trace>
  <inkml:trace contextRef="#ctx0" brushRef="#br0" timeOffset="112391.2">13247 16869 0,'0'0'0,"-25"-50"0,0 1 15,25 24 1,50-25 0,99 26-1,49-51 17,-24 26-17,-100-1 1,-99 25-1,-99 75 1,0 24 0,75 25-1,98-74 1,51-25 0,48-49-1,-48-1 1,-51 25-1,-24 50 17,0 25-17,0-1-15,49 26 32,50-26-17,-74-24-15</inkml:trace>
  <inkml:trace contextRef="#ctx0" brushRef="#br0" timeOffset="112591.38">14586 16298 0,'0'0'0,"25"-74"16,0 24 0,-25 75-1,-25 50 1,-24 148-1,24-74 1,25 0 0,0-100-1</inkml:trace>
  <inkml:trace contextRef="#ctx0" brushRef="#br0" timeOffset="113091.11">14462 16646 0,'0'0'0,"0"-25"16,0-25 0,50 26-1,24-1 1,75 0 0,-49 25-1,-26-25 1,-49 25-1,-25 50 1,0 24 0,0 25-1,0-24 17,25-26-17,24-73 1,26-1-1,-1-50 1,-49-24 0,0 99 15,-1 50-15,1-1-1,-25 1 1,-25 0-1,-24-26 1,-50 1 0,74-74-1</inkml:trace>
  <inkml:trace contextRef="#ctx0" brushRef="#br0" timeOffset="113308.25">15529 16249 0,'0'0'0,"25"0"16,-25-25 0,0 50-1,-25 24 1,25 75 0,-25 1-1,1 48 1,-26-24-1,25-124 1</inkml:trace>
  <inkml:trace contextRef="#ctx0" brushRef="#br0" timeOffset="113624.87">15405 16745 0,'0'0'0,"25"-50"31,0 26-15,49-1 0,50-25-1,0 1 1,-25 49 0,-74-25-1,0 25 1,0 49 15,-25-24-31,0 50 16,-25 24-1,0-50 17,25 1-32</inkml:trace>
  <inkml:trace contextRef="#ctx0" brushRef="#br0" timeOffset="113891.22">16521 16422 0,'0'0'0,"25"-24"16,-25-1-16,0 0 31,-25 50-31,-24 24 16,-1 51-1,25-1 1,75-25 0,49 1-1,50-50 17,0-25-17,-75-25-15</inkml:trace>
  <inkml:trace contextRef="#ctx0" brushRef="#br0" timeOffset="115342.78">19647 16125 0,'0'0'0,"-25"-124"32,25 99-32,-25 0 15,1 25 1,-26 75 0,-24 73-1,49 76 1,-25-26-1,25 1 1,-24-26 0,-1-98-16,-49 49 15</inkml:trace>
  <inkml:trace contextRef="#ctx0" brushRef="#br0" timeOffset="116241.06">18828 16919 0,'0'0'0,"50"-149"31,-25 124-31,0 0 16,74-24 0,50-1-1,49-24 1,-123 49-16,98-50 15,-49 50 1,-148 25 31,-1 0-31,-50 50-1,1 25 1,49-1-1,50-24 1,49-26 0,50-24-1,25-74 1,-99 24-16,-1-24 16,-24-1-1,0 75 1,-50 0-1,0 50 1,1 49 0,24 25 15,24-74-15,1-25-1,74-75 1,1 1-1,49-150 1,-125 100 0,1 74-1,-50 0 1,-49 124 0,24 26-1,25 23 1,50-73-1,75-75 1,24-25 0,-50-99-1,0-25 17,-24-124-17,-25 174 1,-25 124-1,-75 74 1,26 75 0,-1-1-1,50-24 1,25-25 0</inkml:trace>
  <inkml:trace contextRef="#ctx0" brushRef="#br0" timeOffset="116507.56">21011 16596 0,'0'0'0,"0"-25"0,25 1 31,-25-1-15,-25 25-1,25 49 1,50 26-1,0 24 1,-1-49 0,-49-1-1,-74 1 1,-25-50 0,74 0-16</inkml:trace>
  <inkml:trace contextRef="#ctx0" brushRef="#br0" timeOffset="116791.55">22202 16398 0,'0'0'15,"0"-25"-15,25 25 16,-25 25 0,0-1-1,25 1-15,-50 0 16,25 25-16,0 49 16,-25 0-1,0-24 1,-24-51-1</inkml:trace>
  <inkml:trace contextRef="#ctx0" brushRef="#br0" timeOffset="116924.55">22252 16323 0,'0'0'0,"49"-99"31,-24 74-16</inkml:trace>
  <inkml:trace contextRef="#ctx0" brushRef="#br0" timeOffset="117224.93">22550 16497 0,'0'0'0,"0"50"0,0-26 15,-25 51 1,25-26-1,25-49 17,-1-24-17,1-1-15,74-50 32,1 1-17,-76 49-15,51 0 16,-26 25-1,-49 50 1,25 24 0,-50 26-1,1-1 1</inkml:trace>
  <inkml:trace contextRef="#ctx0" brushRef="#br0" timeOffset="118342.05">24906 16323 0,'0'-25'16,"25"25"-16,0-24 16,0 24-16,-25-25 15,49 25 1,1 0-1,-25 74 1,-25 75 0,-25 0-1,0-25 1,25-99 0,-25 0-1,75-100 1,24-49-1,25-25 1,1 0 0,-75 100-1,-1 24-15</inkml:trace>
  <inkml:trace contextRef="#ctx0" brushRef="#br0" timeOffset="118641.63">25626 16547 0,'0'0'0,"49"0"16,26-50-1,-1-25 1,-49 1 0,-25 24-1,-50 50 1,1 25-16,-51 50 15,51 24 1,49 25 0,99-74 15,50-26-15,24-24-1,-73-24-15</inkml:trace>
  <inkml:trace contextRef="#ctx0" brushRef="#br0" timeOffset="118891.72">26469 16348 0,'0'0'0,"25"-50"16,0 50-1,-25 50 1,24 24-1,-48 51 1,-26 48 0,-49 1 15,49-100-31,-49 1 16,-50 49-1,75-99-15</inkml:trace>
  <inkml:trace contextRef="#ctx0" brushRef="#br0" timeOffset="119041.3">26320 16249 0,'75'-75'0,"-150"150"0,174-174 15,-99 49-15,25 0 16</inkml:trace>
  <inkml:trace contextRef="#ctx0" brushRef="#br0" timeOffset="119325.66">26792 16398 0,'0'0'0,"49"24"31,-24-24-31,0 0 16,24-24 0,1-26-1,-25 0 1,-25 26 0,-50 48-16,25-24 15,-74 75 1,50 49-1,98 0 1,50-99 0</inkml:trace>
  <inkml:trace contextRef="#ctx0" brushRef="#br0" timeOffset="119525.87">27486 16373 0,'0'0'0,"25"-50"15,-50 50 1,0 0-16,0 25 16,-24 49-1,49 26 1,49 24 0,26-99-1,-1-25 1</inkml:trace>
  <inkml:trace contextRef="#ctx0" brushRef="#br0" timeOffset="119727.76">28131 16026 0,'25'-50'0,"-50"100"0,50-150 15,-50 100 1,0 25-16,0 25 15,-49 74 1,24 49 0,-49 76-1,25-125 1</inkml:trace>
  <inkml:trace contextRef="#ctx0" brushRef="#br0" timeOffset="119959.73">27883 16472 0,'0'0'16,"50"-74"-16,-1 24 0,50-24 31,-24 24-15,-50 50-16,24 25 31,-24 49-16,-25-24-15,-49 74 16,24-50 0</inkml:trace>
  <inkml:trace contextRef="#ctx0" brushRef="#br0" timeOffset="120492.49">28553 16422 0,'0'0'0,"25"-24"0,-25-1 15,-124 50 17,49 49-17,50-49 1,1 74 0,73-74-1,26-25 1,-26-50-1,26 1 1,-26-26 0,26 26-1,-26-1 1,1 50 0,-25 74 15,-50 1-16,25-25-15,-25-26 0,25 1 16,50-50 31,74-24-31,0-26-1,-25 50 1,-49 25-1,-1 75 1,26-1 0,-1 26-1,75-51 1,-50-24 0</inkml:trace>
  <inkml:trace contextRef="#ctx0" brushRef="#br0" timeOffset="120942.94">30488 16150 0,'0'0'0,"74"-25"15,1 50 1,-1 24-1,-49 50 1,-25 25 0,-75-24-1,1-51 17,24-49-17,50-24 1,75-51-1,-1 25-15,50-98 16,25 48 0</inkml:trace>
  <inkml:trace contextRef="#ctx0" brushRef="#br0" timeOffset="121441.5">31257 16348 0,'0'0'0,"49"0"32,-24-25-32,0 25 15,-25-49-15,0-1 32,-50 50-17,-24 50 1,49 24-1,50-24 1,49-26 0,26-24-1,-26 0 1,-49-24 0,24 48-1,-49 51 1,25 24-1,-50 75 1,-49-1 0,0-98-16,-50 49 31,0-74-15,24-50-1,76-75 1,73-99-1,100-24 1,-50 124-16</inkml:trace>
  <inkml:trace contextRef="#ctx0" brushRef="#br0" timeOffset="121625.04">32001 16224 0,'25'-25'31,"-25"50"-15,0 25-16,-25 24 16,0 25 15,-24 1-15,24-1-16</inkml:trace>
  <inkml:trace contextRef="#ctx0" brushRef="#br0" timeOffset="121742.65">32175 16298 0,'0'0'0,"0"-24"0,0-1 16</inkml:trace>
  <inkml:trace contextRef="#ctx0" brushRef="#br0" timeOffset="122025.49">32274 16373 0,'0'0'0,"0"25"0,-25-1 15,0-24 17,25 50-17,0 0 1,25-25-16,0-1 15,74 1 1,-49-50 0,-25 1-1,-25-51 1,0-24 0,-25 0-1,50 24 1</inkml:trace>
  <inkml:trace contextRef="#ctx0" brushRef="#br0" timeOffset="122326.13">32795 16249 0,'0'0'0,"0"99"31,-25-49-31,0-26 15,-24 1 1,49 0 0,49-25-1,1-25 1,74-24 0,-25-1-1,-74 50 1,0 25-1,-1 49 1,1-24-16,0 49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11:57.8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4391 3101 0,'0'0'0,"-25"-74"32,25 49-32,-25 0 15,0-25-15,-24 1 32,-26 24-17,-49 74 1,-49 100-1,24 50 1,124-50 0,124-125-1,50-48 1,-25-51 0,-49 1-1,-51 24-15,-24 25 16,25 25-1,-25 75 1,-49 74 0,-26-1 15,50-73-31</inkml:trace>
  <inkml:trace contextRef="#ctx0" brushRef="#br0" timeOffset="333.45">4515 3175 0,'0'0'15,"99"-49"1,-74 49-16,0 25 16,-25-1-16,-25 125 15,-25-25 1,25-49-1,50-100 17,75-74-1,-26 24-31,0 26 16,26-26-1,-76 50 1,1 125-1,-25-26 1,25-24-16</inkml:trace>
  <inkml:trace contextRef="#ctx0" brushRef="#br0" timeOffset="701.56">5383 3399 0,'0'0'0,"99"-75"16,-49-24-1,-50 49 1,0 26-16,-50-1 15,-74 74 1,-49 75 15,173-24-15,49-51 0,50-24-1,26-50 1,-26-24-1,0-26 1,-25-123 0,26-125-1,-1 1 1,-50 223-16,-24 24 16,-25 25-16,25 50 15,-25 25-15,-25 25 16,-74 297 15,74-198-31</inkml:trace>
  <inkml:trace contextRef="#ctx0" brushRef="#br0" timeOffset="1249.28">8261 2630 0,'0'0'0,"25"-50"32,-50 25-32,0 25 15,-25 0-15,-74 50 16,-74 74 0,24 49-1,100 26 1,74-50-1,124-100 1,223-73 15,-248-1-15,50-50-16</inkml:trace>
  <inkml:trace contextRef="#ctx0" brushRef="#br0" timeOffset="1766.16">8385 3027 0,'0'49'0,"0"-98"0,0 24 0,0 0 16,0 0-1,-50 25 1,1 75 0,24 24-1,50 0 1,49-74 0,25 0-1,0-50 16,-74 0-31,-25 0 0,0-49 16,-25-100 15,25 124-15,0 26-16,50-26 16,49 25-1,0 50 1,-24 49-1,-50 51 1,-50-26 0,0-50-1,50-73 17,74-100-17,25-1 1,-25 51-1,-74 74-15,0 25 16,0 99 0,-50 25 15,25-25-15,0-75-16</inkml:trace>
  <inkml:trace contextRef="#ctx0" brushRef="#br0" timeOffset="1999.53">9873 2828 0,'0'0'0,"0"-50"32,-49 50-32,24 0 15,-50 25-15,-49 74 16,50 26-1,74-26 1,74-25 15,75-49-15,-50-25-16</inkml:trace>
  <inkml:trace contextRef="#ctx0" brushRef="#br0" timeOffset="2650.28">10171 3126 0,'0'0'0,"49"0"32,-24-25-32,25-25 15,49-49 1,-24-25-1,24-50 1,-50 1 0,-24 74 15,-50 99-15,1 49-1,-26 1-15,-74 123 16,50 1-1,49-50 1,74-49 0,125-75-1,-25-50 1,-50-25 0,-74-24-1,0 25 1,-25 123 31,-25 1-47,25 49 15,25 1 1,-1-76 0,26-24-1,0-24 1,24-51-1,-24-24 1,-50 74 0,25 25-1,-25 50-15,0-26 16,49 26 0,50-25-1</inkml:trace>
  <inkml:trace contextRef="#ctx0" brushRef="#br0" timeOffset="3250.64">11709 2778 0,'0'0'0,"-25"-24"0,25-1 16,-74 0 0,-1 75-1,1 49 1,74 0-1,25 0 1,-1-74-16,26-25 16,49 0-1,0-49 1,-24-51 0,-50 26-16,24-125 15,-24-24 1,0 124-1,-25 74 1,-74 75 0,-1 99 15,50 74-15,25-50-1,75-48 1,49-76-1,99-49 1,-149-25 0,-49 1-16,25-76 15,-25 1 1,-50 124 31,0 24-47,-25 76 15,50-26 1,25 25 0,50-50 15,-1-74-31</inkml:trace>
  <inkml:trace contextRef="#ctx0" brushRef="#br0" timeOffset="3849.49">14661 2555 0,'0'0'0,"-25"-49"31,0 24-31,-74 25 16,-25 49 0,25 51 15,24-1-15,51 0-1,24-49 1,0-26-1,24-24 1,-24 25 0</inkml:trace>
  <inkml:trace contextRef="#ctx0" brushRef="#br0" timeOffset="4183.12">14140 2679 0,'-25'0'32,"25"-25"-32,-25 25 15,25 25 17,50-25-32,49 25 15,50-25 1,-50-25-1</inkml:trace>
  <inkml:trace contextRef="#ctx0" brushRef="#br0" timeOffset="4582.76">14859 2332 0,'0'-25'0,"-24"25"31,-1 25-31,0 25 16,-49 74-1,24 49 1,-25-24 0,51-75-1,48-98 32,1-1-47,75-74 16,-1 24 15,-50 50-31,-24 25 16,0 50-1,-50 74 1,25 0-1,50-49 1,-1-51-16</inkml:trace>
  <inkml:trace contextRef="#ctx0" brushRef="#br0" timeOffset="5099.77">15504 2704 0,'0'0'0,"-24"-99"16,-76 99-1,-49 74 1,100 1 0,74-26 15,49-49-15,25-25-1,-24-24 1,-1-26-1,-24 26 1,-25 74 15,-1 74-15,26 0 0,74-25-1,-74-74-15,49 0 16,-25-24-1,1-51 1,-50-74 0,24-49 15,1-1-15,-25 125-1,-100 198 16,1 50-15,49 24 0,25-24-1</inkml:trace>
  <inkml:trace contextRef="#ctx0" brushRef="#br0" timeOffset="5266.23">15976 2555 0,'0'0'0,"-25"-25"31,25 1-15,25 24 0,124-25-16</inkml:trace>
  <inkml:trace contextRef="#ctx0" brushRef="#br0" timeOffset="5749.93">18208 2183 0,'0'0'0,"0"-50"32,-24 50-17,-1 50 1,-75 74-1,51-25-15,-26 100 16,26-26 0,24-49 15,0-74-31</inkml:trace>
  <inkml:trace contextRef="#ctx0" brushRef="#br0" timeOffset="5949.58">18506 2282 0,'0'0'0,"99"-124"31,-124 149-15,-24 74-1,-26 75 1,26 24-1,24-74 1</inkml:trace>
  <inkml:trace contextRef="#ctx0" brushRef="#br0" timeOffset="6133.18">17886 2853 0,'0'0'0,"-25"-75"32,50 75-32,49-49 15,75-1 1,50 25 0</inkml:trace>
  <inkml:trace contextRef="#ctx0" brushRef="#br0" timeOffset="6333.55">19002 2754 0,'0'0'0,"-25"0"16,1 24-1,-26 26 1,25-25-16,0 49 15,-24 50 1,24 25 0</inkml:trace>
  <inkml:trace contextRef="#ctx0" brushRef="#br0" timeOffset="6683.8">20565 2530 0,'0'0'0,"0"-24"0,-25 48 47,0 26-32,1 0-15,-1-1 16,0 1-16,25-1 15</inkml:trace>
  <inkml:trace contextRef="#ctx0" brushRef="#br0" timeOffset="6983.36">20565 2257 0,'0'0'0,"0"-24"0,-25 24 16,-24 0 0,-1 0-1,25 24-15,25 26 32,25-50-32,25 25 15,24-50 1,-49 0-1,-25 0 1,25-24 0,-25 24-1</inkml:trace>
  <inkml:trace contextRef="#ctx0" brushRef="#br0" timeOffset="7233.13">20987 2332 0,'0'0'0,"0"25"16,24 0 0,-48-1-16,-1 26 15,0 24 1,75 26 0,-1-26-1,-24-24 1,-25-26-1,-124 1 1,-99 0 0,124 0-1</inkml:trace>
  <inkml:trace contextRef="#ctx0" brushRef="#br0" timeOffset="7666.72">23145 2034 0,'0'0'0,"50"-25"15,-26 25 1,-24-24-1,-24 48 1,-101 100 0,1 50-1,25 25 1,74-26 0,75-74-1,74-49 1</inkml:trace>
  <inkml:trace contextRef="#ctx0" brushRef="#br0" timeOffset="8016.59">23145 2456 0,'0'0'0,"0"-25"16,0 0-16,25 1 15,49 24 1,1 0 0,24 49-1,-74 50 1,-25 1 0,-25-76-16,25 1 15,-25-25 1,25 0-1,50-74 1,24-50 15,0 25-15,26 24 0,-76 75-16</inkml:trace>
  <inkml:trace contextRef="#ctx0" brushRef="#br0" timeOffset="8532.76">23889 2431 0,'0'0'0,"0"25"16,0 25 0,-25 24-1,0-24 1,75-50 15,-25-25-15,25 0-16,49-49 31,0-1-15,-74 50-1,-25 1 1,25 48-16,-25 76 15,74-1 1,50-50 0,0-49-1,-25-24 1,-49-26 0,-25-49-1,-25 49 1,-25 75 15,25 99-15,25 25 15,-25-75-31,74 25 16,1-49-1,-26-25-15</inkml:trace>
  <inkml:trace contextRef="#ctx0" brushRef="#br0" timeOffset="8667.2">25601 2729 0,'0'0'0,"25"0"16,-25 25 15,-25-1-15</inkml:trace>
  <inkml:trace contextRef="#ctx0" brushRef="#br0" timeOffset="9750.12">3200 6053 0,'0'0'0,"25"-50"0,-25-24 15,0 24 1,-25 1-1,0 74 32,-24 99-31,24 99 0,0 0-1,25-74 1,25-99-1,-25-75 1,25 0 0,74-99-1,25 25 1,-25 49 0,-24 50-1,-75 50 1,0 49-1,-50-25-15,-74 26 32,0-51-17,25-24 1,74-25-16</inkml:trace>
  <inkml:trace contextRef="#ctx0" brushRef="#br0" timeOffset="9983.68">3820 6078 0,'0'0'0,"50"-25"16,-25 25 0,-25 25-16,24 24 15,1 75 1,-25 25-1,-49 50 1,-51-26 15,-24-98-31</inkml:trace>
  <inkml:trace contextRef="#ctx0" brushRef="#br0" timeOffset="10250.37">2381 6276 0,'0'0'0,"-24"25"16,-1 25-1,25-1-15,-25 100 16,0 25 15,0-50-15,25-75-16</inkml:trace>
  <inkml:trace contextRef="#ctx0" brushRef="#br0" timeOffset="12766.76">6574 5929 0,'0'0'0,"0"-25"16,-25 25 0,-25 25-1,-24 124 1,-75 49 0,50 1-1,25-100 1,49-74-1,74-100 1,75-98 0,75-51-1,-50-24 1,-25 50 0,-75 74-1,-24 124 1,-25 99-1,0 0-15,-50 174 16,26 0 15,-1-74-15,-25-75 0,50-100-16</inkml:trace>
  <inkml:trace contextRef="#ctx0" brushRef="#br0" timeOffset="12933.52">6326 6450 0,'0'0'0,"-50"-75"15,50 51 1,25-26 0,99 25-1,99-24 1,-99 24-1</inkml:trace>
  <inkml:trace contextRef="#ctx0" brushRef="#br0" timeOffset="13183.85">7492 6003 0,'0'0'0,"0"-24"15,-100 24 16,76 24-15,-51 125 0,50-74-16,1 73 15,24-48 1,74-51 0,75-49-1,-25-49 1,-74 24-1</inkml:trace>
  <inkml:trace contextRef="#ctx0" brushRef="#br0" timeOffset="13484.24">8062 6028 0,'0'0'0,"0"-25"31,25 25-16,-25-24 17,-25 48-17,-24 1 1,-1 74 0,0 1-1,26-26 1,24-24-1,49-26 1,75-24 15,-49 0-31,98-49 16</inkml:trace>
  <inkml:trace contextRef="#ctx0" brushRef="#br0" timeOffset="14000.42">8484 6078 0,'0'0'0,"0"-25"31,25 25-15,24-25-1,1 0 1,-50 1-16,25-26 15,-25 25 17,-50 50-17,-49 25 1,74 49 0,25 0-1,124-49 1,75-50-1,24-75 1,-74 1 0,-75-25-1,-24-1 1,-50 76 0,-50 48-1,1 100 1,-26 50-1,-24 74 1,0 0 15,24-74-15,50-100-16</inkml:trace>
  <inkml:trace contextRef="#ctx0" brushRef="#br0" timeOffset="14283.95">9228 6177 0,'0'0'0,"50"-74"15,-25 24-15,49-24 16,-24 24 0,-26 50-1,1 50 1,-74 74-1,-1 24 1,25-48 15,25-76-15,99-48 0,25-76-1,-49 51-15,49-125 16</inkml:trace>
  <inkml:trace contextRef="#ctx0" brushRef="#br0" timeOffset="14484.45">10171 5383 0,'0'0'15,"49"0"1,-49 50 0,-49 74-1,-1 50 1,1 24-1,24 0 1,25-98 15,124-51-15</inkml:trace>
  <inkml:trace contextRef="#ctx0" brushRef="#br0" timeOffset="14667.43">10096 5904 0,'0'0'0,"-74"0"15,49 0-15,25-25 32,50 25-32,-1-24 15,51 24-15</inkml:trace>
  <inkml:trace contextRef="#ctx0" brushRef="#br0" timeOffset="15300.86">12503 5755 0,'0'-24'16,"0"-1"-16,-25 25 16,0 0-1,0 49 1,-24 75 0,-26 75-1,26-75-15,-1 124 16,25-174-16</inkml:trace>
  <inkml:trace contextRef="#ctx0" brushRef="#br0" timeOffset="15966.84">12131 6276 0,'0'0'0,"49"-49"16,1 24-16,49-50 31,-25 26-31,26-75 16,-26 49 0,-49 51-1,0 24 1,-25 99-1,-25 50 1,-25 24 0,1-49-1,49-74 1,-25-50 0,25-25-1,99-99 1,-24 50-1,-1 24 1,-74 75 15,0 49-15,25 25 0,24-49-1,75-25 1,50-50-1,-50-49 1,-74-1 0,-25-49-1,-50 25 1,-50 99 0,1 99-1,49 25 1,75 25-1,74-50 1,-50-49 0</inkml:trace>
  <inkml:trace contextRef="#ctx0" brushRef="#br0" timeOffset="16566.71">16273 5805 0,'0'0'0,"-24"0"31,-1 0-31,0 0 15,0 74 1,-49 50 0,-26 0-1,26-49 1,49-50 0,25-75-1,0 25 1,99-99-1,26 0 1,23 25 15,-73 99-31,-1 0 16,-49 74 0,0 75-1,-50 0 1,0-50-1,50-74 1</inkml:trace>
  <inkml:trace contextRef="#ctx0" brushRef="#br0" timeOffset="16966.72">16695 5855 0,'0'0'0,"0"-50"31,-25 100-15,0-26-16,1 100 16,48-24 15,51-51-15,49-49-1,-25-49 1,-24-26-1,-51-74 1,1 25 0,0 75-1,-25 74 1,-50 74 0,50 25-1,25 0 1,50-50-1,24-74 1,0-25 0</inkml:trace>
  <inkml:trace contextRef="#ctx0" brushRef="#br0" timeOffset="17183.28">17638 5507 0,'0'0'16,"49"-99"-1,-73 99 1,-26 99 0,-49 75-1,49 24 1,25 1 0,50-100-1,50-99 1,-51 0-1</inkml:trace>
  <inkml:trace contextRef="#ctx0" brushRef="#br0" timeOffset="17333.98">17886 5606 0,'0'0'16,"74"-124"0,-74 100-1,-49 123 1,24 50-1,-25 49 1,25 1 0</inkml:trace>
  <inkml:trace contextRef="#ctx0" brushRef="#br0" timeOffset="18767.59">20639 5061 0,'0'-25'32,"0"50"108,-24 0-124,24 24-16,-25 26 16,25 24-16,-25 0 15,-49 75 1,49-100-1,-25 25 1,50-74-16,-25-25 16,25 25-1,0-50 32,25 0-47,50-49 16,49-25-1,-25 24 1,0 50 15,-49 25-15,-1 50 0,-49 99-1,-25-50 1,1-24-1,-1-51 1,25-48 0,99-26-1,0 0 1,1-24 0,-51 24-1,-49 25 16,0 50-15,0 0 0,0 25-1,75-50 1,24 0 0,25-25-1,-50-25 1,-24-24-1,-25 24 1,-1 25 0,-24 1-1,0 73 1,-24 75 0,24 25-1,-50 25 1,25-75-16,-74 124 15,-25-74 17,-25-74-17,0-75 1,124-25 0,-24-75-1</inkml:trace>
  <inkml:trace contextRef="#ctx0" brushRef="#br0" timeOffset="19278.64">22128 5334 0,'0'0'0,"0"-25"31,-25 25-16,25 25-15,-25 24 16,25 50 15,-25 50-15,1 25 0,-26 0-1,0-75 1,50-50-1,-24-49-15,-1-49 32,25-75-17,49-75 1,26 26 0,49-1-1,-25 75 1,-74 74-1,0 0-15,-1 25 32,1 50-17,-50 49 1,-123 149 0,24-99-1</inkml:trace>
  <inkml:trace contextRef="#ctx0" brushRef="#br0" timeOffset="19601.47">22450 5631 0,'0'-25'0,"0"50"0,25-50 16,-50 25-1,-24 0 1,24 25-16,0 25 15,0 24 1,25-49 0,0 0-16,75 0 15,49-25 1,-50-25 0,-49-25-1,0-24 1,-50-25-1,0 49 1,0 25 0</inkml:trace>
  <inkml:trace contextRef="#ctx0" brushRef="#br0" timeOffset="19801.33">23046 5358 0,'0'0'0,"24"-24"0,-24-1 32,0 0-17,-49 75 1,-1 74 0,25 24-1,-24 26 1,24-99-16</inkml:trace>
  <inkml:trace contextRef="#ctx0" brushRef="#br0" timeOffset="20255.54">22847 5706 0,'0'0'15,"0"-25"-15,50-25 0,74-24 16,0-1-1,0 26 17,-99 24-17,-25 50 1,0 0 0,-25 74-1,-25 0 1,50 0-1,-24-49 1,24-25 15,24-75-15,26 25-16,49-24 16,-49-1-1,-1 50 1,-49 50-1,25-1 1,-50 26 15,50-26-15,99-49 0</inkml:trace>
  <inkml:trace contextRef="#ctx0" brushRef="#br0" timeOffset="20634.58">23790 5780 0,'-99'75'0,"198"-150"0,-25 1 15,-24 24 1,-25 25 0,-50 50 15,25 0-31,0 0 16,-25 24-1,50-24-15,-25 25 16,0-25-1,50-50 17,74-25-17,-25 25 1,0-24 0,-25 49-1,-49 49 1,-50 26-1,-49-26 1,0 1-16,-26-25 16,76-25-1,48-25 1</inkml:trace>
  <inkml:trace contextRef="#ctx0" brushRef="#br0" timeOffset="20818.29">24733 5582 0,'74'-25'16,"-148"50"-16,148-25 31,-74 49-15,-50 26-1,26-26-15,-26 1 16,-24 49-1</inkml:trace>
  <inkml:trace contextRef="#ctx0" brushRef="#br0" timeOffset="21150.61">25179 5532 0,'0'25'0,"0"-50"15,25 50-15,-25 0 0,0 24 16,25-24-1,-25 25-15,24 24 16,26 1 0,-75 24-1,-74-50 1,-50-49 0,25 0-1</inkml:trace>
  <inkml:trace contextRef="#ctx0" brushRef="#br0" timeOffset="21701.67">27436 5185 0,'0'0'0,"25"-50"32,-25 25-17,-25 50 1,1 99 0,-51 75-1,26-100-15,-51 99 16,1-24-1,50-75 1</inkml:trace>
  <inkml:trace contextRef="#ctx0" brushRef="#br0" timeOffset="21918.08">27685 5433 0,'0'0'0,"74"-99"16,-49 74-16,-50 50 31,0 99-15,-24 24 0,24 26-1,0-50 1</inkml:trace>
  <inkml:trace contextRef="#ctx0" brushRef="#br0" timeOffset="22100.59">27412 5855 0,'0'0'0,"-25"-100"31,50 100-31,24-24 15,100-1 1,50 25 0,-100 0-1</inkml:trace>
  <inkml:trace contextRef="#ctx0" brushRef="#br0" timeOffset="22351.09">28156 5706 0,'0'0'0,"-25"25"31,-49 24-16,24 26 1,50-26 15,25 1-15,74-25 0,25-1-1,-99-48-15,25-1 16,-50-50-1,-50 1 1,-24 24 0,49 26-1</inkml:trace>
  <inkml:trace contextRef="#ctx0" brushRef="#br0" timeOffset="22518.42">28801 5929 0,'0'0'0,"74"74"32,-74 1-17,-49 24 1,-75 25 0,74-50-16</inkml:trace>
  <inkml:trace contextRef="#ctx0" brushRef="#br0" timeOffset="22902.1">29843 5904 0,'0'-25'15,"0"50"-15,0-74 0,0 24 0,-50 0 32,-49 50-17,25 49 1,-1 50 0,75-25-1,75-49 1,49-25-1,0-75 1,-50 1 0,-74-51-1,0 51-15,-50-50 16,1 49 0,49 25-1</inkml:trace>
  <inkml:trace contextRef="#ctx0" brushRef="#br0" timeOffset="23101.17">30438 5557 0,'0'0'16,"25"0"-16,-25-25 16,-25 50-1,0 0 1,-24 124-1,-1-1 1,-24 1 0,24-50-1</inkml:trace>
  <inkml:trace contextRef="#ctx0" brushRef="#br0" timeOffset="23535.18">30364 5879 0,'49'-24'0,"-98"48"15,148-73-15,-49-1 0,-26 1 16,26-1 0,-50 75 15,-25 49-16,0 25 1,25-24 0,-24-26-1,24-24 1,24-50 15,1 1-31,74-26 31,-49 25-31,-25 0 16,0 25 0,-1 0-1,-24 50 1,-49 49 0,24-49-1,25-25-15</inkml:trace>
  <inkml:trace contextRef="#ctx0" brushRef="#br0" timeOffset="23968.38">31108 5929 0,'0'0'0,"25"-25"0,-25-24 16,25-1-1,-75 50 16,-49 25-15,49 49 0,25 1-1,25-26 1,50-49 0,24 0-1,-24 0-15,0-25 16,74 1-1,-100 48 1,1 26 0,-50 0-1,1-1 1,-26-24 0,50 0 15,-25-50-16,50-25-15,74-24 32,50-50-32</inkml:trace>
  <inkml:trace contextRef="#ctx0" brushRef="#br0" timeOffset="24401.9">31629 5954 0,'0'0'0,"0"25"16,-25-1-16,25 1 15,-25 0 1,0-25 0,25 25-1,50-50 1,0 25-1,-1-25 1,-24 0 0,-25 50 15,0 25-15,0-1-1,50-49 1,-1 25-1,26-50 1,-1-24 0,1-26-1,-1 26 1,-49 24 0,-25 0-16,25 25 15</inkml:trace>
  <inkml:trace contextRef="#ctx0" brushRef="#br0" timeOffset="24734.57">32224 5904 0,'0'0'16,"0"25"31,0 0-47,-25 0 15,50-1-15,0 1 16,0-25 0,74 0-1,-74 0-15,25 0 16,-26 0 0,1 75 15,-50-26-16,-49 26 1,-100-26 0,75-49-1,49 0-15</inkml:trace>
  <inkml:trace contextRef="#ctx0" brushRef="#br0" timeOffset="25037.31">32770 6103 0,'0'0'0,"0"-25"15,25 25 1,0-50 0,24 50-16,1-49 15,-25-1 1,-50 50 15,0 0-15,-74 50-1,49 49 1,25 0 0,1-49-16,48-1 15,1 1-15,50 24 16</inkml:trace>
  <inkml:trace contextRef="#ctx0" brushRef="#br0" timeOffset="25221.61">32820 5681 0,'-50'-25'0,"100"50"0,-125-75 15,75 25-15,-25 1 16,75 24 15</inkml:trace>
  <inkml:trace contextRef="#ctx0" brushRef="#br0" timeOffset="25550.1">33390 6227 0,'0'0'0,"0"24"0,0 1 16,0 0 15,0 0-31,0 0 31,0-1-15,25 1 0,0-25-1,0 0 1,-1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13:16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3076 1191 0,'0'0'0,"0"-25"0,0 0 31,0 0 16,-25 25-31,0 75-1,-74 98 1,0 75-1,-25 1 1,25-51 0,49-74-1,50-74 1</inkml:trace>
  <inkml:trace contextRef="#ctx0" brushRef="#br0" timeOffset="316.56">2506 1290 0,'0'0'0,"-25"-50"15,0 26-15,0-1 16,0 0-1,100-25 17,123-24-17,100-25 1,-149 49-16,74-49 31,-74 49-15,-100 25-1,-49 75 1</inkml:trace>
  <inkml:trace contextRef="#ctx0" brushRef="#br0" timeOffset="1034.21">3374 1861 0,'-25'-25'16,"0"25"0,75 0 31,-25 25-47,24-50 15,26 25-15,-1-25 16,25-25-1,25-49 1,-99 25 0,0 24-16,-25-24 15,-50 49 1,1 25 0,-75 74-1,24 75 1,26 0-1,49 0 1,75-50 0,49-74-1,25 0 1,25-75 15,-25-49-15,0-50-16</inkml:trace>
  <inkml:trace contextRef="#ctx0" brushRef="#br0" timeOffset="1316.9">4341 1439 0,'0'0'0,"50"-75"15,-25 51 1,-25-1 0,-75 50-1,1 74 1,49 0-1,50 0 1,74 1 0,-25-51-1,-49-24-15,0 25 16,-75-1 15,-74 1-15,-24-25-1,48-25 1,76-75 0</inkml:trace>
  <inkml:trace contextRef="#ctx0" brushRef="#br0" timeOffset="1601">5284 1166 0,'0'0'0,"25"-25"16,-1 0-16,-24 50 31,-49 74-15,-26 100 0,26 24 15,24-24-16,75-100 1,24-50 0,25-49-1,1-24-15</inkml:trace>
  <inkml:trace contextRef="#ctx0" brushRef="#br0" timeOffset="1750.14">5209 1662 0,'-74'25'0,"148"-50"0,-222 50 16,123 0 0,74-50 15,1 0-31,148-25 16</inkml:trace>
  <inkml:trace contextRef="#ctx0" brushRef="#br0" timeOffset="2567.46">7889 1265 0,'0'0'0,"0"-49"31,0 24-15,0 50-1,0 74 1,-25 124 0,-25 0-1,25-74 1,1-50-1,-1-123 17,50-26-17,-1-248 17,26 100-17,0-1 1,-1 75-1,50 25 1,-24 49 0,-1 75-1,-74 149 1,-49-50-16,-1 0 16,-24 74-1,49-98 1,74-100-1,1 0-15,74-25 16,-99 25 0,25 25-1,-50 24 1,-75 51 15,-24-1-15,24-50-1,1-24 1,74-50-16</inkml:trace>
  <inkml:trace contextRef="#ctx0" brushRef="#br0" timeOffset="2983.68">8831 1414 0,'0'0'0,"25"-74"32,0 49-32,-25 0 0,-75 25 15,-49 74 1,-49 50 0,74 50 15,74-75-16,74-74 1,51-25 0,-51-25-16,75-99 15,-25-25 1,-24 25 0,-75 100-1,25 24 1,-100 124-1,26 24 1,24-23 0,74-76-1,26-24 1</inkml:trace>
  <inkml:trace contextRef="#ctx0" brushRef="#br0" timeOffset="3234.01">9253 1439 0,'-50'74'0,"100"-148"0,0-1 16,-50 51 0,0-1-1,-25 74 1,25 26 0,25-1-1,-25 1 1,0-26-1,-75 26 1,-49-26 0,25-24-1,49-50-15</inkml:trace>
  <inkml:trace contextRef="#ctx0" brushRef="#br0" timeOffset="3534.2">9650 1513 0,'0'0'0,"25"0"0,0 0 15,24-25 1,26 1 0,24-1-1,-25-50 1,-74 51-1,-74 24 1,-75 49 0,50 50-1,74-24 1,50-1 0,99-24 15,74-50-31</inkml:trace>
  <inkml:trace contextRef="#ctx0" brushRef="#br0" timeOffset="4167.3">11213 1389 0,'25'0'16,"-50"0"-16,50-25 0,-1 25 15,-24-24 1,0-1 0,-24 0-1,-26 25-15,-99 25 16,-49 49 0,24 75-1,75-25 1,99-25-1,124-49 1,99-50 0,-49-74-1,-25-26 1,-25-123 15,-50-75-15,-49 149-16,0-49 15,-25 148 1,-25 75 15,-25 124-15,-24 74 0,24 25-1,25-24 1,25-150-16</inkml:trace>
  <inkml:trace contextRef="#ctx0" brushRef="#br0" timeOffset="4817.62">14165 1042 0,'0'0'0,"0"-75"32,-25 51-17,-25 48 1,-49 1 0,25 25-16,-50 74 15,49 25 1,75-25-1,124-75 1,50-49 0,-50-49-1,-50-26 1,-74-49 15,-99-24-15,-25 73-1,25 25 1,74 50-16</inkml:trace>
  <inkml:trace contextRef="#ctx0" brushRef="#br0" timeOffset="5350.45">14686 1042 0,'0'0'0,"74"-25"32,-99 75-17,25-25 1,-24 49-16,-26 75 31,25-50-31,0 50 16,-24-75-1,49-74 17,0-124-17,74-74 1,-24-1 0,-25 100-1,-1 99 1,1 99-1,25 50 1,74 0 0,0-50-1,-75-49-15,26-50 16,-26-25 15,-24-99-15,0-99-1,-25-1 1,0 100 0,0 100-1,25 24 1</inkml:trace>
  <inkml:trace contextRef="#ctx0" brushRef="#br0" timeOffset="6267.06">17117 967 0,'0'0'0,"25"0"16,-25-24 0,-25 48-1,-50 76 1,-49 98-1,50-49 1,49-50 0,0-74-1,50-50 1,25-99 0,24-74 15,-24 74-31,-1-75 15,1 125 1,-25 74 0,0 149-1,-1 74 1,26-25 0,24-49-1,-24-99 1,-25-50-1,0-75 1,24-98 0,1-75-1,-25 148-15,0-48 16,-25 123 15,24 50-31</inkml:trace>
  <inkml:trace contextRef="#ctx0" brushRef="#br0" timeOffset="6733.66">17935 1141 0,'-24'0'47,"24"25"-31,-25-25-16,-25 50 15,25-1 1,-49 50 0,49 1-1,25-51 1,75-24 0,-26 0-16,50-50 15,-49-49 1,-25-50-1,-50-25 1,-25 74 0,1 51-1</inkml:trace>
  <inkml:trace contextRef="#ctx0" brushRef="#br0" timeOffset="7017.65">18134 1191 0,'0'0'0,"50"-25"16,-26 25 0,26 0-16,-25 0 15,0 25 1,-1 49 0,-48 1-1,-1-1 1,0-49-1,25 0 1,25-75 0,24-24-1,51-50 1,-1 24 15,-50 76-31</inkml:trace>
  <inkml:trace contextRef="#ctx0" brushRef="#br0" timeOffset="7501.08">18828 1240 0,'0'0'0,"25"25"32,-25 25-17,-25-1 1,-24 1-1,-1 0 1,25-26 0,50-48-1,50-76 1,74-24 15,-50 75-15,-25 24-1,-49 75 1,-50 49 0,-24 0-1,24-74 1,25 0 0,74-75-1,75-49 1,0-25-1,-100 74-15,1 50 16,-25 0 0,-25 99-1,-25 50 1,25-25 0</inkml:trace>
  <inkml:trace contextRef="#ctx0" brushRef="#br0" timeOffset="8067.07">20143 1240 0,'0'0'0,"25"-49"15,-25-26 1,-50 75 0,-24 0-16,-75 50 15,50 49 1,74 0-1,75-74 1,74-25 0,25-25-1,-25-74 1,-50-25 15,-49 50-15,-75 123 15,25 75-15,1-49-16,48 24 15,51-25 1,49-74 0,-25-49-1,25-100 1,0-99-1,-25-50 1,-74 149 0,0 125-1,-99 98 1,-50 100 15,24 123-15,100-148-1,50-50 1,0-74-16</inkml:trace>
  <inkml:trace contextRef="#ctx0" brushRef="#br0" timeOffset="8918.11">23145 893 0,'0'0'0,"25"-50"16,0 50 15,-50 50 0,0 0-31,-25 24 16,-49 149-1,-25 25 1,25-24 0,24-26-1,51-123 1,-1-75-1</inkml:trace>
  <inkml:trace contextRef="#ctx0" brushRef="#br0" timeOffset="9210.54">23046 1017 0,'0'0'0,"0"-50"16,0 26-16,24-1 15,-24 0 1,0 50 125,0 0-126</inkml:trace>
  <inkml:trace contextRef="#ctx0" brushRef="#br0" timeOffset="9584.7">23070 943 0,'0'-25'15,"-24"25"1,24-25-1,0 0 1,0 0 0,24 1-1,26-1 1,0 0 0,24 25-1,25 50 1,25 49-1,-74-50-15,0 100 16,-26 25 0,-24 0-1,-24-50 1,-76 0 15,-24-50-15,-74-24-1,-1-25 1,51-25 0,123-25-16</inkml:trace>
  <inkml:trace contextRef="#ctx0" brushRef="#br0" timeOffset="9884.53">23988 1166 0,'0'0'0,"25"0"16,-25-25-1,0 50 1,0 0 0,-49 99-1,24 0 1,0 0 0,25-75-1</inkml:trace>
  <inkml:trace contextRef="#ctx0" brushRef="#br0" timeOffset="10150.91">24410 1364 0,'0'0'0,"25"-24"0,0-51 16,-50 75 15,-74 25-15,99 74-1,24 0 1,26 1 0,-50-51-1,-25 1 1,-99-25 0,-25-25-1,100-25-15</inkml:trace>
  <inkml:trace contextRef="#ctx0" brushRef="#br0" timeOffset="10400.64">25030 1042 0,'0'0'0,"99"-50"31,-99 25-16,-24 50-15,-1 0 16,-50 124 0,1 25-1,49-1 1,25-74 0,25-49-1,0-50-15</inkml:trace>
  <inkml:trace contextRef="#ctx0" brushRef="#br0" timeOffset="10667.73">25030 1464 0,'0'0'0,"25"-75"16,25 26-1,-1 24 1,26 0 15,-26 75-15,-24 49-1,-50 0 1,0-49 0,25-26-1,25-48 1,149-125 0,0 25-1,-50 25 1,-75 49-1</inkml:trace>
  <inkml:trace contextRef="#ctx0" brushRef="#br0" timeOffset="11135.22">25998 1315 0,'0'0'0,"24"-25"15,-48 50 32,-1 0-47,0 24 16,-49 26 0,49-26-16</inkml:trace>
  <inkml:trace contextRef="#ctx0" brushRef="#br0" timeOffset="11534.11">26469 1042 0,'0'0'16,"25"-25"-16,-25-25 15,0 26 16,-25 48-31,25 1 16,-50 99 0,26 25-1,48-50 1,1-24 0,74-50-1,25-1 1,-74 1-1,-50 0-15,-25 49 16,-49-24 0,-75-25-1,25-25 1,50 0 15,98-75-15,1 26-16</inkml:trace>
  <inkml:trace contextRef="#ctx0" brushRef="#br0" timeOffset="11842.36">26940 1315 0,'0'0'0,"25"0"203</inkml:trace>
  <inkml:trace contextRef="#ctx0" brushRef="#br0" timeOffset="13003.64">27164 1389 0,'0'0'0,"0"-25"31,-25 1-31,25 48 31,0 1-15,-25 25-16,0 74 31,0-50-15,75-24-1,24-50 1,-24-25-16,24-25 16,1-49-1,-26 0 1,-24 25 0,-25 148 15,0 50-16,0-25 1,50-24 0,0-50-1,-26-25-15,76-25 16,-1-50 0</inkml:trace>
  <inkml:trace contextRef="#ctx0" brushRef="#br0" timeOffset="13202.51">28081 1017 0,'0'0'0,"25"-50"0,-25 1 16,25 24-1,0 25 1,-50 50 0,-25 74-1,-24 124 1,49-124-1,0-50 1,1 1 0</inkml:trace>
  <inkml:trace contextRef="#ctx0" brushRef="#br0" timeOffset="13419.47">27933 1439 0,'49'-124'16,"-98"248"-16,123-273 0,-49 99 15,24 26 1,26-1 0,-1 50-1,-74 49 1,25-24-16,-50-1 16,-49 100-1,74-99 1,50-26-1</inkml:trace>
  <inkml:trace contextRef="#ctx0" brushRef="#br0" timeOffset="13901.37">28627 1389 0,'0'-25'0,"0"50"0,-25-74 16,-24 49-1,24 0 1,-74 49-1,74 50 1,0-49-16,50 49 16,0-74-1,0 0-15,24 0 16,1-50 0,-1-50-1,51-73 1,-1 48-1,-25 51 1,-24 49 15,-50 25-31,-25 74 16,0-25-16,-24 1 31,49-75 0,49-25-31,100-74 16,0-1 0,-99 51-1,-26 49 1,-24 74 0,-24 25-1,-1 1 1</inkml:trace>
  <inkml:trace contextRef="#ctx0" brushRef="#br0" timeOffset="14201.13">29620 1389 0,'0'0'0,"0"-25"31,-25 25-15,0 25-1,-25 50 1,50-1 0,50-49-1,0 0 1,24-50 0,-49-50-1,0-24 1,-1 25-1,-24 49 1</inkml:trace>
  <inkml:trace contextRef="#ctx0" brushRef="#br0" timeOffset="14451.86">29719 1712 0,'0'0'0,"25"49"0,-25-24 15,-25 25 1,0-1 0,25-24-1,0 25 1,50-50 0,-1-25-1,1-25 1,-50 1-16,-25-26 15,-25 1 1,1 49 0</inkml:trace>
  <inkml:trace contextRef="#ctx0" brushRef="#br0" timeOffset="16134.28">3225 3076 0,'0'0'16,"0"-25"46,25 25-46,0 0-16,24 0 15,1-24 1,148 24 0,50-50-1,50 25 1,74 0 0,25 0-1,25 25 1,-199-24-16,199 24 15,49 0 1,0 0 0,1 24-1,-1-24 17,25 0-17,50 0 1,24 0-1,-24 25 1,0-25 0,0 25-1,24-25 1,-297 25-16,273 0 16,0-25-1,-1 25 1,26-50-1,0 25 1,-1-25 0,1 25-1,24-50 1,25 1 15,0-1-15,1 0-1,-1 1 1,-323 49-16,348-50 16,0 1-1,50 24 1,0 0 0,-1 0-1,1-24 1,-1 24-1,51 25 1,-1-25 0,-50 0-1,-49 25 1,248-25 15,-372 25-15,-49 0-1,-100 0 1,-124 0 0,-75 0-1,-48 0 1,-26 0 0,-74 25-1</inkml:trace>
  <inkml:trace contextRef="#ctx0" brushRef="#br0" timeOffset="31235.5">2605 4862 0,'0'0'0,"25"-25"15,-1 1-15,-24-1 47,0 50-31,25-1-16,-25 26 16,-25 99-1,1 74 1,-1-49-1,0-100-15,25 50 16,0-74 0,50-75 15</inkml:trace>
  <inkml:trace contextRef="#ctx0" brushRef="#br0" timeOffset="31587.95">3175 5309 0,'25'0'16,"-25"25"31,0-1-32,0 1 17,0-50 14,0 1-46,0-1 32</inkml:trace>
  <inkml:trace contextRef="#ctx0" brushRef="#br0" timeOffset="32819.28">6301 4614 0,'0'-25'15,"-25"25"17,0 50-1,25 0-15,-24 24-16,-1 25 15,0-24 1,0 24-16,-24 50 15,24-50 1,25-74 0</inkml:trace>
  <inkml:trace contextRef="#ctx0" brushRef="#br0" timeOffset="33054.75">5879 4664 0,'0'0'16,"-25"-50"-1,1 25-15,48-24 32,175-50-17,74 24 1,-50 1-1,-124 24 1</inkml:trace>
  <inkml:trace contextRef="#ctx0" brushRef="#br0" timeOffset="33454.28">6623 4961 0,'25'25'31,"0"-50"-31,0 1 16,99-76 0,0 1-1,-50 0 1,-49 74-1,-50 25 1,-49 50 0,24-1-16,-49 75 15,74-49 1,25-26-16,-25 1 16,25-25-16,50 25 15,74-50 16,25-25-31,0-75 16,-75 26 0</inkml:trace>
  <inkml:trace contextRef="#ctx0" brushRef="#br0" timeOffset="33703.94">7541 4565 0,'0'0'15,"-24"-25"1,-51 50-1,50-1 1,25 100 0,100-49-1,-1-1 1,-25-24 0,-74-25-1,-99 24 1,-75-24-1,50-25 17,99 0-32</inkml:trace>
  <inkml:trace contextRef="#ctx0" brushRef="#br0" timeOffset="33939.43">8261 4341 0,'0'0'0,"25"-49"16,-25 24 15,-25 50-31,25 24 16,-50 51 0,50-26-16,-25 0 15,25 100 1,0-50-1,0-25 17</inkml:trace>
  <inkml:trace contextRef="#ctx0" brushRef="#br0" timeOffset="34236.37">8087 4738 0,'0'0'0,"-25"-25"15,50 1 1,49-51 0,75 26-1,0-1 1,-74 25 0,-75 50-1,0 25 1,-25 24-1,25-24-15,0 24 16,0-24 0,0-26-1</inkml:trace>
  <inkml:trace contextRef="#ctx0" brushRef="#br0" timeOffset="34369.6">8633 4366 0,'0'0'0,"25"0"16,-25-50-1</inkml:trace>
  <inkml:trace contextRef="#ctx0" brushRef="#br0" timeOffset="34952.62">8782 4565 0,'0'0'0,"0"49"16,0 1 0,-25-25-1,25-1 17,25-73-1,-1-1-31,1 25 15,75-49 1,-1 49 0,-50 25-1,1 50 1,24-1 0,50-24-1,0-25 1,-24-49-1,-51-26 1,-24 26 0,-75 24-1,26 25 17,-1 74-17,25 75 1,25-25-1,-1 0 1,-24 75 0,-49 24-1,-50-74 1,-25-50 0,-25-99-1,50-124 1,49-99-1,100-1 1,-26 125 0</inkml:trace>
  <inkml:trace contextRef="#ctx0" brushRef="#br0" timeOffset="35586.9">12180 3994 0,'0'-25'16,"0"50"15,-25 0-15,25 49-1,-49 125 1,-26-1-1,26-24 1,24-75 0,25-74-16</inkml:trace>
  <inkml:trace contextRef="#ctx0" brushRef="#br0" timeOffset="35786.31">12577 3994 0,'0'0'0,"50"-74"0,-50 49 16,-25 25 0,0 74 15,0 75-15,1 49-1,24 26 1,24-125-1</inkml:trace>
  <inkml:trace contextRef="#ctx0" brushRef="#br0" timeOffset="35969.42">12255 4441 0,'0'0'15,"-50"-50"1,50 25-1,25 0 1,0 0-16,123-24 16,76-1-1</inkml:trace>
  <inkml:trace contextRef="#ctx0" brushRef="#br0" timeOffset="36170.4">13098 4192 0,'0'0'0,"0"25"32,0 0-17,25 0 1,24 24 0,26-24-1,-1 0 1,26-50-1,-76 0-15</inkml:trace>
  <inkml:trace contextRef="#ctx0" brushRef="#br0" timeOffset="36403.32">13569 4093 0,'0'-25'16,"0"50"-16,25-99 16,-25 49-1,0 50 1,0 0-1,0 99 1,25 49 0,-25 26-1,-25 24 1,25 0 0,-25-148-16,1 49 15</inkml:trace>
  <inkml:trace contextRef="#ctx0" brushRef="#br0" timeOffset="36836.23">14016 4316 0,'0'0'0,"0"-74"31,0 99-16,0 24 1,-25 125 0,0 49-1,1-49 1,24-75 0,0-74-1,-25-50 1,25-99-1,25-74 1,-1-50 0,1 49-1,25 75 17,-25 75-17,49 49 1,-49 24-16,0 76 15,-50 73 1,0-24 0,0-74-1</inkml:trace>
  <inkml:trace contextRef="#ctx0" brushRef="#br0" timeOffset="37102.91">14487 4292 0,'0'0'0,"25"-75"15,-50 100 17,0 0-17,-24 74 1,74 0 0,74-49-1,25-50 1,-50-25-1,-49-49 1,-50-50 0,-49 0-1,24 24 1</inkml:trace>
  <inkml:trace contextRef="#ctx0" brushRef="#br0" timeOffset="37319.68">14983 3870 0,'0'0'0,"25"-25"0,-25 0 16,0 100 31,-25-1-47,25 1 15,0 123 1,-24-24-1,24-75 1,0-74-16</inkml:trace>
  <inkml:trace contextRef="#ctx0" brushRef="#br0" timeOffset="37702.78">14884 4316 0,'0'-49'0,"0"98"0,25-197 15,25 73 1,24 1-1,-24 24 1,-26 50 0,-24 25 15,0 74-15,0 50-1,0-50 1,25-49-1,0-50 17,0-25-32,49-74 15,1 24 1,-50 51 0,24 24-1,-24 74 1,-25 25-1,25-24 1,0-50 0</inkml:trace>
  <inkml:trace contextRef="#ctx0" brushRef="#br0" timeOffset="38136.06">15728 4292 0,'0'0'0,"49"-50"15,-24-24 1,0-1 0,0 26-1,-25 73 32,-25 1-47,25 0 16,-25 74-1,75-24 1,-1-51 0,26 1 15,-26-25-31,51-25 16,-26-24-1,-24 49 1,-50-25-1,24 25 1,-123 50 0,0-26-1,74 1 1,0-25 0,25-25-16</inkml:trace>
  <inkml:trace contextRef="#ctx0" brushRef="#br0" timeOffset="38302.64">16447 3994 0,'50'0'0,"-100"0"0,124 0 31,-74 25-15,0 0 0,-24 74-1,24-25 1,-25 1-1,25-51 1</inkml:trace>
  <inkml:trace contextRef="#ctx0" brushRef="#br0" timeOffset="38570.11">16943 4093 0,'0'0'0,"25"-25"0,-50 25 16,0-24-1,1 48 1,24 26 0,49 24 15,50 1-15,1-1-1,-51-24 1,-49-25-1,-74 0 1,-149-50 0</inkml:trace>
  <inkml:trace contextRef="#ctx0" brushRef="#br0" timeOffset="38738.58">16695 3820 0,'0'0'0,"-50"-74"16,26 49-1,24 0 1,0 0 0</inkml:trace>
  <inkml:trace contextRef="#ctx0" brushRef="#br0" timeOffset="40253.48">19548 3920 0,'0'0'0,"25"-50"15,-50 0 1,25 1-1,-75 74 1,-49 49 0,25 75-1,25-25 17,74-50-17,99-74 1,-25-25-16,75-99 15,-50 0 1,-49 50 0,-50 173 15,-50 50-15,50 0-1,0-75 1,50-49-1,-25-75 1,25-123 0,-26 49-16,76-149 31,-26 50-15,-49 148-1,-25 100 1,-25 99-1,0 50 1,25-1 0,50-98-1,24-50 1,50-50 0,-25 0-1,-74 50 1,-74 24-1,-26 26 1,-49-26 0,50-24 15,74-50-15,25-49-16</inkml:trace>
  <inkml:trace contextRef="#ctx0" brushRef="#br0" timeOffset="40553.43">20515 3845 0,'0'0'0,"25"0"15,0 0 1,-50 25 0,-24 0-16,-1 74 15,25 0 1,75 0-1,49-74 1,0-50 0,-24-49 15,-51-50-15,-73 0-1,-26 74 1,26 26-1,24 24-15</inkml:trace>
  <inkml:trace contextRef="#ctx0" brushRef="#br0" timeOffset="41085.94">20887 3820 0,'50'0'0,"-100"0"0,125-24 15,-75 48 16,0 1-31,0 25 16,25-1 0,24-49 15,1-24-15,0-51-1,-26 1 1,1 74-1,0 49 1,-25-24 0,25 74-1,49-49 1,25-25 0,25-25-1,0-75 1,-74-73-1,0-101 1,-25 26 0,-25 124 15,-25 99-15,-25 74-1,25 75 1,0 50-1,50-1 1,0-49 0,0-75-16</inkml:trace>
  <inkml:trace contextRef="#ctx0" brushRef="#br0" timeOffset="41269.61">21656 3721 0,'0'0'0,"-24"-25"0,-26-24 16,25 24 15,25 0-15,124 0 0,75 0-1,-75 25-15</inkml:trace>
  <inkml:trace contextRef="#ctx0" brushRef="#br0" timeOffset="42286.48">24286 3423 0,'0'0'0,"25"-24"16,-25 48 31,-25 26-47,25 24 15,-25 75 1,25 0 0,-25-74-1,25-100 16,0-25-15,25-24-16,0-125 16,0 100-1,24-75 1,-24 125 0,0 49-1,-25 99 1,25 50-1,0-25 1,-1-75 0,26-123 15,25-75-15,24-24-1,0 24 1,-74 124-16,24 25 15,-24 99 1,-25 75 15,25 49-15,-25-49 0,0-75-1,0-49 1</inkml:trace>
  <inkml:trace contextRef="#ctx0" brushRef="#br0" timeOffset="42937.22">25154 3796 0,'0'0'0,"25"-50"31,25 0-31,-1-24 15,26-1 1,-26 1 0,-24 49 15,-25 0-15,-99 75-1,24 24 1,1 26-1,49-1 1,100 25 0,98-74-1,51-50 1,-26-75 0,-49-24-1,-100-25 1,-49 25-1,-74 74 1,-50 25 0,25 49 15,49 51-15,50-1-1,25-49-15,74 24 16,25-74-1,-25-50 1,1-49 0,-51 0-1,-49 49 1,25 75 15,-50 49-15,1 26-1,24-51-15</inkml:trace>
  <inkml:trace contextRef="#ctx0" brushRef="#br0" timeOffset="43338.57">26395 3647 0,'0'0'0,"49"-25"16,-49 0-1,0 75 17,-25 49-17,1-25 1,24-24 0,24-75 15,1-24-31,50-51 15,24 1 1,-50 49 15,-24 50-15,25 25 0,0 50-1,-1 24 1,-24-25-1,0-49 1,0 0 0,-1-25-16</inkml:trace>
  <inkml:trace contextRef="#ctx0" brushRef="#br0" timeOffset="44269.92">28826 3423 0,'0'-24'0,"0"-1"31,-25 25-15,0 0 15,25 25-15,-25-1-16,0 1 15,-24 74 1,-1 1 0,50-26-1,149-49 1,0-75-1,-75 1 1,-49-26 0,-74-24 15,-76 25-15,1 74-1,75-25-15</inkml:trace>
  <inkml:trace contextRef="#ctx0" brushRef="#br0" timeOffset="44587.23">29620 3250 0,'0'0'0,"74"-75"15,-49 1 1,-50 24-1,-25 50 1,26 50 0,-26 49 15,25 50-15,0 25-1,-24 24 1,49 25-1,0 1 1,0-150-16,0 75 16,-25-99-16</inkml:trace>
  <inkml:trace contextRef="#ctx0" brushRef="#br0" timeOffset="44753.69">29173 3994 0,'0'0'0,"-25"-74"16,50-1 0,25 26 15,98-1-15,1 25-16</inkml:trace>
  <inkml:trace contextRef="#ctx0" brushRef="#br0" timeOffset="45953.86">5681 7417 0,'0'0'15,"0"-24"-15,0-1 16,0-50-1,0 26 1,-25 24-16,-25-25 16,-49 50-1,-50 75 1,25 49 0,75 25-1,73-50 1,76-74-1,24-75 1,-25-49 0,-74-25 15,0 25-15,-50 49-1,25 100 1,0 123-1,25 26 1,49-75 0,0-99-1,1-50 1,-26-99 0,1-75-1,-25 26 1,0 73-1,-1 100 1,1 50 0</inkml:trace>
  <inkml:trace contextRef="#ctx0" brushRef="#br0" timeOffset="46587.9">7889 6996 0,'0'0'0,"0"-75"15,0 125 17,0 24-17,0 26 1,-25 98 0,0-74-1,0-99 1,25-50-1,25-99 1,0-99 0,0-1-1,24 76 1,-49 123-16,50 25 16,-25 124-1,24 74 1,1 1-1,24-75 1,-49-75 15,25-49-15,-50-49 0,25-125-1,-1-74 1,1 25-1,0 99 1,-25 223 15</inkml:trace>
  <inkml:trace contextRef="#ctx0" brushRef="#br0" timeOffset="47153.96">8831 7095 0,'0'0'0,"25"0"16,-25-25-16,0 0 15,-25 25 1,-24 25 0,24 25-1,0 74 1,25-25-1,99-25 1,25-49 0,-24-50-1,-51-74 1,-49 0 0,-25 0-1,-24 24 1,24 50-1,50 1 1,49 48 0,1-24-16,49 50 31,-50 0-15,-49 24-1,-25 1 1,-25-26-1,25-98 17,50-75-17,49-50 1,0 50 0,-49 49-1,-1 75 1</inkml:trace>
  <inkml:trace contextRef="#ctx0" brushRef="#br0" timeOffset="47787.22">9824 6996 0,'0'24'16,"0"-48"-16,24 98 16,-24-24-1,0-1 1,0-24-1,-24-50 1,73-24 0,26-75-1,73 0 1,-98 124 0,-50 49-1,0 75 1,-25-49-1,25-26 1,0-73 15,99-51-15,1-49 0,-51 50-1,1 49 1,-25 74-1,24 75 1,75-74 0,100-50-1,-51-50 1,-24-49 0,-74 0-1,-100 49 1,-25 50-1,-74 50 1,50 49 15,74-49-15,49-25 0,51-50-1,-26-25 1,25-49-16</inkml:trace>
  <inkml:trace contextRef="#ctx0" brushRef="#br0" timeOffset="48086.89">11287 6772 0,'0'0'16,"-25"25"0,1 50-1,24 24 1,49-25 0,75-49-1,50-25 1,-25-25-1,-75-99 1,-74-99 0,25 74-1,-50-74 1,25 124 0,-25 99-1,-49 74 1,24 75-1,25 49 1,-24 1 0,49-75-1</inkml:trace>
  <inkml:trace contextRef="#ctx0" brushRef="#br0" timeOffset="49453.42">14934 6425 0,'0'0'0,"0"-25"32,0 0-32,0 50 15,-25 75 1,0 123-1,-24 0 1,24 25 0,0-99 15,0-75-15,25-98-1,-25-26 1,25-124-1,25-99 1,25-74 0,74 49-1,0 100 1,-75 148-16,1 26 16,-25 98-1,0 75 1,-75 74-1,-24 0 17,24-74-32</inkml:trace>
  <inkml:trace contextRef="#ctx0" brushRef="#br0" timeOffset="49754.18">15554 6425 0,'0'0'15,"50"-50"1,-75 50 0,-74 100-1,49 24 1,50-25 0,74-74-1,50-25 1,-24-75-1,-76-24 1,-48-25 0,-76 25 15,26 49-15,49 50-16</inkml:trace>
  <inkml:trace contextRef="#ctx0" brushRef="#br0" timeOffset="50170.98">16000 6375 0,'50'25'16,"-100"-50"-16,125 125 15,-75-1 1,-25 75 0,-25 49-1,50 50 1,-24-50-1,24-124 1,24-99 15,-24-124-15,-24-99 0,-1-75-1,25-24 1,49 49-1,51 99 1,-1 75 0,-25 99-1,-24 99 1,-50 100 0,-50 24-1,-24-25 1,49-123-16,0-26 15</inkml:trace>
  <inkml:trace contextRef="#ctx0" brushRef="#br0" timeOffset="51253.6">16472 6425 0,'0'0'0,"25"-25"15,-25 0 1,0 50-1,-25 50 1,25 24 0,25-49-1,49-50 1,0-50 0,-49-99-1,0 0 1,-25 75-1,-25 223 32,25-75-31,25 50 0,74-25-1,25-99 1,0-74-1,-99 24-15,25-123 16,-25-75 0,-25 49-1,-25 125 1,0 99 0,0 123-1,0 76 1,75-1-1,74-99 1,50-124 15,-1-50-15,-73-74 0,-76-74-1,-98 173 1,-50 75-1,74 74 1,50 0 0,50-75-1,74-49 1,0-49 0,-50-75-1,-74-25 1,25 50-1,-25 74 1,-25 99 15,25 75-15,0 0 0,50-25-1,24-99 1,-24-25-1,24-75 1,-49-74 0,0 25-1,25-124 1,-1 100 0,-24 24-1,-50 223 32,25 0-31,0 75-16,-24 123 31,24-73-15,0-175-16</inkml:trace>
  <inkml:trace contextRef="#ctx0" brushRef="#br0" timeOffset="51521.03">18233 6450 0,'0'-99'16,"0"198"-16,25-273 0,-25 125 15,50-75 1,24 74 0,0 50-1,1 50 1,-50 49-1,-1 74 1,-48-98 0,48-50 15,51-50-15,74-74-1,-25-25-15</inkml:trace>
  <inkml:trace contextRef="#ctx0" brushRef="#br0" timeOffset="51989.86">19052 6127 0,'25'0'15,"-25"-24"1,-25 48-16,0 1 16,-25 25-1,26 49 1,24-25 0,74 1-1,25-50 1,-24-25-1,-1-75 1,-24-24 15,-1 0-15,-24 49 0,25 75-1,-26 74 1,1 0-1,25-24 1,-1-75 0,1-50-1,25-49 1,-1-25 0,-24 50-1,-26 74 1,1 24-1,25 51 1,49 49 0,0-75 15,-49-49-15</inkml:trace>
  <inkml:trace contextRef="#ctx0" brushRef="#br0" timeOffset="52970.56">22202 5755 0,'0'0'0,"25"0"15,-25 25 1,-25 25-16,-24 99 15,24-1 1,74-48 0,75-100 15,-24-75-15,-76 26-16,1-75 15,0 49 1,0 50-1,-25 50 1,0 50 0,74 24-1,1-74 1,-26-25 0,-24-25-1,0-74 1,-50-50-1,0 25 1,1 99-16,24 0 31,0 0-31</inkml:trace>
  <inkml:trace contextRef="#ctx0" brushRef="#br0" timeOffset="53356.61">23070 5532 0,'50'-25'16,"-100"50"-16,125-75 0,-75 100 47,-25 0-47,25 24 15,0 25-15,-25 50 16,25 0-1,0-99 1,25-75 15,0 0-15,25-25-16,-1-24 16,1 24-16,-1 26 15,26-1 1,-26 25-1,1 99 1,-75 0 0,25 0-1,0-49 1</inkml:trace>
  <inkml:trace contextRef="#ctx0" brushRef="#br0" timeOffset="53974.35">23889 6003 0,'50'-24'16,"-100"48"-16,125-98 0,-51 24 0,1-74 31,0 100-31,-25-26 16,0 25-1,-149 124 1,75 1-1,49 24 1,50-50 0,74-49-1,25-50 1,-25-74 0,-24 24-1,-26 1 1,-24 99 15,-50 99 0,25-50-15,25-49 0,49-25-1,26-74 1,24-26-1,0 26 1,-99 49 0,-1 25-1,-24 25-15,0 25 16,50 24 0,-25-74-1,24 25 1,75-100 15,-74 26-15,-25 24-1,24 0 1</inkml:trace>
  <inkml:trace contextRef="#ctx0" brushRef="#br0" timeOffset="54520.37">26444 5482 0,'25'-24'0,"-50"48"0,50-73 15,-25 24-15,0 50 31,-25 0-31,-24 99 16,-26 74 0,50 1 15,50-26-15,74-74-1,-49-99-15,99 0 16,-100-24-1,51-76 1,-75 26-16,-25-100 16,-50 1-1,-49 24 1,-1 99 0,51 25-1,24 25 16,50-24-15,74-1 15,25 0-15,-25 0 0,-49 25-1</inkml:trace>
  <inkml:trace contextRef="#ctx0" brushRef="#br0" timeOffset="54987.74">28503 5582 0,'0'0'16,"-25"49"31,25-24-47,-24 25 15,24-1-15,0 1 16,0 0-16,24-26 31,1-24-15,25 0 0</inkml:trace>
  <inkml:trace contextRef="#ctx0" brushRef="#br0" timeOffset="55103.83">28553 5830 0,'0'-75'16,"0"175"-16,0-125 0,0-199 15,-25 76 1,-25 73 0,26 26-1,-1 49 1</inkml:trace>
  <inkml:trace contextRef="#ctx0" brushRef="#br0" timeOffset="55371.63">28776 5458 0,'0'24'31,"0"1"-31,-25 0 16,50 49-1,49 26 1,51-51-1,-76-24 1,-24 25 0,-99-50-1,-26 25-15,-49-25 16,50 0 0</inkml:trace>
  <inkml:trace contextRef="#ctx0" brushRef="#br0" timeOffset="56003.94">30165 5334 0,'0'0'15,"25"-75"-15,-25 50 16,0 1-1,0 73 1,-50 50 0,50 100-1,0 49 1,0 0 0,25-74-1,-25-75 1,-25-74-1,25-75 1,0-49 0,25-100 15,50-24-15,-26 99-16,75 0 15,0 50 1,-74 74-1,-25 49 1,-75 26 0,-74 49-1,-25-50 1,124-49 0,1-25-1,73 0 1,1 0-1,0 74 1,-1 1 15,-24 24-15,0-25 0,0-49-1</inkml:trace>
  <inkml:trace contextRef="#ctx0" brushRef="#br0" timeOffset="57121.37">30885 5755 0,'0'0'16,"0"-49"-16,24 49 16,-24-25-1,0 50 1,25 24-16,-50 51 15,25-1 1,-24-50 15,-1-49-15,25-24 0,49-51-1,1-49 1,25 50-1,-1 24 1,-49 50 0,0 50-1,-25-1-15,0 51 16,0-1 0,-25-50-1,25-24 1,49-25-1,1-74 1,24-1 15,-24 26-15,-25 24 0,-25 50 15,-25 0-16,25 24 1,0 26 0,25-1-1,24-49 1,-24-25 0,0 0-1,25-50 1,-50-74-1,0 75 1,0-1 0,0 25 15,24 0-31,26 25 16,49-24-1,-49 48 1,-50 1-1,25 25 1,-50 24 0,25 1-1,0-51 1,25-24 0,24-24-1,26-26 1,-50-24-1,-1 24 1,-24 100 31,25-1-31,0 1-1,25-50 1,-26-25-1,1 0 1,0-49 0,0-25-1,0 24 1,-1 50 0</inkml:trace>
  <inkml:trace contextRef="#ctx0" brushRef="#br0" timeOffset="57470.84">32274 5681 0,'0'0'16,"0"25"-16,25 24 31,-1 1-15,-24-25 0,0 0-1,0-50 16,25 0-15,0-74 0,50 24-1,-51 26-15,26 49 16,-25-25 0,-25 74-1,49 26 1,-49 49-1,25-50 1,-25-24 15,0-25-31</inkml:trace>
  <inkml:trace contextRef="#ctx0" brushRef="#br0" timeOffset="57771.35">32919 6078 0,'-25'0'31,"25"25"1,0-1-17,0 1 1,50-25-1,-26 0 1,-24-25 0,0 1-1,0-1 1,25 0 0</inkml:trace>
  <inkml:trace contextRef="#ctx0" brushRef="#br0" timeOffset="80723.41">4440 10022 0,'25'-25'15,"-25"1"32,0 48 47,0 1-78,0 25-1,-25-1-15,25 1 16,0-25-16,-24 49 15,48-24 17,-24-25-32,0-1 31</inkml:trace>
  <inkml:trace contextRef="#ctx0" brushRef="#br0" timeOffset="81123.03">4440 9724 0,'0'-24'32,"-24"24"-32,24 24 15,0 1 1,0 0 0,24-25-1,1 25 1,0-50-1,-25-25 1,0 1 0,-25 24-1,25 0-15,-25 25 16,1 0 0</inkml:trace>
  <inkml:trace contextRef="#ctx0" brushRef="#br0" timeOffset="81455.55">4019 10245 0,'0'0'0,"0"-24"32,0 48-17,0 1 1,0 0-16,25 25 16,-25-1-16,24 51 15,1-26 1,0-49-1,0 0 17,49-25-32</inkml:trace>
  <inkml:trace contextRef="#ctx0" brushRef="#br0" timeOffset="81802.8">5333 10047 0,'50'-25'31,"-50"50"0,0 25-31,25-26 16,-25 100-1,0 0 1,-25 1 0,0-76-1,25-24 1,0 0 15</inkml:trace>
  <inkml:trace contextRef="#ctx0" brushRef="#br0" timeOffset="87323.25">7740 9650 0,'0'-25'110,"0"50"-95,0 0 17,-25 0-17,25 49-15,0-24 16,-25 24 0,-24 75-1,-1 0 1,25-50-1,25-74-15,-25 0 16</inkml:trace>
  <inkml:trace contextRef="#ctx0" brushRef="#br0" timeOffset="87739.81">8037 9551 0,'0'0'0,"0"-25"31,25 25-15,-50 50 0,25 98-1,-49 26 1,-1 25-1,1-51 1,24-73 0,0-75-1,75-50 1,-1 1 0,26-75-1,-1 74 1,-24 50 15,-26 124-15,-48 0-1,-1-50 1,0-49 0</inkml:trace>
  <inkml:trace contextRef="#ctx0" brushRef="#br0" timeOffset="88040.75">8509 9973 0,'0'0'16,"49"24"0,-49 1-16,-24 50 15,-26-1 1,50-49 15,0-50-15,50 0-1,-1-99 1,26 0 0,-26 75-16,-24 24 15,0 0 1,0 0-1</inkml:trace>
  <inkml:trace contextRef="#ctx0" brushRef="#br0" timeOffset="88325.52">8881 10072 0,'0'0'0,"74"25"16,1-50 0,24-25 15,0-24-16,-74-1 1,-25 51 0,-25 24-1,-24 24-15,-26 100 16,50-24 0,25-51-1,25 1 1,0-25-16,49-25 15,26-25 1,-1-25 0</inkml:trace>
  <inkml:trace contextRef="#ctx0" brushRef="#br0" timeOffset="88623.29">9724 9997 0,'25'0'31,"0"-24"-31,0-1 0,0 0 16,24 0-1,-24-99 1,-50 74 0,-74 50-1,0 100 1,74 24-1,50-25 1,74-49 0,25-50-1,-74-50 1,-26 25 0</inkml:trace>
  <inkml:trace contextRef="#ctx0" brushRef="#br0" timeOffset="88923.18">7591 9427 0,'-25'0'16,"25"-25"-1,0 0-15,0 0 16,99-49 0,174-50-1,-74 74 1,-100 26-1</inkml:trace>
  <inkml:trace contextRef="#ctx0" brushRef="#br0" timeOffset="89756.9">12354 9700 0,'25'-50'15,"-50"100"-15,50-125 0,-25 26 16,-25 49 15,0 49-15,25 1-16,-25 148 15,0 75 1,25-50 0,0-74-1,25-99 1,-25-149 15,-25-100-15,25-74-1,-24 0 1,24 149 0,24 25-16,1 50 15,0-1-15,25 0 16,-1 50 15,-24 0-31,25 124 16,-75 50-1,-25 49 1,1-74 0,49-124-16</inkml:trace>
  <inkml:trace contextRef="#ctx0" brushRef="#br0" timeOffset="90043.56">12949 9675 0,'0'-25'0,"-25"25"16,-49 74-1,49-49-15,25 50 16,25-26-1,74-24 17,0-50-17,-24 1 1,-75-26-16,0 25 16,-75-49-1,-49 24 1,0 25-1</inkml:trace>
  <inkml:trace contextRef="#ctx0" brushRef="#br0" timeOffset="90606.77">13569 9278 0,'0'0'0,"0"-25"16,-24 25-16,-51 50 15,50 24 17,75 25-17,74-24 1,0-1 0,-74-24-1,-50-1 1,0-24-16,-75 0 15,-24 0 1,49-50 0,75-74-1,99-50 1,25 25 0,-50 25-1,-49 49 16,-75 75 1,0 49-17,50 1 1,0-26-16,49 26 16,-24-1-1,-25-24 1,-75-1-1,-24-49 1,-25 0 0,74 0-1,25-49 1</inkml:trace>
  <inkml:trace contextRef="#ctx0" brushRef="#br0" timeOffset="91459.36">14363 9427 0,'0'0'0,"50"-50"32,-50 75-1,0 0-15,0 49-1,49 1 1,-24-26-1,50-49 1,-1-49 0,-24-51-1,-25-73 1,24-50 0,-24 148-16,0 1 15,-25 74 32,0 74-31,49 50-1,51-25 1,-1-24 0,-25-26-1,-49 26 1,-75 24-1,-24-25 1,24-49 0,75-74 15,25-1-31,99-99 16,0-74-1,-25 24 1,-75 100 15,-49 74-15,25 25-1,-25 50 1,-50 99 0,50-75-16,0 100 15,0-100 1,124 26-1,0-76 1,-49-73 0,-26-1-1,-24 1 1,-25-26 15,0 100-15,25 49-16,-25 1 31,25 49-15,-75 25-1</inkml:trace>
  <inkml:trace contextRef="#ctx0" brushRef="#br0" timeOffset="91641.76">14686 9129 0,'0'0'15,"-224"-25"1,175 1 0,24 24-16,25-25 15</inkml:trace>
  <inkml:trace contextRef="#ctx0" brushRef="#br0" timeOffset="92195.91">18580 8559 0,'25'-25'16,"-50"50"-16,50-75 15,-25 25 1,-25 25-1,1 50 1,-51 148 0,50 25-1,1-24 1,24-1 0,0-49-1,-25 25 1,0-75 15,0-49-31,25-1 16</inkml:trace>
  <inkml:trace contextRef="#ctx0" brushRef="#br0" timeOffset="92740.15">18308 9452 0,'0'0'0,"0"-50"15,24 0-15,1-24 16,74-25 0,50 24 15,0 26-31,-25 24 16,-74 25-1,-174 50 32,99-1-31,-25 26-1,75-51-15,25 26 16,74-25 0,0-25-1,-25-25 1,-25-25-1,1 1 1,24 24 0,-25 25-1,-49 50 1,-25-1 0,-49 26-1,49-100 32,49-74-31,26-75-1,49 25 1,-25 50 0</inkml:trace>
  <inkml:trace contextRef="#ctx0" brushRef="#br0" timeOffset="93406.72">19970 9030 0,'0'0'16,"24"50"-16,-24-1 15,0-24 1,-24 0 0,-1-25-1,50-50 16,49-49-15,25 24 0,-49 51-1,-1 24 1,-24 74 0,-50 1-1,1-26 1,24-24 15,99-99-15,-49 24-16,74-49 15,-50 74 1,-24 0 0,-1 99-1,-24 1 16,25-25-15,49-50 0,25-50-1,-25-25 1,-74-24 0,-25 25-1,-25 74 1,0 25-1,75 74 1,0 0 0,-26 0-1,1-49 1,-74 0 0,-100-50-1,74 0 1</inkml:trace>
  <inkml:trace contextRef="#ctx0" brushRef="#br0" timeOffset="96590.52">9079 11982 0,'0'-50'32,"0"26"-17,0-1 1,-24 0-16,-26 0 16,-49 25-1,-1 50 1,1 99 15,50 24-15,49-49-1,99-99 1,-25-25-16,26-50 16,-26-49-1,-49 25 1,0 49-1,-50 99 17,25 50-17</inkml:trace>
  <inkml:trace contextRef="#ctx0" brushRef="#br0" timeOffset="96873.88">9352 11932 0,'0'0'0,"25"-24"32,-25-1-32,25 50 31,-25 24-31,25 1 15,-1 74 1,1 49 0,-50-49-1,-49 1 1,24-76-16</inkml:trace>
  <inkml:trace contextRef="#ctx0" brushRef="#br0" timeOffset="97123.74">8385 11957 0,'0'0'0,"0"-25"16,-25 50 15,0 50-31,0 98 16,1 50-1,24-49 1,24-50 0</inkml:trace>
  <inkml:trace contextRef="#ctx0" brushRef="#br0" timeOffset="97973.06">11833 11635 0,'-25'-25'47,"0"50"-16,25 24-31,-25 1 16,25 49-16,-24 75 15,-1-1 16,-25 1-15,25-50 0,1-99-1</inkml:trace>
  <inkml:trace contextRef="#ctx0" brushRef="#br0" timeOffset="98224.75">12106 11759 0,'0'0'0,"25"-50"16,-25 25-16,0 0 15,24 1 1,-48 48 0,-1 76-1,0 73 16,-25 1-15,26-25 0,24-25-1,-25-50-15</inkml:trace>
  <inkml:trace contextRef="#ctx0" brushRef="#br0" timeOffset="98408.57">11783 12280 0,'0'0'0,"-49"-50"31,98 25-15,1 25-1,24-49-15,26 49 16</inkml:trace>
  <inkml:trace contextRef="#ctx0" brushRef="#br0" timeOffset="98707.46">12379 12205 0,'-25'25'16,"25"0"-16,-25-25 0,25 25 15,-25 24 1,25 26 0,0-1-1,25-49 1,25-25 0,24-25-1,-49-74 16,-75 49-15,-24 1 0,24 49-1</inkml:trace>
  <inkml:trace contextRef="#ctx0" brushRef="#br0" timeOffset="99419.7">13247 11759 0,'0'-25'16,"25"50"46,-25 0-46,25-25 62,-25-25-78</inkml:trace>
  <inkml:trace contextRef="#ctx0" brushRef="#br0" timeOffset="99672.88">13346 11982 0,'0'50'31,"-25"-50"-31,25 24 16,0 1-1,-24-25 1,24 25 0</inkml:trace>
  <inkml:trace contextRef="#ctx0" brushRef="#br0" timeOffset="100723.64">14859 11883 0,'0'25'47,"0"-1"-32,0 26-15,0-25 16,0 24 0,50 100-1,24-124 1,26-50-1,-1-24 1,-25-75 0,1-25-1,-75-25 1,25 0 0,-1 75-1,-24 124 16,-24 0-15,24 49 0,24 150-1,1-100 1,25-50 0,-25-49-1,49-50 1,0-49-1,1-75 1,-1-75 0,-49 51-1,0 98 1,-50 125 15,25 0-31,0 98 31,0-73-31,25 74 16,0-25 0,24-50-1,26 25 1</inkml:trace>
  <inkml:trace contextRef="#ctx0" brushRef="#br0" timeOffset="101457.89">16918 11610 0,'-24'0'16,"-1"0"-1,50 0 1,-1 0 0,26 0-16,99-25 15,0 0 1,-25 25 15,-100 0-15,1 0-16</inkml:trace>
  <inkml:trace contextRef="#ctx0" brushRef="#br0" timeOffset="101657.63">16993 11734 0,'0'0'16,"-25"25"-16,0-25 0,25 25 16,50-25-1,-25 0 1,49 0-16,75-25 31,24 0-15,-73 25-16</inkml:trace>
  <inkml:trace contextRef="#ctx0" brushRef="#br0" timeOffset="102307.31">18035 11585 0,'0'0'0,"0"25"47,0 0-32,0 24-15,0 1 16,0 0-16,24 24 16,26-24-1,-25-50 16,74-50-15,-24-24 0,-1-100-1,-49 75-15,0-1 16,24-73 0,-49 98-1,0 100 1,-25 74-1,1 75 1,24-25 0,24-50 15,26-74-15,0-25-16,24-75 31,-24-73-16,-1-26 1,-24 75 0,0 99-1,-50 49 1,0 175 0,25-100-1,0 0 1,25-50-1,25-49-15</inkml:trace>
  <inkml:trace contextRef="#ctx0" brushRef="#br0" timeOffset="102623.94">19101 11784 0,'-24'24'63,"24"1"-63,0 0 15,0 0-15,0 0 16,24 24 0,1-24-1,50-25 1,-1-50-1,-49 1 1,-25-50 0,-75 74-1,1 25 1,24 0 0</inkml:trace>
  <inkml:trace contextRef="#ctx0" brushRef="#br0" timeOffset="105973.81">20739 11883 0,'24'0'32,"-48"0"-17,24-25 17,0 50-32,0 0 15,0-1-15,24 26 31,-24 24-15,0 26 0,-49-26-1,-1-49-15</inkml:trace>
  <inkml:trace contextRef="#ctx0" brushRef="#br0" timeOffset="106740.59">22500 11238 0,'0'0'0,"0"-50"31,0 25-15,0 75 15,0 0-15,0 123-1,0 1 1,-25-25 0,-25-50-1,50-74 1,0 0-16</inkml:trace>
  <inkml:trace contextRef="#ctx0" brushRef="#br0" timeOffset="106974.91">22897 11213 0,'0'0'0,"74"-124"31,-74 149 0,0 24-31,25 75 31,-50 50-15,0-25 0,25-25-1,-24-25 1</inkml:trace>
  <inkml:trace contextRef="#ctx0" brushRef="#br0" timeOffset="107173.93">22624 11635 0,'0'0'0,"-25"0"31,50-25 0,0 25-31,124-25 16,24 0-1</inkml:trace>
  <inkml:trace contextRef="#ctx0" brushRef="#br0" timeOffset="107390.81">23492 11585 0,'25'25'31,"-25"0"-31,-25 49 16,0 1 0,25 49-1,-24-25 1,24 25 0,-25-75-1</inkml:trace>
  <inkml:trace contextRef="#ctx0" brushRef="#br0" timeOffset="107803.52">24013 11287 0,'0'0'0,"25"0"0,-25-24 31,0 48 16,0 1-47,25-25 78</inkml:trace>
  <inkml:trace contextRef="#ctx0" brushRef="#br0" timeOffset="108123.68">24112 11560 0,'0'0'0,"0"25"31,-24-25-31,24 25 16,0 0-1,0-1 1,-25-24-16,25 25 16</inkml:trace>
  <inkml:trace contextRef="#ctx0" brushRef="#br0" timeOffset="109007.66">25179 11337 0,'0'0'0,"-25"25"31,25 0-15,0 24-1,0 1-15,25 49 16,0-25 0,74-49-1,-74 0 1,99-75-1,-25-49 1,-24-50 0,-51-49-1,1 74 1,-25 99 0,0 75-1,-25 123 1,1 1-1,48-50 1,26-99 0,74-50-1,-50-99 1,-24-99 0,0 49 15,-50 124-16,0 100 1,-50 99 0,25 74-1,25-49 1,50-100 0,-25-74-16</inkml:trace>
  <inkml:trace contextRef="#ctx0" brushRef="#br0" timeOffset="109274.26">26816 11263 0,'0'-25'31,"-24"0"-31,48 25 15,1-25 1,25 25 0,74-25-1,49 25 1,1-24 0,-124-1-16,-1 25 15,-49-25-15</inkml:trace>
  <inkml:trace contextRef="#ctx0" brushRef="#br0" timeOffset="109491.51">26792 11461 0,'0'0'0,"-25"25"0,0 0 16,0-1 15,50-24-16,99-24 1,198-26 0,-98 0-1,-75 1 1,-100 24 0</inkml:trace>
  <inkml:trace contextRef="#ctx0" brushRef="#br0" timeOffset="109774.33">27164 11114 0,'-25'-50'31,"25"25"-31,-25 25 16,25 25 15,-25 74-15,0 100-1,-49 24 1,-25 0 0,0-24-1,99-100 1</inkml:trace>
  <inkml:trace contextRef="#ctx0" brushRef="#br0" timeOffset="110458.52">28131 11163 0,'0'0'15,"0"-49"17,-25 74-17,0-1 1,25 26-16,-24 0 15,24 24-15,49 25 16,1-49 0,24-25-1,1-75 1,-1-49 0,-24-25-1,-25-25 16,-1 74-15,-73 150 15,-1 49-15,50 0 0,0-74-16,25-1 15,25-74 1,24-24-1,0-100 1,26-74 0,-51 74-1,-49 99 1,-25 75 0,1 99-1,-26 75 16,25-26-15,25-49 0,25-49-16</inkml:trace>
  <inkml:trace contextRef="#ctx0" brushRef="#br0" timeOffset="110741.22">28999 11535 0,'0'0'0,"25"0"47,-25 25-47,0 0 15,-25 25 1,25-26 0,75 1-1,-50-25 1,74 0-1,-50-49 1,-49-51 0,-24 26-1,-26 49 1,-49 25 0</inkml:trace>
  <inkml:trace contextRef="#ctx0" brushRef="#br0" timeOffset="111824.48">8658 14140 0,'0'0'0,"0"-49"0,0 73 47,-25 1-47,25 25 15,25 99 1,-1 24 0,1-24-1,-25-99 1,25-50 0,-25-25-1,25-49 1,24-50-1,26 24 1,-25 51 0,-26 98-1,1 51 1,-25 48 0,-49-24-1,-26-49 1,-24-26-1,49-49 1,25-24-16</inkml:trace>
  <inkml:trace contextRef="#ctx0" brushRef="#br0" timeOffset="112058.31">9352 14140 0,'0'0'15,"25"-25"-15,0 25 16,-25 50 0,0 0-1,25 74 1,-25 25 0,0 49-1,-75-24 1,-148-1-1</inkml:trace>
  <inkml:trace contextRef="#ctx0" brushRef="#br0" timeOffset="112274.3">8211 14314 0,'0'0'0,"0"-75"31,0 51-15,0 48-1,-25 100 1,0 125 0,25-125-16,0 173 15,25-173-15</inkml:trace>
  <inkml:trace contextRef="#ctx0" brushRef="#br0" timeOffset="112741.12">11808 14066 0,'0'0'15,"0"-50"1,0 75 15,0 0-15,-25 99-1,25 49 1,-25 51 0,1-26-1,-1-49 1,50-99 0</inkml:trace>
  <inkml:trace contextRef="#ctx0" brushRef="#br0" timeOffset="112974.5">12131 14140 0,'0'0'16,"24"-74"-16,1 24 15,-25 25 1,0 125 0,-25 48 15,25 26-16,0 25 1,0-26 0,0-49-1,0-99-15</inkml:trace>
  <inkml:trace contextRef="#ctx0" brushRef="#br0" timeOffset="113143.41">12081 14661 0,'-25'-25'0,"50"50"0,-75-50 16,50 1 0,-24 24-1,73-25 1,75-25 0,25 25-1</inkml:trace>
  <inkml:trace contextRef="#ctx0" brushRef="#br0" timeOffset="113379.53">12503 14512 0,'25'25'16,"-50"-50"-16,50 75 15,-25 0 1,-25 49 0,0-74-16,25 99 15,50-75 1,-1-24-1,26-25 1,-51-25 0,1-74-1,-74 0 1,-1-50 15</inkml:trace>
  <inkml:trace contextRef="#ctx0" brushRef="#br0" timeOffset="113676.55">13371 14215 0,'0'0'15,"0"-25"17,25 25-32,-25 49 47,25-49-1</inkml:trace>
  <inkml:trace contextRef="#ctx0" brushRef="#br0" timeOffset="113850.55">13470 14562 0,'0'50'16,"0"-100"-16,0 124 0,-25-74 15,25 25-15,0 0 32,-24-25-1</inkml:trace>
  <inkml:trace contextRef="#ctx0" brushRef="#br0" timeOffset="116775.27">24013 4316 0,'-25'0'63,"75"0"-1,24 0-46,26 25-16,24-25 16,24 0-16,26 25 0,173-25 31,1-25-16,-26 25 1,-24-25 0,-50 1-1,-99 24 1,-50 0 0,-74 0-1,-50 0 1</inkml:trace>
  <inkml:trace contextRef="#ctx0" brushRef="#br0" timeOffset="117305.97">24038 4713 0,'0'0'0,"-99"25"31,99-50 1,25 25-17,-1 0-15,76 0 16,98 0-1,100 0 1,74 0 0,25 0-1,-25-24 1,-25-1 0,-74 0 15,-75 25-16,-49 0 1,-49 0 0,-51 0-1,-24 0 1,0 0 46,-50 0-46</inkml:trace>
  <inkml:trace contextRef="#ctx0" brushRef="#br0" timeOffset="133213.2">15455 14165 0,'25'0'0,"-25"-25"110,0 50-95,-25 0 48,50 0-48,-25 24-15,0 1 16,24-1-16,26 26 16,0-50-1,49-25 1,25-75 0,-25-24 15,-49-50-16,-26 25 1,1 50 0,-25 49-1,0 50 1,0 49 0,25 25-1,0-49-15,25-25 16,24-25-1,0-50 1,1-49 0,-1-75 15,-24 50-15,-50 99-1,0 50-15,0 0 16,-25 149-1,25 24 1,50 25 0,-26-173-1</inkml:trace>
  <inkml:trace contextRef="#ctx0" brushRef="#br0" timeOffset="133693.51">17935 13669 0,'0'0'16,"25"-25"-16,-25 0 0,0 0 46,-25 75-30,-24 0 0,-75 74-1,-25-25 1,25-25 0,74-49-1,25-25 1,1 0-1,73 25 1,1-50-16,24 25 16,100 0-1,-50 0 1,-74 0 0,49 0-1,-74 0 1,-1 0-1,1 0 1</inkml:trace>
  <inkml:trace contextRef="#ctx0" brushRef="#br0" timeOffset="133909.35">17787 14314 0,'-25'25'31,"0"-25"-31,75 24 31,-1-48-15,26 24 0,123-50-1,1 25 1,-125 25-16</inkml:trace>
  <inkml:trace contextRef="#ctx0" brushRef="#br0" timeOffset="134842.67">18953 13818 0,'0'0'0,"-25"0"62,25 25-46,0-1-16,-25 26 15,25 74 1,0 0 0,50-25-1,24-74 1,25-25 0,-24-74-1,-51-1-15,1 1 16,0-100-1,0 50 1,0 50 0,-50 123-1,25 51 17,0-1-17,25-25 1,24-49-1,26-25 1,-51-74 0,26-50-1,0-25 1,-50 99 0,-25 149 15,0-24-31,0 74 31,25-1-31,25-73 16,0-50-1</inkml:trace>
  <inkml:trace contextRef="#ctx0" brushRef="#br0" timeOffset="135142.82">19945 14140 0,'0'0'0,"0"-25"16,-25 25 0,25 25-1,-50 50 1,50-51-16,0 76 16,50-51-1,0-24 1,49-50-1,-50-49 1,-49-25 0,-49-25 15,-50 74-15,-1 25-1,76 25-15</inkml:trace>
  <inkml:trace contextRef="#ctx0" brushRef="#br0" timeOffset="135980.29">22946 13371 0,'0'-25'16,"0"50"-16,0-74 0,0 24 0,-24 25 31,24 25-15,0-1-1,0 125 1,0 25-1,-25 24 1,0-49 0,25-74-1,0-51-15,25-24 16</inkml:trace>
  <inkml:trace contextRef="#ctx0" brushRef="#br0" timeOffset="136210.01">23393 13371 0,'0'0'0,"25"-25"0,-25 1 31,-25 73 1,25 26-17,-25 73 1,50 26-1,0-99-15,0 24 16,-25-25 0</inkml:trace>
  <inkml:trace contextRef="#ctx0" brushRef="#br0" timeOffset="136377.92">23145 13967 0,'0'0'0,"-25"0"15,0 0-15,0 0 16,50-25 0,50 0-1,-1 0 1,125 0 0,-125 1-16</inkml:trace>
  <inkml:trace contextRef="#ctx0" brushRef="#br0" timeOffset="136661.35">21781 14289 0,'0'0'0,"0"-25"16,-25 25 0,25 75 15,-25 74-15,0 74-1,-25 50 1,26-174-16</inkml:trace>
  <inkml:trace contextRef="#ctx0" brushRef="#br0" timeOffset="137028.59">24013 14140 0,'0'0'0,"-25"0"0,1 0 16,-1 25 15,25 0-31,0 0 16,0 24 0,0 1-16,-25 99 15,25 0 1</inkml:trace>
  <inkml:trace contextRef="#ctx0" brushRef="#br0" timeOffset="137759.28">25105 13619 0,'0'-25'32,"0"1"14,0 48-30,0 1-16,0 0 16,0 0-1</inkml:trace>
  <inkml:trace contextRef="#ctx0" brushRef="#br0" timeOffset="137959.04">25229 13867 0,'0'0'16,"0"50"0,0-25-16,0 0 15,-25 24 1,25-24-1,0 25 17</inkml:trace>
  <inkml:trace contextRef="#ctx0" brushRef="#br0" timeOffset="138676.4">25849 13495 0,'0'0'0,"25"0"0,-25-25 16,24 25 15,-24 50-15,0 49-1,25 25 1,0-24-1,49-51 1,1-24 0,24-75-1,-24-74 1,-26-99 15,-49 149-15,0 49-16,0 74 31,0 75-15,50-24-1,49-51 1,-25-49 0,-24 0-16,0-25 15,24-99 1,-24-148-1,-1 148 17,-49 99-32,0 74 15,-49 100 17,49 25-17,0-1 1,0-73-1,25-51-15</inkml:trace>
  <inkml:trace contextRef="#ctx0" brushRef="#br0" timeOffset="138860.62">27213 13867 0,'0'0'0,"25"0"16,-25 50-1,0 0 1,0 24-1,0 25 1,0-24 0,0-1-1</inkml:trace>
  <inkml:trace contextRef="#ctx0" brushRef="#br0" timeOffset="139243.46">27933 13322 0,'0'0'0,"-25"-50"16,0 25-16,-25-49 15,26 74 32,73 25-47,75 24 16,50-24-1,-25 0 1,-75 0 15,-74-1-15,0 26-16,-49-25 15,-100 148 1,25-49 0,-25 1-1,25-1 1,74-100-16</inkml:trace>
  <inkml:trace contextRef="#ctx0" brushRef="#br0" timeOffset="140060.07">28975 13446 0,'-25'0'0,"50"0"0,-50-25 16,0 0 0,25 50 15,0 24-31,0 1 15,25 49 1,24-24 0,1-51-1,-25-24-15,49-24 16,-49-1 0,49-198-1,-49 99 1,0 99-1,-25 50 17,0 99-17,0 24 1,50-24 0,-1-99-1,1-25 1,24-99-1,-49 25-15,25-26 16,-25-98 0,-1 99-1,-24 124 1,-24 123 0,-1 51-1,25-1 1,74-49-1,1-74 1</inkml:trace>
  <inkml:trace contextRef="#ctx0" brushRef="#br0" timeOffset="140344.26">30041 13917 0,'0'0'16,"25"-25"-16,-50 25 15,25 25 1,0 49 0,50 1-1,24-50 1,25-25 0,-49-25-1,-25-74 1,-75-1-1,-24 1 17,-1 74-32,-49 25 15</inkml:trace>
  <inkml:trace contextRef="#ctx0" brushRef="#br0" timeOffset="141976.78">8881 16497 0,'0'0'0,"0"-50"16,0 25-1,0 50 17,0 0-17,0 74 1,0 50 0,-25 0-1,25-75 1,0-49-1,25-25 64,-25-25-79,0 1 31,0-1-31,0 0 15,0-25 1,0 1 0,0-1-1,-25 1 1,25 24 0,0 0-1,-25 0 32,0 25-47,-24 75 16,-50 49-1,24 74 1,50 1 15,1-1-15,73-74-1,26-25 1,49-49 0,-25-25-1,-49-25-15</inkml:trace>
  <inkml:trace contextRef="#ctx0" brushRef="#br0" timeOffset="142226.87">9625 16819 0,'0'0'0,"0"-49"32,0 24-17,25 50 1,-25 0-1,50 99 1,-1 49 0,-24-73-16,-50 73 15,-49-49 1</inkml:trace>
  <inkml:trace contextRef="#ctx0" brushRef="#br0" timeOffset="142493.67">8013 17192 0,'0'0'0,"-50"-100"31,50 75-16,-25 75 1,50 124 0,0 74-1,24 25 1,1-149-16</inkml:trace>
  <inkml:trace contextRef="#ctx0" brushRef="#br0" timeOffset="142843.38">11436 16571 0,'0'0'0,"-74"-49"31,74 24-15,24 25-16,-24 25 15,50 99 1,-50 49-1,-25-49-15,25 100 16,0-51 0,25-148-1</inkml:trace>
  <inkml:trace contextRef="#ctx0" brushRef="#br0" timeOffset="143077.25">11858 16547 0,'0'0'16,"25"-50"-16,-50 50 31,0 25-15,25 24-16,-25 26 15,25-1-15,0 100 16,0 24-1,25-74 1,0-74 0</inkml:trace>
  <inkml:trace contextRef="#ctx0" brushRef="#br0" timeOffset="143493.67">11634 17142 0,'-24'0'15,"48"0"-15,-73-25 0,24 25 16,25-25 0,25 0-1,74-24 1,75 24 0,-25 0-1,-25 25 1,-75 25-1,-49 49 1,-25 1 0,25 24 15,0-49-31,50 24 16,0-24-1,24-25 1,-49-25-1,0-50 1,-25-24 0,-50-1-1,-49 1 1,49-1 0</inkml:trace>
  <inkml:trace contextRef="#ctx0" brushRef="#br0" timeOffset="143759.35">13073 16745 0,'0'-25'0,"25"25"62,0 25-46,0 0 0,-25 0-16</inkml:trace>
  <inkml:trace contextRef="#ctx0" brushRef="#br0" timeOffset="143926.89">13197 17067 0,'0'0'0,"-25"25"16,25 0 0,-49 25-1,24-1 1,0-24-16,25 25 15,0-25-15</inkml:trace>
  <inkml:trace contextRef="#ctx0" brushRef="#br0" timeOffset="144778.64">15901 16472 0,'0'-25'0,"0"50"0,0-25 47,0 50-47,0-1 16,0 26-16,0 24 15,25 50 1,49-75-1,26-74 1,-1-99 0,-49-25-1,-26-25 1,1-25 0,-25 150-1,0-1-15,25 50 16,-25 74-1,50 99 17,24-123-17,0-75 1,1-25 0,-26-99-1,-24-50 1,0 25-1,0 100 1,-50 98 0,25 100-1,25 75 1,-25-125-16,25 0 16,49 50-1,-24-124-15</inkml:trace>
  <inkml:trace contextRef="#ctx0" brushRef="#br0" timeOffset="145227.28">17514 16174 0,'-50'0'16,"100"0"-16,-125 0 0,50 0 15,25 25 17,50-25-17,0 25-15,148-25 16,50 25-1,-24-50 1,-100 25 0,-100 0-1,-24 25 17,-49 24-17,-26-24-15,26 25 16,-26 24-16,1-24 15,-50 99 1,-50 0 0,125-75-1</inkml:trace>
  <inkml:trace contextRef="#ctx0" brushRef="#br0" timeOffset="145461.94">18456 16621 0,'0'0'15,"0"-25"-15,-24 25 32,-51 99-17,-49 50 1,-50 25-1,26 49 1,48-74 0,76-124-16</inkml:trace>
  <inkml:trace contextRef="#ctx0" brushRef="#br0" timeOffset="146278.1">19325 16422 0,'0'0'0,"0"-24"16,0 73 15,0-24-15,0 50-1,74 24 1,25-25-1,25-49 1,-24-75 0,-1-74-1,-74-49 1,-1-1 0,-24 100-16,-24-1 15,24 100 1,-25 124-1,0 24 1,75-73 0,-1-51-1,26-73 17,24-76-17,-50-73 1,26-26-1,-50 125 1,-1 123 0,-24 125-1,0 24 1,0 1 0,25-50-1,0-50 1</inkml:trace>
  <inkml:trace contextRef="#ctx0" brushRef="#br0" timeOffset="146576.4">20739 16671 0,'0'0'0,"0"-25"31,-25 25-16,0 49 1,0 26 0,75-26-1,24-24 1,1-50 0,-26-24-1,-24-26 1,-75 1-1,-24 24 1,49 50-16</inkml:trace>
  <inkml:trace contextRef="#ctx0" brushRef="#br0" timeOffset="146777.75">21830 16522 0,'0'0'0,"25"25"15,-25-1-15,0 1 16,-50 74 0,-24 50-1,-25 0 1,74-99-16</inkml:trace>
  <inkml:trace contextRef="#ctx0" brushRef="#br0" timeOffset="147910.82">23418 15802 0,'0'0'0,"-25"-74"31,0 99 1,25 24-32,-25 125 15,1 49 1,-1-24 15,0-50-15,25-125-16</inkml:trace>
  <inkml:trace contextRef="#ctx0" brushRef="#br0" timeOffset="148143.48">23939 15777 0,'0'0'0,"49"-148"31,-73 148-16,24 24-15,-50 100 16,25 50 0,0 25-1,25 24 1,-25-74 15,25-50-31</inkml:trace>
  <inkml:trace contextRef="#ctx0" brushRef="#br0" timeOffset="148343.95">23542 16447 0,'0'0'16,"-50"-49"-1,50 24-15,0 0 31,25 0-15,25 25-16,98-25 16,-48 1-1</inkml:trace>
  <inkml:trace contextRef="#ctx0" brushRef="#br0" timeOffset="148560.24">24460 16348 0,'0'0'0,"-25"25"47,0 0-47,25-1 16,-25 76-1,0 24 1,1 0-1,-1 0 1</inkml:trace>
  <inkml:trace contextRef="#ctx0" brushRef="#br0" timeOffset="148977.59">25502 16001 0,'0'-25'32,"0"0"-32,-25 25 15,0 25 1,25 0-16,0 24 31,0-24-15,25-25-1,0-25 1,-25 1 0,0-26-1,-50 25 1</inkml:trace>
  <inkml:trace contextRef="#ctx0" brushRef="#br0" timeOffset="149170.94">25452 16323 0,'0'0'0,"0"25"0,0 0 15,0 0 1,0-1 0,0 1-1,0 0 1,25-25-1</inkml:trace>
  <inkml:trace contextRef="#ctx0" brushRef="#br0" timeOffset="149910.84">26320 16026 0,'0'-25'0,"0"0"15,-25 25 17,25 25-32,0 0 15,-24 99 1,48-25-1,1-50 1,25-24 0,-25-25-16,24-49 15,1-75 17,-1-25-17,-49 50 1,25 148 15,-25 50-15,50 1-1,-25-51 1,24-49 0,1-49-1,0-51 1,-26 26-16,26-75 15,-50 124 1,0 25 0,0 100-1,0 48 17,-25 26-17,50-75 1,0-74-16</inkml:trace>
  <inkml:trace contextRef="#ctx0" brushRef="#br0" timeOffset="150294.21">27759 15753 0,'0'0'0,"25"-25"0,-25 0 15,0 0 1,0 50 15,-25 0-15,-49 99 0,-125 74-1,100-98 1,74-51-1,0-24-15,0 25 16,100-26 15,24 1-15,25-50 0,-25 25-1,-24-24 1,-1-1-1</inkml:trace>
  <inkml:trace contextRef="#ctx0" brushRef="#br0" timeOffset="151078.57">28751 15827 0,'0'0'15,"25"0"1,-25 25-1,0 0-15,0 49 16,0-24-16,0 24 16,0 50-1,50-74 1,74-100 0,-75 1-1,1-1-15,0-124 16,-26 25-1,1 75 1,-50 198 15,1 25 1,48-50-17,26-24 1,49-75-1,-24-75 1,-26-74 0,-24 75-16,0 24 15,0-24 1,-50 123 0,25 100-1,-25 25 1,50-50-1,0-50 1,24-49 0</inkml:trace>
  <inkml:trace contextRef="#ctx0" brushRef="#br0" timeOffset="151347.76">29892 16274 0,'25'0'31,"-50"0"-15,1 24-16,-1 1 16,25 25-1,0 24 1,49-24 0,51-50-1,-51-25 1,-24 0-1,0-24-15,-50-100 32,0 99-32,-24 25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16:04.2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3126 1563 0,'0'0'0,"0"-25"32,-25 50-17,25 24-15,0 100 16,-25 0-1,25 0 1,-25-50 0,25-74 15,25-50-15,0-24-1,49-51 1,-49 76-16,50-26 15,-51 50 1,1 50 0,0 24-1,-50 0 1,0-24 0,-49 0-1,-25-26 1,-1-24-1</inkml:trace>
  <inkml:trace contextRef="#ctx0" brushRef="#br0" timeOffset="283.58">3572 1687 0,'0'0'0,"0"-25"32,25 25-32,0 0 15,-25 25 1,49 49 0,-24 50-1,-25-24 1,0 24-1,-49-25 1,-1-50-16,-124 51 16</inkml:trace>
  <inkml:trace contextRef="#ctx0" brushRef="#br0" timeOffset="599.66">2654 2009 0,'0'0'0,"-24"-49"16,-1 49 15,-25 49-15,50 1-16,-25 74 15,1 25 1,48 0 0,1-50 15,0-25-15,25-24-1,-1-50-15</inkml:trace>
  <inkml:trace contextRef="#ctx0" brushRef="#br0" timeOffset="3283.57">6549 1439 0,'0'0'0,"0"-25"0,0 50 47,0 0-47,-50 148 31,26-73-15,-26-26-16,-49 50 16,0-50-1,-1-24 1,1-25-1,49-75 1,50-24 0,0-1-1,0 26 1,25 49 0,50 25-1,-1 49 1,75 50-1,-25-74 1,0-50 15</inkml:trace>
  <inkml:trace contextRef="#ctx0" brushRef="#br0" timeOffset="3583.27">7343 1761 0,'-25'0'16,"25"25"15,25-25-16,0 25 1,-1-25-16,76 0 16,49-25 15,-50 0-15,-50 25-16</inkml:trace>
  <inkml:trace contextRef="#ctx0" brushRef="#br0" timeOffset="3766.5">7492 1985 0,'0'0'0,"-75"49"15,50-49 17,50 0-1,25 0-31,99 0 15,-50-25 1</inkml:trace>
  <inkml:trace contextRef="#ctx0" brushRef="#br0" timeOffset="5483.69">9476 1563 0,'0'-25'0,"0"0"46,-25 25-30,1 25-16,-51 49 16,1 26 15,24 24-15,50-50-1,50-49 1,74-25-1,0-50 1,-50-24 0,-49-25-1,-50-1 1,-99 26 0,75 49-16,-75 25 15,99-25 1</inkml:trace>
  <inkml:trace contextRef="#ctx0" brushRef="#br0" timeOffset="5649.27">10022 1786 0,'0'0'15,"74"25"1,-49-25-16,-25 25 15</inkml:trace>
  <inkml:trace contextRef="#ctx0" brushRef="#br0" timeOffset="6017.31">10568 1612 0,'0'0'0,"0"-24"16,0-1-1,-25 25 1,-25 25 0,1 49-1,24 50 1,25-74-16,25 49 15,49-49 1,25-50 0,1-50-1,-26-24 1,-74-26 0,-50 1-1,-49 25 1,50 49-1,49 0 1</inkml:trace>
  <inkml:trace contextRef="#ctx0" brushRef="#br0" timeOffset="6601.19">11436 1315 0,'0'0'0,"25"-75"32,-75 75-17,1 0-15,-1 0 16,-24 50 0,24-25-1,25 0 1,0-25 31,25 24-47,25 26 31,0 24-15,0 26-1,0-1 1,-25 0-1,-25-24 1,25-51 0,0-48 15,25-26-31,49-24 16,0 24-1,-24 50 1,0 0-1,-1 50 17,-24 24-17,-25 25 1,-74-24 0,-26-26-1,-24 1-15</inkml:trace>
  <inkml:trace contextRef="#ctx0" brushRef="#br0" timeOffset="7501.12">13991 1414 0,'0'0'0,"0"-25"47,-49 50-31,24 0-1,-25 0 1,0 74 0,-24 0-1,74-49-15,-25-25 16,25-1-16,0 1 15,75 25 1,24-50 0,0-50-1,-49-24 1,-50-1 0,-50 1-1,-24 24 1,49 50-1</inkml:trace>
  <inkml:trace contextRef="#ctx0" brushRef="#br0" timeOffset="7818.09">14413 1389 0,'0'0'15,"49"0"-15,1 0 16,0 0-1,-1 25 1,1 99 0,-50-25-1,0 25 1,-25-99 0,25 0-1,0-50 1,50-74-1,49-50 1,0 25 0,0 25 15,-74 99-31</inkml:trace>
  <inkml:trace contextRef="#ctx0" brushRef="#br0" timeOffset="8401.2">16720 1240 0,'0'0'0,"-25"25"47,0 0-47,-24 0 16,-75 74 0,0 25-1,99-74-15,0 49 16,75-74-1,74-25 17,24-25-17,-48-50 1,-75-24 0,-50-25-1,-75 50 1,26 24-1,0 50 1</inkml:trace>
  <inkml:trace contextRef="#ctx0" brushRef="#br0" timeOffset="8550.06">17117 1513 0,'0'0'16,"49"25"-16,-24 0 0,-25 0 15,0-1 17,0 1-17</inkml:trace>
  <inkml:trace contextRef="#ctx0" brushRef="#br0" timeOffset="8900.2">17712 1414 0,'0'0'16,"25"-25"15,-25 0-31,-25 25 16,0 25-16,-49 50 15,24-1 1,26 25-1,73-24 1,50-50 0,1-50 15,24-25-15,-124-24-1,-50-26 1,0 26-1,1 24 1</inkml:trace>
  <inkml:trace contextRef="#ctx0" brushRef="#br0" timeOffset="9251.04">18506 1067 0,'0'0'0,"25"-50"0,-25 25 16,25 50 31,-25 25-32,0 74 1,-25 0-1,0 0 1,0-25 0,0-25-1,25-49 1,0 0 0</inkml:trace>
  <inkml:trace contextRef="#ctx0" brushRef="#br0" timeOffset="24451.33">3423 4540 0,'25'0'16,"-25"-25"15,-25 25 0,1 0-15,-1 0-16,-25 25 16,1 24-1,-26 51 1,1-1-1,74 0 1,0-25 0,74-49-1,-24 0-15,24 0 16,-24-25 0</inkml:trace>
  <inkml:trace contextRef="#ctx0" brushRef="#br0" timeOffset="24717.86">3771 4540 0,'0'0'16,"0"-25"-16,24 25 31,-24 25-16,0 0-15,25 24 16,0 26 0,0 24-1,0 0 1,-75 0 0,-49 1-1</inkml:trace>
  <inkml:trace contextRef="#ctx0" brushRef="#br0" timeOffset="25018.55">2704 4837 0,'0'0'0,"0"-24"16,-25 73 31,25 1-47,0 24 16,0 50-1,0 0 1,25-24-1,25-51 1,-1-49 0</inkml:trace>
  <inkml:trace contextRef="#ctx0" brushRef="#br0" timeOffset="26785.42">3473 1761 0,'0'0'0,"-25"0"31,0 0-31,-24 25 15,-125 99 1,75-49 0,49-26-1,75-24 1,74-75 0,25-24-1,-49 49 1,-125 50 15,1 25-15,-1 24-1,-49 25 1,99-24 0,49-51-1,51-24 1,-1-24-1,-74 24-15,-1-25 16,-24 50 0,-24 24-1,-26 1 1,25-25 0,25 0-1,0-50 1,50-25-1,-50-49 17,-25-25-32</inkml:trace>
  <inkml:trace contextRef="#ctx0" brushRef="#br0" timeOffset="27167.6">2778 1042 0,'0'-25'31,"-24"25"-15,24 25 0,-25 0-16,25 0 15,0 74 1,-25 0-1,0-25 1,25-24 0</inkml:trace>
  <inkml:trace contextRef="#ctx0" brushRef="#br0" timeOffset="27435.16">2952 1092 0,'0'0'16,"25"0"0,-50-25-1,0 50 17,25-1-17,-25 76 1,25-26-1,-24-24 1,24-26 0,0 1-1</inkml:trace>
  <inkml:trace contextRef="#ctx0" brushRef="#br0" timeOffset="27901.38">2828 893 0,'0'0'0,"-25"0"0,0-25 16,1 50 31,-1 0-32,25 0 1,0-1 15</inkml:trace>
  <inkml:trace contextRef="#ctx0" brushRef="#br0" timeOffset="28101.07">3101 819 0,'0'0'0,"25"0"31,-25 24-31,0 1 16,0 0 0,-25 0-1</inkml:trace>
  <inkml:trace contextRef="#ctx0" brushRef="#br0" timeOffset="28940.14">3076 4341 0,'0'0'0,"0"-25"15,-25 50 48,25 0-63,0 0 16,0 25-16,-25-1 15,25 75 1,0-49-1,-24-1 1,24-24 0,0-1-1,0-24 1</inkml:trace>
  <inkml:trace contextRef="#ctx0" brushRef="#br0" timeOffset="29301.81">3349 4490 0,'0'0'0,"0"-25"16,0 1 15,0 48 16,-25 1-47,25 0 15,0 74 1,-25 50 0,1-99-16,-1 74 15,0-50 1,25 1-1,-25-51 17,25 1-17,25-50-15</inkml:trace>
  <inkml:trace contextRef="#ctx0" brushRef="#br0" timeOffset="29585.15">3622 4416 0,'0'-25'15,"25"25"-15,-25-25 16,0 50 15,-25 0-31,0 74 16,0 25-1,0 25 17,1-25-17,-1-25 1,0-24 0</inkml:trace>
  <inkml:trace contextRef="#ctx0" brushRef="#br0" timeOffset="29867.06">3374 4143 0,'0'0'0,"0"-25"16,-25 25 15,25 25 1</inkml:trace>
  <inkml:trace contextRef="#ctx0" brushRef="#br0" timeOffset="30220.1">3175 4143 0,'0'0'0,"-74"-25"31,49 25-31,0 0 16,0 0-1,1 0 32,24 25-31,-25-25-1</inkml:trace>
  <inkml:trace contextRef="#ctx0" brushRef="#br0" timeOffset="36020.85">6797 4292 0,'0'0'0,"25"0"16,0 0 15,-50 0 16,0 24-32,25 26 1,-25 0-16,-24 49 16,24-25-16,-74 125 31,24-26-16,26-73-15,24-75 32</inkml:trace>
  <inkml:trace contextRef="#ctx0" brushRef="#br0" timeOffset="36653.32">7219 4341 0,'0'0'0,"25"0"15,-50 25 1,25 0-16,-25 99 16,-25 0-1,-24 0 1,49-50 15,0-49-15,25-74-1,25 24 1,50-74 0,-1 49-1,-24 25 1,-1 25-1,-24 0-15,0 25 16,0 49 0,-1 1-1,1-26 1,50-49 15,24 0-31,0-49 16,-24-50-1,-51 24 17,-48 26-17,-51 98 1,50 1 0,1 24-16,24 50 15,49-25 1,50-49-1,-24-50 1,-26-25 0</inkml:trace>
  <inkml:trace contextRef="#ctx0" brushRef="#br0" timeOffset="36886.98">6549 4267 0,'0'0'0,"-74"-50"32,49 50-32,25-25 15,49 1 1,150-51-1,-75 50-15</inkml:trace>
  <inkml:trace contextRef="#ctx0" brushRef="#br0" timeOffset="37286.01">10146 3969 0,'0'0'16,"0"-25"-16,0 1 31,0 73-15,-25 1-16,-24 24 15,-26 125 1,26-75-16,24 49 31,50-49-15,74-74-1,74-25 1,1-50 0,-75-49-16</inkml:trace>
  <inkml:trace contextRef="#ctx0" brushRef="#br0" timeOffset="37453.17">10096 4515 0,'0'0'0,"-49"0"15,-1 25 1,25-25 0,75-25-1,99 0 1,-75 0 0</inkml:trace>
  <inkml:trace contextRef="#ctx0" brushRef="#br0" timeOffset="37973.42">10543 4416 0,'0'0'0,"25"25"47,24-25-47,75-25 15,25-25 1,-74-24-1,-51-1 1,-24 26 0,-49 49-1,-26 24 1,26 76 0,24-51-1,25 1 1,50 49-16,49-49 15,75-50 17,-50-50-17,-50-24 1,-49 24 0,0 25-1,-25 25 16,24 50-15,1 0 0,-50-1-1,-49 26 1,-50-51 0,74-24-1</inkml:trace>
  <inkml:trace contextRef="#ctx0" brushRef="#br0" timeOffset="38218.85">11808 3895 0,'0'0'0,"25"-25"31,-50 50-15,25 49-1,-50 100 1,50-1 0,25-48-1,50-51 1,-26-74 0,1 0-16,-25-25 15</inkml:trace>
  <inkml:trace contextRef="#ctx0" brushRef="#br0" timeOffset="38370.07">11833 4242 0,'-99'25'15,"198"-50"-15,-248 25 16,124 0-16,50-25 31,124-49-15,99-1-1</inkml:trace>
  <inkml:trace contextRef="#ctx0" brushRef="#br0" timeOffset="39002.58">14760 3944 0,'0'0'0,"-49"-24"15,24-1 1,-25 0 0,-49 75-1,24 49 1,51 25-1,24 0 1,99-50 0,-25 1-1,-49-50 1,-50 49 0,-74-24-1,-25-26 1,50-73 15</inkml:trace>
  <inkml:trace contextRef="#ctx0" brushRef="#br0" timeOffset="39236.46">15256 3771 0,'0'0'0,"25"-25"15,-25 0 1,-25 75 0,25-25-1,-25 99 1,1-50-16,48 124 16,-48-49-1,24-49 1</inkml:trace>
  <inkml:trace contextRef="#ctx0" brushRef="#br0" timeOffset="39686.08">14959 4391 0,'0'0'0,"0"-50"15,0 25 1,49-24-1,100-50 1,-25 49-16,75-24 16,-51-1-1,-123 50 1,-74 50 0,-100 74-1,25 1 1,74-26 15,75-49-15,74-50-1,75-49 1,-75 24 0,-74 25-1,0 25-15,-25 50 16,0 24-1,0-24 1,74-1 0,25-49-1,0-24 1</inkml:trace>
  <inkml:trace contextRef="#ctx0" brushRef="#br0" timeOffset="39885.46">16199 3820 0,'25'-49'16,"-50"98"-16,75-173 16,-50 99-1,0 50 1,-25 25 0,0 74-1,-25 50 1,1-26-1,24-48 1</inkml:trace>
  <inkml:trace contextRef="#ctx0" brushRef="#br0" timeOffset="40168.69">16050 4217 0,'0'0'0,"25"-74"15,0-25 16,24 24-15,26 26 0,-1 24-1,-49 25 1,0 49 0,24 26-1,-49-1 1,25-24-1,0-1 1,0-24 15</inkml:trace>
  <inkml:trace contextRef="#ctx0" brushRef="#br0" timeOffset="40402.48">16770 3895 0,'0'0'16,"24"-25"-16,-24 0 31,-49 75-15,24-1-1,50 51 1,24 24 0,-24-50-1,0-24 1,0-1-1,-100-49 1,26-25-16,24-24 16</inkml:trace>
  <inkml:trace contextRef="#ctx0" brushRef="#br0" timeOffset="40619.49">17241 3671 0,'0'0'0,"25"0"31,-25-24-15,24 24-1,-48 99 1,24 50 0,24 24-1,-24-98-15,25 24 16,-25-74-16</inkml:trace>
  <inkml:trace contextRef="#ctx0" brushRef="#br0" timeOffset="40918.58">17216 4168 0,'0'0'0,"25"-50"16,0 0-1,74-24 1,50 0 15,24 49-15,-73 0-1,-76 25-15,26 50 16,-50-26 0,25 51-1,-25-26 1,0 1-1,0-25 1,0 0 0</inkml:trace>
  <inkml:trace contextRef="#ctx0" brushRef="#br0" timeOffset="41203.6">18357 3820 0,'0'0'0,"25"-49"16,0 24-1,-25 0 1,0 50 15,-50 0-15,-24 74-1,24 25 1,25-25 0,25 0-1,75-49 1,-50-50-16,74 0 16</inkml:trace>
  <inkml:trace contextRef="#ctx0" brushRef="#br0" timeOffset="42019.5">19846 3771 0,'0'-25'47,"0"50"-32,0 24-15,0 1 16,0 0-16,-25-1 16,25 75-1,0-49 1,0-51-1,0 1 1</inkml:trace>
  <inkml:trace contextRef="#ctx0" brushRef="#br0" timeOffset="43186.84">19970 3349 0,'0'0'0,"0"-25"63,0 50-48,0 0 1</inkml:trace>
  <inkml:trace contextRef="#ctx0" brushRef="#br0" timeOffset="43919.63">20218 3845 0,'0'0'16,"0"-25"15,0 75-15,0-25-1,-25 24-15,25 51 16,-25-51-1,25-24 17,25-50-17,0-49 1,24-50 0,1 74-1,0 25 1,-1 50-1,-24 50 1,0 49 0,0-75-16</inkml:trace>
  <inkml:trace contextRef="#ctx0" brushRef="#br0" timeOffset="44136.54">21532 3473 0,'0'0'0,"25"-25"15,-25 75 17,-25-1-32,1 26 15,-1 123 1,0-24-1,0-50 1</inkml:trace>
  <inkml:trace contextRef="#ctx0" brushRef="#br0" timeOffset="44587.26">21309 4044 0,'-25'-50'0,"50"100"0,-74-174 15,49 74 1,74-24 15,75-1-15,0-24-1,0 49 1,-100 25 0,-24 1-1,-25 73 1,-25 75-1,25 50 1,-25-100 0,25-49-1,25-25 1,25-49 0,49-26-1,-25 1 1,-49 49 15,0 50-15,0 0-1,-25 49 1,25 0 0,-1-49-1</inkml:trace>
  <inkml:trace contextRef="#ctx0" brushRef="#br0" timeOffset="44786.18">22475 3671 0,'0'0'0,"25"0"0,-25-24 16,25 48 15,-50 26-15,25 49-1,-25-49 17,124-25-32</inkml:trace>
  <inkml:trace contextRef="#ctx0" brushRef="#br0" timeOffset="44985.97">22748 3771 0,'0'0'0,"50"-25"15,-26 0 1,26 25-1,0 25 1,-1 49 0,-24 1-1,-50-1 1,-49 1 0,-75-51-1,75-24-15</inkml:trace>
  <inkml:trace contextRef="#ctx0" brushRef="#br0" timeOffset="45107.8">22401 3374 0,'0'0'0,"-25"-25"15,25 0 1</inkml:trace>
  <inkml:trace contextRef="#ctx0" brushRef="#br0" timeOffset="45686.32">24633 3448 0,'0'0'0,"25"0"0,-25-25 16,-25 1 0,1 24-1,-51 24 1,-24 51 0,-25 123-1,99-98 1,50-1-1,49-50 1,50-49 0,50 0-1,-100-24 1</inkml:trace>
  <inkml:trace contextRef="#ctx0" brushRef="#br0" timeOffset="46187.27">25204 3597 0,'25'-50'16,"-50"100"-16,25-100 0,-25 26 15,-25 24 1,-24 74 0,0 25-1,49 1 1,25-26-1,25-49 1,49-50 0,-24 0-16,-26-24 15,76-51 1,-1 26 15,-49 74-15,-26 25-1,1 49 1,-25-49 0,0 0-1,50-25 1,24-50 0,1 25-1,-1 0 1,-49 25-1,-50 50 17,-25 0-17,26-50-15</inkml:trace>
  <inkml:trace contextRef="#ctx0" brushRef="#br0" timeOffset="46520.45">26171 3647 0,'0'0'15,"25"0"-15,25 0 16,-25-25 0,49 0-1,-49 0-15,0-24 16,-1 49-1,-73-25 1,-50 74 0,-50 51-1,74 24 1,50 0 15,100-25-15,-1-74-16,1 0 15,123-25 1,-99 0-16</inkml:trace>
  <inkml:trace contextRef="#ctx0" brushRef="#br0" timeOffset="47436.16">28280 3572 0,'0'0'16,"0"25"62,-25-25-78,25 50 15,-25-1-15,25 1 16,0 24 0,0-24-16,25-25 15,0-25-15,74 0 32,0-25-17,-49-74 1,-25-1-1,-25 51 1,0 74 15,0 49-15,0-49-16,25 0 16,24 0-1,1-50 1,24-25-1,-24-124 1,-25 100 0,-1 24-1,-24 26 1</inkml:trace>
  <inkml:trace contextRef="#ctx0" brushRef="#br0" timeOffset="47603.7">29049 3473 0,'0'0'0,"25"25"16,0 0-1,-25 49 1,0 25 0,-25-24-1,25-26 1</inkml:trace>
  <inkml:trace contextRef="#ctx0" brushRef="#br0" timeOffset="47755.76">29173 3473 0,'25'-50'0,"-50"100"0,25-124 15,0 49 1,-25 25-1</inkml:trace>
  <inkml:trace contextRef="#ctx0" brushRef="#br0" timeOffset="47987.14">29570 3374 0,'0'0'0,"0"25"31,-25 24-15,0 1-16,25-1 15,-25 100 1,1-25 0,24-49-1,24-75-15</inkml:trace>
  <inkml:trace contextRef="#ctx0" brushRef="#br0" timeOffset="48186.79">29942 3399 0,'0'0'0,"0"-25"16,25 25-1,-50 149 16,0-75-15,25 0-16,25 100 16,-25-99-1,25-1-15</inkml:trace>
  <inkml:trace contextRef="#ctx0" brushRef="#br0" timeOffset="49786.84">12279 7343 0,'0'0'0,"-24"-25"16,-1 25-1,25-25 1,25 25 31,-1 0-32,26 0-15,99-24 16,49-1 0,-24-25-1,-75 50 1,-74-25 15,25 25-15,-50 25-1,-25 50 1,0 73 0,-25-48-16,-74 123 15,-24-25 1,24-24-1,24-25 1,26-50 0,49-49-1,99-50 17,1 0-17,24-25 1,124-25-1,-49 25 1,-75 1 0,-49-1-1</inkml:trace>
  <inkml:trace contextRef="#ctx0" brushRef="#br0" timeOffset="50019.88">12676 7914 0,'0'0'15,"-49"-25"1,49 0-16,0 0 47,49 25-47,75-25 31,25 1-15</inkml:trace>
  <inkml:trace contextRef="#ctx0" brushRef="#br0" timeOffset="50286.59">13669 7740 0,'0'0'0,"24"0"31,1 0-31,0 0 16,0-25-1,24 25-15,26-25 31,24 0-15,-49 1 0</inkml:trace>
  <inkml:trace contextRef="#ctx0" brushRef="#br0" timeOffset="50453.02">13743 8062 0,'0'0'0,"-25"50"16,50-75 31,25 0-47,24 1 16,1-1-16</inkml:trace>
  <inkml:trace contextRef="#ctx0" brushRef="#br0" timeOffset="51419.52">15728 7269 0,'0'0'0,"0"-25"16,0 0-16,0 0 62,-25 50-15,0 0-47,0 24 16,-24 1-1,-75 124 1,24-1-1,26-98-15,-1 49 16,26-50 0,24-74-1</inkml:trace>
  <inkml:trace contextRef="#ctx0" brushRef="#br0" timeOffset="51719.63">15306 7442 0,'0'0'15,"-25"-99"1,25 74 0,25 75 15,-25-1-16,74 75 1,26 0 0,-1-24-1,0-1 1,-25-49 0</inkml:trace>
  <inkml:trace contextRef="#ctx0" brushRef="#br0" timeOffset="52003.89">15231 6996 0,'0'0'0,"-49"-50"32,24 50-32,50 0 31,-25-25-31,49 25 16,100 0-1,-74 0-15,24-25 31,0 25-15</inkml:trace>
  <inkml:trace contextRef="#ctx0" brushRef="#br0" timeOffset="52319.51">16125 7665 0,'0'25'16,"24"-25"15,1 0-31,50 0 16,-1-25-1,100 1 1,-50-1 0,-50 25-1</inkml:trace>
  <inkml:trace contextRef="#ctx0" brushRef="#br0" timeOffset="53787.44">18208 7442 0,'0'-25'31,"0"50"32,0 0-63,0 0 16,25 24-16,0-24 15,0 0 1,24 0-16,26 0 15,24-50 1,-25-25 0,-49-49-1,0-25 1,0-25 0,-50 50-1,25 74 16,-25 100 1,25 49-17,25-25 1,25-50 0,-1-24-16,26-25 15,24-49 1,-49-51-1,-1-73 1,-24 24 0,-25 74-1,-25 150 17,0 74-17,25 49 1,25-49 15,0-25-15,0-74-16,24-1 15</inkml:trace>
  <inkml:trace contextRef="#ctx0" brushRef="#br0" timeOffset="54103.74">19473 7517 0,'0'0'0,"0"-25"31,-24 25-15,24 25-16,-25-1 16,25 26-16,25 0 15,24-1 16,1-24-15,-25-25 0,-1-50-1,-48-24 1,-26-25 0,0 74-1,-24 25 1</inkml:trace>
  <inkml:trace contextRef="#ctx0" brushRef="#br0" timeOffset="54987.49">15107 8732 0,'0'0'0,"0"-25"31,0 1-16,25 24 48,0 0-63,25 0 16,74-25-1,49 25 1,100-25-1,50-25 1,74 26 0,0-1-1,-1 0 1,-23 0 0,-26 0-1,-74-24 16,0 24-15,198-25 0,-173 1-1,24 24 1,-24 0 0,-25 0-1,0 0 1,-50 1-1,-50-26 1,-49 25 0,-74 25-1,0 0 1,-50-25 0,25 25-1,-50 0 1</inkml:trace>
  <inkml:trace contextRef="#ctx0" brushRef="#br0" timeOffset="56370.02">16770 9427 0,'0'0'0,"0"-25"15,0 0 1,0 0 0,0 50 30,-50 50-30,0 73 0,1 1-1,49 0 1,49-74 0,51-51-1,24-73 1,-25-1-1,-50-74 1,-49 0 0,-99 0-1,25 50-15,-50-1 16,49 50 0,26 25-1,49-24 16,24-1-15,101 0 0,23 0-1,1-24 1,-50 24 0,-74 25-1,0 0 1,-25 25-16</inkml:trace>
  <inkml:trace contextRef="#ctx0" brushRef="#br0" timeOffset="56737.32">18109 9278 0,'0'0'0,"25"-25"16,-75 50 15,25 25-15,-74 98-1,-50 76 1,-24 73-1,-1 26 1,50-100 0,25-49-1,24-50 1,51-75 0,48-73 15,1-26-31</inkml:trace>
  <inkml:trace contextRef="#ctx0" brushRef="#br0" timeOffset="57321.6">18109 9849 0,'25'-25'47,"-25"50"-31,0 24-16,0 1 15,0-1 1,0 125 0,50 0-1,-26-50 1,1-50 0,-25-49-1,25-50 1,0 0-16,0-24 15,24-274 1,-24 50 0,0 75-1,-25 99 1,0 74 15,0-25-15,74 50-1,75-25 1,49 25 0,51-24-1,-200 24 1,-24 0-16</inkml:trace>
  <inkml:trace contextRef="#ctx0" brushRef="#br0" timeOffset="57771.13">18903 9898 0,'0'0'0,"0"50"0,0-25 16,0-1-1,0 1-15,0 74 31,0 1-15,0-51-16,0-24 16,25-50 15,0-74-15,24-50-1,50 25 1,1 50-1,-1 49 1,-25 50 0,1 49-1,-51-24 1,-24-1-16,25 75 16,0 0 15,-25-99-16</inkml:trace>
  <inkml:trace contextRef="#ctx0" brushRef="#br0" timeOffset="73104.33">3647 13247 0,'0'0'0,"0"-49"31,0 73 0,24 1-15,-24 25 0,0-1-16,25 26 15,0 74 1,-25-50 0,25-25-1</inkml:trace>
  <inkml:trace contextRef="#ctx0" brushRef="#br0" timeOffset="73267.35">3696 13024 0,'0'0'0,"-25"-75"31,25 51-31,-24 24 16</inkml:trace>
  <inkml:trace contextRef="#ctx0" brushRef="#br0" timeOffset="73605.13">3969 12974 0,'0'0'0,"50"25"31,-50 0-31,25 74 16,-1 25 0,26 0 15,-25-25-16,49-99 1,-24-24 0,24-76-1,-49 26-15,0-75 16,-25 25 0,-25 0-1,25 99-15</inkml:trace>
  <inkml:trace contextRef="#ctx0" brushRef="#br0" timeOffset="73837.71">4639 12875 0,'0'0'0,"25"0"0,0 0 31,-1 25-16,1 49 1,25 50 0,-50 50-1,0 0 1,-50-1 0,1-98-16</inkml:trace>
  <inkml:trace contextRef="#ctx0" brushRef="#br0" timeOffset="74138.28">3175 13446 0,'0'0'0,"-25"-100"16,1 125 0,24 0-1,0 173 1,24 26 0,51-26-1,24-74 1,-24-49-1,-1-51 1</inkml:trace>
  <inkml:trace contextRef="#ctx0" brushRef="#br0" timeOffset="98706.75">6475 12255 0,'0'-25'31,"0"50"47,0 0-78,0 24 16,0 1-16,0-1 15,-25 76 1,25-26 0,0-74-1,0-1 1,25-24-1,24-49 1,1-26 0,-25 1-1,-1 24 1,1 50 15,-25 25-15,50 25-1,-50-25-15,49 24 16,-24-49 0,25 25-1,0-75 17,-26-24-17,1-1 1,0 1-1,-25 24 1,0 26 0,0-1 15,0 50-15</inkml:trace>
  <inkml:trace contextRef="#ctx0" brushRef="#br0" timeOffset="99172.77">7219 12081 0,'0'0'0,"0"-25"15,0 50 32,0 0-47,-25 99 16,0 25-1,0-50 1,25-24 15,0-51 0,25-73-15,0-26 0,25 26-1,-1-1 1,1 50 0,-25 25-1,-1 0-15,1 24 16,0 1-1,-25 0 1,25-1 15</inkml:trace>
  <inkml:trace contextRef="#ctx0" brushRef="#br0" timeOffset="100056.59">7740 12528 0,'0'0'0,"25"-25"16,-25 0 0,24-25-1,1 1 1,0-1-1,-25 25 17,-25 25-17,0 25 1,1 25-16,-51 24 31,75 1-15,-25-50-16,25-1 15,50-24 1,0-24 0,-1-26-1,26 0 1,-51 1 0,1 49 15,-25 49-16,25 26 1,-25-26 0,0-24 15,25-25-15,0-25-1,-1-49 1,26 24-1,-25 50 1,-25 25 15,25 0-31,-1-25 16,26 50 0,0-26-1,24-48 1,-24-1-1,-25-25 1,-25 25-16,24-49 16,-24 49 15,25 25 0,-25 25-15,50-25-1,-25 0 1,49 0 0,-24 0-1,-1-25 1</inkml:trace>
  <inkml:trace contextRef="#ctx0" brushRef="#br0" timeOffset="118092.25">9625 12007 0,'0'0'0,"0"-50"16,0 75 62,0 25-78,0-1 15,-25 26-15,25 24 16,0 0 0,-25 100-1,1-51 1,24-98-16,0 0 16</inkml:trace>
  <inkml:trace contextRef="#ctx0" brushRef="#br0" timeOffset="118341.03">9997 11908 0,'0'0'0,"25"-25"16,-25 0-1,-25 50 1,25 24-1,-49 51 1,49-26-16,-25 75 16,25 0-1,0-25 1,0-50 0,0-49-1</inkml:trace>
  <inkml:trace contextRef="#ctx0" brushRef="#br0" timeOffset="118524.31">9724 12577 0,'0'0'0,"-24"-24"31,-1 24-15,25-25-1,74 0 1,50-25-1,25-24 1,-50 49-16</inkml:trace>
  <inkml:trace contextRef="#ctx0" brushRef="#br0" timeOffset="118724.86">10593 12304 0,'0'0'0,"0"50"31,-25-25-31,0 49 16,25-24-16,0 49 31,0 25-15,25-49-1,0-51-15</inkml:trace>
  <inkml:trace contextRef="#ctx0" brushRef="#br0" timeOffset="119008.09">11684 11957 0,'0'0'16,"0"25"31,0 25-47,0-1 16,0-24-1,0 74 1,0-49-1</inkml:trace>
  <inkml:trace contextRef="#ctx0" brushRef="#br0" timeOffset="119140.95">11659 11908 0,'0'0'0,"-49"-25"31,24 0-31,0 25 16</inkml:trace>
  <inkml:trace contextRef="#ctx0" brushRef="#br0" timeOffset="119424.29">11957 11883 0,'0'0'0,"25"49"16,-25 1 0,49 24-1,26-24 1,24 0 0,-49-26-1,-50 1 1,-50 25-1,-74 24 1,0 1 0,74-26-1</inkml:trace>
  <inkml:trace contextRef="#ctx0" brushRef="#br0" timeOffset="121507.72">6028 14686 0,'0'0'0,"0"-25"16,-25 0 0,25 1-1,-25-1 1,-24 0-1,24 0 1,0 25-16,-24-25 16,-1 75-1,0 49 1,50 50 0,0-50-1,50-49 1,24-50-1,-24-50 1,24-24 15,-49-1-15,25 100 15,-50 25-31,25 49 16,-25-25-1,25-24 1</inkml:trace>
  <inkml:trace contextRef="#ctx0" brushRef="#br0" timeOffset="121741.47">6301 14562 0,'0'0'16,"25"-25"-16,-25 0 0,25 25 31,-25 25-15,24 25-1,1 99 1,0-1 0,-25 1-1,-74-25 1,24-74-16</inkml:trace>
  <inkml:trace contextRef="#ctx0" brushRef="#br0" timeOffset="121975.12">5408 14711 0,'0'0'0,"-25"-75"31,0 75-31,25 25 16,0 25-1,0-1 1,0 125 0,25 0-1,0-50-15</inkml:trace>
  <inkml:trace contextRef="#ctx0" brushRef="#br0" timeOffset="123124.73">7715 14339 0,'-25'-25'0,"50"50"15,-50-75-15,25 25 16,0 0-1,0 1 1,-25 48 0,25 76-1,-24 98 1,-1-99-16,0 125 16,0-76-1,25-73 1,25-75-1</inkml:trace>
  <inkml:trace contextRef="#ctx0" brushRef="#br0" timeOffset="123341.72">7913 14438 0,'0'0'0,"0"-50"15,25 1 1,-25 73 15,-25 1-31,1 124 16,24 0-1,0 0 1,0-50 0,24-74-1</inkml:trace>
  <inkml:trace contextRef="#ctx0" brushRef="#br0" timeOffset="123525.09">7665 14760 0,'0'0'0,"-49"0"32,24 0-17,75 0 1,-1-24-1,125-1 1,-100 25-16</inkml:trace>
  <inkml:trace contextRef="#ctx0" brushRef="#br0" timeOffset="123707.69">8236 14686 0,'25'50'31,"-25"-26"-31,0 76 16,0 24 0,0-50-16,-25 100 31,25-25-15,0-125-1</inkml:trace>
  <inkml:trace contextRef="#ctx0" brushRef="#br0" timeOffset="123941.38">8633 14612 0,'0'0'0,"0"-25"31,-25 25-15,25 25 0,25-25-1,-25 24-15,25-24 16</inkml:trace>
  <inkml:trace contextRef="#ctx0" brushRef="#br0" timeOffset="124091.26">8707 15058 0,'0'0'0,"-49"50"16,49-25 0,-25-25-16</inkml:trace>
  <inkml:trace contextRef="#ctx0" brushRef="#br0" timeOffset="124725.35">9575 14463 0,'0'0'0,"0"-25"16,-24 50 15,-1 0-31,25 24 16,0 100-1,25-25 1,-1-74-1,51-50 1,-1-75 0,1-49 15,-1-49-15,-49-1-1,-25 199 1,0 24-1,0 51 1,25 24 0,24-50-1,-24-74 1,25-25 0,-1-74-1,-49 25-15,0-1 16,50-74-1,-50 124 1,0 75 15,25 74-15,-25 75 0,25-1-1,-25-124-15</inkml:trace>
  <inkml:trace contextRef="#ctx0" brushRef="#br0" timeOffset="124991.12">10865 14488 0,'0'-25'31,"25"25"-16,0 0 1,25 0-16,99-50 16,24 25 15,-24-24-15,-50 24-1,-74 25 1,-25-25-16</inkml:trace>
  <inkml:trace contextRef="#ctx0" brushRef="#br0" timeOffset="125208.3">11089 14711 0,'0'0'0,"-75"99"16,50-74-1,125-50 16,49-49-15,-1-50 0,-24 24 15,-24 51-15,-51-1-16</inkml:trace>
  <inkml:trace contextRef="#ctx0" brushRef="#br0" timeOffset="125541.41">11411 14239 0,'0'0'16,"-99"-49"-1,99 24 1,-25 25-1,25-25 1,-25 75 15,25-25-15,-24 148 0,-1-73-16,-25 148 15,-24-25 1,24-49-1,25-50 1,0-75 0</inkml:trace>
  <inkml:trace contextRef="#ctx0" brushRef="#br0" timeOffset="126408.11">12106 14289 0,'0'-25'31,"-25"75"-15,25-25-16,0 24 15,-25 1-15,50 0 16,49 74 0,1-124-1,24-75 1,-49-24 0,-26-25-1,1-25 1,0 99-1,-25 75 17,0 25-17,0 74 1,25-50-16,0-49 16,99 25-1,-50-75 1,-49-25-1,0 1-15,0-100 16,-1-25 0,1 75-1,-50 198 17,25 50-17,0-75 1,0 26-16,25 24 15,25-25 1,-25-99 0</inkml:trace>
  <inkml:trace contextRef="#ctx0" brushRef="#br0" timeOffset="126692.17">13247 14438 0,'25'0'47,"-25"25"-47,0 24 15,0-24-15,0 0 16,25 25-16,-1-26 16,26-24-1,24-24 16,-49-76-15,-50 1-16,-24 25 31,-26 24-15,26 50-16</inkml:trace>
  <inkml:trace contextRef="#ctx0" brushRef="#br0" timeOffset="127725.56">5978 16150 0,'0'0'0,"-24"-25"31,24 74-31,-25 51 16,0 24-1,25 0 1,25-50 0,0-74-1,-1-49 1,26-26 0,25-24-1,-51 49 1,1 50-1,0 50-15,-25-1 16,25 26 15,-50-1-15,25-24 0,-25-25-1,-49 0 1</inkml:trace>
  <inkml:trace contextRef="#ctx0" brushRef="#br0" timeOffset="127941.56">6450 16298 0,'0'0'0,"49"-24"31,-49 48-31,25 26 16,-25-25-16,0 99 31,-49 25-15,-26-25-16</inkml:trace>
  <inkml:trace contextRef="#ctx0" brushRef="#br0" timeOffset="128174.58">5557 16274 0,'0'0'0,"0"-25"0,0 0 15,0 50 1,-25 24-1,25 26-15,0 99 16,50-1 15,-1-49-31</inkml:trace>
  <inkml:trace contextRef="#ctx0" brushRef="#br0" timeOffset="128475.88">7641 16150 0,'-25'-25'16,"0"25"-1,25-25 1,-25 25 0,25 50-16,-25 24 31,25 75-15,0-75-16,-24 75 15,48-50 1</inkml:trace>
  <inkml:trace contextRef="#ctx0" brushRef="#br0" timeOffset="128691.77">7839 16150 0,'0'0'0,"50"-100"16,-75 100 15,25 50-31,-25 0 15,0 148 1,25-49 15,0-25-15,0-74-16</inkml:trace>
  <inkml:trace contextRef="#ctx0" brushRef="#br0" timeOffset="128858.74">7591 16522 0,'0'0'0,"0"-25"16,0 0-1,-25 0 1,50 0 0,74 1-1,-49 24-15</inkml:trace>
  <inkml:trace contextRef="#ctx0" brushRef="#br0" timeOffset="129008.85">8137 16398 0,'24'24'16,"-48"-48"-16,48 98 16,-48 50-1,24 0 1,-25 25-1,25-75-15</inkml:trace>
  <inkml:trace contextRef="#ctx0" brushRef="#br0" timeOffset="129315.57">8757 16298 0,'0'0'0,"25"0"62,-50 0-15</inkml:trace>
  <inkml:trace contextRef="#ctx0" brushRef="#br0" timeOffset="129525.38">8806 16547 0,'0'0'0,"-24"74"32,24-49-32,-25 0 15,25 24 1,25-49-1,49 0 1,-49 0-16</inkml:trace>
  <inkml:trace contextRef="#ctx0" brushRef="#br0" timeOffset="130374.89">10022 16274 0,'0'0'0,"-25"-25"16,25 0 15,0 50-15,-25 24-1,25 1 1,25 49 0,25-24-1,-25-50-15,24-25 16,1-75 0,-1-24-1,-49-50 1,25 50-1,-25 173 17,25 75-1,50-50-15,-1-49-1,0-50 1,1-75-1,-75 26-15,25-125 16,-25 25 0,0 100-1,0 98 1,24 75 0,1 0-1,25 0 1,-1-99-1</inkml:trace>
  <inkml:trace contextRef="#ctx0" brushRef="#br0" timeOffset="130691.72">11188 15951 0,'-50'-25'15,"75"25"32,0 25-47,25 0 16,24 0-16,-24 0 16,74-1-1,-50 26 1,-74 24-1,-74 26 1,-1-51 0,-98 75-1,73-24 1,76-51-16</inkml:trace>
  <inkml:trace contextRef="#ctx0" brushRef="#br0" timeOffset="131342.67">11932 16050 0,'0'-24'15,"0"48"17,-25-24-17,25 100 1,25-1 0,0 0-1,25-49 1,24-50-1,0-50 1,-24-74 0,-25-50-1,0 100-15,-25-25 16,0 74 0,24 75-1,1 74 1,0 0-1,25-75 1,-1-49 15,1-49-15,-25-75 0,0-50-1,-1 50 1,-24 99-1,0 124 1,25 50 0,0 0-1,0-25 1,49-25 0,-49-99-1</inkml:trace>
  <inkml:trace contextRef="#ctx0" brushRef="#br0" timeOffset="131625.15">12974 16150 0,'0'0'0,"25"0"15,-25-25 1,0 50 0,0 24-1,0 26 1,25-51-1,-25 1 1,74-25 0,-49-49-1,24-26 1,-49-24 0,-24 25-1,-26 49 1,25 25-16</inkml:trace>
  <inkml:trace contextRef="#ctx0" brushRef="#br0" timeOffset="132792.12">6028 17241 0,'0'-25'15,"-25"25"17,0 0-32,-24 25 15,24 25 1,-49 24 0,24 25-1,25 1 1,50-26-1,49-49 1,50 0 0,1-50-1</inkml:trace>
  <inkml:trace contextRef="#ctx0" brushRef="#br0" timeOffset="133025.92">6450 17291 0,'0'0'16,"25"-25"-16,-25 0 15,0 75 17,0-25-17,24 74 1,1 25-1,-50-25 1,1-49-16</inkml:trace>
  <inkml:trace contextRef="#ctx0" brushRef="#br0" timeOffset="133259.29">5532 17489 0,'0'0'0,"0"-25"16,0 50 0,0 0-1,0 0 1,-25 49-16,25 25 15,50-49-15</inkml:trace>
  <inkml:trace contextRef="#ctx0" brushRef="#br0" timeOffset="133609.25">7665 17340 0,'0'0'0,"0"-24"15,-24 24-15,-1 24 47,25 26-47,0 0 16,0 49 0,0 0-1,25-49 1</inkml:trace>
  <inkml:trace contextRef="#ctx0" brushRef="#br0" timeOffset="133827.35">7864 17241 0,'0'0'0,"25"-25"15,-25 1 1,0 48-1,-25 51 1,0-1 0,50 25-1,-25-24 1,0-26 0,0-24-16</inkml:trace>
  <inkml:trace contextRef="#ctx0" brushRef="#br0" timeOffset="134026.19">7690 17564 0,'0'0'16,"-25"-25"0,50 0 15,0 25-16,25 0 1,74-25 0</inkml:trace>
  <inkml:trace contextRef="#ctx0" brushRef="#br0" timeOffset="134191.87">8261 17464 0,'0'50'15,"0"-25"1,0 0-16,-25 24 31,0 26-15,0-26-16</inkml:trace>
  <inkml:trace contextRef="#ctx0" brushRef="#br0" timeOffset="134459.04">8881 17415 0,'-25'0'31,"0"0"1,25 25 15</inkml:trace>
  <inkml:trace contextRef="#ctx0" brushRef="#br0" timeOffset="134625.15">8931 17613 0,'0'0'0,"24"50"16,-48-25 15</inkml:trace>
  <inkml:trace contextRef="#ctx0" brushRef="#br0" timeOffset="135291.9">10419 17340 0,'0'0'0,"-50"-24"31,26 48 1,24 1-32,0 50 31,0-1-15,49-24-1,1-50 1,24-25-1,-24-25 1,-25-49 0,-1 74-16,-24-24 15,0 98 17,50 50-17,0-24 1,24-26-1,0-49 1,-24-24 15,0-76-15,-26-48 0,1 24-1,-25 173 1,0-24-1,25 124 1,-25 0 0,0-75-16</inkml:trace>
  <inkml:trace contextRef="#ctx0" brushRef="#br0" timeOffset="135658.92">11734 17316 0,'0'0'0,"24"-25"0,-48 25 47,-26 25-31,25-1-16,-24 26 15,-75 24 1,0 26 0,74-1-1,25-50 1,75-24 0,49 0-1,50-25 1,49-25-1,-74 25-15,75 25 16,-100 0 0</inkml:trace>
  <inkml:trace contextRef="#ctx0" brushRef="#br0" timeOffset="136427.24">12800 17340 0,'0'0'0,"-24"0"16,24 25 0,-25 50-1,0-1 1,50-24 0,49-26-1,1-24 1,-1-49-1,-49-75 1,0 0 15,-1 25-15,-24 74 0,0 74-1,50 75 1,0-49-1,49-26 1,-25-73 0,1-51-1,-50-74 1,-1 25 0,1 50-1,-25 99 1,0 49-1,25 100 17,-25-100-32,50 100 15,24-75 1</inkml:trace>
  <inkml:trace contextRef="#ctx0" brushRef="#br0" timeOffset="136692.01">13991 17489 0,'0'0'0,"-25"0"31,1 25-15,24 0-16,0 0 16,49 24-1,1 1 1,74-75-1,-99-49 17,-25-50-17,-50 0 1,-124 49 0</inkml:trace>
  <inkml:trace contextRef="#ctx0" brushRef="#br0" timeOffset="139025.94">15033 13570 0,'0'0'0,"0"-75"15,-25 75 16,0 25-15,1 0-16,-51 99 16,26 50 15,24-26-15,25-24-1,49-24 1,51-76-1,24 1 1,-50-25-16</inkml:trace>
  <inkml:trace contextRef="#ctx0" brushRef="#br0" timeOffset="139342.96">15579 13594 0,'0'0'0,"-25"-74"15,25 49 16,0 75-15,-25 74 0,0 25-1,25 0 1,-24-1 0,24-98-1</inkml:trace>
  <inkml:trace contextRef="#ctx0" brushRef="#br0" timeOffset="139875.94">15455 14041 0,'0'0'0,"0"-25"16,0-24 0,0 24-1,74-25 1,50 1-1,0-1 1,-49 25 0,-51 25-1,-24 50 1,-24-1-16,-1 26 31,0-50-31,50-1 0,0-24 31,-1-24-15,51-26-16,-26 0 31,-24 1-15,-25 74 15,25 24-15,0 1-1,25-25-15,24-25 16,0-25 0,1 0-1,-26-74 1,-73 24 15,-26 26-31,0 24 16,26 25-1</inkml:trace>
  <inkml:trace contextRef="#ctx0" brushRef="#br0" timeOffset="140175.79">16497 13818 0,'0'0'0,"24"0"0,1 0 31,-25-25-16,0 50 17,-25 0-17,50-1-15,0 1 16,0-25 0,24-25-1,-24-24 1,0-26 15,-50 26-31,0 24 16,-24 0-1,24 0-15</inkml:trace>
  <inkml:trace contextRef="#ctx0" brushRef="#br0" timeOffset="140559.07">17414 13322 0,'0'0'0,"0"-25"15,-24 25 17,-1 25-32,25-1 15,-50 100 1,25 50-1,25-25 1,0-50 0,25-74-1,-25 0-15</inkml:trace>
  <inkml:trace contextRef="#ctx0" brushRef="#br0" timeOffset="141026.81">17315 13843 0,'-25'-50'16,"50"100"-16,-99-125 15,49 25 17,25 26-17,124-26 1,25 0 0,0 26-1,-75-1 1,-49 25-1,-75 0 1,-24 25 0,0 49-1,49 0 1,25-49-16,25 0 16,49 0-1,25-50 16,-49-25-15,-25 1 0,-25-1-1,0 75 17,-25 25-17,25 49 1,25-74-16,24 24 15,26-49 1,-26-24 0</inkml:trace>
  <inkml:trace contextRef="#ctx0" brushRef="#br0" timeOffset="141209.29">18035 13694 0,'0'0'0,"24"-50"16,-24 25-1,0 25 32,0 75-31,0-51-16,0 26 15,25-25-15,0 25 16,-25-26 0</inkml:trace>
  <inkml:trace contextRef="#ctx0" brushRef="#br0" timeOffset="141726.76">18357 13322 0,'0'0'16,"0"-50"-16,0 25 0,0 0 47,0 1-32,0-1 32,0 50 110,0-1-142,0 1 1,0 25-16,-25 24 0,25 100 15,0-1 1,50-73 15,24-51-15,-24-24 0,24 0-1,-49-50-15</inkml:trace>
  <inkml:trace contextRef="#ctx0" brushRef="#br0" timeOffset="141994.76">18283 13297 0,'-50'-25'15,"100"50"-15,-125-75 0,51 25 16,-1 25-16,-25 0 31,25 0-15,0 25-16,25 0 16,0 0-1</inkml:trace>
  <inkml:trace contextRef="#ctx0" brushRef="#br0" timeOffset="144093.17">19275 13272 0,'0'0'15,"0"-25"1,0 0 0,0 50-1,-50 74 1,1 25-1,49 25 1,0-74-16,49 24 16,51-74-1,-26-25 1,-24-25 0</inkml:trace>
  <inkml:trace contextRef="#ctx0" brushRef="#br0" timeOffset="144243.59">19300 13669 0,'0'0'0,"-25"0"16,0 0 0,25-25-1,75-25 1,49 26-1</inkml:trace>
  <inkml:trace contextRef="#ctx0" brushRef="#br0" timeOffset="145510.15">19622 13520 0,'0'25'16,"25"-25"-1,0 0 1,25-25 0,-26 0-1,1 25-15,-25-25 16,25-24 0,-50 74 15,0-1-16,1 26 1,24 0 0,0-26-1,0 1 1,0 0 0,49 0-1,-24-25 1,25 0-1,-1 0 1,-24-25 15,-25 0-15,25 25 0,-25-25-1,25 1 16,-1 24-15,-24-25 15,25 25-15,0-25 0,-25 0 30,25 25 33,-25-25-48,25 1-16,-25-1 1,24 25 0,-24-25-16,25 25 15,-25-25 1,-25 25 31,25 25-47,0 0 15,-24 0-15,48 24 16,1 1 15,0-1-15,-25-24 0,0 0-1,-50-25 1,1 25-1,24-25 1,25-50 0,50 1-1,49-1 1,0-24 0,-24-1-1,-26 1 1,-24 49 15,-50 50 0,25 0-15,25 74 0,25 0-1,-1-25 1,-24-24-1,0-50 1</inkml:trace>
  <inkml:trace contextRef="#ctx0" brushRef="#br0" timeOffset="145626.88">20590 13520 0,'0'0'16,"0"-25"-16,-25 25 15,25-25 1,99-24-1</inkml:trace>
  <inkml:trace contextRef="#ctx0" brushRef="#br0" timeOffset="145859.42">20813 13098 0,'0'0'0,"0"-49"16,25 73 15,0 26-15,-1 74-1,1 75 1,-25-75-16,-74 99 16,-25-49-1,24-100 1</inkml:trace>
  <inkml:trace contextRef="#ctx0" brushRef="#br0" timeOffset="146626.67">15306 15455 0,'0'-25'0,"0"50"0,0-75 16,0 26-1,-25 24 1,-25 49 0,26 26-16,-26-1 15,0 124 1,50 75 15,50-173-31,74-26 16,-49-74-1</inkml:trace>
  <inkml:trace contextRef="#ctx0" brushRef="#br0" timeOffset="147227.53">16174 15604 0,'0'0'15,"25"-25"-15,-50 0 32,0 25-32,-49 25 15,-25 49 1,24 75 0,50 0-1,25-25 1,100-99 15,24-50-15,-25-49-1,-74 49-15,-25-25 16,0 26-16,-25-26 16,-49-49-1,49 49 1</inkml:trace>
  <inkml:trace contextRef="#ctx0" brushRef="#br0" timeOffset="147779.03">16298 15629 0,'25'0'0,"-50"0"0,75 0 16,-1 74 15,-49 0-15,0-24-16,0 25 15,25-100 32,25-75-31,24 1 0,1 25-1,-51 74 1,-24 25-1,25 49 1,0 0 0,0-24-16,49 0 15,-49-50 1,74-25 0,1-50-1,-26-49 16,-74 50-15,-25 24 0,-24 50-1,-1 75 1,25 24 0,25 25-1,50-25 1,-25-49-16,-1 0 15,51-1 1,-26-24 0</inkml:trace>
  <inkml:trace contextRef="#ctx0" brushRef="#br0" timeOffset="148626.74">18580 15207 0,'0'-25'16,"0"0"-1,-24 25 1,-1 0 0,0 50-1,0-25-15,0 24 16,25 26 0,75-26-1,24-24 1,0 0-1,-74 25 1,-25-1 0,-50 26-1,-49-26 1,25-24 0,24 0-1,25-50-15,25-49 16</inkml:trace>
  <inkml:trace contextRef="#ctx0" brushRef="#br0" timeOffset="148826.69">19002 15281 0,'0'0'0,"25"0"15,25 25 1,-50 25-1,0 24 1,0 25 0,0-24-1</inkml:trace>
  <inkml:trace contextRef="#ctx0" brushRef="#br0" timeOffset="148909.4">19225 15306 0,'0'0'0,"0"-25"16</inkml:trace>
  <inkml:trace contextRef="#ctx0" brushRef="#br0" timeOffset="149259.75">19523 15281 0,'0'0'0,"25"0"15,-25 25 1,-75 25 0,1-1-1,49 51 1,50-51 0,25-24-1,24-25 1,25-25-1,-24-74 17,-75-25-17,0-50 1,-25 25 0,-25 100-1,25 49-15,1 25 16,24 49-1,49 1 1</inkml:trace>
  <inkml:trace contextRef="#ctx0" brushRef="#br0" timeOffset="149759.92">19920 15306 0,'0'0'0,"74"25"16,-24-25-1,-25 0 1,0 0 15,-25-25-15,24 25-1,-48 50 1,48-1 0,125-24-1,75-25 1,-26-49-1,-74-1 1,-74-24 0,-75 49-1,-99 25 1,-25 49 0,99 1-1,75 49 1,50-49-1,24-25 17,-25-25-17,1-50 1,-51-24 0,-48-26-1,-51-24 1,-24 50-1,49 24 1</inkml:trace>
  <inkml:trace contextRef="#ctx0" brushRef="#br0" timeOffset="150010.54">20912 14835 0,'0'0'0,"25"0"15,0-25-15,0 25 32,49 74-17,1 50 1,-1 25 0,-49 99-1,-75 50 1,-74 0-1,25-174-15</inkml:trace>
  <inkml:trace contextRef="#ctx0" brushRef="#br0" timeOffset="150659.76">15827 17316 0,'0'0'0,"-50"-75"16,50 50-1,-49 50 1,24 25 0,-25 99-1,25 49 1,1-99-16,24 100 15,49-75 17,1-99-32</inkml:trace>
  <inkml:trace contextRef="#ctx0" brushRef="#br0" timeOffset="151459.82">16497 17440 0,'0'0'0,"0"-50"16,-25 50-1,0 0-15,0 25 16,0 24 0,1 75-1,-1 25 1,50-25-1,49-74 17,50-50-17,-50-74 1,-49-1 0,-25-24-1,-49 0 1,-1 24-1,50 26 1,25 24-16,49 25 16,50 0-1,-24 49 1,-51 26 0,-49-1-1,0-49 1,25-50 31,25-49-32,24-25 1,0 24 0,-24 75-1,-25 75 1,0 24-1,24-50 1,75-24 0,0-74-1,0-1 1,-74-49 0,-50-25-1,-25 74 1,-49 50-1,24 99 17,50-49-32,25 74 15,25-25 1,74-49 0,24-25-1</inkml:trace>
  <inkml:trace contextRef="#ctx0" brushRef="#br0" timeOffset="152060.04">19052 17043 0,'0'0'0,"-50"0"31,25 24-15,1 1-16,-1 25 15,0 49 1,75 0-1,74-74 1,0 0 0,-50 0-1,-74 49 1,-25-24-16,-49 24 16,-1-49-1,26-25 1,24-25-1,99-74 17,50 0-17,-24 0 1,-26 49 0,-24 25-1,-26 25 1,-24 50-1,0 49 1,0-25 0,0-24-1,25-25 1</inkml:trace>
  <inkml:trace contextRef="#ctx0" brushRef="#br0" timeOffset="152926.79">19846 17489 0,'0'0'16,"0"-25"0,-50 25 15,25 25-15,0 0-16,1 49 15,-1 1 1,50-26-1,24-49 1,26-24 0,-26-26-1,1-74 1,-50-74 0,0-26-1,-25 75 1,25 100 15,-25 74-15,-24 148-1,73-24 1,26 0 0,24-50-1,50-74 1,-24-25-1,24-74 1,-50-26 0,-24 51-1,-75 74 17,25 24-17,25-24-15,49 0 16,75-50-1,0-25 17,-25-24-17,-50 0 1,-74 24 0,-49 50-1,-26 25 1,26 24-1,24 26 1,25 24 0,0-25-1,25-49-15,24-25 16,26-25 0,-1-49-1,-49-50 1,-50-75 15,-25 26-15,26 49-1,-1 74-15</inkml:trace>
  <inkml:trace contextRef="#ctx0" brushRef="#br0" timeOffset="153293.65">21483 16795 0,'0'0'0,"-25"0"16,0 0 0,25 49-1,25 75 1,0 50-1,-25 49 1,-99 25 0,-25-24-1</inkml:trace>
  <inkml:trace contextRef="#ctx0" brushRef="#br0" timeOffset="154143.45">22202 12131 0,'0'0'0,"-25"-25"15,1 50 1,24 0-1,-25 49 1,25 75 0,25 25-1,-1-75-15,26 174 16,24 74 0,1 99-1,-1 26 1,-24 49-1,0 0 17,-1 0-17,1-75 1,-25-49 0,-25-50-1,0 1 1,49-26-1,-24-173-15,25 149 16,-1-50 0,26-25-1,-1-49 1,-24-25 0,-26-50-1,1-74 1,-25-1-1</inkml:trace>
  <inkml:trace contextRef="#ctx0" brushRef="#br0" timeOffset="156126.1">23939 10965 0,'0'-50'16,"0"25"-1,0 1 1,-25 24-1,0 0-15,25 49 16,-25 75 0,0 50-1,1-25 1,-1-50 0,-25-25-1,50-49 1</inkml:trace>
  <inkml:trace contextRef="#ctx0" brushRef="#br0" timeOffset="156729.04">24112 10965 0,'25'-50'0,"-50"100"16,50-125-16,0 75 0,-25 25 15,0 0 1,-50 99 0,26 50-1,-26-50 1,25-50 0,0-74 15,50 0-16,25-49-15,-25-1 16,74-49 0,0 49-1,-49 25 1,-26 75 0,1 49-1,-25 25 1,25-74-1,25-50 1,49-25 0,0-49-1,-49-1 1,-25-24 0,-75 25-1,-24 98 16,24 100-15,50-24 0,50-26-1,49-49 1,0 0 0,-49-50-1,-26 0-15</inkml:trace>
  <inkml:trace contextRef="#ctx0" brushRef="#br0" timeOffset="156965.04">23715 11139 0,'0'0'0,"0"-25"0,-24 25 16,24-25-1,0 0 1,24 0 0,125-24-1</inkml:trace>
  <inkml:trace contextRef="#ctx0" brushRef="#br0" timeOffset="157348.16">25551 10890 0,'0'-24'15,"0"48"-15,25-48 16,0 24-16,0 0 16,24 74-1,-24 50 1,-50 0-1,-24-25 1,49-74 0,-25-50-1,50-49 1,49-50 0,-24 49-1,49 1 1</inkml:trace>
  <inkml:trace contextRef="#ctx0" brushRef="#br0" timeOffset="157844.94">26072 11089 0,'0'0'0,"0"25"16,50-25 0,-1-25-1,1-25 1,-25 1-1,0-1 1,-75 25 0,0 100-1,1 24 1,123 50 0,-24-124-1,24-25-15,50 0 31,-25-50-15,-49-24 0,0 24-1,-50 25 1,0 0 0,49 75-1,-24 24 1,0 150-1,-75-150 1,25 25-16,-99 50 16,-49-50-1,24-24 1,50-100 0,99 0-1</inkml:trace>
  <inkml:trace contextRef="#ctx0" brushRef="#br0" timeOffset="158333.57">26643 10841 0,'0'0'0,"24"-50"0,-24 25 31,0 1-15,0-1-1,-24 25 1</inkml:trace>
  <inkml:trace contextRef="#ctx0" brushRef="#br0" timeOffset="159195.32">26916 10940 0,'0'0'0,"-25"0"0,25-25 31,0 50-15,25 0 15,49-25-15,25 0-1,-24-25 1,-26-25 0,-24 26-16,-25-1 15,-25-25 1,-24 25-1,-26 75 1,1 24 0,74-24-16,0 49 15,124-24 1,25-75 15,-1-25-31,-73-25 31,-50-24-15,-25 24 0,-50 50-1,0 75 1,50-1 0,75 1-1,49-51 1,0-24-1,0-74 1,-50-25 15,-49 24-31,0-24 0,0-75 16,0 75 0,-50 74-1,0 50 1,-25 174 15,26-26-15,-1 26-1,25-75 1,0-99 0</inkml:trace>
  <inkml:trace contextRef="#ctx0" brushRef="#br0" timeOffset="159694.32">27957 11139 0,'0'0'0,"0"-75"16,50-24 0,24 49-1,1 25 1,-50 25 0,0 25-1,-1 74 1,-24-24-1,50-25 1,24-26 0,75-73-1,-25-26 1,-49 1 0,-75 49-1,24 50 1,-48 24-1,-1 1-15,74 25 16,-24-75 0,124 0-1,-99-25 1,-1-25-16,-24-24 31,0-26-15,-50 100-16,0 25 31,1 50-15,-1 49-1,74 0 1,-24-75-16</inkml:trace>
  <inkml:trace contextRef="#ctx0" brushRef="#br0" timeOffset="160196.48">29942 10618 0,'0'0'0,"0"24"31,-25 1-16,25 25-15,0 24 16,0-24 0,25 49-1,0-74-15,24-25 16,51-25 0,-51-49-1,1-1 1,-25 50-1,-25 1 1,0 73 0,24 50-1,26-24 17,0-50-17,24-25-15,-24-75 16,-25 1-1,49-125 17,-49 125-17,0 74 1,-1 0-16</inkml:trace>
  <inkml:trace contextRef="#ctx0" brushRef="#br0" timeOffset="160360.43">30761 10618 0,'-25'-25'0,"50"50"0,-1-25 16,-24 24 0,0 26-1,-24 49 1,24-49 0,-25 24-1,25-49-15,0 0 16</inkml:trace>
  <inkml:trace contextRef="#ctx0" brushRef="#br0" timeOffset="160527.84">30810 10890 0,'25'-99'15,"-50"223"-15,25-149 0,50-173 16,-25 173 0,-25 50-1,-25 0 1,25 74-1,0-25 1,25-49 0</inkml:trace>
  <inkml:trace contextRef="#ctx0" brushRef="#br0" timeOffset="160727.89">31158 10667 0,'0'0'16,"49"-124"-16,-49 25 31,0 74-15,-25 75-1,1 49 1,-1 50 0,0-50-1,50-74 1</inkml:trace>
  <inkml:trace contextRef="#ctx0" brushRef="#br0" timeOffset="161110.98">31703 10345 0,'0'-50'0,"0"100"16,0-125-16,25 125 31,-50-25-15,25 124-1,25-25 1,-25-100-16,0 26 16,99-25-1,1-50 1,24 0-1,-100 25 1,-24 75 0,-99-26-1,0 1 1,25-25 0,74-1 15,49-98-31</inkml:trace>
  <inkml:trace contextRef="#ctx0" brushRef="#br0" timeOffset="161410.79">32373 10568 0,'0'0'16,"25"-25"0,0 25-1,49 0 1,1-25-1,-26-24 1,-49-1 0,-25 25-1,-24 25 1,-26 50 0,26 74-1,24 0 1,25-25 15,74 25-15,-24-124-16</inkml:trace>
  <inkml:trace contextRef="#ctx0" brushRef="#br0" timeOffset="163044.04">23418 13098 0,'-25'-25'16,"25"1"0,-25-1 15,50 25 16,0 0-47,0 0 15,49 0-15,-24 25 16,98-25 0,-73 0-16,49 24 15,-50 26 1,-74 25 0,-74 73-1,-50-24 1,25 0 15,24-24-15,26-51-1,49-24 1,24-25 0,76 0-1,48-25 1,-73 0-16,74 1 15,-75 24 1</inkml:trace>
  <inkml:trace contextRef="#ctx0" brushRef="#br0" timeOffset="163311.74">23591 13495 0,'0'0'0,"-24"-25"31,24 1-15,24-1-1,26 25-15,0 0 16,74-25 0,-25 50-1,-49-25-15</inkml:trace>
  <inkml:trace contextRef="#ctx0" brushRef="#br0" timeOffset="164227.35">25700 13098 0,'0'0'16,"0"-25"-16,0 1 31,-50 48 32,26 1-63,-26 25 15,-24 0-15,-1 24 16,-49 50-1,-25-25 1,75-49 0,49-25-1,0 24 1,50-49 0,49 25-1,50-25 1,75 25-1,-25-25 17,-50 25-17,-50-25 1,-49 24-16,0-24 16,-1-24-1,1-1-15</inkml:trace>
  <inkml:trace contextRef="#ctx0" brushRef="#br0" timeOffset="164711.22">26320 13297 0,'0'0'0,"-25"0"16,1 0-1,48 0 32,26 0-31,-25 0-1,74 0 1,-25 0 0,-24 0-1</inkml:trace>
  <inkml:trace contextRef="#ctx0" brushRef="#br0" timeOffset="165128.04">26816 12974 0,'0'0'0,"-24"-25"16,24 1-16,0-26 31,49 50-15,50-25-1,25 25 1,0 25 0,-74 49-1,-50 50 1,-50-49-16,-49 49 15,25 0 1,49-50 0,0-24-1,75 0 1,74-50 0,25-25-1,-1 0 1,-73-25-1</inkml:trace>
  <inkml:trace contextRef="#ctx0" brushRef="#br0" timeOffset="165328.01">27188 13322 0,'0'0'15,"-24"-50"1,48 25 0,1 0-16,25 25 15,74-24 1,25-1 0</inkml:trace>
  <inkml:trace contextRef="#ctx0" brushRef="#br0" timeOffset="165744.59">28131 13297 0,'0'0'0,"25"0"16,0 0 15,-50 25-31,25-1 15,-25 51 1,-49 24 0,-1 25-1,1-74 1,49-26 0,-25-48-1,75-26 1,0-49-1,25 24 17,-26 51-17,1 24 1,0 74 0,25 0-1,-26 1 1,51-50-1</inkml:trace>
  <inkml:trace contextRef="#ctx0" brushRef="#br0" timeOffset="165995.09">28553 13545 0,'0'0'0,"25"-25"0,-1-25 31,-48 75 0,24 0-15,-50 74-1,-49 100 1,49-125 0,1 1-16,-51 24 15,76-50 1</inkml:trace>
  <inkml:trace contextRef="#ctx0" brushRef="#br0" timeOffset="166278.32">28726 13892 0,'0'0'0,"50"0"15,-50 25 16,0 0-15,-25 0 0,-74 74-1,49-50-15,-24 26 16,74-50 0,25-1-1,49-48 1,50-26-1,-25 25 1,-74 0-16</inkml:trace>
  <inkml:trace contextRef="#ctx0" brushRef="#br0" timeOffset="167310.26">29570 12949 0,'0'-24'16,"25"-1"0,-25 0-1,0 0 1,-50 25 0,-24 50-1,-26 24 1,51 25-1,49-49 17,25-50-32,24 25 15,26-75 1,24 25 0,-74-24-1,0 49 16,-25 74-15,-25 1 0,25-26-1</inkml:trace>
  <inkml:trace contextRef="#ctx0" brushRef="#br0" timeOffset="167994.69">29793 12974 0,'0'0'0,"50"-49"31,-25 24-15,-25 50-16,0-1 16,0 51-1,0-1 1,0-49-1,0 0 1,49-50 0,1-25-1,-1-49 1,1 50 0,0 24-1,-50 74 1,24 26 15,1-26-15,25-49-1,49-24 1,25-1 0,-49-25-1,-26 1 1,-49 24-1,-49 50 1,-1-25-16,-24 49 16,24 26-1,50-26 1,50 1 0,24-50 15,25 0-31,-24-50 31,-51-49-15,-24-25-1,-24-50 1,-1 75 0,0 74-1,0 50 1,0 50-1</inkml:trace>
  <inkml:trace contextRef="#ctx0" brushRef="#br0" timeOffset="168394.41">31108 12825 0,'0'0'0,"50"-74"31,-50 49-31,24 0 16,1 25 0,25 25-1,-1 25 1,-24 74-1,-74 0 1,-26 0 0,50-50-1,1-24 1,73-25 0,50-25-1,50 0 1,-50-25 15,-49 25-31,-50-25 0</inkml:trace>
  <inkml:trace contextRef="#ctx0" brushRef="#br0" timeOffset="168578.06">31207 13123 0,'0'0'0,"-25"0"0,-24 0 15,49-25 1,-25-24 0,124 24-1,50 0 1,0-25 0</inkml:trace>
  <inkml:trace contextRef="#ctx0" brushRef="#br0" timeOffset="169044.24">31852 12751 0,'0'0'0,"0"-25"15,0 0 1,-49 25 0,73 0 31,1 0-32,0 25-15,74 25 16,25-1 15,-25-24-15,-49 0-1,-25-25 1,-25 25 0,-25 24-1,-25 26 1,26-26-16,-76 51 15,1 24 1,0 0 0,74-99-1</inkml:trace>
  <inkml:trace contextRef="#ctx0" brushRef="#br0" timeOffset="170044.68">32646 12701 0,'0'0'0,"0"-24"47,-25 24 78,0 0 78,75 0-156,-25 0-47,24 0 16,1 0-16,0 0 15,24 24-15,25-24 16,0 0 0,-74 0-1,0 50 1,-25 24 15,-50 26-15,26-1-1,-51-25 1,26 26 0,49-26-1,0-49 1,0 0-16,74-1 15,-24-24 1,24 0 0,-49 0-1</inkml:trace>
  <inkml:trace contextRef="#ctx0" brushRef="#br0" timeOffset="170244.29">32894 13198 0,'0'0'0,"-50"-25"31,26 0-31,48 0 16,1 25 0,50 0-1,49-25 1,0 25-1</inkml:trace>
  <inkml:trace contextRef="#ctx0" brushRef="#br0" timeOffset="170728.15">33465 13247 0,'0'0'0,"24"0"15,1 0 17,-50 25-17,1 25 1,-26 24 0,-49 25-1,0-24 1,-1-26-1,1 1 1,74-50 0,25 25-1,0-75 1,50-24 0,-25 49-16,49-50 15,-24 75 1,-50-24 15,49 73-15,-49 1-1,25 24 1,0 1 0,-25-26-1,0-24-15</inkml:trace>
  <inkml:trace contextRef="#ctx0" brushRef="#br0" timeOffset="171011.39">33564 13644 0,'0'0'0,"25"0"31,-25-25-31,-25 50 31,-25 0-15,1 24-1,-75 26 1,0 24 0,-1 25-1,26-25 1,25-24-16,-25-26 15,74-24 1</inkml:trace>
  <inkml:trace contextRef="#ctx0" brushRef="#br0" timeOffset="171379.1">33415 13991 0,'0'0'0,"25"-24"0,0 24 31,-1 0-15,-24 24-1,-49 26 1,-1 0-1,1 24 1,-26-24 0,75-26-1,25 1 1,74-25 0,0-25-1,-24 1 1,-26-1-1</inkml:trace>
  <inkml:trace contextRef="#ctx0" brushRef="#br0" timeOffset="184845.08">23914 15405 0,'0'0'0,"-25"-24"31,0 24-31,0 0 172,25-25-156,0 0 31,25 25 31,0-25-62,25 25-16,24 0 15,1 0-15,-26-25 16,100 25-1,-50-24 1,-24 24 0,-75 24-1,0 26 1,-25 49 0,-50 25 15,26 0-16,-26 0 1,26-24 0,24-1-1,0-50 1,50 1 0,0-25-1,99-25 1,49-50-1,-48 25-15,73-24 16,-74 24 0,-74 0-1,-26 25 1</inkml:trace>
  <inkml:trace contextRef="#ctx0" brushRef="#br0" timeOffset="185494.51">24236 15678 0,'-24'-25'15,"-1"1"-15,0 24 47,25 24-31,-25-24-16,25 25 16,-49-25-1,24 0 16,50 0 32,-1 0-47,1 0-16,50 0 0,49-25 15,24 25 16,-48 0-15,-1-24 0,-49 24-1,-1-25 1,-24 25 0,0 0-1</inkml:trace>
  <inkml:trace contextRef="#ctx0" brushRef="#br0" timeOffset="186512.31">26891 15033 0,'-25'0'15,"25"-25"-15,0 1 32,0 48 14,25-24-46,0 25 16,99 25 0,49-25-1,26 24 1,-50-24 0,-50 0-1,-99 25 16,-50-26-15,-74 76 0,-25-1-1,-24 25 1,49 0 0,24-75-1,100-24 1,-24-25-1,73 25 1</inkml:trace>
  <inkml:trace contextRef="#ctx0" brushRef="#br0" timeOffset="186979.34">27908 15108 0,'0'0'0,"0"-25"0,49 25 15,51 0 1,-1 25 0,-49 24-1,-1 51 1,-49-1 0,-49 50-1,-26-25 16,25-25-15,26-25 0,48-24-1,76-25 1,73-25 0,-73 0-16,73-25 15,-74-25 1</inkml:trace>
  <inkml:trace contextRef="#ctx0" brushRef="#br0" timeOffset="187164.25">28230 15678 0,'0'0'0,"-149"0"31,149-25 0,75 1-15,74-1 0,49 0-1</inkml:trace>
  <inkml:trace contextRef="#ctx0" brushRef="#br0" timeOffset="187612.71">29272 15604 0,'25'0'16,"-50"0"-16,50-25 15,0 25 17,-50 25-32,25 24 15,-74 51 1,-1 49-1,-24-25 1,25-50 0,49-49-1,0-50 1,25-49 0,0-26-1,25 51-15,0 24 16,-25 0-1,0 50 1,99 99 0,0-25 15,0 0-31,0-49 31,-24-25-15,-50-25-16</inkml:trace>
  <inkml:trace contextRef="#ctx0" brushRef="#br0" timeOffset="189347.08">24137 17489 0,'-25'-25'0,"50"1"16,-25-1-16,0 0 47,0 0-16,25 25-15,0 0-16,0 0 15,24 0-15,75 0 16,0 25 0,0 25 15,-49 49-16,-50 25 1,-25-50-16,-100 75 16,1 25-1,-25-50 1,74-50 0,26-49-1,-1-25 1,74 25-1,75-25 1,50-50 0,0 25-1,-50 1 1,-99 24 0,-1-25 15</inkml:trace>
  <inkml:trace contextRef="#ctx0" brushRef="#br0" timeOffset="189580.06">24410 18010 0,'0'0'0,"-25"-25"31,25 1-15,25 24-16,99-25 15,50 25 1,24-25 0</inkml:trace>
  <inkml:trace contextRef="#ctx0" brushRef="#br0" timeOffset="190229.35">26568 17514 0,'0'0'0,"25"-50"15,-50 50 1,25-24 0,-25 24-1,1 0 1,-26 24 0,-24 51-1,-100 49 1,25 0-1,0-25 1,50-24 0,74-75 31,25 24-47,50-24 15,74 25 16,25-25-15,24 25 0,-73 0-16,48 0 15,-48-1 1,-1 1 0,-49-25-1,-1 0-15</inkml:trace>
  <inkml:trace contextRef="#ctx0" brushRef="#br0" timeOffset="191329.32">27362 17837 0,'0'0'0,"0"-25"15,0 0 32,50 50 0,-26-25-47,51-25 16,-1 25-16,1 0 15,49-25 1,-50 0 0,-49 25-1,0 0 1</inkml:trace>
  <inkml:trace contextRef="#ctx0" brushRef="#br0" timeOffset="191812.58">28255 17415 0,'0'0'0,"0"-50"16,0 25-16,25 25 16,25-24-1,-26-1-15,51 25 16,-26 25 0,1 24-1,-50 50 16,0 25-15,-50 0 0,26-49-1,-1-1 1,0-24 0,50-25-1,49-25 1,149 0-1,-49 0 1,0-25 0,-50 0-1,-99 0 1</inkml:trace>
  <inkml:trace contextRef="#ctx0" brushRef="#br0" timeOffset="192012.57">28553 17712 0,'0'0'0,"-50"0"0,-24-49 31,49 49-15,75-25-1,-1 25 1,75 0-1,-25 0 1</inkml:trace>
  <inkml:trace contextRef="#ctx0" brushRef="#br0" timeOffset="192515.22">29719 17712 0,'0'0'0,"0"-24"16,0 48 46,0 26-62,-25-25 16,0 99-1,-49-25 1,24 0 0,-24-24-1,24-75 1,25 25 0,-24-125 15,49 26-16,0 24 1,0 26 0,49 48-1,50 1 1,1 50 0,49-26-1,-50 1 1,0-25-1,-49-25-15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19:29.2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2555 1588 0,'0'0'0,"0"24"63,0 26-63,-25 0 15,25 24-15,-24 25 16,-1 100 0,0-26-1,50-73 1,74-51-1,99-49 1,1-124 0,-125 75-1</inkml:trace>
  <inkml:trace contextRef="#ctx0" brushRef="#br0" timeOffset="250.6">2605 1761 0,'0'0'0,"-25"-49"16,25-1-16,25 0 15,49-49 1,75 0-1,-25 0 1,0 49 0,-99 50-16</inkml:trace>
  <inkml:trace contextRef="#ctx0" brushRef="#br0" timeOffset="417.15">2630 1985 0,'0'0'0,"-25"49"16,25 1 0,-25-50-1,99-25 1,75-74 0,-50 49-16</inkml:trace>
  <inkml:trace contextRef="#ctx0" brushRef="#br0" timeOffset="816.72">3820 1563 0,'0'0'16,"25"-25"0,-75 25-1,26 0 1,-76 124-1,1 50 1,-50 24 0,50-74-1,25-74 1,24-75 0,50-25-1,0-24-15,0-75 16,75 50-1,-1 49 1,0 50 0,1 75 15,24 24-15,0 0-1,-24-49 1,-51-25-16</inkml:trace>
  <inkml:trace contextRef="#ctx0" brushRef="#br0" timeOffset="1235.69">4267 1662 0,'0'0'0,"25"-25"0,-25 0 15,0 1 1,-25 24-16,0 24 15,-49 76 1,49-1 0,-25-25-1,25 26-15,1-26 0,-1 0 16,25-98 31,0-26-47,49-124 15,26-24 1,-1 49 0,-24 75-1,24 74 1,-24 74 0,-1 75-1,1 25 1,-25-50-1,-50-25 1</inkml:trace>
  <inkml:trace contextRef="#ctx0" brushRef="#br0" timeOffset="1817.13">4267 2059 0,'-50'-25'15,"100"50"-15,-125-99 16,75 24-1,25-24 1,74-50 0,75-1-1,-25 51 1,-50 49 0,-24 75-1,-51 148 1,-24-74-1,-24-49 1,24-50 15,0-125 1,49-48-17,1-1 1,-1 99-1,-24 50 1,25 99 0,-25-49-16,-1 24 15,26 26 1,-25-125 0,49-25-1,25-99 1,-24 0-1,-25 50 17,-26 99-32,1 50 15,0 99 1,0 24 15,0-24-15,-1-124-16</inkml:trace>
  <inkml:trace contextRef="#ctx0" brushRef="#br0" timeOffset="2035.69">5854 1563 0,'0'0'0,"50"-124"16,-25 49 0,-25 175 30,-25-26-46,25 0 16,-25 249 0,0-1-1,1-222 1,24-51 0</inkml:trace>
  <inkml:trace contextRef="#ctx0" brushRef="#br0" timeOffset="2268.71">5879 1712 0,'0'0'0,"0"-100"16,25-24-1,-25 25 1,25 25 0,49 74-1,-24 0 1,0 99-1,-26 0 1,-73 149-16,24-124 16,-25 25-1,25-99 1</inkml:trace>
  <inkml:trace contextRef="#ctx0" brushRef="#br0" timeOffset="2517.73">6450 1290 0,'0'0'0,"25"-25"0,-1 50 31,-48 25-15,24 173-1,0-25 1,0-123-1,24-26-15,26 51 32,0-51-17,98-49-15,-73-25 16</inkml:trace>
  <inkml:trace contextRef="#ctx0" brushRef="#br0" timeOffset="2783.62">7368 1389 0,'0'-25'16,"0"50"-16,-25-25 31,25 25-15,0 25-16,25 74 15,-25 0 1,24-50 0,51-49 15,-50 0-31,24-25 16,26-50-16</inkml:trace>
  <inkml:trace contextRef="#ctx0" brushRef="#br0" timeOffset="2984.37">7368 1340 0,'0'-25'16,"0"50"-16,-25-50 15,25 0 1,0 0-16,25 25 15,49-74 1,-24 49 0</inkml:trace>
  <inkml:trace contextRef="#ctx0" brushRef="#br0" timeOffset="3133.95">7442 1612 0,'0'0'0,"-25"25"0,25 0 16,-25-25 0,100-25-1,-25 25-15</inkml:trace>
  <inkml:trace contextRef="#ctx0" brushRef="#br0" timeOffset="3417.03">8261 1364 0,'0'-24'15,"-25"48"1,0-24-16,25 75 31,0-26-15,50 1-1,-1-50 1,26-25 0,-50 0-1,-25-49 1,-25 0 0</inkml:trace>
  <inkml:trace contextRef="#ctx0" brushRef="#br0" timeOffset="3650.79">8534 1761 0,'0'0'0,"24"75"31,-24-50-15,25-1-1,0-24 1,49-24 0,-24-1-1,-25-50 1,-75 26 0</inkml:trace>
  <inkml:trace contextRef="#ctx0" brushRef="#br0" timeOffset="4300.27">1910 3572 0,'0'0'0,"-25"0"0,25-25 16,-24 25-16,-1 0 31,50 25 0,24-25-15,26 0-1,24 0-15,198-49 16,150-26 0,124-49-1,74 25 1,24-25 0,1-25-1,-50 25 1,-124-25-1,-173 75 1,-149 24 0,-100 50-1,-49-25 1</inkml:trace>
  <inkml:trace contextRef="#ctx0" brushRef="#br0" timeOffset="5983.66">10667 1290 0,'0'0'0,"0"-25"15,25 25 1,-25 50-16,-75 123 15,-24 76 1,0-26 0,74-99-1,0-99 1,50-75 15,0-99-15,49-124-1,26-24 1,-26 73 0,-49 175-16,0-1 15,-1 50 1,26 99 0,-25 75-1,24 24 1,-24 1-1,-25-75 1,0-25 0</inkml:trace>
  <inkml:trace contextRef="#ctx0" brushRef="#br0" timeOffset="6150.71">10568 1910 0,'0'0'0,"-25"0"15,0-25 1,50 1 15,124-100-15,99-25 0</inkml:trace>
  <inkml:trace contextRef="#ctx0" brushRef="#br0" timeOffset="6516.84">12726 1315 0,'25'-75'16,"24"75"-1,-24-24 1,74 73 0,-49 50-1,-25 75 1,-50-75 0,0-49-1,0-50 1,25-124-1,100-149 1,-1 149 0,-25 74-1,-24 50 1</inkml:trace>
  <inkml:trace contextRef="#ctx0" brushRef="#br0" timeOffset="6851.03">13545 1315 0,'24'0'16,"-48"0"-16,48-25 16,-24 0-1,-24-24 1,-26 24 0,25 50-16,-74 24 15,49 75 1,50-25-1,50-49 1,24-50 0,26-74-1,-51-1 1,-24 50 15,0 1-15,-25 98-1,-50 50 1,25-25-16</inkml:trace>
  <inkml:trace contextRef="#ctx0" brushRef="#br0" timeOffset="8184.01">13644 1439 0,'25'-75'15,"24"-24"1,1 74-1,-25 50 1,-1 50 0,-24 49-1,-24-50 1,24-49 15,0-75-15,99-123-1,-25 98 1,-49 75 0,0 0-1,25 75 1,-26-26 0,1 1-1,25-25 1,-25-50-1,-25 50 17,-25-25-32,0 24 15,-74 76 1,99-51 15,49-49 0,51-49-15,-1-75 0,0-50-1,-25-49 1,-74 24 0,25 75-1,-50 149 16,25 25-31,-49 123 16,24 26 0,25-26-1,50-98 1,74-75 0,25-50 15,-1-24-16,-98 24 1,-75 50 0,0 50-1,1-25 1,-26 49 0,50 0-16,25-24 15,74-25 1,-25-75-1,1-49 1,-75 49 0,25-49-1,-1 0 17,51 49-17,-1 50 1,26 50-1,-76 49 1,-24 25 0,-24-74-16,24 24 15,-25-74 1,50-74 0,49-50-1,0 25 1,1 49-1,-50 50 1,-1 74 0,-24 26-1,0-26 1,50-148 31,0 24-47,74-99 15,0 50 1,-50 74 0,1 25-1,-51 75 1,1 49 0,-25 0-1,0-100-15</inkml:trace>
  <inkml:trace contextRef="#ctx0" brushRef="#br0" timeOffset="8950.36">17638 893 0,'0'0'16,"-25"-74"-1,-25 49 1,1 50-1,-51-1 1,51 76 0,74-26-1,124 1 1,24-26 0,-98-24-16,-51 25 15,-48-1 1,-100 26-1,0-51 1,24 1 0,100-74-1,75-51 1,123-24 15,1 25-15,-75 49-1,-25 50 1,-74 0 0,0 50-1,-25 25 1,0-26 0,0 1-1,0-1 1</inkml:trace>
  <inkml:trace contextRef="#ctx0" brushRef="#br0" timeOffset="9351.14">18407 943 0,'0'-50'31,"0"25"-31,0 0 16,49 1 0,1-1-1,0 25 1,-1 25 0,-24 49-1,-25 0 1,0-24-1,25-25 1,24 0 0,1 24-1,-50-24-15,0 74 32,-25 25-17,-24-49 1,24-50-1,0-1 1,0-24-16</inkml:trace>
  <inkml:trace contextRef="#ctx0" brushRef="#br0" timeOffset="9650.93">19002 1216 0,'0'0'16,"50"-25"-16,-25 0 0,24-49 15,26 24 1,24 0 0,-50-24-1,-49 49 1,-24 25 15,-76 50-15,26 49-1,49 0 1,75 0 0,-1-49-1,51-25 1,-76-25-16</inkml:trace>
  <inkml:trace contextRef="#ctx0" brushRef="#br0" timeOffset="9805.54">18308 843 0,'0'0'0,"-199"-24"32,149 24-32</inkml:trace>
  <inkml:trace contextRef="#ctx0" brushRef="#br0" timeOffset="10567.64">20813 943 0,'0'0'0,"0"-100"31,0 76-15,-25 48 0,0 1-16,1 25 15,-26 49 1,50-24-1,50-51 1,49-73 0,0-1-1,-74 0-15,0-24 32,-25 49-17,-75 25 1,50 50-1,25-1 1,75-49 0,74 0-1,0-49 1,-50-50 0,-74-1-1,-25 26 1,-50 74-1,0 99 1,1 25 0,24 50-1,25 49 1,25 0 15,0 26-15,-25-76-16</inkml:trace>
  <inkml:trace contextRef="#ctx0" brushRef="#br0" timeOffset="10751.99">21086 1662 0,'0'0'0,"0"-25"15,-25 0-15,0-24 16,0 24-1,25-25 1,100 1 0,49 24-1</inkml:trace>
  <inkml:trace contextRef="#ctx0" brushRef="#br0" timeOffset="12136.01">23418 645 0,'0'25'62,"0"24"-62,0 1 16,-25 24-16,0-24 16,0 74-1,1-74 1,24-25 0,-25-25-1,25-75 1,-25 25-1,50 1-15,0-50 16,74-50 15,-50 124-31,125 0 32,-75 75-17,-49 74 1,-25 25-1,-25-25 1,-50-25 0,50-74-1,-25-25 1</inkml:trace>
  <inkml:trace contextRef="#ctx0" brushRef="#br0" timeOffset="12351.91">24261 794 0,'25'0'0,"-50"0"0,75 0 47,-25 0-31,-1-25-16,1 25 15,99-25 1,0 25 0</inkml:trace>
  <inkml:trace contextRef="#ctx0" brushRef="#br0" timeOffset="12517.71">24410 1042 0,'0'0'15,"-25"25"-15,0-25 0,25 25 32,25-25-32,74-25 15,1 0 1</inkml:trace>
  <inkml:trace contextRef="#ctx0" brushRef="#br0" timeOffset="12917.82">25204 744 0,'0'0'0,"0"-25"31,0 1-15,25 24-16,24 0 15,51 49 1,-26 50-1,-24 50 1,-50 0 0,-75-50-1,-24-24 17,49-75-32,1 0 15,24-124 16,74 74-15,-24 50 0,0-25-16,50 25 15,-1 50 1,25 0 0,0-1-1</inkml:trace>
  <inkml:trace contextRef="#ctx0" brushRef="#br0" timeOffset="13583.8">26593 620 0,'0'-25'0,"0"50"0,25-74 16,-25 24-1,0 0 17,-25 25-17,-49 0 1,-26 25 0,51-25-1,24 25 1,0-25-1,0 0 1,25 24 0,0 1-16,0 74 31,0 25-15,0 0-1,0-24 1,-49-26-1,49-49 1,0-50 15,49-49-15,-24 24-16,74 0 16,1 1-1,-51 49 1,-24 0-16,49 25 15,1 24 1,-25 51 0,-26-26-1,-24 25 1,-49-74 15,-75 25-15,-124-26-1,74 1-15</inkml:trace>
  <inkml:trace contextRef="#ctx0" brushRef="#br0" timeOffset="15584.72">28726 719 0,'0'50'78,"25"0"-78,-25 24 16,0 25-16,0 100 15,0-125 1,0-24-16,0-1 31,0-73-15,50-76 15,24-73-15,1-26-1,-50 50 1,-25 125-1,24 24-15</inkml:trace>
  <inkml:trace contextRef="#ctx0" brushRef="#br0" timeOffset="16550.77">29371 1116 0,'0'0'16,"0"-24"-16,0-1 15,-24 0-15,-26 0 16,-49 25 0,24 99-1,26-24 1,49-1 15,49-74-15,51-49-1,-1-26 1,-74 26-16,24-26 16,-24 50-1,-25 100 17,0-1-17,25 1 1,24-26-1,1-49 1,0-25 0,-1 1-1,-24-1-15,50-199 32,-51 51-17,1 24 1,-25 124-1,-25 124 17,-24 50-17,49 25 1,0-50 0,74-50-1,-49-49-15,25-25 16,24-25-1,25-99 17,-74 0-17,0 50 1,0 49 0,-50 50-1,0 49 1,25 26-1,0-26 1,50-49 0,-1-25-1,26-75 1,-1-49 0,-24 0-1,-25 50 1,-25 148 15,-25 1-15,0 49 15,50 25-15,0-100-1,-25-24-15</inkml:trace>
  <inkml:trace contextRef="#ctx0" brushRef="#br0" timeOffset="17019.05">30761 1092 0,'24'0'16,"-48"0"-16,48-25 0,-24 0 16,25 0-16,-25-49 15,25 24 1,-25 75 15,0 24-15,25 26-1,-25-50 1,49 0 15,1 24-15,0-49-16,-1-25 31,1 25-31,99-74 16,-50 49-1,50 0 1,-25 0 0,-75 50-1,-49 0 1,0 50-1,-49-51 1,24 26-16,-49 0 16,-1-50-1,26 0 1</inkml:trace>
  <inkml:trace contextRef="#ctx0" brushRef="#br0" timeOffset="21051.61">4118 4118 0,'0'0'0,"0"-74"31,0 24-31,-25 25 16,-24 0-1,-26 50 1,-49 50-1,50 49 1,49-50 0,50-49-1,74-75 1,0-24 15,-49-1-15,-50 51-1,25 24-15,-1 49 16,26 75 0,0 75-1,-26 24 1,-24 25 0,-49-25-1,-26-74 1,1-74-1,-1-75 1,26-100 0,24-148-1,75 0 17,74-49-17,-75 222-15</inkml:trace>
  <inkml:trace contextRef="#ctx0" brushRef="#br0" timeOffset="21235.06">4540 4242 0,'0'0'0,"0"25"0,24 24 16,-24-24-1,25 75 1,-25 24-1,0-25 1,0-25 0</inkml:trace>
  <inkml:trace contextRef="#ctx0" brushRef="#br0" timeOffset="21384.37">4540 4242 0,'0'0'0,"-25"-50"15,25 1 1,0 24 0</inkml:trace>
  <inkml:trace contextRef="#ctx0" brushRef="#br0" timeOffset="21651.67">4763 4242 0,'0'0'0,"25"0"0,0 25 16,-1 49 0,1 26-1,-25-26 17,25-24-17,0-50 1,0-50-1,-1 0 1,26-99 0,-25 25-1,0 75 1,-1 24-16</inkml:trace>
  <inkml:trace contextRef="#ctx0" brushRef="#br0" timeOffset="22179.45">5309 4416 0,'0'0'0,"24"0"16,26-50-1,-25-24 17,0-26-17,-25 51 1,0 74 15,25-1-31,-25 51 16,0-50-1,24-1 1,-24 1 62,0-50-62</inkml:trace>
  <inkml:trace contextRef="#ctx0" brushRef="#br0" timeOffset="34035.82">5532 4316 0,'0'0'0,"-25"0"78,50 0 94,-25 25-125,-25-25-31,25-25-1,25 1 1220,0 24-1235,-25-25 15,25 25 1,24-25-1,-24 0 1,0 25 15,-50 0 79,25-25-95,-25 25 17,0 0-32,1 0 15,-1 0 16,0 0-15,0 0 0,25 25-1,-25-25-15,25 25 47,0 0 0,0 0-47,-24-25 16,24 24 15,0 1 16,-25-25-32,25 25 1,0 0-16,0 0 47,25 0-31,-1-25-1,1 24 1,0-24-16,0 0 15,0 0 1,-1 0-16,26-24 16,0 24-1,-1-25 17,-24 25-32</inkml:trace>
  <inkml:trace contextRef="#ctx0" brushRef="#br0" timeOffset="34420.21">6152 4093 0,'0'-25'15,"0"1"1,0 48-16,0 26 16,25 0-1,25-1 17,-1-24-17,-24 25 1,0-26-1,0 1 1,-75 25 0,0 0-1,-49-1 1,50-24 0,24-25-1</inkml:trace>
  <inkml:trace contextRef="#ctx0" brushRef="#br0" timeOffset="35202.19">8062 3895 0,'0'0'0,"-25"-25"16,1 25 0,24-50-1,24 1 1,1 24 0,0 0-1,74 0 1,-49 0-16,49 1 15,-24 48 1,-1 51 0,-74 49-1,-25 25 1,-49-25 0,-1-50-1,51-74 16,48-74-15,76-75 0,24-49 15,24-26-15,-98 150-1,-50 49 1,0 50-1,-50 99 1,1 0 0,49 0-1,25-50 1,99-24 0,0-50-1,0-25 1,-75 0-16</inkml:trace>
  <inkml:trace contextRef="#ctx0" brushRef="#br0" timeOffset="35502.23">8137 3349 0,'0'0'0,"-25"0"16,25-25 0,-25 25-16,25-25 15,99 1 1,100-26-1,-26 0 1,-49 26 0,-74 24-1</inkml:trace>
  <inkml:trace contextRef="#ctx0" brushRef="#br0" timeOffset="35853.24">10072 3696 0,'-25'0'32,"50"0"-1,-1 0-15,1-25-16,25 25 15,-1-24-15,26 24 16,24-50-1,-24 25 1,-51 25 0</inkml:trace>
  <inkml:trace contextRef="#ctx0" brushRef="#br0" timeOffset="36052.82">10171 3920 0,'0'0'0,"-50"24"15,25-24-15,25 25 16,-24-25 0,48 0 15,76-25-15,24-24-1,-25 49 1</inkml:trace>
  <inkml:trace contextRef="#ctx0" brushRef="#br0" timeOffset="37036.65">12106 3572 0,'0'-25'32,"0"1"-1,25-1-31,-1 0 16,26-49-1,0-1 1,-26 1-1,-24-1 1,-74 26 0,-25 49 15,-50 74-15,50 1-1,49 24 1,50-50-16,99 26 15,50-26 1,50 1 0,-100 24-1,-50 1 1,-73 49 0,-76-50-1,1 1 1,0-75-1,25 0 1,49-75 0,25-73 15,25 73-31,49-74 16,50 50-1</inkml:trace>
  <inkml:trace contextRef="#ctx0" brushRef="#br0" timeOffset="37486.61">12900 3250 0,'0'0'0,"24"-50"15,-24 25 1,0-24-16,25 24 15,0 25-15,49-25 16,1 25 15,-50 99-15,-25 1 0,-25-26-1,25-24 1,74-50-1,1 24 1,-1 26 0,1 0-1,-51 24 1,-48 25 0,24-74-16,-50 25 15,25-50 1,-24 25-1,-1-25 1,25 0 0</inkml:trace>
  <inkml:trace contextRef="#ctx0" brushRef="#br0" timeOffset="37837.37">14090 3746 0,'25'0'31,"-25"25"0,0-50 32,0 0-47,-25 0 15</inkml:trace>
  <inkml:trace contextRef="#ctx0" brushRef="#br0" timeOffset="51305.18">16000 3175 0,'0'0'0,"0"-24"31,-24 24 31,-1 0-46,0-25-16,0 25 16,-49 0-1,-1 0 1,1 49 0,24 26-1,1-26-15,-1 51 16,25 24 15,25-25-15,50 0-1,74-74 1,74-25 0,-24-50-1,-25-24 1</inkml:trace>
  <inkml:trace contextRef="#ctx0" brushRef="#br0" timeOffset="51653.73">16447 3349 0,'25'-25'0,"-50"50"0,50-75 16,-75 50 0,-24 25-1,-1 50 1,26 24-1,49-25 1,49-49 15,51-25-15,-76-25 0,26-49-1,0-25 1,-26 99 15,-24 49-15,25 26-1,-25 24 1,25-50 0</inkml:trace>
  <inkml:trace contextRef="#ctx0" brushRef="#br0" timeOffset="51989.88">16770 3299 0,'0'0'0,"49"-24"31,-49 48-15,0 51-1,0 24 1,-25-49-1,25-26 1,25-48 0,0-26-1,74-49 1,25 0 0,-49 74-1,-51 50 1,1 49-1,0 25 1,0 25 15</inkml:trace>
  <inkml:trace contextRef="#ctx0" brushRef="#br0" timeOffset="52303.15">19201 2754 0,'0'0'15,"24"0"1,-24-25-16,0 50 31,-24 24-15,24 100-1,-25 50 1,0-51 0,-25-24-1,-24-74 1</inkml:trace>
  <inkml:trace contextRef="#ctx0" brushRef="#br0" timeOffset="52803.59">18828 3423 0,'-24'-24'15,"48"48"-15,-73-73 16,49-1 0,49 25 15,-24 1-31,99-76 15,0 1 1,-49 0 15,-50 74-15,-1 25 0,1 25-1,-25 25 1,25 74-1,-25-50-15,-25 50 16,25-50 0,25-98 31,0-26-47,49-74 15,1 25 1,-51 74-1,26 0 1,-25 100 0,-25-1 15,0 25-15,0-74-16,25 0 15</inkml:trace>
  <inkml:trace contextRef="#ctx0" brushRef="#br0" timeOffset="53004.23">19846 3076 0,'0'0'16,"0"-25"-16,24 25 16,-48 50 30,24 0-46,-25 49 16,25-50 15,0-24-31</inkml:trace>
  <inkml:trace contextRef="#ctx0" brushRef="#br0" timeOffset="53353.82">19994 2952 0,'0'0'0,"0"-25"31,-49 25-31,24 0 32,50 0-32,0 0 15,24 0-15,1 25 16,-25 0-1,-1 49 1,-24-24 15,-24 0-15,48-1 0,-24-24-1,0 0 1,-24 24-1,-76 26 1,-24-50 0</inkml:trace>
  <inkml:trace contextRef="#ctx0" brushRef="#br0" timeOffset="53986.98">22326 2927 0,'0'0'0,"75"-149"32,-51 100-32,1-1 15,0 1 1,-25-1 0,0 25-1,-99 124 1,49 50-1,50 0 1,75-25 0,-1-49-1,-49-1 1,-75 25 0,-49-49-1,-25-25 1,50-75-1,49-24 1,25 24-16</inkml:trace>
  <inkml:trace contextRef="#ctx0" brushRef="#br0" timeOffset="54787.48">22922 2977 0,'0'0'0,"0"0"47,-25 0-47,-74 50 15,24-1 1,50 1 0,50-25-1,0-25-15,49-25 16,-24-25-1,0 1 1,-26 24 15,1 74 1,0 26-17,25-26 1,-1-24-1,51-50 1,-26-24 0,0-50-1,-74 49 1,25 50 0,-25 50-1,25-26 16,0-24-31,0-24 16,24-1 15,-24-25-15,0 50 0,-25 25-1,25 25 1,49-1-1,-24-24-15,49-25 16,25-50 0,-50-24-1,-49-50 1,-25 74 0,0 25-1,0 50 1,0 74-1,-25 75 1,1 49 15,-1 25-15,-25-49 0,50-125-16</inkml:trace>
  <inkml:trace contextRef="#ctx0" brushRef="#br0" timeOffset="55570.3">24137 3101 0,'0'0'0,"75"-124"32,-51 99-32,-24 0 15,0 50 1,0 0-1,50 49 1,49 26 15,0-100-15,1-25 0,-1-25-1,-49-74 1,-50-50-1,24 1 1,-24 98 0,-49 75-1,-1 100 1,1 73 0,49 1-1,74 0 1,25-125-1,25-49 1,0-74 0,-49-50 15,-51 24-15,-24 76-1,-49 24 1,24 74-1,0 50 1,50-49 0,49-26-1,-24-24-15,49-50 16,-24-24 0,-26-75-1,-49 24 1,0 26-1,-24 148 32,-1 26-31,0-1 0,25 25-1,0-25 1,0-49-16</inkml:trace>
  <inkml:trace contextRef="#ctx0" brushRef="#br0" timeOffset="56687.36">28528 2332 0,'0'0'0,"0"-25"32,-25 0-32,25 50 31,0 0-31,0 124 16,-25 0-1,25-1 1,0-98-1,0-25 17,25-75-17,74-49 1,50 0 0,-25 49-1,-49 50 1,-75 75-1,0-26-15,-75 125 16,-49-50 0,-25-50-1,50-49 1,50-50 0,24-99-1,50 50 1</inkml:trace>
  <inkml:trace contextRef="#ctx0" brushRef="#br0" timeOffset="56988.25">29272 2754 0,'0'0'0,"0"24"16,25-24-1,0-74 1,0 0 0,-50-1-1,-25 75 1,-49 50 0,-25 74-1,74 25 1,50-25-1,124-50 1,-24-49 0,123 0-1</inkml:trace>
  <inkml:trace contextRef="#ctx0" brushRef="#br0" timeOffset="57371.33">30240 2704 0,'0'0'0,"0"-25"15,24 25 16,1 25-31,25 0 16,-25 24-16,0 100 31,-75-25-15,50-74 0,-25-25-1,25-75 1,75-74-1,24-25 1,25 25 0,-50 99-1</inkml:trace>
  <inkml:trace contextRef="#ctx0" brushRef="#br0" timeOffset="57889.71">30835 2803 0,'0'0'0,"25"25"16,24-25-1,1-25 17,-25-49-17,-25-1 1,-50 51 0,1 48-1,-1 51 1,50-1-1,25-49-15,74 0 16,50-25 0,-25-50-1,-74-49 1,-50 74 0,-50 25-1,25 50 1,25 24-1,0 75 1,0 0 15,-25 25-15,1-26 0,24-98-16,-50-25 15,0-25 1,-24-25-1,49-124 1,25-24 0,50 24-1,-1 99-15</inkml:trace>
  <inkml:trace contextRef="#ctx0" brushRef="#br0" timeOffset="58237.04">31728 2754 0,'0'0'0,"25"-50"15,-25 25 1,-75 25 0,1 25-1,24 49 1,1 1-1,49-1 1,74-74 0,1 0-1,-1-49 1,-49 24 0,0 25-1,0 0-15,-25 49 16,24 26-1,-24 24 17,-24-49-32</inkml:trace>
  <inkml:trace contextRef="#ctx0" brushRef="#br0" timeOffset="58537.97">31902 2828 0,'0'0'0,"74"-99"15,-24 49 1,-25 50 0,-1 50-1,-24-1-15,-24 51 16,-26-26 0,50-49-1,-25-25 1,75-75-1,24-24 1,1 25 15,-26 49-15,1 50 0,-25-25-16</inkml:trace>
  <inkml:trace contextRef="#ctx0" brushRef="#br0" timeOffset="58870.79">32547 2754 0,'25'-25'16,"-50"50"-16,99-100 16,-74 50-1,-25 1 1,-49 24 0,24 74-1,1 0 1,24 1-1,50-26 1,24-49 15,26-24-15,-1-26 0,-49-24-16,25-100 15,-26-24 1,-24 73-1,-49 125 17,-1 125-17</inkml:trace>
  <inkml:trace contextRef="#ctx0" brushRef="#br0" timeOffset="59421.09">32944 2778 0,'0'0'0,"24"0"0,26-24 16,-25 24 47,-50 0-63,25 24 15,0 26 1,74-50-1,75 0 1,-25-25 0,-49-24-1,-50 49 1,-75-25 0,-49 50-1,74-1-15,-25 51 16,50-26-1,50 1 1,49-50 15,25-25-15,0-24 0,-74-75-1,-25-75 1,-1-24-1,-48 74 1,24 99 0,-75 75-1,50 124 1,1 50 0,-26-26-1</inkml:trace>
  <inkml:trace contextRef="#ctx0" brushRef="#br0" timeOffset="61037.92">3275 6748 0,'0'0'0,"24"-50"32,-24 25-32,0 0 15,0 1-15,-24-1 16,24-50 0,-50 51-1,-49 48 1,-50 125-1,50 74 1,74-49 0,25-99-1,99-75 1,50-75 0,-75-49-1,-24 25 1,-25 24-1,0 51-15,-25 48 32,24 100-17,-24 50 1,50 0 0,24-75-1</inkml:trace>
  <inkml:trace contextRef="#ctx0" brushRef="#br0" timeOffset="61303.92">3746 6896 0,'0'0'0,"0"-49"15,25-1 1,-50 50 0,0 99-1,25-24 1,99-26-1,0 1 17,-49 25-17,-50-1 1,-99 25 0,0-74-1,74 0-15</inkml:trace>
  <inkml:trace contextRef="#ctx0" brushRef="#br0" timeOffset="61805.14">6127 6673 0,'0'0'0,"-24"-74"31,-1 24-31,0 25 16,-50 1-1,-98 48 1,98 26-16,-98 99 15,98-25 1,75 0 0,50-99-1,99-50 1,24-50 0,-49-49-1,-74-49 1,-50-51-1,0 76 17,0 123-17,-50 124 1,50 100 0,25 24-1,0-50 1</inkml:trace>
  <inkml:trace contextRef="#ctx0" brushRef="#br0" timeOffset="62104.03">6351 6648 0,'0'0'0,"99"-148"31,-74 148-31,-1 49 16,-24 1-1,25 24 1,-50 100 0,1-50-1,-1-99 1,50-1 0,49-172-1,25-51 1,-24 1-1,-26 98 1,-24 76 0</inkml:trace>
  <inkml:trace contextRef="#ctx0" brushRef="#br0" timeOffset="62437.29">7120 6624 0,'0'0'0,"24"-25"31,-73-25-31,-26 25 31,-24 50-15,0 74 0,74 1-1,50-51 1,74-49-1,25-49 1,-49-51 0,-26 51-1,-49 74 1,-25 74 0,25 0-1,25 25 1</inkml:trace>
  <inkml:trace contextRef="#ctx0" brushRef="#br0" timeOffset="62870.2">7318 6797 0,'0'0'16,"74"-149"0,-74 75-1,25 74 1,-74 124-1,49-25 1,24-24 0,51-75-1,-1-50 1,1-49 0,-50 0-1,-1 24 1,1 199 31,0-99-32,25 25 1,74-50 0,-75-50-1,-24-24 1,0-75-1,-25 25 1,0 49 0</inkml:trace>
  <inkml:trace contextRef="#ctx0" brushRef="#br0" timeOffset="63220.77">8360 6400 0,'0'0'0,"25"50"16,-25 0-1,-25 24 1,0 0 0,0-49-1,75-50 1,0-24-1,24-75 1,0 49 0,-24 26-1,0 73 1,-26 51 0,1 24-1,0-49-15,0-1 16</inkml:trace>
  <inkml:trace contextRef="#ctx0" brushRef="#br0" timeOffset="63970.94">12850 5606 0,'0'0'0,"0"-24"0,-25-1 31,0 25-31,1 0 16,-76 74 0,1 75-1,25 74 1,24 25 0,50-24-1,0-51 1,25-73-1,-25-51-15,0 1 16</inkml:trace>
  <inkml:trace contextRef="#ctx0" brushRef="#br0" timeOffset="64887.76">12354 6574 0,'0'0'0,"25"-74"16,-1-75-1,51 25 1,49 0 0,-25 74-1,0 50 1,-24 74 0,-26 174-1,-24-148 1,-25-75-1,0-1 17,0-98-17,50-50 1,24-25 0,1 25-1,-26 99 1,26 0-1,-50 25 1,-1 50 0,-24-25-16,-24 74 15,-1-25 1,25-24 0,74-50-1,25-50 1,-49 1-1,-25-26 17,0-24-17,24 50 1,26-1 0,24 50-1,-25 74 1,-74 1-16,-25 24 15,1-25 1,48-74 15,26-99-15,74-50 0,-25 75-1,-49 74 1,-25 50-1,-25 24 17,25 0-17,-1-49 1,1-25-16,74-74 16,25-25-1,-24-1 1,-51 76-1,1 24 1,-25 74 0,-25 0-1,49 26 1</inkml:trace>
  <inkml:trace contextRef="#ctx0" brushRef="#br0" timeOffset="66504.23">17811 5606 0,'25'-24'16,"0"-1"31,-25 0-32,0 0 1,25 0-16,-25 1 16,-25-1-16,25-25 15,-50 1 1,1 49-1,-75 124 17,25 49-17,24 1 1,75-50 0,99-124-1,50-25 1,-25-49-1,-74-50 1,-25 24 0,-1 51-16,-24 98 31,25 76-15,25-26-1,24-25 1,1-49-1,-26 0 1,-24-25 15,0-25-31</inkml:trace>
  <inkml:trace contextRef="#ctx0" brushRef="#br0" timeOffset="67588.22">20937 5160 0,'0'25'32,"0"24"-17,0 1-15,0 24 16,-25 1-16,0 49 16,1-99-1,48-50 16,-24-25-31,75-99 32,49 1-17,-25 48 1,-24 51 0,-51 98-1,1 100 1,-25-50-16,-25 75 15,25-100-15</inkml:trace>
  <inkml:trace contextRef="#ctx0" brushRef="#br0" timeOffset="68288.32">21656 5284 0,'0'0'0,"0"-50"0,0 26 16,-24 48 15,-26 51-15,0 49-1,100-25 1,74-99 0,0-50-1,-74-24 1,-25 0-1,-50-50 1,0 49 0,75 26-1,24 49 1,25 24 0,-49 26-1,-25 24 1,-50 26 15,25-76-15,-25 1-1,75-124 1,24-25 0,25 25-1,-24 74 1,-51 75-1,-24 49 1,-24 0 0,-1-74-1,25 0 1,25-50-16,74-74 16,-25-25-1,1 49 1,-26 75-1,-49 50 17,25 49-17,-25 0 1,50-49 0,-25-50-16</inkml:trace>
  <inkml:trace contextRef="#ctx0" brushRef="#br0" timeOffset="68920.97">23195 5110 0,'24'-24'0,"-48"48"0,48-73 16,-48 49-1,-51 25 1,25 24 0,50 1-1,100-25 1,73-50-1,-24-25 1,-74-24 15,-75 49-15,-50 25 0,-49 25-1,74 24-15,25-24 16,99 0-1,25-50 1,0-49 0,-99 24-1,0 50 1,-25 25 0,-25 25-1,75 24 1,24 0-1,-24-74 17,74 0-17,25-99 1,-149 25 0,24-199-1,-24 124 1,25 0-1,-25 124 17,-25 75-17,25 198 1,0 25 0,0-174-16</inkml:trace>
  <inkml:trace contextRef="#ctx0" brushRef="#br0" timeOffset="69521.38">26742 4937 0,'0'0'0,"-50"24"31,50 1-31,0 0 0,25 99 32,0 25-17,-25 25 1,-25-26 0,25-98-1,-25-50 1,25-25-1,0-49-15,25-1 16,0-247 0,0 74-1,24 25 1,26 123 0,-26 76-1,1 24 1,-25 99-1,-25 74 17,-75 1-17,26-50 1,74-99-16</inkml:trace>
  <inkml:trace contextRef="#ctx0" brushRef="#br0" timeOffset="70204.47">27312 4961 0,'0'0'0,"50"-24"16,-50-1 0,-25 25-1,-24 49 1,49 1 0,49-25-1,100 0 1,0-50-1,-75-25 17,-74 1-17,-124-26 1,100 75 0,-1 0-1,149 0 1,74-49-1,-24-26 1,-50 26 0,-99 24-1,0 0 1,-25 50 0,-25 74-1,25 99 1,-75 199 15,1-173-15,49-75-1,0-125 1,0-48 0,50-101-1,25-123 1,49-74-1,0 49 1,-49 149 0,0 74-1,-26 50 1,26 100 0,-75 73-1,0 26 1,1-50-1</inkml:trace>
  <inkml:trace contextRef="#ctx0" brushRef="#br0" timeOffset="70989.86">28726 4887 0,'0'0'0,"0"-50"15,25 26 1,-50 48-1,1 51 1,24 49 0,49-99-1,26-50 1,-1-25 0,1-49-1,-51-25 1,1 50-1,-25 98 32,0 76-31,25 24 0,99-75-1,-25-24 1,-49-50-16,-1-24 15,1-75 1,-25-50 0,0 0-1,-25 125 1,-25 74 0,0 74-1,25 149 16,74-99-15,1-100 0,99-24-1,24-75 1,-173-49 0,-75 25-1,-49 49 1,74 50-1,-24 24 1,49 51 0,99-51-1,25-49 1,-75-49 0,1-26 15,-50 50-16,0-49 1,-25 124 0</inkml:trace>
  <inkml:trace contextRef="#ctx0" brushRef="#br0" timeOffset="71238.92">30041 5011 0,'0'25'16,"25"0"0,49 49-1,-173-198-15,372 273 16,-99-174-1,-50-74 1,-50-75 0,-49-74-1,0 50 1,-25 123-16,0 26 16,-25 148 30,0 50-46,25 49 32,-25-24-32</inkml:trace>
  <inkml:trace contextRef="#ctx0" brushRef="#br0" timeOffset="71837.92">30736 4961 0,'49'-99'16,"1"74"0,-25 1-16,49-26 15,1 50 1,-50 50 0,-25 24 15,-25 25-31,0-49 15,25-25 17,50-25-32,-1 0 15,1-25-15,-1 0 16,51-74 0,-51 49-1,-49 100 16,0-1-15,0 26 0,25-50-1,49-25 1,1-50 0,-1-24-1,1 24 1,-75 25-1,24 25 17,1 0-17,0 75 1,-25-26 0,25 1-1,49-50 1,26-25-1,-26-25-15</inkml:trace>
  <inkml:trace contextRef="#ctx0" brushRef="#br0" timeOffset="73755.5">3324 8608 0,'0'0'0,"0"-25"15,0 50 17,0 0-32,-25 99 15,1-25 1,24-24-1,24-75 17,26-75-17,24-24 1,-49 25 0,0 49-1,0 74 1,24 51-1,26-26 1,24-49 0,-25-25-1,-49-75 1,0 1 0,-50-50-1,0 25 1,1 24-1,-1 51 17,25 48-17,0 1-15</inkml:trace>
  <inkml:trace contextRef="#ctx0" brushRef="#br0" timeOffset="73988.88">4044 8559 0,'0'0'16,"0"-25"-16,24 50 47,-24-1-31,-24 51-1,24 24 1,-25-49-16,25 24 31,0-49-15</inkml:trace>
  <inkml:trace contextRef="#ctx0" brushRef="#br0" timeOffset="74288.22">4391 8410 0,'0'0'0,"25"-25"16,-25 0 15,-25 25 0,25 25-31,0 25 32,25 74-17,-50 24 1,25 1 0,0-74-16</inkml:trace>
  <inkml:trace contextRef="#ctx0" brushRef="#br0" timeOffset="74655.28">4440 8782 0,'0'0'0,"0"-50"16,25 1-16,0-26 16,25 1-1,-50 49 1,24 50 15,-24 49-15,0 25-1,25-24 1,0-75 0,74-50-1,-49 50 1,-25-25-1,49 75 1,1 0 0,24-26-1,-25 1 1,-49-50 0</inkml:trace>
  <inkml:trace contextRef="#ctx0" brushRef="#br0" timeOffset="74804.24">4540 8261 0,'0'0'0,"-124"-75"16,99 51 0</inkml:trace>
  <inkml:trace contextRef="#ctx0" brushRef="#br0" timeOffset="76405.6">7219 8211 0,'49'-25'15,"-49"1"-15,0 73 31,-24 26-31,-26 49 32,0 0-17,50-50 1,-24-74 0,48-49-1,51-51 1,49-24-1,-50 25 1,-49 99-16,0 0 16,-25 99-1,-25 1 1,25-51 0,25-74 15,49-74-16,26-25 17,-1 74-17,-50 50 1,-49 25 0,0 74-1,0-24-15,0-1 16,50-49-1,24-25 1,26 0 0,-1-49-1,-25 24 1,-24-25 0,0-24-1,-1-26 1,-49 26-1,-49 99 32,-1 0-47,25 74 16,25 25 0,75-50-1,98-49 1,50-74-1,1-26 1,-125 1 0,-99-1-1,-74 50 1,-51 25 0,26 50-1,74 99 1,100-124-1,99-25 17,-26-25-17,-24-50 1,-74 1 0,-50 49-1,0 75 16,0 24-15,25 1 0,-25-26-1,25-49 1,-1-24 0,51-101-1,24 26 1,-74 50-1,24 49 17,1 24-17,-50 51 1,25 24 0,25-99-1,-26-25 1,1 0-1,99-99 1,-74 75-16,-1 24 16,-24 25-1,0 50 1,74-1 0</inkml:trace>
  <inkml:trace contextRef="#ctx0" brushRef="#br0" timeOffset="77255.81">12503 8062 0,'0'0'0,"-25"0"15,0 0 1,0 25-1,0 74 1,25 25 0,50-24-1,25-75 1,49-75 0,-25-25-1,-50-49 1,-49 50-16,0-25 31,0 49-15,0 75-1,0 74 1,50 50 0,0-50-1,24-49 1,25-50-1,0-99 1,-24-75 0,-25-24-1,-26 49 1,-24 124-16,0 50 16,0 99-1,0 49 1,0 26-1,50-75 17,-25-50-17,24-98-15</inkml:trace>
  <inkml:trace contextRef="#ctx0" brushRef="#br0" timeOffset="77555.14">14165 7864 0,'0'25'16,"0"0"-16,25-25 47,-1 0-47,26-25 15,0 25 1,123-50 0,-98 25-16,24 1 15,-74-1-15</inkml:trace>
  <inkml:trace contextRef="#ctx0" brushRef="#br0" timeOffset="77739.24">14388 8087 0,'0'0'0,"-50"25"16,1 0-16,24-25 15,50 25 1,49-50-1,125-50 17,24 1-32</inkml:trace>
  <inkml:trace contextRef="#ctx0" brushRef="#br0" timeOffset="78421.6">16323 7864 0,'0'0'0,"25"-99"32,-25 49-32,0 0 15,25-123 1,-50 74 0,-50 49-1,-24 75 1,-25 99 15,99 25-15,100-50-1,98-25 1,-24-24 0,-99 24-1,-50 26 1,-124-26-1,-25-24 1,75-50-16,-26 0 16,75-25-1,50-74 1,124-25 0,0 24-1</inkml:trace>
  <inkml:trace contextRef="#ctx0" brushRef="#br0" timeOffset="78704.82">16745 7740 0,'25'50'31,"-25"-26"-15,-25 100-1,50-49 1,74-50-1,25-25 1,0-50 0,-75 0-1,-49-24 1,-99-25 0,-50 24-1,75 50 1</inkml:trace>
  <inkml:trace contextRef="#ctx0" brushRef="#br0" timeOffset="79305.08">20887 7492 0,'0'-75'15,"-24"75"1,-1-49-16,-25 49 15,-49-25 1,-25 75 0,-25 49-1,75 50 1,74-75-16,25 1 16,74-75-1,0-25 1,0-50 15,-24 26-15,-51 73 15,1 51-15,-50 24-1,50-49 1</inkml:trace>
  <inkml:trace contextRef="#ctx0" brushRef="#br0" timeOffset="79622.52">21036 7566 0,'25'-49'16,"-50"98"-16,75-123 0,0 74 16,-26 0-1,-48 99 1,-1 0 15,0 1-15,25-76-1,50-48 1,-1-1-16,50-75 16,1 1-1,-51 74 1,1 50 15,49 25-15,100-25-1</inkml:trace>
  <inkml:trace contextRef="#ctx0" brushRef="#br0" timeOffset="79990.5">22252 7467 0,'0'0'0,"25"-50"16,-75 1 15,-49 49-15,-50 74-1,124 25 1,75 1 0,49-51-1,50-49 1,-50-25-1,-25-74 1,-49-50 0,-25-99-1,25 0 1,-25 99 0,0 100-1,0 173 16,-25 49-15,25 26 0,25-100-16</inkml:trace>
  <inkml:trace contextRef="#ctx0" brushRef="#br0" timeOffset="80923.75">25080 6797 0,'0'0'16,"0"-25"-1,0 1-15,0-1 31,-50 74-15,-24 75 0,-1 50-1,1 25 1,74-75 0,50-75-1,74-49 1,24-25 15,-98-24-31,24-50 16,-74-25-1,-24-25 1,-100-25 0,24 75-1,51 74 1,24 25-1,25 25 1,99 0 0,-49-25-16,24 24 15,75-24 1,-25 0 0,-25-24-1</inkml:trace>
  <inkml:trace contextRef="#ctx0" brushRef="#br0" timeOffset="81122.72">25849 6872 0,'0'0'0,"0"24"15,25-24 1,-1 0-1,100-24 1,25-26 0,-74 25-16</inkml:trace>
  <inkml:trace contextRef="#ctx0" brushRef="#br0" timeOffset="81288.86">26047 7120 0,'0'0'0,"-25"25"16,1-1 0,-1-24-1,124 0 1,75-49 0,-100-1-16</inkml:trace>
  <inkml:trace contextRef="#ctx0" brushRef="#br0" timeOffset="81623.71">26866 6624 0,'0'0'0,"-25"0"16,-24 0 0,24 0 15,74 0-31,125 24 31,0-48-15,-26 24-1,-123 0 1,-25 24 0,-49 100-1,-1 0 1,0 25-1,1 50 1,-1-26 0,50-73-1</inkml:trace>
  <inkml:trace contextRef="#ctx0" brushRef="#br0" timeOffset="82139.31">28379 6896 0,'0'0'0,"-25"-24"0,1-1 16,-1-50 0,25 1-1,74 24 1,-24 50-16,49 0 31,-74 50-15,-50 49-1,-25 0 1,-49 1 0,50-26-1,49-24 1,-25-1-1,50 1 1,-25 0 0,24-1-1,1-24-15</inkml:trace>
  <inkml:trace contextRef="#ctx0" brushRef="#br0" timeOffset="82372.37">28429 7740 0,'0'0'16,"-25"0"-16,25 25 15,-25 24 1,0 1 0,25 0-1,0-26 1,25-24-1,25 0 1,-25-49 0,24-1-1</inkml:trace>
  <inkml:trace contextRef="#ctx0" brushRef="#br0" timeOffset="82547.19">28776 7740 0</inkml:trace>
  <inkml:trace contextRef="#ctx0" brushRef="#br0" timeOffset="92172.64">2357 11114 0,'0'-25'16,"0"0"62,0 50-47,0 0-15,0 24-16,0 26 15,-25 24-15,0-25 16,0 1-16,0 74 16,1-75-1,24-49 1,0-50 15</inkml:trace>
  <inkml:trace contextRef="#ctx0" brushRef="#br0" timeOffset="92523.65">2357 10940 0,'0'0'0,"-25"-25"15,0 25 17,25 25-1,25 0-15,0-25-1,-1 0-15,-24-25 31,25 0-15,-50-24 0,-49 24-1,24 25 1</inkml:trace>
  <inkml:trace contextRef="#ctx0" brushRef="#br0" timeOffset="92872.7">2059 11511 0,'0'0'0,"0"-25"31,-25 25-15,0 0 0,1 49-1,24 26 1,0 24 0,49-24-1,-24-26 1,0-24-16,0 0 15,-25 0 1,24-25 0,-24-25-1</inkml:trace>
  <inkml:trace contextRef="#ctx0" brushRef="#br0" timeOffset="93291.54">2754 11163 0,'0'0'15,"24"0"-15,-24-24 16,0 48 15,25 26-31,-25 99 16,0 24-1,-25-24 1,25-25 0,-24-74-1,24-25 16</inkml:trace>
  <inkml:trace contextRef="#ctx0" brushRef="#br0" timeOffset="106791.31">4440 11139 0,'0'-25'16,"0"0"15,-24 25 32,24 25-63,0 0 15,-25 49-15,0 100 16,-25-1 0,26-98-1,24-51 16,0 1-15,24-25 0,-24-25-16,75-49 15,-1-75 1,25 0 0,-49 50-1,-50 74 1,25 50-1,0 74 1,24 50 0,1-50-1,0-49 1,-26-25 0,1-50-1,25-99 16,-1-25-15,1 0 0,-25 50-1,-25 74 1,0 0 0,25 25-16</inkml:trace>
  <inkml:trace contextRef="#ctx0" brushRef="#br0" timeOffset="107107.65">5358 11387 0,'0'0'16,"25"0"-16,0 0 16,-25-50-1,25 0 16,0-49-15,-50 50 0,0 49-1,-25 24 1,1 100 0,24 25-1,25-50 1,25-49-1,99-50 1,-50 0-16,50-50 16</inkml:trace>
  <inkml:trace contextRef="#ctx0" brushRef="#br0" timeOffset="107573.88">7963 10618 0,'0'0'0,"-25"-100"31,25 76-31,0-1 0,-49 25 32,24 0-32,-50 49 31,26 75-16,-1 50 1,25 0 0,25-75-16,-24 124 15,-1-49 1,0-1 0,-25-48-1,1-51 1</inkml:trace>
  <inkml:trace contextRef="#ctx0" brushRef="#br0" timeOffset="108207.12">7492 11362 0,'0'0'0,"0"-25"0,0-49 15,74-1 16,1 1-15,49 24 0,24 0-1,-48 1 1,-76 49 0,-48 74 15,24-49-16,-25 74 1,25-24 0,49-50-1,51-25 1,-51 0-16,1-50 31,-50-24-15,-25-1-1,0 1 1,25 49 0,50-25-1,49 1 1,0 49 0,1 49-1,-76 50 1,-24 26-1,-49-26 1,49-124 15,49-74-15,26-50 0,-1 25-1,-24 99 16,-25 0-31</inkml:trace>
  <inkml:trace contextRef="#ctx0" brushRef="#br0" timeOffset="108641.26">8931 10866 0,'0'0'0,"0"24"16,24 26 0,-24 0-1,0-26-15,-24 26 16,24-75 31,24 0-47,26-49 15,24 0 1,-49 49 0,0 25-16,0 49 31,0 26-16,-50 24 1,25-74 0,25-50-1,49-74 1,25 0 0,-49 24-1,-1 50 1,-24 50-1,0 50 1,0 24 0,0-50-1,-1-49 1</inkml:trace>
  <inkml:trace contextRef="#ctx0" brushRef="#br0" timeOffset="109841.1">9700 10965 0,'0'-50'16,"24"1"-16,1-1 15,-74 199-15,98-323 16,-49 199 0,-25 0-1,25 49 1,25-74 0,50 0-1,-26-49 1,1-26-1,-25-49 1,-1 75 0,-24 24-1,0 50 1,0 24 0,-24 26-1,73 73 16,75-98-15,0-100 0,-24-74-1,-26-74 1,-74 99 0,0 24-1,25 1 1,-100 123-1,-24 51 1,74-1-16,25 75 16,50-50-1,99-50 1,49-74 0,1-50 15,-100-49-16,-74 25 1,-100 49 0,-49 50-1,25 24 1,74 26 0,149-50-1,0-50 1,-25-25-1,-49-24 1,-25 49 0,-50 75 15,25 24-15,50 0-1,49-49 16,25-25-15,-25-49 0,-49 24-16,24-124 15,-24-49 1,-1-1 0,-49 125-1,-24 123 16,-26 100-15,25 25 0,25-25-1,75-50 1,73-99 0,-23-25 15,-51-74-16,-24 74-15,-50-25 16,-25 75 15,25 74-15,49 1 0,51-1-1,-1-50 1,0-49-1,25-49 1</inkml:trace>
  <inkml:trace contextRef="#ctx0" brushRef="#br0" timeOffset="110058.02">11808 10543 0,'0'0'16,"-74"-25"-16,24 25 16,-24-24-1,49-26 1,74 25 0,75 0-1,-49 0-15</inkml:trace>
  <inkml:trace contextRef="#ctx0" brushRef="#br0" timeOffset="111140.82">15107 10295 0,'0'0'0,"0"-25"15,-49 25 17,24 0-17,0 25 1,-49 99-1,24 0 1,25 25 0,75-75-1,74-74 1,0-49 0,-25-50-1,-74-25 1,-75 24-1,-49 26 1,50 74-16,-51 0 16,26 25-1,49-1 1</inkml:trace>
  <inkml:trace contextRef="#ctx0" brushRef="#br0" timeOffset="112291.72">15455 10245 0,'0'0'15,"0"-24"1,-25 48 0,25 26-1,0 49 1,0 25-1,50-49 1,-26-26 0,26-73-1,0-1 1,-1-74 0,1-26-1,-50 26 16,25 99-15,-25 25 0,0 49-1,0 1 1,24-25 0,1-1-1,0-49 1,49-25-1,-24-49 1,0-50 0,-26 0-1,-24 74 1,0 25 0,0 1-1,-24 24 48,-1 0 140,0 0-188,0 0 17,0 0-1,1 24-15,24 1-1,0 0 1,24 0-1,100 0 1,-24-25 0,-51 24-1,1 26 1,-25 24 0,-50 1 15,0 99-16,25-75 1,75-50 0,49-49-1,24-24 1,-24-26 0,-49-74-16</inkml:trace>
  <inkml:trace contextRef="#ctx0" brushRef="#br0" timeOffset="113357.85">18010 9923 0,'0'0'0,"0"-25"16,25 0-16,-50 50 78,25 25-63,0-25-15,0-1 16,-25 1-16,25 0 16,25 25-1,-25-1 1,0 1-1,0-1-15,0 51 16,-25-26 0,25-49-1,0 0 1,0-100 31,25-74-32,0-24 1,24 49 0,26 49-1,-1 75 1,-24 75 0,-25-1-16,-25 125 15,0-51 1,0-48-1,0-51 1,24-49 0</inkml:trace>
  <inkml:trace contextRef="#ctx0" brushRef="#br0" timeOffset="113724.74">18605 9997 0,'0'0'0,"0"-24"15,-25 148 17,25 0-17,25-25 1,50-50 0,24-49-1,-25-49 1,-24-75-1,-50-25 1,0 25 0,-25 99-1,25 25 1,0 99 0,0 75-1,0-100 1,50 26-1,-1-76 1,1-24-16</inkml:trace>
  <inkml:trace contextRef="#ctx0" brushRef="#br0" timeOffset="113924.82">19325 9650 0,'0'0'0,"24"-74"16,-48 98-1,24 26 1,-25 74 0,25 50-1,0-100-15,25 100 16,24-75 0,26-74-1</inkml:trace>
  <inkml:trace contextRef="#ctx0" brushRef="#br0" timeOffset="114124.9">19697 9724 0,'0'0'0,"0"-74"16,25 24 0,-75 75 15,25 124-16,0-74-15,0 148 16,50 0 0,0-149-1</inkml:trace>
  <inkml:trace contextRef="#ctx0" brushRef="#br0" timeOffset="114741.61">21483 10196 0,'0'0'0,"49"-124"32,-49 74-17,-49-49 1,-26 74 0,-24 25-1,-25 124 1,0 50-1,99-50 1,50-50 0,25-74-1,-1 0-15,100-99 16,-25-25 15,-99 149 0,-75 74-15,26 0 0,24 1-1</inkml:trace>
  <inkml:trace contextRef="#ctx0" brushRef="#br0" timeOffset="115409.04">21632 10221 0,'49'-50'15,"-98"100"-15,123-150 0,-49 76 0,25 98 32,-50 0-17,0-24-15,24 74 32,-24-49-17,25-75 1,50-50-1,24-99 1,25 50 0,-75 74-1,-24 50 1,50 24 0,24 1-1,99-50 1,50-99-1,-148-25 1,-76-25 0,-48 75-1,-100 74 1,-50 74 0,100 25 15,74 25-16,74-49 1,50-26 0,0-74-1,-25-49 1,-24-75 0,-51 25-16,1-174 15,0 75 1,0 124-1,-50 99 1,0 99 15,0 100-15,1-75-16,24 0 16,0 124-16</inkml:trace>
  <inkml:trace contextRef="#ctx0" brushRef="#br0" timeOffset="115992.59">24931 9799 0,'25'-25'0,"-50"50"0,50-75 15,0 1-15,-25 24 16,-25 0 0,-74 25-1,-50 74 1,25 100 0,74-50-1,50-74-15,50-1 16,-1-49-1,75-49 1,0-100 0,-99 75 15,0 49-31,-50 50 31,25 99-15,0 49-1,0-24 1,25-124-16,-25 0 16,50-1-16,-26-24 15</inkml:trace>
  <inkml:trace contextRef="#ctx0" brushRef="#br0" timeOffset="116208.27">25204 9452 0,'0'0'0,"25"-50"15,-25 0 1,0 50 15,-25 75-31,25 74 16,-25 49 15,25 25-15,0-99-1,0-74-15</inkml:trace>
  <inkml:trace contextRef="#ctx0" brushRef="#br0" timeOffset="116444.23">25650 9551 0,'25'-50'0,"-50"100"0,50-149 16,-50 99-1,-24 99 1,-1 74 0,50 26-1,25-25 1,0-75 0,49-50 15,1-49-31</inkml:trace>
  <inkml:trace contextRef="#ctx0" brushRef="#br0" timeOffset="116574.77">25725 9923 0,'0'0'0,"-25"-25"16,0 25-1,100-25 1,73-24-1</inkml:trace>
  <inkml:trace contextRef="#ctx0" brushRef="#br0" timeOffset="116974.81">26171 9749 0,'0'0'0,"0"-25"31,25 1-15,25-1-1,-50 0 1,25 25 0,-25-25-1,-50 75 1,0 49 0,26-24-1,73-1 1,26-49-1,49-50 1,0-25 0,-100 26-16,51 24 15,-50 0 1,-25 49 15,24 26-15,1-26-1,0-49 1,0-25-16</inkml:trace>
  <inkml:trace contextRef="#ctx0" brushRef="#br0" timeOffset="117258.48">26940 9749 0,'0'-49'16,"0"98"-16,0-123 15,25 74 1,-25 49-1,-25-24-15,25 99 16,-24-24 0,24-76-1,24-24 1,26-74 15,24-50-15,1 49-1,-26 125 17,1 0-17,49 24-15</inkml:trace>
  <inkml:trace contextRef="#ctx0" brushRef="#br0" timeOffset="117608.6">27734 9824 0,'0'0'0,"0"-75"0,0-24 15,-49 74 1,-51 50 0,51 25-1,24 49 1,75-49 0,24-50 15,0-25-16,50-124 1,-99 50 0,-25 123 15,25 26-15,-25 49-1,25 1 1,24-51-1,51-24 1,-51-25-16</inkml:trace>
  <inkml:trace contextRef="#ctx0" brushRef="#br0" timeOffset="117791.47">28280 9476 0,'0'0'0,"25"-74"0,-25 0 15,0 24 1,0 100 15,-25 98-15,0 26-1,25 0 1,-25-50 0,50-99-1</inkml:trace>
  <inkml:trace contextRef="#ctx0" brushRef="#br0" timeOffset="118392.08">28255 9898 0,'0'-25'16,"0"50"-16,0-99 0,0 49 16,25-99-1,25 74 1,24 25 15,0 1-15,-49 48-1,25 51 1,-25-1 0,-1-49-1,26-25 1,49-25 0,0-24-1,1-26 1,-100 50-1,25 50 1,-25 25 0,49-1-1,26-24 1,49-25 0,0-25 15,-75-49-16,-24 0 1,0-1 0,-50 75-1,-49 25 1,24 99 0,50-50-1,25-49 1,74 0-1,149-50 1,-99-24 0,-75-1-1,-74 25 1</inkml:trace>
  <inkml:trace contextRef="#ctx0" brushRef="#br0" timeOffset="119892.42">4788 12875 0,'0'0'0,"0"-50"0,25 50 16,-25-24-1,-25 24 1,0 0 0,25 49-1,-25 75 1,0 100 0,25-100-16,0 74 15,-24-74 1,24-99-1,49-75 1,26-74 0,24-49-1,-25 73 1,-24 76 0,-50 98 15,25 100-16,-25 24 1,24-148 0,26-50-1,0-75 1,-1-24 0,-24 25-1,0 98 16,0 51-15,24-1 0,26-74-1,-1-49 1,-24-51 0,-50 51-1,0-50 1,0 24-1,0 100 17,25 49-17,-1-24 1,1 0 0,-25-1-1,-25 75 1,1 25-1,-51 50 1,1-51 0,-1-73-1,50-75 1</inkml:trace>
  <inkml:trace contextRef="#ctx0" brushRef="#br0" timeOffset="120342.22">6103 13421 0,'0'0'0,"0"25"16,0 24-16,0 26 15,-50 98 1,25 1-1,0-75-15,0 25 16,1-74 0,24-25-1,0-75 1,-25-74 15,25-124-15,0 0-1,49 74 1,-24 100 0,0 74-1,50 25 1,-51 24-16,26 100 16,-50 25-1,0-25 1,25-125-1,-25 1 1</inkml:trace>
  <inkml:trace contextRef="#ctx0" brushRef="#br0" timeOffset="120624.47">6549 13396 0,'0'0'15,"-25"0"16,0 50-15,1-1-16,-1 50 16,74-49-1,75-50 1,-24-74 0,-51-1-1,-49-24 1,-99 25-1,0 24 1,0 25 0</inkml:trace>
  <inkml:trace contextRef="#ctx0" brushRef="#br0" timeOffset="120808.7">6946 13049 0,'0'0'0,"25"-25"16,-50 74 15,25 1-15,-25 99 0,25-50-16,0-24 15,-25 98 1</inkml:trace>
  <inkml:trace contextRef="#ctx0" brushRef="#br0" timeOffset="121209.92">6921 13619 0,'-25'-25'16,"50"50"-16,-50-124 0,25 49 16,50-49-1,0-25 1,24 0-1,-49 74 1,24 50 0,-49 75-1,0-1-15,-24 1 16,48 98 0,1-123-1,0-50 1,25-25-1,-26-49 1,51-1 0,-50 26-1,-1 49 17,1 99-17,-25 25 1,25-50-16,-25-24 15,0-25-15</inkml:trace>
  <inkml:trace contextRef="#ctx0" brushRef="#br0" timeOffset="121643.94">7690 13421 0,'0'0'0,"50"-99"16,-25-1-1,-1 26 1,-24 99 31,0 0-32,25-1 1,-25 1 0,25-25-16,0 25 15,24 0 1,26-50-1,-26 25-15,26-50 16,24-49 0,25 0-1,-49 49 1,24 75 0,-74 49-1,-1 51 1,-48-1-1,24-75 1,0-49 15,0-25-15,0-24-16</inkml:trace>
  <inkml:trace contextRef="#ctx0" brushRef="#br0" timeOffset="121812.66">9005 12925 0,'0'0'16,"25"0"-16,0 24 15,-25 1 1,-25 50 0,0 24-1,25-49-15,-25-1 16</inkml:trace>
  <inkml:trace contextRef="#ctx0" brushRef="#br0" timeOffset="122125.2">9650 12999 0,'25'0'16,"-50"0"-16,50-25 15,-50 50 1,0 25 0,0-26-16,25 1 15,50 25 1,49 0 0,0-26-1,-24 26 1,-75 24-1,-99-24 1,-1-25 0,26-25-1</inkml:trace>
  <inkml:trace contextRef="#ctx0" brushRef="#br0" timeOffset="123575.09">11634 12751 0,'25'-25'16,"-25"0"-1,0 1 1,-25-1 15,1 25-31,-1 0 16,-25-25-1,25 25 1,-49 50 15,-25 49-15,24 74-1,75-49 1,25-24 0,74-75-1,-24-75 1,-26 25-16,1-99 16,0 25-1,-26 0 1,1 74-1,25 74 1,-1 51 15,1-26-31,25-24 16,-26-50 15,26-50-15,24-74-1,124-50 1,-124 150 0,-49 48-1,-25 51 1,-50-1 0,-25 1-1,-24-51 1,49 1-16</inkml:trace>
  <inkml:trace contextRef="#ctx0" brushRef="#br0" timeOffset="131212.9">9700 14934 0,'0'0'0,"0"-25"31,-25 50 63,25 0-94,-25 24 15,25 26-15,-25-1 16,25 1-16,-50 98 16,26 26-1,-1-1 1,0-24 0,25-25 15,0-75-16,25-99 1</inkml:trace>
  <inkml:trace contextRef="#ctx0" brushRef="#br0" timeOffset="131559.69">10295 15008 0,'0'-24'16,"0"-1"-16,0 50 31,-25-1-15,25 26-1,0 25-15,-25 73 16,0 51 0,1-1-1,-1 26 1,0-51 0,50-74-1</inkml:trace>
  <inkml:trace contextRef="#ctx0" brushRef="#br0" timeOffset="131859.76">9724 15827 0,'0'0'0,"-49"0"16,24 0-1,50-25 17,24 0-32,26 1 15,123-51 1,25 26-1,-173 24 1,-25 25-16</inkml:trace>
  <inkml:trace contextRef="#ctx0" brushRef="#br0" timeOffset="135192.4">10766 16125 0,'0'-25'15,"-25"50"32,1 24-31,24-24-1,-25 25-15,0-1 16,25 1-16,0 0 16,50 49-1,24-74 1,25-75-1,-24-49 1,-51 0 0,-48-25-1,-51 74 1,-49 25 15,50 25-15,24 25-16</inkml:trace>
  <inkml:trace contextRef="#ctx0" brushRef="#br0" timeOffset="135556.68">11783 15306 0,'0'0'0,"25"-25"16,-25 50 15,-25-25-15,25 25-1,0 49 1,-25-98 47</inkml:trace>
  <inkml:trace contextRef="#ctx0" brushRef="#br0" timeOffset="135812.99">11883 15802 0,'0'0'0,"-25"25"31,0 0-31,25 0 16,-25 24-1,25-24 1,0 0 0,25-50 15</inkml:trace>
  <inkml:trace contextRef="#ctx0" brushRef="#br0" timeOffset="136976.84">12776 15629 0,'0'0'0,"0"-25"0,0 0 16,-25 50 31,25 0-47,0 24 15,0 75 1,0 0 0,49 0-1,26-74 1,49-50-1,0-99 1,-25-50 0,-49-25-1,-25-24 1,-25 99-16,-25 24 31,25 50-15,0 75-1,-25 124 1,50 24 0,24-49-1,1-50 1,24-99 0,1-49-1,-26-100 1,-24-25-1,0-99 1,0 224 0,-50 148 15,25 74 0,25 51-15,0-26-1,-1-74 1,26-74 0</inkml:trace>
  <inkml:trace contextRef="#ctx0" brushRef="#br0" timeOffset="137293.68">14586 15455 0,'0'0'0,"-24"-25"16,48 25 15,1 25-31,0-50 15,25 25 1,148 0 0,-123 0-1,-26 0-15,50-25 16,-74 1 0,0 24-1</inkml:trace>
  <inkml:trace contextRef="#ctx0" brushRef="#br0" timeOffset="137492.75">14760 15653 0,'-25'25'16,"50"-50"-16,-74 75 0,24-50 16,0 0-1,50 0 1,74-25-1,50 0 1,0-24 0,-50 49-16</inkml:trace>
  <inkml:trace contextRef="#ctx0" brushRef="#br0" timeOffset="138077.81">15852 15430 0,'0'0'0,"49"-49"0,-24-1 16,49-49-1,-24 0 1,-75-26 0,-49 101-1,-75 24 1,50 24-16,-50 51 16,99-25-1,26 98 1,73-73-1,100-26 1,0 1 15,-25 0-15,-75 24 0,-24 50-1,-50-25 1,-49 25-1,-25-24 1,49-76-16,1 1 16,-1-25-1,0-223 1,75 0 0,50 74-1,24 50 1,-50 74-1</inkml:trace>
  <inkml:trace contextRef="#ctx0" brushRef="#br0" timeOffset="138492.38">16695 15356 0,'0'-50'31,"-50"75"-15,26 0-16,-1 0 16,-25 99-1,25 24 1,1-24-1,48-24 1,26-51 0,49-73-1,1-76 1,-1-49 15,-25 25-15,-49 50-16,-25-25 15,-74 24 1,-26 51 0,76 24-16</inkml:trace>
  <inkml:trace contextRef="#ctx0" brushRef="#br0" timeOffset="149076.99">19548 15356 0,'0'0'0,"0"-25"31,-25 0-15,25 0 0,-25 25-1,-24-49 1,24 49-16,-50 25 15,-24 49 1,50 75 0,24 0 15,25-50-15,49-50-1,51-98 1,24-50-1,-50-1 1,-74 76 0,25 24-1,-25 99 1,0 74 0,25-48-1,-25-51 1</inkml:trace>
  <inkml:trace contextRef="#ctx0" brushRef="#br0" timeOffset="149777.67">19771 15505 0,'0'0'15,"25"-25"1,0 25-1,0 49 1,-25 75 0,0-49-1,-25-50 1,74-50 0,26-74-1,24-25 1,-49 74-1,-1 75 1,-24 74 0,25 25-1,-1-25 17,75-74-17,-49-50-15,74-74 16,-1-25-1,-48 25 1,-100 49 0,-25 25-1,-74 25 1,-25 25 0,0 74-1,74 1 1,25-1-1,100-50 1,49-49 0,74-124 15,-124 0-15,-24-49-1,-50-50 1,0 49-1,0 149 1,0 25 0,25 124-1,0 75 1,-1-100-16</inkml:trace>
  <inkml:trace contextRef="#ctx0" brushRef="#br0" timeOffset="150193.68">22872 14835 0,'0'0'0,"0"-25"16,0 0-16,0-24 15,25 49 1,-25-25-1,0 50 1,0 99 0,-25 99 15,0 0-15,0 0-1,1-148-15,24-1 16,49-24-16</inkml:trace>
  <inkml:trace contextRef="#ctx0" brushRef="#br0" timeOffset="150428.06">23294 14835 0,'25'-75'16,"-50"150"-16,50-174 31,-25 123-16,0 26-15,-25 74 16,0 75 0,25 24-1,-25-50 17,25-49-17,0-74-15</inkml:trace>
  <inkml:trace contextRef="#ctx0" brushRef="#br0" timeOffset="150610.57">22996 15455 0,'0'0'16,"-99"-74"0,148 74 15,1-25-16,24 25-15,26-25 16,98 0 0</inkml:trace>
  <inkml:trace contextRef="#ctx0" brushRef="#br0" timeOffset="150877.51">23864 15381 0,'0'0'0,"-25"0"31,1 24-15,48 26 0,-24-25-1,0 24-15,25 75 16,-25 25-1,0 25 1,-25-50 0,25-74-1</inkml:trace>
  <inkml:trace contextRef="#ctx0" brushRef="#br0" timeOffset="151377.67">24683 15008 0,'0'-24'0,"-25"24"15,0 0 1,1 24 0,24 1-1,0 0-15,0 0 16,49 0 0,-24-25-1,0-50 1,-50 0-1,25 26 1,-25 24 15,0-25-31</inkml:trace>
  <inkml:trace contextRef="#ctx0" brushRef="#br0" timeOffset="151660.44">24807 15331 0,'0'0'0,"25"50"31,-50-50-31,25 24 16,-25 51-1,25-50 1,25-25-1,0 0 1,0-50 15,-50 25-15,-50 25 0,1 0-1</inkml:trace>
  <inkml:trace contextRef="#ctx0" brushRef="#br0" timeOffset="152744.87">25849 15232 0,'0'-25'16,"-25"0"-16,25 50 78,0 25-62,0-1-1,0 1-15,25-1 16,0-24-16,49 50 15,0-75 1,26 0 0,-51-25-1,26-50-15,-50-173 32,-50 75-17,0 73 1,25 76-1,-25 24 1,25 124 0,25 25-1,25-25 1,24-50 0,0-49-1,-24-50 1,0-49-1,-26-100 1,-24-149 15,0 249-15,0 173 15,0 50-15,50 50-1,0-26 1,49-24 0,-49-99-16</inkml:trace>
  <inkml:trace contextRef="#ctx0" brushRef="#br0" timeOffset="153278.64">27312 15033 0,'-24'-25'15,"48"50"-15,-24-25 63,25 0-47,25 0-16,24 0 0,1 0 15,24-25 1,199 1-1,-224 24 1,0-25-16,1 25 16,-75-25 15,-50 50-31</inkml:trace>
  <inkml:trace contextRef="#ctx0" brushRef="#br0" timeOffset="153527.64">27362 15232 0,'-25'25'0,"50"-50"0,-75 50 16,26-1-16,24 1 16,24-25-1,125-25 1,50 25-1,49-24 1,-75-1 0,-73 25-1,-51 0 1</inkml:trace>
  <inkml:trace contextRef="#ctx0" brushRef="#br0" timeOffset="153830.26">27858 14736 0,'0'0'0,"-25"0"0,1-25 16,-26 25-1,25 49 1,0 51 0,50 73-1,-25 26 1,-25 173 0,1-149-1,-1-24 1,0-125-1</inkml:trace>
  <inkml:trace contextRef="#ctx0" brushRef="#br0" timeOffset="154378.12">28801 15008 0,'0'0'0,"49"-49"0,-49-26 15,25 1-15,-25 0 16,-25 24-1,-99 50 1,0 50 15,50-1-31,49 1 16,-24 49 0,98 0-1,150 1 1,-75-51-1,-50 1 1,-49-1 0,-50 26-1,-49-26 1,-26 1 0,1-50-1,50-25 16,24-49-31,0-1 16,99-49 15,-24 75-31</inkml:trace>
  <inkml:trace contextRef="#ctx0" brushRef="#br0" timeOffset="154727.96">29247 14934 0,'0'0'0,"25"0"16,0 0-1,-50 50-15,0-26 16,25 1 0,-49 50-1,49-1 1,0 1-1,25-26 1,24-49-16,-24 25 16,0-50-16,49 0 15,1-49 17,-51-25-17,-73-1 1,-26 26-1,-24 49 1,50 0-16</inkml:trace>
  <inkml:trace contextRef="#ctx0" brushRef="#br0" timeOffset="155478.72">25551 17192 0,'0'-75'0,"0"150"0,25-200 16,-50 101-16,0-1 0,1 0 15,-51 0 1,-24 50 0,24 99-1,-49 223 17,100-99-17,24-49 1,49-50-1,75-75 1,25-49 0</inkml:trace>
  <inkml:trace contextRef="#ctx0" brushRef="#br0" timeOffset="155744.29">26072 17216 0,'0'0'16,"25"-74"-1,-50 99 17,0 49-17,0 100 1,1-1-1,-1 1 1,50-50 0,-25-99-16</inkml:trace>
  <inkml:trace contextRef="#ctx0" brushRef="#br0" timeOffset="156299.48">25923 17688 0,'0'0'0,"-25"-25"16,25 0-16,25-25 15,50 1 17,49-1-17,-25 50 1,-74-25-16,0 75 31,-50 49-15,25-49-1,0-25-15,25-25 16,24 0 0,26-50-1,-26-24 16,-49 49-15,25 50 0,-25-1 15,0 1-31,50 25 16,-1-25-1,1-25 1,-1 0-1,1-25 1,-25 0-16,-25-49 16,25 24-1,-25 25 17,0 0-17</inkml:trace>
  <inkml:trace contextRef="#ctx0" brushRef="#br0" timeOffset="156694.32">26965 17440 0,'25'-25'16,"-25"0"0,0 0 46,0 50-15,-25 0-47,25 24 16,0-24-16,0 25 15,25 24 1,25-24-1,49-50 1,-25-25 0,-49 25-16,0-99 31,-50 0-15,-49-1-1,-75 76 1,74-1-1</inkml:trace>
  <inkml:trace contextRef="#ctx0" brushRef="#br0" timeOffset="157093.9">28057 17514 0,'0'0'0,"-75"25"16,50-25 15,75-25-15,24 0-16,75-24 15,-74 24 1</inkml:trace>
  <inkml:trace contextRef="#ctx0" brushRef="#br0" timeOffset="157544.53">29198 17192 0,'0'0'16,"-50"-174"15,25 149-31,25 0 0,-24 25 31,-1 0-31,-50 75 16,1 24 0,74 0-1,74-24 17,75-26-17,-74-24-15,24-25 16,-74 50-1,-25-26 1,-75 1 0,-49 0-1,25 0 1,99-75 0,50 1-16</inkml:trace>
  <inkml:trace contextRef="#ctx0" brushRef="#br0" timeOffset="157710.7">29471 17216 0,'49'-24'16,"-24"24"-16,-199 74 0,274-124 0,-1 26 16,-74 73 15,0 26-15,-25 24-1,0-25 1,0-24-1,0-25-15</inkml:trace>
  <inkml:trace contextRef="#ctx0" brushRef="#br0" timeOffset="157843.98">29768 17266 0,'0'0'0,"25"-74"15,-25 49 1,0 0-1</inkml:trace>
  <inkml:trace contextRef="#ctx0" brushRef="#br0" timeOffset="158194.48">30140 17167 0,'0'0'0,"25"0"15,-25-25 1,0 0-1,-74 25 1,24 75 0,1 24-1,24 0 1,25-49-16,25-1 16,24-49-1,26-25 1,-1-74-1,0-74 1,-49-26 0,-25-24 15,0 124-15,-25 74 15,25 50-31</inkml:trace>
  <inkml:trace contextRef="#ctx0" brushRef="#br0" timeOffset="158794.46">30513 17241 0,'0'0'16,"24"0"-16,51 0 15,24-49 1,-25-26-1,-24 1 1,-25 49 0,-75 50 15,-24 74-15,49 50-1,124-100 1,149-49-1,75-49 1,-1-1 0,-74-24-1,-124-26 1,-148 76 0,-76-1-1,1 25 1,50 49-1,24 26 1,25 74 0,49-100 15,1-49-15,0-24-1,24-51 1,0-49-1,-49-74 1,0-50 0,-50 49-1,0 149 1,1 50 0,-1 50-1</inkml:trace>
  <inkml:trace contextRef="#ctx0" brushRef="#br0" timeOffset="159177.64">32373 16199 0,'0'0'16,"0"-74"-1,-25 49-15,25 0 16,0 50 0,25 0-1,0 24-15,25 125 16,49 49 0,25 1-1,0-1 1,-50 25-1,-74-25 1,-74-49 0,-50-50 15,0-25-15,25-74-1,74-25-15</inkml:trace>
  <inkml:trace contextRef="#ctx0" brushRef="#br0" timeOffset="159316.4">33465 17365 0,'0'0'16,"0"25"-1,-25-25-15,0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22:13.2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3349 2754 0,'0'0'0,"-25"24"78,25 26-63,0 0-15,-25-1 16,25 1-16,-24 74 16,-1-50-1,25-24 17,25-50-17,-1 0-15</inkml:trace>
  <inkml:trace contextRef="#ctx0" brushRef="#br0" timeOffset="249.53">3746 2704 0,'0'0'0,"25"-25"16,-1 25-1,-24 0 1,-24 99-1,24 25 1,-25 25 0,0-25-1,25-49 17,0-50-17</inkml:trace>
  <inkml:trace contextRef="#ctx0" brushRef="#br0" timeOffset="612.19">3374 2530 0,'-25'0'31,"25"25"16,25-25-32,0 0 17,-25-25-17,0 1 1</inkml:trace>
  <inkml:trace contextRef="#ctx0" brushRef="#br0" timeOffset="902.03">3944 2382 0,'0'0'0,"-25"0"31,1 24-15,24 1 0,0 25-16,0-25 15,24-1 1,26-24 0,-25 0-1,-25-24 1,-75-1-1</inkml:trace>
  <inkml:trace contextRef="#ctx0" brushRef="#br0" timeOffset="1199.94">3076 3151 0,'0'0'0,"-25"49"16,25-24 0,0 0-16,0 24 15,25 51 1,25-1-1,-1-25 1,26 1 0,-26-51-1</inkml:trace>
  <inkml:trace contextRef="#ctx0" brushRef="#br0" timeOffset="1483.12">4589 2803 0,'0'0'16,"25"-25"-16,0 25 31,-25 25-16,25 25-15,-25 99 16,-25 0 0,25-1 15,-25-48-15,50-76-16,-25 1 0</inkml:trace>
  <inkml:trace contextRef="#ctx0" brushRef="#br0" timeOffset="9500.35">6847 2778 0,'0'0'0,"0"-24"0,25-1 15,-1 25 1,-48 25 15,24 24-15,0 26-16,-25 74 31,0-25-15,50-124-1,49-50 1,50-99-1,-25 0 1,-49 50 0,-25 74-1,-25 75 1,0 74 0,25 0-1,-1-50 1,1-49-1,25-50 1,-25-74 15,24-50-15,-24 100-16,0-51 16,0 125 15</inkml:trace>
  <inkml:trace contextRef="#ctx0" brushRef="#br0" timeOffset="9783.36">7913 2952 0,'0'0'0,"50"-25"16,-25 0 0,0-49-1,24 0 1,-49-26-1,-49 100 17,-26 50-17,1 74 1,24 0 0,75-25-1,49-49 1,75-50-1,-50-25-15</inkml:trace>
  <inkml:trace contextRef="#ctx0" brushRef="#br0" timeOffset="10117.31">9700 2307 0,'0'0'0,"0"-50"16,-25 50 0,0 0-1,-25 50 1,1 25 0,49-1-1,49 0 1,-24 1-1,25-26 1,-50 1 0,-25 0-16,-74-1 15,-1-24 1,76-50 0,24 0-1</inkml:trace>
  <inkml:trace contextRef="#ctx0" brushRef="#br0" timeOffset="10650.67">9873 2530 0,'0'0'0,"50"-24"32,-25 24-17,-1-50 1,1 25-1,-25 0 17,0 50-32,-25 0 31,25 0-31,-24 49 16,48 1-1,1-51 1,50 1 15,-51-25-31,76-49 16,-1-26-1,-25-49 1,-49 0 0,0 25-1,-25 49 1,0 25-1,0 1 1,-74 48 15,49 76-15,0 49 0,50-25-1,24-25 1,-24-74-16,99-1 15</inkml:trace>
  <inkml:trace contextRef="#ctx0" brushRef="#br0" timeOffset="10867.64">10593 2406 0,'-50'-24'15,"100"48"-15,-125-73 0,50 49 16,1-25 0,48 25 15,76 0-15,-51 0-1</inkml:trace>
  <inkml:trace contextRef="#ctx0" brushRef="#br0" timeOffset="11433.7">12974 1811 0,'0'0'15,"0"-25"1,-25 25 0,0 50-16,1-1 15,-1 26 1,0 24-16,0 50 15,0 25 1,25-125 0</inkml:trace>
  <inkml:trace contextRef="#ctx0" brushRef="#br0" timeOffset="12052.76">12726 2382 0,'-25'-25'15,"50"50"-15,-75-75 0,50 0 16,25-24 0,25 49-16,-25-25 15,123-49 1,-98 50-16,24 24 16,1-50-1,-50 175 32,-25-26-47,-25 0 16,25 50-1,0-24 1,0-51 0,0-73 15,25-26-16,49-49 1,1 49 0,-51 50-16,26 0 15,-25 74 1,0-24 0,24 0 15,75-50-31,-25-50 31,1-24-15,-76-1-1,-48 1 1,-51 74 0,-49 124-1,99-50 1,25 100-1,75-124 1,-1-26-16</inkml:trace>
  <inkml:trace contextRef="#ctx0" brushRef="#br0" timeOffset="12551.07">16422 1687 0,'0'0'0,"-25"0"0,1-25 16,-1 25-1,-50 0 1,1 75 0,0 24-1,74 0 1,99-25-1,50-24 1,-50 0 15,-74-26-15,-1-24-16,-48 50 16,-76-25-1,1 24 1,50-49-1,49-24 1,24-26-16</inkml:trace>
  <inkml:trace contextRef="#ctx0" brushRef="#br0" timeOffset="12733.73">16968 1885 0,'0'0'16,"25"0"-16,-75 25 31,50 0-31,-25 49 31,1 1-15,24-1 0,49-24-1</inkml:trace>
  <inkml:trace contextRef="#ctx0" brushRef="#br0" timeOffset="12859.85">17042 1811 0,'0'0'0,"-24"-50"32,24 26-17</inkml:trace>
  <inkml:trace contextRef="#ctx0" brushRef="#br0" timeOffset="13251.2">17439 1737 0,'0'0'0,"-25"24"16,-49 1 0,-50 25-1,74-1 1,50-24-1,124-25 1,-24-25 0,-51 25-16,26 0 15,-75 75 1,25 49 0,-25 25-1,0 49 1,0-24-1,-50-75 1,-25-74 15,1-50-15,24-74 0,26-100-1,123-49 1</inkml:trace>
  <inkml:trace contextRef="#ctx0" brushRef="#br0" timeOffset="13583.53">17787 1910 0,'0'0'16,"24"25"0,-48 25-1,24 74 1,-25-50-1,0-49 1,25 0 15,25-100-15,24-49 0,1 25-1,0 49 1,-1 50-1,-24 50 1,0 49 0,-25 0-1,0-74-15</inkml:trace>
  <inkml:trace contextRef="#ctx0" brushRef="#br0" timeOffset="13750.55">18283 2009 0,'0'-24'0,"0"48"0,25-48 16,-25 48 15,0 1-15,0 25 0,24 24-1,26-24 1</inkml:trace>
  <inkml:trace contextRef="#ctx0" brushRef="#br0" timeOffset="14150.48">18680 1761 0,'0'0'0,"24"-74"31,-24 49-31,-24 75 16,24 99-1,-50 74 1,50 25 15,-25-25-15,25-99 0,50-74-1,49-50 1,-49-25-16,-1-25 15,1-98 1,-75-76 0,-49 175-1,24-1 1,50 25 0,25-24-1,49-26 1,-24 26-1</inkml:trace>
  <inkml:trace contextRef="#ctx0" brushRef="#br0" timeOffset="14283.59">19126 1861 0,'0'0'15,"0"24"17,25 26-17,-25 24 1,0-24-16,0 24 15,25-24 1</inkml:trace>
  <inkml:trace contextRef="#ctx0" brushRef="#br0" timeOffset="15236.49">19722 1910 0,'0'0'0,"0"-25"15,-25 1 1,0 24 0,0 24-1,0 1-15,-24 50 16,24-1 0,25-24-1,99-26 1,50-24-1,25-49 1,-75 24-16,-50 0 16,26-49-1,-125 24 1,-24 50 0,49 25-16,-25 0 15,26 49 16,73-24-15,50-50 0,1-25-1,-26 0 1,-24-24 0,-1 24-1,1 0 1,-25 50-16,49 24 15,-49-24 1,0 0 0,-25 0-1,25-25 1,24-75 15,1 1-31,-25 24 16,-1 50 15,1 0-15,50 50-1,24-25 1,-50 0-16,1-25 16,25-25-1,-51-50 1,1 26-1,-25 24 1,-25 0 0,25 100-1,-24-1 1,73 0 0,26-49 15,49-25-31,-25-25 15,-50 1 1,-49-1 15,25 25-15,25 0 0,-25 0-16</inkml:trace>
  <inkml:trace contextRef="#ctx0" brushRef="#br0" timeOffset="15418.24">20391 1538 0,'-49'-25'0,"98"50"0,-148-75 16,49 50-16,1-24 15,-1 24-15,-24 0 16</inkml:trace>
  <inkml:trace contextRef="#ctx0" brushRef="#br0" timeOffset="15616.34">17886 1488 0,'-75'0'16,"150"0"-16,-174 0 0,74 0 16</inkml:trace>
  <inkml:trace contextRef="#ctx0" brushRef="#br0" timeOffset="16086.3">22946 1364 0,'-24'25'0,"-1"25"16,25 24-16,-50 150 16,1-26-1,98-49 1</inkml:trace>
  <inkml:trace contextRef="#ctx0" brushRef="#br0" timeOffset="16401.29">23467 2009 0,'0'-24'16,"25"24"-16,-25-25 16,25 0-1,0 0-15,0-49 16,-1 24-1,-73 50 17,-1 99-17,25 1 1,50-26 0,74-24-1,1-26 1,-1-73-1</inkml:trace>
  <inkml:trace contextRef="#ctx0" brushRef="#br0" timeOffset="16651.18">23939 1712 0,'0'25'15,"25"-1"-15,-25 26 16,24 74-1,1-25 1,0-74 0,0-25-1,-25 25 1,25-124 0,-25-25-1,24 49 1,26 50-16</inkml:trace>
  <inkml:trace contextRef="#ctx0" brushRef="#br0" timeOffset="17135.43">24609 1910 0,'0'0'0,"49"0"15,1-49 1,-25-26-1,-25 26 1,0 73 15,-25 1-31,25 74 16,49-24 0,26-26-1,24-24 1,25-74 15,0-1-15,-50-99-1,-24-25 1,-25-24 0,-25 148-16,0 1 15,-25 24-15,25 0 16,0 0-16,-25 25 15,-49 50 1,24 74 0,25 99-1,50 1 1,50-51 0,49-24-1,-75-99 1</inkml:trace>
  <inkml:trace contextRef="#ctx0" brushRef="#br0" timeOffset="18351.28">26940 1389 0,'0'-49'16,"0"98"-16,25-148 0,-25 74 15,0 0-15,-25 25 32,-74 50-17,-25 124 1,99-100-16,0 75 16,50-124-1,25 0 1,49-50-1,-24-50 1,-26-49 0,-49 99-1,0 75 1,-25 49 0,75 50-1,74-50 1,0-74-1,0-25 17,-74-25-32,-26-24 15,1-26-15,0-24 16,0-174 0,-25 149-16,25-49 15,-25 148 1,0 25-1,-50 124 1,25 99 0,0 50-1,25-50 1,0-49 0</inkml:trace>
  <inkml:trace contextRef="#ctx0" brushRef="#br0" timeOffset="18501.15">27362 1588 0,'0'0'0,"0"-50"32,0 25-32,25 25 15,0-25-15</inkml:trace>
  <inkml:trace contextRef="#ctx0" brushRef="#br0" timeOffset="18901.79">28875 1612 0,'0'-49'31,"-25"98"-15,1 1 0,-26 25-1,-49 98 1,-25 1 0,25-75-1,-1-74 1,76-25-16,-1-25 15,0-49 1,50-50 0,24 24-1,26 51 1,-50 98 0,49 1-1,0 24 1,-24-24-1</inkml:trace>
  <inkml:trace contextRef="#ctx0" brushRef="#br0" timeOffset="19084.98">29173 1910 0,'0'0'0,"25"0"16,0 0-1,-1-25 1,51 25 0,49-24-1,-75 24 1</inkml:trace>
  <inkml:trace contextRef="#ctx0" brushRef="#br0" timeOffset="19235.68">29198 2034 0,'0'0'0,"-50"25"0,1 0 31,49 0-15,49-25 0,125-25-1</inkml:trace>
  <inkml:trace contextRef="#ctx0" brushRef="#br0" timeOffset="19934.61">30016 1861 0,'0'0'0,"0"-25"32,-24 25-17,-1 0-15,-25 25 16,1-1 0,-51 76-1,51-26 1,49-24-1,74-1 1,-24-49-16,74 0 16,-75-25-1,1 25-15,-25-74 16,0 24 15,-50-24-31,-25 0 31,1 74-31,-26-25 32,50 25-32</inkml:trace>
  <inkml:trace contextRef="#ctx0" brushRef="#br0" timeOffset="20123.29">30389 2133 0,'24'0'0,"-48"0"0,48 25 0,-24 0 31,0 0-15</inkml:trace>
  <inkml:trace contextRef="#ctx0" brushRef="#br0" timeOffset="20484.58">30810 1836 0,'0'0'0,"0"-25"16,-25 25 15,1 25-31,24 0 16,-50 49-1,25 25 1,50-24 0,25-26-1,-26-49 1,1 0-16,25-25 15,-25-24 1,-25-1 15,0 1-31,-50-1 16,25 0 0,-24 50-1</inkml:trace>
  <inkml:trace contextRef="#ctx0" brushRef="#br0" timeOffset="21083.93">31430 1712 0,'0'0'0,"50"-25"16,-50-25-16,0 25 15,-74-24 1,24 49-16,-74 0 15,50 0 17,49 0-1,25 25-15,0-1-1,0 26 1,0 25-1,25 24 1,-25-25 0,24-49-1,-24 0 1,0 0 0,25-75-1,50 0 1,-1 26-1,-24-1 1,49 50 15,0 24-15,0 26 0,-24-1-1,-50-24 1,-75-1-1,-49 1 1,24-25-16,-49-1 16,25-24-1,49 0 1</inkml:trace>
  <inkml:trace contextRef="#ctx0" brushRef="#br0" timeOffset="23802.92">3399 5805 0,'0'0'0,"0"-25"62,-25 50-30,0 25-32,0-1 15,25 1-15,-25-1 16,1 51-1,24-51 1,24-49 0</inkml:trace>
  <inkml:trace contextRef="#ctx0" brushRef="#br0" timeOffset="24067.95">3622 5805 0,'0'0'15,"0"-25"-15,0 0 32,0 50-17,0 0 1,0 0 0,-25 99-1,0 0 1,25-25-1,-25-74-15,25 0 16,25-50 15</inkml:trace>
  <inkml:trace contextRef="#ctx0" brushRef="#br0" timeOffset="24301.4">3895 5805 0,'0'0'0,"0"-25"0,0 0 16,24 25 15,-24 50-15,-24 0-1,24-1-15,-25 50 16,0-24-1,25-50 1</inkml:trace>
  <inkml:trace contextRef="#ctx0" brushRef="#br0" timeOffset="24579.31">3299 5681 0,'0'0'0,"-24"-25"32,-1 25-17,25 25 32,25-25 0</inkml:trace>
  <inkml:trace contextRef="#ctx0" brushRef="#br0" timeOffset="24784.05">3671 5482 0,'0'0'15,"25"0"1,-25 25 15,0 0-31,0 0 16</inkml:trace>
  <inkml:trace contextRef="#ctx0" brushRef="#br0" timeOffset="24950.78">3969 5458 0,'25'0'15,"-25"24"17,0 1-17</inkml:trace>
  <inkml:trace contextRef="#ctx0" brushRef="#br0" timeOffset="25217.89">3076 5979 0,'-50'0'15,"100"0"-15,-124 24 0,49-24 16,0 25-1,25 0-15,-25 49 32,25 26-17,50 24 1,24-75-16</inkml:trace>
  <inkml:trace contextRef="#ctx0" brushRef="#br0" timeOffset="25468.02">4267 5731 0,'0'0'0,"0"-25"31,25 50-16,-25-1-15,49 125 32,-49 0-17,-25 25 1,1-75 0</inkml:trace>
  <inkml:trace contextRef="#ctx0" brushRef="#br0" timeOffset="29819.52">6301 5582 0,'0'0'16,"0"-25"-1,0 0 32,0 75-47,-25-1 16,-24 100-1,-51 50 1,1-26 0,74-74-1,25-74-15</inkml:trace>
  <inkml:trace contextRef="#ctx0" brushRef="#br0" timeOffset="30435.11">6599 5532 0,'0'-25'32,"0"75"-32,0-1 15,-25 1 1,-25 99-1,50-75-15,-49 100 16,-1-100 0,50-49-1,-25-25 1,50-49 0,49-26-1,1 1 1,24 49-1,-49 0 17,24 50-17,-24 49 1,-1 1 0,-24-50-1,50-50 1,24-50-1,-25-24 1,-74 25 0,0 49-1,-49 25 1,-26 74 0,50 50-1,50-24 1,99-51-1,75-49 17,-150-25-32</inkml:trace>
  <inkml:trace contextRef="#ctx0" brushRef="#br0" timeOffset="30668.38">6103 5383 0,'0'0'16,"-25"-25"-1,0 1-15,75-1 16,74-25-1,49 1 1</inkml:trace>
  <inkml:trace contextRef="#ctx0" brushRef="#br0" timeOffset="31684.7">8633 5358 0,'0'0'0,"25"-24"31,-25-1-31,0 50 16,-25 49-1,-25 124 1,1 1 0,24-25-1,50-100-15,74-24 16,74-75-1,26-50 17,-75 1-32</inkml:trace>
  <inkml:trace contextRef="#ctx0" brushRef="#br0" timeOffset="32318.27">9079 5731 0,'0'0'0,"25"0"15,25-25 1,-25 0 0,49-25-1,-24-24 1,-26 24-1,-73 50 1,-1 25 0,1 74-1,49 1 1,49-26 0,75-24-1,25-50 1,-25-25-1,-49-25 17,-26 25-17,-49 1 1,-25 48 0,1 26-1,24 0 1,-25-26-1,-25-24 1,0 0 0,26-74-1</inkml:trace>
  <inkml:trace contextRef="#ctx0" brushRef="#br0" timeOffset="32552.1">10121 5086 0,'0'0'0,"25"0"16,-25 24-16,0 51 15,-50 74 1,1 49 0,24 1-1,75-75 1,74-75-1,0-49 1,0-49 0</inkml:trace>
  <inkml:trace contextRef="#ctx0" brushRef="#br0" timeOffset="32671.78">10220 5532 0,'0'0'0,"-24"0"15,73 0 1</inkml:trace>
  <inkml:trace contextRef="#ctx0" brushRef="#br0" timeOffset="32918.78">8335 5706 0,'0'0'0,"-49"0"15,24 0 1,25-25-16,74-25 15,1 25 1</inkml:trace>
  <inkml:trace contextRef="#ctx0" brushRef="#br0" timeOffset="33454.48">12726 5309 0,'0'-50'16,"0"100"-16,0-125 0,-25 75 31,0 25-15,-24 25-16,24-1 15,0 26 1,25-26-16,50 51 16,24-26-1,-24 1 1,-50-1-1,-174 25 17,25-74-17,124-75 1</inkml:trace>
  <inkml:trace contextRef="#ctx0" brushRef="#br0" timeOffset="33652.15">13346 5110 0,'0'0'0,"25"-24"0,0 24 15,-50 24 1,0 1-16,-49 124 31,49 25-15,0-1-16,25-98 15</inkml:trace>
  <inkml:trace contextRef="#ctx0" brushRef="#br0" timeOffset="33834.74">13148 5780 0,'0'0'0,"-50"-25"15,0-24 1,26-1-1,24 25-15,99-24 16,124-51 0,50 26-1,-149 24 1</inkml:trace>
  <inkml:trace contextRef="#ctx0" brushRef="#br0" timeOffset="34086.49">13917 5309 0,'-25'25'16,"50"-50"-16,-149 99 0,-25 50 31,99-99-31,25 0 16,25 0-1,100-50 1,48-50 0,26-24-1,-124 99 1,-25 50-1,-25 24 1,49 1 0,50-26-1,-49-49 1</inkml:trace>
  <inkml:trace contextRef="#ctx0" brushRef="#br0" timeOffset="34302.49">14686 4961 0,'0'0'16,"0"-49"-16,0 24 15,0 0 1,-25 100 0,0 49-1,25 49 1,0 26-1,0-75 1,0-75-16</inkml:trace>
  <inkml:trace contextRef="#ctx0" brushRef="#br0" timeOffset="34675.85">14537 5532 0,'-25'-25'16,"50"50"-16,-50-75 0,0 1 15,25-1 1,50 1 0,24-1-1,1 0 1,-26 50 0,-24-24 15,25 24-16,-25 0-15,-1 0 16,1 0 0,0 0-1,0 0 17,0 0-17</inkml:trace>
  <inkml:trace contextRef="#ctx0" brushRef="#br0" timeOffset="34921.21">15033 5160 0,'0'-25'15,"0"50"32,0 0-47,0 24 16,0 1-16,-25 74 16,25 0-1,0-50 16,0-49-15,50 0-16</inkml:trace>
  <inkml:trace contextRef="#ctx0" brushRef="#br0" timeOffset="35201.75">15455 5234 0,'0'0'15,"25"-49"1,-50 24-1,-25 50 1,1 49 0,49-24-1,24 24 1,76-24 0,-26-1-1,-24-24 1,-50 0-1,0 0 1,-124 24 0,74-49-1,-24 0-15,24 0 0</inkml:trace>
  <inkml:trace contextRef="#ctx0" brushRef="#br0" timeOffset="36651.8">16100 4912 0,'0'-25'16,"0"50"15,-25 24-15,25 1-16,-25 25 16,25-1-16,-25 75 15,50-50 1,-25-49-1</inkml:trace>
  <inkml:trace contextRef="#ctx0" brushRef="#br0" timeOffset="36952.6">16050 5383 0,'0'0'0,"25"-49"16,0 24-1,24-25-15,1 25 16,24 1-16,1-26 16,123-24-1,-173 74 1,0 24 0,-25 51 15,0 24-16,-25-25 1,25 1 0,25-50-1</inkml:trace>
  <inkml:trace contextRef="#ctx0" brushRef="#br0" timeOffset="37085.26">16621 5110 0,'0'0'16,"0"-49"-16,-25-1 16</inkml:trace>
  <inkml:trace contextRef="#ctx0" brushRef="#br0" timeOffset="37340.18">17241 5086 0,'0'0'0,"25"0"15,-75 24 1,25-24 0,-49 100-1,24-1 1,100 0-1,49-25 1,25-49 0,0-25-1,-49-25 1,-51 25-16</inkml:trace>
  <inkml:trace contextRef="#ctx0" brushRef="#br0" timeOffset="38236.46">19325 4937 0,'0'0'0,"0"-75"32,0 50-17,0 50 16,0 25-15,-25 124 0,0 24-1,25-24 1,-25-125-16,25 26 16,0-51-1</inkml:trace>
  <inkml:trace contextRef="#ctx0" brushRef="#br0" timeOffset="38620.03">19176 5532 0,'-25'-50'16,"50"100"-16,-75-174 16,25 74-1,50 1 1,74-26 0,50 1-1,-25 0 16,-49 74-15,-100 24 15,0 51-15,0 24 0,75-49-1,49-26 1,25-24-1,-49-24 1,-51-26 0,-73-24-1,-75-1 1,49 26 0,50 49-16,25-25 15</inkml:trace>
  <inkml:trace contextRef="#ctx0" brushRef="#br0" timeOffset="39021.33">21136 4788 0,'0'0'0,"0"-25"0,0 0 31,0 50-15,0 0-16,0 24 16,0 26-16,24 24 15,1-24 1,0-51 0,0 1-1,0-25 1,-1 0 15,1 25-15,-74 49-1,-26 1 1,26-50-16,24-1 16,-25-24-16,25 0 15,50-74 1,25 24-16</inkml:trace>
  <inkml:trace contextRef="#ctx0" brushRef="#br0" timeOffset="39302.53">21681 5011 0,'0'0'0,"50"0"16,0 0-1,-26 0 16,1 0-31,0 0 16,0-50 0,0-24-1,-125 24 1,-24 50 0,0 75-1,25 49 1,99 0-1,74-50 1,125-24 0</inkml:trace>
  <inkml:trace contextRef="#ctx0" brushRef="#br0" timeOffset="40102.39">23815 4788 0,'0'0'0,"24"0"31,-73 25-15,49-1-16,-25 51 15,0-26 1,-24 76 0,49-26-1,24-74 1,26-25-1,0-50 1,24-49 0,-49 49-16,0-49 15,0 49 1,-1 100 15,1 24-15,0-24 15,-25-25-15,25-25-1,0-25 1,74-74 0,0 24-1,25 50 1,-99 1-16,24 48 15,-49 51 1,-24 24 0,-51 0-1,1-49 1,49-50 0</inkml:trace>
  <inkml:trace contextRef="#ctx0" brushRef="#br0" timeOffset="40703.04">24807 4862 0,'0'0'0,"50"-25"16,-1 25 0,26-24-1,-26-1 1,-49 0-1,0 0 1,-25 25 0,25 25-1,0 25 1,100-1 0,98-49-1,50 0 1,-49-49 15,-150 49-31,1-50 16,-50 25-1,-99 25 1,-1 25 0,26 25-1,49 24 1,75-24-1,49-26 1,-25-24 0,26-24-1,-100-26 1,0-198 0,24 25-1,1 49 1,-25 149 15,-25 0-15,1 100-1,-1-26-15</inkml:trace>
  <inkml:trace contextRef="#ctx0" brushRef="#br0" timeOffset="41352.71">27561 4614 0,'0'0'0,"24"-25"31,-24 1-31,-49-1 32,-75 74-17,-25 1 1,74 49 0,51-24-1,24-51-15,74-24 16,25-24-1,0-26 1,-24-24 0,-25 24-1,-26 50 1,26 50 0,0-1-1,-26 26 1,1-51 15,0-24-15,25-24-1,98-100 1,-24 24 0,-49 51-1,-25 49 1,-26 0-1,1 49 1,-50 51 0,1-1-1,-51 0 1,-24-49 0</inkml:trace>
  <inkml:trace contextRef="#ctx0" brushRef="#br0" timeOffset="42702.3">12329 8335 0,'0'0'16,"-25"-25"0,25 1-1,0-1 32,50 25-31,24-25-16,150 25 31,-125-25-31,99 50 16,-49 0-1,-124 24 1,-25 76 0,-99 23-1,-50 51 1,-25-1-1,25-24 1,50-25 0,74-50-1,25-25 1,124-49 0,75-25-1,24-25 1,0-24 15,-74-1-15,-74 25-1</inkml:trace>
  <inkml:trace contextRef="#ctx0" brushRef="#br0" timeOffset="42985.53">12577 9055 0,'-25'-25'16,"1"25"-16,24-25 16,49 25-1,1-25 1,148 0 0,25-24-16</inkml:trace>
  <inkml:trace contextRef="#ctx0" brushRef="#br0" timeOffset="43236.49">14016 8906 0,'0'0'0,"25"-25"63,0 25-63,24 0 15,1-25-15,-1 25 16,51-49 0,24 24-1</inkml:trace>
  <inkml:trace contextRef="#ctx0" brushRef="#br0" timeOffset="43419.64">14140 9104 0,'0'0'0,"-50"25"0,26 0 16,-26 0 0,100-25 15,24 0-16,100-50 1,-100 50-16</inkml:trace>
  <inkml:trace contextRef="#ctx0" brushRef="#br0" timeOffset="44002.92">16819 7963 0,'0'0'0,"0"-25"0,-25 25 16,25-24-16,-24 24 46,24 24-30,-75 51 0,-49 74-1,-25 49 1,25 1 0,50-51-1,49-98-15,0-25 16</inkml:trace>
  <inkml:trace contextRef="#ctx0" brushRef="#br0" timeOffset="44237.67">16199 8236 0,'0'0'0,"0"-74"15,0 49-15,0 0 16,25 25 15,0 50-15,49 49-1,50 50 1,-74-75-16,49 75 16,-25-50-1</inkml:trace>
  <inkml:trace contextRef="#ctx0" brushRef="#br0" timeOffset="44469.7">16298 7715 0,'0'0'0,"-25"-50"16,1 26 0,24-1-1,124-25 1,0 50 0</inkml:trace>
  <inkml:trace contextRef="#ctx0" brushRef="#br0" timeOffset="44735.88">17117 8559 0,'0'0'0,"-25"24"31,75-48-15,-1 24-1,150-50 1,24 25 0,-99 25-16</inkml:trace>
  <inkml:trace contextRef="#ctx0" brushRef="#br0" timeOffset="45603.29">18531 8211 0,'0'-25'32,"-25"25"-32,0 0 31,0 0-16,25 25 1,0 0 0,0 25-1,0-26-15,0 76 16,50-26 0,24-24-1,1-50 1,-1-25-1,-24-49 1,-1-51 0,-24-48-1,0 24 1,-25 99 0,0 150 15,0 73 0,25-74-15,49-49-1,-24-50 1,24-74 0,-49-50-1,0 24 1,0 51-1,-25 74 1,-25 24 0,25 100-1,-25 0 1,25-99-16</inkml:trace>
  <inkml:trace contextRef="#ctx0" brushRef="#br0" timeOffset="45902.87">19622 8385 0,'0'0'0,"25"-25"16,-25 0 0,-25 50-1,0 25 1,25 24-1,50-49 1,-25 0-16,49-50 16,-24-25-1,-25 1 1,-50-51 0,-25 51-1,-24 49 1,24 25-1</inkml:trace>
  <inkml:trace contextRef="#ctx0" brushRef="#br0" timeOffset="46452.64">16323 9352 0,'0'0'0,"-74"0"0,24 25 15,-24-25 1,49 0 0,0 25-1,50-25 32,49 0-47,1 0 16,247-25-1,224-24 1,173-26 0,25 1-1,-74-1 1,-372 51-1,99-26 1,-149 25 0,-124 0-1,-99 25 1</inkml:trace>
  <inkml:trace contextRef="#ctx0" brushRef="#br0" timeOffset="47636.19">16844 9997 0,'25'0'0,"-25"-24"31,-25 24 0,0 0-31,25 24 16,-25-24 0,-24 75-1,24 24 1,-50 124 15,51-99-15,24-74-1,99-25 1,25-75 0,0-24-1,-50-1 1,-74-24 0,-49 0-1,-26 49-15,26 1 16,-75-1-1,49 50 1,150-25 15,98-24-15,26-1 0,-75 0-1,-25 26 1</inkml:trace>
  <inkml:trace contextRef="#ctx0" brushRef="#br0" timeOffset="47936.79">17787 9997 0,'0'0'0,"24"25"31,-48 0-31,-1 0 16,-25 49-16,-74 100 15,-50 74 1,1 99 0,-1 50-1,25-74 1,75-150 15,99-173-15,0-49-16</inkml:trace>
  <inkml:trace contextRef="#ctx0" brushRef="#br0" timeOffset="48371.52">17737 10816 0,'0'0'16,"25"-50"15,-25 75-15,0 25 0,0-1-16,25 75 15,24 1 16,-49-101-31,25 26 16,0-100 15,-25 26-31,25-125 16,-25-25 0,0-24-1,0 74 1,24 74-1,26 25 1,74-25 0,174-24 15,-224 49-31,75 0 31</inkml:trace>
  <inkml:trace contextRef="#ctx0" brushRef="#br0" timeOffset="48936.2">18605 10543 0,'0'0'15,"0"50"16,25-25-31,-25 24 0,0 26 16,0-1 0,-25-24-16,0-1 15,25 1-15,-24-25 16,24-50 15,49-99 0,1-50-15,74 50 0,-25 25-1,-49 74 1,-25 50-16,24-25 16,26 74-1,-26 75 1,-49-50-1,25 1 1,-50-51 0,25-24-1,0 0 1,50-50 15,24-25-31,1 26 31,-75-1-15,0 0 0</inkml:trace>
  <inkml:trace contextRef="#ctx0" brushRef="#br0" timeOffset="55986.8">2927 13669 0,'0'0'0,"0"-25"0,25 25 31,-25-25-31,0 50 47,0 0-31,0 24-1,25 51 1,0 24 0,-1-25-1,-24-25 1,0-24 0</inkml:trace>
  <inkml:trace contextRef="#ctx0" brushRef="#br0" timeOffset="56353.22">3349 13669 0,'25'-25'31,"-25"50"-16,25 0 1,-1 49 0,-24-24-16,25 49 15,0-49 1,-25-26 0,50-24-1,-26-74 1,1-50-1,0-50 1,-25 25 0,25 100-1</inkml:trace>
  <inkml:trace contextRef="#ctx0" brushRef="#br0" timeOffset="56610.53">2778 13594 0,'0'0'0,"-24"-74"32,-1 74-32,25-25 47</inkml:trace>
  <inkml:trace contextRef="#ctx0" brushRef="#br0" timeOffset="56871.26">3969 13322 0,'0'0'0,"25"0"15,0 0 1,0 74 0,24 50-1,-24 50 1,0-1 15,-75-24-31</inkml:trace>
  <inkml:trace contextRef="#ctx0" brushRef="#br0" timeOffset="57171.8">2605 13942 0,'0'0'0,"0"-25"16,0 25 15,0 50-31,0 24 16,-25 25-16,50 75 16,49-50-1,50-25 16,25-74-15,-50 0-16</inkml:trace>
  <inkml:trace contextRef="#ctx0" brushRef="#br0" timeOffset="60570.75">6003 13396 0,'0'0'0,"0"-25"16,0 75 31,0-1-47,-49 26 15,-1 123 1,-24-24-1,24-50 1,0-25 0</inkml:trace>
  <inkml:trace contextRef="#ctx0" brushRef="#br0" timeOffset="61188.37">6375 13396 0,'0'0'16,"25"-25"-16,0 0 0,-50 50 31,25 25-15,0-1-1,-49 100 1,-26 50-1,26-100 1,49-74 0,-25-25-1,25-50 1,49-49 0,26 0-1,-1 49 1,1 50 15,-26 25-15,1 24-1,-1 26 1,1 24 0,0-74-1,24-75 1,-24-24-1,-25-1 1,-25 1 0,-50 74-1,25 50 1,0 74 0,50-25-1,124-25 1,25-49 15,-50 0-15,-75-50-16,-24 25 15</inkml:trace>
  <inkml:trace contextRef="#ctx0" brushRef="#br0" timeOffset="61404.77">5854 13272 0,'0'0'0,"-24"-99"31,24 74-31,49 0 0,50-25 31,125 1-15</inkml:trace>
  <inkml:trace contextRef="#ctx0" brushRef="#br0" timeOffset="61854.47">9104 13396 0,'0'0'16,"-25"-50"-1,-24 50-15,49-24 16,-50 24 0,-24 24-1,-26 76 1,26 48-1,49-73-15,25 74 16,75-75 0,49-49-1,0-25 1,-50 0 0</inkml:trace>
  <inkml:trace contextRef="#ctx0" brushRef="#br0" timeOffset="62121.16">9377 13669 0,'25'0'16,"-50"0"-16,75-25 15,-1 25 1,-24 74 0,-25 26-1,-25-26 1,25-49-1,-25-50 1,50-74 0,25-50-1,24 50 1,-49 0 0,25 99-1</inkml:trace>
  <inkml:trace contextRef="#ctx0" brushRef="#br0" timeOffset="62287.09">9923 13495 0,'0'0'0,"25"25"15,-25 25 1,-25-1 0,0 26-1,0 24 1,25-74-1</inkml:trace>
  <inkml:trace contextRef="#ctx0" brushRef="#br0" timeOffset="62587.94">10171 12999 0,'0'0'0,"49"-25"31,-49 75 0,0-1-31,-24 1 16,24 124-1,0 24 1,24 1 0,1-75-1,-25-75-15,0-24 16</inkml:trace>
  <inkml:trace contextRef="#ctx0" brushRef="#br0" timeOffset="62887.02">10196 13768 0,'0'-25'16,"0"50"-16,0-75 16,0 1-1,49-26 1,75 1 0,0 0-1,-24 24 1,-51 50-1,-24 50 1,-50-1 0,25 26-1,25 24 1,-25-50 0,25 1-1,0-25 1</inkml:trace>
  <inkml:trace contextRef="#ctx0" brushRef="#br0" timeOffset="63588.34">11039 13495 0,'0'-25'16,"0"50"-16,0-74 16,0 24-1,-25 50 1,-24 49-1,24 25 1,74-24 0,51-51-1,73-73 1,1-50 0,-50-1 15,-74 26-16,-50 49 1,-174 75 0,100 24-1,49 1 1,74-75 0,51-50-1,24-24 1,-50 24-1,-49 25 1,24 25 0,-49 50-1,50 24 1,0 1 0,123-26-1,-98-49 16,-1-49-15,-24-51 0,-25-48-1,-25-76 1,-25 1 0,25 74-1,0 124 1,-25 75-1,0 99 1,0 49 0,1 174-1,73-198 1</inkml:trace>
  <inkml:trace contextRef="#ctx0" brushRef="#br0" timeOffset="64771.5">14314 13198 0,'0'0'0,"0"-25"16,24 0-16,-24 0 31,25 50 0,25 0-15,24 74-1,-24 0 1,-25 0 0,-25-74-1,-25-50 1,0 1 0,25-100-1,50-25 1,-1 74-16,51-24 15</inkml:trace>
  <inkml:trace contextRef="#ctx0" brushRef="#br0" timeOffset="65337.65">15083 13272 0,'0'0'0,"74"-25"31,-74 0-31,25-24 16,0 24 0,-1-74-1,-48 49 1,-26 50 0,25 50-16,-24 49 15,49 25 1,124-99-1,124-75 1,-50-74 0,-74 25-1,-99 74 1,-75 25 0,-49 74 15,74 51-16,50 23 1,0-73-16,49 123 16,-74 1-1,-49-75 1,-50-75 0,-25-73-1,49-100 1,75-100-1,75 26 1,73 24 0,1 25-1,-99 124-15</inkml:trace>
  <inkml:trace contextRef="#ctx0" brushRef="#br0" timeOffset="65470.57">16050 13049 0,'25'24'16,"-50"-48"-16,75 73 15,-50 26 1,0-1 0,0 25-1,0 1 1,0-76-16</inkml:trace>
  <inkml:trace contextRef="#ctx0" brushRef="#br0" timeOffset="65587.37">16249 13024 0,'0'0'0,"-25"0"15,0 0 1</inkml:trace>
  <inkml:trace contextRef="#ctx0" brushRef="#br0" timeOffset="65870.67">16521 13123 0,'0'0'0,"0"25"16,25 0-1,-50 24 1,50 26 0,25-50-1,24-25 1,75-50-1,-124 0 1,-25-24 0,-74-1-1,-51 26 1,76 24 0</inkml:trace>
  <inkml:trace contextRef="#ctx0" brushRef="#br0" timeOffset="66204.47">17067 13073 0,'0'0'0,"25"25"16,-25 0-16,25 50 16,-50 24-1,25-50 1,0-24-1,25-74 1,49-51 0,50-49-1,-25 75 1,-24 49 0,-25 25 15,-1 50-16,75 74 1,-25-99 0,25-50-1,-49-25 1</inkml:trace>
  <inkml:trace contextRef="#ctx0" brushRef="#br0" timeOffset="67053.78">19994 12379 0,'25'-25'31,"-25"0"-31,0 0 16,-25 1 15,1 24-15,-26-25-1,-24 25 1,-1 49 0,26 51-1,-1 49 1,25-75-16,25 75 16,25 24-1,-25-24 1,0 0-1,-50-25 1,25-74 0</inkml:trace>
  <inkml:trace contextRef="#ctx0" brushRef="#br0" timeOffset="67588.19">19449 13272 0,'0'0'0,"0"-50"15,24 1-15,1-26 16,50 1 0,24-25-1,0 49 1,0 0 0,-49 50-1,-50-24 1,0 73-1,-25 1 1,0 49 0,100-49-1,24-50 1,25-25 0,-99 0-16,24 0 31,-24-24-16,0 24 1,74 0 0,25 50-1,-49 49 1,-75 25 0,-25-24-1,0-50 1,0-25-1,25-50 1,75-99 0,-26 75-16,75-50 15,0 25 1</inkml:trace>
  <inkml:trace contextRef="#ctx0" brushRef="#br0" timeOffset="70121.11">23244 12379 0,'0'0'0,"0"-25"16,25 0-16,-50 50 47,0 0-47,-24 99 16,-75 50-1,-25-1 16,25-74-15,25-49 0,24-50-1,26 0-15,24-74 16,25-75 0,49 25-1,26 74 1,-26 50-1,26 50 1,-26 49 0,26 25-1,-26 0 1,26-74 0,-26-26-1</inkml:trace>
  <inkml:trace contextRef="#ctx0" brushRef="#br0" timeOffset="70404.49">23790 12801 0,'0'24'47,"25"-48"-31,-1 24-16,26-25 16,0 25-1,74-25 1,-50 0-1</inkml:trace>
  <inkml:trace contextRef="#ctx0" brushRef="#br0" timeOffset="70587.88">23765 13024 0,'0'0'0,"-50"49"15,26-49 32,73 0-47,50-24 16,-24-1-16,99-25 15,-100 25 1</inkml:trace>
  <inkml:trace contextRef="#ctx0" brushRef="#br0" timeOffset="71388.35">24906 12751 0,'0'0'0,"0"-25"15,0 0 32,-25 50-31,1 0-1,-1 0-15,-50 49 16,1 1 0,49-1-1,50 0 1,49-24 0,50-50-1,0-50 1,-24 1-1,-51-26 1,-49-24 0,-74 25-1,-25 24 1,-50 25 15,124 1-15,0 24-16</inkml:trace>
  <inkml:trace contextRef="#ctx0" brushRef="#br0" timeOffset="71637.99">25626 12925 0,'0'0'0,"0"24"15,-25 1 1,25 0-16,-25-25 16,25 25-1,25 0 1,-25-1 0,25-24 15</inkml:trace>
  <inkml:trace contextRef="#ctx0" brushRef="#br0" timeOffset="72071.8">26171 12801 0,'0'0'0,"25"0"0,-25-25 15,-25 0 1,-24 50 0,-51 24 15,26 51-16,49-1 1,25 0 0,75-49-1,-26-50-15,100 0 16,-25-75 0,-74-24-1,-50-25 1,-50 25-1,-49 49 1,0 50 0,74 0-1</inkml:trace>
  <inkml:trace contextRef="#ctx0" brushRef="#br0" timeOffset="72737.75">27139 12627 0,'0'0'0,"25"-50"31,-50 26-31,0-1 15,-49 0 1,-26 25 0,1 25-1,50 0 1,24-25-16,0 49 16,25-24 15,0 49-16,0 26 1,0-1 0,0 0-1,0-49 1,0-75 15,25 0-15,24-25-1,1 26 1,-25-1-16,24 25 16,26 25-1,-26-1 1,1 26 0,-25 0 15,-50-1-16,-25 26 1,-24-26 0,-25 1-1,49-25 1,25-25 0,-24 0-1</inkml:trace>
  <inkml:trace contextRef="#ctx0" brushRef="#br0" timeOffset="81988.57">28280 12304 0,'0'-24'15,"-25"48"32,-24 26-47,24 0 16,-25 24-1,-49 75 1,74 124 0,75-100-1,49-73 1,75-51 0,-1-49-1</inkml:trace>
  <inkml:trace contextRef="#ctx0" brushRef="#br0" timeOffset="82372.08">29024 12453 0,'0'0'0,"0"-74"16,-25 74-1,-24 0 1,-26 49 0,26 76-1,49-51 1,74 0 0,75-49-1,-50 0 1,-49 25-1,-25-1 1,-75 26 0,-24-1-1,24-49-15,-49 0 16,24-25 15</inkml:trace>
  <inkml:trace contextRef="#ctx0" brushRef="#br0" timeOffset="82556.59">28950 12503 0,'0'0'0,"25"-25"31,-25 0-15,49 0-1,1 25-15,74-24 16,25-1 0</inkml:trace>
  <inkml:trace contextRef="#ctx0" brushRef="#br0" timeOffset="82923.6">30215 12428 0,'0'0'0,"25"-24"15,-50 24 1,0 24-1,-25 1 1,26 50-16,-51 74 16,-24 49-1,0 25 1,0-24 0,24-75 15,50-50-16,25-49 1,0-50-16</inkml:trace>
  <inkml:trace contextRef="#ctx0" brushRef="#br0" timeOffset="83171.94">29843 12825 0,'0'0'0,"-25"-49"0,25 24 16,0 0 0,-50 0-1,50 1 17,0 48-17,0 1 1,25 0-1,0-50 1</inkml:trace>
  <inkml:trace contextRef="#ctx0" brushRef="#br0" timeOffset="83488.41">30264 12900 0,'-24'0'31,"24"25"-15,-25-25-16,25 24 16,0 1-1,0 0 1,74 0-1,-24-25 1,0-25 0,-50-25-1,-25 1 1,0 24 0,0 25-16</inkml:trace>
  <inkml:trace contextRef="#ctx0" brushRef="#br0" timeOffset="83822.66">30761 12280 0,'0'0'16,"0"-25"-16,0 0 15,24 50 1,1 0 0,25 24-1,74 125 1,-50 0 0,-74-75-16,0 74 15,-49 1 1,-75-25-1,0-50 1,24-49 0,76-25-1</inkml:trace>
  <inkml:trace contextRef="#ctx0" brushRef="#br0" timeOffset="110091.57">16125 15331 0,'-25'-25'16,"0"25"30,0 0 1,50 0-15,25-25-32,-1 25 0,1-24 15,74-1 1,0 25-1,-50 25 1,-49 49 0,-25 75-1,-74 24 17,-26 1-17,1-25 1,0 0-1,74-149 1,25 25 0,25-25-1,49-25 1,50 0 0,25-25-1,0 26 1,-50-1-1,-24 25 1,-50 0 15,-25-25-15,-25 0-16</inkml:trace>
  <inkml:trace contextRef="#ctx0" brushRef="#br0" timeOffset="110374.04">16174 15827 0,'0'0'0,"-25"0"16,50 0 15,0-25-15,25 0-16,74 1 15,-25-26 17,-50 25-17,-24 25 1</inkml:trace>
  <inkml:trace contextRef="#ctx0" brushRef="#br0" timeOffset="111690.91">17439 15852 0,'0'0'0,"0"-25"15,0 0 1,0 50 62,0 0-62,-25 25-16,1-1 15,-26 100 1,-24-25 0,-1-25-1,26-49 1,24-50 0,0-25-1,25-25-15,-25-24 16,50 0-1,-25 49 17,25 25-1,0 25-15,49-1-1,-24 26 1,24 24-1,-24-24 1,-1-25 0,-24 0-16</inkml:trace>
  <inkml:trace contextRef="#ctx0" brushRef="#br0" timeOffset="112256.57">17861 16075 0,'0'0'0,"0"-25"16,25 25 31,-50 25-47,25 0 16,-25 49-1,-49 50 1,-25 50-1,24 0 1,1-25 0,24-75-1,50-49 1,-25-25 0,50-25-1</inkml:trace>
  <inkml:trace contextRef="#ctx0" brushRef="#br0" timeOffset="112723.02">17960 16422 0,'0'0'0,"25"0"0,0-24 62,24 24-46,-24 0-16,0 24 16,25-24-16,24 50 15,-49 25 1,-25 24-1,-50 0 1,1-25 0,49-24-1,-25-50 17,50 25-17,49-50 1,50-25-1,0-24 1,-25 24 0,-49 26-1,-50-1-15</inkml:trace>
  <inkml:trace contextRef="#ctx0" brushRef="#br0" timeOffset="118075.18">19622 16050 0,'-25'25'15,"25"-50"1,25 25 31,0 0-47,-25-24 390,25 24-390,25 0 16,-26 0 0,1 0-16,25 0 15,-25 49 1,-1 26 0,-24 24-1,-24 0 1,-51 0-1,1-49 1,-1 0 0,50-50-1</inkml:trace>
  <inkml:trace contextRef="#ctx0" brushRef="#br0" timeOffset="120574.93">21136 15133 0,'0'0'0,"0"-25"94,49 25-79,-24-25 1,25 25-16,49-25 31,25 50-15,-50 25 0,-49 24-1,-25 50 1,-74 50-1,-50-1 1,24-24 0,51-74-1,24-26 1,25-24-16,50-25 16,49 0-1,50-25 1,-25 0-1,-50 1 1,-49 24 0</inkml:trace>
  <inkml:trace contextRef="#ctx0" brushRef="#br0" timeOffset="120774.44">21235 15629 0,'0'-25'31,"25"0"0,-1 25-31,76-25 16,24 0-1</inkml:trace>
  <inkml:trace contextRef="#ctx0" brushRef="#br0" timeOffset="121123.91">21607 16274 0,'0'0'15,"25"0"32,-1-25-31,1 25 0,50-25-1,-26 25 1</inkml:trace>
  <inkml:trace contextRef="#ctx0" brushRef="#br0" timeOffset="121757.81">22177 16026 0,'0'0'0,"25"0"78,-50 0-62,25 24 109,0 1-110,0 0-15,-24 25 16,24-26-16,-50 26 16,25 0 15,0-50-15,1 0-1,-1-50 1,25 0-1,0 26 1,0-1 0,25 50-1,24-1 1,1 26 0,-1 0-1,-49-26 1</inkml:trace>
  <inkml:trace contextRef="#ctx0" brushRef="#br0" timeOffset="122007.6">22500 16100 0,'0'0'0,"25"-25"31,-50 25-15,0 0-1,0 75 1,0 49 0,-49 24-1,0 1 1,-1-25 0,50-99-1</inkml:trace>
  <inkml:trace contextRef="#ctx0" brushRef="#br0" timeOffset="122308.7">22574 16373 0,'0'0'0,"25"0"31,0 0-16,-25 25-15,0 24 16,25 26 0,-50 24-1,25 0 1,-25-49 0,50-50 15,0 0-31,49-25 15,50 0 1,-99 25 0</inkml:trace>
  <inkml:trace contextRef="#ctx0" brushRef="#br0" timeOffset="126891.99">23839 15902 0,'25'0'16,"-25"-25"-1,0 0 32,0 50-47,-25 0 16,25-1-16,0 26 16,-49 49-1,-1 0 1,25-74-16</inkml:trace>
  <inkml:trace contextRef="#ctx0" brushRef="#br0" timeOffset="127691.91">25055 15257 0,'0'0'0,"0"-25"62,25 25-46,0-25 0,24 50-16,1-25 15,49 25 1,-74-1-16,49 76 16,-49 24-1,-50 0 1,-49 24-1,-1-23 1,1-51 15,49-49-15,75 0 15,49-50-15,25 0-1,0 0 1,-74 25-16,-25-25 16,-1 1-1</inkml:trace>
  <inkml:trace contextRef="#ctx0" brushRef="#br0" timeOffset="127908.47">25204 15703 0,'0'0'0,"0"-25"15,-25 25 1,0 0 0,50-25-1,25 25 1,49-24-1,50-26 1</inkml:trace>
  <inkml:trace contextRef="#ctx0" brushRef="#br0" timeOffset="129374.35">24261 15232 0,'0'-25'47,"0"50"-31,0 0-1,-25 24-15,25 1 16,0 24-16,-24 125 15,-1 24 1,0 0 15,0-49-15,25-50 0,25-50-1</inkml:trace>
  <inkml:trace contextRef="#ctx0" brushRef="#br0" timeOffset="129883.08">25898 15405 0,'25'-49'31,"-50"24"-31,25 50 47,0 0-31,0-1-16,-24 100 15,24 75 1,-25 24-1,25-49 1,-25-50 0,25-25 15,0-124 16</inkml:trace>
  <inkml:trace contextRef="#ctx0" brushRef="#br0" timeOffset="131759.17">25675 16249 0,'0'25'15,"-25"-25"-15,25 49 16,0-24-16,-49 49 31,24 1-15,-25-50 0,26 0-1,24-50 1,-25-25-1,25 25-15,25-24 16,24 73 31,-24 1-47,-25 0 16,50 0-1,-50 0 1</inkml:trace>
  <inkml:trace contextRef="#ctx0" brushRef="#br0" timeOffset="131991.39">25824 16571 0,'25'0'16,"-50"25"15,0 0-31,0 0 16,1 24-16,-1-24 15,-25 50 1,25-1 0</inkml:trace>
  <inkml:trace contextRef="#ctx0" brushRef="#br0" timeOffset="132242.24">25998 16646 0,'0'0'0,"0"49"15,0 1 1,-25 49-1,0 0 1,0-74 0,50 0-1,49-50 1,26 0 0,-51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24:41.7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6276 1836 0,'0'0'0,"0"-25"15,0 0 32,0 50 0,-25 0-47,25 24 16,-49 51-16,24-26 15,-25 25-15,-74 100 16,25-75 15,25-75-15,24-49 0,0-49-1,26-50 1,-1-1-1,50 26 1,-1 74-16,26-25 16,24 0-1,1 50 1,-1 49 0,-24 1-1,-25-1 1,0-49-1</inkml:trace>
  <inkml:trace contextRef="#ctx0" brushRef="#br0" timeOffset="250.38">6623 2183 0,'0'0'0,"25"0"16,0-25 47,25 25-63,-1-25 15,1 1-15,0-1 16,-26 0-16,26 25 15</inkml:trace>
  <inkml:trace contextRef="#ctx0" brushRef="#br0" timeOffset="399.74">6723 2456 0,'0'0'0,"0"25"15,24-25 1,51-50-1,24-24 1,-49 49-16</inkml:trace>
  <inkml:trace contextRef="#ctx0" brushRef="#br0" timeOffset="1233.23">3870 1513 0,'0'0'16,"-75"0"0,51 25-16,-26 25 15,0 74 1,26-25-1,73-25 1,1-49-16,74 0 16,0-25-1,-74 25 1,-50 49 0,-75 1-1,1 24 1,-1-74-1,26-25 17,24-25-17,74-99 1,26 0 0,24-25-1,-24 124 1,-51 25-1,1 0 1,25 50 0,-25 24-1,-1 1 1,1-1 0,-25-49-1</inkml:trace>
  <inkml:trace contextRef="#ctx0" brushRef="#br0" timeOffset="1917.46">4366 1786 0,'0'0'0,"0"-25"0,25 25 31,0 50-16,-25-25 1,24 74 0,-24-49-1,0-75 17,25 0-32,-25-25 15,50-98 1,-50 98-16,49-25 31,1 51-15,0 48-1,-25 51 1,24-1 0,26-49-1,-1-25 1,25-49-1,-24-76 1,-26 51 0,-49 49-1,0 0 1,-25 100 0,25-1-1,25-49 1,25-25-1,-1-25 17,1-24-17,-25-26 1,-25 50 0,0 100 15,49-1-16,51 1 1,-1-50 0,-49-25-16,-26 0 15</inkml:trace>
  <inkml:trace contextRef="#ctx0" brushRef="#br0" timeOffset="2076.89">4515 1290 0,'0'0'0,"-50"0"31,50-25-31</inkml:trace>
  <inkml:trace contextRef="#ctx0" brushRef="#br0" timeOffset="2767.29">7938 1985 0,'0'0'15,"0"-25"-15,0 0 32,-25 75-1,1-26-31,24 26 16,-25 74-1,25-50 1,49-24-1,26-50 1,-1-50 0,-24-24-1,-50-25 1,-25 74-16,-49-49 16,-1 49-1,26 25 1,24 0 15</inkml:trace>
  <inkml:trace contextRef="#ctx0" brushRef="#br0" timeOffset="2934.76">8509 2158 0,'0'0'16,"0"50"-1,0-1 1,0-24 0</inkml:trace>
  <inkml:trace contextRef="#ctx0" brushRef="#br0" timeOffset="3300">8831 2009 0,'0'0'0,"25"-24"31,-50 24 0,0 24-15,1 1-16,-1 0 15,25 49 1,49-24 0,26-50-1,-1 0 1,-24-50 0,-50 1-1,-50-26 1,-49 26-1,25 49 17</inkml:trace>
  <inkml:trace contextRef="#ctx0" brushRef="#br0" timeOffset="3851.17">9724 1687 0,'0'0'0,"25"-50"16,-25 25-1,-74 1 1,-26-1 0,26 25-1,49 0 1,0 25-16,1-1 31,-1 26-15,25 0-1,0-1 1,0 1 0,0-25-1,0 24 1,25-49 15,-1 0 0,1-24-31,50 24 16,24 0 0,0 0-1,0 24 1,-24 26-1,-75 49 17,-50 0-17,-49-24 1,-25-1 0,25-49-1,24-25 1</inkml:trace>
  <inkml:trace contextRef="#ctx0" brushRef="#br0" timeOffset="4318.22">12552 2133 0,'0'0'0,"25"-24"31,0 24-31,-50 49 32,-24 1-17,-51 148 1,-24-24 0</inkml:trace>
  <inkml:trace contextRef="#ctx0" brushRef="#br0" timeOffset="14885.6">15132 1588 0,'0'0'0,"25"-25"15,-25 0-15,0 0 32,-25 0-32,25 50 46,-25 25-46,1 24 16,-100 150 0,-100 73-1,125-222 1,0-51 0,49-48-1,25-100 1,1-25 15,48 74-15,-24 51-1,50 24 1,49 49 0,25 50-1,0 1 1,-49-26-1,-50-24-15,24-26 16</inkml:trace>
  <inkml:trace contextRef="#ctx0" brushRef="#br0" timeOffset="15151.94">15529 1836 0,'0'0'0,"25"0"16,-25-25 0,-50 50-1,-24 99 1,0 49 0,24-49-16,-49 100 15,-1-1 1,26-49-1,49-75 1,25-74-16</inkml:trace>
  <inkml:trace contextRef="#ctx0" brushRef="#br0" timeOffset="15401.65">15604 2580 0,'0'0'0,"74"-25"0,-49 25 16,0-25 0,-50 125-1,-50 48 1,-24 26 0,74-75-1,1-74 1,123-25-1,25-49 1,0-26 0</inkml:trace>
  <inkml:trace contextRef="#ctx0" brushRef="#br0" timeOffset="15667.46">16472 2208 0,'0'-25'47,"25"0"-47,24 0 15,1 1-15,-1-1 16,76-25 0,-51 25-1</inkml:trace>
  <inkml:trace contextRef="#ctx0" brushRef="#br0" timeOffset="15834.19">16645 2307 0,'0'0'0,"-24"50"16,-26-25 0,75-50 15,49 0-15,100-50-16</inkml:trace>
  <inkml:trace contextRef="#ctx0" brushRef="#br0" timeOffset="16351.1">18159 1687 0,'0'0'0,"-25"0"31,0 0-31,0 0 16,0 0-1,1 25 1,-26 74-1,-24 0 1,49 0 0,0-24-1,75-26 1,24-24 0,0-50-1,-24-24 1,-50-26 15,25-73-15,-100 48-1,26 26 1,24 74 0,0-25-1,0 50-15</inkml:trace>
  <inkml:trace contextRef="#ctx0" brushRef="#br0" timeOffset="16629.66">18506 1885 0,'0'0'16,"25"25"-1,-25 0 17,0 0-1,-25 0-15,25-1 46</inkml:trace>
  <inkml:trace contextRef="#ctx0" brushRef="#br0" timeOffset="20501.81">19151 1712 0,'0'0'0,"0"-25"47,-25 25-16,0 0-16,-24 25 1,24 0 0,0 24-16,-49 50 15,24 1 1,50-26 0,50-49-1,49-25 1,50-25-1,-50-25 1,-25 1 0,-74-26-1,-24 26 1,-26-26 0,0 51-16,-24-1 15,49 0 16,0 25-15</inkml:trace>
  <inkml:trace contextRef="#ctx0" brushRef="#br0" timeOffset="20967.84">19523 1662 0,'25'0'0,"-25"-25"31,25 25 0,-1 0-31,26 25 16,25 25 15,-26 24-15,-49 25-1,-49 1 1,-1-26 0,25-24-1,0-50 16,25 24-31,25-24 32,25-24-32,24-1 15,25 0 1,-24 0 0,-50 0-1</inkml:trace>
  <inkml:trace contextRef="#ctx0" brushRef="#br0" timeOffset="21618.54">20491 1538 0,'0'-25'31,"0"0"-31,24 1 0,-48 24 32,-26 0-32,25-25 15,-49 25 1,49 25 0,0-25-1,0 0 1,25 24 15,0 26-15,25 24-1,-25 26 1,-25-1 0,25-25-1,0-49 16,25-50-15,0 1 0,25-1-1,24 0 1,0 0 0,-49 25-16,99 0 15,-49 25 16,-26 25-15,-24-1 0,-25 26-1,-74-1 1,-26 0 0,-24-24-1,25-25 1,25-25-1</inkml:trace>
  <inkml:trace contextRef="#ctx0" brushRef="#br0" timeOffset="37836.75">3051 7938 0,'0'0'0,"-25"0"16,1 0 109,48 0-78,1 0-32,25-24-15,-1 24 16,1 0-16,49 24 16,25-24-1,-24 0 1,24 0 0,0 0-1,0 0 16,0 0-15,0-24 0,25 24-1,-100 0-15,100-25 16,0 25 0,0 0-1,0-25 1,-1 25-1,1 0 1,0 0 0,0 0-1,25-25 1,-1 25 0,26-25 15,49 1-16,-75 24 1,-24 0 0,0-25-1,0 25 1,0-25 0,0 25-1,-1-25 1,1 25-1,-25 0 1,25-25 0,-25 25-1,-49 0-15,49-25 16,25 25 0,-1 0-1,-73-24 16,123 24-15,-24-25 0,0 25-1,-100-25 1,100 25 0,49-25-1,-124 25 1,0 0-1,224-25 1,-150 25 0,-24 0-1,-49-24 1,-1 24 0,0 0-1,0 24 16,-24-24-15,-1 0 0,0 0-1,-24 0 1,0 0 0,-25 25-1</inkml:trace>
  <inkml:trace contextRef="#ctx0" brushRef="#br0" timeOffset="40553.57">2679 7343 0,'-25'0'31,"25"-25"-15,25 0 15,0 25 0,0 0-31,0 0 16,-1 0-1,1 0-15,74 0 16,1-24 0,48-1-1,-23-25 1,23 1 0,-48-1-1,-1 0 16,0 25-15,-49-24 0,24-1-1,0 1 1,26-1 0,-75 25-16,49-24 15,25-26 1,0 26-1,-24-1 1,-26-24 0,1 24-1,0-25 1,24 1 0,-24 0 15,24-1-16,-24 1 1,24-1 0,25-24-1,-49 50 1,-25-1 0,0 0-1,24 1 1,-24-1-1,0-24 1,24-1 0,-24 50-1,25-49 1,-25 24 0,74-49-1,-25 25 16,-49 24-15,50-24 0,-26-1-1,26 1 1,24-1 0,-25 26-1,1-1 1,-26 1-1,26-1 1,-1 0 0,1 1-1,49-50 1,-50 49 0,25 0 15,-24 1-16,24-1 1,-25 0 0,26 1-1,-26 24 1,0-25 0,26 1-1,-1 24 1,50 0-1,49-24 1,-74 24 0,0 25 15,-49-25-31,24 25 16,0 0-1,25 0 16,-49 25-31,-1-25 16,25 0 0,25 25-1,50-1 1,-50 26 0,0-25-1,25 49 1,0-24-1,-1 24 1,-24-24 15,-49-1-31,49 1 16,74 49 15,-148-74-15,0 0-1,98 74 1,-23-24 0,-26 24-1,0-25 1,-25 25 0,26 1-1,-26-1 1,0 0-1,1 0 1,49 75 15,-74-75-15,-26-49-16,76 99 31,-26-50-15,25 0-1,-24 0 1,-1-24 0,25 24-1,0 0 1,26-24 0,-1-1-1,74 50 1,-148-99-1,98 49 1,51 26 15,-50-51-31,0 26 16,-1-26 0,1 1 15,25 0-16,-100-26 1,50 1 0,0-25-1</inkml:trace>
  <inkml:trace contextRef="#ctx0" brushRef="#br0" timeOffset="41336.74">11138 7517 0,'0'0'0,"-24"0"15,-1 0-15,0 0 16,0 0 0,25 24 15,25-24 16,25 25-47,24-25 15,124 0 1,125-25 0,-174 25-1,24 0-15,150-24 16,123 24 15,-148-25-15,-50 25-1,-25-25 1,-24-25 0,-50 26-1,-25-1 1,-75 25 0,-49-25-1</inkml:trace>
  <inkml:trace contextRef="#ctx0" brushRef="#br0" timeOffset="42620.58">8013 4143 0,'0'0'15,"0"-25"-15,0-25 16,24 26-16,-24-1 78,0 50-78,0-1 16,0 1-1,0 25 1,-24-25-16,24 49 16,0 75-1,24 0 1,1 198 15,0-74-15,-25 25-1,25-50 1,0 0 0,-1-25-1,1 0 1,0-24 0,0-1-1,-25-74 1,25 0-1,24 25 1,-49-99 0,25-1-16,-25 51 31,25-26-15,-25-24-16,0-26 31,0 1 0,0 0-15,0 0-1,0 0 1,0-1 0,25-24-1,-25 25 16</inkml:trace>
  <inkml:trace contextRef="#ctx0" brushRef="#br0" timeOffset="43202.88">8459 8186 0,'0'0'15,"-25"-24"1,1 24-1,24-25-15,-25 25 16,-25 0 0,25 25-1,1-1 1,-1 51 0,25-1 15,25-24-16,24 24 1,50-74 0,-24 25-16,24-50 15,0-24 1,-49-1 0,-25 0-1,-75-24 1,0 0-1,-24 24 1,0 25 0,-26 25-1,1 0 1,50 25 0</inkml:trace>
  <inkml:trace contextRef="#ctx0" brushRef="#br0" timeOffset="44277.14">4614 6375 0,'25'-24'15,"-25"48"48,0 26-48,25-25-15,-25 25 16,0-1 0,0 26-16,0 49 15,25 0 1,-1 24 0,-24 1-1,0 0 1,25-50-1,-50 1 1,25-26 0,0 0-1,25-24 1,-25 0 0,0-25 30,0-50-14</inkml:trace>
  <inkml:trace contextRef="#ctx0" brushRef="#br0" timeOffset="44803.57">3895 7145 0,'0'0'15,"24"-25"1,-24 0 15,0 75-15,0-26 0,-24 76-1,-26-1 1,0-25-1,26-49-15,-26 0 16,0-25 0,1-50-1,49 1 1,-25 49 0,25-25 15,25 25-16,24 25 1,26 24 0,-26 1-1,1-25-15</inkml:trace>
  <inkml:trace contextRef="#ctx0" brushRef="#br0" timeOffset="45037.3">4044 7293 0,'24'-24'15,"-48"24"17,24 49-32,-25 50 15,0 75 16,0-25-15,0-50 0,25-74-16,-25 25 15</inkml:trace>
  <inkml:trace contextRef="#ctx0" brushRef="#br0" timeOffset="45320.38">4217 7492 0,'0'0'16,"25"0"-1,-25-25 1,0 50-16,25 49 16,-50 25 15,25-49-31,-25 0 15,25-25 1,99-50 0,25-25-1,-24-24 1,-51 49-16</inkml:trace>
  <inkml:trace contextRef="#ctx0" brushRef="#br0" timeOffset="46437.34">11659 6549 0,'0'0'0,"-25"0"0,25-25 15,0 1 1,0-1-1,0 0 1,0 50 47,25 0-48,-25 24 1,0 1-16,0 24 15,25 75 1,-50 25 0,25 24-1,0-49 1,0 0 0,0-50-1,0-49 1,0-26-1,0 1 17,0-50-17,25 25-15,0-49 16</inkml:trace>
  <inkml:trace contextRef="#ctx0" brushRef="#br0" timeOffset="46886.23">12180 6996 0,'0'0'0,"25"-25"16,-25 0-1,-25 50 32,0 24-47,-49 51 16,-25-51-1,49-24 1,50 0 0,-49-75 15,49 1-16,0-26 1,24 50 0,1 25-1,0 25 1,25 25 0,-1 24-1,1-24 1,-1-25-1,-24 0 1</inkml:trace>
  <inkml:trace contextRef="#ctx0" brushRef="#br0" timeOffset="47120.33">12428 7095 0,'0'0'0,"0"-25"31,0 0-15,-25 50 0,25 0-1,-49 74 1,24 0 0,-49 1-1,49-51 1,0-24-1</inkml:trace>
  <inkml:trace contextRef="#ctx0" brushRef="#br0" timeOffset="47386.6">12676 7169 0,'0'0'0,"50"0"16,-25 0-16,-50 25 31,0 25-15,-24 49-1,24-25 1,0-49 0,75-25-1,24-25 1,50-24-1,-74 24 1</inkml:trace>
  <inkml:trace contextRef="#ctx0" brushRef="#br0" timeOffset="48103.28">6896 5681 0,'-24'0'31,"24"50"-31,0-1 16,0 100-1,0 0 1,24-25 0,-24-75-1</inkml:trace>
  <inkml:trace contextRef="#ctx0" brushRef="#br0" timeOffset="48303.83">7392 5954 0,'0'0'0,"25"0"31,0 0-16,25-25 1,-1 0-16,26 25 16,98-49-1,-73 24-15</inkml:trace>
  <inkml:trace contextRef="#ctx0" brushRef="#br0" timeOffset="48721.9">8534 5532 0,'0'0'16,"0"-25"-16,0 50 47,-25 0-32,0 24-15,0 1 16,-74 49 0,25-24-1,49-50 1,0-25 0,0-50-1,50-74 1,0 99-1,0 0 1,24 50 0,26 25-1,-1-1 1,25-24 15,-49 0-31</inkml:trace>
  <inkml:trace contextRef="#ctx0" brushRef="#br0" timeOffset="48953.16">9030 5507 0,'0'0'16,"25"-25"15,-50 25-31,-25 75 16,-24 49-1,-26 50 1,1-1 0,0-24-1,49-75 1</inkml:trace>
  <inkml:trace contextRef="#ctx0" brushRef="#br0" timeOffset="49187.65">9079 5879 0,'0'0'0,"25"0"15,-25 25 17,-49 25-32,24-1 15,0 75 1,0-49-1,100-75 1,73-75 0,26 26-1,-149 24 1</inkml:trace>
  <inkml:trace contextRef="#ctx0" brushRef="#br0" timeOffset="65437.82">16422 4292 0,'0'0'0,"25"-25"16,-50 50 47,25-1-48,0 26-15,0 25 16,0-26-16,-25 26 15,25-26-15,-24 50 16,24-24 0,0-50 15</inkml:trace>
  <inkml:trace contextRef="#ctx0" brushRef="#br0" timeOffset="65638.19">16869 4614 0,'0'0'0,"0"25"15,25-25 1,-1 0 15,26-25-31,74 25 16,50-25-1,-1 1 1</inkml:trace>
  <inkml:trace contextRef="#ctx0" brushRef="#br0" timeOffset="66126.09">18456 4093 0,'0'0'0,"25"-25"16,0 1-16,0-1 15,-25 25 32,-25 49-47,-49 75 16,-26 50-1,-24-50 1,50-49 15,24-51-15,25-73-1,25-75 1,0 49 0,25 50-1,25 25 1,0 50 0,24 49-1,0-24 1,1-1-1,-50-74-15</inkml:trace>
  <inkml:trace contextRef="#ctx0" brushRef="#br0" timeOffset="66388.83">19126 4416 0,'0'-25'0,"-25"25"32,1 0-17,-1 50-15,0-26 16,-74 125 0,-75 149-1,124-199 1,1 0-16,-1 25 15,50-99 1</inkml:trace>
  <inkml:trace contextRef="#ctx0" brushRef="#br0" timeOffset="66621.67">19176 4887 0,'25'-25'15,"-50"50"-15,50 0 16,-25 0-16,-25 24 16,0 26-16,0-26 15,-24 100 1,98-124 0,75-50-1,25-49 1,-75 49-1</inkml:trace>
  <inkml:trace contextRef="#ctx0" brushRef="#br0" timeOffset="66871.95">20143 4565 0,'0'0'16,"-25"0"-16,1 0 15,73 0 17,-24 0-32,49-25 15,51-25 1,-26 25-1</inkml:trace>
  <inkml:trace contextRef="#ctx0" brushRef="#br0" timeOffset="67038.53">20218 4713 0,'0'0'0,"-50"25"15,25 0 1,-24-25-16,49 25 15,0-25 1,124-50 0,-25 25-16</inkml:trace>
  <inkml:trace contextRef="#ctx0" brushRef="#br0" timeOffset="67539.24">21855 4168 0,'0'0'16,"0"-25"-1,0 74 17,-25 26-17,0-1 1,-24 100-1,-26-25 1,50-25 0,25-99-16,0-1 15</inkml:trace>
  <inkml:trace contextRef="#ctx0" brushRef="#br0" timeOffset="67754.7">22301 4639 0,'0'0'0,"25"0"31,0-25-15,25 25 0,-1-25-1,125-24 1,24 24-1,-98 0-15</inkml:trace>
  <inkml:trace contextRef="#ctx0" brushRef="#br0" timeOffset="68171.61">23467 4217 0,'0'0'0,"0"-49"16,-24 49-1,-1 0 1,0 0-16,-49 49 31,-1 50-15,26-24-16,24 24 15,25-24 1,74-51 0,50-24-1,0-49 1,-25-1 0,-74-49-1,-74 0 1,-26 49-1,-24 25 1,25 0 0</inkml:trace>
  <inkml:trace contextRef="#ctx0" brushRef="#br0" timeOffset="68325.27">23839 4490 0,'0'0'0,"25"25"0,-25 0 31,0 0-15</inkml:trace>
  <inkml:trace contextRef="#ctx0" brushRef="#br0" timeOffset="68722.85">24336 4242 0,'0'-25'0,"0"0"31,-25 25-15,0 25 0,0 25-1,0-25-15,-24 24 16,49 1-16,-25 49 16,75-24-1,49-75 1,25 0-1,0-50 1,-50-24 0,-74-1 15,-49 1-15,-26 24-1,1 50-15</inkml:trace>
  <inkml:trace contextRef="#ctx0" brushRef="#br0" timeOffset="69022.12">24757 4143 0,'0'0'0,"25"0"15,25 0 1,-1 25-1,1 49 1,-50 50 0,-74 25-1,-1-25 1,50-74 15,1-50-15,123-25-1,25-25 1,25-24 0</inkml:trace>
  <inkml:trace contextRef="#ctx0" brushRef="#br0" timeOffset="69590.61">25973 4068 0,'0'0'0,"-25"-49"16,0 24-16,25 0 15,-74-24 17,-25 24-17,24 25 1,1 25-1,49-25 1,0 24 0,25 1-1,25 74 1,-25 25 0,0 0-1,0-24 1,-25-26-1,0-74 1,25 25 0,50-75-1,49 1 17,0-1-17,25 25 1,-49 25-1,-50 50-15,24-25 16,-24 0-16,-25 24 16,-74 100-1,-100-50 1,50-49 0,74-25-1</inkml:trace>
  <inkml:trace contextRef="#ctx0" brushRef="#br0" timeOffset="69872.31">26767 4267 0,'25'0'47,"-1"0"-31,1 0-16,0 0 16,25 0-16,-26 0 15,76-25 1,-1 0-1</inkml:trace>
  <inkml:trace contextRef="#ctx0" brushRef="#br0" timeOffset="70055.55">26940 4391 0,'0'0'0,"-74"25"31,74 0-31,-25-25 16,75 0 0,49 0-1,-25-25-15</inkml:trace>
  <inkml:trace contextRef="#ctx0" brushRef="#br0" timeOffset="71588.12">28057 4093 0,'0'0'0,"0"-25"16,0 1 31,-25 24-32,0 24 1,0 1-16,-24 0 15,-1 49-15,-24 50 16,74-24 0,49-51-1,50-24 17,50-50-17,-49-24 1,-51-26-1,-24-24 1,-75 0 0,-24 49-1,-25 1 1,49 24 0</inkml:trace>
  <inkml:trace contextRef="#ctx0" brushRef="#br0" timeOffset="71788.16">28602 4391 0,'0'0'0,"50"50"31,-50-26-31,0 1 15,0 0 1,25-25 0</inkml:trace>
  <inkml:trace contextRef="#ctx0" brushRef="#br0" timeOffset="72521.16">29471 4068 0,'0'-24'16,"24"-1"-1,-24 0 1,-24 0-1,24 0-15,0 1 16,-50-26 0,-49 25-1,24 25 1,-49 75 0,25 24-1,50-25 1,123-24-1,75-50 1,-25-25 0,-25-25-1,-49 1 1,-26-1 0,-24 25-1,0 50 16,0 0-31,0 49 16,0 75 0,0-25-1,-24 0 17,24-49-17,24-26 1</inkml:trace>
  <inkml:trace contextRef="#ctx0" brushRef="#br0" timeOffset="73671.96">29868 3994 0,'0'0'0,"0"-25"0,-25 25 47,25-25-16,25 25-31,-1 0 16,26-24-16,49-1 15,0 0 1,-49 25 15,-25-25-15,0 25 15,-25 25-15,24 25-1,-24 24 1,0 124 0,-24-74-1,-1-24 1,25-51-1,0-24 1,25-25 0,-1 0-1</inkml:trace>
  <inkml:trace contextRef="#ctx0" brushRef="#br0" timeOffset="74355.13">31158 4019 0,'0'0'0,"24"-75"31,-24 51-15,-24-1-16,-26 0 15,-74 0 1,25 50 0,24-25-1,50 25 1,1-25 15,24 25-15,24 24-1,1 26 1,0 49 0,25 0-1,-26-25 1,-24-49 0,0-26-1,0 1 16,0-74-31,25-1 16,-25 25 0,75-25-1,-50 50-15,74 0 32,-25 25-17,1 25 1,-1 24-1,-74-24 1,0 0 0,-74-1-1,-1-24 1,-24-25 0,25 25-1,49-25-15</inkml:trace>
  <inkml:trace contextRef="#ctx0" brushRef="#br0" timeOffset="74493.86">31678 4589 0,'0'0'16,"25"25"-16,0-25 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27:59.9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16224 7343 0,'0'0'0,"-25"0"16,0 0-1,0-25 1,25 0 15,50 25-15,99-24 0,49 24-1,-99 24-15,26 51 16,-125 49-1,-50 49 1,-124 26 0,-24-50-1,24-50 17,75-25-17,74-24 1,50-25-1,173-25 1,1-25 0,-50 0-1,-25 0 1,-99 25 0</inkml:trace>
  <inkml:trace contextRef="#ctx0" brushRef="#br0" timeOffset="215.26">16224 8013 0,'-25'-50'31,"0"25"-31,25 1 0,99-1 31,25 0-15,25 0-1,-74 25-15</inkml:trace>
  <inkml:trace contextRef="#ctx0" brushRef="#br0" timeOffset="2014.64">17365 8186 0,'0'-24'15,"0"48"63,-25 1-78,0 0 16,25 25-16,-49-1 16,-26 51-1,1-26 1,49-49-16,0-25 16,0 25-1,1-25 1,-1-100-1,25 51 17,0 24-32,25 0 15,-25 0 142,24 25-17,1 25-124,0-25-16,0 25 15,0 0 1,24 49 0,-49-49-1,25-25 1,-25 25 0</inkml:trace>
  <inkml:trace contextRef="#ctx0" brushRef="#br0" timeOffset="2281.63">17563 8385 0,'25'-25'31,"-25"0"-16,-25 75 1,-24 24 0,-51 50-1,26 0 1,0 0 0,24-24-1,25-76 1</inkml:trace>
  <inkml:trace contextRef="#ctx0" brushRef="#br0" timeOffset="2515.32">17588 8757 0,'0'0'0,"50"0"31,-50 25-16,0 0-15,-25 24 16,0 50 0,0-74-1,25 0 1,100-25 0,-1-25-1,25-24 1</inkml:trace>
  <inkml:trace contextRef="#ctx0" brushRef="#br0" timeOffset="2782.63">18580 8236 0,'-24'0'16,"-1"0"-16,50 0 47,24 0-47,1 0 15,-1 0-15,75-25 16,-49 0-1</inkml:trace>
  <inkml:trace contextRef="#ctx0" brushRef="#br0" timeOffset="2950.16">18655 8385 0,'0'0'15,"-50"25"1,25-25 15,50 0-15,25 0-16,123-25 15</inkml:trace>
  <inkml:trace contextRef="#ctx0" brushRef="#br0" timeOffset="3699.38">19870 7665 0,'0'0'0,"0"-49"31,0 24-31,0 0 16,25 25 0,50 25-1,24 49 1,-50 51-1,-49 23 1,-24-73-16,-76 49 16,1-25-1,50-25 17,49-49-17,49-25 1,75 0-1,25-25 1,-25-24 0,-99 24-16</inkml:trace>
  <inkml:trace contextRef="#ctx0" brushRef="#br0" timeOffset="3865.73">19920 8112 0,'0'0'0,"-25"0"0,0 0 16,1 0 0,148-25 31,74 0-47</inkml:trace>
  <inkml:trace contextRef="#ctx0" brushRef="#br0" timeOffset="4515.85">20664 8509 0,'0'0'0,"0"-25"16,0 0-16,0 1 46,-25 24-46,-24 24 16,-26 26 0,26 24-1,49-49 1,-25 25 0,99-25-1,26-1 1,-26-48-1,-24-26 1,-50-24 0,-25 24-1,-25 0 1,1 50 0,49-24-1,0-1-15</inkml:trace>
  <inkml:trace contextRef="#ctx0" brushRef="#br0" timeOffset="4670.41">21086 8509 0,'0'0'0,"25"25"16,-25 0-1,0-1 16</inkml:trace>
  <inkml:trace contextRef="#ctx0" brushRef="#br0" timeOffset="5032.3">21359 8484 0,'25'-25'16,"-75"25"0,25 25-1,0 0 1,-24 25 0,49 24-1,0-24 1,49-26-1,26 1 1,-26-25 0,-24 0-16,0-49 15,-25-1 1,-50-24 0,1 24-1,49 25 1,-25-24-1</inkml:trace>
  <inkml:trace contextRef="#ctx0" brushRef="#br0" timeOffset="5315.58">21656 8385 0,'0'0'0,"75"0"31,-50 0-31,0 25 31,-25 49-15,-50 50-1,25-25 1,0-49 0,25-25-1,25-50 1,74 0-1,25-24 1,-49-1 0</inkml:trace>
  <inkml:trace contextRef="#ctx0" brushRef="#br0" timeOffset="5866.08">22326 8435 0,'0'0'0,"0"-25"15,25 0 1,-25-25 0,-50 25-1,26 25 1,-26 0 0,25 0-1,0 0 1,1 75 31,-1-25-47,25 24 15,-25 0 17,0-24-17,75-75 32,-25 25-31,-1-25-1,1 25-15,0 0 16,25-24 0,-1 73-1,-24 1 1,-25-1-1,-50 1 1,-49 0 0,-50-1-1,75-24 17,49-25-32</inkml:trace>
  <inkml:trace contextRef="#ctx0" brushRef="#br0" timeOffset="6315.13">23740 7889 0,'0'0'0,"-25"0"15,50 0 48,25 0-63,24 0 16,1 0-16,-1 0 15,75-25 1,-75 0-1,-49 25 1</inkml:trace>
  <inkml:trace contextRef="#ctx0" brushRef="#br0" timeOffset="6550.06">23715 8137 0,'0'0'0,"-74"49"32,49-49-17,50 0 1,49 0 0,75 0-1,25-24 1,-25 24-1,-75-25-15,25 25 16</inkml:trace>
  <inkml:trace contextRef="#ctx0" brushRef="#br0" timeOffset="7232.49">25378 7690 0,'0'-25'15,"0"1"1,0-1 15,0 74-15,0 1-16,-25 0 15,0 24-15,0 1 16,0 73 0,-24-48-1,24-26 1</inkml:trace>
  <inkml:trace contextRef="#ctx0" brushRef="#br0" timeOffset="7416.08">25650 8236 0,'0'0'0,"25"0"32,-50 0-1,25 50-31,-24-26 15</inkml:trace>
  <inkml:trace contextRef="#ctx0" brushRef="#br0" timeOffset="7882.94">26271 7914 0,'0'0'0,"24"-25"0,-24 0 16,0-25-16,0 1 16,-49-1 15,-26 25-15,-74 25-1,75 50-15,24-25 16,-24 24-1,74 26 1,50-50 0,74-25-1,0-25 1,-25 0 0,-74 0-16,0 25 31,-50 25-16,25 25 1,-25 49-16,0 50 16,-24 24 15,49-123-15,-25 24-1,50-74-15</inkml:trace>
  <inkml:trace contextRef="#ctx0" brushRef="#br0" timeOffset="8416.85">27139 7591 0,'0'-25'15,"-25"25"48</inkml:trace>
  <inkml:trace contextRef="#ctx0" brushRef="#br0" timeOffset="9100.19">27015 7665 0,'0'0'16,"0"-24"15,-50 48-15,25 1-16,-24 25 15,-50 74 1,-1 25 0,75 0-1,75-25 1,49-50 0,50-74-1,-25 0 1,-99-50-1,-99-24 1,-100 0 0,0 74-1,50 0 1</inkml:trace>
  <inkml:trace contextRef="#ctx0" brushRef="#br0" timeOffset="17232.47">3448 12230 0,'0'0'0,"0"-25"31,-25 50 16,25 0-32,0 24-15,-24 26 16,24-1 0,-25 50-1,-25-24 1,50-76-1,0-48 1,0-1 0,0-50-1,0 1 1,25-25 0,0 24-1,0 1 1,-1-1-1,1 1 1,25 0 0,-25 24-1,-1 25 17,1 25-17,0 25-15,0 49 16,0 75-1,-25 25 1,-25-50 0,25-50-1,0-49 1,0 0-16</inkml:trace>
  <inkml:trace contextRef="#ctx0" brushRef="#br0" timeOffset="17416.18">3473 12528 0,'-25'0'0,"0"0"31,50-25 0,25 25-15,74-25-1,-50 0-15</inkml:trace>
  <inkml:trace contextRef="#ctx0" brushRef="#br0" timeOffset="17850.34">4564 12131 0,'0'0'0,"0"-25"15,25 25 17,-50 0-32,1 0 15,-26 25-15,-49 0 16,0 49 0,24 50-1,50 0 1,100-25-1,49-49 1,74-50 0,-24-25 15,-50 0-31</inkml:trace>
  <inkml:trace contextRef="#ctx0" brushRef="#br0" timeOffset="18133.18">5061 12304 0,'24'0'16,"1"0"15,0 25-15,0 25 0,-25 49-1,-25 0 1,0-74-1,25-50 1,25-49 0,25-50 15,24-25-15,-24 75-1,-26 74-15,1 0 0</inkml:trace>
  <inkml:trace contextRef="#ctx0" brushRef="#br0" timeOffset="18318.02">5656 12230 0,'0'0'16,"25"0"-1,0 0 1,-50 25-16,25 0 15,-25 74 1,25 0 0,0-49-1</inkml:trace>
  <inkml:trace contextRef="#ctx0" brushRef="#br0" timeOffset="18550.59">6003 11982 0,'0'0'0,"25"-74"16,-50 123 15,25-24-31,-25 49 16,1 100-1,24 49 1,-25-148-1</inkml:trace>
  <inkml:trace contextRef="#ctx0" brushRef="#br0" timeOffset="18866.84">5904 12354 0,'0'0'0,"0"-25"31,25 0-16,24 1 1,76-1 0,-1-25-1,0 25 1,-100 25 0,-24 50-1,0 24 1,25-24-1,0 24 1,0-24 0,-25 25 15,25-51-15,-1-48-16</inkml:trace>
  <inkml:trace contextRef="#ctx0" brushRef="#br0" timeOffset="19449.68">6847 12304 0,'74'-74'16,"-148"148"-16,173-173 16,-99 74-1,-25 50 1,-24 0 0,24 25-1,0-1 1,25 1-1,50-25 1,49-50 0,99-25-1,-24-24 17,-25-25-17,-100 74-15,-24 0 16,-99 25-1,-50 74 1,74 1 0,50-26-1,74-24 1,75-50 0,25-49-1,-25 0 1,-75 24-1,-49 50 17,-25 25-17,0 24 1,74 26 0,1 24-1,-26-25 1,-24-49-1,-25-50 17,-49-24-32</inkml:trace>
  <inkml:trace contextRef="#ctx0" brushRef="#br0" timeOffset="19600.28">7442 11734 0,'-50'0'0,"100"0"0,-224-25 15,75 25 1,99-25 15,-25 25-15,25-25-16</inkml:trace>
  <inkml:trace contextRef="#ctx0" brushRef="#br0" timeOffset="20167.78">9526 12156 0,'0'0'16,"74"-100"-1,-74 76-15,25-1 16,25 0 0,24 25-1,-24 74 1,-25 75-1,-25-25 1,-25-49 0,50-125 15,24-74-15,26-25-1,-1 25 1,0 99-1,1 25 1</inkml:trace>
  <inkml:trace contextRef="#ctx0" brushRef="#br0" timeOffset="20616.43">10543 12056 0,'0'0'0,"99"0"16,-148-49 15,-100 24-16,0 75 1,74 49 0,100-74-16,99-1 31,100-48-15,-51-26-1,-74 25 1,-123 75 15,24 49-15,24 50-1,-24 25 1,0-1 0,-124 1-1,25-125 1,25-123-1,74-75 1,49-74 15,100 0-15,25 49 0,24 50-16</inkml:trace>
  <inkml:trace contextRef="#ctx0" brushRef="#br0" timeOffset="20751.24">11287 11932 0,'25'25'16,"0"25"0,-50 24-1,25-24-15,-25 24 16,25-49 0</inkml:trace>
  <inkml:trace contextRef="#ctx0" brushRef="#br0" timeOffset="21483.62">11560 11908 0,'25'24'32,"-50"-24"-32,25 25 31,0 0-16,25 0-15,0 0 16,-1 24 0,1 1-1,25-25 1,24-25 0,26-50-1,-51-24 1,-49-1-1,-49 26 1,-26-1 15,75 25-15,-25 25 0,100-25-1,24 25 1,0 0-1,-24 50 1,-51 24 0,-48-24-1,24 0 1,0-100 15,74-24-15,-24-1-1,-1 75 1,1 0 0,-1 50 15,26 24-15,49-49-1,25-25 1,-25-50-1,-75 1 1,-24-26 0,-25 1-1,0 49 1,0 0-16</inkml:trace>
  <inkml:trace contextRef="#ctx0" brushRef="#br0" timeOffset="23117.14">15604 11486 0,'0'0'16,"24"-75"-1,-24 51-15,0-1 16,-24 25 0,-26 25-1,25 99 1,-24 49-1,-1 51 1,0-26 0,26-49 15,-1-25-15,25-50-1</inkml:trace>
  <inkml:trace contextRef="#ctx0" brushRef="#br0" timeOffset="23700.22">15157 12156 0,'0'0'0,"0"-75"16,0 50-1,25 1-15,0-1 16,74-50-1,0 51 1,25-26 0,-74 50-1,24-25 1,-123 25 15,-1 50-15,0 24-1,50 1 1,50-26 0,74-49-1,0-25 1,-50 1 0,-24-1-1,0-25 1,-26 50-16,1 0 15,0 50 1,-25-1 15,0 26-15,-50-50 0,50-1-1,25-98 1,50-75-1,74 0 1,-1 50 0,1 49-1</inkml:trace>
  <inkml:trace contextRef="#ctx0" brushRef="#br0" timeOffset="24134.41">17935 11511 0,'0'0'0,"0"24"15,-24 26 1,-1 24-16,-99 75 16,-25 0-1,0-74 1,25-26 0,99-98-1,25-75 1,75 0-1,-1 24 1,-24 75 0,24 50 15,1 50-15,24 74-1,0-125 1</inkml:trace>
  <inkml:trace contextRef="#ctx0" brushRef="#br0" timeOffset="24316.69">18208 11759 0,'0'0'0,"25"0"31,0 0-15,0-25-1,24 25-15,51-50 16,-26 25 0</inkml:trace>
  <inkml:trace contextRef="#ctx0" brushRef="#br0" timeOffset="24466.7">18258 11932 0,'0'0'0,"-50"50"16,1-25-1,49 0 1,25-50 0,99-25-1,-25 1-15</inkml:trace>
  <inkml:trace contextRef="#ctx0" brushRef="#br0" timeOffset="25083.19">19449 11759 0,'-25'-25'16,"25"0"-16,-25 25 31,-25 25-15,26 0-1,-26 0 1,0 74-1,50-50-15,0 26 16,50-50 0,49-25-1,0-75 1,-49 1 0,-50-1-1,-74-24 1,-1 74-1,-24 0 17,74 50-17,0-25-15</inkml:trace>
  <inkml:trace contextRef="#ctx0" brushRef="#br0" timeOffset="25250.05">19722 11957 0,'0'0'0,"74"25"16,-74 0 15,0 0-15,0-1 0</inkml:trace>
  <inkml:trace contextRef="#ctx0" brushRef="#br0" timeOffset="25600.58">20267 11709 0,'0'0'0,"0"-25"16,-25 0-1,-49 50 1,0 25-1,24 24 1,50 26 0,50-26-1,49-49 1,25-25 0,-25-50-1,-74 1-15,0-51 16,-100 26-1,-24-1 1,25 75 0,24 0 15,50 25-31</inkml:trace>
  <inkml:trace contextRef="#ctx0" brushRef="#br0" timeOffset="26283.67">21235 11461 0,'0'0'0,"0"-50"16,0 26-1,-25-1 1,-25 25 0,-49 0-1,0 25 1,74-1-16,0 26 15,25-25-15,0 24 16,25-24 15,0 0-15,0 25 0,-25-1-1,0 26 1,-25-26-1,50-73 48,-1 24-63,26-25 16,25 25-1,24 0 1,-50 25-1,-24-1 1,-25 76 0,-25-26-1,-49 0 1,-50-24 0,0-25-1,25-25 1,74-25-16</inkml:trace>
  <inkml:trace contextRef="#ctx0" brushRef="#br0" timeOffset="26949.48">22822 11635 0,'0'0'0,"0"-25"32,25 25-32,-50 25 47,25-1-32,-24 51 1,-1-1-1,25-24-15,-25 24 16</inkml:trace>
  <inkml:trace contextRef="#ctx0" brushRef="#br0" timeOffset="27067.29">22798 11486 0,'0'0'0,"-25"-75"31,0 75-15</inkml:trace>
  <inkml:trace contextRef="#ctx0" brushRef="#br0" timeOffset="27317.89">23145 11486 0,'0'0'0,"25"25"0,-25-1 16,-50 26 0,25 24-1,50 1 1,74-25 0,-24-26-1,-50 1 1,-75 0-1,-74 0 1,25-25-16,-25 25 31</inkml:trace>
  <inkml:trace contextRef="#ctx0" brushRef="#br0" timeOffset="27918.09">25005 11362 0,'0'0'0,"0"-50"0,0 1 16,-24 24-1,24 0 1,-25 50-1,25 99 1,-25 25 0,25 24 15,-25-24-15,0-25-1,1-74 1,24-25-16,-25-25 15</inkml:trace>
  <inkml:trace contextRef="#ctx0" brushRef="#br0" timeOffset="28350.78">25328 11560 0,'0'0'0,"0"-99"31,0 74-15,0 0 15,25 25-15,99-24 0,-50 24-16,75 24 15,-50 1 1,-49 0-1,-75 49 1,-25 26 0,-24 24-1,-25 0 1,24 0 0,51-25-1,-1-74 1,74-25-1,150-25 1,-75-25 15,-75 26-15,-49-1-16</inkml:trace>
  <inkml:trace contextRef="#ctx0" brushRef="#br0" timeOffset="28534.16">25502 11883 0,'0'0'0,"-25"0"0,25-25 15,-25 25 1,25-25 0,74 0-1,-24 25-15,74-24 16,25 24-1</inkml:trace>
  <inkml:trace contextRef="#ctx0" brushRef="#br0" timeOffset="29006">26519 11263 0,'0'0'0,"0"-25"15,0 0 16,24 50-15,-24 24-16,0 51 16,25 48 15,-50 26-15,25 0-1,-24-50 1,-1-75-16,0 26 15,25-50 1,0-50 78</inkml:trace>
  <inkml:trace contextRef="#ctx0" brushRef="#br0" timeOffset="30293.42">27585 11312 0,'0'0'0,"0"-25"31,25 50 79,25-25-110,-1 25 15,1 0-15,24 0 16,1-1-16,-1 1 15,-24-25 1,24 25-16,-74 0 31,25-25-15,-50 0 0,-49 25-1,-50 24 1,-50 1-1,25-1 1,50 1 0,74-50-1,0 0 1,25 25 46,25-25-46</inkml:trace>
  <inkml:trace contextRef="#ctx0" brushRef="#br0" timeOffset="30833.99">28404 11759 0,'-25'0'31,"0"0"-31,1 0 16,-1 0-16,-99 49 16,-25 26-1,-25 49 1,75-25-1,25-25 1,49-49 0,74-25-1</inkml:trace>
  <inkml:trace contextRef="#ctx0" brushRef="#br0" timeOffset="31183.84">28900 11387 0,'0'0'16,"-25"-50"-1,25 25 16,0 50-15,0 0-16,0 74 31,0 0-15,0 25 0,0-49-16,0 24 15,0-49 1,0-1-1</inkml:trace>
  <inkml:trace contextRef="#ctx0" brushRef="#br0" timeOffset="31367">29247 11883 0,'0'0'0,"25"-25"15,0 25-15,-25-25 32,0 50-1,0 0-15</inkml:trace>
  <inkml:trace contextRef="#ctx0" brushRef="#br0" timeOffset="31884.07">29793 11486 0,'0'0'0,"0"-25"15,25-25-15,-50-24 16,0 24-1,-49 26 1,-25 24 15,-25 49-15,74 1 0,25 24-1,50-49 1,74 0-1,1-75 1,-26 25 0,-24-24-1,-50 24 17,0 50-17,0 0-15,24 74 16,-24 25-1,-24 0 1,24 0 15,0-50-15,0-24 0,49-25-1,-49-50-15</inkml:trace>
  <inkml:trace contextRef="#ctx0" brushRef="#br0" timeOffset="32467.16">30587 11312 0,'0'0'0,"25"-49"16,0 24 0,-50 25 15,-50 49-15,-24 51-1,25 24 1,-1 0-1,50 0 1,1-25 0,48 0-1,26-49 1,25-25 0,-1-25-1,25 0 1,0-25-1,-49-25 1,-50 25-16,25 1 31,-25-26-15,-25 25 0,-25 25-1,-24-25 1,-50 1-1,25 48 1,49-24 0,0 0-1,1 25-15</inkml:trace>
  <inkml:trace contextRef="#ctx0" brushRef="#br0" timeOffset="41151.69">31133 11957 0,'25'0'15,"-50"0"1,0 25 31,25 0-32,-25-25-15,25 25 16,-25-1-16,25 1 16,-24-25-1,48-25 17,1 1-32,0-1 15,-25 0 1,25 0-1</inkml:trace>
  <inkml:trace contextRef="#ctx0" brushRef="#br0" timeOffset="42550.92">4316 14264 0,'0'0'0,"0"-25"47,0 50-47,0 0 15,-49 99 1,24-49-16,-49 98 16,-1-24-1,26-50 1,24-49-1</inkml:trace>
  <inkml:trace contextRef="#ctx0" brushRef="#br0" timeOffset="43151.45">4639 14289 0,'0'0'0,"25"-25"31,-25 75-31,-50 49 16,0 50-1,1 0 1,-1-50 0,25-74-1,25 0 16,0-50-31,50-50 32,24 1-17,26 0 1,-26 49 0,-24 50-1,-25-1-15,-25 51 16,24 24-1,-24 0 1,25-74 0,50-25-1,24-74 1,0-26 0,-49 1-1,-50 25 1,-25 74-1,-25 49 1,1 75 15,98 50-15,75-100 0,0-74-1,-24-24 1,-76-26-1</inkml:trace>
  <inkml:trace contextRef="#ctx0" brushRef="#br0" timeOffset="43351.42">4168 14363 0,'0'0'15,"-25"-24"1,25-26-16,49 0 31,100 1-15,99-26 0</inkml:trace>
  <inkml:trace contextRef="#ctx0" brushRef="#br0" timeOffset="44418.38">7690 14264 0,'0'0'16,"0"-49"-16,25 24 15,-50 0-15,25 0 16,0 75 15,0 49-15,0 75 0,-25-25-1,25-50 1,-24-74-1,24-50 1,49-50 15,26-49-15,-1 25 0,0 74-1,-49 25-15,25 25 16,-25 50-1,-1 24 1,-24-50 0,0-24-1,50-74 17,0-51-17,-26 51 1,1 49-1,-25 25 17,25-1-17,-25 1-15,50 25 16,49-25 0,25-25-1,-25-50 1,-49-24-1,-25-1 1,-1 25 0,-24 26 15,0 73-15,25-24-1,-25 74 1,25-49-16,-50 99 15,-24 49 1,-75 26 15,0-51-15,49-123 0,1-1-1,24-98 1,50-125-1,174-148 1</inkml:trace>
  <inkml:trace contextRef="#ctx0" brushRef="#br0" timeOffset="45151.32">9055 14463 0,'0'0'0,"24"49"16,-24 26-1,-24-1 17,24 50-17,0 0 1,0-25 0,0-74-1,0 0 1,0-99-1,24-50 1,26-149 0,0 124-1,-1 50 1,-24 74 0,49 25-1,-24 0 1,-25 124-1,0-25 1,-75 50 15,25-75-15,25-49 0,0 0-1,149-99 1,-50-26-1,-49 1 1,-25 74 0,-50 25-1,25 25 1,-25 25 0,25 24-1,50-49 1,24-25-1,1-25 17,-26-24-17,-49-1-15,0-24 16,-49 24 0,24 25-1,0 25 1,25-25-1</inkml:trace>
  <inkml:trace contextRef="#ctx0" brushRef="#br0" timeOffset="45369.02">10121 14215 0,'0'0'16,"25"-50"-16,0 25 15,-50 124 32,25-49-47,-25 99 31,25 25-15,-25-50 0,-24-75-1</inkml:trace>
  <inkml:trace contextRef="#ctx0" brushRef="#br0" timeOffset="45784.75">10022 14686 0,'0'0'0,"50"-74"16,-50 24-1,24-24 1,26 49-16,0-75 16,24 26-1,-24 24 1,-25 26-1,-1 24 17,-24 74-17,0 25 1,-24 50 0,-1-74-1,25-51 1,25 1-1,24-124 1,1 49-16,24-24 16,-24 49-1,-25 25 1,-1 50 0,1 24-1,0 25 1,0-49-1</inkml:trace>
  <inkml:trace contextRef="#ctx0" brushRef="#br0" timeOffset="46168.51">10890 14562 0,'0'0'16,"25"-50"0,0-49-1,24 49 1,-49 26-1,0-1 1,25 50 15,0 24-15,0 1 0,49 0-1,-49-1 1,-25 1-1,-25-1 17,-49 1-17,-1-50 1,75-74 0,25-26-1,50-24 1,49 75-1,-99 24-15</inkml:trace>
  <inkml:trace contextRef="#ctx0" brushRef="#br0" timeOffset="46318.72">11411 14264 0,'25'25'15,"-50"-50"-15,75 50 16,-50 0 0,25 0-1,-1 24 1,-48-24-16,24 25 15,-25-1 17,74-49-32</inkml:trace>
  <inkml:trace contextRef="#ctx0" brushRef="#br0" timeOffset="46551.22">11883 14239 0,'0'0'0,"24"-24"15,1-1 1,-25 50 0,25 24-1,25 1 1,-26-1-16,26 26 16,-25 24-1,-25-49 1,-75-1-1,-49-49 1</inkml:trace>
  <inkml:trace contextRef="#ctx0" brushRef="#br0" timeOffset="46734.98">11510 14264 0,'0'0'0,"-24"-49"0,-1-1 31,0 25-31,0 0 0,0-24 16,25 24 0</inkml:trace>
  <inkml:trace contextRef="#ctx0" brushRef="#br0" timeOffset="48168.87">14686 14239 0,'0'0'0,"25"-49"31,-50 49 1,0 49-32,0 1 15,0 99 1,25-50-1,75-74 1,24-75 0,0-24-1,-49-50 1,-25 49 0,-25 100 15,0 25-16,0-1-15,74 26 32,25-50-17,-49-25-15,24-50 16,-49-49 0,-25 24-1,-50-24 1,26 50-1,-1 49 1</inkml:trace>
  <inkml:trace contextRef="#ctx0" brushRef="#br0" timeOffset="48352.36">15455 14215 0,'0'0'0,"49"0"16,-49 24 15,0 1-15,-24 50-1,24-51 1,24-24-16</inkml:trace>
  <inkml:trace contextRef="#ctx0" brushRef="#br0" timeOffset="48518.94">15628 13991 0,'0'0'0,"0"-24"15,0-1 1,-24 25-16,-1 0 31,25 49-15</inkml:trace>
  <inkml:trace contextRef="#ctx0" brushRef="#br0" timeOffset="48701.34">15777 14115 0,'0'0'0,"25"25"16,-25 50-1,-25 24 1,0 0-1,1-24 1,48-51-16</inkml:trace>
  <inkml:trace contextRef="#ctx0" brushRef="#br0" timeOffset="48869.24">16075 14190 0,'25'-75'0,"-50"150"0,75-224 16,-26 124-1,-48 50 17,-1 25-17,25 49 1,-25 25 0,50-25-16</inkml:trace>
  <inkml:trace contextRef="#ctx0" brushRef="#br0" timeOffset="49319.97">18903 13991 0,'0'0'0,"-99"25"31,49 0-31,0 49 16,26 1 0,-1-1-1,25-49 1,49-25-1,26 0 1,49 0 0,-25 25-1,-74 24 1,-25 26 0,-25-1-1,-74-24 1,49-50-16,-49 0 15,49-25 17,50-49-17</inkml:trace>
  <inkml:trace contextRef="#ctx0" brushRef="#br0" timeOffset="49601.68">19374 14289 0,'0'0'0,"25"0"0,25 25 16,-1-50 0,1 0-1,-25-24 1,-1-1-16,1-24 16,-50 24-1,-24 75 1,-50 49 15,24 75-15,50 0-1,75-25 1,74-50-16</inkml:trace>
  <inkml:trace contextRef="#ctx0" brushRef="#br0" timeOffset="50119.74">21433 13843 0,'0'0'0,"25"0"0,0 0 16,24-25 0,26 25-1,-50 74 1,-1 75 0,-73-25-1,-26-25 1,51-74-1,24-50 17,148-148-17,1 24 1,-25 25 0,-49 99-1</inkml:trace>
  <inkml:trace contextRef="#ctx0" brushRef="#br0" timeOffset="50587.24">22153 13991 0,'0'0'0,"24"25"15,26-25 1,0-49 0,-26-26-1,-48 26 1,-51 98-1,26 50 17,49 1-17,124-51 1,49-49 0,-24-49-1,-74-1 1,-51 0-1,-24 150 32,-24-51-47,24 224 16,-75-50 0,-49-24-1,-50-75 1,1-75-1,24-123 17,75-100-17,98-74-15</inkml:trace>
  <inkml:trace contextRef="#ctx0" brushRef="#br0" timeOffset="50751.82">22847 13669 0,'0'0'0,"0"-25"0,0 0 15,-49 0 1,24 25 0,0 0-1</inkml:trace>
  <inkml:trace contextRef="#ctx0" brushRef="#br0" timeOffset="51369.17">23021 13942 0,'0'0'0,"25"25"32,24-25-32,26 0 15,-1-50 1,1 0-1,-75 26 1,-25-1 0,-74 99-1,-1 25 1,75 1 0,100-26-1,74-74 1,49-50-1,-49-24 17,-99 24-32,-26-24 15,-24 24 1,-49 50 0,24 75-1,25-1 1,74-24-1,26-25 1,24-50 0,0-50-1,-50-49 1,-24-49 0,-25-26-1,-1 100 1,-73 173 15,-1 50-15,1 50-1,-1-25 1,0-25 0,50-74-16</inkml:trace>
  <inkml:trace contextRef="#ctx0" brushRef="#br0" timeOffset="51534.73">24063 13942 0,'0'0'0,"-50"0"0,50-25 47,25 0-47,74-24 16,-49 49-1</inkml:trace>
  <inkml:trace contextRef="#ctx0" brushRef="#br0" timeOffset="52223.88">24460 13867 0,'0'0'0,"0"25"0,24-25 15,1 0 1,99-25-1,50 1 1,-75-1-16,50 0 16,-75 0-1,-74 50 48,0 0-63,-24 24 15,-1 1 17,74-25-17,75-25 1,75 0 0,-75-25-16,74-49 15,-98-1 1,-76-24-1,-98 74 1,-25 25 0,24 25-1,1 74 1,24 0 0,26 1-1,24-26 1,49-74-1,26 0 17,-26-25-32,50-24 15,-49-75 1,24-75 0,1-49-1,-1 25 1,-74 99-1,-25 99 1,-24 74 0,-1 26-1,1 123 1</inkml:trace>
  <inkml:trace contextRef="#ctx0" brushRef="#br0" timeOffset="53002.24">27660 13644 0,'0'0'0,"25"-50"31,-50 26-15,25 48 0,-25 26-1,0 74 1,-24 0 0,24-25-1</inkml:trace>
  <inkml:trace contextRef="#ctx0" brushRef="#br0" timeOffset="53134.18">27759 13396 0,'0'0'0,"25"-74"31,-50 74-15</inkml:trace>
  <inkml:trace contextRef="#ctx0" brushRef="#br0" timeOffset="53535.37">27957 13396 0,'0'0'15,"0"99"1,-24 75-16,-1 24 15,0 75 17,0 0-17,25-74 1,50-125 0,-1-49-1,1-75 1,-25-74-1,-50-25 1,-49-49 0,24 49-1,25 99-15,25-24 16,25 24 0,25 26-1,24 24 1,-24 0-1</inkml:trace>
  <inkml:trace contextRef="#ctx0" brushRef="#br0" timeOffset="55819.43">5110 16298 0,'0'0'0,"-25"0"31,25-24-15,-24-1-1,-1 50 63,25-1-78,-25 26 16,0 24-16,0 1 16,25-1-16,-24 100 15,-1-25 1,-25-25-1,1-25 17,49-74-32</inkml:trace>
  <inkml:trace contextRef="#ctx0" brushRef="#br0" timeOffset="56268.77">4639 16993 0,'0'0'15,"0"-25"-15,0 0 16,25-49 0,24 0-1,75-1 1,0 1 0,-24 49-1,-26 0 1,-74 75 31,-25 49-32,0 0 1,50-24 0,50-51-1,-26-48 1,-24-26-1,0-24 1,-25-1 0,0-49-1,49 50 1,51-1 0,-26 75-1,-24 0-15</inkml:trace>
  <inkml:trace contextRef="#ctx0" brushRef="#br0" timeOffset="57035.95">6499 16720 0,'0'0'0,"25"0"15,-25-49 1,25 24 0,-25 0-16,25-25 15,0-24 1,-25 49-1,-25 25 17,-25 25-17,-49 74 1,49 25 0,50-49-1,50-51 1,49-24-1,-49-24-15,49-26 16,-49-24 0,-1 24-1,26 25 1,-26 0 0,1 50-1,-25 74 1,0-24 15,-50-1-15,25-49-1,0 0 1,25-100 0,49-49-1,-24 25 1,-1 25-1,-24 99 17,-75 49-17,50 0 1,50 1 0,49-26-1,0-49 1,-74 0-1</inkml:trace>
  <inkml:trace contextRef="#ctx0" brushRef="#br0" timeOffset="57836.46">7665 16522 0,'0'-25'15,"-24"25"1,-1 0-1,-25 0 1,25 25-16,1 24 16,-1-24-1,0 50 1,50-75 0,0 0-1,49-25 1,-24-50-1,-26 26 1,1 49 0,-25 25-1,25-1 1,0 26 0,49-25-1,25-50 1,-49 0-1,-25 0 17,0 25-17,-1 0 1,1 25 0,50 0-1,49-25 1,-75 0-16,75-25 15,-49-24 1,-50-26 0,-1 1-1,-24 24 1,-24 75 15,24 74-15,-25 100-1,25 24 17,-25-74-17,-25-100-15</inkml:trace>
  <inkml:trace contextRef="#ctx0" brushRef="#br0" timeOffset="58519.63">8484 16869 0,'0'0'0,"50"-174"16,24 50-1,-24 75 1,-50 24 0,49 50 15,-24 49-15,25-49-1,49-25 16,-49 0-31,49-74 16,0-26 0,-25-73-1,-49 24 1,0 50 0,-25 123-1,-25 51 1,25 74-1,50-1 1,49-73 0,0-50-1,25-75 1,-49-24 0,-50 49-16,-25-50 15,-25 51 32,25 73-31,-25 1-1,25-25 1,50-25 0,24-50-1,-24-24 1,-26-26-1,-24 51 1,0 98 15,-24 1-31,-1 24 16,-25 100 0,75-50-1,-25-25 1</inkml:trace>
  <inkml:trace contextRef="#ctx0" brushRef="#br0" timeOffset="59087.01">12825 16100 0,'0'0'0,"0"-50"16,0 1 0,0 24-1,-25 25 1,25-25 0,100 25-1,73 0 1,51 25-1,-76 0 1,-73 74 0,-100 50-1,-99 24 1,0 1 0,49-50-1,75-49 1,75-51 15,-1-24-31,100-74 16,-25 0-1,-75-26 1</inkml:trace>
  <inkml:trace contextRef="#ctx0" brushRef="#br0" timeOffset="59270.08">13222 16447 0,'0'0'16,"-25"25"-16,50-50 31,25 25-31,-1-25 16,1 1-16,74-51 15,-74 26 1</inkml:trace>
  <inkml:trace contextRef="#ctx0" brushRef="#br0" timeOffset="59536.36">12776 16075 0,'0'0'0,"-25"-25"0,-50 25 32,51 25-32,24 25 15,-25-25-15,25 123 16,0 51 0,0 49-1,0 0 16,25-149-31</inkml:trace>
  <inkml:trace contextRef="#ctx0" brushRef="#br0" timeOffset="59786.69">14090 16199 0,'0'0'0,"0"-25"16,25 1-16,-25-1 16,-25 124 31,25-25-47,-49 100 15,-1 25 1,-24-26-1</inkml:trace>
  <inkml:trace contextRef="#ctx0" brushRef="#br0" timeOffset="60920.1">15752 16224 0,'0'0'0,"0"-25"31,-24 25-15,-1 0 31,74 25-16,1-25-31,24 25 16,1-25-16,148 0 15,-74 0 1,-124 0 15,0 0-15,-125 25-1,-48 49 1,48-24-16,-73 74 16,-1-25-1,100-49 1,49-26-1,50-24-15</inkml:trace>
  <inkml:trace contextRef="#ctx0" brushRef="#br0" timeOffset="61202.89">16596 16547 0,'-25'0'16,"0"0"0,0 49-16,-24-24 15,-100 49 1,0 50-1,0 0 1,50-24 0,74-76-1</inkml:trace>
  <inkml:trace contextRef="#ctx0" brushRef="#br0" timeOffset="61570.47">17166 16199 0,'0'-25'0,"25"25"16,-25-24 0,0 48 15,0 1-31,-25 99 16,25 0-1,0 0 16,0 0-15,0-24 0,0-76-16</inkml:trace>
  <inkml:trace contextRef="#ctx0" brushRef="#br0" timeOffset="61769.36">17638 16646 0,'0'-25'31,"0"50"-15,0 0-16,0-1 15,0 1 1,25-25-16</inkml:trace>
  <inkml:trace contextRef="#ctx0" brushRef="#br0" timeOffset="62187.93">18208 16323 0,'0'0'16,"0"-25"-16,0-24 0,25 24 15,-50-49 1,-49 49 0,-25 25-1,-1 25 1,1 49 0,74 0-1,1-49 1,73 0-1,50-50 1,1 0 0,-76 1-1,26 24 1,-50 74 0,-25 50-1,0 50 1,1-1-1,-1-73 1,25-76 0</inkml:trace>
  <inkml:trace contextRef="#ctx0" brushRef="#br0" timeOffset="62602.5">18704 16224 0,'0'0'0,"0"-74"32,-24 74-32,-1 24 15,0-24 1,-25 75 0,-24 24-1,24 50 1,1 0-1,24-50 1,50-49 0,0-50-16,49 0 15,0-25 1,-24-50 15,-25 26-15,-25-1-1,-25 25 1,-49 1 0,-26 24-1,51 0-15,-1 0 16,1 0-16</inkml:trace>
  <inkml:trace contextRef="#ctx0" brushRef="#br0" timeOffset="65237.36">11461 8087 0,'0'0'0,"-25"0"79,25 25-33,0 0-46,-25 24 16,25-24-16,0 25 16,0-25-16,-25-1 15,25 26 1,0-25 0</inkml:trace>
  <inkml:trace contextRef="#ctx0" brushRef="#br0" timeOffset="65437.18">11634 8335 0,'25'0'16,"-25"-25"-1,-25 25 1,25 25-1,0 0 1</inkml:trace>
  <inkml:trace contextRef="#ctx0" brushRef="#br0" timeOffset="65837.33">11932 8112 0,'0'0'0,"0"-25"0,25 0 16,-25 1-1,-25 24 1,0-25 0,-49 74-1,24-24 1,25 0-16,25 0 15,25-25 1,25 0 0,24-25-1,-49 0 1,0 25 0,-25 75-1,0-1 16,-25-24-15,25-1 0,0-24-1</inkml:trace>
  <inkml:trace contextRef="#ctx0" brushRef="#br0" timeOffset="66219.39">12279 8087 0,'0'0'15,"25"-49"1,0 49 31,-50 24-32,0 26-15,1-25 16,24 74 0,0-25-1,24-24 1,26-50 0,0 0-1,-26 0 16,-24-25-31,-49 25 16,-1 0 0,-24 0-1,24 25-15</inkml:trace>
  <inkml:trace contextRef="#ctx0" brushRef="#br0" timeOffset="67152.62">4465 8732 0,'-25'0'0,"1"0"47,48 0-16,26 0-31,-25 0 16,24 0-16,1 0 16,0-25-1,-25 25 1</inkml:trace>
  <inkml:trace contextRef="#ctx0" brushRef="#br0" timeOffset="67468.77">4813 8633 0,'24'-50'31,"1"75"32,-25 0-63,0 25 15,0-26-15,25 26 16,-25 0-16,0-1 15,0 26 1,-25-26 0</inkml:trace>
  <inkml:trace contextRef="#ctx0" brushRef="#br0" timeOffset="67636.83">5061 8831 0,'0'0'16,"0"25"15,0 0-15,0 0 0,0 0-1</inkml:trace>
  <inkml:trace contextRef="#ctx0" brushRef="#br0" timeOffset="67985.69">5259 8683 0,'0'0'0,"0"-25"16,0 0-16,-25 0 15,0 0 16,1 25-15,-1 25 0,0 25-1,25-25 1,74-25 0,-24 0-1,-25 24 16,-25 51-15,0 49 0,-25-50-1,25-49 1</inkml:trace>
  <inkml:trace contextRef="#ctx0" brushRef="#br0" timeOffset="68320.74">5557 8608 0,'0'0'0,"25"-49"31,-50 73 0,25 1-15,-25 25-16,25-25 15,0 74 1,0-25 0,25-24-1,0-50 1,-1 0 0,1 0-16,-25-50 15,0 25 16,-49 1-15,24 24 0,-25 0-16</inkml:trace>
  <inkml:trace contextRef="#ctx0" brushRef="#br0" timeOffset="172582.16">13148 7492 0,'0'25'78,"0"-1"-62,0 1-16,24-25 15,-24 25-15,0 0 16,0 0 0,0-1 31,0-48-16,0-1-31,0 0 15,0 0 1,0 0 0,0-24-1,0 24 1,0 50 31,-24 0-32,24-1 1,0 1-16,0 0 16,24 0-1</inkml:trace>
  <inkml:trace contextRef="#ctx0" brushRef="#br0" timeOffset="174660.75">12131 6896 0,'0'-24'63,"0"-1"-32,49 0-31,-24-25 16,74-24-1,25-50 1,-49-25 0,-1 25-1,-24 25 1,-25 49 0,-1 50-1,-48 0 32</inkml:trace>
  <inkml:trace contextRef="#ctx0" brushRef="#br0" timeOffset="175428.01">12875 5606 0,'0'0'16,"0"25"31,0 0-32,0 25-15,0-1 16,0 26 0,0 74-1,-25-50 1,25-25-1,0-49 1,0-50 15,0 0-31,-25-99 16,50 0 0,0-49-1,0 49 1,24 49-1,-24 26 17,25 24-17,-1 0 1,1 25 0,-25 50-1,-50 24 1,0-24-16,-49 49 15,24-49 1,25 24 0,0 0-1,1 26 1,48-1 0,-24-25 15,25-24-31,25-25 31,49-25-31</inkml:trace>
  <inkml:trace contextRef="#ctx0" brushRef="#br0" timeOffset="175827.24">13396 5904 0,'0'0'0,"25"-25"47,-25 1-47,24-1 15,-24 0 16,-24 25 16,-1 0-47,0 25 16,-25 24 0,50 26-1,0-26 1,50 1-1,24-25 1,1-25 0,-26-25-16</inkml:trace>
  <inkml:trace contextRef="#ctx0" brushRef="#br0" timeOffset="176094.01">13718 5780 0,'0'25'31,"25"0"-15,-25 24-16,0 1 16,0 0-1,0 49 1,-25 25-1,25-25 1,-49-49-16,24-1 16,-50-24-1,51-25 1</inkml:trace>
  <inkml:trace contextRef="#ctx0" brushRef="#br0" timeOffset="176994.04">13867 5780 0,'50'-25'15,"-1"1"1,-49-1 0,25 0-1,-50 25 1,1 0-16,-51 25 16,1 49-1,24-24 1,25-1-1,100-24 1,49-25 0,25-25-1,-25-24 1,-50-1 0,-99 1 15,0 49 0,1 0-31,-1 49 16,0 1-1,25 49 1,25-25 0,49-49-1,25 0 1,1-50-1,-26-24 1,0-75 0,1-50-1,-25 50 1,-26 0 0,-73 173 15,-1 51 0,25 24-15,0-25-1,50 0 1,-25-49 0,25-1-1</inkml:trace>
  <inkml:trace contextRef="#ctx0" brushRef="#br0" timeOffset="177461.41">14562 5954 0,'0'0'0,"-25"0"16,25-25-16,0 0 16,49-49-1,51 49 1,-1 0 0,-49 25-1,-26 50 1,-48-1-1,24-24 17,24 0-17,26-50 1,24 0 0,-24-49-1,-50 99 16,0 0-15,25-1 0,24-24-1,1-24 1,-25-1 0,0 0-1,-1 25 1,1 0-1,-25 50 17,25-1-17,25-24-15</inkml:trace>
  <inkml:trace contextRef="#ctx0" brushRef="#br0" timeOffset="178794.3">15703 5656 0,'0'0'15,"0"-25"1,0 75 0,-25-25-1,0 74 1,25-49-1,-25 24 1,50-24 0,-25-26 15,0-73-15,-25-26-1,50-49 1,-25 0-1,50 25 1,-25 49 0,24 1-1,1 24 1,-25 25-16,-25 50 16,0 24-1,-50 25 16,25 1-15,25-51 0,25 1-1,-25-25 1,25-1 0,49 1-1,-49-25 1,124-49-1,-99-1 1,-1 0 0,-24 1-1,-25-1 1,-50 50 15,26 25-15,-1 25 15,25-26-31,49 1 16,1-25-1,49-25 1,-74 1 0,0 24-1,0 74 1,-1 25-1,26 25 1,-25 0 0,-25-25-1,0-49 1,-50-50 0,-24-25 15,49-49-16,0-1 1,124-148 0,25 124-1,-49 25 1,-26 49 0,-24 25-1,0 25 1,-25 24-1,25 1 1,0-1 0,24-24-1,26-25 1,-1-49 0,-49-1-1,0 25 16,-25 50-15,0 25 0,0-1-1,25-24 1,24 0 0,50-25-1,-24-25 1,-26 0-1,-49 0-15</inkml:trace>
  <inkml:trace contextRef="#ctx0" brushRef="#br0" timeOffset="178910.24">16968 5507 0,'0'0'0,"-25"-25"0,-24 1 16,24-1-1</inkml:trace>
  <inkml:trace contextRef="#ctx0" brushRef="#br0" timeOffset="179810.79">4490 7070 0,'25'0'0,"-25"-25"15,-25 25 1,25-25-16,-25 1 16,25-1-1,-49-25 1,-51-24 0,-24-25-1,-24-25 1,-1-25-1,25 0 1,49 74-16</inkml:trace>
  <inkml:trace contextRef="#ctx0" brushRef="#br0" timeOffset="180527.54">2208 5805 0,'0'25'16,"25"0"-16,-25-1 15,24 1-15,1 25 16,-25-1 15,25 1-15,-25-75-1,-25 0 1,25-49 0,-25 0-1,25-1-15,0-99 16,25 1-1,0 24 1,0 75 0,0 49-1,-25 50 17,0 24-17,-25 26-15,25 49 16,0-25 15,25-25-15,-1-24-1,51 24 1,-1-49 0,-24 25-1,0-25 1,-26-25-1</inkml:trace>
  <inkml:trace contextRef="#ctx0" brushRef="#br0" timeOffset="181061.29">2754 5557 0,'0'0'0,"49"-50"32,-49 25-17,-25 25 1,1 25-16,-1 0 15,25 0 1,0 0 0,74-25-1,25-25 1,-74 0-16,25 0 16,-25 75 15,-1 24 0,26 50-15,0 0-1,-26-74 1,1-25 0,0 0-1,-75-1 1,1-24-1,24 0-15,-25-24 16,26-26 0</inkml:trace>
  <inkml:trace contextRef="#ctx0" brushRef="#br0" timeOffset="181741.75">3324 5383 0,'0'-25'16,"-25"25"31</inkml:trace>
  <inkml:trace contextRef="#ctx0" brushRef="#br0" timeOffset="183237.36">2952 5358 0,'-25'-24'16</inkml:trace>
  <inkml:trace contextRef="#ctx0" brushRef="#br0" timeOffset="184011.5">3150 5383 0,'0'-25'0,"25"1"16,-25-1-16,25 25 15,-25-50 1,-25 75 31,25 0-47,0 0 15,-25 49 1,50-24 0,25-26-1,24-24 1,1-49 0,-1-1-1,-49-24 1,0 24-1,-25 1 1,0 24 0,0 0-1,0 75 17,0-26-17,25 1 1,-1 0-1,51-25 1,24-50 0,-49 1-1,-1-50 1,-49 24-16,0-74 16,-25 50-1,1 49 16,24 26-31,-50 24 32,50 99-17,0 25 1,25-25 0,0 0-1,-1-49-15</inkml:trace>
  <inkml:trace contextRef="#ctx0" brushRef="#br0" timeOffset="184444.33">3746 5061 0,'0'0'0,"74"-75"15,-49 50 1,0 25 0,0 25-1,-1 25 1,-24 24 0,-24-49-1,48-50 1,1-24-1,25-26 1,-50 50 0,25 1-1,0 48 1,-25 26 0,49-25-1,1-25 1,24-75 15,1 1-15,-1 0-16</inkml:trace>
  <inkml:trace contextRef="#ctx0" brushRef="#br0" timeOffset="184977.8">4490 4316 0,'0'0'0,"-25"0"0,25 25 16,-25 25 0,25 74-1,25-25 1,-25-74-1,25 49 1,-25-98 15,-25-26-15,25 0 0,-25-74-1,50-25 1,0 50-1,0 25 1,-25 49 0,0 50-1,0 74 1,0 25 0,0-25-1,25-24 1,-25-26 15,24-24-15,1-25-1,25-25 1,-25 25-16</inkml:trace>
  <inkml:trace contextRef="#ctx0" brushRef="#br0" timeOffset="185579.19">4862 4465 0,'0'-24'0,"0"48"0,25-98 16,-25 49-1,0 0 1,-25 25 15,0 25-15,1-25-1,24 50 1,24-25 0,26 24-1,49-24 1,-49 0 0,-25 24-16,-1 51 15,-48 24 1,-1-50-1,25-49 1,-25-25 0,25-75-1,25-73 1,24-26 0,1 25-1,-25 99 1,0 50 31,-1 50-32,-24-25-15,50 0 16,-25-25 0,24 0-1,1-50 1,-25 0-1,0 50 1,-25-24 0,25 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29:23.7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2133 2133 0,'0'0'0,"-24"0"0,24-24 62,24 24 32,-24-25-78,0 50 93,25-1-93,-25 26-16,25 0 15,-25-1-15,25 1 16,0 24 0,-25 1-16,24 24 15,1-49 1,-25-26-1,25-48 17,0-100-17,24-50 1,1 25 0,-25 50-1,0 49 16,-25 25-15</inkml:trace>
  <inkml:trace contextRef="#ctx0" brushRef="#br0" timeOffset="250.43">2754 1985 0,'0'0'15,"0"-25"1,24 0-16,-24 50 31,0 24-15,25-24-16,0 99 16,0 0-1,0-49 1,-50 74-1,-50-1 1,-73-48 0</inkml:trace>
  <inkml:trace contextRef="#ctx0" brushRef="#br0" timeOffset="550.78">1736 2257 0,'0'0'0,"25"-74"32,-25 49-17,-25 50 1,1 25-1,-26 74 1,25 74 0,0 1-1,75-26 1,49-73 0</inkml:trace>
  <inkml:trace contextRef="#ctx0" brushRef="#br0" timeOffset="6334.01">5135 2034 0,'25'0'16,"0"-25"0,-25 1 15,0 48 0,-25 26-31,0 24 16,0 1-1,-24 123 1,24-123-16,25 24 16,0-74-1,25-25 1,24-75 0,50-49-1,-24-25 1,-1 50-1,-49 74 1,-25 25 0,75 124 15,-26-49-15,-24-50-1,-25 0-15,25-25 16,24-75 15,-24 1-15,0-26-1,0 26 1,-25 49 0,49 25-1,1 25-15</inkml:trace>
  <inkml:trace contextRef="#ctx0" brushRef="#br0" timeOffset="6602.19">6127 2332 0,'25'0'15,"-50"0"-15,75 0 16,-50-50 0,50 1 15,-26-26-16,-24 26 1,-49 24 0,-26 74-1,1 51 1,24 24 0,50-50-1,50-24 1,124-50-1,-50-25-15</inkml:trace>
  <inkml:trace contextRef="#ctx0" brushRef="#br0" timeOffset="7237.62">8186 2009 0,'0'0'0,"0"-49"16,0 24-1,0 0 1,-25 25 0,-49 0-1,-25 75 1,0 24-1,74 0 1,50-49 0,99-1-1,49-49 17,51-25-32,-76-24 15,-48-75 16,-150 99-15,-99 50 0,25 24-1,50 1 1,74 0 0,74-50-1,50-25 1,-25-25-1,-49 25 1,-25 1 0,0 48 15,-1 1-31,-24 0 16,75 25 15,-26-26-31,26-24 15,-1-49 1</inkml:trace>
  <inkml:trace contextRef="#ctx0" brushRef="#br0" timeOffset="7434.77">9055 1836 0,'0'0'0,"24"-149"16,-48 124-1,-1 75 16,25 74-15,-25 49 0,25-49-1,50-49 1,-1-75 0</inkml:trace>
  <inkml:trace contextRef="#ctx0" brushRef="#br0" timeOffset="8667.54">9501 1935 0,'0'-25'16,"0"50"-16,25-75 15,-50 50 1,0 0 0,-24 50-1,24 24 1,0 1-1,50-50-15,24-1 16,51-48 0,-26-51-1,-24 1 1,-50 24 0,25 50 15,-25 25-16,49 49 1,1 1 0,49-50-1,50-50 1,-100-25 0,-24-74-1,0-49 1,25 24-1,-50 49 1,0 76 0,0-1-1,-25 50 1,-25 123 0,25 26-1,1-25 16,98-50-15,0-74-16,100 0 16,25-50-1,-51-74 1,-48-25 0,-100 49-1,-50 75 1,-74 75-1,74-26 1,26 51 0,73-76-1,50 1 1,75-74 0,-100-1-16,-24 0 31,-25-24-16,-50 74 17,25 74-17,0-24 1,0-25 0,75 0-1,73-25 1,-48-75-1,-51-49 1,-24-50 0,0 50-1,-50 100-15,-25 148 32,1 49-1,24 26-16,50-75 1,49-75 0,50-49-1,-25-49 1,-24-1 0,-75 25-1,25 25 1,-25 25-16,0 74 15,24 25 1,26-49 0,25-75-1,-1 0 1</inkml:trace>
  <inkml:trace contextRef="#ctx0" brushRef="#br0" timeOffset="8867.4">11386 1811 0,'0'0'16,"-74"-50"0,49 50-16,0-24 15,50-1 1,124 0-1,74 0 1</inkml:trace>
  <inkml:trace contextRef="#ctx0" brushRef="#br0" timeOffset="9567.91">14711 1414 0,'0'0'16,"0"-25"-1,-25 25 1,0 25 0,-25 99-1,1 75 1,-1-1 0,25-24-1</inkml:trace>
  <inkml:trace contextRef="#ctx0" brushRef="#br0" timeOffset="10201.98">14413 2084 0,'0'0'0,"0"-50"0,0 1 16,25-1 0,74-24 15,25-26-16,0 26 1,-50-1 0,-49 75-1,0 25 1,-25 25-16,-25 99 16,0 0-1,-24-50 1,49-50-1,-25-24 1,25-50 0,74-49-1,1-25 1,-26 49 0,1 50 15,-25 25-16,0 49 1,-1-49-16,51 25 16,74-50-1,-25-50 1,-50-24 0,-49-25-1,-25-1 1,-74 100-1,-26 75 1,26 49 0,74 0-1,99-50 1,174-24 15,-50-50-15</inkml:trace>
  <inkml:trace contextRef="#ctx0" brushRef="#br0" timeOffset="10567.36">17142 1662 0,'0'0'0,"0"-25"31,0 0-31,0 75 16,24 74-1,1 25 1,25-25 0,-50-99-1,49 0 16,-24-100-15,25-98 0,-1-1-1,-24 75 1,0 74 0</inkml:trace>
  <inkml:trace contextRef="#ctx0" brushRef="#br0" timeOffset="11434.51">17836 1910 0,'0'0'0,"25"0"0,-25-25 15,-25-49 1,-74 49 0,-25 50 15,50 49-16,74 1 1,24-26 0,76-49-1,-1-49 1,-50 24-16,51-74 16,-76 49-1,-24 75 16,0 49-15,50 26 0,24-26-1,1-74 1,24 0 0,-49-74 15,-1-75-16,1-50 1,-25 125-16,0-1 16,-50 175 15,0 49-15,0-1-1,25-48 1,50-51-1,74-49 1,-25-74 0,-25-50-1,-49 49 1,-25 51 0,-25 73 15,1 26-16,48 24 1,51-50 0,49-49-1,-25-49 1,-24-50 0,-51-25-1,-24 49 1,0 100 15,0 25-31,-24 49 16,48 0-1,-24-25 1,25-74 0</inkml:trace>
  <inkml:trace contextRef="#ctx0" brushRef="#br0" timeOffset="12150.72">20987 1488 0,'0'0'0,"0"-24"31,-25 48-16,-25 26 1,1 49 0,24 25-1,25-74 1,25-50-16,49 0 16,0-50-1,-24-74 1,-25 25-1,-25 49 1,0 100 15,74 49-15,100 1 0,74-51 15,-49-24-16,-75-75 1,-75 1-16,-49-100 16,-25-25-1,1 100 1,-1 49 0,-50 75-1,26 74 1,-1 74-1,0 50 1,-24 25 0,24-74-1</inkml:trace>
  <inkml:trace contextRef="#ctx0" brushRef="#br0" timeOffset="12318.09">21582 2109 0,'0'0'0,"0"-25"0,-25 0 16,50 0 15,25 25-15,148-25-1</inkml:trace>
  <inkml:trace contextRef="#ctx0" brushRef="#br0" timeOffset="12984.41">23591 1340 0,'0'0'0,"-24"-25"31,24 0 16,24 25-31,1-25-16,50 25 15,-26-25-15,100 25 16,-50 0 0,1-24 15,-26 48-16,0-24 1,-24 0 0,-50 25-1,25 25 1,-25-1-16,-75 75 16,-73 75-1,-51 24 1,50-49-1,50-50 1,74-75 0,50-24-1,74 0 1,100-25 0,24-50 15,-49 1-16,-100 24-15</inkml:trace>
  <inkml:trace contextRef="#ctx0" brushRef="#br0" timeOffset="13167.94">23790 1985 0,'0'0'0,"-75"-25"16,51 0-1,-1 0 1,74 0 0,75-24-1,100 24 1</inkml:trace>
  <inkml:trace contextRef="#ctx0" brushRef="#br0" timeOffset="13734.65">26866 1414 0,'0'0'0,"25"-50"16,-50 26 0,0 24-16,0-25 15,1 25-15,-1 0 16,-50 25-1,1 24 1,-50 75 0,25 25-1,49 25 1,25-25 15,-24-25-15,24 0-1,-50-25-15</inkml:trace>
  <inkml:trace contextRef="#ctx0" brushRef="#br0" timeOffset="14617.64">26072 2183 0,'0'0'15,"25"-50"-15,25-49 16,-26 25-1,26 24 1,49 1 0,25 49-1,-25 24 1,-24 51 15,-26-1-15,-24 1-1,-25-26 1,25-24 0,25-25 15,74-50-15,0-49-1,-25 50 1,-74-1-1,-50 25 1,-74 25 0,24 50-1,26-1 1,49 1 0,25-25-1,99 0 1,0-25-1,24-50 1,1 0 0,-49 26-1,-1 24 1,-74 24 0,-1 26-1,-48 24 1,24-49-1,-25-25 17,74-25-32,26-49 15,24 0 1,-25 49 0,-49 25 15,25 25-16,24 24 1,1-49 0,-1 0-1,1-49 1,-51 24 0,26 25-1,-25 0 1,0 74-1,-1-24 1</inkml:trace>
  <inkml:trace contextRef="#ctx0" brushRef="#br0" timeOffset="15501.9">29595 1588 0,'0'0'0,"0"-100"31,-25 76-15,0 24-16,-25 24 16,-74 51-1,75 49 1,49 0-1,99 0 1,0-50 0,-74-49-16,0 0 15,-50 0 1,-74 0 15,-25-25-15,74-25-1,50-25 1,75 25-16</inkml:trace>
  <inkml:trace contextRef="#ctx0" brushRef="#br0" timeOffset="16018.29">29719 1885 0,'0'0'0,"74"-24"16,-74-1-1,-49 25 1,-26 49-1,50-24 1,75 0 0,24 0-1,50-75 1,-49 25 15,-75 1-15,25 48 15,-1 1-15,51 0-1,-26 0-15,100-25 16,-49-50 0,-26 25-1,-49-24 1,24 24-1,1-25 1,49-24 0,-24-1-1,-75 26 1,24 49 15,-48 74 0,24 1-31,-50 98 16,-24 75 0,-50 1-1</inkml:trace>
  <inkml:trace contextRef="#ctx0" brushRef="#br0" timeOffset="16885.16">30785 1935 0,'0'0'15,"25"-74"1,0 49-16,0 0 16,24-25 15,1 26-16,-25-1 1,25 25 0,-26 49-1,1 26 1,0-26 0,25-24-16,-1-25 15,26-25 1,-1-49-1,-24-75 1,-26-99 0,-24 149 15,0 74-15,-24 0-1,-1 75 1,-25 74-1,1 0 1,49-50-16,-25 1 16,50 98-1,-1-73 1,1-76 0,50-24-1,98-24 1,-49-76-1,-24 1 1,-76 50 15,-24 24-15,-74 99 15,24 25-15,50 1-1,25-51 1,0-24-16,74 0 16,0-50-1,-24-25 1,-50 1 0,-25 24-1,0 75 1,-25 49-1,25 50 1,-25 24 0</inkml:trace>
  <inkml:trace contextRef="#ctx0" brushRef="#br0" timeOffset="18768.55">5656 4391 0,'0'-25'31,"-25"0"-15,0 25 0,-24 0-16,-26 0 15,1 0 1,-75 75-1,0 49 1,75 25 0,49-1-1,0-98-15,75-25 16,49-75 0,50-49-1,-25-50 1,-25-49-1,-49-50 1,-50 49 0,0 100-1,0 124 1,-25 124 15,0 148-15,0 1-1,25-174-15,50 25 16,0-124 0,74-75-1,0 0 1,-75-74 0,1 25-1,-50 74 1,-75 25-1,1 100 1,0-26 0,74-24-1,0-50 1,124-75 15,-50-24-15,-49 25-1,0 24 1,-50 149 15,50 25-15,-1-25 0,51-74-1,24-25 1,25-74-1,0-50 1,-25-174 0,-74 50-1,-25 99 1,-25 174 15,1 49-15,-26 150-1,25-1 1,75-25 0,49-123-1,50-75 1,0-25 0,-75-74-1,-24 24 1,-75 75-1,-49 100 1,49 48 0,25-48-1,25-51 1,74-74 0,25-24 15,-50 24-16,-49 25 1,0 50 0,0-50-16</inkml:trace>
  <inkml:trace contextRef="#ctx0" brushRef="#br0" timeOffset="18968.55">6227 4416 0,'0'0'0,"-25"-25"16,25 0 0,49 25-1,26 0 1,123-50-16</inkml:trace>
  <inkml:trace contextRef="#ctx0" brushRef="#br0" timeOffset="20085.04">9625 4416 0,'0'0'0,"0"-25"15,0 0 1,0 0 15,-25 25 16,-24 0-31,24 25-1,-50 99 1,-24 25-1,74 0 1,25-75 0,50-74-1,0 0-15,24-99 16,-24 0 0,-1 24-1,1 26 1,-25 49-1,0 99 1,24 0 0,-24-49-1,25-25 1,-1-50 15,26-74-15,24-25-1,-25 74-15,50-24 16,-49 74 0,-26 49-1,-49 50 1,-74 25 0,-25-49-1,49-50-15</inkml:trace>
  <inkml:trace contextRef="#ctx0" brushRef="#br0" timeOffset="21034.98">6797 7914 0,'0'-50'15,"0"25"1,50 25 62,-1 25-78,26-25 16,-1 0-16,1 25 15,73 24 1,-73 26 0,-75 74-1,-99 24 1,-75 26-1,25-26 1,25-49 0,50-49-1,74-50 1,24-1 0,101-48 15,48-1-16,-74 0-15,100 0 16,-50-24 0,-75 49-1,-74-25 1</inkml:trace>
  <inkml:trace contextRef="#ctx0" brushRef="#br0" timeOffset="21268.96">6971 8459 0,'0'0'0,"0"-24"0,0-1 16,0 0 0,49 0 15,75 0-16,25 25 1,25-25 0,-75 25-16</inkml:trace>
  <inkml:trace contextRef="#ctx0" brushRef="#br0" timeOffset="21585.42">8410 8286 0,'0'24'31,"24"-24"-16,1-24 1,0 24 0,49 0-1,50-25 1,-24 0 0,-51 0-1,-24 25 1</inkml:trace>
  <inkml:trace contextRef="#ctx0" brushRef="#br0" timeOffset="21786.02">8484 8559 0,'0'0'0,"-50"49"16,75-49 31,0 0-32,74-25 1,25-24 0,0-1-1,-74 50-15,0-25 0</inkml:trace>
  <inkml:trace contextRef="#ctx0" brushRef="#br0" timeOffset="28553.52">10394 7665 0,'0'-24'31,"-25"48"16,1 26-47,-1 25 16,0-1-1,0-24-15,-25 24 16,-49 25 0,50-24-1,24-51 1,0-24 0</inkml:trace>
  <inkml:trace contextRef="#ctx0" brushRef="#br0" timeOffset="28804">10072 7864 0,'0'-50'16,"0"100"-16,0-149 0,0 74 15,24 25 17,-24 25-17,25 0 1,25 74-1,24 0 1,-24 25 0,-25-74-16,24 24 15,-24 0 1,0-74 0</inkml:trace>
  <inkml:trace contextRef="#ctx0" brushRef="#br0" timeOffset="29036.69">10121 7442 0,'0'-25'15,"0"50"-15,0-74 0,0 24 16,-25 25-1,25-25 1,50 25 0,49 0-1,-49 25-15</inkml:trace>
  <inkml:trace contextRef="#ctx0" brushRef="#br0" timeOffset="29403.47">10667 8038 0,'-25'0'16,"25"24"-1,25-24 1,0 0-1,24 0-15,75-24 16,-24 24 0,-51 0-1</inkml:trace>
  <inkml:trace contextRef="#ctx0" brushRef="#br0" timeOffset="30236.22">11585 7963 0,'-25'-25'16,"0"25"0,25 25 30,0 0-30,0 0 0,25-25-1,0 25 1,0-1 0,24 1-1,26 0 1,-1-50-1,1 0 1,-1-49 0,-24-25-1,-26-25 1,-24 0 15,25 99-15,-50 25-1,25 99 1,0 0 0,25 1-1,50-51 1,24-49 0,-25-49-1,-24-51 1,-1-49-1,-24 25 1,0 50 0,-25 99-1,-25 49 17,50 50-17,-25 0 1,50 0-1,-25-74-15</inkml:trace>
  <inkml:trace contextRef="#ctx0" brushRef="#br0" timeOffset="31152.73">12875 7988 0,'0'25'0,"-25"-25"63,0 0 171,-24 25-218,49-1 0,-25 1-1,25 0-15,-25 25 16,25-1-1,0-24 1,50 0 0,-1 0-1,26-50 1,-26-25 0,1 1-1,-25-26 1,-50 26-1,-50-1 1,26 25 0,-1 25-1</inkml:trace>
  <inkml:trace contextRef="#ctx0" brushRef="#br0" timeOffset="32519.64">9675 8782 0,'0'0'0,"-25"0"0,0 0 16,25 25 0,0-1 30,25-24-30,25 25-16,-1-25 16,125 0-1,99-25 1,74 25 0,50 0-1,0-24 1,-25-1-1,-198 25-15,173-25 16,50 50 0,24-25-1,1 25 1,-50-25 15,-124 0-15,-148 0-1,-76 0 1,-48 0 0,-26-25-16</inkml:trace>
  <inkml:trace contextRef="#ctx0" brushRef="#br0" timeOffset="33435.83">11039 9526 0,'0'0'0,"0"-25"16,0 0-16,0 1 62,-25 24-31,25 49-15,-25-24-16,1 25 16,-76 148-1,76-74 17,48-49-17,51-51 1,24-48-1,25-51 1,-25 1 0,-99-26-1,-24 1 1,-76 25 0,26 49-1,-1 0 1,100 25 15,75-25-15,24-24-1,49 24 1,-49 0 0</inkml:trace>
  <inkml:trace contextRef="#ctx0" brushRef="#br0" timeOffset="33652.56">11783 9402 0,'0'0'0,"-25"25"31,-24 49-15,24-24-16,-74 99 15,-25 49 1,0 50-1,0 0 1,25-74 0,74-75-1</inkml:trace>
  <inkml:trace contextRef="#ctx0" brushRef="#br0" timeOffset="34068.98">11659 10245 0,'0'0'0,"50"-74"31,-75 99-15,25 24 0,0 26-1,74 24 1,26-74-1,-1-25 1,-25-50 0,-74-24-1,-49-25 1,-75-25 15,24 24-15,100 76-16,-24-51 15,73 1 1,100-1 0,25 1-1,-25 49 1,-25 0 0,-75 25-1</inkml:trace>
  <inkml:trace contextRef="#ctx0" brushRef="#br0" timeOffset="34403.01">12403 10047 0,'0'0'16,"25"25"-16,-25 0 31,0-1-15,25 26-1,-25 0 1,0-26 0,25-48-1,25-51 1,49-49 0,25 50-1,-50 24 1,-24 50-1,-25 0-15,24 75 16,-24 49 0,-25-75-1</inkml:trace>
  <inkml:trace contextRef="#ctx0" brushRef="#br0" timeOffset="34719.4">15231 8732 0,'0'0'0,"50"-49"16,-25 49 0,0-25-16,24 25 15,51-25 1,-26 0 15,0 0-15,-49 25-16</inkml:trace>
  <inkml:trace contextRef="#ctx0" brushRef="#br0" timeOffset="34835.98">15455 8856 0,'0'0'0,"-25"75"16,124-75 15,-49 0-31,24-25 16</inkml:trace>
  <inkml:trace contextRef="#ctx0" brushRef="#br0" timeOffset="36585.81">17166 7938 0,'50'-24'32,"-50"-1"-17,25 0-15,0-25 16,24-24-1,-24-25 1,-50-1 0,-24 26-1,-75 74 1,0 50 0,49 74-1,50-25 1,50-25-16,74 26 31,75-26-31,-50 25 16,-74-24 15,-50-1-15,-75 0-1,-24-24 1,0-50-1,24-25 1,51-99 0,24 0-1,49 50 1,26-1 0,-1 26-1,-24 24 1</inkml:trace>
  <inkml:trace contextRef="#ctx0" brushRef="#br0" timeOffset="37054.62">17836 7790 0,'0'0'0,"0"-25"15,0-25 1,50 0 0,24 26-1,1-1 1,-26 25 0,-49 99-1,-49 25 1,-1-25-1,50-74 1,25 0 0,49-50 15,-24 25-31,0 25 16,-1 25-1,-49 24 1,-25 25-1,-24-24 1,-51-26 0,51-24-1,-1-25 1,50-74 0</inkml:trace>
  <inkml:trace contextRef="#ctx0" brushRef="#br0" timeOffset="37402.31">19002 8038 0,'-25'0'16,"1"0"0,-1 0-1,50 0 1,74 0 0,74-25-1,-98 25 1,-1 0-16,25-25 15,-74 25 1,-25 0 15</inkml:trace>
  <inkml:trace contextRef="#ctx0" brushRef="#br0" timeOffset="38153.51">20292 7839 0,'50'-49'31,"-50"24"-31,25 0 16,-1-50 0,-24 1-1,0-25 1,-24 24-1,-76 75 1,1 25 0,25 50-1,49 24 17,99 0-17,1-49-15,98 49 16,-49-25-1,-74 26 1,-50-26 0,-74-24-1,-50-1 1,-1-49 0,51 0-1,24-49 1,50-26-1,25 1 1,0 24 0,99-24-1</inkml:trace>
  <inkml:trace contextRef="#ctx0" brushRef="#br0" timeOffset="38535.83">20838 7839 0,'0'0'0,"25"0"15,-25-25 32,-25 50-47,25 0 16,-25 25-16,0 24 15,50 25 1,25-49 0,49-1-1,0-49 17,-49-24-17,-25-26 1,-25-49-1,-100-25 1,-24 25 0,25 49-1,49 50-15</inkml:trace>
  <inkml:trace contextRef="#ctx0" brushRef="#br0" timeOffset="39286.11">16943 8831 0,'0'0'0,"-25"0"15,1 0 1,24-24 0,24 48 46,26-24-62,24 0 16,1 0-16,24 0 15,174 0 1,74-24 0,75-1-1,24 0 1,1-25-1,-50 1 1,49 24 0,-198 0-16,199 0 15,-50-24 17,0 49-17,-25-25 1,-74 0-1,-150 25 1,-98 0 0,-75 0 15</inkml:trace>
  <inkml:trace contextRef="#ctx0" brushRef="#br0" timeOffset="41035.85">17762 9427 0,'25'0'0,"-25"-25"78,-25 25 63,25-25-95,25 25 64,24 0-110,1 0 15,-1-25-15,26 25 16,49 0 0,-25-24-1,-74 24 1,0 0 0,-25 24 30,0 1-46,-50 50 16,1 24 0,-1 50-1,-25 0 17,51-50-17,24-50-15,-25 1 16,25-25-1,0-50 32</inkml:trace>
  <inkml:trace contextRef="#ctx0" brushRef="#br0" timeOffset="41902.94">19052 9377 0,'25'0'16,"-50"0"-1,0 50 1,-74 49 0,-1 75-1,-73 74 1,24 0 0,0-25-1,0-49 1,50-50-1,0-25 1,49-49 0</inkml:trace>
  <inkml:trace contextRef="#ctx0" brushRef="#br0" timeOffset="42470.17">18878 10221 0,'0'-25'15,"-25"25"16,25 25-15,0-1-16,-25 51 16,50 49-1,25-25 17,24-24-17,-24-26 1,-25-24-1,0-25 1,-1-74 0,-24-50-1,0-50 1,-24-49 0,-1 74-1,25 74 1,0 51-16,49-51 15,100 25 1,50 1 0,-1-1 15,-74 50-15,-25-25-1,-74 50 1,-25 0-16</inkml:trace>
  <inkml:trace contextRef="#ctx0" brushRef="#br0" timeOffset="42770.22">19622 10072 0,'0'0'0,"25"25"16,0-1-1,-25 1-15,0 74 16,-25 25 0,-25 1-1,26-101 17,24 1-17,24-50 1,51 1-1,24-26 1,-49 25-16,49 0 16,-49 0-16</inkml:trace>
  <inkml:trace contextRef="#ctx0" brushRef="#br0" timeOffset="43404.05">20515 10022 0,'0'0'0,"0"-25"15,0 1 1,-24-1 0,-1 25-1,-50 0 1,26 25-1,-1-1 1,25-24 0,25 25-1,0 0 1,0 0 0,-25 24-1,25 26 1,0-1-1,0-49 1,0 0 15,0-50-15,25 25 0,25-50-1,24 50 1,1-24-1,-1 48 1,-24 26 0,-1 24-1,-24 1 1,-25-1 0,-74 1-1,-25-26 1,49-24-16,-74 0 15,25-25 1,49-25 0</inkml:trace>
  <inkml:trace contextRef="#ctx0" brushRef="#br0" timeOffset="44586.7">24336 8559 0,'0'0'0,"-25"0"62,25-25-46,25 25 15,-1 0-31,26 0 16,-25-25-16,24 25 15,1 0 1,-25 0-16,25 0 16,24-25-1,25 0 1,-49 25 0,-25 0-1</inkml:trace>
  <inkml:trace contextRef="#ctx0" brushRef="#br0" timeOffset="44853.6">24509 8831 0,'0'0'15,"0"25"-15,-25 0 16,1-25-16,24 25 15,24 0 1,51-25 0,74-25-1,-25-25 1,-25 25 0,-74 1-1,0-1 1</inkml:trace>
  <inkml:trace contextRef="#ctx0" brushRef="#br0" timeOffset="49820.03">26022 7541 0,'0'-24'32,"0"-1"-1,25 25-31,25-25 16,0 0-16,123-24 15,-24 49 1,-75 24-1,-98 100 1,-100 25 0,0-49-1,99-51 17,50-49-17,99 25 1,-75-25-16,50 25 15,-74 49 1,-25 1 0,-25-1-1,-49-24 1,0-26 0,-1 1-1</inkml:trace>
  <inkml:trace contextRef="#ctx0" brushRef="#br0" timeOffset="50320.83">25725 8484 0,'-25'0'47,"50"0"15,24-25-46,26 25 0,49 0-16,0-49 15,223 24 1,25-25-1,-99 1 1,-50 24 0,-99 0-1,-24 0 1,-51 25 0,-24 0-1</inkml:trace>
  <inkml:trace contextRef="#ctx0" brushRef="#br0" timeOffset="51137.99">25923 9154 0,'0'0'0,"-25"0"32,1 0-17,73 0 17,26 0-17,24-25 1,0 25-1,-24-25 1,-51 25 0,1-24-1,-25 48 1,0 1 0,-49 50-1,-26 24 1,1 25-1,-1-25 1,75-49-16,-25-26 16</inkml:trace>
  <inkml:trace contextRef="#ctx0" brushRef="#br0" timeOffset="51403.9">26792 9228 0,'0'0'0,"49"-24"31,-98 24-31,24 49 16,-50 26 0,-49 49-1,75-50-15,-100 124 16,25 1-1,25-25 1,-1-26 0,75-123-1</inkml:trace>
  <inkml:trace contextRef="#ctx0" brushRef="#br0" timeOffset="52021.15">27139 9551 0,'0'0'0,"25"-25"0,-25 0 16,0 0-1,-25 25-15,-50 0 16,1 25-1,24 25 1,26-25 0,-1-25 15,25 24-15,-25 1-1,25 25 1,0 24-1,-25 1 1,25-26 0,0-24-1,25-50 17,0 1-17,49-1 1,-24 0-1,-1 25 1,1 25 0,0 24 15,-26 26-15,-24-50-16,-49 74 15,-26 0 1,-49-49-1,25-50 1,50-25 0,49-25-16</inkml:trace>
  <inkml:trace contextRef="#ctx0" brushRef="#br0" timeOffset="52420.27">28478 8360 0,'-24'0'32,"24"-25"-1,24 25-16,1-25-15,0 25 16,25-24-16,49 24 16,-50-25-1</inkml:trace>
  <inkml:trace contextRef="#ctx0" brushRef="#br0" timeOffset="52604.01">28454 8633 0,'0'0'0,"-50"25"31,75-25 0,0 0-31,123 0 16,1-25-1</inkml:trace>
  <inkml:trace contextRef="#ctx0" brushRef="#br0" timeOffset="54137.78">29942 7988 0,'0'0'0,"-25"0"31,0-25-15,25 0 15,25 25-16,0 0 1,0-24-16,74 24 16,0 0 15,-49 0-31,24 49 16,-24 1-1,-50 24 1,-50 25-1,-49 25 1,0-49 0,49-25-1,25-50 1,25 24 0,100-48-1,24-26 1,99 0 15,-149 25-31,-24 25 16</inkml:trace>
  <inkml:trace contextRef="#ctx0" brushRef="#br0" timeOffset="54361.12">30835 8435 0,'0'0'0,"0"24"110,25-24-79</inkml:trace>
  <inkml:trace contextRef="#ctx0" brushRef="#br0" timeOffset="54754.11">31232 8038 0,'0'0'0,"25"-25"0,-50 0 15,25 0-15,0 0 47,0 50-31,-25 0-16,0 49 15,25 1 1,-24 24 0,24 0-1,0-24 17,-25-26-17,50-24 1</inkml:trace>
  <inkml:trace contextRef="#ctx0" brushRef="#br0" timeOffset="55529.93">31678 7988 0,'0'-25'16,"0"0"15,0 75-15,25-50-16,-25 50 16,-25 24-1,-24-24 1,-1 24-1,1 0 1,49-49 0,74 0 15,25-25-15,1 0-1,-26 0 1,-49-25-1,0-24 1,-25-1 0,24 25-1,-48 50 63,24 0-78,-25 0 16,0 24-16,25 26 16,-25-26-16,0 75 31,25-49-15,-49 24-1,24-49 1,25-26-1,0-48 48</inkml:trace>
  <inkml:trace contextRef="#ctx0" brushRef="#br0" timeOffset="110290.91">1712 12949 0,'0'-24'47,"0"48"0,0 1-47,24 0 15,-24 25-15,25-1 16,0 1-1,0 99 1,-25-50 0,25-49-1,0-50 1,-25-25 0,24 0-1,1-99 1,0-50-1,0 100-15,-25-25 16,25 49 0,-25 25-1</inkml:trace>
  <inkml:trace contextRef="#ctx0" brushRef="#br0" timeOffset="110557.85">2332 12974 0,'0'0'0,"-25"25"47,25 25-31,0-26-16,0 26 15,0 25 1,0 24 0,0-25-1,0-49 1</inkml:trace>
  <inkml:trace contextRef="#ctx0" brushRef="#br0" timeOffset="110682.24">2357 12801 0,'0'0'0,"0"-25"15</inkml:trace>
  <inkml:trace contextRef="#ctx0" brushRef="#br0" timeOffset="110924.52">2654 12701 0,'0'0'16,"50"0"0,-25 25-1,0 0-15,-1 74 16,26 25 15,0 25-15,-50-25-1,-75 0 1,-49 0 0</inkml:trace>
  <inkml:trace contextRef="#ctx0" brushRef="#br0" timeOffset="111224.74">1439 12974 0,'0'0'15,"0"-25"-15,-25 25 16,0 25 0,0 25-1,1 74 1,24 25 0,24 0-1,26-1 1,24-24-1</inkml:trace>
  <inkml:trace contextRef="#ctx0" brushRef="#br0" timeOffset="111908.06">4217 12776 0,'0'0'0,"-25"-25"16,1 25-1,-1 0 1,-25 25 0,-24 99-1,24-50-15,0 125 31,50-26-15,25-49 0,75-74-1,-26-25-15</inkml:trace>
  <inkml:trace contextRef="#ctx0" brushRef="#br0" timeOffset="112441.9">4639 13123 0,'0'0'16,"0"-25"-16,-75 25 16,-49 50-1,100 49 1,24 0 0,24-24-1,76-26 16,-1-49-15,-49-24 0,-26-26-1,-24-49 1,0-25 0,25 49-16,0 50 15,49-24 1,26 49-1,-76 99 1,-24 0 0,-49-24-1,49-26 1,25-73 15,24-76-15,50 1 15,-49 49-15,0 50-1,-26 50 1,-24 0-16,0 24 16,50-49-1</inkml:trace>
  <inkml:trace contextRef="#ctx0" brushRef="#br0" timeOffset="112707.94">5706 13073 0,'0'0'0,"24"-24"16,-24-1-1,-24 25-15,-26 25 16,-24-1 15,49 1-31,25 50 16,0-1-1,49-49 1,51 0 0,24-50-1,-25 0 1</inkml:trace>
  <inkml:trace contextRef="#ctx0" brushRef="#br0" timeOffset="113975.39">6152 13073 0,'25'0'0,"0"0"15,0 25 1,-1-25 0,1-25-16,0 1 15,74-26 1,-24-24 0,-51-75-1,1-25 1,-25 50-1,0 99 1,-25 50 0,1 50-1,-1-1-15,0 100 16,0-26 0,25-24-1,50-74 16,-1-50-15,51-50 0,-26-49-1,-24 0 1,-26 49 0,1 50-1,-25 25-15,0 0 16,0 25-16,25 24 15,25-24 1,-1-50 0,26-25-1,-26-25 1,-24-74 0,0 25-1,0 74 16,-25 50-15,0 25 0,0 24-1,25-24 1,-1-26-16,26 1 16,24-25-1,-24-74 1,0-25-1,-50-1 1,24 26 0,-24 24-1,0 26 1,25 24 15,0 0 0,25 49-15,-1-24-16,51 49 16,-26 1-1,-24 24 1,-50-25 0,-50 26-1,-74-26 1,0-49-1,74-25 1,25-25 0,75-99-1,0 74 1,99-49 0,74 0-1,-149 74 16,-49 25-15,0 25 15,0 49-15,-25 1 0,0-1-1,0-24 1,0-25-1</inkml:trace>
  <inkml:trace contextRef="#ctx0" brushRef="#br0" timeOffset="114507.91">8335 12875 0,'0'0'0,"0"-25"31,-49 25-31,24 50 31,0-1-15,0 26-1,50-26 1,25-49 0,-1-24-1,1-51 1,-25 26-16,49-100 15,0 50 1,1 49 0,-26 50-1,-24 74 1,0 26 0,0-1-1,-25-50 16,25-49-15,24-24 0,51-26-1,24-24 1,-75 74 0,1 49-1,-1-24 1,-24 25-1,0-50 1</inkml:trace>
  <inkml:trace contextRef="#ctx0" brushRef="#br0" timeOffset="114675.18">8757 12280 0,'0'0'0,"-149"-50"32,124 25-32,25 0 15,25 25 1,0 0-16</inkml:trace>
  <inkml:trace contextRef="#ctx0" brushRef="#br0" timeOffset="114913.62">9675 12627 0,'0'0'0,"49"0"31,-24 25-15,-25 0 0,0-1-1,0 1 1</inkml:trace>
  <inkml:trace contextRef="#ctx0" brushRef="#br0" timeOffset="115011.37">9824 12900 0,'0'0'0,"-25"0"16</inkml:trace>
  <inkml:trace contextRef="#ctx0" brushRef="#br0" timeOffset="118658.87">11486 12453 0,'0'0'0,"24"-49"16,-24 24 0,25-50-1,-25 1 1,0 49-16,-25-24 16,-24 49-1,-26 74 1,1 75-1,49 49 1,75-49 0,24-50-1,25-24 1,-49-1 0,-50 25-1,-99-24 16,-50-50-15,99 0-16,-49-75 16,74 0-1,50-74 1</inkml:trace>
  <inkml:trace contextRef="#ctx0" brushRef="#br0" timeOffset="118858.94">11833 12652 0,'0'0'0,"25"0"0,0 0 16,-25 49-1,0 26 1,-25 24 0,25-49-16,-25 24 31,25-49-16</inkml:trace>
  <inkml:trace contextRef="#ctx0" brushRef="#br0" timeOffset="118990.72">11907 12577 0,'0'-74'16,"0"148"-16,0-247 15,0 123 1</inkml:trace>
  <inkml:trace contextRef="#ctx0" brushRef="#br0" timeOffset="119342.35">12205 12677 0,'0'0'0,"50"49"16,-50 1-1,24 24 1,-48-24 0,-1-75 15,50-25-15,24-74-1,50 25 1,-74 50-16,50 24 15,-1 50 1,-24 49 0,-25 25-1,-1 0 1,1-49 0,0-25-1,49-75 1</inkml:trace>
  <inkml:trace contextRef="#ctx0" brushRef="#br0" timeOffset="119541.72">12974 12627 0,'0'0'16,"25"-50"-16,0 26 15,-25-1-15,-25 50 32,0 74-17,0 0 1,50-25-1,25 1 1,74-75 0,0-25-1,-75 0 1</inkml:trace>
  <inkml:trace contextRef="#ctx0" brushRef="#br0" timeOffset="119809.28">13594 12627 0,'25'0'15,"-50"0"-15,75-25 16,-25 25 0,49-49-1,0-1 1,-49-25 0,-25 1-1,-49 74 1,-75 50-1,24 74 1,51 25 0,74-50-1,74-25 1,74-74 0</inkml:trace>
  <inkml:trace contextRef="#ctx0" brushRef="#br0" timeOffset="121109.01">16596 12056 0,'0'0'16,"0"-24"0,-50 48-1,25 1 1,-74 74 0,25 75-1,24-25 1,50-75-16,25 1 15,74-50 1,50-50 0,-25-74-1,-49-50 1,-75-25 0,-50 25-1,-49 100 16,-1 49-15,1 99 0,74 25-1,25 49 1,100-123 0,24-75-1,25-49 1,-50-75-1,-25 0 1,-49 25 0,0 124-1,-50 75 17,25 73-17,0 26 16,25-100-31,0 26 16,24-75 0,26-50-1,-1-75 1,-24-73 0,-1-1-1,-24 75 1,-25 74-1,0 100 17,0-1-17,25 50 1,0-25 0,-1-74-16,51 25 15,-1-50 16,26-50-15,-1-99 0,-74 75-1,49-100 1,-24 75 0,-1 74-1,-24 50 1,25 74-1,-26-24 1,1 123 0,25-99-1,0-49 1,24-50 0,25-25-1,0-25 16,-24-24-31</inkml:trace>
  <inkml:trace contextRef="#ctx0" brushRef="#br0" timeOffset="122458.97">20466 11957 0,'0'0'0,"0"-25"31,0 1-31,0-1 16,-25 25-1,-49-25 1,-26 75 0,26-1-16,-25 100 15,49 0 1,50-25 0,124-50 15,75-74-16,49-49 1,-25-26 0,-99-49-1,-50 25 1,-49 0 0,-75 74-1,1 25-15,-100 50 16,25 74-1,74 0 1,75-25 0,50-74-1,49-50 1,-50-50 0,0-24-1,-49 0 16,-25 74-15,0 75 15,25-1-31,0 51 16,25-26 0,49-49-1,25-50 1</inkml:trace>
  <inkml:trace contextRef="#ctx0" brushRef="#br0" timeOffset="122659.17">21532 11808 0,'0'0'0,"25"-99"16,-25 124 31,-25 25-32,25-1-15,0 100 16,25 25 0,25-26-1,-1-98 1</inkml:trace>
  <inkml:trace contextRef="#ctx0" brushRef="#br0" timeOffset="123876.08">22153 12032 0,'0'0'0,"0"-100"31,-25 100-31,-25 0 16,25 0-16,1 75 16,-1 24 15,0 25-16,75-50 1,74-74 0,-25-24-1,0-26 1,-74-74 0,0 50-1,-25 98 16,0 1-15,0 25-16,49-1 16,1-24-1,0-50 1,-1-24 0,-24-50 15,0 24-16,0 75 17,-1 75-17,26-1 1,24-24 0,26-26-1,-51-48-15,50-26 16,-49-74-1,-25-74 1,0 24 0,-50 75-1,-25 123 1,1 76 0,24 73 15,25 1-16,74-50 1,100-99 0,-25-50-1,-75-25-15,25-49 16,-74 0 0,-74 74-1,-51 75 1,26 24-1,74 25 1,50-49 0,74-50-1,-25-50 1,0-24 0,-74-25-1,-25 124 32,0 74-31,49-25-1,26-24 1,49-25 0,-25-75-1,0-49 1,-49-75-1,-25-24 1,0 49 0,-50 149-1,0 0 1,0 25-16,0 148 16,1-49 15,48 100-16,1-150 1,0 0 0</inkml:trace>
  <inkml:trace contextRef="#ctx0" brushRef="#br0" timeOffset="124742.76">24360 11957 0,'0'0'0,"-49"0"31,74-25-15,-1-24-1,1 49 1,0-25 0,0 25 46,0-25-62,24 25 16,1 0-1,49-25 1,25 1 0,0-1-1,-49 0-15,-1 0 16,-24 25-1,-50-25 1,-75 50 0,-49 50-1,75-1 1,24 25 0,50-49 15,74-25-16,-25-25 1,125-50 0,24-24-1,-149 49 1,-24-25 0,-50 25-1,-25 25 1,0 25-1,1 50 1,73-1 0,100 0-1,49-24 1,-24-50 0,-50 0 15,-74-149-16,-100-24 1,25-51 0,1 75-1,-1 100 1,0 74 15,0 49-15,25 75-1,-25 0 1</inkml:trace>
  <inkml:trace contextRef="#ctx0" brushRef="#br0" timeOffset="125492.15">27660 11535 0,'0'0'0,"0"-24"31,25 24-31,-1 0 16,-24 24-16,25 100 16,0 25-1,-25 0 16,0-50-15,25-99 0,24-74-1,1-50 1,0-50 0,24 1-1,-49 73 1,-25 76-1,25 48-15</inkml:trace>
  <inkml:trace contextRef="#ctx0" brushRef="#br0" timeOffset="126626.65">28305 11858 0,'0'0'0,"25"0"16,-1-99-1,-48 49 1,-26 50 0,-49 50-1,24 24 1,50 1 0,75-51-1,74-24 1,-49-49-1,-1-26 1,-49 1 0,-25 49-1,25 75 1,-25 24 15,24 50-15,26-74-1,49-25 1,50-50 0,-50-50-1,-49-73 1,-25-76 0,0 26-1,-25 99 1,-25 74-1,-25 74 1,25 1-16,0 74 16,25 25-1,25 0 1,25-25 0,24-50 15,26-74-16,-26-25 1,0-74 0,-24-50-1,0 50 1,-75 149 15,0 49-15,25 0-1,50-24 1,-26-51 0,26-24-1,0-24 1,-26-1 0,26-124-1,-50 50 16,0 123 1,0 51-17,50 49 1,24-50 0,75-49-1,-25-74 1,-50-51-1,-24-49 1,-25 50 0,-25 74-1,-50 75 1,25 49 0,25 50 15,50-25-16,-25-99-15,49 25 16,1-50 0</inkml:trace>
  <inkml:trace contextRef="#ctx0" brushRef="#br0" timeOffset="127593.3">4143 14785 0,'49'-25'31,"-24"25"-15,0 0 0,-25 25-1,25-25-15,24 99 16,1 25 0,-50 75-1,-50-25 1,26-26-1,-1-73 1,74-50 0,51-25-1,73-75 1,1-24 0,-100 49 15,-49 26-31</inkml:trace>
  <inkml:trace contextRef="#ctx0" brushRef="#br0" timeOffset="127775.54">4391 15281 0,'-25'0'31,"25"-24"-16,50 24 1,-1-25-16,1-25 16,74 1-1</inkml:trace>
  <inkml:trace contextRef="#ctx0" brushRef="#br0" timeOffset="128010.03">5259 15182 0,'0'0'0,"0"25"16,25-25 0,0 0-1,24-50 1,51 1-1,-26-1 1,-49 25-16</inkml:trace>
  <inkml:trace contextRef="#ctx0" brushRef="#br0" timeOffset="128176.4">5433 15381 0,'0'0'15,"25"0"1,-1-25 0,1 0-1,74-49 1,-24-1 0</inkml:trace>
  <inkml:trace contextRef="#ctx0" brushRef="#br0" timeOffset="128492.39">5854 14959 0,'0'0'0,"50"-50"16,0 25-1,24 1 1,-24-1 0,-25 74-1,-1 51 16,-24 49-15,-24-1 0,-1-24-1,25-99-15,0 0 16,25 0 0,24-50-1,26 0 1,-1-49-1,-24 49-15</inkml:trace>
  <inkml:trace contextRef="#ctx0" brushRef="#br0" timeOffset="128641.33">6698 15306 0,'0'0'0,"0"25"15,0 0 16,25-25 1,-1 0-17</inkml:trace>
  <inkml:trace contextRef="#ctx0" brushRef="#br0" timeOffset="128908.76">7020 14909 0,'0'0'0,"0"-25"15,0 50 17,25 0-17,-25 25 1,50 24-1,-25 1 1,-1-1 0,-24-49-1,0 0 1</inkml:trace>
  <inkml:trace contextRef="#ctx0" brushRef="#br0" timeOffset="129525.64">7591 14711 0,'0'-50'31,"25"75"16,-50 0-47,25 24 16,0 1-16,0 0 16,-25 49-1,25 0 1,0-24-1,50-51 1,24-24 0,1-24-1,-1-51 1,-24 1 0,-26-50-1,1 49 16,0 50-15,-50 50 15,0 50-15,25 49 0,-24 0-1,-1-25 1,25 0-1,-25-74 1,25 0 0</inkml:trace>
  <inkml:trace contextRef="#ctx0" brushRef="#br0" timeOffset="130259.56">11486 14587 0,'0'0'0,"-25"-25"16,50 0 0,-25 0-16,-25 25 15,25-24 16,-25 24-15,-25 49 0,26 75-1,-1 75 1,0 49 0,25-25-1,-25-124-15,25 75 16,-25-50-1,25-75 1</inkml:trace>
  <inkml:trace contextRef="#ctx0" brushRef="#br0" timeOffset="131092.4">11138 15455 0,'0'0'16,"-24"-50"-1,48-24 1,100 0 0,149-50-1,-74 24 1,-50 26 0,-75 24-1,-148 50 16,-26 25-15,1 25 0,74 24-1,50-24 1,74-25 0,25-25-1,-24-50 16,-76 0-31,1-24 16,-25 24 0,0 75 15,25 74-15,0 1-1,24-1 1,26-74-1,-26-25 1,1-75 0,0-74-1,24-99 1,-49 124-16,25-49 16,-50 148 15,0 74-16,-50 75 1,50 75 0,25-1-1,24-98 1,51-76 0,-1-73-1,0-100 1,-74-50-1,0-98 1,-25 272 0,0 75-1,0 98 1,0 51 0,24-26 15,1-98-31</inkml:trace>
  <inkml:trace contextRef="#ctx0" brushRef="#br0" timeOffset="131544.5">14859 14686 0,'0'0'16,"0"-25"15,-24 50-31,24 0 16,-25 0-16,25-1 15,-25 76 1,25-26 0,-25-24-1,0-26 1</inkml:trace>
  <inkml:trace contextRef="#ctx0" brushRef="#br0" timeOffset="131660.73">14810 14413 0,'0'0'0,"25"-50"16,-25 26-1</inkml:trace>
  <inkml:trace contextRef="#ctx0" brushRef="#br0" timeOffset="131959.42">15380 14711 0,'0'0'0,"50"124"31,-100-99-31,50-1 16,-24 1-16,-1-25 31,50-25-16,-1-74 1,100 0 0,-49 49-1,-26 26 1,26 73 0,-26 26-1,1 49 1</inkml:trace>
  <inkml:trace contextRef="#ctx0" brushRef="#br0" timeOffset="132293.2">17092 14165 0,'0'0'16,"25"0"-1,-50 0 1,25 25-16,-50 74 15,50 25 1,-24 75 0,-1-26-1,0-49 1</inkml:trace>
  <inkml:trace contextRef="#ctx0" brushRef="#br0" timeOffset="132959.68">16894 14661 0,'0'0'0,"-25"-49"16,0-1-1,25 25 1,99-24 0,50-26-1,0 1 1,-50 24-1,-74 25 1,-50 124 31,25-24-47,-25 74 16,25-25 15,-25-75-31,25-24 15,50-74 17,24-75-17,26 24 1,-26 51 0,-49 49-1,0 99 1,0 0-1,-1-24 1,51-51 0,24-48-1,-25-1-15,1-74 16,-26-25 0,-24 24 15,-25 75-16,-49 75 1,-1 49 0,25 25-1,0-24 1,75-51 0,24-49-1,-24-25-15</inkml:trace>
  <inkml:trace contextRef="#ctx0" brushRef="#br0" timeOffset="133575.84">21359 14215 0,'0'0'0,"25"-75"16,-75 75 15,25 0-31,-49 25 16,-50 74-1,24 50 1,51 25 0,74-50-1,124-50 1,-50-74 0,0 0-16,0-25 15</inkml:trace>
  <inkml:trace contextRef="#ctx0" brushRef="#br0" timeOffset="133843.44">21706 14339 0,'0'0'0,"75"-50"15,-1 50 1,-24 25 0,24 49-1,-74 26 1,0 24-1,-50-50 1,50-99 15,25-24-31,50-100 16,24 25 15,-50 49-15,-24 75-16</inkml:trace>
  <inkml:trace contextRef="#ctx0" brushRef="#br0" timeOffset="133993.74">22326 14314 0,'0'0'0,"25"25"16,-25-1-1,-25 26 1,25 0-1,0-25-15,0-1 16</inkml:trace>
  <inkml:trace contextRef="#ctx0" brushRef="#br0" timeOffset="134225.94">22674 14091 0,'0'0'0,"0"-25"15,-25 50 17,25-1-17,0 100 1,0 50 0,25-75-16,-1 100 15,-24-75 1,0-99-1</inkml:trace>
  <inkml:trace contextRef="#ctx0" brushRef="#br0" timeOffset="134526.42">22574 14537 0,'0'0'0,"-24"-49"0,-1-1 16,50-25 15,74 51-16,124-26 1,-173 50 0,-1-25-16,1 50 15,-25 0 1,-25 0 0,24 24-1,1 26 1,25-26-1,24 1 1,1-50 0,-26 0-1</inkml:trace>
  <inkml:trace contextRef="#ctx0" brushRef="#br0" timeOffset="135092.65">23715 14339 0,'25'-25'16,"-50"50"-16,75-75 15,-100 50 1,1 25 0,-1 24-1,25 51 1,75-26 0,49-24-1,50-50 1,0-25-1,-25-25 1,-50-49 0,-74 25-1,-24 74-15,-26-25 16,-24 50 15,49-1-15,50 26-1,49-25 1,25-25 0,0-50-1,-49 1 1,-25 24 0,24 25-1,-24 25 16,0-1-31,50 26 16,-26 0 0,1-50-1,24-25 1,-24-50 0,-25-24 15,-25-50-31</inkml:trace>
  <inkml:trace contextRef="#ctx0" brushRef="#br0" timeOffset="135276.96">24088 13545 0,'0'0'0,"-124"-50"16,99 25-16,-25-24 15,50 24 1,50 0 0,-1 25-1</inkml:trace>
  <inkml:trace contextRef="#ctx0" brushRef="#br0" timeOffset="135844.21">25824 14016 0,'0'0'0,"99"-25"31,-74 25-31,0-24 16,49 73 0,1 26-1,-50 49 1,-25 0-1,-25-50 1,25-99 0,25-49-1,49-75 1,75 0 0,-25 0 15,-25 100-16</inkml:trace>
  <inkml:trace contextRef="#ctx0" brushRef="#br0" timeOffset="137776.76">26643 14190 0,'0'-25'62,"24"25"-31,1 0-15,50-25 0,-26 25-1,1-25-15,0-49 16,-50 24 0,-25 26-1,-25 24 1,-74 24-1,25 76 1,99-26 15,0-24-31,74-50 16,150 24-16,48-48 16,-24-51 15,-223 50-16,-99-24 1,-50 49 0,49 49-1,75 26 1,100 24 0,24 25-1,-50 50 1,-99 24-1,-99 25 17,75-198-32,-26-50 31,75-123-15,75-51-1,98 1 1,26 49-1,-50 25 1,-25 74 0,-75 25-1,-24 1 1,0 48 0,0-24-1,-25 50 1,0-25-16,0 49 15,24 25 1,-24-24 0</inkml:trace>
  <inkml:trace contextRef="#ctx0" brushRef="#br0" timeOffset="137897.67">28156 14091 0,'0'0'0,"-25"-50"0,25 25 32,0 0-17</inkml:trace>
  <inkml:trace contextRef="#ctx0" brushRef="#br0" timeOffset="138209.72">28429 14165 0,'25'25'16,"-75"24"15,50-24-31,0 25 16,-25-1-16,75 26 16,24-50 15,25-25-16,-24-50 1,-50-74 0,-1 0-1,-73-25 1,24 149 0,-25 0-1,50 25 1</inkml:trace>
  <inkml:trace contextRef="#ctx0" brushRef="#br0" timeOffset="138576.47">28950 14140 0,'0'0'0,"49"0"0,-24 0 16,25 50 0,-50 49 15,0-25-16,0-24 1,25-100 15,-1 1-15,76-75 0,24-25-1,-25 99 1,-74 26-16,24 24 15,1 0 1,-50 74 0,50 0-1,-50 1 1,24-1 15,-24-24-31</inkml:trace>
  <inkml:trace contextRef="#ctx0" brushRef="#br0" timeOffset="138993.98">30562 14537 0,'0'25'63,"0"0"-63,-25-25 15,25 25-15,-24-1 16,24 1 31,-25-25-32,25-25-15</inkml:trace>
  <inkml:trace contextRef="#ctx0" brushRef="#br0" timeOffset="143910.1">5358 16720 0,'0'0'0,"25"-49"16,0 24 15,-75 25-15,1 25-1,24-1-15,-25 26 16,25 74-1,25-25 1,75-24 0,-26-51-16,76 1 15,-76 25 1,-24-25 15,-75 49-15,-24-24-1,-50-25 1,49-1 0,51-24-1,24-24-15</inkml:trace>
  <inkml:trace contextRef="#ctx0" brushRef="#br0" timeOffset="144209.82">5830 17018 0,'0'0'0,"0"49"31,-25 76-31,25-26 16,49-50 15,51-49-16,-1-74 1,-49-25 0,-26-25-1,-73 24 1,-26 76-16,-24-26 16,0 50-1,74 25 1</inkml:trace>
  <inkml:trace contextRef="#ctx0" brushRef="#br0" timeOffset="144893.25">8608 16770 0,'0'0'0,"-25"25"47,-24 24-47,24 26 16,0 73-1,50-73 1,24-50 0,75-100-1,-24-49 1,-51 0 0,-24 50-1,-25 49 1,-25 75-1,0 49 1,75-25 0,0-49-16,49-25 15,-25-25 1,1-74 15,-50 0-15,-25 0-1,-25 24 1,25 75 15</inkml:trace>
  <inkml:trace contextRef="#ctx0" brushRef="#br0" timeOffset="145160.45">7417 17440 0,'0'0'16,"-25"0"-1,1 0-15,-1 49 16,0 1 0,-99 123-1,50 1-15</inkml:trace>
  <inkml:trace contextRef="#ctx0" brushRef="#br0" timeOffset="145926.7">9923 16894 0,'0'0'0,"-25"0"16,75 0 15,-26 0-31,26 0 15,74-50 1,-25-24 0,-74 49-16,0-49 15,-75 49 1,-49 25 15,0 49-15,0 51-1,49 73 1,100-49 0,74-24-1,99-76 1,-99-48-16</inkml:trace>
  <inkml:trace contextRef="#ctx0" brushRef="#br0" timeOffset="146394.45">12850 16621 0,'0'0'16,"-25"-50"-1,50 50 1,0 0-1,0 50-15,24 49 16,-24 50 0,-50-50-1,25-74 1,-25-25 0,25-99 15,50-50-16,24-25 1,-24 125-16,74-51 16,-49 76-1</inkml:trace>
  <inkml:trace contextRef="#ctx0" brushRef="#br0" timeOffset="146710.6">13520 16720 0,'25'0'16,"-1"0"-1,1-25-15,0-24 16,0-50 15,-25 74-15,-50 50-1,-24 74 1,49 25 0,75-25-1,74-49 1,49-50 0,1-50-1,-100 0-15</inkml:trace>
  <inkml:trace contextRef="#ctx0" brushRef="#br0" timeOffset="146910.59">14214 16646 0,'25'-50'16,"25"25"-16,-25 1 16,-125 123-16,200-174 15,-100 125 1,0 49 15,-25 75-15,0 24-1,-99 26 1,0-76 0,25-98-1,74-100 1</inkml:trace>
  <inkml:trace contextRef="#ctx0" brushRef="#br0" timeOffset="147062.62">14289 16274 0,'0'0'16,"25"-25"-16,-25 0 0,24 0 15,1 25 17</inkml:trace>
  <inkml:trace contextRef="#ctx0" brushRef="#br0" timeOffset="147763.34">14686 16621 0,'0'25'0,"0"-50"0,25 75 16,24-75-1,26-25 1,24-24-1,-74 24 1,-25 25 0,-75 25-1,-24 100 1,25 24 15,74-25-15,74-74-1,75-50 1,-50-25-16,50-49 16,0 0-1,-75 24 1,-123 50 0,-1 50-1,0 50 1,25-1-1,75 1 1,74-1 0,50-74-1,24 0 17,25-99-17,-173-25 1,0-75-1,-25 26 1,24 73 0,-49 76-1,0 98 1,-25 25 0,1 50-1,-1 25 1,124 49-1,-25-173 1,-24-1-16,49-24 16</inkml:trace>
  <inkml:trace contextRef="#ctx0" brushRef="#br0" timeOffset="147961.16">16249 16497 0,'0'0'0,"-50"-25"16,-24 25-16,49-25 15,-25 0-15,25 25 16,25-24 0,124-1-1,-24 0-15,-1 0 16</inkml:trace>
  <inkml:trace contextRef="#ctx0" brushRef="#br0" timeOffset="150010.92">17886 16522 0,'0'-25'16,"0"50"-16,25-50 0,-1 0 15,-24 0 1,-24 25 15,-1 25-15,-50 74-1,51-24-15,-1 74 16,25-1 0,74-73-1,75-75 1,-25-75-1,-49 1 1,-51-25 0,-48 0-1,-51 24 17,1 50-17,-26 25 1,26 100-1,74-26 1,50-24 0,49-50-1,25-75 1,-25 1 0,-24-1-1,-51 26 1,-24 24-1,0 50 17,0 99-17,0 0 1,25-50 15,0-49-31,0-25 16,24-25-1,-24-24 1,25-75 0,-1 0-1,-49 49 1,25 75 0,-25 50 15,0 24-16,25 1 1,-25-1 0,0-49-16,25 0 15,0-25 1,24-75 15,26 1-15,-26-25-1,1 24 1,-25 50 0,0 25-1,-1 50 1,1 49 0,-25-24-1,75 73 1,49-148-1,49-24 1,-24-76 0</inkml:trace>
  <inkml:trace contextRef="#ctx0" brushRef="#br0" timeOffset="151226.92">20342 16497 0,'0'0'0,"49"0"15,-49-25-15,0 50 16,0 49 0,0 26-1,-24 24 1,-1-50 15,25-99 0,25-99-15,49 0 0,0 50-1,1 49 1,-26 50 0,-49 74-1,25 50 1,-25-25-1,0-75 1,50-73 0,-1-26-1,26-49 1,-50 49 0,24-49-1,-49 74 1,0 50-1,0 49 1,-25 26 0,50-26-1,0-49 1,25-25 0,24-50-1,-24-49 1,-1-25-1,-24 0 1,0 124 0,-25 50-1,0 24 17,0 50-17,25-50 1,24-49-1,26-50 1,-1-49 0,-49 24-1,25-98 1,24-76 0,-49 150-1,-50 99 1,25 24-1,-25 26 1,0 148 0,1-99-1,24-74 17,74-75-17,0-74 1,26-50-1,-1-25 1,-49 50 0,-75 174 15,0-1-31,-25 75 16,50 50-1,25 0 1,0-100-1</inkml:trace>
  <inkml:trace contextRef="#ctx0" brushRef="#br0" timeOffset="152261.24">24435 15852 0,'0'0'0,"25"-25"0,-25 50 47,24 49-31,-48 75-1,-1 25 1,0-25 0,25-75-1,0-99 17,25 0-32,0-24 15,74-75 1,25 25-1,-74 74 1,-50 50-16,0 49 16,0 75-1,0-25 17,74-99-17,25-25 1,0-75-1,-24-49 1,-50 0 0,-1 99-1,-24 100 17,25 24-17,99-25 1,-24-74-1,-26-49 1,-24-26 0,-50-24-1,0 50 1,0 24 15,24 50-15,-24 24-1,25 26 1,-25 24 0,0 0-1,0-24-15,-25 98 16,-24 26 0,-75-51-1,0-73 1,24-75-1,51-75 1,74-123 0</inkml:trace>
  <inkml:trace contextRef="#ctx0" brushRef="#br0" timeOffset="152760.89">25998 16174 0,'0'50'32,"0"0"-32,24-1 15,26 50 1,-75 50-1,0 0 1,-49-25 0,49-49-1,0-75 17,25-25-17,0-25-15,50-99 16,0-74-1,49 0 1,0 74 0,0 50-1,-49 74 1,-25 75 0,-25 74-1,-50 49 1,-24-24-1,49-74 1,25-51 0</inkml:trace>
  <inkml:trace contextRef="#ctx0" brushRef="#br0" timeOffset="153044.48">26667 16274 0,'-24'24'0,"48"-48"0,1-1 16,-25 25 15,-49 49-15,49 51-1,0-26 1,74-24 0,25-50-1,-24 0-15,-1-25 16,-49-50-1,-25 1 1,-25-25 0,0 24-1,25 51 1</inkml:trace>
  <inkml:trace contextRef="#ctx0" brushRef="#br0" timeOffset="153244.54">27288 15976 0,'0'0'16,"24"0"0,-24-25-1,-24 124 1,24 25 0,0 0-1,0 0 1,0-24-1,0-75 1</inkml:trace>
  <inkml:trace contextRef="#ctx0" brushRef="#br0" timeOffset="153661.32">27238 16497 0,'0'0'16,"25"-50"-1,24-24 1,75-50-1,-24 25 1,-26 24 0,-49 75-1,0 0 1,-25 50 0,-25 49-1,0 25 1,25-25-1,-25-74 1,125-99 31,-1-1-31,0 1-1,-49 74 1,-1 49-1,1 51 1,-1 24 0,1-25-1,49-74 1</inkml:trace>
  <inkml:trace contextRef="#ctx0" brushRef="#br0" timeOffset="154411.4">28528 16373 0,'0'-25'16,"0"50"-16,25-50 0,-25 0 16,25 0-1,24 1 17,1-1-17,-1 0 1,1-49-1,0-1 1,-50 50 0,-25 25-1,-50 50 1,1 49 0,0 50-1,74-99 1,74-26-1,50-73 1,25-1 0,-25 1-1,-25-26 1,-24 50 15,-51 1-15,1 24-1,0 74 1,-50 25 0,25 0-1,-25-49-15,25 0 16,-24-50 15,48-25-15,26-74-1,173-50 1,-148 99 0,49-24 15,-99 49-31,-1 25 16,-24-25-1,0 100 16,0-26-15,-74 100 0,0-99-1,24-26-15</inkml:trace>
  <inkml:trace contextRef="#ctx0" brushRef="#br0" timeOffset="154760.85">30116 15902 0,'0'24'15,"24"1"-15,-24 0 16,-24 25 0,24-1-1,0 26 1,24 49 0,1-25-1,-25 25 1,-74-50-1,-25-49 1,74 0-16,0-50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32:01.4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5085 1092 0,'0'0'0,"-24"24"94,24 26-94,-25 0 15,0 24-15,0 0 16,-24 125-1,-26 24 1,1-49 0,49-75-1,25-49-15</inkml:trace>
  <inkml:trace contextRef="#ctx0" brushRef="#br0" timeOffset="232.8">5681 1141 0,'0'0'0,"49"-99"31,-73 124-31,-1 0 16,0 24-1,-49 100 1,-26 74-1,51 1 1,-1-26 0,50-49-1</inkml:trace>
  <inkml:trace contextRef="#ctx0" brushRef="#br0" timeOffset="416.27">4961 2084 0,'0'0'0,"-24"-25"16,-1 0 15,25 0-31,25 25 0,74-74 32,74-25-17,-73 49-15</inkml:trace>
  <inkml:trace contextRef="#ctx0" brushRef="#br0" timeOffset="715.57">5929 1885 0,'0'0'0,"0"75"31,-25-50-31,-25 74 16,26 0-1,24-25 1,49-49 0,26-50-1,24-49 17,-74 0-17,-25-1 1,-124 1-1,49 49 1</inkml:trace>
  <inkml:trace contextRef="#ctx0" brushRef="#br0" timeOffset="2012.46">7392 1637 0,'-24'0'47,"24"25"15,0 0-15</inkml:trace>
  <inkml:trace contextRef="#ctx0" brushRef="#br0" timeOffset="2232.77">7392 2084 0,'0'0'16,"-24"0"0,24 25-16,-25-25 15,0 49 1,25-24-1,-25 25 1,50-50 0</inkml:trace>
  <inkml:trace contextRef="#ctx0" brushRef="#br0" timeOffset="2884.13">8385 1885 0,'0'0'0,"25"0"15,-50 25 16,25 0-15,0 25 0,0-1-1,0 1-15,49-25 16,26-1 0,24-73-1,-25-26 1,1-73-1,-26 24 1,-24 49 0,-25 100 31,25 25-32,25 74 1,-1-50-1,1-49-15,0-25 16,24-25 0,-24-49-1,-1-100 1,-24 0 0,0 75-1,-25 173 16,0 100-15,-25 25 0,50-51-1,0-98 1,24-25 0</inkml:trace>
  <inkml:trace contextRef="#ctx0" brushRef="#br0" timeOffset="3183.78">10121 1662 0,'-25'0'15,"1"0"1,24 25-1,24 0 1,26-25 0,0 0-16,74-25 15,25 0 17,-50 0-17,-50 25 1,-49-25-16</inkml:trace>
  <inkml:trace contextRef="#ctx0" brushRef="#br0" timeOffset="3349.53">10146 1960 0,'0'0'0,"-25"25"16,0-1-1,149-48 32,-49-1-47,99-25 16</inkml:trace>
  <inkml:trace contextRef="#ctx0" brushRef="#br0" timeOffset="3900.29">11337 1687 0,'0'0'0,"25"0"0,-25-25 31,0 0-31,49-24 16,1-26-1,-1-24 1,-24 0 0,-25 24-1,-74 26 17,-75 49-17,50 74 1,74-24-16,0 49 15,75 0 1,74 0 0,-25-24-1,-25 24 1,-74 0 0,-24-24-1,-51-1 1,1-74-1,-1 0 1,26-25 0,24-74-1,50-74 17,24 73-17</inkml:trace>
  <inkml:trace contextRef="#ctx0" brushRef="#br0" timeOffset="4483.25">12453 1761 0,'0'25'31,"-25"0"0,0 0-15,1-25-16,-1 49 15,-50 1 1,26 49 0,49-74-16,-25 49 15,50 1 1,74-75-1,0 0 1,1 0 0,-26-50-1,-74 1 17,0-26-17,-25-24 1,-24 25-1,-1 49 1,-25 0 0,26 25-16</inkml:trace>
  <inkml:trace contextRef="#ctx0" brushRef="#br0" timeOffset="6216.13">15876 1786 0,'0'-25'16,"0"1"-1,0-1-15,-24 0 16,-1-25 0,0-24-1,-74 49 1,-25 75 0,0 123-1,49 1 1,75-75-1,25-74-15,124-25 16,-25-99 0,-25 0 15,-74 24-15,0 75 15,-50 75-16,0 24 1,25 0 0</inkml:trace>
  <inkml:trace contextRef="#ctx0" brushRef="#br0" timeOffset="6900.47">15976 1910 0,'49'-74'0,"-98"148"0,173-247 16,-99 148-1,-1 0 1,-24 99 0,-49 26-1,-1 24 17,50-100-17,50-48 1,-1-26-1,100-99 1,-25 25 0,-99 99-16,0 0 15,0 75 1,-25 25 0,49 24-1,50-74 1,50-50-1,-25-25 1,-24-49 0,-76-25-1,-24 49 17,-49 51-17,-75 73 1,74 1-16,1 74 15,24 0 1,74-74 0,75-50-1,0-75 1,0-49 0,-24-50-1,-26-74 1,-24 75-1,-50 123 1,0 75 0,0 124-1,-25-50-15,25 149 32,25-99-32</inkml:trace>
  <inkml:trace contextRef="#ctx0" brushRef="#br0" timeOffset="8266.53">19920 1513 0,'0'0'0,"25"0"16,-25-25-16,0 1 15,0-26 1,0-24 0,0 24-1,-50 0 1,-24 50 0,-50 75-1,0 98 1,24 1-1,100-99-15,50-1 16,49-74 0,25-50-1,-24-24 17,-51-25-17,1 24 1,-50 75 15,25 99-15,24 1-1,26-26 1,-26-49-16</inkml:trace>
  <inkml:trace contextRef="#ctx0" brushRef="#br0" timeOffset="8517.36">20590 1414 0,'0'0'0,"25"-50"0,24-49 16,-49 74 15,-74 100 0,49-26-15,0 51-1,0-1 1,75 0 0,-25-74-16,124 25 15,-25-50 1,-50-25-16</inkml:trace>
  <inkml:trace contextRef="#ctx0" brushRef="#br0" timeOffset="8749.83">21210 1439 0,'0'-50'0,"0"100"0,25-174 16,-25 99 0,25 0-1,-50 50 32,25 0-47,-25 24 16,0 1-16,25 24 15,25 1 1,49-50 0,50-1-1,-24-48 1</inkml:trace>
  <inkml:trace contextRef="#ctx0" brushRef="#br0" timeOffset="9287.16">21756 1464 0,'25'-25'16,"-1"25"-16,51-25 15,-50 0 1,49 0 0,-49-24-1,-25-1 1,-25 25-1,-49 25 1,24 75 0,25 24-1,25-25 1,75 1 0,49-75-1,49-25 1,1-99-1,-100 0 1,-24 25 0,-50 74 15,25 0-15,-50 75-1,25 74 1,-50 49-1,25 26 1,1-1 0,-1-24-1,25-100 1,49-173 15</inkml:trace>
  <inkml:trace contextRef="#ctx0" brushRef="#br0" timeOffset="9686.74">22500 1836 0,'74'-174'15,"-198"447"-15,174-372 0,99-224 32,-100 199-17,1 50 1,-25 49 0,0 25-1,-1 25 1,-48 173-1,48-74 1,26-49 0,49-75-1,50-25 1,-25-25 0,-25-74-1,-49-74 1,-25 49-1,-25 75 1,-50 123 15,25 100 1,1 99-17,24-174 1,0 75-1</inkml:trace>
  <inkml:trace contextRef="#ctx0" brushRef="#br0" timeOffset="9850.39">23269 1538 0,'0'0'0,"0"-50"16,0-24-1,0 49 1,74 0 15,1 25-31,-1-24 0</inkml:trace>
  <inkml:trace contextRef="#ctx0" brushRef="#br0" timeOffset="10303.23">24484 1116 0,'0'0'0,"0"-24"16,25-1-16,-50 50 47,25 24-32,-24 26-15,-1 73 16,0-48 0,25-26-16,-25 75 15,0-25 1</inkml:trace>
  <inkml:trace contextRef="#ctx0" brushRef="#br0" timeOffset="10550.08">24906 1340 0,'0'0'0,"50"-124"15,-25 74 1,-25 25-1,0 50 1,-25 49 0,0 75-1,25 25 1,0-50 0,0 0-1,0-74 1</inkml:trace>
  <inkml:trace contextRef="#ctx0" brushRef="#br0" timeOffset="10752.29">24658 1737 0,'-25'-25'0,"50"50"0,-74-50 15,49 0 1,24 25 15,26 0-31,24-25 16,100 25-1,-75 25-15</inkml:trace>
  <inkml:trace contextRef="#ctx0" brushRef="#br0" timeOffset="11467.91">25849 1786 0,'0'25'0,"0"-50"157,-25 75 30,25-25-171,0 24-16,0 26 15,-25-26-15,25 75 32,25-74-32,-25 24 15,0-49 1,0 25-1,50-50 17</inkml:trace>
  <inkml:trace contextRef="#ctx0" brushRef="#br0" timeOffset="11772.19">26593 1513 0,'0'0'0,"0"-25"0,0 1 31</inkml:trace>
  <inkml:trace contextRef="#ctx0" brushRef="#br0" timeOffset="11950.3">26643 1737 0,'0'0'0,"-25"24"0,25 1 32,0 0-32,0 0 15,0 0 1,0-1-1,25 1 1</inkml:trace>
  <inkml:trace contextRef="#ctx0" brushRef="#br0" timeOffset="12567.65">27312 1464 0,'0'-25'0,"0"50"0,0-75 0,-24 50 16,-1 0-1,0 74 17,0 26-17,25 24 1,25-50-1,0-49-15,24-25 16,-24 0 0,99-74-1,-99 24 1,0 0-16,49-74 16,-24 25-1,-75 149 32,25-1-47,-25 75 31,25-74-31,25 0 16,0-26 0,49-24-1,-24-49 1,74-150-1,-50 50 1,-49 75 0,-50 99 15,1 74-15,-1 50-1,25 0 1,49-50-1</inkml:trace>
  <inkml:trace contextRef="#ctx0" brushRef="#br0" timeOffset="12816.88">28652 1563 0,'0'0'0,"-25"-25"16,25 0 0,50 25-1,24-25 1,1 25-16,49 0 16,74-24-1,-49-1 1,-75 25-1</inkml:trace>
  <inkml:trace contextRef="#ctx0" brushRef="#br0" timeOffset="13001.36">28826 1712 0,'0'0'15,"-50"25"-15,-49 24 16,74-24-1,25 0 1,99-25 0,75 0-1,-25-50 1</inkml:trace>
  <inkml:trace contextRef="#ctx0" brushRef="#br0" timeOffset="13286.2">29198 1191 0,'-25'-25'16,"50"50"-16,-50-75 0,25 75 31,-25 0-16,25 24-15,-25 26 16,1-1 0,-26 25-16,-49 125 15,24-125 1,1 0-16,-75 100 16,25-75-1</inkml:trace>
  <inkml:trace contextRef="#ctx0" brushRef="#br0" timeOffset="14036.04">29992 1464 0,'0'-25'0,"0"50"0,0-75 16,24 25-1,-24 0-15,0 1 16,0-26 0,-24-24-1,-1 24 1,-50 50 0,-49 0-1,75 25-15,24 0 16,0 74-1,75 25 1,123 25 0,-73-100-16,73 75 31,-49-49-15,-124-1-1,-124-49 1,-25 0-1,25-50 1,50 0 0,49 0-1,50-49 1,49-25 0,1 74-16,24-25 15</inkml:trace>
  <inkml:trace contextRef="#ctx0" brushRef="#br0" timeOffset="15117.1">30959 1612 0,'0'0'0,"0"25"94,-50-25-78,26 50-16,-1-25 15,0 24 1,-49 26 0,49 24-1,0-25 1,50 1-1,24-26 1,26-49 0,-26 25-1,1-50 1,-25-24 0,0-75-1,-25 0 1,0 49-16,-25-49 15,0 75 1,0 24 0</inkml:trace>
  <inkml:trace contextRef="#ctx0" brushRef="#br0" timeOffset="15251.16">31530 2084 0,'0'0'0,"-25"49"31,0-24-15,25 0-16</inkml:trace>
  <inkml:trace contextRef="#ctx0" brushRef="#br0" timeOffset="18234.07">3919 4366 0,'0'0'0,"0"-50"16,25 26-1,-50 73 17,1 1-17,-51 124 1,1-26-1,49-73 1,75-75 0,24-75-1,25-49 1,-49 25 0,-25 74-1,-25 1 1,25 73-16,-1 26 15,1-1 1,50-24 0,-1-50 15,0-75-15,-24 1-1,-25-25 1,-50 24-1,0 25 1</inkml:trace>
  <inkml:trace contextRef="#ctx0" brushRef="#br0" timeOffset="18484.4">4639 4565 0,'0'0'0,"50"24"16,24-24-1,-24-74 1,-26 24 0,-24-24-1,-24 49 17,-51 25-17,1 75 1,49 24-1,25-25 1,50-49-16,123 0 16,-74-25-16</inkml:trace>
  <inkml:trace contextRef="#ctx0" brushRef="#br0" timeOffset="19335.09">6872 4093 0,'0'-25'15,"0"50"-15,-25-50 0,25 1 16,-25 24-16,0 0 16,-74 24-1,24 51 1,-24 24 0,50 25-1,49-25 1,24-74-1,100 25-15,-24-50 16,123-25 15,-124-49-15,-74-1 0,-50 25-1,0 50 1,-24 25-1,24 25 1,25 24 0,124-24-1,-99-25 1,49-25 0,-24-50-1,-25 1-15,24-76 16,26 1-1,-1 25 17,-24 99-17,-25 50 1,-1 49 0,-24 0-1,0-49-15,-24-25 16,48-50 15,1-25-15,25-24-1,-25 49-15,49 0 16,0 50 0,1 25-1,-1 24 1,1 1-1,-26-75 1</inkml:trace>
  <inkml:trace contextRef="#ctx0" brushRef="#br0" timeOffset="19535.3">8360 4242 0,'0'-50'16,"0"100"-16,25-149 15,-25 74 1,-50 50-1,1 24 1,24 51 0,25-26-1,49-24 1,26-25 0,-1-50-1</inkml:trace>
  <inkml:trace contextRef="#ctx0" brushRef="#br0" timeOffset="20568.13">8856 4391 0,'25'25'16,"0"-50"-16,0 25 15,74-25 1,0-49-1,-49-1 1,-1-24 0,-24-50-1,-25 25 1,0 75 0,-25 49-1,0 49 1,1 1-16,-26 148 15,25-24 1,50-50 15,25-99-15,49-25 0,0-50-1,-49-49 1,-26 0-1,1 24 1,-25 125 15,0 24-15,0-24-16,0-25 16,50 49-1,-1-74 16,1-74-31,-25-1 16,0 26 15,0 49 1,-25 74-17,74 0 1,75-49-1,49-25 1,-24-25 0,-50-24-1,-99-1-15,-25-24 16,-25 24 0,-74 50-1,-1 50 1,51 24-1,49 1 1,0-26 0,0-24 15,149-25-15,-25-74-1,-50-26 1,-24-172-1,-25 148 1,-1-50 0,-24 124-1,-24 75 1,-1 74 0,0 75-1,75 0 1,-1-125-1</inkml:trace>
  <inkml:trace contextRef="#ctx0" brushRef="#br0" timeOffset="20818.09">11188 4168 0,'0'0'16,"25"-25"0,24-25-1,1-24 1,-25-25-1,0 24 1,-50 50 0,-50 75-1,-24 74 1,50 25 0,49 0 15,74-100-31,-24-24 15</inkml:trace>
  <inkml:trace contextRef="#ctx0" brushRef="#br0" timeOffset="21219.44">13445 3647 0,'0'0'0,"0"-25"0,0 0 32,-24 25-32,-1 25 15,-25 0 1,-24 124-1,49 99 1,0-149 0</inkml:trace>
  <inkml:trace contextRef="#ctx0" brushRef="#br0" timeOffset="22218.17">13222 4168 0,'-25'-25'0,"50"50"0,-50-100 15,0 50-15,25 1 16,100-1 0,49-50 15,-1 1-15,-24-25-1,-49-1 1,-75 51-1,25 49 1,-50 74 0,-25 75-1,1 0 1,24-50 0,25-74-1,25 0 1,49-75-1,-49 25 1,24-24 0,1-1-1,0 75 17,74 99-17,49-99 1,51-25-1,-76-25 1,-48-25 0,-75-49-1,-50 50 1,0 24-16,0 25 16,-25 0-16,26 25 15,24-1-15,-25 1 16,25 25-1,74-25 1,125-50 0,-75-25 15,-50 1-15,-24-1-1,-50 25 1,49 50-1,1 49 1,-25-24-16,24 0 16,1-26-16,25 1 15,49 0 1,74-75 0,-148-49-1,-1-25 16,-24-74-31,0 24 32,-25 100-17,0 148 17,-50-24-32,50 24 15,0 25-15,0-24 16,0 24-16,0-25 15,-25 50 1,25-74-16</inkml:trace>
  <inkml:trace contextRef="#ctx0" brushRef="#br0" timeOffset="22417.77">15628 3820 0,'0'0'0,"-24"-24"0,-1-26 15,0 25 1,0 25 15,25-25-15,50 25-16,-1 0 16,75-25-1,-49 1-15</inkml:trace>
  <inkml:trace contextRef="#ctx0" brushRef="#br0" timeOffset="24134.72">17787 3448 0,'0'0'0,"24"0"47,-24 25-32,0 49-15,-24 100 16,24 25 0,-25-26 15,0-49-31</inkml:trace>
  <inkml:trace contextRef="#ctx0" brushRef="#br0" timeOffset="24751.61">17663 3994 0,'0'0'0,"0"-99"31,24 74-31,51-49 16,74-26-1,-25-24 1,-25 50-1,-74 49 1,0 99 0,-25 50 15,-50 50-15,25-25-1,0-99 1,25-26-1,0-98 1,50-25 0,24 0-1,-49 49 1,0 75 0,0 74-1,0 0 1,74-24-1,0-51 1,50-48 0,-50-51 15,-49-24-15,-50 25-16,0-51 15,0 101 1,-50 73-1,0 51 1,50 73 0,25-24-1,124 0 1</inkml:trace>
  <inkml:trace contextRef="#ctx0" brushRef="#br0" timeOffset="25300.94">20788 3523 0,'0'0'0,"25"-100"31,-25 51-31,0 24 0,-50 0 16,-24 50 15,-50 74-15,74 50-1,100 0 1,49-50-1,0 0 1,-99-49 0,-49 0-1,-26-26-15,-73 1 16,24-25 0,74-74-1,100-1 1</inkml:trace>
  <inkml:trace contextRef="#ctx0" brushRef="#br0" timeOffset="25634.74">21284 3647 0,'0'0'16,"25"-25"-1,-25 0-15,-49 25 16,-75 0-1,-50 99 1,124 1 0,50-26-1,75-49 1,24-25 0,-25-50-1,-49-24 1,0 49-1,-25 50 17,-25 49-1,75 1-31</inkml:trace>
  <inkml:trace contextRef="#ctx0" brushRef="#br0" timeOffset="26236.07">21607 3721 0,'0'0'0,"0"-25"16,49 25-1,-49 50 17,-24 24-17,24-24 1,49-50-1,51-25 1,-51 0-16,1-49 31,-25 24-15,-1 50 0,-24 0-1,25 50 1,25 0-1,49-1 1,-25-49 0,1-49-1,-26-1 1,1-25 0,24-24-1,-49 50-15,25-1 16,0 25-1,-26 0 1,1 25 31,-25-24-31,-25 98-1,-24 50 1,-1 99-1,0 25 1,26-24 0,-1-51-1,0-123-15</inkml:trace>
  <inkml:trace contextRef="#ctx0" brushRef="#br0" timeOffset="27017.77">22599 3845 0,'0'0'0,"75"-99"31,-51 49-15,26-24 0,-25 49-1,0 25 1,-50 25-1,25 24-15,25 51 16,-1-1 0,51 0-1,24-74 1,0-50 0,1-24-1,-1-100 1,-50-25-1,-24 0 1,0 75 15,-25 74-15,-74 149 0,-1 50-1,75 0 1,50-25-1,74-75 1,25-74 0,-1-50-1,-24-49 1,-74-50 0,-50 50-1,-50 124 16,1 49-15,24-24-16,25 49 31,50-49-15,24-25 0,25-25-1,-24-25 1,-50 0-1,-1 25 1,-24 74 0,0 50-1,0-74 1,25 74 0</inkml:trace>
  <inkml:trace contextRef="#ctx0" brushRef="#br0" timeOffset="27784.97">25675 3597 0,'0'0'0,"0"-25"0,0 0 16,-25 25-1,1 50 1,-26 74 0,50-25-1,25-24 1,49-50 0,25-75-1,-24-24 1,-50-26-1,-1 75 1,-24 1 0,0 123 15,0 0-15,25-49-16,25-1 15,24-24 1,-24-50-1,-25-74 1,0-25 0,-1 0-1,-24 50 1,25 49 0,-25 0-1</inkml:trace>
  <inkml:trace contextRef="#ctx0" brushRef="#br0" timeOffset="28001.75">26469 3647 0,'0'0'0,"25"0"0,0-25 31,-25 50-15,-25 49-1,25 25 1,-25-24 0,25-26-1</inkml:trace>
  <inkml:trace contextRef="#ctx0" brushRef="#br0" timeOffset="28201.72">26916 3523 0,'0'0'0,"24"-75"31,-24 50-15,0 50 0,-49 25-1,24 74 1,0 25-1,0 24 1</inkml:trace>
  <inkml:trace contextRef="#ctx0" brushRef="#br0" timeOffset="28619.87">26891 3845 0,'0'0'0,"49"-99"31,-24 74-31,50-49 16,24 49 15,-74 0-15,-1 50-1,-24 74 1,0 0-1,25-49-15,0 0 16,49-26 0,1-48-1,-1-1 1,-24 0 0,-25 25-1,24 50 1,1-26-1,49 26 17,-49-50-17</inkml:trace>
  <inkml:trace contextRef="#ctx0" brushRef="#br0" timeOffset="28734.66">27015 3200 0,'0'0'0,"-75"-74"31,75 49-31</inkml:trace>
  <inkml:trace contextRef="#ctx0" brushRef="#br0" timeOffset="29369.07">28627 3796 0,'-49'-25'16,"49"-25"-1,24 25 1,1 0 0,0 1-16,49 24 15,150-25 1,-150 74-1,-24 51 1,-125 24 15,-49 25-15,25-50 0,74-74-1,50-25 1,25-50-1,49-49 1,-25 24-16,50-98 16,-49 49-1,-50 74 1,-50 100 15,-25 74-15,50 49-1,25-49 17,25-99-32,-1 25 15,50-50-15</inkml:trace>
  <inkml:trace contextRef="#ctx0" brushRef="#br0" timeOffset="29572.89">28950 3374 0,'-50'-25'0,"100"50"0,-125-75 16,75 25-1,25 25 1,25-24-16,99-1 15,-50 25 1</inkml:trace>
  <inkml:trace contextRef="#ctx0" brushRef="#br0" timeOffset="29818.56">29669 3696 0,'0'0'16,"-25"0"15,50 0-31,0-25 0,49 25 16,50-24-1,25-26 1,-25 25-1</inkml:trace>
  <inkml:trace contextRef="#ctx0" brushRef="#br0" timeOffset="30001.94">29868 3895 0,'0'0'0,"-25"49"0,0-49 15,0 50 1,50-50 0,124-25-1,-75 25 1</inkml:trace>
  <inkml:trace contextRef="#ctx0" brushRef="#br0" timeOffset="30869.01">31133 3845 0,'25'0'16,"-25"-25"-16,24 25 15,-24-24-15,25-1 16,0-25 0,0-24-1,-25-26 1,-50 26-1,1 24 1,-51 26 15,1 24-15,25 74 0,24-24-16,25 49 15,100 25 1,24 0-1,25-25 1,-25-24 0,-74-26-1,-25-24 1,-74-25 0,-26 0-1,26-50 1,49-24-1,25-75 1,99 50 15,50 0-15</inkml:trace>
  <inkml:trace contextRef="#ctx0" brushRef="#br0" timeOffset="31386.06">31827 3820 0,'0'0'0,"0"-24"0,0-1 16,0 0-16,50-25 31,24 1-15,1 24 0,-1 50-1,-74 24 1,-49 51-1,-1-51-15,-24 1 16,74-25 0,0-1-16,74 1 15,0 0 1,-24 0 0,-50 24-1,-25 26 1,-49-1-1,49-24 1,0-50 15,-24 25-15,24-50-16</inkml:trace>
  <inkml:trace contextRef="#ctx0" brushRef="#br0" timeOffset="32701.69">4143 6078 0,'0'0'16,"25"-50"-1,-50 50 1,0-25 15,0 50-31,-99 25 16,-25 123 0,-24 26-1,49-1 1,99-49-1,99-74 1,125-75 0,74-50 15,-1-24-15,-98-26-1,-100 1 1,-74 50-1,-24 24-15,-100 50 16,0 49 0,24 50-1,100 0 1,50-74 0,99-50-1,0-50 1,-50-49-1,-49 0 1,-26 49 15,-24 25-15,25 50 0,0 74-1,0 0 1,0-24-1,-1-50-15</inkml:trace>
  <inkml:trace contextRef="#ctx0" brushRef="#br0" timeOffset="33018.31">5036 6549 0,'0'0'15,"25"-49"-15,-1 24 16,1 50-1,-50 99 1,-24-25 15,49-74-15,49-75 15,1 0-31,-25 1 16,49-50-1,-24 74 1,-50 149 15,0-75-15,0 1-16</inkml:trace>
  <inkml:trace contextRef="#ctx0" brushRef="#br0" timeOffset="33418.76">5582 6500 0,'0'0'0,"24"0"16,-24-25 0,0 50-1,-24 49 1,-1 25-1,0-49 1,50-50 15,0-25-31,49-74 16,0 0 0,1 49-1,-50 50 1,-1 74-1,1 50 1,0-49 0,-25-26 15,25-49-15,0-24-1,24-51-15</inkml:trace>
  <inkml:trace contextRef="#ctx0" brushRef="#br0" timeOffset="33702.16">6227 6475 0,'0'0'0,"24"0"15,1 25 1,0 24 0,-50 1-1,25 24 1,25-24-1,25-50 1,24 0 15,0-50-15,-74 25-16,0-24 16,-74-26-1,-25 51 1,24-1-1</inkml:trace>
  <inkml:trace contextRef="#ctx0" brushRef="#br0" timeOffset="33951.5">7020 6028 0,'0'0'0,"25"-25"31,0 25-31,-50 75 16,0 98 15,-24 51-15,49-26-1,49-74 1,26-99-1,24-25 1</inkml:trace>
  <inkml:trace contextRef="#ctx0" brushRef="#br0" timeOffset="34120.12">7070 6524 0,'0'0'15,"-50"0"-15,26-24 0,24-1 16,-25 0-1,50 0 1,99 0 15,-25 0-31</inkml:trace>
  <inkml:trace contextRef="#ctx0" brushRef="#br0" timeOffset="34751.73">9575 6152 0,'0'0'0,"0"-25"0,25 1 15,-25-1 1,0 50 15,-25 24-31,25 26 16,-24 73 0,-26 1-1,50-99 1,25-50-1,74-74 1,25-1 15,-49 25-15,-51 50-16,1 25 16,-25 50-1,-49 24 1,-26 0-1,-24-74 1,49 0 0,25-50-1,50-74 1</inkml:trace>
  <inkml:trace contextRef="#ctx0" brushRef="#br0" timeOffset="35052.18">10220 6375 0,'0'0'0,"125"25"31,-76-25-31,1-25 16,24-24-1,1-26 1,-75 1-1,-100 0 1,-73 98 0,49 51-1,24 74 1,76 24 0,73-24-1,50-99-15,174-25 16</inkml:trace>
  <inkml:trace contextRef="#ctx0" brushRef="#br0" timeOffset="36052.76">12602 6177 0,'0'0'0,"-25"0"16,0 0 0,1 0 93,24-25-93,0 0 62,24 1 0,1 24-63,0 24-15,0-24 16,24 50-16,1 24 31,0 50-15,-50 25 0,-50-25-1,-24-74 1,49-25-1,0-25 1,25-75 0,25-49-1,49-25 1,25 25 0,-49 75-16,24-1 15,-24 50 1</inkml:trace>
  <inkml:trace contextRef="#ctx0" brushRef="#br0" timeOffset="36670.37">13148 6375 0,'0'0'16,"24"0"0,26 0-1,-25-49 1,25-26-1,-26 1 1,1 49 0,-50 25-16,-49 25 15,-25 74 1,49 0 0,124-24-1,199-75 1,75-75-1,-75-24 1,-100 25 15,-173-25-15,-49 49 0,-75 25-1,49 50 1,50 0-16,25 24 15,75 26 1,24-1 0,-25 75-1,-74 25 1,-74 74 0,0-25-1,-26-99 1,51-74-1,-26-50 1,50-124 15,25-75-15,75-49 0,49 25-1,50 49 1</inkml:trace>
  <inkml:trace contextRef="#ctx0" brushRef="#br0" timeOffset="37401.69">14909 6227 0,'0'0'15,"25"-75"1,0 1-16,-25 24 31,-25 50-15,-74 50 0,-1 24-1,26 25 1,74-24-1,0-26 1,74-49 0,26-24-1,-26-51 1,-49 1 0,-25 49-16,25-25 15,-25 26 1,24 48 15,-24 51 0,25 24-15,-25 0 0,25-24-1,0-75 1,49 0-1,25-75 1,-24-49 0,-50 50-16,24-50 15,1 74 1,-25 50 0,24 50-1,1-1 1,0 51-1,-26-1 1,26-50 15,24-49-15,75-49 0,-50 24-16</inkml:trace>
  <inkml:trace contextRef="#ctx0" brushRef="#br0" timeOffset="37718.69">16422 6103 0,'50'-25'15,"-100"50"-15,149-75 16,-99 25 0,-99 25-1,-50 25 1,1 74 0,73 0-1,75-24 1,99-26-1,25-49 1,0-74 0,-49 0 15,-50-1-31,-1-123 16,1-50-1,0 99 1,-25 99-1,0 25 1,-25 125 0</inkml:trace>
  <inkml:trace contextRef="#ctx0" brushRef="#br0" timeOffset="38319.32">16745 6053 0,'0'0'0,"99"25"16,25-75-1,-74 1 17,-1-1-17,-24 25 1,-50 0 0,-24 100-1,49 24 1,99-49-1,174-50 1,49 0 0,-49-50-1,-174 25 1,-49-49 0,-100 24-1,-74 75 1,50 25-1,49-1 17,50 26-17,49-26 1,25-49 0,1-49-1,-75 24 1,-1-124-1,26-49 1,-25 73-16,24-147 16,-49 98-1,0 124 1,-49 75 0,-26 50-1,1 49 1,49-50-1</inkml:trace>
  <inkml:trace contextRef="#ctx0" brushRef="#br0" timeOffset="39751.9">19325 5656 0,'0'0'0,"99"-99"31,-99 74-31,25 25 31,-50 0-31,-50 99 32,-49 50-17,25 25 1,74-50 0,50-75-1,0-49-15,49-49 16,-24-1-1,0-49 1,-26 25 0,1 49-1,0 0 1,25 99 0,-26 26-1,1-26 1,0-74-1,0 0 1,49-74 15,125-125-15,-75 100 0,-25 74-1,-49 50 1,-26 74-1,-24 25 1,-74 0 0,24-49-1,26-51-15</inkml:trace>
  <inkml:trace contextRef="#ctx0" brushRef="#br0" timeOffset="40385.62">22599 5731 0,'0'0'0,"-25"-50"31,1 50-31,-1-25 0,-50 25 31,-49 25-15,-49 49 0,49 50-1,74 0 1,75-24-1,99-76 1,49-48 0,-98-1-16,24-74 15,-24-25 1,-51-75 0,-24-24-1,25 74 1,-25 124-1,-25 50 17,1 124-17,24 74 1,-25-24-16</inkml:trace>
  <inkml:trace contextRef="#ctx0" brushRef="#br0" timeOffset="40685.48">22798 5631 0,'0'0'0,"74"-49"32,-49 73-32,-25 1 15,0 25 1,-25 74-1,-25-50 1,26-24-16,-1-25 16,25 0-1,25-75 1,49-74 0,50-25-1,-25 50 1,-49 49-1</inkml:trace>
  <inkml:trace contextRef="#ctx0" brushRef="#br0" timeOffset="41037.83">23492 5830 0,'25'0'15,"-50"0"-15,75-25 0,-75 0 16,25 0-16,-74-49 31,-1 24-15,-24 100-1,0 49 1,74 25 0,75-25-1,74-74 1,0-25-1,-75-25-15,26-49 16,-51 24 0,26-74-1,-50 149 17,-25 0-32,0 99 15</inkml:trace>
  <inkml:trace contextRef="#ctx0" brushRef="#br0" timeOffset="41519.93">23815 5879 0,'0'0'0,"74"-173"31,-74 148-31,-25 50 16,25 24-1,-25 1 1,25 0-16,0 49 16,50-74-1,25-25 1,-1-50 0,-24-24-1,-50-1 1,0 50-1,-25 100 32,25 24-31,25-25 0,-1-49-1,1-25-15,25-25 16,-25-49-1,24-50 1,-24 0 0,0 25-1,0 74 1,24 25 0</inkml:trace>
  <inkml:trace contextRef="#ctx0" brushRef="#br0" timeOffset="41870.25">24757 5706 0,'0'0'0,"0"25"0,25-1 16,-50 26 0,1 0-1,-1 24 1,0-49-1,0-25 1,75-25 0,49-49-1,-25-1-15,50-24 16,-74 49 0,0 50-16,-26-25 15,26 75 16,-50 49-15,0 1 0,0-26-1,0-49-15</inkml:trace>
  <inkml:trace contextRef="#ctx0" brushRef="#br0" timeOffset="42719.25">27288 5210 0,'0'0'16,"24"-50"0,-24 25-1,-24 0-15,-26 25 16,0-24-1,-49 24 17,0 74-17,-50 100 1,100-26 0,24 1-1,25 0 1,-25-25-1,25-25 1,-25-24-16</inkml:trace>
  <inkml:trace contextRef="#ctx0" brushRef="#br0" timeOffset="43619.11">26643 5830 0,'0'0'0,"24"-99"16,51 24-16,24 1 31,25 49-15,25 25 0,-50 25-1,-74 99 1,-50 0-1,-24-75 1,49-24 0,-25-25-1,99-49 1,-24 24-16,49-74 16,-49 24-1,-26 75 16,-48 25-15,24 49 15,0-24-15,49-25 0,1 0-1,24-25 1,-24-25-1,0-50 1,74-49 0,0 50-1,-25 49 1,-50 50 0,-24 74-1,-50 0 1,-49 1-1,49-76 1,50-48 15,0-1-15,24 0 0,51-74-1,-1 74 1,-74 50-1,-25 24 1,-25 26 0,25-50-1,74-25 1,26-50 0,24-24-1,0-26 1,-100 75-1,1 25 1,0 25 15,25 25-31</inkml:trace>
  <inkml:trace contextRef="#ctx0" brushRef="#br0" timeOffset="43886.07">29744 5383 0,'0'0'16,"24"0"-1,-24-25-15,0 50 16,-49 149-1,24 0 1,-25-1 15,26-49-15,-1-74 0</inkml:trace>
  <inkml:trace contextRef="#ctx0" brushRef="#br0" timeOffset="44535.88">29520 6003 0,'0'-49'15,"0"98"-15,25-197 16,0 98 0,99 25-1,25 0 1,-75 1-16,75-1 16,-50-25-1,-49 25 1,-50 0-1,25 25 17,-25 75-17,0 24 1,-50 0 0,50-24-1,0-50 1,25-25-1,124-75 1,0-49 0,-25 50-1,-50 49 1,-49 25 0,-25 50-1,25 49 1,-1-25-1,26-24 17,49-25-17,25-75 1,-24 0 0,-26-74-1,-49 75 1,-25 98 15,-25 1-15,25 24-1,25-24 1,49-25 0,1-25-1</inkml:trace>
  <inkml:trace contextRef="#ctx0" brushRef="#br0" timeOffset="46219.26">4192 8980 0,'0'0'0,"0"-25"32,0 50-17,0 25 1,-24 99 0,24 74-1,-25 50 1,0-25-1,0-74 1,25-125-16</inkml:trace>
  <inkml:trace contextRef="#ctx0" brushRef="#br0" timeOffset="46437.07">4168 9377 0,'0'0'0,"-25"-248"16,50 50-1,-1 74 1,26 49 15,0 75-15,-1 50 0,-24 74-1,-25-25-15,-99 75 16,-50 24-1</inkml:trace>
  <inkml:trace contextRef="#ctx0" brushRef="#br0" timeOffset="47469.09">5408 9129 0,'0'-25'15,"-50"1"1,25 24 0,-49 24-1,-25 76 1,74-1 0,50-50-1,74-49 1,50-24-1,-50-51 1,-99-24 0,-49 25-1,-26 24 1,25 25-16,26 25 16,48 0-1,125 0 1,50-50-1,-50 1 17,-25-26-17,-75 51 1,-49 73 15,0 75-15,25 50-1,0 24 1,-25-74-16,25 75 16,-25-100-1,25-74 1,-50-50 0,0-99-1,0-99 1,25 0-1,25-1 17,25 75-17,-1 50 1,1 74 0,49 149-1,-74 50 1,-50 25-1,0-26 1,25-98 0</inkml:trace>
  <inkml:trace contextRef="#ctx0" brushRef="#br0" timeOffset="49086.39">6648 9104 0,'0'0'0,"25"-49"0,-25 24 15,0 50 17,-25 49-17,50 1 1,25-75 0,24-25-1,1-50 1,-51-24-1,1-25 1,-25 50 0,0 49-1,0 74 1,25 75 0,25-24-1,74-51 1,-75-49-16,50-24 15,-24-51 17,-50-49-17,-25-25 1,0 25 0,-25 99-1,0 75 1,0 74-1,100 25 1,74-25 0,49-99-1,75-75 1,-199-24 0,-74-26-1,-99 51 1,-25 49-1,25 99 17,99 0-17,25 1 1,74-76 0,0-24-1,-25-49 1,-49-51-1,0-24 1,-25 50 0,25 124 15,0 49-15,24-50-1,26 51 1,98-75-1,-49-50 1,-99-50 15,-25-49-15,-25-74 0,25-1-1,25 50 1,-50 149-1,25 25 1,0 25 0,0 49-1,25 124 1,0 25 0,-25-74-1,25-124 1,-25-75 15,25-49-15,24-100-1,1 25 1,24 50 0,1 49-1,-1 50 1,-24 50-1,-25 49 1,-1 50 0,1-50-1,25-74 1,49-50 0,-25-49-1,1-50 1,-50 99-16,-1-25 31,1 50-15,-25 75-1,25 24 1,25-50 0,-26-24-1,26-25 1,-25-74-1,0-1 1,0 1 0,-25 49-1,24 25 1,51 75 0,-26-1-1,26-24 1,-1-26-1,-24-24 1</inkml:trace>
  <inkml:trace contextRef="#ctx0" brushRef="#br0" timeOffset="49953.56">12180 8807 0,'0'0'16,"50"-25"0,-50 0-1,0 50 1,-25 0-16,0 99 15,25 0 1,75-75 15,-1-24-31,50-74 16,0-51 0,-74-24-1,-50-25 1,0 25-1,0 100 1,0 24 0,49 124-1,26 24 1,49-24 0,0-99-1,0-74 1,-75-75-1,-24-50 17,0 50-17,-25 99 1,0 25 0,-25 149-1,50 0 1,0 24-1,74-98 1</inkml:trace>
  <inkml:trace contextRef="#ctx0" brushRef="#br0" timeOffset="50153.66">13793 8732 0,'0'0'0,"24"0"0,-24-25 15,25 1 1,0 24 0,0-25-1,99 0 1,0-25 0,0 26-16</inkml:trace>
  <inkml:trace contextRef="#ctx0" brushRef="#br0" timeOffset="50336.74">14090 8856 0,'0'0'0,"-24"50"0,-51-1 16,75-24 0,25-25-1,74-25 1,75-49-1,49 0 1</inkml:trace>
  <inkml:trace contextRef="#ctx0" brushRef="#br0" timeOffset="51452.93">16075 8633 0,'25'0'47,"0"-25"-47,-1 0 16,1 25-1,25-49 1,-1-26 0,-24-24-1,-25 25 1,-49 24-1,-125 25 1,75 75 0,74 49-1,50 25 1,99-25 0,0-24-1,-50 24 1,-74 25-1,-74-50 17,-50-24-17,0-50 1,74-25 0,50-24-16,0-75 15,50-25 1,99 25-1,-75 99-15</inkml:trace>
  <inkml:trace contextRef="#ctx0" brushRef="#br0" timeOffset="51803.06">16968 8559 0,'0'0'0,"0"24"15,-25 1 1,0 0 0,-74 49-1,74 26 1,50-26 0,50-24-1,73-50 1,-24-50-1,-49-24 1,-50-1 0,-75-49-1,-49 50 1,24 24 0,51 25-1</inkml:trace>
  <inkml:trace contextRef="#ctx0" brushRef="#br0" timeOffset="51940.88">17687 8732 0,'0'0'0,"75"25"31,-50 0-15,-25-50-1</inkml:trace>
  <inkml:trace contextRef="#ctx0" brushRef="#br0" timeOffset="52919.91">19473 10320 0,'0'0'0,"25"-75"16,-25 51-16,0-1 15,0 0 16,0 50-31,-25 99 32,-24 74-17,-26 50 1,-24-49 0,25-50-1,74-124-15</inkml:trace>
  <inkml:trace contextRef="#ctx0" brushRef="#br0" timeOffset="53119.87">19945 10543 0,'0'0'0,"49"-74"0,1-26 16,-100 175 15,1 49-16,-1 74 17,25 26-17,1-150-15</inkml:trace>
  <inkml:trace contextRef="#ctx0" brushRef="#br0" timeOffset="53369.82">19275 10866 0,'0'0'0,"0"-50"15,-25 25 1,50 0 0,124 1-1,99-1 1,99 0-1,1 0 1,-125-24 15,-174 49-31</inkml:trace>
  <inkml:trace contextRef="#ctx0" brushRef="#br0" timeOffset="53620.64">19052 11238 0,'0'0'15,"-149"49"1,174-49 0,49 0-1,50 0-15,223-74 16,26-25-1,-1 24 1,-75 26 15,-272 49-31</inkml:trace>
  <inkml:trace contextRef="#ctx0" brushRef="#br0" timeOffset="55253.89">19449 10965 0,'-25'-25'15,"0"25"1,0 0 0,0 0-1,-24 25 1,24 24-1,0-24 17,0-25-17,1 50 1,24 0 0,-25 24-1,0 0 1,-25 26-1,26-51-15,-26 1 16,50 24 0,-25-49-1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33:08.6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2456 1786 0,'0'0'0,"25"0"15,-25-25 17,-25 75-17,25-25 1,-50 99 0,1 25-1,-1 24 1,0-73-16,26 73 15,24-74 1,99-74 0,75-74-1,-75-26 1</inkml:trace>
  <inkml:trace contextRef="#ctx0" brushRef="#br0" timeOffset="232.61">2506 1960 0,'0'0'0,"-25"-50"31,25 25-31,0 1 16,74-51-1,75-24 1,0 0 0,-100 74-16</inkml:trace>
  <inkml:trace contextRef="#ctx0" brushRef="#br0" timeOffset="399.54">2481 2158 0,'0'0'16,"-25"50"-16,0-25 16,124-50 15,50-50-15,-50 26-16</inkml:trace>
  <inkml:trace contextRef="#ctx0" brushRef="#br0" timeOffset="2165.94">3919 1885 0,'0'0'0,"0"-24"15,25-1-15,-25 50 47,-25 24-31,-49 100-1,24-50-15,-98 125 16,24-51 0,49-49-1,75-99-15</inkml:trace>
  <inkml:trace contextRef="#ctx0" brushRef="#br0" timeOffset="2366.03">3498 2307 0,'0'0'0,"0"-99"16,0 24 0,0 51-1,25 73 16,-1-24-15,51 99 0,24 0-1,0 25 1</inkml:trace>
  <inkml:trace contextRef="#ctx0" brushRef="#br0" timeOffset="2715.88">2109 3374 0,'0'0'15,"-100"25"1,76-25-16,-1 0 31,99-25-15,199-25 0,149-49-1,124-25 1,24 25-1,-99-1 1,-272 76-16</inkml:trace>
  <inkml:trace contextRef="#ctx0" brushRef="#br0" timeOffset="3076.71">5284 2158 0,'0'25'63,"25"-25"-16,-25-25-47,0 0 15,0 1 1</inkml:trace>
  <inkml:trace contextRef="#ctx0" brushRef="#br0" timeOffset="3365.9">5358 2481 0,'0'0'16,"25"0"-16,-25 25 0,25-25 16,-25 24-1,0 1 17,0-50 14,0 1-30,-25 24 0,0 0-1,0 0 1</inkml:trace>
  <inkml:trace contextRef="#ctx0" brushRef="#br0" timeOffset="4582.89">7814 1786 0,'0'0'0,"0"-25"15,0 1 1,0-1-1,-25 74 32,25 1-31,-49 223 0,-1-100-1,-24 1 1,49-75 15,0-74-31</inkml:trace>
  <inkml:trace contextRef="#ctx0" brushRef="#br0" timeOffset="4816.14">7417 1836 0,'0'0'0,"-49"-50"31,24 25-31,25 1 16,49-26 0,76-25-1,98-24 1,-25 50-1</inkml:trace>
  <inkml:trace contextRef="#ctx0" brushRef="#br0" timeOffset="5232.1">7864 2233 0,'0'0'0,"0"24"16,25-24-1,24 0 1,-24-24-16,99-51 16,0 1-1,-25-1 1,-74 26 15,-50 49-15,-49 0-1,-25 99 1,49 0 0,25 0-1,75-24 1,24-50-1,50-25 1,0-25 0,-74-25-16</inkml:trace>
  <inkml:trace contextRef="#ctx0" brushRef="#br0" timeOffset="5449.87">8806 1910 0,'0'0'0,"-24"25"47,24 0-31,24 24-1,1 1 1,25 0 0,-75-26-1,-25 26 1,-74 0-1,-24-50 1</inkml:trace>
  <inkml:trace contextRef="#ctx0" brushRef="#br0" timeOffset="5682.31">9551 1662 0,'0'0'0,"24"0"16,-48 25 0,-1 25-1,0 49 1,25 50 0,50-50-1,49-25 1,25-49-1</inkml:trace>
  <inkml:trace contextRef="#ctx0" brushRef="#br0" timeOffset="5837.86">9551 2009 0,'0'0'0,"-25"0"31,0 0-31,99-24 31,1-1-31,148-50 16</inkml:trace>
  <inkml:trace contextRef="#ctx0" brushRef="#br0" timeOffset="6049.32">11039 1414 0,'0'0'0,"0"-25"0,25 25 31,-50 25-31,0 49 16,25 100 0,-25 0-1,-24-1 1</inkml:trace>
  <inkml:trace contextRef="#ctx0" brushRef="#br0" timeOffset="6665.63">10692 2084 0,'0'0'16,"0"-50"-16,25-24 15,49-1 1,25-24-1,25-25 1,-24 25 0,-76 24-1,1 75 1,-25 25 0,0 99-1,-25 25 16,1-74-31,-1 24 16,25-50 0,49-73 15,1-76-15,24 26-1,-49 49 1,25 0-1,-25 75 1,24 0 0,75-1-1,25-49 1,-75-25-16,51-24 16,-76-50-1,-49-1 16,-25 51-15,-24 49 0,-1 74-1,25 50 1,25-49 0,0-1-1,50-49 1</inkml:trace>
  <inkml:trace contextRef="#ctx0" brushRef="#br0" timeOffset="7682.9">13718 1141 0,'0'0'16,"25"-25"-16,-25 1 0,0 48 31,-25 100 0,0 50-15,1 24-1,-1-123-15,0 49 16,25-99 0,25-75 15,24-49-16,1-25 1,-25 99 0,24 25-1,-49 50 1,25 49 0,0-25-1,50-49 1,-51-50-1,51-24 1,-1-26 0,-49-24-1,0 99 1,-25 50 15,49 24-15,26-74-1,-1-25 1,-24-24 0,-25-26-1,-1 1 1,-24 99 15,25 24-31,0 125 31,49 49-15,-24 50 0,-50 0-1,-99-75 1,-50-98 0,-25-100-1,100-149 1,74 25-16</inkml:trace>
  <inkml:trace contextRef="#ctx0" brushRef="#br0" timeOffset="8116.7">15132 1637 0,'0'0'0,"0"25"15,-25 0 1,1 25-16,-1 98 31,0 26-15,0-25-1,25-50 1,0-74 0,-25-75-1,-24-49 1,24-75-1,0-24 1,50 49 0,0 50-1,49 74 1,1 0 0,-1 75-1,-24 49 1,-26 50 15,-48-25-15,24-50-1,0-49 1</inkml:trace>
  <inkml:trace contextRef="#ctx0" brushRef="#br0" timeOffset="8415.87">15604 1588 0,'0'0'16,"0"-25"-16,-75 74 47,50 1-47,25 49 16,50-24-1,24-50 1,1-50-1,24 0 1,-74-74 0,-25-25-1,-99 24 1,24 26 0</inkml:trace>
  <inkml:trace contextRef="#ctx0" brushRef="#br0" timeOffset="8599.58">16174 1265 0,'0'0'16,"25"0"0,-25-25-16,-50 100 15,1 49 1,24 25 15,25 0-15,0-100-16</inkml:trace>
  <inkml:trace contextRef="#ctx0" brushRef="#br0" timeOffset="8999.85">15976 1687 0,'0'0'0,"-25"-50"0,50 25 16,-1-24-16,101-75 16,-26 49-1,-25 26 1,-49 74 15,-50 49-15,25 50 15,-25-25-15,25-49-1,25-75 17,50-49-17,-1-1 1,-49 50-1,0 25 1,-1 50 0,1 24-1,0 26 1</inkml:trace>
  <inkml:trace contextRef="#ctx0" brushRef="#br0" timeOffset="9432.45">16819 1612 0,'0'0'0,"50"-99"31,-1 25-15,1 24 0,-50 25-1,-25 50 1,25 0-1,-25 25 1,25 24 0,25-49-1,25 0 1,24-75 0,25 25-1,-24-24 1,-26 24-1,26 0 1,-1 75 0,1-1-1,-75 50 1,-75 1 0,1-75-1,49-25 1,50-25-16</inkml:trace>
  <inkml:trace contextRef="#ctx0" brushRef="#br0" timeOffset="9583.06">17836 1364 0,'0'0'0,"25"0"0,-25 25 16,0 0-1,-25 49 16,0 1-15,25-1-16</inkml:trace>
  <inkml:trace contextRef="#ctx0" brushRef="#br0" timeOffset="9849.7">18283 1488 0,'0'0'0,"25"-24"32,-25-1-17,0 74 1,49 1 0,1 24-1,-1-49 1,-49 25 15,-74-50-15,-50 25-16</inkml:trace>
  <inkml:trace contextRef="#ctx0" brushRef="#br0" timeOffset="10033.29">17886 1265 0,'0'0'0,"-75"-74"31,75 49-31,-24 25 16,24-25-1</inkml:trace>
  <inkml:trace contextRef="#ctx0" brushRef="#br0" timeOffset="11049.82">20441 918 0,'25'-25'31,"-50"75"16,25-1-31,0 26-16,0-1 16,-25 25-16,25-24 15,0-1-15,-25 50 16</inkml:trace>
  <inkml:trace contextRef="#ctx0" brushRef="#br0" timeOffset="12033.65">20267 1538 0,'0'0'0,"0"-25"16,0-49-1,0 24 1,50 1-1,24-51 1,50 26 0,-24-25-1,-26-1 1,-49 51 0,24 49-1,-24 74 16,0 75-15,-50 0 0,0-25-1,1-99 1,24-25 15,24-25-31,1 0 16,50-74-1,-26 49 1,1 75 0,-25 50-1,24 24 17,51-25-17,98-74 1,0-25-1,-74-24 1,-99-75 0,-25 49-1,-25 51-15,-24 24 16,-50 0 0,-1 74-1,76 0 1,123-49-1,0-50 1,0-24 0,-24-26-1,-75 51 1,25-1 15,-1 50-15,1 49-1,25 25 1,49-24 0,-49-51-16,-1 1 15,1-25-15,-1 0 16,51-99 0,-76-50-1,1-74 1,-25 74-1,0 99 1,0 174 15,0 1-15,0-26 0,0-25-1,25 100-15</inkml:trace>
  <inkml:trace contextRef="#ctx0" brushRef="#br0" timeOffset="12184.67">22227 1315 0,'0'-25'16,"0"50"-16,0-75 0,0 25 0,25 1 31,0 24-31,49 0 15</inkml:trace>
  <inkml:trace contextRef="#ctx0" brushRef="#br0" timeOffset="12417.58">23691 943 0,'24'0'0,"-48"0"0,48-25 15,-24 0 1,0 75 0,0 49-1,0 50 1,0 24 0,-24 1-1,-51-100 1</inkml:trace>
  <inkml:trace contextRef="#ctx0" brushRef="#br0" timeOffset="13000.79">23467 1538 0,'0'0'0,"0"-99"15,75-50 1,24 50 15,25 0-15,-25 24-1,-74 50 1,0 25 0,-25 75-1,0 74 1,0-100 0,0 26-1,0-51 1,25 1-1,24-74 1,26-26 15,-26 26-31,-24 49 16,0 24 15,25 26-15,24 0-1,50-26 1,-25-24 0,1-24-1,-51-125 1,-24 50 0,-50 74-1,-49 25 1,24 74-1,25 25 1,25 1 0,25-1-1,0-74 1</inkml:trace>
  <inkml:trace contextRef="#ctx0" brushRef="#br0" timeOffset="13866.64">26221 1042 0,'25'0'32,"-25"25"-17,0 0 1,-25 99-16,0-25 16,25-50 15,-25-49-16,50-49 1,0 24 0,49-74-1,-24 74 1,24-25 0,-49 50-1,0 25-15,-25 74 16,-25-74-1,0 74 1,50-123 15,50-51-15,24 1 15,-50-1-31,1 51 31,-25 48-15,0 26-16,-25-25 16,25 74-1,-1-49-15</inkml:trace>
  <inkml:trace contextRef="#ctx0" brushRef="#br0" timeOffset="14390.05">26990 1340 0,'25'-25'16,"-50"50"-16,75-100 15,-26 26 1,1-26 0,0 26-1,-25 24 1,-50 50 15,26-1-31,-51 125 31,75-99-15,25-25-16,124 24 16,124-24-1,0-50 1,-75-49 0,-124-50-1,-74 49 1,-99 51-1,-50 48 1,100 1-16,-26 74 16,75-74-1,50 50 1,49-51 0,-49-24-16,24 0 31,-24-24-31,-1-26 15,-24 0 1,0 50 15,-25 75-15,0-26 0,25-24-16</inkml:trace>
  <inkml:trace contextRef="#ctx0" brushRef="#br0" timeOffset="14719.57">28354 1240 0,'0'0'15,"25"-24"-15,0-1 0,0 25 16,0 25 15,-1 49-15,-48 0-1,24-49 1,-25 0 0,74-25-1,-24-50-15,99-49 16,-49 50 0,-1-26-1,-24 75 1,-26 25-1,26 74 1,0 0 0</inkml:trace>
  <inkml:trace contextRef="#ctx0" brushRef="#br0" timeOffset="15383.67">30736 1092 0,'0'0'0,"25"0"16,-25-25-1,-25 25-15,0 0 16,-49 74 0,-1 25-1,50-24 1,75-1 0,99-74 15,-75-25-16,-49-49 1,-25-25 0,-74 24-1,24 26 1</inkml:trace>
  <inkml:trace contextRef="#ctx0" brushRef="#br0" timeOffset="15670.17">31579 1017 0,'0'-50'16,"0"100"-16,0-149 0,0 74 16,-25 0-16,1 25 15,-26 25 16,0 74-15,1 50 0,24 74-1,0 25 1,-49 1 0,49-150-16,-25 0 15,-24 50 1</inkml:trace>
  <inkml:trace contextRef="#ctx0" brushRef="#br0" timeOffset="15834.71">31133 1811 0,'0'0'16,"0"-50"-16,0 26 15,25-1 1,99-25-1,74 25 1,-99 25-16</inkml:trace>
  <inkml:trace contextRef="#ctx0" brushRef="#br0" timeOffset="17101.18">3026 4515 0,'0'0'0,"0"-25"0,0 0 16,0 1-1,-24-26-15,-1 25 16,-74 50 0,-1 124-1,26 0 16,74-50-15,25-74-16,49-25 16,25-75-1,-24-24 1,-50 25 0,-25 49-1,24 50 1,-24 99-1,50 0 1,49-50 0,1-74-1,-26-25 1,-49-99 15,-50 0-15,25 75-1,0 24 1,0 25 0,50 25-16</inkml:trace>
  <inkml:trace contextRef="#ctx0" brushRef="#br0" timeOffset="17638.04">5830 4515 0,'0'0'0,"-75"0"15,75 25 1,-25 0 0,25 123-1,-24-98 1,24-25-1,0-50 17,24 0-32,26-99 15,24 0 1,1 50 15,-26 49-15,1 75-1,-25 74 1,0 24 0,24-48-1,26-76 1,-26 1-16,51-74 16</inkml:trace>
  <inkml:trace contextRef="#ctx0" brushRef="#br0" timeOffset="18050.54">6499 4639 0,'-74'124'0,"173"-298"0,-99 150 15,-25 98-15,75-198 0,-50 99 16,-25 25 15,0 50-31,1-1 16,48 26 15,26-26-15,-25-49-1,0 0 1,24-74 0,-24-50-1,149-50 1,-75 149 0,-49 50-1,-26 50 1,-24 74-1,-24-50 1,-1-50 0,50-123 15,49-25-15,0-25 15,-49 99-31,25 0 0</inkml:trace>
  <inkml:trace contextRef="#ctx0" brushRef="#br0" timeOffset="18800.38">7392 4416 0,'25'25'15,"-50"-50"-15,75 99 16,-50-24 0,-25-1-1,25-73 16,25-1-15,25-74 0,24 24-1,-24 50 1,-25 50 0,-1 50-1,-24-26 1,0 50-1,25-74 1,74-50 0,1-49-1,24 0 1,-100 24 0,1 50-1,-25 25 1,50 24-1,49-24 1,25-50 0,75-74-1,-175 25 1,-48 24 0,-76 50-1,26 50 16,49 24-15,50 1 0,49-51-1,50-24 1,0-49 0,-24-1-1,-51-74 1,-49-50-1,25 75-15,-25-50 16,0 125 0,0 48 15,-25 125-15,0 124-1,1-50 1</inkml:trace>
  <inkml:trace contextRef="#ctx0" brushRef="#br0" timeOffset="19517.72">11312 3870 0,'25'-25'31,"-50"50"-31,0 25 0,0 24 16,1 149-1,-1 1 1,0-1 0,25-99-1,0-99 1,-25-75 15,0-49-15,1-100-1,24-74 1,74 25 0,25 149-1,-24 50 1,24 73-1,-50 100 1,-24 75 0,-74-1-1,49-123-15,-25-1 16</inkml:trace>
  <inkml:trace contextRef="#ctx0" brushRef="#br0" timeOffset="19783.53">11957 3994 0,'0'0'16,"0"-25"-1,-25 50 1,-74 49 0,49 26-1,50-26 1,174-74-1,-25-50 1,-75-24 0,-74 0-1,-49-1 1,24 50 0,25 1-1</inkml:trace>
  <inkml:trace contextRef="#ctx0" brushRef="#br0" timeOffset="20200.61">12652 3895 0,'24'0'15,"-48"0"-15,73 0 0,-49 25 16,0 123 0,-25 26-1,1 49 1,-26 1-1,50-1 1,-25-74 0,0-249 15,50-123 0,-25 74-31,25-24 16,25-125-1,24 100 1,-24 123 0,-1 75-1,-24 99 1,-25 75 0,0 0-1,0-50 1,50-75-1,-26-49-15</inkml:trace>
  <inkml:trace contextRef="#ctx0" brushRef="#br0" timeOffset="21200.32">13172 4068 0,'0'0'0,"25"-49"0,-25 24 15,-25 124 16,1 0-15,24-49 0,49-25-1,26-75 1,-26-49 0,-24-25-1,0 0 1,0 50-1,-25 173 17,25 25-17,-1-50-15,76 1 16,24-51 0,-50-73 15,-24-26-16,-26-98 1,1-26 0,-50 75-1,1 124 1,-1 75 0,0 123-1,25 1 1,199-1-1,-26-198 1,-24-25 0,-50-74-1,-74-50 1,-75 50 0,-49 99 15,25 74-16,49 50 1,50-24 0,49-51-1,50-49 1,-25-124 0,-74 25-1,-25-25 1,0 99-1,0 124 17,50 50-17,24 0 1,50-99 0,0-50 15,-24-75-16,-51-98 1,-24 73-16,0-48 16,0-101-1,-1 125 1,-24 224 15,0-1-15,-24 124-1,-1 50 1</inkml:trace>
  <inkml:trace contextRef="#ctx0" brushRef="#br0" timeOffset="21417.31">15083 4068 0,'24'-74'15,"-48"148"-15,73-272 16,1 124-1,-1 49 1,26 0 0,-25 75-1,-26-1 1,-24 100 0,-24-50-1,48-49-15</inkml:trace>
  <inkml:trace contextRef="#ctx0" brushRef="#br0" timeOffset="21933.47">15976 3870 0,'0'-25'0,"0"50"16,-50-75-16,-49 75 16,0 50-1,74 24 16,50 0-15,74-49 0,50-75-1,-25-25 1,-75-24 0,-24-1-1,-25 51 1,0 24-1,0 74 1,25 0 0,49-24-1,-24-25 1,74-50 0,0-25 15,-99 1-16,24-26 1,-24 51 0,0 48-1,74 76 17,-74-76-32,50 26 15,-1-50 1,-24-25-1</inkml:trace>
  <inkml:trace contextRef="#ctx0" brushRef="#br0" timeOffset="23249.98">19945 3771 0,'0'-50'31,"0"75"-31,-50 74 15,25 0 1,50-24 0,74-75-1,1-75 1,-1-24 0,-74 25-1,-1-1 16,-24 100-15,0 25 0,50 49-1,25-49 1,-1-50 0,0-50-1,-49-24 1,-25-26-1,-25 1 1,1 25 0</inkml:trace>
  <inkml:trace contextRef="#ctx0" brushRef="#br0" timeOffset="23451.12">20887 3647 0,'25'0'15,"-25"-25"-15,0 74 47,-25-24-47,25 50 16,-24 24-1,24 0 1</inkml:trace>
  <inkml:trace contextRef="#ctx0" brushRef="#br0" timeOffset="23701.03">21359 3498 0,'0'0'0,"0"-25"16,0 0 15,0 50-15,-50 49 0,50 50-1,-25 25 1,25-99-16,0 74 15,0-74 1</inkml:trace>
  <inkml:trace contextRef="#ctx0" brushRef="#br0" timeOffset="24100.88">21309 3845 0,'0'0'0,"75"-74"31,-26 49-31,1 25 16,24-50-1,75-24 1,-74 49-16,49 0 16,-75 50-1,-49 49 1,0 26-1,0-1 1,25-49 0,74-50-1,25-25 1,-25 0 0,-74 25 15,0 0-16,25 25 1,-1 0-16,26-1 16,-50-24-1</inkml:trace>
  <inkml:trace contextRef="#ctx0" brushRef="#br0" timeOffset="24276.23">21508 3200 0,'0'0'15,"-149"-25"1</inkml:trace>
  <inkml:trace contextRef="#ctx0" brushRef="#br0" timeOffset="28800.67">24609 3151 0,'0'0'0,"0"-25"16,0 50 15,-25 49-15,0 0-16,-25 150 15,1 49 1,-1-1 0,-24-24 15,49-198-31</inkml:trace>
  <inkml:trace contextRef="#ctx0" brushRef="#br0" timeOffset="29533.8">24683 3647 0,'0'0'15,"50"-149"1,-50 124-16,24 0 31,1 50-15,25-25-1,-25 25-15,24 74 16,-24 0 0,-25-49 15,0-25-16,0 0 1,0-1 62,-25-24-78,25 25 16,0 0-16,-25-25 15,-24 50 1,24-26 0,0-24-1,0 25 1,1-25 0,-1 0-16,-25 0 46,25 0-30,1-25 0,-1 25 15,25 25 31,25 0-46,24 0-16,-24 24 16,25-24-16,24 74 15,0-24 1,-49-1 0,0-49-1</inkml:trace>
  <inkml:trace contextRef="#ctx0" brushRef="#br0" timeOffset="29951.11">25328 3820 0,'0'0'0,"0"-74"15,0 49 1,25 50 15,-25 25-31,0 74 16,0 0-1,0-50 1,0-49 15,0-50-15,0-49-1,49-50 1,26 24 0,-26 76-1,-24 24 1,0 24-16,0 76 16,-25 24-1,0-25 1,49-74-1,1-25 1</inkml:trace>
  <inkml:trace contextRef="#ctx0" brushRef="#br0" timeOffset="30234.26">25973 3969 0,'25'-49'0,"-50"98"0,74-148 16,-49 74 15,-49 50-16,-26 99 1,51-25 0,48-24-1,51-51 1,-1-24 0,1-49-1,-26-26 1,-49-24-1,-49 0 1,24 74 0</inkml:trace>
  <inkml:trace contextRef="#ctx0" brushRef="#br0" timeOffset="30668.46">26444 3771 0,'25'-25'15,"-50"50"-15,50-25 16,-25 25 0,-25 49-1,25 25 1,25-24 0,25-51-1,-1-24 1,1-74-1,-1 0 1,-49-1 0,25 50-16,-25 50 31,25 25-15,25-1 15,-1-24-16,1-25 1,0-74 0,-50-1-1,0-49 1,0 0 0,24 75-1,1 49 1,0 24-16</inkml:trace>
  <inkml:trace contextRef="#ctx0" brushRef="#br0" timeOffset="30951.2">27188 3721 0,'0'0'0,"50"50"15,-50 24 1,25-24 0,-25-25 30,25-50-30,49-74 0,50-50-1,0 74 1,-99 75-16,25 0 16,-50 99-1,0 50 1,-50 25-1,25-50 1</inkml:trace>
  <inkml:trace contextRef="#ctx0" brushRef="#br0" timeOffset="31585.42">28950 3671 0,'0'0'0,"0"100"0,25-51 15,-25 1-15,24-25 16,26-50 0,24-49 15,-24-51-31,0-23 16,-1 24 15,-49 74-16,25 50 1,-25 50-16</inkml:trace>
  <inkml:trace contextRef="#ctx0" brushRef="#br0" timeOffset="32350.61">29644 3622 0,'25'-50'16,"-50"100"-16,50-149 0,-25 49 16,-25 25-1,1 50 1,-26 0-16,-49 74 16,74 0 15,0-49-31,50-25 15,0-25 1,74-75 0,-25-24-1,-24 25 1,-50 98 15,0 26-15,0 24-1,50 26 1,-1-75 0,-24-25-1,0 0-15,49-50 32,-49 25-32,25-25 15,74-49 1,-25 50-1,0 49 1,-24 24 0,-51 51-1,1-1 1,0-24 0,49-25-1,1-25 1,74-50-1,-125 0 1,26-74 15,-25 100-31,-25 24 47,-25 74-31,0 25-1,0 1 1,50-26 0</inkml:trace>
  <inkml:trace contextRef="#ctx0" brushRef="#br0" timeOffset="32457.46">30984 3473 0,'0'0'0</inkml:trace>
  <inkml:trace contextRef="#ctx0" brushRef="#br0" timeOffset="33334.8">31232 3523 0,'25'0'15,"-100"0"17,26 24-32,24 1 15,0 0-15,25 25 16,0-1-16,0-24 16,99 25-1,1-50 1,-26-25-1,-24-25 1,-50 1 0,24 73 31,-24 1-47,0 75 31,-24-51-16,24-24 1,24-75 0,1 26-1,124-150 1,-50 99 0,-24 51-1,-50 24 1,-25 74-1,0 50 1,-25-25 0,25-74-1,74-25 1,25-49 0,1-51 15,-26 26-16,-74 49 1,0 25 0,0 74-1,0 1 1,50-50 0,24-25-1,25-25 1,-24-50-1,-50 1 1,-25 24 0,24 50-1,-73 50 1,24 24 0,25-24-1,-25 49 1,50-24-1,49-50 1,26-50 0</inkml:trace>
  <inkml:trace contextRef="#ctx0" brushRef="#br0" timeOffset="34535.12">2109 7219 0,'0'-25'16,"-25"25"-16,25-25 15,0 1 1,49-1 0,-24 0-16,50 0 31,-51 25-16,1 99 1,-74 25 0,24-49-1,25-50 1,74-25 0,50-25-1,-49 25 1,-26 49-1,-49 26 1,-49 98 0,-26-98-1,1-50 1,24 0 0,50-75-1</inkml:trace>
  <inkml:trace contextRef="#ctx0" brushRef="#br0" timeOffset="34718.35">2778 6996 0,'0'0'0,"25"-25"16,25 25-16,-50 49 31,0 1-31,-25 74 15,50 25 1,0-50 0</inkml:trace>
  <inkml:trace contextRef="#ctx0" brushRef="#br0" timeOffset="35117.97">4292 7318 0,'0'0'0,"24"-25"16,-24 1-1,0-1 1,25 50-1,-25 74 1,0 50 0,25-50-1,-25-74 1</inkml:trace>
  <inkml:trace contextRef="#ctx0" brushRef="#br0" timeOffset="35267.12">4540 7120 0,'0'0'0,"-50"-50"31,25 50-31</inkml:trace>
  <inkml:trace contextRef="#ctx0" brushRef="#br0" timeOffset="35534.58">4713 7095 0</inkml:trace>
  <inkml:trace contextRef="#ctx0" brushRef="#br0" timeOffset="37085.44">2977 7244 0,'25'-25'31,"-50"25"-16,-25 0 1,-24 25 0,-125 74-1,26 0 1,98-49 0,100-50-1,99-124 1,75-50-1,-51 50 1,-98 50 0,-100 74-1,-74 49 1,-49 51 0,24 48 15,74-73-16,125-125 1,25 1 0,-1-26-1,0 1-15,50-26 16,-99 76 0,-50 48-1,-99 101 1,-49 73-1,73-24 1,76-50 0,73-100-1,75-24 1,25-49 15,-74 24-15,-51 25-1,-24 50-15,0 49 16,0-49-16</inkml:trace>
  <inkml:trace contextRef="#ctx0" brushRef="#br0" timeOffset="37535.3">4564 7393 0,'0'0'16,"25"-25"-1,0 0 1,0 0-1,-25 0 1,25 25 0,-100 25-1,1 25 1,49-25 0,0-25-1,75-25 1,-50 0-1,25 25 1,-50 0-16,-124 50 16,-25 24-1,75 25 1,74-74 15</inkml:trace>
  <inkml:trace contextRef="#ctx0" brushRef="#br0" timeOffset="38168.64">5830 6847 0,'0'-25'15,"24"0"32,51 0-47,24 1 16,0-1-1,25-25-15,50 1 16,-124 24 0,-50 50 15,-25 49-16,-50 100 1,-24 24 0,0 1-1,49-51 1,26-73 0,24-50-1,49-50-15</inkml:trace>
  <inkml:trace contextRef="#ctx0" brushRef="#br0" timeOffset="38535.36">6996 6896 0,'24'-24'0,"-24"-1"16,-24 0-1,-1 25 1,25 50 0,-75 24-1,26 25 1,49 1 0,25-51-1,-1-49-15,26 0 16,99-74-1,-75 24 1,-49-24 0,-75-26 15,-74 51-15,-49 24-1,73 0-15</inkml:trace>
  <inkml:trace contextRef="#ctx0" brushRef="#br0" timeOffset="39103.83">8856 6723 0,'0'0'0,"25"-50"15,0 25-15,-25 1 32,-25 24-17,-25 124 1,25 0-1,1 24 1,24-73 0,24-50-1</inkml:trace>
  <inkml:trace contextRef="#ctx0" brushRef="#br0" timeOffset="39268.62">9055 6425 0,'0'-50'16,"0"100"-16,0-124 0,-50 49 16,25 25-16,0 0 15,1 0-15,-1 0 32,25 25-32</inkml:trace>
  <inkml:trace contextRef="#ctx0" brushRef="#br0" timeOffset="39520.56">9402 6450 0,'0'0'0,"-50"149"32,50-100-17,0 1-15,50-25 16,-25 0-16,24-1 15,26 1 1,-51-25 0,-98 0-1,-100 25 17,1 25-32</inkml:trace>
  <inkml:trace contextRef="#ctx0" brushRef="#br0" timeOffset="40270.01">12056 6450 0,'0'0'0,"-25"-25"16,25 0-16,-24 25 16,24-25-16,99-49 31,50 24-15,-100 50-1,26 100 1,-100 49-1,-74-25 1,74-100 0,0 1-1,124-50 1,25 1 0,-49 24-1,-50 49 1,-25 26-1,-100 49 1,1-50 15,-25-24-31,50-26 16</inkml:trace>
  <inkml:trace contextRef="#ctx0" brushRef="#br0" timeOffset="40518.72">13123 6227 0,'0'0'0,"25"-25"0,-25 0 31,-25 75-16,25-26 1,-25 76-16,0 49 16,25-25-1,-25 0 1,50-25 0</inkml:trace>
  <inkml:trace contextRef="#ctx0" brushRef="#br0" timeOffset="41118.26">13520 6872 0,'0'0'0,"25"0"47,-25 24-32,0-48 282,24 24-281,-24-25 0,50 25-16,-25-25 15,0 25 1,-1 25-1,1 24 1,-50-24 0,1 25-1,-76 24 1</inkml:trace>
  <inkml:trace contextRef="#ctx0" brushRef="#br0" timeOffset="42018.38">15107 6251 0,'0'0'0,"0"-49"31,25 49-31,-50 25 31,25 24-31,0 26 16,-24 24-1,-1-25 1,25-49 0</inkml:trace>
  <inkml:trace contextRef="#ctx0" brushRef="#br0" timeOffset="42452.48">15480 5879 0,'0'-24'31,"0"48"-31,-25 1 16,-25 124-1,25 74 1,25 75 0,-24 0-1,24-174-15,0 99 16,49-99 15,1-74-15,49-75-1,-25-50 1,-49-49 0,-74-74-1,-75-25 1,-25 24 0,74 100-1,50 49 1,75 1-1,49-1-15</inkml:trace>
  <inkml:trace contextRef="#ctx0" brushRef="#br0" timeOffset="42918.67">17315 6351 0,'0'0'0,"25"-100"32,-25 76-32,0-26 15,-25 25-15,-74 25 16,-75 75-1,1 73 1,123 1 0,50-99-1,99-50 1,25-74 15,-24-26-15,-51 1-1,-49 49 1,50 174 15,74-24-15,50-26 0,24-74-1,-99-25 1</inkml:trace>
  <inkml:trace contextRef="#ctx0" brushRef="#br0" timeOffset="43951.45">20094 6276 0,'24'0'31,"-24"-25"-15,0 1-16,25-51 15,0-24 1,0 0 0,0 24-1,-75 75 1,-24 50 0,-26 74 15,76 50-16,73-50 1,50-75 0,-49-24-16,0 25 15,-50-25 1,-50-1 0,-99 1-1,25-25 1,25-25-1,99-24 1</inkml:trace>
  <inkml:trace contextRef="#ctx0" brushRef="#br0" timeOffset="44685.57">20788 6251 0,'0'0'0,"25"-24"16,-50-1 0,-49 50-1,-25 49 1,74 0 0,50 1-1,24-75 1,50-25-1,-49-25 1,-25 1 0,-25-1-1,25 50 1,-1 25 0,26 0 15,24 0-16,1-50 1,-25 0 0,-50-25-1,24 50 1,-24-24 0,25 73-1,25-24 1,24 25-1,-24-50-15,74 0 16,0-25 0,-25-50-1,-49-24 17,-1-25-17,-49 75 1,25 49-1,-50 49 1,1 26 0,-1 98-1,-25 26 1,-24 24 0,49-124-16,0 25 15,25-99 1</inkml:trace>
  <inkml:trace contextRef="#ctx0" brushRef="#br0" timeOffset="45435.28">21880 6375 0,'0'0'0,"0"-74"31,25 24-15,-25 50 15,0 25-15,0 0-16,49 49 15,50-74 1,50-24 0,-25-51-1,-25-49 1,-49-49-1,-50 24 1,0 50 0,0 74-1,-25 74 1,0 75 15,1 50-15,24-75-16,49 25 15,1-74 1,49-50 0,0-50-1,-24-49 1,-26-25 0,-49 50-1,25 98 16,-25 1-15,0 25 0,50-50-1,-1 0-15,1-25 16,-25-49 15,-25 49-15,25-25-1,-50 50 1,0 0 0,-25 75-1,-49 98 1,74-24 0,25-50-1,25-49 1,25-50-16</inkml:trace>
  <inkml:trace contextRef="#ctx0" brushRef="#br0" timeOffset="46235.91">24708 6053 0,'0'0'0,"49"-124"31,-73 99-31,-1 25 16,-99 0 0,24 25-1,51 74 1,74 0 0,148 1-1,1-26 1,-75 0-1,-99 1 1,-99-25 0,-75-26-1,75-24 1,49-24 15,125-76-15,-25 26-16,173-50 15,-50 49 1,-49 1 0,-49 24-1,-50 50 1,-1 0 0,-24 25-1,0 50 1,25-1-1,-25 25 1,50-49 0</inkml:trace>
  <inkml:trace contextRef="#ctx0" brushRef="#br0" timeOffset="46619.17">25526 6152 0,'0'0'0,"25"-25"0,0-24 16,0-1-1,24 1 1,1 24 0,-25 25-1,-25 74 1,-50 50-1,75-74 1,25-1 0,-1 1-1,1 24 1,-50 26 15,-50 24-15,-24 0-1,24-25 1,50-74 0,-25 0-1</inkml:trace>
  <inkml:trace contextRef="#ctx0" brushRef="#br0" timeOffset="46935.23">26444 6301 0,'0'0'0,"25"-74"31,-25 24-31,25 0 31,-25 26-15,-25 48-1,0 76 1,0 48 0,1-23-1,73-26 1,26-50 0,24-49-1,0-24 1,-49-1-16</inkml:trace>
  <inkml:trace contextRef="#ctx0" brushRef="#br0" timeOffset="47139.95">25576 5780 0,'0'0'0,"-99"-25"32,49 25-32,25-24 15,1 24 1</inkml:trace>
  <inkml:trace contextRef="#ctx0" brushRef="#br0" timeOffset="48202.1">28230 5855 0,'0'0'0,"25"0"15,-25-25-15,-25 25 47,25 25-47,-49 24 16,-1 100 0,25 25-1,0-26 1,25 1-1,-24-99-15,48-25 16</inkml:trace>
  <inkml:trace contextRef="#ctx0" brushRef="#br0" timeOffset="48636.55">28677 5979 0,'0'0'0,"25"-124"16,-25 99-1,49-25 1,75 50 0,0 0-1,-74 99 1,-75 50-1,0-74-15,-74 49 16,74-75 0,50-49-1,99 25 17,0 0-17,-49 24 1,-51 51-1,-73-26 1,-26 25 0,-49-49-1,0-25 1,50-25 0</inkml:trace>
  <inkml:trace contextRef="#ctx0" brushRef="#br0" timeOffset="50803.03">3597 9724 0,'0'0'0,"25"-49"32,-25-1-32,-50 25 15,-49 25 1,-50 50-1,100 24-15,-26 51 16,50-51 0,100-49-1,49-75 1,0-49 15,-50 24-15,-74 51-1,25 48 1,-50 76 0,50 123-1,25 0 1,-26 125 0,-24-150-1,-74 0 1,-25-73-1,0-76 1,-1-98 0,26-76-1,49-123 1,75-24 15,74 23-15,-50 175-16</inkml:trace>
  <inkml:trace contextRef="#ctx0" brushRef="#br0" timeOffset="51169.16">4242 9948 0,'0'0'0,"25"-75"16,-25 51-1,-50-1 1,-24 74 0,-1 75-1,51 50 17,24-100-17,24-74-15,76-24 16,-1-51-1,-50-24 1,-24 25 0,0 74-1,0 49 1,0 75 0,-1 25-1,-24-99-15</inkml:trace>
  <inkml:trace contextRef="#ctx0" brushRef="#br0" timeOffset="51438.66">4639 9824 0,'0'0'0,"50"-50"15,-26 50 1,-24 50-1,25 99 1,0-1 0,0-73-1,0-75 1,49-50 0,0-74-1,1-99 1,-50 173-1</inkml:trace>
  <inkml:trace contextRef="#ctx0" brushRef="#br0" timeOffset="51669.46">5209 9973 0,'0'0'16,"50"0"-16,0-25 15,24-25 1,-24-49-1,-25 0 1,-100 74 0,1 124-1,24 50 1,75-25 0,74-25-1,124-74 1</inkml:trace>
  <inkml:trace contextRef="#ctx0" brushRef="#br0" timeOffset="52253.42">7566 9774 0,'0'0'16,"-49"0"-16,24 0 0,25-25 15,0-49 1,74-1-1,75 26 1,0 49 0,-25 74-1,-99 75 1,-75 149 15,0-199-15,26-99-1,73-74 1,50-75 0,25-50-1,-49 26 1,-50 123 0,-50 75-1,-25 99 1,1 25-1,98-25 1,-24-75-16,99 1 31,0-75-15,0-24-16</inkml:trace>
  <inkml:trace contextRef="#ctx0" brushRef="#br0" timeOffset="52469.69">7591 9328 0,'-25'-25'0,"50"50"0,-75-50 15,26 0-15,24 0 16,99-24-1,99 24 1,-49 0 0</inkml:trace>
  <inkml:trace contextRef="#ctx0" brushRef="#br0" timeOffset="53268.83">9451 9650 0,'0'-25'78,"25"25"-62,0 0-16,25 0 15,-26-25-15,26 1 16,0 24-16,24-25 16,-24 25-16,-1-25 15,-24 25 17</inkml:trace>
  <inkml:trace contextRef="#ctx0" brushRef="#br0" timeOffset="53439.05">9551 9849 0,'0'24'31,"24"-24"-31,51-49 16,74 24-1</inkml:trace>
  <inkml:trace contextRef="#ctx0" brushRef="#br0" timeOffset="54135.61">10493 9204 0,'0'0'16,"-24"-25"-16,24 0 15,24 25-15,76-74 16,48 49 0,-48 25-1,-51 99 1,-98 25-1,-51 0 1,76-50 0,73-98 15,1 24-31,49-25 31,-25 74-15,-74 51-1,-74-26 1,-25 25 0,0-24-1,74-75 1</inkml:trace>
  <inkml:trace contextRef="#ctx0" brushRef="#br0" timeOffset="54552.61">11411 9129 0,'0'0'16,"25"-25"0,0 25-1,-50 25 1,0 74-1,25-24 1,0-26-16,25-24 16,25 0-1,49-25 1,-25 0-16,-24-50 16,24-24-1,-74 24 1,25 50-1,-25 0 1,-25 100 0,25 48-1,-25 26 17,25 0-17,0-125-15,0 26 16,0-50-16</inkml:trace>
  <inkml:trace contextRef="#ctx0" brushRef="#br0" timeOffset="54837.35">12403 9700 0,'25'0'15,"-25"-25"1,25 25 0,-25 25-1,0-1-15,0 1 32,0-50 14,25 25-46,-50-24 16,25-26 0</inkml:trace>
  <inkml:trace contextRef="#ctx0" brushRef="#br0" timeOffset="65606.3">12503 9675 0,'25'0'16,"-1"-25"-1,1 25 1,0-25 0,0 0-1,-50 50 32,0 0-31,25 0-1,-25 0-15,25-1 16,-24 1 0,48-25 15,1 0-16,-25-25 1,0 1 0,0 48 31,-25-24-32,25 25 1,0-50 31</inkml:trace>
  <inkml:trace contextRef="#ctx0" brushRef="#br0" timeOffset="66836.56">2233 12825 0,'0'-24'31,"-25"48"32,25 26-63,-25 0 16,25 24-16,-25 0 15,0 1 1,1 24-1,-1-74-15,25 0 16</inkml:trace>
  <inkml:trace contextRef="#ctx0" brushRef="#br0" timeOffset="67120.81">2158 12701 0,'0'0'0,"0"-24"16,-25 24-16,1 0 16,-1-25-1,25 50 17,25-1-17,49-24 1,-49 0-1,0-49 1,-50 24 0,-50 25-1,-24 0 1</inkml:trace>
  <inkml:trace contextRef="#ctx0" brushRef="#br0" timeOffset="67453.35">1687 13222 0,'0'-24'15,"-25"24"17,25 24-17,0 1-15,0 0 16,25 99 0,0-25-1,-1-49-15,1 24 16,25-24-1,-25-50 1</inkml:trace>
  <inkml:trace contextRef="#ctx0" brushRef="#br0" timeOffset="67753.37">2902 12875 0,'25'0'16,"0"25"-16,-25 0 15,0-1-15,-25 100 16,0 25-1,-24 25 1,24-75 0,25-49-1,-25-50 1</inkml:trace>
  <inkml:trace contextRef="#ctx0" brushRef="#br0" timeOffset="71077.1">12627 9700 0,'0'24'31,"0"-48"-31,-25 24 16,25-25 124</inkml:trace>
  <inkml:trace contextRef="#ctx0" brushRef="#br0" timeOffset="71405.67">13569 9030 0,'0'0'16,"0"-25"-16,0 0 16,0 75 30,0 24-30,-24 26-16,24-1 16,-25 74-1,0-98-15,50 24 16,49-49 0,-24-50-1</inkml:trace>
  <inkml:trace contextRef="#ctx0" brushRef="#br0" timeOffset="71888.39">14090 9452 0,'25'-25'16,"0"0"0,0 0-16,0 0 15,-1-24 1,26-1-1,-25 25-15,-25 1 16,0-1 0,-50 99-1,1 1 1,49 24 0,74-50-1,50-24 1,0-50-1,0-49 1,-74-25 15,-1-149-15,-73 74 0,24 124-1,0 1-15,-25 98 31,25 75-15,0 50 0,25 0-1,-1-75 1,-24-25 0</inkml:trace>
  <inkml:trace contextRef="#ctx0" brushRef="#br0" timeOffset="72054.45">14512 9253 0,'0'0'0,"0"-25"15,0-24 1,0 24 0,25 0-1,99-24 1,-25 49-16</inkml:trace>
  <inkml:trace contextRef="#ctx0" brushRef="#br0" timeOffset="72287.59">16323 8881 0,'0'0'16,"-25"-25"-16,0 25 16,1 25-16,-1 25 15,0-1-15,0 100 32,25 0-17,-25-25-15</inkml:trace>
  <inkml:trace contextRef="#ctx0" brushRef="#br0" timeOffset="72920.8">16000 9352 0,'0'0'0,"0"-124"16,50 75-1,99-50 1,25-1-1,-26 1 1,-73 49 0,-75 75 15,0 25-15,-25-1-16,25 1 15,-50 74 1,50-25-1,0-49 1,25-50 0,0-25-1,49-74 1,-24 25 0,-25 49-1,25 74 16,-1 26-15,50-26 0,25-24-1,0-50 17,-49-24-17,-75-75 1,0 74-16,-50-49 15,-24 74 1,-1 75 0,26 24-1,49 50 1,25-25 0,-1-24-1,26-26 1</inkml:trace>
  <inkml:trace contextRef="#ctx0" brushRef="#br0" timeOffset="73753.83">19920 8931 0,'0'0'0,"25"-50"31,-25 25-31,0 0 0,-50-24 16,-49 49-1,-50 99 17,25 50-17,74 0 1,50-75-1,124-74 1,1-74 0,-51-1-16,0-49 15,-24-25 1,-25 75 0,0 74-1,-25 99 1,0 50-1,24 0 1,26-75 0,0-49 15,-26-25-31</inkml:trace>
  <inkml:trace contextRef="#ctx0" brushRef="#br0" timeOffset="73954.42">20292 8509 0,'0'0'0,"25"-99"16,-50 173 31,25 25-47,-50 100 15,26 24 1,-1-74-1,25-99 1</inkml:trace>
  <inkml:trace contextRef="#ctx0" brushRef="#br0" timeOffset="74170.66">20664 8559 0,'0'0'0,"25"-50"16,-25 0-1,25 50 1,-50 75 0,0 74-1,0 74 1,25-49 0,25-75-1,25-74 1</inkml:trace>
  <inkml:trace contextRef="#ctx0" brushRef="#br0" timeOffset="74336.89">20689 8881 0,'0'0'0,"-25"0"0,0 0 15,1 0 1,98 0-1,-24-25 1,49 0-16</inkml:trace>
  <inkml:trace contextRef="#ctx0" brushRef="#br0" timeOffset="74788.06">21061 8931 0,'25'0'0,"-50"0"15,50-25-15,0 25 16,0-25 0,-1-49-1,1 49-15,-25 0 16,0 0-1,0 25 1,-25 75 0,25-1-1,50-24 1,49-26 0,0-48-1,1-26 1,-1 50-1,-50 0 17,-49 50-17,50-1 1,0 1 0,-50-25-1,0-50-15</inkml:trace>
  <inkml:trace contextRef="#ctx0" brushRef="#br0" timeOffset="75570.38">21880 8807 0,'25'-50'16,"-50"100"-16,74-125 15,-24 100 17,0 25-17,-25 24 1,25-49-1,0-25 1,24 0 0,-24-25-16,74-49 31,-74 49-15,0 25-1,49 25 1,75-1-1,74 1 1,-49-50 0,-124-49-1,-75 24 1,-25 26-16,-99 24 16,50 0-1,25 49 1,74 26 15,74-75-31,50-25 31,-25 0-15,-74 0 0,0 0-1,0 25 1,0 75-1,24-1 1,26 1 0,-1-75-1,50-50 1,-74-49 0,-1-75-1,1 1 1,0 48-1,-50 101 17,24 48-17,-48 76 1,24 49 0,-25 49-1,-25-24 1,25-50-1</inkml:trace>
  <inkml:trace contextRef="#ctx0" brushRef="#br0" timeOffset="76171.08">23343 8856 0,'0'0'0,"0"-99"16,25 25-1,25 24 1,24 0-1,25 26 1,-49 48 0,0 51 15,-26 24-15,26-25-1,-25-24 1,24-50-16,76 0 15,-1-74 1,24-50 0,-24 24-1,-124 76 1,0 73 0,-24-24-1,-1 99 1,74 25-1,100-100 1,50-49 0,-50-49 15,-25-50-15,-100-1-1,-24 26 1,-24 49-1,-51 50 1,26 74 0,49 25-1,-25-25 1,50-24 0,24-25-1,50-50 1</inkml:trace>
  <inkml:trace contextRef="#ctx0" brushRef="#br0" timeOffset="77671.37">26841 8186 0,'0'0'0,"0"-24"31,0-1 1,0 74-17,0-24-15,0 50 16,-25 123-1,-24 1 1,24-1 0,0-99-1,25-74 1,25-50 0,-25-24-1,74-100 1,26 0-1,-51 99-15,26 26 16,-51 48 15,1 76-15,-25 24 0,0-25-1,50-74 1,24-50-1,25-50 1,-49-24 0,-25 50-1,-50 73 17,25 1-32,0 74 15,74-74 1,26-25-1,-1-49 1,-49-26 0,-1-49 15,-24 50-15,-25 99 15,25 99-16,-25 49 1,0 26 0,0-75-16,-75 74 15,-73 1 1,-1-125 0,49-74-1,51-124 1</inkml:trace>
  <inkml:trace contextRef="#ctx0" brushRef="#br0" timeOffset="78104.52">28255 8807 0,'0'24'31,"-25"26"-31,1 24 15,-26 75 1,25 25 0,0 24-1,0-74 1,1-74 0,-1-50-1,0-99 1,50-100-1,49-49 1,1-49 0,49 49 15,-75 198-15,1 50-1,0 50 1,-50 74-1,-25 74 1,0-124 0,0 51-1</inkml:trace>
  <inkml:trace contextRef="#ctx0" brushRef="#br0" timeOffset="78405.34">28776 8807 0,'0'0'0,"0"-25"0,0 0 16,-25 25 15,-49 74-15,49 26 0,25-1-1,74-49 1,26-50-1,24-100 1,-99 1 0,-25 25-1,-25-50 1,0 49 0</inkml:trace>
  <inkml:trace contextRef="#ctx0" brushRef="#br0" timeOffset="78605.38">29347 8534 0,'24'-25'16,"-48"50"-16,48-75 16,-24 75-1,0 0 1,-24 24-1,-1 100 1,0-50-16,0 50 16,0-99-1</inkml:trace>
  <inkml:trace contextRef="#ctx0" brushRef="#br0" timeOffset="78990.5">29223 8931 0,'0'0'0,"49"-100"31,1 1-15,-25 50-16,24 24 15,26-50 1,-1 51 0,-74 148 15,-50 0-16,50-25 1,0-50 0,25-73-1,25-1 1,49-50 0,-24 26-1,-51 24 1,1 25-1,0 50 1,-25-1-16,0 100 31,25-99-15</inkml:trace>
  <inkml:trace contextRef="#ctx0" brushRef="#br0" timeOffset="79404.72">30066 8931 0,'0'0'0,"25"-25"16,24-50 0,1 1-1,0 0 1,-26 74 15,-48 49-15,-1 50-1,25-24 1,25-75 0,49 0 15,25-50-15,25-49-1,0 25 1,0 49-1,-49 25 1,-50 74 0,-50 25-1,0-49-15,-25-25 16,-24 24 0,49-49-1</inkml:trace>
  <inkml:trace contextRef="#ctx0" brushRef="#br0" timeOffset="79570.72">31108 8683 0,'0'0'15,"25"-25"1,-50 74 15,25-24-15,-25 74-1,25-74-15</inkml:trace>
  <inkml:trace contextRef="#ctx0" brushRef="#br0" timeOffset="79805.16">31579 8757 0,'0'0'0,"0"-25"0,0 0 16,25 75 31,0 0-47,24 74 31,-49-50-15,-24 1-1,-26-51-15,-49 1 16,-50-25-1</inkml:trace>
  <inkml:trace contextRef="#ctx0" brushRef="#br0" timeOffset="82654.97">5011 11932 0,'0'0'0,"0"-24"16,0-1 0,0 0-1,0 50 32,-25 0-31,25-1-1,25 1 1,-25-50 31,-25 1-31,25-1 15,0 0 0,0 0-15,25 25-1,-25-25 1,25-24 0,-25-26-1,0 1 1,0 49 15,0 50 0,0 24-31,0 26 16,25-1-16,-50 100 16,25-25-1,-25-75 1,25-49-1,50-99 32,74-26-31,-50 51 0,-24 49-1,-26 49 1,-24 26-1,-24-1 1,-1-49-16,-25 25 16,-49-1-1,49-49 1,-24-25 0,74-49-1</inkml:trace>
  <inkml:trace contextRef="#ctx0" brushRef="#br0" timeOffset="82954.14">5631 12131 0,'0'0'0,"25"25"0,25-25 16,-1-25-1,-24 0 1,25 0-16,-1-49 15,-49-1 1,-25 26 0,-49 24-1,0 50 1,-1 124 0,75-1-1,50-48 1,123-51-1,-73-49 1</inkml:trace>
  <inkml:trace contextRef="#ctx0" brushRef="#br0" timeOffset="83321.53">7988 11560 0,'0'0'0,"0"-25"16,0 1-16,0 73 31,-25 75-15,0 50 0,0 0-1,25-50 1,50-124-1,0-25-15</inkml:trace>
  <inkml:trace contextRef="#ctx0" brushRef="#br0" timeOffset="83538.03">8558 11560 0,'0'0'16,"50"-99"-16,-50 74 31,-50 100-16,26 24 1,-1 50 0,50-25 15,-1-25-15,-24-49-1,-24-26-15</inkml:trace>
  <inkml:trace contextRef="#ctx0" brushRef="#br0" timeOffset="83705.8">8186 12032 0,'-25'-25'15,"50"50"-15,-74-75 16,49 0 0,24 26-1,76-26 1,73 0-1,-73 50 1</inkml:trace>
  <inkml:trace contextRef="#ctx0" brushRef="#br0" timeOffset="83939.59">9228 11858 0,'0'0'0,"25"0"16,-25 25 0,-25 24-1,25 26 1,-49 74 0,24-75-16,0-24 15,-49 74 1,74-75-1</inkml:trace>
  <inkml:trace contextRef="#ctx0" brushRef="#br0" timeOffset="84838.31">11114 11784 0,'0'0'0,"-25"-25"15,0 25 1,25-25-1,0 0-15,-25 25 16,25 25 15,25-25-15,0 25 0,24-50-1,-49 0 1,-24-25-1,-1 26 1</inkml:trace>
  <inkml:trace contextRef="#ctx0" brushRef="#br0" timeOffset="85055.68">11064 11883 0,'0'0'0,"0"25"16,0-1 0,0 1-1,-25 0 1,25 25 0,25-26-1,25-24 1,-1 0-16</inkml:trace>
  <inkml:trace contextRef="#ctx0" brushRef="#br0" timeOffset="85671.85">12131 11759 0,'0'0'0,"24"0"16,-24-25-16,-24 0 31,-26 50-15,25 49-1,50 1 1,49-26-1,50-24 1,-24-74 0,-26-1-1,-24-49 1,-50 24-16,25-24 16,-25 25-1,0 123 16,49 75-15,1-24 15,24-51-15,25-49 0,-24-49-1,-1-51 1,-24-73-1,-1-1 1,-49 124-16,25 26 16,-25 98-1,0 75 1,0 24 0,25-24-1,25-25 1</inkml:trace>
  <inkml:trace contextRef="#ctx0" brushRef="#br0" timeOffset="86255.94">13892 11163 0,'0'-24'16,"0"48"-16,0-73 16,-50 49-1,50 25 16,50-1-31,0 1 16,148 0 0,-74-25-16,74 25 15,-123-50 1,-50 25 0,-50 50-1,-25-26-15,-123 100 16,-1 25 15,25-25-31,100-24 31,49-51-15,24-49-16</inkml:trace>
  <inkml:trace contextRef="#ctx0" brushRef="#br0" timeOffset="86955.05">15281 11089 0,'0'-25'32,"0"0"-32,0-24 15,50 24 1,49-25 0,25 50-1,-25 75 1,-74 74 15,-25-75-31,-50 0 0,-49 75 31,74-149-15,25 25 0,0-50-16,50 0 15,0 1-15,74-51 16,-50 75-1,-24 0 1,-26 50 0,1-1-1,-25 1 1,-99 24 0,49-49-16,-24 0 15,-50 25 1,74-26 15</inkml:trace>
  <inkml:trace contextRef="#ctx0" brushRef="#br0" timeOffset="87554.79">16720 10965 0,'0'-25'16,"0"0"0,-25 25 15,25 25 0,0 0-15,0 24-16,0 26 15,-25 74 1,0-50-16,25 75 16,0-26-1,0-48 1,-24-51-1,48-49 48,-24-24-47,0-1-1,0 0 1</inkml:trace>
  <inkml:trace contextRef="#ctx0" brushRef="#br0" timeOffset="88405.98">19473 11139 0,'0'0'0,"25"-75"16,-25 50-1,-25 0-15,-49 25 16,-75 50 15,25 99-15,50 0 0,74-75-1,49-49 1,100-75-1,-25-49 1,-25 25 0,-74 74-1,-25 25-15,25 74 16,-50 25 0,0-25-1</inkml:trace>
  <inkml:trace contextRef="#ctx0" brushRef="#br0" timeOffset="89055.54">19672 11238 0,'0'0'16,"74"-99"0,-49 99-1,-25 49 1,0 50-1,0-49-15,-25 49 16,25-74 0,75-50-1,-1-74 1,50-25 0,-49 50-1,-51 74 1,1 74-1,-25 0 1,50-24 15,99-50-15,49-50 0,1-98-1,-150 23 1,-49 76-1,-74 49 1,-25 74 0,24 26-1,75-1 1,75-25 0,73-49-1,-24-50 1,-49-74-1,-26-25 1,-49-199 15,-24 150-15,24 148 0,-25 75-1,25 74 1,25-25-16</inkml:trace>
  <inkml:trace contextRef="#ctx0" brushRef="#br0" timeOffset="89355.72">22425 10642 0,'0'0'0,"0"-49"16,-24 49-16,-1 0 31,0 74-15,-25 75 0,1 49-1,49-24 1,25-75-1,99-74 1,0-74 0,-50-1-16</inkml:trace>
  <inkml:trace contextRef="#ctx0" brushRef="#br0" timeOffset="89771.94">22847 11064 0,'25'-74'16,"-50"148"-16,50-198 15,-25 99 1,25-24-1,0 24 1,-50 25 31,-50 74-31,51 50-1,48-24 1,51-76-1,-1-24-15,100-49 16,0-51 0,-100-24-1,-24-74 1,-26 24 0,1 75-1,-50 74 1,-24 75-1,24 99 1,0 49 15,50 1-15,0-50 0,0-100-16,-1-24 15</inkml:trace>
  <inkml:trace contextRef="#ctx0" brushRef="#br0" timeOffset="89955.54">23368 10866 0,'-49'-25'16,"98"50"-16,-123-75 16,49 0-16,0 26 15,25-1 1,25 25-1,124 0-15,-75 0 16</inkml:trace>
  <inkml:trace contextRef="#ctx0" brushRef="#br0" timeOffset="90741.66">26022 10419 0,'0'25'31,"-24"0"-31,-1 24 16,-74 100-1,-50 25 1,0-50-1,99-99-15,-24-1 16,24-48 0,50-76-1,25-48 1,25 73 0,49 50 15,-49 1-31,-1 48 0,50 51 31,25 24-31,25 25 31,-49-99-15</inkml:trace>
  <inkml:trace contextRef="#ctx0" brushRef="#br0" timeOffset="90922.17">26568 10791 0,'25'-25'31,"-25"1"-31,25 24 0,0-25 16,74 25 0,50-25-1,-75 25-15</inkml:trace>
  <inkml:trace contextRef="#ctx0" brushRef="#br0" timeOffset="91071.77">26792 10866 0,'0'0'0,"-50"24"16,25-24-1,25 25 1,124-25-1,-49 0-15</inkml:trace>
  <inkml:trace contextRef="#ctx0" brushRef="#br0" timeOffset="91421.84">27734 10692 0,'0'0'0,"0"-25"31,-49 25-31,-26 25 16,1 25 15,-1 24-15,50 25 0,25-24-1,75-51 1,49-48-1,0-1 1,-50-50 0,-49-49-1,-50 75-15,1-26 16,-1 26 0,-25 49-1,50-25 1</inkml:trace>
  <inkml:trace contextRef="#ctx0" brushRef="#br0" timeOffset="91580.41">28156 10841 0,'0'0'16,"25"25"-16,-25-1 15,25-24 32</inkml:trace>
  <inkml:trace contextRef="#ctx0" brushRef="#br0" timeOffset="91890.61">28751 10518 0,'0'0'0,"0"-24"15,-25 48 32,25 1-47,0 0 16,25 49-1,0 1 1,0 24 0,0-25-1,-1 1 1,1-50 0</inkml:trace>
  <inkml:trace contextRef="#ctx0" brushRef="#br0" timeOffset="92038.65">29223 11089 0,'0'0'0,"24"0"63,-24-25-48,25 25-15</inkml:trace>
  <inkml:trace contextRef="#ctx0" brushRef="#br0" timeOffset="98239.34">4540 13123 0,'0'0'0,"0"-25"32,0 75-32,-25 24 0,25 1 15,-25 74 1,25-50-1,0-74 1,50-100 15,24-24-15,1 25 0,-51-1-1,1 75 1,0 50-1,0 49 1,24 0 0,1-74-1,24-25 1,-24-50 0,-25-49-1,0 50-15,-1-51 16,1 1 15,-25 74-31,0 50 31</inkml:trace>
  <inkml:trace contextRef="#ctx0" brushRef="#br0" timeOffset="98573.27">5333 13446 0,'0'0'0,"50"-25"16,-25 25-1,0 0-15,49-50 16,25 1 0,-74-26-1,0 50 1,-75 1-1,-24 73 1,0 26 15,74 49-15,0 0 0,24-50-1,76-24 1,-26-50-16,75 0 15,0-50 1</inkml:trace>
  <inkml:trace contextRef="#ctx0" brushRef="#br0" timeOffset="99272.38">8286 13049 0,'0'0'0,"0"-25"15,0 0 1,0 0 31,-25 25-32,0 0-15,0 25 16,0 0 0,0 24-16,-24 100 15,-1 25 1,25 24-1,25-49 17,-24 0-17,-1 0 1,0-75 0,0-49-16</inkml:trace>
  <inkml:trace contextRef="#ctx0" brushRef="#br0" timeOffset="99889.44">7765 13892 0,'0'0'0,"-25"-74"16,50-1 0,74 1-1,25-25 1,0 24-1,0 1 17,-25 49-17,-74 0 1,-25 50 0,0 25-1,-25-26 1,0 76-1,25-76-15,50 51 16,24-50 0,26-25-1,-76-25 1,-24-25 0,-49 1-1,49-26 1,25 26-1,99 24 17,0 0-17,-50 50 1,-24 124 0,-75-75-1,0-49 1,0 0-1,25-75 1,50-49 0,24-25-1,26 25 1,-26 49 0</inkml:trace>
  <inkml:trace contextRef="#ctx0" brushRef="#br0" timeOffset="100306.48">9228 13322 0,'0'0'0,"25"24"0,0-24 16,0 50 0,-1 0-1,-48 24 1,-1-24 0,25-75 15,25-25-16,49-24 1,0-1 0,-24 75-1,-50 50 1,-25 24 0,0 1-1,50-75 1,50-75-1,24-24 17,0 0-17,-49 74 1,-25 25 0,-25 50-1,0-1 1,24-24-16</inkml:trace>
  <inkml:trace contextRef="#ctx0" brushRef="#br0" timeOffset="101756.06">10096 13247 0,'0'0'0,"25"0"16,-25-25 0,-25 75-1,25-25 1,25 24-1,74-49 17,-24-49-17,-1-1 1,-49-49 0,0 24-1,-25 51 1,0 73-1,0 51 1,25-1 0,49-25-1,50-74 1,-25-49 0,-24-51-1,-26-24 1,-24-25-1,-50 100 1,-24 98 15,-1 75-15,25 75 0,125-100-1,73-99 1,26-25-1,-125 1 1,1-26 0,-1-74-1,-173 124 1,24 50 0,1 49-1,74-25 1,99-49-1,25-50 17,-74 0-32,49-49 15,-74 49 1,0-24 0,-25 24-1,0 50 1,0 24-1,0 26 1,74-26 0,75-24-1,-25-50 1,-25-24 0,-74 24-16,25-99 15,-26-50 1,1 50-1,0 74 17,-25 26-17,0-1 1,-25 25 0,0 0-1,1 0 1,24 25 15,0-1 16,0 1-16,0 25-15,0-25-1,-25 24-15,0 75 16,-25 25 15,50-25-15,0-49 0,50-51-1,74-24 1,-74-49-16,49-1 15,-50-24 1,-24-1 0,-25 51-1,25 24 1,-50 49 0,-24 26-1,49 24 1,24-25-1,1 1 17,25-51-17,0-24 1,-26-24-16</inkml:trace>
  <inkml:trace contextRef="#ctx0" brushRef="#br0" timeOffset="101925.78">12453 13123 0,'0'0'15,"-50"-50"1,26 26-16,24-1 16,74 0 15,-24 0-31,-25 0 15</inkml:trace>
  <inkml:trace contextRef="#ctx0" brushRef="#br0" timeOffset="102109.59">11783 12925 0,'-99'0'0,"198"0"0,-272 24 16,123-48-16,25 24 16,0 0-1,1-25-15</inkml:trace>
  <inkml:trace contextRef="#ctx0" brushRef="#br0" timeOffset="103822.63">15058 12949 0,'0'0'15,"0"-24"1,0-1 15,-50 99-15,-24 25-1,24 75 1,50-50 0,50-49-1,74-75 1,25-50-1,-50-49 1,-74 0 0,-50-26-1,-50 26 1,26 74-16,-50 25 16,49 50-1,25 24 1,50 1 15,74-50-15,0-50-1,1-25 1,-1-24 0,-49-25-1,-50 24 1,0 100 15,0 124-15,0-50-1,24-24 1,26-75 0,24-25-1,1-25 16,-26-49-15,1-25-16,-50 49 31,25 75-15,-25 25 0,0 50-1,0 24 1,25-25-1,24-49 1,-24 0 0,49-75-1,26-24 1,-1-25 0,-49 49-1,49 0 1,-25 50-1,-74 50 17,25 0-32,-25-1 15,25 50 1,74-49 0,-25-50-1,-24 0 1,74-50-1,-25-24 1</inkml:trace>
  <inkml:trace contextRef="#ctx0" brushRef="#br0" timeOffset="104823.64">18828 12726 0,'0'0'15,"0"-49"-15,0 24 0,0 0 16,25 25-1,-25 74 17,0 75-17,0 25 1,0-25 0,0-100-1,25-49 1,0 0-16,49-99 15,50-25 1,-24 25 0,-51 74-1,-24 25 1,-25 99 0,0 0 15,50-74-31,24-25 31,0-49-15,26-75-1,-100 99 1,0-25 0,0 75 15,0 25-31,49-1 15,26-24 1,24-50 0,0-49-1,-74-25 1,0 24 0,-25 50-1,0 1 1,0 148-1,25 49 17,-50 175-17,-25-100 1,-49-75 0,-75-98-1,25-100 1,100-149-1,74 50-15</inkml:trace>
  <inkml:trace contextRef="#ctx0" brushRef="#br0" timeOffset="105273.66">20441 12850 0,'25'0'16,"-50"0"-16,75 25 0,-75 0 15,25 0-15,-25 99 32,0 0-17,50 0 1,-25-50 0,0-123 15,-25-1-16,25-99 1,25-49 0,0 49-1,0 74-15,24 26 16,1 24 0,-1 50-1,1 49 16,-25 75-15,-25-25 0,-50-25-1,75-74 1,0-25 0,49-25-16</inkml:trace>
  <inkml:trace contextRef="#ctx0" brushRef="#br0" timeOffset="105540.58">21136 12825 0,'0'0'16,"0"-24"0,-50 73-1,25 26 1,25-1 0,50-24-1,49-50 1,0-50-1,-49-24 1,-50-26 15,-25 51-31,0-26 16,0 75 0,25-24-16,-24 24 15</inkml:trace>
  <inkml:trace contextRef="#ctx0" brushRef="#br0" timeOffset="105756.41">21656 12602 0,'0'0'0,"25"-25"0,25-49 16,-50 49 0,25 25-1,0 75 1,-25 123 15,0-124-15,0 1-16,-25-26 15,25 26-15,-25-26 16</inkml:trace>
  <inkml:trace contextRef="#ctx0" brushRef="#br0" timeOffset="106140.99">21681 12875 0,'25'-50'16,"-50"100"-16,100-174 16,24 25-1,0 0 1,0 49 15,-74 75-15,-50 24-16,25 1 15,-24 99-15,-1-75 32,0-49-17,50 0 1,49-75 0,1-24-1,24-1 1,-74 51-16,-1 24 15,1 24 1,-25 76 0,0-51-1,0 1-15,-25-25 16</inkml:trace>
  <inkml:trace contextRef="#ctx0" brushRef="#br0" timeOffset="106525.65">22550 12825 0,'0'0'0,"99"-99"31,-74 50-15,-1-26 0,1 50-16,0 1 31,0 98-16,-50 0 1,25 1 0,25-75 15,0-25-31,99-49 16,0-26-1,-25 51 1,-49 24-1,-26 25 17,1 25-17,-25 24-15,-49 26 16,-26-1 0</inkml:trace>
  <inkml:trace contextRef="#ctx0" brushRef="#br0" timeOffset="106841.15">23517 12528 0,'0'0'16,"25"-25"-16,0 0 15,-50 50 17,25 0-17,0 0 1,25-1-1,-1-24 1,26 0-16,49-24 16,-24-1-1,-51 25 17,-48 49-17,-26 26 1,-49-1-1,0-24 1,24-25-16</inkml:trace>
  <inkml:trace contextRef="#ctx0" brushRef="#br0" timeOffset="106975.17">23269 12230 0,'0'0'0,"-50"-25"16,-24 0-16,-1 1 16,1-26-1</inkml:trace>
  <inkml:trace contextRef="#ctx0" brushRef="#br0" timeOffset="107739.95">25576 12652 0,'0'0'0,"25"-50"0,0 25 16,-1 1-16,1-1 16,-25 0-1,-49 25 1,-26 74 0,26 26 15,49-51-31,49-24 31,26-25-31,-1-50 16,100 1-1,-26-26 1,1 51 0,-99 48-1,-50 51 1,25-26-1,-25-24 1,25-25 0,49-25-1,50-49 1,25 0 0,-50 24-1,-49 100 1,-1 24 15,-49 25-15,-149 50-1</inkml:trace>
  <inkml:trace contextRef="#ctx0" brushRef="#br0" timeOffset="109139.4">7690 15281 0,'0'0'0,"0"-24"31,0-1 48,0 74-79,-25 1 15,1 49-15,-1 0 16,-25 149-1,1 1 1,-26-51 0,50-74-1,25-74 1</inkml:trace>
  <inkml:trace contextRef="#ctx0" brushRef="#br0" timeOffset="109390.01">8013 15505 0,'0'0'16,"24"-25"0,-24 50-1,0-1 1,-24 26-1,-1 99 1,25-50-16,-50 100 16,1-26-1,24-49 1,0-49 0</inkml:trace>
  <inkml:trace contextRef="#ctx0" brushRef="#br0" timeOffset="109573.74">7541 16249 0,'0'0'0,"-24"-75"16,24 51 0,24-1-1,51-50 1,74 1-1,-25 49 1</inkml:trace>
  <inkml:trace contextRef="#ctx0" brushRef="#br0" timeOffset="109856.38">8211 16150 0,'0'0'0,"-25"124"15,25-75 1,0 1 0,-25 49-1,50-49 1,0-50-16,50 0 16,-26-50-1,-24-24 1,-50-1-1,-49 26 1,-1-26 0</inkml:trace>
  <inkml:trace contextRef="#ctx0" brushRef="#br0" timeOffset="110101.27">8931 15877 0,'0'0'0,"0"-25"15,0 0 1,0 0 15,0 50-15,0 0-1</inkml:trace>
  <inkml:trace contextRef="#ctx0" brushRef="#br0" timeOffset="110293.69">8980 16274 0,'0'0'0,"-25"74"15,1-49-15,-1 0 32,25-1-17,25-24 1</inkml:trace>
  <inkml:trace contextRef="#ctx0" brushRef="#br0" timeOffset="115440.44">10196 15926 0,'0'-24'16,"0"-1"15,0 50 94,0 24-125,24-24 16,-24 25-16,0-26 15,50 51 1,49-75 0,1-25-1,24-74 1,-25-25-1,-50-25 1,-49 25 0,0 0-1,-24 49 1,24 100 0,0 74-1,49 50 1,1 0 15,24-50-15,25-74-1,-24-50 1,24-49 0,-49-75-1,-25-49 1,-1 49-1,1 74 1,-50 100 0,25 99-1,0 25 1,50 0 0,-25-25-1,0-25 1,-1-49-1</inkml:trace>
  <inkml:trace contextRef="#ctx0" brushRef="#br0" timeOffset="120473.68">12255 15629 0,'0'24'16,"-50"-24"-16,75 0 47,0 0-32,24 0-15,1 0 16,-1-24-16,76-1 16,-26 25-1,0-25 1,-49 25 15,-26-25-15,-24 0-16</inkml:trace>
  <inkml:trace contextRef="#ctx0" brushRef="#br0" timeOffset="120690.87">12453 15827 0,'0'0'0,"-25"0"32,50 0-1,0 0-15,25-25-16,98-24 15,26 24 1,-75 25-1</inkml:trace>
  <inkml:trace contextRef="#ctx0" brushRef="#br0" timeOffset="121156.95">13743 15505 0,'-50'0'32,"50"-25"-32,0-25 15,25 50-15,25-49 16,74 24 0,-25 25-1,-74 25-15,-25 99 16,-74 0 15,-1 0-15,25-100-1,100-24 17,25 0-17,-1 25 1,0 75-1,-49-26 1,0 25 0,-75-24-1,26-51-15,-76 1 16,1-25 0,49-25-1</inkml:trace>
  <inkml:trace contextRef="#ctx0" brushRef="#br0" timeOffset="121458.32">14462 15430 0,'0'0'0,"0"-25"16,0 1-1,-24 73 1,-1 26 0,50 73-1,-25 26 1,24 0 0,-24-75-1,-24-25 1,24-49 15,24-25-31</inkml:trace>
  <inkml:trace contextRef="#ctx0" brushRef="#br0" timeOffset="123073.99">17985 15902 0,'0'0'0,"50"-100"16,-50 75-1,-25-49 1,0 49 0,-49 25-1,-26 99 1,1 50 0,50 0-1,49-124-15,24 0 31,51-50-15,-1-49 0,-24-1-1,-25 50 1,-1 50 0,1 50-1,-50 49 1,1-25-1,24-50 1</inkml:trace>
  <inkml:trace contextRef="#ctx0" brushRef="#br0" timeOffset="123741.61">18283 15902 0,'0'0'0,"25"-25"0,-1 25 16,-24 49 15,0 75-15,-49-49-1,24-26 1,50-49 0,49-99-1,50 0 1,-49 25-1,-26 98 1,-49 51 0,50-1-1,74-49 1,74-75 0,-24-24-1,-50-25 1,-25-1 15,-74 26-15,-50 49-1,-74 75 1,0 49 0,74-24-16,0 49 15,25-50 1,50-49-1,49-50 1,0-49 0,-24-50-1,-1-50 1,-24-49 0,-26-50-1,1 99 1,-25 124 15,-49 150-15,-1 49-1,25 74 1</inkml:trace>
  <inkml:trace contextRef="#ctx0" brushRef="#br0" timeOffset="124657.32">21284 15505 0,'0'0'0,"0"-75"31,-24 75-31,24-25 16,0 50 15,-25 74-16,0 100 1,0 24 0,0-24-1,25-75 1,25-100 0,0-24-1</inkml:trace>
  <inkml:trace contextRef="#ctx0" brushRef="#br0" timeOffset="124874.01">21632 15579 0,'0'0'0,"49"-99"16,-49 74 0,0 50-1,-49 74 1,24 50-1,0 49 1,25-49 0,0-25-1,0-74 1</inkml:trace>
  <inkml:trace contextRef="#ctx0" brushRef="#br0" timeOffset="125074.04">21136 16050 0,'0'0'0,"-50"0"15,25-24 1,75-1 0,-1 0-1,125-25 1,49 1-1,-24-1 1</inkml:trace>
  <inkml:trace contextRef="#ctx0" brushRef="#br0" timeOffset="125273.75">22177 16001 0,'0'0'16,"0"25"-16,0-1 0,0 51 31,-24 49-15,-1 0-1,0-25 1,0 25 0,50-49-16</inkml:trace>
  <inkml:trace contextRef="#ctx0" brushRef="#br0" timeOffset="126268.45">23021 15877 0,'0'-25'15,"0"0"1,-25 50 62,25 0-47</inkml:trace>
  <inkml:trace contextRef="#ctx0" brushRef="#br0" timeOffset="126473.8">23070 15951 0,'-49'50'31,"24"-25"-31,0-1 16,25 1-1,-25-25 1,25 25-16,0 0 16</inkml:trace>
  <inkml:trace contextRef="#ctx0" brushRef="#br0" timeOffset="127191.25">23914 15728 0,'0'-25'16,"0"0"15,-25 75-31,0-25 16,0 99-1,50-25 1,25 0 0,49-74-1,-24-75 1,-1-49 0,0-50-1,-74 50-15,50-75 31,-50 75-15,25 198 15,-25 75-15,25 0 0,24-100-1,26-74 1,-1-74-1,1-75 1,-1-25 0,-49 100-1,0 148 1,-1 100 0,-24 49-1,0-49 1,50-100-1</inkml:trace>
  <inkml:trace contextRef="#ctx0" brushRef="#br0" timeOffset="127558.05">25427 15480 0,'0'0'0,"-124"-25"32,99 0-32,50 50 47,0-25-47,99 25 15,50-25 1,-75 0 15,-50 0-15,-24 0-1,-99 49 1,-50 75 0,49-24-16,-98 73 15,49-24 1,99-74-16</inkml:trace>
  <inkml:trace contextRef="#ctx0" brushRef="#br0" timeOffset="128141.72">26320 15579 0,'0'0'0,"0"-25"16,-25 0-16,25 1 16,0-26-1,50 0 1,49 26 0,0 24-1,-74 24-15,-25 100 16,-49 25 15,-1-74-15,50-51-1,50-24 1,74-49 0,-25 49-1,-49 49 1,-50 26-1,-50 24 1,-25-24 0,-24-26-1,74-49 1,25-49 0</inkml:trace>
  <inkml:trace contextRef="#ctx0" brushRef="#br0" timeOffset="128412.11">27337 15405 0,'0'0'16,"0"-24"0,-25 73 15,25-24-31,0 124 15,0 49 1,0-24 0,0-25-1,-24-75 1,24-49 0</inkml:trace>
  <inkml:trace contextRef="#ctx0" brushRef="#br0" timeOffset="169894.08">26221 17192 0,'0'0'0,"0"-25"15,0 0-15,-25 25 16,25-25 0,-25 25-1,-24 50 1,-75 99-1,49 74 1,50-124-16,1 124 16,73-74-1,125-74 17,49-51-32</inkml:trace>
  <inkml:trace contextRef="#ctx0" brushRef="#br0" timeOffset="170627.7">26940 17539 0,'0'0'0,"0"-25"15,-24-25 1,-1 50 0,-25 50-1,25 0-15,1 98 16,48-23-1,51-51 1,-26-49 0,-24-25-1,0-50 1,-50-49 15,25-25-15,25 0-1,49 49 1,26 51 0,-26 24-1,-49 24-15,0 76 16,-50-1 0,0-25-1,25-49 1,0-50-1,74-74 1,26-25 0,-1 50-1,-49 49 1,-26 74 15,26 26-15,0 24-1,-1-74-15,75 0 16,25-50 0,-25-50-1,-99-24 1,-25 0 0,-75 74-1,1 75 1,24 49-1,50 25 1,100 0 0,49-49-1,-1-26 1</inkml:trace>
  <inkml:trace contextRef="#ctx0" brushRef="#br0" timeOffset="171112">29297 17192 0,'0'0'0,"-74"24"31,24 1-31,0 0 16,-24 74-1,74 0 1,50-74-16,24 0 16,0 25-1,-24-26 17,-50 1-17,25 25 1,-25-25-1,-25-1 1,-25 1 0,26-25-1,-1 25 1,0 0 0,-25-25-1,1 0 1,-1-25-1,25-25 1,50 1 0,0 24-1</inkml:trace>
  <inkml:trace contextRef="#ctx0" brushRef="#br0" timeOffset="171345.86">29545 17440 0,'0'0'0,"25"0"0,0 0 31,0 24-15,-25 1 0,24 25-1,-24 24 1,0 1-1,0-1 1,25-74 0</inkml:trace>
  <inkml:trace contextRef="#ctx0" brushRef="#br0" timeOffset="171711.71">30091 17514 0,'0'0'15,"25"-50"-15,-1 26 0,-24-26 16,-24 50 0,-26 0-1,-24 50 1,24 24 0,25 0-1,25-49 1,75-25-1,24-25 1,-50-24 0,51-50-1,-51 24-15,51-223 32,-100 125-17,0 123 1,-25 50-1,-25 50 1,50 49 0</inkml:trace>
  <inkml:trace contextRef="#ctx0" brushRef="#br0" timeOffset="172295.35">30488 17365 0,'0'0'0,"25"0"0,24-25 15,1-49 17,-1 24-17,-24 26 1,-25-1 0,-49 74-1,24 51 1,25-26-1,49-24 1,125-26 0,124-73-1,-224 24 1,25-25-16,-24 26 16,24-125-1,-74 74 1,-50 50-1,-74 25 1,24 25 15,51 50-15,-1-1 0,25 1-1,49-26 1,1-49-1,-25-25 1,24-24-16,-24-1 16,149-248-1,-50-49 1,-124 273 0,25 49-1,-50 50 1</inkml:trace>
  <inkml:trace contextRef="#ctx0" brushRef="#br0" timeOffset="172577.63">32100 16547 0,'25'-25'16,"-25"50"0,25 24-1,0 125 1,24 49 0,-49 50-1,0 25 1,-99-75-1,-99-49 1</inkml:trace>
  <inkml:trace contextRef="#ctx0" brushRef="#br0" timeOffset="173177.02">28602 17514 0,'0'0'0,"-49"0"15,24 0 1,50 0 15,0 0-31,74-25 16,0 0 15,-74 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36:05.1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3919 1985 0,'0'-25'31,"25"25"-16,-25 49 32,-25-24-47,25 25 16,-24-1 0,-26 75-1,-24 75 1,49-149-1,25-26-15,0 1 16</inkml:trace>
  <inkml:trace contextRef="#ctx0" brushRef="#br0" timeOffset="266.95">4093 2059 0,'0'0'0,"25"-25"31,-25 0 0,25 50-15,-25 0-16,0 25 16,-50 49-1,25-25 1,1 26-1,24-26 1,-25-24 0</inkml:trace>
  <inkml:trace contextRef="#ctx0" brushRef="#br0" timeOffset="522.41">3919 1910 0,'0'0'16,"0"-49"-16,0 24 47,0 50 0</inkml:trace>
  <inkml:trace contextRef="#ctx0" brushRef="#br0" timeOffset="704.21">4316 1811 0,'25'0'15</inkml:trace>
  <inkml:trace contextRef="#ctx0" brushRef="#br0" timeOffset="968.13">3523 2332 0,'0'0'0,"-75"74"16,75-49 0,-25 25-16,25 24 15,50 1 1,0-1 15,24-24-15,-24-50-16,-1 24 0</inkml:trace>
  <inkml:trace contextRef="#ctx0" brushRef="#br0" timeOffset="1200.13">5185 2059 0,'0'0'0,"49"0"0,-49 25 31,0 24-15,-25-24-16,25 50 15,-24 123 17,24-24-17,0-75-15</inkml:trace>
  <inkml:trace contextRef="#ctx0" brushRef="#br0" timeOffset="2033.95">9203 1836 0,'0'0'0,"0"-25"16,0 0 31,0 75-32,-24 24-15,-1 1 16,-74 123 0,-50-24-1,0-50 1,74-75-1,26-73 1,24-100 0,25-50-1,0 25 17,25 99-17,24 75 1,51 74-1,24 1 1,25-1 0,-25-25-1,-75-74-15</inkml:trace>
  <inkml:trace contextRef="#ctx0" brushRef="#br0" timeOffset="2250.28">9799 2282 0,'25'0'16,"-1"0"15,26-25-16,0 25-15,24-24 16,75-26 0</inkml:trace>
  <inkml:trace contextRef="#ctx0" brushRef="#br0" timeOffset="2433.46">9948 2456 0,'0'0'0,"-50"25"16,100-25 15,-1 0-15,26-25-16,24 25 16</inkml:trace>
  <inkml:trace contextRef="#ctx0" brushRef="#br0" timeOffset="2950.37">11461 1960 0,'0'0'0,"0"-25"16,0 0-1,-50 50 17,1 0-17,24-25 1,-74 99-1,-1 0 1,51 0 0,49-49-16,25 25 15,49-51 1,50-24 0,25-24-1,-75-51 1,-49-24-1,-25 0 1,-74-25 0,-1 74-1,1 25 17,49 25-17,0 0-15</inkml:trace>
  <inkml:trace contextRef="#ctx0" brushRef="#br0" timeOffset="3117.59">11858 2257 0,'0'0'0,"25"0"0,-25 25 16,0 0 15,0 0-16,24-25 1</inkml:trace>
  <inkml:trace contextRef="#ctx0" brushRef="#br0" timeOffset="3440.44">12354 1737 0,'0'0'0,"0"-25"31,0 74 1,0 1-17,-25 24-15,50 1 16,-25 98-1,0-98-15,0 49 16,0-50 0,0-49-1,0-50 32</inkml:trace>
  <inkml:trace contextRef="#ctx0" brushRef="#br0" timeOffset="4150.91">4044 4589 0,'0'0'0,"0"-24"16,-25 24 15,25 24 0,-25 26-31,25 0 16,0 49-1,-25-25 1,0 1 0,50-75-1</inkml:trace>
  <inkml:trace contextRef="#ctx0" brushRef="#br0" timeOffset="4384.53">4217 4614 0,'0'0'0,"0"-25"16,0 1 0,-25 48 31,25 26-47,0 0 15,0 24 1,-24-24-1,24-26-15,24-24 32</inkml:trace>
  <inkml:trace contextRef="#ctx0" brushRef="#br0" timeOffset="4583.56">4440 4565 0,'0'0'15,"0"24"17,0 1-17,0 74 1,0 1 0,0-76-16,0 51 15</inkml:trace>
  <inkml:trace contextRef="#ctx0" brushRef="#br0" timeOffset="4775.05">4068 4441 0,'0'0'0,"-49"0"32,24 0-32,25-25 15</inkml:trace>
  <inkml:trace contextRef="#ctx0" brushRef="#br0" timeOffset="4952.1">4515 4316 0,'0'0'0,"25"0"62,-1-24-46</inkml:trace>
  <inkml:trace contextRef="#ctx0" brushRef="#br0" timeOffset="5184.57">4068 4540 0,'0'0'0,"-74"25"0,-1-25 16,-24 49-1,74-24 1,25 0 0,-24 0-1,24-1-15,0 1 32</inkml:trace>
  <inkml:trace contextRef="#ctx0" brushRef="#br0" timeOffset="5469.82">5160 4465 0,'0'0'0,"49"0"32,-49 25-32,25 0 0,-25 49 15,25 100 17,-25 49-17,-50 1 1,26-125-16</inkml:trace>
  <inkml:trace contextRef="#ctx0" brushRef="#br0" timeOffset="6300.73">9600 4664 0,'-25'-25'32,"25"0"-32,25 0 47,0 25-47,25 0 15,24 0-15,1 0 16,98 50-1,-74 24 1,-99 75 0,-99 25-1,0-50-15,-75 50 32,50-50-17,50-50 1,74-24-1,49-26 1,76 1 0,73-50-1,25 1 1,-49-1 0</inkml:trace>
  <inkml:trace contextRef="#ctx0" brushRef="#br0" timeOffset="6534.56">9675 5135 0,'0'0'0,"-50"-25"31,50 1 0,50 24-31,-1 0 16,175-25-1,48-25 1</inkml:trace>
  <inkml:trace contextRef="#ctx0" brushRef="#br0" timeOffset="6750.93">10989 5011 0,'0'0'0,"-24"25"16,73-25 15,1-25-15,49 25-1,100-25 1,-125 25-16</inkml:trace>
  <inkml:trace contextRef="#ctx0" brushRef="#br0" timeOffset="6901.25">10989 5334 0,'0'0'0,"-74"49"16,49-24-1,50 0 1,124-50 0,124-49-1</inkml:trace>
  <inkml:trace contextRef="#ctx0" brushRef="#br0" timeOffset="7435.85">13569 4366 0,'0'0'0,"25"-25"0,-25 0 16,0 1 0,-25 24-1,1 24 1,-51 76-1,-74 73 1,-24 51 0,24-26-1,74-74 17,51-99-32</inkml:trace>
  <inkml:trace contextRef="#ctx0" brushRef="#br0" timeOffset="7668.94">13024 4639 0,'0'0'0,"0"-124"16,0 99 0,24 50 15,1 0-16,0 24-15,74 100 16,-24-25 0,24-25 15,-25-49-31</inkml:trace>
  <inkml:trace contextRef="#ctx0" brushRef="#br0" timeOffset="7901.01">12949 4217 0,'-25'-25'15,"50"50"-15,-74-74 0,24 24 16,25 0-16,-25 0 15,99 0 1,75-24 0,-25 49-1</inkml:trace>
  <inkml:trace contextRef="#ctx0" brushRef="#br0" timeOffset="8120.67">13842 4813 0,'-25'0'16,"50"0"-16,-50 24 0,25 1 15,50-25 1,99 0 15,-50-25-31,25 1 0</inkml:trace>
  <inkml:trace contextRef="#ctx0" brushRef="#br0" timeOffset="8968.46">15083 4664 0,'0'-25'0,"0"50"0,0-75 31,-25 50-15,25 25 0,0 0-1,0 24-15,49 1 16,26-25-1,24-25 1,-24-50 15,-1-24-15,-49-50 0,0 49-1,-25 1 1,0 99-1,0 24 1,0 26 0,-25-26-16,50 26 15,24-26 1,26-49 0,-26-49-1,26-50 1,-1-75-1,-24 50 1,-50 74 0,-25 149 31,0 75-32,0-75-15,25 50 16,25-74-1</inkml:trace>
  <inkml:trace contextRef="#ctx0" brushRef="#br0" timeOffset="9268.84">16125 4788 0,'0'0'0,"0"-25"31,-25 25-16,0 0-15,0 50 32,25-26-32,0 1 0,75 0 31,-26-25-15,-24-25-1,0-24 1,-25-26-1,-25 1 1,0 74-16,0-25 16,-24 25-16</inkml:trace>
  <inkml:trace contextRef="#ctx0" brushRef="#br0" timeOffset="9750.56">12255 5507 0,'0'0'0,"-50"-25"15,25 25 1,50 25 31,25-25-47,148 0 15,174 0 1,298-25 0,223-24-1,0-1 17,-496 25-32,-50-24 15,199-1 1,-199-24-1,-123 49 1,-150 25-16</inkml:trace>
  <inkml:trace contextRef="#ctx0" brushRef="#br0" timeOffset="10335.2">13768 6152 0,'-25'0'16,"0"0"-16,0 0 16,1 25-16,-1 0 15,-25 49 1,25 25-1,75-49 1,0-25 0,49-25-1,-50-25-15,1-49 32,-50-26-17,-50 1 1,-49 50-1,-25 24 1,25 0 0,124 50 15,0-25-15,148-25-1,26-25 1</inkml:trace>
  <inkml:trace contextRef="#ctx0" brushRef="#br0" timeOffset="10534.22">14462 5904 0,'0'0'0,"-24"25"31,24 0-15,-50 74-1,-24 75 1,-50 99 0,-50 49-1,0 1 1</inkml:trace>
  <inkml:trace contextRef="#ctx0" brushRef="#br0" timeOffset="11185.45">14462 6748 0,'0'0'0,"-24"0"15,-1 0-15,0 0 32,0 24-17,25 175 1,50-100-1,-1-49 1,26-50 0,-1-75-1,-24-49 1,-25-74 0,-25 24-1,-25 50 1,25 74-1,25 26 1,49-1 0,50 0-1,-49 25 1,49 0 0,-75-25-1</inkml:trace>
  <inkml:trace contextRef="#ctx0" brushRef="#br0" timeOffset="11551.15">14983 6673 0,'0'0'0,"0"25"16,25 0 0,-50 24-1,25 26 1,0-50-16,0-1 15,25-48 17,50-76-17,49-24 17,-25 25-17,0 50 1,-24 49-1,-26 99 1,-49 0 0,0 25-1,0-74 1,0-26-16</inkml:trace>
  <inkml:trace contextRef="#ctx0" brushRef="#br0" timeOffset="14384.7">3895 7814 0,'0'0'0,"0"-49"15,24 24 1,-24 50 46,0 0-62,0 24 16,0 50 0,0 1-1,-24 48 1,24-98-16,-25 49 15,25-49 1,25-50 0</inkml:trace>
  <inkml:trace contextRef="#ctx0" brushRef="#br0" timeOffset="15017.85">3944 7566 0,'0'-25'0,"0"1"62,25 48-46,-25 1-16,0 0 15,0 0-15,0 0 32,0-1-32</inkml:trace>
  <inkml:trace contextRef="#ctx0" brushRef="#br0" timeOffset="15335.7">4192 7889 0,'0'0'0,"25"49"16,-25 1 0,-25 0-1,25 24 1,25-24-1,-25-26 1,25-24 0,25-49-1,-1-50 1,-49-25 0,0 0-1,0 49 1,0 50-16</inkml:trace>
  <inkml:trace contextRef="#ctx0" brushRef="#br0" timeOffset="15568.72">4589 7790 0,'0'0'0,"0"24"15,25-24 16,-25 25-31,0 0 16,25 25 0,-25 74-1,0 49 1,-25-74-16,-49 50 16,-75 0-1</inkml:trace>
  <inkml:trace contextRef="#ctx0" brushRef="#br0" timeOffset="15884.73">3324 8162 0,'25'-25'16,"-50"50"-1,25 24 1,-25 75 0,1 50-1,48 0 1,1-26-1,74-73 1,1-26 0</inkml:trace>
  <inkml:trace contextRef="#ctx0" brushRef="#br0" timeOffset="17985.09">6772 8236 0,'0'0'0,"0"-25"32,0 50-17,-25 0 1,25 24 0,-49 100-1,-1-49-15,-24 24 16,24-25-1,50-74-15</inkml:trace>
  <inkml:trace contextRef="#ctx0" brushRef="#br0" timeOffset="18534.68">6971 8310 0,'0'0'16,"25"-49"-1,-1 49-15,-48 49 16,24-24-16,-25 124 16,-25 0 15,1-50-15,49-74-1,0-50 1,49-49-1,50-50 1,1 49 0,-51 51-1,-49 98 17,-25 100-17,50-150 1,0-24-16,74-24 15,25-51 1,-24-49 0,-76 25 15,-24 74-15,-49 50-1,-1 74 1,50 25-1,99-74 1,50-50 0,-25-25-1,-74-49 1</inkml:trace>
  <inkml:trace contextRef="#ctx0" brushRef="#br0" timeOffset="18719.18">6723 8112 0,'0'0'0,"-25"-25"16,0 0 0,25 1-1,74-26 1,125 0-1,-75 26-15</inkml:trace>
  <inkml:trace contextRef="#ctx0" brushRef="#br0" timeOffset="19434.77">9700 8261 0,'0'0'0,"-25"0"16,0 0-1,0 0-15,-25 25 16,-49 49-1,25 50 1,99 50 0,99-100-1,25-74 17,-25-25-17,-50-24 1,-49-26-1,0 1 1,-1 24 0,26 50-1,0 0 1,-50 100 0,-25-26-1,0-24 1,25-75 15,25-25-31,49-49 16,25-25-1,-24 25 17,-25 74-32</inkml:trace>
  <inkml:trace contextRef="#ctx0" brushRef="#br0" timeOffset="19651.75">10667 8360 0,'0'0'0,"25"0"32,0 0-17,-25 25 1,0 0-1,0 0-15,0 49 16,0-24 0,0-26-1</inkml:trace>
  <inkml:trace contextRef="#ctx0" brushRef="#br0" timeOffset="20034.87">10940 8112 0,'0'0'0,"25"-50"16,-25 75 15,-25 0-15,0 99-1,0 50 1,0-1 0,25-73-1,0-51 1</inkml:trace>
  <inkml:trace contextRef="#ctx0" brushRef="#br0" timeOffset="20336.25">10915 8559 0,'0'0'16,"-25"-25"-16,50-50 31,74 26-15,25-1 0,-49 25-1,-26 25 1,-49 25-1,-24 25 1,24 49 0,0-25-1,24-24 1,1-25 0,25 0-1,99-75 1</inkml:trace>
  <inkml:trace contextRef="#ctx0" brushRef="#br0" timeOffset="20968.53">11833 8509 0,'0'0'15,"25"-50"-15,-25 26 32,-25-1-17,0 50 1,0 24-1,25 26 1,124-26 0,75-49-1,-100 0-15,99-49 16,-98-26 0,-51 26-1,-98 24 1,-26 50-1,1-1 1,49 26 0,99-25 15,26-25-15,-1 0-1,-25-25 1,-24 50-1,24 0 1,1-1 0,-1-24-1,-24-24 1,-25-51 0,-25-49-1,0-50 1,-25 1-1,25 74 1,-25 74 0,25 74 15,-25 51-15,0 148-1,1-75 1,24 1-1</inkml:trace>
  <inkml:trace contextRef="#ctx0" brushRef="#br0" timeOffset="22152.62">14884 8310 0,'0'0'16,"25"-24"0,0-1-16,0 25 31,24 25-15,-24 74-1,-25 50 1,-50-25-1,26-75 1,-1-49 0,74-49-1,51-100 1,-51 75-16,50-51 16,-24 76-1,-25 74 1,-1 49-1,100 1 1,49-51 0,1-48-1,-125-76 17,-99 75-17,-49-24-15,-25 49 16,-124 0-1,74 74 1,223-24 0,100-25-1,24 24 1,-49 1 0,-99 74-1,-50 74 1,-25 1-1,-50-50 1,1-75 15,0-74-15,24-124 0,50-74-1,99-50 1,100 49-1,-1 50 1,-49 100 0,-50 24-1,-24 0 1,-75 50 0,-25 24-1,25 51 1,0-1-1,25 75 1,-1-125 15,26-49-31</inkml:trace>
  <inkml:trace contextRef="#ctx0" brushRef="#br0" timeOffset="22619.17">17166 8509 0,'0'0'0,"0"-25"16,0-24 0,-74 49-1,0 0 1,49 49 0,50 26-1,49-51 1,50-48-1,0-51 1,-25-24 15,-74 74-15,0 25 0,0 50-1,-25 49 1,25 0-1,-1-99 1,51-25 0,-26 1-16,26-51 15,-26 26 1,1 24 0,24 50-1,-24 24 1,0-24-1,-26 0 1</inkml:trace>
  <inkml:trace contextRef="#ctx0" brushRef="#br0" timeOffset="22785.77">17092 7790 0,'0'0'0,"-50"-50"16,1 25-16,-26 0 16,51 0-1</inkml:trace>
  <inkml:trace contextRef="#ctx0" brushRef="#br0" timeOffset="23402.68">19870 7963 0,'0'0'0,"25"-25"0,-25-24 31,-49 74-15,24-25 0,-74 173-1,49-24 1,25 25-1,0-1 1,0-73 15,1-1-31</inkml:trace>
  <inkml:trace contextRef="#ctx0" brushRef="#br0" timeOffset="23970.71">19424 8707 0,'0'0'0,"0"-49"16,74-125 15,-49 149-31,99-74 16,25 25-1,-25 49 1,-50 0-1,-123 25 17,24 25-17,-25 0 1,-24 49 0,74 1-1,74-51 1,50 1-1,-49-50-15,24 1 16,-25-1 0,1-25-1,-1 50 1,-24 50 0,0-1-1,-50 26 1,-25-26-1,25-73 32,49-26-31,51-74 0,-26 49-16,75-24 15,-50 50 1,-25 49-1</inkml:trace>
  <inkml:trace contextRef="#ctx0" brushRef="#br0" timeOffset="24919.76">23591 8062 0,'0'0'0,"25"-49"32,0 49-17,-50 25 1,0 24 0,-24 50-1,-75 75 1,-25-25-1,75-99-15,-26 24 16,26-74 0,24-25-1,50-99 1,50 0 0,-1 25-1,26 49 1,-25 50-1,24 75 1,-24 49 15,24 25-15,-24-100-16</inkml:trace>
  <inkml:trace contextRef="#ctx0" brushRef="#br0" timeOffset="25101.41">24088 8385 0,'0'0'0,"0"-25"16,24 0 15,1 25-31,25 0 16,99-25-1</inkml:trace>
  <inkml:trace contextRef="#ctx0" brushRef="#br0" timeOffset="25267.96">24162 8534 0,'0'0'0,"-25"0"16,50 0-1,25 0 1,98-25 0,-24 0-16</inkml:trace>
  <inkml:trace contextRef="#ctx0" brushRef="#br0" timeOffset="25618.31">25154 8286 0,'0'0'0,"25"-25"0,-25-25 16,-50 50 31,1 25-31,-1 25-16,25-26 15,-24 101 1,49-26-1,74-50 1,-24-24-16,24-50 16,50 1-1,-74-1-15,0-74 16,-50-26 0,-50 26-1,-25 25 1,26 74-1,24 0 1</inkml:trace>
  <inkml:trace contextRef="#ctx0" brushRef="#br0" timeOffset="25808.06">25675 8385 0,'0'0'0,"25"0"0,0 0 15,-25 25 32,0 0-31,0-1-16,25-24 16</inkml:trace>
  <inkml:trace contextRef="#ctx0" brushRef="#br0" timeOffset="26068.85">26171 8062 0,'0'0'0,"0"-24"16,0 48 15,-24 1-31,24 0 15,0 99 1,0 0 0,24 25-1,-24-50 1,25-24 0,-25-51-1</inkml:trace>
  <inkml:trace contextRef="#ctx0" brushRef="#br0" timeOffset="34652.04">7045 12652 0,'0'0'0,"-25"-25"15,1 25 63,48 0-46,1 25-17,0-25-15,49 0 16,-24 0-16,49 25 16,100-50-1,24 0 1,-124 25-16,124 0 15,-24 25 1,24-25 15,0 0-15,50-25 0,0 25-1,-25 0 1,-49 0-1,24 0 1,0 0 0,25-25-1,-24 25 1,-26-25 0,-124 25-16,100 0 15,0 0 1,49 0-1,0 25 1,1-25 15,24 25-15,-50-25 0,-24 25-1,-1-25 1,-24 25-1,-25-25 1,0 0 0,-49 0-1,24 0 1,-49 0 0,49 0-1,-25 0 1,25 24-1,-49-24 1,-100 0 15</inkml:trace>
  <inkml:trace contextRef="#ctx0" brushRef="#br0" timeOffset="38159.72">6698 12081 0,'0'0'0,"-25"0"16,50 0 62,0 0-63,-1 0 1,1 0-16,0 0 16,25 0-16,24 0 15,-24 0 17,-1 0-32,-24-25 0,50 25 15,24 0 16,0-24-31,0-1 32,-49 25-32,74-50 15,-74 50 1,74-49 0,24-1-1,-48 0 1,-51 26-1,26-1 1,-26 0 0,26-25-1,-26 1 1,26 24 0,-1-25-1,-24 25 1,-1-24 15,-24 24-31,25 0 16,-25 0-16,-1 1 15,26-1 1,-25 0-16,24-25 16,-24 1-1,25-1 1,0 1-1,-1-26 1,1 25 0,-1 1-1,1-26 1,0 1 15,-1 24-31,-24 26 16,0-1-1,24-25 17,-24-24-17,25 24 1,24 1 0,-49-26-1,25 50 1,-1-24-1,-24 24 1,50-50 0,-26 26-1,1-1 1,-25 1 0,-1 24-1,26 0 1,-25-25-1,24 1 1,1 24 15,-25-25-15,0 26 0,-1-1-1,26 0 1,0-25-1,49 1 1,-25 24 0,-24-25-1,0 25 1,24 1 0,-24 24-1,24-25 1,-24 0 15,-1 25-15,-24 0-1,99-25 1,-50 25 15,-49-25-31,50 50 16,-26-25-1,26 25 1,-50-25 0,49 0-1,0 25 1,1 0 15,-50-25-31,24 24 16,26 1-1,-26 0 1,26 25 15,-1 24-15,1-24 0,-1-1-1,0-24 1,1 25-1,-26-1 1,26 1 0,-26 0-1,1-1 1,0 1 0,-1-1-1,1-24 1,0 50-1,-1-26 1,-24 1 15,0 0-15,24-1 0,1 1-1,-25-25 1,24 24-1,1 1 1,-25 24 0,24-24-1,1-1 1,24 51 0,-49-76-1,25 51 1,24-1-1,-49-24 1,50 0 15,-26-1-15,26 1 0,-1-1-1,-24 26 1,24-26-1,-24 1 1,24 24 0,-24-24-1,-1-25 1,1 0 0,0 24-1,-26-24 1,26 0-1,0 0 1,-1 24 15,26-24-15,-26 0 0,26 0-1,49 0 1,-50-25-1,0 0 1,-24 0 0,0 0-1,-1 0 1,-24 0 0,0 0 62,-50 0-63,50 0 1,0 0 0,-25 24-1,25-24 1,-1 0-1,1 0 1,25 0 0,-1 25-1,1-25 1,24 25 0,-24-25-1,-25 0 1,0 0-1,-25 25 32,-25-25-31</inkml:trace>
  <inkml:trace contextRef="#ctx0" brushRef="#br0" timeOffset="39836.24">13445 12726 0,'25'25'125,"0"-25"-125,0 0 15,0 0-15,24 25 16,-24-25-1,124 0 1,-50 0 0,0 0-1,1 25 1,-1-25 0,0 0-1,25 0 1,0 24-1,0-24 1,0 25 15,0-25-15,-25 25 0,1-25-1,-26 0-15,25 25 16,1-25-1,-26 25 1,0-25 0,1 0-1,-50 0 1,-1 0 0,-48-25 15</inkml:trace>
  <inkml:trace contextRef="#ctx0" brushRef="#br0" timeOffset="41168.4">13247 10965 0,'0'0'0,"-25"0"16,0 0 62,0 0-47,25 25 0,0-1-15,0 1-16,-24 0 16,24 0-1,0 25 1,-25 24 0,25 0-1,0-24-15,0 24 16,-25 1-1,25 24 1,0 0 0,25-24-1,-25 24 1,25-25 0,-50 1-1,25-1 1,-25 1-1,25-1 17,-25 0-17,0 50 1,1-99 0,24 50-1,-25-26 1,0 1-1,25-25 1,0 24 15,0-24 16,0 0-16,25-50 48</inkml:trace>
  <inkml:trace contextRef="#ctx0" brushRef="#br0" timeOffset="41969.71">14140 12056 0,'0'0'0,"0"-24"0,25-1 15,-25 0 1,0 0-1,-25 25 17,0 0-32,0 50 15,-49 49 1,-25 0 0,-1 0-1,-24-24 1,25-26-1,50-24 1,-1-74 15,50-26-15,0-24 0,0 49-16,25-24 15,24 24 1,-24 50-1,25 0 1,24 25 0,1 50-1,24-1 1,0 50 0,-24-50-1,-26 26 1,26-51 15,-51 1-31,26-25 31,-25-25-15,-25-25 0,0 0-1,0 0 1,25 25-16</inkml:trace>
  <inkml:trace contextRef="#ctx0" brushRef="#br0" timeOffset="43953.71">10220 11064 0,'0'0'16,"0"-25"-16,25 25 15,-25 25 16,0 25-31,-25-1 16,25 26-16,-24 98 31,24-123-31,-25 74 16,25-74 0,0-26 15</inkml:trace>
  <inkml:trace contextRef="#ctx0" brushRef="#br0" timeOffset="44186.57">10593 11436 0,'24'0'46,"1"0"-46,99-25 16,25 1 15,0-1-15,-50 0 0,-49 25-1</inkml:trace>
  <inkml:trace contextRef="#ctx0" brushRef="#br0" timeOffset="44636.46">11982 11139 0,'0'0'0,"25"-25"31,-1 0-31,-24 0 16,0 50 15,-24 74-15,-51 25 0,-24 0-1,24-49 1,26-51-1,24-48 1,25-1-16,0-99 16,0 25-1,25 49 1,0 50 0,49 50-1,25 49 1,25 0 15,-24-25-15,-1-49-16</inkml:trace>
  <inkml:trace contextRef="#ctx0" brushRef="#br0" timeOffset="47737.74">12800 13173 0,'-24'0'32,"24"-25"14,24 25-30,1 0 0,0 0-16,25 0 15,-26 0-15,51 25 16,-26 24 0,-24 51-1,-74 48 1,-51 1-1,26-50 1,49-74 15,50-25-15,49-25 0,50-24-1,-24-1 1,-26 25-1</inkml:trace>
  <inkml:trace contextRef="#ctx0" brushRef="#br0" timeOffset="47954.05">12800 13619 0,'0'0'0,"-49"-25"31,49 1-15,25-1-1,49 0 1,50 0 0,25 25-1,-75-25-15</inkml:trace>
  <inkml:trace contextRef="#ctx0" brushRef="#br0" timeOffset="48370.52">13718 13694 0,'0'0'16,"25"0"15,-50 24-15,0 26-1,-24 0 1,-26 49 0,1-25-1,24-49 1,26-25-1,24-49-15,0-26 16,49 1 0,-49 49-1,75 0 1,-26 75 0,1 24-1,-1 1 1,-49-51-1,25-24 1</inkml:trace>
  <inkml:trace contextRef="#ctx0" brushRef="#br0" timeOffset="49936.81">11089 9576 0,'-25'0'16,"0"24"15,25 1-15,-25 0-16,25 25 15,-25 24 1,1 25 0,24 75-1,-25 24 1,25 51 0,-25 48-1,25 26 1,-25-1-1,25-49 17,-25-25-17,25-25 1,-24-49 0,24-100-16,-25 51 15,25-1 1,-25-50-1,25 0 1,25-49 0,-25 0-1,0 0 17,0 24-17,0-24 1,0 25-1,25-25 17,-25-1-17,0-48 1,0-1 0,0 0-16</inkml:trace>
  <inkml:trace contextRef="#ctx0" brushRef="#br0" timeOffset="50403.4">10766 13495 0,'0'0'0,"0"-25"16,0 1-1,-25 48 48,25 26-63,0 0 15,0 49 1,25 0 0,25-49-1,-1-50-15,51-50 16,-26-49 0,-49-25-1,-25 0 1,-75 49-1,-73 75 17,48 0-17,26 25-15</inkml:trace>
  <inkml:trace contextRef="#ctx0" brushRef="#br0" timeOffset="52008.06">13520 11709 0,'0'-25'15,"0"50"-15,0-50 282</inkml:trace>
  <inkml:trace contextRef="#ctx0" brushRef="#br0" timeOffset="52471.65">13445 11684 0,'-24'0'32,"48"-49"-1,-24 24-16,50 0-15,-25 0 16,24-24 0,51-51-1,-26 1 1,-24 25 0,-50 49-1,0 0 1,-25 25-16</inkml:trace>
  <inkml:trace contextRef="#ctx0" brushRef="#br0" timeOffset="52887.37">14165 10791 0,'0'0'0,"25"-25"16,-25 1-1,-25 24 32,0 24-47,0 26 16,-24 49-1,49 50 1,24-74 0,51-26-1,49-49 1,-25-49-1,-49-1 1,-50-25 0,0 26-16</inkml:trace>
  <inkml:trace contextRef="#ctx0" brushRef="#br0" timeOffset="53170.74">14512 10841 0,'0'0'15,"50"-25"1,-26 25-1,26 25 1,-25 24 0,0-24-1,-25 0 1,0-50 15,25-74-15,-1 0-1,26 24 17,-25 26-17,0 24 1</inkml:trace>
  <inkml:trace contextRef="#ctx0" brushRef="#br0" timeOffset="53436.76">15157 10518 0,'0'0'0,"25"-74"16,-25 49 0,0 50 15,25 0-16,-25 24 1,24 75 0,1 0-1,0-49 1,0-26 0</inkml:trace>
  <inkml:trace contextRef="#ctx0" brushRef="#br0" timeOffset="53671.33">15380 10469 0,'0'0'0,"0"-50"15,0 25-15,0 0 47,0 50-47,0 25 16,0 49-1,25 0 17,-25 1-17,0-26 1,-25 0-16</inkml:trace>
  <inkml:trace contextRef="#ctx0" brushRef="#br0" timeOffset="54489.01">15380 10766 0,'25'-24'16,"-50"48"-16,25-123 16,25 50-1,25-1 1,49 0 0,-25 26-1,-49 24 1,0-25-1,-25 74 17,-25-24-32,25 25 15,0-1 1,50-24 0,24-25-1,1-25 1,-1-24-1,-24-1 1,-26 25 0,26 25-1,0 0 1,-1 25 0,51-25-1,-76-49 1,-24 24 15,-74 0-15,-25 0-1,74 50 1,25 0 0,50 0-1,74-25 1,0-25-1,-25 0 1,-74 25 0,-1 0 15,1-25-15,25-49-1,-25-26 1,-25-73-1,0-1 17,-25 50-17,25 99 1,-25 75 0,0 74-1,25 50 1,50-1-1,-50-98-15,0 24 0</inkml:trace>
  <inkml:trace contextRef="#ctx0" brushRef="#br0" timeOffset="55120.55">15628 11188 0,'0'0'0,"-24"-25"15,48 25 16,-24 50-31,25-25 16,-25 99 0,0 0-1,0-25 1,0-25 0,0-98 30,0-51-30,-25 1-16,50-100 16,0 1-1,25 48 1,-1 51 0,1 74-1,-1 25 1,-49 74-1,-74 50 1,-25 25 0,99-150-1,0 1 1,25 0 15,49 0-15,0 0-1,-24-25 1,-25 24-16</inkml:trace>
  <inkml:trace contextRef="#ctx0" brushRef="#br0" timeOffset="55887.99">16224 11411 0,'0'0'0,"25"-49"16,-25 24-16,0 0 15,0 0-15,-25 25 32,0-24-32,50 48 31,24-24-15,26-24-1,-50-26 1,-25 25-1,-50 25 17,25 25-17,0 49 1,25 26 0,75 24-1,-26-25 1,-24 0-1,-25-74-15,-25 49 16,-24-49 0,-1-25-1,25-25 1,25-99 0,100-49-1,24 24 1,0 50-1,-75 74 17,1 25-17,-25 49 1,0 51 0,-1-76-1,26 1 1,0-50-1,-1-24 1,-24-1 0,0 25-1,0 75 17,-1 0-17,1-26 1,50-24-1,-1 0 1,-24-24 0,-26-51-1</inkml:trace>
  <inkml:trace contextRef="#ctx0" brushRef="#br0" timeOffset="56037.2">16968 10940 0,'0'0'0,"-174"-74"16,174 49 0,-24-50-1,24 51 1</inkml:trace>
  <inkml:trace contextRef="#ctx0" brushRef="#br0" timeOffset="59304.57">21731 10221 0,'0'-25'16,"0"0"-16,-25 25 15,0-50 1,25 26 0,0-1-1,50 25 1,49-50 0,50 25-1,-75 1-15,50 48 16,-74 51 15,-75 74-15,-74-1-1,-50 51 1,25-25 0,75-50-1,24-50 1,50-24-1,49-50 1,100-25 0,-100 0-16,50-25 15,-99 26 1,0 24 0</inkml:trace>
  <inkml:trace contextRef="#ctx0" brushRef="#br0" timeOffset="59487.71">21781 10667 0,'0'0'0,"-25"-49"16,25 24 0,0 0-1,99-25 1,-25 50-16,75-24 15,-74 24-15</inkml:trace>
  <inkml:trace contextRef="#ctx0" brushRef="#br0" timeOffset="59905.32">22698 10866 0,'0'0'16,"25"0"15,-50 24-15,1 1-16,-1 25 15,-50 49 1,1-24-1,24-26 1,25-49 0,1-49-1,24-26 1,24 1 0,1 74-1,25 0 1,-25 24-1,0 1 1,-1 75 0,1-51-1,25 1 1</inkml:trace>
  <inkml:trace contextRef="#ctx0" brushRef="#br0" timeOffset="60337">23269 10667 0,'0'-25'15,"0"1"-15,25 24 47,0-25-47,49 25 16,50-25 0,-50 0-1</inkml:trace>
  <inkml:trace contextRef="#ctx0" brushRef="#br0" timeOffset="60487.79">23244 10791 0,'0'0'16,"-25"0"-1,75 0 1,-25 0-16,49-25 15,1 1-15</inkml:trace>
  <inkml:trace contextRef="#ctx0" brushRef="#br0" timeOffset="60888.23">24311 10245 0,'0'-74'31,"0"24"-31,25 50 16,24-49-1,50 49 1,-24 25-1,-50 74 1,-25 74 0,-100 1-1,26 0 1,0-50 0,74-75-1,0-24 1,74-25-1,-24-25 1,74 1 0,-50-1-1</inkml:trace>
  <inkml:trace contextRef="#ctx0" brushRef="#br0" timeOffset="61072.28">24286 10717 0,'0'0'0,"-25"-25"0,0 25 16,25-25-16,-24 0 15,48 1 1,100 24 0,-74 0-16,99 0 15</inkml:trace>
  <inkml:trace contextRef="#ctx0" brushRef="#br0" timeOffset="61505.04">24906 10990 0,'0'24'0,"-25"1"47,25 0-47,-24 0 16,24 25-16,-50 24 15,25 0 1,50 1-1,0-75 17,49 0-17,1-50 1,-26-49 0,-24 25-1,-75-1 1,50 50-16,-49 0 15,-1 25 1,25 0 0</inkml:trace>
  <inkml:trace contextRef="#ctx0" brushRef="#br0" timeOffset="61670.95">25303 11139 0,'0'0'0,"0"24"32,25 1-17,-25 0 1</inkml:trace>
  <inkml:trace contextRef="#ctx0" brushRef="#br0" timeOffset="61920.89">25626 10965 0,'0'0'0,"0"-25"31,0 75-15,-25-26-16,0 101 31,25-1-15,-25-25-1,0 0 1,25-74-16</inkml:trace>
  <inkml:trace contextRef="#ctx0" brushRef="#br0" timeOffset="62204.16">26047 10667 0,'0'0'0,"-25"-25"31,50 1 1,25 24-32,-25 0 15,24 0 1,51-25 0,-51 0-1</inkml:trace>
  <inkml:trace contextRef="#ctx0" brushRef="#br0" timeOffset="62371.51">26072 10791 0,'0'0'16,"-50"25"0,26 0-16,-1-25 15,74 0 1,76 0 15,23-25-31</inkml:trace>
  <inkml:trace contextRef="#ctx0" brushRef="#br0" timeOffset="64421.22">26891 10022 0,'0'0'0,"-25"-25"16,25 1-1,0-1 1,-25 25-1,50-25 1,0 25 0,24-25-1,26 0 1,-1 50 0,1 25-1,-1 49 1,-49 50-1,-25 0 1,-50 0 0,-24-75-16,-25 75 15,49-75 1,25-24 0,0-50-1,125 0 1,73-25 15,-24 0-15,-25 0-1,-99 25 1,-25-24-16</inkml:trace>
  <inkml:trace contextRef="#ctx0" brushRef="#br0" timeOffset="64638.86">27114 10593 0,'0'0'0,"-50"-25"32,75 0-1,25 25-31,148-25 31,26 1-15,-76-1-16</inkml:trace>
  <inkml:trace contextRef="#ctx0" brushRef="#br0" timeOffset="91539.77">27660 11188 0,'0'-25'31,"0"1"-31,0-1 47,-25 25-32,0 25 17,0-25-17,-74 74 1,49 0-1,1 1 1,24 24 0,25-25-1,50-49 1,49 0 0,0-25-1,-49-25 16,-1-24-15,-24-51 0,0 76-1,-50-51 1,25 26-16,-25-1 16,-24 0-1,-1 26 1,1-1-1,-1 25 1,0 0 0,50 25-1,0-1 1</inkml:trace>
  <inkml:trace contextRef="#ctx0" brushRef="#br0" timeOffset="92175.33">28007 11411 0,'0'-24'0,"0"73"94,0-24-78,0 0 15,25-50 0,-25 0-31,0 0 16,0 1 31,0 48-47,0 1 15</inkml:trace>
  <inkml:trace contextRef="#ctx0" brushRef="#br0" timeOffset="93705.99">28454 11188 0,'0'-25'0,"0"1"16,0-1 46,0 0-46,24 25-1,-24-25-15,0 0 16,0 0 0,-24 1-1,-1-26 1,0 0 0,-25 50-1,-49-24 1,50 48-1,-26 1 1,25 25 0,50 24-1,0 1 1,25-26 0,75-24 15,-26-25-16,0 0 1,1-25 0,-50-24-1,-1-1 1,1 25 0,0 50 46,-50 0-62,25 0 16,0 0-16,-25 99 15,-24 0 1,24 0 0,0 0-1,0-25 16,25-74-31,-24 24 16,24-24 15,24-50 16</inkml:trace>
  <inkml:trace contextRef="#ctx0" brushRef="#br0" timeOffset="94474.13">28975 10543 0,'0'-25'31,"49"1"32,-24 24-48,0 0-15,24 0 16,1 0-16,0-25 16,-1 25-1,26-25 1,-51 25-16,1 0 16,0 0-1,-50 25 1</inkml:trace>
  <inkml:trace contextRef="#ctx0" brushRef="#br0" timeOffset="94706.5">29123 10791 0,'0'25'16,"25"-25"15,25 25-15,-1-25-16,1-25 15,49 25 1,-24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39:23.1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29992 10295 0,'0'0'0,"0"-25"0,0 0 31,0 1 47,0 48-62,-25 26 0,25-25-1,0 24-15,-50 51 16,25 24 0,1-25-1,-1-25 1,0-24 15</inkml:trace>
  <inkml:trace contextRef="#ctx0" brushRef="#br0" timeOffset="209.07">30190 10791 0,'0'0'16,"0"25"31,0 0-32,0 0 1,-25-1-1</inkml:trace>
  <inkml:trace contextRef="#ctx0" brushRef="#br0" timeOffset="651.37">30488 10568 0,'0'0'0,"25"-25"32,-1 0-32,1 1 15,0-1 1,74 25 0,-49 0-16,24 0 15,1 49 16,-51 1-15,-24 49 0,-24 0-1,-76 1 1,1-1 0,25-50-1,49-49 1,25 25-1,74 0 1,125-50 0,-75 0-1,0 1 1,0-1 0</inkml:trace>
  <inkml:trace contextRef="#ctx0" brushRef="#br0" timeOffset="1167.81">31480 10890 0,'0'0'15,"25"-49"1,24-1 0,-24-24-1,50-25 1,-51 49-16,-24-49 15,-24 49 1,-26 25 0,-24 25-1,-50 25 1,74 50 0,50-1-1,50 50 16,49 0-15,25-25 0,-50 0-1,-74-74-15,0 50 16,-49-50 0,-100-25-1,-25 0 1,75-50-1,74 0 1,25-49 0,50 25-1,-1 24 1,1 25 0,-50 0-1</inkml:trace>
  <inkml:trace contextRef="#ctx0" brushRef="#br0" timeOffset="3901.02">13445 13446 0,'0'-25'16,"25"25"31,0 0-31,0 0-1,0 0 1,-1 25-1,1-25-15,0 0 16,25-25 0,-26 25-1,-24-25 17</inkml:trace>
  <inkml:trace contextRef="#ctx0" brushRef="#br0" timeOffset="4118.09">13470 13594 0,'25'0'47,"0"0"-32,0-24-15,-1 24 16,51 0 0,-50-25-1</inkml:trace>
  <inkml:trace contextRef="#ctx0" brushRef="#br0" timeOffset="4421.1">14041 13396 0,'25'-25'0,"-50"50"0,50-75 32,-25 75 14,-25 0-46,50 0 16,-25 0-16,0-1 16,0 1-16,0 0 15,-25 49 17,25-49-17</inkml:trace>
  <inkml:trace contextRef="#ctx0" brushRef="#br0" timeOffset="4593.72">14289 13520 0,'0'0'16</inkml:trace>
  <inkml:trace contextRef="#ctx0" brushRef="#br0" timeOffset="4901.38">14438 13371 0,'0'-25'0,"0"50"0,24-50 32,1 1-17,25 24 1,-25 74 0,-50 25-1,0-24 1,0-26-1,0-24 1,50-25 15,25-25-31,24-24 16,50-1 0</inkml:trace>
  <inkml:trace contextRef="#ctx0" brushRef="#br0" timeOffset="5336.49">14934 13470 0,'25'0'0,"-25"-24"15,0-1 1,0-25 0,0 1-1,0 24 1,-50 25-1,25 25 1,-24 24 0,24 1 15,74-1-15,-24-49-16,0 25 15,0 0 1,0 0-1,-50 24 1,-50 1 0,26-25-1,-1-25 1,50-75 0,50-24-1,-1 0 1,1 25-1,-50 49-15</inkml:trace>
  <inkml:trace contextRef="#ctx0" brushRef="#br0" timeOffset="12651.05">3299 15678 0,'0'0'0,"0"-25"16,0 1 15,25 48 16,-25 1-47,25 25 15,0 24 1,49 75 0,-24 25-1,-25-50 1,-1-99 0,1-50-1,25-99 1,-25-99-1,-1 24 1,-24 149-16,25-24 16,-25 49-1,0 50 17</inkml:trace>
  <inkml:trace contextRef="#ctx0" brushRef="#br0" timeOffset="12917.81">3944 15554 0,'0'0'16,"25"-49"0,-25 73-1,0 26 1,25 74-1,0 0 1,-25 25 0,0-25-1,-25 25 1,-99-25 0,49-50-1</inkml:trace>
  <inkml:trace contextRef="#ctx0" brushRef="#br0" timeOffset="13168.14">2679 16001 0,'0'0'15,"25"-50"1,-25 25-16,-25 25 15,25 25 1,25 74 0,0 100-1,24-1 1,26 1 0,-50-100-1</inkml:trace>
  <inkml:trace contextRef="#ctx0" brushRef="#br0" timeOffset="14385.93">7095 16026 0,'0'0'0,"0"-25"16,0 0-16,0 0 31,-25 0-15,25 1-1,25 24 32,0 0-47,-1-25 16,76 25-1,-1 0 1,0 49 0,-49 26-1,-50-26 1,0 125-1,-50 0 1,-24-1 0,-1-24-1,26-74 1,24-26 0,99-24 15,25-25-16,75-25 1,-25 0 0,-75 1-1,-24 24 1</inkml:trace>
  <inkml:trace contextRef="#ctx0" brushRef="#br0" timeOffset="14619.35">7244 16472 0,'0'0'0,"-25"-50"16,0 50-1,50 0 1,0 0-1,-1 0-15,76 0 16,24 0 0,25-24-1</inkml:trace>
  <inkml:trace contextRef="#ctx0" brushRef="#br0" timeOffset="14901.8">8286 16323 0,'0'25'32,"24"0"14,26-25-46,-25 0 16,24 0-16,26-25 16,24 25-1,-49-25 1</inkml:trace>
  <inkml:trace contextRef="#ctx0" brushRef="#br0" timeOffset="15136.04">8410 16596 0,'0'0'15,"-50"25"1,25-25 0,50 0 15,0 0-31,24 0 15,26 0-15,-26 0 16,75-25 0,-49 0-1</inkml:trace>
  <inkml:trace contextRef="#ctx0" brushRef="#br0" timeOffset="18435.62">9799 16050 0,'-25'0'16,"0"0"-1,25-24 48,25-1-48,0 0-15,24 0 16,-24 0-16,25 1 16,49-1-1,-25 25 1,-74 74 0,0 50 15,-24-74-31,-26 49 15,25-74 1,0-25 15,75-25-15,0 0 0,-1 25-1,1 0 1,-25 50-1,-50 24 1,-25-24 0,-24-1-1,49-24-15,-74 0 16,49-25 0,1 0 15,49-50-31</inkml:trace>
  <inkml:trace contextRef="#ctx0" brushRef="#br0" timeOffset="18936.81">10493 15951 0,'0'0'0,"25"-25"16,-25 1 0,0 48 31,-25 26-47,1 49 31,-1 0-16,25 1 1,25-76 0,-1-24-1,51-49 1,-1-50 0,-49 49-16,0 0 15,-25 26 1,25 24-1,-50 74 1,25 25 0,-25 0-1,0-24 1,25-26 0,-25-24 15</inkml:trace>
  <inkml:trace contextRef="#ctx0" brushRef="#br0" timeOffset="19267.91">11287 16224 0,'0'0'0,"-25"25"0,1-25 0,-1 0 31,0 0-31,25 25 16,25-1 15,24-24-31,75 0 15,25-24 1,-50 24 0,-74 0-1</inkml:trace>
  <inkml:trace contextRef="#ctx0" brushRef="#br0" timeOffset="19935.46">12180 16050 0,'-25'0'16,"1"-24"-16,24-1 15,0 0 1,0 0-1,24 0-15,1 1 16,50-26 0,-26 50-1,26 25 17,-26 49-17,-49 25 1,0-24-1,0-26 1,25-49 31,25 25-31,-1 0-1,1 25 1,-25-1-1,-25-24 1,-25 25 0,-49-1-1,-1-24 1,1-25 0,-1 0 15,75-25-31</inkml:trace>
  <inkml:trace contextRef="#ctx0" brushRef="#br0" timeOffset="20220.59">12924 15951 0,'0'0'16,"0"-25"-16,0 1 15,0 48 48,25 26-63,-25-25 0,0 49 16,25-24-1,-50 74 1,25 0-1,-25-25 1,1-74 0</inkml:trace>
  <inkml:trace contextRef="#ctx0" brushRef="#br0" timeOffset="21052.49">9501 16745 0,'0'0'15,"-25"0"-15,50 0 79,0 0-64,0 25-15,24-25 16,1 25-1,74-25 1,99 0 0,-99 0-16,50 0 15,372-25 1,-174 25 0,-25 0-1,-49 0 1,-25 0-1,-50 25 1,25-25 0,-25 24-1,0-24 1,75 50 15,-124-25-15,-100-25-1,25 25 1,-74-25 15,-50-25 1,1 0-17,-1 25-15</inkml:trace>
  <inkml:trace contextRef="#ctx0" brushRef="#br0" timeOffset="21738.83">9948 17266 0,'24'0'62,"-48"0"-62,73 0 16,-24 0-1,0 0-15,74-25 16,0 25 0,-74 0-1,0 0 1,0 25 0,-50 0-1,0 49 16,25-49-31,-25 49 16,25-49 0,-25-25-1</inkml:trace>
  <inkml:trace contextRef="#ctx0" brushRef="#br0" timeOffset="22104.89">10593 17216 0,'0'0'0,"0"-24"0,0-1 63,0 50-63,0-1 15,0 1-15,-25 25 16,25 24 0,-25 1-1,25 24 1,-25-50 0,25-24-1</inkml:trace>
  <inkml:trace contextRef="#ctx0" brushRef="#br0" timeOffset="24584.89">9848 17613 0,'0'0'0,"-24"0"47,24 25 0,0 0-31,0 24-1,0-24-15,0 0 32,0 0-1,0-50-16,0 0 1,0 0 0,0 1-1,0-1 1,0 0 0,0 0-1,0 0-15,0-49 16,0 24-1,0-24 1,0 0 0,-25 24-1,25 0 1,0 1 0,0 24-1,0 0 1,0 0 109,25 25 140,24 25-249,-24-25 0,0 25 15,0-25-15,-1 0-16,1 0 15,0 0 1,0 0 15,0 0-31,-1 0 31,1 0-31,0 0 32,0 0-17,0 0 1,-1 0-1,1 0 1,0 0 15,0 0-15,0 0 0,0 0 15,-1 0-16,1 0 1,0 0 15,0 0-31,0 0 32,-1-25-1,1 25-16,25 0 1,-25 0 0,24 0-1,-24 0 1,0 0 0,0 0-1,-1 0 1,1 0 15,0 0-15,0 0-1,0 0 17,-1 0-17,-24-25 16,25 25-15,0 0 15</inkml:trace>
  <inkml:trace contextRef="#ctx0" brushRef="#br0" timeOffset="26690.67">10245 17415 0,'0'0'0,"-25"0"15,1 0 63,24 25-62,0-1-16,-25 1 31,25 0-31,-25 0 16,0 0-16,25-1 16,-25 1-1,25 0 1,-24 0-1,24 0 1,0-1 31,-25-24-31</inkml:trace>
  <inkml:trace contextRef="#ctx0" brushRef="#br0" timeOffset="27519.29">11610 17316 0,'0'-25'15,"-25"25"32,0 25-31,0-1-16,25 1 15,-49 50 1,-26-1 0,1 0-16,-50 50 15,25 25 1,-26-25 0,51-24 15,0-26-16,74-24 1,-25-50 0,50 0 15</inkml:trace>
  <inkml:trace contextRef="#ctx0" brushRef="#br0" timeOffset="28402.94">11610 17985 0,'-25'0'0,"0"25"16,25-50 15,25 50 0,-25 0-15,25 49 0,24 1-1,-24-1 1,0-24-1,0-50 17,-25-25-17,24 0-15,-24-74 32,0 0-17,0-25 1,-24 0-1,-1 24 1,25 51 0,25 24 31,-1 25-47,125 0 15,-74 0 1,-1-25-16,1 0 15,98 1 1,1-51 15,-124 50-15,-26 25 0</inkml:trace>
  <inkml:trace contextRef="#ctx0" brushRef="#br0" timeOffset="28720.02">12230 17861 0,'-25'0'31,"25"25"16,0 0-47,0 25 16,0-1-16,0-24 16,0 25-1,0 24 1,0-24-1</inkml:trace>
  <inkml:trace contextRef="#ctx0" brushRef="#br0" timeOffset="29153.5">12329 17985 0,'0'-24'16,"0"48"-16,25-98 0,-25 49 16,25 0-1,-1 1 1,1-1 0,25 25-16,-25 0 15,24 25 1,-49 49-1,25-24-15,-25-1 16,0-24 15,50-50-15,24 25 0,1 25-1,-26 49 1,-24 1-1,-50-1 1,-24-24 0,-26-1-1,1-49 1,24-24 0,1-1-16</inkml:trace>
  <inkml:trace contextRef="#ctx0" brushRef="#br0" timeOffset="29571.81">14586 17167 0,'25'-25'47,"0"25"-32,0 0-15,25 0 16,-1-25 0,50 25-1,25-25 1,-24 0 0,-1 1-1,-50 24-15,-24 0 16,0 0-16,-25-25 15</inkml:trace>
  <inkml:trace contextRef="#ctx0" brushRef="#br0" timeOffset="29787.83">14884 17365 0,'0'0'15,"0"25"-15,-49 25 31,73-75-15,26 25 0,49-50-1,-49 25 1,-25 1-16,49-26 16,-74 25-16</inkml:trace>
  <inkml:trace contextRef="#ctx0" brushRef="#br0" timeOffset="30702.81">16720 16646 0,'0'0'16,"0"-25"-16,25 25 0,-50-25 15,0 25 1,0 0-1,25 50 1,-25 49 0,25 50-1,-24-25 17,24-25-17,0-49 1,-25-25-1</inkml:trace>
  <inkml:trace contextRef="#ctx0" brushRef="#br0" timeOffset="30919.41">16844 17092 0,'50'0'31,"-50"25"-15,0 0-16,0 25 16,24-26-1,-24 1 1,0 0 0</inkml:trace>
  <inkml:trace contextRef="#ctx0" brushRef="#br0" timeOffset="31369.13">17290 16770 0,'0'0'15,"0"-50"1,0 25-16,25 25 15,0-24 1,49 24 0,26 24-1,-1 26 1,-74 49 0,-25-24-1,-25 49 1,-49-25-1,-1-25 1,50-49 0,0-25-1,25 25 1,25-25 0,50-25-1,24 0 1,25 1-1,0-1 1,-50 25 0</inkml:trace>
  <inkml:trace contextRef="#ctx0" brushRef="#br0" timeOffset="31936.21">18481 16869 0,'0'0'0,"25"-74"32,-25 49-17,0 0 1,25 0-16,-25-24 15,0-26 1,-25 26 0,-25 24-1,-24 25 1,-25 0 0,0 74 15,24 1-16,50-51-15,25 26 16,25 0 0,50-50-1,49-25 1,-25 0 0,-74 25-1,-1 0 1,-24 74-1,0 26 1,0 73 0,0 1-1,0-25 1,0-25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5:40:06.4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2555 1836 0,'0'0'15,"-25"0"1,1 0-16,24 25 62,-25-1-62,50 100 16,-25 25 15,24-25-15,1-49-1,-25-50 1,25-25 0,-25-50-1,50-74 1,-26-50 0,1 25-1,0 75 1,-25 49 15</inkml:trace>
  <inkml:trace contextRef="#ctx0" brushRef="#br0" timeOffset="240.29">3101 1985 0,'0'24'47,"0"1"-32,0 0-15,-25 0 16,25 74 0,25 0-1,-25-49-15,0 24 16,0-49-1</inkml:trace>
  <inkml:trace contextRef="#ctx0" brushRef="#br0" timeOffset="406.85">3250 1836 0,'0'0'0,"25"-75"16,-25 51-1,-50 24 1,50-25 0,-25 25-16</inkml:trace>
  <inkml:trace contextRef="#ctx0" brushRef="#br0" timeOffset="674.25">2257 2208 0,'0'0'0,"-74"0"31,49 0-15,25 25-1,25 74 1,0 50 0,74-25-1,0-25 1</inkml:trace>
  <inkml:trace contextRef="#ctx0" brushRef="#br0" timeOffset="873.31">3696 2158 0,'0'0'0,"25"0"0,0 0 32,-25 50-17,-25 49 1,0 75-1,0 49 1</inkml:trace>
  <inkml:trace contextRef="#ctx0" brushRef="#br0" timeOffset="1240.7">5209 1985 0,'0'0'0,"25"-25"0,-25 0 16,0 0-1,-25 0-15,25 1 16,-49 24-1,-1 24 1,1 26-16,24 0 16,-50 74-1,51 0 1,48-75-16,26 26 16,74-50-1,25-1 1,-100-24-1</inkml:trace>
  <inkml:trace contextRef="#ctx0" brushRef="#br0" timeOffset="1789.97">5706 2034 0,'-50'-25'31,"0"50"-31,1 0 15,24 49 1,25 1 0,50 24-1,24-49 1,25-50 0,-24-25-1,-51-50 1,-24-24-1,-24 0 1,24 25 0,24 49-1,1 0 1,124 25 0,-124 25-1,0 0-15,0-1 16,-1 100-1,-24-99 1,0-25 15,25-99-15,74 0 0,-24 49-1,-26 25-15,-24 50 16,25 25-1,-1 123 17,-49-148-32,75 25 15</inkml:trace>
  <inkml:trace contextRef="#ctx0" brushRef="#br0" timeOffset="2957.41">6996 1960 0,'0'0'0,"24"-25"15,-24 0 1,-99 50 31,99 0-47,-25 0 16,25 24-16,0-24 15,0 49 1,25-24-1,0-50-15,25 25 16,49-75 0,0-49 15,-49-99-15,24-51-1,-49 76 1,-25 74-1,-50 123 17,25 100-17,1-24-15,-26 123 16,50-124 0,0 50-1,50-149 1,49-50 15,25-49-31,0 0 16,-99 74 15,0 50 0,-50 0-31,50 24 16,-25 51-1,49-51 1,26-74 0,-1-49-1,-49 0 1,24-26 0,-49 26-1,25 74 1,-25 50-1,0-1 1,0 26 15,50-75-15,24 0 0,25-50-1,1-49 1,-1 24-1,-74 100 1,24 25 0,1 74-1,-25-25 1,0-25 0,-50-24-1,-74-50 1,74-25-1,0 0-15,25-24 16,124-100 15,0 50-15,0 24 0,0 50-1,-74 50 1,-25 25-1,-1 49 1,-24 0 0,25 1-1,-25-51 1,50-49 0,-25-25-16</inkml:trace>
  <inkml:trace contextRef="#ctx0" brushRef="#br0" timeOffset="3423.67">9303 1885 0,'24'-24'0,"-48"48"0,73-73 16,-49 24 0,-25 75 15,1 24 0,48-24-15,-24-1-1,25-49 1,50-49 0,-1-51-1,50-24 1,0 50 0,0 74-1,-99 74 1,0 26-1,-50-1 1,25-74 0,25-50-1,0 0 17,49-74-17,75 24 1,0 75-1,-25 75 1,-50-50 0,-24-1-1,-25 1-15</inkml:trace>
  <inkml:trace contextRef="#ctx0" brushRef="#br0" timeOffset="3556.82">10096 1340 0,'0'0'0,"-124"-75"16,50 50 0,49 1-1</inkml:trace>
  <inkml:trace contextRef="#ctx0" brushRef="#br0" timeOffset="3789.99">11114 1588 0,'0'0'0,"0"24"32,24-24-17,1 25 1,-25 0-1,0 0 1,25 0 0,0 0-16</inkml:trace>
  <inkml:trace contextRef="#ctx0" brushRef="#br0" timeOffset="3902.72">11262 1885 0,'0'0'0,"0"25"15</inkml:trace>
  <inkml:trace contextRef="#ctx0" brushRef="#br0" timeOffset="5656.94">5978 3349 0,'0'0'0,"25"-124"31,-50 74-31,1 1 15,-51 74 1,-74 74 0,1 99-1,98 1 1,50-75 15,124-50-15,25-24-1,-50-25 1,-49 24 0,-50-24-16,-50 49 15,-24-24 1,-1-50 0,26-50-1,49-74 1,99-24-1,74 23 1,-24 76 0,-49 24-1,-51 50 17,1 24-17,-25 26 1,-25-25-16,0 24 15,-25-24 1</inkml:trace>
  <inkml:trace contextRef="#ctx0" brushRef="#br0" timeOffset="6490.07">6475 3597 0,'0'0'15,"24"0"1,-24-25 0,25 25-16,-25 25 15,0 0-15,25 49 32,-25 26-17,0-26 1,25-74 15,0-74-15,74-26-1,0 26 1,-24 49 0,-51 75-1,-24 74 1,0 0-1,0-75-15,50 1 16,24-50 0,26-74-1,24-26 17,-50-24-17,-74 99 1,0 1-1,0 73 1,-25 51 0,0 24-1,75-25 1,124-99 0,-25-25-1,-25-74 1,-50 0-1,-49 24 1,-50 75 0,-25 50-1,-24 24 17,74 1-17,99-51 1,50-24-1,-25-74 1,-25 0 0,-74-1-1,0 125 17,0 24-17,0-49 1,123 74-1</inkml:trace>
  <inkml:trace contextRef="#ctx0" brushRef="#br0" timeOffset="7456.99">10270 3572 0,'0'0'0,"0"-25"32,-25 1-32,0 24 15,1 49 1,-51 50 0,50 50-1,25 0 1,25-74-1,74-51 1,26-48 0,-26-76-1,-50 26 1,-24-100 0,-25 25-1,-74 75 1,-1 74-1,-24 50 1,49 24 0,26 50-1,48-49 1,26-51 0,49 1-1,75-74 1,-50-51-1,-50-24 1,-49 99 0,-25 1 31,0 148-32,0 0 1,0 0-1,25-75 1,0-73 0,0-1-1,74-99 1,0-100 0,-74 200-1,0-1 1,-25 74-1,25 51 1,-25-26 0,24-49-1,26-25 17,24-50-17,1 1 1,-50 24-1,-1 25 1,-24 74 0,25-24-16,-25 49 15,50-24 1,24-51 0,75-24-1</inkml:trace>
  <inkml:trace contextRef="#ctx0" brushRef="#br0" timeOffset="9690.26">13247 3324 0,'0'0'0,"25"-49"16,0 49-1,-25-25 1,-25 25-16,-50 49 31,-49 51-15,50 73-1,49-49 1,124-24 0,149-76-1,50-73 1,-50-26 0,-99-24-1,-124 0 1,-124 99-1,-1 0-15,-73 49 16,73 26 0,100-1-1,100-74 17,73-25-17,-24-49 1,-74 0-1,-51 74 17,1 74-17,0 25 1,124 1 0,0-100-1,-25-75 1,-50-49-1,-49-74 1,0-26 0,-25 125-1,0 74 17,-25 75-17,-25 99 1,50 24-1,25-24 1,25-99-16,99-1 16,24-49-1,-24-74 1,-75-25 0,-74 49-1,-24 25 1,-26 50-1,0 25 1,26 24 0,73-49-1,50 0 17,1-100-17,-26-24 1,-74 74-1,25 50 17,0 50-17,0-51 1,49 51 0,-24-75-1,74-25 1,-25-99-1,-50 25 1,1-174 0,-25 74-1,-25 150-15,-75 148 47,1 100-31,49-100-1,25 0 1,75 99 0,123-148-1,25-50 1,-74-99 0,-99 24-1,-100 51 1,-74 48-1,75 1-15,-1 25 16,50 24 0,99-49-1,0-50 17,1-24-17,-26-51 1,-74 51-1,-25 74 17,0 74-17,75-25 1,-25-24-16,99-50 16,0 0-1,-25-75 1,-49-49-1,-1-99 1,1 25 0,-50 98-1,0 76 17,-25 98-17,-24 100 1,24 24-1,50 25 1,99-173 0,74-50-1,1-50 1,-75-49 0,-100 50-1,-48 24 1,-26 25-1,-24 74 1,49 1 0,25 24-1,99-74 17,50-25-17,-75-25-15,25-25 16,-49 1-1,-25 24 17,0 99-17,24 1 1,1-51 0</inkml:trace>
  <inkml:trace contextRef="#ctx0" brushRef="#br0" timeOffset="9891.04">17018 3101 0,'0'0'0,"-149"-25"15,74 0 1,75 1-1,75 24 1,24 0-16</inkml:trace>
  <inkml:trace contextRef="#ctx0" brushRef="#br0" timeOffset="10707.81">18506 3423 0,'0'0'15,"0"-24"1,-25 24 15,0 0-31,-24 0 16,-50 49-1,24 50 1,75-24 0,25-50-1,99-25 1,0-50 15,-50-99-15,-49 0-1,-50-24 1,1 49 0,24 99-1,-25 75 1,0 98 0,25-48-16</inkml:trace>
  <inkml:trace contextRef="#ctx0" brushRef="#br0" timeOffset="11140.52">20218 3126 0,'-25'0'16,"25"25"-1,0 24 1,0-24-16,0 25 15,25 24-15,-25 0 16,24-49 0,1 0-1,0-75 1,0-74 15,0-49-15,0 49-1,24 74 1,1 100-16</inkml:trace>
  <inkml:trace contextRef="#ctx0" brushRef="#br0" timeOffset="12174.43">20763 3399 0,'0'0'0,"25"-25"16,-50-25-1,-24 1 1,-1 49 0,1 24-1,24 26 17,74 0-17,75-50 1,0-25-1,-49-25 1,-50 25-16,-1 1 16,1 73 15,0 26-15,50-26-1,24-24 1,0-25-1,0-74 1,-49-50 0,-50-50-1,25 25 17,-25 50-17,-25 148 1,0 76-1,0 48 1,25-49 0,50-25-1,24-74 1,50-25 0,-24-74-1,-26-50 1,-49 25-1,-25 74 1,0 50 0,0-1-16,0 76 31,49-1-15,51-50-1,24-24 1,-25-74-1,-25-26 1,-49-24 0,0 49-1,-50 75 17,0 99-17,25-25 1,25-74-16,74 0 15,25-25 1,-24-50 0,-51-98-1,1 24 17,-25 49-17,-50 150 16,-25 24-15,25 50 0,1-50-1,-1-50-15</inkml:trace>
  <inkml:trace contextRef="#ctx0" brushRef="#br0" timeOffset="13057.38">25303 2952 0,'0'-25'16,"0"0"46,25 25-62,25 0 16,-1-24-16,1 48 15,99 26 1,-50 74 0,-74 0-1,-100 50 1,-98-1 0,49-49-1,99-74 1,25-25-16,49-25 15,125-25 1,0 0 0,-26 0 15,-98 25-31</inkml:trace>
  <inkml:trace contextRef="#ctx0" brushRef="#br0" timeOffset="13257.85">25526 3473 0,'25'25'0,"-50"-50"0,1 0 0,-1 25 16,25-25-16,-25 25 16,50-24-1,99 24 1,49-25-1,51 25 1</inkml:trace>
  <inkml:trace contextRef="#ctx0" brushRef="#br0" timeOffset="13492.76">26320 3399 0,'0'0'0,"-25"24"16,1-24-1,73-24 1,1 24 0,74-25-1,0 25 1,-99 0-1</inkml:trace>
  <inkml:trace contextRef="#ctx0" brushRef="#br0" timeOffset="13659.05">26320 3547 0,'0'0'15,"-25"0"-15,25 25 16,25-25-1,50 0 1,73-25 0,51 1-1</inkml:trace>
  <inkml:trace contextRef="#ctx0" brushRef="#br0" timeOffset="13941.47">27436 3027 0,'0'0'0,"0"-25"16,-24 25 15,24 25-16,0-1-15,0 1 16,-25 74 0,0 25-1,25-74-15,0 0 16,-25-1 0</inkml:trace>
  <inkml:trace contextRef="#ctx0" brushRef="#br0" timeOffset="14096.12">27660 3498 0,'0'0'15</inkml:trace>
  <inkml:trace contextRef="#ctx0" brushRef="#br0" timeOffset="14391.11">28032 3175 0,'0'0'0,"99"-49"31,-74 24-31,0 25 15,0 0 1,-1 74 0,-48 75-1,-26-25 17,0-74-32,25 24 15,50-74 16,75 0-15,-51-25-16,1 1 0</inkml:trace>
  <inkml:trace contextRef="#ctx0" brushRef="#br0" timeOffset="14740.85">28801 3225 0,'0'0'0,"25"-25"0,-25-24 16,0-1-16,0-24 16,-25 49-1,0 0 1,-99 25 0,50 50-1,49 24 1,50-24-1,49-50 1,50 0 0,-50 0-1,-49 0 1,-25 74 0,-25 50-1,1 25 1,-26 24-1</inkml:trace>
  <inkml:trace contextRef="#ctx0" brushRef="#br0" timeOffset="15291.58">30339 3002 0,'0'-25'15,"0"50"-15,0-100 0,0 50 16,-25 1-1,-99 24 1,74 24 0,1 1-16,-1 25 15,-24 198 1,74-74 0,25-1-1,-25-24 1,24-25-1,-73-25 1,-26-49 0,51-50-1</inkml:trace>
  <inkml:trace contextRef="#ctx0" brushRef="#br0" timeOffset="16124.14">29818 3796 0,'0'0'16,"50"-125"-1,24 26 1,50 50 0,50-1-1,49 0 1,-49 1 0,-100 24-1,-99 0 1,-124 25-1,-24 25 1,24 25 0,124 24 15,75-49-15,24-25-16,75 0 15,-25-25 1,-50 0-1,-74 50 17,0 25-17,0 49 1,50-25 0,0-49-1,24-25 1,-24-25-1,-1-74 1,1-50 0,0 50-16,-26-50 15,1 100 17,-99 123-1,24 75-16,50 24 1,25-49 0,49-49-1,50-50 1,-49-75 0,-26-74-1,26-74 1,-50 98-16,24-73 15,-24 123 1,-50 149 15,-24 75 1,-1 24-17,25-24 1,25-75-1,0-49-15</inkml:trace>
  <inkml:trace contextRef="#ctx0" brushRef="#br0" timeOffset="16390.75">31976 3399 0,'0'0'0,"0"-25"0,-25 0 16,-24 25-1,-26 25 1,75 74 0,50 50 15,24-25-15,-24-50-1,-50 1 1,-99-50-1,-174-25 1,174-25-16</inkml:trace>
  <inkml:trace contextRef="#ctx0" brushRef="#br0" timeOffset="17574.79">5755 5731 0,'0'0'0,"0"-25"31,0 50 16,0 24-47,0 1 16,-25-1-16,25 51 15,0-1 17,0-74-32,0-1 0</inkml:trace>
  <inkml:trace contextRef="#ctx0" brushRef="#br0" timeOffset="17724.29">5805 5681 0,'0'0'0,"0"-50"15,0-49 1,0 49 0</inkml:trace>
  <inkml:trace contextRef="#ctx0" brushRef="#br0" timeOffset="17991.81">6177 5706 0,'0'0'0,"25"74"16,-50-49-1,-25 74 1,1-49-1,49-25 1,0-50 0,99-74-1,25-1 1,-25 51 0,-24 49-1,-51 74 1,1 1-16,-25-1 15</inkml:trace>
  <inkml:trace contextRef="#ctx0" brushRef="#br0" timeOffset="18225.11">7715 5482 0,'0'0'16,"0"-49"0,-25 49-16,25 25 15,-49 49 1,49 75 0,-25 0-1,25-100 1</inkml:trace>
  <inkml:trace contextRef="#ctx0" brushRef="#br0" timeOffset="18841.02">7442 5954 0,'0'0'16,"-50"-99"0,50-1-1,50 26 1,74-1-1,99-24 1,-123 50 0,-76 49-1,26 24 1,-50 51 0,-25 49-1,25 0 1,0-50-1,25-98 32,0-1-31,24-74 0,-24 49-16,0 0 15,0 50 1,0 50-1,-25 49 1,49-24 0,1-51-1,49-24 1,0-24 0,-24-76-1,-75-49 1,0 25-1,-25 100 1,-49 98 0,49 50 15,50 0-15,24 0-1,75-49 1</inkml:trace>
  <inkml:trace contextRef="#ctx0" brushRef="#br0" timeOffset="19508.25">11362 5582 0,'0'0'0,"0"-50"15,0 0 1,0 1-1,-25 24 1,0 50 0,-99 49-1,74 1-15,-24 74 16,99-25 0,99-50-1,49-74 1,1-25-1,-50-49 1,-50-1 0,-24-24 15,0 74-15,-1 25-1,1 25 1,-25 50-1,-25-26-15,0 26 16,-25-51 0,25 1-1,50-99 1,49-25 0,-25-1-1,1 51 1,-51 24-1,1 25 1</inkml:trace>
  <inkml:trace contextRef="#ctx0" brushRef="#br0" timeOffset="19691">12503 5606 0,'25'0'16,"-50"0"-16,74 0 31,-24 50-16,-25-25 1,0 0 0,0 0-1,50-25 1,-25-25 0</inkml:trace>
  <inkml:trace contextRef="#ctx0" brushRef="#br0" timeOffset="20159.13">12652 5507 0,'0'-25'15,"-25"25"1,25-24-16,-25 24 94,25 24-94,0 1 15,0 25 1,0-25-16,0 24 16,0 1-1,0 49 1,-25-24-1,25-1 1,0-49 15,25-25-31</inkml:trace>
  <inkml:trace contextRef="#ctx0" brushRef="#br0" timeOffset="20392.23">13048 5309 0,'0'0'0,"25"-50"16,-25 25-1,0 50 1,0 0 0,0 49-1,0 75 1,25 0-1,-50 50 1,25-150 0</inkml:trace>
  <inkml:trace contextRef="#ctx0" brushRef="#br0" timeOffset="20691.4">12999 5805 0,'0'-50'15,"0"100"-15,0-149 16,25 49-1,49 25 1,50-24 0,0-1 15,0 25-15,-99 25-16,-25 25 31,0 25-16,0 24 1,0 1 0,25-26-1,0 1 1,-1-25 0</inkml:trace>
  <inkml:trace contextRef="#ctx0" brushRef="#br0" timeOffset="21307.74">14041 5631 0,'0'0'16,"25"-49"-16,-25 24 31,-50 0-15,0 25-1,-24 99 1,49-24-1,50-1 1,74-24 0,50-50-1,0-25 1,-50-25 0,-74-24-1,-75 24 1,-24 75-1,49 0 1,25 25 0,99-50 15,25-25-15,0-25-1,-74 0 1,-50 26-1,50 98 17,-26-24-17,76 24 1,-51-24-16,75-25 16,-25-25-1,-49-25 1,-25-50-1,-25-49 1,-25-49 0,-25 24 15,26 74-31</inkml:trace>
  <inkml:trace contextRef="#ctx0" brushRef="#br0" timeOffset="21441.66">14190 5036 0,'0'0'0,"-50"-25"15,25 0 1,0 25 0</inkml:trace>
  <inkml:trace contextRef="#ctx0" brushRef="#br0" timeOffset="21624.14">12403 5036 0,'0'0'0,"-173"25"15,148-25 1</inkml:trace>
  <inkml:trace contextRef="#ctx0" brushRef="#br0" timeOffset="22175.43">16770 5259 0,'0'0'0,"49"0"16,-24 0-16,25 0 15,-1 25 1,-24 49 0,-25 26-1,-50-1 17,26-74-17,24-1 1,24-73-1,100-75 1,25-25 0,0 50-1,0 74 1</inkml:trace>
  <inkml:trace contextRef="#ctx0" brushRef="#br0" timeOffset="22791.72">17588 5433 0,'0'0'0,"50"49"15,49-49 1,0-24 0,-49-26 15,-50-24-15,-50 49-1,1 25 1,49 25-1,0-1-15,99 1 16,50-50 0,-25 1-1,-99-1 1,-1 25 0,1 99-1,0 25 1,25 25-1,-1 49 1,-74-24 0,-49-75 15,-100-99-15,125-99-1,49-75 1,99 1-1,50 24 1,0 74 0,-25 26-1,-124 24 1,24 25 0,1 0-1,-25 25 1,25 24-1,-25 51 1,0-51 0,50-24-1</inkml:trace>
  <inkml:trace contextRef="#ctx0" brushRef="#br0" timeOffset="23107.86">19101 5458 0,'0'0'0,"25"-25"16,-74 25-1,24 0 1,-25 49 0,1 26-1,49-1-15,24 1 16,76-26-1,-1-49 1,-25-24 0,-49-51 15,-50-24-15,0 24-1,1 26 1,24 24-16</inkml:trace>
  <inkml:trace contextRef="#ctx0" brushRef="#br0" timeOffset="23358.71">19548 5482 0,'0'0'0,"49"25"16,-49 25 0,25-1-1,-50 26 1,25-25-1,0-26 17,0-73-17,25 24 1,25-50 0,0 1-1,-1 0 1,-49 49-16</inkml:trace>
  <inkml:trace contextRef="#ctx0" brushRef="#br0" timeOffset="23558.61">19126 4986 0,'0'0'16,"-149"-74"-1,125 49 1,-1 25 0</inkml:trace>
  <inkml:trace contextRef="#ctx0" brushRef="#br0" timeOffset="24008.01">20515 5780 0,'0'0'0,"25"25"16,0 0 0,-50 49-1,0-24-15,-99 99 16,-25 24-1,100-98 1</inkml:trace>
  <inkml:trace contextRef="#ctx0" brushRef="#br0" timeOffset="24408.79">21508 5358 0,'0'0'0,"24"-74"16,-24 49 31,-24 50-32,-1 0-15,-50 49 16,1 25-1,49 1 1,25-26 0,50-24 15,-1 24-15,-24-24-1,-25 24 1,-74-24-1,-1-25-15,-24-1 16,50-73 0,73-26-1</inkml:trace>
  <inkml:trace contextRef="#ctx0" brushRef="#br0" timeOffset="24692.04">21880 5631 0,'0'0'0,"49"0"0,-24 0 16,-50 0 0,-49 75 15,24-1-15,50-24-16,75 24 15,74-49 1,-1-50-1,-73-24 1,-75-26 0,-50 1-1,-49-1 1,49 50 0</inkml:trace>
  <inkml:trace contextRef="#ctx0" brushRef="#br0" timeOffset="25175.5">22872 5557 0,'0'0'0,"25"0"16,-50 25 15,25 24-31,0-24 15,0 50 1,74-51 0,26-24-1,-26-24 1,-24-51 0,-25 1-1,-25 49-15,-25 74 47,25-24-47,25 50 16,49-50 15,0-1-15,-24-73-1,0-1 1,-26-49-1,-24-25 1,25 49 0,-25 51-1,25 24-15,-25 24 16</inkml:trace>
  <inkml:trace contextRef="#ctx0" brushRef="#br0" timeOffset="25410.56">23616 5507 0,'0'0'0,"50"0"16,-25 25-1,24-50 1,1-24 0,-25-1 15,-75 50 0,-24 74-15,74 75-1,24-74 1,76-75 0,73 25-1</inkml:trace>
  <inkml:trace contextRef="#ctx0" brushRef="#br0" timeOffset="25875.39">25204 5383 0,'0'0'0,"149"-25"16,-100 50 0,1 0-16,0 0 15,-26 74 1,-48 0-1,-100-24 17,99-75-17,25-25 1,99-74 0,75-25-1,-1-25 1,-49 99-1,-99 25-15</inkml:trace>
  <inkml:trace contextRef="#ctx0" brushRef="#br0" timeOffset="26342.3">26097 5582 0,'0'0'0,"50"24"0,-26-24 31,26-24-16,-25-51 1,-25 1 0,-25 49-1,-25 25 1,26 50 0,123 49-1,-25-74 1,199-1-1,-223-48 1,-1-1-16,1-25 16,-50 25-1,0 1 1,25 73 0,-25 75-1,25 25 1,-75 25-1,-49-1 1,-149-24 15,99-149-15,99-25 0,-24-74-1,99 25-15</inkml:trace>
  <inkml:trace contextRef="#ctx0" brushRef="#br0" timeOffset="26491.22">26891 5259 0,'0'0'16,"25"-49"-16,-1-26 16,-24 50-16</inkml:trace>
  <inkml:trace contextRef="#ctx0" brushRef="#br0" timeOffset="27292.54">27238 5507 0,'0'0'15,"25"0"-15,0 25 16,-1-50-1,26 0 1,0 1 0,-100 24 15,25 24-31,-24 1 16,-1 50-1,100 49 1,49-99 15,75-25-31,-26-50 16,-24-25 15,-74 26-15,-50 74 15,0-1-16,25 51 1,49-25 0,75-26-1,-25-48 1,-25-101 0,-24-48-1,-26 24 1,-24 75-1,-25 49 17,25 74-17,-25 75 1,0 50 0,25-25-1,49-99 1,1-50-1,-1-50 1,0-74 0,-49 49-16,99-148 15,-49 50 1,-50 73 0,-1 100-1,-48 50 1,-1 74-1,0 74 1,0 1 15,25-125-31</inkml:trace>
  <inkml:trace contextRef="#ctx0" brushRef="#br0" timeOffset="27425.73">28999 5656 0,'0'0'0,"25"-74"16,25 24 0,74 25-1,-25 0-15</inkml:trace>
  <inkml:trace contextRef="#ctx0" brushRef="#br0" timeOffset="29058.67">5830 7889 0,'0'-25'0,"-25"25"15,0 0 1,-25 50 0,26-26-16,-51 125 15,26 25 1,49 0-1,99-100 1,99-99 15,-24-49-15,-50-50 0,-74 0-1,-50 0 1,-75 0-1,26 74-15,-51 0 16,-24 125 0,25 74-1,74 24 1,25-49 0,75-99-1,49-50 1,0-74-1,-25-50 1,-74 0 0,0 25 15,-25 100-31,-25 123 31,0 50-15,50-1-1,49-24 1,1-99 0,-1-74-1,0-26 1,1-49 0,-50-25-1,-1 25 1,-24 149 15,0 0-31,0 99 31,25 0-15,0-74 0,0-26-1,24-48 1,1-26-1,-25-74 1,25 0 0,-26 25-1,26 99 1,24 49 0,-49-24-16,0 99 15,-25 25 1,25-50-1,24-74 1,51-25 15,73-74-15,-73 24-16</inkml:trace>
  <inkml:trace contextRef="#ctx0" brushRef="#br0" timeOffset="29642.29">8931 7641 0,'0'24'16,"-25"1"-1,25 25 1,-25 99 0,25 0-1,0-50 1,0-74 0,0-1-1,25-73 1,0-75-1,49-25 1,0 25 0,1 99 15,-50 25-31,-1 99 16,1 50-1,-50-25 1,1-25-1,24-74 1,24-50-16</inkml:trace>
  <inkml:trace contextRef="#ctx0" brushRef="#br0" timeOffset="29978.53">9476 7765 0,'0'0'15,"25"-25"-15,-25 0 31,-25 75-31,0 49 16,25 25 15,50-50-15,24-74 0,1-24-1,-1-76 1,1-24-1,-26 0 1,-49 75-16,0 24 16,0 50-1,0 49 1,0 174 0,25-124-1,0-74 1</inkml:trace>
  <inkml:trace contextRef="#ctx0" brushRef="#br0" timeOffset="30343.07">10196 7591 0,'0'-99'16,"0"198"-16,24-273 15,-24 150-15,-24 24 16,-1 49-1,0 100 1,25 149 0,0-174-1,50-99 1,24-75 0,25-74-1,1-99 1,-26-1-1,-49 100 1,0 149 0,-25 99 15,-25 75-15,25 24-1,49-25-15</inkml:trace>
  <inkml:trace contextRef="#ctx0" brushRef="#br0" timeOffset="31210.28">12800 7541 0,'0'0'0,"25"-24"0,-25-1 15,25 25 1,0 49-1,-25 51 1,25 73 0,-50-49-1,25-74 1,25-50 0,24-50-1,75-98 1,-99 98-1,25 25-15,-1 25 16,-24 75 15,-25 49-15,25-25 0,49-74-1,50-25 1,-49-75-1,-1-24 1,-74 0 0,25 74-1,-25 75 1,25 24 0,49-24-1,25-50 1,26-25-1,-51-50 1,-49 1 0,-25 24 15,25 50-15,-1 100-1,-24-26 1,0 0-16,0 150 15,0-100 1,-24 0-16,-76 99 16,-24-99-1,25-99 1,49-75 0,75-148-1</inkml:trace>
  <inkml:trace contextRef="#ctx0" brushRef="#br0" timeOffset="31626.58">14363 7864 0,'0'0'0,"25"0"16,-25 25 0,0 24-1,0 26 1,0-1-16,0 125 15,-25-26 1,25-49 0,0-99-1,-25-50 1,25-74 0,0-75-1,75-98 1,24-51 15,-74 273-31,49-24 31,-24 74-15,-50 99 0,0 75-1,-50 0 1,1-50-1,24-75 1</inkml:trace>
  <inkml:trace contextRef="#ctx0" brushRef="#br0" timeOffset="31925.73">14983 7839 0,'0'0'0,"50"-74"15,-25 49 1,-75 50-1,1 99 17,49-50-17,74-49 1,25-25 0,-24-50-1,-51-49 1,-24 50-16,-24-1 15,-26-49 1,0 49 0</inkml:trace>
  <inkml:trace contextRef="#ctx0" brushRef="#br0" timeOffset="32128.36">15653 7566 0,'0'0'0,"50"-25"0,-50 1 16,-25 73 31,25 26-31,-25 74-1,25-75-15,0 25 16,0 100-1,-49-150 1</inkml:trace>
  <inkml:trace contextRef="#ctx0" brushRef="#br0" timeOffset="33109.21">15554 8186 0,'0'-49'0,"0"98"0,25-222 16,49 24 0,25 25-1,-24 49 1,-1 51-1,-49-1 1,0 25 0,-25 49 15,-25 26-15,25 49-1,0-74 1,0-26-1,74-24 1,-24-74 0,25 24-1,-1 1 1,-24 24 0,-26 75-1,1-26 1,-25 26-1,25 0-15,-25-1 0,50 26 16,24-75 15,0-25-15,26-50 0,-26-24-1,1 0 1,-26 49-1,1 25 1,-50 50 0,25 50-1,49 49 1,0-99 0,26-25-1,-1-25 1,25-25-1,-25 25 1,-24 1 15,-51 48-15,51 26 0,-50 24-1,-75 1 1,25-75-1,50-25 17,49-25-32,1 1 15,198-125 1,-124 100 0,-75 49-1,-49 25 16,0 74-15,-1 1 0,1 24 15,-50-25-15,-49-24-1,-25-25 1,49-50-16</inkml:trace>
  <inkml:trace contextRef="#ctx0" brushRef="#br0" timeOffset="33225.89">17886 7318 0,'0'0'0,"-25"-99"16,-25 0-1,-49 74 1</inkml:trace>
  <inkml:trace contextRef="#ctx0" brushRef="#br0" timeOffset="33942.15">20242 7417 0,'25'-24'16,"-25"48"30,-25 26-46,25 24 16,-49 1-16,49 24 16,-25 50-1,25-50 1,25-74-16</inkml:trace>
  <inkml:trace contextRef="#ctx0" brushRef="#br0" timeOffset="34126.22">20540 7616 0,'50'-75'0,"-100"150"0,149-249 16,-99 149 15,25 50-15,-25 74-1,-25 50 1,1 0-1,24 0-15</inkml:trace>
  <inkml:trace contextRef="#ctx0" brushRef="#br0" timeOffset="34292.32">20367 7914 0,'0'0'0,"0"-25"16,0-25-16,0 1 15,49 24 1,50-25 0,25 25-1</inkml:trace>
  <inkml:trace contextRef="#ctx0" brushRef="#br0" timeOffset="34543.16">21011 7839 0,'0'0'0,"-24"50"16,-1-1 0,-25 26-1,50 24 1,50-25 0,74-49-1,25-25 1,-50-25-1,-74-49 1,-124-25 0,-100 24 15,50 51-31</inkml:trace>
  <inkml:trace contextRef="#ctx0" brushRef="#br0" timeOffset="35799.43">21979 7566 0,'-25'0'47,"0"25"-31,25 0-1,0 0 1,25-50 15,0 25-15</inkml:trace>
  <inkml:trace contextRef="#ctx0" brushRef="#br0" timeOffset="35975.51">21905 7839 0,'0'0'0,"-50"50"15,50-25 1,-25-25 0,25 24-1</inkml:trace>
  <inkml:trace contextRef="#ctx0" brushRef="#br0" timeOffset="36659.33">22897 7765 0,'0'-25'16,"0"0"-1,-25 25 1,25 25-1,0 25-15,-25 24 16,75 25 15,24-49-15,1-50 0,-1-25-1,1-49 1,-51 24-16,1-99 15,0 0 1,-25 75 0,25 148 15,0 75-15,24 0-1,26-50 1,-1-99-1,0-25 1,-24-74 0,24-50 15,-24 25-31,0-25 16,-26 100-1,-24 49 1,-24 99-1,-1 50 1,25 25 0,49-50-1</inkml:trace>
  <inkml:trace contextRef="#ctx0" brushRef="#br0" timeOffset="37008.54">24410 7690 0,'-25'0'15,"0"0"1,25-25 31,25 25-32,0 0-15,25-24 16,-1 24-16,75-25 16,0 0-1,-49 0 1</inkml:trace>
  <inkml:trace contextRef="#ctx0" brushRef="#br0" timeOffset="37193.31">24360 7889 0,'-49'25'0,"24"-1"15,99-73-15,-173 98 16,124-73 0,124-1-1,25 0 1,-1 25 0</inkml:trace>
  <inkml:trace contextRef="#ctx0" brushRef="#br0" timeOffset="38530.42">25526 7442 0,'0'0'0,"0"-25"15,0 1-15,0-26 47,25 25-47,74 25 16,25 0-1,-49 50 17,-75-1-32,-25 51 15,-25-51 1,1 26 0,24-51-1,99 1 1,26 0-1,-51 0 1,-49 25 0,-25-1-1,-24 1 1,-26-25 0,-24-25-1,50 24 1,24-24-1,-25 0 1,100-49 15</inkml:trace>
  <inkml:trace contextRef="#ctx0" brushRef="#br0" timeOffset="40541.8">26444 7293 0,'0'-24'47,"0"-1"-16,0 50 1,-25-1-32,25 26 15,0 24-15,0 1 16,25 74 0,0-25-1,0-25 1,0-25-1,-25-24 1</inkml:trace>
  <inkml:trace contextRef="#ctx0" brushRef="#br0" timeOffset="40775.53">27387 7988 0,'0'25'31,"0"0"-15,-25-25-16,0 0 15,25 24 1,0-48 31</inkml:trace>
  <inkml:trace contextRef="#ctx0" brushRef="#br0" timeOffset="42142.81">6127 10295 0,'0'0'16,"50"-50"-1,-50 26-15,0-1 32,0 50-17,-25 24 1,-24 100 0,-1 25-1,25-50 1,25-99-1,50-50 1,24-74 0,1-50-1,-1 25 1,-49 99-16,0 25 16,24 74-1,1 50 1,-1-49-1,1-26 1,0-49 15,-26-49-15,26-75 0,-25 0-1,-25-25 1,25 74-1,-25 100 1</inkml:trace>
  <inkml:trace contextRef="#ctx0" brushRef="#br0" timeOffset="42376.67">6971 10394 0,'0'0'0,"74"0"16,-24-49-1,-1-51 1,-24 26-1,-25 0 1,-25 24 15,-49 124-15,24 50 0,26 100-1,73-150 1,75-49-1,-25 0-15</inkml:trace>
  <inkml:trace contextRef="#ctx0" brushRef="#br0" timeOffset="42909.9">8658 10146 0,'0'0'0,"24"-25"16,-24 50 15,0 74-15,-24 25 0,-1-49-1,25-50 1,0-50-1,49-74 1,51-25 0,-26 49-1,-24 75 1,-1 75 0,-49 24-1,-24 0 1,24-74-16,24-50 31,51-99 0,49 0-15,-25 74 0,-25 50-1,-49 75 1,-25 49-1,0-25 1,25-49 0,25-50-16</inkml:trace>
  <inkml:trace contextRef="#ctx0" brushRef="#br0" timeOffset="43577.53">9700 10245 0,'0'0'0,"24"-148"15,-24 98 1,-49 75-1,-26 49 1,1 50 15,74-49-15,49-26 0,51-49-1,-1-49 1,-49-51-1,-26 26 1,-24 49-16,0 75 31,0 49-15,25-25 0,25-49-1,24-25 1,-24-74-1,-50 24 1,25 25 15,-50 50-15,50 0 0,-25 0-1,24 0-15,1-1 16,50-73-1,-26-26 1,1-24 0,-25 25-1,0 74 1,-25 25 0,-25 99-1,-50 49 1,1 75-1,-75 25 17,25-74-17,0-100 1,50-124 0,24-49-16</inkml:trace>
  <inkml:trace contextRef="#ctx0" brushRef="#br0" timeOffset="44528.25">12726 9923 0,'0'0'0,"0"-25"16,0 0 0,-25 1-1,0 48 1,-24-24-16,-100 124 15,25 50 17,49 0-17,75-50 1,149-99 0,75-75-1,-100 25-15,24-74 16,-98 0-1,-75 49 1,-49 50 0,24 50-1,25 24 1,75-24 0,0-26-1,-1-24 1,1-49-1,-1-50 1,26-1 15,-1 1-15,26 99 0,-51 99-1,-49 25 1,-25-24-1,25-76 1,25 1 0,50-99-1,24-25 1,0-1 0,-74 100-1,0 25 1,-25 74 15,49-24-15,1-75-16</inkml:trace>
  <inkml:trace contextRef="#ctx0" brushRef="#br0" timeOffset="44743.87">14115 10097 0,'25'-75'0,"-50"150"0,75-175 16,-50 51-1,-25 49 1,-49 49 0,24 51-1,25-1 1,75-25 0,24-49-1,50-50 16,-74 0-31</inkml:trace>
  <inkml:trace contextRef="#ctx0" brushRef="#br0" timeOffset="45943.64">14487 10146 0,'50'0'31,"-25"0"-31,24-25 16,1 1-16,49-51 16,-49 50-1,-1-49-15,-24-50 16,0-25 0,-50 50-1,-24 148 32,-1 75-31,25 75-1,25-1 1,75-74 0,-51-99-16,100-25 15,-24-49 1,-26-75-1,-49 0 1,-25 99 0,0 50-1,0 49 1,25 50 0,24-74-1,26-50 16,-26 0-31,26-75 16,-50 50 0,24-74-1,-24 99-15,25 0 32,24 50-17,50-25 1,74-50-1,-24-25 1,-50-24 0,-74-25-1,-50-26 1,-50 76 0,1 49-1,-1 74 1,25 50-1,25 0 1,25-74 0,25 0-1,74-50 1,0-75 0,-50-49-1,0-99 1,-24 0-1,-25 99 1,-25 99-16,-25 99 31,-25 100-15,50-50 0,0-25-1,25 25-15,0-25 16,124-74-1,-25-74 17,-25-75-17,-74-1 1,-25 101 0,-25 48-1,-24 26 1,24 74-1,74 25 1,1-124 0,24 0-16,-24-25 15,173-50 1,-173 25 0</inkml:trace>
  <inkml:trace contextRef="#ctx0" brushRef="#br0" timeOffset="46327.65">19176 9526 0,'0'-25'0,"0"50"0,0-75 15,0 100 16,-25 0-31,25 24 16,0 125 0,-25-100-1,25 74 1,-25-73 0,50-76-16</inkml:trace>
  <inkml:trace contextRef="#ctx0" brushRef="#br0" timeOffset="47226.9">19052 10196 0,'-75'-99'15,"199"223"-15,-173-149 0,-75-174 16,124 125 0,25 74-16,-1-25 15,125-24 1,124-51 15,-124 1-15,-100 74-16,-24-24 15,0 98 17,-75 50-17,26 50 1,-1-25 0,50-74-1,24-50 1,26-50-1,24-24 1,-49 0 0,-1 74-1,-24 0-15,25 74 16,-1-24 0,1-1-16,24 1 15,174-1 16,-99-73-15,-124-76 0,-25 1-1,-25 50 1,-49 73 0,74 51-1,0-1 1,99 1-1,-25-75-15,50-25 16,-74 0 0,0 0-16,-1-24 15,-24-1-15,25-24 16,-26 74 15,1 74 0,0-24-31,0-26 0,74 26 32,25-50-17,0-25 1,0-74 0,-25-50-1,-24-49 1,-50 24-1,-25 149 1,-50 75 0,25 49-1,0 50 1,1 25 0,-1-26-1,0-98 1</inkml:trace>
  <inkml:trace contextRef="#ctx0" brushRef="#br0" timeOffset="47411.54">21384 9774 0,'0'0'16,"-25"-50"-16,0 1 15,0 24 1,25-25-1,50 50 1,99-24 0,-1 48-1</inkml:trace>
  <inkml:trace contextRef="#ctx0" brushRef="#br0" timeOffset="48627.68">23815 9427 0,'0'-25'31,"0"50"1,0 24-32,-25 26 15,25 24-15,-25 0 16,0 75-1,0-50 1</inkml:trace>
  <inkml:trace contextRef="#ctx0" brushRef="#br0" timeOffset="49162.33">23567 9873 0,'0'0'0,"-25"-124"31,50 99-31,49 25 16,50-24 15,0-26-15,-25 0 0,-49-24-1,-25 0 1,-25 49-16,25 0 15,-25 75 17,0 49-17,-25 50 1,25-25 0,-25-50-1,25-49 16,0-50-15,25-49-16,49-26 31,-24 26-15,24 49 0,-49 50-1,-25 25-15,0-1 16,0 26-16,0 49 15,-25-25 1,25-74 0</inkml:trace>
  <inkml:trace contextRef="#ctx0" brushRef="#br0" timeOffset="49660.31">24633 9873 0,'0'0'0,"25"-24"16,-25-26 15,25 25-31,25 0 16,-1-24 0,1 24-1,-50 0 1,0 0-1,-99 75 1,49 49 0,50 0-1,74-49 1,50-50 0,-24-50-1,-26 26 1,0-1-1,-49 74 32,-25-24-47,-25 25 16,25-25 15,50-75-15,49-74-1,50-25 1,0 25 0,-75 99-16</inkml:trace>
  <inkml:trace contextRef="#ctx0" brushRef="#br0" timeOffset="49894.33">25750 9749 0,'0'50'0,"0"-100"0,0 125 16,24-50-16,26-25 15,24-25 1,-24-75 15,-50 1-15,-25 25 0,-24 99-1,-1 24 1,50 1-16,0 24 15,99 1 1,100-26 0</inkml:trace>
  <inkml:trace contextRef="#ctx0" brushRef="#br0" timeOffset="50127.01">27412 9526 0,'0'0'16,"24"-50"0,-48 100 15,24 0-15,-25 49-1,25 25 1,0-50-1,25-49-15</inkml:trace>
  <inkml:trace contextRef="#ctx0" brushRef="#br0" timeOffset="50277.6">27635 9476 0,'0'0'0,"25"-74"0,-25 24 16,0 26-1,25-1 17,-1 25-32</inkml:trace>
  <inkml:trace contextRef="#ctx0" brushRef="#br0" timeOffset="50477.47">28057 9452 0,'49'74'15,"-98"-148"-15,73 198 16,-48-75-1,24 26 1,24-1 0,1 1-1,-25-1 1,-74 0 0,-100-24-1,75-50 1</inkml:trace>
  <inkml:trace contextRef="#ctx0" brushRef="#br0" timeOffset="52327.51">6152 12478 0,'25'0'31,"-25"25"-31,0 0 16,25 0 0,-25-1-1,74-24 1,25-24 0,25-26-1,-49-49 1,-50 24-1,-1 50-15,-24 1 16,-49-1 0,-26 25-1,1 74 1,0 75 0,49 25-1,25-25 1,49-25-1,75-100 17,25-48-17,0-26 1,-25-99 0</inkml:trace>
  <inkml:trace contextRef="#ctx0" brushRef="#br0" timeOffset="52627.1">7020 12230 0,'0'0'15,"0"-25"1,0 50 0,25 25-1,0 49 1,0 0-1,0 0 1,-25-74 0,0 0 15,49-124-15,1-75-1,-25 0 1,-1 100-1,-24 24 1</inkml:trace>
  <inkml:trace contextRef="#ctx0" brushRef="#br0" timeOffset="53543.79">7690 12503 0,'-25'0'47,"75"0"0,-50-25-31,25 0-16,0 0 15,-1 1-15,1-1 16,-50 0 15,1 25-15,-26 0-1,0 74 1,-24 26 0,49 24-1,0-75 1,25 1-16,50 0 15,99-50 17,-25-50-17,-75 25-15</inkml:trace>
  <inkml:trace contextRef="#ctx0" brushRef="#br0" timeOffset="53928.61">8310 12354 0,'0'0'16,"25"-25"-1,-50 25 1,1 0-16,-1 0 16,-25 75-1,25-26-15,0 51 16,25-26 15,25-49-15,50-50-1,-1-49 1,1-51 0,-26-23-1,-49-26 1,0 25-1,-25 124 1,1 25 0,-26 124-1,50 0 1</inkml:trace>
  <inkml:trace contextRef="#ctx0" brushRef="#br0" timeOffset="54994.13">8782 12156 0,'0'0'0,"24"0"16,-24-25 0,-24 25-1,24 25 1,-50 24-1,25 1-15,0 49 16,1 0 0,73-49-1,26-25 1,24-50 0,-25-25-1,-49-24 1,0-25-1,0-1 17,24 51-17,-24 74 1,74 74 0,-24 0-1,-50 0 1,-25-74-1,49-25 1,1-99 0,24-25-1,1 49 1,-51 75 0,26 75-1,0 24 1,24-25-1,75-49 17,-75-74-17,1-51 1,-50-48 0,-25 73-1,0 50 1,-50 75-1,25 49 1,25 0 0,75 1-1,73-76 1,26-73 0,74-100-1,-149 50 1,-74 24 15,-25 100 0,0 0-15,25 49 0,25 1-1,74-50 1,25-50-1,-1-25 1,-24-49 0,-99 49-16,0-24 15,-25 124 17,0 74-17,25-25 1,0 0-1</inkml:trace>
  <inkml:trace contextRef="#ctx0" brushRef="#br0" timeOffset="56043.65">14016 11858 0,'0'0'0,"0"-25"0,-50 0 16,50 1-1,0-1 1,0 0 15,-24 25-31,-26 0 16,0 25-16,1 0 15,-100 99 1,50 24 0,49-24-1,124-99 1,174-124 0,-99-25-1,-74 0 1,-75 25 15,0 74-15,-25 75-1,0 74 1,75 24 0,-25-73-16,49-26 15,224-49 1,-224-24-1,100-76 1,-100-197 0,-74 73-1,-49 51 1,24 123 0,0 125-1,25 123 16,50 50-15,-1-25 0,50-49-1,-74-100-15</inkml:trace>
  <inkml:trace contextRef="#ctx0" brushRef="#br0" timeOffset="56195.41">14636 11932 0,'-50'-49'15,"100"98"-15,-149-173 16,99 100 15,49 24-31,150-50 16,123 0 0</inkml:trace>
  <inkml:trace contextRef="#ctx0" brushRef="#br0" timeOffset="56495.24">17018 11535 0,'0'0'0,"-25"-24"0,25-1 15,0 0 1,-25 25 0,0 99-1,0 25 1,25 50 0,0 0-1,-24-100 1,24 25-1,24-99-15</inkml:trace>
  <inkml:trace contextRef="#ctx0" brushRef="#br0" timeOffset="56794.7">17315 11833 0,'0'0'0,"0"-49"15,0 24 1,-49 50-1,24 49 1,25 25 0,0-49-16,25-1 15,74 1 1,-25-50 15,-24-50-31,-50-24 16,-50-25 15,-49 24-15,25 51-1</inkml:trace>
  <inkml:trace contextRef="#ctx0" brushRef="#br0" timeOffset="57093.06">18729 11734 0,'75'0'0,"-150"0"0,174-25 16,-74 25 0,-25 25-1,-49 0-15,24 49 16,-25 100-1,-24 49 17,24 25-17,-24-25 1,24-148-16,1-1 16</inkml:trace>
  <inkml:trace contextRef="#ctx0" brushRef="#br0" timeOffset="57294.31">18779 11982 0,'0'0'0,"0"-74"15,0 49 1,-25 25-1,50 25 17,24-1-17</inkml:trace>
  <inkml:trace contextRef="#ctx0" brushRef="#br0" timeOffset="57460.1">19325 12379 0,'0'0'0,"0"49"16,-25-24-1,0-25 1</inkml:trace>
  <inkml:trace contextRef="#ctx0" brushRef="#br0" timeOffset="58160.71">21805 11808 0,'0'0'0,"0"-24"0,0-1 31,-24 74 0,-1 1-31,0 24 16,-25 100-1,50 0 1,50-50 0,74-100-1</inkml:trace>
  <inkml:trace contextRef="#ctx0" brushRef="#br0" timeOffset="58481.1">22202 12205 0,'25'-25'16,"0"1"-1,0-1 1,74-50 0,-25 1-1,-49 0 1,-75 24-1,-24 50 1,0 50 0,49 24-16,0-24 15,50 74 1,148-25 15,-98-99-31,173-25 31</inkml:trace>
  <inkml:trace contextRef="#ctx0" brushRef="#br0" timeOffset="58745.68">22897 11932 0,'0'0'0,"25"-49"16,-25 123 15,0-24-15,0 49-1,24-49-15,-24-1 16,50-24 0,0-50-1,74-124 1,-75 1 15,1 24-31,24 74 16,-49 75-1</inkml:trace>
  <inkml:trace contextRef="#ctx0" brushRef="#br0" timeOffset="59145.64">23616 12106 0,'0'0'0,"25"0"0,0-25 16,24-24-1,-24 24 1,25-149-1,-75 125 1,25 24-16,-25 50 16,0 24-1,50 75 1,0 0 0,49-49 15,26-51-31,-1-73 31,-25-50-15,1-75-1,-26-173 1,-49 272 0,0 75-1,-49 149 1,24 50-1,50-1 1,0-124-16</inkml:trace>
  <inkml:trace contextRef="#ctx0" brushRef="#br0" timeOffset="59545.76">26643 11511 0,'24'-25'16,"-48"50"-16,24-75 0,-25 50 16,25 25-1,-25 49 1,-25 150 15,26-76-15,-1 1-1,25-124-15</inkml:trace>
  <inkml:trace contextRef="#ctx0" brushRef="#br0" timeOffset="60460.76">26444 12081 0,'0'-49'16,"0"98"-16,-25-198 15,1 125-15,24-26 16,99-24 0,50 49-1,0-25 1,-25 0 0,-75 26 15,-24 24-16,-50 49 1,-24 75 0,-1-24-1,50-1 1,25-74 0,74-50-1,0-25 1,0-49-1,-24 49 1,-26 50 0,1 100-1,74-1 1,25-50 0,25-49-1,-75-49 1,-25-26 15,-74-24-15,0 74-1,-25 50 1,-24 25 0,49 24-1,49 25 1,26-74-1,24-74 1,0-1 0,-24-24-1,24 24 1,-49 25 0,24 50-1,0 25 1,1-26 15,-1-24-15,1-24-1,-51-1-15,26-50 16,-50-49 0,0-25-1,0 50 1,-50 74-1,1 75 1,-1 124 0,25-1-1,1-24 1,24-50 0,-25-74-16</inkml:trace>
  <inkml:trace contextRef="#ctx0" brushRef="#br0" timeOffset="60611.29">28677 11784 0,'0'-25'15,"0"50"-15,25-100 16,49 25 0,50 26-1,0-1 1,-74 25-16</inkml:trace>
  <inkml:trace contextRef="#ctx0" brushRef="#br0" timeOffset="61610.83">6872 14884 0,'0'0'0,"49"-173"31,-49 98-31,-25 26 16,-24-26 0,-75 75-1,0 124 1,24 100 0,51-26-1,123-74 1,50-74-1,-49-50-15,-26 25 32,-49 24-17,-74 1 1,-75-1 0,-25-24-1,75-50 1,74 1-16</inkml:trace>
  <inkml:trace contextRef="#ctx0" brushRef="#br0" timeOffset="61911.66">7070 14860 0,'0'0'0,"25"0"0,-75 49 31,-49 100-16,25-25 17,98-49-17,51-75 1,24-75 0,-25-49-1,-49 25 1,-25 74-1,0 75 1,0 49 0,-25-25-16,50 26 15</inkml:trace>
  <inkml:trace contextRef="#ctx0" brushRef="#br0" timeOffset="62478.13">7492 14984 0,'0'0'0,"25"-50"16,-25 25 0,24 75-1,-48 74 1,-1-25 0,25-49-1,99-100 1,-25-49-1,-24 24 1,-50 51 0,25 73-1,0 26 1,-1-26 0,26-49-1,49-74 1,0-1 15,-24 26-15,-1-1-1,26-74 1,-26 0 0,0 25-1,-49 49 1,0 50-1,-50 75 1,0 98 0,-24 75-1,-26 50 1,26-50 0,24-99-1,0-124 1</inkml:trace>
  <inkml:trace contextRef="#ctx0" brushRef="#br0" timeOffset="63129.24">8360 15083 0,'0'0'0,"25"-174"16,49 75 0,-24 74-1,-25 25 1,24 25-1,-24 25 1,49 24 0,1-74-1,49-74 1,74-150 0,-74 26-1,-74-1 1,-50 75 15,-25 100-15,-49 123-1,24 74 1,50 76 0,50-51-1,49-99 1,25-74-1,50-99 1,49-150 0,-149 51-1,-49 98 1,-50 75 0,-24 75-1,24 49 1,0 25 15,25-25-15,25-75-1,25-49 1,49-74 0,0-25-1,-25-25 1,-74 124 15</inkml:trace>
  <inkml:trace contextRef="#ctx0" brushRef="#br0" timeOffset="63844.81">12726 14587 0,'0'0'0,"0"-25"16,0 0-1,-25-24 1,-49 24 0,-25 50-1,-26 49 1,1 75-1,50-25 1,74-50 0,99-74-1,-24-49-15,98-100 32,-24-25-32,-74-49 15,-51 24 1,-48 26 15,24 148-15,-50 99-1,-24 150 1,49 73 0,50-24-1,99-174 1</inkml:trace>
  <inkml:trace contextRef="#ctx0" brushRef="#br0" timeOffset="64179.2">13272 14413 0,'0'-74'0,"0"148"0,0-223 16,-50 149 0,-49 75-1,49 49 1,50-25 15,25 0-15,49-74-1,26-25 1,-1-74 0,-49-75-1,-100 49 1,-24 51-1,-1 49 1,25 49 0,50 26-1,25-25 1</inkml:trace>
  <inkml:trace contextRef="#ctx0" brushRef="#br0" timeOffset="64577.97">13470 14587 0,'50'0'0,"-149"0"0,148 0 0,50-50 15,-49-24 17,0 24-32,24-49 15,-49 49 1,0 1-16,-25 24 16,-25 74-1,0 51 1,25 24-1,50-25 1,24-74 0,25-50-1,-74 0-15,50-24 16,-51-1 0,76 25 15,-51 25-16,-49 50 1,-25 74 0,-24 0-1,-50-50 1,24-49 0,26-50-1</inkml:trace>
  <inkml:trace contextRef="#ctx0" brushRef="#br0" timeOffset="65228.23">16025 14289 0,'0'0'0,"0"-25"16,25 25-1,-25 25 1,0 0-1,0 74 1,0-24-16,0-1 16,-25 25-1,0-24 1,50-125 0,50-74-1,24-25 1,25 0-1,-50 100 1,-49 49 0,0 124-1,-50 74 1,0-24 0,25-75-1,25-99 1</inkml:trace>
  <inkml:trace contextRef="#ctx0" brushRef="#br0" timeOffset="65494.3">16943 14289 0,'0'-25'16,"0"50"-16,-25-50 15,1 50 1,-26 25-1,0 49 1,50-25 0,-24-24-16,48-25 15,-24 0 1,25-25-16,50 0 16,-51-50-1,1-24 1,-50 24-1,25 0-15</inkml:trace>
  <inkml:trace contextRef="#ctx0" brushRef="#br0" timeOffset="65744.95">17390 13892 0,'0'0'0,"49"-49"31,-24 49-31,-25 24 16,-25 76 0,-24 98-1,24 0 1,74 1 0,1-125-16,99 50 15,0-99 16,-50-50-31</inkml:trace>
  <inkml:trace contextRef="#ctx0" brushRef="#br0" timeOffset="65927.47">17737 14314 0,'0'0'0,"-50"-50"0,26 50 16,-1-25-16,25 1 31,0-1-31,99 0 16,25-25-1,-74 26 1</inkml:trace>
  <inkml:trace contextRef="#ctx0" brushRef="#br0" timeOffset="67611.36">20466 13967 0,'0'0'16,"0"-124"0,-25 124-1,-25 0 1,1 24-16,-51 100 15,-24 50 17,75 0-17,74-50 1,123-99 0,51-50-1,-1-50 1,-98 1-1,-51-1 1,-74-24 0,-24 99-1,24 75 1,0 24 0,75 25-1,-1-50 1,26-74 15,-26-24-15,-24-51-1,0-49 1,25-25 0,49 50-1,-74 74-15,49 25 16,-49 75-1,-25 49 1,-25 0 0,0-100-1,25 1 1,50-99 0,49-50-1,0 49 1,-49 26 15,-25 74-15,-50 49-1,-25 25 1,75-99 15,25-49-15,24-26-1,-49 50 1,25 1 0,-50 73-1,49 26 1,26-51 0,74-48-1,-25-26 1,-75-74 15,-49 25-15,-74 74-1,24 75 1,1 74 0,49 0-1,99-25 1,99-74-1</inkml:trace>
  <inkml:trace contextRef="#ctx0" brushRef="#br0" timeOffset="67895.28">23889 13669 0,'0'0'16,"50"-50"-16,-25 25 0,-50 25 31,0 25-15,0 0-1,-49 99 1,24 25 0,50 25-1,0-1 1,25-24-1,-25-25 1,-25-49-16</inkml:trace>
  <inkml:trace contextRef="#ctx0" brushRef="#br0" timeOffset="68761.44">23616 14438 0,'0'0'0,"25"-75"0,-25-24 16,50 0 15,-1 0-15,75 49-1,0 25 1,-24 50 0,-51 124-1,-49 0 1,0-75-1,25-49 1,0-25 0,24-74-1,26-1 1,24-24 0,-25 25-1,1 24 1,-25 50 15,-50 25-15,-50 24-1,0 26 1,50-26 0,25-24-1,50-25 1,24-49-1,0-1 1,0-24 0,0 24-1,-24 50 1,-26 50 0,-24 49-1,-25 25 1,0-75-16,-25-24 31,50-50-15,50-24-1,-1-50 1,1 24 0,-51 75-1,1 25 1,-25 25-1,25 24 1,0-49 0,24-50-1,51-49 1,-51 24-16,26-24 16,-51 49-1,1 25 1,0 0 15,0 0-31</inkml:trace>
  <inkml:trace contextRef="#ctx0" brushRef="#br0" timeOffset="69111.86">27908 13619 0,'0'0'0,"-25"-25"32,25 75-17,0 0 1,25 99 0,-25 24-1,25-98-15,-50 24 16,0-50-16</inkml:trace>
  <inkml:trace contextRef="#ctx0" brushRef="#br0" timeOffset="69728.25">27660 14140 0,'0'0'0,"0"-74"16,25 24 0,49 1-1,100 24 1,-1-25 15,-24-24-15,-50-1-1,-74 75-15,-25 25 32,-25 74-17,1 25 1,-1-24-1,25-76 1,49-24 0,26-49-1,49-75 1,-25 0 0,-49 99-1,-26 25 1,-24 25-1,25 99 1,50-25 0,74-25-1,24-49 1,1-25 0,-100-74-1,-49-50 1,0 49-1,-50 51 1,0 73 0,25 75-1,75 0 1,-1-74-16,75 24 16,-25-24-1,-74-50 1</inkml:trace>
  <inkml:trace contextRef="#ctx0" brushRef="#br0" timeOffset="70877.88">8509 16398 0,'0'0'0,"-75"-25"16,26 25 0,-75 49-1,49 1 1,50 49 0,25-24-1,25-75 1,99-75-1,-24-24 1,-51 74 0,-49 25-1,0 124 1,0 149 0,25-74-1,-50-50 1,-24-50 15,-26-50-15,26-49-1,-1-74 1,25-75 0,50-49-1,49 24 1,26 50-1,-76 74-15</inkml:trace>
  <inkml:trace contextRef="#ctx0" brushRef="#br0" timeOffset="71063.14">8831 16447 0,'25'25'31,"0"0"-31,-25 25 16,25-1 0,0 75-1,-25 0 1,0-99-16</inkml:trace>
  <inkml:trace contextRef="#ctx0" brushRef="#br0" timeOffset="71344.96">8955 16447 0,'0'-25'15,"0"50"-15,25-50 16,0 50 0,0 0-1,0 25-15,-1 74 16,1-75-1,0-24 17,25-124-17,-1-25 1,-24 0 0,25 25-1,-26 74 1</inkml:trace>
  <inkml:trace contextRef="#ctx0" brushRef="#br0" timeOffset="71896.58">9501 16522 0,'50'0'0,"-100"0"0,124-25 0,-24 0 16,0-49-1,-25 24-15,-1-24 31,-24 49-15,-24 50 0,-26 99-1,25-25 1,25-25 0,75-49-1,49-50 1,74-74-1,-148 49 1,-1-49 0,-24 50-1,0 73 1,-50 51 0,25 49 15,50-50-16,-26-74 1,51-24 0,-1-76-1,-24 1 1,-25 49 0,24 100-1,1 24 1,0-49-1,74 75 1,-75-100 0</inkml:trace>
  <inkml:trace contextRef="#ctx0" brushRef="#br0" timeOffset="72945.63">13048 16348 0,'0'0'0,"-49"-50"31,49 75 1,0 0-32,0 49 15,0 1-15,0 123 16,0 26 0,-25-76-1,25-73 16,0-100-15,50-99 0,-50-99-1,0-50 1,0-25 0,49 50-1,1 149 1,-25 124-1,24 223 1,-24-50 0,0-49-1,-25-99 1</inkml:trace>
  <inkml:trace contextRef="#ctx0" brushRef="#br0" timeOffset="73244.95">13594 16323 0,'0'0'0,"25"25"32,-25 0-32,0 49 15,0-24 1,25-50-1,49-25 1,-24-25 0,-50-49-1,-25 50 1,-25-1 0,26 50-1,98 0 16,25 0-31</inkml:trace>
  <inkml:trace contextRef="#ctx0" brushRef="#br0" timeOffset="73663.48">14115 16150 0,'124'-75'15,"-99"26"-15,-174 173 0,323-298 16,-149 174 0,-50 25-1,0 99 1,0 25-1,50 74 1,0 25 0,0 25-1,-50-75 1,-25-123 0,25-100-1,1-124 1,24 25-1,0-198 1,24 49 0,26 25-1,24 99 1,-49 74 0,0 75-1,25 100 1,-26 197-1,-24-173 1,25 25 0,0-74-1</inkml:trace>
  <inkml:trace contextRef="#ctx0" brushRef="#br0" timeOffset="74697.77">14835 16125 0,'0'0'0,"24"-50"0,-24 25 31,0 25-15,-24 75-1,24 49 1,24-75 0,51-24-1,-26-50-15,-24 1 16,25-26-16,-1-49 15,-49-25 1,25 49 0,-50 150 15,25 74-15,50-25-1,24-50 1,51-49 15,-76-25-31,50-75 16,-74 26-1,0-1-15,-25-123 16,0 98 0,-25-24-1,0 149 1,1 74-1,24 49 1,99-24 0,25-75-1,25-74 1,-1-49 0,-48-75-1,-100 0 1,-100 49 15,-24 100-15,75 74-1,49 1 1,74-51 0,1-24-1,-1-75 1,-24 1-1,-25-50 1,-25 74-16,0 0 16,0 75 15,24-1-15,26 50-1,-25-49-15,124 49 16,-50-99 15,0-49-15,-49-51-1,-26-48 1,1-51 0,0-24-1,-25 99 1,0 99-1,0 149 1,-25 99 15,25-49-31,-25 74 32,25-74-32</inkml:trace>
  <inkml:trace contextRef="#ctx0" brushRef="#br0" timeOffset="75278.66">16670 16298 0,'0'-49'0,"0"98"0,25-148 15,-25 50 1,25-1-16,0 25 16,24-49-1,51 49 1,-51 50-1,-49 99 1,-25 25 0,1-50-1,48-74 1,51-75 0,-1-49 15,1-25-16,-51 74 1,-24 100 15,0-25-31,0 49 16,25 25 0,74-74-1,-49-50 1,24-74-1,-74 25 1,25 74 0,-25 74 15,50 25-15,-25-74-1,49 25 1,-49-50-1,99-25 1,-50-25 0,-24-74-1</inkml:trace>
  <inkml:trace contextRef="#ctx0" brushRef="#br0" timeOffset="75428.31">18258 16298 0,'50'25'16,"-100"-50"-16,124 50 0,-49-25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6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7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8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5T04:37:36.7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1464 868 0,'0'50'109,"-25"99"-93,0-100-1,25 1-15,-25 74 16,25-50 15,-25-24-15,1-50 0,24 25 15,24-50-16</inkml:trace>
  <inkml:trace contextRef="#ctx0" brushRef="#br0" timeOffset="331.57">1166 1662 0,'0'0'0,"-25"0"31,50 0 1,0 0-17,0 0-15,24-25 16,75-24-1,0-1 1,-74 25 0,-25 25-1</inkml:trace>
  <inkml:trace contextRef="#ctx0" brushRef="#br0" timeOffset="683.02">992 992 0,'0'0'0,"0"-25"16,-25 25 0,25-24-1,50 24 1,-25-25 0,99-25-1,-74 25-15,74 1 16,-25-26-1,-50 50 1,-24-25 15</inkml:trace>
  <inkml:trace contextRef="#ctx0" brushRef="#br0" timeOffset="1166.32">1712 1191 0,'0'-25'16,"24"75"-16,-24-26 16,0 1-16,0 25 15,0-25 1,-24 24 0,24-24-1,0-50 1,24 0-1,1-24-15,0-50 16,25 24 0,24 26-1,-49 49 1,25 0 0,-50 49-1,49 50 1,-74 1-1,25-51 1,0-24 0</inkml:trace>
  <inkml:trace contextRef="#ctx0" brushRef="#br0" timeOffset="1499.46">2381 719 0,'0'0'15,"0"-24"17,0 73-32,0-24 15,-24 99 1,24 25-1,-25 0 1,0-75 0,50 25-1,0-49 1,24-25 0,26-25-1,24-25 1,-49-25-1</inkml:trace>
  <inkml:trace contextRef="#ctx0" brushRef="#br0" timeOffset="1885.38">2431 1216 0,'0'0'16,"-25"0"-16,25-25 0,-25 0 15,25 0 1,50 0 15,49 1-15,-24 48 0,-1 26-1,-49 24 1,-25 26-1,0-1 1,0-74 0,0-50 15,0 0-31,25-74 16,49-25-1,-24 49 1,-1 75-1</inkml:trace>
  <inkml:trace contextRef="#ctx0" brushRef="#br0" timeOffset="2266.67">3076 1240 0,'25'0'15,"-25"25"32,-25 0-31,25 25-16,-25-26 16,25 26-16,0 0 15,25-1 1,25-49-1,49 0 1,-25-49 15,-24 24-15,-50-50 0,0 26-16,-50-26 15,-24 26 1,-1 24-1</inkml:trace>
  <inkml:trace contextRef="#ctx0" brushRef="#br0" timeOffset="2833.46">3746 1166 0,'0'0'0,"49"0"16,-49-25 0,0 0-1,-49 25 1,-1 25 0,-24 25-1,-1 24 1,26 1-1,24-26 1,50 1 0,24-50-1,26 0 1,24-25 0,-25-49-1,-24 24-15,0-74 16,-1-50-1,-49 25 1,0 50 15,0 74 1,0 50-17,-25 50 1,1 73-1,-1 1 1,0 0 0,25-74-16,25-1 15,24-49 1,26 0 0</inkml:trace>
  <inkml:trace contextRef="#ctx0" brushRef="#br0" timeOffset="3267.9">4192 1141 0,'0'0'16,"25"-49"-1,-25 24 1,-25 50 15,25 24-15,-24 50-1,24 1 1,49-76 0,-24 1-1,49-50 1,-24-49 0,0-25-1,-26 0 1,-24 49-1,0 75 48,0 24-63,0 1 16,25 49-1,0-49 1,0-1-1,49-49 1</inkml:trace>
  <inkml:trace contextRef="#ctx0" brushRef="#br0" timeOffset="3537.67">4937 1067 0,'0'0'0,"0"-25"31,-50 25 1,25 0-32,0 0 15,-24 50 1,-1 49 0,25-25-1,25 1 1,25-26-1,25-24 1,-1-25-16,51-25 16</inkml:trace>
  <inkml:trace contextRef="#ctx0" brushRef="#br0" timeOffset="3819.43">5333 744 0,'0'0'0,"0"-25"16,0 1 31,-24 48-32,24 26-15,0-25 16,0 49-16,-25-24 15,-25 173 1,25-124 0,1 1-1,-1-76 1</inkml:trace>
  <inkml:trace contextRef="#ctx0" brushRef="#br0" timeOffset="4104.75">5135 1116 0,'0'0'0,"-25"-24"0,25-1 31,0 0-15,25 0-1,25 25 1,24-25 0,0 25-1,-24 0 1,0 25 0,-25-25 15</inkml:trace>
  <inkml:trace contextRef="#ctx0" brushRef="#br0" timeOffset="4350.54">5582 1067 0,'0'0'0,"0"25"16,-25-25 15,25 24-16,-25 51 1,25-1 0,-25 1-1,25-26 1,0-24 0,50-25-1</inkml:trace>
  <inkml:trace contextRef="#ctx0" brushRef="#br0" timeOffset="4699.33">5805 1191 0,'0'0'0,"25"-25"16,-50 0 0,0 50-1,0-25 1,0 50-1,1 24 1,24-24 0,24-26-1,26 1 1,-25-25-16,24-25 31,1-24-31,-25-26 16,-25 1-1,0 0 17,0 49-1</inkml:trace>
  <inkml:trace contextRef="#ctx0" brushRef="#br0" timeOffset="5017.42">6103 1216 0,'0'24'0,"0"-48"0,24 73 16,-24-24-16,0 0 16,0 0-16,-24-25 15,24 24 1,0-73 15,49-50-15,-24 24-1,49 26 17,-24 24-17,-25 0-15,49 75 16,-49 49 15,0-50-31,-25 26 16,0-26-1</inkml:trace>
  <inkml:trace contextRef="#ctx0" brushRef="#br0" timeOffset="5351.43">6971 1067 0,'0'0'0,"0"-25"16,-50 25 0,25 0-1,1 25 1,24 0-16,-25 24 16,25-24-1,49 0 1,1-25-1,-25 0 1,0-25 0,-25 0-1,-50-49 17,25 74-32,-24 0 15</inkml:trace>
  <inkml:trace contextRef="#ctx0" brushRef="#br0" timeOffset="5633.51">6896 1389 0,'25'25'31,"-25"0"-31,0 0 16,25-25 0,0 0-1,0 0 1,-25-25-16,0 0 31,0 0-31,-25-24 16,0 24-1</inkml:trace>
  <inkml:trace contextRef="#ctx0" brushRef="#br0" timeOffset="6832.8">447 2158 0,'24'0'63,"1"0"-63,0 0 16,25 0-16,-1 0 15,50 0 1,-49 0-16,0 25 15,98-25 1,51 0 0,-1 0-1,174 0 1,-123 0 15,-1-25-15,-25 25-1,0-25 1,0 1 0,-24-1-1,49 0 1,0 0 0,0 0-1,0 1 1,25-1-1,-149 0-15,149 0 16,-149 25 0,273-49-1,-174 24 1,-124 25 0,25-25-16,100 0 31,-1 0-16,-25 25 1,26-24 0,-26 24-1,-24-25 1,-1 25 0,-24-25-1,50 25 1,-75-25-1,-75 25 1,26 0-16,24 0 16,-49 0-1,-1 0 1</inkml:trace>
  <inkml:trace contextRef="#ctx0" brushRef="#br0" timeOffset="8083.04">1067 3473 0,'0'0'0,"25"0"32,-50 0-17,0 25 32,0 0-47,0 24 16,-49 50-1,24-24 1,25-50 0</inkml:trace>
  <inkml:trace contextRef="#ctx0" brushRef="#br0" timeOffset="8349.79">868 3448 0,'0'0'0,"0"-25"16,0 1 0,-25 24-1,50 49 16,0-24-31,0 0 16,24 74 0,1-25-1,0-24 1,-50-25 0,25-25-16</inkml:trace>
  <inkml:trace contextRef="#ctx0" brushRef="#br0" timeOffset="8549.64">868 3597 0,'0'0'0,"-25"-25"16,1 25 0,-1-25-1,0 25 1,124 25 31,-49-25-47,24 25 0</inkml:trace>
  <inkml:trace contextRef="#ctx0" brushRef="#br0" timeOffset="8883.21">1761 3399 0,'0'0'0,"-25"0"47,1 24-31,24 26-16,-50 49 16,25 25-1,-24 0 1,24-74-1</inkml:trace>
  <inkml:trace contextRef="#ctx0" brushRef="#br0" timeOffset="9116.62">2034 3374 0,'0'0'15,"25"0"-15,-25-25 32,-25 50-17,0 0-15,1 99 16,-1 0 0,-25 0-1,1-50 1</inkml:trace>
  <inkml:trace contextRef="#ctx0" brushRef="#br0" timeOffset="9317.4">1588 3820 0,'-25'0'16,"50"0"-16,-75-24 0,50-1 15,-25 25 1,75-25 0,-25 25-16,49-25 15,0 0-15</inkml:trace>
  <inkml:trace contextRef="#ctx0" brushRef="#br0" timeOffset="9783.46">2332 3647 0,'0'0'0,"25"0"31,-1 24 16,-24 1-32,25 0 1,0-25-16,0 25 16,0-25-1,0 25-15,-1-25 16,26-50 0,0 0-1,-50 1 1,0 74 31,-25-1-32,25 26 1,-50 124 0,1 49-1,-51 0 1,26-74-1,49-99 1</inkml:trace>
  <inkml:trace contextRef="#ctx0" brushRef="#br0" timeOffset="10349.77">2952 3721 0,'0'0'16,"0"25"30,-25 25-46,25-1 16,-25 1-16,25 24 16,-24 75-1,-26-25 1,50-99 0,0 0 15,0-50-31,25-99 15,0-25 1,-1 0 15,26 25-15,-25 74-16,24 1 16,-24 24-1,25 0 1,-1 75-1,-49 24 1,-24 75 0,-26-25-1,0-49 1,26-75 15</inkml:trace>
  <inkml:trace contextRef="#ctx0" brushRef="#br0" timeOffset="10649.91">3374 3671 0,'0'0'0,"25"0"31,-50 25-31,25 0 16,-25 25-1,25 24 1,50-49 0,-1 0-1,1-25 1,-1-25 0,-49 0-16,0-49 15,-24-1 1,-26 26-1</inkml:trace>
  <inkml:trace contextRef="#ctx0" brushRef="#br0" timeOffset="10849.95">3845 3498 0,'0'0'0,"25"-25"31,-50 25-15,25 25-16,-50 74 15,26 0 1,-1 25 0,0 0-1</inkml:trace>
  <inkml:trace contextRef="#ctx0" brushRef="#br0" timeOffset="11299.95">3696 3796 0,'0'0'0,"0"-50"31,25 25-31,-25 0 16,50 25-16,24-49 15,0-1 1,1 0 0,-75 26 15,25 48-15,-50 51-1,25 49 1,-25-25-1,0-24 17,25-51-17,50-73 1,0-26 0,24 26-1,-49 49 1,0 0-1,-25 49 1,24 1 0,1 0-1</inkml:trace>
  <inkml:trace contextRef="#ctx0" brushRef="#br0" timeOffset="11617.07">4341 3920 0,'0'0'0,"25"-25"0,0 25 16,49-25 15,-49 0-15,49-24-1,-24-26 1,-50 25 0,25 26-1,-50-1 1,-25 50-1,1-1 1,-1 51 0,25-1-1,25-24 1,100 0 0,24-75-1,-50 0 1</inkml:trace>
  <inkml:trace contextRef="#ctx0" brushRef="#br0" timeOffset="11849.92">4961 3622 0,'0'0'16,"25"-25"-1,-50 0 1,25 50 15,0 0-15,50 24-1,0 26 1,-1-1 0,-49-49-16,0 25 15,-49-25 1,-26-1 0,26-48-1</inkml:trace>
  <inkml:trace contextRef="#ctx0" brushRef="#br0" timeOffset="12066.45">5185 3622 0,'24'0'31,"-24"25"-16,0-1-15,0 1 16,0 25-16,0 0 16,0-1-1,0-24 1</inkml:trace>
  <inkml:trace contextRef="#ctx0" brushRef="#br0" timeOffset="12217.77">5234 3547 0,'0'0'0,"0"-24"15,0-1 1,-25 25 0,25-25-1</inkml:trace>
  <inkml:trace contextRef="#ctx0" brushRef="#br0" timeOffset="12499.77">5582 3572 0,'0'25'31,"0"0"-15,0 0-16,24-1 15,-24 1-15,50 25 32,0 0-17,-1-26 1,-49 1 0,25 25-1,-75-25 1,-74-1-1</inkml:trace>
  <inkml:trace contextRef="#ctx0" brushRef="#br0" timeOffset="13250.25">7591 3275 0,'-25'24'62,"25"1"-62,-49 0 16,49 25-16,-25-1 16,0 50-1,0 1 1,25-51 0,25-24-1,49 0 1,-49-25-16</inkml:trace>
  <inkml:trace contextRef="#ctx0" brushRef="#br0" timeOffset="13433.31">7442 3671 0,'0'0'0,"-50"-24"15,26 24 1,24-25-16,0-25 15,24 25 17,76 1-17,-26 24-15</inkml:trace>
  <inkml:trace contextRef="#ctx0" brushRef="#br0" timeOffset="13783.57">7765 3647 0,'24'24'16,"1"-24"0,50 0-1,24-24 1,0-26 0,-74 25-1,-25-24 1,-25 49-1,-25-25 1,1 50 15,24-1-15,0 51 0,25-1-1,50-24 1,24 0-1,25-50 1,-24 0 0</inkml:trace>
  <inkml:trace contextRef="#ctx0" brushRef="#br0" timeOffset="14033.9">8459 3523 0,'0'0'0,"-25"0"46,25 24-14,0 1-17,25 25 1,25 24 0,-25-24-1,-25 0 1,0-26-16,-50-24 15,-24 25 1,-1-74 0</inkml:trace>
  <inkml:trace contextRef="#ctx0" brushRef="#br0" timeOffset="14316.68">8955 3275 0,'0'0'0,"0"-25"47,0 50-31,0 24-1,-24 50 1,24 25-1,-25-24 1,25 24 0,0-99-1</inkml:trace>
  <inkml:trace contextRef="#ctx0" brushRef="#br0" timeOffset="14633.62">8831 3696 0,'0'0'0,"0"-25"0,-25 25 16,25-24 15,25-1-15,75 0-1,-1 0 1,0 0-1,-74 25 1,0 0 15,-25 25-31,0 0 16,0 25 0,0-1-1,0-24 1</inkml:trace>
  <inkml:trace contextRef="#ctx0" brushRef="#br0" timeOffset="14784.29">9203 3547 0,'0'0'0,"0"-24"15,0-1-15,-24-25 16,-1 1-1,25 24 1</inkml:trace>
  <inkml:trace contextRef="#ctx0" brushRef="#br0" timeOffset="15083.41">9377 3597 0,'0'0'0,"0"74"16,0-49 0,-25-25-1,25 25 1,25-50 0,-25 0-1,74-49 1,-49 74-16,25-25 15,-25 0 1,-25 50 0,24 25-1,1-1 1,0-24 0</inkml:trace>
  <inkml:trace contextRef="#ctx0" brushRef="#br0" timeOffset="15567.31">10072 3547 0,'0'0'0,"24"-49"15,-48-50 1,-26 99 0,-24 0-1,-1 49 1,50 1-1,25-1 1,75-24 0,24-50-1,0-24 1,-49-1 0,-25 50-1,-25-25 1,24 25-1,-73 75 17,24 24-17,-25 25 1,1 50 0,-1 24-1,-24-49 1,-1-75-1,1-49 1,-25-74 0,24-75-1,26-50 1</inkml:trace>
  <inkml:trace contextRef="#ctx0" brushRef="#br0" timeOffset="16116.95">11188 3250 0,'0'-25'0,"0"50"47,-25 24-47,25-24 16,-25 25 0,25-25-16,-24 24 15</inkml:trace>
  <inkml:trace contextRef="#ctx0" brushRef="#br0" timeOffset="16450.47">11262 3027 0,'0'0'0,"-49"-25"31,24 25-31,0 25 16,0-1-1,50 1 1,0 0 0,25-25-1,-1 0 1,-24-25-16,-25 0 31,25 1-15,-50-1-1,0 0 1,0 25 0</inkml:trace>
  <inkml:trace contextRef="#ctx0" brushRef="#br0" timeOffset="16738.13">11535 3275 0,'0'0'0,"25"0"32,-25 24-17,-25 1 1,25 50-1,25-26 17,-25-24-17,25 0 1,-25 0 0,-75-25-1,-24-25 1</inkml:trace>
  <inkml:trace contextRef="#ctx0" brushRef="#br0" timeOffset="17385.47">13222 3349 0,'0'-50'31,"0"26"-15,-25-1-1,0 25 1,-24 0 0,-100 99-1,50-25 1,74 1 0,75-50-1,24-50 1,50-25-1,-50 1 1,-49-1 0,-25 25-1,25 25 1,-25 75 0,-25-26-1,50 50 1,0 25-16</inkml:trace>
  <inkml:trace contextRef="#ctx0" brushRef="#br0" timeOffset="17705.62">14041 3275 0,'0'0'0,"0"-25"0,25 50 47,-25 24-32,0 1-15,24 49 16,1-49 0,0-26 30,0-98-30,-25 24-16,25 1 16,-1-50-1,26 24 1,0 50 0</inkml:trace>
  <inkml:trace contextRef="#ctx0" brushRef="#br0" timeOffset="18035.47">14413 3374 0,'49'25'31,"1"-25"-31,0-25 16,-1-25 0,1 1-1,-50 24 16,0 0-31,-25 25 16,-74 25 0,0 24-1,24 51 1,50-26 0,50 0-1,50-24 1,24-50-1,25-25 1,-50 25-16</inkml:trace>
  <inkml:trace contextRef="#ctx0" brushRef="#br0" timeOffset="18301.45">15008 3299 0,'25'-24'31,"0"24"-15,0 0 0,-25 24-16,24 1 15,-24 50 1,-24-1 0,24-49 15,24-50-16,51-49 1,-1-26 0,1 26-1</inkml:trace>
  <inkml:trace contextRef="#ctx0" brushRef="#br0" timeOffset="18783.78">15504 3225 0,'0'0'0,"0"25"16,25-25-16,-25 25 15,25-1 1,-25 1 0,25-25-1,24 25 1,26-50-1,-1-24 1,-49-26 0,0 26-1,-50 73 32,25 26-47,-25 24 16,0 75 15,1-50-31,-1 1 16,-25 98-1,-24-24 1,24-100-16,1-24 16,-51-25-1,51-25 1,24-25-16,-50-74 15,51-50 1</inkml:trace>
  <inkml:trace contextRef="#ctx0" brushRef="#br0" timeOffset="19624.3">17142 3225 0,'24'0'0,"-24"-25"47,0 50-32,-24 25-15,24-26 16,-50 26-16,25 49 16,-24-24-1,49-51 16</inkml:trace>
  <inkml:trace contextRef="#ctx0" brushRef="#br0" timeOffset="19785.74">17241 3175 0,'0'0'15,"0"-24"-15,0-26 16,0 25-1,0 0 1</inkml:trace>
  <inkml:trace contextRef="#ctx0" brushRef="#br0" timeOffset="20286.48">17365 3374 0,'-25'0'0,"50"0"0,-50 49 15,25-24-15,-25 0 16,75-50 31,-1-49-32,51-1 1,-26 51 0,-49 24-1,25 24 1,-50 1 0,0 0-16,-50 25 15,50-26 1,0-24 31,50-49-32,-1 24-15,50-25 16,-24 26 0,-26 24-1,-24 74 1,-25 25-1,-25 25 1,50-99-16</inkml:trace>
  <inkml:trace contextRef="#ctx0" brushRef="#br0" timeOffset="20534.38">18432 3200 0,'0'0'15,"0"-49"1,0 73 15,0 26-15,0 49 0,-50 100-1,-24 24 1,-26 0-1,51-99 1,24-99 0</inkml:trace>
  <inkml:trace contextRef="#ctx0" brushRef="#br0" timeOffset="20800.58">18382 3547 0,'0'0'15,"0"-74"-15,0 24 16,25-24 0,24 0-1,26 24 1,24 50 0,-74 50-1,-50 49 1,0-25-1,-24-24-15,-26 49 16,50-74 0</inkml:trace>
  <inkml:trace contextRef="#ctx0" brushRef="#br0" timeOffset="21318.29">18828 3324 0,'0'0'16,"0"-25"-16,0 1 16,-24 48 31,-1 1-47,0 0 15,25 49 1,0-24-1,50-50 1,-1 25 0,1-50-1,-25-25 1,-25 1 0,25-26-1,-1 26 16,1 49-31,0 0 16,0 0 0,0 25-1,-25 74 1,-50-25 0,50-24-1,-25-50 1,25 25-1,50-100 1,24 1 0,25-50-1</inkml:trace>
  <inkml:trace contextRef="#ctx0" brushRef="#br0" timeOffset="21568.55">19597 3027 0,'0'0'0,"0"-25"31,0 50-15,-24-1-16,-1 26 15,0 49 1,-25 25-1,26-25 1,24-74-16,0 25 16,49-25-1,1-25 1</inkml:trace>
  <inkml:trace contextRef="#ctx0" brushRef="#br0" timeOffset="22067.2">19473 3399 0,'0'0'0,"-24"0"16,24-50 15,49 50-15,26-25-1,49 0 1,0 1-1,-75 24 1,-49-25 0,-24 0-1,-26 25 1,-24 25 0,-1 49-1,50-24 1,25-1 15,25-24-31,50-25 16,-51 0-1,51-49 1,-1 24 0,-74-25-1,25 50 1,-25 25-1,-25 49 1,0 1 0,25-26-1,-24-24 1</inkml:trace>
  <inkml:trace contextRef="#ctx0" brushRef="#br0" timeOffset="22450.91">20094 3324 0,'24'-25'31,"-24"50"-15,0 0 0,-24 49-1,-1 1 1,25-50-1,0-1 1,25-48 0,49-51-1,0 1 1,-49 49 0,0 0-1,0 25 1,-25 50-16,-25 24 31,25 1-15,0-51-1,25 1 1,49-25 0</inkml:trace>
  <inkml:trace contextRef="#ctx0" brushRef="#br0" timeOffset="22701.07">20714 3101 0,'0'0'0,"25"-50"16,-1 1-1,-48 49 32,-1 74-47,0 25 16,0 50 15,50-25-15,0-49-1,49-1 1,-49-74-16</inkml:trace>
  <inkml:trace contextRef="#ctx0" brushRef="#br0" timeOffset="22900.55">20763 3250 0,'0'0'0,"-74"0"32,74-25-17,-25 25 1,50 0-1,0-25 1,99 25-16</inkml:trace>
  <inkml:trace contextRef="#ctx0" brushRef="#br0" timeOffset="24318.38">21880 3275 0,'25'0'16,"-25"-25"-1,0 50 17,0-1-17,0 76 1,-25 24-1,-25 49 1,25-98-16,1-1 16,-26 50-1,25-74 1</inkml:trace>
  <inkml:trace contextRef="#ctx0" brushRef="#br0" timeOffset="24635.7">21855 3473 0,'0'0'0,"0"-99"32,0 74-32,0 0 0,0-24 15,74-1 1,26 0-1,-76 50 1,76 25 0,-76 25-1,-24 24 1,-24 1 15,-51-26-31,26-24 31</inkml:trace>
  <inkml:trace contextRef="#ctx0" brushRef="#br0" timeOffset="25084.78">22475 3051 0,'0'0'0,"0"25"47,0 0-47,-25 99 16,-24 25 0,24-75-1,-25 1-15,25-1 31,25-49-15,50-75 15,24-24-15,26-1 0,-51 26-1,-24 49 1,0 25-1,-25 49 1,-25 0 0,25 1-1,0-50 1</inkml:trace>
  <inkml:trace contextRef="#ctx0" brushRef="#br0" timeOffset="25551.54">22946 3374 0,'0'0'0,"0"-25"0,25 0 16,-25 0 0,-25 50 30,1 0-46,-26 25 16,25 24 0,0 0-1,75-74 17,-25-24-32,0-1 15,99-74 1,-75 49 15,-49 25-15,0 50 15,0 0-31,-25 24 16,1 51-1,24-26 1,0-24-1,24-50 1,51-25 0,-50-25-1</inkml:trace>
  <inkml:trace contextRef="#ctx0" brushRef="#br0" timeOffset="25787.06">23219 3448 0,'0'50'0,"0"-100"0,50-24 16,-50 24-1,25 50 32,0 0-31,-1 75-1,1-1 1,0-49-16,-25 0 16,0 49-1,-50-49 1,26-25-1,-26 25-15,-24-50 16,24 0 0</inkml:trace>
  <inkml:trace contextRef="#ctx0" brushRef="#br0" timeOffset="26119.11">23492 3423 0,'0'0'16,"25"0"-16,0 0 0,24 0 16,1-24-1,24 24 1,-24-25 0,-25 25-16,0-25 15,-25 0 1,-50 25-1,0 0 1,-24 25 0,0 25-1,24 24 1,25 0 0,75 1-1,-1-50 1</inkml:trace>
  <inkml:trace contextRef="#ctx0" brushRef="#br0" timeOffset="26852.31">25303 3299 0,'-25'-24'15,"25"48"48,-25-24-63,1 25 15,24 25-15,-25-25 16,25-1 0,0 51-1,49-26 1,-24-49-16,50 0 15,-26-24 1,-24-1 0,-25 0-1,-49 0 17,-26 0-32,50 25 15</inkml:trace>
  <inkml:trace contextRef="#ctx0" brushRef="#br0" timeOffset="27317.94">25824 3101 0,'0'0'16,"0"-25"-16,25 25 0,-25-25 15,25 50 17,-25 0-32,0 25 15,0 98 1,-50 76 0,-49 123 15,49-173-16,50-100 1,0-49-16,25 24 16,49-98-1,50-1 1,-49-74 0,-75-25-1,-99 25 1,-25 0-1,24 75 1,51 24 0,74 0-1,74-25 1</inkml:trace>
  <inkml:trace contextRef="#ctx0" brushRef="#br0" timeOffset="27867.93">27213 3299 0,'0'0'0,"0"-49"31,-25 49-31,1 0 16,-1 0-1,0 25-15,0-1 16,25 26-16,25 24 15,49 1 1,1-1 0,-75-24-1,0-25 1,-75-1 0,-24-24-1,25-49 1</inkml:trace>
  <inkml:trace contextRef="#ctx0" brushRef="#br0" timeOffset="28155.04">27585 3275 0,'50'0'31,"-50"-25"-31,0 50 16,-50 24-1,1 50 1,-1 25 0,50-24-1,25-26 1,49-74 15,75 0-15</inkml:trace>
  <inkml:trace contextRef="#ctx0" brushRef="#br0" timeOffset="28617.83">27635 3547 0,'0'0'0,"0"-49"0,25 49 31,0 0-15,123-25-1,1 0 1,-99 25 0,-1 0-1,-49-25-15,-49 25 31,-26 0-15,-24 50 0,74 0-1,25-26 1,25 1-16,25-25 16,24 0-1,25 0 1,-24-25-1,-75 50 32,25 0-31,-25 0-16,74 24 16,-24-24-1,-1 0 1</inkml:trace>
  <inkml:trace contextRef="#ctx0" brushRef="#br0" timeOffset="28851.73">28578 3324 0,'0'0'0,"24"-25"0,-24 1 15,0-1 1,0 50 15,-24-1-31,-1 76 16,0 24-1,0 0 1,25-75 0,-25-24-1</inkml:trace>
  <inkml:trace contextRef="#ctx0" brushRef="#br0" timeOffset="29168.55">28478 3597 0,'-24'0'0,"48"0"0,-48-25 16,24 0-1,49 1 1,26 24-1,24-25 1,-25 25 0,-74 25 31,0-1-32,0 1-15,0 25 16,0-1 15,0-24-15,0 0-16,25 0 15</inkml:trace>
  <inkml:trace contextRef="#ctx0" brushRef="#br0" timeOffset="29436.18">28975 3622 0,'24'-25'0,"-48"50"15,48-75-15,-24 25 16,0 50 31,0 0-47,25 25 31,25-26-31,-50 26 16,0 0-1,0-25 1,-25-1 0,-25-24-1,50-24-15</inkml:trace>
  <inkml:trace contextRef="#ctx0" brushRef="#br0" timeOffset="29667.88">29396 3374 0,'25'-25'0,"-50"50"0,50-75 16,-25 75 31,25 0-47,-50 24 15,25 51 16,-25 24-15,25-25 0,-25-74-16</inkml:trace>
  <inkml:trace contextRef="#ctx0" brushRef="#br0" timeOffset="29976.91">29347 3622 0,'24'-25'0,"-48"50"0,48-75 16,-24 25-16,50 1 15,24-1 1,1 25 15,-50 0-15,0 49 15,-25-24-15,0 0-1,0 49 1,0-49 0</inkml:trace>
  <inkml:trace contextRef="#ctx0" brushRef="#br0" timeOffset="30133.57">29644 3423 0,'0'0'0,"-24"-74"15,48 49 1</inkml:trace>
  <inkml:trace contextRef="#ctx0" brushRef="#br0" timeOffset="30454.45">29917 3423 0,'0'25'47,"-25"-25"-31,25 25-16,-49 0 15,49 24 1,-50 26-1,50-26 1,25 1 0,99-25-1,50-25 1,-1-25 0</inkml:trace>
  <inkml:trace contextRef="#ctx0" brushRef="#br0" timeOffset="31001.96">30562 3572 0,'0'-25'16,"0"50"-16,0-74 16,-25 49-16,-24 0 15,-1 0 1,25 24-16,-24 26 16,24 0-1,50-26 1,49 1 15,1-25-15,24-49-1,-50 24 1,-24 25 0,0 0 15,-25 25-31,74 24 15,-24 1 1,24 0 0,1-50-1,-1 0 1,-49-25 0,0-50-1,25-74 1,24 1 15,-24 48-15,-50 76-1,-25 123 17,25-50-32,-50 125 15,1 0 1,24-100-16</inkml:trace>
  <inkml:trace contextRef="#ctx0" brushRef="#br0" timeOffset="34518.19">1687 5259 0,'0'-25'15,"0"1"48,0 48-48,0 1-15,0 25 16,-25-1-16,25 1 16,-25 74-1,25-50 1,25-49-1</inkml:trace>
  <inkml:trace contextRef="#ctx0" brushRef="#br0" timeOffset="34680.62">1761 5036 0,'0'0'16,"0"-25"-16,-25 25 0,25-25 16</inkml:trace>
  <inkml:trace contextRef="#ctx0" brushRef="#br0" timeOffset="35052">1910 5408 0,'0'0'0,"-25"149"31,1-149-31,24 25 16,24-50 15,1-25-15,50-74-1,24 25 1,-50 49 0,-24 50-16,25 0 15,-25 75 1,-1 24-1,-24 25 1,0-50 0,0-49-1</inkml:trace>
  <inkml:trace contextRef="#ctx0" brushRef="#br0" timeOffset="35538.87">2580 5061 0,'0'0'0,"25"0"31,-50 0-15,25 25-16,0 24 15,-25 100 1,25 49-1,-25 1 1,25-25 0,25-50-1,-25-50 1,25-49 0,0-25-16,24-50 15,1-24 16,-50-25-15,-25-25 0,-24-1-1,-26 51 1,1 24 0,74 26-1,-25-1 1,50 0 15,49 0-15</inkml:trace>
  <inkml:trace contextRef="#ctx0" brushRef="#br0" timeOffset="35919.05">2902 5458 0,'0'0'0,"25"0"31,0 0-15,-25-25 0,74 0-1,1-25 1,-75 26-16,0-1 15,-50 0 17,-24 50-17,-1 49 1,51 1 0,-1-1-1,50-24 16,24-26-15,26 1 0,-1-50-16</inkml:trace>
  <inkml:trace contextRef="#ctx0" brushRef="#br0" timeOffset="36185.86">3349 5309 0,'0'0'0,"0"25"16,25-25-16,-25 49 15,25 50 1,-25-49 0,0-25-1,0 0 16,24-50-15,1-99 0,25 25-1,-25 49-15</inkml:trace>
  <inkml:trace contextRef="#ctx0" brushRef="#br0" timeOffset="36868.32">3721 5507 0,'50'0'15,"-50"-25"1,24 1-16,1-1 16,0-25-16,0 1 15,-25-26 16,-50 75 1,25 25-17,-24 49 1,49-24 0,0 24-1,49-24 1,26-25-1,-1-25 1,1-25 0,-50 0-16,24-49 15,1 24 1,-25 1 0,-1 73 30,1 51-30,-25 24 0,0-49-1,0-26 1,25-48 0,0-26-1,0 0 1,-1 1-16,51-26 15,-26 51 1,1 24 0,0 49-1,-26 26 1,-24 24 0,25-25-1,-25-49 1</inkml:trace>
  <inkml:trace contextRef="#ctx0" brushRef="#br0" timeOffset="37118.75">4862 5383 0,'0'0'0,"-25"-25"31,1 25-31,-1 0 15,0 50 1,0 24 0,25-24-1,25 24 1,0-49 0,49 0-1,25-50 1</inkml:trace>
  <inkml:trace contextRef="#ctx0" brushRef="#br0" timeOffset="37469.06">5284 5482 0,'0'0'0,"0"-24"0,25 24 15,-25-25 1,24 0-1,26 0 1,-25-24 0,-25 24-1,0 0 1,-50 0 0,25 50-16,-24 0 15,-1 49 16,50 1-15,0-1 0,25-24-1,49-1 1,26-49 0,-51 0-16</inkml:trace>
  <inkml:trace contextRef="#ctx0" brushRef="#br0" timeOffset="38225.6">6351 5507 0,'0'25'78,"0"0"-47,24-25 0,-24-25 1</inkml:trace>
  <inkml:trace contextRef="#ctx0" brushRef="#br0" timeOffset="39235.68">8211 4986 0,'-25'25'47,"0"0"-31,25 25-16,-24-1 15,-1 1-15,0 24 16,0 1 0,0-1-1,1-49-15</inkml:trace>
  <inkml:trace contextRef="#ctx0" brushRef="#br0" timeOffset="39451.94">7864 5606 0,'0'0'0,"-25"0"0,50-24 47,24-1-32,26 0 1,49-25 0,0 1-1,-50-1 1,-49 25-16</inkml:trace>
  <inkml:trace contextRef="#ctx0" brushRef="#br0" timeOffset="39652.01">8137 5011 0,'0'0'15,"0"-25"-15,-25 0 0,0 1 16,0-1 0,25-25-1,75 25 16,-26 1-15,1-1-16</inkml:trace>
  <inkml:trace contextRef="#ctx0" brushRef="#br0" timeOffset="39952.08">8583 4837 0,'0'0'0,"25"-24"15,-50 24 17,25 24-17,-25 1-15,1 99 16,-51 25 0,50 0-1,1-25 16,24-50-15,49-49 0,26 0-1,24-50 1,-74 0-16</inkml:trace>
  <inkml:trace contextRef="#ctx0" brushRef="#br0" timeOffset="40118.79">8509 5284 0,'0'0'0,"-50"-25"16,25 25 15,50 0-15,50 0-1,-1-25 1</inkml:trace>
  <inkml:trace contextRef="#ctx0" brushRef="#br0" timeOffset="40418.29">9972 5234 0,'0'0'0,"0"-49"16,0 24 15,-24 75 0,-1-26-31,0 26 16,25 0-1,-25 49 1,0-50 0</inkml:trace>
  <inkml:trace contextRef="#ctx0" brushRef="#br0" timeOffset="40728.86">9997 4961 0,'0'0'0,"-74"-49"15,49 49 17,25 25-17,0-1 1,25-24-1,0 25 1,-1 0 0,1-25-1,-25-25 1,0 0 0,-25 25 15</inkml:trace>
  <inkml:trace contextRef="#ctx0" brushRef="#br0" timeOffset="41051.98">10444 5185 0,'0'0'0,"-25"25"47,0-1-31,25 1-16,0 0 15,0 25 1,25 24 0,0-74-1,-25 50 1,25-50-1,-75 24 1,-49-24 0,24 25-16</inkml:trace>
  <inkml:trace contextRef="#ctx0" brushRef="#br0" timeOffset="41918.68">12031 5234 0,'0'0'0,"25"0"16,-25-24 0,0-1-16,0 0 46,-25 25-30,-49 0 0,-25 74-1,-25 1 1,74 24 0,50-74-1,149-50 1,0-25-1,-50-49 1,-74 50 0,0 24-1,-25 50 17,24 24-17,-24 1 1,50 24-1,0-24 1,49-25 0,-74-25-16</inkml:trace>
  <inkml:trace contextRef="#ctx0" brushRef="#br0" timeOffset="42569.15">14239 5160 0,'-25'-25'0,"1"25"62,24 50-62,0-1 16,-25 1-16,0 24 15,0 1-15,0-1 16,25 1-16,-24 49 16,-1-50-1</inkml:trace>
  <inkml:trace contextRef="#ctx0" brushRef="#br0" timeOffset="42851.98">14165 5334 0,'0'0'16,"0"-149"-1,25 124 1,-1-49 0,1 24-1,0 25 1,0 50-1,24 49 1,-49 50 0,-74 0-1,-25-24 1,49-76 0</inkml:trace>
  <inkml:trace contextRef="#ctx0" brushRef="#br0" timeOffset="43136.21">14586 5185 0,'0'0'16,"25"0"15,-25 25-16,0-1 1,0 1-16,0 0 16,0 0-1,-25 0 1,25-50 15,25 0-31,25-49 16,49-1 15,-74 50-31</inkml:trace>
  <inkml:trace contextRef="#ctx0" brushRef="#br0" timeOffset="43452.97">14934 5160 0,'0'0'16,"-50"25"-16,50 0 15,-25 24 1,1 26 0,48-1-1,26-49 1,49-25 0,-49-25-16,24-25 31,-24 1-16,-50-26 1,-50 26 0,1-1-1,-1 50 1</inkml:trace>
  <inkml:trace contextRef="#ctx0" brushRef="#br0" timeOffset="43720.79">15331 5110 0,'0'0'16,"0"-24"0,-25 48 15,25 1-31,-25 0 15,0 74 1,0-74 0,50 49-1,0-49-15,50-25 16,-26 0 0,1 0-16</inkml:trace>
  <inkml:trace contextRef="#ctx0" brushRef="#br0" timeOffset="44019.29">15703 5284 0,'25'0'0,"-50"0"0,74-25 15,-24 0 1,50 1 0,-1-26 15,-49 50-31,-25-25 15,-75 25 17,-24 25-17,-25 74 1,99-24 0,25-26-1,75-49 1,74 0-1,24-25 1</inkml:trace>
  <inkml:trace contextRef="#ctx0" brushRef="#br0" timeOffset="44872.94">16397 5185 0,'0'-25'16,"0"50"-16,0-75 15,0 25 1,-24 25-1,-51 25 1,1 25 0,49 24-1,0 1 1,50-26 0,49-49-1,26-25 1,-1-49-1,-74 24-15,24-74 16,-24 50 0,25-75-1,-26 50 1,-24 74 0,-24 0-1,-1 124 16,-50 1-15,51 49 0,-1-25-1,25-50 1,25-49-16,-1-25 16,26 0-1,0-25-15,24-49 16,1-1-1,-51 26 1,1-51 15,-25 75-31,-25 50 32,1 50-17,-1 49 16,0-50-15,25-49-16,0 0 16,50-25-1,-1-25 1,1-25 0,24-98-1,-49 73 1,0 50-1,-25 50 17,0 25-17,0 49 1,-25 0 15,25-74-31,0 0 16</inkml:trace>
  <inkml:trace contextRef="#ctx0" brushRef="#br0" timeOffset="45168.76">17166 5185 0,'0'-25'16,"0"50"-16,25-50 0,-25 0 15,25 25 16,-25 25-31,0 0 16,-25 49 0,0-24-1,50-50 17,0-25-17,25 0 1,98-99-1,-73 25 1,-25 74 0</inkml:trace>
  <inkml:trace contextRef="#ctx0" brushRef="#br0" timeOffset="45486.96">17563 5110 0,'0'0'16,"0"25"-16,25 0 15,50-25 1,-51 0 0,51-50-1,-75 26 17,0-1-17,-50 0 1,-24 25-1,-1 50 1,26 49 0,49-25-1,-25 1 1,25-26 0,74-49-1,-24 0-15</inkml:trace>
  <inkml:trace contextRef="#ctx0" brushRef="#br0" timeOffset="47353.78">19498 5185 0,'0'0'15,"0"-25"-15,0 0 16,0 50 31,0 25-47,-25 24 15,1 50 1,24-50 0,49-49-1,-24-50 1,49 1 0,-24-26-1,0 0-15,-25 26 16,-1-76-1,-24 51 1,0 123 15,0 25-15,25-49 0,25-25-1,-1-25 1,1-25-1,-25-49 1,0-1 0,-25 50-1,-25-49 1,25 24-16,0 1 16</inkml:trace>
  <inkml:trace contextRef="#ctx0" brushRef="#br0" timeOffset="47754.85">20218 4937 0,'0'0'0,"49"-50"16,-49 25 0,0 25 30,0 25-46,-25 49 0,1 51 16,-1 23 0,0-48-1,0-76 17,25 1-17,50-74 1,24-51-1,26 1 1,-51 74 0,-24 25-1,25 100 1,-50-51 0,0-24-16,0 49 15,0-49 1,24-25-1</inkml:trace>
  <inkml:trace contextRef="#ctx0" brushRef="#br0" timeOffset="47968.76">20763 5185 0,'0'0'16,"25"0"-16,-25-25 0,0 0 31,0 50 0,0 0-15,-25 49-1,1 25 1,24-74 0</inkml:trace>
  <inkml:trace contextRef="#ctx0" brushRef="#br0" timeOffset="48096.42">20813 5135 0,'0'0'0,"0"-49"0,0-1 32,-25 50-17</inkml:trace>
  <inkml:trace contextRef="#ctx0" brushRef="#br0" timeOffset="48370.75">21136 5210 0,'0'0'0,"-25"0"47,0 0-47,0 0 15,0 24-15,0 26 16,1 74 0,48-50-1,1-49 1,0-25-16,74 25 31,1-50-15,-1-24-1</inkml:trace>
  <inkml:trace contextRef="#ctx0" brushRef="#br0" timeOffset="48719.47">21483 5061 0,'0'0'0,"49"-100"16,-73 150 31,24-25-47,0 124 15,-25-100 1,25 26-16,-25 24 16,25-74-1,25 0 1,24-75 0,26 0 15,-1 1-16,-49 24 1,0 50 0,0 24-1,0 26 1,-25-1 0,24-49-16</inkml:trace>
  <inkml:trace contextRef="#ctx0" brushRef="#br0" timeOffset="49436.38">23591 5210 0,'0'0'0,"0"24"31,25-24-15,25 0 0,24-24-1,-24-1 1,-1-25-1,-49 25 1,0 1 0,-24 24-1,-51 24 1,26 1-16,-26 74 16,50 25 15,25-24-16,50-76 1,49 1 0,0-25-1,1-74 1</inkml:trace>
  <inkml:trace contextRef="#ctx0" brushRef="#br0" timeOffset="49836.21">24088 5284 0,'0'-25'31,"0"50"-31,24-75 0,-24 75 32,0 25-17,-24 24 1,-26-24 15,75-75 0,0 0-15,-1-24 0,76-26-1,-76 26-15,26 24 16,-25 25-16,0 0 16,24 0-1,1 49 1,-25 26-1,-1-1 1,1-24 15,-25-1-31,0-24 32</inkml:trace>
  <inkml:trace contextRef="#ctx0" brushRef="#br0" timeOffset="50502.47">25179 5259 0,'0'-25'32,"0"1"-32,-25-1 15,0 25 1,-49 25-1,0 49 1,-1 0 0,50 1-1,75-50 1,-25-50-16,49 0 31,1-25-15,-26 1-1,-24 24 1,0 25 15,-25 74-15,25 26 0,24-26-1,26-49 1,-26-25-16</inkml:trace>
  <inkml:trace contextRef="#ctx0" brushRef="#br0" timeOffset="50836.26">25626 5234 0,'0'-74'0,"0"148"0,24-272 16,-24 148 0,-24 50-1,-26 75 16,25 24-15,25 0 0,99-49-1,25-25 1,-24-1 0,-51-24-16,1 50 15,-50-25 1,-50 24-1,-24 1 1,24-25 0,1-25-1,24 0 1,25-50 0</inkml:trace>
  <inkml:trace contextRef="#ctx0" brushRef="#br0" timeOffset="51103.25">26171 4937 0,'0'0'0,"0"-25"16,0 50 15,-24-1-16,-1 76 1,25 24 0,-25 25-1,0-25 1,25-25 0,0-50-1</inkml:trace>
  <inkml:trace contextRef="#ctx0" brushRef="#br0" timeOffset="51536.92">26395 5507 0,'0'-25'16,"24"1"31,1 24-32,0 0-15,0 0 16,24-25-16,26 25 16,-26-50 15,-49 25-16,0 1 1,-24-1 0,-1 50-1,-50-1 1,1 26 0,24 0-1,26 24 1,24-24-1,49-1 1,-24-49-16,99 0 16</inkml:trace>
  <inkml:trace contextRef="#ctx0" brushRef="#br0" timeOffset="53386.14">27040 5334 0,'0'0'0,"0"-25"16,24 0 0,-48 25 15,-1 50-31,0-26 16,0 51-1,50-26 1,49 1-1,-24-25 1,-25 0 0,0-25-1,-25 24 1,-75 1 0,1 0 15,-1 0-16,51-25 1</inkml:trace>
  <inkml:trace contextRef="#ctx0" brushRef="#br0" timeOffset="53919.65">28528 5284 0,'25'-50'31,"0"26"-31,-50 48 31,25 1-15,-25 25-1,0 49 1,25-25 0,25-24-16,25-50 15,-1 0 1,50-25-1,-49-49 1,24-25 0,-49 24-1,-25 100 32,0 0-31,-25 74-1,25 0 1,25-24 0,0-75-16,-25 24 0</inkml:trace>
  <inkml:trace contextRef="#ctx0" brushRef="#br0" timeOffset="54270">29446 5185 0,'0'0'16,"0"-25"-16,25 0 15,-25 0 1,-25 25 0,-25 25-1,50 0-15,0 25 16,-25 24-1,25 25 1,50-49 0,0-1-1,-50-24 1,0 0 0,-25 0-1,-74 0 1,24-25-1,26 0 1</inkml:trace>
  <inkml:trace contextRef="#ctx0" brushRef="#br0" timeOffset="54969.95">31282 5135 0,'0'0'0,"0"-25"16,-25 50 46,25 25-62,-50 24 16,50-24-16,-25 24 16,1 50-1,-1-25 1,25-24 0,0-50-1</inkml:trace>
  <inkml:trace contextRef="#ctx0" brushRef="#br0" timeOffset="55403.43">31083 5631 0,'0'0'0,"-25"-25"0,25-24 16,0-1 0,50 1 15,0 49-31,123-25 15,1 0 1,-50 0 0,-50 25-1,-99 0 17,25 25-17,-49 0 1,49 74-1,49-25 1,51 1 0,49-50-1,-100-25-15,26 25 16,-75-50 0,0-25 15,-50-24-16,-49-26 1,24 76-16</inkml:trace>
  <inkml:trace contextRef="#ctx0" brushRef="#br0" timeOffset="56919.85">1687 7938 0,'0'0'0,"0"-24"15,0-1 1,-25 0 15,0 25-31,-49 25 16,-25 49-1,-25 1 1,49 24 0,26-25 15,49-24-16,74-50 1,75-50 0,-25-49-1,-25 0 1,-49 0 0,-26 24-16,1-99 15,-25-24 1,-25 24-1,1 100 1,24 99 15,0 99-15,0 74 0,24 26 15,-24-26-16,25-74 1,0-50 0,-25-49-16,25 0 0</inkml:trace>
  <inkml:trace contextRef="#ctx0" brushRef="#br0" timeOffset="57419.84">2183 7988 0,'0'-25'62,"25"25"-46,0 0-16,24-25 16,-24 25-16,25-24 15,24-1 1,1-25 0,-51 25-1,-24 1 1,0-1-1,-24 0 1,-26 25 0,-25 74-1,26-24-15,-26 24 16,51 26 0,24-26 15,74-24-16,50-26 1,25-24 0,0 0-1</inkml:trace>
  <inkml:trace contextRef="#ctx0" brushRef="#br0" timeOffset="57903.21">3349 7814 0,'0'-24'47,"-25"24"-31,0 0 0,1 0-16,-1-25 15,-50 50 1,1-1-1,-1 26 1,1 0 0,74 24-1,-50-49 1,75 24 0,50-24 15,24 0-16,25-25 1,-25-25-16</inkml:trace>
  <inkml:trace contextRef="#ctx0" brushRef="#br0" timeOffset="58504.28">3820 7839 0,'-25'0'31,"1"25"16,24 0-32,-25 0-15,25-1 16,-25 26-16,25-25 16,0 24-1,-25-24 1,25 0-1</inkml:trace>
  <inkml:trace contextRef="#ctx0" brushRef="#br0" timeOffset="58664.19">3820 7690 0,'0'0'16,"-25"-25"-1,25 1-15</inkml:trace>
  <inkml:trace contextRef="#ctx0" brushRef="#br0" timeOffset="59437.15">4391 7938 0,'0'0'0,"0"-24"16,0-1 15,-25 0-15,-25 25-1,-24 25 1,0 24 0,24 26-1,25-26 1,50-24 0,74-25-1,25-49 1,0-26-1,-49 1 1,-26-50 0,-49-25-1,25 74-15,-50-49 16,25 75 0,-25 123 30,1 50-30,-1 50 0,25-25-1,49-100-15</inkml:trace>
  <inkml:trace contextRef="#ctx0" brushRef="#br0" timeOffset="59736.85">5011 7889 0,'0'0'16,"25"-25"-16,24 0 16,1-24-1,0-1 1,-50 25 15,0 0-15,-25 0-1,-50 75 1,-24 49 0,50 25-1,24-49 1,74-1 0,1-49-16,49-25 15,-24 0 1</inkml:trace>
  <inkml:trace contextRef="#ctx0" brushRef="#br0" timeOffset="60436.94">7442 7566 0,'0'0'0,"0"-25"16,0 1-1,-25 24 1,0 0 0,1 24-1,-26 51 1,0 24-1,50-24 1,50-26 0,74-49-1,-49-25-15,49-49 16,-50-1 15,-49 1-15,-50 24-1,-74 1 1,24-1 0,51 50-1</inkml:trace>
  <inkml:trace contextRef="#ctx0" brushRef="#br0" timeOffset="60753.31">8013 7492 0,'0'0'0,"24"0"16,-24 25-1,0 24 1,-24 26 0,24-51 15,24-48-16,26-26 1,24-49 0,1 24-1,-25 26 1,-26 49 0,-24 25-16,25 49 15,0 25 1,-25-49-1</inkml:trace>
  <inkml:trace contextRef="#ctx0" brushRef="#br0" timeOffset="61136.76">10717 7219 0,'0'0'0,"0"-25"16,-25 25-16,0 0 15,-25 25 1,50 25-16,-24-1 31,-1 26-31,-25 73 16,25-24-1,1-74-15</inkml:trace>
  <inkml:trace contextRef="#ctx0" brushRef="#br0" timeOffset="61838.07">10469 7591 0,'0'0'15,"0"-25"-15,-25 25 16,0-25-1,75 1 1,-1-1 0,1 0-16,99-25 15,-50-24 17,-25 24-17,-49 26 1,-50 24 15,0 74-15,1 50-1,-26-25 1,25-24 0,25-51-16,25-48 31,0-1-16,24-25-15,26-49 16,24 25 15,-74 49-15,0 25 0,0 74-1,-1 50 1,26-25-1,-25-74-15,0 0 16,24-25-16,1 0 16,49-50-1,50-49 1,-124-25 0,-25 25-1,-75 74 1,1 75-1,-1 49 1,51 0 0,48 25 15,76-49-31,-26-50 16</inkml:trace>
  <inkml:trace contextRef="#ctx0" brushRef="#br0" timeOffset="62403.75">13619 7145 0,'0'0'15,"0"-25"-15,-25 50 31,25 49-15,0-24-16,-25 49 16,1 25-1,-1-50 1,25-49 0,25-50-1,49-49 1,25-25-1,0 74 1,-49 25 0,-25 25-16,-25 74 15,-50-25 1,-49 1 15,25-26-15,-1-49-1,50-49 1,25-26 0</inkml:trace>
  <inkml:trace contextRef="#ctx0" brushRef="#br0" timeOffset="62803.56">14115 7343 0,'0'0'0,"25"0"31,-25-25-31,-50 25 16,1 25-1,-26 49 1,51 26 0,24-51 15,49-49-16,26-25 1,-1-49 0,-24 0-1,-26-1 1,-24 50-16,0 50 31,0 50-15,0 24-1,25 25 1,0-50 0,0-74-1</inkml:trace>
  <inkml:trace contextRef="#ctx0" brushRef="#br0" timeOffset="63087.42">14636 7368 0,'0'0'0,"25"-50"15,-25 1 1,-25 24 0,-25 25-1,26 49 1,48 26 0,26-1-1,25-24 1,-51-25-1,1-25 1,-99 24 0,-50 1-1,0-25 1,74 25 0</inkml:trace>
  <inkml:trace contextRef="#ctx0" brushRef="#br0" timeOffset="63304.35">14884 7343 0,'0'0'0,"25"0"16,-25-25 0,25 50 15,-25 25-31,0-1 15,0 50 1,0-24 0,0-50-1</inkml:trace>
  <inkml:trace contextRef="#ctx0" brushRef="#br0" timeOffset="63448.74">15033 7194 0,'0'0'0,"0"-25"0,0 1 15,0-1 17</inkml:trace>
  <inkml:trace contextRef="#ctx0" brushRef="#br0" timeOffset="63722.31">15430 7169 0,'0'0'0,"0"50"15,-25-25 1,25 0-16,-25 24 31,25 1-15,75-1-1,-1 1 1,-49-25-16,-25 0 31,-25 24-15,0-24-16,-99 25 16,0-26-1</inkml:trace>
  <inkml:trace contextRef="#ctx0" brushRef="#br0" timeOffset="64486.92">17563 7070 0,'0'0'0,"0"25"62,-24-25-62,-1 25 16,0 24-16,0 1 15,25-25-15,-25 49 16,75-24 0,24-50 15,1 0-16,-1-25 1,-74-25 0,-25 1-1,-24-1 1,-26 25 0,51 25-1,-1 0-15</inkml:trace>
  <inkml:trace contextRef="#ctx0" brushRef="#br0" timeOffset="64922.37">18035 6996 0,'0'0'0,"49"-50"31,-24 50-31,-25-25 15,0 75 1,0-1 0,-25 26-1,0 123 1,25-74-16,-24 100 16,48-51-1,26-98 1,49-75-1,1-50 1,-51-74 0,-49-25-1,-124 0 1,0 25 15,25 75-15,74-1-1,25 25 1,25 1-16,74-1 16,-49 0-16</inkml:trace>
  <inkml:trace contextRef="#ctx0" brushRef="#br0" timeOffset="65487.84">20416 7169 0,'-25'0'47,"25"25"-16,0 25-31,-24 24 16,24 25 0,-25-24-1,25-26 1</inkml:trace>
  <inkml:trace contextRef="#ctx0" brushRef="#br0" timeOffset="65638.28">20441 7145 0,'0'0'0,"0"-50"16,0 0-1,-25 1 1,25 24-1</inkml:trace>
  <inkml:trace contextRef="#ctx0" brushRef="#br0" timeOffset="65953.86">20615 7244 0,'0'0'0,"0"25"16,0-1-1,0 1-15,0 0 16,0-75 31,24 26-47,51-76 31,-26 76-31,-24-26 16,0 50-1,0 50 1,0 49 0,-50 25-1,25 0 1,25-75-16</inkml:trace>
  <inkml:trace contextRef="#ctx0" brushRef="#br0" timeOffset="66854.49">21185 7070 0,'25'-74'0,"-50"148"0,50-223 0,0 124 16,-25 1 0,0 48 15,0 26-31,0 0 15,-25 148 1,0 50 0,0 0-1,25-74 1,25-124 0,74-50-1,1-75 1,-51-99-1,-98 1 1,-1 98 0,0 26-16,-74-26 15,50 51 17,74-1-17,0 0 1,74 0-1,50 0 1,0 1 0,-24-1-1,-1 0 1,-99 0 15,-50 50-15,25 0-1,1 49 1,24 25 0,74-49-1,25-50 1,-49 0 15,-25 0-31,0-74 31,24-1-15,1 26 0,24 24-1,-24 25-15,-1 25 16,-24 49 0,-25 50-1,-25-50 1,25-49-1,0-50 17,50-49-17,-25 24 1,0 1 0,74-50-1,-74 74-15</inkml:trace>
  <inkml:trace contextRef="#ctx0" brushRef="#br0" timeOffset="67307.34">22376 7194 0,'0'0'0,"25"50"16,-50-1 0,0 1-1,0 0 1,25-26-1,25-48 1,25-51 15,-1 26-31,1 24 16,0-25-16,-1 25 31,-24 25-15,-25 100-1,-50-1 1,26-25 0,24-74 15,74-74-15,0-25-1,1 24 1,-50 50-1,-1 25 1,1 50 0,-25 0-16,0 24 15</inkml:trace>
  <inkml:trace contextRef="#ctx0" brushRef="#br0" timeOffset="67705.24">23170 7244 0,'0'-50'0,"0"100"0,0-125 16,-25 51-16,0 24 15,-25 0 1,1 0-16,-26 74 16,51 25-1,-1 0 1,50-74-1,24-25 1,26-25 0,-1-49 15,-49 0-15,0-26-1,-25 76 1,0 73 15,0 1-31,25 74 16,-1-50-1,51-24 1,49-50 0</inkml:trace>
  <inkml:trace contextRef="#ctx0" brushRef="#br0" timeOffset="67922.35">23666 7045 0,'0'-149'31,"0"125"-31,0-1 32,-25 50-17,25 74 1,-25 50-1,25-50 1,-25 0-16,1 25 16,24-49-1</inkml:trace>
  <inkml:trace contextRef="#ctx0" brushRef="#br0" timeOffset="68420.88">23591 7417 0,'0'-49'15,"0"148"-15,0-149 0,25-98 16,0 73-1,25 26 1,-1 24 0,1 0-1,-25 25-15,49 74 32,-74 50-17,-25-24 1,0-26-1,75-74 1,25 0 0,49-25-1,-50-49 1,-24-1 0,-50 26-1,-50 49 1,-24 25-1,24 24 1,50 1-16,0 24 16,50 1-1,49-51 1,0-24 0,-74-24 15,0-26-16,-50-49 1,25 0 0,0 24-1</inkml:trace>
  <inkml:trace contextRef="#ctx0" brushRef="#br0" timeOffset="68754.34">24609 7244 0,'24'0'15,"-48"0"-15,48 49 0,-24 1 16,-24 24 0,-1-24-1,50-50 32,-1-25-31,100-49-1,-24-1 1,-26 26 0,-24 49-1,-26 25 1,-24-1-16,50 76 16,-25-26-1,-25-49 1,0 0-1</inkml:trace>
  <inkml:trace contextRef="#ctx0" brushRef="#br0" timeOffset="70905.32">26345 7219 0,'0'-25'16,"25"0"0,-25 1 15,-25 24-15,25 24-16,-50 1 15,-24 74 1,24 50-1,50-50 1,75-49 0,74-50-1,-50-50 1,-25-24 0,-49 0 15,-50 49-31,0-25 15,-99-49 1,50 99 0</inkml:trace>
  <inkml:trace contextRef="#ctx0" brushRef="#br0" timeOffset="71354.75">26692 7070 0,'0'0'16,"50"-74"0,-50 49-16,0 50 47,0 24-32,0 26-15,0 74 16,0-50-1,0-50 1,25-49 0,49-49-1,50-1 1,-25-24 0,-49 74-1,-25 0 1,-25 49-1,-50 51 1,-99 48 0,50-98-1,25-25 1,49-25 15,0-50-31</inkml:trace>
  <inkml:trace contextRef="#ctx0" brushRef="#br0" timeOffset="71704.25">27561 6996 0,'0'0'16,"0"-25"-16,0 0 31,0 50-15,0 0-1,-25 99 1,-25 49-1,50-73-15,0 48 16,25-98 0,74 0-1,50-50 1,-124-25-16</inkml:trace>
  <inkml:trace contextRef="#ctx0" brushRef="#br0" timeOffset="72404.38">27635 7442 0,'-25'-25'0,"50"50"0,-75-50 16,26 25-1,98-24 1,50-1 0,0 0 15,-50 0-16,-49 0 1,-50 1 0,-49-1-1,0 50 1,-1 49 0,50 0-1,50 26 1,50-26-1,49-74 1,-25 0 0,-50-74-1,-24-26 1,0 26 15,0 24-31,-25 26 16,0 73 15,25 50-15,0 25-1,24-49 1,26-50 0,-1-50-1,-24-25 1,-1-49-1,-24 25 1,0 49-16,-25 0 31,-25 50-15,25 74 15,-25 0-15,25-24-1,0-26 1</inkml:trace>
  <inkml:trace contextRef="#ctx0" brushRef="#br0" timeOffset="72787.42">28801 7467 0,'0'0'16,"25"0"-16,-1-25 0,-24 0 15,0 1 32,0 48-47,-24 26 16,24-25 0,0 0 15,24-50-16,51-25 1,-1-24 0,1 49-1,-26 25 1,-24 50 0,-25 49-1,-25 25 1,50-50-1,0-74 1,0 0 0</inkml:trace>
  <inkml:trace contextRef="#ctx0" brushRef="#br0" timeOffset="73337.53">29421 7566 0,'50'-49'16,"-26"-1"-1,-123 199-15,124-199 0,74-123 16,-124 148 15,1 25-31,-1 0 16,-25 74-1,50-24 1,25 24 0,74-49-1,75 0 1,24-50-1,-49 0 1,-25-24 0,-99-1-1,-25 0 1,-50 50 15,-24 0-15,0 50-1,24 24 1,25 1 0,50-1-1,25-49 1,49-25 0,-25-50-1,-24-24 1,-25-50-1,-1-50 1,-48 75-16,24-99 16,-25 98-1,25 51 17,-50 49-32</inkml:trace>
  <inkml:trace contextRef="#ctx0" brushRef="#br0" timeOffset="73554.05">29322 7169 0,'0'0'0,"-75"-24"31,51 24-15,-1 0 0</inkml:trace>
  <inkml:trace contextRef="#ctx0" brushRef="#br0" timeOffset="76041.28">1340 9724 0,'0'-24'16,"0"-1"-16,-25 25 15,25-25 1,0 0 0,-25 25-1,0-25 1,-49 1-1,-1 24 1,1 74 0,-1 25-1,26 50 1,24 0 0,25 0-1,0-25 1,-25 0-1,25-50 1,0-49-16,0 25 31</inkml:trace>
  <inkml:trace contextRef="#ctx0" brushRef="#br0" timeOffset="76488.32">819 10345 0,'0'-25'16,"0"50"-16,-25-100 0,25 50 16,0 1 15,25-1-15,-1 25-16,1 0 15,50-25 1,-1 25-1,1 0 1,-51 0-16,26 25 31,-50 24-15,25 26 15,-25 24-15,0-49-1,0-75 32,25 0-47,-25 0 16,49-74 0,26 0-1,-51 49-15,51 1 16</inkml:trace>
  <inkml:trace contextRef="#ctx0" brushRef="#br0" timeOffset="76787.52">1439 10121 0,'0'0'0,"25"25"0,-50 25 16,0 24 15,25 1-15,0-1-1,25-24 1,49-50 0,25-25-1,-49 0 1,-25-25 0,-25 1-1,-50-26 1,25 26-1</inkml:trace>
  <inkml:trace contextRef="#ctx0" brushRef="#br0" timeOffset="77254.32">1885 10320 0,'0'0'0,"25"0"0,-25 25 16,0 24 0,0 1-1,0-25 1,25-75 31,0 0-47,49-24 15,-24 0 1,-1 74 0,-24 49-1,-25 26 1,0-26 0,-49 1-1,49-25 1,49-75 15,1-24-15,49-1-1,-25 50 1,1 25 0,-50 75-1,0 49 1,-1-25-1</inkml:trace>
  <inkml:trace contextRef="#ctx0" brushRef="#br0" timeOffset="77721.45">4391 9774 0,'0'0'0,"-75"-25"31,1 0-31,24 50 16,1 25 0,24 49-1,25 0 17,25 1-17,0-1 1,-1-25-1,-48 1 1,-51-51 0,50 1-16,-74-25 15,25-25 1,24-24 0,50-26-1</inkml:trace>
  <inkml:trace contextRef="#ctx0" brushRef="#br0" timeOffset="78156.35">4515 10146 0,'0'0'0,"25"0"31,-25-25-16,-25 25 1,-50 0 0,-49 75-1,75-1 1,24 1 0,50-26-1,49-49 1,-49 0-16,25-25 15,24 1 1,0-51 0,-74 26-1,25 24 17,-50 99-1,-24 25-16,24 1 1,0-75 0</inkml:trace>
  <inkml:trace contextRef="#ctx0" brushRef="#br0" timeOffset="78672.45">4937 10121 0,'0'0'16,"-25"50"15,0 0-31,0-1 0,-24 50 16,-1-49 15,75-50 0,0-25-31,-1-24 16,76-51 0,-1 26-1,-74 49 1,-1 50 0,-24 0-16,0 24 15,-24 1-15,-26 24 16,50-49-1,50-50 17,24-49-1,-24 0-15,-1 24-1,-24 50 1,0 50-1,-25-1 1,0 26 0,0-51-16,25 1 15</inkml:trace>
  <inkml:trace contextRef="#ctx0" brushRef="#br0" timeOffset="78922.72">5706 10047 0,'0'0'0,"24"-99"32,-48 99-17,24 25-15,-75 49 16,26 100 15,-26-1-15,50-98-16,-24 123 15,-1-74 1,50-99 0</inkml:trace>
  <inkml:trace contextRef="#ctx0" brushRef="#br0" timeOffset="79155.28">5582 10444 0,'24'-50'15,"-48"100"-15,48-125 0,1 26 0,0-1 16,74-24 15,-49 74-15,-25 49 0,-25 26-1,-75 49 1,-24-25-1,49-49 1</inkml:trace>
  <inkml:trace contextRef="#ctx0" brushRef="#br0" timeOffset="79422.27">6276 9774 0,'0'0'0,"25"-25"16,-25 50-1,-25 0 1,0 25-16,1 98 31,-26 26-15,0-25-1,26-50 1,24-49 0,24-50-16</inkml:trace>
  <inkml:trace contextRef="#ctx0" brushRef="#br0" timeOffset="79705.17">6425 10394 0,'0'0'0,"25"-25"16,49 1-1,1-1 1,24-25 0,-25 1-1,-49-1 1,-25 0 15,-50 50-15,-24 50-1,0 49 1,74 0 0,49 26-1,50-76 1,1-24-16</inkml:trace>
  <inkml:trace contextRef="#ctx0" brushRef="#br0" timeOffset="84488.57">8434 10245 0,'25'0'47,"-50"0"-32,1 0 1,24-24-1,-50 24 1,-24 0 0,-1 24-1,1 76 1,-1-1 0,50 0-1,25-24 1,50-51-1,-25-24-15,49-49 16,26-75 0,-26-25-1,-24-25 17,-1-49-17,-49 0 1,-25 74-1,1 50 1,-1 99 0,0 49-1,0 75 1,25 100 0,50 123-1,-1-198 1,1-50-1,0-74 1,24-75 0,0 25-1,26-49 17,-51-25-17,-24-1 1,-25 26-1,-25 49 1,-24 25 0,-75 124-1,99 25 1,25-25 0,25-74-1,24-50 1,50-50-1,-24-49 1,-25-50 0,-26 25-1,-24 50 17,-24 173-1,-1-50-31,25 75 15,49 0 1,-24-49 0,50-50-1,24-50 1,-25-50 0,25-98-1,-49-50 1,-25-26-1,-50 76 1,0 74 0,25 74-1,-25 25-15,1 49 32,24 125-17,0 74 1,24 0-1,26-74 1,49-125 0,25-49-1,0-74 1,-24-75 0,-51 25-1,-49 50 1,-49 74-1,-1 49-15,-49 100 16,49-25 0,50-25-1,25-99 17,49-24-17,1-76 1,-26 26-1,-24 49 1,0 75 0,0-1-1,74 51 1,-25-76 0,1 1-1,-75 0 1</inkml:trace>
  <inkml:trace contextRef="#ctx0" brushRef="#br0" timeOffset="84672.3">9402 9873 0,'0'0'15,"-124"-49"1,74 24-16,50 0 15,0 0 1,50-24 0,24 24-16</inkml:trace>
  <inkml:trace contextRef="#ctx0" brushRef="#br0" timeOffset="85471.29">11932 9973 0,'0'0'0,"-25"0"16,25-50-1,25 50 1,-25 50-1,0-1 1,-25 75 0,25-25-1,75-74 1,-1-74 0,25-51-1,-49 26 1,-50 49-1,0 25 1,0 75 0,25 24 15,24-50-15,1-49-1,0-49 1,-26-26-1,1 1 1,-50-50 0,1 50-1,24 24 1</inkml:trace>
  <inkml:trace contextRef="#ctx0" brushRef="#br0" timeOffset="85971.84">12825 9402 0,'0'0'16,"25"-25"0,-25 50 15,0 25-15,0-1-16,0 50 15,0 50 1,0 0-1,0-74 1,0-51 0,0-48-1,25-51 17,49-24-17,-24 24 1,-1 51-16,1 24 15,0 49 1,-26 1 0,1 49-1,0-24 1,-25-26 0</inkml:trace>
  <inkml:trace contextRef="#ctx0" brushRef="#br0" timeOffset="86504.99">13793 9650 0,'0'0'0,"-25"25"15,50-25 63,-1 0-78,26-25 16,-25 0-16,25 0 16,-26 1-1,1-51 1,-25 50-1,-99 25 1,0 25 0,-1 74-1,51 1 1,49-1 0,0-49-16,74-26 15,25 1 1,-24-25-1</inkml:trace>
  <inkml:trace contextRef="#ctx0" brushRef="#br0" timeOffset="87488.53">14413 9278 0,'0'0'0,"-25"0"31,0 25-31,25 0 16,0-1 0,-25 51-16,25 49 15,-24 0 1,-1 0 0,0-50-1,25-49 1,-25-25-1,0-25 1,25 1 0,-24-1-1,24 0 17,49-25-17,50-49 1,-24 49-16,24-24 15,-25 0 1,-49 24 0,-25 25-1,25 25 1,-25 50 0,-50 24-1,26 75 1,-1-50-1,0-74 1,25 0 0,74-124-1,1-1 17,-25 51-17,-26 49 1,1 25-1,0 49 1,-25 0 0,25 1-1,0-25 1,24-50 0,-24 0-1,25-50 1,24 0-1,-49 25-15,49-74 16,-24 0 0,-1 25-1,-24 49 17,-25 0-17,-74 75 1,24 24-1,25 25 1,1-24 0,48-26-1,1-24-15,74-25 32,-24 0-32,49-50 15,-25-24 1</inkml:trace>
  <inkml:trace contextRef="#ctx0" brushRef="#br0" timeOffset="88289.5">15926 9650 0,'25'0'63,"0"0"-48,-1 50-15,-24-26 16,0 26-16,25 25 16,-25-1-1,-25-49 1,25 0 0,25-100-1,25-49 1,24-50-1,-24 100-15,49-25 16,-49 49 0</inkml:trace>
  <inkml:trace contextRef="#ctx0" brushRef="#br0" timeOffset="89355.62">18283 9328 0,'0'-50'32,"-25"25"-17,0 50 1,0 25-1,1 74 1,-1 49 0,0-24-1,0 0 1,0-75 0,25-49-1,0-50 1,-25-24-1,1-1 1,24 1 0,0 24-1,49-25 17,51 0-17,48 1 1,-48 24-1,-76 0 1,1 25 0,-50 50-1,-24 24 1,-1 50 0,50-24-1,75-26 1,49-74-1,-50-25-15,25-24 16,-74-1 0,-50-24 15,-49-1-15,-25 1-1,74 49-15</inkml:trace>
  <inkml:trace contextRef="#ctx0" brushRef="#br0" timeOffset="89972.92">20143 9724 0,'0'-24'15,"0"-51"17,0 50-32,-25-24 15,1 24 1,-26 25 0,-24 50-1,-26 74 1,26 25-1,74-25 1,50-100 0,49-24 15,-50-49-31,26-26 16,-1-24-1,-74 25 1,25 49-1,-25 74 17,0 51-17,0 24 1,50-50 0,-1-74-16,-24 0 15</inkml:trace>
  <inkml:trace contextRef="#ctx0" brushRef="#br0" timeOffset="90222">20565 9724 0,'0'0'16,"25"-49"-16,0-75 31,-100 124 0,26 25-15,-26 74-1,26 25 1,49-25 0,0-49-16,24-25 15,51-1 1,-26-24-16,51-24 16</inkml:trace>
  <inkml:trace contextRef="#ctx0" brushRef="#br0" timeOffset="90757.38">20937 9675 0,'0'-25'0,"0"0"16,-25 124-16,25-223 31,25 199-31,-75-150 16,26 125-1,-1 24 1,0 26-1,75-26 1,-1-49 0,50-25-1,-49 0-15,74-50 16,-74 1 0,-1 24-1,-24-25 1,-25 1-1,0-1 1,0 25 0,0-24 15,-25 24 0,1 25-15,-26 25-1,-24 74 1,74-25 0,0 1-1,24-1 1,51-24 0,74-25-1,-1-75 1,-24 0-1</inkml:trace>
  <inkml:trace contextRef="#ctx0" brushRef="#br0" timeOffset="90973.77">21830 9650 0,'25'-74'15,"-25"24"1,-25 174-16,25-248 16,0 174-1,-25-26 1,1 26-16,-26 99 15,0 49 1,25 26 0,-24-26-1,24-99 1,0-24 0</inkml:trace>
  <inkml:trace contextRef="#ctx0" brushRef="#br0" timeOffset="91472.35">21681 10121 0,'-25'100'0,"50"-200"0,0 26 0,25-75 15,-25 50 17,49 0-17,25 49 1,-24 25-1,-26 50 1,-49 49 0,0 26-1,-25-75-15,25-1 16,0 1 0,50-50-1,99-99 1,-50 0 15,-49-25-31,-26 1 16,-24 98-1,0 25 17,-24 50-17,-1 74 1,0-24-16,25 98 15,-25-74 1,75 75 0,-50-99-16,25-1 15,49-24 1,50-50 0,-74-50-1</inkml:trace>
  <inkml:trace contextRef="#ctx0" brushRef="#br0" timeOffset="91621.7">22500 9576 0,'0'0'0,"-75"-25"31,51 25-15,-1 0-1,74-25 1,100-25-16</inkml:trace>
  <inkml:trace contextRef="#ctx0" brushRef="#br0" timeOffset="92639.78">24187 9724 0,'0'-24'46,"-25"24"-14,25 24-17,-25 1-15,0 25 16,1-25-16,-1 74 16,25-25-1,25-24 1,49-50-1,0-25 1,1 0 0,-50-49 15,-25 24-15,-50-24-1,-24 24 1,49 50-1,0-25-15</inkml:trace>
  <inkml:trace contextRef="#ctx0" brushRef="#br0" timeOffset="92922.25">24484 9675 0,'0'0'0,"75"-25"15,24 25 1,-49 50-1,-25 49 1,-1 0 0,-48 25-1,-1-25 17,25-148-1,74-75-16,25-50 1,1 25 0,-26 75-1</inkml:trace>
  <inkml:trace contextRef="#ctx0" brushRef="#br0" timeOffset="93573.81">26643 9600 0,'0'-24'0,"0"48"0,24-24 47,1 25-47,-25 124 15,0-25 1,-25 0 0,25-99-1,-24-25 1,24-50-1,99-74 1,25-25 15,0 25-15,-50 100-16,-49 24 0</inkml:trace>
  <inkml:trace contextRef="#ctx0" brushRef="#br0" timeOffset="93874.25">27164 9873 0,'24'0'15,"-48"0"-15,73 0 0,-49-24 16,25-1-16,25-25 16,-26 0-1,-24 26 1,0-1-1,-74 74 1,0 26 0,49 24-1,50-24 17,99-51-17,-50 1-15,100-50 16,-100 1-16</inkml:trace>
  <inkml:trace contextRef="#ctx0" brushRef="#br0" timeOffset="94122.45">27908 9700 0,'-25'24'0,"75"-98"16,-75 124-16,50-75 47,-50 50-47,25 49 15,-25 100 1,-25 49 0,-123 124-1,49-173 17,24-100-17,51-74 1,24-49-16</inkml:trace>
  <inkml:trace contextRef="#ctx0" brushRef="#br0" timeOffset="94258.83">27759 9402 0,'0'0'0,"50"-50"0,-26 1 15,1-50 1,25 74-1</inkml:trace>
  <inkml:trace contextRef="#ctx0" brushRef="#br0" timeOffset="94823.04">28255 9749 0,'0'0'0,"0"25"0,25 0 16,0-25 15,-25-25-31,25 0 16,24 0-16,-24-49 16,0 24-1,-75 50 1,-24 50-1,-25 24 1,49 75 0,50-49-1,124 24 17,0-124-17,50-50 1,-100 25-1,124-124 1,-173 50 0,0 74-1,-50 0 1,-24 50 0,-1 25-1,25 49 1,25-24-1,25-1 1,49-49 0,26-25 15,24-75-31</inkml:trace>
  <inkml:trace contextRef="#ctx0" brushRef="#br0" timeOffset="95074.34">29322 9402 0,'25'-50'16,"-50"100"-16,50-149 0,-1 74 15,-48 75 17,24-1-17,-25 75 1,0 174 15,50-124-15,0-100-16,-25-24 15,74-1 1,25-49 0</inkml:trace>
  <inkml:trace contextRef="#ctx0" brushRef="#br0" timeOffset="95255.93">29421 9675 0,'-25'-25'15,"50"50"-15,-75-75 0,50 25 16,50 1 0,0-1-1,24 0-15,1 0 16,-1 0-16</inkml:trace>
  <inkml:trace contextRef="#ctx0" brushRef="#br0" timeOffset="97406.83">967 11932 0,'0'0'16,"25"0"-16,0-24 15,-25-1 1,0 0 31,0 0-47,-25 25 15,-24 0 1,-1 0 0,-74 75-1,25 73 1,49-24 0,50-49-1,25-75 1,25-25-16,49-49 15,-25-1 1,-24 1 0,-50 24 15,0 100 0,0 24-15,0 50-1,0 0 1,25-25 0</inkml:trace>
  <inkml:trace contextRef="#ctx0" brushRef="#br0" timeOffset="97839.76">2530 11858 0,'25'0'16,"-50"0"-16,50-25 0,-50 0 15,1 25 1,-1 0-1,0 0-15,-74 50 16,24 49 0,50-24-1,50-26 1,50-24 0,24 0-1,-49 0 1,-26 49-1,-73 0 1,-26 26 0,-74-51-1,25-24 17,75-50-32</inkml:trace>
  <inkml:trace contextRef="#ctx0" brushRef="#br0" timeOffset="98107.65">2778 11759 0,'0'0'0,"25"0"16,0 0-1,-50 49 1,0-24-16,1 124 15,-1-75 1,25-24 0,0 74-1,49-50 1,1-49 0,49-25-1,-74-25-15</inkml:trace>
  <inkml:trace contextRef="#ctx0" brushRef="#br0" timeOffset="98506.76">2828 12205 0,'0'0'0,"-25"0"15,-24 0 1,148-25 31,-50 25-47,75-49 15,-24-1 1,-76 25 15,-24 1 1,-49 48-1,24 1-16,25 0 1,0 0-16,-25 24 16,100 1-1,24-25 1,-25-25 0,1-25-1,-26-25 1,-24 26-1</inkml:trace>
  <inkml:trace contextRef="#ctx0" brushRef="#br0" timeOffset="99015.97">4068 11833 0,'0'25'109</inkml:trace>
  <inkml:trace contextRef="#ctx0" brushRef="#br0" timeOffset="101806.85">3374 12106 0,'0'-25'32,"25"25"-17,-25-25-15,0 1 16,0-1 0,-25 0-1,0 0 1,-25 25 15,1 0-15,24 0-16,0 25 15,-25 0 1,50 0-16,-49 24 16,24 26-1,0-1 1,25-24-1,25-26 1,25 1 0,24-25 15,1-25-15,-26-24-1,-24-1 1,25-24-1,-26-1 1,-24 51 0,0 48 15,0 1-15,0 50-1,0 24 1,0-25-1,0-24 1,50-25 0,0-25-1</inkml:trace>
  <inkml:trace contextRef="#ctx0" brushRef="#br0" timeOffset="102122.89">3895 11833 0,'0'0'0,"0"-25"31,0 1-15,0 48-1,-25 1 1,0 74-1,0 25 1,25-49-16,0 24 16,0-25 15,25-24-15,25-50-1,24 0 1,-24-25-16</inkml:trace>
  <inkml:trace contextRef="#ctx0" brushRef="#br0" timeOffset="102306.23">3845 12180 0,'0'0'15,"-25"0"-15,0 0 31,1-24-31,73-26 16,26 0 0,24 1-1</inkml:trace>
  <inkml:trace contextRef="#ctx0" brushRef="#br0" timeOffset="102673.68">4192 12230 0,'0'25'32,"25"-25"-32,25-50 15,24 1 1,1 24-1,-75-25 1,-25 50 0,-25-25 15,-24 75-15,-1 0-1,51 24 1,-1 0-1,50-24-15,24 0 16,26-26 0,73-24-1</inkml:trace>
  <inkml:trace contextRef="#ctx0" brushRef="#br0" timeOffset="103190.44">4738 12106 0,'0'0'0,"25"0"32,-25-25-17,0 75 1,-25-1 0,0 1-16,1 49 15,-1-24 1,0-75 15,99-75-15,26-24-1,-26 25 1,-24 24 0,-26 50-1,-24 50 1,-24 24-1,-1-24 1,25-26 15,25-48-15,24-51 0,50-24-1,-49 49 1,-25 50-1,0 0 1,-1 50 0,-24 0-16,-24-26 15,24 51 1</inkml:trace>
  <inkml:trace contextRef="#ctx0" brushRef="#br0" timeOffset="104389.57">5507 12180 0,'0'0'0,"-25"0"31,50 0 63,0 0-78,0 0-16,0 0 15,24 0-15,1 0 16,-1-24-1,1-1 1,-25 0 0,-25 0-1,0-24 1,-50 24 0,1 25-1,-1 0-15,0 25 16,-24 49-1,24 25 1,50 0 0,25-24 15,50-26-15,49-24-1,24-50 1,-48-24-1,-1-26-15</inkml:trace>
  <inkml:trace contextRef="#ctx0" brushRef="#br0" timeOffset="104791.77">6276 12106 0,'0'-25'16,"-25"50"0,25 0-16,-24 0 15,-1-1 1,0 26 0,25-25-1,-25-25-15,50-25 31,0 0-31,24-74 16,51 25 0,-51 49-1,26 0 1,-51 50 0,1 49-1,-25 25 1,-25 25 15</inkml:trace>
  <inkml:trace contextRef="#ctx0" brushRef="#br0" timeOffset="105090.43">6971 11709 0,'0'0'0,"0"-25"31,-25 50 1,25 25-32,-25-1 15,0 100 1,1-25-1,-1-25 1,50-49-16,24 0 16,26-50 15,-1-50-15,-24 25-16</inkml:trace>
  <inkml:trace contextRef="#ctx0" brushRef="#br0" timeOffset="105256.65">6822 12007 0,'0'0'0,"-50"0"15,25 0 1,1 0 0,24-25-1,24 0-15,76 0 16,-26-24-1</inkml:trace>
  <inkml:trace contextRef="#ctx0" brushRef="#br0" timeOffset="109224.14">8658 12081 0,'0'0'0,"24"-25"15,-24 1 17,-24 24-17,-26 24 1,25 1-1,0 25-15,-49 49 16,74-25 0,25-49 15,74-25-15,0-49-1,-24-26 1,-51 26-1,-48-1 1,-51 25 0,-24 0-1,0 25 1,49 0 0,25 0-16</inkml:trace>
  <inkml:trace contextRef="#ctx0" brushRef="#br0" timeOffset="109540.1">9030 11982 0,'0'0'0,"25"-25"0,-1 0 31,-24 50-15,0 0-1,0 49 1,0 1 0,0-1-1,25-123 32,-25-1-31,50-24-16,24-75 15,25 25 1,-24 74 0</inkml:trace>
  <inkml:trace contextRef="#ctx0" brushRef="#br0" timeOffset="110090.16">10890 11957 0,'0'0'0,"25"-25"15,-25 1 1,0-1 0,-25 0-16,-24 25 15,-26-25 1,-49 75-1,0 49 1,50 0 0,49-24-1,75-51 1,49-48 0,0-26-1,-25-24 1,-49 24-1,0 50 1,-25 50 0,0 24 15,0 0-15,25 1-1</inkml:trace>
  <inkml:trace contextRef="#ctx0" brushRef="#br0" timeOffset="110424.45">11089 12032 0,'0'0'16,"25"-50"0,-25 75-1,-25 24 1,0 26-1,0-26 1,75-49 15,-25-24-15,74-51 0,-25 1-1,-24 24 1,-25 50-1,-1 50 1,1 24 0,-25 25-1,-25-49-15</inkml:trace>
  <inkml:trace contextRef="#ctx0" brushRef="#br0" timeOffset="111456.9">13445 11957 0,'0'0'0,"25"-99"15,-25 74 1,0 0 0,-49 25-1,-26 25 1,-24 99 0,-25 25-1,99-75-15,0 26 16,25-76-1,75-48 1,24-51 15,0-24-15,-24-25 0,-51 50-1,1 74 16,-50 99-15,1 0 0,-1 25-1,25-74-15,0-1 16</inkml:trace>
  <inkml:trace contextRef="#ctx0" brushRef="#br0" timeOffset="111790.42">13842 11808 0,'0'0'0,"25"-24"16,-50 24 15,0 49-15,1 26-1,24 24 1,74-25 0,1-24-1,-51-25 1,1-1 0,-50 1-1,-49 0 1,-1 0-1,51-25 1,48-25 0</inkml:trace>
  <inkml:trace contextRef="#ctx0" brushRef="#br0" timeOffset="112140.6">14190 11908 0,'0'0'0,"49"-75"16,-24 50-1,-50 25 17,0 25-32,1 0 15,-1 25 1,0-26-16,50 51 31,0-50-31,49 24 16,-24-24-1,24 0 1,-124 24 31,-24 1-31,-50 0-1,50-26 1,49-24-1,25-24-15</inkml:trace>
  <inkml:trace contextRef="#ctx0" brushRef="#br0" timeOffset="112459.82">14537 11957 0,'0'0'0,"0"-25"15,25 25 1,-50 0-1,0 25 1,25 25 15,25 24-15,49-49 0,-49-25-16,25 25 15,-1-50-15,-24 25 16,50-25-1,-75 0-15,24 1 16,-48-76 0,24 51-1,0 24 17</inkml:trace>
  <inkml:trace contextRef="#ctx0" brushRef="#br0" timeOffset="112939.9">15033 11982 0,'-99'-25'0,"223"50"0,-149-25 0,75 0 31,-50 25-31,24 24 16,-48 1 0,-1-25-1,0 0-15,25-1 16,25-73 15,49-26-15,-24 26-1,-1 24-15,1 0 16,-25 25 0,-25 50-1,-25-1 1,0-24-1,50-50 32,50-49-31,-51 49-16,51-49 16,-50 74-1,24 0 1,-49 49-1,0 1 1,0 24 0,0 1-1</inkml:trace>
  <inkml:trace contextRef="#ctx0" brushRef="#br0" timeOffset="113174.28">15876 11635 0,'0'0'0,"25"-25"0,-74 50 47,-1 49-31,0 25-1,-24 50 1,0 25-1,-26 24 1,26-49 0,49-74-1</inkml:trace>
  <inkml:trace contextRef="#ctx0" brushRef="#br0" timeOffset="113423.84">15777 11883 0,'0'0'16,"25"-50"-16,-25 25 0,50-24 31,24 24-15,-24 25 0,-1 25-1,-49 74 1,-74 50-1,-25-50 1,24-49 0,50-50-16</inkml:trace>
  <inkml:trace contextRef="#ctx0" brushRef="#br0" timeOffset="113739.89">16422 11610 0,'0'0'0,"25"-25"32,-25 50-17,-25 0 1,-24 99-1,-26 0 1,1 0 0,74-25-1,0-25 1,49-49 0,51-50-1,-1-24 1</inkml:trace>
  <inkml:trace contextRef="#ctx0" brushRef="#br0" timeOffset="114041.41">16348 11932 0,'0'0'0,"-25"-24"15,25-1 1,50 0-1,-1 0 1,50 0 0,-24 1-1,-50 48 1,-1 51 0,-48-1-1,-1 1 1,0-1-1,0-24 1,50-26 15</inkml:trace>
  <inkml:trace contextRef="#ctx0" brushRef="#br0" timeOffset="114357.68">16869 11957 0,'0'0'0,"0"-25"15,25 25 17,-75 0-17,25 50 1,0 24 0,50-49-16,0 25 15,25-50 1,49 0-1,-50-25 1,-24-49 15,-25 24-15,-49-24 0,-26 49-1,50 25-15</inkml:trace>
  <inkml:trace contextRef="#ctx0" brushRef="#br0" timeOffset="114740.14">17241 11883 0,'0'0'0,"49"0"0,-24 0 16,-25 25 15,0-1-31,-25 26 15,-24 24 1,24-24 15,50-50-15,0-50 0,24 26-1,175-125 1,-100 99-1,-50 25 1,-24 25 0,-50 50-1,0 0 1,-25 24 0,25-24-1,0-26 1</inkml:trace>
  <inkml:trace contextRef="#ctx0" brushRef="#br0" timeOffset="117357.47">19325 11858 0,'0'0'0,"0"-25"16,0 0 0,24 25-1,-24-24 1,-24-1 0,-1 0-1,-74 25 1,-1 99-1,26 25 1,24 25 0,75-75-1,50-74 1,-1-24 0,-24-26-16,-1-24 15,-24-1 1,0 50-1,0 75 32,-25 49-31,24-24 0,1-51-1,0 1-15</inkml:trace>
  <inkml:trace contextRef="#ctx0" brushRef="#br0" timeOffset="117740.67">19746 11610 0,'0'0'0,"25"-50"0,-25 75 31,-25 74-15,1 50-1,-1-50 1,0-49 0,75-50 15,24-50-15,50-24-1,-50 49 1,-24 25-16,0 25 15,-50 25 1,-50 24 0,-24 0-1,-26-49 1,26-25 0,49-49-1,25-1 1</inkml:trace>
  <inkml:trace contextRef="#ctx0" brushRef="#br0" timeOffset="118057.44">20317 11759 0,'-25'25'31,"0"-1"-31,25 1 15,-25 74 1,25 1 0,50-26-1,74-74 1,-25 0 0,-49-50-1,-25 1 1,-25-1-1,-50 1-15,-49 24 32,0 0-17,49 50 1</inkml:trace>
  <inkml:trace contextRef="#ctx0" brushRef="#br0" timeOffset="118640.84">20664 11908 0,'0'0'0,"0"24"47,0 1-31,0 25-16,25-1 15,0-24 1,24-50-1,1-24 1,0-26 0,-1 1 15,-49 49-15,25 0-1,0 50 1,-25 50-1,49-1 1,26-24 0,-50-50-16,74 0 15,0-25 1,-24-74 0,-26-50-1,-24-25 1,-50 50-1,25 99 1,0 0 15,0 75-15,25 49 0,-25 25-1,25 75 1,0-100-1,-1-49 1</inkml:trace>
  <inkml:trace contextRef="#ctx0" brushRef="#br0" timeOffset="118807.18">21384 11833 0,'0'0'0,"-25"-25"16,25 1-1,0-26 1,99 0 15,-25 25-31</inkml:trace>
  <inkml:trace contextRef="#ctx0" brushRef="#br0" timeOffset="119056.93">22624 11535 0,'0'0'0,"0"-24"47,0 48-31,0 26-16,0-25 15,0 49-15,-25 1 16,-24 173-1,-26-99 1,75-75 15,-50-74-15</inkml:trace>
  <inkml:trace contextRef="#ctx0" brushRef="#br0" timeOffset="119740.73">22500 12007 0,'0'0'0,"-25"-25"15,25-25 1,0 1 0,25-1-1,49-49 1,100-25 0,-124 99-1,-26 25 16,-48 99-15,-1 25 15,0-24-15,25-26 0,-25-49-1,75-25 1,24-50-1,25-24 1,1-1 0,-76 75-16,1 25 31,0 25-15,0 74-1,25-75 1,49-24-1,25-25 1,-25-25 15,-25-49-15,-24-50 0,-50 50-1,-25 49 1,0 25-16,1 25 15,-1-1 1,0 51 0,75 24-1,-1-49 1,1-1 0,24-24-1,-49-25 1</inkml:trace>
  <inkml:trace contextRef="#ctx0" brushRef="#br0" timeOffset="122324.47">25204 11932 0,'0'-24'15,"0"48"16,0 1-15,25 25-16,-25 24 16,24 75-1,1-50 1,-25-49 0,25-50-1,0-75 1,0-49-1,24 0 17,-24 0-17,25 75 1</inkml:trace>
  <inkml:trace contextRef="#ctx0" brushRef="#br0" timeOffset="124208.42">25750 12106 0,'0'0'0,"0"-50"32,-25 50-17,0 25 1,0 0-16,0 74 15,25-49 1,25-25 15,25-25-15,24-50 0,1-24-1,-26-1 1,-49 50-1,25 25 1,0 75 0,-25-1-1,49 1 1,1-26 0,25-49-1,-1-49 1,0-26-1,-24-49 1,-25-74 15,0 123-31,-1-24 16,-24 74 0,-24 100 15,-1 24-16,25 50 1,0-25 0,49-50-1,-24-24 1,25-50 0,24-50-1,-24-24 1,-25 24-16,-25-74 15,0 99 17,0 75-1,0 24-15,0 50-1,24-49 1,1-75-1,25 0 1,24-25 0,-49-49-1,-25 24-15,0 0 16,0 26-16,0-1 16,0 25 15,0 49-16,25 1 1,0-25 15,49 0-15,1-25 0,-26-25-1,-49 0 1,25 0-1,-25 0-15,25 1 16,0 24 187,-50 0-187,25 24 234,25-24-235,-1 25 1,1-25-16,25 25 16,-25-25-1,-1 0-15,1-25 16,-25 0 0,25 1-1,-25-1 1,-25-50-1,0 51 1,-49 24 15,24 24-15,1 26 0,24 24-1,25 1 1,25-26-1,74 1 1,0 0 0,0-50-1,-24-25 1,-50 25-16,0-25 16</inkml:trace>
  <inkml:trace contextRef="#ctx0" brushRef="#br0" timeOffset="125058.4">28875 11833 0,'0'0'0,"25"-25"16,-25 1 15,-25 24-16,0 0-15,1 74 32,-1 0-17,25 1 1,49-26 0,26-24-1,-25-25-15,24-25 16,-24-49-1,-50-25 1,-25 0 0,0 24-1,-25 75 1,1 25 0,49 25-1,74 24 1,75-49-1,25 0 17,-1-75-17,-73 50-15,48-74 16,-73-26 0,-50 1-1,-50 49 1,-25 26-1,-24 24 1,24 49 0,25 26-1,-24 49 1,24 0 0,25 25-1,-25 24 1,25-98-16,-25 98 15,25-24 17,-25-50-17,-24-49-15</inkml:trace>
  <inkml:trace contextRef="#ctx0" brushRef="#br0" timeOffset="125240.85">29347 12503 0,'0'0'0,"24"-75"15,1 51 1,0-1-16,74-50 16,25 26-1,-74 49 1</inkml:trace>
  <inkml:trace contextRef="#ctx0" brushRef="#br0" timeOffset="126358.11">967 14339 0,'0'0'0,"0"24"31,0 26-15,0 25-1,-24 98 1,24 1 0,-25-1-1,0-73-15</inkml:trace>
  <inkml:trace contextRef="#ctx0" brushRef="#br0" timeOffset="126676.1">893 14339 0,'0'0'0,"-25"-50"15,25-24 1,25 49-16,49-25 31,1 25-15,-1 25 0,-24 25-1,-25 25-15,-25 24 16,-50 50-1,1-24 1,-26-26 0,50-74-1</inkml:trace>
  <inkml:trace contextRef="#ctx0" brushRef="#br0" timeOffset="127025.22">1340 14339 0,'0'0'15,"24"0"1,-48 49 0,-1 1-1,25 24 1,25-49-1,-1 0 1,26-25 0,-25-50-1,24 1 1,-49-1 0,-24 25-1,-26 0 1,0 50-1,26 25 1</inkml:trace>
  <inkml:trace contextRef="#ctx0" brushRef="#br0" timeOffset="127541.7">1786 14363 0,'25'50'16,"-25"0"0,0-1-16,0 1 15,-25 223 1,25-75 0,-25-49-1,25-74 16,0-51-31,0 1 32,25-99-17,-25-50 1,0-100 0,-25 1-1,25 25 1,25 74-1,0 99-15,0-25 16,24 25 0,1 25-1,0 25 1,-1 74 0,-24 50-1,0-25 1,-75-24-1,25-26 17,1-49-32</inkml:trace>
  <inkml:trace contextRef="#ctx0" brushRef="#br0" timeOffset="127992.12">2381 14711 0,'-24'-25'0,"73"50"0,-74-25 0,100 0 16,-50-25 0,24-25-1,-24-24 1,0-25 0,-50 24-1,25 50 1,0 50-1,25 50 1,0 49 0,0-50-1,-1-49-15,26 0 16,0-50 0,74-74-1,-75 49 1</inkml:trace>
  <inkml:trace contextRef="#ctx0" brushRef="#br0" timeOffset="128591.33">3026 14016 0,'0'-49'31,"25"148"-31,-50-149 0,1-24 16,24 99-1,-25-1 1,0 125-1,25-74-15,0 24 16,50 124 0,-26-124-1,76-74 1,49-50 0,-1-74-1,-24 0 1,-49 0 15,-75 49-15,-25 25-1,-25 50 1,1 25 0,-1-1-1,50 26 1,0-50-1,50-1 1,-1-48 0,26-51-1,-50 1 1,-25 49 0,24 25 15,-48 49-16,24 26 1,24-1 15,1-24-15,-25-25 0,25 0-16</inkml:trace>
  <inkml:trace contextRef="#ctx0" brushRef="#br0" timeOffset="129425.27">2307 14314 0,'25'25'31,"-25"-1"16,0 1-47,0 0 16,0 0-16,0 0 16,0 0-1,25 24 1,-25 26-1,24-51-15,-24 51 16,50-50 0,25-25-1</inkml:trace>
  <inkml:trace contextRef="#ctx0" brushRef="#br0" timeOffset="130225.34">4292 14041 0,'0'-25'32,"-25"25"-32,0 25 62,25 0-62,0 24 16,-25 51-1,0 48 1,25-48 0,0-26-1,25-24 1,0-50-16,25 25 16</inkml:trace>
  <inkml:trace contextRef="#ctx0" brushRef="#br0" timeOffset="130592.02">4168 14512 0,'-25'-24'32,"0"-1"-32,25 0 15,25 0 1,-25 0-1,25 0-15,49-24 16,0 24 0,-24 25-1,0-25 1,-26 50 0,1 0-1,-25 24 1,25 1-1,-50 49 17,25-49-17,0 0 1,0-26 0,25-24-16</inkml:trace>
  <inkml:trace contextRef="#ctx0" brushRef="#br0" timeOffset="130907.52">4738 14413 0,'0'0'16,"0"-25"31,0 50-32,0 0-15,0 25 16,50-1-1,24 1 17,25-50-17,-74-25 1,0 0 0,-50-49-1,-49-1 1,24 50-1,25 1 1</inkml:trace>
  <inkml:trace contextRef="#ctx0" brushRef="#br0" timeOffset="131241.82">5185 14438 0,'0'0'15,"24"25"1,1 0 0,-25-1-1,0 1 17,0-50-17,25-24 1,0-26-1,49 1 1,1 24 0,-1 50-1,25 25 1,-74 0-16,25 74 16,-25-24-1,-1-51 1</inkml:trace>
  <inkml:trace contextRef="#ctx0" brushRef="#br0" timeOffset="131925.65">7169 14289 0,'0'0'0,"0"-25"16,0 0 15,0 50-15,-25 74-1,1 50 1,-1 0-1,0 0 1,0-50 0,50-74-1</inkml:trace>
  <inkml:trace contextRef="#ctx0" brushRef="#br0" timeOffset="132257.95">7194 14314 0,'0'0'0,"-25"-174"15,25 149 1,0-49 0,25 0-1,0 49 1,24 25-1,1 25 1,0 74 0,-26 50-1,-24-100 1,0-24-16,-24 49 16,-1-74-1,25 25 1</inkml:trace>
  <inkml:trace contextRef="#ctx0" brushRef="#br0" timeOffset="132641.68">7789 14190 0,'0'0'16,"25"-25"-1,-50 0-15,1 25 16,-51 50 0,26 49-1,24 0 1,25-24 0,49-50-1,1-25 1,0-50-1,-1-25 17,1 1-17,-50 49 1,25 25 0,-25 75-1,-25-1 1,25 25-1,-25-24 1</inkml:trace>
  <inkml:trace contextRef="#ctx0" brushRef="#br0" timeOffset="132958.87">8087 14165 0,'0'25'32,"0"0"-32,0-1 15,-25 76 1,25-51 0,0-74 15,25-24-16,25-75 1,-1 25 0,26 49-1,-50 50 1,-1 0-16</inkml:trace>
  <inkml:trace contextRef="#ctx0" brushRef="#br0" timeOffset="133326.64">8633 14363 0,'0'0'0,"25"0"15,-1-74 1,-24 0 0,-49 24-1,-1 50 1,1 25-1,-26 74 1,50 0 0,50-49-1,25-25 1,24-75 0,-24 0 15,-1 1-31,-24 24 31,0 25-15,0 50-1,0 24 1,-25 50-16</inkml:trace>
  <inkml:trace contextRef="#ctx0" brushRef="#br0" timeOffset="137125.38">9129 14264 0,'-25'0'15,"25"25"-15,0 25 16,0-26 0,-25 51-1,1-25 1,24-26-1,-25-24 1,50-74 15,-1-25-15,1 24 0,0 75-1,-25-25 1,50 50-1,-26 25 1,1 24 0,-25-24-1,0-75 17,25-25-17,-25 26-15,50-76 16,24 51-1,-24 49 17,-1 0-17,-24 49 1,-25 26 0,0-1-1,-50 1 1</inkml:trace>
  <inkml:trace contextRef="#ctx0" brushRef="#br0" timeOffset="137492.31">9700 14239 0,'0'0'0,"24"0"0,-24-24 15,25-1 1,0-25 0,-25 25-1,0 1 1,-25 48 15,0 1-15,1 25-1,-26-25-15,0 99 16,25-50 0,25-24-1,50-50 1,25-50 0,-1-24-1,-49 49 1</inkml:trace>
  <inkml:trace contextRef="#ctx0" brushRef="#br0" timeOffset="137758.26">10171 13743 0,'0'0'0,"-25"0"16,25 25-1,-25 25 1,25 49 0,-25 25-1,25 0 1,25-50 0,0-24-1,0-25 1,49-50-1</inkml:trace>
  <inkml:trace contextRef="#ctx0" brushRef="#br0" timeOffset="137925.87">10220 14115 0,'-49'-24'15,"49"-1"1,25-25 0,24-24-1</inkml:trace>
  <inkml:trace contextRef="#ctx0" brushRef="#br0" timeOffset="138541.94">10568 14091 0,'25'0'16,"-1"-25"-16,1 0 16,0 0-1,0-24 1,-25 24-1,0 0 1,-50 25 0,-24 50-1,24-1-15,1 26 16,24-1 0,0-49-1,50 0 1,49-25-1,1-50 17,-1 25-17,0-24 1,-24-1 0,0 50-1,-26 0 1,1 25-1,0 24 1,0 1 0,-25-25-1,0 0 1,25-100 15,49-74-15,-24 50-1,-1 25 17,1 49-32</inkml:trace>
  <inkml:trace contextRef="#ctx0" brushRef="#br0" timeOffset="138741.67">11634 14016 0,'0'0'0,"0"25"16,25 0-1,-25 0 1,0-1 0,25-24-1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7" y="2874378"/>
            <a:ext cx="6960759" cy="140769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ts val="900"/>
              </a:spcAft>
            </a:pPr>
            <a:r>
              <a:rPr lang="en-US" sz="4000" baseline="30000" dirty="0">
                <a:solidFill>
                  <a:srgbClr val="FFFFFF"/>
                </a:solidFill>
              </a:rPr>
              <a:t>Hypothesis testing: General procedure for Hypothesis, Tests based on Normal Population about Mean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14:cNvPr>
              <p14:cNvContentPartPr/>
              <p14:nvPr/>
            </p14:nvContentPartPr>
            <p14:xfrm>
              <a:off x="5421922" y="34484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28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14:cNvPr>
              <p14:cNvContentPartPr/>
              <p14:nvPr/>
            </p14:nvContentPartPr>
            <p14:xfrm>
              <a:off x="5518042" y="34484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0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4DEDD7-0E18-4C2F-A08A-29DF8E630079}"/>
              </a:ext>
            </a:extLst>
          </p:cNvPr>
          <p:cNvGrpSpPr/>
          <p:nvPr/>
        </p:nvGrpSpPr>
        <p:grpSpPr>
          <a:xfrm>
            <a:off x="5325802" y="3448421"/>
            <a:ext cx="360" cy="360"/>
            <a:chOff x="5325802" y="34484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14:cNvPr>
              <p14:cNvContentPartPr/>
              <p14:nvPr/>
            </p14:nvContentPartPr>
            <p14:xfrm>
              <a:off x="5229322" y="328822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682" y="32795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14:cNvPr>
              <p14:cNvContentPartPr/>
              <p14:nvPr/>
            </p14:nvContentPartPr>
            <p14:xfrm>
              <a:off x="5325802" y="352870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6802" y="3519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5439E-364C-438E-AF1C-D9AF1AEA5581}"/>
                  </a:ext>
                </a:extLst>
              </p14:cNvPr>
              <p14:cNvContentPartPr/>
              <p14:nvPr/>
            </p14:nvContentPartPr>
            <p14:xfrm>
              <a:off x="1009080" y="428760"/>
              <a:ext cx="10073880" cy="65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5439E-364C-438E-AF1C-D9AF1AEA55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419400"/>
                <a:ext cx="100926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7CF056-A109-4059-B365-40F4E3AF6EA2}"/>
                  </a:ext>
                </a:extLst>
              </p14:cNvPr>
              <p14:cNvContentPartPr/>
              <p14:nvPr/>
            </p14:nvContentPartPr>
            <p14:xfrm>
              <a:off x="482400" y="982440"/>
              <a:ext cx="11118600" cy="518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7CF056-A109-4059-B365-40F4E3AF6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040" y="973080"/>
                <a:ext cx="11137320" cy="51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8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466919-A72F-4EA2-9D38-9FCA3262C269}"/>
                  </a:ext>
                </a:extLst>
              </p14:cNvPr>
              <p14:cNvContentPartPr/>
              <p14:nvPr/>
            </p14:nvContentPartPr>
            <p14:xfrm>
              <a:off x="294840" y="276840"/>
              <a:ext cx="11493720" cy="612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466919-A72F-4EA2-9D38-9FCA3262C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267480"/>
                <a:ext cx="1151244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66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0B2831-525E-4AAD-AA4C-F51D360D229F}"/>
                  </a:ext>
                </a:extLst>
              </p14:cNvPr>
              <p14:cNvContentPartPr/>
              <p14:nvPr/>
            </p14:nvContentPartPr>
            <p14:xfrm>
              <a:off x="401760" y="339480"/>
              <a:ext cx="11529720" cy="598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0B2831-525E-4AAD-AA4C-F51D360D2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330120"/>
                <a:ext cx="11548440" cy="60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2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5458AE-F58C-458D-BDC8-B5967C69D1BE}"/>
                  </a:ext>
                </a:extLst>
              </p14:cNvPr>
              <p14:cNvContentPartPr/>
              <p14:nvPr/>
            </p14:nvContentPartPr>
            <p14:xfrm>
              <a:off x="812520" y="714600"/>
              <a:ext cx="11243880" cy="177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5458AE-F58C-458D-BDC8-B5967C69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705240"/>
                <a:ext cx="1126260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66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842772-ACEE-4183-B4AA-433FF73EB2C0}"/>
                  </a:ext>
                </a:extLst>
              </p14:cNvPr>
              <p14:cNvContentPartPr/>
              <p14:nvPr/>
            </p14:nvContentPartPr>
            <p14:xfrm>
              <a:off x="866160" y="205560"/>
              <a:ext cx="11011680" cy="625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842772-ACEE-4183-B4AA-433FF73EB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196200"/>
                <a:ext cx="11030400" cy="62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85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62EC91-5AE7-40FF-8393-F298A411092E}"/>
                  </a:ext>
                </a:extLst>
              </p14:cNvPr>
              <p14:cNvContentPartPr/>
              <p14:nvPr/>
            </p14:nvContentPartPr>
            <p14:xfrm>
              <a:off x="902160" y="294840"/>
              <a:ext cx="11198880" cy="654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62EC91-5AE7-40FF-8393-F298A41109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285480"/>
                <a:ext cx="11217600" cy="65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4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E316D-BFA3-4DD0-B790-F4A28F9E7F1E}"/>
                  </a:ext>
                </a:extLst>
              </p14:cNvPr>
              <p14:cNvContentPartPr/>
              <p14:nvPr/>
            </p14:nvContentPartPr>
            <p14:xfrm>
              <a:off x="660960" y="187560"/>
              <a:ext cx="11484720" cy="635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E316D-BFA3-4DD0-B790-F4A28F9E7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78200"/>
                <a:ext cx="11503440" cy="63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4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509118-B0B5-40CC-963A-9360EA259672}"/>
                  </a:ext>
                </a:extLst>
              </p14:cNvPr>
              <p14:cNvContentPartPr/>
              <p14:nvPr/>
            </p14:nvContentPartPr>
            <p14:xfrm>
              <a:off x="928800" y="384120"/>
              <a:ext cx="10520640" cy="573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509118-B0B5-40CC-963A-9360EA259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374760"/>
                <a:ext cx="10539360" cy="57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98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7FCF25-B011-49F3-BF67-CB3F393D8CE9}"/>
                  </a:ext>
                </a:extLst>
              </p14:cNvPr>
              <p14:cNvContentPartPr/>
              <p14:nvPr/>
            </p14:nvContentPartPr>
            <p14:xfrm>
              <a:off x="955440" y="455400"/>
              <a:ext cx="10467000" cy="259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7FCF25-B011-49F3-BF67-CB3F393D8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446040"/>
                <a:ext cx="10485720" cy="26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DFD12B-9BB8-4892-A41B-CBE498E2C3C5}"/>
                  </a:ext>
                </a:extLst>
              </p14:cNvPr>
              <p14:cNvContentPartPr/>
              <p14:nvPr/>
            </p14:nvContentPartPr>
            <p14:xfrm>
              <a:off x="794880" y="1482480"/>
              <a:ext cx="10422360" cy="468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DFD12B-9BB8-4892-A41B-CBE498E2C3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20" y="1473120"/>
                <a:ext cx="10441080" cy="47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35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29AF4C-09F6-45C6-A652-908B690C4F8B}"/>
                  </a:ext>
                </a:extLst>
              </p14:cNvPr>
              <p14:cNvContentPartPr/>
              <p14:nvPr/>
            </p14:nvContentPartPr>
            <p14:xfrm>
              <a:off x="482400" y="437760"/>
              <a:ext cx="11056320" cy="600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29AF4C-09F6-45C6-A652-908B690C4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428400"/>
                <a:ext cx="11075040" cy="60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B11885-38EB-4E87-9B88-9E25EF9E651D}"/>
                  </a:ext>
                </a:extLst>
              </p14:cNvPr>
              <p14:cNvContentPartPr/>
              <p14:nvPr/>
            </p14:nvContentPartPr>
            <p14:xfrm>
              <a:off x="160920" y="250200"/>
              <a:ext cx="11377800" cy="526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B11885-38EB-4E87-9B88-9E25EF9E6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60" y="240840"/>
                <a:ext cx="11396520" cy="52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515673-D7A1-4062-83EA-4C4AAF64BA31}"/>
                  </a:ext>
                </a:extLst>
              </p14:cNvPr>
              <p14:cNvContentPartPr/>
              <p14:nvPr/>
            </p14:nvContentPartPr>
            <p14:xfrm>
              <a:off x="339480" y="4795920"/>
              <a:ext cx="11020320" cy="139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515673-D7A1-4062-83EA-4C4AAF64BA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20" y="4786560"/>
                <a:ext cx="11039040" cy="14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14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914DF-B93F-4689-8197-0176181BC0B1}"/>
                  </a:ext>
                </a:extLst>
              </p14:cNvPr>
              <p14:cNvContentPartPr/>
              <p14:nvPr/>
            </p14:nvContentPartPr>
            <p14:xfrm>
              <a:off x="1259280" y="366120"/>
              <a:ext cx="10306080" cy="380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914DF-B93F-4689-8197-0176181BC0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920" y="356760"/>
                <a:ext cx="1032480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92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A52557-6552-4B3C-8F05-8DC2D8AB5E68}"/>
                  </a:ext>
                </a:extLst>
              </p14:cNvPr>
              <p14:cNvContentPartPr/>
              <p14:nvPr/>
            </p14:nvContentPartPr>
            <p14:xfrm>
              <a:off x="598320" y="303480"/>
              <a:ext cx="11127960" cy="621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A52557-6552-4B3C-8F05-8DC2D8AB5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294120"/>
                <a:ext cx="11146680" cy="62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96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A33D21-F36F-43F9-96F0-BE426A2E4A2D}"/>
                  </a:ext>
                </a:extLst>
              </p14:cNvPr>
              <p14:cNvContentPartPr/>
              <p14:nvPr/>
            </p14:nvContentPartPr>
            <p14:xfrm>
              <a:off x="1179000" y="616320"/>
              <a:ext cx="9430920" cy="442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A33D21-F36F-43F9-96F0-BE426A2E4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640" y="606960"/>
                <a:ext cx="9449640" cy="44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A26A60-B235-4148-98A3-EB80E21A0A80}"/>
                  </a:ext>
                </a:extLst>
              </p14:cNvPr>
              <p14:cNvContentPartPr/>
              <p14:nvPr/>
            </p14:nvContentPartPr>
            <p14:xfrm>
              <a:off x="964440" y="3679560"/>
              <a:ext cx="10449000" cy="292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A26A60-B235-4148-98A3-EB80E21A0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80" y="3670200"/>
                <a:ext cx="10467720" cy="29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48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E41110-1E11-4285-B0C2-00B685FFBFAA}"/>
                  </a:ext>
                </a:extLst>
              </p14:cNvPr>
              <p14:cNvContentPartPr/>
              <p14:nvPr/>
            </p14:nvContentPartPr>
            <p14:xfrm>
              <a:off x="776880" y="437760"/>
              <a:ext cx="10743840" cy="580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E41110-1E11-4285-B0C2-00B685FFB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428400"/>
                <a:ext cx="10762560" cy="58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3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8BE884-18B9-46F1-9EBB-F1E7DABE6998}"/>
                  </a:ext>
                </a:extLst>
              </p14:cNvPr>
              <p14:cNvContentPartPr/>
              <p14:nvPr/>
            </p14:nvContentPartPr>
            <p14:xfrm>
              <a:off x="294840" y="294840"/>
              <a:ext cx="11181240" cy="637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8BE884-18B9-46F1-9EBB-F1E7DABE6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285480"/>
                <a:ext cx="11199960" cy="63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04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E5900-0F0C-43D2-BCFD-C8D759BBC147}"/>
                  </a:ext>
                </a:extLst>
              </p14:cNvPr>
              <p14:cNvContentPartPr/>
              <p14:nvPr/>
            </p14:nvContentPartPr>
            <p14:xfrm>
              <a:off x="142920" y="196560"/>
              <a:ext cx="11636640" cy="578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E5900-0F0C-43D2-BCFD-C8D759BBC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87200"/>
                <a:ext cx="11655360" cy="58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9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1FFAA2-8E8B-4CCA-B38C-55662D10E5D0}"/>
                  </a:ext>
                </a:extLst>
              </p14:cNvPr>
              <p14:cNvContentPartPr/>
              <p14:nvPr/>
            </p14:nvContentPartPr>
            <p14:xfrm>
              <a:off x="678600" y="330480"/>
              <a:ext cx="11404800" cy="627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1FFAA2-8E8B-4CCA-B38C-55662D10E5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321120"/>
                <a:ext cx="11423520" cy="62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8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A7627E-FA50-4DB7-A01A-D16A1441D322}"/>
                  </a:ext>
                </a:extLst>
              </p14:cNvPr>
              <p14:cNvContentPartPr/>
              <p14:nvPr/>
            </p14:nvContentPartPr>
            <p14:xfrm>
              <a:off x="562680" y="321480"/>
              <a:ext cx="11493720" cy="636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A7627E-FA50-4DB7-A01A-D16A1441D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312120"/>
                <a:ext cx="11512440" cy="63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17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549C33-E553-46A0-ABE6-03A4EEEA3C90}"/>
                  </a:ext>
                </a:extLst>
              </p14:cNvPr>
              <p14:cNvContentPartPr/>
              <p14:nvPr/>
            </p14:nvContentPartPr>
            <p14:xfrm>
              <a:off x="589320" y="482400"/>
              <a:ext cx="3367080" cy="55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549C33-E553-46A0-ABE6-03A4EEEA3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473040"/>
                <a:ext cx="338580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F2CBC3-6777-40D2-AD53-C9B3814E12AD}"/>
                  </a:ext>
                </a:extLst>
              </p14:cNvPr>
              <p14:cNvContentPartPr/>
              <p14:nvPr/>
            </p14:nvContentPartPr>
            <p14:xfrm>
              <a:off x="866160" y="366120"/>
              <a:ext cx="10699200" cy="594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F2CBC3-6777-40D2-AD53-C9B3814E12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800" y="356760"/>
                <a:ext cx="1071792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4CBD17-E645-4A30-8201-4AC1C8B53444}"/>
                  </a:ext>
                </a:extLst>
              </p14:cNvPr>
              <p14:cNvContentPartPr/>
              <p14:nvPr/>
            </p14:nvContentPartPr>
            <p14:xfrm>
              <a:off x="151920" y="500040"/>
              <a:ext cx="11592000" cy="578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4CBD17-E645-4A30-8201-4AC1C8B53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490680"/>
                <a:ext cx="11610720" cy="58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2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C9D7D4-7369-40E9-8F81-7006AE7EF8B5}"/>
                  </a:ext>
                </a:extLst>
              </p14:cNvPr>
              <p14:cNvContentPartPr/>
              <p14:nvPr/>
            </p14:nvContentPartPr>
            <p14:xfrm>
              <a:off x="642960" y="348120"/>
              <a:ext cx="10047240" cy="592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C9D7D4-7369-40E9-8F81-7006AE7EF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338760"/>
                <a:ext cx="10065960" cy="59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61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</Words>
  <Application>Microsoft Office PowerPoint</Application>
  <PresentationFormat>Widescreen</PresentationFormat>
  <Paragraphs>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Hypothesis testing: General procedure for Hypothesis, Tests based on Normal Population about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93</cp:revision>
  <dcterms:created xsi:type="dcterms:W3CDTF">2020-11-08T15:36:43Z</dcterms:created>
  <dcterms:modified xsi:type="dcterms:W3CDTF">2021-05-25T05:43:57Z</dcterms:modified>
</cp:coreProperties>
</file>