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30:21.1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2332 1737 0,'0'-25'16,"0"50"-16,0-25 78,0 24-78,0 51 15,-25-1-15,0 1 16,25 24 0,-49-25-16,49 1 15,-25-26-15,25 26 16,0-26 0,74-49-1,75-49 1,-74 24-1</inkml:trace>
  <inkml:trace contextRef="#ctx0" brushRef="#br0" timeOffset="266.89">2282 1737 0,'0'0'0,"0"-25"0,0 0 31,25 0-15,74-25-1,-49 1-15,0 24 16,-1-25-16,26 26 31</inkml:trace>
  <inkml:trace contextRef="#ctx0" brushRef="#br0" timeOffset="417.51">2282 1885 0,'-25'25'15,"50"-50"-15,-25 50 16,25-50 0,74-24-1</inkml:trace>
  <inkml:trace contextRef="#ctx0" brushRef="#br0" timeOffset="666.72">3275 1513 0,'0'-25'16,"0"50"-16,0-74 15,0 73 1,0 26 0,-50 74-1,0 99 1,-24-24-1,-1-26 1,26-98 0,49-50-16</inkml:trace>
  <inkml:trace contextRef="#ctx0" brushRef="#br0" timeOffset="883.59">2853 1836 0,'0'-25'16,"-25"25"15,50 25-31,0 49 16,49 50 15,0 25-16,-49-75-15</inkml:trace>
  <inkml:trace contextRef="#ctx0" brushRef="#br0" timeOffset="1150.58">2009 2878 0,'-74'24'16,"148"-48"-16,-173 48 15,124-24 1,25 0 0,24-24-16,25-1 15,25 0-15,25-25 16,198-49-1,1-25 1,-51 50 0</inkml:trace>
  <inkml:trace contextRef="#ctx0" brushRef="#br0" timeOffset="1515.4">3820 2009 0,'0'-24'16,"-25"24"15,25 24-31,0 1 15,0 0 1,25-25 0,0 0-1,0 0 1,0-50 0,-25 26-1,-25 24 1,0-25-1</inkml:trace>
  <inkml:trace contextRef="#ctx0" brushRef="#br0" timeOffset="1750.75">3994 2282 0,'0'25'0,"0"-50"0,0 75 16,25-50-1,0 0 1,-1-25-16,1 0 16,0 25-16,0-25 15,-25 1 1,-99-1-1</inkml:trace>
  <inkml:trace contextRef="#ctx0" brushRef="#br0" timeOffset="2431.59">3051 2183 0,'25'0'47,"0"25"-47,0 0 16,-25-1-1,49 26 1,1 0-1,-25-50 1,-25 25-16,25-25 31</inkml:trace>
  <inkml:trace contextRef="#ctx0" brushRef="#br0" timeOffset="2557.87">3324 2406 0,'25'0'32,"-25"-24"-17</inkml:trace>
  <inkml:trace contextRef="#ctx0" brushRef="#br0" timeOffset="7065.5">5532 1612 0,'0'-24'16,"0"48"62,-25 1-78,-24 50 16,24-1-16,-124 149 31,124-148-31,-25-26 16,26 1-16,-1-25 15</inkml:trace>
  <inkml:trace contextRef="#ctx0" brushRef="#br0" timeOffset="7703.74">5954 1464 0,'0'-25'16,"-25"74"-16,0 1 15,-25 24 1,26 1-16,-76 99 15,26-26 1,24-48 0,26-51-1,-1-49 1,25 25 0,0-50-1,74-24 1,1-51-1,24 51 1,-25 24 0,1 25-1,-51 25-15,1 24 16,0-24 0,0 25-1,0-50 1,74-25-1,0-25 1,-24-49 0,-51 50-1,-24 24 1,-24 0 15,-26 99-15,25 1-1,25-26-15,50 26 16,74-50 0,49-25-1,-49-25 1,-74-50 0</inkml:trace>
  <inkml:trace contextRef="#ctx0" brushRef="#br0" timeOffset="7952.09">5234 1364 0,'0'0'0,"-25"0"0,25-24 15,-24 24 1,24-25-16,49-25 16,100-24-1,99-25 1,-25-1 0</inkml:trace>
  <inkml:trace contextRef="#ctx0" brushRef="#br0" timeOffset="8750.53">8608 1662 0,'0'-25'16,"25"25"-1,-50 100 16,0-26-31,-24 0 16,-1 1-16,-24 49 16,24-75 15,25-49-15,25-24-16,25-26 0,0 0 15,173-173 1,-123 149 15,-51 49-15,1 75-1,-50 74 1,1-25 0,24-74-1,-25-25 1,74-50-1,26-99 1,49 25 0,-50 74-1,-24 50 1,-25 50 0,0 0-16,-25 99 15,0-50 1,24-50-1</inkml:trace>
  <inkml:trace contextRef="#ctx0" brushRef="#br0" timeOffset="9433.71">9402 1563 0,'25'0'16,"-50"0"-16,0 0 0,-25 25 15,1-1 1,-1 26-16,-24 99 16,49-75-1,50-49 1,24-25 0,26-25-1,-1-49 1,-49 24 15,0 26-31,-25-1 16,0 50 15,0-1-31,0 26 0,0 0 16,25 49-1,-1-50 1,26-49-1,0 0 1,24-74 0,1-50-1,24-25 1,-50 0 0,-24 25-1,-74 75 1,-1 49-1,25 49 1,25-24-16,25 25 16,25 24 15,24-24-15,-24 24-1,-26 25 1,-24 1-1,25-26 1,25-49 0,49-50-1,0-49 1</inkml:trace>
  <inkml:trace contextRef="#ctx0" brushRef="#br0" timeOffset="9652.04">10394 1389 0,'0'-49'0,"0"98"0,0-49 62,0 50-46,-25 123 0,25 26-1,0-50 1,0-75-1,0-49 1,25-25-16</inkml:trace>
  <inkml:trace contextRef="#ctx0" brushRef="#br0" timeOffset="9900.4">10766 1464 0,'25'-50'0,"-50"100"0,50-125 16,-75 75 15,26 25-31,-76 49 16,51 1-1,49-1 1,25-24 15,-1 0-15,26-26-1,24-24 1,1 0-16</inkml:trace>
  <inkml:trace contextRef="#ctx0" brushRef="#br0" timeOffset="10183.83">11213 1588 0,'0'-25'16,"0"50"-16,-25-75 31,0 75-31,0-25 16,1 25-16,24-1 15,0 51 1,49-1 0,26 1-1,-26-1 1,-49 1-1,-25-1 1,-49-49 0,-25 0-1,49-25-15</inkml:trace>
  <inkml:trace contextRef="#ctx0" brushRef="#br0" timeOffset="12667.85">13421 1588 0,'0'0'0,"0"-25"15,0 0 17,0 0-17,-25 25-15,0 0 16,-74 50 0,49-1-1,0 1-15,1 25 16,-1 148-1,75-174 1,49-24 0,26-50 15,-26-24-15,-49-50-1,-25-1 1,-25 26-1,-24 24 1,-1 1 0</inkml:trace>
  <inkml:trace contextRef="#ctx0" brushRef="#br0" timeOffset="13118.43">13594 1240 0,'0'0'16,"25"-24"-16,-25-1 0,25 25 31,-25 25-15,0 24-1,-25 100 1,25 49-1,-25 1 1,25-149-16,0 24 16,0-49-1,50-100 17,24-24-17,1 0 1,-26 99-1,-24 0 1,0 74 0,-50 26-1,-25-1 17,-49-25-17,74-49-15,-24 0 16</inkml:trace>
  <inkml:trace contextRef="#ctx0" brushRef="#br0" timeOffset="13399.96">14314 1216 0,'0'0'0,"24"0"0,-48 49 47,24 1-47,-25 99 15,0-75 1,0 75 0,25-25-1,25-50 1,0-49-1,24-25 1</inkml:trace>
  <inkml:trace contextRef="#ctx0" brushRef="#br0" timeOffset="13950.05">14264 1737 0,'0'0'16,"-25"0"-16,0-25 15,50 0 1,99 0 0,25-25-1,0 26 17,-25-26-17,-99 50 1,-25-25-1,-75 25 1,-24 50 0,25-1-1,24 51 1,50-75-16,0 24 16,0-24-1,50-25 1,-1-25-1,1-49 1,-25-1 0,0 1 15,-25 49 0,0 75-15,0 24-1,0 1 1,49-1 0,1-74-16,74 0 15,0-25 1,-75 0-16</inkml:trace>
  <inkml:trace contextRef="#ctx0" brushRef="#br0" timeOffset="14133.27">15207 1612 0,'0'-99'16,"-25"248"-16,50-199 0,-1-74 15,-24 100 32,0 48-47,-24 51 32,24 24-17,0 0 1,24-74-16,-24 25 15</inkml:trace>
  <inkml:trace contextRef="#ctx0" brushRef="#br0" timeOffset="15200.54">15331 1488 0,'25'0'16,"-25"-24"-1,24 48 1,1 1-16,-25 0 16,25 25-1,0-1 1,-50 1 0,25-25 15,25-75-16,24-24 1,26 24 0,-26 50-1,-24 25 1,0 0-16,0 74 16,0-25-1,24 1 1,26-75 15,24 0-31,0-50 31,0-24-15,-24 24 0,-50-24-1,-25 24 1,-25 25-1,-25 50 1,-24 25 0,49-1-1,25 26 1,99-50 0,50-1-1,49-48 1,-24-1-1,0-50 1,-75 1 0,-49 49 15,-50-25-15,-100 50-1,-48 50 1,98 0-1,25-1 1,50 1 0,25-25-1,49 0 1,25-50 0,-25-25-1,-25-24 1,-24-50-1,-50-50 1,0 50 0,0 25-1,-25-100 1,25 150 0,-25 49-1,1 49 1,-1 100-1,25 25 1,0-1 0,0 1-1,0-75 1,25-24 0</inkml:trace>
  <inkml:trace contextRef="#ctx0" brushRef="#br0" timeOffset="16801.5">19424 769 0,'0'0'0,"0"-25"15,25 25 32,-50 25-31,25 0-16,0 49 16,-25 1-1,25-1-15,0 75 16,-25-50-1,25-74 1,25-25 0,25-50 15,24 1-31,50-50 16,-49 49-1,-26 25 1,-24 50-1,-25 49 1,-74 26 0,-26-1-1,26-50 1,24-49 0,25 0-1,1-24-15,24-1 16,0 0-16,0 0 31,0 0-15,74 75 15,-24-25-31,24 0 16,50-25-1,25 0 1,-75-25-1,-24-50 1,-25 1 0,-25 24-1,0 26 1,0 24 15,0 24-31,0 1 16,25 0-16,-1 25 15,26-50 1,24-25 15,26-25-15,-26-24 0,-49 24-16,-25 25 15,0 0 1,25 25-16,-25 50 31,0 0-15,0 123-1,0 26 1,0-75-16,-25 99 16,-25-24-1,-24-51 1,-50-73 15,0-50-15,-25-75-1,99-24-15</inkml:trace>
  <inkml:trace contextRef="#ctx0" brushRef="#br0" timeOffset="17850.59">22128 918 0,'0'-25'0,"-25"25"62,0 25-46,-24 0-16,-1-1 15,25 26 1,-24 25 0,49-51-16,0 51 15,74-26 1,-24 26 0,-26-1-1,1-24 1,-50-1-1,-24-24 1,-1 0 0,-49-25 15,0-50-15,49-24-1,25 49-15</inkml:trace>
  <inkml:trace contextRef="#ctx0" brushRef="#br0" timeOffset="18167.75">22748 620 0,'0'0'16,"25"0"-1,-25 25 1,-25 0 0,25 0-16,-50 123 15,26 26 17,24-25-17,0 0 1,24-100-16,26 51 15,24-76 1,1-24 0,-26 0-16</inkml:trace>
  <inkml:trace contextRef="#ctx0" brushRef="#br0" timeOffset="19085.28">22822 1240 0,'0'0'0,"-49"0"15,24 0 32,25-24-47,50 24 16,49-50 0,25 25-1,-50 0 1,-49 25-1,0 0 17,-25 25-17,0 0 1,0 25 0,25-1-1,0 1 1,-25-25-16,49-25 15,1-25 1,-25-25 0,-1-24-1,1-1 17,-25 51-17,0 24 16,25 74-15,25 0 0,49 26-1,25-76 1,-50-24-16,75-24 16,-25-26-1,-74-24 1,-50-1-1,-50 50 1,-24 25 0,-1 25 15,1 25-15,49 24-1,25 1 1,25-1-1,74-49 1,0-25 0,-24-50-1,-26-74 1,-24-74 0,-25-1-1,-25 50 1,1 100-1,24 74 17,-25 99-17,25 49 17,25 1-17,-1-100-15</inkml:trace>
  <inkml:trace contextRef="#ctx0" brushRef="#br0" timeOffset="19934.45">24559 1290 0,'0'0'0,"25"0"15,-25-25 1,0 0 0,25-24-1,-25 24 1,0 0-1,-25 0 1,0 25 0,0 25-1,-25 25 1,26-1 0,24 26-1,24-50 1,51-1-1,24-48 1,-24-26 0,-26-49-1,-24 49 1,-25 25 0,0 50 15,0 0-31,0 25 15,0-1 1,50-24 0,-1-25-1,1-50 17,49 1-17,-49-1 1,-1 50-1,-24 0 1,0 50 0,0-1-1,-1-24 1,1-25-16,25 0 16,-25 0-1,74-99 1,-49-25-1,-26 49 1,1-73 0,-25 73 15,25 26-15,-50 73 15,0 51-31,25 24 15,-24 50 1,24-75 0,-25 1-1,50 49 1</inkml:trace>
  <inkml:trace contextRef="#ctx0" brushRef="#br0" timeOffset="20134.68">25477 1166 0,'0'0'0,"-25"-25"16,50 0-16,-25 1 31,0-1-15,74 0-1,50 0 1,0-25-1,-49 50-15</inkml:trace>
  <inkml:trace contextRef="#ctx0" brushRef="#br0" timeOffset="20400.49">26196 893 0,'0'25'31,"-25"0"-15,25-1-1,0 51 1,50-1 0,0-49-16,24 50 31,-24-26-15,-26-24-1,-48 25 1,-76-26-1,-24 1 1,0 0 0</inkml:trace>
  <inkml:trace contextRef="#ctx0" brushRef="#br0" timeOffset="21853.81">28156 1092 0,'0'0'16,"25"0"-16,-50 0 31,25-25-31,0 0 16,-25-25-1,-25 25 1,-49 25-1,0 75 1,0 24 0,49 0-1,75-49 1,0-25-16,124-50 16,-1-25-1,-48-49 1,-26 25-1,-49 24 17,-25 25-17,-25 50 17,25 50-17,75 24 1,24-25-1,50-49 1,-75-25-16,50-25 16,-25-49-1,-74-50 1,-25-75 0,-25 1-1,25 99 1,-25 74-1,1 50 17,-26 74-17,50 25 1,0 49 0,25-98-16,0 99 15,24-75 1</inkml:trace>
  <inkml:trace contextRef="#ctx0" brushRef="#br0" timeOffset="22051.56">28776 1067 0,'0'0'16,"-25"-25"-16,25 0 15,0 0 1,0 0-16,25 1 31,49-1-31,100 0 16,-75 25-1</inkml:trace>
  <inkml:trace contextRef="#ctx0" brushRef="#br0" timeOffset="22601.58">30339 1166 0,'25'0'16,"-25"-50"15,-25 26-15,0 24-16,-25-25 0,-24 50 15,24-25 1,1 49-16,-1 50 16,25-24 15,25-50-15,25 24-1,25-74 1,24 1-1,-24-51 1,-1 26 0,-24 24-1,25 50 1,0 49 0,-26 0-1,26 1 1,0-50-1,24-25 17,0-50-17,-24 0 1,-25-49 0,-25 0-1,-25 99-15</inkml:trace>
  <inkml:trace contextRef="#ctx0" brushRef="#br0" timeOffset="24284.44">2208 4515 0,'25'-25'0,"-25"0"47,-25 75-47,0 0 0,-25 24 16,-24 124-1,0 1 1,49-50 0,25-100-16,49 1 15,51-25 1,-51 0-1,100-75 1,-25 0 0</inkml:trace>
  <inkml:trace contextRef="#ctx0" brushRef="#br0" timeOffset="25418.68">2654 4813 0,'0'-25'16,"0"50"-16,0-75 16,0 75 15,-49 0-31,49 24 16,-25 26-16,-25 74 15,26-50 1,24-74-1,24-75 17,26-49-17,0-1 17,-26 1-17,1 74 1,-25 1-1,0 48-15,25 51 16,-25 49 0,25 0-1,24-50 1,-24-49 0,0 0-1,25-50 1,49-148 15,-50 98-15,-24 1-16,0-26 31,-25 26-15,-25 49-1,0 25-15,-24 0 16,-26 50-1,26 24 1,49-24 0,0-1-1,49-24 1,26-25 0,-1 0-1,-49 0 1,0 50-1,24 24 1,-24 1 0,124-50 15,-25-50-15,25-50-1,-75-24 1,-24 25-1,-50-1 1,-50 75 0,1 50-1,24-25-15,0-1 16,0 51 0,75-1-1,-25 50 1,24 50-1,-24 49 1,-50 50 15,-24-174-15,24-49 0,-49-75-1,-1-99 1,50-124-1,25 0 1,50 25 0,74 74-1</inkml:trace>
  <inkml:trace contextRef="#ctx0" brushRef="#br0" timeOffset="25785.51">4242 5086 0,'25'0'16,"-25"-25"-16,49 0 16,-24 0-16,25 0 15,-1-24 1,-24-26-1,-50 50 1,-49 25 15,24 50-31,-24 49 16,49-49-16,-24 49 16,49 0-1,74 1 1,25-51-1,25-49 17,-25 0-32</inkml:trace>
  <inkml:trace contextRef="#ctx0" brushRef="#br0" timeOffset="26567.78">6326 4664 0,'0'0'16,"25"0"-16,-25-25 31,0 50-15,0 0-16,0 49 15,-25 0 1,0 75 0,-49 0-1,49-74 1,0-75-1,50-25 1,0-74 0,24 24-16,50-74 15,-49 75 1,49-1 0,-24 51-1,-26 98 1,-24 75 15,0 0-15,0-50-1,-50-49 1,25-26-16</inkml:trace>
  <inkml:trace contextRef="#ctx0" brushRef="#br0" timeOffset="26869.07">7095 4713 0,'0'0'15,"0"-24"-15,0 48 16,-25 26 0,25 49-1,0-24 1,25-1-1,49-24 17,-49-50-32,0 0 15,49-25 1,-24-25 0,-25-49-1,-25 0 1,-25-25-16</inkml:trace>
  <inkml:trace contextRef="#ctx0" brushRef="#br0" timeOffset="27333.7">7541 4813 0,'0'0'0,"25"24"15,0-24-15,0 100 16,-25-1-1,-25 0 17,0-74-17,25-25 1,75-99 0,-1-25-1,25 49 1,-49 50-1,-25 100 17,-50 24-17,0-24 1,50-100 0,24-25-1,-24 0 1,74-74-1,-24 50 1,-50 49 0,-1 50-1,1 74 1,-50 0 0,25-49-16</inkml:trace>
  <inkml:trace contextRef="#ctx0" brushRef="#br0" timeOffset="27751.9">8434 4540 0,'25'-50'16,"-50"100"-16,50-125 0,-25 51 16,25 48-1,-25 100 1,-50 50-1,1 0 1,49-100 15,0-49-15,49-75 0,-24 25-16,50-24 15,-26-1-15,50 1 16,-49 49-1,-25 0-15,0 0 16,-1 74 0,-24 0-1,-74 75 1,-25-99 0,24-50-1,51-25 1,-1-74-1</inkml:trace>
  <inkml:trace contextRef="#ctx0" brushRef="#br0" timeOffset="28119.55">8955 4837 0,'0'0'16,"50"0"-16,-25 25 15,24-50-15,26 1 16,-1-51 0,1 26-1,-51-26 1,-24 50 0,-24 25-1,-76 75 1,1 49-1,25 0 1,49 0 15,50-99-31,24 24 16,51-49 0,24-24-1,0-51 1,-75 25-16</inkml:trace>
  <inkml:trace contextRef="#ctx0" brushRef="#br0" timeOffset="28419.13">9824 4639 0,'0'0'16,"49"0"15,-24 25-16,-25 0-15,0-1 16,-25 76 0,0-26-1,1 0 1,-1-74 0,25-24-1,74-76 1,25-73-1,25 24 1,0 25 0,-99 99-16,0 0 15</inkml:trace>
  <inkml:trace contextRef="#ctx0" brushRef="#br0" timeOffset="29239.8">12751 4441 0,'0'-25'16,"0"0"31,-25 50-32,0 24-15,0 26 16,25-26 0,-24 26-16,48 24 15,51-74 1,24-25-1,0-75 1,-24-24 0,-75 0-1,-75 0 1,26 74-16,-75 0 16,24 25 15,76 25-31</inkml:trace>
  <inkml:trace contextRef="#ctx0" brushRef="#br0" timeOffset="29735.89">13421 4093 0,'0'0'0,"24"-25"16,1 1 15,-25 48-15,0 1-16,0 50 15,0 123 1,0 50 0,0-74-16,-25 124 15,50-75 1,0-99-1,49-99 1,26-75 15,-1-74-15,-50-25 0,-49-25-1,-99-24 1,-74 74-1,-26 0 1,125 99 0,49 0-1,99 1 1,50-26 0,50 25-1,0 0 1</inkml:trace>
  <inkml:trace contextRef="#ctx0" brushRef="#br0" timeOffset="30534.94">16497 4118 0,'0'0'0,"0"-25"16,0 0-1,-25 25 16,0 0-15,0 25-16,-74 25 16,-25 74 15,25 25-31,49 0 31,50-25-15,248-25 15,-149-74-31,1-50 0,24-25 16</inkml:trace>
  <inkml:trace contextRef="#ctx0" brushRef="#br0" timeOffset="30838.42">16894 4366 0,'-25'25'0,"50"-50"0,-25 0 15,-25 25-15,-25 25 16,1 0 0,24 49-1,25 1 1,25-1 0,74-49-1,50-25 1,-25-50 15,-50-49-15,-49 74-1,-100-74 1,26 74-16,-50-49 16,49 24-1</inkml:trace>
  <inkml:trace contextRef="#ctx0" brushRef="#br0" timeOffset="31087.62">17464 3969 0,'0'0'16,"0"-25"-16,0 75 31,-25-25-15,25 24-16,-25 100 15,1-74 1,24 74 0,24-25-1,26-75 1,49-49 0,1-49-1</inkml:trace>
  <inkml:trace contextRef="#ctx0" brushRef="#br0" timeOffset="31303.57">17911 4192 0,'0'0'0,"24"-124"16,-24 100-1,0-1 1,-24 74 0,-1 51-1,0 24 1,0-50-1,25 50 1,50-25 0,-1-49-1,26-50 1</inkml:trace>
  <inkml:trace contextRef="#ctx0" brushRef="#br0" timeOffset="31951.77">18159 4465 0,'0'0'0,"0"-24"31,25 24-31,-1-25 16,51 0 0,-1-25-1,-74 25-15,25 1 31,-25-1-15,-74 50 0,-1 49-1,50 1 1,100 24 0,-26-99-1,125 0 1,-75-25-16,75-25 15,-25-24 1,-124-25 0,-50 49-1,-25 50 1,-24 50 0,49-26-1,0 51 1,25 24-1,25 0 1,-25 25 15,0 50-15,-25-75-16,-25 100 16,-74-26-1,25-73 1,0-76-1,74-24-15,0-49 16,25-75 0,50-124-1,74 0 1,25 24 0</inkml:trace>
  <inkml:trace contextRef="#ctx0" brushRef="#br0" timeOffset="32518.59">19151 4465 0,'25'0'16,"-50"0"-16,75-24 15,-26-1-15,26 25 16,24-75-1,-24 1 1,-50 49-16,25 0 16,-25 0-1,-25 25 1,0 75 0,0 74 15,50-75-31,50-49 31,24 0-15,0-50-1,-74 25-15,25-25 16,24-74 0,50 0-1,-25-1 1,-24 51-1,-1 49 1,-49 25 0,0-1-16,-1 76 15,-24-26 1,-74 1 0,-25-26 15,-25 1-31,25-25 15</inkml:trace>
  <inkml:trace contextRef="#ctx0" brushRef="#br0" timeOffset="34368.87">22475 4044 0,'0'-25'31,"0"0"-15,0 0 0,-25 25-16,-24-25 15,-26 50 1,-49 99 0,25 50-1,49-25 1,50-50-1,25-74 1,74-50 0,-24-49-1,-1-26 17,1-24-17,-26 0 1,-24 99-1,0 75 1,25 49 0,-26 0-1,1-24 1,0-125 31,0 1-32,24-26-15,75-98 16,-74 98 0,49 1-1,-24 49 1,-51 99 0,-24 50-1,0 0 1,25-49-1,50-50 1,49-75 0,25 0-1,-50-49 1,-50 0 0,-49 74-16,0 0 15,-99 75 1,0 49-1,25 25 17,49-25-17,74 1 1,26-51 0,74-24-1,24-25 1,1-49-1</inkml:trace>
  <inkml:trace contextRef="#ctx0" brushRef="#br0" timeOffset="36652.82">26072 3796 0,'0'-25'0,"0"50"16,0-75-16,0 25 15,-25 25 1,25 50 15,-25-1-31,1 125 32,-1-50-32,0 74 15,0 1 1,25-75-1,-25-50 17,25-98-1,50-76-15,24-73-1,1 49-15,-1 24 16,-24 1-16,74-25 15,-99 99 1,-25 50 15,-25 25-31,-49-1 16,-100 125 0,99-124 15,51-26-16,24 1 1,0 0 15,0 0-31,24-25 16,-24 25-16,50 49 16,-25-49-1,25 49 1,-1 1-1,26-1 1,-51-49 0</inkml:trace>
  <inkml:trace contextRef="#ctx0" brushRef="#br0" timeOffset="37352.75">26742 4267 0,'0'0'16,"0"25"31,0 24-31,0 1-16,0-25 0,0 24 15,-25 1 16,50-75 1,0-99-17,24 25 1,1 49 0,-25 50-1,24 0 1,-24 99-1,-25-49 1,25 25 0,0-1-1,24-74 1,26 0 0,-1-50-1,1-24 1,-51 49-1,-24 0 1,25 25 0,-74 25-1,49 50 1,-25-1 0,50 0-1,49-74 1,75-24-1,-99-26 17,-26 0-32,-48-49 31,-26 49-15,25 26-1,0-1 1</inkml:trace>
  <inkml:trace contextRef="#ctx0" brushRef="#br0" timeOffset="37801.51">27709 4242 0,'0'50'31,"0"-26"-31,-24 51 16,24-25-1,24-26-15,1 1 16,25 0 0,-25-25-16,74-25 15,-50 25 1,-24-25-16,0-24 16,0-1-1,-25 25 1,0 0-1,25 25 1,-1 75 0,26-25-1,0-26 1,-1 1 0,-24-50-1,0-74 16,-25 49-15,-25-74 0,25 75-1,0-1-15</inkml:trace>
  <inkml:trace contextRef="#ctx0" brushRef="#br0" timeOffset="38200.73">28726 4217 0,'25'0'16,"-50"0"-16,50 50 15,-25-25 1,-25-1 0,25 1-16,0 0 15,-24-25 1,24 25-1,24-50 1,1 0 0,0-24-1,99-51 1,0 1 0,-74 74-1,-1 25 1,-24 100-1,-25-51 1,0 1 0,0-25-1</inkml:trace>
  <inkml:trace contextRef="#ctx0" brushRef="#br0" timeOffset="39974.57">31034 4118 0,'24'-25'15,"-48"50"-15,24-75 0,0 26 16,0 48 31,0 1-47,-25 50 15,25 73 1,0 26 0,0-124-1,0 74 1</inkml:trace>
  <inkml:trace contextRef="#ctx0" brushRef="#br0" timeOffset="40402.85">30885 4614 0,'0'-74'16,"0"148"-1,-25-173-15,25 74 0,25 0 31,24 25-31,26-24 0,-1 24 16,25 0-16,-24-25 16,-1 25-1,25 0-15,-99 25 32,-49 24-17,24 1-15,-25-25 16,26 24-16,24 50 31,49-24-15,100-50-1,25-25 1,-75-25 0,-49-50-1,-50-24 1,-75-25-1,-24 50 1,-75 49 0</inkml:trace>
  <inkml:trace contextRef="#ctx0" brushRef="#br0" timeOffset="41735.44">2133 6971 0,'0'0'0,"0"-25"16,-24 75 15,24 24-15,-25 25-16,0 174 15,0-50 1,0-98-1,1-101 17,98-98-17,25-75 1,-24 0 0,-26 100-1,-24 49 1,0 49-1,-25 26-15,25 49 16,-75 25 0,-49-25-1,0-50 1,24-49 0,26-50-1,49-74 1</inkml:trace>
  <inkml:trace contextRef="#ctx0" brushRef="#br0" timeOffset="42086.37">2630 7566 0,'0'0'0,"49"0"31,-24 0-31,25-74 16,49-1-1,-50 1 1,-49 24 0,-99 26-1,25 24 1,24 49-16,-49 75 31,49-25-31,26 75 16,24-50-1,99-49 1,25-26 0,49-49-1</inkml:trace>
  <inkml:trace contextRef="#ctx0" brushRef="#br0" timeOffset="42535.54">4192 7442 0,'0'25'31,"0"0"-31,0 0 16,-24 24-16,-1 1 16,0-25-16,0-25 31,25-50-16,50-24-15,-25 24 16,74-74 0,0 50-1,-25 74 1,1 49 0,-50 1-16,-1 99 15,-24-25 1,25-50 15,0-74-15</inkml:trace>
  <inkml:trace contextRef="#ctx0" brushRef="#br0" timeOffset="42969.8">4788 7442 0,'0'-49'0,"-25"49"31,25 148-31,-50-272 15,125 149-15,-174 0 0,49 25 16,25-1-16,25 50 16,25-49-1,49-50 1,26-25 0,-1-24-1,-25-26 1,-24-24-1,-25 25 17,-1 49-17,1 25 1,0 74 0,0 50-1,-50 25 1,25-174 15,25-24-15,-25-75-1,49 24 1,-24 26 0,0 74-1</inkml:trace>
  <inkml:trace contextRef="#ctx0" brushRef="#br0" timeOffset="44605.86">5458 7467 0,'24'25'0,"-48"-50"0,48 75 16,1 24 0,-50 0-1,25 1 1,0-50-1,0-50 1,25-50 0,0-24-1,49 0 1,-24 49 0,0 26-1,-26 73 1,1 50-1,-50-49-15,25-25 16,0 0 15,0-75-15,50-49 0,24 24-1,-24 1 1,0 74-1,-50 25 1,49 74 0,-49-25-1,75-24 1,49-75 0,0-24-1,-50-26 1,-49 1-1,-25 24 1,-25 50 15,-24 0-15,-26 50 0,50 24-1,25 1 1,25-51-1,74-24 1,1-49 0,-51-26-1,-49 51 17,25 48-1,0 1-31,24 74 15,26-49 1,24-25 0,0-50 15,1-49-15,-26-50-1,-49-50 1,0 75-16,-25-50 15,-50 74 1,25 100 0,0 74-1,1 50 1,24 0 0,74-50-1,25-49 1,25-75-1,75-148 17,-150 98-17,-24-173 1,-25-25 0,-25 124-1,25 125 1,-24 98-1,-1 124 1,25-98 0,74 173-1,25-75 1,-49-148-16,-25-50 16,74 0 15,-25-100-16,1-24 1,-50 50 0,-1 99 15,26 0-15,49-1-1,1-24 1,-26-74-1,-49 49-15,0-25 16,-1 1-16,1-26 16,-25 51-1,-25 98 17,25 50-17,0 50 1,0 74-1,25 0 1,-74-25 0,-51-74 15,-49-75-15,-24-74-1,-1-74 1,125-25-16</inkml:trace>
  <inkml:trace contextRef="#ctx0" brushRef="#br0" timeOffset="46169.89">11312 7120 0,'0'-25'16,"0"50"-16,0-75 16,0 25-1,-25 0 1,0 25-16,-49-24 16,-50 73-1,0 51 1,49 73-1,51-49 1,73-25 0,50-99-1,50-74 1,-25-75 0,-49 0-1,-50 50 1,-1-75-1,-24 50 1,0 0-16,-49-74 16,24 99-1,0 99 1,0 124 0,25 124-1,25 25 1,0-75-1,0-49 1,49-124 0,-49-25-16</inkml:trace>
  <inkml:trace contextRef="#ctx0" brushRef="#br0" timeOffset="46385.94">11709 6896 0,'0'0'15,"0"-24"-15,25 24 32,-50 24-17,0 51 1,25 24 0,-25 25-1,50-25 1,-25-74-1,25-25 1</inkml:trace>
  <inkml:trace contextRef="#ctx0" brushRef="#br0" timeOffset="46785.37">11858 6797 0,'0'0'16,"25"25"-16,-25 25 15,0-26-15,0 76 16,0-1-1,74-49 1,0-1 0,1-24-1,-50-25 1,-25 25 0,-75 0-1,-49 24 1,0-24 15,50-25-15</inkml:trace>
  <inkml:trace contextRef="#ctx0" brushRef="#br0" timeOffset="47072.41">12428 6624 0,'0'-25'0,"0"50"0,0-1 47,-25 1-32,1 50 1,24-1-16,-25 25 15,0-24-15,25-1 16,25 1 0,0-1-1,-1-74 1</inkml:trace>
  <inkml:trace contextRef="#ctx0" brushRef="#br0" timeOffset="47369.03">12403 7145 0,'0'-25'15,"0"74"-15,-24-148 16,48 174-16,-48-200 16,48 51-1,1 49-15,25 25 16,49 0 0,-49 75-1,-1 74 1,-24-50 15,-25-50-15,0-73 15,25-26-31,74-223 31,-74 223-15,25-24-1</inkml:trace>
  <inkml:trace contextRef="#ctx0" brushRef="#br0" timeOffset="47620.84">13222 6946 0,'0'0'0,"25"0"31,-25 25 1,0 0-32,0 24 15,0-24 1,0 50 0,25-51-16,0 1 15,-1-50 1,1 1-1</inkml:trace>
  <inkml:trace contextRef="#ctx0" brushRef="#br0" timeOffset="48004.48">13569 6673 0,'0'0'0,"50"-149"16,-50 125 0,25 24 15,-50 124-16,25-50-15,-25 0 16,0 1-16,50 24 16,0-74-1,49-25 1,26-25 0,24 25-1,-99 50 1,-25 49-1,-75 0 1,1-24 0,24-26-1,0-49 1,26-25 0,24 1-16,-25-125 31,99 74-16,-24 50-15</inkml:trace>
  <inkml:trace contextRef="#ctx0" brushRef="#br0" timeOffset="48553.4">14041 6971 0,'0'0'0,"25"0"0,-1 49 31,1-24-31,-25 0 16,25 25-1,0-25 1,49-25 0,1-25-1,-1-50 1,-24-24 0,-26 0-1,-24 49-15,0 25 16,-24 50-1,24 50 17,24 24-17,51-25 1,24-49 0,25-50-1,0-24 1,-25-150-1,-49-24 1,-50 24 0,-25 100-1,25 74 1,-25 75 0,25 49-1,0 50 1,25 25-1,-25-25 17,25-50-17,-25-74-15</inkml:trace>
  <inkml:trace contextRef="#ctx0" brushRef="#br0" timeOffset="48720.38">14934 6797 0,'0'0'0,"0"-25"31,0 1-15,49 24-16,-24-25 16,99-25-1,-74 25-15</inkml:trace>
  <inkml:trace contextRef="#ctx0" brushRef="#br0" timeOffset="49403.84">15579 6772 0,'0'0'0,"0"25"0,25-25 16,-1 0 0,26 0-16,0-25 15,-1 1-15,50-26 16,-49 0-1,-25 26 1,-75-1 0,-49 74-1,25 26 1,24 24 0,50-49-1,0-26 1,50 1-16,173-50 31,25-24-15,-50-1-1,1 1 1,-100-26 0,-74 50-1,-25 1-15,-50 24 16,-74 49-1,50 1 1,24 24 0,25 1-1,25-26 1,75-24 0,49-99-1,-25-1 1,-24-74 15,-26-49-15,-24-100-1,0 50 1,0 124 0,-50 99-1,0 50 1,0 99-1,0-49-15,1 123 16,-1-99 0</inkml:trace>
  <inkml:trace contextRef="#ctx0" brushRef="#br0" timeOffset="50503.39">18953 6375 0,'24'0'16,"-48"0"-16,48 25 31,1 0-31,-25 50 16,0-1-16,0 75 15,0-100 1,50 26 0,-1-75-1,75-99 16,-74-1-15,-50-24 0,25 75-1,-50 98 17,50 51-17,0-51-15,-25-24 16,24 25-16,1-26 15,0-24 1,25-24 0,-26-100-1,-48-25 1,-1-25 0,0 100 15,25 24-16</inkml:trace>
  <inkml:trace contextRef="#ctx0" brushRef="#br0" timeOffset="50687.37">19622 6425 0,'0'0'0,"25"25"15,-25 25 1,0-26-1,0 26 1,0 0-16,0 24 16,0-24-1,25-50 1</inkml:trace>
  <inkml:trace contextRef="#ctx0" brushRef="#br0" timeOffset="50828.79">19647 6127 0,'0'-49'0,"0"98"0,0-123 15,-25 49 1</inkml:trace>
  <inkml:trace contextRef="#ctx0" brushRef="#br0" timeOffset="51052.52">19994 6053 0,'0'0'16,"25"0"0,-25 25-16,0 0 15,0 24-15,-25 1 16,25 74-1,25 25 1,0 49 0,-50-24-1</inkml:trace>
  <inkml:trace contextRef="#ctx0" brushRef="#br0" timeOffset="51537.69">19870 6673 0,'0'0'16,"0"-49"-16,50-75 16,0 49-1,24-24 1,0 0 0,-49 74-1,-25 0 1,25 99 15,-25 50-15,25 25-1,0 0 1,24-74 0,-24-75-1,25 0 1,-1-75-1,1-24 1,-50 49-16,25 1 16,0 123 15,-25-24-15,24-1-16,76 26 31,24-26-16,0-49 1,0 0 0,0-49-16</inkml:trace>
  <inkml:trace contextRef="#ctx0" brushRef="#br0" timeOffset="52023.42">22277 6549 0,'0'-25'16,"0"50"-16,24-74 0,-24 24 16,-24 0-16,24 0 15,-25-25 1,-25 50-16,1-24 15,-1 24-15,-74 49 16,50 75 0,49-24-1,25-51 1,25-49-16,99 0 16,0-49-1,-25-51 1,-50 1-1,-49 25 1,25 49 0,-25 74-1,0 51 1,50 49 0,-1-75-1,26-49 1,-50 0-1,24-25 1,1-75 0</inkml:trace>
  <inkml:trace contextRef="#ctx0" brushRef="#br0" timeOffset="53486.24">23591 6400 0,'0'-25'16,"0"50"-16,0-74 0,-24 49 15,24 49 1,24-24 0,-24 99-1,0-74-15,0 24 16,0-24-16,-24-1 15,24-73 17,0-26-17,24-24-15,51-50 16,-1 24 0,-24 100 15,-1 25-16,-24 74 1,0-24 0,-25-50-1,25-25 1,99-149 0,-74 74-1,74-24 1,-25 74-1,-74 25-15,24 50 16,-49 49 0,50 0-1,24-24 1,26-50 0,-1-75 15,-25 0-16,1-24 1,-51 49-16,26-74 16,-25 24-1,-25 26 1,-75 49 0,-49 99-1,25 75 1,50-25-1,73-25 1,150-100 0,49-73-1,-24-26 1,-75 26 0,25-100-1,-75 25 1,-223 99 15,75 75-15,24-26-16,0 26 15,26 49 1,-1 1 0,74-51-1,26-49 1,24-25-1,-24-49 1,24-50 0,-74 99-1,-1-25 1,1 75 0,0 50-1,-25-26-15,25 75 16,-25-74 15,0 24-15,49-98 15,-24-1-15,124-174-1,-75 125 1,-49 49-1,0 25 1,-25 50 0,0 49-1,25-74-15,0 49 16,24-74 0,51-25-1,-76 25 1</inkml:trace>
  <inkml:trace contextRef="#ctx0" brushRef="#br0" timeOffset="54720.35">28057 5929 0,'0'25'16,"0"-50"-16,0 0 62,0 0-46,0 1-16,24-1 16,26 25-16,0-25 15,-1 25 1,26-25-1,-1 50 1,-49 49 0,-50 100-1,-24 0 1,-26-26 0,50-73-1,1-50 1,-1-25-1,124-25 1,0-25 0,25 25-1,-49 1 1,-1-1 0,-49 25-1</inkml:trace>
  <inkml:trace contextRef="#ctx0" brushRef="#br0" timeOffset="55369.92">29272 5855 0,'0'0'15,"25"0"-15,-25-25 0,25 0 16,-50 25-1,-49-25 1,-50 50 0,24-25-1,51 25 1,24-25 0,25 25 30,25-1-30,0 51 0,24 49-1,-24-50 1,0 1 0,-25-51-1,0 1 16,0-50-15,25 25 0,24-24-1,50 24 1,-49 0-16,24 49 16,26 26 15,-51 24-16,-49 50 1,-49-50 0,-51-25-1,-24-24 1,50-25 0,0-50-1,49-25 1,50-24-1</inkml:trace>
  <inkml:trace contextRef="#ctx0" brushRef="#br0" timeOffset="55686.33">30240 6549 0,'24'0'16,"-48"0"-16,48 25 15,1 0 1,-25 0 0,0-1 46,0-73-62,25 49 16,0-25-16,0-25 15,-25 26 1</inkml:trace>
  <inkml:trace contextRef="#ctx0" brushRef="#br0" timeOffset="64220.67">1637 9476 0,'0'0'0,"-25"0"172,25 25-172,0 25 15,-24-1-15,-1 51 16,-25 73 0,25-24-1,1-25 1,24-99 0,-25-25-1,25-25 1,0-24-1,25-100 1,49-75 0,0 1-1,1 50 1,-1 73 0,-74 76-1,25 24-15,0 0 16,-25 24-16,25 1 0,0 99 31,-1 50-31,-24-75 16,0 0-16,0-24 15,25 49 1,-25-75 0</inkml:trace>
  <inkml:trace contextRef="#ctx0" brushRef="#br0" timeOffset="64386.75">1612 9898 0,'-24'0'16,"48"0"-16,-73 0 16,49-25-1,25 25 1,-1-24-16,51-26 15,24 0-15,0 25 16</inkml:trace>
  <inkml:trace contextRef="#ctx0" brushRef="#br0" timeOffset="64757.79">3225 9625 0,'50'0'15,"-100"0"-15,124 0 16,-49 25-16,25 74 15,-25 25 1,-50-24 0,0-76-1,25-48 17,0-26-32,74-74 15,26-25 1,-51 75-1,26 24 1</inkml:trace>
  <inkml:trace contextRef="#ctx0" brushRef="#br0" timeOffset="65137.35">4068 9749 0,'0'0'16,"25"0"-16,0-49 15,-50 24 1,-24 0 0,-51 0-1,-24 124 1,99-24 0,-49 74-1,74-75 1,74-74-1,1-49 1,24-26 0,-24 1-1,-51 99 17,1 99-17,0 24 1,-25 1-1,25-99-15</inkml:trace>
  <inkml:trace contextRef="#ctx0" brushRef="#br0" timeOffset="65423.47">4341 9799 0,'0'0'16,"25"0"-16,0 0 0,-25 50 31,-25 49-15,0 25-1,0-99 1,75-100 15,24-49-15,-24 75-16,24-26 15,1 25 1,24 26 0,50 24-1</inkml:trace>
  <inkml:trace contextRef="#ctx0" brushRef="#br0" timeOffset="66454.48">5135 9650 0,'50'0'15,"-26"0"1,-48 0-1,-26 0-15,75 0 0,-174 74 32,50 26-17,49-26 1,50 1 0,25-51-1,124-73 1,-50-26-1,0-49 1,-49-49 0,-1-26-1,-24 1 1,0 74 0,-25 99-1,-25 75 1,-24 74-1,24 49 17,25-24-17,124-25 1,0-149 0,0-24-1,-50-1 1,-49 50-1,-50 25 1,-49 49 0,24 50-1,50-24 1,0-51 0,50 1-16,0-50 31,24-25-16,0-99 1,1-25 0,24-25-1,0 50 1,-24 100 0,-50 73 15,-50 75-16,-25 0 1,50-74 0,0-75-1,50-49 1,24-26 0,1 51-1,-26 49 1,-24 25 15,-25 74-15,-25 0-1,0-74 1,75-25 0,24-75-1,-24 1 1,74-75-1,-74 124 1,-26 25 0,-24 149-1,-49 0 1,49-50 0</inkml:trace>
  <inkml:trace contextRef="#ctx0" brushRef="#br0" timeOffset="67055.32">9327 9179 0,'-24'-50'16,"48"100"-16,-48-125 15,-1 51-15,0 24 16,0 0-16,-74 124 15,74 49 1,25-98-16,25-1 16,74 0-1,25-49 1,-74 0 0,-125 49 15,-73-24-16,-1-25 1,74-50 0,26-25-1,98-49 1</inkml:trace>
  <inkml:trace contextRef="#ctx0" brushRef="#br0" timeOffset="67804.32">9774 9303 0,'0'0'16,"0"-25"-1,-25 50-15,-24 0 16,-1-1 0,0 1-16,-24 74 15,49-49-15,25-25 16,0 0-1,50-25 1,24-25 0,1-25-1,-26 1 1,1-1 0,-25 50-1,-1 25 1,-24 0-16,25 74 15,25-50 1,24-24 0,25-74-1,1-26 1,-51-24 0,-24 49 15,25 50-16,-50 50 1,25 24 0,24 1-1,26-50 1,98-75 0,-74 0-1,-24-24 1,-1 0-1,1-50 1,-26 0 0,1 74-1,-75 100 17,0-1-17,0 26 1,25 24-16,-24 0 15,-1 99 1,25 26 0,-50-26-1,25-99-15</inkml:trace>
  <inkml:trace contextRef="#ctx0" brushRef="#br0" timeOffset="68421.38">11039 9427 0,'0'0'0,"25"-75"0,0 26 16,24-50 0,-24 49-1,0 50 1,-25 25 0,0 74-1,50 0 1,24-49-1,25-50 1,0-75 0,1 1-1,-51-75 1,-24-25 0,0 26-1,-25 98 1,-25 50-16,-25 124 15,1-25 1,24 100 0,50-1-1,49-99 1,25-74 0,-24-25-16,49-74 31,-25-50-16,-24-25 1,-51 25 0,-24 74-16,-49 50 31,49 25-15,-25 0-16,0 74 15,25 25 1,0-49-1,25-26-15,-25 1 16,99 49 0,-24-99-1</inkml:trace>
  <inkml:trace contextRef="#ctx0" brushRef="#br0" timeOffset="69055.42">14066 8807 0,'0'0'16,"0"-25"-16,0 0 31,-50 75-15,0 74-1,1 25 1,24-1 0,75-48-1,74-51 1,24-49 0,-24-74-1,-74-1 1,-50 26-1,-50-50 1,-98-1 0,24 51-1,49 24 1</inkml:trace>
  <inkml:trace contextRef="#ctx0" brushRef="#br0" timeOffset="69505.28">14661 8559 0,'0'0'0,"25"0"16,0 0 0,-25 24-16,0 76 15,-25 98 1,25 75 15,-25 25-15,25-26-1,25-98 1,49-124 0,-24-50-16,74-50 15,-25-99 1,-99 0-1,-74-49 1,-100 0 0,75 49-1,49 49 1,50 1 0,75 0 15,73 25-16,-73 49-15</inkml:trace>
  <inkml:trace contextRef="#ctx0" brushRef="#br0" timeOffset="70888.59">17216 8856 0,'0'0'0,"-25"0"16,25-25 15,25-24-15,74-50-1,50 74 1,-50 99-1,-74 125 1,-99-1 0,-26-49-1,76-75 1,24-98 15,49-1-31,-24 0 16,25 0-1,-1 0-15,1 25 16,-25 0-16,49 50 16,-74 49-1,-25 0 1,-24 1 0,-26-51-1,1-49 1,49 0-1,25-49-15</inkml:trace>
  <inkml:trace contextRef="#ctx0" brushRef="#br0" timeOffset="71237.72">18134 8732 0,'0'0'0,"0"25"31,-25 0-31,-25 24 16,1 75-1,24 25 1,25 0 0,50-50-1,-1-74-15,1 0 16,0-25-16,49 0 15,-74-25 1,-25-24 15,-75-1-15,-99 50 0,1 25-1,123 24 1</inkml:trace>
  <inkml:trace contextRef="#ctx0" brushRef="#br0" timeOffset="71637.73">20118 8757 0,'0'-50'0,"0"100"0,0-124 16,0 49-16,-24 0 15,-26 25-15,0 0 16,-24 50 0,-50 49-1,99 50 1,25-25-1,99-50 1,1-24 0,-26-1-1,-99-24 1,-49 0 0,-75 0-1,25-25 1,99-25-1,25 0 1</inkml:trace>
  <inkml:trace contextRef="#ctx0" brushRef="#br0" timeOffset="71903.82">20540 8583 0,'0'0'0,"50"-24"0,-75 123 31,0-25-15,-24 1-16,-1-1 15,0 125 1,50-125-16,25 50 16,50-50-1,-1-49 1,-24-25-16,74 0 15,-75-25 1,-24 1-16</inkml:trace>
  <inkml:trace contextRef="#ctx0" brushRef="#br0" timeOffset="72370.94">20565 9154 0,'-25'-25'0,"50"50"0,-75-50 0,50 0 31,25 1-15,74-1 0,1-25-1,-26 25 1,-24 25 0,-26 25-1,-48 25 1,-1-1-1,25 1-15,25 49 32,24-49-32,26-25 31,49-50-31,-25 0 16,-49-25-1,-26-24 1,1 24 15,0 26-15,-25-1 15,25 25 16,-25 25-47</inkml:trace>
  <inkml:trace contextRef="#ctx0" brushRef="#br0" timeOffset="73126.42">21408 9179 0,'0'25'16,"0"-1"-16,0 26 15,0-25 1,-24 0-16,48-1 15,1 1-15</inkml:trace>
  <inkml:trace contextRef="#ctx0" brushRef="#br0" timeOffset="73554.33">22202 9030 0,'0'0'15,"-25"0"-15,1-25 0,-51 50 32,-49 25-17,25 24 1,49 0 0,26 1-1,73-26 1,50-49-1,25-24 1,-74-1-16,49-50 16,-74-49-1,0-25 1,-25-74 0,-25 50-1,25 123 1,-74 50 15,24 124-15,25 25-1,25 24-15</inkml:trace>
  <inkml:trace contextRef="#ctx0" brushRef="#br0" timeOffset="74339.12">22425 9104 0,'0'0'16,"25"0"-16,0-24 16,0-26-1,-25 25 1,-25 25 0,-25 25-1,1 49 1,-1 50 15,25-24-15,50-51-1,25-49-15,24 0 16,26-49 0,24-26-1,-25 1 1,-50 49-1,-24 25 1,0 50 0,0-1-1,0 1 1,24-50 0,26-25-1,-26-49 1,-24 49-1,25-74 1,-50 49 0,25 50-1,-1 25 1,1 74 0,25-49-1,24-26 1,1-24-1,24-74 1,-50-50 0,1-99-1,-25-1 1,0 51 15,-25 148-15,0 50-1,-25 148 1,25 100 0,-25-25-1,0-24 1,0-100 0,1-50-1</inkml:trace>
  <inkml:trace contextRef="#ctx0" brushRef="#br0" timeOffset="74739.49">23542 9253 0,'0'0'0,"25"-25"0,-25-24 15,49-1 1,26 25 0,49-49-1,49-1 16,-24 1-15,-25 49 0,-74 0-1,-50 75 1,-25 24 0,0 26-1,50-26 1,49 1-1,26-1 1,-26 0 0,-74-24-1,-25-25 1,-49 0 15,-100-25-15,100 0-16</inkml:trace>
  <inkml:trace contextRef="#ctx0" brushRef="#br0" timeOffset="75604.6">26370 8683 0,'0'-25'0,"-25"-25"47,0 25-47,0 50 16,-24 0 0,-50 74-16,99-24 15,0 24 1,24-50-1,26 1-15,-25-25 16,49 25 0,-49-1-1,-75 1 1,-74-1 0,-49-49-1,148-24-15</inkml:trace>
  <inkml:trace contextRef="#ctx0" brushRef="#br0" timeOffset="77305.59">26692 8385 0,'50'-25'16,"-100"50"-16,150-75 0,-100 75 31,0 0-16,-25 99 1,-25 298 15,50-273-15,0-100 0,25-49-1,-25-25 1,74-99-1,1 0 1,-26 75 0,-24 49-1,0 49 1,0 50 0,0 1-1,-1-100 1,100 25-1,25-50 1,-50-50 0,-24 26-1,-75 24 1,-50 25 0,25 0-1,-24 25-15,49 24 16,-25-24-16,25 25 15,74-1 1,-24-49 0,25 0-16,-26 0 15,26-24 1,-51 24-16,1-50 16,-74-25 15,-26 26-16,1 24 1,49 25-16,25-25 31,25 25-15,24 0-16,26-25 16,-26 25-16,75-24 31,-99-1-31,25 25 0,-25 25 15,-25 49 1,0 25 0,-25-24-1,50-1 17,24-74-17,50-49 1,-24-1-1,-50 0-15,0 25 16,-1-24 0,1 49-1,-25 25 1,25-1 0,25 101-1,-1-101 1,-24-24-1,25-24 1,-26-51 0,51-49-1,24 0 17,-49 99-32,-1 25 15,-24 99 1,-25-49-1,0-25 1,0 24 0,50-24-1,24-74 1,-24 24 0,-50 0-1,25 0 1,-50 50-1,0 0 1,75 0 0,148-25-1,-99-25-15,174 0 32,-25-49-17,-74-1 1,-100 50-1,-74 1 1,-124 48 0,0 51-1,50-1 1,49 25 0,75-24-1,49-75 1,124 0-1,-74-50 1,-100 25 0,1-49-16,-25 0 15,124-274 1,-75 75 0,-24 100-1,-50 123 16,0 75-15,-75 99 0,26 74-1,-26-73-15,26-1 16</inkml:trace>
  <inkml:trace contextRef="#ctx0" brushRef="#br0" timeOffset="78973.78">1612 12007 0,'0'-25'47,"0"0"-31,0 0-1,-24 1-15,24-1 16,-25-25-16,0 25 16,-25 25-1,-74 0-15,0 124 31,50 124-15,49 25 0,75-223-1,74-100 1,-25-49 0,0-25-1,-74 25 1,0 49-1,-25 149 17,0 50-17,25-25 1,-1-49 0,26-75-1,-25 0 1</inkml:trace>
  <inkml:trace contextRef="#ctx0" brushRef="#br0" timeOffset="79271.81">1836 12205 0,'25'-99'31,"-75"273"-31,75-249 0,24-24 16,-49 149 0,0 98-1,-24 1 1,24-49-1,-25-76 1,74-48 0,-24-26-16,25-74 15,24-25 1,1 99 0,-51 50-1,1 100 1,0 24 15,-25-50-31</inkml:trace>
  <inkml:trace contextRef="#ctx0" brushRef="#br0" timeOffset="79904.5">5085 11883 0,'-24'-50'0,"48"100"0,-73-125 15,49 51-15,-25-1 16,-25 0-16,-49 25 16,-74 124-1,24 50 17,99 24-32,50-74 15,199-149 16,-51-74-15,-48-25 0,-51 25-1,-24 49 1,-25 125 15,-25 98-15,25-24-1,0-50 1,0-74 0</inkml:trace>
  <inkml:trace contextRef="#ctx0" brushRef="#br0" timeOffset="80187.98">5110 11957 0,'0'0'16,"25"-49"-1,0-1-15,-25 75 32,0 74-17,-25 75 1,25-50 0,0-100-16,0 1 15,25-25 1,24-74 15,26-50-31,-26 0 31,-24 74-31,0 25 0</inkml:trace>
  <inkml:trace contextRef="#ctx0" brushRef="#br0" timeOffset="80721.83">5606 12156 0,'0'0'16,"25"-25"-1,-25 0-15,25 0 16,0-24 0,-25-1-16,25 0 15,-25 1 1,-50 49-1,-24 74 1,24 50 0,25 0-1,75-25 1,-1-74 0,75-25-1,-24-49 16,-51-1-31,26 0 16,-26 1-16,75-26 16,-49 51-1,-26 48 1,-24 26 0,-50 49-1,25-24 1,0-100 15,50-74-15,49-50-1,-24 0 1,-51 124 0,26-24-1,-25 49-15</inkml:trace>
  <inkml:trace contextRef="#ctx0" brushRef="#br0" timeOffset="81338.85">6822 11883 0,'25'0'15,"-100"-25"-15,125 50 0,0-25 16,-100 0 0,-25 0-1,1 25 1,49 49-1,25 25 1,50-24 0,24-75-1,-24-25 1,49-25 0,-24-24-1,-51-1 1,1 75-1,-74-24 1,24 98 15,74-49-31,-24-25 16,74-25 0,25 0-1,-74 0 1,-25 25-16,-25 50 31,0 74-15,0 74 15,0 75-15,-75 25-1,-49 0-15,-49-75 16,24-124 15,50-148-15,49-175-1,25 51-15,50-26 16,99-347 0</inkml:trace>
  <inkml:trace contextRef="#ctx0" brushRef="#br0" timeOffset="81655.66">7591 12156 0,'0'0'16,"50"0"-16,-1 0 0,50-75 16,25 1-1,-49-1 16,-50-24-15,-50 25 0,-25 49-1,-24 75 1,-25 123 0,49 1-1,50-100-15,50 50 16,24-74-1,50-50 1,-50-25 0</inkml:trace>
  <inkml:trace contextRef="#ctx0" brushRef="#br0" timeOffset="82638.92">11312 11535 0,'25'0'31,"-25"25"-15,0 25-16,-25 74 16,0 0-1,25-50 1,-25-74 0,25-24-1,25-1 1,50-74-1,24-50 1,0 25 0,0 74-1,-99 124 1,-25 274 15,1-274-15,-1 25-1,0-49-15</inkml:trace>
  <inkml:trace contextRef="#ctx0" brushRef="#br0" timeOffset="82927.45">12007 11610 0,'24'-25'0,"-48"50"0,48-75 16,1 50 15,-25 25-31,-25 25 16,1 123-1,-1-98 1,74-75 0,51-25-1,-1-74 1,-25-1-1,-49-48 1,-50 98 15</inkml:trace>
  <inkml:trace contextRef="#ctx0" brushRef="#br0" timeOffset="83405.19">12552 11560 0,'100'0'16,"-200"0"-16,224 0 0,-124 25 15,25 0 1,-25 24-16,-25-24 0,-24 75 16,24-26-1,50-99 16,0-24-15,24-1 0,50-74-1,-24 49-15,-50 75 16,24 0 0,-49 75-1,-25-1 16,25-49-15,25-25 0,50-74-1,-1-1 1,0 26 0,-24 24-1,-25 74 1,25 1-1,-50-25-15,49 24 16,-24-49 0</inkml:trace>
  <inkml:trace contextRef="#ctx0" brushRef="#br0" timeOffset="83805.48">13644 11238 0,'0'0'0,"25"-124"0,49-50 31,-49 124-15,0 75 0,-75 124-1,-24 124 1,24-50 0,25-148-16,25-1 15,50-99 1,49-74-1,25-50 1,-25 75 0,-24 74-1,-75 25 1,-25 74 0,-49 25-1,-51-25 16,1-49-15,50-25 0,49-25-16,25-50 15,0 0-15</inkml:trace>
  <inkml:trace contextRef="#ctx0" brushRef="#br0" timeOffset="84339.74">14041 11461 0,'0'0'0,"25"-25"0,-1 25 0,26 0 15,0-49 1,-1-1 0,-24-24-1,0 49-15,-100 74 47,1 51-31,49 24-1,25-25 1,50-74 0,99-50-1,-1-25 1,-48-24-1,-26 49 1,-24 25 0,-25 25-1,-1 0-15,-24 49 16,-24 0 0,-26-49-1,50-50 32,50-99-31,24-124-1,50 0 1,-25 124 0,-74 99-16</inkml:trace>
  <inkml:trace contextRef="#ctx0" brushRef="#br0" timeOffset="85088.05">17018 10990 0,'-50'0'16,"100"0"-16,-125 0 15,50 0-15,1 0 16,-1 0-16,0 49 15,-25 26 1,26-1 0,24 1-1,74-75 1,50-25 0,-25-74-1,-49 24 1,-50-24-1,-50 74 17,25 25-32,-24 25 15,24 49 1,99 1 0,125-50-1,49-50 1,-25-50-1,-74 1 1,-124-1-16,-25 26 16,0-1-16,-25-24 15,-25 49 17,1 75-17,-1 98 1,50 101-1,0 48 1,0 1 0,0-25-1,-25-50 1,-24-124 0,24-99-1</inkml:trace>
  <inkml:trace contextRef="#ctx0" brushRef="#br0" timeOffset="85240.48">17464 11858 0,'0'0'0,"25"-50"0,-25 26 15,0-26-15,25 0 16,74-24 15,75-1-15,-1-24-1</inkml:trace>
  <inkml:trace contextRef="#ctx0" brushRef="#br0" timeOffset="86256.23">19672 11139 0,'-25'-25'47,"25"0"-47,0 0 16,50 0-16,-1 0 16,75-24-1,-24 49 1,-76 74-1,-24 100 1,-99 0 0,25-50-1,49-100 1,0 1 0,25-99-1,124-50 1,25-50-1,0 75 1,-50 49 0,-49 100-1,-50 99 1,-124 24 0,99-123-1,0-50 1,50-50-1,49-74 1,75-24 0,-50 73-1,-49 75-15,24 50 16,-49 49 0,-25 25 15,25-25-16,0-49-15</inkml:trace>
  <inkml:trace contextRef="#ctx0" brushRef="#br0" timeOffset="87056">21036 10915 0,'25'-74'0,"-50"148"0,50-173 16,-25 74-16,-25 50 31,0 25-31,-49 49 16,0 50-1,49-75 1,0-49 0,124-99 15,-24-26-16,-51 51 1,26-1-16,-25 25 16,0 0-1,-25 125 17,0-26-32,0 50 15,25 0 1,24-99-1,50-25 1,1-74 0,24-26-1,-50-49 1,-24 1 0,49 73 15,-49 75-16,-1 50 1,-24 49 0,0 25-1,-25-25 1,25-74 0,49-74-1,0-26 1,26-74-1,-26 25 1,-49 0 0,24 50-1,-49 99 17,0 24-17,-24 75 1,-1 75-1,-25-1 1,1-24 0,49-125-1,24-73 1</inkml:trace>
  <inkml:trace contextRef="#ctx0" brushRef="#br0" timeOffset="87305.12">22574 10816 0,'50'-50'15,"-199"274"-15,298-472 0,-199 322 16,125-173-16,-100 99 16,-25 25-1,-49 49 1,25 50 15,24-25-15,50-49-1,25-25 1,24 0 0,51-25-1,-1-25-15</inkml:trace>
  <inkml:trace contextRef="#ctx0" brushRef="#br0" timeOffset="87589.3">23219 10841 0,'0'0'0,"-24"0"31,-1 0-31,0 0 0,-50 25 32,51 24-17,48 26 1,76 24-1,-75-49 1,24-26-16,-24 51 16,-25-26-1,-74 1 1,-51-25 0,-23-25-1</inkml:trace>
  <inkml:trace contextRef="#ctx0" brushRef="#br0" timeOffset="88938.78">25650 10940 0,'0'0'0,"0"-25"0,-24 25 31,-1 25-31,-50 49 16,-24 51 0,50-1-1,49-50 1,49-49 15,50-50-15,1-49-1,-76 24-15,1-49 16,-25-25 0,-49 49-1,24 50 1,0 1-1,0 24 1,100 0 0,49 0-1,74-25 17,-24-50-17,-50 1 1,-75 49-1,-73 0 1,-51 75 0,1 24-1,24 50 1,25 75 0,0 24-1,25 50 1,0-25-1,-24-49 1,24-100 0,-25-99-1</inkml:trace>
  <inkml:trace contextRef="#ctx0" brushRef="#br0" timeOffset="89105.68">25849 11684 0,'0'0'0,"-25"-25"0,25 1 16,0-1-1,50-25 1,98-24 0,101-25-1,-76 49-15</inkml:trace>
  <inkml:trace contextRef="#ctx0" brushRef="#br0" timeOffset="89489.31">28131 10791 0,'0'-25'31,"0"1"-31,25 24 16,25 0-1,-26 0-15,26 24 16,-25 1-16,0 0 16,-1 149-1,-123-1 1,-25-24-1,74-99 1,26-1 0,98-24 15,75-50-15,25-24-1,24-26 1</inkml:trace>
  <inkml:trace contextRef="#ctx0" brushRef="#br0" timeOffset="89875.66">28850 10766 0,'-49'0'15,"98"0"-15,-123-24 0,49-1 16,50 0 0,49 0-1,51 0 1,-51 25 0,0-24-1,-24 24-15,-25-25 16,0 50-1,-25 49 1,-50 75 0,0 49-1,-24 50 1,0 25 0,-26 50-1,75-199 16,1-75-31</inkml:trace>
  <inkml:trace contextRef="#ctx0" brushRef="#br0" timeOffset="94325.58">1662 14190 0,'0'-25'16,"0"0"0,-25 0 15,0 25-15,50 25 171,-50 0-171,25 0-1,0 24-15,0 1 16,0 24-16,0-24 16,-24 74-1,24-99-15,0 0 16,0 0-1,99-100 1,-50 26 0,26-76-1,-1 1 1,-24 50 0,-25 74-1,0 0 1,-1 99-1,76 75 1,-26-124 0,0-26-1,-49-24 17,0-49-17,0-26 1,0-24-1,-50-25 1,0 25 0,0 24-1,0 75 1,25 100 0</inkml:trace>
  <inkml:trace contextRef="#ctx0" brushRef="#br0" timeOffset="94672.67">2654 14239 0,'25'-24'15,"-50"48"-15,75-73 16,-50 24 0,0 50 31,0 24-47,0-24 15,0 25-15,0 24 16,0-24-16,0 49 15,-25-49 1,25-25 0,0-50-1</inkml:trace>
  <inkml:trace contextRef="#ctx0" brushRef="#br0" timeOffset="94875.52">2729 14066 0,'0'0'16,"0"-25"-16,0 0 15,0 0 1</inkml:trace>
  <inkml:trace contextRef="#ctx0" brushRef="#br0" timeOffset="95173.53">2977 13967 0,'0'0'16,"0"-25"-16,0 50 47,0-1-47,0 26 15,0 0-15,-25 24 16,25-24-16,0 98 15,0-23 1,25-1 0,-25-75-1</inkml:trace>
  <inkml:trace contextRef="#ctx0" brushRef="#br0" timeOffset="95375.86">2952 14413 0,'0'-25'16,"0"50"-16,-25-99 15,25 49 1,25 0 0,0 0-16,74-49 15,25-1 1,-25 1-1</inkml:trace>
  <inkml:trace contextRef="#ctx0" brushRef="#br0" timeOffset="95755.49">3423 13942 0,'25'-50'15,"-50"100"17,50-75-17,-25 50 1,-25 99-1,1-50-15,24 75 16,-25-25 0,25-99-1,25-50 17,24-49-17,1-1 1,-25 50-1,24 25 17,-24 25-17,0 0-15,0 0 16,49 24 0,-24-24-1,-1-25 1,-24 25-1,0-25-15</inkml:trace>
  <inkml:trace contextRef="#ctx0" brushRef="#br0" timeOffset="97072.65">5780 14413 0,'0'0'0,"-25"0"31,25-25-15,0 0 0,0 1-16,50-26 15,-25 0-15,-1 1 16,51-50 0,-50 24-1,-100 75 16,1 75-15,-1 49 0,75-25-1,25 0 1,74-49 0,-74-25-16,25 24 31,-50 1-16,-25-1 1,-25 1 0,-24-25-1,0-25 1,74-25-16</inkml:trace>
  <inkml:trace contextRef="#ctx0" brushRef="#br0" timeOffset="97254.48">6400 14463 0,'0'0'0,"75"0"0,-51 0 16,-24 25 15</inkml:trace>
  <inkml:trace contextRef="#ctx0" brushRef="#br0" timeOffset="97457.37">6797 14215 0,'0'24'31,"0"1"-15,-25 25-16,25-1 15,0 1 1,0 0-16,0 24 16,0 25-16</inkml:trace>
  <inkml:trace contextRef="#ctx0" brushRef="#br0" timeOffset="97759.75">6822 14239 0,'0'0'0,"0"-24"0,0-1 16,0 0-1,25 25 1,0 0-1,99 25 1,-25 49 0,-50 25-1,-24-24 1,-50 24 0,-74 0-1,-124 25 16,99-99-15</inkml:trace>
  <inkml:trace contextRef="#ctx0" brushRef="#br0" timeOffset="98873.54">8658 14140 0,'0'-25'32,"-25"75"-1,0 0-15,0-1-16,25 26 15,0-1 1,0 25-1,50-74-15,24-25 16,50-74 0,-49-26-1,-50 26 1,-75 0 0,-25 24-1,1 0 1,49 50-16</inkml:trace>
  <inkml:trace contextRef="#ctx0" brushRef="#br0" timeOffset="99310.51">9179 13917 0,'0'0'0,"24"-25"15,-24 75 1,0-25 0,-24 123-1,-1 51 1,25 74 0,0-25-1,25-149-15,24 0 16,1-99-1,-1-49 1,1-100 15,-25-25-15,-50-49 0,-49 49-1,-1 75 1,1 74-1,74 0 1,0 1 0,149-51-1,24 26 1</inkml:trace>
  <inkml:trace contextRef="#ctx0" brushRef="#br0" timeOffset="99972.91">10841 13594 0,'0'-24'16,"0"-1"-16,-25 25 15,-50-25 1,-49 25 0,-24 25-1,73 0 1,50-25 15,25 24 0,0 1-15,25 0-16,0 74 16,-25 50-1,0-25 1,0-49 0,0-51 30,50-73-30,-1 24 0,50 0-1,25 25 1,-74 0-16,0 25 16,74 49 15,-100-49-31,-24 0 0,-24 49 15,-1-49 1,-124 74 0,0-24-1,0-25 1,100-50-16,-26 0 16,51-25-1</inkml:trace>
  <inkml:trace contextRef="#ctx0" brushRef="#br0" timeOffset="100277.19">11610 14215 0,'24'0'16,"-48"0"-16,48 24 0,-24 1 63,25 0-48</inkml:trace>
  <inkml:trace contextRef="#ctx0" brushRef="#br0" timeOffset="101441.64">13917 14041 0,'0'0'0,"25"0"31,-1 0-31,-73 50 16,24-1-1,-25 125 1,25-100-16,1 26 16,73-125 15,1-75-15,24-24-1,-49 75 16,-25 24-31,25 25 16,25 50 0,24 49-1,0-74 1,1-50 0,-1-25-1,-24-49 1,-25 0-1,-50 0 1,25-1 0,0 76 15</inkml:trace>
  <inkml:trace contextRef="#ctx0" brushRef="#br0" timeOffset="101872.29">15033 13446 0,'25'-25'0,"-50"50"0,50-75 16,0 50-16,-25 25 15,0 24-15,-25 1 16,-25 148-1,25 26 1,-24-51 0,24-73-1,25-76-15,0-48 32,50-76-17,24-24 1,-24 75-1,-26 49 1,1 99 0,0 50-1,25-25 1,24-75 0,100-73-1,24-51 1,-123 26-16</inkml:trace>
  <inkml:trace contextRef="#ctx0" brushRef="#br0" timeOffset="102406.73">15852 13991 0,'24'-148'16,"-24"98"-1,-24 50-15,-26 25 16,-24 0-16,-75 99 16,74 0 15,51-100-16,396-148-15,-720 248 16,398-148 0,0-26-16,-1 0 0,50-49 15,-24 25 1,-50 74 0,-25 49 15,49 51-31,-49-51 15,174 75 1,-50-124 0,25-25-1,-25-49 1,-25-25 0,-25-75 15,-74-24-16,0 49 1,0 124 0,-49 0-1,24 124 1,0 50 0,50 174-1,0-174 1,24-50-1,1-50 17,-25-49-32</inkml:trace>
  <inkml:trace contextRef="#ctx0" brushRef="#br0" timeOffset="102574.79">16472 13843 0,'0'0'0,"-25"-25"32,75 0-17,-1 0 1,26 0-16,98-49 16</inkml:trace>
  <inkml:trace contextRef="#ctx0" brushRef="#br0" timeOffset="103407.63">18258 13768 0,'0'-25'0,"0"50"0,25-50 16,0 0-16,-25 1 15,0-1-15,0 0 32,-25 0-17,-50 25 1,-49 75 0,0 98-1,75-98-15,-26 98 16,100-73-1,124-76 1,49-24 0</inkml:trace>
  <inkml:trace contextRef="#ctx0" brushRef="#br0" timeOffset="104039.75">18903 13867 0,'0'0'16,"25"0"-16,-25-24 0,-25 24 15,0 24 1,-25-24 0,-24 75-1,0 49 1,49-25-1,74-25 1,75-74 0,25-24-1,-25-26 1,-74-24 0,-50-1-1,-25 1 16,25 49-31,-25 0 16,75 0 0,74 1-1,-25 48 1,-74 26 0,-25 49-1,-25-24 1,0-51-1,25-48 1,75-26 0,24-74-1,-25 25 1,-24 74-16,-25 0 16,0 75 15,-25 49-16,25 25 1,-1-25 0,26-99-16</inkml:trace>
  <inkml:trace contextRef="#ctx0" brushRef="#br0" timeOffset="104256.64">20218 13793 0,'0'0'0,"24"-50"0,-24 25 15,-24 1 1,-76 48 0,1 51-1,25 24 1,49-24 0,50-1 15,49-49-16,50-25-15</inkml:trace>
  <inkml:trace contextRef="#ctx0" brushRef="#br0" timeOffset="105408.39">20565 14041 0,'-25'25'0,"50"-50"0,-75 50 16,50 0 15,0-50-31,25 0 15,25-25 1,-1 26-16,-24-51 16,74-123-1,-74 24 1,-25 0 0,0 75-1,-25 74 1,-49 100-1,0 74 1,24 74 0,50-25-1,50-98 17,-26-51-32,51-49 15,123-49 1,-99-51-1,-49-24 1,-25 25 0,0 74-1,-50 50 1,25 74 0,0-24-1,25-1 1,0-74-1,-1-25 1,26-24-16,-25-1 16,0 0-16,-1-24 31,1 49-15,0 75 15,0-1-16,24-24 1,1-25 0,49-49-1,-74-1 1,0-24 0,-25 98 30,0 1-46,25 50 16,-1 24 0,1-25-1,-25 1 17,-25-1-17,-74-24 1,50-50-1,-51 25 1,76-100 0,73-49-1,26 50-15,-1-1 16,125-49 0,-100 75-1,-25-1 1,-49 50-1,-25 25 1,0 49 0</inkml:trace>
  <inkml:trace contextRef="#ctx0" brushRef="#br0" timeOffset="105478.09">22004 13743 0,'-25'75'47,"25"-26"-16</inkml:trace>
  <inkml:trace contextRef="#ctx0" brushRef="#br0" timeOffset="105590.01">22053 13570 0,'0'-25'16,"-49"223"-16,98-421 0,-73 198 16,24 0-1</inkml:trace>
  <inkml:trace contextRef="#ctx0" brushRef="#br0" timeOffset="105925.46">22301 13495 0,'25'0'31,"-50"25"-15,25 0-16,0 24 15,0 51 1,0-26 0,25-24-1,25-50 1,-1-25 0,-24-25-1,-25-49 1,0 0-1,-25 24 1,1 75 0,24-24-1,0-1-15</inkml:trace>
  <inkml:trace contextRef="#ctx0" brushRef="#br0" timeOffset="106272.34">22624 13421 0,'25'25'0,"-50"-50"16,75 99 0,-75 1-1,25-26-15,-25-24 16,0 25 0,50-50-1,0-50 1,24 0-16,75-49 15,0 0 1,-74 74 0,0 25-1,-1 75 17,26 49-17,-1 0 1,1-50-1,-51-74 1</inkml:trace>
  <inkml:trace contextRef="#ctx0" brushRef="#br0" timeOffset="107374.02">25601 13396 0,'25'-50'16,"-50"100"-16,50-149 0,-1 49 16,-24 25-1,-24-24 1,-26 49 0,-24 49-1,24 51 1,75-1-1,49 0 1,25-25 0,-74 50-1,-99-49 1,-50-1 0,25-49-1,24-50 1,75 1-1</inkml:trace>
  <inkml:trace contextRef="#ctx0" brushRef="#br0" timeOffset="108991.56">25948 13024 0,'0'0'15,"25"-25"-15,-25 50 31,-25 24-15,25 100 0,-25 50-1,25-1 1,0-74 0,0-49-1,25-125 16,0 0-15,24-49 0,26 0-1,-25 99 1,-26 50 0,-24 49 15,0-50-31,25 51 15,25-75 1,74-50 0,0-25-1,-25-49 1,-25-25 0,-74 49-1,0 51 1,-24 24-16,-1 24 15,-25 1-15,25 0 16,-24 74 0,49 25-1,0-74-15,74 24 16,25-49 15,1-25-15,-26-25-1,-49-24 1,-75-26 0,-24 26-1,-25 24 1,49 25 0,50-50-1,99-24 1,1 24-1,-1 50 1,-50 0 15,1 75-15,-50 24 0,0 0-1,0-49 1,0-25-1,50-50 1,24-50 0,25-74-1,-74 75 1,-25 49 0,25 50-1,-25 49 1,25 1-1,-1-26 1,26-24 0,49-25-1,-74-25 17,25-74-17,-25 0 1,-1-99-1,-24 173 1,0 50 0,0 74-1,0-25 1,50 125 0,49-50-1,75-75 1,24-74-1,1-50 1,-1-49 0,-74-25-1,-74 0 17,-50 99-32,-50 0 15,-74 25 1,0 75-1,50-1 1,49 50 0,50-49-1,49-26 1,25-49 0,75-74-1,-100-50 1,-49 25-1,0-149 1,0-1 0,-50 51 15,-25 198-15,26 74-1,24 50 1,74-49-16</inkml:trace>
  <inkml:trace contextRef="#ctx0" brushRef="#br0" timeOffset="109390.36">30240 13049 0,'0'0'16,"0"-25"-16,24 0 15,-48 25-15,-26 74 16,50 75 0,-25 25-1,25-25 1,0-75 15,25-74-15,99-49-1,-49 24-15,49-25 16,-75 50 0,-24 25-1,-25 49 1,-74 50 0,-75-49-1,25-50 1,74-25-1,50-25 1</inkml:trace>
  <inkml:trace contextRef="#ctx0" brushRef="#br0" timeOffset="109724.98">30736 13396 0,'0'0'15,"49"0"-15,1 0 16,24 25-1,26-25 1,-1 0 0,0-25-1,-74 25-15,25-50 16,-50 1 0,-50 24-1,-49 25 1,0 74-1,49-49 1,25 50-16,0-1 16,0 75-1,75-25 1,49-50 0,75-24-1,0-25 1</inkml:trace>
  <inkml:trace contextRef="#ctx0" brushRef="#br0" timeOffset="111524.55">3026 16422 0,'0'-24'16,"0"48"-16,0-73 15,-24 49 1,-1-25-16,-99 25 16,0 25-1,0 24 17,25 76-32,49-26 31,25 25-16,50-75 1,74-49 0,25-99-1,25-25 1,-25-25 0,-74 75-16,-1-100 15,-24-49 1,-25 24-1,-25 51 17,0 98-17,1 75 1,24 173 0,0 298-1,24-322 1,1 99-1,50-25 1,-51-223-16</inkml:trace>
  <inkml:trace contextRef="#ctx0" brushRef="#br0" timeOffset="111839.74">3547 16249 0,'0'0'0,"25"-25"0,-25 0 32,25 25-32,-25 75 15,25 73 17,-25-73-32,-25 74 15,25-75 1,0-99 15,50-99-15,-1-49-1,26 24 1,-51 99-16,1 25 16,-25 1-1</inkml:trace>
  <inkml:trace contextRef="#ctx0" brushRef="#br0" timeOffset="112241.21">4093 16522 0,'0'0'16,"25"-25"-16,-25 0 15,0 0 1,-25-24-1,-74 148 17,74-25-17,0 26 1,25-51 0,25-49-1,0 0-15,49-49 16,-49-26-1,0 26 1,0 24 0,0 25-1,-1 49 17,1 26-17,0-1 1,25-49-16</inkml:trace>
  <inkml:trace contextRef="#ctx0" brushRef="#br0" timeOffset="112674.45">4465 16497 0,'0'-25'16,"0"124"-16,0-173 0,-25 74 31,25 50-31,-24 49 15,73-50 1,1-49 0,49-24-1,0-26 1,-24-24 0,-50 49 15,-1 25-16,-24 0 1,25 25-16,25 49 16,49-49-1,25 0 1,-25-25 0,-24-50-1,-51-24 1,-24-1-1,-49-24 1,24 74 0,0-25-1</inkml:trace>
  <inkml:trace contextRef="#ctx0" brushRef="#br0" timeOffset="113090.64">5606 16398 0,'0'0'0,"50"0"16,0 24 0,-50 1-1,0 25 1,-25-25 0,25-50 30,25 0-46,-25-25 16,49-49-16,26 50 31,-26 49-31,50 24 16,-24 26 15,24 24-15,0 1-1,1-75 1,-26 0 0,0-75-1,-24-49 1,-25-24 0,-25 24-1</inkml:trace>
  <inkml:trace contextRef="#ctx0" brushRef="#br0" timeOffset="113673.66">7715 16348 0,'0'0'0,"-25"-25"0,-49-24 16,49-1 0,25-24 15,25-1-16,99-24 1,-25 74 0,-25 50-16,1 25 15,-50 49 1,-25 50 0,-50-50-1,25-25 1,0-24-1,1 0 1,24-1 0,0-24-1</inkml:trace>
  <inkml:trace contextRef="#ctx0" brushRef="#br0" timeOffset="113878.24">8161 16968 0,'0'0'0,"0"25"0,0 0 15,25 0 1,-25-1 0,0 26 30,25-50-46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32:26.9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2803 2059 0,'0'-25'0,"-25"50"78,25 0-63,-24 24-15,-1 26 16,0-26-16,0 1 16,25 0-16,-25-25 15,25-1 1,0 1 0</inkml:trace>
  <inkml:trace contextRef="#ctx0" brushRef="#br0" timeOffset="332.44">2605 1861 0,'0'0'15,"0"-25"1,-25 25-1,25 25 1,0-1 0,50-24-1,-26 25-15,26-25 16,0-49 0,-26 24-1,-24-25-15,0 1 16,-49-1-1,-1 25 1,-24 25 0,-25 75-1</inkml:trace>
  <inkml:trace contextRef="#ctx0" brushRef="#br0" timeOffset="651.87">2233 2208 0,'0'-25'0,"24"25"15,-24-25-15,-24 50 47,-1 0-47,0 24 16,0 76-1,25-76 1,0 75 0,25-99-16,0 0 15,49 24 1,-24-49-16,99 0 15</inkml:trace>
  <inkml:trace contextRef="#ctx0" brushRef="#br0" timeOffset="949.68">3473 1885 0,'0'0'0,"25"0"16,0 0-16,-25 25 15,24 0-15,-24 25 16,50 49 0,-25 50-1,-25-25 1,0-25-1,-25-49 1,25-1 0,-25-24-16</inkml:trace>
  <inkml:trace contextRef="#ctx0" brushRef="#br0" timeOffset="8333.7">5978 1414 0,'25'-50'31,"-50"26"-15,1 24-16,-76 49 16,-48 26-1,73 24 17,26-25-17,98-24 1,26 0-1,49-1 1,-75 1 0,-24 24-1,-50 25 1,-74-24 0,-25-26-1,74-24-15,-49-25 16,25 0-1,74-49 1,25-26 0,49-24-1</inkml:trace>
  <inkml:trace contextRef="#ctx0" brushRef="#br0" timeOffset="8555.52">6177 1836 0,'25'0'16,"-25"49"-1,0-24-15,0 0 16,-50 49 0,50-24-1,-25 0 1,1-26 15</inkml:trace>
  <inkml:trace contextRef="#ctx0" brushRef="#br0" timeOffset="8699.54">6326 1687 0,'0'-50'0,"0"100"0,0-125 15,0 26 1,-25 24 0</inkml:trace>
  <inkml:trace contextRef="#ctx0" brushRef="#br0" timeOffset="9034.49">6574 1960 0,'0'0'16,"-25"25"-16,25 49 16,-50-24-1,26-50 1,24-50 15,24 0-31,51-49 16,49 0-1,-50 74 1,-24 25 0,0 25-1,-50 74 1,0 0 0,0-74-16,0 25 15,74-50 1,-49-25-1</inkml:trace>
  <inkml:trace contextRef="#ctx0" brushRef="#br0" timeOffset="9252.61">7194 1885 0,'0'-49'0,"0"98"16,25-123 0,-50 74-1,0 0 1,-24 74-1,-1-24 1,50 24 0,0-24-1,25-25-15,24-25 16,26 25 0,-1-50-1</inkml:trace>
  <inkml:trace contextRef="#ctx0" brushRef="#br0" timeOffset="9533.62">7715 1935 0,'0'0'0,"0"-25"0,25 0 32,0 1-17,-25-1 1,0 0-1,-25 0 1,-50 25 0,51 25-16,-51 49 15,26-24 1,49 0 0,49-1-1,26-24 1,-1-25-1</inkml:trace>
  <inkml:trace contextRef="#ctx0" brushRef="#br0" timeOffset="10085.53">10419 1439 0,'0'-25'16,"0"0"-1,-25 25 17,25 25-17,-25 49 1,1-24-16,-1 0 15,0-1-15,0 75 16,0-49 15,25-50-31</inkml:trace>
  <inkml:trace contextRef="#ctx0" brushRef="#br0" timeOffset="10267.66">10444 1290 0,'0'-25'15,"0"50"-15,25-50 0,-25 0 16,0 1-16</inkml:trace>
  <inkml:trace contextRef="#ctx0" brushRef="#br0" timeOffset="10517.88">10766 1191 0,'0'0'16,"0"25"15,-25-1-31,1 26 15,-26 24 1,25 1-16,-24 24 16,49-25-16,0 75 15,24-49 1,51-76 0,-1-24-1,-24-24 1</inkml:trace>
  <inkml:trace contextRef="#ctx0" brushRef="#br0" timeOffset="10668.63">10717 1687 0,'0'0'0,"-25"0"0,0 0 32,0 0-17,75-25 1,74 0-1,-25 0-15</inkml:trace>
  <inkml:trace contextRef="#ctx0" brushRef="#br0" timeOffset="11033.37">12974 1414 0,'-25'-25'15,"50"50"-15,-75-50 0,26 25 16,-1 25 15,0 25-15,25-1 0,-25 1-16,0-1 15,25 1-15,0-25 16,0 0-16</inkml:trace>
  <inkml:trace contextRef="#ctx0" brushRef="#br0" timeOffset="11333.09">12900 1116 0,'0'0'0,"0"50"0,49-50 16,-24 0-1,-25-25 32,-25 0-31,0 25-16</inkml:trace>
  <inkml:trace contextRef="#ctx0" brushRef="#br0" timeOffset="11583.4">13371 1389 0,'0'25'15,"0"-50"-15,-25 75 0,0-25 16,25 24-16,0-24 16,25 0-16,0 24 15,25 1 1,-26-50-1,-48 50 1,-100-1 0,-75 1-1</inkml:trace>
  <inkml:trace contextRef="#ctx0" brushRef="#br0" timeOffset="12300.55">15455 1464 0,'0'-50'16,"0"100"-16,0-125 15,-25 50-15,0 1 16,-24 24-16,-26-25 16,-74 74-1,25 51 1,75-51-16,24 26 16,25-51-16,74 26 15,75-50 1,-75-25-1,51-24 17,-101 49-17,-24 24 17,0 26-32,0 0 15,25 123 1,-50 51-1,-49 98 1,-50-148 0,25-75-1,49-74 1,0 0-16,26-50 16,-1 25-16,25-149 15,25-49 1,49-51-1,75 51 1</inkml:trace>
  <inkml:trace contextRef="#ctx0" brushRef="#br0" timeOffset="12501.58">15653 1538 0,'0'0'0,"0"-25"15,0 50 17,0 0-17,0 74 1,0 0 0,0-24-1</inkml:trace>
  <inkml:trace contextRef="#ctx0" brushRef="#br0" timeOffset="12884.56">15752 1439 0,'0'0'16,"0"-50"-16,-24 25 15,24 1 1,49 48 31,-24 1-47,0 0 15,24 99 17,-24-99-32,-25 24 15,25-24-15,-25 50 16,0-50-1,25-25 1,-25-25 0,49-50-1,26-49 1,-25 50 0,24-1-1,-24 51 1</inkml:trace>
  <inkml:trace contextRef="#ctx0" brushRef="#br0" timeOffset="13150.75">16397 1464 0,'0'0'15,"0"24"-15,25-24 16,0 0-16,-25-24 16,50-26-1,-50 0 16,0 26-15,-50 24 0,0 74-1,1 25 1,49 0 0,49-49-1,51-25 1,24-25-1</inkml:trace>
  <inkml:trace contextRef="#ctx0" brushRef="#br0" timeOffset="13452.58">17018 1439 0,'0'0'16,"0"-25"-16,0 0 31,0 50-31,0 25 16,-25-1-1,25 1 1,0-50 15,74-75-15,1-24 15,-1 50-15,-49 24-1,0 25-15,-1 25 16,26 49 0,-25 50-1</inkml:trace>
  <inkml:trace contextRef="#ctx0" brushRef="#br0" timeOffset="13803.46">18481 1141 0,'0'25'0,"0"-75"16,0 75-16,0-25 63,0 50-48,0 24-15,0 1 16,0-1-16,-25 0 15,1-24 1,24 24-16,-25 1 0</inkml:trace>
  <inkml:trace contextRef="#ctx0" brushRef="#br0" timeOffset="14799.89">18332 1612 0,'0'-24'15,"0"48"-15,-24-98 16,-1 49-1,50 0 1,74-49 0,25 24-1,25-24 1,-50 0 0,-74 24-1,-25 100 16,-25 49 1,0 25-17,0-50-15,25 1 16,25-100 31,0-25-32,24 25-15,-24 1 16,0-1 0,0 0-1,25 75 1,24 24 0,149 25-1,-49-99 1,-50-25-1,-75-49 1,-49-25 0,-24 24 15,-26 51-15,0 24-16,-24 24 15,49 26 1,0 0-1,50-26 1,50-24 0,-1-24-1,0-26 1,-74 25 0,25 25-1,25 50 1,0-1-1,49 26 17,99-26-17,-74-49 1,-49-49 0,-26-50-1,1-75 1,0 0-1,-50 50 1,24 99 0,-73 100 15,-1 49-15,25 25-1,25 0 1,25-50-1,-25-50 1</inkml:trace>
  <inkml:trace contextRef="#ctx0" brushRef="#br0" timeOffset="14972.45">20242 1389 0,'-24'-25'0,"24"-24"16,24 123-16,-73-173 0,24 99 15,25-25 1,0 0 0,74 1-1,75-1 1,-74 0-16</inkml:trace>
  <inkml:trace contextRef="#ctx0" brushRef="#br0" timeOffset="16352.53">22351 1290 0,'0'-25'16,"0"0"0,0 1-1,-25 24 16,25 24-31,-74 125 16,-1 25 0,26-25 15,49-100-31,-25-24 0</inkml:trace>
  <inkml:trace contextRef="#ctx0" brushRef="#br0" timeOffset="17019.95">22078 1612 0,'0'0'0,"-25"-49"16,1 24-16,24 0 15,0 0 17,99 1-17,50-51 1,-50-24-1,0 0 1,-74 49 15,0 50-15,-25 25 0,-25 49-1,25 1-15,0-1 16,-50 50-1,25-49 1,25-51 0,0 1-1,0-74 1,50-51 0,25 26-1,-26 49 1,-24 25-1,0 25 1,24 49 0,-24 1-1,50-26 1,49-49 0,0-24-1,0-51 1,-25-24-1,-74 25 1,-75 74 0,-49 49-1,24 26 1,51 24 0,24 0-1,198-24 1</inkml:trace>
  <inkml:trace contextRef="#ctx0" brushRef="#br0" timeOffset="17583.84">25378 1265 0,'0'0'0,"0"-25"0,0 1 16,0-1-1,-25 0-15,-50 25 32,-74 50-17,1 74 1,48 0-1,76-50 1,48-74-16,76 0 16,48-25-1,-48-24 1,-51 24 0,-49 0-1,25 25 1,0 74-1,0 26 1,-25-26 0,25-24-1</inkml:trace>
  <inkml:trace contextRef="#ctx0" brushRef="#br0" timeOffset="17883.91">25576 1389 0,'0'0'15,"50"-74"-15,-26 24 16,-24 25 0,0 50-1,0 0 1,0 74 0,-24 0-1,48-24 1,1-100 15,0 0-15,25-24-16,-1-1 0,26-74 31,-26 50-15,-24 49-1</inkml:trace>
  <inkml:trace contextRef="#ctx0" brushRef="#br0" timeOffset="18401.33">25998 1414 0,'0'0'0,"24"0"16,51-25 0,-1 0-1,-24-24 1,-50-1-1,-50 25 1,-24 75 15,-25 0-15,49 49 0,50-25-1,50-24 1,49-25-1,25-50 1,0-25 0,0-24-1,-25 24 1,-24 25 0,-26 50-1,-49 25 1,-25 24-1,75-99 32,-25-24-31,0-1 0,74-24-1,-49 24-15,49 1 16,-50 49-16</inkml:trace>
  <inkml:trace contextRef="#ctx0" brushRef="#br0" timeOffset="18718">27263 1166 0,'-124'25'15,"248"-50"-15,-149 25 16,-49-25 0,-26 25-1,26 25 1,49 25-1,25 24 1,99-49 0,1 0-1,-26-1 17,-49-24-32,0 25 15,-25 25 1,0-1-1,-25 26 1,25-50 0,-25-1-1</inkml:trace>
  <inkml:trace contextRef="#ctx0" brushRef="#br0" timeOffset="19619.45">27858 1191 0,'0'-25'15,"0"50"-15,0-75 0,-25 25 16,-24 1 0,-26 24-1,26 49 1,-1 1-1,50-1 1,50-49 0,49 0 15,0-24-15,-49-1-1,-50 0 1,25 25-1,-25 0 1,24 50-16,-24 49 16,0 25-1,0 49 1,-49-24 0,-1 0-1,-49-25 1,-25-99-1,74-50 17,26-74-17,24 25-15,49-50 16,26 24-16,173-173 31,-149 224-31</inkml:trace>
  <inkml:trace contextRef="#ctx0" brushRef="#br0" timeOffset="19934.74">28379 1240 0,'0'0'0,"25"25"0,25-25 16,24 0 0,0-49-1,-24 24 1,-25 0-16,-50 0 31,0 25-15,-74 25-1,25 49 1,24 26 0,50 24-1,74-50 1,26-49-1,73-25 1,-98-25-16</inkml:trace>
  <inkml:trace contextRef="#ctx0" brushRef="#br0" timeOffset="21884.26">5681 4019 0,'0'-25'0,"0"50"0,-25-50 15,0 50 1,25 24-1,-74 75 1,24 0 0,25-49-1,25-50 1,0-75 0,75-74-1,24-25 1,-49 100-1,24-51 1,0 100 0,-24 100-1,-50 48 1,0-24 0,-25-24-1,25-75 1</inkml:trace>
  <inkml:trace contextRef="#ctx0" brushRef="#br0" timeOffset="22202.72">6251 4019 0,'-24'49'31,"-1"1"-16,0 24-15,0-24 16,25 0-16,0 24 16,75-49 15,24-50-15,-25-25-1,-49 26-15,-25-26 16,25 0-16,-50 1 15,0-1-15,-49 1 16,-25 24 0,74 0-1</inkml:trace>
  <inkml:trace contextRef="#ctx0" brushRef="#br0" timeOffset="22332.68">6747 4217 0,'50'0'16,"-100"0"-16,100 25 16</inkml:trace>
  <inkml:trace contextRef="#ctx0" brushRef="#br0" timeOffset="22733.77">7715 4019 0,'0'-25'15,"0"50"-15,0-75 16,-25 25-1,-24 25 1,24 50-16,-25 0 16,1 74-1,49-25 1,24-50 0,26-49-1,0 0-15,24 0 16,-24-24-16,24-26 15,-49-24 1,-50 24 0,-49-24-1,-1 24 1,50 25 0</inkml:trace>
  <inkml:trace contextRef="#ctx0" brushRef="#br0" timeOffset="23035.69">8211 3796 0,'0'0'0,"50"-25"0,-50 0 16,-25 0 0,-25 0-1,1 25 1,-1 50-1,0 24 1,50 50 0,0 25-1,25 0 1,-25 50 0,0-1-1,0-124-15,-25 75 16,25-99-1</inkml:trace>
  <inkml:trace contextRef="#ctx0" brushRef="#br0" timeOffset="23201.33">7963 4664 0,'0'0'16,"-25"-25"-1,25 0-15,0 0 16,25 1 0,0-26-16,49 0 15</inkml:trace>
  <inkml:trace contextRef="#ctx0" brushRef="#br0" timeOffset="23967.92">10220 3969 0,'0'-25'16,"0"1"0,50 24-16,-25 0 15,-25 148 17,-25-73-17,-25-26-15,1 51 16,24-76-1,50-123 1,124-50 15,-75 75-31,125-75 32,-175 149-17,-98 273 16,24-223-31,26-1 16,24-24-16,0-50 31,74-74-15,75-50 0,-25 25-1,-75 99 1,-24 50-1,-50 174 1,1-100 0,-51 25-1,75-75 1</inkml:trace>
  <inkml:trace contextRef="#ctx0" brushRef="#br0" timeOffset="24619.28">11238 3696 0,'24'-49'15,"-48"98"-15,48-123 16,-98 123-16,24-24 16,-74 124-1,75-74-15,-26 73 16,50-73-1,75-100 17,49-25-17,-24-49 1,-26 25-16,-24-1 16,0 26-1,0 49 16,-50 99-15,0 0 0,50-24-1,25-26 1,-26-49-16,26 25 16,0-50-16,-1 0 15,50-24 1,1-100-1,-100 25 1,-75 74 0,1 50-1,24 25 1,1 50 0,49-51-16,24 26 15,51 0 1,-1-1-1,1 1 17,-1 24-17,-24-49 1,49-75 0,-49 26-16</inkml:trace>
  <inkml:trace contextRef="#ctx0" brushRef="#br0" timeOffset="24821.37">12056 3746 0,'25'-50'16,"-50"100"-16,75-149 0,-50 74 31,0 50-15,0 49 0,0 75-1,-25 25 1,25-100-1,-25 25 1,75-99 15</inkml:trace>
  <inkml:trace contextRef="#ctx0" brushRef="#br0" timeOffset="25051.64">12478 3647 0,'0'-50'0,"0"100"0,25-100 15,-25 25 1,-25 25-16,-25 25 16,1 0-16,-1 24 15,0 1-15,-24 49 16,24-24 0,50-50-1,50-1 1,0 1 15,-26-25-31</inkml:trace>
  <inkml:trace contextRef="#ctx0" brushRef="#br0" timeOffset="25368.41">12924 3647 0,'0'-50'16,"-24"75"15,-1 24-15,0-24-16,0 75 16,50-26-1,25-24 1,-1-26-1,-24 1 17,-25 0-17,-25-25 1,-74 25 0,74 0-16</inkml:trace>
  <inkml:trace contextRef="#ctx0" brushRef="#br0" timeOffset="27269.36">15951 3523 0,'0'0'16,"0"-25"-16,-25 25 15,0 0 1,-49 49 0,24-24-16,-49 99 15,49-74 1,26 74 0,48-25-1,125-49 1,-25-100-1,-25 1 1,-74-26 0,-25 1-1,0 49 1,-25-25-16,-74 25 16,50 1-1,24 48 1</inkml:trace>
  <inkml:trace contextRef="#ctx0" brushRef="#br0" timeOffset="27750.87">16249 3324 0,'0'0'15,"24"0"-15,-24-25 0,0 50 32,0 25-17,0 74 1,-24 74 0,-1-49-1,25-74 1,0-100 15,49-25-15,-24 1-16,74-51 31,-24 51-15,-26 24-1,-24 25-15,0 49 16,-25 51-1,0-1 1,-74-25 0,-26 1-1,26-50 1,0-25 0,74-75-1</inkml:trace>
  <inkml:trace contextRef="#ctx0" brushRef="#br0" timeOffset="28035.68">16943 3399 0,'0'0'0,"25"0"16,-25 24-1,0 1-15,0 25 16,-50 74 0,26 50-1,-1-1 1,25-74 0,25-49-1,74-50 1,-50-25-16,1-24 15</inkml:trace>
  <inkml:trace contextRef="#ctx0" brushRef="#br0" timeOffset="28717.51">16918 3796 0,'0'0'16,"-24"-25"-1,24 0 16,24 25-31,26 0 16,74 0 0,0-25-1,-74 0-15,24 0 16,-74 1 0,-25-1-1,-24 25 1,-51 74-1,26 1 17,74 24-17,25-25 1,74-49 0,50-50-1,-75-49 1,-24 0-1,-50-1 1,25 25 0,-50 75 15,25 50-15,50-1-1,-1-24 1,26-25-1,-51-25 1,51-25 0,-1-99 15,-49 74-31,-25 25 16,25 0-16,-25 1 31,0 48-31,-25 26 15,0 25 1,25 24 0,-25-50-1</inkml:trace>
  <inkml:trace contextRef="#ctx0" brushRef="#br0" timeOffset="29621.35">17960 3622 0,'0'0'0,"0"-50"16,25 25-1,0 25-15,-25-24 32,25 73-17,-1 26 1,1-1-1,-50-24 1,25-25 0,0-1-1,25-98 1,0 49 0,0-25-16,25-24 15,-26 74 1,1 0 15,-25 50-15,50 24-1,-25-49 1,49 0 0,25-50-1,0 0 1,1-49-1,-76-50 1,-24 99 0,-49 50-1,-26 24 1,26 26 0,49-1-1,74-49 1,75-25 15,74-25-15,-49-49-1,-25-1 1,-100 50-16,-24 1 16,-25-1-1,-25 0 1,-49 50-1,0 24 1,49 1 0,25 0-1,49-26 1,26 1 0,-1-50-1,-24-24 1,-25-100 15,-1 75-15,1-150-1,0 26 1,-25 74 0,-50 99-1</inkml:trace>
  <inkml:trace contextRef="#ctx0" brushRef="#br0" timeOffset="30918.59">21557 3051 0,'0'0'0,"0"-24"16,0 48 15,-25 1-31,1 50 16,24-26-16,-50 100 15,0-25 1,26-74 15,24-26-15,0-48 0,99-51-1,25 1 1,-25 49-1,0 75 1,-74-1 0,-25 26-16,-25 24 15,-49-25 1,24-49 0,1-25-1,-1-25 1,25-49-1,0 24 17,75 50-1,-25 25-31,0 0 16,99 24-1,-50-24-15,1-25 16,24 0-16,50-49 15,-50-26 1,-25 1 0,-49-1-1,-25 51 17,-25 73-17,50-24 1,49 25-1,75-50 1,-25-25 15,-99 0-31,25 0 16,-50-24-16,25-1 16,-25 25-1,0 0 1,0 50 46,24 0-46,-24 0-16,25 24 16,0 51-1,0 98 1,-25-74-1,-50 124 1,-24 0 0,-25-99-1,-1-99 1,26-25 0,-25-75-1,24-49 1,75-1-1,0-123 1</inkml:trace>
  <inkml:trace contextRef="#ctx0" brushRef="#br0" timeOffset="32188.9">24683 3547 0,'0'-24'16,"0"48"-16,0-73 15,-25 49 1,-24 49-1,-51 26 1,75 24 0,50-24-1,25-26 1,0-24 0,-26 25-1,-73 24 1,-26-24-1,-24-26 1,74-48 0,25-1-16</inkml:trace>
  <inkml:trace contextRef="#ctx0" brushRef="#br0" timeOffset="32452.46">25105 3399 0,'0'0'16,"24"0"-16,-24-25 0,25 25 31,-25 25-15,-49 24-16,24 1 16,-25 173-1,50-99 1,75-25-1,73-74 1,-23-25 0,-26-25-1</inkml:trace>
  <inkml:trace contextRef="#ctx0" brushRef="#br0" timeOffset="33219.4">25278 3721 0,'0'0'0,"-74"-25"15,49 0 32,50 1-31,74-1 0,-24 25-16,49-50 15,-50 25 1,-49 50 15,-50 25-15,0 49-1,50-24 1,74-51 0,0-24-1,25-24 1,-99-1-16,0-25 15,0 25 1,0-49 0,-25 49-1,24 25 1,26 0 0,74 25-1,50 0 1,-25-25-1,-25-50 1,-100 0 0,-24 26-16,-24-1 15,-26 25-15,-49-25 16,0 50 15,49 24-15,50 26-1,50 24 1,49-49 0,-50-50-16,1 0 15,49 0 1,-24-75 0,-26-49-1,-49-74 1,-24 24-1,-1 100 1,0 74 0,-25 74-1,100 25 1</inkml:trace>
  <inkml:trace contextRef="#ctx0" brushRef="#br0" timeOffset="34004.51">27139 3547 0,'0'0'0,"25"0"0,-1 0 16,-24-24 15,0-1-15,-24 25-1,-100 25 1,49 49-1,26 25 1,49-49 0,74-25-1,75-25 1,0-50 0,-100 0-1,26 1-15,-26-26 31,-24 51-15,0 24-16,-25 24 31,25 51-15,0-26-16,-1-24 16,1 0-16,25-25 15,24-25 1,1-49-1,-1-50 1,-24 74 0,-26 25-1,1 50 1,25 74 0,-25 1-1,99-51 16,-25-49-15,-25-49 0,1-51-1,-26-98 1,-24 0 0,0 74-1,-25 99 1,0 50-1,0 24-15,-25 100 16,0-50 0,1 75-1,-1 24 1,0-98 0,25-76-1</inkml:trace>
  <inkml:trace contextRef="#ctx0" brushRef="#br0" timeOffset="34385.01">28354 3721 0,'0'-50'16,"0"26"-16,25-51 16,-50 274-1,25-249-15,50-148 0,24 123 32,-24 50-32,24 1 15,1-1-15,24-25 16,-25 50-16,75-25 15,-99 25 1,-25 0 15,-25 50-31,-25-25 16,25 124 0,74-75-1,26-24 16,-1 24-15,-74-49 0,-25 0-1,-25 24 1,-124 51 0,0-76-1,100 1-15</inkml:trace>
  <inkml:trace contextRef="#ctx0" brushRef="#br0" timeOffset="36420.1">5879 6351 0,'0'0'0,"0"-25"0,0 0 16,0 0-16,-25 0 15,25 1-15,0-26 16,-24 25-16,-1 0 16,0 25-16,-25 0 15,1 50-15,-75 99 16,49 25 15,51-75-31,73-99 16,50-75-1,25-98 1,-24 49 15,-51 49-15,-49 150 15,25-1-31,0 50 16,49-49-1,26-75 1,48-50 0,-48-49-1,-26-25 17,-24 24-32,-50 26 0,0-124 15,-25-1 16,-25 100-15,25 74-16,25 50 16,-74 74-1,74 100 1,-25-75 0,25 124-1,75-75 1,24-49-1,-74-124 1</inkml:trace>
  <inkml:trace contextRef="#ctx0" brushRef="#br0" timeOffset="36569.49">6425 6276 0,'0'0'0,"-25"-49"0,-24-1 15,49 25 1,24-49-1,76-1 1,24 26 0</inkml:trace>
  <inkml:trace contextRef="#ctx0" brushRef="#br0" timeOffset="37038.08">8087 6152 0,'0'-49'16,"0"98"-16,0-123 0,-25 24 16,25 25-16,-49 1 15,24 24 1,-74 24-1,-25 125 1,49-50-16,50-24 16,1 24-1,73-99 1,50-50 0,1-49-1,-26-25 1,-49 75-1,0 123 17,-1 0-32,1-24 15,25 74 1,-1-99-16,26 25 16,-1-50-1,-24-50 16,-25 25-31</inkml:trace>
  <inkml:trace contextRef="#ctx0" brushRef="#br0" timeOffset="38568.48">10493 5482 0,'0'0'0,"0"-24"31,-49 73-15,24 1-16,0-1 16,0 51-1,-49 98 1,74 1-1,0-150-15,124 1 16,74-50 0,1-99-1,-50-1 1,-75 1 0,-49 0-1,-25 74 1,0 0-1,-25 25 32,0 0-31,0 0 0,1 0-16,-1 0 15,25 25 1,-25-25 31,0 0-32,0 0 1,1 25 0,-1 49-1,0 26 1,0-26-1,25-49 1,25-25-16,25-25 31,24-49-15,-24-1 0,-1-24-1,-24 49 1,-25 26-1,25 24 1,-25 74 0,25 0-1,24 1 1,-24-26 0,99-73-1,0-51 1,-49-24-1,-51 0 17,-48-1-17,-51 76 1,1 48 0,24 51-1,50-25 1,50 24-1,49-49 1,25 0 0,0-50-1,-74 25-15,49-25 16,-74 50 0,0-25-1,-25 25 1,0-1 15,24-48 0,-24-1-15,0 0 0,25 25-1,-25 25-15,25 49 16,-25 1-1,-25 98 1,-24 175 0,24-224-1,-124 124 1,74-149 15,26-50-31,-50-73 16,99-26-1,-25-49-15,99-298 16,50 99 0</inkml:trace>
  <inkml:trace contextRef="#ctx0" brushRef="#br0" timeOffset="38935.87">12627 5830 0,'49'25'16,"-98"-50"-16,123 50 15,-49-25 1,25 0-16,-26-25 16,26 0-16,0 0 0,-26-24 15,1-1 1,-74 25-1,-51 25 1,1 99 15,50 25-15,24 0 0,74-24-1,1-26 1,49-74-1,0 0 1,-49 0-16</inkml:trace>
  <inkml:trace contextRef="#ctx0" brushRef="#br0" timeOffset="39788.66">15405 5631 0,'0'0'0,"0"25"31,-25 0-15,25 25-16,0-26 16,-24 76-1,-26-26 1,25-74 0,25-25-1,25-49 1,49-75-1,26 25 1,-1 49 0,-50 51-1,26 24 1,-50 74 0,-1-24-16,-24 49 15,-24 0 16,-1 0-15</inkml:trace>
  <inkml:trace contextRef="#ctx0" brushRef="#br0" timeOffset="40102.51">16050 5507 0,'0'-25'15,"-25"75"17,0-25-32,25 24 0,-24 26 15,24-25-15,24 49 32,1-74-32,25-25 0,49 0 15,25-50 1,-74-24-1,-25 24 1,-25-49 0,-25-1 15,0 76-31</inkml:trace>
  <inkml:trace contextRef="#ctx0" brushRef="#br0" timeOffset="40552.17">16497 5706 0,'0'0'15,"24"49"-15,1-24 16,-25 25 0,0-75 30,0-25-46,75-74 16,-1 25 15,-24 49-15,-1 50 0,-49 75-1,0-26-15,0 1 16,-24 49-1,98-148 17,25-51-17,0 1 1,-24 50 0,-50 49-1,-1 74 1,-24 25-1,-24 25 1</inkml:trace>
  <inkml:trace contextRef="#ctx0" brushRef="#br0" timeOffset="40969.41">17464 5334 0,'0'0'15,"25"-75"-15,0 26 0,0 24 16,-25 50 0,0 49-1,-50 75 1,-25 24 0,51-73-1,-1-100 1,50 0-16,74-25 31,0-25-15,0 50-1,-49 0 1,-25 50 0,-25 0-1,0-1 1,-75 26-1,-24-51 1,-50 1 0,100-25-16,-1-25 15,25 1-15</inkml:trace>
  <inkml:trace contextRef="#ctx0" brushRef="#br0" timeOffset="41552.54">17911 5631 0,'0'0'15,"24"25"-15,1-25 16,0-25 0,0 25-1,49-25 1,-24-49-1,-25 24 1,-25 26 0,0-1-16,-50 25 15,-24 25 1,24 49 0,25 0-1,25 1 16,75-75-15,49 0 0,0-50-1,-25 1 1,-25 24 0,-24 25-1,24 25 1,-49 49-1,-25-24 1,0-25 0,0-50 31,25-25-47,49-99 15,26-49 1,-51 123-1,1-24 1,0 50-16</inkml:trace>
  <inkml:trace contextRef="#ctx0" brushRef="#br0" timeOffset="42553.01">21235 5234 0,'0'0'0,"-25"0"31,0 25-15,0 0 0,1 25-1,-26 24 1,25 25 0,50-49-1,0-25-15,99-25 16,-25-50-1,-25 25-15,26-49 16,-76-1 0,-73-24-1,-50 50 1,-1 24 0,51 50-1,49 24 1,124 1-1,74-25 1,50-75 15,-49 0-15,-125 1 0,-49-26-1,-75 1 1,1 74-1,-1 74 1,-24 150 15,74-125-31,-25 149 16,25 25 0,0-25-1,0-50 1,-25-74 15</inkml:trace>
  <inkml:trace contextRef="#ctx0" brushRef="#br0" timeOffset="42702.88">21706 5954 0,'-25'-50'15,"50"100"-15,-50-125 0,50 51 16,-25-1-1,50-25 1,-1 25-16,26 1 16,148-26-1</inkml:trace>
  <inkml:trace contextRef="#ctx0" brushRef="#br0" timeOffset="43369.35">24137 5210 0,'0'-25'16,"0"50"-16,0-75 0,-25 25 15,1 25 1,-51 50 0,-24 49-1,24 25 1,51 25-1,24-25 17,74-50-17,-24-74-15,148 0 16,1-24 0,-125-26-16</inkml:trace>
  <inkml:trace contextRef="#ctx0" brushRef="#br0" timeOffset="43669.46">24609 5458 0,'0'-50'16,"0"25"-16,-25 0 16,25 199-16,-75-348 15,175 274-15,-299-125 16,125 99 0,74-24-1,-25-1-15,74 26 31,100-75-15,-25-25 0,-49-25-1,-50-49 1,-25 25 0,-75-1-1,1 26 1,49 49-1</inkml:trace>
  <inkml:trace contextRef="#ctx0" brushRef="#br0" timeOffset="44119.6">25105 5110 0,'0'0'15,"0"-24"-15,-25 48 47,25 26-47,-25 24 16,0 100 0,0-100-16,25 1 15,0-26-15,25 1 16,25-25-1,24-75 1,1 25-16,24-74 16,-74 25-1,-25-25-15,25-75 16,24 50 15,-49 99-31,0 75 31,-49 74-31,-1 49 16,25-24 15,25-25-15,50-49 0,-1-75-16</inkml:trace>
  <inkml:trace contextRef="#ctx0" brushRef="#br0" timeOffset="45171.76">25824 5408 0,'-25'0'47,"0"0"15,25 25 219,25-25-265,0 0 0,0 0-16,0 0 15,-1 0 1,1 0-16,0-25 0,0 25 15,0 0-15,24-25 16,-24-24 0,0 24-1,-25 0 1,-25 25 0,0 0-16,-74 0 15,0 25 1,24 49-1,1 1 17,49-1-17,25 0 1,50-24 0,-1-50-16,125 0 15,49-25 1,-24-24-1,24-26 1</inkml:trace>
  <inkml:trace contextRef="#ctx0" brushRef="#br0" timeOffset="45586.51">26717 5383 0,'25'-124'15,"-25"99"1,-50-24 0,1 49-16,-51 25 15,51 24 1,24 1 15,25-25-15,248 24-16,-446-98 15,297 49 1,-25-25 0,-49 25-1,0 49 1,-25 51-1,0 24 1,-25 49 0,-25 1-1,26-50-15,-26-50 16,-124 125 15,100-174-15,0-50-1,49-74 1,25-1 0,49-148-1,26 25-15</inkml:trace>
  <inkml:trace contextRef="#ctx0" brushRef="#br0" timeOffset="46202.48">26965 5507 0,'25'0'31,"25"0"-15,-26-25-1,26-49 1,0 24 0,-26 1-1,-24 24 1,-24 25-16,-26 50 15,0 49 1,50-50 0,0 51-1,50-51 1,99-49 15,-25-25-15,-25-49-1,25-25 1,-25 24 0,-24 51-1,-1 24 1,-74 24-16,25 26 16,0 0-1,-50 24 1,0-49-1,-49 24 1,-50-24 0,74 0-16</inkml:trace>
  <inkml:trace contextRef="#ctx0" brushRef="#br0" timeOffset="47318.58">29396 4986 0,'25'-25'16,"-25"1"31,-25 48-47,25 26 16,0 0-1,-25-1-15,25 26 0,-24 24 16,24 0-1,24-99 17</inkml:trace>
  <inkml:trace contextRef="#ctx0" brushRef="#br0" timeOffset="47468.4">29520 4837 0,'0'0'15,"25"-49"-15,-25-1 16,0 25 15</inkml:trace>
  <inkml:trace contextRef="#ctx0" brushRef="#br0" timeOffset="47735.56">29967 4788 0,'0'0'0,"-25"25"16,25-1-16,0 26 16,-25 74-1,75-25 1,24-24-1,1-26 1,-75-24 0,-25 0-1,-74 0 1,-50 0 0</inkml:trace>
  <inkml:trace contextRef="#ctx0" brushRef="#br0" timeOffset="48836.44">6028 8112 0,'-25'0'0,"50"0"0,-75 0 15,50-25 1,0 0-1,25 1 1,0-1 0,25 0-16,49 25 15,-25 0 1,1 25 0,-50 74-1,-25 25 1,-25 25-1,-50 0 1,1-50 0,24-49-1,50-26 32,25-48-47,25-1 16,74-50-1,25 1 1,-50 49 0,-50 0-1,-24 25 1</inkml:trace>
  <inkml:trace contextRef="#ctx0" brushRef="#br0" timeOffset="49569.49">7442 8013 0,'0'0'0,"0"-25"0,0 0 16,0 0-1,-25 25-15,-74-24 16,0 48 15,24 1-15,26-25 0,24 25-16,25 0 62,0 0-62,0 49 16,25 0-1,-25 26 1,0-51 0,25-74 30,-25 1-30,0-26 0,24-24-1,51 49 1,-26 0 0,51 50-1,-26 0 1,-49-1-16,25 26 15,-26 24 1,1 26 0,-50-1-1,-49-25 1,-25 26 0,49-76-1,0 1 1,-98 0-1,123-25 1,0-25-16,25 0 16</inkml:trace>
  <inkml:trace contextRef="#ctx0" brushRef="#br0" timeOffset="49937.59">8881 8559 0,'0'-25'0,"0"50"0,-25-25 47,-25 49-47,-49 100 15,50-75 1,-1 1-16,25-1 16</inkml:trace>
  <inkml:trace contextRef="#ctx0" brushRef="#br0" timeOffset="50636.84">5383 10543 0,'0'0'16,"0"25"46,25-25-62,0 0 16,24 0-1,-24-25-15,0 0 16,-25 1-16,25-1 16,-25 0-1,-50-25 1,-49 50 0,0 25-1,74-25-15</inkml:trace>
  <inkml:trace contextRef="#ctx0" brushRef="#br0" timeOffset="50989.74">5011 10593 0,'0'25'0,"0"-50"0,-25 74 16,0-24-1,25 25-15,0-25 16,25-1 0,25 1-1,-1-50 1,-24-24-1,-25 24 1,-25 0 0,-24 0-1,-1 1 17,1 48-32</inkml:trace>
  <inkml:trace contextRef="#ctx0" brushRef="#br0" timeOffset="51291.75">4713 10171 0,'0'0'16,"0"50"-16,-24-26 16,48 1-16,-24 0 15,50-25 1,-75 0 31,-24 0-32,-1 0 1</inkml:trace>
  <inkml:trace contextRef="#ctx0" brushRef="#br0" timeOffset="52188.63">8509 9948 0,'25'-25'16,"-50"50"-16,50-75 31,-25 75-15,-25 0-1,25 49-15,-25 25 0,25 1 16,-25-1 0,-24 149-1,-1 0 1,50-50-1,-25-123 1,75-100 0</inkml:trace>
  <inkml:trace contextRef="#ctx0" brushRef="#br0" timeOffset="52470.35">8980 10022 0,'0'0'0,"0"-25"0,25 50 31,-50 0-15,25 25 0,-25-1-16,-24 125 15,-1 49 1,0 0-1,1-24 1,49-50 0,0-75-1</inkml:trace>
  <inkml:trace contextRef="#ctx0" brushRef="#br0" timeOffset="52653.58">8410 11064 0,'0'0'0,"0"-25"16,0 0-16,0 1 31,49-26-15,26 0-1,24 1 1,0 24-1</inkml:trace>
  <inkml:trace contextRef="#ctx0" brushRef="#br0" timeOffset="53021.47">9203 11163 0,'0'25'15,"0"0"1,-24 0-16,24 24 16,-25 51-1,25-26 1,25-49-16,-1-25 15,51 0 1,-1-75 0,-24-24-1,-25 50-15,-25-1 16,-50-24 0,25 49-16,-74-25 31,0 50-31</inkml:trace>
  <inkml:trace contextRef="#ctx0" brushRef="#br0" timeOffset="53627.62">9799 10369 0,'0'-24'15,"0"48"-15,0-24 47,0 25-31,0 0-1,0-50 32,0 0-31</inkml:trace>
  <inkml:trace contextRef="#ctx0" brushRef="#br0" timeOffset="53819.44">9799 10692 0,'-25'25'16,"50"-50"-1,-50 75-15,0-26 0,25 1 16,0 0-1,0 0-15,-25 0 32</inkml:trace>
  <inkml:trace contextRef="#ctx0" brushRef="#br0" timeOffset="54770.48">10989 10494 0,'0'-25'15,"-24"25"1,-1 25-1,25-1-15,0 26 16,0 0-16,0-1 16,0-24-1,25 25-15,49-26 16,1-24 0,24-74-1,-25 49-15,1-99 16,-26 25-1,-24-50 1,-50 25 0,0 99-1,25 25 1,0 124 15,0-25-31,0-24 0,75 123 31,-26-148-31,26 49 16,-1-99 0,1-74-1,-1-50 1,-49-75 0,0-49-1,0 99 1,-50 125-1,25 73 1,0 100 0,25 25-1,24-1 1,50-24 0,-24-74-1,-26-75-15</inkml:trace>
  <inkml:trace contextRef="#ctx0" brushRef="#br0" timeOffset="55005.88">12552 10295 0,'25'0'31,"-25"25"-15,25-25 0,25 0-16,-1 0 15,1-25-15,99-25 16,-25 1 0,-100 24-1</inkml:trace>
  <inkml:trace contextRef="#ctx0" brushRef="#br0" timeOffset="55204.8">12701 10494 0,'-25'24'0,"50"-48"0,-74 73 16,49-24-1,0 0 1,24-25-1,26-25-15,74-25 16,25 1 0,-75 24-1</inkml:trace>
  <inkml:trace contextRef="#ctx0" brushRef="#br0" timeOffset="55687.61">13569 10022 0,'0'-25'62,"25"25"-62,0 0 16,25 0-16,-26 0 0,26 0 15,24 25 1,-24 50 0,-25 49-1,-25 0 1,-124 74 15,99-148-31,-74-1 16,74-49 31,50 0-32,-25-24-15,74-1 16,1 0 0,-1 0-1,1 0 1,-1 25-1,-24 0 1</inkml:trace>
  <inkml:trace contextRef="#ctx0" brushRef="#br0" timeOffset="56353.77">14859 9973 0,'25'-25'0,"-50"50"0,50-75 15,0 50-15,-25-50 16,-74 26 15,24 24-31,-24 0 16,-26 24-1,26-24 1,49 0 0,25 50-1,0 0 1,25-26-16,0 51 16,-1-1 15,1 1-16,-25-26 1,0-24 0,25-25 15,-25-25-15,50-24-1,24-1 1,-24 25-16,-1 0 15,1 25 17,-25 0-32,24 50 15,-49-25-15,25 49 16,-25 1 15,0-51-31,-25 26 16,-74 25-1,-25-1 1,50-74 0,-1 25-1,26-50 1,-1 0-16</inkml:trace>
  <inkml:trace contextRef="#ctx0" brushRef="#br0" timeOffset="57903.5">18035 10245 0,'0'0'0,"0"-24"0,0-1 16,-25-25-1,25-24 1,-50 24-1,-24 50 1,-25 99 0,-1 75-1,51-25 1,49-75 0,74-49-1,-24-50-15,49-49 31,-49-1-15,-1 1 0,-24 74 15,-50 99-15,0 25-1,-24 25 1,49-74-1</inkml:trace>
  <inkml:trace contextRef="#ctx0" brushRef="#br0" timeOffset="58303.52">18184 10270 0,'0'0'0,"24"-25"0,-24 50 31,0 0-31,-24 74 16,-1 1 15,-25-51-15,50-24 0,25-50-1,49-74 1,1-25-1,-1 49 1,-74 51-16,25 24 16,-25 74-1,-25 25 1,25 1 0,50-76-1,99-24 1,-1-99-1,-73 49 1</inkml:trace>
  <inkml:trace contextRef="#ctx0" brushRef="#br0" timeOffset="58670.82">18953 10171 0,'24'-50'16,"1"26"-16,0-1 16,-99 124-16,148-223 15,-124 149 1,26 0-16,-51 49 15,1 50 1,49-25 0,25-49-1,49-25 1,51-75 0,-51 25-1,26-99 1,-26-25-1,-24-74 1,0 25 0,-50 123-1,0 174 17,1 75-17,-1 0 1,50 24-1,24-49 1</inkml:trace>
  <inkml:trace contextRef="#ctx0" brushRef="#br0" timeOffset="59949.11">20714 9923 0,'0'-25'63,"0"50"15,0 0-78,0 0 16,-25 24-16,25 1 15,0 24-15,-25-24 16,25 123 0,-25-24-1,-24 0 1,24-50-1,50-123 32</inkml:trace>
  <inkml:trace contextRef="#ctx0" brushRef="#br0" timeOffset="60237.61">21260 9923 0,'0'-25'0,"0"50"0,24-50 47,-24 50-47,-24 49 16,24 1-1,0-1-15,-25 75 16,0 25 0,25-50-1,25-50 1,-25-49 0</inkml:trace>
  <inkml:trace contextRef="#ctx0" brushRef="#br0" timeOffset="60469.82">20590 10494 0,'0'0'16,"-25"-25"-16,0 25 0,0 0 15,75-25 32,0 0-31,24 25-16,100-25 15,-1 0 1</inkml:trace>
  <inkml:trace contextRef="#ctx0" brushRef="#br0" timeOffset="61620.76">21582 10866 0,'25'-50'47,"-25"25"-16,0 50-31,0 25 16,-25 49 0,0-25-1,25 1-15,-25 24 16,50-25 0,0-49-1</inkml:trace>
  <inkml:trace contextRef="#ctx0" brushRef="#br0" timeOffset="61987.71">22301 10221 0,'25'0'0,"-50"0"0,50-25 16,-25 50 31,0-1-47,0 1 31,25-25-16,0-25 1,0 1 0,-25-1-16,0 0 15,-25-25 1,0 26-16</inkml:trace>
  <inkml:trace contextRef="#ctx0" brushRef="#br0" timeOffset="62287.73">22326 10494 0,'0'24'16,"0"-48"-16,0 73 15,-25-24 1,25 25-16,-24-1 15,24 1 1,-25-25 0,50-50 15,24 0-15,-24-25-1,-50 1 1,0 24-1</inkml:trace>
  <inkml:trace contextRef="#ctx0" brushRef="#br0" timeOffset="64638.47">23319 10394 0,'0'0'0,"0"25"47,-25 25-31,25-25-1,0-1-15,0 26 16,49-25 0,51-25-1,-1-75 1,-25 1 0,1-1-1,-51-24 1,1 0-1,0 0 17,-50 49-17,25 100 1,0 123 0,-25 1-1,50-99-15,25-26 16,-1-24-1,51-50 1,-1-49 0,0-1-1,-49-49 1,-25-25 0,-1 50 15,-24 74-31,0 50 15,0 99 1,0 75 0,25-26-1,0-73 1,0-26 0,24-49-1,1-50-15</inkml:trace>
  <inkml:trace contextRef="#ctx0" brushRef="#br0" timeOffset="66438.96">24857 10419 0,'0'-25'31,"24"25"0,1 25-15,0-25 0,124 25-1,124-75 1,-75 25 0,-74-24-1,-74 49 1,-50-25-1,-25 25 1,-49 25 0</inkml:trace>
  <inkml:trace contextRef="#ctx0" brushRef="#br0" timeOffset="66704.37">25055 10568 0,'-50'25'15,"100"-50"-15,-100 75 0,-24-26 16,74 1 15,50-25-15,-26 0-16,51-25 16,74 1-1,24-1 1,-24-25-1,-99 50-15,-25-25 16,-1 1 0,-24-1-1</inkml:trace>
  <inkml:trace contextRef="#ctx0" brushRef="#br0" timeOffset="66988.24">25303 10270 0,'0'-49'16,"0"98"-16,0-123 15,-25 74 17,0 25-32,25 24 15,-24 1-15,-1 74 16,0 74 15,25-98-31,-50 148 16,26-99-16,-1-25 15,0-25-15,0 50 16,50-100 0</inkml:trace>
  <inkml:trace contextRef="#ctx0" brushRef="#br0" timeOffset="67821.63">26593 10320 0,'-25'-25'31,"25"0"-31,25 0 16,0 25-1,0-24 1,-1 24-16,76-25 16,-26 50-1,1-1 1,-51 51-1,-48-26 1,-1 1 0,0 0-16,-74 49 15,24-25 1,50-74 0,1 25-1,24 0 32,24-25-47,1 0 16,99-25-1,50 25 1,0-25 0,-100 1-16,50 24 15,-74 0 16,-26-25 1,-24 0-32</inkml:trace>
  <inkml:trace contextRef="#ctx0" brushRef="#br0" timeOffset="68488.77">28007 10097 0,'0'0'16,"25"-25"-16,-25 0 0,0 0 31,0 0-16,-50 25 1,1 0 0,-125 0-1,0 25 1,75 0 0,74-25-1,25 25 1,0 0-1,25-1-15,0 26 16,0 24 0,0-24-1,-1 24 1,-48-74 15,24 25-15,49-50 15,-24 1-15,0-1-16,74 25 15,0-25 1,-24 50 0,-26 24-1,1 1 1,-50 49-1,-25 1 1,-74-26 0,-75 25-1,-24-49 1,49-50 0</inkml:trace>
  <inkml:trace contextRef="#ctx0" brushRef="#br0" timeOffset="69173.1">29421 10022 0,'0'-25'16,"0"50"-16,0-74 15,-50 73 1,26 26-16,-26 24 16,0 26-1,-49 73 1,74-73-16,25-1 16,25 124-1,74-124 1,1-74-1,-26 0 1</inkml:trace>
  <inkml:trace contextRef="#ctx0" brushRef="#br0" timeOffset="69438.38">29768 10171 0,'0'0'16,"0"-50"-16,0 26 16,0-1-16,-24 25 31,-1 25-31,0 49 16,-25 75-1,1 0 1,24 24-1,0-49 1,0-74-16</inkml:trace>
  <inkml:trace contextRef="#ctx0" brushRef="#br0" timeOffset="70003.39">29471 10618 0,'0'0'16,"0"-25"-16,0 0 16,49 0-1,26 0 1,49 1 0,0-26-1,-75 50 1,-49 25-1,-24 0 1,-1 49 0,0-24-1,25-26 1,25-24 0,49-49-1,-24-1 16,-25 25-15,-1 25 0,-24 25-1,50 0 1,0-25 0,-26 0-16,26 0 15,-25 0-15,49-25 16,-24 0-1,-50 1 1,25-1-16,-25-50 16,0 50-1,0 1 1</inkml:trace>
  <inkml:trace contextRef="#ctx0" brushRef="#br0" timeOffset="70271.83">30438 10394 0,'0'25'16,"25"-25"-16,0 0 31,-75-25-31,100 75 0,-75-50 16,25 50 0,-25-1-1,0-24-15,25 0 16,75-25-1,24 0 1,-25-50 0,-49 1-1,-25-1 1,-49-25 15,24 26-15,0 49-16</inkml:trace>
  <inkml:trace contextRef="#ctx0" brushRef="#br0" timeOffset="70521.73">31058 10245 0,'25'-24'16,"-50"48"-16,100-48 0,-50 24 15,-25-50 1,0 75 15,0 24-31,0-24 16,-25 99-1,25 25 1,25 0 0,-25-75-1,-25 1 1,25-50-16</inkml:trace>
  <inkml:trace contextRef="#ctx0" brushRef="#br0" timeOffset="71153.33">31133 10890 0,'-25'-49'16,"25"-1"-1,25 149-15,-75-297 16,50 148 0,50 1-1,49-1 1,25 25-1,-25 1 1,-74 24-16,-25-25 31,-50 50-15,26-25-16,-100 24 31,74 26-15,25-25-1,75 0 1,49-25 0,0-25-1,-24-25 1,-26 50 0,-49-25 15,0 50-31,0 0 15,0 0 1,0 24 0,25-49-16,25 0 15,-1 0 1,26-24 0,-50-1-1,-1 0 1,-24 50 46,0 0-46,0-1 15,25 1-15</inkml:trace>
  <inkml:trace contextRef="#ctx0" brushRef="#br0" timeOffset="71276.27">31877 10543 0,'0'-99'16,"0"198"-16,0-223 0,-25 99 15,25 0 1</inkml:trace>
  <inkml:trace contextRef="#ctx0" brushRef="#br0" timeOffset="71638.52">32100 10295 0,'0'0'16,"0"-25"-16,-25-24 31,25 24-15,-24 50 46,24 24-46,0 1-16,0-1 0,-25 26 16,25 24-1,25 0 1,24-49 0,1-25-1,-1 0 1</inkml:trace>
  <inkml:trace contextRef="#ctx0" brushRef="#br0" timeOffset="72254.64">32299 10642 0,'0'-24'32,"24"-1"-32,1 25 15,0 0 1,25-25-1,-1 0 1,1-24 0,-25 49-1,-25-25 1,0 50 15,0-1-31,25 26 16,49-25-1,50 0 1,25-25 0,-50 0-1,-49 0 17,-50-25-32,-25 0 15,-50 25 1,26 25 15,-1 49-15,25-24-1,50-1 1,50-24 0,-1-25-1,25-74 1,-99-25-1,0-25 1,-25-75 0,1 50-1,-1 75 1,-25 123 15</inkml:trace>
  <inkml:trace contextRef="#ctx0" brushRef="#br0" timeOffset="72872.75">30736 10618 0,'0'-25'62,"25"25"-46,24 0 0,-24 0-16,0-25 15</inkml:trace>
  <inkml:trace contextRef="#ctx0" brushRef="#br0" timeOffset="73321.21">33539 10022 0,'0'0'0,"25"-25"0,-25 1 16,25 24-1,-25-25-15,24 25 16,1 0-1,0 0-15,0 49 16,0 75 0,-1 25-1,1 25 1,0 24 0,-50-24-1,0 0 16,-74-1-15,-74-24 0,-100 0-16</inkml:trace>
  <inkml:trace contextRef="#ctx0" brushRef="#br0" timeOffset="76731.84">2381 14165 0,'0'-25'46,"0"75"17,0-1-47,0 1-16,0 49 15,0-49 1,-24 24-16,-1 26 15,25-51 1,0-24 0,-25 0-1,25-50 17</inkml:trace>
  <inkml:trace contextRef="#ctx0" brushRef="#br0" timeOffset="77005.71">2630 14190 0,'0'0'0,"0"-25"32,0 50-1,0 24-31,0-24 15,0 74 1,0-49-16,-25 25 16,25-1-1,0-49 1,0 0 0</inkml:trace>
  <inkml:trace contextRef="#ctx0" brushRef="#br0" timeOffset="77354.49">2257 13818 0,'0'0'15,"0"25"17,0-1-17,25 1-15,0 0 16,-25 0-16,50 0 16,-26-25-1,1-50 16,-25 0-31,-49 26 32,-1-1-17,-24 0 1,49 25-16</inkml:trace>
  <inkml:trace contextRef="#ctx0" brushRef="#br0" timeOffset="77604.46">2679 13843 0,'0'0'0,"25"-25"16,-25 0-1,25 25 1,-25 50 15,25-26-31,-1 1 16,-24 0-1,25 0 1</inkml:trace>
  <inkml:trace contextRef="#ctx0" brushRef="#br0" timeOffset="77938.41">1935 14363 0,'0'0'0,"0"-24"0,25 48 78,-25 26-78,0 25 16,0-1-16,0 0 15,25 50 1,24-49-1,-24-26 1,49-49 0</inkml:trace>
  <inkml:trace contextRef="#ctx0" brushRef="#br0" timeOffset="78221.25">3374 14264 0,'0'0'0,"25"-25"0,-1 25 31,-24-24-15,0 48-1,0 51 1,-24-1-16,-1 50 15,0 25 1,0-25 0,-24-49-1,49-26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34:37.2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4540 13967 0,'0'-25'94,"-25"50"-63,25-1-15,0 76-1,-25-51 1,0 26-16,25-26 15,-25 26-15,25-26 16,0 1-16,0 0 16,0-26-16,25 1 15,99 0 1,25-50 0,0-49-1,0-1 1</inkml:trace>
  <inkml:trace contextRef="#ctx0" brushRef="#br0" timeOffset="650.2">5185 14165 0,'0'25'31,"0"0"-15,24-1-1,26-24 1,-25 0 0,24-24-16,1-1 15,25-25 1,-75 25 0,0 1-1,-25 24 1,-50 24-1,26 1-15,24 25 16,0-1-16,-25 51 16,50-26-1,25-24 1,50-25 0,49-25-1,25-75 1,-25-24-1,-25-25 1,-25-25 0,-24-25 15,-25 75-15,-25 74-1,0 0 1,-25 125-1,0 24 1,0 25 0,25-25-1,50-50 1,24-49 0,1-25-1,-26 0 1,-24 0-1</inkml:trace>
  <inkml:trace contextRef="#ctx0" brushRef="#br0" timeOffset="799.4">6028 14165 0,'-25'-25'0,"50"50"0,-75-50 16,26 25-1,-1 0 1,50-25-1,124-24 1,-50 24-16</inkml:trace>
  <inkml:trace contextRef="#ctx0" brushRef="#br0" timeOffset="2001">7517 13967 0,'0'-25'16,"0"50"-16,0-75 0,0 25 31,0 75 0,-25-1-15,25 1-16,0 49 16,-25-24-16,25-26 15,0 50 1,25-74-1,24-25 1,1-25-16,24-74 16,-24-50-1,-25 50 1,-25 50 0,0 98 15,0-24-16,0 25 1,25 49 0,24-25-1,75-49 1,-49-50 0,24-24-1,-25-51 1,-49-24-1,0 50 1,-75 99 15,50 24-15,0 26 0,75-1-1,-1 1 1,-49-51-1,0 51 1,0-1 0,-50-49-1,-50 0 1,26-25 0,-1 0-16,-49-50 15,49-49 1</inkml:trace>
  <inkml:trace contextRef="#ctx0" brushRef="#br0" timeOffset="2666.36">9923 13818 0,'25'0'0,"-50"0"0,50-25 31,-50 50 0,25 24-15,-25 26-16,0-1 16,0 1-16,25 24 15,-24-25-15,73 50 16,50-24 15,25-76-31,0-24 16,-74-49 15,-50 24-31,0 0 0</inkml:trace>
  <inkml:trace contextRef="#ctx0" brushRef="#br0" timeOffset="3167.46">10022 14239 0,'-25'0'16,"50"0"-16,-99-24 15,24 24-15,25 0 16,25 24-1,75 1 1,49-25 0,24-25-1,1-24 1,-99-1 0,-50 25-1,0 1 1,-25 24-16,-124 49 31,50 26-15,74 24-1,50-50 1,49-24 0,26-25-1,-1-49 1,-25-26-1,-24 1 1,-50 49 0,50 25 15,-26 50-15,1-26-1,25 51 1,-1-50-16,-24-1 31,0-24-31</inkml:trace>
  <inkml:trace contextRef="#ctx0" brushRef="#br0" timeOffset="3402.11">10940 13917 0,'25'-74'0,"-50"148"0,50-198 16,-1 99-1,-24 50 17,0 25-32,25 24 15,-25-24-15,0 74 16,25 0 0,-25-50 15,25-49-31,0-25 15</inkml:trace>
  <inkml:trace contextRef="#ctx0" brushRef="#br0" timeOffset="3651.14">11337 13967 0,'0'0'0,"0"-50"0,0 25 31,0-24-15,-50 73-1,1 26 1,-51 49 0,76 0-1,24-24 1,0-50 0,24-1-16,51 1 15,24-50 1,0 1-1</inkml:trace>
  <inkml:trace contextRef="#ctx0" brushRef="#br0" timeOffset="4049.02">11709 14041 0,'0'50'47,"25"-50"-31,-1 24-16,1-24 15,75 0 1,-26-24 0,-24-1-1,-50 0 1,0 0-1,0 0-15,-50 1 16,0 24 0,-24 74-1,-1 0 1,51 1 0,48-1-1,51-24 1,-1-25-1,26-25 1,-26-25 0</inkml:trace>
  <inkml:trace contextRef="#ctx0" brushRef="#br0" timeOffset="8883.02">14884 13942 0,'0'-25'78,"-25"75"16,25-26-79,-49 51-15,24-26 16,-25 26-16,-74 74 15,0-50 1,75-74 0,24-25-1,-25 25 1,50-50-16,-25-99 16,50 0-1,0 0 1,25 74-1,24 25 1,0 50 0,1 49-1,24 50 1,25-49 0,-25-1 15,-49-49-31,-25-25 0</inkml:trace>
  <inkml:trace contextRef="#ctx0" brushRef="#br0" timeOffset="9149.6">15504 14190 0,'-49'25'15,"24"-25"17,50 0-17,0 0-15,24 0 16,1 0-16,99-50 16,-100 25-1,1 0-15,-1 25 16,-24-24-1</inkml:trace>
  <inkml:trace contextRef="#ctx0" brushRef="#br0" timeOffset="9332.14">15579 14314 0,'0'0'0,"-25"0"0,0 25 15,0-25 16,50 24-15,74-24 0,50-24-1,-74-1-15</inkml:trace>
  <inkml:trace contextRef="#ctx0" brushRef="#br0" timeOffset="9732.84">16497 14066 0,'0'0'16,"-50"-25"15,25 25-31,0 25 16,-74 24-1,50 26 1,24-26-16,25 51 15,0-26 1,49 1 0,1-51-1,49-48 1,0-26 0,-24-49-1,-26-25 16,-49 24-31,-24 51 16,-26-1 0,-49 50 15,49 0-15</inkml:trace>
  <inkml:trace contextRef="#ctx0" brushRef="#br0" timeOffset="9934.98">16918 14215 0,'0'0'16,"25"0"-16,-25 24 15,25-24 1,-25 25-16,0 0 31,25-25-31,-25 25 16</inkml:trace>
  <inkml:trace contextRef="#ctx0" brushRef="#br0" timeOffset="11383.91">17861 14264 0,'0'-25'16,"-25"50"46,0-25-62,1 25 16,-26 49 0,25-49-1,0 25-15,1-25 16,-1 24-16,25 1 16,-25-25-1,25 24 1,0-24 15,25-25 157,0 0-157,24 25-16,1-50 1,-25 25 0,24-25-16,-24 25 15,25-24-15,-1-26 16,-24 25 0,-25-24-16,25-1 15,-25 25-15,25 0 16,-25-49-1,-25-1 1,-25 51 0,1-1-1,-26 0 1,26 25 0,24 0 15</inkml:trace>
  <inkml:trace contextRef="#ctx0" brushRef="#br0" timeOffset="11983.2">18729 13967 0,'0'0'16,"-49"-50"0,-1 50-1,0 0-15,-24 0 16,49 0 15,25 25-15,-25 0-16,25-1 31,0 1-31,25 50 16,-50-51-1,25 76 1,0-51 0,0-24-1,0 0 1,50-75 15,49 25-15,-24 1-1,-1-1 1,25 50 0,-74-1-16,25 1 31,-50 25-16,-50 24 1,0 1 0,-24-50-1,24-25-15,-24 24 16,-149 26 0,124-75-1</inkml:trace>
  <inkml:trace contextRef="#ctx0" brushRef="#br0" timeOffset="13082.55">21036 13843 0,'0'-25'16,"0"50"-16,-25-50 31,1 25-31,-1 49 16,0 1-16,0 0 15,25 98 1,-25-73-16,50-1 15,25 1 1,74-51 0,0-24-1,-25-49 1</inkml:trace>
  <inkml:trace contextRef="#ctx0" brushRef="#br0" timeOffset="14155">21433 14215 0,'25'0'47,"0"0"-47,0 0 16,-1-25-16,76-25 16,-76 25-1,1 1-15,0-26 16,-75 50-1,26-25 1,-76 75 0,-24 49-1,100 25 1,48-50 15,76-24-15,-26-25-16,50-25 15,-74-25 1,-1 0-16,26-49 16,-26 24-1,-24 1-15,0 24 16,0-50 0,0 75-1,-25 25 16,24 0-15,-24 49 0,25 1-1,25-50 1,-25-25 0,-1-25-16,51-50 15,-1-73 1,-24 24 15,-50 99-31,0 0 16,25 50-1,-25 74 1,0 0 0,74-24-1,-24-51 1,-1-24-1,26-49 1,-1-50 0,-24-1-1,-25 51 1,-50 74 15,0 74-15,25 25-1,50-50 17,-1-49-32,26-25 15,24-74 1,-50 24 0,1 0-16,25-148 15,-1-1 1,-74 125-1,25 24 1,-25 26 0,-50 73-1,25 50 1,1 100 15,24-100-15,24-49-1,1-1-15,-25-24 0</inkml:trace>
  <inkml:trace contextRef="#ctx0" brushRef="#br0" timeOffset="14950.38">24658 14264 0,'-49'-49'16,"98"98"-16,-98-123 16,24 49-1,25 0 1,-25 25 0,25 25-1,-50 49 1,25 1-1,25-26-15,25-24 16,75-25 0,-51-25-16,26 1 15,-1-26-15,0-49 16,-49-25 0,-50 25-1,1 99 16,-1 0-31,25 24 16,0 26-16,25 49 16,123-24-1,26-51 1,-25-48 0,0-51-1,-75-24 1,-74-50-1,0 50 1,-25 99 0,-24 25-1,24 74 1,50 50 0,0 0-1,24-1 1,-49 1-1,0 0 1,-49-25 15,49-99-31</inkml:trace>
  <inkml:trace contextRef="#ctx0" brushRef="#br0" timeOffset="15119.15">25353 14562 0,'0'0'16,"-25"0"-16,0-25 16,25-24-1,0-1 1,199-25 15,-100 51-31</inkml:trace>
  <inkml:trace contextRef="#ctx0" brushRef="#br0" timeOffset="15908.47">27387 13991 0,'25'-49'16,"-50"98"-16,50-123 0,-25 49 16,0 0-1,0 1 1,-25 24 0,-74 24-1,49 1-15,-24 25 16,24-1-1,50-24-15,50 50 16,98-26 0,26 26-1,-50-26 1,-74-24 0,-100 25-1,-49-26 1,-25 1-1,25-25 17,49-49-17,124-26 1,150-24 0,-75 49-1,-25 26 1,-50-1-1,-49 25 1,0 25 0,-25-1-1,0 26 1,-25 0 0,50-1-1,-25-24 1,0 0 15</inkml:trace>
  <inkml:trace contextRef="#ctx0" brushRef="#br0" timeOffset="16432.68">28007 14066 0,'-25'-25'16,"50"50"-16,-50-75 0,0 25 15,25 1 16,75-1-15,24 50 0,50-1-1,-75 1 1,-49-25 0,-50 0-1,-49 0 1,-25 25-1,74 0 17,99-25-17,26 25 1,-1-25 0,-50 49-1,-24 26 1,0 98-1,-25-24 1,0-74 0,-50 73-1,1-98 1,-1 0-16,-49-1 16,49-24-1,26-50-15,-1-24 16,50-224-1,49 74 1,50 50 0</inkml:trace>
  <inkml:trace contextRef="#ctx0" brushRef="#br0" timeOffset="16785.49">28677 14115 0,'0'0'15,"25"0"1,-1 50 31,-24-25-47,0 24 15,0-24 17,0-50-17,0-24 1,50-26-1,0 51 1,-26-26-16,1 50 16,0 0-1,0-25 1,25 100 0,-26 24-1,1-50 1,-25-24-1,25-50 1</inkml:trace>
  <inkml:trace contextRef="#ctx0" brushRef="#br0" timeOffset="16967.38">29223 14115 0,'0'0'16,"24"0"15,-48 0-16,24 25-15,0 0 16,0 0-16,0 0 16,0-1-1,0 26 1</inkml:trace>
  <inkml:trace contextRef="#ctx0" brushRef="#br0" timeOffset="17084.93">29297 13892 0,'0'0'0,"0"-49"0,0 24 15,0 0 1,0 0-16</inkml:trace>
  <inkml:trace contextRef="#ctx0" brushRef="#br0" timeOffset="17699.24">29421 13718 0,'25'0'16,"-25"50"15,0-25-31,0 74 32,0 25-17,-25 25 1,0 25-1,0-25 1,1-75 0,73-74 15,-24 0-31,25-50 16,-1 26-16,26-101 15,-75 26 1,-50 0-1,0 74 1,-24 0 15,49 25-15,0-24 0,100-1 15,49-25-16,25 1 1,-100 24-16,26 0 16,-50 0-1,-1 25 1,-24 50 15,0 24-15,0 1-1,0-26 1,-24-24 0</inkml:trace>
  <inkml:trace contextRef="#ctx0" brushRef="#br0" timeOffset="17848.96">29917 13917 0,'0'0'0,"-25"-25"0,25 0 16,-24-24 0,-1 24-1,25 0 1</inkml:trace>
  <inkml:trace contextRef="#ctx0" brushRef="#br0" timeOffset="19051.24">30240 13917 0,'0'0'0,"-25"0"46,0 25-46,25 0 16,-25-1 0,25 26-16,0 0 15,25 24 1,25-49-16,123 0 16,-24-25 15,-25-50-16,-74-24 1,-50-1 0,-50 26-1,-24 49 1,-25 49 0,-1 26-1,76 24 1,24-25-1,49-49 1,50-25 0,1-50-1,-26-24 1,-49 24-16,24-24 16,1 74-1,-25 0 1,0 50-1,-50 24 1,25-24 15,-25-26-15,25 1 0,74-99-1,26-25 1,-1-1-1,0 26 1,-24 49 0,-51 25-1,1 50 1,-25 24 0,25 1 15,0-26-31,0-49 0,24 25 15,50-50 1,-24-24 15,-1-26-15,-24 26 0,-25 24-1,-25 50 1,0 49-1,25 25 1,-1-24 0,1-26-1,0-24 1,49-25 0,1-99-1,-26 49 1,1-24 15,-25 24-15,0 50-1,-75 50 1,25 49 0,0 0-1,75-24 1,0-26-1,24-24 1,-24-50-16</inkml:trace>
  <inkml:trace contextRef="#ctx0" brushRef="#br0" timeOffset="19270.86">32621 14264 0,'0'0'0,"-25"0"63,25 25-47,-24-25-16,24 25 15,-25-25 16</inkml:trace>
  <inkml:trace contextRef="#ctx0" brushRef="#br0" timeOffset="28502.57">2754 16472 0,'24'0'0,"-24"-25"16,-24 25 15,24-25-15,0 50-16,-25 50 15,0 24 1,0 0 15,25 0-15,-25-49 0,75-50-1,-50-25 1</inkml:trace>
  <inkml:trace contextRef="#ctx0" brushRef="#br0" timeOffset="28750.78">2927 16522 0,'0'-25'0,"0"50"0,25-50 16,-25 0 15,0 50-16,25 25-15,-25-1 16,-25 50 15,25-74-31,0 50 16,0-26 0,0-24-1</inkml:trace>
  <inkml:trace contextRef="#ctx0" brushRef="#br0" timeOffset="29083.34">3175 16447 0,'25'0'16,"-25"25"15,0 0-31,-25 25 16,25 24-1,-25 0 1,1-24 0,24 0-1,0-26-15,-25-24 16</inkml:trace>
  <inkml:trace contextRef="#ctx0" brushRef="#br0" timeOffset="29450.2">2754 16274 0,'0'-25'0,"-25"25"31,25-25-31,-25 25 16,25 25 15,25-25-31,0 49 16,-1-49 0,1 0-1,0-24 1,-50-1-1,25-25 1,-49 50 15,49-25-31</inkml:trace>
  <inkml:trace contextRef="#ctx0" brushRef="#br0" timeOffset="29742.06">3101 16125 0,'25'0'15,"-50"0"-15,50-25 0,-1 50 47,-24 0-31,0-1-1,25 1 1,0-25 0,0-25-1,-25 1 1,0-1 0,0 0-1</inkml:trace>
  <inkml:trace contextRef="#ctx0" brushRef="#br0" timeOffset="30018.14">3473 16125 0,'0'0'0,"0"-25"31,0 50-15,25 0-1,0-25-15,-25 24 16,49 1 0,-24-25-1,0 0 1,-75 0-1</inkml:trace>
  <inkml:trace contextRef="#ctx0" brushRef="#br0" timeOffset="30384.29">2456 16547 0,'-25'-25'16,"-25"25"15,75 25 0,-25 24-31,25 75 16,25 50-1,-25-1 1,24-48 0,26-76-1,-26-49 1</inkml:trace>
  <inkml:trace contextRef="#ctx0" brushRef="#br0" timeOffset="30768.33">4316 15976 0,'0'0'0,"25"50"47,-25-26-47,25 51 15,0-1 1,0 1-16,-25 148 16,24-49-1,-24-26 1,0-73 0,-24-26-1,24-24 1,-25-25-1</inkml:trace>
  <inkml:trace contextRef="#ctx0" brushRef="#br0" timeOffset="34134.15">6648 16075 0,'0'-25'62,"0"50"-62,0-50 31,0 1 516,-25 24-531,-24-25 0,24 25-16,-25 0 0,-49 49 31,50 1-31,-1 0 15,0 98 1,50 1 0,50-49-1,99-51 1,-25-24 0,-50-25-1,-74 50 1,-49 24-1,-26-24-15,-49 24 16,25-24 0,25-75-1,24-74 1,50 24 0,25 26-16,0-26 15,24 26-15</inkml:trace>
  <inkml:trace contextRef="#ctx0" brushRef="#br0" timeOffset="34351.17">6921 16422 0,'0'0'0,"25"0"16,0-24 15,-25 48-31,0 51 15,0 24 1,0-24 0,0-51-1,0 1 17</inkml:trace>
  <inkml:trace contextRef="#ctx0" brushRef="#br0" timeOffset="34471.07">7020 16199 0,'25'-49'0,"-50"98"0,50-123 15,-25 49 1,0 0 0</inkml:trace>
  <inkml:trace contextRef="#ctx0" brushRef="#br0" timeOffset="34817.08">7318 16348 0,'25'50'16,"-50"-100"-16,50 124 0,-25-24 16,-25 0-16,-25-1 15,26 1-15,-1 0 16,0-50 15,25-50-15,25 0-16,0-24 15,99-25 1,-50 74 0,-24 50-1,-1 24 1,-24 51-1,25-51 1,-1-24 0,1-25-16</inkml:trace>
  <inkml:trace contextRef="#ctx0" brushRef="#br0" timeOffset="35051.17">8062 16199 0,'0'-49'15,"0"98"-15,-25-74 32,-24 125-17,24 24 1,0-25 0,50 0-1,25-74 1,74 0-1,-25-75 1,-49 25-16</inkml:trace>
  <inkml:trace contextRef="#ctx0" brushRef="#br0" timeOffset="35334.11">8509 16398 0,'0'0'15,"25"24"16,-1-48-31,1 24 32,25-50-17,-50 0 1,-25 50 0,-49 25-1,-1 74 1,1 50-1,49-74-15,25 49 16,124-75 0,50-24-1</inkml:trace>
  <inkml:trace contextRef="#ctx0" brushRef="#br0" timeOffset="36034.4">11758 16026 0,'-24'0'0,"48"0"0,-73-25 15,49 0-15,-50 50 32,25 0-32,1 24 15,-51 100 1,26 25-1,49-50 1,49-50 0,75-74-1,50-49 1,-75-51 0,-49-24-1,-50 50 1,0-25-1,-50 24-15,-99-24 16,25 49 0,50 50-1,49 0 1,50 0 0,74-24-1,100-26 1,-1 25-1,-99 0-15</inkml:trace>
  <inkml:trace contextRef="#ctx0" brushRef="#br0" timeOffset="36417.9">14016 16100 0,'-25'0'0,"50"0"0,-75 0 16,50 25 15,0 0-15,25 24-16,-25 50 15,0 25 1,0-24-1,25-75 1</inkml:trace>
  <inkml:trace contextRef="#ctx0" brushRef="#br0" timeOffset="36700.12">13966 15951 0,'0'0'0,"-24"-25"0,-26 25 16,25 0 0,0 0-16,25 75 31,25-50-15,74-1-1,-24-48 1,-50-26-1,-25 0 17,-25 26-17</inkml:trace>
  <inkml:trace contextRef="#ctx0" brushRef="#br0" timeOffset="36967.93">14413 15976 0,'25'25'16,"-50"-50"-16,50 75 16,-25-1-16,0-24 15,-25 25-15,25-1 16,-25 1-16,25 24 16,124 1 15,-25-51-16,-49-24 1,-50 25 0,-99 25-1,-50-25 1,74 0-16</inkml:trace>
  <inkml:trace contextRef="#ctx0" brushRef="#br0" timeOffset="38034.56">17588 16199 0,'0'-25'16,"-25"1"-16,1 24 16,-1 0-1,25 24 1,-25 51 0,25-1-16,0 1 0,25-1 15,74 50 1,25-74-1,-25-50 17,-49 0-32,24-75 15,-49 1 1,-25-25 0,-50-1-1,26 51 1,24 24-1</inkml:trace>
  <inkml:trace contextRef="#ctx0" brushRef="#br0" timeOffset="38382.94">18134 16323 0,'0'0'15,"25"25"-15,0 25 16,-1-26-16,-24 101 15,0-51 17,-24-49-17,24 0 1,24-75 0,1-99-1,50 25 1,-51 25-1,26 49 1,0 75 0,-1 49-1,-24 125 1,-25-75 0,25-99-1</inkml:trace>
  <inkml:trace contextRef="#ctx0" brushRef="#br0" timeOffset="39001.21">18878 16001 0,'25'-50'16,"-50"100"-16,75-125 15,-50 51-15,0 48 31,-25 26-15,25 0-16,0 98 16,0 51-1,0-25 1,0-75 0,0-74-1,0-1 1,25-73-1,-25-100 1,25-74 15,24 49-15,26 50 0,-51 124-16,26-25 15,-25 100 1,-25 49-1,-75 49 1,1-74 0,0-49-1,49-75 17,0 0-17,50 25 16,0 25-15,24 25 0,26 0-1,-1-1 1,-24-24 0,-26-25-16,51 0 15</inkml:trace>
  <inkml:trace contextRef="#ctx0" brushRef="#br0" timeOffset="39783.43">19573 16348 0,'-25'50'0,"50"-125"16,-25 100-16,24-75 15,-24 26 1,0 48 0,0 1-16,25 74 31,-25 1-16,0-26 1,-25-24 0,50-125 15,0 51-31,0-51 16,25 1-1,-26-1 1,51 75-1,-26 25 1,-24 0 0,25 24-1,-1-24 1,1 0 0,-50 0 15,25-25-16,0 25 1,-1 0 0,-24-1 15,25 1-15,-50 0-1,25 0 32,-24 0-31,24-1-16,0 26 15,0-25 1,49 0 0,1-50-1,24 0 1,-49 0-1,25-24 1,-25-26 0,-1-49-1,-73 74 1,24 50 0,-25-24-1,1 24 1,-1 49-1,50-24 1</inkml:trace>
  <inkml:trace contextRef="#ctx0" brushRef="#br0" timeOffset="40322.25">20664 16422 0,'0'0'0,"25"0"0,0-24 47,-25-1-32,0 50-15,-25-1 16,0 26-16,25 0 0,-25-1 16,25 51-1,-24-76-15,73 26 31,1-25-31,24-75 16,1-24 0,-51 49-1,1-49 1,-25 49 15,0 50 0,50 49-15,-25-49-16,-1 0 16,26-25-1,0 0 1,-1 0 0,1-25-16,24-74 15,-74-26 1,0 26-1,0 74 1,0 1 0,50 24-1</inkml:trace>
  <inkml:trace contextRef="#ctx0" brushRef="#br0" timeOffset="40666.94">21557 16348 0,'0'0'0,"25"0"0,0 74 47,0-49-32,-50 25 1,25-25 0,-25 0-1,25-50-15,99-50 16,1-24-1,24 0 1,-25 49 0,-25 50-1,-49 50 1,25 24 0,-1 1-1,-24-26 1</inkml:trace>
  <inkml:trace contextRef="#ctx0" brushRef="#br0" timeOffset="42352.89">25353 16199 0,'0'-25'16,"0"50"-16,0-74 0,0 24 15,0 0-15,0 0 0,-50 0 16,-49 50-1,-50 99 17,50 25-17,74-25 1,75-99 0,24-25-16,75-50 15,-75 25 1,50-74-1,-74 50 1,-50 73 0,-50 76-1,-24 49 1,74-50 0</inkml:trace>
  <inkml:trace contextRef="#ctx0" brushRef="#br0" timeOffset="43051.28">25750 16398 0,'24'-25'0,"-48"50"0,48-75 16,1 50 0,-25 50-1,-25-26 1,1 26-16,-1 25 15,25-51 1,99-98 15,25-25-15,-74 49 0,-26 25-16,51 25 31,-25 75-16,-26-51 1,51-24 0,123 25-1,1-74 1,24-26 0,-149-24-1,-74 49 1,-74 26-1,-75 73 1,99-24-16,-24 25 16,24 49-1,26-50-15,48 26 32,1-50-32,99 0 15,0-25 1,0-125 15,-99-23-15,0-76-1,-50-24 1,25 99 0,0 75-1,0 124 16,0 24-31,25 0 16,0 150 0</inkml:trace>
  <inkml:trace contextRef="#ctx0" brushRef="#br0" timeOffset="43707.17">28801 16224 0,'0'0'0,"25"-25"0,-25 0 15,0 1 1,0 48 15,-25 1-15,25 74-1,-25 1 1,25-51-16,-25 1 16,25-100 30,25 25-46,49-123 16,1-1 0,-1 50-1,1 49 1,-1 50 0,-24 74-1,-25-24 1,-1 124-1,1-100 1,-25 0-16,25 26 16,0-26-1,24-49 1</inkml:trace>
  <inkml:trace contextRef="#ctx0" brushRef="#br0" timeOffset="45378.37">29768 16026 0,'0'-25'0,"-24"25"63,-1 0-32,25 25 172,25-25-187,-1 24-16,26 1 15,49 0 1,75 0 0,-75 0-1,-74-25 17,-50 24-1,0 1-16,-99 50 1,0 24 0,50-25-16,-75 100 15,25-50 17,74 25-17</inkml:trace>
  <inkml:trace contextRef="#ctx0" brushRef="#br0" timeOffset="47867.93">30736 16199 0,'25'0'16,"-50"0"15,25-25 94,0 1 1297,0-1-1407,25 0 1,-1 25 0,1-25-1,50 25 1,-1-25-1,-24 25-15,99 50 16,-100-25 0,1 49-1,-149 75 1,49-99 0,0-1-1,-49 1 1,74-50-1,50-25 17,50-25-17,24 26 1,-50-1-16,26 25 16,24 25-1,-74 24 1,0-24-1,-25 50 1,-75-26 0,-24 1-1,-25-25 1,50-1 0,49-24-1</inkml:trace>
  <inkml:trace contextRef="#ctx0" brushRef="#br0" timeOffset="48268.98">31927 16274 0,'49'0'15,"-98"0"-15,98-25 31,-74 50-15,1-1-16,-1 1 16,0 74-1,0-49-15,50 49 32,0-49-17,74-25-15,-25 0 16,26-50-1,-51-50 17,-24 1-17,-50-25 1,-74-1 0,-25 26-1,0 74 1,25 0-1</inkml:trace>
  <inkml:trace contextRef="#ctx0" brushRef="#br0" timeOffset="48851.97">32423 16720 0,'0'0'0,"25"0"31,-25-25 0,24 50-15,-24 25-16,0-25 16,-49 74-1,-1 0 1,0-49-16,1-1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35:30.1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4713 1588 0,'0'0'16,"-24"-25"15,-1 25-31,0 0 16,-74 99 0,-1 25-1,76-25 1,24-49-16,49-25 15,1 0-15,49-1 16,-49 1 0,-25 0-1,-75 49 1,-49 1 0,-75-1-1,75-49 16</inkml:trace>
  <inkml:trace contextRef="#ctx0" brushRef="#br0" timeOffset="316.06">4961 1960 0,'0'0'0,"-49"0"31,24 25-31,0-1 16,-24 51 0,49-26-1,99-24 1,-50-25-16,75 0 16,-49-25 15,-50 1-16,-1-51 1,-73 26 0,-75-26-1,0 50 1,99 25-16</inkml:trace>
  <inkml:trace contextRef="#ctx0" brushRef="#br0" timeOffset="467.18">5730 2109 0,'0'0'0,"0"49"15,0-24-15,-24 99 16,-51 25 0,1 25-1</inkml:trace>
  <inkml:trace contextRef="#ctx0" brushRef="#br0" timeOffset="1419.46">7343 1910 0,'0'-25'31,"-25"50"16,-25 74-31,26 50 15,48-124-31,1 0 16,0-25-16,25-25 15,49-25 1,-49 26-16,-1-51 16,-24 26-1,-25 24 17,0 99-1,25 25-16,24-49-15,1-25 32,24-25-17,-24-25 1,-25-25 0,0-49-1,-1 25-15,1-50 16,0 74-1,0 50 17,24 50-32,51 49 15</inkml:trace>
  <inkml:trace contextRef="#ctx0" brushRef="#br0" timeOffset="1649.1">8261 2084 0,'74'25'0,"-148"-50"0,198 74 15,-75-73 1,1-26 15,-25-24-15,0-26-1,-75 26 1,-49 124 0,24 74-1,51 24 1,48-48-1,76-26 1,-26-24 0</inkml:trace>
  <inkml:trace contextRef="#ctx0" brushRef="#br0" timeOffset="2549.6">10816 1737 0,'0'-25'15,"0"50"-15,-25-50 32,0 50-17,0-1-15,1 51 16,-1-1-16,0 50 15,25-74 1,25-1 0,24-49-1,51-49 1,24-100 0,-75 25-1,-24 50 16,0 98 1,0 51-17,24 24 1,1-49 0,0-26-1,24-48 1,-49-1-16,0-25 15,-1 1-15,26-75 16,24 49 0,-24 50-1,0 75 17,-26 49-17,-24-24 1,-49-1 15,-26-24-15,26-26-1,24-48-15</inkml:trace>
  <inkml:trace contextRef="#ctx0" brushRef="#br0" timeOffset="2849.5">12056 1712 0,'0'0'0,"50"0"0,-25 0 16,-1 0-1,-24-25 1,25 0 0,-50-25-1,1 26 1,-51 24 15,1 99-15,24-49-16,50 74 15,50-50 1,49-24 0,50-26-1,-50-24-15</inkml:trace>
  <inkml:trace contextRef="#ctx0" brushRef="#br0" timeOffset="3882.47">15207 1191 0,'24'0'16,"1"-25"-1,-25 0 1,0 0 15,0 1 0,0-1-15,-49 0 0,-1 0-1,25 0-15,-99 25 16,-25 50-1,1 49 1,48 0 0,75-49-1,25 24 1,50-24 0,25-25-16,148 0 15,-149-1-15,75 51 16,-99 24 15,-75 0-15,-99-24-1,-50-50 1,25-1 0,50-24-1,74-24-15,-24-1 16,24-50-1,25 1 1</inkml:trace>
  <inkml:trace contextRef="#ctx0" brushRef="#br0" timeOffset="4649.42">17390 1439 0,'0'-50'15,"0"75"17,0 25-17,0-26-15,-25 51 16,25 49-1,-25-25 1,0-24 0</inkml:trace>
  <inkml:trace contextRef="#ctx0" brushRef="#br0" timeOffset="4799.64">17514 1240 0,'0'0'0,"25"-49"16,-25 24-16,-25 25 31,25-25-31</inkml:trace>
  <inkml:trace contextRef="#ctx0" brushRef="#br0" timeOffset="5083.37">17638 1712 0,'0'25'15,"0"-50"-15,-25 99 16,0-74 0,25-25-1,50 1-15,49-125 31,25 49-15,-50 76 0,1 24-1,-26 74 1,-24 25 0,25 25-1</inkml:trace>
  <inkml:trace contextRef="#ctx0" brushRef="#br0" timeOffset="5333.24">19424 1315 0,'0'0'0,"0"-25"31,0 50-15,0 24-16,-25 1 16,25 99-1,-25 99 1,-24 25 0,-26-50-1</inkml:trace>
  <inkml:trace contextRef="#ctx0" brushRef="#br0" timeOffset="5585.58">19275 1885 0,'25'-99'16,"-50"198"-16,75-297 0,-26 123 16,1 1-16,25-25 15,-1 49 1,26 50 15,-50 50-15,-1 74-1,-73 50 1,24-100-16,-25 0 16,50-49-1</inkml:trace>
  <inkml:trace contextRef="#ctx0" brushRef="#br0" timeOffset="5834.71">19994 1166 0,'0'0'0,"25"-50"16,0 26 15,-25-1-31,0 50 15,-25 24 1,-24 174 0,24-24-1,0-50 1,50-75 0,49-74-1</inkml:trace>
  <inkml:trace contextRef="#ctx0" brushRef="#br0" timeOffset="6683.3">20466 1538 0,'25'-50'16,"-50"100"-16,50-124 0,-25 49 15,-25 0 1,-50 25 0,26 0-1,-26 74 1,1 26-1,49-1 1,50-49 0,49-50-1,26-50 1,-26-25 0,-24 1-1,-26 0 1,-24 49 15,0 99-15,0 25-1,50 1 1,0-75-16,49-1 16,25-48-1,0-76 1,-25-24 15,-49 25-15,-75 74 15,-25 75-15,1 49-1,49-49-15,0-1 16,24 1-16,51 0 15,24-50 1,50-50 0,-50-25-1,-74-24 17,-25 50-32,-74 73 31,49 1-16,25 0 1,0 49 0,99-24-1,-49-50 1,-1-25-16,26-24 16,-51-1-1,1 25 1,-25 0-1,0 50 1,0 50 0,25 49-1,25-50 1</inkml:trace>
  <inkml:trace contextRef="#ctx0" brushRef="#br0" timeOffset="7449.75">24162 1364 0,'-25'0'16,"50"0"-16,-75-49 16,1 49 15,24 25-31,0-1 15,-74 51 1,49 24 0,50-49-1,75-26 1,49-48 0,0-26-1,-99-24 1,-25-26-1,-50 26 1,50 148 15,50 1-15,123-26 0,51-49-1,-26 0 1,-74-49 15,-99-50-15,-25-25-1,-50 49 1,25 50 0,-24 75-1,24 0-15,-25-1 16,1 100-1,49 49 1,-25-98-16,25 123 16,-25-25-1,25-49 1,-25-124 0</inkml:trace>
  <inkml:trace contextRef="#ctx0" brushRef="#br0" timeOffset="7618.19">24460 2059 0,'0'0'0,"-25"0"32,25-25-32,25 0 15,49-24 1,100-1-1</inkml:trace>
  <inkml:trace contextRef="#ctx0" brushRef="#br0" timeOffset="8714.37">26916 1414 0,'0'0'15,"0"-25"-15,0 0 32,-25 25-32,-25 0 15,25 25-15,-49 25 16,-50 148-1,74-49 1,75-74 0,49-26-1,26-24 1,-1-50 0,-25-24-1,-49-51 1,-50-24 15,-24 0-15,24 50-1,0 49-15,0 0 16,1 25 0,24-25-16,-25 25 15,74-24 204,26 24-203,24 0-16,25-25 15,99 0 1,-49 0-1,-100 25 1,-74-25 15,25 25-31</inkml:trace>
  <inkml:trace contextRef="#ctx0" brushRef="#br0" timeOffset="9280.35">28057 2034 0,'0'0'0,"24"0"31,-48 0 16,24 25-31</inkml:trace>
  <inkml:trace contextRef="#ctx0" brushRef="#br0" timeOffset="10767.75">4961 4738 0,'25'0'15,"-50"0"-15,50 25 63,-50 25-63,25-1 15,-24 1-15,24-25 16,0-1-16,49-24 31,-49-24-31,50-26 16,-50 0 15,-75 1-31</inkml:trace>
  <inkml:trace contextRef="#ctx0" brushRef="#br0" timeOffset="11066.95">4664 5160 0,'0'25'32,"0"0"-17,0-1 1,0 1-16,0 0 16,25-25-1,-1 0-15,1 0 31,25-50-15,-50 1 0,-25-1-1,-25 1 1,-24 24 0</inkml:trace>
  <inkml:trace contextRef="#ctx0" brushRef="#br0" timeOffset="11384.19">4589 4862 0,'0'0'16,"-25"-49"-16,1 24 0,-1 0 16,25 0-16,-25 25 15,0 25 16,25 0-15,25 0 0,0-25-1,0 0 1,-1-50 0,-24 25-1,-24 25 1,-26-25-1,25 25-15</inkml:trace>
  <inkml:trace contextRef="#ctx0" brushRef="#br0" timeOffset="11682.28">5805 4515 0,'0'-25'16,"0"50"15,0 0-31,-25 49 16,25 1-1,-50-1-15,1 149 16,24-49 0,25-75-1</inkml:trace>
  <inkml:trace contextRef="#ctx0" brushRef="#br0" timeOffset="12316.16">6177 4490 0,'0'-25'15,"0"50"-15,25-50 16,-50 75 0,0 74-1,-49 50 1,24 24-1,25-99 1,0-99 0,50-49-1,0-1 1,74-74 0,-24 0-1,-26 99-15,-24 0 16,25 25 15,-50 75-15,49 24-1,1 0 1,24-74 0,26-25-1,-1-50 1,-50 1-1,1-75 1,-50 49 0,-25 75 31,0 75-32,1-50-15,24 24 16,24 1-1,26-1 1,25-24 0,-1-50-1,-24 1 1,-26-1-16</inkml:trace>
  <inkml:trace contextRef="#ctx0" brushRef="#br0" timeOffset="12516.72">5606 4341 0,'0'-25'0,"0"50"0,-24-74 16,24 24-16,0 0 15,0 0 1,24 0-16,1 1 15,25-26-15,24 25 16,149-74-16</inkml:trace>
  <inkml:trace contextRef="#ctx0" brushRef="#br0" timeOffset="13034.38">8955 4441 0,'-49'24'0,"98"-73"0,-49 74 0,25-75 16,-25 25-1,0 50 17,-25 25-17,25-1-15,-74 150 16,49 24 0,75-49 15,49-125-16,75-98 1,-26-26 0,-98 25-16</inkml:trace>
  <inkml:trace contextRef="#ctx0" brushRef="#br0" timeOffset="13200.14">9079 4738 0,'0'0'16,"-49"0"0,98-49 15,1 24-31,24 0 16,1 0-16</inkml:trace>
  <inkml:trace contextRef="#ctx0" brushRef="#br0" timeOffset="13583.55">9451 4713 0,'50'50'31,"-25"-50"-31,24 0 16,1-25-1,49-24-15,-24-1 16,-50 0 0,-75-24 15,25 74-15,-24 0-1,-1 50 1,25 98-1,25-123 1,25 0-16,74 25 16,25-26-1,0-48 1,0-26 0,-99 25-16</inkml:trace>
  <inkml:trace contextRef="#ctx0" brushRef="#br0" timeOffset="13784.92">10245 4589 0,'0'-49'15,"0"24"-15,0 0 16,-25 0 0,25 199-16,25-224 0,-50-24 15,25 99 1,0 24 0,50 26-1,-25-1 1,-25-24-1,-75-1 1,-49-49 0,75 0-16</inkml:trace>
  <inkml:trace contextRef="#ctx0" brushRef="#br0" timeOffset="14034.52">10692 4192 0,'0'0'0,"25"0"0,-25 25 16,0 25-1,-50 49 1,25 25 0,25-49-1,50 24 1,74-50-1,0-49 1,0-49 0,-50-1-1</inkml:trace>
  <inkml:trace contextRef="#ctx0" brushRef="#br0" timeOffset="14183.24">10816 4490 0,'0'0'15,"-50"0"-15,25 0 16,1 0 0,73-25-1,26-24-15,24 24 16</inkml:trace>
  <inkml:trace contextRef="#ctx0" brushRef="#br0" timeOffset="14750.16">13892 4044 0,'0'0'16,"-75"0"-1,26 0-15,-1 24 16,1 26 0,-1 0-16,25 74 15,50-50 1,74 1-1,-24-51 1,-26 1 0,-49 25-1,-74-25 1,-50 24 0,-25-24-1,50 0 16,74-25-31</inkml:trace>
  <inkml:trace contextRef="#ctx0" brushRef="#br0" timeOffset="15084.42">14487 4044 0,'0'0'15,"0"-50"1,-25 50 0,1 25-1,-26 24-15,-24 100 31,-1 0-15,50 0 0,25-50-1,75-49 1,24-50 0,-49-25-16</inkml:trace>
  <inkml:trace contextRef="#ctx0" brushRef="#br0" timeOffset="15267.15">14264 4490 0,'0'0'15,"-25"-25"-15,0 1 16,1 24 0,73 0-1,100-25 1,74 0-1,1 0 1</inkml:trace>
  <inkml:trace contextRef="#ctx0" brushRef="#br0" timeOffset="15567.6">15058 4292 0,'0'-25'16,"-25"25"-16,-25 0 15,-24 0-15,-75 49 16,50 26-1,49-25 1,75-1 0,99-49-1,25-49 1,-50-1 0,-24 0 15,-51 75 0,-24 0-15,25 25-16,25 24 15,49-24 1,-24-26 0</inkml:trace>
  <inkml:trace contextRef="#ctx0" brushRef="#br0" timeOffset="15784.24">15628 4118 0,'0'-74'15,"0"148"-15,0-223 0,0 100 0,-24 24 16,-1 50 0,25-1-1,-25 100 1,25 50-1,-25-100 1,25 1-16,-25 49 16,25-50-1</inkml:trace>
  <inkml:trace contextRef="#ctx0" brushRef="#br0" timeOffset="16067.13">15430 4441 0,'0'-25'15,"0"50"-15,0-75 0,0 25 16,25 0-16,24 0 0,1 1 16,24-1-16,1 0 15,74-25 1,-50 50 0,-50 25 15,-49 25-16,-24 49 1,24-24 0,0-1-1,0-24 1,49-26 0</inkml:trace>
  <inkml:trace contextRef="#ctx0" brushRef="#br0" timeOffset="16350.12">16497 4168 0,'0'0'0,"0"-25"0,0 0 15,-50 50 1,-24 24 0,49 51-1,25-26 1,49-24 15,26-1-15,-50-49-1,-1 25-15,-24 0 16,-74 0 0,0-25-1,49-25 1</inkml:trace>
  <inkml:trace contextRef="#ctx0" brushRef="#br0" timeOffset="16567.18">16844 3994 0,'0'0'16,"50"0"-16,-75 25 15,0 0 1,0 49-1,0 50 1,1 25 0,-1-25-1,25-74-15,0 24 16</inkml:trace>
  <inkml:trace contextRef="#ctx0" brushRef="#br0" timeOffset="16849.63">16720 4465 0,'0'-49'16,"0"98"-16,0-123 15,50 49-15,-26 25 16,76-50 0,-26 26-16,50 24 31,-74-25-31,24 25 15,-74 25 1,25 24 0,-25 1-1,0 0 1,0-1 0,0-24-1</inkml:trace>
  <inkml:trace contextRef="#ctx0" brushRef="#br0" timeOffset="16969.59">17266 4316 0,'0'0'0,"0"-49"0,0-50 32,0 74-17,49 0-15</inkml:trace>
  <inkml:trace contextRef="#ctx0" brushRef="#br0" timeOffset="17169.68">17787 4093 0,'0'0'0,"-50"50"47,25-1-47,0 1 0,25 24 16,-24-24-16,24 49 15,74 1 1,-24-76 0,-26 1-1</inkml:trace>
  <inkml:trace contextRef="#ctx0" brushRef="#br0" timeOffset="17586.59">13297 4366 0,'0'0'0,"0"-25"15,24 25 1,1 0 31,0 0-31,49 0-16,26 0 0,-1-25 15</inkml:trace>
  <inkml:trace contextRef="#ctx0" brushRef="#br0" timeOffset="19400.2">20044 4316 0,'0'0'0,"25"-24"47,-25 48-31,-25 26 0,25 0-16,0 24 15,-25-24-15,0 49 16,25-25-1</inkml:trace>
  <inkml:trace contextRef="#ctx0" brushRef="#br0" timeOffset="19549.31">20019 4292 0,'0'0'16,"25"-50"-16,-50 0 15,25 1 1,0 24 0</inkml:trace>
  <inkml:trace contextRef="#ctx0" brushRef="#br0" timeOffset="19784.28">20515 4217 0,'0'25'16,"0"-50"-16,0 75 0,25-25 15,-50-1-15,25 101 32,25-76-17,0-24-15,0 25 0,24-1 31,-24-24-15,-99 49 0,-1-49-16,1 0 0</inkml:trace>
  <inkml:trace contextRef="#ctx0" brushRef="#br0" timeOffset="20750.15">12528 7541 0,'0'0'0,"-25"0"15,0 0 16,50 0 1,24-24-32,150-1 15,74-25 1,-75 25 0,-74 1-1,-74 73 1,-50 26 15,-50 98-15,-99 75-1,0 25 1,75-149-16,-50 100 16,25-76-1,49-48 1,50-76-1,-25-24 1,50 0 0,99-49-1,199-50 17,-100 49-17,-49 25 1,-125 0-1,1 25-15</inkml:trace>
  <inkml:trace contextRef="#ctx0" brushRef="#br0" timeOffset="20985.18">12776 8261 0,'0'0'0,"-25"0"16,25-25-1,-25 0 1,75 0 0,49 25-16,25-24 15,25 24-15,0-25 16,24 0-16</inkml:trace>
  <inkml:trace contextRef="#ctx0" brushRef="#br0" timeOffset="21218.68">14264 8087 0,'0'0'0,"0"25"31,25-25 0,49 0-15,1 0-16,49-50 16,-25 26-1</inkml:trace>
  <inkml:trace contextRef="#ctx0" brushRef="#br0" timeOffset="21385.9">14413 8286 0,'-25'24'16,"50"-48"-16,-75 98 0,25-49 16,1 0-1,48 0 1,26-25-16,99-25 15,-75 0 1</inkml:trace>
  <inkml:trace contextRef="#ctx0" brushRef="#br0" timeOffset="22615.55">16645 7095 0,'0'0'15,"0"-25"1,-24 25 15,-1 50-31,0-1 16,-25 26-1,-24-1-15,24 1 16,-24 24-16,24-25 16,1 75-1,24-74-15</inkml:trace>
  <inkml:trace contextRef="#ctx0" brushRef="#br0" timeOffset="22884.58">16199 7293 0,'0'-124'15,"0"248"-15,0-272 0,25 123 16,-25 0 15,0 75-31,0-1 16,25 1-16,-1 24 15,76 75 1,-1 25 0,-25-25-1,1-50 1,-26-74-1,-24-25-15</inkml:trace>
  <inkml:trace contextRef="#ctx0" brushRef="#br0" timeOffset="23101.26">16199 6872 0,'-25'-25'0,"0"25"16,25-25-1,25 25 1,74-25 0,75 0-1,0 25 1</inkml:trace>
  <inkml:trace contextRef="#ctx0" brushRef="#br0" timeOffset="23350.43">17390 7591 0,'0'0'0,"-25"0"16,25 25-1,25-25 1,24 0-16,51 0 16,98-25-1,25-25 1</inkml:trace>
  <inkml:trace contextRef="#ctx0" brushRef="#br0" timeOffset="24018.39">18655 7442 0,'0'-25'16,"0"50"-16,0-74 0,0 98 47,0-24-32,-25 25-15,50 74 16,24-75-1,51-24 1,-1-75 0,0-24-1,-49-50 1,-1-25 0,-24 0 15,-25 100-31,0-1 15,-25 149 17,50 25-17,0 0 1,25-49 0,24-75-1,0-50 1,-49 1-16,0-1 15,0-74 1,0-25 0,-25 75-1,-25 148 17,25-24-17,-25 123 1,0 1-1,25 0 1,50-75 0</inkml:trace>
  <inkml:trace contextRef="#ctx0" brushRef="#br0" timeOffset="24317.4">19796 7566 0,'0'0'0,"25"0"15,-25 25 17,-25 0-32,0 24 15,25 1-15,0 25 16,50-75 0,24 0 15,1-50-16,-26-25 1,-49-24 0,-99 50-1,-75 24 1,75 50-16</inkml:trace>
  <inkml:trace contextRef="#ctx0" brushRef="#br0" timeOffset="24817.05">16075 8360 0,'0'0'15,"0"-25"-15,-25 25 32,25-25-17,-25 25 1,50 0-1,25 0 1,24 25 0,25-50-16,224 25 15,173-24 1,124-1 0,75 0-1,-25 0 16,-50 0-15,-372 1-16,174-26 16,-174 25-1,-124 0 1</inkml:trace>
  <inkml:trace contextRef="#ctx0" brushRef="#br0" timeOffset="25535.52">17315 8807 0,'0'-25'16,"0"50"-16,0-75 15,-25 50 1,1 0-16,-51 0 16,26 50-1,-1-26-15,0 125 16,75-25-1,99-24 1,25-26 0,-25-49-1,-99 0 17,-50-1-17,-99 1 1,0 0-1,25 0 1,99 0 0</inkml:trace>
  <inkml:trace contextRef="#ctx0" brushRef="#br0" timeOffset="25785.61">17960 9030 0,'0'0'0,"25"0"16,-25-25-16,-99 100 47,49-26-47,-74 100 16,-25 49-1,-24 50 16,98-123-31,-49 73 16,50-74 0,74-99-1</inkml:trace>
  <inkml:trace contextRef="#ctx0" brushRef="#br0" timeOffset="26250.93">17861 9675 0,'0'0'0,"25"0"0,-50 25 47,25-1-47,-25 26 16,25 49-1,25 1 1,49-26-1,26-49 1,-51-25 0,-24-50-1,0-74 1,-75-25 0,-24 0-1,24 50 1,1 50-1,49-1 1,74 25 0,125 0-1,49-24 1,-25-1 0,-99 50 15,-75-25-16</inkml:trace>
  <inkml:trace contextRef="#ctx0" brushRef="#br0" timeOffset="26735.35">18580 9625 0,'0'25'15,"0"-50"-15,0 75 16,0-25 0,0-1-16,25 51 15,0-1 1,-25-49 31,0-74-32,25-1 1,0 0-16,49-74 16,25 50-1,-24 49 1,-1 25 0,-24 74-1,-25 1 1,-1 49-1,1-25 1,25-49 0,24-25-1,100-75 17,-125 25-17,-24 0-15,50-49 16,-75 49-16</inkml:trace>
  <inkml:trace contextRef="#ctx0" brushRef="#br0" timeOffset="30505.88">2952 12701 0,'0'-24'0,"-25"24"16,0 0-1,25-25 1,-24 25-1,24 49 1,0 51 0,0 24-1,0 24 1,0-23 0,-25-26 15,25-74-16,0-1 1,25-24-16</inkml:trace>
  <inkml:trace contextRef="#ctx0" brushRef="#br0" timeOffset="30825.42">2927 12379 0,'-25'-25'0,"50"50"0,-50-75 47,25 75 0,0 0-16</inkml:trace>
  <inkml:trace contextRef="#ctx0" brushRef="#br0" timeOffset="31187.67">3076 12503 0,'0'25'15,"25"49"1,-25-24-1,0-1-15,0 26 16,0 74 0,25-75-1,-1-24 1,-24-26 0,25-24-1,0-24-15,-25-1 16,25-25-16,25-123 15,-26-26 1,-24 50 0,0 100 15,-24 49-31</inkml:trace>
  <inkml:trace contextRef="#ctx0" brushRef="#br0" timeOffset="31418.5">3572 12503 0,'0'0'15,"25"0"-15,-25 25 32,25 24-32,-25-24 15,25 25-15,-1 74 16,1 25-1,-25 49 1,-25-24 0,-74-25-1</inkml:trace>
  <inkml:trace contextRef="#ctx0" brushRef="#br0" timeOffset="31717.36">2431 12701 0,'0'-24'16,"0"48"-16,25-73 0,-50 98 62,25 1-62,-25 49 16,25 0-16,0 1 15,25 24-15,50 124 32,24-149-17</inkml:trace>
  <inkml:trace contextRef="#ctx0" brushRef="#br0" timeOffset="32432.28">4292 13024 0,'0'-25'16,"-25"25"-1,25-25 1,-25 25 0</inkml:trace>
  <inkml:trace contextRef="#ctx0" brushRef="#br0" timeOffset="39368.97">7194 12478 0,'0'-25'16,"0"50"-16,0-75 0,0 26 31,0-1 0,0 50-15,-25-1 0,0 76-1,-24 24 1,24 0 0,-25-75-16,-24 51 31,0-51-16,-1-49 1,50-25 0,-49-24-16,49-1 15,25-24 1,0-1 15,25 26-15,24 24-1,26 25 1,-1 25 0,1 49-1,24 25 1,-25-24 0,-49-26-1,0-49 1</inkml:trace>
  <inkml:trace contextRef="#ctx0" brushRef="#br0" timeOffset="39752.3">7913 12677 0,'25'0'78,"0"0"-63,0 0-15,0-25 16,-1 25 0,26 0-16,0 0 15,-1 0 1,-24 0-1,0 0-15</inkml:trace>
  <inkml:trace contextRef="#ctx0" brushRef="#br0" timeOffset="39970.57">8037 12801 0,'0'0'0,"0"24"0,-24-24 16,-1 0-1,0 25 1,75-25 15,-26 0-31,51-25 16,49 1 15,-25-1-15</inkml:trace>
  <inkml:trace contextRef="#ctx0" brushRef="#br0" timeOffset="40753.04">9154 12553 0,'-25'0'16,"25"-25"-16,-25 25 16,-24 25 15,24 24-16,0-24 1,0 49-16,0-24 16,25-25-16,0 24 15,0-24 1,50 0 0,24-25-1,1-50 1,-26 26-1,-24-26-15,-25 25 16,0-49 0,-99-25-1,49 74 1,26 0 0,-26 0-1,25 25 1,0 0-1,25 25-15</inkml:trace>
  <inkml:trace contextRef="#ctx0" brushRef="#br0" timeOffset="40927.5">9352 12900 0,'25'25'16,"-50"-50"-16,75 50 15,-25-1 48</inkml:trace>
  <inkml:trace contextRef="#ctx0" brushRef="#br0" timeOffset="41368.36">9799 12652 0,'0'0'15,"0"-25"-15,-25 25 47,25 25-47,-25-25 16,25 49-1,0-24-15,-25 0 16,25 74-16,50-49 31,0-1-15,-1-24-1,26-25 1,-51-25-16,1 1 16,0-1-16,0-25 15,-100-74 17,51 99-32,-1 1 15,0-1-15,-25 0 16</inkml:trace>
  <inkml:trace contextRef="#ctx0" brushRef="#br0" timeOffset="41937.5">10642 12404 0,'0'-25'0,"0"50"0,25-50 16,-25 0-16,-50 0 16,1 25-1,-50 25 1,24 0 0,26-25-1,49 25 1,0-1-1,-25 1 1,25 25 0,25 49-1,-25-24 1,0-51 0,0 26-1,0-25 16,24-50-15,-24 0 0,50 0-1,24 25 1,1 0 0,-1 25-1,-24 0 1,-25 25-1,-25-1 1,-100 26 0,26-51-16,-50 26 15,25 0 1</inkml:trace>
  <inkml:trace contextRef="#ctx0" brushRef="#br0" timeOffset="42517.69">11833 12255 0,'0'0'16,"0"-25"-16,0 0 15,-25 25 1,-25 25-1,1 74 1,-1 75 0,25 0-1,25-1 17,50-98-32,49 49 15,-24-100 1,74 26-1,-50-75 1,-50 0-16</inkml:trace>
  <inkml:trace contextRef="#ctx0" brushRef="#br0" timeOffset="42901.94">12329 12404 0,'25'-25'32,"-50"25"-17,0 25 1,25 24-1,25 51 1,49-26 0,51 0-1,-51-24 1,-49 0 0,-25-26-16,0 1 15,-199 50 1,125-51-1,-1-24-15,-49-24 32</inkml:trace>
  <inkml:trace contextRef="#ctx0" brushRef="#br0" timeOffset="43135.98">12304 12453 0,'0'-25'0,"0"50"0,0-74 16,25 49-16,-25-25 15,25 0 1,24 25-16,1-50 16,25 50-1,49-24 1,0-1-1,24 25 1</inkml:trace>
  <inkml:trace contextRef="#ctx0" brushRef="#br0" timeOffset="43485.78">13520 12428 0,'0'0'16,"0"-24"15,0 48-31,-50 26 16,-24 49-1,-1 25 1,1 50 0,-50 24-1,-25-24 1,99-99 0,26-1-1,-1-49 1,25 0-16</inkml:trace>
  <inkml:trace contextRef="#ctx0" brushRef="#br0" timeOffset="43835.12">13172 12528 0,'0'-25'16,"0"50"-16,-24-50 16,24 0-16,-25 25 15,0 75 17,0-51-32,25 51 15,0-50 1,0-1-1,50-24 1,-25-49 0,-1-26-1,-24 26 1,0 24 0</inkml:trace>
  <inkml:trace contextRef="#ctx0" brushRef="#br0" timeOffset="44168.26">13495 12875 0,'0'25'47,"-25"0"-31,0-1-1,50 1-15,-25 0 16,25-25-16,0 0 16,0 0-16,-1-25 15,1 0-15,0 1 16,0-1-1,-25 0-15,-25 0 16,-25 25 0,26-25-1</inkml:trace>
  <inkml:trace contextRef="#ctx0" brushRef="#br0" timeOffset="44585.03">13991 12156 0,'0'0'0,"0"-25"0,0 0 31,25 25-15,0 25-16,49 24 15,25 51 1,-24 48 0,-26 1-1,-24 0 16,-74-25-15,-51 0 0,51-49-16,-26-1 15,26-49 1,24-25 0</inkml:trace>
  <inkml:trace contextRef="#ctx0" brushRef="#br0" timeOffset="56240.4">6574 14884 0,'0'25'16,"0"-50"15,25 25 157,24 0-188,-24 0 15,49 0-15,51 0 16,-1 0 0,-25 0 15,-25 25-31,-74 25 16,-49 49 15,-26 50-16,1-25 1,-1 0 0,1-50-1,24 1 1,50-50 0,0-1-1,25 1 1,0 0-16,74-50 15,25 0 1,-25 1 0,-24-26-1,-1 25 1,-49 0 31</inkml:trace>
  <inkml:trace contextRef="#ctx0" brushRef="#br0" timeOffset="56594.18">6996 15381 0,'0'-25'16,"-25"25"-16,0 0 16,0 0-1,50-25 16,0 25-15,49-25 0,1 0-1,-26 1 1,-24 24 0,0 0 15</inkml:trace>
  <inkml:trace contextRef="#ctx0" brushRef="#br0" timeOffset="59620.33">24013 13247 0,'-25'0'0,"25"-25"63,50 25-17,-25 0-30,49 0 0,-24 0-16,-1 0 15,26 0-15,74 0 32,49 0-17,1-24 1,-1 24-1,-24 0 1,-100 0-16,1 0 16,-1 0-16,0 0 15,174 0 1,-99 0 0,50 0-1,-26-25 1,1 25 15,-25 0-31,0 0 16,24 25 15,-73-25-31,73 0 16,26-25-1,-100 25 1,75 25-1,-26-25 1,76 24 0,-75-24-1,-1 0 1,26 0 0,-25 0-1,0 0 1,24 0-1,26 0 1,-26 0 0,1 0-1,-25 0 17,0 0-17,49 0 1,-99 0-1,25 0 1,1 0 0,-76 0-16,50 0 15,-49 0 1,-25 0-16,0 0 16,-1 0-16,1 0 15,0 0 16</inkml:trace>
  <inkml:trace contextRef="#ctx0" brushRef="#br0" timeOffset="62953.54">23542 12627 0,'0'25'32,"25"-25"-17,-1 0 16,1 0-31,0 25 16,0-25 0,24 24-1,1-24 1,24 0 0,1 0-1,-1 0 1,26-24-1,-1 24 1,-25-25 0,-24 25-1,24-25 1,1 0 0,-1 0-1,1 1 1,-51-1-16,26 25 15,24-50 1,1 0 0,-1 1-1,-49 24 1,49 0 0,-49 0-1,25 1 1,-25-26-1,74-49 1,-50 49 0,26 1-1,-25 24 17,-1-25-17,1 1 1,-1-1-1,1 0 1,0 1 0,-1 24-1,1-50 1,-1 51 0,-24-26-1,25-24 1,-25 24-1,24 25 1,-24-24 15,25-1-15,-26-24 0,26 24-1,0-24 1,-1 24-1,-24 25-15,0-25 16,-25 26 0,50-51-1,-1-24 1,26 49 0,-51 1-1,1-1 1,25 1-1,-1-1 1,1 0 15,-25 26-15,49-26 0,-24 0-1,-25 25 1,24-24-1,-24 24 1,50 0 0,-1-24-1,-49 24 1,0 0 0,-1 0-1,1 0 1,74-24-1,1 24 17,-1-25-17,0 26 17,-24-1-17,-26 25-15,100-25 47,-99 0-47,-26 25 16,1 0-16,0 0 15,49 0 1,26 0 0,-26 0-1,25 0 1,1 25 15,-1 0-15,-25 0-1,-24-1 1,-25-24-16,49 25 16,-24 0-1,-26 0 1,125 49 15,-124-49-15,50 25-1,-1 24 1,-24-49-16,-26 0 16,51 24-1,-26-24-15,1 50 16,24-26-1,1 26 1,-26-51 0,1 26-1,0 24 17,24 1-17,-24-26 1,-1 1-1,1 24 1,24 1 0,1-25-1,-26 24 1,26 25 0,-26-24-1,26-1 1,-1 25-1,-24-49 1,-25-1 15,49 1-15,-24 0 0,24 24-1,1 1 1,49 24 15,-25-25-15,0-24-1,-24-1 1,-51-24 0,26 0-16,24 25 15,50-1 1,-49 1 15,-26-1-15,26-24-1,-1 25 1,-24-25 0,24 0-1,1-1 1,-1 1-1,25 0 1,-24 0 0,24 24-1,-49-49-15,49 25 16,0 0 15,0 0-15,1 0-16,-51-25 15,-24 0-15,49 24 16,-24-24 0,0 0-1,-26 0 17</inkml:trace>
  <inkml:trace contextRef="#ctx0" brushRef="#br0" timeOffset="63903.08">30562 13148 0,'0'0'0,"0"25"47,25-25-31,25 0-16,98 25 46,-98-1-46,24-24 16,-24 0-16,49 0 16,-24 0-16,123 0 15,75 0 17,-99 0-17,-50 0 1,0 0-1,-25 0 1,0 0 0,-24 0-1,74 0 1,-125-24 0,1 24-16,0 0 15,0 0 16,-50 0-15,0 0-16</inkml:trace>
  <inkml:trace contextRef="#ctx0" brushRef="#br0" timeOffset="64970.53">26072 11486 0,'25'-50'31,"-25"25"0,0 50 1,0 0-32,-25 0 15,25 49 1,0 50-1,0 0 1,25 25 0,-25 25-1,25-1 1,-25-73 0,25 49-1,-25-25 1,24-25-1,-24-50 1,25 1 0,-25-25-1,0 0 1,0-1 0,0 1 30,0 0-30,-25 0 0,1 0 15,-26-25 0,25 0-31</inkml:trace>
  <inkml:trace contextRef="#ctx0" brushRef="#br0" timeOffset="65587.16">25378 12404 0,'0'0'15,"-25"-25"1,25 50 31,0-1-47,-25 51 15,-25-1 1,1 1 0,-26-26-1,1-24 1,24-25-1,1 0 1,24-49 0,25 24-1,0 0 1,25 25 31,-1 25-32,26-25-15,0 49 16,-1-24 0,1 0-1,-25-25 1,-1 25 0</inkml:trace>
  <inkml:trace contextRef="#ctx0" brushRef="#br0" timeOffset="65871.09">25452 12553 0,'25'0'16,"-25"0"30,-25 0-46,25 49 16,-50 26 0,-24 24-1,24-25 1,1 25 0,-1-24-1,25-50 1,0-1-1</inkml:trace>
  <inkml:trace contextRef="#ctx0" brushRef="#br0" timeOffset="66186.56">25477 12751 0,'0'0'0,"25"-50"31,-1 50-15,-24 25 0,25 0-1,-25 25 1,-25-1-16,25-24 16,-24 25-16,-1-26 15,0 1 1,75-50 31,-26 25-47,76-49 15,-1 24 1</inkml:trace>
  <inkml:trace contextRef="#ctx0" brushRef="#br0" timeOffset="67232.27">30389 11709 0,'0'0'0,"-50"0"16,50 25-1,0 0 1,-25 24 15,0 1-31,25 24 16,-25 26 15,25 48-15,-24 1-1,-1 99 1,25-173 0,0-26-16,0 75 15,0-24 1,-25-26 0,0-24-1,25-26 16,0 1 16,0-50-31</inkml:trace>
  <inkml:trace contextRef="#ctx0" brushRef="#br0" timeOffset="67789.66">30810 12354 0,'0'0'16,"0"25"30,0 0-30,-25-1 0,25 1-16,-49 50 15,-26-26 1,26-24 0,24-25-1,0 0 1,25-25-1,0-49 1,25 49 0,-25 0-1,25 50 17,0 0-17,-1 25 1,26 24-1,-25-74-15,0 50 16,-1-26 0</inkml:trace>
  <inkml:trace contextRef="#ctx0" brushRef="#br0" timeOffset="68071.06">31083 12602 0,'0'0'16,"-99"0"31,99 25-47,-25-25 15,-25 50-15,26-26 16,-26 51-1,-49 49 1,74-75 0,0-24-16,-24 25 15,49-25 1,-25-25 0</inkml:trace>
  <inkml:trace contextRef="#ctx0" brushRef="#br0" timeOffset="68354.3">31108 12801 0,'0'0'0,"25"0"32,-25 24-17,0 1 1,0 25-1,-25-25-15,-25 74 16,26-50 0,24-24-1,49-25 1,75-49 0,-49 24-1</inkml:trace>
  <inkml:trace contextRef="#ctx0" brushRef="#br0" timeOffset="69202.25">30140 13743 0,'0'-25'16</inkml:trace>
  <inkml:trace contextRef="#ctx0" brushRef="#br0" timeOffset="69571">30215 13173 0,'0'-25'15,"0"50"1,0 0 0,0-1-1,0 1-15,0 0 16,25 0 0</inkml:trace>
  <inkml:trace contextRef="#ctx0" brushRef="#br0" timeOffset="70119.97">30140 13867 0,'-24'0'15,"48"0"48,1 25-48,0-25-15,0 25 16,0 0-16,-25 0 0,-50 49 31,0 25-15,-24-49-1,49-25 1,25-1 0,25 1-1,25-25-15,-1 0 16,150-49 0,-125 49-1</inkml:trace>
  <inkml:trace contextRef="#ctx0" brushRef="#br0" timeOffset="70308.75">30116 14140 0,'0'0'15,"-25"0"-15,25-25 16,-50 25-1,199 0 32,-99 0-31,-1 0-16</inkml:trace>
  <inkml:trace contextRef="#ctx0" brushRef="#br0" timeOffset="70787.42">30785 14339 0,'25'-25'0,"-25"0"31,-25 25 16,25 25-47,-24 0 16,-1 24-1,0-24-15,0 0 16,0-25-1,25 25 1,-49-25-16,49-50 31,0 25-15,0 0 15,49 50-15,-24 0-1,0 0 1,25 0 0,-1 0-1</inkml:trace>
  <inkml:trace contextRef="#ctx0" brushRef="#br0" timeOffset="71008.48">31108 14388 0,'0'0'0,"25"-25"0,-50 25 47,0 25-31,0 25 0,-24 49-1,-51 25 1,51-25-1,24-49 1</inkml:trace>
  <inkml:trace contextRef="#ctx0" brushRef="#br0" timeOffset="71237.02">31108 14636 0,'25'0'16,"-25"25"15,-25 0-31,0 25 16,25-1-1,50-49 1,74-25 15,-25 1-15,-49-1-16</inkml:trace>
  <inkml:trace contextRef="#ctx0" brushRef="#br0" timeOffset="72006.25">25650 14016 0,'-24'0'15,"48"0"-15,-73 0 0,24 0 32,50-25-1,0 25-15,24 0-1,26-24 1,-26 24-16,-24-25 15,0 25 1</inkml:trace>
  <inkml:trace contextRef="#ctx0" brushRef="#br0" timeOffset="72837.28">26122 13892 0,'0'-25'47,"0"1"-16,25 24-31,-1 0 16,1 0-1,25 0 1,-25 0 0,-25 24-16,0 1 15,-25 25 1,-25 49 0,1-49-1,-1-1 1,25 1 15,100-50-15,-1-25-1,-24 25 1,-1-25-16,-24 25 16,0-25-1</inkml:trace>
  <inkml:trace contextRef="#ctx0" brushRef="#br0" timeOffset="73055.49">26097 14041 0,'-50'0'31,"75"0"0,0 0-15,25-25 0,-1 25-1,-24 0-15</inkml:trace>
  <inkml:trace contextRef="#ctx0" brushRef="#br0" timeOffset="73604.55">26543 14215 0,'25'-25'16,"-74"74"31,24-49-47,25 25 15,-25 0-15,0 25 32,-24-26-17,24-24 1,25-49-1,0 24 1,0 50 31,25-25-47,-1 25 16,1 49-1,-25-49-15</inkml:trace>
  <inkml:trace contextRef="#ctx0" brushRef="#br0" timeOffset="73838.14">26643 14388 0,'0'0'0,"0"-25"31,-25 25-31,25 25 15,-50 50 1,1-1 0,-1 50-1,0-25 1,1-49-16,24-25 16,0 0-1</inkml:trace>
  <inkml:trace contextRef="#ctx0" brushRef="#br0" timeOffset="74106.17">26543 14711 0,'25'0'0,"0"-25"16,0 25-1,-25 50 1,0 24-1,0 0 1,-25 1 0,50-50-1,0-25 1,-1 0-16,76-25 16,-51 0-1,-24 25 1</inkml:trace>
  <inkml:trace contextRef="#ctx0" brushRef="#br0" timeOffset="75671.28">24336 12652 0,'24'0'15,"-48"25"1,24-1 0,-25 26-16,0 0 15,-74 49-15,24-50 16,1 51-1,24-26 1,26-49 0</inkml:trace>
  <inkml:trace contextRef="#ctx0" brushRef="#br0" timeOffset="75970.88">24782 12652 0,'0'0'0,"0"-25"0,25 25 16,-25 50 15,-25-26-16,0 1-15,-49 99 16,0 0 0,-26 0 15,51-24-15,49-51-1,-25-24-15</inkml:trace>
  <inkml:trace contextRef="#ctx0" brushRef="#br0" timeOffset="76354">25824 12007 0,'0'0'0,"0"-25"31,-25 25-31,0 25 16,-24 24-1,-26 51 1,1-1 0,24-50-1,50-24 1</inkml:trace>
  <inkml:trace contextRef="#ctx0" brushRef="#br0" timeOffset="76669.71">26047 12503 0,'0'0'0,"25"0"16,-25 25 0,-25 0-1,0-1 1,-24 51 0,-26 24-1,1 0 1,0-49-1,49-1 1,-25-24 0</inkml:trace>
  <inkml:trace contextRef="#ctx0" brushRef="#br0" timeOffset="76854.2">26171 12801 0,'0'0'16,"-24"24"-1,-1 1-15,0 0 16,-25 0-16,1 24 16,-51 51-1,51-1 1</inkml:trace>
  <inkml:trace contextRef="#ctx0" brushRef="#br0" timeOffset="77638.14">30612 12081 0,'-25'0'47,"0"0"-31,-24 25-16,24 0 16,-25 24-16,25-24 15,-74 74 1,25-49-1,74-25 1</inkml:trace>
  <inkml:trace contextRef="#ctx0" brushRef="#br0" timeOffset="77970.44">31430 12453 0,'25'0'15,"-50"0"1,1 25-16,-76 25 15,1 24 1,25 25 0,-1-24-1,1-1 17,-1-24-17,51-25-15</inkml:trace>
  <inkml:trace contextRef="#ctx0" brushRef="#br0" timeOffset="78272.07">31927 12726 0,'24'0'0,"-48"0"0,48 25 62,-48 0-62,-26 0 16,25-1-16,-24 26 16,-26 0-1,1 49 1,-26-25-1,51 1 1,24-75-16,25 25 16</inkml:trace>
  <inkml:trace contextRef="#ctx0" brushRef="#br0" timeOffset="78541.24">32423 12825 0,'0'0'0,"-25"25"47,25 0-47,-50 25 16,-24 24-1,-1 0 1,-24 26-1,50-26 1,24-24 0,-25-50-1</inkml:trace>
  <inkml:trace contextRef="#ctx0" brushRef="#br0" timeOffset="101589.53">7765 15430 0,'0'-25'15,"0"1"1,0 48 78,-25 1-94,25 0 15,0 0-15,0 0 16,-50 74-1,25 25 1,-24-25 0,-1-24-1,1-51 1,-1 1 0,25-74-1,0-1 1,25 0-1,0 25 1,0 1 0,25-1-1,25 25 1,-1 0 0,1-25-1,0 25 1,-1 0-1,-24 25 1,0 0 0,0-25-1,-25 24 1,0 1 0,0 0-1</inkml:trace>
  <inkml:trace contextRef="#ctx0" brushRef="#br0" timeOffset="102039.16">8161 15728 0,'0'0'15,"25"0"-15,-25-25 31,-25 50-15,1 0 0,24 24-1,-25 1 1,-25 74 0,1 25-1,-1-25 1,-24 0-1,49-50 1,0-74 0</inkml:trace>
  <inkml:trace contextRef="#ctx0" brushRef="#br0" timeOffset="102457.19">8261 16125 0,'0'0'0,"25"0"16,-25-25-16,24 25 62,-24 25-46,25 0 0,-25-1-16,0 1 15,0 25-15,0-1 16,-25 1-16,1 49 16,-1-24-1,0-75 1,25 25-1,25-50 32,0 0-47,74-25 16,25-24 0,-75 49-16</inkml:trace>
  <inkml:trace contextRef="#ctx0" brushRef="#br0" timeOffset="102921.03">9104 15604 0,'0'0'0,"-25"0"31,25-25-15,25 25 0,0-25-1,25 25-15,-26-25 16,26 25-16,24-24 31,1 24-31,-1-25 16,-24 0-1,-25 25 17</inkml:trace>
  <inkml:trace contextRef="#ctx0" brushRef="#br0" timeOffset="103139.15">9253 15802 0,'-25'25'16,"50"-50"-16,-50 75 0,0-50 15,25 25 1,25-25 15,25-25-31,49-25 16,25-24-1,-74 49 1</inkml:trace>
  <inkml:trace contextRef="#ctx0" brushRef="#br0" timeOffset="103693.42">10345 15008 0,'-25'0'16,"50"0"-16,-75-24 0,50-1 31,0 0-15,50 0-1,-26 0-15,100 1 16,0 24 0,-49 24-1,-26 51 1,-49 49-1,-49 25 1,-1 0 0,1-50-1,-1-25 1,50-24 15,0-25-15,99-50-1,-74 25 1,74-50 0,-49 25-16,-1 1 15,1-26 1</inkml:trace>
  <inkml:trace contextRef="#ctx0" brushRef="#br0" timeOffset="103974.31">10518 15455 0,'0'0'15,"-25"0"1,-24 0-16,49-25 31,74 0 0,25-24-15,1 24 0,-26 0-1,-49 0-15,0 25 16</inkml:trace>
  <inkml:trace contextRef="#ctx0" brushRef="#br0" timeOffset="106940.48">11312 15604 0,'0'0'0,"-25"0"32,0 0-17,25 25 110,-24-25-125,24 24 16,0 1-16,-25 0 16,0 49-1,25 1 1,0-25-1,0-26-15,25 1 32,0 0-17,24-25 1,-24 0 0,0-50-1,24 1 1,-49 24-16,25 0 15,-25 0-15,25-24 16,-25 24 0,0-25-1,-25 25 1,0 1 0,1-1-1,-1 25 1,-25 0-1,25 0 17,1 25-17,-1-25 1,0 24-16</inkml:trace>
  <inkml:trace contextRef="#ctx0" brushRef="#br0" timeOffset="107556.33">11734 15852 0,'0'0'16,"0"25"15,0 0 126,0-50-126,0 0-16,24 25 1,-24-25 0,0 50 15,-24 0-15,24 0-1,0-1 16,0-48 1,0-1-17</inkml:trace>
  <inkml:trace contextRef="#ctx0" brushRef="#br0" timeOffset="109056.98">12180 15604 0,'0'0'0,"0"-25"31,-25 25-15,25 25 124,-24-25-140,24 25 16,0-1-16,-25 1 16,25 0-1,0 0 1,-25 24 0,25 1-1,0-25 1,25 0-1,0 0 1,-1-25 0,1 24-16,50-48 15,-26 24 1,1-50 0,-25 25-1,-25-25 1,24 1-1,-48-1 1,24 1 15,-25-1-15,0 25 0,0 0-1,0 25 1,-24 0-1,24-24 1,-74 48 0,49 1-1,25 0 1</inkml:trace>
  <inkml:trace contextRef="#ctx0" brushRef="#br0" timeOffset="109557.35">12403 15455 0,'25'-25'31,"0"25"0,0 0-31,0 0 16,0 0-1,-1 0 1,1 50-16,0-25 16,0 49-1,-50 25 1,0 0-1,0-24 1,1-50 0,-1-25 15,25 25-15,25-25-1,49-50 1,-24 25-1,24 0 1,-49 0 0,0 25-16,-1 0 15</inkml:trace>
  <inkml:trace contextRef="#ctx0" brushRef="#br0" timeOffset="110273.29">13098 15405 0,'0'-24'15,"0"48"-15,0-73 0,0 24 16,-25 0 15,0 25-15,1 0-1,-1 0-15,-25 0 32,50 25-32,-25 0 15,1 0 16,24-1-31,0 1 32,-25 50-17,25-51 1,0 1 0,0 0-16,25-25 78,-1-25-63,1 25-15,0-25 16,0 25 0,0 0-1,24 0-15,-24 0 16,25 25-1,-26 25 1,1-25 0,-25-1-16,25 51 15,-50 24 17,0-74-32,-24 25 15,-1-1 1,1-49-1,-26 0 1,50-25 0</inkml:trace>
  <inkml:trace contextRef="#ctx0" brushRef="#br0" timeOffset="116177.36">14413 15356 0,'0'0'16,"0"-25"-16,0 0 47,0 50 46,49-25-93,-24 0 16,0 0-16,25 0 16,-1 0-16,26 0 15,-26 0 1,26-25-16,-26 25 15,26 0 1,-50 0 15</inkml:trace>
  <inkml:trace contextRef="#ctx0" brushRef="#br0" timeOffset="116536.09">14586 15604 0,'-24'0'31,"24"25"1,49-25-17,26 0 1,24 0 0,-25 0-1,1-25 1,-50 25-1,-1 0 1</inkml:trace>
  <inkml:trace contextRef="#ctx0" brushRef="#br0" timeOffset="118924.23">15703 14785 0,'-25'0'0,"25"-25"31,-25 25-31,50-24 47,0 24-47,24 0 16,-24 0-1,50 0 1,-1 24-1,-24 26 1,-26 24 0,-24 26-1,-49 24 1,-1 25 0,1-50-1,-1 0 1,50-74-1,-25 0-15,25 24 16,0-24 0,25-25-1,74-25 1,50 0 0,-25-24-1,-25 24 16,-24 0-15,-50 25 15,-25-25-31,-25 25 0</inkml:trace>
  <inkml:trace contextRef="#ctx0" brushRef="#br0" timeOffset="119242.34">15777 15232 0,'-25'0'15,"25"-25"-15,50 0 32,-25 25-17,24-25-15,51 1 16,-51-1 0,26-25-1,-50 50 1,-1 0-1</inkml:trace>
  <inkml:trace contextRef="#ctx0" brushRef="#br0" timeOffset="121606.68">16497 15877 0,'0'-25'0,"24"25"63,-48 25-48,24 0 1,-25 24 0,25-24-16,0 25 15,0-26 1,0 1 15</inkml:trace>
  <inkml:trace contextRef="#ctx0" brushRef="#br0" timeOffset="121874.53">16670 15926 0,'25'0'0,"-25"-24"47,25 24-47,0 0 16,24 0 0,-24-25-1,0 0 1,0 25-1</inkml:trace>
  <inkml:trace contextRef="#ctx0" brushRef="#br0" timeOffset="122408.07">17092 15703 0,'0'0'0,"0"-25"15,0 50 32,-25 0-31,25 0-16,-25-25 15,25 24 1,-24 1-16,24 0 16,-25 25-1,50-1 1,-1 26 0,26-75-1,-25 0 1,24-25-1,-24-25 1,0-24 0,-50 24-1,-24 1 1,24 24 0,-25 0-1,25 0 16,1 25-15</inkml:trace>
  <inkml:trace contextRef="#ctx0" brushRef="#br0" timeOffset="123200.23">17365 15877 0,'0'-25'16,"0"50"140,0-50-140</inkml:trace>
  <inkml:trace contextRef="#ctx0" brushRef="#br0" timeOffset="124690.01">17563 15678 0,'0'-25'46,"0"50"1,0-50 141,0 50 468,0 0-640,-24 0-1,24 0-15,0-1 16,0 26 0,0-25-1,24 0 1,26-25-1,-25 0 1,24-25 0,1-25-1,-50 1 1,25 24 0,-25-25-1,-25 50-15,-25-25 16,26 25 15,-51 0-15,26 0-1,24 0 1,0 0 0</inkml:trace>
  <inkml:trace contextRef="#ctx0" brushRef="#br0" timeOffset="125124.19">17787 15505 0,'24'-25'31,"1"25"-31,-25 25 15,25-25 1,-25 24-16,25 26 31,-25 0-15,0-1 0,0 1-1,-25-25 1,25-1-1,-25-24-15,25 25 16,50-50 15,-1 1-15,26-1 0,-50 0-1,-1 0 1,1 25-1</inkml:trace>
  <inkml:trace contextRef="#ctx0" brushRef="#br0" timeOffset="125760.28">18332 15405 0,'-24'-24'16,"48"48"-16,-73-48 0,24-1 15,25 0 1,-25 25-16,0 0 31,25 25-15,-24 0-16,-1-25 31,0 0-15,50 24 15,-25 1-15,0 50-1,0-26 1,25-24-1,-1-25 32,1-50-31,0 50-16,0 0 16,24 0-1,-24 0 16,0 25-15,-25 0 0,25 25-1,-50-1 1,0 1 0,25-1-1,-25-24 1,1-25-16,-1 25 15,0-25-15,-49 25 16</inkml:trace>
  <inkml:trace contextRef="#ctx0" brushRef="#br0" timeOffset="129777.01">19424 15281 0,'0'0'16,"25"-24"78,-1 24-79,26 0 1,0-25-16,-1 25 16,51 0-1,-51 0-15,26-25 16,-51 25 31,-24 25-47</inkml:trace>
  <inkml:trace contextRef="#ctx0" brushRef="#br0" timeOffset="130010.32">19498 15480 0,'0'0'16,"-25"0"-16,25 25 16,25-25 15,0 0-15,25-25-1,24 25 1,1-25-1,49 0 1</inkml:trace>
  <inkml:trace contextRef="#ctx0" brushRef="#br0" timeOffset="131073.48">20515 14934 0,'0'-25'15,"25"25"79,0 0-94,49 0 16,-24-25-16,124 25 15,-26-24 1,-48-1 0,-26 50-1,-74-1 1,0 51 0,-25 24-1,-74 25 1,-25 25 15,25 0-15,24-25-1,26-50 1,49-49-16,25-25 31,24 0-15,50-50-1,25 26 1,1-26 0,-26 25-1,-50 25 1</inkml:trace>
  <inkml:trace contextRef="#ctx0" brushRef="#br0" timeOffset="131328.2">20763 15356 0,'0'-25'31,"0"0"1,25 25-32,0 0 15,25-25-15,74 1 16,0-1 0,-99 25-1</inkml:trace>
  <inkml:trace contextRef="#ctx0" brushRef="#br0" timeOffset="133008.07">21433 15902 0,'-25'0'125,"1"24"-109,24 1-1,-25 0-15,0 25 16,0-26-16,25 1 15,-25 50 1,25-26 0,25-24-16,0 0 15,0 0 17,24-25-17,-24 0-15,25-50 16,-25 25-1,-25 0-15,24-49 16,-24 0 0,-24 24-1,-26 25 1,25 0 0,0 25-1,1 0-15,-1 0 16,25 25-1</inkml:trace>
  <inkml:trace contextRef="#ctx0" brushRef="#br0" timeOffset="133319.39">21805 16199 0,'25'0'16,"-50"0"-16,75 0 15,-25 25 16,-25 0-15,0 0 0</inkml:trace>
  <inkml:trace contextRef="#ctx0" brushRef="#br0" timeOffset="133940.57">22128 15951 0,'0'0'0,"0"-25"15,0 1-15,25-1 16,-25 0-16,24 0 31,-48 0-15,-1 0 0,0 25-1,0 0-15,25-24 16,-49 48-1,-1 1 1,0 25 0,26 0-1,-1-1 1,50-24 0,49 0-1,-24-25 1,24-25-1,-24-25 1,-26 26 15,-24-1-15,0 50 15,0 24-31,0-24 0,0 99 31,0 0-15,0-25 0,0-24-1,0-51 1</inkml:trace>
  <inkml:trace contextRef="#ctx0" brushRef="#br0" timeOffset="134373.37">22376 15877 0,'0'0'0,"0"-25"31,0 0-15,25 25-1,-1 0 1,1-25 0,25 25-1,0-25 1,-26 25-16,26 0 16,-25 25 15,0 50-16,-50 24 1,25-25 0,-25 26-1,25-1 1,-25-25 0,25-24-1,0-25 16</inkml:trace>
  <inkml:trace contextRef="#ctx0" brushRef="#br0" timeOffset="134592.32">22500 16274 0,'0'-25'16,"0"0"15,25 25 0,0-25-31,24 25 16,-24-25-16,49 1 16,-24 24-1,-25-25-15</inkml:trace>
  <inkml:trace contextRef="#ctx0" brushRef="#br0" timeOffset="135361.17">23145 15852 0,'0'0'0,"25"0"0,-25-25 15,25 25-15,-25-25 16,0 0 0,-25 25 15,0 0-16,0 0 1,-25 25 0,1-25-1,49 25 1,-25-25-16,25 25 16,-25 25-1,25-26 1,0 26-1,-25 0 1,25-1 0,0-24 46,25-50-46,-25 0-1,50 1 1,-25 24-16,24-25 16,1 25-1,0 25 1,24-1 0,-49 26-1,0 0 1,-1-1-1,-48 50 17,-1-74-32,-50 25 15,26-1 1,-26-49 0,1 0 15,49-24-16</inkml:trace>
  <inkml:trace contextRef="#ctx0" brushRef="#br0" timeOffset="135975.85">23666 15455 0,'25'0'62,"-1"0"-46,1 0-16,25 0 16,-25 0-1,24 0-15,1 0 16,-25 0 15,0-25-15</inkml:trace>
  <inkml:trace contextRef="#ctx0" brushRef="#br0" timeOffset="136208.65">23715 15653 0,'0'0'0,"-24"0"15,24 25 16,24-25-31,1 0 32,50 0-17,-26 0 1,1-25-16,0 1 16,-26 24-16</inkml:trace>
  <inkml:trace contextRef="#ctx0" brushRef="#br0" timeOffset="140824.22">24460 15356 0,'0'-25'63,"-25"25"-63,25-25 31,0 0 0,0 50 16,25 25-31,-25-1 0,0 1-16,0 24 15,0 1-15,-25-26 16,25 26-16,0-1 15,-25 26 1,25-76-16,0 1 16,0-50 31</inkml:trace>
  <inkml:trace contextRef="#ctx0" brushRef="#br0" timeOffset="141143.29">24782 15728 0,'25'0'46,"-50"0"-46,50 0 16,-25 25 0,25-25-16,-25 24 15,0 1-15,25 25 16,-25-25 15,0-50 16,0 0-47</inkml:trace>
  <inkml:trace contextRef="#ctx0" brushRef="#br0" timeOffset="142177.1">25427 15455 0,'0'0'0,"0"-25"16,0 0-1,25 25-15,-50 0 16,25-24 62,0-1-62,0 0-1,0 0 1,-25 25 0,25-25-16,-24 25 15,24-24-15,-25 24 16,-25-25-1,-24 25 1,24 0 0,-24 49-1,24 26 1,0 24 0,26 0-1,-1-49 1,50-25-1,24 24 1,50-49 0,1 0-1,-26-49 1,1-26 0,-51 26-16,1-26 15,-25 50 1,0 50 31,0 25-32,0-25 1,25 24-16,-25 75 16,25-25-1,0-24 16,-25-50-31,0 24 16,24-24 15,1-50-31</inkml:trace>
  <inkml:trace contextRef="#ctx0" brushRef="#br0" timeOffset="143409.1">26072 15306 0,'0'0'0,"0"-25"32,25 1-17,-25-1 32,-25 50-16,0 24-15,-49 50 0,-1 50-1,51 0 1,24-25 0,24-49-1,51-26 1,24-49-1,-24 0 1,-1-49 0,-49 24-1,0-75-15,-50 26 32,0 24-17,-49 26 1,-1 24-1,1 0 1,-1 24 0,50 1-16</inkml:trace>
  <inkml:trace contextRef="#ctx0" brushRef="#br0" timeOffset="170810.36">11312 17390 0,'0'-50'16,"-25"50"-16,25-24 31,-25 24-31,1 24 47,24 1-31,-25 25-16,-50 74 15,1 0 1,49-75 0,-25 1-1,1 0-15,24-50 16</inkml:trace>
  <inkml:trace contextRef="#ctx0" brushRef="#br0" timeOffset="171460.95">11436 17291 0,'0'-25'0,"25"25"16,-25 50-1,0-1 1,-25 26-1,0 24 1,0-74-16,1 24 16,-1 1-1,0-25 17,25-50-17,25 0 1,0 0-1,24 0-15,26-24 16,-26 49 0,1 0-1,-25 25 1,-25 24 0,24-24-1,1-25 1,50 0-1,-1-50 1,25-24 15,-99 0-15,-49 74 15,-1 74-15,25 50-1,25-74-15,25-1 16,124 26 0,-99-75-1,-1 0-15,1-25 16,-1-25 0,-24-49-1</inkml:trace>
  <inkml:trace contextRef="#ctx0" brushRef="#br0" timeOffset="171680.44">11114 17340 0,'0'0'0,"-100"0"31,150-24-15,-25-1 0,49 25-1,1-50-15,123-24 16</inkml:trace>
  <inkml:trace contextRef="#ctx0" brushRef="#br0" timeOffset="172330.31">13619 17365 0,'0'-25'16,"0"50"-16,25-74 15,-25 24 1,74 0 0,1 25-1,-51 99 1,-24 0 0,0-24-16,-24-26 15,-26 26 1,50-100 15,0 0-15,25-49-1,24-50 1,1 0 0,0 74-1</inkml:trace>
  <inkml:trace contextRef="#ctx0" brushRef="#br0" timeOffset="172952.35">14066 17415 0,'0'25'16,"24"-25"-16,26 0 16,-25 0-1,24-50 1,1 0-1,-50 26-15,-25 48 32,-24 26-17,24 24 1,25-24 15,49-50-15,51 0-1,24-50 1,0-24 0,-50 24-1,-49 1 1,-25 24 15,0 0 32,0 50-48</inkml:trace>
  <inkml:trace contextRef="#ctx0" brushRef="#br0" timeOffset="173329.32">14934 17117 0,'0'-25'31,"0"0"-15,-25 50 0,0 50-1,25 49 1,-25 25 0,1-1-1,-1 26 1,-50-25-1,51-99-15,-1-26 16,0 1-16,-50 0 16,26-75 15,-1-49-15,25-75-1</inkml:trace>
  <inkml:trace contextRef="#ctx0" brushRef="#br0" timeOffset="173514.08">14859 17117 0,'0'0'0,"25"-25"0,-25 0 31,0 1 16,25 24-47</inkml:trace>
  <inkml:trace contextRef="#ctx0" brushRef="#br0" timeOffset="174045.02">15231 17340 0,'75'-49'31,"-50"24"-31,-25 0 16,0 0-16,-50 25 31,0 50-15,-24 49-1,74 0 1,0-49 0,74-25-1,26-25 1,49-50 0,-25-24 15,-25-25-16,-50 24 1,-73 75 0,-1 0-16,-25 25 15,50 25 1,-25-1 0,25 1-1,50-1 1,24-24-1,50-25 17,-74 0-17,0-49-15</inkml:trace>
  <inkml:trace contextRef="#ctx0" brushRef="#br0" timeOffset="174260.56">16149 17018 0,'0'-25'16,"0"0"15,0 75-31,0-75 16,-24 99-1,-1 51 1,25 23 0,-25 1-1,0-50 1,25-24-1</inkml:trace>
  <inkml:trace contextRef="#ctx0" brushRef="#br0" timeOffset="174477.82">16075 17464 0,'25'-24'16,"-25"-26"0,25 25-1,-1 0 1,-98 149-16,198-297 15,-50 173 1,-24 0 0,0 25-1,-26 49 1,1-24 0,-25-26-1,25-24-15</inkml:trace>
  <inkml:trace contextRef="#ctx0" brushRef="#br0" timeOffset="175010.08">16645 17316 0,'0'-25'16,"0"0"-1,-49 25 1,-1 74 0,1 1 15,197-174-31,-296 272 15,148-123 1,24-50 0,26 0-1,0-50 1,-26 1-16,26 24 16,-25-25-16,0-24 15,0 74 1,-1-25-1,-24 50 1,25 49 0,-25 1-1,0-51 1,25-48 31,49-26-32,-24-24 1,-50 49 0,0 50-1,25 24 1,0 1 0,-1-25-1,1-25 1,25-25-1,-1-25 1</inkml:trace>
  <inkml:trace contextRef="#ctx0" brushRef="#br0" timeOffset="175610.79">18605 17340 0,'0'0'16,"0"-24"-16,25-1 0,0 0 15,0 25 1,-1 0-16,1 25 16,0 74-1,0 25 1,-50-50-1,25-49 1,50-124 15,49-75-15,25 1 15,-25 98-15,-49 50-16</inkml:trace>
  <inkml:trace contextRef="#ctx0" brushRef="#br0" timeOffset="176295.31">19325 17365 0,'49'0'0,"-123"-74"0,99 148 0,74-74 16,-74 0-16,49-25 15,-49-24 1,-25-1-1,-75 25 1,1 25 15,24 75-15,26-26-16,48 26 16,1-50-16,25 24 15,24-24-15,100-25 16,0-50-1,-75 1 1,-50-26 0,-73 51 15,-1 73-15,25 50-1,0 50 1,0 25-1,-75 24 1,1-49 0,0-74-1,49-75 1,0 0 0,0-25-16,0-124 15,100-74 1,49-1-1,25 76 1,-1 24 0,-73 99-1,-50 25 1,24 25 0,-49 24-1,-25 26 1,25-1-1,0-24 1,0-26 0,0 1-1</inkml:trace>
  <inkml:trace contextRef="#ctx0" brushRef="#br0" timeOffset="176387.04">20317 17440 0,'0'-25'16</inkml:trace>
  <inkml:trace contextRef="#ctx0" brushRef="#br0" timeOffset="177178.17">20515 17415 0,'25'-25'32,"0"25"-17,-50 25 1,25 0-16,-25 49 31,25 0-15,0-49-1,50-25 1,-25-25 0,0 1-16,-1-1 15,-24-25-15,25-24 16,-50 24 0,25 25 30,0 50-30,25 0 0,0 0-1,25 0 1,-26-25 15,26-25-15,-50 0-1,25 0 1,0 0 0,-25 1-1,24 24 32,-24 24-31,25 1-1,0 25 1,-25-25 0,25-25 15,0 24-15,-1-48-1,1-1-15,0-50 16,0 1-1,25 0 17,-50 49-17,24 25 1</inkml:trace>
  <inkml:trace contextRef="#ctx0" brushRef="#br0" timeOffset="178095.41">22822 17539 0,'0'-25'16,"0"50"-16,0-75 0,0 1 15,0 24 1,0 74 31,-24-24-32,24 25-15,0-1 16,0 1-16,-25 24 16,25 1 15</inkml:trace>
  <inkml:trace contextRef="#ctx0" brushRef="#br0" timeOffset="178248">22872 17340 0,'0'0'0,"-25"-24"31,0 24-16</inkml:trace>
  <inkml:trace contextRef="#ctx0" brushRef="#br0" timeOffset="178495.35">23070 17365 0,'25'50'16,"-99"-149"-16,123 148 0,-24 75 15,-25-49 1,50-26 0,-25-49-1,0 25 1,-50 0 0,0 0-16,-74-25 15,-1 24 1</inkml:trace>
  <inkml:trace contextRef="#ctx0" brushRef="#br0" timeOffset="178911.07">24534 17192 0,'0'-25'16,"-25"0"-16,0 25 16,1 0-16,-1 0 15,0 25 1,-25 74-16,50-49 16,-24 98-1,24 26 1,0-100-1,-25 51 1,0-51 0</inkml:trace>
  <inkml:trace contextRef="#ctx0" brushRef="#br0" timeOffset="179311.82">24708 17365 0,'0'0'16,"-25"0"-16,25-25 0,0 1 15,25 24 17,0 0-17,24 24 1,26-24-16,73 0 15,-48 25 1,-76 0 0,-24 49-1,-24 26 1,-26 24 0,25 0-1,0-25 1,1-25-1,73-49 1,26-25 0,-26-25-16,26-24 31,-75 24-31</inkml:trace>
  <inkml:trace contextRef="#ctx0" brushRef="#br0" timeOffset="179510.98">24807 17762 0,'50'0'15,"-100"0"-15,25 0 0,0 0 16,75 0 0,-25 0-1,124 0 1,-75-25-16,100 0 15,-100 1 1</inkml:trace>
  <inkml:trace contextRef="#ctx0" brushRef="#br0" timeOffset="179762.86">25700 17291 0,'0'-25'31,"-25"25"-31,0 50 16,25-26 0,-24 26-1,24 148 1,-25-49 0,0 0-1,-25 25 1,-24-25-1,49-125 1</inkml:trace>
  <inkml:trace contextRef="#ctx0" brushRef="#br0" timeOffset="180360.27">26221 17291 0,'-50'0'0,"100"0"16,-124-25-16,49 25 0,0 0 31,0 0-16,25 25 1,25-25-16,25 25 16,98-1-1,100-24 1,-24 25 0,-75-25-1,-75 0 1,-99 25-1,-24 0 1,-1 24 0,-124 26-1,1 24 1,-26 25 15,174-124-31,25 25 16</inkml:trace>
  <inkml:trace contextRef="#ctx0" brushRef="#br0" timeOffset="181228.5">27263 17613 0,'-25'0'31,"0"0"-15,-24 0-1,-1 25 1,0 25-16,-123 24 16,98-24-1,-98 49-15,123-74 16,-24 24 0,49-24-1</inkml:trace>
  <inkml:trace contextRef="#ctx0" brushRef="#br0" timeOffset="181694.01">28081 17266 0,'0'-25'15,"0"50"-15,0-75 0,-24 50 16,-1 0 0,0 0-1,25 25 1,-50 25 0,26-1-16,24 1 0,-25 0 15,25-1 1,0 50-1,25 1 1,-25-26 0,0-24-1</inkml:trace>
  <inkml:trace contextRef="#ctx0" brushRef="#br0" timeOffset="181926.63">28280 17613 0,'0'0'0,"0"25"31,-25 0-15,25 0-1,0-1 1,0 1-16</inkml:trace>
  <inkml:trace contextRef="#ctx0" brushRef="#br0" timeOffset="182435.24">28826 17340 0,'0'-24'15,"0"48"-15,24-73 0,-24 24 16,0-25-1,-24 26 1,-26 24-16,25 0 16,-99 24-1,0 26 1,25 24 0,74 1-1,75-26 1,74-49-1,49-49 1,1-26 0,-124 26 15,-25 98 0,-25-24-31,0 74 16,-25 50-1,0 0 1,-25-25 0,1-49-1,49-51 1</inkml:trace>
  <inkml:trace contextRef="#ctx0" brushRef="#br0" timeOffset="183045.19">29570 17192 0,'0'0'0,"25"-25"0,-25 0 31,-25 25-15,0 25-1,-25 24 1,1 51 0,24-51-16,-25 50 15,26 25 1,-26-24 0,25-26-1,25-24 1,25-25 15,25-25-15,24 0-1,-24-25-15,-1 25 16,-24 0-16,25-25 16,-1 0-1,-49 0 1,25 0 15,-25-24-15,0 24-1,-49 0 1,-1 0 0,-25 25-1,1-24 1,0 48-1,24 1 1,25-25 0,0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38:43.1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2257 1861 0,'-24'0'16,"24"-25"15,0 0 1,24 25-17,1 0 32,-25-25-31,0 50-1,25 0 1,-25 24-16,25 51 31,24-51-31,-24 75 16,0-49-1,0-51 1,-25 1 0,25-25-1,0-49 1,-1-75 0,1-25-1,0 0 1,-50 75-1</inkml:trace>
  <inkml:trace contextRef="#ctx0" brushRef="#br0" timeOffset="284.57">3002 1662 0,'24'-25'16,"-48"50"-16,24-75 0,0 26 16,-25 24-1,25 24 1,0 26 0,25 0-16,-1 24 15,26 50 1,-25 25-1,-25 0 1,-50-25 0,-24-50-16,-1 1 15</inkml:trace>
  <inkml:trace contextRef="#ctx0" brushRef="#br0" timeOffset="616.8">1786 1836 0,'0'0'0,"0"-25"16,-25 25-16,25-25 31,-25 25-15,25 50-1,0 99 1,-24 24 0,48 26-1,26-50 1,25-50-1,-1-74-15,0-1 0</inkml:trace>
  <inkml:trace contextRef="#ctx0" brushRef="#br0" timeOffset="2583.78">5929 1538 0,'0'-25'0,"0"-24"15,0 24 32,-25 25-31,0-25-16,0 0 15,1 25-15,-26-25 16,0 25-16,-74 0 16,-24 50-1,23 74 1,51 50-1,49 24 1,50-49 15,49-75-15,100-24 0,25-50-1,-51-25-15</inkml:trace>
  <inkml:trace contextRef="#ctx0" brushRef="#br0" timeOffset="2917.98">6152 1861 0,'0'-25'16,"-25"25"15,1 25-31,-1 74 15,25-25 1,74-24 0,25-25-1,25-50 17,-49-25-17,-26-24 1,-49-1-1,-49 26-15,-50-26 16,-25 26 0,49 24-1,50 25 1</inkml:trace>
  <inkml:trace contextRef="#ctx0" brushRef="#br0" timeOffset="3434.32">6698 1786 0,'0'50'0,"0"-100"0,-25 125 15,0-26-15,25 1 16,0-25-16,0-50 47,25-25-47,-25 1 15,50-1-15,-26 0 16,26-24 0,-25 49-1,0 50 1,-25 49-1,-25 26 1,25-76-16,25-24 31,74-74 1,0-50-17,0 49 1,-49 51-1,-25 73 1,0 51 0,-25-1-1,0 0 1,0-74-16,24 0 16</inkml:trace>
  <inkml:trace contextRef="#ctx0" brushRef="#br0" timeOffset="3653.05">7740 1612 0,'0'25'32,"0"0"-32,-25 25 15,-25 99 1,1-1-1,24 26 1,-25 0 0,50-125-16,-49 75 15</inkml:trace>
  <inkml:trace contextRef="#ctx0" brushRef="#br0" timeOffset="3951.02">7541 1910 0,'0'0'16,"25"-99"-16,-25 49 0,50-99 31,-1 50-15,26 25-1,24 49 1,-74 25-16,24 74 15,-24 100 1,-74 25 0,-26-75-1,26-75 1,49-24 0</inkml:trace>
  <inkml:trace contextRef="#ctx0" brushRef="#br0" timeOffset="4317.68">8186 1637 0,'0'0'16,"0"-25"-16,0 75 16,0-25-16,-25 74 15,1 0 1,-1-74-1,74-25 1,26-49 0,24-51-1,-49 1 1,-25 49 0,-25 26 15,0 98-16,0-24-15,24 49 16,51-25 15,24-74-15,0 0 0,25-74-1</inkml:trace>
  <inkml:trace contextRef="#ctx0" brushRef="#br0" timeOffset="4516.72">9179 1191 0,'24'-25'0,"-48"50"0,48-75 15,-48 100 17,24-1-32,-25 75 15,25 50 1,-25 0-1,25-25 1,-25-100 0</inkml:trace>
  <inkml:trace contextRef="#ctx0" brushRef="#br0" timeOffset="4816.88">9055 1712 0,'0'0'0,"0"-25"16,0 0-16,0-25 16,24 1-1,1 24-15,74-25 16,1 26 0,-1 24-1,-25 24 1,-49 26-1,-25 24 1,0 1 15,-25-1-15,25 1 0,0-50-16,-25-25 0</inkml:trace>
  <inkml:trace contextRef="#ctx0" brushRef="#br0" timeOffset="4949.75">9575 1364 0,'0'0'0,"25"-74"16,-25 49-16,-25-49 16</inkml:trace>
  <inkml:trace contextRef="#ctx0" brushRef="#br0" timeOffset="5616.27">9749 1712 0,'0'25'0,"0"-50"0,0 74 15,-25-24 1,50-50-1,0 1 1,74-76 0,-24 1-1,-1 49 1,-24 50-16,-26 0 16,1 50-1,0-25-15,25 49 16,-26-24-1,76-25 1,73-50 15,-73-25-15,-26-24 0,-49-1-1,-25 51 1,0-1-1,-25 25 1,0 25 0,25 49-1,25 0 1,0 100 0,-25 0-1,-50 24 1,-74-24 15,0-25-15,25-75-1,49-49 1,25-99 0,25-75-1,0 49-15,25 1 16,50-99-1,-26 99-15</inkml:trace>
  <inkml:trace contextRef="#ctx0" brushRef="#br0" timeOffset="6433.2">13470 1340 0,'0'-25'0,"0"0"47,0 50-31,0 0-1,-25 24-15,25 26 16,-24-1-16,24 25 16,-25 50-1,0-74-15,25 24 16,0-74 0</inkml:trace>
  <inkml:trace contextRef="#ctx0" brushRef="#br0" timeOffset="7200.64">13297 1737 0,'-25'-25'16,"0"0"15,50 0-31,0 0 16,49-24-1,75-51 1,-50 51-16,25-75 16,-25 74-1,-74 25 1,0 75 15,-50 49-15,25 25-1,-50 0 1,26-49 0,-1-50 15,25-1-15,0-73-1,25 24-15,24-99 16,1 25-1,24 74 1,-49 50 0,0 24-1,0 75 1,24-24 0,26-51-1,49-49 1,25-49 15,-75 24-31,75-75 16,-50-24-1,-74 50 1,-50 49 0,-74 25-1,0 75 1,24-1-1,75-24-15,-25-26 16,50 51 0,25-1-1,74-49 1,50 0 0,-100-25-16,25 0 15</inkml:trace>
  <inkml:trace contextRef="#ctx0" brushRef="#br0" timeOffset="7787.06">16497 1612 0,'0'0'16,"0"-24"-16,24 48 31,-48 26-15,24 0-16,24 49 15,-24 0 1,25-99 15,25-49-15,-1-51-1,1-24 1,0 25 15,-25 25-15</inkml:trace>
  <inkml:trace contextRef="#ctx0" brushRef="#br0" timeOffset="8951.48">17266 1836 0,'0'0'0,"49"-25"0,-49 0 15,25-24 1,-50-51 0,-124 51-1,125 49 1,-26 24-1,-24 51 1,49 24 0,25-24-1,49-51 17,1-48-32,24-26 15,1 0 1,-50-24-1,-25 49 1,24 25 0,1 25-1,25 49 1,49 1 0,0-26-1,25-49 1,-74 0-16,24-74 15,-49-25 17,25-75-17,-25 0 1,-25 50 0,0 75-1,0 74 1,-50 99-1,25 49 1,0 1 0,25-75-1,50-74 1,24-50 0,100-99-1,-99-25 1,-26 75 15,-49 49-15,25 25-1,-50 99 1,25 25 0,0-49-16,0-26 15,25-24-15,49 0 16,1-25-1,-26-25 1,26-74 0,-50 0-1,-1 24 1,-48 100 15,24 49-15,0-24-1,24 0 1,26 24-16,24-49 16,26-50 15,-1-24-15,-49-125-1,-50 75 1,0 74-1,-25 25 1,0 74 0,0 75-1,0 0 1,25-25 0,25-50-16</inkml:trace>
  <inkml:trace contextRef="#ctx0" brushRef="#br0" timeOffset="9834.83">20788 1340 0,'0'0'16,"-25"0"0,1 0-1,-76 74 1,1 0-1,74-49-15,1 25 16,24-25-16,49 24 16,26-24-1,49-50 1,-75 0 0,-24-49-1,-50-25 16,-24 24-15,24 51 0,0-1-16,25 50 31,25 24-31,24-24 16,26 25-16,24-26 15,25 26-15,99-50 16,1 0-1,-100-50 1,-75 26 0,-24-51-16,-25-49 15,-25 0 1,-24 99 0,-1 50 15,25 25-31,0-1 0,1 125 31,-1 24-31,0 26 16,25-26 15,0 1-15,-25-50-1,25-125-15</inkml:trace>
  <inkml:trace contextRef="#ctx0" brushRef="#br0" timeOffset="10034.99">21185 1960 0,'0'0'16,"-25"0"-16,-24 0 31,74-25 0,24 25-15,26-25-1,49 25-15</inkml:trace>
  <inkml:trace contextRef="#ctx0" brushRef="#br0" timeOffset="10717.24">23195 1067 0,'-25'0'0,"50"0"0,-75-25 15,25 25 1,0 0-16,50 0 47,25 0-47,123 0 15,26 25 1,-50-25 0,-100 25-1,-24-1 17,-25 76-17,-50 24 1,-49 74-1,0 1 1,25-26 0,49-74-1,25-49-15,25-25 16,74 0 0,50-75-1,-75 25 1</inkml:trace>
  <inkml:trace contextRef="#ctx0" brushRef="#br0" timeOffset="10902.77">23517 1662 0,'0'0'0,"-50"-25"0,26 25 15,73-25 32,26 25-47,24 0 16,124-24-1</inkml:trace>
  <inkml:trace contextRef="#ctx0" brushRef="#br0" timeOffset="11051.04">24336 1885 0,'0'50'0,"0"-100"0,-25 150 16,25-51-16,-50 26 16,-24 49-1,-1-50 1,26-24-16</inkml:trace>
  <inkml:trace contextRef="#ctx0" brushRef="#br0" timeOffset="11717.81">25303 1637 0,'0'0'0,"25"-25"16,-25 1-1,25 24 1,-50 0 0,0 99-1,25 0 1,0-24 0,0-51-16,50 1 15,24-74 1,25-26-1,-49-24 1,-25 24 0,-50 75 31,25 75-32,25-1 1,24 1-1,75-75 1,-49-25 0,-1-25-1,-49 1-15,0-75 16,0 24 0,-1 51-1</inkml:trace>
  <inkml:trace contextRef="#ctx0" brushRef="#br0" timeOffset="11966.82">26097 1637 0,'0'0'0,"74"50"31,1-50-15,-1-25-1,-24-25 1,-50-98-1,-25 123 1,-74 25 0,-25 99-1,74 25 1,75 25 0,99-50-1,124-74 1</inkml:trace>
  <inkml:trace contextRef="#ctx0" brushRef="#br0" timeOffset="13166.85">27982 1538 0,'0'-25'16,"-74"-99"15,24 99-31,-24 1 16,-75 73-1,25 26 1,124 49-1,50-100 1,74-24 0,24-49-1,-73-1 1,-50 25 0,-1 25 15,-24 50-16,0 0 1,0 49-16,0 99 16,0-74-16,-74 273 31,-25-198-15,24-100-1,-24-99 1,25-50-1,49-123 1,75-51 0,74-24-1,49 50 1</inkml:trace>
  <inkml:trace contextRef="#ctx0" brushRef="#br0" timeOffset="13650.84">28354 1737 0,'25'0'16,"-25"24"31,-25 1-32,25 25-15,0-1 16,0 1-16,25-25 15,50 24 1,24-24 0,-50-25-16,51-49 15,-26-26 1,0-49 0,-24-99-1,25-25 1,-26 25-1,-24 123 1,-25 75 0,-50 25 15,-24 100-15,24 73-1,50 75 1,50 50-1,24-149 1,-24-75 0,-25-49-1</inkml:trace>
  <inkml:trace contextRef="#ctx0" brushRef="#br0" timeOffset="13801.73">29024 1612 0,'0'0'16,"0"-24"-16,0-1 0,25 0 31,0 25-31,49 0 16,-24-25-16,24 25 0</inkml:trace>
  <inkml:trace contextRef="#ctx0" brushRef="#br0" timeOffset="15151.89">9079 4689 0,'-24'0'16,"24"-25"-16,-25 25 31,25-25-15,25 25-1,-1-25 1,125 0-1,25 25 1,-25 0 0,-25 50-1,-75 49 1,-49 50 0,-74 74-1,-50 50 1,49-149-1,-73 75 1,-76 24 15,224-198-15,-24 0-16,24-1 0,49-24 16,75 0-1,75-49 1,49-26-1,-75 51 1,-98-1 0,-50 0-1</inkml:trace>
  <inkml:trace contextRef="#ctx0" brushRef="#br0" timeOffset="15401.67">9278 5507 0,'0'-25'16,"0"50"-16,0-74 31,25 24-31,24 0 16,1 25-16,24-25 15,1 0-15,24 1 16,25-1 0,-74 0-16</inkml:trace>
  <inkml:trace contextRef="#ctx0" brushRef="#br0" timeOffset="15654.25">10196 5259 0,'0'0'16,"24"0"-1,1 25 1,25-50-1,49 0 1,25 1 0,-25-1-1</inkml:trace>
  <inkml:trace contextRef="#ctx0" brushRef="#br0" timeOffset="15838.05">10295 5507 0,'-25'25'0,"50"-50"0,-50 75 16,50-50 15,25 0-15,24-25-1,248-49 1</inkml:trace>
  <inkml:trace contextRef="#ctx0" brushRef="#br0" timeOffset="19235.8">11883 4664 0,'0'-25'78,"24"0"-47,1 0-15,0 25-1,25 0-15,-1-24 16,26 48-1,-51 26 1,1 49 0,-50 25-1,-49 25 1,24-99-16,26-25 16,-1 24-1,0-49 1,0 0-1,75-74 1,74-50 0,-50 49-1,1 26-15,-26-26 16,26 26-16,-1-51 16,-24 26-1,-75 74 16,0 25-31,-49 99 16,49-75 0,0 100-1,25-99-15,25-25 16,24-1-16,76 1 16,48-25 15,-123-25-31,74-24 15</inkml:trace>
  <inkml:trace contextRef="#ctx0" brushRef="#br0" timeOffset="19484.93">12131 4118 0,'-25'0'31,"74"-25"-15,75 0-1,25 1 1,-74-1-1</inkml:trace>
  <inkml:trace contextRef="#ctx0" brushRef="#br0" timeOffset="19734.84">13148 4837 0,'0'0'0,"0"25"31,24-25-15,1-25-16,25 25 15,0-24 1,98-1-16,-73 25 15</inkml:trace>
  <inkml:trace contextRef="#ctx0" brushRef="#br0" timeOffset="20351.96">14041 4738 0,'0'-25'47,"-25"50"-31,25 0 0,0 0-16,25 24 15,24 1 1,26-50-1,24-50 1,0-24 0,-74 24-1,0 26-15,0-26 16,-25-24-16,24-26 16,1 26-1,-50 99 16,25 74-15,25-25 0,25 26-16,24-51 15,26-49 17,-1-49-17,-25-26 1,-49-24-1,0-25 1,-25 99 0,0 0-1,0 75 1,-25 74 0,25 25-1,25-75 1,0-49-1</inkml:trace>
  <inkml:trace contextRef="#ctx0" brushRef="#br0" timeOffset="20633.77">15182 4713 0,'25'0'16,"-25"-24"0,0 48 15,0 1-31,0 0 15,0 25 17,49-50-17,-24 0-15,0 0 16,25-25-16,-26 0 16,1 0-16,-25 0 15,25-24 1,-75-1-1,1 25 1,-51 25-16</inkml:trace>
  <inkml:trace contextRef="#ctx0" brushRef="#br0" timeOffset="21183.96">11312 5731 0,'-25'0'32,"25"-25"-17,25 25 1,25 0-1,-1 0 1,125 0 0,173-50-1,174 0 1,124 1 0,-25-1-1,-74 1 1,-50 24-1,-124 0 1,-148 0 0,-76 25-1,-123-25 1</inkml:trace>
  <inkml:trace contextRef="#ctx0" brushRef="#br0" timeOffset="22818.07">12453 6251 0,'0'-24'31,"-25"48"31,0 26-46,1 24-16,-1 1 16,0-25-16,25-1 15,25 26 1,74-26 0,50-49-1,-75 0 1,-74 25-1,-49 25 1,-100 24 15,74-49-31,1 0 16,49-25 0</inkml:trace>
  <inkml:trace contextRef="#ctx0" brushRef="#br0" timeOffset="23037.71">12999 6524 0,'0'-24'16,"0"48"-16,0-24 31,-25 50-31,0 0 16,-24 24-1,-26 100 1,1 49 0,-1-25-1,51-49 1</inkml:trace>
  <inkml:trace contextRef="#ctx0" brushRef="#br0" timeOffset="23468.98">13098 7045 0,'25'-25'0,"-25"1"16,0 48 0,-25 26-1,0-25-15,50 25 16,25-1-1,24-24 17,25-50-17,-24-24 1,-50-1 0,-50-74-1,-50 0 1,1 25-1,49 49-15,25 25 16,0 0-16,25-24 16,124-1-1,49 25 1,-24 1 0,-75-1-1,-74 25 1</inkml:trace>
  <inkml:trace contextRef="#ctx0" brushRef="#br0" timeOffset="23869.8">13842 6872 0,'0'0'15,"0"24"-15,0 1 16,25 25-1,-25-25-15,25-1 16,-50 1-16,25 25 16,0-25-1,25-75 17,25-49-17,24 0 1,0 49-1,-24 25 1,0 25 0,-1 50 15,-24 24-15,0 1-1,49-26 1,-49-49-16,74 0 15,0-25 1</inkml:trace>
  <inkml:trace contextRef="#ctx0" brushRef="#br0" timeOffset="24368.99">17067 5259 0,'25'0'16,"0"0"15,0-25-15,99 1-1,49-1 1,-49-25-1,-74 50-15,0 0 16</inkml:trace>
  <inkml:trace contextRef="#ctx0" brushRef="#br0" timeOffset="24552.15">17067 5458 0,'0'0'0,"-25"24"0,25 1 16,149-25 31,-74 0-32,73-25 1,-48 25-16</inkml:trace>
  <inkml:trace contextRef="#ctx0" brushRef="#br0" timeOffset="27619.64">18655 4689 0,'0'24'31,"-25"-24"0,0 0 1,0 25-17,1-25 1,-1-25 15,25 1-15,0-1-1,25 0 1,74-25 0,0 1-1,0 49 1,1 25-1,-51 49 1,-24-24-16,0 123 16,-50 1-1,-25-50 17,-24-50-17,24-49 1,1 0-1,24-99 1,25 24 0,25-49-1,24 49 1,75 75 0,-24 25-1,-51-26 1,1 26-1,-1-25-15</inkml:trace>
  <inkml:trace contextRef="#ctx0" brushRef="#br0" timeOffset="28068.74">19473 4565 0,'0'0'16,"50"-50"15,-25 25-16,24 25-15,100-25 16,-99 1-16,0 24 16,-1 0-1,-24 0 1,-25 24 0,-25 51-1,0 24 1,1 25-1,-1 25 1,25-75 0,-25 50-1,0-49 1,0-75 0</inkml:trace>
  <inkml:trace contextRef="#ctx0" brushRef="#br0" timeOffset="28516.86">20292 4912 0,'-25'0'0,"0"0"16,1 25-1,48-25 48,1-25-63,25 25 15,0-25-15,-1 25 16,1 0-16,24-25 16,-24 25 15,-25 0 0</inkml:trace>
  <inkml:trace contextRef="#ctx0" brushRef="#br0" timeOffset="29052.92">21160 4540 0,'-24'0'16,"24"-25"-16,-25 25 15,25 25 110,25-50-109</inkml:trace>
  <inkml:trace contextRef="#ctx0" brushRef="#br0" timeOffset="29902.58">20962 4589 0,'0'-24'16,"25"-1"78,-1 0-94,1 25 15,0 0-15,0-25 16,0 25-16,24 0 16,-24 0-1,0 75 1,-25-51-1,-25 51 1,25-26-16,-25 26 16,-24 74-16,-26 0 31,50-125-15,50-24-1,75-24 1,48-1-1,-48 0 1,-1-25 0,-74 50-16</inkml:trace>
  <inkml:trace contextRef="#ctx0" brushRef="#br0" timeOffset="30553.31">22252 4416 0,'0'-25'16,"0"50"-16,-25-50 0,0 0 16,0 0-16,-24 0 15,-1 1 1,1 24 0,24 0-1,0 24 1,0 1 15,0 25-15,25 24-1,0 1 1,0 49 0,0-75-1,-24-24 1,24 0-1,74-50 17,-49 0-32,49 1 15,1-1 1,-1 50 0,-24-25 15,-26 49-31,1 26 31,-25-1-15,-49-49-16,-26 24 15,-49 1 1,25-25-16</inkml:trace>
  <inkml:trace contextRef="#ctx0" brushRef="#br0" timeOffset="31179.55">18506 5582 0,'-25'0'16,"0"0"-1,50 0 17,25 24-32,-1-48 0,51 24 15,197 0 1,125-25-1,99-25 1,-223 50 0,297-49-1,-24-1 1,-100 25 0,-74-24-1,-99 24 1,-75 0-1,-74 25 1,-75-25 0,-49 25 31</inkml:trace>
  <inkml:trace contextRef="#ctx0" brushRef="#br0" timeOffset="33269.72">18977 6227 0,'0'0'0,"0"-25"16,0 50 31,0-1-47,-24 1 15,-1 25-15,25-1 16,-25 26 0,0-50-1,75-50 17,49-25-17,0 1 1,-49 24-1,-1 50 1,1 49 0,-25 25-1,-25-24 1,-25-1 0,-25-24-1,1-25-15,-26-1 16,1-24 15,24-24-15,26-1-16</inkml:trace>
  <inkml:trace contextRef="#ctx0" brushRef="#br0" timeOffset="33567.9">19101 6152 0,'0'-25'16,"0"1"15,25 24-31,0-25 16,49 0-16,-24 25 15,24-25-15,-24 0 16,24 1 0,-49 24-1,-25 0 17</inkml:trace>
  <inkml:trace contextRef="#ctx0" brushRef="#br0" timeOffset="34341">20565 6202 0,'0'-25'31,"-25"50"16,0 0-47,1-1 16,-51 100-1,-24 50 1,24-75 0,1 1-16,-75 148 15,-24-25 1,98-124-1,1-24-15,24-1 0,0 0 16,26-49 15,-1 0-15,25-75 31</inkml:trace>
  <inkml:trace contextRef="#ctx0" brushRef="#br0" timeOffset="35653.94">20540 7293 0,'-25'-24'16,"25"-1"-1,0 50 1,0-1-16,-24 1 16,24 25-16,24 49 15,-24-25 1,0-24-16,25 24 15,25-74 17,-25-24-17,-1 24-15,1-50 16,0 25-16,0-99 16,0-49-1,-1-26 1,-24 25-1,-24 75 17,24 25-17,0 49 1,0 0 0,74 0-1,100-24 1,24-1-1,-74 25-15,0 1 16,-49 24 0,-26 0-1</inkml:trace>
  <inkml:trace contextRef="#ctx0" brushRef="#br0" timeOffset="36137.37">21086 7120 0,'25'0'31,"-25"-25"-31,49 25 16,26-50-1,24 25 1,-49 50 0,-50 25-1,-50 74 1,0-50 0,75-74 30,0 0-46,25 0 16,-1 0 0,1 25-1,-25 25 1,-50 49 0,-50-25-1,1 1 1,-25-50-1,49-25 1,25 0-16,25-25 16</inkml:trace>
  <inkml:trace contextRef="#ctx0" brushRef="#br0" timeOffset="36552.94">22004 7020 0,'0'0'0,"49"-49"16,-73 49 15,-1 49-15,-25 26-1,25-25-15,1 24 16,-51 75-1,75-75-15,-25 1 16,25-51-16,75 51 16,49-50-1,25-25 1,-25-50 0,-75 0 15,-49-24-31,-99 24 31,-50 50-15,50-24-1,49 24 1,26 24-16</inkml:trace>
  <inkml:trace contextRef="#ctx0" brushRef="#br0" timeOffset="38752.83">24137 5185 0,'0'-25'63,"25"25"-48,25 0 1,-1-25-16,26 25 16,-1-25-16,0 1 15,1-1 1,99-25-1,-150 50 1</inkml:trace>
  <inkml:trace contextRef="#ctx0" brushRef="#br0" timeOffset="38956.67">24336 5334 0,'0'0'15,"-25"0"-15,0 0 32,75 0-17,-26 0 1,26-25-16,24 25 16,51-25-1,-26 0 1</inkml:trace>
  <inkml:trace contextRef="#ctx0" brushRef="#br0" timeOffset="39503.81">25923 4391 0,'0'-25'16,"0"50"-16,-25-50 0,25 0 16,-24 0-1,48 1 1,76-26 0,-26 50-16,50-25 15,-74 25 1,-1 50-16,-24-25 15,-50 74 1,1-25-16,-125 50 16,49-49-1,100-26 1,-24-49 0,73 0 15,75-24-16,25-1 1,-25-25-16</inkml:trace>
  <inkml:trace contextRef="#ctx0" brushRef="#br0" timeOffset="39752.67">27114 4391 0,'25'-25'15,"-50"50"-15,50-75 32,-50 75-17,0 0 1,-24 0-16,-26 74 16,-24 25-1,49-50 1,-24 26-1,49-76 1,25 1-16</inkml:trace>
  <inkml:trace contextRef="#ctx0" brushRef="#br0" timeOffset="39969.83">26742 4565 0,'25'-50'16,"-50"100"-16,50-125 0,-25 50 15,0 1 17,0 48-32,25 1 15,-25 0-15,24 25 16,1 24-16,0-24 16,0-1-1,49 50 1,-49-74-16</inkml:trace>
  <inkml:trace contextRef="#ctx0" brushRef="#br0" timeOffset="40335.75">27635 4292 0,'25'-25'15,"-50"50"-15,25-75 0,0 25 16,-25 50 15,0 0-15,1 24-16,-1 26 16,0-1-16,0 75 15,100-74 1,49-26 15,-25-49-15,-25 0-1,-49-25 1,-50-24 0,-74 24-1,25 25-15,-1 0 16</inkml:trace>
  <inkml:trace contextRef="#ctx0" brushRef="#br0" timeOffset="40637.87">25874 5358 0,'0'0'0,"-25"0"16,50 0 0,148-24-1,-24 24 1,50-50-16,247 0 16,1 1-1,-100-1 1,-149 50-1,-173-25 1,0 50 0</inkml:trace>
  <inkml:trace contextRef="#ctx0" brushRef="#br0" timeOffset="41318.9">27089 5656 0,'0'0'0,"25"-25"0,-25 0 16,25 1 0,-25-1-1,-25 25 1,-49 0-1,-1 25 1,-24 24 0,49-24-1,26 0-15,-1 0 32,25 0-17,-25-25 1,25 24 93,50-24-93,-26 0-1,1 25-15,25-25 16,24 0 0,25 0-1,-49 50 1,0 24 0,-50-24-16,24-1 15,-73 26 1,-26-1-1,-49-24 17,25-25-17,25-1 1,24-73 0,25-26-1</inkml:trace>
  <inkml:trace contextRef="#ctx0" brushRef="#br0" timeOffset="41853.62">28776 5160 0,'0'-25'62,"25"25"-46,0-25-16,24 25 16,26-24-1,24-1 1,-25 0-1</inkml:trace>
  <inkml:trace contextRef="#ctx0" brushRef="#br0" timeOffset="42037.29">28900 5309 0,'0'0'16,"75"25"15,-1-50-31,0 25 16</inkml:trace>
  <inkml:trace contextRef="#ctx0" brushRef="#br0" timeOffset="42805">29942 4738 0,'-25'0'16,"50"0"-16,-75 0 0,26 0 31,24-25-31,-25 25 16,25-49 15,49 24-15,-24 25-16,50-25 15,24 25 1,-50 0 0,26 25-1,-50 0 1,-25 99-1,-75 0 1,-49 25 0,25-50-1,0 0 17,99-74-1,25-25-16,-1 0 1,1-25-16,50 0 16,24 1-1,-50-1 1,1 25 0</inkml:trace>
  <inkml:trace contextRef="#ctx0" brushRef="#br0" timeOffset="43050.87">30513 5185 0,'0'0'16,"24"25"15,-24-1-16,0 1-15,-24 0 32,24 0-17</inkml:trace>
  <inkml:trace contextRef="#ctx0" brushRef="#br0" timeOffset="43552.72">30934 4713 0,'0'-24'15,"0"48"1,25-48-1,-25 48 1,-25 1-16,0 74 31,-24 1-15,24-26 0,50-24-1,49-50 1,-24 0-16,49-25 15,0-25 1,-49-49 15,-25 49-31,0 50 32,-25-24-17,0 48 1,-25 76-1,-25 24 1,1 25 0,24-25-1,0-50 1,25-24-16</inkml:trace>
  <inkml:trace contextRef="#ctx0" brushRef="#br0" timeOffset="44002.73">31827 4986 0,'0'0'15,"25"-49"17,-25 24-17,-25 50 1,1-1-16,-26 51 31,25-25-31,-25 74 16,26-25-1,-1-25 1,25-49-16,25 0 16,99 24-1,0-49 1,-75 0-1,26-49 1,-1-26 0,-24-49-1,-50 0 1,0 0 0,0 50-1,-50 49 1,-49 0-1,25 25 1</inkml:trace>
  <inkml:trace contextRef="#ctx0" brushRef="#br0" timeOffset="51452.53">2282 11039 0,'0'0'15,"0"-25"-15,-25 25 0,25-24 16,-24 24 0,24-25 15,24 50-16,-24 24-15,50 75 16,0 50 15,24-25-15,-24-50 0,-50-74-1,25-25 1,-1-50-1,26-99 1,-25-24 0,-25 98-16,25-74 15,-25 75 1</inkml:trace>
  <inkml:trace contextRef="#ctx0" brushRef="#br0" timeOffset="51701.92">2952 11114 0,'25'25'15,"-25"-1"-15,0 1 16,0 50-16,25-26 16,-50 75-1,25-25 1,0-24 0</inkml:trace>
  <inkml:trace contextRef="#ctx0" brushRef="#br0" timeOffset="51997.01">2977 10890 0,'0'0'16,"0"-24"-16,-25 24 15,25-25-15,-25 25 16,25 25 0,25-1-1,0-24 1,0 0 0,-1 0 15,-48 0 0</inkml:trace>
  <inkml:trace contextRef="#ctx0" brushRef="#br0" timeOffset="52252.83">3399 11014 0,'0'0'0,"24"0"0,1 0 31,0 0-31,0 75 16,0-1 0,-25-24-16,49 99 15,-49 0 1,-25-1 15,-74 1-31</inkml:trace>
  <inkml:trace contextRef="#ctx0" brushRef="#br0" timeOffset="52621.03">1811 11238 0,'-25'-25'16,"50"50"-16,-75-50 0,50 50 47,0 24-47,25 1 15,0 0 1,-25 24-16,25-24 0,0 24 16,-1 50-1,1 0 1,25-25-1,-25 1 1</inkml:trace>
  <inkml:trace contextRef="#ctx0" brushRef="#br0" timeOffset="53352.98">5185 10890 0,'0'-24'16,"0"48"-16,0-73 0,-25 24 16,25 0-1,-25 0-15,0 1 16,-24 24-1,-26 49 1,-49 50 0,25 25-1,49 25 1,50-25 0,25-49-1,99-50 1,50-50-1</inkml:trace>
  <inkml:trace contextRef="#ctx0" brushRef="#br0" timeOffset="53954.88">5482 11089 0,'0'0'0,"0"-25"0,-24 0 15,-26 50 1,25-25-1,0 25 1,0 0-16,1 74 16,-1 25-1,99 0 17,-24-124-32,-25 25 15,24-25-15,-24 0 16,0-50-1,-25-24 1,0-25 0,50-50-1,-26 74 1,51 50 15,-26 100-15,-24 49-1,0 0 1,-50-50 0,50-123 15,0-1-15,24-99-1,51 25 1,-26 75-1,-24 73 1,-25 76 0,-1-26-1,-24 1-15,0-1 0,0 25 16,50-74 0</inkml:trace>
  <inkml:trace contextRef="#ctx0" brushRef="#br0" timeOffset="54171.92">6499 11064 0,'25'-25'16,"-50"50"-16,50-75 16,-50 50-16,1 0 15,-26 25-15,25 0 16,0 25-16,1-1 15,24-24-15,0 50 16,49-26 0,50-24-1,1 0 1</inkml:trace>
  <inkml:trace contextRef="#ctx0" brushRef="#br0" timeOffset="55387.82">6921 11238 0,'25'25'31,"0"-50"0,0 0-15,-1 0-16,26 0 15,0-49-15,98-199 32,-123 124-17,-25 75 1,0-25 0,0 74-1,-49 25-15,24 74 16,-25 75 15,50 49-15,-25 1-1,50-100 1,25-74 0,74-75-1,-25-74 1,-49 0-1,-25 25 1,-25 74 0,0 100 15,-25 24-15,50 0-1,-1-74 1,26 0-1,24-50 1,-49 0 0,50-99-1,-51 0 1,-24 50 0,0 123 15,0-24-16,0 99 1,25-50 0,50-24-1,-1-75 1,0-24 0,1-51-1,-26-24 1,-49 25-1,-24 99 1,-26 0 0,0 50-1,26 24 1,48-24-16,-24-25 16,25 24-16,50 26 15,-26-26 1,1 26-1,-25-50-15,0 24 16,-100-74 31,50 1-31,25-1-16,-25-25 15,25-24-15,75-1 31,24 1-31,25 49 32,-49 0-17,-1 75 1,-49-1 0,0-24-16,-25 50 15,24-1 1,-24-49-1,0 0 17</inkml:trace>
  <inkml:trace contextRef="#ctx0" brushRef="#br0" timeOffset="55486.91">8732 10742 0,'0'-50'0,"0"100"0,0-125 16,-25 50-16,0 25 15</inkml:trace>
  <inkml:trace contextRef="#ctx0" brushRef="#br0" timeOffset="55822.98">9055 10717 0,'0'25'16,"0"-50"-16,24 74 0,-48-24 15,24 25-15,0-25 16,-25 49 0,25 0-1,74-49 1,1 0 0,-1-50-1,0-24 16,-49 24-31,-25-25 16,-49 1 0,-26-1-1,26 0 1,73 26 15</inkml:trace>
  <inkml:trace contextRef="#ctx0" brushRef="#br0" timeOffset="56119.69">9501 10816 0,'74'50'16,"-198"-125"-16,174 100 0,24 74 0,-74-49 15,0-1-15,-24 26 32,48-100-1,-24-25-16,25-24-15,0 0 16,50-50 0,-1 49-1,25 50 1,-24 50 0,-1 50-1,-74 49 1,0 0-1,-25-75-15</inkml:trace>
  <inkml:trace contextRef="#ctx0" brushRef="#br0" timeOffset="56405.57">10493 10618 0,'0'0'15,"-24"-25"1,-1 50 0,-25 24-1,50 1 1,0-25 0,25-25-1,25 0 1,-26 0-16,1 0 15,-25-25 1,-25 0 0,1 25-1</inkml:trace>
  <inkml:trace contextRef="#ctx0" brushRef="#br0" timeOffset="56638.93">10469 10990 0,'0'0'0,"24"74"31,1-74-15,0 25 0,0-25-1,0 0-15,24-25 16,-24 25-1,-25-50 1,-99 26 0</inkml:trace>
  <inkml:trace contextRef="#ctx0" brushRef="#br0" timeOffset="57255.84">5135 11957 0,'-50'0'16,"100"0"-16,-124 0 15,49 0 1,25 25 15,99-25-15,-25 25 0,50-25-16,50 0 15,347-50 1,-198 25-16,421-24 15,-25-1 17,-99 50-17,-148-25 1,-199-24-16,-125 49 16,-98-25 15,-50 0-16,0 0 1,0 0-16</inkml:trace>
  <inkml:trace contextRef="#ctx0" brushRef="#br0" timeOffset="59821.48">12304 10543 0,'0'-25'16,"0"50"-16,-25-74 31,-24 73-31,24-24 16,0 25-1,0 25-15,-24 74 16,49-75-1,0 26-15,99-1 16,25 1 0,25-26-1,-99 1 17,-50-25-32,-50 74 15,-49-25 1,24-24-1,26-25-15,-26-25 16,26-25 0,49-74-1,74 0 1,75-26 0,-100 76-16</inkml:trace>
  <inkml:trace contextRef="#ctx0" brushRef="#br0" timeOffset="59987.86">12577 10890 0,'50'0'16,"-25"0"0,-1 25-1,1 0-15,-25 0 16,-124-100-16,273 199 0,-149-49 31,0-25-15,0-1-1</inkml:trace>
  <inkml:trace contextRef="#ctx0" brushRef="#br0" timeOffset="60103.18">12751 10642 0,'0'-49'0,"0"98"0,-25-123 16,0 49-16,0 0 15</inkml:trace>
  <inkml:trace contextRef="#ctx0" brushRef="#br0" timeOffset="60453.83">13073 10990 0,'0'49'15,"0"-98"-15,0 123 0,0-49 16,0 25-16,0-26 16,-25-24-16,25-24 31,0-26-15,25-25-16,0 26 15,0-1-15,49-24 16,1 49-1,-26 25 1,1 74 0,-25 50-1,24 25 1,1-74 0,0-75-1</inkml:trace>
  <inkml:trace contextRef="#ctx0" brushRef="#br0" timeOffset="60671.18">13842 10866 0,'25'-50'0,"-50"100"0,50-150 15,-25 76 1,0-1 0,-25 50-16,-49 24 15,24 75 1,50 0-1,25-24 1,49-51 0,51-24-1,-26-50 1</inkml:trace>
  <inkml:trace contextRef="#ctx0" brushRef="#br0" timeOffset="60954.81">14264 11039 0,'0'0'0,"0"-25"32,25 1-17,0-26 1,49 0 0,-49 1-1,-75-1 1,-49 50-1,0 50 1,49-1-16,1 1 16,24 74-1,74-49 1,100-26 0,-25-24-16</inkml:trace>
  <inkml:trace contextRef="#ctx0" brushRef="#br0" timeOffset="61236.65">16596 10667 0,'0'0'16,"0"-25"-16,-50 1 31,50 48-15,-25 1-16,25 74 16,-24 50-1,24 25 1,-25-50-1</inkml:trace>
  <inkml:trace contextRef="#ctx0" brushRef="#br0" timeOffset="61953.96">16298 11039 0,'0'0'15,"-25"-25"-15,25 1 16,-24-26-1,48 25 1,26 0-16,99-24 16,0-26-1,0 26 1,-75-1 0,-49 1-1,-25 24 1,0 0 15,0 75-15,0 49-1,-25 50 1,0-25 0,25-50-1,50-148 16,49-26-15,0 1 0,-24 74-1,-26 25 1,-24 50 0,0 49-1,0-24 1,49-51-1,50-24 17,-49-24-32,24-51 15,-25-24 1,-49-25 0,-50 74-1,-49 75 1,-25 25-1,49 49 1,25 0 0,75 0-1,-1-49 1,26-25 0,-1-25-1</inkml:trace>
  <inkml:trace contextRef="#ctx0" brushRef="#br0" timeOffset="63373.01">19895 10642 0,'0'-24'16,"0"48"-16,0-73 0,0 24 15,-25 0 1,1 25-16,-26 25 16,-49 49-1,-75 150 1,149-150 0,0 50-1,25-99-15,75 25 31,99-50-15,74-50 0,49-25-1,-73-24 1,-100 0 0,-100 49-1,-73 26 1,-75 24-1,-100 99 1,150 0 0,74-25-1,74-49 1,51-25 0,-1-25 15,-25-49-16,-50 0 1,-49-1 0,25 100 15,-25 0-31,0 24 16,99 51-1,-49-76 1,0 1-16,24-25 15,0-49 1</inkml:trace>
  <inkml:trace contextRef="#ctx0" brushRef="#br0" timeOffset="63571.95">21086 10518 0,'-25'-49'0,"25"-1"15,0 373-15,25-547 0,-50 150 31,25 99-15,0 49 0,0 75-1,0-75-15,25 75 16,0 0 0,0-124-16</inkml:trace>
  <inkml:trace contextRef="#ctx0" brushRef="#br0" timeOffset="64548.42">21632 10766 0,'0'0'15,"0"-24"-15,0-1 16,0 0-16,0 0 16,-25 25-1,0 0-15,-25 25 16,1 25-1,24 49 1,25 0 0,74-49-1,26-50 1,24-25 0,-25-50-1,-25-24 1,-49 50-1,-50 49 17,25 74-17,25 0 1,25-49 0,-1-25-16,26-25 31,-1-49-16,-49-25 1,0 24 0,0 51-1,-1 73 17,1-24-32,0 25 15,25-26-15,-1 1 16,1-25-16,49 0 15,-74-25 1,74-123 0,-74-26-1,-25 0 1,-25 100 15,0 99-15,1 99-1,-1 74 1,25-99-16,25-24 16,99 123-1,-50-173 1,25-25-16,-24-25 16,74-74-1,-50-25 1,-124 25-1,-49 99 1,-1 25 0,25-1-1,50 1 1,0 0 0,0 0 62,25-25-78,0 0 15,0 0 1</inkml:trace>
  <inkml:trace contextRef="#ctx0" brushRef="#br0" timeOffset="65621.83">23269 10692 0,'-50'-50'31,"26"50"-15,-1 0-16,0 25 16,-25 0-16,25 0 15,1 24-15,24-24 16,24 25-1,51-25 1,49-25 0,-25-50-1,-99 25 1,25 0-16,-25-24 16,0 24 15,25 75-16,0-26 1,24 1-16,75 0 16,0-25-1,0-50 1,-49-49 0,-50 0 15,-25-75-16,-25 100-15,0-1 16,25 51-16,-25-1 16,0 124-1,-24 50 1,49 25 0,24-1-1,26-49 1,0-49-1,-25-75 1</inkml:trace>
  <inkml:trace contextRef="#ctx0" brushRef="#br0" timeOffset="65774.97">23889 10593 0,'-25'0'0,"50"0"0,-50-25 16,0 0-1,1 25 1,73-25 0,-24 25-16,25-24 15</inkml:trace>
  <inkml:trace contextRef="#ctx0" brushRef="#br0" timeOffset="66421.86">24187 10642 0,'0'0'0,"25"0"16,-1 25-16,51-25 16,74-25-1,-50-24 1,-49 24 0,-75 0 15,-25 25-16,-24 50 1,74 24 0,74-24-1,125-1 1,73-49 0,76-49-1,-199 24 1,-75-25-1,-49 26 1,-50 24-16,-74 0 16,49 0-1,-74 74 17,124 0-17,0 1 1,75-75-1,49 0 1,0-50 0,0-99-1,-100 50 1,-24 0-16,25 0 16,-25-149-1,-49 24 1,49 200-1,-50 73 1,25 50 0,0 50-1,1 25 1</inkml:trace>
  <inkml:trace contextRef="#ctx0" brushRef="#br0" timeOffset="67071.75">27337 10320 0,'0'0'0,"0"-25"0,25 25 15,-25 25 16,0 0-31,25 24 16,-25 26-16,0-26 16,74 150-1,1-150 17,-26-24-17,-24-50 1,25-74-1,-25-25 1,-1-74 0,1 24-1,-25 100 1,25 98 0,0 26-16</inkml:trace>
  <inkml:trace contextRef="#ctx0" brushRef="#br0" timeOffset="68221.57">28081 10593 0,'50'0'16,"-199"-25"-16,248 50 0,-24-50 15,-50 25-15,-25-25 0,0 0 16,-75 1 15,1 48-15,-25 51-1,74-1 1,50-74 0,49 0-1,0-25 1,1-24 0,-50-1-1,0 50 16,-25 25-31,24 25 16,1 49 0,74-50-1,1-49 1,24 0 0,-50-74-1,-24-50 16,-50-50-15,24-24 0,-24 148-16,-24-24 15,24 99 1,-50 74 0,0 50-1,50 24 1,0-49-1,50-49 1,49-50 0,0-50-1,1-25 1,-51-74 15,-24 50-31,-25-26 16,25 76-1,-50 48 17,25 76-17,0-1 1,25 0 0,25-49-1,24-25 1,0-75-1,-24 0 1,-50 1-16,25-1 16,0-74 15,-25 99-15,0 50-1,-25 0 1,50 74-1,-25 0 1,49-24 0,26-50-1,98-75 1,-123 25 0,0-24-16,-26-26 31,-48 1-16,24 49 1,-25 25 0,0 25-1,0 24-15,25 75 16,0-24 15,50-26-15,-25-24-16</inkml:trace>
  <inkml:trace contextRef="#ctx0" brushRef="#br0" timeOffset="69459.42">31207 10444 0,'25'0'16,"-25"-25"-1,-25 25 32,0 25-31,1 0-16,-1 0 15,0 24-15,25 1 16,25-1 0,24-49-1,75 25 1,0-50-1,-74-24 1,-50-50 0,-25 49-16,0-49 15,-24 49 1,24 25 0,0 25-1,0 25 16,1-25 1,24 25 46</inkml:trace>
  <inkml:trace contextRef="#ctx0" brushRef="#br0" timeOffset="69972.16">31604 10469 0,'25'0'0,"-50"0"15,25-25 1,-25 25-16,-24 0 16,-1 0-16,0 0 15,50 50 1,75-26 0,123-48-1,-49-1 1,-124 0-1,-174 0 1,-124 25 0,50 50-1,149 24 17,173-74-17,74 25 1,-98-25-16</inkml:trace>
  <inkml:trace contextRef="#ctx0" brushRef="#br0" timeOffset="71171.53">6227 13073 0,'-25'0'16,"50"0"-16,-75 0 15,25-24 1,25-1 0,50 25-16,-25-25 15,49 25-15,0-25 0,75 25 31,-50 50-15,-49 74 0,-75 50-1,-49 24 1,-1-74 0,51-25-1,-1-74 1,50 0-1,74-50 1,99-74 0,-98 24-1,-76 51 1</inkml:trace>
  <inkml:trace contextRef="#ctx0" brushRef="#br0" timeOffset="71387.77">6574 13520 0,'-25'0'32,"50"-25"-1,0 0-31,99-49 15,0 0 1,-75 49 0</inkml:trace>
  <inkml:trace contextRef="#ctx0" brushRef="#br0" timeOffset="71621.64">7318 13371 0,'0'0'0,"50"0"47,-26-25-47,26 1 16,49-51-1,-24 26 1</inkml:trace>
  <inkml:trace contextRef="#ctx0" brushRef="#br0" timeOffset="71787.89">7442 13570 0,'0'0'0,"0"24"15,50-24 17,-1-49-17,51-26 1</inkml:trace>
  <inkml:trace contextRef="#ctx0" brushRef="#br0" timeOffset="72190">8186 13148 0,'0'-25'32,"0"0"-32,0 0 15,50 25 1,24 0 15,-24 50-15,-25 49-1,-25 25 1,-25 0 0,-25 0-1,26-49 1,-1-50-1,25-1 17,0-48-32,74-26 15,25-24 17,-24-1-32</inkml:trace>
  <inkml:trace contextRef="#ctx0" brushRef="#br0" timeOffset="72354.75">8757 13520 0,'0'0'15,"25"25"-15,-1-25 16,-24 25 31,25-50-32</inkml:trace>
  <inkml:trace contextRef="#ctx0" brushRef="#br0" timeOffset="72738.57">9154 13123 0,'0'-25'0,"-25"75"47,25-25-47,0 24 0,0-24 15,25 25 1,0-50-16,-1 25 0,1-25 16,50-25-1,-1-50 1,-24 1-1,-26-1 1,1 75 15,0 75-15,-25-25 0,25 24-1,-25 0-15,25 125 16,-25-50-1,0-100-15</inkml:trace>
  <inkml:trace contextRef="#ctx0" brushRef="#br0" timeOffset="73188.5">12031 12627 0,'-24'-25'16,"48"50"-16,-98-75 0,49 26 15,0-1-15,-24 25 16,-51 0 0,1 49-1,25 51 1,24 48 0,50 1-1,0 75 1,25-51-1,0-49 1,-25 0 0,0-49 15,-50-51-15,25-24-16</inkml:trace>
  <inkml:trace contextRef="#ctx0" brushRef="#br0" timeOffset="73355.8">11337 13470 0,'0'-74'31,"0"148"-31,0-173 16,0 74-16,49 1 16,26-51-1,-1 50-15,1-24 16,-1 24-16,100-25 15</inkml:trace>
  <inkml:trace contextRef="#ctx0" brushRef="#br0" timeOffset="74038.42">9873 13173 0,'0'0'0,"0"-25"16,0 0 0,-25 25-1,1 25 1,24 74-1,0 0 1,24 1 0,51-76-1,74-24 1,-100-49-16,50-1 31,-74-24-15,-25-25-1,-99 49 1,0 0 0,24 50-1,51 0-15</inkml:trace>
  <inkml:trace contextRef="#ctx0" brushRef="#br0" timeOffset="75622.88">12552 13073 0,'0'0'0,"0"-24"0,25-1 16,-25 0-16,0-25 15,-49 26 16,-26 24-15,1 49 0,-1 75-1,50-24 1,75-51 0,49-74-1,-24 1-15,24-101 16,-25 51-1,-49 0 1,-25 49 0,0 0 15,0 124-15,50 25-16,24-24 15,50-76 16,-25-24-15,-49-24-16,-25-1 16,0-25-16,-1 0 15,1-24-15,0-75 16,-25 0 0,0 75-1,0 99 1,-25 74-1,25 75 1,50-50 0,24-50-1,26-49 1,-1-50 0,0-74 15,-25-75-16,1-99 1,-50 174 0,-1 99-1,-48 75 1,24 73 0,0 1-1,24-25 1,1-25-1,25-99-15</inkml:trace>
  <inkml:trace contextRef="#ctx0" brushRef="#br0" timeOffset="75921.77">14363 12751 0,'0'0'0,"25"-50"31,-25 26-16,-25 24 1,25 49 0,0 26-1,75-1 1,49-24 0,-75-26-1,-24 1 1,-25 0-16,-25 0 15,-74 24 1,-50 1 0,25-25-1,75-25-15</inkml:trace>
  <inkml:trace contextRef="#ctx0" brushRef="#br0" timeOffset="76538.71">17241 12627 0,'0'0'0,"25"0"31,-25 25-15,0 0-16,-50 49 15,25-24 1,0 49 0,25-50-1,-24-24-15</inkml:trace>
  <inkml:trace contextRef="#ctx0" brushRef="#br0" timeOffset="76655.7">17290 12404 0,'0'0'0,"25"-50"0,-25 25 16,0 0-1</inkml:trace>
  <inkml:trace contextRef="#ctx0" brushRef="#br0" timeOffset="76971.82">17613 12900 0,'-25'25'16,"50"-50"-16,-75 50 0,50-50 31,25 0-31,25-49 15,74-50 1,-50 74-16,-24 0 16,-1 26-16,26 24 31,-26 49-31,1 50 16,25 50 15,-26-99-31</inkml:trace>
  <inkml:trace contextRef="#ctx0" brushRef="#br0" timeOffset="77204.83">19622 12255 0,'0'0'0,"0"-25"0,25 25 31,-50 50-31,25-26 16,-25 51-16,25 49 15,0 25 1,0-25 0,0-75-1</inkml:trace>
  <inkml:trace contextRef="#ctx0" brushRef="#br0" timeOffset="77839.6">19473 12751 0,'0'0'15,"-24"0"-15,24-25 16,0 0 0,24 1-1,1-1-15,99-50 16,0 1-1,-24-1 1,-76 51 0,1-1-1,0 50 1,-50 74 0,0 50-1,1-25 16,-1-25-15,50-124 15,49-49-15,25-25 0,-24 24-1,-1 100 16,-74 0-31,25 24 16,0-24-16,49 50 16,50-51-1,99-73 17,-123-50-17,-51-25 1,-49 49-1,-49 75 1,-26 50 0,26 24-1,24 25 1,50-24 0,49-50-1,50-25 1</inkml:trace>
  <inkml:trace contextRef="#ctx0" brushRef="#br0" timeOffset="78404.88">23070 12528 0,'0'-25'16,"0"50"-16,25-50 0,-25 0 15,25 25-15,0 0 16,25 0-16,-26 50 16,1-25-16,0 49 15,0 50 1,-75-25 0,50-49-1,-25-75 1,75-49-1,49-75 1,25 0 0,-25 50-1</inkml:trace>
  <inkml:trace contextRef="#ctx0" brushRef="#br0" timeOffset="78707.48">23889 12652 0,'0'0'0,"50"0"31,-50-25-31,25-25 16,-25-24 0,-25-1-1,-25 75 1,-24 75-1,49 49 1,149 50 15,-50-125-15,26-24-16,98-25 16,-24-74-1,-125 49-15</inkml:trace>
  <inkml:trace contextRef="#ctx0" brushRef="#br0" timeOffset="78925.95">24633 12503 0,'0'-25'0,"0"50"31,0-25-31,0 50 16,25 49 0,-25 25-1,25 49 1,-75 1-1,-49 25 1,49-125-16,-24 0 16,0-49-16,-75 0 31,50-75-31</inkml:trace>
  <inkml:trace contextRef="#ctx0" brushRef="#br0" timeOffset="79088.36">24584 12230 0,'0'0'0,"49"-50"0,-24 26 16,0-26 0,0 25-1</inkml:trace>
  <inkml:trace contextRef="#ctx0" brushRef="#br0" timeOffset="79605.75">25080 12453 0,'0'0'15,"25"25"-15,-25 0 16,24-25-1,-24-25 1,50-25 0,-25 1-1,-50 24-15,25 0 16,-25 25-16,-24 50 16,-26 49-1,26 25 1,49 0-1,49-74 1,75-50 0,25-25-1,-25-74 17,-25-25-17,-49 24-15,-50 51 31,-50 49-15,1 74 0,-1 26-1,50 48 1,50-98 0,49-25-1,50-50 1,0-25-1</inkml:trace>
  <inkml:trace contextRef="#ctx0" brushRef="#br0" timeOffset="79806.64">26171 12304 0,'50'-173'16,"-25"123"-16,-25 25 16,-75 273-16,125-446 31,-50 248-31,0-1 15,0 125 1,25 24 0,-25 1-1,-75-50 1,51-125-16</inkml:trace>
  <inkml:trace contextRef="#ctx0" brushRef="#br0" timeOffset="80023.59">26097 12652 0,'0'-124'32,"25"99"-32,-75 248 0,75-297 0,25-125 0,-1 174 15,75-49 17,-49 49-17,-26 75 1,-49 49-1,0 25 1,0-49 0,124-51-1</inkml:trace>
  <inkml:trace contextRef="#ctx0" brushRef="#br0" timeOffset="80543.63">26742 12627 0,'99'-99'31,"-74"49"-15,-25 25-16,-25 25 15,-74 50 17,49 24-17,25 1 1,25-1-16,75-173 0,-100 198 31,50-74-31,25-50 16,24 0-1,-49 1-15,0-26 16,-1-49 0,26-1-1,0 76 1,-26 48 0,-24 51-1,0 49 1,-24-50-1,48-98 17,1-1-17,25-25 1,74-49 0,-75 49-16,1 25 15,0 50 1,-26 25-1,101 124 1,-26-75 0,-25-74-1,-49-1 1</inkml:trace>
  <inkml:trace contextRef="#ctx0" brushRef="#br0" timeOffset="81155.58">28999 12776 0,'25'-25'16,"-50"50"-16,50-75 0,0 25 15,0-24 1,0 49-1,24 0 1,1 74 0,-25 50-1,-1 0 1,-24-74 0,0-75 15,25-49-16,25-50 1,-25 49-16,74-74 16,-74 100-1</inkml:trace>
  <inkml:trace contextRef="#ctx0" brushRef="#br0" timeOffset="81688.72">29694 12801 0,'0'0'15,"25"24"-15,0-24 16,-1 0 0,1-49-1,0-26 1,-50 51 0,25 48-1,50 51 1,74-50-1,74-25 1,-49-50 0,-74 0-1,-75 1 1,-100 49 0,26 49 15,49 51-16,50 48 1,24 1 0,1 25-1,-75-75 1,-49 0 0,-50-24-1,25-75 1,-1-50-1,76-74 1,73-49 0,75 24-1,75 0 1,-1 25 0</inkml:trace>
  <inkml:trace contextRef="#ctx0" brushRef="#br0" timeOffset="81838.5">30711 12627 0,'50'-25'31,"-100"50"-31,100-75 16,-50 75 15,0 50-15,24-1-1,1-24 1</inkml:trace>
  <inkml:trace contextRef="#ctx0" brushRef="#br0" timeOffset="82256.05">31182 12652 0,'0'0'0,"-24"25"32,24-1-32,-25 1 15,0 50 1,25-51-16,25 51 15,49-50 1,50-25 0,0-50-1,-74 0 17,-50-24-17,-25-25 1,-25 24-1,26 26 1</inkml:trace>
  <inkml:trace contextRef="#ctx0" brushRef="#br0" timeOffset="82622.73">31778 12577 0,'0'0'0,"25"0"16,-1 25-16,1-25 15,-25 25 1,-25 25 0,1-1-1,24-24 32,49-75-47,1-24 31,-1 49-31,26-49 16,-26 49 0,-24 25-1,0 50 1,0-1 0,0 1-1,-25-25 1,0-1-1</inkml:trace>
  <inkml:trace contextRef="#ctx0" brushRef="#br0" timeOffset="83093.84">32869 13073 0,'25'0'15,"-50"0"-15,50 50 0,-50 0 16,0-1 0,1-24-16,-1 25 15,0-1-15,-49 26 16</inkml:trace>
  <inkml:trace contextRef="#ctx0" brushRef="#br0" timeOffset="84573.78">4515 15281 0,'0'0'0,"0"-24"16,0 123 15,-25-25-15,0-24-16,25 24 15,0-24-15,0 24 16,25-74 0,0-25-16,74-74 15,0 0 1,-49 0-1,-50 49 1,0 149 15,50 25-15,24-24 0,75-76-1,-50-24 16,0-49-15,-74-26 0,-25 26-16,-25-75 15,-24 25 1,24 24 0</inkml:trace>
  <inkml:trace contextRef="#ctx0" brushRef="#br0" timeOffset="84805.84">5433 15455 0,'49'0'16,"-24"0"-1,-174-50-15,224 100 0,49-50 0,-99-25 16,-25 0-16,24 1 16,-24-26-16,-24-24 31,-1 24-31,-25 25 15,-24 75 1,24 49 0,50 25-1,99-50 1,1-49-16</inkml:trace>
  <inkml:trace contextRef="#ctx0" brushRef="#br0" timeOffset="85255.42">7789 15058 0,'0'-25'16,"0"50"-16,0-75 15,-24 100 17,-1 0-32,0 24 15,0 1-15,-24 73 31,-1-24-15,50-74-16</inkml:trace>
  <inkml:trace contextRef="#ctx0" brushRef="#br0" timeOffset="85739.61">7566 15505 0,'-25'-25'16,"1"0"-1,73 75 1,-123-100-1,99 25 1,74-24 0,0-26-1,-25 1 1,-49 24 0,0 25-1,-25 1-15,25-1 16,-25 0-1,0 75 1,-25 74 0,0 24-1,-24-24 1,24-49 0,0-75-1,50-50 1,24-99-1,51 25 1,-26 50 0,-49 74-1,0 0-15,-1 50 32,1 49-17,0-25 1,-25 1-1</inkml:trace>
  <inkml:trace contextRef="#ctx0" brushRef="#br0" timeOffset="86455.75">8434 15232 0,'0'0'0,"25"-25"0,-25 0 16,0-24-1,-25 24 1,-74 25 0,25 99 15,49 0-15,50-49-1,49-50 1,50-25-1,-25-25 1,-49 26 0,-50 48-1,0 26 1,0 0 0,-25-26-1,50-48 16,0-1-31,24-99 16,1 0 15,49 0-31,-49 99 32,0 74-17,24 1 1,-49 49-1,0-49 1,24-50 0,26 0-1,-26-50 1,-24-49 0,-25 25-1,-25 74 1,0 74-1,1 25 1,48 25 0,51-49-1,24-50 17,75-125-17,-125 51-15</inkml:trace>
  <inkml:trace contextRef="#ctx0" brushRef="#br0" timeOffset="87324.28">9848 14810 0,'25'-174'16,"-25"150"15,-25 48-31,25 150 0,0-323 0,-24 224 16,-26 98-1,-24 51 1,24 48-1,0-24 1,50-173 0,0 24-1,25-49 1,50-100 0,24-49-1,-25-50 1,1-25-1,-51 26 1,-48 98 0,-1 50-1,-25 0 1,25 0 0,1 0-1,73-50 1,50 1-1,1-1 1,24 50 0,-75 50 15,-24 49-15,-50-25-1,0-49 1,25 0-1,50-99 1,0-50 0,49-1-1,-74 101-15,24-26 16,1 50 0,0 50-1,-26 24 1,51 25-1,24-74 1,-25-50 15,50-74-15,-74-25 0,-75 0-1,-24 124 1,-1 50-1,50-1 1,-25 75 0,50-24-1,0-51 1,24 1 0,76-50-1</inkml:trace>
  <inkml:trace contextRef="#ctx0" brushRef="#br0" timeOffset="89490.76">13197 14860 0,'25'0'16,"0"24"-1,0 26 1,-25-25-16,25 74 15,-50 0 1,25-49 0,0-75 15,0 0-31,74-124 16,1 1-1,-1 24 16,-49 74-31,0 25 0</inkml:trace>
  <inkml:trace contextRef="#ctx0" brushRef="#br0" timeOffset="89989.61">13768 15008 0,'49'-24'31,"-24"24"-31,0-75 16,0 26 0,0 24-16,-25 0 31,-50 25-15,-24 99-1,49 0 1,25 1-1,124-75 1,50-25 0,-1-75-1,-49-24 1,-74 0 0,-50 49-1,25 50 1,-25 25-1,-25 24-15,0 51 16,-25 49 0,-24 74 15,-50 0-15,-25-25-1,0-98 1,25-100-1,99-50-15</inkml:trace>
  <inkml:trace contextRef="#ctx0" brushRef="#br0" timeOffset="90155.96">14512 14587 0,'50'-25'15,"-100"50"-15,124-75 0,-74 25 0,25 25 16</inkml:trace>
  <inkml:trace contextRef="#ctx0" brushRef="#br0" timeOffset="90823.56">14810 15008 0,'0'0'0,"25"0"0,-1-24 16,1-1-16,0-25 15,-25 1-15,25-1 16,-50 25-1,-49 50 1,-26 74 0,76 0 15,24 1-15,99-75-1,-25-25-15,100-50 16,-1-49-1,-98 49 1,24-49 0,-74 24-1,-75 75 1,1 25 0,24 50-1,50-1 1,74 0-1,50-74 1,-75-24 0,1-1-16,-1 0 15,0-49 1,-24 24-16,24-74 16,-49-25-1,-25 75 1,0 24-16,0 25 15,-25 50 1,1 50 0,24 73-1,24 1 1,1 0 0,25-75-1</inkml:trace>
  <inkml:trace contextRef="#ctx0" brushRef="#br0" timeOffset="91023">15876 14661 0,'0'0'16,"-24"-25"-16,-1 25 0,-25-24 15,50-1 16,50 25-15,74-25 0,-25 0-16</inkml:trace>
  <inkml:trace contextRef="#ctx0" brushRef="#br0" timeOffset="91774.52">18605 14488 0,'0'0'0,"0"-50"0,-25 0 16,1 25-1,24 1 1,-25 148 31,0 49-32,-49 26 1,24-26 0,0-73-1</inkml:trace>
  <inkml:trace contextRef="#ctx0" brushRef="#br0" timeOffset="92006.46">18953 14413 0,'24'-50'0,"-48"100"0,48-124 16,-24 49-16,25 25 15,-50 49 1,1 1-16,-26 99 31,25 0-15,0 24-1,25 1 1,25-50 0</inkml:trace>
  <inkml:trace contextRef="#ctx0" brushRef="#br0" timeOffset="92188.48">18556 14959 0,'0'0'0,"-25"-25"15,25 0-15,0 0 16,25 1 0,49-1-1,75 0 1,-75 25 0</inkml:trace>
  <inkml:trace contextRef="#ctx0" brushRef="#br0" timeOffset="92488.67">19275 15033 0,'0'25'16,"0"-50"-16,0 75 0,-25-25 16,25 24-16,-25 26 15,1 24 1,24-49-1,74-26 1,0 1 0,26-74-1,-51-1 1,-49 0 0,-25 1 15,-49-26-16,49 26-15</inkml:trace>
  <inkml:trace contextRef="#ctx0" brushRef="#br0" timeOffset="92756.8">20168 14537 0,'0'0'16,"0"-25"31,0 50 0</inkml:trace>
  <inkml:trace contextRef="#ctx0" brushRef="#br0" timeOffset="92924.33">20069 14860 0,'0'0'0,"-25"24"0,25 1 16,0 0 15,-25-25-15</inkml:trace>
  <inkml:trace contextRef="#ctx0" brushRef="#br0" timeOffset="93640.27">20912 14860 0,'-25'0'31,"1"0"-16,24 24-15,0 26 16,0 49 0,0-49-1,24-25-15,51 24 16,-50-49 0,124-74-1,-50-25 1,-50-25-1,-49-50 1,0 50 0,0 99 15,0 75-15,0-1-16,50 100 15,-25-74 1,49 24-1,25-74 1,25-75 0,-74 0-16,25-74 15,-26-49 1,-49 49 0,25 99-1,-25 75 1,0 98-1,25 26 1,24 24 0</inkml:trace>
  <inkml:trace contextRef="#ctx0" brushRef="#br0" timeOffset="93923.64">22450 14636 0,'-25'0'0,"1"0"32,24 25-17,24-25-15,1 0 16,0 25-16,74 0 15,25-50 17,-49 0-32,-26 25 0,1-25 15,-25 1-15,-25-1 16</inkml:trace>
  <inkml:trace contextRef="#ctx0" brushRef="#br0" timeOffset="94091.77">22401 14909 0,'-25'25'16,"223"-199"-16,-371 323 0,123-124 0,25 25 31,100-50-15,-1-25-16,25 0 15,50 0 1</inkml:trace>
  <inkml:trace contextRef="#ctx0" brushRef="#br0" timeOffset="94640.2">23641 14512 0,'0'-24'15,"0"48"-15,25-73 47,0 49-47,24 0 16,1 25 0,24-1-16,50 76 15,-74-51 1,-25 26-16,-25 49 15,-50-50 1,25 0-16,-74 1 16,25-50-1,49-25 1,50 25 0,99-50-1,74-50 1,1 26-1,-26-26 1,-98 26-16</inkml:trace>
  <inkml:trace contextRef="#ctx0" brushRef="#br0" timeOffset="95276.96">25179 14314 0,'0'-25'16,"0"50"-16,0-75 0,0 25 15,-25 25 1,0-24-16,-24 48 15,-1-24 1,-24 0 0,-1 50-1,26-25-15,24 0 16,25 49 0,0-24 15,25 24-16,0 1 1,-1-26 0,1-49 15,0 0-31,0-49 16,49 24-1,1 0 1,-51 25-1,26 0-15,24 25 16,-24 24 0,-25 26-1,0 24 1,-50 25 0,-25-25 15,-49-24-16,25-50-15,-75 24 16,-25-24 0,75-50-1</inkml:trace>
  <inkml:trace contextRef="#ctx0" brushRef="#br0" timeOffset="96256.69">27660 14934 0,'25'-25'15,"-50"50"-15,74-75 0,-24 26 16,-25-51 0,-25 75-16,-49-25 15,24 50 1,-24 0-16,-1 25 16,-24 24-1,0 50-15,74-74 16,75-1-1,74-73 1,25-26 0,-50-49-1,-49 49 1,-26 50 15,-24 74-15,-24 26-1,-1 49 1,0-50-16</inkml:trace>
  <inkml:trace contextRef="#ctx0" brushRef="#br0" timeOffset="96574.94">28057 15008 0,'0'0'0,"24"-24"0,26 24 15,-25 24 17,-25 26-32,-25 49 15,0 1 1,0-76 0,25 1 15,100-99-16,-51 24-15,75-49 16,-24 24 0,-76 75-1,1 25 1,-25 25 0,50 24-1</inkml:trace>
  <inkml:trace contextRef="#ctx0" brushRef="#br0" timeOffset="97008.76">29347 14984 0,'49'-50'15,"-49"0"1,-149 274-16,323-497 0,-248 422 0,123-298 16,-74 149-1,-99 49 1,25 51-1,74-1 1,25-25 0,100 1-1,-51-100 1,75 0 0,-25-49-1,-49-1-15,-25 1 16,74-125-1,-49 1 1,-25 99 0,-50 148-1,-25 75 1,50 75 15,50-26-15,49-48-1,25-76 1,-74-49-16</inkml:trace>
  <inkml:trace contextRef="#ctx0" brushRef="#br0" timeOffset="98188.88">6450 16770 0,'0'25'0,"0"-75"16,0 75-16,-25-50 0,0 0 16,0 25-1,-24-25-15,-1 25 16,1 0-16,-26 0 0,-24 100 16,-25 98 15,99-24-16,75-75 1,74-74 0,49-100-1,-98 1-15,49-50 16,-99 25 0,-1 24-1,-24 50 1,0 75-1,-24 74 17,48 25-17,1 0-15,25-50 16,-25-74 0</inkml:trace>
  <inkml:trace contextRef="#ctx0" brushRef="#br0" timeOffset="98460.75">6996 16720 0,'0'0'16,"24"-25"-16,-24 1 16,0 48 15,-24 1-31,-26 74 15,-24 50 1,49-25 15,50-99-31,-25 25 16,124-50 0,24-25-1,-24-50 1</inkml:trace>
  <inkml:trace contextRef="#ctx0" brushRef="#br0" timeOffset="98656.71">7591 16795 0,'0'-25'31,"0"74"-31,0-73 0,-50-1 16,26 50-16,-1 24 15,0 50 1,0 1-1,25-26 17,50-49-17,-25-25-15</inkml:trace>
  <inkml:trace contextRef="#ctx0" brushRef="#br0" timeOffset="99140.4">7889 16993 0,'0'0'0,"24"0"0,-24-25 16,0 0-1,50-24 1,-50-1 0,0 1-1,-25 49 1,0 24-16,-49 76 15,49 24 1,75-25 15,74-74-15,99-75 0,-24-74-1,-125 50-15,0-1 16,1-24-1,-50 49 1,-25 26 0,-50 48-1,50 125 1,-25 25 0,0 49-1,1 0 1,-1-49-1,25-124 1</inkml:trace>
  <inkml:trace contextRef="#ctx0" brushRef="#br0" timeOffset="99623.53">8658 17117 0,'24'-50'0,"-123"274"16,174-398-16,-1 0 15,-49 125-15,49-1 16,-49 25 0,0 50-1,-25 50 1,0 49 0,0-50-1,74-49 1,26-50-1,24-49 1,0-1 15,-100 26-31,51-75 16,-50-25 0,-25 25-1,-25 74 1,0 100 15,25-1-15,-25 1-16,25 124 15,25-1 1,25-49 0,24-49-1,0-50 1,1-75-1,-25 0 1</inkml:trace>
  <inkml:trace contextRef="#ctx0" brushRef="#br0" timeOffset="99807.75">9501 16770 0,'-25'25'0,"50"-50"0,-50 74 15,25-24 1,50-50 0,-25 25-1,99-49 1,0-50 0</inkml:trace>
  <inkml:trace contextRef="#ctx0" brushRef="#br0" timeOffset="101140.68">12924 16646 0,'0'-25'16,"0"0"-16,-24 50 47,24 49-32,-50 1-15,25 24 16,0 0-16,-24 100 15,-1-50 1,75-100 0</inkml:trace>
  <inkml:trace contextRef="#ctx0" brushRef="#br0" timeOffset="101389.83">13495 16522 0,'0'0'0,"25"-25"16,0 0-1,-50 75 1,0-1-16,-49 100 16,24 0-1,25 49 1,0-24-1,-24-25 1,49-99 0</inkml:trace>
  <inkml:trace contextRef="#ctx0" brushRef="#br0" timeOffset="101605.85">12800 17067 0,'0'0'0,"-24"-24"16,-1 24-1,74 0 1,51-25 0,98 0-1,50-49 1,-99 49-16</inkml:trace>
  <inkml:trace contextRef="#ctx0" brushRef="#br0" timeOffset="102040.59">13793 17316 0,'0'49'31,"-25"-24"-31,25 0 16,-50 74-1,1 0 1,24 0 0,25 1-1,0-51 1</inkml:trace>
  <inkml:trace contextRef="#ctx0" brushRef="#br0" timeOffset="102274.61">14438 16919 0,'0'0'0,"24"-25"47</inkml:trace>
  <inkml:trace contextRef="#ctx0" brushRef="#br0" timeOffset="102456.69">14462 17340 0,'-24'25'0,"48"-50"0,-48 75 15,-1-50-15,0 25 16,25 0 15,-25-25-31</inkml:trace>
  <inkml:trace contextRef="#ctx0" brushRef="#br0" timeOffset="103541.73">15678 16943 0,'0'-24'15,"0"48"16,0 26-15,-25 24-16,25-24 16,0 25-16,50 24 15,49-74 1,25-50 0,-25-50 15,-24-24-16,-26-50 1,-49 75-16,25-50 16,-25 49-1,0 175 17,0 48-17,50 1 1,24-99-1,-24-50 1,24-25 0,-24-25-16,-1-74 15,1-24 1,-25-1 15,0 74-15,-25 100-1,0 74 1,24 174 0,26-99-1,-25-100-15</inkml:trace>
  <inkml:trace contextRef="#ctx0" brushRef="#br0" timeOffset="103807.59">17365 16819 0,'25'25'47,"-1"-25"-47,51 0 15,49 0 1,25-49 0,-25-26-1,-99 26 1,-1 49-16</inkml:trace>
  <inkml:trace contextRef="#ctx0" brushRef="#br0" timeOffset="104013.27">17365 17142 0,'-25'25'15,"0"0"-15,174-174 0,-248 248 0,49-25 16,149-74 0,75-49 15,-99-1-31,24 25 15,-25-24-15,50-26 16,-99 26 0</inkml:trace>
  <inkml:trace contextRef="#ctx0" brushRef="#br0" timeOffset="104275.93">17737 16571 0,'-25'-24'0,"50"48"0,-75-48 15,26 24 1,-1 24 0,25 1-1,0 74 1,-25 75-1,-25 49 1,-49 50 0,0-25-1,74-173-15</inkml:trace>
  <inkml:trace contextRef="#ctx0" brushRef="#br0" timeOffset="104924.77">19052 16671 0,'0'0'0,"-99"-25"32,74 0-17,0 25-15,50-25 32,49 0-17,25 50 1,1 25-1,-76 49 1,-73 50 0,-50-25-1,24-50 1,50-49 0,50 0-1,99-50 1,50-25-1,-75 26 1,0-1-16,0 0 16,-49 0-1</inkml:trace>
  <inkml:trace contextRef="#ctx0" brushRef="#br0" timeOffset="105574.64">20242 16472 0,'0'0'0,"25"-25"15,-25 0-15,-25 1 16,1-1 0,-26 25 15,25 0-31,-49 0 16,24 25-1,50-1 1,-25 1-16,1 25 15,24-25 1,0 0 0,0 24-1,24-24 1,-24 0-16,25-50 62,0 25-62,25-25 16,49 0 0,-50 25-1,76 25 1,-1 25 0,-25-1-1,-50 26 1,-24 24-1,-74-25 1,-51 1 0,-24-26-1,0-24 1,50-25 0,49-25-16</inkml:trace>
  <inkml:trace contextRef="#ctx0" brushRef="#br0" timeOffset="105959.04">20962 17018 0,'25'0'31,"-25"25"0,-25-1-15,25 26 0,-25-25-16,-25 49 15,26-49-15</inkml:trace>
  <inkml:trace contextRef="#ctx0" brushRef="#br0" timeOffset="110692.52">22550 16720 0,'0'-49'16,"0"98"-16,0-123 0,-50 74 31,25 0-31,0 25 16,-24-1-16,-51 100 15,76-49 1,-1 98 0,50-123-1,-1 0-15,100-1 16,50-73 0,-50-51-1,-74 1 1,-50-26-1,0 26 1,-75 0 0,-24 24-1,25 25 1,49 0 0,25 50-16</inkml:trace>
  <inkml:trace contextRef="#ctx0" brushRef="#br0" timeOffset="111040.9">23219 16695 0,'0'-24'16,"-99"98"-16,223-124 16,-149 50-16,50 100 15,0-51-15,-50 26 16,25 73-1,0-23 1,25-175 31,0 0-47,24-24 16,1-50-1,-25 74-15,24-24 16,1 49 15,-25 50-31,-25 24 16,25 1-1,-25 24-15,74 50 16</inkml:trace>
  <inkml:trace contextRef="#ctx0" brushRef="#br0" timeOffset="111291.76">25105 16571 0,'0'0'16,"24"0"-16,-24-24 0,0 48 31,-24 26-16,-1 74 1,25 0 0,0 50-1,-25-100-15,25 25 16</inkml:trace>
  <inkml:trace contextRef="#ctx0" brushRef="#br0" timeOffset="111957.36">24782 16968 0,'0'0'0,"25"-49"16,-25 24-1,50 0-15,24 0 16,50 0 15,0 1-15,-25-26-1,-74 25-15,-25 0 16,25 25 0,-25 25-1,-25 74 1,0 50 0,-24 0-1,24-74 1,25-51-1,49-98 17,-24-1-32,0 26 15,50-100 17,-26 199-1,-49 49-16,75 25 1,24-50 0,25-74-1,0-24 1,-50-51 0,1-49-1,-75 50-15,0 24 16,-50 25-1,0 75 1,26-25-16,-1 74 16,50 0-1,49-24 17,50-26-17,0-49-15</inkml:trace>
  <inkml:trace contextRef="#ctx0" brushRef="#br0" timeOffset="112641.93">27784 16547 0,'-25'-25'16,"50"50"-16,-50-75 0,0 50 16,25 25-16,-25 0 15,1 123 1,24 51-1,-25-50 1,25-50 0,0-74-1,0-50 17,25-25-32,49-74 15,-24 50 1,74-50-1,-75 149 1,-24 74 0,-50 50-1,0 0 1,-24-75 0,24-24-1,-25-50 1,26-25-1,24-50 1,24 26-16</inkml:trace>
  <inkml:trace contextRef="#ctx0" brushRef="#br0" timeOffset="113524.43">28429 16819 0,'0'-24'0,"25"-1"16,-174 174-16,273-323 16,-124 248-16,-50-148 15,-24 124 1,-1 49 0,26 0-1,49-49 1,49-26-1,1-24 1,-25-24-16,24-76 16,1 1-1,-25-25 1,-25 99 15,25 75-15,-50 49-1,25 50 1,25-25 0,-1-74-16,1-25 15,25-25-15,49 0 16,-25-75 0,-24-49-1,-50 25 1,-25 49-1,0 50 1,1 50 15,48 24-15,51 25 0,24-49-1,-74 0 1,-25-25-1,0-1-15,-50-24 16,-74 0 0,50 0-1,74-49 1,25-26 0,99 1-1,25-25 1,-1 24-1,-48 1 1,-76 74 15,1-25-15,-50 99 0,25 1-1,-24 49 1,24-25-1,24-49 17,-24-25-32,25-50 0</inkml:trace>
  <inkml:trace contextRef="#ctx0" brushRef="#br0" timeOffset="113626.87">29371 16770 0,'0'-25'16,"-24"223"-16,48-371 0,-24 123 0</inkml:trace>
  <inkml:trace contextRef="#ctx0" brushRef="#br0" timeOffset="113908.58">29694 16745 0,'25'0'16,"-124"-25"-16,173 50 0,-49 0 15,-25 0 1,0 24 0,25 1-1,-1 24 1,1-24 0,25-1-1,-25 1 1,-50-25-1,0 0-15,-74 0 16,24-1 15,51-48-31</inkml:trace>
  <inkml:trace contextRef="#ctx0" brushRef="#br0" timeOffset="115557.79">31629 16770 0,'0'-25'16,"0"50"-16,-25-25 63,0 0-17,-49 74-30,49-49-16,-25 25 16,26 24-16,24 25 31,24-74-31,51 0 16,49-50-1,0-25 1,-25-49-1,-99 25 1,-25-1 0,-74 1-1,49 49 1,26 25 0</inkml:trace>
  <inkml:trace contextRef="#ctx0" brushRef="#br0" timeOffset="115990.55">32249 16671 0,'25'-50'16,"-50"100"-16,75-100 0,-50 0 15,0 75 16,-25 0-31,0 49 16,25 26-16,-25-1 16,0 50-16,1-25 15,-1 124 1,50-99 0,74-75-1,-50-74 1,1-74-1,-50-75 1,-50-25 0,-24 50-1,24 25 17,26 49-17,73-24 1,75-1-1,-24 51-15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40:41.2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2853 1488 0,'0'0'15,"-25"0"1,25 25 15,-25 74-15,0 75 0,1 0-1,-1-1 1,0-73-1</inkml:trace>
  <inkml:trace contextRef="#ctx0" brushRef="#br0" timeOffset="715.31">2530 2084 0,'0'0'16,"-24"-25"-16,24 0 15,0 0 1,49 1 0,-24-26-16,124-24 15,0-26 1,-25 1 0,-25 25-1,-74-1 1,-50 125 31,0 49-32,-25 75 1,1-25 0,24-75-1,25-49 1,25-75 15,24-49-15,26 0-1,-26 49 1,-24 50 0,0 0-16,0 75 15,0 49 16,24-50-15,26-49 0,49-50-1,-25-25 1,-25-49 0,-49-25-1,0 50 1,-25 49-1,-74 75 1,49 74 0,0 24-1,75-24 1,24-49 0,0-75-16,1 0 15</inkml:trace>
  <inkml:trace contextRef="#ctx0" brushRef="#br0" timeOffset="1748.86">5160 1861 0,'0'0'0,"25"0"79,-1 0-64,1 0 1,0 0-16,49-25 15,26-25 1,-75 25-16,24 1 16,-24 24-16,0-25 31,-50-25-15,-25 50-1,-24 25 1,24 0-16,1 24 15,-26 150 1,75-150 0,-25 1-16,50-25 15,25 24 1,49-24 0,100-50-1,-51-24 16,-98 24-31</inkml:trace>
  <inkml:trace contextRef="#ctx0" brushRef="#br0" timeOffset="2088.64">5978 1637 0,'25'0'0,"-50"0"0,50-25 16,-25 50 15,0 0-15,0 25-16,25-1 15,-25 1-15,0 24 16,0 1 0,25-50-16,0-25 46,49-75-30,1-74 15,-51 75-31,26-25 16,-25 49 0,0 50-1</inkml:trace>
  <inkml:trace contextRef="#ctx0" brushRef="#br0" timeOffset="2282.17">6549 1687 0,'0'25'0,"0"-50"0,0 75 16,0-26-16,0 26 15,0-25 1,0 24-16,0-24 0,0 25 15,0-25-15,0 49 16,25-49 0</inkml:trace>
  <inkml:trace contextRef="#ctx0" brushRef="#br0" timeOffset="2430.08">6673 1513 0,'0'0'0,"25"-49"16,-50 24-16</inkml:trace>
  <inkml:trace contextRef="#ctx0" brushRef="#br0" timeOffset="2933.4">7318 1662 0,'25'-25'16,"-50"50"-16,50-75 0,-50 50 15,-25 0 1,1 25-1,-1 0-15,-24 25 16,-50 49 0,99-25-16,0 26 15,25-51 17,50-24-32,-1-25 15,51-50 1,24-49-1,24-99 17,-123-26-17,0 1 1,0 124-16,-25 25 16,0 24-1,0 149 16,-25-24-31,0 123 16,0 25 0,1-24-1,24-150 1</inkml:trace>
  <inkml:trace contextRef="#ctx0" brushRef="#br0" timeOffset="3798.97">7690 1861 0,'0'0'0,"25"0"15,-25-25-15,25 0 16,0 0-16,24-24 31,1-51-15,-25 26-1,-25-1 1,-50 51 0,25 24-16,-24 49 15,-26 50 1,50 50 0,25-25-1,75-74 1,24-50-1,0-50 1,-24-49 0,-1-25-1,0 25 17,-74 74-17,25 25 1,0 25-16,-25 74 15,-25 50 1,0-50 0,1-49-1,24-75 1,74-49 0,1-75-1,24 25 1,-74 99-1,-1 25 1,-24 49 0,-24 51-1,48 24 17,51-99-17,24-75 1,0-24-1,-24-51 1,-26 1 0,-49 75-1,-25 49 17,-24 74-17,-1 50 1,25 0-1,-24-24 1,49-51-16,49-24 16,1-50-1</inkml:trace>
  <inkml:trace contextRef="#ctx0" brushRef="#br0" timeOffset="4165.68">9179 1588 0,'0'0'0,"24"0"16,1 0 0,0 0-16,25-25 15,24-25 1,0 1-1,-49-1 1,0 25 15,-25 0-31,-50 25 16,26 0-16,-26 25 16,25 25-1,-49 74 1,24 0-1,50 0 1,50-99 0,-25-25-1</inkml:trace>
  <inkml:trace contextRef="#ctx0" brushRef="#br0" timeOffset="4398.97">10345 1885 0,'0'25'0,"0"-50"0,0 75 16,-25-25-1,0 0 1,0-1-16,-25 51 15,-24 24 1,0-25-16</inkml:trace>
  <inkml:trace contextRef="#ctx0" brushRef="#br0" timeOffset="5632.85">12354 1488 0,'0'0'16,"0"-24"30,-25 48-30,25 26 0,-25 0-1,25 24-15,0 1 16,-25-26-16,50 1 16,-25-25-16,25-1 15,0-24-15,0 0 16,74-49-1,-25-50 1,-24-1 0,-25 26-1,-25 74 17,0 74-17,0-24 1,25 0-16,49 24 15,0-74 1,1-25 0,-1-24 15,-49-1-31,0-49 16,-25-1-1,-25 26 1,50 99 15,24 49-15,1 25-1,24-49 1,-24-50 0,25-25-1,-1-49 1,-49-25-1,-25 24 1,-50 75 0,1 0-1,-26 75 1,50 49 0,25 0-1,100-25 1,123-49-1,-99-50-15</inkml:trace>
  <inkml:trace contextRef="#ctx0" brushRef="#br0" timeOffset="6232.86">14636 1464 0,'0'0'15,"0"24"1,0 1-16,0 25 15,-25-1-15,0-24 16,1 25-16,-26 24 16,50-49-1,-25-50 1,124-49 0,26-75-1,23 75 1,-48 24-1,-51 75 17,-24 49-17,-50 50 1,0-74-16,25-25 16,-24 0-1,73-75 1,50-49-1,1-50 1,-1 74 0,-74 75-1,0 50 1,-1 24 0,-24 26-1,0-1 1</inkml:trace>
  <inkml:trace contextRef="#ctx0" brushRef="#br0" timeOffset="7018.18">15926 1389 0,'0'-74'16,"0"148"-16,-50-148 15,26 74-15,-26 25 16,0-1-1,1 1-15,-1 25 0,25-1 16,1 51 0,24-51-1,24-49 1,76-25 0,-1-74-1,0-25 1,-99 99-1,25 25 1,-25 75 15,-25-1-15,50 1 0,0-51-16,-1 1 15,26-25 1,0-25-1,-1-49 1,-24 24 0,0 50-16,-25-24 31,0 48-15,0 1-16,74-25 31,1-49-16,-1-26 1,-24 1 0,-50 24-1,25 50 17,-25-25-17,-25 100 1,-25 74-1,1 74 1,-26 25 0,-24-25-1,-100 25 1,26-148 0,-26-51-1,75-74 1,75-123-1,49 48 1,0-24-16</inkml:trace>
  <inkml:trace contextRef="#ctx0" brushRef="#br0" timeOffset="8183.96">18407 1265 0,'0'-25'0,"0"50"0,-25-50 16,25 1-16,-25 24 15,0 0 1,-24 24 0,-100 100-1,50 50 1,24-50-1,100-25 1,74-74 0,1-50-16,-1 1 15,0-1-15,75-50 16,-100 1 0,-49 24-1,-25 1 1,-25 49-1,-49 74 17,49 25-17,0 25 1,50-49 0,0-50-16,-1-25 15,51 0 1,-1-50-1,-49-24 1,0-51 0,24 26-1,1 50 1,49 73 0,-49 76-1,-50 24 1,0-25 15,0-74-15,25-75 15,0 1-31,24-1 16,-24-25-16,49 1 15,-49 24 1,0 75 15,-25 25-31,25 99 16,-25 0-1,25-75 1</inkml:trace>
  <inkml:trace contextRef="#ctx0" brushRef="#br0" timeOffset="8414.9">19821 1464 0,'0'-25'15,"0"50"-15,25-50 0,-25 0 16,-25 25-16,0 25 16,-74 24-1,24 51 1,50-26-1,1-24-15,48-1 16,26-24 0,74 0-1</inkml:trace>
  <inkml:trace contextRef="#ctx0" brushRef="#br0" timeOffset="9449.06">20044 1761 0,'0'0'0,"25"0"32,0-24-17,-1 24 1,26-75 0,24-24-1,1-50 1,-25-25-1,-50 50 1,24 100-16,-24 24 31,-49 99-15,-1 0-16,25 75 16,25-1-1,25-73 1,50-76-1,24-24 1,50-74 15,-50-50-15,-50 25 0,-49 49-1,0 100 16,0-1-31,0 26 16,25-26 0,0-49-1,49-25 1,1-49 0,-50 24-1,-25 26 1,24 48 15,76 26-15,24 0-1,49-50 1,1-25 15,-50-50-15,-25-24-1,-74 50-15,-25-1 16,-74 25 0,-26 50-1,26 74 1,49 0 0,25 1-1,25-51 1,25-24-1,-1-50 17,26-24-17,-26-75 1,75-199 0,-74 149-1,-25 125 1,-50 74-1,-49 74 1,-26 75 0,26 24-1,74 0 1,25-123-16</inkml:trace>
  <inkml:trace contextRef="#ctx0" brushRef="#br0" timeOffset="9765.76">22401 1687 0,'0'0'0,"24"0"15,1 0 1,0-25 0,0 0-1,49-24 1,-49 24-16,-25-25 15,-25 1 1,-49 49 0,-50 74-1,74-24 1,-24 99 0,24-1-1,75-24 1,49-74-1,-24-50 1</inkml:trace>
  <inkml:trace contextRef="#ctx0" brushRef="#br0" timeOffset="10549.47">24658 1364 0,'0'-24'0,"0"-1"15,-25 25 17,1 74-17,-26 1-15,25 24 16,-25 75-1,-24-26 1,24-48 0,1-51-1</inkml:trace>
  <inkml:trace contextRef="#ctx0" brushRef="#br0" timeOffset="11032.24">24212 1985 0,'0'0'0,"-25"0"31,25-25-15,74 0-1,50-25 1,25-24 0,-25-50-1,-74 74-15,24-49 16,-49 25-1,0 98 32,-50 26-47,0 24 0,-24 100 32,-1-25-17,25-75 1,50-74-1,25-49 1,49-50 0,25-25-1,-75 74-15,26 0 16,-75 75 15,0 74-15,-25-24-16,25-1 15,0 1-15,0 24 16,25-74 0,74-25-16</inkml:trace>
  <inkml:trace contextRef="#ctx0" brushRef="#br0" timeOffset="11566.09">25725 1588 0,'0'0'0,"-25"-25"15,-124 74 1,25 51 0,50-26-1,74-24 1,25-25 0,49-50-1,50-25 16,-74 1-31,24-26 16,-49 50-16,0 25 16,-25 50 15,24 49-15,100 25-1,25-74 1,25-50-1,-25-25 1,-25-74 0,-75-50-1,-49-25 1,0 75-16,0 25 16,-24-1-1,-1 100 16,0 74-15,0 75 0,0 24-1,1-24 1,24-100-16</inkml:trace>
  <inkml:trace contextRef="#ctx0" brushRef="#br0" timeOffset="11718.18">26271 1662 0,'0'0'15,"0"-25"-15,-25 0 0,25 1 16,49 24 0,-24 0-1,74 0-15</inkml:trace>
  <inkml:trace contextRef="#ctx0" brushRef="#br0" timeOffset="12070.09">28652 1240 0,'-25'0'0,"50"0"16,-75 0-16,26 25 15,24 0-15,-25 25 16,25-1 0,-25 26-16,-25 73 15,50-73 1,0-1-16,-49 50 16</inkml:trace>
  <inkml:trace contextRef="#ctx0" brushRef="#br0" timeOffset="12583.07">28354 1786 0,'0'0'0,"-24"-74"31,-1 74-31,25-25 16,99-25-1,50 25 1,49-49-1,-99 24 1,50-49 0,-74 0 15,-75 74-15,-25 75-1,-25 99 1,1 24-1,-1-49 1,50-49 0,25-75 15,0-25-31,24-25 16,75-49-1,-24 49 1,-51 26-1,-24 48 1,0 51 0,-25-25-16,0 24 15,0 0 17</inkml:trace>
  <inkml:trace contextRef="#ctx0" brushRef="#br0" timeOffset="12765.94">29620 1612 0,'0'0'0,"24"-24"32,-48 48-32,24 26 15,-25-25-15,25 0 16,0 24-16,-25 26 15,25 24 1</inkml:trace>
  <inkml:trace contextRef="#ctx0" brushRef="#br0" timeOffset="12934.25">29719 1439 0,'0'0'0,"0"-25"0,0 0 16,25 25 15</inkml:trace>
  <inkml:trace contextRef="#ctx0" brushRef="#br0" timeOffset="13198.82">30413 1513 0,'0'0'16,"-24"25"-1,24 0-15,-25 24 32,0 26-17,25 24 1,25-24-1,24-1 1,-49-49-16,25 0 16,-50-1-1,-74-24 1,25 25-16</inkml:trace>
  <inkml:trace contextRef="#ctx0" brushRef="#br0" timeOffset="14983.22">3473 3969 0,'0'0'16,"25"-25"-1,-25 1 1,-25 24-16,-25-25 15,-74 50 1,-25 74 0,25 74-1,100 1 17,73-50-17,26-99-15,-1 0 16,-24 0-16,-1-25 15,-24 0-15,0 24 16,-50 26 0,-74 0-1,-25-1 1,25-49 0,-1-74-1,51-25 1</inkml:trace>
  <inkml:trace contextRef="#ctx0" brushRef="#br0" timeOffset="15384.36">3919 4341 0,'0'0'15,"0"-25"-15,-24 1 16,-51 24 0,-49 49-1,25 26 1,25 24 0,74-49-1,49-50 1,1 0-1,49-50 1,-49 25 0,-1-24-16,-24-1 15,0 25 1,-25 50 15,0 25-15,0 49-1,0-50 1</inkml:trace>
  <inkml:trace contextRef="#ctx0" brushRef="#br0" timeOffset="15899.06">4242 4267 0,'0'0'0,"50"-25"16,-26 50 0,-48 0-1,-26 74 1,0 0 0,50-74-1,0 0 1,25-50-1,25-74 1,-1 24 0,-24 26-1,0 49 1,-25 24-16,0 51 16,-25-1-1,25-49 1,50-25 15,-1-49-15,26-26-1,-26 25 1,-49 26 0,25 24-1,0 74 1,0 1-1,49-26 1,1-49 0</inkml:trace>
  <inkml:trace contextRef="#ctx0" brushRef="#br0" timeOffset="16135.07">5185 3994 0,'0'0'0,"0"-50"0,24 26 15,-24 48 1,-24 51 15,-26 98-15,25 51 0,-49 173-1,49-199 1,0-123-1</inkml:trace>
  <inkml:trace contextRef="#ctx0" brushRef="#br0" timeOffset="16383.74">5110 4416 0,'0'0'0,"25"-75"16,0 26-16,0 24 15,-1-25-15,26 25 16,0 1 0,-26 48 15,1 1-31,-25 99 16,-25 0-1,-24 0 1,24-74-1,0-50 1</inkml:trace>
  <inkml:trace contextRef="#ctx0" brushRef="#br0" timeOffset="16617.18">5755 3845 0,'0'0'15,"0"-25"-15,0 75 32,-25 0-17,1 74 1,-1 74 0,0-24-1,25-50 1,25-50-1</inkml:trace>
  <inkml:trace contextRef="#ctx0" brushRef="#br0" timeOffset="16917.02">6078 4441 0,'25'-25'15,"-50"50"-15,74-75 0,1 25 16,0 0-16,49-49 15,-50 24 1,-49 25 0,-24 25-1,-51 25 17,1 74-17,24-49-15,25 25 16,25-26-16,0 26 15,75 24 17,-26-99-32,26 25 15</inkml:trace>
  <inkml:trace contextRef="#ctx0" brushRef="#br0" timeOffset="19201.95">8310 4267 0,'0'-25'0,"0"0"16,-24 25 15,-1-25-31,0 50 15,0 0 1,-49 74 0,24 25-1,25-74-15,25 0 16,99-50 0,26-50-1,-76 0 1,50-24-1,-99-25 1,-49 49 0,-26 0-1,1 50 1</inkml:trace>
  <inkml:trace contextRef="#ctx0" brushRef="#br0" timeOffset="20083.3">8931 3845 0,'0'0'15,"0"-25"1,-25 25-1,0 75 17,0-1-32,0 25 15,0 125 1,1 73 0,24-49-1,49-24 1,1-199-1,-25-1-15,24-73 16,26-26 0,-1-74-1,-74-24 17,-74 24-32,-25 0 15,-1 75 1,75 49-1,1 0 1,24 0 31,74 25-31,-24 0-16</inkml:trace>
  <inkml:trace contextRef="#ctx0" brushRef="#br0" timeOffset="20751.45">10915 3721 0,'0'-25'15,"0"50"-15,0-75 0,-25 50 16,0 0-16,-74 75 16,-25 74-1,99 49 16,50-148-31,25-25 16,-1 24-16,51-24 16,-100 0-1,0 24 1,-75 26 0,-49-1-1,50-49-15,-50-25 16,74-25-1</inkml:trace>
  <inkml:trace contextRef="#ctx0" brushRef="#br0" timeOffset="21050.17">11287 3771 0,'25'0'16,"-25"25"-16,-25-1 15,0 26-15,-24 99 16,-1 24 0,25-24-1,50-49 1,50-51-1,24-24 1,0-50 15,-25 0-31</inkml:trace>
  <inkml:trace contextRef="#ctx0" brushRef="#br0" timeOffset="21218.06">11089 4316 0,'0'0'16,"-25"0"-16,0 0 16,50-24-1,74-1 1,25-25 0,-25 1-1,-24 24-15</inkml:trace>
  <inkml:trace contextRef="#ctx0" brushRef="#br0" timeOffset="21900.06">11560 4143 0,'-25'49'16,"50"-98"-16,-25 123 0,-25-49 16,50 25-16,-25-1 15,25 1 1,24-25-1,51-50 1,-1-25 0,0-24-1,-49-1 1,-25 26 0,-1 74 15,-24-1-31,50 26 15,49 0 1,-24-26-16,98-24 31,1-24-15,-75-51 0,-74 1-1,-25-1 1,-50 26-1,-24 24 1,-25 75 0,24 49-1,26 0 1,49 25 0,49-99-1,51-25 16,24-75-15,-25-49 0,-25-49-1,-24-75 1,-25 74 0,-50 100-1,-25 123 1,1 50-1,24-24 1,0 99 0</inkml:trace>
  <inkml:trace contextRef="#ctx0" brushRef="#br0" timeOffset="22699.57">13197 4143 0,'25'0'15,"-50"0"-15,50-25 0,-25 0 16,0 0-16,0 1 16,0-26 15,-50 50-15,26 25-16,-100 74 15,49 25 1,50 0-1,75-74 1,74-50 0,25-50-1,-25 0 1,-25-49 0,-49 0-1,-25 124 32,-1 0-31,1 24-16,0 26 15,49-51 1,26-48 0,-26-51-1,-74 26 1,50-26-1,-50 26 1,25 49 0,-1 49-1,26 50 1,0-49 0,-1-25-16,26-25 15,24-50 16,0 1-15,-49-75 0,-26-50-1,26-99 1,-25 223 0,0 75 15,-50 99-16,25 50 1,-25 24 0,25-24-1,-25-50 1,25-74-16</inkml:trace>
  <inkml:trace contextRef="#ctx0" brushRef="#br0" timeOffset="23099.14">14413 4118 0,'0'-50'0,"0"100"0,0-149 16,0 74 15,49 0-15,75 0-1,50-24 1,0 24-1,-100 0-15,50 0 16,-99 25 0,-75 124 15,50-74-31,0 99 31,0-100-31,100 26 31,-76-50-15,26 24-16,-50 1 31,-74-25-15,-50 24 0,0-49-1,49 0-15</inkml:trace>
  <inkml:trace contextRef="#ctx0" brushRef="#br0" timeOffset="25900.23">17613 3870 0,'0'0'16,"0"-25"-16,0 0 31,0 1-15,-25 24-16,0-25 15,-74 0 1,25 50-16,-50 49 16,49 1-1,1 123 1,74-49 0,149-75-1,-1-99 16,-23-49-15,-51-25 0,-49 0-1,0 24 1,-25 125 15,-25 24-31,25 100 16,49-50-1,-24-50 1,0-49-16</inkml:trace>
  <inkml:trace contextRef="#ctx0" brushRef="#br0" timeOffset="26150.78">18059 3796 0,'0'0'15,"0"-50"-15,25 25 0,-25 0 16,0 75 15,-25 99-15,1 173 0,-1-74-1,-25 25 1,25-25-1,-24-49 1,49-150-16</inkml:trace>
  <inkml:trace contextRef="#ctx0" brushRef="#br0" timeOffset="26385.04">18010 4143 0,'25'-75'0,"-50"150"0,74-199 16,-24 99-16,-25 0 15,25 25 1,0 25-16,-25 0 16,0 148-1,-25 26 1,-25-25-1,26-75 1</inkml:trace>
  <inkml:trace contextRef="#ctx0" brushRef="#br0" timeOffset="26650.62">18407 3920 0,'0'0'16,"25"-75"-16,-25 50 0,24 25 15,-24-24-15,0 73 16,0 1 0,-24 123-1,-1 75 1,-25 25 0,25 25-1,-24-50 1,24-149-1,25-74 1</inkml:trace>
  <inkml:trace contextRef="#ctx0" brushRef="#br0" timeOffset="26900.35">18357 4366 0,'0'0'0,"0"-74"0,25-75 16,0 74-1,24 26 1,51 24 15,-1 75-15,-74-1-16,-1 26 16,-24 24-16,-24 75 15,-26-50 1,0-75-1,-24 1 1,49-25-16</inkml:trace>
  <inkml:trace contextRef="#ctx0" brushRef="#br0" timeOffset="28317.31">18754 4217 0,'0'25'16,"0"0"15,25 0-15,0-25-16,-1 0 15,1 0 1,0-25-16,74 25 16,1-50-1,-26 1 1,-24-1 0,-26 0-1,-24 1 1,-49 24-1,-1 50 1,-49 24 0,25 51-1,-1 24 1,75 0 0,25-50-1,173-24 1,-98-75-1,123-25 1,-25-49 0,-24-50-1,-100 0 1,-49 1 0,-99 148-1,-25 49 16,-1 50-15,26 50 0,49-25-1,0-74 1,50-25 0,74-75-1,-49 0 1,24-74-1,-24-24 1,-50 73 0,25 75-1,-25 50 1,0 74 0,25-25-1,-1-49 1,26-26-1,24 1 1,26-50 15,-1 1-15,0-51 0,-49-49-1,-25-25 1,-25 75-16,0 24 15,-25 1-15,-25 24 16,-24 25 0,-1 50-1,75 49 1,50 0 0,24-25-1,1 26 1,-26-1-1,-24 0 17,-25 0-17,25-49-15,74-50 32,-49 0-32,99-74 15,-1-51 1,-73-23-1,-50 24 1,-25 74 0,-25 50-1,0 25 1,25 49 0,25 1-1,49 24 1,-49 25 15,-25-50-15,-25-49-1,-49 0 1,-50-25 0</inkml:trace>
  <inkml:trace contextRef="#ctx0" brushRef="#br0" timeOffset="29319.27">22450 4044 0,'25'-25'16,"-50"50"-16,50-75 15,-50 50 1,0 0-16,-24 25 16,-1 0-1,-49 74 1,74-25 0,25-24-1,50-1 1,49-24-1,-49-25-15,24-25 16,-24 1 0,-1-26-1,-24-24 1,-50-26 0,1-24-1,-1 50 1,0 24 15,0 50-15,0 0-1,125 25 1,-1 0 0,273-25-1,-99-50 1,-75 1-1,-123-26 1,-75-24 0,-50 49-1,-49 26 1,0 73 0,24 100-1,50 50 1,1 197 15,24-271-15,0-26-16,0 124 15,0-74 1,-25-75 0</inkml:trace>
  <inkml:trace contextRef="#ctx0" brushRef="#br0" timeOffset="29517.34">23021 4416 0,'0'0'15,"0"-50"-15,25 50 0,-25-25 16,-25 25 0,50-49-1,74 24 1,174-50 15,-174 51-31</inkml:trace>
  <inkml:trace contextRef="#ctx0" brushRef="#br0" timeOffset="30152.31">23244 3870 0,'0'-25'0,"-25"-24"16,50 123-16,-74-173 0,-26 74 15,1 25-15,-50 25 16,-224 74 0,51 50-1,197-75-15,26 1 16,124-51-1,222-48 1,324-150 0,-323 100-1,-174 24 1,-149 75 15,-198 49-31,-49 75 31,49-25-15,99 0 0,198-99 15,100-75-15,-25 25-1,-49 1 1,-100 73-1,0 51 1,25-1 0</inkml:trace>
  <inkml:trace contextRef="#ctx0" brushRef="#br0" timeOffset="30451.2">25005 3597 0,'0'0'16,"0"-25"-1,0 50 1,-24 74-1,-1 75 1,-25 24 0,50-123-16,-25 24 15,25-25-15,-24-24 16,-1 0-16</inkml:trace>
  <inkml:trace contextRef="#ctx0" brushRef="#br0" timeOffset="30816.88">24609 4292 0,'0'0'16,"24"-50"-16,1 0 15,74-24 1,25 24 0,0-24-1,0 24 1,-49 1-1,-50 49 1,-50 25 0,0 74-1,0 0 1,50-25 0,49-49-1,1-25 1,-25-25-1,-26-24 1,-73-50 15,-51-1-15,76 51-16</inkml:trace>
  <inkml:trace contextRef="#ctx0" brushRef="#br0" timeOffset="30973.09">27263 3622 0,'0'0'0,"25"-25"0</inkml:trace>
  <inkml:trace contextRef="#ctx0" brushRef="#br0" timeOffset="31267.11">27288 3647 0,'0'0'0,"0"49"32,-25 75-17,25 0 1,0-24 0,0-51-1,49-24 1,51-50-1,24 0 1,-50 25 0,-49 25-1,-50 25 1,-99 24 0,-50 1-1,1-26 1,123-49 15,75-49-31</inkml:trace>
  <inkml:trace contextRef="#ctx0" brushRef="#br0" timeOffset="31653.99">28057 3944 0,'0'0'0,"24"0"31,1 0-31,0 0 0,0 0 16,0 25-1,49-50 1,50-24 0,-99 24-1,-25 0-15,0-49 31,-50 49-15,1 25 0,-26 50-1,-24 98 1,49 1 0,50-25-1,75-49 1,123-75-1,75-25 1,-149-25-16,100 1 16</inkml:trace>
  <inkml:trace contextRef="#ctx0" brushRef="#br0" timeOffset="33784.76">30240 3696 0,'0'0'0,"24"-25"16,-24 1-16,0-1 31,-49 0-15,-26 50-1,-49 49 1,50 50-1,74 25 1,50-50 0,24-24-1,-24-26 1,-50-24 0,0 25-16,-75-1 15,1-24 1,-25 0 15,49-25-15,50-74-16</inkml:trace>
  <inkml:trace contextRef="#ctx0" brushRef="#br0" timeOffset="34417.79">30364 3920 0,'0'0'0,"-25"49"31,0-24-31,25 25 16,-25-26-16,25 51 16,75-50-1,24-25 1,0-50-1,-49-24 1,-25-1 15,-25 50-31,0 1 32,0 48-32,-25 51 15,0 24 1,25 0-1,25-49 1,24-25 0,1-25-1,24-75 1,-24-24 0,-25-25-1,-25 74 1,25 50 15,-50 25-15,0 74-1,0 75 1,0 25 0,-49-26-1,49 1 1,-24-50-1,24-75 1,25-24 0,-25-25-1</inkml:trace>
  <inkml:trace contextRef="#ctx0" brushRef="#br0" timeOffset="37200.23">30959 3969 0,'0'-25'31,"0"25"0,50 0-31,-25 0 16,-1 0 0,51 50-1,-26 24 1,-49-49-16,0 50 15,-49-1 1,-1-24 0,-24-26-1,49-24 1</inkml:trace>
  <inkml:trace contextRef="#ctx0" brushRef="#br0" timeOffset="37600.46">31381 4068 0,'0'0'0,"25"0"15,-1 0 16,1-24-31,0 24 16,0-50 0,0 25-1,-25 0 1,-25 1 0,-25 24-1,-24 24 1,-1 51-1,51-26-15,24 26 32,0-1-17,49-24 1,26-25 0,24-1-1,-50-48 1</inkml:trace>
  <inkml:trace contextRef="#ctx0" brushRef="#br0" timeOffset="37902.01">31728 4019 0,'25'0'31,"0"25"-31,-25 24 16,25 26-1,-25-26 17,-25 1-17,25-75 17,25 0-17,-1 0 1,1-24-16,50-26 15,24 26 1,-74 24 0</inkml:trace>
  <inkml:trace contextRef="#ctx0" brushRef="#br0" timeOffset="38085.23">32150 4019 0,'0'0'0,"0"25"15,0-1 1,0 1-16,-25 50 31,25-51-31,0 26 16,-25 0 0</inkml:trace>
  <inkml:trace contextRef="#ctx0" brushRef="#br0" timeOffset="38227.17">32175 3845 0,'0'-25'15,"24"-24"1</inkml:trace>
  <inkml:trace contextRef="#ctx0" brushRef="#br0" timeOffset="38801.26">32398 3920 0,'0'24'31,"0"1"-15,-25 25-1,25-25-15,-50 74 16,50-50 0,25 1-1,25-25 1,-25-25-16,0 0 15,49-25 1,-49-25 0,-25 1-1,-25-26 1,25 26 0,50 24-1,-1 0 1,26 50-1,-26 49 1,-49 50 0,-25-74-1,1-50 1,48 0 15,26-99 0,49-25-15,0 0 0,-24 49-1,-50 51-15</inkml:trace>
  <inkml:trace contextRef="#ctx0" brushRef="#br0" timeOffset="39038.94">33142 4192 0,'0'25'0,"0"-50"0,25 75 16,-50-25 0,25 0-16,0 24 15,0-24 16,0 0-31,0-50 47</inkml:trace>
  <inkml:trace contextRef="#ctx0" brushRef="#br0" timeOffset="48487.06">30364 6599 0,'-25'0'0,"50"0"0,-100 25 16,50-25-1,25-25 1,50 25 47,0 25-63,74-25 15,0 24-15,49-24 16,175 0-1,-51-24 1,-197-1-16,48 25 16,-123-25 15,0 25-15,-25 25 15</inkml:trace>
  <inkml:trace contextRef="#ctx0" brushRef="#br0" timeOffset="48850.08">30686 6946 0,'-49'0'16,"98"0"-16,-123 25 0,123-25 47,51 25-47,24-50 15,25 25-15,-1 0 16,26 0-1,74-25 1,-174 25-16,1 0 16,-50-25-1,0 25 1,-1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41:37.7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1067 1414 0,'-25'-25'15,"0"25"-15,25-25 16,-25 1-16,25-1 15,0 0 1,25 25 0,0-25-1,99-24 1,50-1 0,-125 50-16,50 25 15,-123 148 16,-125-24-15,0-25 0,75-74-1,123-50 17,75 0-17,0 25 1,-25 49-1,-49 25 1,-50-24 0,-74-1-1,24-49-15,-99 25 16,0-50 15,75 0-15,49-50-1,50-24 1,0 49-16</inkml:trace>
  <inkml:trace contextRef="#ctx0" brushRef="#br0" timeOffset="349.56">1960 1985 0,'25'0'16,"-50"0"15,0 0-15,25 49-1,25-49 1,0 25-1,49-25 1,0-25 0,-49 0-16,-25 1 15,-25-26 1,-49 25 0,0 25-1,24 0 1,25 0-16</inkml:trace>
  <inkml:trace contextRef="#ctx0" brushRef="#br0" timeOffset="666.08">1141 2555 0,'0'0'16,"-49"-25"-1,73 25 32,26-24-31,24 24-16,26-25 15,98 0 1,-49-25 0,-50 50-1</inkml:trace>
  <inkml:trace contextRef="#ctx0" brushRef="#br0" timeOffset="934.08">1141 2704 0,'-49'25'0,"98"-50"0,-123 50 16,49 0-16,75-25 31,-1-25-15,150-25-1,24 1 1,-74-1 0,-100 25-16,1 25 15,-50-25 1,25 25 0</inkml:trace>
  <inkml:trace contextRef="#ctx0" brushRef="#br0" timeOffset="2265.9">4192 1464 0,'25'-25'16,"-50"50"-16,50-75 15,-25 25 17,-25 25-17,25 25-15,-24 0 16,-1 49-16,0 25 16,0 1-1,-74 98 1,24-24-16,51-75 31,24-74-15</inkml:trace>
  <inkml:trace contextRef="#ctx0" brushRef="#br0" timeOffset="2551.21">3746 1389 0,'0'0'15,"0"-25"-15,-25 1 16,0 24 0,50-25-1,49 25-15,125-25 16,74-25 15,-124 1-31,-50 24 16,0 0-16,0 0 15,-74 25 1,-25 25-16</inkml:trace>
  <inkml:trace contextRef="#ctx0" brushRef="#br0" timeOffset="2984.39">4391 2059 0,'0'0'0,"25"0"46,-1-25-30,51 0-16,-1 25 16,1-49-16,-1 24 15,75-25 1,-75 1 0,-74-1-1,-24 25 1,-26 25-16,0 0 15,-24 25-15,24 25 16,-49 24 0,49 25-1,26 1 1,98-26 0,25-74-1,50 0 1,0-25-1</inkml:trace>
  <inkml:trace contextRef="#ctx0" brushRef="#br0" timeOffset="3267.13">5358 1811 0,'0'0'0,"0"-25"16,-25 0-1,1 50 1,-51 0-1,26 0-15,49 24 16,-25-24-16,50 74 16,49-24-1,0-26 1,-49 1 0,0-50-1,-50 25 16,-74-25-15,-25-25 0,50 25-16</inkml:trace>
  <inkml:trace contextRef="#ctx0" brushRef="#br0" timeOffset="3537.18">6003 1612 0,'0'0'0,"0"-24"15,25 24-15,-50 74 47,25-24-31,-25 24-1,25 1-15,0 49 16,-24-25 0,-1-50-1,-25-24 1</inkml:trace>
  <inkml:trace contextRef="#ctx0" brushRef="#br0" timeOffset="3836.21">5656 2084 0,'0'0'0,"-25"-25"0,25 0 32,50-24-17,74 24 1,74-25 0,-49 1-1,-25 24 1,-99 25-1,-50 25 17,0 24-17,1 1 1,24-1 0,0-24-1,24 0 1</inkml:trace>
  <inkml:trace contextRef="#ctx0" brushRef="#br0" timeOffset="3969.13">6251 1737 0,'0'0'16,"0"-50"-16,0 0 0,0-24 31,0 49-15</inkml:trace>
  <inkml:trace contextRef="#ctx0" brushRef="#br0" timeOffset="4588.59">6475 1861 0,'0'24'16,"0"-48"-16,0 73 0,0 1 15,0-25 1,24-25 15,1-25-31,50-50 16,-1 51-1,-24-1 1,-26 25 0,1 49-1,0-24 1,25 25-1,-1-50-15,26 0 16,74 0 0,-25-50-1,-75-49 1,-74 74 0,-49 0-1,24 50 1,26 50-1,24-26 1,49 1 0,26-1-1,-51-24 1,-24 50 0,-24 49-1,-76 49 1,-73 51 15,74-150-15,-26-49-1,51-100 1,49-73 0,25 48-16,25 1 15,49-99 1</inkml:trace>
  <inkml:trace contextRef="#ctx0" brushRef="#br0" timeOffset="5835.55">8980 1364 0,'0'-24'46,"-25"24"-30,1 74 0,-26 75-1,-25 49 1,1-49 0,49-50-1,25-74 1</inkml:trace>
  <inkml:trace contextRef="#ctx0" brushRef="#br0" timeOffset="6084.12">9203 1513 0,'0'0'16,"50"-49"-16,-25 24 0,-25 0 15,0 50 16,-25 24-15,0 1-16,0 74 31,1 0-15,-1-25 0,25-74-16,-25 0 15,25 0-15</inkml:trace>
  <inkml:trace contextRef="#ctx0" brushRef="#br0" timeOffset="6267.38">8906 1811 0,'0'0'0,"0"-25"16,-25 25-16,25-25 15,50 1 16,24-1-15,124 0 0,-123 0-16</inkml:trace>
  <inkml:trace contextRef="#ctx0" brushRef="#br0" timeOffset="6534.08">9600 1588 0,'0'0'15,"-25"0"16,1 0-15,24 49 0,24-24-1,1 25 1,25-25 0,0-1-1,24-24 1,25-24-1,-24-1 17,-51-50-17,-24 50-15,0 1 0</inkml:trace>
  <inkml:trace contextRef="#ctx0" brushRef="#br0" timeOffset="6816.84">9997 1538 0,'25'0'16,"-50"25"62,25 24-63,-25 1-15,25 25 16,-24-1 0,-1 0-16,-25 100 15,-24-25 1,74-50 0,-25-49-1</inkml:trace>
  <inkml:trace contextRef="#ctx0" brushRef="#br0" timeOffset="7317.17">10493 1761 0,'0'0'0,"0"-24"0,25 24 15,-25-25 1,-25 25-16,1 49 31,-1 51-15,0 73-1,0-24 1,0-50 0,25-74-1,0 0 1,-24-75-1,24-24 1,24-100 0,1 50-16,25-74 15,24 49 1,-24 74 0,-1 51-1,26 24 1,-26 74 15,-49 50-15,-74 50-1,0-75 1,49-74 0</inkml:trace>
  <inkml:trace contextRef="#ctx0" brushRef="#br0" timeOffset="7618">11039 1737 0,'0'0'0,"0"-25"15,-25 25 1,-49 25 0,49 74-1,0-25 16,75 1-15,-25-75-16,49 24 16,1-48-1,-51-26 1,-24-24 0,-24-50-1,-26 49 1,50 50-1,0 0-15</inkml:trace>
  <inkml:trace contextRef="#ctx0" brushRef="#br0" timeOffset="7835.72">11411 1538 0,'0'0'0,"50"-25"15,-25 0 1,-50 50 15,25 25-15,-25 74-1,0 0 1,25 0 0,-25-50-1,25-49-15</inkml:trace>
  <inkml:trace contextRef="#ctx0" brushRef="#br0" timeOffset="8250.1">11312 1935 0,'0'-25'0,"0"50"0,0-75 15,0-24 1,74 24 15,50 1-15,-24-26-1,-26 26 1,-49 24 0,0 25 15,-25 49-31,0-24 16,-50 99-1,25-24 1,25-76-16,-25 1 15,100-50 17,24-49-17,-24 24 1,-51 50 0,1 0-1,-25 75 1,-25-1-1,25-24 1</inkml:trace>
  <inkml:trace contextRef="#ctx0" brushRef="#br0" timeOffset="8735.36">12230 1910 0,'0'0'0,"25"-25"16,-1-24-1,26-1 1,0 1 0,-26-1-1,1 25 1,-124 75 31,49-1-47,1 1 15,-1 99 1,50-124 0,75-1-1,49-48 1,0-26 0,-25-49-1,-25 49 1,-49 25-1,50 25 1,-26 50 0,1 24 15,-75-49-31,-74 50 31,0-75-15,74 24-1,25-73 1</inkml:trace>
  <inkml:trace contextRef="#ctx0" brushRef="#br0" timeOffset="8917.16">12949 1786 0,'0'0'16,"25"-25"-1,0 25 1,-25 25-1,0 25 1,0-1 0,-25 1-16,-25 0 15</inkml:trace>
  <inkml:trace contextRef="#ctx0" brushRef="#br0" timeOffset="9302.32">13272 1612 0,'0'0'0,"0"-24"15,0-26 1,0 25 15,25 50-31,-1-25 16,26 50-1,0-26 1,-26 1-16,1 0 16,-25 25-1,25-1 1,-25 1 0,25-25 15,-25 0-16,-25-1 1,-25 1 0,-74 0-1,75-25-15,-26 0 16,50 0-16</inkml:trace>
  <inkml:trace contextRef="#ctx0" brushRef="#br0" timeOffset="10501.74">15281 1786 0,'0'-49'16,"0"98"-16,25-148 0,0 74 15,0-25-15,-1 26 16,-24-26-16,0 25 16,0 0-16,-24 25 0,-1-24 15,-25 73 1,-99 50 0,25 50-1,75 0 1,148-149-1,50-74 1,-25-25 0,-50-26-1,-49 101 1,0 24 0,-75 99 15,25 50-16,1-25 1,48-99-16</inkml:trace>
  <inkml:trace contextRef="#ctx0" brushRef="#br0" timeOffset="10899.96">15678 1464 0,'0'0'16,"25"-100"-16,24 26 15,-49 49 1,0 75 0,-24 99-1,-26 49 1,25-49 0,0-124-16,25 0 31,25-25-16,74-75 1,25 1 0,-49 49-1,-50 99 17,-50 1-17,-74-1 1,49-49-16,0 0 15,-24 0 1,49-25 0,25-75-1</inkml:trace>
  <inkml:trace contextRef="#ctx0" brushRef="#br0" timeOffset="11251.1">16298 1662 0,'0'0'0,"25"0"16,-50 25-1,-74 25 1,74-26-16,-24 76 16,49-26-1,49-24 1,-24-50-1,25 0-15,24 0 16,-24-75 0,-26-24-1,-24-25 1,-24 49 0,-26 26-1,-49 49 16,24 25-15,51-1-16</inkml:trace>
  <inkml:trace contextRef="#ctx0" brushRef="#br0" timeOffset="11836.1">16720 1612 0,'25'0'15,"-50"0"-15,25 0 16,-50 75 0,25-25-1,25 24 1,25-74 0,0 25-1,50-50 1,-51-25-1,26-49 1,-25 0 0,-25 49-1,25 50 1,-25 25 0,24 49-1,-24 26 1,50-51-1,0-24-15,-1-25 16,75 0 0,-25-49-1,1-26 1,-26-123 0,-24 24-1,-50 50 1,0 99 15,-25 75-15,-25 49-1,50 50 1,0 0 0,25-50-1,0-25 1</inkml:trace>
  <inkml:trace contextRef="#ctx0" brushRef="#br0" timeOffset="12018.59">17514 1612 0,'0'0'16,"-25"-49"-16,0-1 16,25 25-1,25 1 16,25-1-15,74 0 0,-50 25-16</inkml:trace>
  <inkml:trace contextRef="#ctx0" brushRef="#br0" timeOffset="13318.53">19176 1414 0,'25'-25'31,"-25"0"0,0 75 0,0 0-15,-25-1-16,25 26 16,-25 74-1,0-1 1,0-73 0,25-50-1,0-50 32,0 0-47,0-25 16,25-123-1,0-26 1,25-24 15,-26 149-15,1 74-1,0 0 1,25 99 0,-1 74-1,26-24 1,-51-99-16,51 24 16,-26-74-1,-24 0 16,50-74-15,-26-1-16,75-123 16,-24 74 15,-51 74-31,-49 26 31,25 48-15,-25 76-1,0 48 1,-25 26 0,-24 25-1,49-125 17,24-49-32</inkml:trace>
  <inkml:trace contextRef="#ctx0" brushRef="#br0" timeOffset="14034.35">20391 1786 0,'0'0'16,"25"0"0,-25-25-1,50 1 16,-25-1-31,24-25 16,-24-24 15,0 49-31,-50 0 0,0 25 32,-49 25-17,-25 49 1,49 26-1,50-51 1,25 1-16,24-25 16,26-25-16,123 24 31,1-24-15,-26-49-16,-98-26 31,-50 26-16,-75-26 1,0 50 0,1 50-1,24-25 1,-50 75 0,51-1-1,24 1 1,74-51-1,0-24 1,1-49 15,-25-26-31,-26 51 16,1 48 15,-25 26-15,25 24-1,-25-24 17,25-25-17,-25 0-15</inkml:trace>
  <inkml:trace contextRef="#ctx0" brushRef="#br0" timeOffset="14451.2">21706 1637 0,'25'0'16,"-25"-25"-16,25 25 31,-25 50-15,-25 0-1,25-1 1,-50 51-1,25-26 1,1-49 0,48-75-1,26 25 1,0-24 0,24-1-16,1-49 15,-51 99 1,1 0-1,0 25 1,-25 0-16,25-1 16,-25 1-16,25 50 15,-1-1 1,-24-24 0</inkml:trace>
  <inkml:trace contextRef="#ctx0" brushRef="#br0" timeOffset="16251.84">23864 1662 0,'0'-50'15,"0"100"-15,0-124 0,0 49 16,0 0 0,-25 25 31,25 25-47,-49 0 15,-1 99 1,25 0-1,25-75-15,100 1 16,24-25 0,-25-50 15,-49-49-31,-26-26 31,-73-24-15,-1 50-1,1 49 1,24 25-16</inkml:trace>
  <inkml:trace contextRef="#ctx0" brushRef="#br0" timeOffset="16700.34">24336 1464 0,'0'0'0,"24"-50"16,-24 25-16,25 25 16,0 0-1,-50 99 1,-24 100 0,-26 49-1,1 25 16,49-25-15,50-99 0,74-75-1,25-74 1,-25-74 0,-49-75-1,-50-50 1,-75 1-1,1 74 1,49 74 0,50 26 15,0 48-15,49-24-16</inkml:trace>
  <inkml:trace contextRef="#ctx0" brushRef="#br0" timeOffset="17284.47">26072 1588 0,'0'0'0,"0"-25"15,-25 25 1,25 49 0,-74 51-1,49-26-15,-25 50 16,1-74 0,49-50 15,49-75 0,26-73-15,24-51-1,0 50 1,-49 100 0,-25 73-1,0 125 1,24 50-1,26-75 1,-51-75-16,26 1 16,-25-50-1,0-50 1,24-74 0,-49-74-1,25 24 16,-25 75-15,0 149 15,0-1-31</inkml:trace>
  <inkml:trace contextRef="#ctx0" brushRef="#br0" timeOffset="17567.96">26667 1662 0,'0'0'0,"25"0"16,-25 25 31,-25 0-32,25 24-15,-24 51 16,48-1 0,26-50-1,0-49 1,-25 0-1,-1 0-15,26-49 16,-25-50 0,-50-25-1,-25-1 1,26 51 0</inkml:trace>
  <inkml:trace contextRef="#ctx0" brushRef="#br0" timeOffset="17902.91">27040 1811 0,'49'0'16,"-98"0"-16,98 25 31,-49 0-15,-25-1-1,25 1-15,-24-25 16,24 25 0,24-50-1,26-24 1,74-51 0,-25 1-1,-24 49 1,-51 50-1,1 25-15,-25 0 16,-25 25-16,1 49 16,24-49-1</inkml:trace>
  <inkml:trace contextRef="#ctx0" brushRef="#br0" timeOffset="18055.49">27635 1910 0,'25'0'32,"0"0"-17,24-25 1,75 1 0,-74 24-16</inkml:trace>
  <inkml:trace contextRef="#ctx0" brushRef="#br0" timeOffset="18618.16">28528 1662 0,'0'0'16,"25"-25"-16,-50 50 31,0 0-15,0 25-1,-24 74 1,-26-50 0,51-49-16,-1 0 15,25-75 17,0 25-32,49-74 15,51-50 1,24-49-1,-50 98 1,-49 76 0,0 73-1,-1 100 1,-48 25 0,73 24 15,1-148-16,-25-25 1,24-75 0,1-49-1,24-50 1,1-25 0,-26 75-1,-49 49 1,25 75-1</inkml:trace>
  <inkml:trace contextRef="#ctx0" brushRef="#br0" timeOffset="19137.38">29198 1662 0,'0'0'16,"25"0"-16,24-25 31,-74 25 0,-49 50-15,-25 49-1,74 25 1,25-49 0,50-75-1,24 0 1,0-25-1,-49 0-15,0-25 16,-25 1-16,50-50 16,-1 49 15,-49 25-31,25 25 31,25 75-15,-1-1-1,-49 0 1,-25-24 0,25-25-1,0-75 17,25 25-17,0-49-15,74-50 16,25 25-1,-99 49 1,0 50 0</inkml:trace>
  <inkml:trace contextRef="#ctx0" brushRef="#br0" timeOffset="20224.38">29818 1786 0,'0'0'15,"25"0"-15,0 25 16,-25 25 15,-25-50-15,0 49 0,25-24-1,25-50 1,0 0-1,74-49 1,0 0 0,-49 49-1,-50 74 17,0-24-32,-25 0 15,0 25 1,25-26-1,50-24 17,49-49-17,25-26 1,-50 26 0,-49 49-1,-25 25 1,-25 24-1,25 26 1,50-26 0,0-49-16,49 0 31,0 0-15,25-49-1,-50-51 1,-24 26-1,-50 24 1,-50 50 0,-49 50-1,25 24 1,24-24 0,50-25-1,75 0 1,-1-50-1,0-25 1,-24 1 0,-25 24 15,0 0-15,-25 99-1,25 26 1,24-51-1,26-49 1,-26 25 0,26-50-1,24-99 1,74-149 0,-49 75-1,-99 123 1,0 1-1,-50 24 1,-49 50 0,-25 100-1,49-26 17,0 75-17,26-25 1,24 124-1</inkml:trace>
  <inkml:trace contextRef="#ctx0" brushRef="#br0" timeOffset="21801.01">2704 3746 0,'25'-25'0,"-50"50"0,25 0 63,0 49-63,-25 25 15,-24 1-15,24 24 16,-74 124 0,24-50-1,50-99 1,25-74 0</inkml:trace>
  <inkml:trace contextRef="#ctx0" brushRef="#br0" timeOffset="22101.53">2605 3969 0,'0'0'15,"25"-74"-15,-25-1 0,24 26 16,-24-1-16,50-49 16,0 24-1,24 51 16,0 24-15,1 99 0,-50 75-1,-25-26 1,-75 1 0,-49-50-1,25-49 1,74-25-1</inkml:trace>
  <inkml:trace contextRef="#ctx0" brushRef="#br0" timeOffset="22418.3">3150 4044 0,'25'0'0,"-50"0"0,25 24 15,0 51 1,0-26 0,0 1-16,0-25 0,25 0 15,25-25 1,24 0 0,-24-25-16,49-50 15,-49 1 1,-50-25-1,-75 24 1,-24 51 0,25 24-1,49 0 1</inkml:trace>
  <inkml:trace contextRef="#ctx0" brushRef="#br0" timeOffset="22901.67">3696 3969 0,'25'0'16,"-50"0"-16,75 0 0,-25 0 15,-25 25 1,-25 74 0,-25 50-1,25-75-15,1 26 16,-26 98-1,0-74 1,50-99 0,-24-25 15,48-124-15,1-50-1,25-49 1,-1 0-1,51 49 1,-26 75 0,0 74-1,-24 25 1,0 75 0,-50 49-1,0 49 1,-75-24-1,26-50 1,-26-74 0,50-25-1</inkml:trace>
  <inkml:trace contextRef="#ctx0" brushRef="#br0" timeOffset="23872.29">4217 3994 0,'0'0'0,"25"0"0,0 0 16,-50 25 15,25 0-31,0 24 16,0 1-1,25-25 1,24-25-1,-24-25-15,50-74 16,-26-1 0,-24 1-1,-25 74 1,0 50 15,0 74 0,25 25-15,49-24 0,26-76-1,48-48 1,-24-76 0,-74 26-16,0-100 15,-26 1 1,1 49-1,-25 99 1,-49 50 0,-1 74-1,0 75 17,26 24-17,24-124-15,49 50 16,-24-99-1,99-25 1,0-49 0,75-125-1,-125 50 1,-49 74 0,-75 50-1,-49 50 1,24 49-1,26 0 1,24-49-16,50 0 31,24-50-15,51-50 0,-1-24-1,-49-26 1,-26 1-1,-24 50 1,0 49 15,0 74-15,-24 50 0,24 0-1,24-74 1,26-26-1,0-48-15,49-1 16</inkml:trace>
  <inkml:trace contextRef="#ctx0" brushRef="#br0" timeOffset="24321.25">6152 3523 0,'0'0'15,"50"-50"-15,-50 25 0,25 0 31,-25 1-15,-25 98 0,0 25-1,25 75 1,0 24 0,-25-98-16,25 24 15,-25-100 1,1-98 15,24-50-15,0 25-1,24 0 1,51 74 0,-1 0 15,25 50-16,-49 24 1,-50 1-16,25 49 16,-25-24-1,49-75 17,26-75-17</inkml:trace>
  <inkml:trace contextRef="#ctx0" brushRef="#br0" timeOffset="24601.22">6822 3820 0,'0'-24'0,"-149"123"0,298-174 0,-199 75 47,50 25-47,-25 50 16,1-51-1,24 51 1,49-26-1,51-49 1,-26-24 0,0-1-1,-49-50 1,-25-24 0,-25 25-1,25 24 1,-24 50-1</inkml:trace>
  <inkml:trace contextRef="#ctx0" brushRef="#br0" timeOffset="25001.06">7268 3820 0,'50'25'16,"-25"0"-1,-100-75-15,175 125 0,-100-50 16,0-1-16,0 51 15,0-50 1,-25-1 0,74-24-1,-24-49 1,50-26 0,24 1-1,-25 49 1,-49 50 15,25 25-15,24 24-1,25-24-15,1-26 16,-26-24 15,-24-49-15,-26-1-1,-24-24-15,0-25 16</inkml:trace>
  <inkml:trace contextRef="#ctx0" brushRef="#br0" timeOffset="25919.82">10369 4044 0,'0'0'16,"0"-25"-16,25 25 16,-25-25-1,-25 99 1,-24 26-1,24 24 1,50-75 0,0-49-16,99-49 31,24-51-15,-24 1-1,-49 0 1,-75 74-1,0 50 1,0 0-16,25 49 16,-25 1-16,49 49 15,1-100 1,49 1 0,0-50-1,-49-24-15,24-50 16,-49-25-1,-25-50 1,-25 75 0,25 49 15</inkml:trace>
  <inkml:trace contextRef="#ctx0" brushRef="#br0" timeOffset="26319.66">11684 3696 0,'25'-49'15,"-50"98"-15,75-123 0,-50 49 16,0 50 15,0 0-15,-25 49-16,25 1 0,-25 24 15,0-25-15,0 1 16,1-1-16,-1-49 16,25 0-1,49-100 1,26-24 15,49 0-15,-74 74-16,-1 0 15,-24 25-15,0 25 16,0 49 0,-50 26-1,25-1 1,25-74 0,-1-25-16</inkml:trace>
  <inkml:trace contextRef="#ctx0" brushRef="#br0" timeOffset="26918.23">12304 4068 0,'50'-24'0,"-100"48"0,149-98 16,-49 24-1,0-24 1,-1 0 0,-24 24-1,-50 50 1,-49 25 15,-50 74-15,99-49-16,0 74 15,25-50 1,75-24 0,24-50-1,25-50 1,-25-49-1,0 24 1,-74 1 0,0 74 15,0 25-15,-25 49-1,0 25 1,-25-49-1,0 0 1,25-26 0,25-48-1,49-100 1,50 0 0,-24 24-1,-51 76 1,-24 48-1,0 51 1,-25-1 0,-25 50-1,25-99 1</inkml:trace>
  <inkml:trace contextRef="#ctx0" brushRef="#br0" timeOffset="27570.27">16968 3671 0,'0'0'0,"0"-49"0,0-26 31,0 51-15,-50-1-1,-49 0 1,-25 75-1,25 24 1,49 50 0,100 0-1,24-74 1,-24-1 0,74 125-1,-124-75 1,-99 0-1,-50-49 1,0-50 0,25 0-1,99-74 1,75-26 0,74 26-1</inkml:trace>
  <inkml:trace contextRef="#ctx0" brushRef="#br0" timeOffset="27952.93">17414 4019 0,'100'-25'16,"-200"50"-16,200-75 16,-125 50-16,0-25 15,-49 25 1,-50 50-1,24 49 1,76 0 0,48-24-1,51-75 1,49-25 0,0-49-1,-50-1 1,-49 50-16,0 1 15,0 24 1,-50 99 0,-25 0 15,1 25-15,-1-49-1</inkml:trace>
  <inkml:trace contextRef="#ctx0" brushRef="#br0" timeOffset="28451.75">17886 3994 0,'0'0'0,"74"-74"31,-24 74-15,-25 49-1,-75 50 1,25-49-16,-49 49 15,49-49 1,75-100 15,74-24-15,0-25 15,-50 74-15,-74 0-1,0 99 1,-25 1-16,25-26 16,-24 26-1,24-50 1,49-50 0,125-99-1,-50 49 1,-99 51-1,-1 48 17,-24 1-32,-24 25 0,-1 74 15,25-99 1,0 24-16,25-24 16,49-75-1</inkml:trace>
  <inkml:trace contextRef="#ctx0" brushRef="#br0" timeOffset="28668.31">18953 3944 0,'49'-74'16,"-98"148"-16,123-222 15,-99 172 1,0 26 0,-49 124-1,49-75-15,-25 0 16,-24 25-16,-75 223 31,100-272-15,-1-1-1,25-49-15</inkml:trace>
  <inkml:trace contextRef="#ctx0" brushRef="#br0" timeOffset="28902.09">19027 4019 0,'50'-50'16,"-100"100"-16,124-149 0,-49 74 0,0 25 15,0 0-15,0 0 16,-1 0 0,-73 149-1,-50-1 1,24-98-1,-49 0 1,74-26 0</inkml:trace>
  <inkml:trace contextRef="#ctx0" brushRef="#br0" timeOffset="29169.25">19746 3547 0,'0'0'0,"50"-24"0,0 24 31,-50-25 1,0 74-32,-25 1 15,-25 74 1,25-25-16,-49 125 15,-1-51 1,51-74 0,24-49-1,24-50 1</inkml:trace>
  <inkml:trace contextRef="#ctx0" brushRef="#br0" timeOffset="29504.36">20193 4217 0,'0'0'0,"25"-25"31,-1 25-31,1 0 16,25-24 0,24-1-16,50 0 15,0-49 1,-99 24-1,-50 0 1,-49 50 0,-100 50-1,50 49 1,25 25 15,74 25-15,50-99-1,74-50 1,50-25 0</inkml:trace>
  <inkml:trace contextRef="#ctx0" brushRef="#br0" timeOffset="30735.36">22798 3572 0,'49'-49'16,"-98"98"-16,98-123 0,-49 24 16,0 25-16,-25 25 15,-49 25 1,-75 74-1,100 25 1,73 1 0,76-26-1,-26-74 1,-24 24 0,-1 1-16,-24-1 15,-25-24-15,-50 50 16,-74-51-1,25-24 1,25-49 0,74-1-1,49-49 1,125 25 0,-75 24-16,75 25 15,-50-24 16,-50 49-31,-49 0 32,-50 49-17,25-24 1,-24 25-16,-1-1 16,0 50-1,25-74-15,-25 25 16</inkml:trace>
  <inkml:trace contextRef="#ctx0" brushRef="#br0" timeOffset="30868.5">23244 3622 0,'0'0'0,"25"-124"31,-25 99-31,0 0 15</inkml:trace>
  <inkml:trace contextRef="#ctx0" brushRef="#br0" timeOffset="31218.17">23616 3721 0,'0'0'0,"25"0"15,0 0 17,0 0-17,-1 0 1,1 0 0,-25 25-16,25-25 15,-25 50-15,0 49 16,-25 0-1,50 0 1,0 25 0,-50 0-1,-49-24 1,-26-26 15,-24-49-15,124-50-16</inkml:trace>
  <inkml:trace contextRef="#ctx0" brushRef="#br0" timeOffset="31535.45">24162 4118 0,'0'0'15,"25"0"-15,24-25 16,26-24-1,24-26 1,-25-24 0,-24 25-1,-75 24 1,-74 50 0,-50 74 15,75-24-31,-1 99 15,100-25 1,124-25 0,74-49-1,-99-26-15</inkml:trace>
  <inkml:trace contextRef="#ctx0" brushRef="#br0" timeOffset="31772.2">25626 3845 0,'0'0'16,"0"-49"15,0 73 0,-25 26-31,25 0 16,-50 49-1,25 0 1,1-25 0</inkml:trace>
  <inkml:trace contextRef="#ctx0" brushRef="#br0" timeOffset="31903.17">25626 3696 0,'0'0'0,"24"-49"0,-48 24 16,24 0-16,0 0 16,-25 25-1</inkml:trace>
  <inkml:trace contextRef="#ctx0" brushRef="#br0" timeOffset="32153.27">25898 3696 0,'0'25'0,"0"-50"0,0 75 16,0-25 0,-24 24-1,-1 1 1,25 0-16,25 24 16,24 0-1,-49-24 1,-25 0-1,-74-26 1,-50-24 0,25 0-1</inkml:trace>
  <inkml:trace contextRef="#ctx0" brushRef="#br0" timeOffset="33034.68">27660 3523 0,'0'-25'16,"0"50"-16,25-75 0,-25 25 15,-50 50 1,25 0 0,-49 24-16,-50 100 15,49 99 16,100-124-15,49-99-16,125 0 16,-75-25-1,50-25 1,-26-24 0,-48-75-1,-75 74 1,24-49-1,-49 49 1,-49 50 0,-51 25-1,1 49 1,49 26 0,50-51-16,25 1 15,74-50 1,26-25 15,-26 0-15,-25-74-1,-74 25 1,0 98 15,-25 26-15,1 74-1,24-25 1,0-49-16,24-1 16</inkml:trace>
  <inkml:trace contextRef="#ctx0" brushRef="#br0" timeOffset="33303.41">28553 3820 0,'0'0'0,"99"-74"15,-49 74 1,24 25 0,-49 24 15,-25 51-15,0-51-1,0-24 1,25-25-1,49-50 1,-24 1 0,99-26-1,-75 51-15,0-1 16,-24 25-16,0 0 0</inkml:trace>
  <inkml:trace contextRef="#ctx0" brushRef="#br0" timeOffset="33601.89">29495 3796 0,'25'0'16,"-25"-25"-16,-25-25 15,-24 0 1,98 175-16,-148-274 16,99 173-1,-25 1 1,1 25 0,24 24-16,24 100 15,-48 24 1,24 26-1,-50-1 1,-24-49 0,-50-75-1,24-99 1,26-50 0,74-99-1,99-49 1,100-50-1</inkml:trace>
  <inkml:trace contextRef="#ctx0" brushRef="#br0" timeOffset="33916.39">29942 4019 0,'50'25'16,"-100"-50"-16,100 25 0,-50-25 15,49 0 1,-24-74 0,0 25-1,-50 49 1,-74 50 0,-50 49-1,25 75 1,99-75-16,124 125 47,199-150-32,-174-49 1,-25 0-16</inkml:trace>
  <inkml:trace contextRef="#ctx0" brushRef="#br0" timeOffset="35204.43">30785 4242 0,'25'0'16,"0"0"30,-25 25 1,25-25 0,0 0-47,-1 0 31,-48 0 1,-1 0-17,25 25 17</inkml:trace>
  <inkml:trace contextRef="#ctx0" brushRef="#br0" timeOffset="39337.17">31158 3771 0,'0'-25'15,"0"50"-15,-25-75 16,0 50 0,25 25-1,0 0 1,25 24 0,-25-24-16,0 0 15,25-25 1,-1 0 15,1-25-15,0-49-1,-25 49 1,0 0 0,0 50-1,-25 25 1</inkml:trace>
  <inkml:trace contextRef="#ctx0" brushRef="#br0" timeOffset="41937.15">3349 5780 0,'50'0'16,"-100"0"-16,124 0 0,-24-25 15,-25 25-15,49 0 16,-24 0-16,-1 0 16,26 0-16,49 0 15,50 0 1,24 0 0,75 0 15,0 0-16,124 0 1,-124-24 0,-25 24-1,0-25 1,25 25 0,-50 0-1,0 0 1,0 0-1,1 0 1,-1 0 0,-99 0-16,124-25 31,25 25-15,25 0-1,24 0 1,50 0-1,0 0 1,-24 0 0,-1 25-1,-25-25 1,50 25 0,-24-1-1,-1 1 1,-25 0-1,1 0 1,124 24 0,-125-24-1,25-25 1,-49 25 15,-25 0-15,0 0-1,24-1 1,1-24 0,0 25-1,-149-25-15,148 0 16,-24 0 0,25 0-1,24 0 1,-24 0-1,25 0 1,-1 0 15,1 0-15,-26 0 0,1 25-16,0-25 31,-1 25-16,175 0 1,-175-25 0,1 24-1,-149-24-15,0 0 16,24 25-16,-24-25 16,149 0-1,-1 0 1,26 0-1,49 0 1,0 0 0,-25 0-1,26 0 1,-1 0 15,223 0-15,-223 0-1,0 0 1,0 25 0,-24-25-1,24 0 1,-25 0 0,0 0-1,-173 0-15,-25 25 16,173-25-1,1 0 1,-25 25 0,-1-25-1,-24 0 1,74 24 0,-123-24 15,-26-24-16,-49 24 1,-25 0 0,-50 0-1,-49 0-15,0 0 16,25 0 0,-26 0-1,51 0 1,-26 0-1,1 0 1,-25 0 0,0 0-1,24 0 17</inkml:trace>
  <inkml:trace contextRef="#ctx0" brushRef="#br0" timeOffset="47671.12">3771 7120 0,'0'-25'15,"-25"0"1,25 75 62,-25-25-62,0 24-16,0 26 15,-24 24-15,-1-25 16,-49 100-1,0-25 1,49-100-16,25 26 16,25-50 15</inkml:trace>
  <inkml:trace contextRef="#ctx0" brushRef="#br0" timeOffset="48337.3">4292 7020 0,'0'0'0,"0"-24"16,-25 48-16,25 1 15,0 25 1,-75 49 0,1 50-1,0 25 1,-1-50 0,25-50-1,50-49 1,-24-50-1,48 0-15,26-24 16,0-26-16,49-24 16,-49 49-1,-1 26-15,50 24 16,-49 24 0,-25 51-1,0-1 1,-1 1-1,1-26 1,50-49 0,24-74 15,25-25-15,-74 49-16,-26 0 15,-24 1-15,0-26 16,-24 75-1,-51 50 1,1 99 0,74-50-1,99 0 1,25-74 0,0-25-1,-50-50 1</inkml:trace>
  <inkml:trace contextRef="#ctx0" brushRef="#br0" timeOffset="48604.19">3696 6847 0,'0'0'0,"124"-124"31,-49 74-31,24 1 16,124-1-1</inkml:trace>
  <inkml:trace contextRef="#ctx0" brushRef="#br0" timeOffset="58354.57">7095 7070 0,'0'0'0,"0"-25"16,0 0 0,-25 25-1,0 0 1,0 0-1,-24 0-15,-50 75 16,-1 74 0,26 24-1,49 26 1,99-100 0,75-74-1,50-50 1,-125 0-16</inkml:trace>
  <inkml:trace contextRef="#ctx0" brushRef="#br0" timeOffset="58706.07">7467 7417 0,'0'25'15,"0"0"-15,-25-25 16,75 25-1,-25-50 1,99 0 0,0-49-1,-25-1 1,-74 1 0,-50 49-1,-74 25 1,24 25-16,-49 99 15,25 0 17,74 0-17,50-50 1,99-74 0,0-49-1,-25-26 1</inkml:trace>
  <inkml:trace contextRef="#ctx0" brushRef="#br0" timeOffset="59087.64">8037 7343 0,'-24'25'0,"48"-50"15,-24 50 17,25 0-32,-25-1 15,0 51 1,0-1-1,0-24-15,0-25 32,25-75-17,25-49 1,24-25 15,1 74-15,-51 25-16,1 25 15,0 0-15,0 0 16,-25 25-16,25 74 16,-1 25-1,-24-74 1,0-25-16,0 0 16,50-50-1,-25 0 1</inkml:trace>
  <inkml:trace contextRef="#ctx0" brushRef="#br0" timeOffset="59321.29">8906 6946 0,'0'0'0,"25"-50"0,-1 1 32,-48 123-1,-1-24-16,25 24-15,-25 100 16,25 24 0,25-74-1,24-49 1,-49-50 0,25-50-1</inkml:trace>
  <inkml:trace contextRef="#ctx0" brushRef="#br0" timeOffset="59620.5">8931 7417 0,'0'-24'16,"0"-1"-16,49 174 0,-98-249 0,49 26 15,0 49 1,24 25-16,51-25 16,74 50 15,-125 50-16,1 24 1,-50-25 0,25-49-1,0-50 1,75-74 0,-1-25-1,1 25 1,-26 49-1,-24 50-15</inkml:trace>
  <inkml:trace contextRef="#ctx0" brushRef="#br0" timeOffset="60171.19">9848 7318 0,'25'-25'15,"-50"50"-15,75-74 16,-25 24-16,-50 0 15,0 0 1,-49 50 0,-1 25-16,1 49 15,49-25 1,75-49 0,24-75-1,50-24 1,-25-25-1,-49 24 1,-50 51 0,25 48-1,-50 26 17,25 24-17,25 1 1,0-26-1,49-49 1,75-124 0,-50-49-1,-49-51 1,-25 51 0,-25 123-1,-25 50 1,-25 124-1,1 75 17,24-1-32,25 25 15,25-74 1</inkml:trace>
  <inkml:trace contextRef="#ctx0" brushRef="#br0" timeOffset="60771.16">12255 6574 0,'24'0'15,"-48"0"-15,48-25 16,1 25 0,-25-25-1,-74 100 1,-1 98 0,1 51-1,49-51 1,75-73-1,49-76 1,50-24 0,-100-49-16,1 24 15</inkml:trace>
  <inkml:trace contextRef="#ctx0" brushRef="#br0" timeOffset="60954.08">12652 6996 0,'0'-25'16,"0"74"-16,0-73 0,0 24 47,0 24-47,-25 51 31,0-1-15,0-24-1</inkml:trace>
  <inkml:trace contextRef="#ctx0" brushRef="#br0" timeOffset="61087.58">12701 6797 0,'0'0'15,"0"-49"-15,25-1 16,-25 25-16,0 0 16,-25 1 15</inkml:trace>
  <inkml:trace contextRef="#ctx0" brushRef="#br0" timeOffset="61537.34">12900 7095 0,'0'0'0,"0"50"0,0 49 16,0-50 0,0-24-1,-25 0 1,50-99 15,-1-1-31,76-24 16,-1 24-1,-50 51 1,1 48 0,-50 51-1,-25-1 1,-24 1-1,49-50 1,0-50 0,149-124 15,-25 50-15,-25 74-1,-25 25 1,-24 49-1,-50 1 1,0 49 0,0-49-1</inkml:trace>
  <inkml:trace contextRef="#ctx0" brushRef="#br0" timeOffset="61737.32">13966 7020 0,'0'0'16,"25"-24"-16,0 24 16,-25 24 15,-50 26-15,50 25-1,-24-1 1,-1 0-1,0-74 1</inkml:trace>
  <inkml:trace contextRef="#ctx0" brushRef="#br0" timeOffset="61888.93">14041 6872 0,'0'0'0,"25"-25"0,-25 0 16,0 0-1</inkml:trace>
  <inkml:trace contextRef="#ctx0" brushRef="#br0" timeOffset="62187.22">14562 6698 0,'24'0'0,"-48"0"0,73 0 31,-49 50-15,-49 74-1,24 49 1,0 1-1,0-25 1,25-75 0,50-49-1,-1-25 1,-24-25 0,25-24-16</inkml:trace>
  <inkml:trace contextRef="#ctx0" brushRef="#br0" timeOffset="62355.66">14611 7070 0,'0'0'0,"-49"0"0,24 0 15,25-25 1,-25 25 0,99-25-1,75 25 1,-25 0-1</inkml:trace>
  <inkml:trace contextRef="#ctx0" brushRef="#br0" timeOffset="65439.63">16770 6772 0,'0'0'0,"0"-24"16,24 24 0,-48 24-1,24 26 1,-25 0-16,0 49 15,0 0-15,-25 0 16,26 125 0,73-76-1,51-123 1,48-50 0,-48-24-1</inkml:trace>
  <inkml:trace contextRef="#ctx0" brushRef="#br0" timeOffset="65921.19">16794 7244 0,'0'0'15,"-24"0"-15,-1 0 0,0 0 16,50-25 15,24 0-31,1-24 16,99-51-1,-25 1 1,-75 49 0,1 1-1,-50 24 17,-25 124-17,0 50 1,1 25-1,-1-25 1,25-75 0,0-49-1,49-124 1,-24 49 0,0-24-16,74-1 15,-49 50 1,-1 50 15,-24 74-15,0-49-16,-25 0 15,25 49 1,-25-74-16</inkml:trace>
  <inkml:trace contextRef="#ctx0" brushRef="#br0" timeOffset="66770.88">17985 7368 0,'0'0'15,"0"-25"16,25 25-15,0-25-16,24 0 16,1 25-16,49-49 31,-99 24-31,25 0 16,-75 0-1,-49 25 1,-50 75-1,50 49 1,25 25 0,74-50-1,74-74 1,75-25 0,25-50-1,-1-24 1,-24-26-1,-75 26 17,-98 49-17,-76 75 1,1-1 0,50 26-1,73-26 1,51-24-1,-1-25 1,50-25 0,-25-24-1,1-26 1,-26 75 0,1 0-1,-26 50 1,-24 24-1,-25 1 1,0-50 0,0-75-1,74-99 17,26 25-17,-26 50 1,0 49-1,-24 25 1,-25 25 0,0 0-16</inkml:trace>
  <inkml:trace contextRef="#ctx0" brushRef="#br0" timeOffset="67021">19473 7368 0,'25'74'32,"25"-49"-17,49-75 1,-273 1-16,472-1 15,-273-24 1,0 49 0,-50 25-1,-74 74 17,24 26-17,50-51 1,25 50-1,50-24 1,25-50 0,49-25-16</inkml:trace>
  <inkml:trace contextRef="#ctx0" brushRef="#br0" timeOffset="67521.21">20441 7318 0,'0'0'0,"0"-25"16,25 25-16,-25-24 16,25 48-1,-50 51 1,0 24 15,-25-25-15,50-49-1,75-99 1,49-25 0,0 24-1,-50 50 1,-24 25 0,-50 75-1,-25-1 1,0-24-1,0-50 1,75-50 0,74-74-1,-50 75 1,75-26 0,-49 75-1,-76 25 1,1 25-1,-50 49 1,25-50 0,-24-24-1</inkml:trace>
  <inkml:trace contextRef="#ctx0" brushRef="#br0" timeOffset="69021.22">23095 6872 0,'0'-25'0,"0"50"16,-99 99-1,-25 74 17,25 50-17,74-99 1,124-99-1,50-50 1,0-25 0,-99 0-16</inkml:trace>
  <inkml:trace contextRef="#ctx0" brushRef="#br0" timeOffset="69188.1">22971 7393 0,'-49'-25'15,"98"50"-15,-123-50 0,24 25 16,75 0 15,25-25-15,123 25 0,-98-25-16</inkml:trace>
  <inkml:trace contextRef="#ctx0" brushRef="#br0" timeOffset="69522.19">23443 7343 0,'0'0'0,"0"25"16,0 0-1,49-25 1,1-25 0,49-25-1,-49-24 1,-26-1-1,-48 51 1,-1-1 0,-50 74-1,-24 26 1,50 24 0,24 25-1,74-50 1,75-24-1,0-50 1,50-50 0,-124 26-16</inkml:trace>
  <inkml:trace contextRef="#ctx0" brushRef="#br0" timeOffset="69738">24286 6996 0,'25'-25'16,"-50"0"-16,0 149 15,50-198-15,-50 24 0,0 50 16,1 25 0,24 24-16,-25 100 31,0 0-15,25 74-1,25-173 1,0-25-1,24-25-15</inkml:trace>
  <inkml:trace contextRef="#ctx0" brushRef="#br0" timeOffset="69921.55">24559 7145 0,'25'-100'16,"0"75"-16,-125 224 0,150-273 0,0-75 31,-75 173-31,-25 51 15,0 74 1,50 0 0,0-25 15,25-25-31</inkml:trace>
  <inkml:trace contextRef="#ctx0" brushRef="#br0" timeOffset="70287.59">25030 7194 0,'0'0'0,"0"-25"0,0 1 15,25 24-15,-25 24 31,-25 1-31,-49 74 16,24 25 0,50-49 15,25-26-31,49 1 16,-49-25-1,25 0 1,-75-1-1,-49 26 1,-26 0 0,1-25-1,50-25-15</inkml:trace>
  <inkml:trace contextRef="#ctx0" brushRef="#br0" timeOffset="72754.38">26891 7169 0,'0'-24'16,"0"48"-16,0-73 15,0 74 16,-25-1-15,0 26-16,0 24 16,25 26-16,-24-26 15,24 50 1,0-99-16,24 0 16,26-25-16,24-25 15,26-50 1,-26-73-1,-24-1 1,-26 74 0,1 51 15,-25 73-31,-25 1 16,25 74-1,25-25 1,50-49-1,24-50 1,50-25 0,-75-25-16,-24-24 15,-1 24-15,1-24 16,-25-25 0,-25 74-1,-50 50 1,25 74 15,75-25-15,74-24-1,-50-1 1,-49 26 0,-25-50-16,-49 24 15,-26-24 1,1-25-1,-25-25 1,74 0-16</inkml:trace>
  <inkml:trace contextRef="#ctx0" brushRef="#br0" timeOffset="73857.03">29421 7020 0,'0'-24'0,"0"-1"16,0 74-16,0-123 47,25 99-32,-25 24-15,0 26 16,-25-1-16,0 26 16,0-1-1,-49 50 1,49-25-16,-24-50 15</inkml:trace>
  <inkml:trace contextRef="#ctx0" brushRef="#br0" timeOffset="74856.5">29173 7517 0,'0'0'0,"0"-50"0,0 0 31,0 26-31,0-1 15,0 0 1,124-49 0,25-1-1,-50 26 1,-49-26 0,-25 75 15,-1-25-31,-48 100 31,-1-26-31,0 26 0,-25 74 16,1-1 15,49-123-15,99-99 30,-25 24-46,-24 25 16,-25 1-16,24-1 0,-49 50 16,25-1-1,-25 76 1,0-1 0,25-50-1,25-49 1,74-24-1,0-51 1,-50-49 0,-49 25-1,-50 74 1,0 0-16,-24 50 16,-51 25-1,76 24 1,-1-24-1,74-50 1,51-25 0,-1-25-1,-25 1 1,-49 24 0,0 50 15,-25 74-16,50-25 1,-26-24 0,125-25-1,-74-25 1,-1-75 0,-24 26-16,-26-26 15,51-148 1,-50 25-1,-1 98 1,-24 76 0,-24 24-1,-1 74 1,0 100 0,0 24-1,25-99-15,-25 75 16,25-75-1</inkml:trace>
  <inkml:trace contextRef="#ctx0" brushRef="#br0" timeOffset="75008.12">30711 7417 0,'0'0'16,"0"-99"-1,50 50 1,-1 24-1,1 0 1,-1 25-16,51-25 16</inkml:trace>
  <inkml:trace contextRef="#ctx0" brushRef="#br0" timeOffset="76127.98">3299 9675 0,'0'0'0,"0"-25"15,0 0-15,-24 0 16,24 1 0,-25 24-1,0-25 1,-25 25-1,-24 99 1,-1 149 0,51-49-1,24-1 1,49-49 0,-24 25-1,-25-26 1,-25 1-1,-49-74 17,24-51-32</inkml:trace>
  <inkml:trace contextRef="#ctx0" brushRef="#br0" timeOffset="76787.48">2654 10568 0,'0'0'0,"-24"-25"0,24 0 15,0 1 1,24-1 0,76 0-1,48-25 1,76 1 0,-1-51 15,-173 51-16,-26-26 1,-48 51 0,-1 24-1,-25 49 1,25 26 0,25 24-1,25-25 1,50-49-1,-1-25 1,0-25 0,-24-49-1,-25-50 1,24 25 0,1 24-1,24 50 1,1 50-1,-26 50 1,-49-26-16,0 75 16,-24-25 15,24-74-15,0 0-1,0-149 1,49-74-1,26 24 1,-1 75 0,-49 74-16,0 25 15,0-25-15</inkml:trace>
  <inkml:trace contextRef="#ctx0" brushRef="#br0" timeOffset="78288.92">7194 9452 0,'0'0'16,"25"-25"-16,-25 0 0,-25 50 62,0 24-62,0 26 16,1 24-16,-1 0 15,0 25 1,25-24-16,-25-1 16,100 25-1,73-99 1,51-50 0,-50-74-1,-25-25 1,-50-50-1,-49 99 1,-25 1 0,-25 49-1,-24 25 1,-51 75 0,26 49-1,49 25 1,50-75-1,49-74 1,26-50 0,-26-49 15,-24 0-15,-1 24-1,-49 150 16,0 24-15,25 25 0,-25 0-1,25-74 1</inkml:trace>
  <inkml:trace contextRef="#ctx0" brushRef="#br0" timeOffset="78888.7">8112 9873 0,'0'0'0,"25"-49"0,-1 24 16,1 0 0,0 25 15,-25 25-15,25 0-16,-25 74 15,0-49 1,50-100 15,24-49-15,0 24-1,-24 50 1,0 25 0,49 25-1,-50-25-15,75 0 16,-24-49-1,-51-1 17,-49 0-17,-49 26 1,-51 73 0,51 50-1,24 26 1,25 48-1,25 26 1,-25-1 0,-25 1-1,-25-125-15,26-24 16,-26-1-16,-74-49 16,50-74-1,24-125 1,100-74-1,74 50 17,-50 124-32</inkml:trace>
  <inkml:trace contextRef="#ctx0" brushRef="#br0" timeOffset="79172.73">9129 9898 0,'25'25'0,"-50"-50"0,75 50 15,-26-25 1,76-25 0,-76 25-16,76-99 15,-76 24 1,-24 26 0,-49 49-1,-50 99 1,24 25-1,50 0 17,75-49-32,49-51 31</inkml:trace>
  <inkml:trace contextRef="#ctx0" brushRef="#br0" timeOffset="79672">10766 9576 0,'25'-50'16,"-50"100"-16,50-174 0,0 74 16,0 0-16,-1 1 15,-73 74 16,24 24-15,-25 75 0,75 0-1,50 0 1,-1-24 0,-74-26-1,0-24-15,-74-1 16,-50 1-1,0-75 1,74-49 0,50-26 15,50 51-31</inkml:trace>
  <inkml:trace contextRef="#ctx0" brushRef="#br0" timeOffset="80024.55">11337 9675 0,'0'0'0,"49"-25"0,-24 25 16,-25-50-1,-124 50 1,0 75 0,50-1-1,74 1 1,49-50-1,75-25 17,0-75-17,-49 1 1,-50 49 0,-100 199 15,50-125-16,25 26 1,-24-26-16,24 26 16</inkml:trace>
  <inkml:trace contextRef="#ctx0" brushRef="#br0" timeOffset="80641.47">11659 9724 0,'99'-99'16,"-74"99"-1,-223 174-15,272-249 0,75-24 16,-149 174 0,-74 24-1,74-74 1,-25 0 0,25-1-16,25-24 15,49-74 1,50-25-1,-49 49 1,-51 25 0,-24 75-1,0 49 1,0-49-16,0-25 16,50-25-1,0-25 1,-1 0-16,1 0 15,-1-25-15,26-24 16,-75 49 0,25 75 15,-1-1-15,26-49-1,25-24 1,24-26-1,-25-49 1,-24 0 0,-50 74-1,25 25 1,-75 99 0,-24 75-1,-1 49 1,-24 50-1,24-149-15,-24 25 32,50-124-32</inkml:trace>
  <inkml:trace contextRef="#ctx0" brushRef="#br0" timeOffset="80906.07">12602 9799 0,'-50'74'0,"100"-148"0,-25 24 15,0 1-15,-1 24 16,1 0-16,0 0 16,25-24-1,-1 73 1,-24 51 0,-50 24-1,25 0 1,0-24 15,50-100-15,24-25-1,1 1-15</inkml:trace>
  <inkml:trace contextRef="#ctx0" brushRef="#br0" timeOffset="81105.09">13346 9228 0,'50'-74'31,"-125"223"-31,100-224 0,0 1 16,-50 124 0,0-1-16,-24 100 15,24 0 1,25-25 0,0-50-1,74-49 1,-24-25-1</inkml:trace>
  <inkml:trace contextRef="#ctx0" brushRef="#br0" timeOffset="81406.69">13693 9625 0,'25'-25'32,"0"25"-32,-174 50 15,248-75-15,-24-24 0,-26 24 16,51-25-1,-26-24 1,-49 24 0,-75 50-1,-49 25 1,-25 74 0,25 25-1,74 0 1,50-24 15,24-100-15,100 0-1,-74-25-15</inkml:trace>
  <inkml:trace contextRef="#ctx0" brushRef="#br0" timeOffset="83223.59">16472 9080 0,'25'-25'15,"-50"50"-15,25-50 16,-25 25-16,-25 0 16,1 25-16,-26 74 15,51 50 1,98-25 0,50-25-1,-50-25 1,-49-24-1,-74-1 1,-51 1 15,51-25-31,-50-25 16,49 0 0,25-25-1,75-49 1,24 24-16</inkml:trace>
  <inkml:trace contextRef="#ctx0" brushRef="#br0" timeOffset="83423.14">16968 9402 0,'0'0'16,"0"-25"-16,25 25 15,-25 25 1,-25 25-1,0-1 1,0 50 0,25 1-1,-24-51 1</inkml:trace>
  <inkml:trace contextRef="#ctx0" brushRef="#br0" timeOffset="83574.56">16918 9228 0,'0'0'0,"0"-24"0,25-26 16,-25 0 0</inkml:trace>
  <inkml:trace contextRef="#ctx0" brushRef="#br0" timeOffset="84005.08">17241 9278 0,'0'0'0,"25"25"15,-1-50 17,1 25-32,0 0 15,25 0-15,-26 25 16,-73 99 0,24 0-1,0-50 16,75-49-15,24 0 0,1 49-1,-50 50 1,-25 0 0,-25-74-16,0 24 15,-25-24-15,25-25 16,-49 24-1,0-49 1,49-49-16</inkml:trace>
  <inkml:trace contextRef="#ctx0" brushRef="#br0" timeOffset="84522.96">17935 9576 0,'0'-25'16,"0"50"-16,25-75 0,-25 25 15,25-24 1,-25 24-16,25 0 16,0 0-1,-25 0 1,-25 75-16,-25 0 15,1 24 1,49 0 0,24-24-1,51-25 1,24-50 0,-24-25-1,-26 1 1,75-50 15,-49 74-15,-1 25-1,25 74 1,-99-24 0,0 24-1,-25 25 1,-74-49-1,74-50 1,1-25 0,-1-49-1</inkml:trace>
  <inkml:trace contextRef="#ctx0" brushRef="#br0" timeOffset="84889.2">19399 9799 0,'0'0'0,"25"0"16,0 0-1,-25 25 1,24 0 0,-24 24-16,0 1 15,-49 49 1,-26-25-1,-24-24 1,50-50 0</inkml:trace>
  <inkml:trace contextRef="#ctx0" brushRef="#br0" timeOffset="88405.96">21185 9278 0,'0'-25'47,"0"50"0,-25 74-32,1 0-15,-1-24 16,-25 98-1,0-24 1,26-49 0,-1-76-1,0 1 1</inkml:trace>
  <inkml:trace contextRef="#ctx0" brushRef="#br0" timeOffset="89472.44">20887 9824 0,'0'0'0,"0"-25"0,0-25 16,25 25-1,0-49 1,25 24 0,74-24-1,-75 49-15,75-49 16,-24 24 15,-26 1-15,-24 49-1,-50-25 1,24 25 15,-24 25-15,0-1-1,0 1 1,0 0 15,0 0 94,0 0-109,-24-1-16,24 1 16,-25 25-1,0-1-15,0 26 16,0-26-16,-49 76 15,24-26 1,26-50 0,24-73 31,49-26-32,1-24 1,49-26-1,25 26 1,-25 24 0,-24 25 15,-26 50-15,-49 0-1,0 25-15,25 24 16,-25-24-1,50-1 1,-1-49 0,1-24-1,49-26 1,-49-25 0,-25 1-1,-25 24 16,-25 50-31,0-24 16,-49 98 0,24-49-1,25 74 1,75 50 0,-1-124-1,75 0 1,75-25-1</inkml:trace>
  <inkml:trace contextRef="#ctx0" brushRef="#br0" timeOffset="90576.03">24261 9625 0,'0'-25'15,"0"1"-15,25 24 32,0-25-17,0-25 1,24-24 0,-24-1-1,-25 51 1,-25-51-1,-24 75 1,-51 25 0,51 25-1,24-1-15,0 75 16,75 25 0,74-75-1,-25 1 1,-74-25-1,0-26-15,-149 51 32,-25-50-17,50-1 1,49-24-16,0-24 16,75-26-1</inkml:trace>
  <inkml:trace contextRef="#ctx0" brushRef="#br0" timeOffset="90976.29">25129 9576 0,'0'0'0,"25"-75"31,-50 50-31,1 25 16,-51 0 0,-49 75-1,0 49 1,99 0 0,25-99-16,50 0 15,24-50 1,26-50-1,-26 1 17,-49-1-17,24 75 1,-73 50 0,-1 49-1,-50 75 1,51-100-1</inkml:trace>
  <inkml:trace contextRef="#ctx0" brushRef="#br0" timeOffset="91689.88">25378 9650 0,'-199'199'0,"447"-423"0,-297 249 0,123-75 15,-99 100 16,0 0-15,1 24 0,24-24 15,49-50-15,26-75-1,24 1 1,-50 24-1,-24 50 1,-50 75 0,25-51-1,-24 51 1,48-100 15,26 0-15,0-24-16,24 24 15,0-50 1,-49 75 0,0 25-1,-25 25 1,0-1 0,74-24-1,1-25 1,24-49-1,0-51 1,-24 1 0,-26 25-1,-49 123 17,-24 1-17,-1 24-15,-50 175 16,-49 48-1,25-49 17,49-124-17,75-173 17,0-26-32</inkml:trace>
  <inkml:trace contextRef="#ctx0" brushRef="#br0" timeOffset="91923.01">26271 9948 0,'173'-323'31,"-98"224"0,-26 74-15,-346 472-16,619-869 16,-322 472-16,0 74 15,-74 25 1,24-25-1,50-100 17,99-48-17,25-76 1,-49 26-16</inkml:trace>
  <inkml:trace contextRef="#ctx0" brushRef="#br0" timeOffset="92289.23">27064 9278 0,'25'-25'15,"-124"199"-15,173-323 0,-49 99 0,0 26 16,-50 24-16,-24 49 31,-26 75-15,50 25 0,25 0-1,149 25 16,-99-174-31,-1 0 16,26-25 0,24-50-16,-25-98 31,-49 98-15,-25 100 15,-25 25-16,-24 49 1,24 0 0,0-24-1</inkml:trace>
  <inkml:trace contextRef="#ctx0" brushRef="#br0" timeOffset="92425.81">27536 9427 0,'0'0'0,"49"-75"0,-24-49 16,0 100 0,-25-1-1,25 74 17</inkml:trace>
  <inkml:trace contextRef="#ctx0" brushRef="#br0" timeOffset="92975.24">27660 9526 0,'0'74'15,"-25"-49"17,25 0-32,25-149 0,0 248 15,24-149 1,50-24 0,-49 24-16,-25 25 15,0 25 1,24 24-1,26 1 17,74-50-17,74-50 1,-149 1 0,-49 24-16,25-50 15,-75 26 1,-99 49 15,99 25-31,-25 24 16,26 100 15,24-75-31,-25 100 16,-25 49-1,1 1 1,-76-26-1,1-99 1,-24-74 15,73-25-15,1-25 0,-25-223-1,99 25 1,124 0-16</inkml:trace>
  <inkml:trace contextRef="#ctx0" brushRef="#br0" timeOffset="93723.22">29545 9675 0,'0'-25'0,"0"0"15,25 0-15,-25 1 16,0-26 0,-25 50-16,-25 0 15,-49 25 1,-25 74 0,25 25-1,74-25 1,75-49-1,99-50 1,-75-50 0,0 26-16,26-101 15,-26-73 1,-49-25 0,0 99-1,-25 49-15,25 26 16,-25-1-16,-25 50 31,0 99-15,-25 75-1,50 24 1,0-49 0,0-25-1,50-74 1,-25-50-16</inkml:trace>
  <inkml:trace contextRef="#ctx0" brushRef="#br0" timeOffset="93927.37">30016 9476 0,'25'-49'32,"-25"24"-32,-74 199 15,148-348 1,-99 248-16,25-74 15,-24 100 17,-1-51-32,0 50 15,25-74 1,-25 0 0</inkml:trace>
  <inkml:trace contextRef="#ctx0" brushRef="#br0" timeOffset="94224.6">30339 9352 0,'0'0'15,"25"0"-15,-75-24 16,-24 24 0,24 49-1,50 26 1,74 24-1,-49-74 1,25 49 0,-50 0-1,-25-49 1,-49 0 0,-1 0-1,1-50 1</inkml:trace>
  <inkml:trace contextRef="#ctx0" brushRef="#br0" timeOffset="94456.8">30959 9204 0,'0'0'0,"25"-25"16,-50 25-1,-25 0 1,26 25-16,-26-1 16,0 100-1,26 50 1,24-50 0,24-99-16,-24 24 15,25 1 1</inkml:trace>
  <inkml:trace contextRef="#ctx0" brushRef="#br0" timeOffset="94607.22">30761 9625 0,'-25'-25'16,"50"50"-16,-50-74 0,25 24 0,-25 0 16,50 0-1,0-24 1,99-1-1,0 25-15</inkml:trace>
  <inkml:trace contextRef="#ctx0" brushRef="#br0" timeOffset="94759.28">31232 9650 0,'0'0'0,"25"25"0,-25 0 31,25-50 16</inkml:trace>
  <inkml:trace contextRef="#ctx0" brushRef="#br0" timeOffset="96823.41">2977 12180 0,'-25'0'15,"0"0"17,50 0 30,-50 0 219,0 25-281,1 0 16,-1 25-16,0-1 16,25 26-16,-25 74 31,25-75-15,75-24-1,49-100 1,-25-74-1,-50 25 1,-49-1 0,-74 26-1,24 74-15,-49 0 16,50 25 0</inkml:trace>
  <inkml:trace contextRef="#ctx0" brushRef="#br0" timeOffset="97225.28">3473 12156 0,'0'0'0,"50"-25"0,-1 0 16,-24 0-1,-50 50 1,25 49-1,-25 1 1,25 24-16,-24 174 16,-1 0-1,50-100 1,24-98 0,26-75-1,-1-99 1,-49-25-1,-50-25 1,-49 25 15,-26 49-15,1 51 0,74 24-1,25-25 1,100-50-1</inkml:trace>
  <inkml:trace contextRef="#ctx0" brushRef="#br0" timeOffset="97540.65">5557 11982 0,'0'0'16,"25"-25"-16,-25 0 0,-25 1 15,0 24 1,0 49 0,-49 100-1,-26 74 1,-24 1-1,25-76 1,50-48 0,24-76-1,0-48-15</inkml:trace>
  <inkml:trace contextRef="#ctx0" brushRef="#br0" timeOffset="97772.95">4986 12280 0,'0'-100'31,"0"76"-31,0 222 0,0-272 0,0-75 31,25 149-31,0 49 16,49 51 0,75 148-1,-99-174 1,24 50-1,-24-49 1</inkml:trace>
  <inkml:trace contextRef="#ctx0" brushRef="#br0" timeOffset="97977.02">4937 11858 0,'0'0'0,"-25"-25"0,-25 0 16,25 25 15,75-24-15,74-26-1,99 25 1,-124 25-16,26-25 15</inkml:trace>
  <inkml:trace contextRef="#ctx0" brushRef="#br0" timeOffset="98842.2">8037 12205 0,'0'25'62,"0"25"-46,0-1-16,-24 26 15,24-26-15,0 1 16,-25-25-16,25 24 31,0-24-15</inkml:trace>
  <inkml:trace contextRef="#ctx0" brushRef="#br0" timeOffset="99249.66">8161 12032 0,'0'-25'16,"0"50"-16,0-75 0,25 50 15,-25-25 1</inkml:trace>
  <inkml:trace contextRef="#ctx0" brushRef="#br0" timeOffset="99607.39">8732 12180 0,'0'-24'16,"0"48"-16,-25-48 31,0 48-15,1 26-16,24 0 15,-25 49 1,50-74-16,-1 24 16,26-24-16,24 25 15,-49-1 17,-25-24-32,-99 50 15,-25-51 1,-50 26-1</inkml:trace>
  <inkml:trace contextRef="#ctx0" brushRef="#br0" timeOffset="100296.27">11039 12081 0,'25'0'16,"-50"0"-16,75-25 0,-50 1 15,0-26 1,25 25-16,-75 25 16,25 0-1,-124 99 1,0 75-1,50 0 1,99-75 0,50-99-1,-1 0-15,26-25 16,49-49 0,-75-1-16,51-24 15,-26 49 1,-49 50-1,0 75 1,0 49 0,-1 25-1,26-100-15,74 1 16</inkml:trace>
  <inkml:trace contextRef="#ctx0" brushRef="#br0" timeOffset="100660.42">11982 11957 0,'0'0'0,"0"-25"0,0 1 16,-25-1-16,25 0 15,-25 25 1,25 25 31,-25 24-32,25 26-15,0-1 16,-24 149 0,-51 50-1,50-124-15,-74 99 16,25-49 15,24-100-15,50-74-1,0-50-15</inkml:trace>
  <inkml:trace contextRef="#ctx0" brushRef="#br0" timeOffset="100889.74">11808 12428 0,'25'-49'0,"-124"322"0,198-621 16,-124 472-16,124-347 15,-49 174-15,49-1 16,-49 50 0,-25 50-1,-75 123 1,-49 26-1,0-50 1,74-125 0</inkml:trace>
  <inkml:trace contextRef="#ctx0" brushRef="#br0" timeOffset="101139.95">12577 11908 0,'0'0'0,"25"-25"0,-25 0 32,-25 99-17,0 50 1,-24 100 0,-26-1-1,-24 0 1,25-74-1,49-75 1</inkml:trace>
  <inkml:trace contextRef="#ctx0" brushRef="#br0" timeOffset="101374.49">12577 12255 0,'0'0'0,"25"-75"15,25 1 1,-1 0 0,1 24-1,-25 75 1,-25 24 0,-100 100-1,-24 0 1,50-75-16,-1-24 15,26 0-15</inkml:trace>
  <inkml:trace contextRef="#ctx0" brushRef="#br0" timeOffset="102523.3">13172 12081 0,'0'0'0,"0"-25"15,25 1 17,0 24-32,25-25 15,-25 25-15,74 0 16,-50 49 0,-49 75-1,-49 50 1,-26-50-1,51-74 17,-1-50-17,50-50-15,24 0 16,1-24-16,74-50 16,-50 74-1,25-49 1,-74 74-16,0 1 15,0 24 1,0 24 0,-50 26-1,-25 24 1,25 26 0,75-51-1,74-24 1,25-25 15,-50-50-15,-99 26-16,0-1 15,0-25-15,-49 1 16,49-1 0,0 25-1,49 0 1,50 25-1,-49 75 1,-25 49 0,-25-25-1,-25-25 1,25-49 0,0-50-1,25 1 1,74-100-16,0-25 31,-24 50-15,-75 74-1,-50 99 17,25 25-17,50-49-15,-25-25 16,99 49-1,-24-74 1,-26 25-16,26-50 16,98-49-1</inkml:trace>
  <inkml:trace contextRef="#ctx0" brushRef="#br0" timeOffset="102674.07">15107 12131 0,'0'-50'16,"25"-24"-1,-50 198 16,50-223-31,-50 123 16,25 76 0,-24-26-1,24-24 1,0-26-16</inkml:trace>
  <inkml:trace contextRef="#ctx0" brushRef="#br0" timeOffset="102840.55">15231 11808 0,'25'-49'16,"0"-1"-16,-174 397 0,248-595 0,-24 124 15,-50 124 1,0 0 0,-1 50-1,-24 24 1</inkml:trace>
  <inkml:trace contextRef="#ctx0" brushRef="#br0" timeOffset="103690.62">15380 11982 0,'-49'99'63,"123"-173"-47,-99 49-16,100 25 15,-26-25-15,-24 0 16,0 50-1,-50 50 1,0 24 0,1-25-1,48-74 1,51-49 0,49-26 15,-99 26-31,-1 49 15,1 0 1,-25 24-16,0 1 31,50 50-15,-1-75-16,1 0 16,99-50-1,-75 25 1,-24-24-1,0-75 1,-100 99 0,-49 74-1,49 26 1,50-1 0,50-74 15,-25 0-16,49-49 1,0-26 0,-24 26-1,-50 24 1,25 50 0,0 24-1,24 26 1,26-26-1,24-49 1,25-49 0,-50-26-1,1-123 1,-26-75 0,-24 198-1,-50 75 16,-49 124-15,0 25 0,24 50-1,25-1 1,25-99 0,0-74-16</inkml:trace>
  <inkml:trace contextRef="#ctx0" brushRef="#br0" timeOffset="103858.05">16794 11858 0,'0'-25'15,"0"0"-15,0 174 0,0-347 16,0 297-16,50-223 16,24 74-1,26 50 1,-76-25-1</inkml:trace>
  <inkml:trace contextRef="#ctx0" brushRef="#br0" timeOffset="104707.47">17092 11759 0,'74'124'62,"75"-174"-46,-74 1-1,-373 24-15,620 25 16,-322-25-16,-24 25 31,-26 0-31,-24 50 16,24 49 0,25 0-1,25-49 1,25-50-1,0 24 1,148-98 0,-48 0-1,-1-100 1,-25-25 0,-50 26-1,-49 98 1,-124 224 15,75-74-15,24-1-16,-25 125 15,50-100 1,100-50 0,24-49-1,24-74 1,-48 0-1,-76 49 1,1 50 15,-25 24-15,25 26 0,0-75-1,25 0 1,123-75-1,-148 50 1,25 1 0,-50-1-1,0 0 1,24 75 0,1 173-1,25 25 1,-1 25-1,-49-25 17,-74-99-17,-75-100 1,-24-98 0,-51-175-1,175 100 1</inkml:trace>
  <inkml:trace contextRef="#ctx0" brushRef="#br0" timeOffset="108057.12">20763 11784 0,'0'-25'31,"0"50"16,-24-1-47,24 26 16,-25 0-16,0 49 16,25-50-1,-25-49 1,25 25-1,25-99 17,25-1-17,-26 1-15,76-25 16,24-1 0,-50 76-1,1 73 1,-75 100-1,0 0 1,0 0 0,-25-50-1,25-74 1,49-25 0</inkml:trace>
  <inkml:trace contextRef="#ctx0" brushRef="#br0" timeOffset="108558.09">21582 11908 0,'25'-50'16,"-149"224"-16,223-298 0,-74 49 0,-25 50 15,25 25 1,-100 25 0,26 50-1,24 24 1,25-25-1,25-49 1,-1 0 0,26-25-1,-50-25-15,25-25 16,0 26 0,-25-26-16,49-74 31,1 74-16,24 26 1,1 24 0,-50 74-1,-25 25 1,-50 0 0,25-49-1,25-25 1,-25-25-1,50-50 1,0 1-16,49-75 16,1 49-1,-26 50 17</inkml:trace>
  <inkml:trace contextRef="#ctx0" brushRef="#br0" timeOffset="109608.45">22177 11883 0,'0'25'31,"0"-1"-15,0 1-16,-24 0 16,-1 25-16,-50-1 15,51-24 1,24-50 15,74-49-15,0-50-1,1 74 1,-50 50 0,-1 50-1,-24 24 1,-24 1-1,24-51 17,0 1-17,49-74 1,50-26 0,-24 1-1,-25 49 1,-50 50 15,-25 24-31,25 1 16,49 0-1,51-50 1,24-25 0,-25-50-1,-25-24 1,-49 25-1,-50 49 1,-24 25 0,-51 25-1,51 24 1,24 1 0,50-25-1,74-25 1,0-25-1,0-25 1,-24 1 0,-50 24 15,-25 50-15,0 24-1,25-24 1,-1 25-1,100-25 1,0-25 0,-24-25-1,-26-25 1,-49-74 0,-25-74-1,0-1 1,0 125-1,0-1 1,-25 175 15,0-26-31,0 149 16,1 1 0,-1 24 15,25-100-16,25-98-15</inkml:trace>
  <inkml:trace contextRef="#ctx0" brushRef="#br0" timeOffset="112781.9">24683 12007 0,'25'25'109,"0"-25"-109,-1 24 16,1-24-1,25 25-15,-1-25 16,1-25 0,24 1-16,-24-26 31,-50 0-16,-25 1-15,-24 24 32,-26 25-17,-24 74 1,49-24-16,26 74 16,-1-50-1,50-24-15,99 24 16,24-49-1,-24-50 1,-24-24 15,-51-1-31,1 25 0</inkml:trace>
  <inkml:trace contextRef="#ctx0" brushRef="#br0" timeOffset="113077.23">25452 11932 0,'25'0'16,"0"0"-1,-75 0 1,100 25 0,-50 0-16,24 25 15,-24 24 1,25-49 0,25-50 15,-25 0-16,-1 0-15,51-99 16,-1 0 0,-24 50-1,-25 74 17,-25 25-17,24 24-15</inkml:trace>
  <inkml:trace contextRef="#ctx0" brushRef="#br0" timeOffset="113359.2">25898 11957 0,'75'25'32,"24"-25"-17,-49-25-15,-1 0 16,-322 50-16,596-99 16,-298-1-1,-50 51 1,-49 24-1,-26 74 1,26 50 0,24 0-1,50-50 1,75-24 0,24-50-1,-49-25 1,49 0-1,-50 1-15</inkml:trace>
  <inkml:trace contextRef="#ctx0" brushRef="#br0" timeOffset="113692.3">26419 12056 0,'75'-74'47,"-50"124"-32,-25-1 1,-25-24-16,-50-75 0,150 125 15,-75-50 1,0-1 0,25-48-1,49-51 1,25-24 0,-24 49 15,-50 50-31,-1 25 31,-24 25-31,25-1 16,-25 26-1,0-50 1,50-1 0,-25-24-1</inkml:trace>
  <inkml:trace contextRef="#ctx0" brushRef="#br0" timeOffset="115875.22">27734 11709 0,'25'-25'15,"-50"50"-15,75-75 0,-50 26 16,0-1 15,0 50-31,-25-1 16,0 51-16,0-1 16,1 50-16,-26 75 31,25-26-16,25-98-15,-25-50 16,50-1-16</inkml:trace>
  <inkml:trace contextRef="#ctx0" brushRef="#br0" timeOffset="117290.62">27536 12205 0,'25'50'0,"-50"-100"0,25 1 16,0 24-16,25-25 15,-1 1 1,76-26 0,48 26-1,-48-26 1,-26 26 0,-49 24-1,-25 50 32,0 24-47,-25 100 16,0 0-1,-24-25 1,49-75 0,24-98 30,1-1-46,0 1 16,74-26 0,-24 50-1,-50 75 1,-25 0-16,0-1 16,-25 1-16,25 24 15,49-49 16,75-25-15,25-50 0,-25-24-1,-25-25 1,-74 49 0,0 25-1,-75 25 1,-24 50-1,24 24 1,26 26 0,48-26-1,26-24 1,0-26-16,49-24 16,-25-24-1,-49-26 1,-25-49 15,-50 24-15,26 1-1,-1 74 1,0 0 0,99 0 15,51 0-16,-76-25-15,1 25 16,-1-25-16,-24 25 16,0 0-1,-25 25 1,0 0 0,0 25-1,50-26 1,49-24 15,-25-24-15,1-26-1,-51 0 1,1 1 0,-25 24 15,25 25-16,25 0 1,-50-50 0,25 50-1,-25-24 1,0 48 31,0 26-47,0 74 15,0 99 17,-25 149-17,0-248-15,-50 50 16,-24-75 0,50-74-1,-51-50 1,51-49-1,49-100 1,74-74 0,50 0-1,75 0 1</inkml:trace>
  <inkml:trace contextRef="#ctx0" brushRef="#br0" timeOffset="117726.96">30066 11709 0,'0'25'47,"-25"25"-31,25-1-16,-25 50 16,1-24-16,-1 24 15,0 75 1,25-100-1,25-49 1,0-25-16,49-50 16,0-49-1,-24 25 1,-25 74 0,0 0 15,24 74-16,26 0 1,49-24 0,0-25-1,74-100 17,-173 51-32,0-26 15,-25 0-15,25 26 16,-25-1-16,-25 0 15</inkml:trace>
  <inkml:trace contextRef="#ctx0" brushRef="#br0" timeOffset="123311.31">3622 14736 0,'-25'-25'16,"50"50"-16,-50-75 0,25 25 15,0 0 1,-25 50-1,0 99 1,1-25-16,-1 25 16,0 1-16,25-26 15,-50 74 1,1-24 0</inkml:trace>
  <inkml:trace contextRef="#ctx0" brushRef="#br0" timeOffset="123960.86">3349 15257 0,'0'-25'0,"99"-74"31,-24 49-15,-1 25-16,0-25 15,75-74 1,-50 0 0,-74 100-1,-25-1 1,0 50-16,0 49 16,-25 75-1,1 0 1,-1-50 15,0-49-15,50-75 15,24-74-15,51-1-1,-75 75-15,24 1 16,-24 73-1,-25 75 1,0-24 0,50-26-1,49-74 1,0-74 0,0-26 15,-24-49-16,-75 75-15,0 24 16,0 26-16,-25 24 31,0 124-15,25-50-16,74 50 16,75-25-1,75-24 1</inkml:trace>
  <inkml:trace contextRef="#ctx0" brushRef="#br0" timeOffset="124425.27">6177 14909 0,'25'0'0,"-50"0"0,50-25 16,-50 50 15,25 25-15,0 24-16,0 100 15,-25 0 1,25-26 0,-49-73-1,24-75 1,0-75-1,0-73 1,50 24-16,-25 0 16,25-125-1,24 76 1,51 74 0,-26 74-1,-24 149 16,-50 74-15,-50 1 0,25-100-1,0-74 1,50-50-16,0 0 16</inkml:trace>
  <inkml:trace contextRef="#ctx0" brushRef="#br0" timeOffset="125144.05">6772 14785 0,'-49'25'31,"98"0"-31,-74 24 0,50-148 0,-99 347 16,49-124 0,75-74-1,24-50 1,1-50-1,24-24 17,-74-25-17,-25 49-15,-50-24 16,0 74 0,26 0-16,-1 0 15,0 24 1,124 1-1,50-74 1,25-1 0,-26-24-1,-73 49 1,-50 25 0,-25 99-1,0 25 1,-25 25-1,0 124 17,0-124-17,25-100 1,0-98 15,50-100-15,-25-99-1,24-25 1,-24 149 0,25-50-1,-25 149-15,24 1 16,1 48 0,-25 125-1,-1 25 1,-24-25 15,0-50-15,0-74-16</inkml:trace>
  <inkml:trace contextRef="#ctx0" brushRef="#br0" timeOffset="125943.33">8137 14736 0,'-100'99'0,"200"-198"16,-100 148 0,-25-24-16,25 74 31,0-49-15,25-50-1,24-50 1,26-24-1,-1-50 1,-49 25 0,0 74-1,-25 74 1,0 51 0,49 24-1,-24-75-15,0 1 16,25-25-16,49-25 15,25-75 17,-25-49-32,-74 25 15,0 0-15,0-75 16,-25 124 0,-25 50-1,-25 125 1,50 23 15,25 1-15,149-74-1,-26-75 1,-24-75 0,-99 26-1,-50 24 1,-74 50-1,0 74 1,74-25 0,25-49-1,25-25 1,99-74 0,0-26 15,-99 51-16,24-1-15,-24 25 16,0 50 15,-50 25-31,25 49 16,0-25-16,25-24 16,0 74-16</inkml:trace>
  <inkml:trace contextRef="#ctx0" brushRef="#br0" timeOffset="126159.97">9650 15058 0,'124'-99'47,"99"-248"-16,-198 247-31,-397 646 0,794-1216 16,-422 621 0,-25 73 15,25 1-31,-25 50 15,25 74 1,-50 24 0,1 26-1,24-125-15</inkml:trace>
  <inkml:trace contextRef="#ctx0" brushRef="#br0" timeOffset="126708.02">9848 15108 0,'75'-199'31,"-1"50"-15,-223 497-16,348-770 0,-174 372 16,99-24-1,-75 74 17,1 74-17,-50 50 1,-25-24-1,25-26 1,50-74 0,24-50-1,25-49 1,-49 25 0,-25 49-1,-25 50 1,-25 24-1,0 51 1,25-51 0,75-49-1,24-49 1,-25-26 0,-49 1-1,-25 49 1,25 25 15,0 74-15,-1 26-1,1-51 1,0-24 0,25-25-1,-1-25-15</inkml:trace>
  <inkml:trace contextRef="#ctx0" brushRef="#br0" timeOffset="128375.53">13321 14612 0,'25'-25'15,"-50"50"-15,50-100 0,-25 50 16,0 50 250,0-50-48,25 1-202,-25-1 0,-25 25-1,-49-25 1,-50 75 0,0 49-1,49 74 1,100-49-1,99-49 1,0-26 0,0-24-1,-124 25 17,-25-25-32,-74 0 15,-50-1 1,100-24-16,-1 0 31,50-49-31</inkml:trace>
  <inkml:trace contextRef="#ctx0" brushRef="#br0" timeOffset="129060.78">13768 14711 0,'0'0'15,"25"0"1,-125 99 0,1 0-1,74-74-15,25 25 16,50-50 0,74-75 15,0 1-16,0-50 1,-124 149 15,0 24-15,25-24-16,0 49 16,49-49-1,25-50 1,1 1-1,-51-51 1,-24 50 0,-25 75 15,74 24-15,26 1-1,49-75 16,-100 0-31,26-25 16,-1 25-16,-24-50 16,24-74-1,-49 50-15,0 24 16,-1-49 0,1 74-1,-25 125 1,0-1-1,-49 124 1,24-99-16,-50 149 16,26-149-1,-1-25-15,1 0 32,24-123-32</inkml:trace>
  <inkml:trace contextRef="#ctx0" brushRef="#br0" timeOffset="129458.1">15182 14884 0,'25'-74'0,"-1"24"15,26 1 1,-25-1 0,-199 348-16,224-373 0,99-148 15,-149 248-15,25 0 16,-1 74-1,1-25 1,25-49-16,-1-25 16,1 0-16,74-49 15,-25-51 17,-24-73-17,-26-26 1,-24 75-1,-25 99 1,-25 50 0,-49 124-1,24 0 1,25 25 0,25-75-1,25-74-15</inkml:trace>
  <inkml:trace contextRef="#ctx0" brushRef="#br0" timeOffset="129760.1">16224 14760 0,'0'0'0,"49"-49"16,-24 24-1,0 0-15,25-49 16,-26-1 15,1 51-15,-99 48-1,-1 1-15,26 50 16,-1-26-16,-24 75 16,49-49-1,75-51 1,49-24-1,74-24 1,-73-26 0</inkml:trace>
  <inkml:trace contextRef="#ctx0" brushRef="#br0" timeOffset="130128.13">17018 14612 0,'24'-75'31,"-73"75"-15,24 0-1,75 75-15,-174-100 16,99 50-16,25 24 16,-25 75-1,50-74 1,24-25 0,51-50-1,-26-25 1,-24-74-1,24-49 1,0-76 0,1 51-1,-50 124 1,-75 98 15,25 1-15,0 50-16,-24 73 15,-1 1 1,1 0 0</inkml:trace>
  <inkml:trace contextRef="#ctx0" brushRef="#br0" timeOffset="130760.16">19821 14661 0,'0'0'0,"0"-25"32,0 50 15,-25 25-47,0-1 15,25 1-15,-49 49 16,-1-24-1,50-51 1,-25-24 0</inkml:trace>
  <inkml:trace contextRef="#ctx0" brushRef="#br0" timeOffset="131108.57">20094 14413 0,'24'25'16,"-48"-50"-16,24 100 0,0-1 15,0 0-15,24 50 16,26-74 0,0 0-16,24-26 15,1 26-15,-1-25 32,-124 0-17,-24-25-15,-149 24 16,49-24-1</inkml:trace>
  <inkml:trace contextRef="#ctx0" brushRef="#br0" timeOffset="132376.21">22227 14463 0,'0'0'0,"0"-25"0,0 0 16,25 25-1,0 25 1,-25 25 0,0-26-16,0 51 15,-50 74 1,0-1 0,26-73-1,-1-75 1,50-25-1,74-124 1,74-24 0,-24 49-1,-25 74 1,-74 75 0,-50 24-16,-50 100 15,50 25 16,0-50-15,50-99-16</inkml:trace>
  <inkml:trace contextRef="#ctx0" brushRef="#br0" timeOffset="132876.01">23418 14636 0,'25'-49'0,"-50"49"31,25 49-31,-50-73 0,-24 48 16,24 26-16,-24 49 16,74-24-1,74-1 17,50-49-17,-25-75 1,-49 1-1,0-75 1,-1 0 0,26 49-1,-26 50 1,1 75 0,-50 74-1,-50 0 1,1 0-1,49-99 1,49-75 0,75-74-1,0 0 1,-24 75 0,-51 24 15,-49 99-16,0-24-15,0 74 16,0-75-16</inkml:trace>
  <inkml:trace contextRef="#ctx0" brushRef="#br0" timeOffset="133025.89">24584 14810 0,'0'0'16,"25"0"-16,-25-25 0,49 25 31,-24 0-31,0-25 16,74 1-1</inkml:trace>
  <inkml:trace contextRef="#ctx0" brushRef="#br0" timeOffset="134043.68">26072 14686 0,'-25'0'0,"25"25"31,0 0-15,0-1-1,-49 51 1,24-50 0,0-25-1,50-25 1,0-25 0,49-49-1,-24 49-15,74 1 16,-50 24-1,1 50 1,-51 74 0,-24 50-1,-24-25 1,24-50 0,49-74-1,50-25 16,25-49-15,25-50 0,0 0-1,-74 50 1,-51 49 0,-48 25-1,-1 0 1,-50 149 15,51-100-31,73 26 16,-24-51-1,25-24-15,-1 0 16,-24 0-16,25-24 16,-50-76-1,74 1 1,50 0 15,0 74-15,-49 25-1,-51 75 1,-24-26-16,-24 75 16,-26-74-1,50-25 1,0-50-1,99-50 1,25-24 0,-74 50-1,-1-1-15,1 25 0</inkml:trace>
  <inkml:trace contextRef="#ctx0" brushRef="#br0" timeOffset="134508.99">28032 14711 0,'0'49'47,"0"-98"-47,25 123 16,-1-74 31,26-25-47,0-24 15,49-1 1,-25 25 0,-74 50-1,-24 50 1,-1-51-16,0 51 16,75-75 30,49-50-30,-25-24 0,1 24-1,-51 75 17,-24 0-32,0 24 15,25-24-15,0-25 16,25 25-16,98-25 15,26-50 1,-75 1 0</inkml:trace>
  <inkml:trace contextRef="#ctx0" brushRef="#br0" timeOffset="135002.28">29223 14587 0,'-75'-75'63,"1"125"-48,49 0-15,25-26 16,0 1 0,174-99-16,-323 148 0,223-74 15,25-74 1,-24 49-16,-1-49 16,-49 24-1,0 50 1,-25 50-1,-25 24 1,50 0 0,0-49-1,49-25 17,25-49-32,1-51 15,24-73 16,0-1-15,-100 100 0,1 24-1,-74 75-15,-1 0 16,-99 322 15,149-273-15,25 50-1,0-99 1,24 0-16</inkml:trace>
  <inkml:trace contextRef="#ctx0" brushRef="#br0" timeOffset="135176.81">30587 14636 0,'25'-24'0,"0"24"31,-25 24-15,0 1 0,0 25-1,-25-25 1,0-125-16,25 200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45:03.0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3423 1612 0,'0'0'0,"0"-24"15,25 24 16,-25 24-31,-49 76 16,-1 98 0,-49 25-1,-1-24 17,1-25-17,74-125-15,1 1 16,24-25-16</inkml:trace>
  <inkml:trace contextRef="#ctx0" brushRef="#br0" timeOffset="399.21">3820 1687 0,'25'0'0,"-25"50"15,-25-1 1,0 26-16,-49 98 16,0 1-1,-1-75 17,50-74-32,75-75 31,-25 1-16,99-51 1,-50 26 0,-24 74-1,-50 25 1,0 173 0,-25-49-1,0-25 1,75-99-1,24-25 1,1 0-16</inkml:trace>
  <inkml:trace contextRef="#ctx0" brushRef="#br0" timeOffset="916.94">4391 2208 0,'0'-50'16,"0"100"-16,25-149 15,-75 99 1,-74 74-1,-25 25 1,75 1 0,49-51-1,75-98 1,24 24-16,100-99 31,-75 24-15,-74 100-1,-1 0 1,1 50 0,0 24-1,25-24 1,74-25 0,49-75-1,1-24 1,-25-75-1,-100-99 1,-24 149-16,-25-75 16,0 149-1,-25 0-15,-24 50 16,-26 99 0,-24 100-1,74 24 16,25-25-15,75-99 0,-50-99-16</inkml:trace>
  <inkml:trace contextRef="#ctx0" brushRef="#br0" timeOffset="1067.02">5011 2257 0,'25'0'32,"24"0"-32,1-24 15,49-26-15,0 0 16,1 1-16</inkml:trace>
  <inkml:trace contextRef="#ctx0" brushRef="#br0" timeOffset="1332.04">3200 1389 0,'0'0'0,"-99"-49"15,74 24-15,0 25 16,25-50 0,149-24-1,124 24 1,-99 25-16</inkml:trace>
  <inkml:trace contextRef="#ctx0" brushRef="#br0" timeOffset="1683.03">7169 1935 0,'0'0'0,"-25"0"31,1 0-31,48 50 16,-48 24-1,-1 75 1,0-100-16,-25 76 31,26-76-31</inkml:trace>
  <inkml:trace contextRef="#ctx0" brushRef="#br0" timeOffset="1999.1">7169 1563 0,'0'0'0,"-25"0"16,25 25 15,0-1-16,0 1-15,50-25 16,-25 25 0,0-25-1,-25-25 17,-25 25-17,0-49 1,0 49-16</inkml:trace>
  <inkml:trace contextRef="#ctx0" brushRef="#br0" timeOffset="2400.21">8112 1761 0,'0'0'0,"25"-24"16,-25-1-16,-50 25 47,-49 49-32,24 26 1,75 49-1,25-75-15,50 26 16,24-50 0,-50 24-1,-24-24 1,-50 25 0,-49-1-1,-75-24 1,25 0 15</inkml:trace>
  <inkml:trace contextRef="#ctx0" brushRef="#br0" timeOffset="2817.27">9154 2481 0,'25'0'16,"-25"25"-1,0-1-15,0 1 16,-50 25 0,25-1-16,-24 1 15,-51 49 1</inkml:trace>
  <inkml:trace contextRef="#ctx0" brushRef="#br0" timeOffset="3600.23">11883 1935 0,'0'0'0,"0"-25"16,-25 25-1,0 0 1,0 75 0,0-1-16,-24 0 15,24 1-15,-50 74 16,26 0 0,24-100-1</inkml:trace>
  <inkml:trace contextRef="#ctx0" brushRef="#br0" timeOffset="4133.51">11386 2357 0,'0'0'0,"-24"0"15,24-25-15,0 0 16,49 0-1,26-24 1,123-1 0,-99 0-16,75-49 15,-50 0 1,-74 74 0,-50 50 15,-25 49-16,-25 75 1,-24-25 15,-1-24-15,75-76 0,-24-24-1,73-24 1,-24-26-16,99-49 15,-50 24 1,-49 75 0,0 0-1,0 75 1,-50 49 0,25-25-1,0-49 1</inkml:trace>
  <inkml:trace contextRef="#ctx0" brushRef="#br0" timeOffset="4433.13">12676 2332 0,'0'0'0,"25"-50"31,0 25-31,0 25 16,49-49 0,-49-1-1,0 25 1,-75 25 0,25 25-1,-24 0-15,-26 74 16,51 50 15,148-74-15,-50-51-1,149-24-15</inkml:trace>
  <inkml:trace contextRef="#ctx0" brushRef="#br0" timeOffset="5167.54">15083 2034 0,'0'-25'16,"0"1"0,24 24-1,1 0 1,0 24-16,0 1 15,0 0-15,-25 25 16,0 49 0,-25-74-16,0 24 15,25-98 32,25-1-47,99-74 16,25-25-1,-25 50 1,-75 99 0</inkml:trace>
  <inkml:trace contextRef="#ctx0" brushRef="#br0" timeOffset="5550.13">16025 2183 0,'25'0'16,"-50"0"-16,50-25 0,-25 0 15,-25-24 1,-24 24-16,-1 0 16,0 0-16,-49 25 15,0 75 1,74-26-1,0 51 1,25-76-16,174 1 31,-50-50-15,-25-49 0,-24 24-1,-50 50 1,-50 50 15,0-25-31,0 24 16,0-24-16</inkml:trace>
  <inkml:trace contextRef="#ctx0" brushRef="#br0" timeOffset="5867.25">16497 2009 0,'0'0'15,"0"25"-15,0 0 16,-25 0 0,-25 49-1,-24 1 1,74-51-16,-25-24 15,25 25 1,50-50-16,49-74 16,50 0-1,-50 49 1,-74 50 15,-50 25-31,25 0 16</inkml:trace>
  <inkml:trace contextRef="#ctx0" brushRef="#br0" timeOffset="6284.33">17266 1960 0,'-25'-25'15,"50"50"-15,-100-50 0,1 25 16,-1 25-1,1 0-15,24-1 16,-49 51 0,74 49-1,50-99 1,50-1 0,24-48-1,0-51 1,25-49 15,-25-74-15,0-1-1,-74 125-15,0-1 16,0 75 0,-50 25-1,0 0-15,-24 49 16,-75 150-1,99-75 1,99-75 0</inkml:trace>
  <inkml:trace contextRef="#ctx0" brushRef="#br0" timeOffset="6967.2">17638 2034 0,'0'0'0,"25"-25"0,-1 25 15,-48 0 16,-1 25-15,0 0-16,-25 0 16,26 49-1,48 1 1,26-51 0,49 1-1,-24-50 1,-26-49-1,-24-25 1,0 0 0,24 49-1,26 25 1,-1 25 0,-49 75-1,-25 24 1,-50-25 15,26-24-15,48-75 15,101-25-15,23-24-1,-48 24 1,-100 75 15,-25 25-31,25-25 16,-50 49-1,25-74 1,25 25-16,50-50 16,99-25 15,0-49-16,-25 25 1,-100 74 0,26 0-1,-50 49 1,0 26 0,0-1-16</inkml:trace>
  <inkml:trace contextRef="#ctx0" brushRef="#br0" timeOffset="7669.19">20615 1737 0,'0'49'15,"0"-98"-15,0 148 0,0-25 0,0-24 16,-25 24 0,25-24-16,0-1 15,25-98 17,49-50-1,-24 24-31,-1 1 15,50-75 1,-74 99 0,0 50-1</inkml:trace>
  <inkml:trace contextRef="#ctx0" brushRef="#br0" timeOffset="8583">21235 1985 0,'25'-50'0,"-50"100"0,50-150 16,-25 51-16,0 24 16,-75 25-1,1 50 1,-26 49-1,76 0 1,24-74 0,49-25-1,51-50 17,-26 1-17,-24-1-15,24-49 16,-49 74-1,-25 75 17,-25 49-17,50 0 17,0-49-32,-1-26 0,76 1 15,-1-50 1,0-24 15,0-50-15,-99-100-1,-24 150 1,-51 49 0,1 24-1,74 26 1,99-25-1,25-25 1,-25 25 0,-49-25-1,-50 74 1,0 0 0,25 1-1,24-26 16,1-49-31,74 0 16,-75-24 0,1-1-16,0-50 15,49-24 1,-74 25 0,-25 49-1,0 50 16,-25 0-31,25 24 16,0 26 0,-25 24-1,25-74 1</inkml:trace>
  <inkml:trace contextRef="#ctx0" brushRef="#br0" timeOffset="8702.94">22574 1637 0,'25'-49'15,"-50"98"-15,50-123 0,-25 49 16,0 0-16</inkml:trace>
  <inkml:trace contextRef="#ctx0" brushRef="#br0" timeOffset="9584.33">22897 1885 0,'-25'0'0,"-25"0"15,26 0-15,-76 50 16,76-25 15,24 24-15,74-49-1,50 0 1,0-24 0,-74-1-1,-50 0 1,-25 75-1,25-26 1,0 1-16,0 0 16,99 49-1,-24-49 1,24-50 0,-25-24-1,1-75 16,-1-75-15,-49 50 0,0 75-1,-50 99 17,0 24-17,50 26 1,24-25-16,51 24 15,-1-24 1,-25 24 0,-74 0-1,-99 75 17,49-124-32,1 0 15,24-25 1,75-25 15,24-25-15,0 1-16,51-125 15,48-99 17,-123 199-17,-50 49 1,-25 50-1,0 24 1,0 1-16,-24 0 16,-1 99-1,1-100-15,24 26 16,0-1-16,0-24 16</inkml:trace>
  <inkml:trace contextRef="#ctx0" brushRef="#br0" timeOffset="10135.98">24484 2059 0,'25'25'31,"0"-25"-15,0-25-16,25 25 16,-1 0-16,1-25 0,49-24 31,-99 24-31,0 0 15,0-25 1,-149 75 0,25 50-1,50 24 1,49-25 0,50 25-1,24-49 1,26-50-1</inkml:trace>
  <inkml:trace contextRef="#ctx0" brushRef="#br0" timeOffset="11866.82">3895 4416 0,'0'-25'16,"24"25"-1,1 0 32,25 0-31,0 0-1,-1 25-15,-24 0 16,25-25 0,-1 74-1,-49 75 1,-74 24 0,-50 26-1,-25-50 1,50-25-1,74-50 1,25-49 0,74-25-1,75-25 1,25-74 0,-75 74-16,0 0 15</inkml:trace>
  <inkml:trace contextRef="#ctx0" brushRef="#br0" timeOffset="12117.21">3870 5036 0,'-50'-25'32,"50"0"-32,25 0 15,74 1 1,75-1 0,0 0-1,-100 25 1</inkml:trace>
  <inkml:trace contextRef="#ctx0" brushRef="#br0" timeOffset="12450.22">5234 4862 0,'25'0'31,"0"0"0,0 0-31,-1 0 16,26 0-16,25 0 16,-26 0-1,1-25-15,-25 25 16</inkml:trace>
  <inkml:trace contextRef="#ctx0" brushRef="#br0" timeOffset="12618.06">5333 5160 0,'0'0'16,"-24"25"-16,48-25 31,26 0-15,49-50-1,-24 25-15</inkml:trace>
  <inkml:trace contextRef="#ctx0" brushRef="#br0" timeOffset="13018.03">7690 4441 0,'25'0'15,"-50"0"17,0 24-17,-24 1-15,-1 0 16,-24 49-16,-1-24 16,-74 99-1,25 0 1,0-25-1</inkml:trace>
  <inkml:trace contextRef="#ctx0" brushRef="#br0" timeOffset="13284.48">7169 4490 0,'0'-25'15,"0"1"1,0 73-16,25-98 31,0 73-31,0 1 16,-1 0 0,26 25-16,0-1 15,49 150 1,-49-51-1,-26-48 1,-24-75-16</inkml:trace>
  <inkml:trace contextRef="#ctx0" brushRef="#br0" timeOffset="13536.15">7194 4019 0,'0'-25'0,"0"50"0,-50-50 16,50 0 15,50 25-31,24-25 15,26 25-15,173-24 16,-174 24 0</inkml:trace>
  <inkml:trace contextRef="#ctx0" brushRef="#br0" timeOffset="13750.96">7913 4763 0,'0'0'0,"0"25"0,-24-25 15,73 0 17,1-25-17,99-25 1,24 1-1</inkml:trace>
  <inkml:trace contextRef="#ctx0" brushRef="#br0" timeOffset="14399.98">8782 4664 0,'24'0'31,"-48"25"-15,24-1 0,0 1-1,0 25-15,24-25 16,1-1-16,75 1 15,24-50 1,-50 1 0,0-26-16,26-74 15,-51-25 1,1 0 15,-25 75-31,-25 49 16,0 25-1,0 25 1,-25 124 0,25-100-16,0 75 15,25-74 1,24-50 0,1 0-1,74-74 1,-50-75-1,1 25 1,-50 49 0,-1 75-1,1 0-15,-50 75 32,25 49-32,0-50 15,-24 100 16,24-125-31,0 1 16</inkml:trace>
  <inkml:trace contextRef="#ctx0" brushRef="#br0" timeOffset="14684.57">10220 4664 0,'0'0'0,"25"0"15,-50 0 1,25 25-16,-24-1 16,-1 26-1,25-25 1,49 0-16,51-25 31,-26-50-15,-24 0-1,-50-24 1,-50 49-16,-24 25 31,-75 0-15</inkml:trace>
  <inkml:trace contextRef="#ctx0" brushRef="#br0" timeOffset="15151.94">6822 5334 0,'-25'0'15,"50"-25"32,0 25-47,74 49 16,0-49-1,0 25-15,50 0 16,273-25 0,-174 0-16,323 0 15,-1 25 1,-49-25 0,74 25 15,-495-25-16,123-25 1,-198 25-16</inkml:trace>
  <inkml:trace contextRef="#ctx0" brushRef="#br0" timeOffset="16334.51">7442 6202 0,'25'-25'16,"-25"50"30,0 0-46,-25 24 16,0 26-16,-24 98 16,49-24-1,0-50 1,74-74 0,75-50-1,-25-49 1,-25-50-1,-74-25 1,-75 0 0,-74 50 15,0 74-15,75 25-16,-26 0 15,125 0 16,74-25-15,25 1 0,-75-26-16,1 50 15,24-50 1,-74 50-16</inkml:trace>
  <inkml:trace contextRef="#ctx0" brushRef="#br0" timeOffset="16588.96">8410 6251 0,'0'25'31,"-50"0"-31,25 0 16,-24 24-16,-76 125 15,1 25 17,0 73-17,50-147-15,24-1 16,-49 99 0,25-99-16</inkml:trace>
  <inkml:trace contextRef="#ctx0" brushRef="#br0" timeOffset="17050.49">8211 6971 0,'0'-25'15,"25"25"1,-25 25-1,0 0-15,-25 74 16,50 25 0,0-74-1,0-1 1,49-24 0,-49-50-16,24-24 31,1-51-16,-50-24 1,-25-25 0,0 50-1,125 0 17,-1 49-17,-25 26 1,50-26-1,-24 25 1,-76 0-16,26 25 16</inkml:trace>
  <inkml:trace contextRef="#ctx0" brushRef="#br0" timeOffset="17400.57">9005 6921 0,'0'0'16,"25"0"-16,-25 25 0,25 25 16,-25-1 15,0 26-15,0-50-1,24-50 1,26 0-1,49-74 1,0-1 0,1 51-1,-51 49 1,-24 25 0,0-1-1,-25 26 1,0-25-1,0 24 1</inkml:trace>
  <inkml:trace contextRef="#ctx0" brushRef="#br0" timeOffset="18718.14">12949 5234 0,'0'-24'15,"-25"24"17,1 24-17,-1 1 1,0 25-16,-25 74 15,26-50 1,24-24-16,0 49 16,0-74-1,49 0 1,75-25 0,-25-50-1,1-99 1,-100 0 15,-75 25-15,-24 50-1,-50 74 1,75 25 0</inkml:trace>
  <inkml:trace contextRef="#ctx0" brushRef="#br0" timeOffset="19035.32">13520 5185 0,'49'25'0,"-98"-50"0,123 50 16,-49 24-16,-25-24 15,0 25 1,0 49-1,-25 0 1,0-25 0,1-49-1,73-74 17,26-100-17,148-149 1,-173 224-1,-1 24-15,26 0 16,-51 50-16</inkml:trace>
  <inkml:trace contextRef="#ctx0" brushRef="#br0" timeOffset="20217.06">16249 4664 0,'0'0'0,"0"-25"31,24 0 16,1 25-47,25 0 16,24 0-16,50 0 15,-25 25 1,-49 49 0,-50 75-1,-99 25 1,-75 24 15,50-49-31,75-50 31,73-49-15,100-50 0,75-50-1,-25 26 1,-125 24 0,1-25-16</inkml:trace>
  <inkml:trace contextRef="#ctx0" brushRef="#br0" timeOffset="20435.57">16249 5061 0,'0'0'16,"0"0"15,49 0-31,26 0 16,24 0-16,124-25 15</inkml:trace>
  <inkml:trace contextRef="#ctx0" brushRef="#br0" timeOffset="20685.93">17613 5011 0,'0'0'16,"-25"0"-16,0 0 15,50 25 16,25-50-31,74 25 16,49-25 15,-73 25-15</inkml:trace>
  <inkml:trace contextRef="#ctx0" brushRef="#br0" timeOffset="20853.14">17712 5210 0,'-25'24'16,"50"-48"-16,-50 73 0,25-24 15,-24-25 1,48 0-16,76-25 16,73 25-1</inkml:trace>
  <inkml:trace contextRef="#ctx0" brushRef="#br0" timeOffset="21417.04">19870 4341 0,'0'0'0,"25"-25"0,-50 1 16,1 24 31,-1 24-31,-99 101-1,-25 23 1,0 1-1,25-50 1,25-24 0</inkml:trace>
  <inkml:trace contextRef="#ctx0" brushRef="#br0" timeOffset="21666.98">19250 4391 0,'0'0'0,"0"-50"0,0 25 16,25 50 15,0 25-15,24 49-1,51 25 1,-51-49-16,50 49 15,1-25 17,-51-50-32</inkml:trace>
  <inkml:trace contextRef="#ctx0" brushRef="#br0" timeOffset="21900.34">19399 3994 0,'0'0'0,"0"-25"0,-25 0 31,25 1-31,99-26 16,50 50-1,-49-25 1</inkml:trace>
  <inkml:trace contextRef="#ctx0" brushRef="#br0" timeOffset="22167.73">20193 4689 0,'-25'24'16,"50"1"15,24 0-31,1-25 15,25 0 1,49 0-16,-25-25 16,25 0-16</inkml:trace>
  <inkml:trace contextRef="#ctx0" brushRef="#br0" timeOffset="22817.92">21185 4664 0,'-25'0'47,"25"25"-47,0-1 16,-24 1-16,48 0 15,1 49 1,0-49 0,0-25-16,74 0 15,0-25 1,-24-24 0,24-75-1,-25-25 1,-24 50-1,-50 49 1,25 50 0,-50 75-1,0 24 1,75-25 15,-1-24-31,75-25 31,-24-75-15,-1-24 0,-50-50-1,1 24 1,-50 26 0,25 74-1,-25 49 1,-25 51-1,-25 24 1,26-25 0,24 0-1,24-49 1</inkml:trace>
  <inkml:trace contextRef="#ctx0" brushRef="#br0" timeOffset="23135.32">22525 4713 0,'0'0'0,"25"25"31,-50-25-15,25 25-1,0 0 1,25 0-1,-1-25 1,26 0 0,-25-75-1,0 26 1,-50-1 0,-25 25-1,-49 25 1,24 25-1</inkml:trace>
  <inkml:trace contextRef="#ctx0" brushRef="#br0" timeOffset="23651.01">18804 5110 0,'0'0'0,"-25"0"31,74 0-15,-24 25-1,50-25-15,24 25 16,174 25-1,-75-50-15,26 24 16,48 1-16,51 0 16,-1 0-16,-24-25 15,297 0 1,75-25 15,-422 0-15,-74 25-1,-75-25 1,-49 25-16</inkml:trace>
  <inkml:trace contextRef="#ctx0" brushRef="#br0" timeOffset="24950.92">19746 5879 0,'25'0'16,"-50"0"-16,50-24 0,-25-1 16,-25 25 30,1 25-30,-26 24-16,25 1 16,0-1-16,0 75 15,50-24 1,50-26 0,-26-24-1,-24-26-15,25 26 16,-50-25-1,-50 0 17,-49-25-17,24 0 1,75-25-16</inkml:trace>
  <inkml:trace contextRef="#ctx0" brushRef="#br0" timeOffset="25203.39">20515 6103 0,'0'0'0,"25"0"0,-50 49 32,-24-24-17,24 25-15,-99 49 16,0 75-1,-75 49 1,1 0 15,49-49-15,75-75 0</inkml:trace>
  <inkml:trace contextRef="#ctx0" brushRef="#br0" timeOffset="25618.32">20565 6698 0,'0'0'0,"0"25"16,-25 0 15,0 24-31,25 50 15,50 1 1,24-51 0,26-49-1,-26-25 1,-24-49 0,-50-75-1,-75-24 1,1 49-1,24 49 1,50 50 0,223-74-1,26 25 1,-51 74 15,-99-25-15,-74 25-16</inkml:trace>
  <inkml:trace contextRef="#ctx0" brushRef="#br0" timeOffset="26002.98">21334 6648 0,'0'25'31,"0"0"-31,0 0 16,0 0-16,0 24 16,25-49 15,49-49-15,50-26-1,25-24 16,-99 49-31,74 1 16,-75 49 0,1 25-1,-50 24 1,25 26 0,-25-26-16,0 26 15,0-51 1</inkml:trace>
  <inkml:trace contextRef="#ctx0" brushRef="#br0" timeOffset="27817.81">25402 5234 0,'25'-49'15,"-50"98"-15,50-148 0,-25 50 16,-25 24 0,-49-25-16,49 50 15,-25 0 1,-74 124-16,0 0 31,100 0-15,48-74-16,76-50 31,24-50-15,0-49-1,-50 0 1,-49 49 0,0 50-1,-25 25-15,0 49 16,-25 75 15,25-99-31,0-1 0,0 1 16,25-25-1</inkml:trace>
  <inkml:trace contextRef="#ctx0" brushRef="#br0" timeOffset="28152.12">26122 4912 0,'0'-25'16,"0"50"-16,-25-50 31,0 50-15,0 0-1,0-1-15,1 26 16,-51 25 0,26 49-1,49-75-15,0 1 16,0-1-16,49 1 16,26 0-1,49-50 1,-25-25-1,-49 25 1</inkml:trace>
  <inkml:trace contextRef="#ctx0" brushRef="#br0" timeOffset="29156.49">26792 5135 0,'0'-25'47,"0"1"-31,0-1-1,0 0 16,-25 25-31,-50 25 16,-24 24 0,-25 75-1,50 0 1,49 0 0,25-99-1,99 25 1,50-25-1,25-25 1,-26 0 0</inkml:trace>
  <inkml:trace contextRef="#ctx0" brushRef="#br0" timeOffset="29634.95">27164 5284 0,'0'0'16,"0"-25"-16,0 0 15,-25 50 1,0-25 0,0 25-16,-24 49 31,49-24-31,0 0 16,24-1-1,51-24 1,24 0-1,0-75 1,0 1 0,1-51-1,24 26 1,-25 49 0,-49 50-1,-50 74 1,-25 0-1,-25-24 1,50-50 0,75-50 15,24-50-15,50-24-1,-75 50-15,25 24 16,-49 25-1</inkml:trace>
  <inkml:trace contextRef="#ctx0" brushRef="#br0" timeOffset="30234.92">28404 5309 0,'25'0'0,"-25"25"16,-25-1 0,0-24-16,-24 25 15,-1 0-15,-99 25 16,99-1-1,1 50 1,98-74 0,76-25-1,23-25 1,-24-24 15,-24-50-31,-26-75 31,25-49-15,-24-1 0,-51 125-1,1 50 1,-99 73 0,-125 200-1,100-26 1,50 1-1,98-100 1,75-50 0,75-49 15,-125-24-31,1-1 16,-1-25-16,25-49 15,-74 25 1,-50 98 15,25 26-15,-25-25-16,1 74 15,-1-25 1,0-24 0,25-25 15</inkml:trace>
  <inkml:trace contextRef="#ctx0" brushRef="#br0" timeOffset="30383.41">29347 5185 0,'49'-75'16,"-98"150"-16,123-199 0,-74 99 16,25-25-1</inkml:trace>
  <inkml:trace contextRef="#ctx0" brushRef="#br0" timeOffset="30972.8">29471 5210 0,'0'0'0,"0"49"16,0 50 0,-25-49-1,25-25 1,25-25-1,24-25 1,75-49 0,-24 24-1,-51 25 1,-24 50 0,0 0-1,0 24-15,99-24 16,74 0 15,-24-25-15,-25-50-1,-75-49 1,-74 25 0,0 24-1,-50 75 16,26 74-15,-51 100 0,26-26-1,-51 1 1,-49 24 0,-24-49-1,-1-74 1,100-75-1,74-50 17,49-24-32,1-26 15,49-24-15,124-99 16,-24 49 0,-100 75-1</inkml:trace>
  <inkml:trace contextRef="#ctx0" brushRef="#br0" timeOffset="34436.04">3423 9402 0,'25'0'15,"-50"0"-15,50-25 32,0 0-32,-25 1 15,0-1 1,0 0 0,-25 0 15,0 25-31,-74 50 15,-50 49 1,50 50 0,25-50-1,74-74 1,124-50 0,25-74-1,-1-25 1,-73 49-1,-50 51 17,-25 48-17,24 1 1,-24 25-16,25 49 16,0-25-1,-25-49 1,74-50-1,26-24 1,24-1 0,-50 25-1,-49 25 1,0 50 0,-25 24-1,-75 50 16,-24-49-15,0-50 0,49-50-1,25-50-15</inkml:trace>
  <inkml:trace contextRef="#ctx0" brushRef="#br0" timeOffset="35286.25">6078 9377 0,'0'-25'16,"0"50"-16,0-74 16,0 24-1,-25 25 16,0 25-31,-74 99 16,49 24 0,50-24-1,75-74 1,74-50 0,-25-50-1,-75 1 1,-49 24-1,0-25-15,-49-24 16,-26 49 0,-49-24-1,99 24 1,0 25-16,75-50 16,49-49-1,50 49 1,0 1-1,-50 49 1,-49 0-16</inkml:trace>
  <inkml:trace contextRef="#ctx0" brushRef="#br0" timeOffset="35637.23">8137 9600 0,'0'0'15,"0"-24"-15,-25 24 16,25-25 0,0 50-1,0-1 1,-25 76-16,0-51 16,25 26-16,-49 24 15,49-49 16</inkml:trace>
  <inkml:trace contextRef="#ctx0" brushRef="#br0" timeOffset="35789.3">8211 9154 0,'-25'-25'31,"0"25"-15,1 25-16</inkml:trace>
  <inkml:trace contextRef="#ctx0" brushRef="#br0" timeOffset="36069.12">8608 9303 0,'0'0'0,"25"0"0,0 25 16,-25-1 0,24 51-1,1-1 1,0 1 0,25-1-1,-26-74 1,-73 25-1,-75 0 1,-25-25 0,75 0-1,49 0 1</inkml:trace>
  <inkml:trace contextRef="#ctx0" brushRef="#br0" timeOffset="37752.69">10766 9055 0,'0'0'0,"0"-25"16,0 0 0,-25 50 15,1 25-31,-51 123 16,1 50-1,49-123 1,0 24-1,0-50-15,25 25 16,-24-74 0,24 0-1,0-50 1,24-49 0,26-50-1,-25 24 1,0 51-1,-25 24 1,24 25 47,-24-25-48,25 25 1,0 0-1,0-25-15,0 25 16,49-24 0,0-26-1,1 25 1,-1 0 0,-24 1-1,-50-1 1,50 25-1,-50 49 1,-25 1 0,-25 24-1,-49 1 1,-25-26 0,49-24-16,1 0 15,49-25 1,25 25 31,50 24-32,-1 51 1,-24-1 0,0-49-16,25 24 15,-50-49 1,24 0-1</inkml:trace>
  <inkml:trace contextRef="#ctx0" brushRef="#br0" timeOffset="38468.26">11287 9452 0,'0'0'0,"25"0"0,0 24 31,-50 26-15,25 0-16,0-1 16,0 26-1,-25 24 1,0-49-16,25-26 16,0-48 15,50-101-16,49 26 1,-24 25 0,-51 49-1,1 25 1,0 0 0,-25 50-16,0-26 0,-25 76 15,25-1 16,0-25-15,75-74 0,-1-49-1,50-26 1,-25 1 0,-49-1-1,-50 51 1,-50 48 15,-24 51-15,49 24-1,25-24 1,75-51 0,24-48-1,0-26 16,-49 25-31,-26-49 16,-48-26 0,-26 26-1,0 49-15,1 0 16</inkml:trace>
  <inkml:trace contextRef="#ctx0" brushRef="#br0" timeOffset="38885.94">12279 9476 0,'0'0'0,"25"0"16,-25 25-1,0 25 1,-25 24 0,25-24-16,0 24 15,75-24 1,49-50 15,0-75-15,-25 1-1,-74 0 1,-25 49-16,0 0 31,-25 50-15,25 0-16,0-1 15,25 51 1,74-50 0,-24-50 15,-26-25-15,-49-49-1,0 49-15,-25 1 16,1-26-1,24 51-15</inkml:trace>
  <inkml:trace contextRef="#ctx0" brushRef="#br0" timeOffset="39187.08">13247 9526 0,'0'0'15,"0"25"-15,25 24 16,-50-24-16,0 74 15,25-74 1,-25-25 0,125-49-1,48-100 1,26 25 0,-50 74-1,-50 25 16,-74 75-15,0 49 0,-49 50-1,49-99-15,0-1 0</inkml:trace>
  <inkml:trace contextRef="#ctx0" brushRef="#br0" timeOffset="40021.19">16075 9600 0,'0'-24'16,"0"48"-16,0-73 0,-25 49 15,-25 0 1,-49 25-1,25 24-15,-1 1 16,-24 99 0,99-25-1,75-75 1,73-49 0,1-24-1,-74-51 1,-50-49-1,-25 25 1,24 49 0,76 50 15,48 0-15,-48 50-1,-76-25-15,-24 74 16,0-49-1,-99-1 1,99-24 0,0-50-1,25-49 1,99-75 0,99-74-1,-123 173 1,-76 50-1,1 25 1</inkml:trace>
  <inkml:trace contextRef="#ctx0" brushRef="#br0" timeOffset="40823.05">17985 9551 0,'25'0'16,"-25"-25"-16,25 25 15,-25 25 1,-25 0-16,25 49 16,-25-24-16,0 24 15,-24 25 1,24-74-1,25-50 1,49-24 0,51-100-1,73 0 1,-49 50 0,-49 99-1,-50 49 1,-25 1-16,-50 99 15,-24 25 1,74-75 15,124-99-15,74-50-16,-24-99 31,-50 0-15,-75 75-1,-98 49 1,-51 50 0,1 74-1,74 0 1,25-49-16,75 0 16,74-50-1,-25-25 1,-50-25-1,-74-24 1,-49-50 15,-51 25-15,51 49-16</inkml:trace>
  <inkml:trace contextRef="#ctx0" brushRef="#br0" timeOffset="41069.87">19597 9228 0,'0'0'16,"25"-24"-16,-25 73 31,-25-24-15,-24 124-1,-1 0 1,50-50-16,25 75 15,25-75 1,24-74 0,25-50-1,-49-74 1</inkml:trace>
  <inkml:trace contextRef="#ctx0" brushRef="#br0" timeOffset="41202.46">19548 9526 0,'-50'0'0,"100"0"0,-125-25 16,75 0 0,25 1-1,99-26 1,-24 25-16,-1 0 0</inkml:trace>
  <inkml:trace contextRef="#ctx0" brushRef="#br0" timeOffset="41935.57">22252 9204 0,'0'0'0,"-25"-25"15,0 0 1,0 50-1,-24 49 1,-1 50 0,1 75-1,-51 24 1,26 0 0,49-173-16,0 24 15,75-148 16,124-100 1,49-24-17,-25 24 1,-49 100 0,-174 74-1,-24 49 1,-125 50-1,0 1 1,50-26 0,100-74-16,73-25 31,26 25-15,-1 25-1,0 50 1,-49 24-1,25 0 1,-25-49 15,-1-26-31</inkml:trace>
  <inkml:trace contextRef="#ctx0" brushRef="#br0" timeOffset="42936.09">22872 9650 0,'0'0'16,"50"-50"-16,-26 50 16,1 0-1,-50 75 1,1 24 0,-26 25-1,25-74 1,-24-1-1,73-73 17,1-1-32,124-99 15,0 0 1,-25 74 0,-50 25-1,-49 100 16,0 24-15,0-49 0,74-26-1,25-73 1,-25-1 0,-74 25-1,-25 0 1,-50 100 15,26-1-15,24 26-1,0-26 1,49-49 0,26-50-1,-26-25 1,-24-49-1,0 50-15,0-26 16,49 25 0,25 1-1,1 24 1,-26 25 15,-74 50-31,-25 24 31,-74 25-15,49-49 0,50 24-1,100-74 1,48-74 0,1-25-1,-49-25 1,-100 148 15,0 26-15,-25 25-1,50-26 1,74-24 0,0-50-1,25-24 1,-50-51-1,-49-24 17,25 50-17,-50 49-15</inkml:trace>
  <inkml:trace contextRef="#ctx0" brushRef="#br0" timeOffset="43285.64">25179 9526 0,'25'25'0,"-25"0"31,25-1-31,-50 51 16,-25-1-1,1 1 1,24-50 0,25-1-1,49-48 1,75-76-1,50 1 1,25 0 0,-150 49-1,50 50 1,-99 99 0,-49 1-1,24 24 1,0-50-1,0-49 1</inkml:trace>
  <inkml:trace contextRef="#ctx0" brushRef="#br0" timeOffset="43500.95">26469 9948 0,'0'0'0,"25"0"47,-25 25-47,0-1 16,-25-24-1</inkml:trace>
  <inkml:trace contextRef="#ctx0" brushRef="#br0" timeOffset="46403.31">2183 12875 0,'25'0'15,"-50"0"-15,75 0 0,-50-25 16,0 75 15,0-1-15,-25 26-16,25 24 15,-50 100 1,50-75 0,99-100-1,199-148 16,-149-24-15,-99 98-16</inkml:trace>
  <inkml:trace contextRef="#ctx0" brushRef="#br0" timeOffset="46620.2">2059 12974 0,'0'0'16,"0"-25"-16,0 1 15,25-1 1,24 0-16,150-49 16,24-50-1,-74 24 1</inkml:trace>
  <inkml:trace contextRef="#ctx0" brushRef="#br0" timeOffset="46787.69">2307 13148 0,'0'0'0,"-25"50"15,-24-26 1,49 1-1,124-50 1,-25-24-16,0 24 16</inkml:trace>
  <inkml:trace contextRef="#ctx0" brushRef="#br0" timeOffset="47004.63">3324 12677 0,'0'0'15,"0"-25"-15,25 25 16,-75 25 0,50 24-1,-24 1 1,-51 99 0,-49 24-1,74-98-15,-49 74 16,50-75-1</inkml:trace>
  <inkml:trace contextRef="#ctx0" brushRef="#br0" timeOffset="47219.94">2853 13024 0,'0'0'0,"25"-124"16,-1 74-1,76 75 32,-51 25-31,1-26-1,-1 26-15,76 74 16,-51-49 0,-24-51-16</inkml:trace>
  <inkml:trace contextRef="#ctx0" brushRef="#br0" timeOffset="47504.46">4068 12999 0,'0'0'0,"0"-25"15,-24 50 32,48 25-31,1-26-1,50-24 1,-26-49 0,-24 24-1,-25 0 1,-50 25-16,26 0 15</inkml:trace>
  <inkml:trace contextRef="#ctx0" brushRef="#br0" timeOffset="47739.19">4044 13297 0,'0'0'0,"0"25"0,-25-1 16,25 1 15,49-50-15,1 1-16,24-26 15,-24 0 1,-50 1 0,-74 49-1,-100 49 1</inkml:trace>
  <inkml:trace contextRef="#ctx0" brushRef="#br0" timeOffset="48036.45">2357 14066 0,'0'0'0,"-124"25"31,99-1-15,74-48 0,75-1-1,25 0 1,50-25-16,247-74 16,-98 25-1,-125 49 1,-149 26-1,-49 24 17</inkml:trace>
  <inkml:trace contextRef="#ctx0" brushRef="#br0" timeOffset="55456.04">6326 12701 0,'0'-24'62,"0"48"-46,-25 1-1,0 25 1,0 24-16,-74 75 16,0-25-1,-25 0 17,99-99-32,25-75 31,74-99-16,75-49 1,25-50 0,-25 49-1,-100 125 1,26 24 0,-50 50 15,-1 50-31,1 99 15,-25 49 1,-25 1 0,1-50-1,24-50 1,-25-74-16</inkml:trace>
  <inkml:trace contextRef="#ctx0" brushRef="#br0" timeOffset="55638.13">6177 13049 0,'-25'-50'32,"50"100"-32,-75-100 0,50 25 15,50 0 1,24 1-1,26-1-15,24 0 0</inkml:trace>
  <inkml:trace contextRef="#ctx0" brushRef="#br0" timeOffset="56219.4">8385 12925 0,'0'0'16,"25"0"-16,-1 0 31,26 0-16,24 24 1,-49 26 0,-25 0-16,0 148 31,-25-123-15,1-26-16,-1-24 15,0-25 1,50-50-1,49-74 1,174-149 0,-99 149-1,-50 75 1,-49 49 0,-25 25-16</inkml:trace>
  <inkml:trace contextRef="#ctx0" brushRef="#br0" timeOffset="56589.07">9451 13173 0,'0'0'0,"0"-25"0,25-50 16,-25 26-1,-25 24-15,1 0 16,-76 25-1,-48 50 1,-1 74 0,99 0-1,50-74 1,99-50 0,50-50-1,0-49 1,-75 24-1,-24 50 1,-50 50 0,-50 99-1,1-24 1,24-1 0</inkml:trace>
  <inkml:trace contextRef="#ctx0" brushRef="#br0" timeOffset="56891.96">9600 13198 0,'0'0'16,"25"-50"-16,25 25 15,-1 0 1,-24 25 0,-25 50-1,-49 49 1,24-24-1,0-75 1,75-50 0,98-49-1,-98 49 1,49 0 0,-49 50 15,-25 25-31,49 0 15,0-25 1</inkml:trace>
  <inkml:trace contextRef="#ctx0" brushRef="#br0" timeOffset="57236.76">10345 13098 0,'99'-25'15,"25"-49"1,-99 24-16,-273 199 16,520-322-16,-247 148 15,-149 25 1,-49 74-1,48 25 1,51 26 0,74-26-1,99-99 1,25-25 0,100-174 15,-76-24-16,-24-74 1,-74 73 0,-50 175-1,-50 73 1,-49 125 0,25 25-1,49 24 1</inkml:trace>
  <inkml:trace contextRef="#ctx0" brushRef="#br0" timeOffset="57923.12">10865 12999 0,'0'0'0,"100"-50"15,-76 50 1,-98 25 15,0 50-15,49 24-1,25-25 1,74-74 0,25-49-1,-24-26 1,-50 26 0,0-51-1,-1 51-15,1-1 16,50 1-1,-1 24 1,-24 25 0,-50 74-1,-25 1-15,-50 24 16,26-25 15,24-49-15,99-50-1,50-74 1,-49 49 0,-26 1-16,26-1 15,-50 50 1,-25 75 0,-25-26-1,-50 50 1,51-24-1,48-75 1,76-75 0,48-24 15,-73 25-15,24 24-1,50 1 1,-99 49-1,-50 49 1,0-24-16,-25 49 16,-74 1-1</inkml:trace>
  <inkml:trace contextRef="#ctx0" brushRef="#br0" timeOffset="58643.66">14388 12701 0,'0'-24'15,"0"48"-15,25-73 16,-50 24-16,50 0 15,-25-24-15,25-1 16,24-74 0,-24 74-16,0-49 15,-75 124 17,-99 148-17,50 51 1,99-125-16,25 25 15,74-25 1,-49-74 0,-25-25-1,-25 25-15,-75 0 16,-49-25 0,0-25 15,75 0-16,49 0-15,24-24 16</inkml:trace>
  <inkml:trace contextRef="#ctx0" brushRef="#br0" timeOffset="58971.9">15157 12751 0,'0'0'0,"0"-25"15,-25 25-15,-124 25 16,-49 49 0,74 26 15,99-26-15,75-49-1,99-75 1,-1-24-1,-48-25 1,-51 24 0,-24 75-1,-25 50 1,-74 99 0,74-50-1</inkml:trace>
  <inkml:trace contextRef="#ctx0" brushRef="#br0" timeOffset="59659.06">15529 12751 0,'0'0'0,"25"0"16,-25 50 15,-50-1-31,1 26 31,-1-51-31,50 26 16,75-75 15,24-49-15,-25-1-1,-49 51 1,0-1-1,-50 74 1,0 1 0,25 0-1,25-50 1,0-25 0,49 0-1,1 0 1,-51 0-1,1 25 1,-50 25 0,25 0-16,25 25 15,-25-26-15,25-24 16,99 25 0,25-74-1,0-1 1,-25-74-1,-25-74 1,-74 148 0,-25 75 15,-50 74-15,25 0-16,-74 124 15,50-74 1,-125 199-1,25-51 1,25-98 0</inkml:trace>
  <inkml:trace contextRef="#ctx0" brushRef="#br0" timeOffset="60339.25">16571 12999 0,'25'-50'0,"-50"100"16,75-124-16,-50 49 0,0 0 16,0 50 15,24 74-15,1-49-1,0-1 1,74 1-1,50-50 1,25-124 0,-100 49-1,75-247 1,-75 99 0,-49 99-1,-25 99 1,-74 124-1,-1 50 1,1 49 0,74 1-1,25-75 17,74-50-17,-49-74-15,123 0 16,-24-74-1,-50-75 1,-49 50 0,-25 24-16,0 1 15,-50 74 1,-50 99 0,26 0-1,24 1 1,50-1-1,0-74 1,49-1 0,50-48-1,-74 24 17</inkml:trace>
  <inkml:trace contextRef="#ctx0" brushRef="#br0" timeOffset="61938.77">20317 12528 0,'0'0'0,"25"-25"0,-25 0 31,-50 25-16,0 75 1,-24-1 0,74 25-1,74-49 1,75-50 0,0-25-1,-50-49 16,-74-1-15,-74-24 0,-75 0-1,-25 74 1,99 25-16</inkml:trace>
  <inkml:trace contextRef="#ctx0" brushRef="#br0" timeOffset="62405.42">21210 12379 0,'0'0'0,"50"-25"0,-26-25 15,-24 26-15,25-1 16,-50 50 15,1 123-15,-1-23-16,-50 172 15,26 26 1,49-100 0,25-99-1,24-99 1,26-75-1,-51-49 1,-48-75 0,-175-99-1,100 199 1,49 24 0,-24 26-1,99-26 1,148 0-1,75 26 1,-124-1-16</inkml:trace>
  <inkml:trace contextRef="#ctx0" brushRef="#br0" timeOffset="63140.2">23839 12255 0,'0'-25'0,"0"50"16,0-75-16,0 25 15,-24 25-15,24 25 31,-25 74-15,-25 75 0,-49 74-1,25-74 1,24-25 0,25-75-1,25-49 1,0-50 15</inkml:trace>
  <inkml:trace contextRef="#ctx0" brushRef="#br0" timeOffset="63556.39">24261 12801 0,'0'-25'0,"0"50"16,25-100-16,-25 50 31,-74 75-15,-1 49 15,26 25-16,49-25 1,0-74 0,74 0-1,25-25 1,-24-50 0,-26 1-16,-24-1 15,-25-74 1,-25 0-1,-74 99 1,25 1 0,-1 48-1</inkml:trace>
  <inkml:trace contextRef="#ctx0" brushRef="#br0" timeOffset="63940.1">25179 12825 0,'0'0'0,"0"-49"47,-25 49-47,0 0 16,-24 0-16,24 49 15,-25-24-15,-24 50 16,74 24 0,25 0-1,74-74 1,0-25 0,-49-50-1,-25-49 1,-25-25 15,-124-25-15,0 100-1,74 24 1</inkml:trace>
  <inkml:trace contextRef="#ctx0" brushRef="#br0" timeOffset="64855.43">27040 12726 0,'0'0'15,"-25"0"1,-25 0-16,-24 99 15,-1 50 1,51-25 0,48-74-1,-24-25-15,75 0 16,24-75 0,0-49-1,-49-25 16,-25 49-15,-1 50 0,-24 50-1,0 50 1,0 24 0,25-50-16,0-24 15,49-25 1,-24 0-16,49-49 15,-24-51 1,-26-24 0,-49 25 15,25 74-15,-25 1-1,-25 73-15</inkml:trace>
  <inkml:trace contextRef="#ctx0" brushRef="#br0" timeOffset="65405.23">27759 12925 0,'0'0'16,"50"-25"-16,-50 0 0,0 0 16,24 25-1,-48-25 1,-26 50-1,25 50 1,0-1 0,75 0-1,0-49 17,24-74-17,-49-1 1,0-49-1,-1-50 17,26 124-17,99 75 1,-124-25 0,24 49-1,-49 0 1,-24 1 15,-1-50-31,25-1 16,25-24-1,-1-24 1,26-26-16,49-24 16,0-26-1,-24 76 16,-50-1-15,24 25 0</inkml:trace>
  <inkml:trace contextRef="#ctx0" brushRef="#br0" timeOffset="65853.71">29123 12453 0,'25'-25'0,"-50"50"0,50-74 16,-25 73 31,-25 101-32,1-51 1,-1 0-16,-25 1 16,-24 74-1,49-75-15,-25 0 16,50-49 0,25-25-1</inkml:trace>
  <inkml:trace contextRef="#ctx0" brushRef="#br0" timeOffset="66103.16">29371 12776 0,'25'-75'15,"-50"150"-15,75-174 16,-50 74 0,-50 25-16,1 0 15,-1 25-15,1-1 16,-1 1-16,25 50 15,25-26 1,25 26 0,74-51-1,-24 1 1,-1-25 0,-49-25-1</inkml:trace>
  <inkml:trace contextRef="#ctx0" brushRef="#br0" timeOffset="66420.91">29719 12875 0,'0'-25'16,"25"25"0,24-25-1,-24-24 1,49-26-1,-74 51 1,0-1 0,-74 25-1,24 25 1,-49 49 0,50 25-1,24-24 1,74-26-1,51-24 1,-1-25 0,-25-25-16</inkml:trace>
  <inkml:trace contextRef="#ctx0" brushRef="#br0" timeOffset="66671.07">30289 12776 0,'0'0'0,"25"0"16,0 0-1,0 0-15,0 49 16,-50 26 0,-25-26 15,25-24-15,25 0-1,25-25 1,50-74-1,24-26 1,50-48 0,-100 123-1</inkml:trace>
  <inkml:trace contextRef="#ctx0" brushRef="#br0" timeOffset="66973.11">31083 12701 0,'0'0'0,"25"0"16,-50 25 15,0 25-15,25 24 0,25 50-1,0 0 16,0-49-15,0-50 0,-50-25-16,-99 0 15,0 0 1,49-25-16,26 0 16,24 25-16</inkml:trace>
  <inkml:trace contextRef="#ctx0" brushRef="#br0" timeOffset="69737.97">3820 14934 0,'25'0'0,"-25"-25"16,25 25-1,-25 25 1,-25 0-16,0 24 16,25 26-16,-25-1 15,1 1-15,24-26 16,0 1 0,24-50-1,51-50 1,-1-49-1,-24 25 1,-50 49 0,25 75-1,0 24 1,49-24 15,0-26-15,26-48-1,-26-26 1,-24 0-16,-26-49 16,1 0-1,-50 49 1,1 25 0,24 50 15</inkml:trace>
  <inkml:trace contextRef="#ctx0" brushRef="#br0" timeOffset="69972.02">4788 15033 0,'0'0'0,"74"-49"31,-74 73 0,0 1-15,-25 25-16,25 74 15,-24-25 1,24-24 0,0-51-16</inkml:trace>
  <inkml:trace contextRef="#ctx0" brushRef="#br0" timeOffset="70126.98">4862 14860 0,'0'0'0,"0"-50"16,0 25-1,-25 25 16</inkml:trace>
  <inkml:trace contextRef="#ctx0" brushRef="#br0" timeOffset="70371.12">5259 14810 0,'0'0'0,"25"0"0,-25-25 15,0 50 17,0 25-32,-25-1 15,25 26-15,0 24 16,-25-25-16,0 75 16,1-50 15,-1-74-31</inkml:trace>
  <inkml:trace contextRef="#ctx0" brushRef="#br0" timeOffset="70904.36">5110 15232 0,'0'0'0,"0"-25"0,75-25 16,-26 1-16,75-26 15,-74 50 1,-25 1-16,0-26 16,-1 50-1,-48 99 1,24 25 15,0 0-15,0-74-1,0-25 1,24-25 0,26-75-1,0-73 1,-1 73 0,-24 50-1,0 50 1,-25 74-1,0-24 1,25-26 0,24-49-1,50-24 1,1-26 15,-1-24-15,-99 49-1,50 0 1,-26 25-16</inkml:trace>
  <inkml:trace contextRef="#ctx0" brushRef="#br0" timeOffset="71754.17">8310 14934 0,'0'0'15,"0"-25"-15,0 0 0,0 1 16,0-1 15,-24 0-31,-51 50 31,-49 99-15,-25 25 0,100-25-1,24-75-15,50-24 16,74 0 0,0-25-16,100-50 15,-1-49 1,-124 25-1</inkml:trace>
  <inkml:trace contextRef="#ctx0" brushRef="#br0" timeOffset="72104.14">8558 14463 0,'0'-25'15,"0"50"-15,25 74 16,0 75 15,-50-1-15,0-49-1,25-99 1,25 0 0,25-100-1,49-24 1,-49 25-1,-1 74 1,-49 49 0,25 26-1,-25-1 1,0-24 0,0-25-1</inkml:trace>
  <inkml:trace contextRef="#ctx0" brushRef="#br0" timeOffset="72323.19">9203 14884 0,'0'0'0,"0"-24"16,25 24-16,-25-25 15,0 50 16,25-1-31,-50 26 16,0 49 0,25-49-16,-24 24 31,-1 1-31</inkml:trace>
  <inkml:trace contextRef="#ctx0" brushRef="#br0" timeOffset="72451.95">9377 14711 0,'0'-25'0,"0"50"0,-25-50 16,25 0 0</inkml:trace>
  <inkml:trace contextRef="#ctx0" brushRef="#br0" timeOffset="72703.83">9724 14339 0,'0'0'16,"-24"24"-1,24 1 1,-25 50-1,-25 74 1,25 49 0,0-24-1,50-75 1,25-49-16</inkml:trace>
  <inkml:trace contextRef="#ctx0" brushRef="#br0" timeOffset="73122.13">10444 14760 0,'0'0'0,"25"-24"0,-75-1 15,-74 25 1,0 25 0,25 49-1,49 25 16,50 0-15,50-49 0,49-50-1,0-25 1,-49-24-16,24-51 16,-49-48-1,-25-76 1,0 75-1,25 50 1,-50 124 15,0 99-15,0 50 0,25-75-1,-49 99 1,49-98-16</inkml:trace>
  <inkml:trace contextRef="#ctx0" brushRef="#br0" timeOffset="73437.6">10841 14612 0,'0'0'16,"0"-25"-16,24 25 15,-24 25 1,0-1-16,-24 100 16,24-49-16,-25 74 31,0-50-15,0-74-1,25-50 1,50-99-1,24-50 1,1 1 0,-26 98-1,1 75 1</inkml:trace>
  <inkml:trace contextRef="#ctx0" brushRef="#br0" timeOffset="74055.14">11337 14835 0,'49'0'16,"-98"0"-16,148-25 0,-49 0 16,-1 0-16,26-49 15,-51 0 1,-73 24 15,-50 50-15,-25 124-1,74 25 1,50-25 0,74-75-1,50-49 1,-49-24-16,74-26 16,-50-49-1,0 24 1,-74 26-1,0 49 1,0 49 0,-25 26-1,0 24 17,24-74-17,1 0 1,50-75-1,-51 25-15,1 0 16,25-24-16,-50 24 16,0 0-16,25 25 15,-1 0 1,1 50 0,25 24-1,24-24 1,1-50-1,-26 0 1,26-50 0,-50-24-1</inkml:trace>
  <inkml:trace contextRef="#ctx0" brushRef="#br0" timeOffset="74954.22">15529 14934 0,'0'-25'16,"0"50"0,-49-25 15,24 50-31,25-26 15,0 26 1,-25-25-16,25 74 16,-25-74-1,0 49 1</inkml:trace>
  <inkml:trace contextRef="#ctx0" brushRef="#br0" timeOffset="75090.58">15604 14760 0,'0'-24'0,"0"48"0,-25-73 16,25 24-16,0 0 31</inkml:trace>
  <inkml:trace contextRef="#ctx0" brushRef="#br0" timeOffset="75438.02">15926 14934 0,'0'50'16,"0"-100"-16,0 149 0,-25-49 15,25-25-15,0 0 16,-25-25-1,50 0 1,0-50 0,74-25-1,-24 1 1,24 0 0,-25 74-1,-24 0 1,0 74-1,-26 0 1,26 1 0,0-25-1,-26-26-15</inkml:trace>
  <inkml:trace contextRef="#ctx0" brushRef="#br0" timeOffset="78138.53">19622 14909 0,'0'-25'16,"0"50"-16,0-74 0,0 24 0,0 0 15,0 0 1,0 0-16,-25 1 15,25-1-15,-74 25 16,-124 99 15,123-49-15,1 24-16,24-24 0,-24 74 16,49-50 15,50 1-16,124-75 1,-1-50 0,-48-49-1,-1-50 1,-50-50 0,1-73-1,0 48 1,-50 51-1,-25 222 17,-25 100-17,1-25-15,24 149 16,25-50 0,74-74 15,26-99-16,48-50 1,1-50 0,-25-74-1,-74 0 1,-50 25 0,-25 49-16,-49 50 15,-50 50 1,24 74-1,76 25 17,24-75-32,74-49 15,25-50 17,0-25-17,-49-74 1,0 0-1,-26 50 1,-24 99 0,0 0-16,0 99 15,25-25 1,25-74 0,0-25-1,-1-50 1,1-49-1,-25 24 1,-25 51 0,24 24 15,1 74-15,-25-24-16,25-26 15,-25 1-15,0 0 16,50-25-1,-26-74 1,1-26 0,0 1-1,0 74 1,0 75 0,-25 74-1,-50 74 1,0 75-1,1-25 1,-26-24 0,1-75-1,-50-125 1,0-48 0,0-101 15,74 26-31,25-99 15,25 123-15</inkml:trace>
  <inkml:trace contextRef="#ctx0" brushRef="#br0" timeOffset="78940.97">21855 14661 0,'0'0'0,"0"-49"15,0 24-15,0-25 0,-50 25 31,1 1-15,-75 73 0,0 100-1,24 0 1,76 24 0,98-98-1,75-50 1,-50-25-16,100-50 15,-26-24 1,-74-26 15,-74 1-15,-74 74 0,-51 50-1,-24 74 1,75 25-1,49-74 1,49-25 0,51-50-1,24-99 1,-50 25 0,25 24-1,-24 51 1,-1 48-1,-24 76 1,-50-1 0,0-25 15,0-74-15,25-74-1,49-50 16,50-25-15,-50 75 0,-24 74-16,-25 0 15,0 49 1</inkml:trace>
  <inkml:trace contextRef="#ctx0" brushRef="#br0" timeOffset="79237.82">23021 14835 0,'25'25'0,"124"-50"31,-75 0-31,0 0 16,-396 75-16,694-149 0,-273-1 15,-24-24 1,-75 25 15,-25 99-31,-99 50 16,-50 99-1,50 49 1,99-24 0,75-50-1,49-75 1,50-24 0,-99-25-16,-1 0 15,1-49-15</inkml:trace>
  <inkml:trace contextRef="#ctx0" brushRef="#br0" timeOffset="80405.99">25750 14512 0,'24'-24'15,"-48"48"-15,48-98 0,-24 49 0,25 0 16,-50 0 0,1 25-1,-26 0 1,0 50-16,-98 124 31,148-100-31,124 100 31,0-100-15,-75-24 0,-74-1-1,-99-24 1,-49 0-1,24 0 1,124-50-16</inkml:trace>
  <inkml:trace contextRef="#ctx0" brushRef="#br0" timeOffset="81503.99">26295 14363 0,'75'-49'16,"-150"98"-16,175-98 0,-100 74 16,0-1-1,-25 51 1,-50 99-16,51-75 16,-26-25-1,0 25 1,26-49-1,98-124 17,25-26-17,-24 51 1,-51 49 0,-24-25-16,-24 124 15,-1 25 1,0-25-1,75-74 1,24-50 0,75-49 15,-100 24-31,26 1 16,-1-1-16,-49 1 15,0 24-15,-75 50 31,-49 49-15,49-24 0,26-1-16,24 26 15,24-26 1,76-24 0,-1-50-1,0-24 1,-74-51-1,-25 26 1,-50 49 0,-24 0-1,0 25 1,98-24 0,26-1-1,74-25 1,0 25-1,-50 25 1,-24 50 0,-50 0-1,0 49 1,25-25 0,0-24-1,24-25 1,26-75-1,24-24 1,-25-1 0,-74 50-1,0 50 1,0 50 0,25 24 15,50-50-16,24-49 1,0-24 0,-49-76-1,-26-48 1,-24-26 0,-24 75-1</inkml:trace>
  <inkml:trace contextRef="#ctx0" brushRef="#br0" timeOffset="81972.09">28925 14537 0,'25'-49'31,"-25"24"-16,-50 25 1,25 0 0,-24 25-16,-1 74 15,50 0 1,124-25 0,0-49-1,-49 0 16,-51 25-15,-48-1 0,-26-24-16,-124 25 15,1-26 1,24 1 0,99-25-1</inkml:trace>
  <inkml:trace contextRef="#ctx0" brushRef="#br0" timeOffset="82905.02">31133 14884 0,'25'-24'15,"-50"48"-15,50-73 16,-25 24 0,-50 0-16,25 0 0,-49 25 15,-75 50 1,0 49-1,99-24 1,26 24 0,123-74-1,50-25 1,49-124 0,-123 24-1,-75 76 1,0 24-1,-50 99 1,50 25 0,50 0-1,24-74 1,100-26 0,-75-24-1,50-24 1,-50-51-1,-74-49 1,-25 74-16</inkml:trace>
  <inkml:trace contextRef="#ctx0" brushRef="#br0" timeOffset="84237.98">3969 16646 0,'0'-25'16,"0"0"15,25 50-31,-25 25 16,25 24-16,-50 0 15,25 125 1,-25-100 0,25-74-1,50-75 1,49-123 0,50-1-1,-75 50 1,-49 149 15,-25 124-15,-25 24-1,-24-49 1,49-99-16,24-99 47,1-1-47,50-74 15,-1 25 1,-24 75 0,-50 74-1,49 74 1,-49 50 0,-25-1-1,25-73-15</inkml:trace>
  <inkml:trace contextRef="#ctx0" brushRef="#br0" timeOffset="84839.43">5061 16919 0,'0'0'0,"49"-50"46,-24 25-46,-25 0 0,25-24 16,-25 24-16,0-25 16,-25 26-1,-49 48 1,-1 51 0,1 74-1,49-75 1,75 50 15,74-124-15,99-50-1,25-74 1,-25-24 0,-74 24-1,-124 49 1,-149 125-1,-75 99 17,150-75-32,-1 0 15,75-49 1,0-25-16,0 0 16,49 0-16,25-49 15,-49-1 1,-1 25-16,-24 0 15,0 50 1,-25 50 0,0 24-1,-25 25 17,25-74-32</inkml:trace>
  <inkml:trace contextRef="#ctx0" brushRef="#br0" timeOffset="85206.34">6251 16745 0,'25'-25'0,"-50"50"0,75-75 16,-25 50 0,-25 25-1,0 50 1,0-26-1,25-49 17,24-49-17,1-1 1,-1 0-16,26 1 16,-1 24 15,-49 25-31,25 50 15,-26 49 1,1 0 0,0 0-1,-25-74 1</inkml:trace>
  <inkml:trace contextRef="#ctx0" brushRef="#br0" timeOffset="90440.06">9501 16671 0,'25'0'16,"-50"0"-16,50-25 0,0 25 15,-25-25 1,-25 25 0,0 25-1,0-25 1,-49 0 0,-25-25-1,-50 25 1,25 0-1,0 50 1,24 74 0,76 24-1,24-24 1,24-74-16,76-25 16,49-50-1,-1-49 16,-24-75-15,-24-25 0,-76 75-16,26-124 15,-50 74 1,25 74 0,-50 100 15,-25 99-16,26 100 1,-1-1 0,25-74-1,49-100 1,125-98 0,-50-75-1,0 0 1,-49 0-1,-75 49 1,-25 75 0,-74 25-1,-1 99 17,100-50-32,-24-24 15,24 0 1,0-26-16,24 1 15,26-25-15,24 0 16,1-49 0,-26-26-1,-24-24 1,-25 49 0,0 125 15,0-1-16,50 1 1,-25-75 0,24-25-1,26-25 1,-75 1 0,24-26-1,-24 50 1,0 1-1,25 73 1,0 26 0,0-1-1,25-74 17,-26 0-32,1-50 15,0-24 1,0-25-1,0 74 1,-25 0 0,24 124-1,-24 50 1,-49 74 15,-26 75-15,-24-50-1,-25-74 1,25-75 0,24-124-1,51-148 1</inkml:trace>
  <inkml:trace contextRef="#ctx0" brushRef="#br0" timeOffset="90656.25">10791 16919 0,'0'0'0,"25"0"31,0-25-16,-1 25-15,26 0 16,24-25-16,1 25 0</inkml:trace>
  <inkml:trace contextRef="#ctx0" brushRef="#br0" timeOffset="90956.17">11634 16447 0,'-49'-49'31,"24"49"-31,-25 24 16,26 1-1,-26 0-15,0 99 16,26 0-1,24-25 1,74-74 0,25-25-1,50-49 1,-25-26 0</inkml:trace>
  <inkml:trace contextRef="#ctx0" brushRef="#br0" timeOffset="91672.07">12007 16621 0,'49'-149'15,"-74"124"1,-24 25 0,-1 0-16,125 174 0,-249-298 15,75 223 1,49 0 0,50-49-1,0 24 1,74-49-1,26-25 1,-26-74 0,1-1-1,-51 1 1,1 0 0,0 49-1,25 25 1,-26 25-1,1 49 1,-25 25 0,-25-74-16,1 25 15,24-100 17,74-74-1,50 0-16,-50 49 1,-49 75 0,0 0-1,0 75 1,0-25 0,0-26-1,24-24 1,26-49-1,-26-1-15,1-49 16,-50 0 0,-25 74-1,-25 74 1,-24 75 15,24-24-15,26-1-1,48-74 1,51-25 0,-1-75-16</inkml:trace>
  <inkml:trace contextRef="#ctx0" brushRef="#br0" timeOffset="92206.17">14611 16373 0,'0'-25'0,"0"50"0,-25-50 15,1 25 1,-1 0-16,-25 0 0,1 0 15,-75 74 1,0 51 0,49 48-1,100-49 1,0-74-16</inkml:trace>
  <inkml:trace contextRef="#ctx0" brushRef="#br0" timeOffset="92790">15107 16646 0,'0'0'0,"-49"0"15,-50 0 1,-1 74 15,51 1-15,49-1-1,74-24 1,50-50 0,0-50-1,-49-24 1,-51-1 0,-48 26-16,-26-1 15,0 50 1,26 25-1,24 0 17,124-1-32,49-73 31,1-1-15,-50-24-1,-99 24 1,-25 75 15,25 49-15,-1-24-16,76 49 15,-26-49 1,-24-25 0,-50-1-1,-50 1 1,-74-25-1,25 0 1,74-25 0</inkml:trace>
  <inkml:trace contextRef="#ctx0" brushRef="#br0" timeOffset="93024.64">16273 16298 0,'-148'100'15,"296"-200"-15,-123 76 16,-25 48 0,0 1-16,-25 50 15,1 74 1,73-1 0,26-24-1,24-74 1,25-50-1,-75-25-15</inkml:trace>
  <inkml:trace contextRef="#ctx0" brushRef="#br0" timeOffset="93206.14">16447 16497 0,'0'0'16,"-25"0"-16,-49 25 15,123-50 32,51 25-31,24-25 0</inkml:trace>
  <inkml:trace contextRef="#ctx0" brushRef="#br0" timeOffset="96158.04">18010 16323 0,'25'0'16,"-50"0"-1,0 0 1,0 0-16,0 25 16,1 0-16,-1 0 15,0 24 1,25 1-16,0 49 15,50 0 1,24-49 15,-24-50-31,74-25 16,-50-49 0,-49-25-1,-50-1 1,-74 51-1,-50 24 1,124 25 0</inkml:trace>
  <inkml:trace contextRef="#ctx0" brushRef="#br0" timeOffset="96604.2">18704 16348 0,'50'-25'0,"-100"50"0,125-75 0,-75 26 31,0 73-15,-25 26-16,25-1 15,0 25-15,-25 1 16,-24 197-1,49-24 1,0-174-16,-25-24 16,50-26-16,-25-24 15,49-25 1,26-74 0,-1-75-1,-49-124 1,-124 124 15,-1 100-15,1 24-1,50 0 1,49 0 0,248-49-1</inkml:trace>
  <inkml:trace contextRef="#ctx0" brushRef="#br0" timeOffset="97309.3">20788 16422 0,'0'-24'16,"0"48"-16,0-73 16,-25 49-1,1 25 1,24 24-1,-25 75 1,25 0-16,-50 75 16,25-50-1,1-75 1,24-124 15,49-98-15,-24-51-1,0 75 1,49-124 0,50 74-1,0 75 1,-49 74 0,-50 25-16,-1 50 15,-48 0-15,-26 148 16,-173 25 15,173-173-31,25-25 16,0 0-1,1-1 1,73 26 0,1-50-16,-25 50 15,49 24 1,0-24-1,-24 49 1,-25-50 15,25-24-31</inkml:trace>
  <inkml:trace contextRef="#ctx0" brushRef="#br0" timeOffset="97791.16">21706 16745 0,'0'0'16,"0"-25"-1,-25 0 17,25 50-17,-49 0-15,24 0 16,25 0-16,-25 49 15,50-24 1,49-1 0,-49-49-1,25 25 1,-50 0 0,-50 0-1,0 24 1,1-49-1,-50 25 1,24-50 0</inkml:trace>
  <inkml:trace contextRef="#ctx0" brushRef="#br0" timeOffset="100108.13">23517 16422 0,'-25'-24'16,"50"48"-16,-50-73 47,75 49-32,-1 0 1,26 0-1,-26 0-15,26 25 0,-26-1 16,26 51 0,-100 24-1,-74 50 1,-25-25 0,25-50-1,24-74 1,75 25-1,75-25 17,24-25-1,-25 25-31,50-24 16,-24-1-1,-76 25-15</inkml:trace>
  <inkml:trace contextRef="#ctx0" brushRef="#br0" timeOffset="100606.09">24559 16150 0,'-50'24'47,"25"1"-31,-24 50-1,-26 49 1,51 0-1,-1 0 1,74 0 0,26-75-1,74-24 1,-75-50-16,75 25 16,-99-49-1,-50-26 1,-50 26-1,-49 49 17,-50 0-17,25 0 1,0 49 0,25 1-1,49-25-15</inkml:trace>
  <inkml:trace contextRef="#ctx0" brushRef="#br0" timeOffset="101465.75">25154 16943 0,'0'0'0,"0"-24"31,0-1-15</inkml:trace>
  <inkml:trace contextRef="#ctx0" brushRef="#br0" timeOffset="102408.04">24336 16943 0,'-25'0'16,"0"0"15,0 25-31,25 25 32,0-25-32,-25-1 15,25 76 1,-24-51-1,-51 26 1,50-50-16</inkml:trace>
  <inkml:trace contextRef="#ctx0" brushRef="#br0" timeOffset="102855.82">25154 16671 0,'-25'-25'0,"25"-25"15,-24 50 16,-1 25-31,0 0 16,0 24-16,-24 26 16,24 24-1,50-25 1,49-74 0,25-24-1,-24-26 1,-26-24-1,-49-26 1,-49 1 15,-1 50-15,25 49-16,-49-25 16,74 50-1,-25-25-15</inkml:trace>
  <inkml:trace contextRef="#ctx0" brushRef="#br0" timeOffset="103206.98">25601 16547 0,'0'0'16,"0"-25"-16,-25 25 31,0 25-16,0-25-15,1 24 16,-1 51 0,25 24-1,49-25 1,26-49 0,-1-25-1,25-25 1,-74-24-1,-25-26 1,-25 1 0,-49 24-1,0 1 1,49 49 0</inkml:trace>
  <inkml:trace contextRef="#ctx0" brushRef="#br0" timeOffset="104524.16">28032 16522 0,'49'-25'15,"-73"-25"17,24 25-17,-25 1 1,0-1-16,-49 0 15,24 25 1,0 25-16,-74 24 31,25 26-15,50-1 0,98 1-1,75-100 1,-49 25-1,73-74 1,-48-1 0,-76 50-1,-24 50 1,-49 50 0,24 49-1,0-50 1,0-24-1</inkml:trace>
  <inkml:trace contextRef="#ctx0" brushRef="#br0" timeOffset="104889.71">28478 16472 0,'0'0'0,"25"0"0,-25 25 31,-25 0-15,1 24-1,-1 26 1,0-50-16,25-1 31,74-73-15,26-1-1,-26 1 1,-49 49 15,-25 49-31,25 1 32,49-1-17,-24-24-15,123-25 16,26-25-1,-125 1-15</inkml:trace>
  <inkml:trace contextRef="#ctx0" brushRef="#br0" timeOffset="105239.76">29471 16472 0,'0'-25'15,"-25"0"1,0 25-16,-25 0 16,150 50-16,-299-75 15,174 75 1,1-25-16,24 24 15,0 51 1,24-76-16,-24 1 0,50 0 16,24-25-1,1-25 17,-1-124-17,-24-74 1,-25 0-1,-25 99 1,0 99 0,0 124-1,0 100 1,25 24 0,-1-25-1,1-49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46:53.9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2580 2257 0,'0'-24'63,"-25"-1"-48,25 0 1,-25 25-16,-24-25 15,-1 25-15,0 0 16,-98 50 0,-26 74-1,75 74 1,74-98-16,50-1 16,124-74-1,-1-75 1,1-24 15,-74-50-31,-50 24 31,-1 51-15,-24 24 0,0 50-1,0 74 1,0 50-1,0-100-15,50 1 16,24-50 0,1-25-1,-26-49 1,-24-25 0,0 49-1,-25 25 16,0 75-15,25-1-16,49 75 31,1 0-31</inkml:trace>
  <inkml:trace contextRef="#ctx0" brushRef="#br0" timeOffset="482.26">5234 2208 0,'-25'0'15,"50"0"-15,-50-50 0,1 25 16,-26 1 0,0-1-1,-74 0 1,25 50-1,50 24 1,98 51 0,50-1-1,1-25 1,-51 1 0,-49-1-1,-99 1 1,-50-26-1,50-24 1,49-50-16,50-24 16</inkml:trace>
  <inkml:trace contextRef="#ctx0" brushRef="#br0" timeOffset="649.91">5458 2382 0,'0'0'0,"24"0"31</inkml:trace>
  <inkml:trace contextRef="#ctx0" brushRef="#br0" timeOffset="948.73">5929 2084 0,'0'0'0,"25"0"16,-25-25 15,0 50-15,-25 24-1,0 26-15,0 49 16,0 25 0,1-50-1,24-25 1,0-49-1</inkml:trace>
  <inkml:trace contextRef="#ctx0" brushRef="#br0" timeOffset="1300.08">5879 2208 0,'0'0'0,"25"-75"15,-25 51 1,0-1 0,74 0-1,26 25 1,-1 25 0,0 24-1,-24 26 1,-51-1-1,1 1 1,-74-1 0,-1-49-1,-49 25 1,-50-1 0,74-24-1,26-25-15</inkml:trace>
  <inkml:trace contextRef="#ctx0" brushRef="#br0" timeOffset="2783.1">8806 2357 0,'-24'0'78,"-1"25"-62,0-1-16,0 1 15,-24 25-15,24-1 16,0 75 0,25-74-16,25 24 15,49-49 1,50-25 0,-49-49-1,-1-26 1,-74 1-1,-25-50 17,-74 49-17,0 1 1,74 74 0</inkml:trace>
  <inkml:trace contextRef="#ctx0" brushRef="#br0" timeOffset="3232.61">9377 2233 0,'0'0'0,"25"0"15,-25-25 1,-25 50-1,25 24-15,0 1 16,-25 49-16,0 149 31,1-124-31,-26 100 16,50-76 0,50-73-1,49-50 1,0-75-1,25-24 1,-99-75 0,-50-50-1,-99 50 1,-25 50 0,75 50-1,49-1 1,75-24 15,98 24-15,-48 25-16</inkml:trace>
  <inkml:trace contextRef="#ctx0" brushRef="#br0" timeOffset="3899.24">11262 1960 0,'0'-25'15,"0"50"-15,0-75 16,0 75 15,-24 49-15,-1 75 0,-25 25-1,1 0 1,24-50-1,25-100-15,-25-48 32,50-26-17,-25 0-15,49-123 16,26-75 0,24 0-1,25 24 1,0 125-1,-50 49 17,-49 75-17,-50 99 1,-99 75 0,-49-1-1,123-123-15,1-26 16,49 1-16,0-1 15,24 26 1,1-25 0,25-1-1,-1 1 1,-24-50 0</inkml:trace>
  <inkml:trace contextRef="#ctx0" brushRef="#br0" timeOffset="4198.54">11858 2158 0,'0'0'0,"0"-25"0,-25 1 32,0 24-17,-49 24 1,49 26-16,25 24 15,25 26 1,74-26 0,-25-24-1,-24-25 1,-50-1-16,-99 1 47,24-25-47,26 0 0</inkml:trace>
  <inkml:trace contextRef="#ctx0" brushRef="#br0" timeOffset="4730.77">12528 2382 0,'0'0'0,"-25"0"16,0 0 0,25 24 46</inkml:trace>
  <inkml:trace contextRef="#ctx0" brushRef="#br0" timeOffset="5232.84">13346 1761 0,'0'0'16,"0"-24"0,-25 24 15,25 24-31,-49 1 15,49 25 1,-25-1-16,50 1 0,-25 0 16,99 49-1,0 25 1,0-50 0,-74 1-1,-74-1 1,-125-24-1,0-25 1,125-25 0</inkml:trace>
  <inkml:trace contextRef="#ctx0" brushRef="#br0" timeOffset="5450.75">13247 1861 0,'0'0'0,"25"-25"0,-25 0 16,0 0-1,74-24 1,50 24 0,50 0-1,-1 25 1,-73 0-16</inkml:trace>
  <inkml:trace contextRef="#ctx0" brushRef="#br0" timeOffset="5816.49">14363 2009 0,'0'0'0,"25"0"16,-50 25 15,-24 0-15,-1 49-1,25 1-15,25-26 16,0 1-16,25 25 16,74-51-1,-24 1 1,-1-50 15,-49-24-15,-50-26-1,-49-24 1,-1 25 0,50 49-1,50 0 1,0 25-16</inkml:trace>
  <inkml:trace contextRef="#ctx0" brushRef="#br0" timeOffset="6150.08">14859 2059 0,'0'0'0,"25"0"16,-25 25 30,-25 0-46,25 49 16,25 0 0,25 1 15,49-50-15,-74-25-16,24 0 15,1-50 1,-25-24-1,-25-26 1,-25 26 0,0 24-1,0 50 1,1 0-16</inkml:trace>
  <inkml:trace contextRef="#ctx0" brushRef="#br0" timeOffset="6339.72">15579 2257 0,'0'0'0,"0"25"47,0 0-31,0 0 15</inkml:trace>
  <inkml:trace contextRef="#ctx0" brushRef="#br0" timeOffset="13067.56">16993 2034 0,'0'0'0,"0"-25"32,0 1-32,0 48 62,0 1-46,0 25-16,25 24 15,-25 50 1,24 0 0,-24-49-1,0-50 1,25-25 15,25-50-15,-25 0-16,24-99 15,26-24 17,-51-1-17,-24 125-15,25 24 16,-25 0-1</inkml:trace>
  <inkml:trace contextRef="#ctx0" brushRef="#br0" timeOffset="13483.09">17613 2257 0,'0'0'0,"25"0"31,-25-24 0,25-1-15,-25 0-16,24-25 16,-24 1-1,0 24 1,-24 50-1,-26 24 1,-24 51 0,24 24-1,50-50 1,74-24 0,50-50-1,50-50 1,-124 25-16,49-49 15,-50-75 1,-49 99 0</inkml:trace>
  <inkml:trace contextRef="#ctx0" brushRef="#br0" timeOffset="13782.7">18159 2059 0,'0'0'16,"49"0"-1,-24 25 1,0 24 0,0 1-1,-25 0 1,0-26 0,0 1 15,0-50-31,49-99 15,51 0 1,-26 25 0,-74 74-1,25 25 17,0 0-32</inkml:trace>
  <inkml:trace contextRef="#ctx0" brushRef="#br0" timeOffset="14218.17">18853 2009 0,'-25'25'47,"1"25"-47,24-1 16,-25 26-16,0-1 15,-25 26 1,26 24-1,24-100-15</inkml:trace>
  <inkml:trace contextRef="#ctx0" brushRef="#br0" timeOffset="14349.9">18804 1885 0,'0'0'0,"0"-24"0</inkml:trace>
  <inkml:trace contextRef="#ctx0" brushRef="#br0" timeOffset="15366.28">19275 1687 0,'0'0'16,"25"-25"-16,-50 50 47,25 49-47,0 1 0,-25-1 16,25 25-1,-25 125 1,25-1-1,0-149-15,25 75 16,25-50 0,-25-74-1,24 0 1,-49-50 0,25-74-1,-50-75 1,0-24-1,1 49 17,-1 99-17,25 26 1,-25 24 0,25-25-1,25 25-15,24-50 16,1 25-1,0 1 1,-50 48 15,-25 51-15,50-1 0,24-49-1,50-25 1,1-25-1,-26-49 1,1 24 0,-51 1 15,1 49-15,-25 24-1,25 1 1,0 0-1,0-25 1,-1 0 0,1-25-1,0-24 1,-25-1 0,0 25-1,25 25 1,0 75-1,-25-1 1,24 124 0,1 26-1,-50 24 1,-24-75 0,-1-48-1,-24-76 1,-1-49-1,1-74 1,49-100 0,0 0-1</inkml:trace>
  <inkml:trace contextRef="#ctx0" brushRef="#br0" timeOffset="16433.09">22698 1885 0,'0'-24'31,"0"-1"47,0 50-62,0-1 15,0 26-31,0 24 16,-24 1-16,24-1 15,-50 75 1,25 0 0,0-75-1,25-49-15</inkml:trace>
  <inkml:trace contextRef="#ctx0" brushRef="#br0" timeOffset="16603.13">22500 2282 0,'0'-25'0,"-25"25"16,25-24-16,0-1 15,25 0 1,0 0-16,124-24 16</inkml:trace>
  <inkml:trace contextRef="#ctx0" brushRef="#br0" timeOffset="17200.09">23021 1910 0,'0'-25'15,"0"50"-15,-25-25 31,25 99 1,-25 25-17,0 25 1,25-25 0,0-99-16,0-50 46,75-49-30,-1-1 0,1 51-1,-75-1 1,25 50 0,-25 24-1,24 26 1,51-1-1,49-74 1,0 0 0,-25 0 15,0-74-15,-74 24-16,-25 0 15,25 1-15,-25 24 16,0 0-1,-25 75 1,-25 24 0,50 26-1,0 24 1,50-25 0,24-25-1,1-49 1,-25-25-16</inkml:trace>
  <inkml:trace contextRef="#ctx0" brushRef="#br0" timeOffset="19320.11">25650 2034 0,'-24'0'63,"-1"0"-48,-25 25-15,1-25 16,-26 50-16,26-1 15,-26 50 1,25-24 0,50-1-1,25-49 1,50-25 0,24-49-1,-49 24-15,49-75 31,-25-73-15,-24-26 0,-25 1-1,-25 74 1,-25 74 0,0 125 15,25-1-31,0 1 15</inkml:trace>
  <inkml:trace contextRef="#ctx0" brushRef="#br0" timeOffset="20166.48">25948 2158 0,'0'0'0,"25"-25"16,0 1-16,24-1 15,-24-50 1,0 1 15,-50 74-15,-25 25 0,1 49-1,24-24-15,25-1 16,0-24-16,50 25 15,74-25 1,25-50 0,-25-25-1,-25-24 1,-74-50 0,-1 49-1,-48 51 1,24-1 31,24 74 265,-24 1-312,0 24 16,0 26-16,-24-1 15,-1 149 1,-25-99-16,25-25 16,-24 149 15,24-149-15</inkml:trace>
  <inkml:trace contextRef="#ctx0" brushRef="#br0" timeOffset="20500.23">26593 2183 0,'0'0'0,"25"-25"0,-50 0 15,25-24 1,0-1-1,50 1 1,24 24 0,1 0-1,24 25 1,-50 25 0,-24 24-1,-25-24-15,-49 74 16,-26-24-1,26-1 1,24-74 15</inkml:trace>
  <inkml:trace contextRef="#ctx0" brushRef="#br0" timeOffset="21220.11">27337 1910 0,'0'0'0,"0"-25"16,0-24-1,-25 24 1,1 25-16,-26 25 16,-24 49-1,24 1 1,25-1-1,25-24 1,25-26 15,25-24-15,24-24 0,0-51-1,-49 26 1,0-1-1,0 100 17,-25 24-17,25 0 1,24-24 0,26-25-1,-26-25 1,26-50-1,-1-49 1,-49 0 0,-25 0-1,0 74 17,-25 25-17,0 0-15,25 49 16,25 1-1,25 0 1,-50-1 0,49 26-1,-49-1 1,25-24 0,50-1-1,-51-49 1,26 0-16,0-25 15,24-24 1,-24-75 0</inkml:trace>
  <inkml:trace contextRef="#ctx0" brushRef="#br0" timeOffset="21401.45">28255 1712 0,'0'0'0,"0"-75"0,25 26 16,-25-26-1,-25 125 16,25-1-15,-25 100 0,1 25-1,-1-25 1,50-25 0</inkml:trace>
  <inkml:trace contextRef="#ctx0" brushRef="#br0" timeOffset="21982.98">28181 2133 0,'0'-24'15,"0"48"-15,25-73 0,-25 24 16,49-25 0,26-24-1,24 0 1,-50 49-1,-24 50 1,-25 24-16,0-24 16,0 124-1,-25-100 1,25-24 0,0 0-1,25-75 16,25-49-15,24 50 15,-49 24-15,0 50 0,-25 24-1,-25 26 1,25-51-16,0 1 31,25-50-15,74-49-1,25 0 1,-25 49 0,-74 50 15,-25-1-31,0 51 15,-25-1 1,25-49 0</inkml:trace>
  <inkml:trace contextRef="#ctx0" brushRef="#br0" timeOffset="22718.12">29322 2034 0,'0'0'0,"25"-25"0,-25 1 15,49-76 1,-24 26 0,-25 49-1,-74 75 1,-1 24 0,26 25-1,24-49-15,25-25 16,0 0-1,74-1 1,25-24 0,1-49-1,-51-26 1,26 1 0,-75 49-1,25 25 1,-1 25-1,-24 49 1,0-49-16,25-25 16,-25 25-1,50-50 17,-25 0-32,-1 1 15,1-26-15,50 0 16,-51 26-1,-24 48 17,0 51-17,0 24 1,0-25 0,50-49-1,-25-25-15,0 0 16,24 0-16,-24-25 15,0 1-15,0-125 16,49-50 0,0 1-1,-49 74 1,0 99 0,-50 50-1,0 99 16,-49 74-15,24-24-16</inkml:trace>
  <inkml:trace contextRef="#ctx0" brushRef="#br0" timeOffset="23300.79">30289 1885 0,'25'-24'0,"-50"48"0,75-73 16,-25 24-16,24 0 15,-24 25-15,50-25 16,-1 1 0,-49 24-1,0 0 16,-25 24-15,-25-24 0,0 0 15,50 0 63,-25 25-63,0 25-15,25-50-16,-50 25 15,25 24-15,0-24 16,-25 25-1,50-1 1,0-24 15,-25 25-15,-25-26 0,-25 1-1,-49 0 1</inkml:trace>
  <inkml:trace contextRef="#ctx0" brushRef="#br0" timeOffset="23601.05">30835 1191 0,'0'-25'0,"0"50"0,0-75 31,0 75 0,0 25-31,0-26 16,0 26-16,0 0 16</inkml:trace>
  <inkml:trace contextRef="#ctx0" brushRef="#br0" timeOffset="24750.15">3026 4961 0,'-24'-49'32,"-26"49"-32,-99 0 15,-24 124 1,-1 50 0,75-1-1,74-49 1,74-25-1,100-74 1,75-25 0,-1-49-1</inkml:trace>
  <inkml:trace contextRef="#ctx0" brushRef="#br0" timeOffset="25051.56">3275 4713 0,'0'0'16,"24"-49"-16,-24 24 15,0 50 17,0 0-17,-24 49-15,-1 124 16,25 26-1,0-51 1,25-73 0,74-51 15,-50-49-31,100-25 16,0-49-1,-99 24-15</inkml:trace>
  <inkml:trace contextRef="#ctx0" brushRef="#br0" timeOffset="25567.32">3870 5185 0,'25'-124'16,"-75"297"0,75-222-16,-25-75 0,-75 173 15,-24 51 1,50-1 0,49-25-1,49-49 1,-24 0-1,99-50 1,-25-49 0,-49-26-1,-25 26 1,-50 49 0,25 50 15,25 74-16,-25-24 1,25-51-16,-1 1 16,51 0-1,-1-25 1,-24-25 0,-1-74-1,-24 25 16,-25 49-15,0 50 15,0 49-15,25 0 0,-25 1-1,0-26 1,25-24-1</inkml:trace>
  <inkml:trace contextRef="#ctx0" brushRef="#br0" timeOffset="25755.82">4341 4837 0,'0'-24'16,"0"48"-16,0-73 15,-25 49-15,25-25 63</inkml:trace>
  <inkml:trace contextRef="#ctx0" brushRef="#br0" timeOffset="26452.93">4788 5086 0,'25'24'62,"-25"1"-62,0 0 16,0 49 0,0-24-1,0-25 1,0-50-1,24 25 1,26-99 0,0 0-1,-1 24 1,1 75 0,-25 0-1,-1 0 1,1 0-1,0 50 1,0-1 0,-25 1-1,0-25 1,0 0 0,0-50 15,25-25-16,-1-24 1,-24 49-16,25 0 16,0 25-1,0 0 1,0 25 0,-25 25-16,24-26 15,-24 1-15,25 50 31,-25-51-31</inkml:trace>
  <inkml:trace contextRef="#ctx0" brushRef="#br0" timeOffset="27068.33">8112 4515 0,'0'-25'0,"0"50"0,0-75 31,-25 100 1,0-25-17,0 49-15,25-24 16,-24 24-16,24 25 16,-25 50-1,0-99 1,25 0-16,-25-1 15</inkml:trace>
  <inkml:trace contextRef="#ctx0" brushRef="#br0" timeOffset="28084.04">7889 4986 0,'0'0'16,"0"-25"-16,0 1 15,24-26 16,1 25-31,0-24 16,99-51 0,0 1-1,-25 25 1,-24 74 0,-50 49 15,-1 51-16,-24 24 1,-24-50 0,24 0-1,0-98 17,74-51-1,0-24-31,-74 74 15,25 25 17,0 75-17,-25-1 1,50 50 0,-26-99-16,26 0 15,74 0 1,25-75-1,0-25 1,-50-73 0,-99 73-1,-50 50 1,-49 50 0,25 50-1,49-26 16,0 1-15,224-100 0,-100-24 15,0 24-15,-74 25-1,0 25 1,-1 25-1,1 0-15,50 49 16,49 1 0,0-50-1,0-25 1,-50-25 0,-24-50-1,-50 26 1,0-125-1,0 25 1,0 50 0,-25 124 15,25 25-15,0-1-16,0 75 15,0 0 1,25 25-1,-50-50 1</inkml:trace>
  <inkml:trace contextRef="#ctx0" brushRef="#br0" timeOffset="28268.04">9873 4837 0,'0'0'0,"0"-49"0,-49-75 16,49 74-1,-25 25 1,25 1 0,49-1-1,100 25 1,-50 0-16</inkml:trace>
  <inkml:trace contextRef="#ctx0" brushRef="#br0" timeOffset="28617.94">12453 4267 0,'-25'0'16,"50"0"-16,-75-25 0,26 25 16,-1 25 15,25 0-31,0 24 15,25 26-15,-25 49 16,0-25 0,0-49-1</inkml:trace>
  <inkml:trace contextRef="#ctx0" brushRef="#br0" timeOffset="29252.04">12304 4788 0,'-25'-25'16,"50"50"-16,-99-75 0,49 25 15,0-49 1,25 49 0,25 0-16,0 25 15,99-74 1,50 0 0,49-51-1,-149 51 1,-49 49 15,-25 75-31,-25 24 16,25-24-1,-25 49 1,25-24 15,0-51-31,25-48 31,0-1-31,74-74 16,0-1 15,-49 51-15,-25 49 0,0 24-16,-1 51 15,51-1 1,24-24-1,75-50 1,-50-50 0,-50-24-1,-49-25 1,-50 24 0,0 75-16,-49 25 15,0 74 16,49 1-15,25 24 0,74-50-1,25-24 1</inkml:trace>
  <inkml:trace contextRef="#ctx0" brushRef="#br0" timeOffset="29950.86">16100 4267 0,'-25'0'16,"25"-25"-16,0 0 31,25 50-15,-50 49-1,25-24 1,-50 0-16,1 24 16,49-99 15,74-74-15,75-25-1,0 25 1,-50 74-1,-74 75 17,-25 49-17,-25-25-15,0 1 16,0-26-16,1-24 16,24 0-1,49-99 1,50-51-1,25-23 1,-74 73 0,-25 75-1,25 75 1,-50 49 0,0 0-1,49-50 1,-24-49-1</inkml:trace>
  <inkml:trace contextRef="#ctx0" brushRef="#br0" timeOffset="30484.08">17191 4316 0,'50'-49'0,"-100"98"0,125-148 16,-51-50-1,1 100 1,-50 49-1,-74 74 1,0 50 0,74 0-1,25-49 1,99-50 0,-24-1-16,123-48 31,-24-51-16,-25-49 1,-100 0 0,-49 74-1,-124 50 1,-24 50 0,48 49-1,75 0 1,75-49-1,74-25 1,0-25 0,-49-25-1,-26-25 1,-24 50 0,0-24-1,-25 73 1,25 1-1,-1 24 1,-24-49 0</inkml:trace>
  <inkml:trace contextRef="#ctx0" brushRef="#br0" timeOffset="30867.86">18357 4068 0,'0'0'0,"25"0"16,-25 25 15,-25 25-15,25-25-16,-25 74 16,1-25-1,48-74 16,1-49-15,25-1-16,49-49 16,-25 0 15,-24 74-15,0 25-1,-1 49 1,-24-24-16,25 50 15,-1-1 1,-49-49 0,25-25-16</inkml:trace>
  <inkml:trace contextRef="#ctx0" brushRef="#br0" timeOffset="32217.8">21408 4242 0,'0'0'16,"0"25"-16,50 0 16,0-25-1,-1 0 1,26 0-16,74-50 16,-50-24-1,-50 24 1,-49-24-1,-74 49 1,-25 25 0,-1 99-1,26 50 1,74 0 0,50-50-1,99-49 1,24-50-1,-49 0 1</inkml:trace>
  <inkml:trace contextRef="#ctx0" brushRef="#br0" timeOffset="32717.92">22252 4192 0,'0'0'0,"25"-49"15,49 24 17,-24 0-32,-1 25 15,51 0 1,-1 75 0,-74 24-1,-25-25-15,-75 50 16,26-49-1,24-50 17,0-1-17,25-73 1,50-26 0,74-49-1,-50 0 1,0 0-1,-49 124 1,-99 75 15,49 49-15,0-25 0,25-25-1,50-24 1,-1-25-1,-24 0 1</inkml:trace>
  <inkml:trace contextRef="#ctx0" brushRef="#br0" timeOffset="33220.81">23666 4118 0,'25'0'0,"-25"-50"31,-25 50-31,0 0 16,0 0-1,-49 0 1,-25 50 0,-50 24-1,74 50 1,51-49 0,24-1-1,0-49 1,49 0-1,50-25 1,25-25 0</inkml:trace>
  <inkml:trace contextRef="#ctx0" brushRef="#br0" timeOffset="33584.14">23815 4366 0,'-25'-25'31,"50"25"0,24 0-15,-24 0-16,25 0 16,-25 0-16,49-49 15,-24-1 1,-50 0-1,-25 50 1,-50 0 15,-24 75-15,49-1 0,26 26-1,73-51 1,51-24-1,-51-25-15,26 0 16</inkml:trace>
  <inkml:trace contextRef="#ctx0" brushRef="#br0" timeOffset="34252.21">24484 4391 0,'0'0'0,"25"0"15,25-25 1,-25 0-1,0 0-15,49 1 32,-49-26-17,-50 0 1,-74 26 0,-1 48-1,1 26 1,99-25-16,0 49 15,99 1 1,100-50 0,49-25-1,-25 0 1,-49-50 0,-100-49-1,-98-1 16,-1 100-15,-50 0-16,-24 0 16,49 50-1,26 24 1,24 1 0,74-1-1,25-49 1,25-25-1,-24-25 1,-51-99 0,1-74-1,-50 49-15,49-124 32,-24 124-32,-25 100 31,-25 73-16,1 51 1,-51 99 0,50 74-1,25-149-15</inkml:trace>
  <inkml:trace contextRef="#ctx0" brushRef="#br0" timeOffset="34574.91">26494 4044 0,'49'-25'0,"-98"50"0,98-75 31,-73 50-15,-1 25-1,0 24 1,25 1-1,0 74 1,50-50 0,-1-24-1,-49-25 1,25 25 0,-50-50-16,-347 0 46,298 0-46</inkml:trace>
  <inkml:trace contextRef="#ctx0" brushRef="#br0" timeOffset="35951.28">28578 4019 0,'0'0'15,"0"-25"1,0 0 0,-25 75 15,0-1-15,0 51-16,-24-26 15,-26 125 1,1-51-1,49-48 1,0-51 0,50-148 15,0-50-15,49-74-1,50-25 1,25 49-1,-50 100 17,-24 74-17,-51 25 1,1 25 0,-50 50-16,-24 73 15,-1-48 1,1-26-16,-26 50 15,50-50 1,1-24 0,48 0-1,1-1 1,-25 1 0,25 0 15,25-50-16</inkml:trace>
  <inkml:trace contextRef="#ctx0" brushRef="#br0" timeOffset="36717.73">29347 4540 0,'0'0'16,"0"-25"-16,-25 25 47,-25 0-31,-49 25-1,49 0 1,1-1-16,24 1 15,25 0-15,0 0 16,124 74 0,-25-49-1,-49-1 17,-25-24-32,-50 25 31,0-50-31,-25 0 15,1 0-15,-1 0 16,1-25-16</inkml:trace>
  <inkml:trace contextRef="#ctx0" brushRef="#br0" timeOffset="37501.76">30264 4093 0,'0'0'15,"-24"0"1,24-25 15,24 25 16,1 25-31,25-25-16,-25 25 15,24-25-15,-24 25 16,0-25-16,0 25 15,0 24 1,-25 26 0,-25-1-16,-25-24 15,1-1-15,-1 1 16,0 0-16,-24-1 16,49-49 15,0 25-16,100-25 1,74-25 0,-50 0-1,-50 25-15</inkml:trace>
  <inkml:trace contextRef="#ctx0" brushRef="#br0" timeOffset="37671.33">30711 4664 0,'0'25'15,"0"-50"-15,-25 74 0,0-24 16,1 25 0,-26-1-16,25 1 15,-24-25-15</inkml:trace>
  <inkml:trace contextRef="#ctx0" brushRef="#br0" timeOffset="37985.08">31158 4217 0,'0'-25'15,"0"50"-15,0-74 0,-25 49 16,0 0 0,25 24-1,0 1-15,0 25 16,25-1-16,24 51 16,1-26-1,-25-24 1,-25-1 15,-99-24-15,49-25-16</inkml:trace>
  <inkml:trace contextRef="#ctx0" brushRef="#br0" timeOffset="38134.78">31182 4217 0,'0'0'0,"25"-49"0,25 24 16,24-50 0,50 1-1,-74 74-15</inkml:trace>
  <inkml:trace contextRef="#ctx0" brushRef="#br0" timeOffset="38884.05">31604 4316 0,'-25'25'16,"50"-50"-16,-75 100 0,26-50 16,24 24-16,-25 1 15,25 0-15,0-26 16,25 1-1,-1-25-15,26 0 16,0-25 0,-26-49-1,-24 0 1,50-26 0,25 26 15,-1 24-31,-24 50 31,24 0-15,-49 25-1,0 25 1,-25 24 0,0 1-1,24-51-15,-24 1 16,50 0-1,0-25 1,-1-25 0,1 25-1,-25-25 1,-25 50 31,0 0-47,-25 25 15,0-26 1,25 1 15,25 0-15,0 0 0,24-25-16,1-25 15,-25-25 1,0 1-1,-50-50 1,-25-1 0,25 51-1,-24 24 1</inkml:trace>
  <inkml:trace contextRef="#ctx0" brushRef="#br0" timeOffset="41918.72">2034 7740 0,'25'-25'15,"-50"50"-15,25-75 16,-25 25-1,-74 50 17,-25 25-17,25 74 1,74-25 0,25-74-1,74-25 1,26-50-1,-26 1 1,-49 24-16,0-25 16,0 100 15,-1 24-15,26 1-1,49-50 1,25-25-1,-25-50 17,1-24-17,-75 24-15,24-74 16,-24-25 0,-50 0-1,25 50 1,-25 74-1,25 0 1,0 100 0,0 74-1,0 24 1,25-24 0,-25-50-1</inkml:trace>
  <inkml:trace contextRef="#ctx0" brushRef="#br0" timeOffset="42119.3">2555 7616 0,'0'0'0,"0"-25"0,-25 0 16,50 0-1,-25 1 1,75-51 0,-1 50-16</inkml:trace>
  <inkml:trace contextRef="#ctx0" brushRef="#br0" timeOffset="42751.83">4788 7368 0,'0'0'0,"0"-25"31,-25 25 1,25 25-17,-25 24-15,0 100 16,-24 25-1,-1-25 1,25-50 15,25-74-31</inkml:trace>
  <inkml:trace contextRef="#ctx0" brushRef="#br0" timeOffset="43435.83">4490 7814 0,'0'0'16,"0"-24"-1,0-1 1,25 0-16,99-74 16,25-1-1,24-24 1,-49 25-1,-49 74 17,-50 25-17,-25 50 1,-25 74 0,0 25-1,0-25 1,0-50-1,25-49 1,0-50 0,50 1-1,24-76 1,26-24 0,-51 99-16,1-24 31,-25 74-16,0 74 1,-25 50 0,74-75-1,50-49 1,25-75 0,0-24-1,-100-25 1,-24 24-16,-50-24 15,-49 74 1,-25 50 0,74 25-1,0 74 1,25-75-16,25 51 16,24-26-1,51-49 1</inkml:trace>
  <inkml:trace contextRef="#ctx0" brushRef="#br0" timeOffset="44152.76">8757 7120 0,'-25'0'0,"50"0"0,-75 0 15,1 25-15,-1 24 16,0 1-1,1-1 1,-1 51-16,25-26 0,1 100 16,48-125-1,51 26 1,98-100 0,-24-50-1,-25-24 1,-99-25-1,-50 0 1,-74 0 0,25 75-1,-26 24 1,100 0 0</inkml:trace>
  <inkml:trace contextRef="#ctx0" brushRef="#br0" timeOffset="44301.88">9278 7591 0,'0'0'0,"74"25"15,-24-25 1,-50 25 0,0-50 15</inkml:trace>
  <inkml:trace contextRef="#ctx0" brushRef="#br0" timeOffset="44684.99">9948 7318 0,'0'0'16,"-50"-25"15,0 25-31,26 25 16,-51 50-1,50 24 1,25 25 0,50-99-16,24 24 15,50-49 1,-24-49-1,-51-26 1,-49-24 0,-74 0-1,-75-25 17,0 49-32,75 51 31</inkml:trace>
  <inkml:trace contextRef="#ctx0" brushRef="#br0" timeOffset="45386.49">11064 6946 0,'0'-25'16,"0"50"-16,-25-50 0,0 25 15,-24-25-15,-1 25 16,-74 0 0,74 0-1,1 25-15,-1 25 16,25-25 0,25 24-1,25 26 1,0-1-1,0 1 1,-25 24 0,0 0-1,0-74 1,25-25 31,49-75-47,0 26 31,1-1-15,-1 25-1,-49 25-15,25 0 16,-25 25 0,-1 25-1,1-25-15,-25 24 16,0 1-16,-25-1 15,-49 75 1,-50 1 0,-149-1-1,199-124 1</inkml:trace>
  <inkml:trace contextRef="#ctx0" brushRef="#br0" timeOffset="46068.97">14041 6822 0,'25'-25'0,"-50"50"0,50-75 31,-50 50-15,25 25-16,-25 25 16,0-1-16,0 26 15,-24 123 1,-1 1 0,50-75-1,50-25 1,99-99-1</inkml:trace>
  <inkml:trace contextRef="#ctx0" brushRef="#br0" timeOffset="46436.03">14512 7343 0,'25'25'31,"0"-75"-31,-1 50 16,51-49-1,-1-1 1,-49-24 0,-50-1-1,-24 50 1,-1 50-16,-99 50 15,75 49 1,49 0 0,75-25-1,74-50 17,49-24-32,1-50 31,-124-24-31</inkml:trace>
  <inkml:trace contextRef="#ctx0" brushRef="#br0" timeOffset="46701.12">15008 7120 0,'0'0'15,"0"-25"-15,0 50 16,25 0 0,25 49-1,-26 50 1,1 0-1,0-50 1,0-98 31,0-26-47,24-124 16,26 26 15,-26 98-31,51 25 15</inkml:trace>
  <inkml:trace contextRef="#ctx0" brushRef="#br0" timeOffset="47136.25">15604 7269 0,'49'0'0,"-98"0"0,123 24 16,-24-24-1,49-24 1,-25-76-1,-49 26 1,-50 24 0,-49 50-1,49 50 1,0 0-16,25-1 16,0 75-1,25-74 1,173 24-1,-49-99 1,-49 1 0,73-150-1,-123-49 1,-25 24 0,-25 75-1,0 99 1,-25 100-1,0 49 1,0 74 0,50-24-1,49-25 1</inkml:trace>
  <inkml:trace contextRef="#ctx0" brushRef="#br0" timeOffset="47739.86">18109 6847 0,'0'0'15,"0"-25"32,-25 75-31,0-26-16,1 26 15,-26 0-15,0 74 16,50 0 0,50-50-1,74-74 1,0-25 0,-25-49-1,-99 0 1,-49-51 15,-1 76-31,1 24 16,-1 0-16,0 0 15</inkml:trace>
  <inkml:trace contextRef="#ctx0" brushRef="#br0" timeOffset="48268.69">19275 6599 0,'25'0'0,"-25"49"47,0 26-47,-25-1 0,0 1 16,-24 148-1,-26 25 1,26 25 0,24-99-1,50-100 1,74-49-1,50-100 1,-75-24 0,-49-25-1,-100-25 17,-24-24-17,0 24 1,74 99-16,25 25 15,0-49-15,25 24 32,74 25-17,0 1 1,25-1 0</inkml:trace>
  <inkml:trace contextRef="#ctx0" brushRef="#br0" timeOffset="52902.58">21111 6946 0,'25'0'0,"-1"0"15,-24-25 17,-24 0-17,-1 25-15,-99 50 16,-25 74 15,99 25-15,50-99-16,75-1 15,98-24 1,-49-25 0,-99 0-1,-25 25 1,-99 74-1,-50-25 1,50-24 0,74-50-1,0-25 1,50-49 0</inkml:trace>
  <inkml:trace contextRef="#ctx0" brushRef="#br0" timeOffset="53085.7">21408 7145 0,'0'0'0,"50"49"32,-50-24-32,0 25 15,-50 24 1,26 25-1,-1-49 1</inkml:trace>
  <inkml:trace contextRef="#ctx0" brushRef="#br0" timeOffset="53237.59">21632 6872 0,'0'0'15,"24"-25"-15,-73 25 32,24 0-32</inkml:trace>
  <inkml:trace contextRef="#ctx0" brushRef="#br0" timeOffset="53652.77">21905 7020 0,'-174'50'31,"124"-25"-31,1 25 16,73-26 0,101-24-1,-1-49 1,-25 24 15,-99 50-15,0 0-1,-25 24-15,0 26 16,-24 98 0,49-74-16,-50 174 15,-24-25 1,-26-49-1,1-100 1,25-99 0,-1-50-1,26-98 1,49-125 0</inkml:trace>
  <inkml:trace contextRef="#ctx0" brushRef="#br0" timeOffset="54002.84">22227 7145 0,'25'0'16,"-50"0"-16,50 24 0,-25 1 0,0 25 15,0-1 1,-25 1-16,0 49 15,0-49 1,1-75 15,48-25-31,-24 1 16,25-26 0,0 26-1,25-26-15,24 26 16,-49 24-1,0 25-15,-1 0 16,1 99 0,-25 25-1,25-25 1</inkml:trace>
  <inkml:trace contextRef="#ctx0" brushRef="#br0" timeOffset="54171.62">22897 7244 0,'0'0'16,"-25"49"15,0-24-15,0 25-16,1-1 15,-1 51-15</inkml:trace>
  <inkml:trace contextRef="#ctx0" brushRef="#br0" timeOffset="54285.8">22897 7120 0,'0'0'0,"0"-75"0,0 26 15</inkml:trace>
  <inkml:trace contextRef="#ctx0" brushRef="#br0" timeOffset="54719.67">23319 6723 0,'0'0'16,"49"0"-16,-24-25 0,-25 50 15,-25 74 16,0 75-15,-24 74 0,-26 49-1,26-24 1,49-124 0,74-99-1,1-75 1,-26-25-16,26-49 15,-75-99 1,-100-1 0,-24 75-1,25 50 1,74 24 0,75 25-1,74-49 1,50 49 15,-125 25-31</inkml:trace>
  <inkml:trace contextRef="#ctx0" brushRef="#br0" timeOffset="54853.91">23641 7045 0,'99'-25'31,"-74"25"-31,-25 50 16,0-25-16,0 0 15,0 74 1,-124-273-16,223 422 15,-99-173 1,0-50 0</inkml:trace>
  <inkml:trace contextRef="#ctx0" brushRef="#br0" timeOffset="54986.74">23715 6996 0,'0'0'15,"0"-25"-15,-24 0 0,24 0 16,-50-24 0</inkml:trace>
  <inkml:trace contextRef="#ctx0" brushRef="#br0" timeOffset="55986.3">24063 7095 0,'0'0'16,"25"0"-1,-50 0 1,-50 74 0,-24 75-1,99-99-15,25 49 16,124-74 15,49-50-15,-24-25-1,-100-49 1,-74 25 0,-25 49-1,1 25-15,-26 25 16,0 0-16,-24 74 15,49-25 1,75-24 0,49-25-1,50-50 1,-50-50 0,-24 26-1,-26 49 1,1 49 31,-50-24-47,0 25 15,0-25 1,49-25 0,26-75-1,24-24 1,0 25-1,-49 24 1,-25 50 0,-1 50-1,1 24 1,0 0 0,50-74-1,49-24 16,-25-51-15,-50 26-16,1-51 16,-25 26-1,-100 99 17,26 0-32,-1 99 31,25-50-31,1 25 15,73-49 1,26-50 0,49-25-1,0-49 1,-75 24 0,-24 0-1,0 50 1,-25 50-1,-25 0 1,50 24 0,0-24-16</inkml:trace>
  <inkml:trace contextRef="#ctx0" brushRef="#br0" timeOffset="56718.81">27337 7070 0,'-25'50'15,"1"-25"-15,-1 24 0,0 1 16,25 24-1,74-49 1,1-50 0,148-99-1,-148 25 1,-26 49 0,-49 25-1,-25 75 16,25 0-31,25 49 16,25-74 0,24-25-1,25-50 17,-74-24-32,0-50 31,-25 24-16,-25 76-15</inkml:trace>
  <inkml:trace contextRef="#ctx0" brushRef="#br0" timeOffset="56901.64">28280 6971 0,'50'0'15,"-100"0"-15,124 0 16,-74 25-16,0-1 16,-24 26-16,-1 0 15,0-25 1,25-1-16</inkml:trace>
  <inkml:trace contextRef="#ctx0" brushRef="#br0" timeOffset="57029.45">28354 6698 0,'0'0'0,"0"-25"16</inkml:trace>
  <inkml:trace contextRef="#ctx0" brushRef="#br0" timeOffset="57252.84">28801 6648 0,'25'0'16,"-50"0"-16,74 0 16,-24 0-16,-25 25 15,-25 0-15,1 99 31,-1 25-15,0 25 0,0-26-1,25-98-15</inkml:trace>
  <inkml:trace contextRef="#ctx0" brushRef="#br0" timeOffset="57718.92">28826 6946 0,'74'-50'15,"-148"100"-15,198-100 0,-50 26 16,-24 24-16,49 0 16,-49 49-1,-26 26 1,-48 49 15,-1-25-15,25-74-1,25 0-15,49-50 16,25-50 0,-49 26-1,-25 24 1,24 25-1,-49 50 1,50 24 0,24-24-1,50-50 1,-24-25 15,-51 0-31,-24 0 16,0-24-1,-25-26-15,-25 1 16</inkml:trace>
  <inkml:trace contextRef="#ctx0" brushRef="#br0" timeOffset="58738.83">3175 9675 0,'0'0'0,"0"-25"0,-25 0 15,1 50 1,-26 0-16,0 99 31,1 74-15,24-74-16,0 100 15</inkml:trace>
  <inkml:trace contextRef="#ctx0" brushRef="#br0" timeOffset="58953.28">2754 10494 0,'0'0'0,"0"-25"0,0 0 15,0-25 1,49-24 0,26-50-1,73 0 1,-73 74-1</inkml:trace>
  <inkml:trace contextRef="#ctx0" brushRef="#br0" timeOffset="59269.85">3299 9749 0,'25'25'16,"-74"-25"0,73-25-16,1 100 0,-50 74 15,25 24 1,-24 1-1,24-75 1,0-74 0,0 0-1,0-75 1,24 0-16,26-98 16,49 24-1,-24 49 16,-26 75-15,1 99 0,-25 25-1,-1-24 1,1-51 0</inkml:trace>
  <inkml:trace contextRef="#ctx0" brushRef="#br0" timeOffset="59469.78">4093 9997 0,'0'0'0,"25"-24"0,-50 48 47,25 1-31,0 25-1,-25 49 1,25-49-16</inkml:trace>
  <inkml:trace contextRef="#ctx0" brushRef="#br0" timeOffset="59819.71">4316 9849 0,'0'24'15,"0"-48"-15,25 73 0,-50 1 0,50-25 16,-50 24 0,25-24-16,0 0 0,0 0 31,0-1-15,-24 1-1,-51 50 1,-49-1-1</inkml:trace>
  <inkml:trace contextRef="#ctx0" brushRef="#br0" timeOffset="60088.33">5954 9824 0,'0'0'16,"24"0"-16,-24 25 31,-24-1-31,24 1 16,0 25-16,-25-1 15,25-24 1</inkml:trace>
  <inkml:trace contextRef="#ctx0" brushRef="#br0" timeOffset="60222.84">5904 9650 0,'25'-99'15,"-50"198"-15,50-223 16,-25 99-16,0-24 16</inkml:trace>
  <inkml:trace contextRef="#ctx0" brushRef="#br0" timeOffset="60519.67">6351 9799 0,'0'0'0,"0"99"32,-25-49-32,-25-1 15,25-73 1,75-100 0,24-50-1,1 50 1,-1 99-1,-49 50 17,0 74-17,-50 25 1,25 25-16</inkml:trace>
  <inkml:trace contextRef="#ctx0" brushRef="#br0" timeOffset="61420.55">6872 9452 0,'0'0'0,"0"-50"16,24 25-16,-48 50 31,24 25-31,-25 123 16,0 51-1,0 73 17,0-49-17,25-74 1,0-100 0,25-49-16,0 0 15,25-50 1,24-74-1,-49-75 1,-25-74 0,-25 25-1,-25 74 1,26 124 0,-1 0-1,74 1 16,1-1-15,24 0 0,50 0-1,-49-24 1,-50 24 0,-50 50 15,-50 24-16,51 26 1,24 24 0,24-25-1,51-49 1,-1-25 0,-24-25-1,-25 1-15,-25-26 16,24-49 15,1-1-15,25 76-1,-25 24 1,24 49 0,-24 50-1,0 1 1,-25-75-1,0-25 1,50-100 0,24-49-1,0 25 1,-24 50 0,0 49-1</inkml:trace>
  <inkml:trace contextRef="#ctx0" brushRef="#br0" timeOffset="62403.65">8037 9625 0,'0'0'15,"25"25"-15,-25 0 16,0 0-16,0-1 16,-25 1-1,25 0 1,25-99-1,0-50 1,49 49 0,-49 50-1,25 50 1,-50 25 0,0 49-1,-25-49 16,50-75 1,0-25-32,49-49 15,1 25 1,-26 49 0,1 99 15,-25 25-16,74-49 1,25-50 0,0-25-1,-25-49 1,-49-25 0,-50 24-1,-25 75 1,-49 25-1,-1 25 1,50 24 0,0 0-1,50-74 1,50-24 0,-26-26-1,1 0 1,-50 26-1,25-1 1,-25 74 15,49 26-15,1-50 0,49 49-16,25-74 31,0-25-16,-25-49 1,-24-50 0,-25-75-1,-26 1 1,-24 49 0,0 124-1,0 0 1,-24 100-1,-1 123 1,25-24 0,-25-25-1,25-50 1,-25-74 0</inkml:trace>
  <inkml:trace contextRef="#ctx0" brushRef="#br0" timeOffset="63053.11">9650 9501 0,'25'-124'31,"-25"75"-31,-25 222 0,75-396 16,-50 198-1,49-49 1,1 74 0,-25-25-16,24 75 15,-24 49 1,0 50-1,-25-50 1,49-50 0,26-98-1,24-26 17,-25-49-32,-49 75 31,0-26-16,-50 100-15,-24 25 16,24-1 0,0 1-1,25 0 1,25-1 0,49-74-1,-24-24 1,0-26-1,-26 51 1,1 24 0,0 24 15,-25 1-15,50 0-1,-26 0-15,26 0 16,24-50-1,1-50 1,-1 26 0,-74-1-1,25 50 1,0 50 0,24-1-1,-24-24-15</inkml:trace>
  <inkml:trace contextRef="#ctx0" brushRef="#br0" timeOffset="63178.67">11486 9476 0,'0'0'16,"24"0"-16,-24-24 47</inkml:trace>
  <inkml:trace contextRef="#ctx0" brushRef="#br0" timeOffset="81104.58">1811 12180 0,'-25'0'47,"25"25"-31,-25 0-16,25 25 15,-25 24-15,25 0 16,-24 100-1,-26-50 1,50-99-16,-25 0 16</inkml:trace>
  <inkml:trace contextRef="#ctx0" brushRef="#br0" timeOffset="81453.94">1712 11883 0,'0'0'0,"-25"-25"0,-25 50 31,50 0-15,25-25-1,0 24-15,24 1 16,1-25 0,-25 0-1,-25-49 17,-25-26-17,-49 50 1,-26 25-1,26 25-15</inkml:trace>
  <inkml:trace contextRef="#ctx0" brushRef="#br0" timeOffset="81737.78">1315 12404 0,'0'0'0,"25"-25"0,-25 0 16,0 50 0,0 24-1,-25 1-15,0 99 16,25 0 15,25-50-15,24-74-1,1 0-15</inkml:trace>
  <inkml:trace contextRef="#ctx0" brushRef="#br0" timeOffset="82020.62">2257 12230 0,'25'0'0,"-50"0"0,50 50 31,0-1-15,-25 1-16,0 49 15,0 0-15,0 1 16,-25 98 0,-24-24-1,24-75 1,0-49 0</inkml:trace>
  <inkml:trace contextRef="#ctx0" brushRef="#br0" timeOffset="106489.67">3969 12255 0,'0'-25'15,"0"50"-15,25-75 0,0 25 16,-25 1-1,0-1 1,0 50 0,0 24-1,-25 26-15,0 24 16,-25 99 0,26-49-1,-1-99 1,74-50-1,1-50 1,49-99 0,-49 25-1,0-25 1,-50 199 15,0 0-31,24 74 16,1-25-1,0-74 1,25-25 15,24-75-15,-49 1 0,0-50-1,-25-25 1,0 50-1,0 74 1,-25 25 0</inkml:trace>
  <inkml:trace contextRef="#ctx0" brushRef="#br0" timeOffset="106906.44">4887 12428 0,'25'0'31,"-50"0"-31,75-24 16,-26-26-1,26 25 1,0-49-1,-1 24 1,-24 1 0,-25-1-1,-50 25 1,-24 25 0,-25 124-1,24 25 1,75-75-1,0 26 1,75-51 0,49-24-1,-25-50 1,0 1 0,-49-1-16</inkml:trace>
  <inkml:trace contextRef="#ctx0" brushRef="#br0" timeOffset="108608.78">7591 12056 0,'0'0'16,"25"0"-16,-25 25 31,0 25-15,0-1-16,0 1 15,-25 99 1,25-75-16,-25 1 16,25-50-1,0-1 1,0-73 0,25-1-16,74-99 15,-24 25 1,-26 50-1,-24 74 17,0 74-17,-25 50 1,-25-74-16,25 24 16,-25-49-1,25 0 1,25-25-16,25-99 15,-1 49 1,26-74 0,-1 50-1,-24 49-15,-1 25 16,1 74 0,-50 25-1,0 1 1,0-1 15,0-74-15,25-25-16</inkml:trace>
  <inkml:trace contextRef="#ctx0" brushRef="#br0" timeOffset="108972.69">8583 12032 0,'0'-50'15,"0"100"-15,0-150 0,-49 125 16,24 0 0,-74 74-1,24 25 1,26-25 0,49-49-1,74-50 1,-49-25-16,24 0 15,-24 1 1,25-76 0,-25 26-1,24 74 1,-49 25 0,25 24-1,0 51 1,-25-26-1,25-24 1,-25-26 0</inkml:trace>
  <inkml:trace contextRef="#ctx0" brushRef="#br0" timeOffset="109240.7">9055 11734 0,'0'0'0,"24"-25"0,-24 0 16,25 50 15,-50 0-31,25 99 32,0 50-17,-24-1 1,-1 1-1,25-100 1,0-49 0,25-25-16,24-25 15</inkml:trace>
  <inkml:trace contextRef="#ctx0" brushRef="#br0" timeOffset="109492.12">9501 11833 0,'-25'50'15,"50"-100"-15,-25 25 0,-25 25 16,-49 25 0,-1 50-1,1-1 17,49 50-17,50-99 1,0 24-16,24 26 15,1-1 1,24-24 0,1-25-1</inkml:trace>
  <inkml:trace contextRef="#ctx0" brushRef="#br0" timeOffset="109856.26">9848 12180 0,'50'0'31,"-25"0"-15,49-24-1,1-26 1,-26 0-1,-49 1 1,-49 24 0,-51 75-1,1 49 1,50 50 0,49-25-1,49-25 1,75-49-1,0-50 1,-74 0-16</inkml:trace>
  <inkml:trace contextRef="#ctx0" brushRef="#br0" timeOffset="111659.43">11386 12528 0,'0'25'109,"0"-1"-109,0 26 16,0 0-16,-24-1 15,24 1 1,-50-1-16,25-24 16,0 25-16,1-1 15</inkml:trace>
  <inkml:trace contextRef="#ctx0" brushRef="#br0" timeOffset="112373.86">12577 11982 0,'0'0'0,"0"-25"47,-25 50-47,1 25 16,24-1-16,-25 75 15,25-49 16,25-51-31,24-24 16,50-74 0,-24-25-1,-75 0 17,25 99-17,-25-25 1,24 74-1,1 51 1,25-26 0,49-49-1,-25-50 1,26-99 0,-100 25-1,-25-25 1,0 49-1,0 51 1,0 24 15</inkml:trace>
  <inkml:trace contextRef="#ctx0" brushRef="#br0" timeOffset="112756.76">13495 11560 0,'0'0'16,"25"-25"-16,0 25 15,-25 0 1,0 100 0,-25 73-1,0 1 1,0-50-1,25-74 1,0-75 15,25-25-31,0 1 16,24-51 0,26 51-1,-50 49 1,-1 74-1,1 25 1,-25 25 0,50-49-1,24-100 1</inkml:trace>
  <inkml:trace contextRef="#ctx0" brushRef="#br0" timeOffset="113357.83">14190 11858 0,'0'0'0,"0"-50"0,24 26 16,-73 48 15,-26 26-31,26 24 32,24 1-17,25-50 1,50-25-1,24-50 1,0-24 0,-49 49-16,0 0 15,-25 0 1,25 25 0,-25 50-16,0-25 15,49 49 1,-24-24-16,0-26 15,25 1-15,74 0 16,-25-25 0,0-25-1,0-74 17,1-25-17,-51-75 1,-24 1-1,-25 99 1,0 74 0,-50 50-1,1 49 1,49 1-16,-25-1 16,0 199-1,25-124 1,0-25-1,0-25 1,0-74 0</inkml:trace>
  <inkml:trace contextRef="#ctx0" brushRef="#br0" timeOffset="113589.72">14810 11684 0,'-25'-25'0,"50"50"0,-75-50 0,50 1 15,-25 24 1,25-25 0,50 0-1,74 0 1,-25 0-1,-24 1 1</inkml:trace>
  <inkml:trace contextRef="#ctx0" brushRef="#br0" timeOffset="114875.83">17638 11312 0,'0'0'0,"-25"0"62,25-25 16,0 75-46,0 0-17,-25-1 1,0 1-16,25 24 0,-24 1 15,-26 24 1,0 50 0,25-50-1,1-74-15</inkml:trace>
  <inkml:trace contextRef="#ctx0" brushRef="#br0" timeOffset="115627.52">17365 11635 0,'25'-25'47,"24"25"-47,26-25 15,-1 0-15,1 25 16,-1-49-16,50-1 15,-50-24 17,-49-1-17,-25 50 1,0 50 15,-49 99-15,49-25-16,-25-24 15,0 74 1,0-50 0,0-74-1,75-75 1,0-74 0,-1 0-1,26 50 1,-26 74 15,-49 24-31,50 100 16,-50-74-1,50 0 1,-50-1-16,49-24 16,1-25-16,49 0 15,-49-25 1,74-24-1,-75-51 1,1 1 0,-100 74-1,-24 50 1,-1 25 0,51 24-1,-1 50 1,74-49-1,51-26 17,73-24-17,-49-50 1</inkml:trace>
  <inkml:trace contextRef="#ctx0" brushRef="#br0" timeOffset="120291.64">20639 11684 0,'0'-25'0,"25"-24"31,-25 24-15,-25 25-1,-24-25-15,-26 25 16,-49 25 0,75 25-1,-125 74 1,149-50-1,50 25 1,25-49 0,49-50-1,25-50 17,0-74-17,-74 50-15,24-149 16,-49 123-1,0-24-15,-25-49 16,-100 98 15,26 175-15,74-51 0,0 26-16,0-1 15</inkml:trace>
  <inkml:trace contextRef="#ctx0" brushRef="#br0" timeOffset="121023.09">20912 11684 0,'0'0'0,"25"0"16,0-25 0,24-24-1,-24-1 1,0 1-1,-50 24 1,-24 50 0,-26 49-1,50 25 1,75-24 0,74-50-1,25-25 1,0-50-1,-25-25 1,-50-73 0,-74 48-1,25 51 17,-50 49-1,0 0-16,25 25 17,0-1 77,0 1-78,0 0-15,0 0 0,0 24-16,-24 1 15,24 24 1,-25 1-16,0 49 15,-49 174 1,-26 24 0,1-99-1,50-99 1,49-99-16</inkml:trace>
  <inkml:trace contextRef="#ctx0" brushRef="#br0" timeOffset="121340.81">21532 11734 0,'0'0'0,"0"-50"0,25-74 31,-25 99-15,75-49-1,24 49 1,0 0 0,-49 50-16,-1 0 15,-24 74 1,-74 25 0,-26 0-1,1-49 1,49-50 15,0-25-31</inkml:trace>
  <inkml:trace contextRef="#ctx0" brushRef="#br0" timeOffset="122242.09">22301 11411 0,'0'0'0,"25"-24"0,-25-26 31,-49 50-15,-26 50-1,1 49 1,49 0 0,0-25-1,50-24 1,49-50-1,1-50 1,-1-49 0,-49 50-1,25-1 1,-50 25-16,24 0 16,-24 75 15,0 24-16,0 26 1,25-26 0,0-24-1,25-25 1,-1-50 0,51-25-1,-26-74 1,-49 50-16,0-50 15,-25 49 17,-75 75-17,26 50 1,24-1 0,74 1-1,26-25 1,-26 24-1,1-24 1,-25 74 0,-25 1-1,0-26 1,49-49 0,26-25-1,-26-25-15,51-49 16,-26-75-1,1-74 1,-1-1 0,-49 100 15,-25 99-15,-25 75-1,-25 49 1,26 174-1,-26-74 1,50-75 0,0-75-1</inkml:trace>
  <inkml:trace contextRef="#ctx0" brushRef="#br0" timeOffset="122774.54">23319 11585 0,'0'0'0,"0"-25"16,24-24-16,51 24 16,-1-25 15,1 50-15,-26 25-1,-49 0-15,0 49 16,-49 100-1,24-100 1,0-74 0,50 0-1,49-99 1,1 25 0,-1-1-1,-24 50 1,-26 50-1,-24 0 1,0 25-16,-24 24 31,24-49-31,0-50 32,74-49-17,50-26 1,-49 51-1,-26 49 1,-24 74 0,-25 25-1,-25-24 1,25-25 0</inkml:trace>
  <inkml:trace contextRef="#ctx0" brushRef="#br0" timeOffset="123523.87">24360 11635 0,'50'-25'0,"-174"124"16,198-173-16,26-1 0,-76 26 0,1-26 15,0 26 17,-50 49-17,0 24 1,-74 76-1,50 48 1,24-73 0,25-50-16,49 0 31,1-50-31,49-25 16,25-24-1,0-26 1,-49 76-1,-50 48 17,-25 51-17,24-1 1,-24-24 0,25-50-1,50-25 1,-26-25-1,50-98 1,-74 123 0,0 0-1,0 99 1,-25 26 0,49-26-1,26-49 1,24-50-1,0-25 1,1-123 0,-26-100 15,-49 124-15,0 25-16,-1 0 15,-24 149 1,-74 297 15,49-198-15,0-24-1,1 148 1,-1-199-16</inkml:trace>
  <inkml:trace contextRef="#ctx0" brushRef="#br0" timeOffset="123676.99">25576 11337 0,'0'0'0,"-25"-25"15,25 0 1,99-24 15,50 24-15</inkml:trace>
  <inkml:trace contextRef="#ctx0" brushRef="#br0" timeOffset="124208.59">27461 11411 0,'0'-24'0,"0"48"0,25-73 16,-50 24-1,25 0 1,-49 0-16,-75 50 31,-100 99-15,125 0-1,74-74 1,25 74-16,100-74 31,98-26-15,25-73-1,-99 24-15,-49-25 16</inkml:trace>
  <inkml:trace contextRef="#ctx0" brushRef="#br0" timeOffset="124790.53">27833 10866 0,'0'-75'16,"25"26"-16,-50 272 0,25-322 0,0-50 15,-24 198 1,-1 75-1,0 75 1,0 24 0,25-24 15,0-125-31,25-24 16,25-26-16,49-24 15,99-49 1,-49-26-1,-74-49 1,-51 75 0,-48 24-1,-26 25-15,-24 25 32,24 24-32,-49 26 15,99-1 1,24-49-1,76 0 1,49-50 0,-50-49 15,-25-50-15,-74 74-16,0 0 15,-25 26 1,-24 48-1,24 51 1,0-1 0,75 1-1,24-1 1,-24-74 0,49 0-1</inkml:trace>
  <inkml:trace contextRef="#ctx0" brushRef="#br0" timeOffset="125240.73">29099 11238 0,'0'-25'0,"-25"25"32,25 50-17,-25-1 1,0 1-16,0 24 15,1-24-15,-1 49 16,0-49 0</inkml:trace>
  <inkml:trace contextRef="#ctx0" brushRef="#br0" timeOffset="125374.03">29099 11039 0,'0'0'16,"24"-25"-16,-24 1 0,25-1 16,0 25-1</inkml:trace>
  <inkml:trace contextRef="#ctx0" brushRef="#br0" timeOffset="125790.41">29173 11411 0,'0'0'15,"0"50"-15,-25 0 16,0-50 0,50-50-1,74-24 1,1-26 0,-51 76-1,1 24 1,-25 24-1,-25 26-15,-25 0 16,0 74 0,0-75-1,25-24 1,50-75 0,49-24-1,0-25 1,-74 49-1,0 50 1,-25 50 0,0 49-1,-25 0 1,50-49 0,-25-25-16</inkml:trace>
  <inkml:trace contextRef="#ctx0" brushRef="#br0" timeOffset="126074.66">30364 11064 0,'25'-50'0,"-50"100"16,50-124-16,-50 74 16,0 0-16,0 24 15,-25 26-15,1-25 16,49 25-16,-25 49 15,75 0 1,-1-49 0,-24-26-1,0 1 1,0 25 0,-50-25-1,-149-1 1,100-24-1</inkml:trace>
  <inkml:trace contextRef="#ctx0" brushRef="#br0" timeOffset="126308.43">31009 11511 0,'0'0'16,"0"24"0,25 1-16,-50 0 15,25 0-15,-25 49 16,0-24 0,-74 24-1,24-24 1</inkml:trace>
  <inkml:trace contextRef="#ctx0" brushRef="#br0" timeOffset="127508.34">4490 14215 0,'-25'-25'0,"50"50"0,-50-100 15,25 50-15,-25 25 32,1 25-17,24 25 1,-25 24-16,-25 150 15,25-1 1,1-50 0,-1-49-1</inkml:trace>
  <inkml:trace contextRef="#ctx0" brushRef="#br0" timeOffset="128493.54">4217 14760 0,'-25'-74'15,"50"198"1,-25-174-16,-25-49 0,50 74 31,25 25-15,99-74 0,-1-25-1,-23-25 1,-26 24-1,-74 26 1,-1 49 0,-24 50-1,0 0 1,-24 124 0,-1 0-1,0-25 1,25-75-16,0-24 15,25-99 32,24-50-31,-24 74 0,0 50-1,-25 50 1,25 74-1,24 0 1,75-75 0,25-74-1,-25-74 1,-24-25 0,-76 0-1,-48 74-15,-26 26 16,-49 48 15,24 76-15,26-51-16,49-24 15,0 25-15,-25-50 16,50 25 0,49-50-1,0-50 1,-24 1-1,0 74 1,-1 25 0,-24 0-16,50 74 15,49-25 1,24-49 0,1-50-1,-49-49 1,-26-25-1,-49-75 17,-25 0-17,-25 25 1,0 149 0,0 25-1,25 25-15,0 49 16,25 25-1,25 25 1,-50 0 0,0-25-1</inkml:trace>
  <inkml:trace contextRef="#ctx0" brushRef="#br0" timeOffset="128660">6127 14388 0,'-24'-49'0,"-1"-1"16,99 397-16,-148-719 0,123 496 0,-98-273 31,98 149-15,75-24 0,50-26-1</inkml:trace>
  <inkml:trace contextRef="#ctx0" brushRef="#br0" timeOffset="129640.67">9327 13942 0,'0'-25'15,"0"0"-15,-24 50 47,24 0-31,0 24-16,-25 100 15,-25-25 1,25 0 0,25-49-1,-24-50 1</inkml:trace>
  <inkml:trace contextRef="#ctx0" brushRef="#br0" timeOffset="130324.55">9055 14413 0,'0'0'0,"-25"-25"16,0 25 15,149-74-15,50-25-1,-1-25 1,-24 0-1,-50 49 1,-74 50-16,0 25 31,-25 25-15,-25 99 0,-24 25-1,24 0 1,25-50-1,25-149 17,49-49-17,0-25 1,-49 99-16,25 1 16,-25 48-1,-1 76 1,26-1-1,0-25 1,49-49 15,25-50-15,0-49 0,-50-25-1,-49 24 1,-50 26-1,-74 24 1,74 50 0,-74 123-1,99-48 1,124-26 0,25-49-1,49-25 1,-98-25-1</inkml:trace>
  <inkml:trace contextRef="#ctx0" brushRef="#br0" timeOffset="131058.89">13346 14239 0,'0'-24'16,"25"24"-16,0 0 15,0 0 1,-25 99-1,-25 50 1,0 0 0,0-75-1,25-124 1,50 1 0,49-125-1,25 25 1,-25 75-1,-49 74 1,-25 25-16,-25 74 16,0 25 15,0-25-15,74-198 15,1-50-16,-1 50 1,0 49 0,-49 50-1,25 75 1,-25 49 0,-1 0-1,51-50 1,-26-74-16</inkml:trace>
  <inkml:trace contextRef="#ctx0" brushRef="#br0" timeOffset="131774.82">14462 14512 0,'75'-49'16,"-26"-26"-1,-24 26-15,-174 222 16,373-446-16,-199 199 31,-75 49-15,-25 25-1,-24 99 1,0 50 0,99-25-1,124-49 1,-25-75-16,125-25 16,-26-74-1,-49-25 1,-50 0-1,-99 24 1,-25 100 0,-74 50 15,0 49-15,74 25-1,75-24 1,24-100-1,75-50 1,-75-25 0,-24-49-1,-25 75 1,-25 24 0,25 50-1,-1 49 1,-48 50 15,24-99-15,24-50 15,51-74-15,-1-25-1,-24 50 1,-1 74-1,-24 49 1,-25 50 0,-49 25-1,24-49 1,25-50-16</inkml:trace>
  <inkml:trace contextRef="#ctx0" brushRef="#br0" timeOffset="132693.73">17985 14140 0,'0'-25'16,"25"25"0,-25 25-1,0 0 1,49 0-16,1 0 15,0-25-15,24 0 0,1 0 16,49-75 0,-50 26-1,-49-26 1,-25 26 0,-75 24-1,-24 25 1,0 74-1,49 25 17,26-24-32,24 49 15,99-50 1,50-74 0,24-25-1,1-49 1,-125 49-16</inkml:trace>
  <inkml:trace contextRef="#ctx0" brushRef="#br0" timeOffset="133390.68">19027 13991 0,'0'25'15,"-25"-50"-15,0 25 32,50-24-32,74-26 15,1 0 1,-1 50-1,-25 25 1,-74 50 0,0 49-1,-74 0 17,24-25-17,25-74-15,1-1 16,48-48-1,1-51 1,74-49 0,1-25-1,-51 50 1,-24 74 0,-50 100 15,0 24-16,1 25 1,48-25 0,26-24-1,49-51 1</inkml:trace>
  <inkml:trace contextRef="#ctx0" brushRef="#br0" timeOffset="133874.99">20242 13843 0,'25'0'16,"-25"-25"-1,0 0 17,-25 25 14,1 0-30,-1 0-16,0 25 16,-49 49-1,24 1 1,0 24 0,26 25-1,73-25 1,-24-74-1,74 0 1,50-25 0,-25-50-1,-49 25-15</inkml:trace>
  <inkml:trace contextRef="#ctx0" brushRef="#br0" timeOffset="134375.92">20639 14140 0,'0'0'16,"0"25"15,0-50-15,25 25-16,0-25 15,0 1-15,49-26 16,-24 0 0,-25 26-1,-25-1-15,-25-25 16,-50 50 0,-49 50-1,100-1 1,-51 51-1,75-1 1,75-25 0,-1-74-1,0 0-15</inkml:trace>
  <inkml:trace contextRef="#ctx0" brushRef="#br0" timeOffset="135028.6">21235 14115 0,'0'-24'16,"0"48"-16,74-24 31,-24-49-15,24-1 0,-74 25-1,-25 1 1,-74 24-1,50 24 1,-26 51 0,26 24-1,98-49 1,50-26 0,100-24-1,-1-49 1,-74-26-1,-24 1 1,-51 0 0,-74 49-1,-49 25 1,-25 49 0,74-24-16,-25 74 15,50-24 1,0-1 15,50-74-15,24 0-1,1-49 1,-1-75 0,-24-75-1,-1-49 1,1 50-1,-50 98 1,0 150 15,-50 99-31,26 24 16,-26 1 0</inkml:trace>
  <inkml:trace contextRef="#ctx0" brushRef="#br0" timeOffset="135342.1">22475 13818 0,'0'0'16,"25"-25"-16,-75 50 31,50 0-15,0 24-1,-25 1 1,25-25-16,25 24 16,0-24-1,0 0 1,-25 0 0,-99-1-1,-25 26 1,-25-50-1,99 0 1</inkml:trace>
  <inkml:trace contextRef="#ctx0" brushRef="#br0" timeOffset="136792.69">24782 13520 0,'0'-25'16,"0"50"-16,0-75 0,0 26 31,-25 24-15,25 24-1,-24 26-15,-1 24 16,0 1-16,-49 123 15,24 1 1,25-50 0,0-75-1,25-148 17,75-100-17,-26 50-15,26-25 16,-1-25-1,50-98 1,0 98 0,-74 149-1,-25 75 1,-75 123 0,-49 51-1,0-51 1,49-49-1,0-74 1,26 0 0,-1 24-1,25 0 1,25 26 0,24-100-1</inkml:trace>
  <inkml:trace contextRef="#ctx0" brushRef="#br0" timeOffset="137108.49">25576 13619 0,'-25'-25'16,"50"50"-16,-75-50 15,26 50 1,-1-25-16,-25 50 0,25 49 16,50 0-1,25-24 1,24-50 0,-49 49-1,-25-24 16,-50-26-31,-24 1 16,24-25 0</inkml:trace>
  <inkml:trace contextRef="#ctx0" brushRef="#br0" timeOffset="137243.45">25998 14041 0,'0'0'0</inkml:trace>
  <inkml:trace contextRef="#ctx0" brushRef="#br0" timeOffset="137559.19">26395 13718 0,'49'-49'16,"-98"98"-16,148-123 0,-74 74 16,-1-25-1,26 50-15,-50 0 16,0 24-1,0 1-15,-50 99 16,1-25 0,-1-74-1,75-26 1,74-48 15,-49-1-31,99-25 16,-75 1-16</inkml:trace>
  <inkml:trace contextRef="#ctx0" brushRef="#br0" timeOffset="137898.85">27337 13570 0,'0'0'16,"25"-25"-16,-25-25 0,0 25 15,-50 1 1,1 24 0,-1 49-1,25 50 1,25 25 0,25-99-16,-25 25 15,25 0-15,0-1 16,0 1-1,-25-1 17,-50 1-17,-24-25 1,-100-25 0</inkml:trace>
  <inkml:trace contextRef="#ctx0" brushRef="#br0" timeOffset="138058.59">27263 13520 0,'99'-99'16,"-198"198"-16,248-248 16,-100 124-16,1-24 15,0 24 1,-1 0-16</inkml:trace>
  <inkml:trace contextRef="#ctx0" brushRef="#br0" timeOffset="138892.21">28007 13669 0,'25'0'15,"-50"0"-15,50-25 16,-75 0-16,1 25 15,-26 25-15,26 0 16,-51 49 0,76 26-1,73-26 1,50-49 0,25-25-1,-74-75 16,-50 1-15,0-1 0,50 1-1,49 49 1,0 0 0,0 50-1,-74 0 1,0 0-16,-25 0 15,-25 49 1,0 1 0,25-1-1,50-49 1,0-25-16,74 0 16,-25-25-1,-25-49 16,-74-75-15,-25 49 0,-24 1-1,-50 74 1,49 25-16</inkml:trace>
  <inkml:trace contextRef="#ctx0" brushRef="#br0" timeOffset="139337.82">26965 14140 0,'25'0'32,"-25"25"-17,-25 25 1,0-1-16,1 1 15,-1 24-15,0-24 16</inkml:trace>
  <inkml:trace contextRef="#ctx0" brushRef="#br0" timeOffset="144509.81">4192 16596 0,'0'0'0,"25"0"16,-50 0 15,25-25 32,-24 25-17,-1 0-30,25-24 0,-25 24-16,25-25 15,-25 25-15,25-25 16,-25 25-16,-24-25 16,-1 50-1,-49 74 1,49 75-1,25-50 1,25-50 15,75-99-15,24-49 0,-24-50-1,-1 25 1,-49 148 15,-50 75-15,25-24-1,0-51-15</inkml:trace>
  <inkml:trace contextRef="#ctx0" brushRef="#br0" timeOffset="144825.82">4391 16596 0,'0'0'15,"25"0"-15,-25 25 16,0 0-16,0 24 16,-25 26-1,0-1 1,25-49-1,50-99 1,49-26 0,0 1-1,-49 74 1,-25 50 0,-1 50-1,1 24 1,99-50-1</inkml:trace>
  <inkml:trace contextRef="#ctx0" brushRef="#br0" timeOffset="145241.66">5309 16621 0,'24'-50'16,"-73"150"-16,74-150 0,24-49 0,-49 74 16,0 0-1,-74 25 1,-1 25-1,26 74 1,49 0 0,49-49-1,26-50 1,-1-25 15,1-49-15,-26-25-1,-24-75 1,0 50-16,-25 25 16,0-100-1,0 150 1,0 173 15,0 74-15,25-24-1,24-1 1,-24-98-16,25 24 16</inkml:trace>
  <inkml:trace contextRef="#ctx0" brushRef="#br0" timeOffset="150841.57">8087 16150 0,'0'0'15,"0"-25"-15,25 0 16,-25 0 0,0 75-1,-25 74 1,0 25 0,0 24-1,1-49 1,24-99-16,24 0 15,1-25 1</inkml:trace>
  <inkml:trace contextRef="#ctx0" brushRef="#br0" timeOffset="151377.26">7938 16621 0,'25'-25'16,"0"75"-16,0-50 15,49 25 1,0-25-16,51-75 16,23 1-1,-73 24 1,-50 25-1,-25 0 1,-50 1 15,-24 24-15,24 24 0,0 51-1,50 49 1,50-74-1,24-50 1,1-50 0,-26-24-1,-24-26 1,0 75 0,0 25-1,-25 75 1,25-1 15,-25 26-15,24-51-1</inkml:trace>
  <inkml:trace contextRef="#ctx0" brushRef="#br0" timeOffset="151609.46">8980 16125 0,'0'0'16,"25"-25"-1,-25 50 1,0 0 0,-25 99-1,-24 24 1,24-73-1,0 24 1,25-74 0</inkml:trace>
  <inkml:trace contextRef="#ctx0" brushRef="#br0" timeOffset="151877.56">9402 16249 0,'0'0'16,"0"-25"0,-25 25-16,0 0 15,0 25-15,1 0 16,-51 49 0,26 0-1,49-24-15,-25 0 16,25-25-1,49-1 17,26-24-17,24-24 1</inkml:trace>
  <inkml:trace contextRef="#ctx0" brushRef="#br0" timeOffset="152259.76">9700 16472 0,'24'0'16,"1"0"-1,0 25 1,0-50-16,0 25 15,24-25-15,50-24 16,-49-1 0,-50 0 15,-25 26-15,-74 48-1,25 76 1,24 24-1,25 25 1,50-50 0,0-50-16,49 1 15,1-50 1</inkml:trace>
  <inkml:trace contextRef="#ctx0" brushRef="#br0" timeOffset="152876.85">12676 16174 0,'0'-24'0,"-49"24"47,24 0-47,25 49 0,-25 1 15,0 24 1,1 75 0,24 25-1,-25-125-15</inkml:trace>
  <inkml:trace contextRef="#ctx0" brushRef="#br0" timeOffset="153509.39">12701 16298 0,'0'0'0,"25"-74"16,0 49-16,0-24 15,24 49-15,-24 24 32,-25 1-32,-25 74 31,0 25-15,1 1-1,-1-51 1,25-49-1,25-50 1,-1 0 0,26 0-16,24-49 15,-24 49 1,-25 25 0,0 75-1,24 24 16,50-50-15,-49-24-16,99-50 16,-99 1-1,24-26-15,-24-24 16,-26-51 0,-48 26-1,-26 74 1,-24 25-1,24 100 1,25 24 0,75 25-1,99-100 1</inkml:trace>
  <inkml:trace contextRef="#ctx0" brushRef="#br0" timeOffset="154109.7">15678 15976 0,'25'0'16,"-25"25"0,25 24-16,-25 1 15,-50 99 1,50-75-16,-25 1 15,0-1 1,1-74-16,-1 0 16,74-74-1,1-50 1,49 24 0,-49 26-1,-1 74 1,1 74 15,-25 26-15,49-26-16</inkml:trace>
  <inkml:trace contextRef="#ctx0" brushRef="#br0" timeOffset="154709.79">16422 16274 0,'25'-25'16,"-50"-99"31,-24 124-32,98 149-15,-148-273 16,49 223 0,50 0-1,100-49 1,98-50-1,25-50 17,-49-49-17,-75 24 1,-74 1 0,-124 99-1,-25 49 1,49-24-1,51-25 1,73-1 0,26-24-1,-1 0 1,-24 75 0,-50 49-1,0 25 16,0-50-31,-75 99 16,-24 26 0,-25-51-1,0-98 1,49-75 0,51-199-1,73-173 1,50-25-1,-24 224-15,-1 49 16</inkml:trace>
  <inkml:trace contextRef="#ctx0" brushRef="#br0" timeOffset="155326.95">17762 16249 0,'-25'0'15,"0"-50"17,0 25-17,1 25-15,-26 0 0,25 0 16,-24 25-1,-26 74 1,50-24 0,25-50-1,75-25 1,24-75 0,-25 1-1,-24-1 1,-25 75-1,0 75 1,-1 49 0,26 0-1,24-74 1,26-50 15,-51-25-31,-24-25 16,25 25-16,-1-49 15,-24-1-15</inkml:trace>
  <inkml:trace contextRef="#ctx0" brushRef="#br0" timeOffset="155482.82">18308 15852 0,'0'-199'31,"-50"299"0,50-26-31,-25 25 16,25 100-1,-25-1 1,125-669-16,-224 1091 16,124-595-16</inkml:trace>
  <inkml:trace contextRef="#ctx0" brushRef="#br0" timeOffset="155710.1">18184 16249 0,'0'124'16,"0"-298"-16,0 224 0,24-199 15,26 124 1,-25 0 0,74-24-1,-49 49-15,24 0 16,-49 74 0,-25 50-1,-25 0 1,0-49-1,100-100 1</inkml:trace>
  <inkml:trace contextRef="#ctx0" brushRef="#br0" timeOffset="155943.12">18729 16274 0,'149'-224'47,"-199"249"-32,26 0-15,-51 149 0,100-323 16,-50 198-1,0 51-15,50-51 32,50-24-17,24-25 1,-49-50 0,-26 1-1,-24-26 1,0-24-1</inkml:trace>
  <inkml:trace contextRef="#ctx0" brushRef="#br0" timeOffset="156326.67">19225 16001 0,'25'0'0,"-25"99"31,0-49-31,-49 74 16,-1 0-1,124-521-15,-173 843 16,124-471 15,25 1-15,24-76 0,0 26-1,-49 49 1,25 25-1,-25 124 1,49-49 0,25-51-1,-24-24 1,24-74 0,-49 0-1,-50-50 1,0 74-1</inkml:trace>
  <inkml:trace contextRef="#ctx0" brushRef="#br0" timeOffset="157244.62">21954 15902 0,'0'0'0,"0"-25"16,-25 50-1,1-1 1,-1 1-16,-25 99 16,25-49-1,50-1-15,50 0 16,49-49 0,-50-25-1,0-25 1,-49-49-1,-149-75 1,-49 75 0,24 74-1</inkml:trace>
  <inkml:trace contextRef="#ctx0" brushRef="#br0" timeOffset="157642">22301 15802 0,'0'0'32,"-24"50"-32,-1 24 15,-25 100 1,50 49-1,50 50 1,-1-50 0,51-74-1,-1-149 1,0-49 0,-74-1-1,0-49-15,-25 0 16,-50-100-1,-74 1 1,0 98 0,50 76-1</inkml:trace>
  <inkml:trace contextRef="#ctx0" brushRef="#br0" timeOffset="157909.87">23740 15976 0,'0'0'16,"0"25"-1,0 0 1,-25 24 0,25 50-1,0 1 1,0-26 0,-24 0-1</inkml:trace>
  <inkml:trace contextRef="#ctx0" brushRef="#br0" timeOffset="158060.72">23765 15678 0,'0'-25'0,"0"50"0,0-74 15,0 24 1</inkml:trace>
  <inkml:trace contextRef="#ctx0" brushRef="#br0" timeOffset="158277.12">23939 15579 0,'0'25'31,"0"0"-31,0-1 15,0 125 1,-25 25 0,0 0-1,50-50 1,-25-50 0</inkml:trace>
  <inkml:trace contextRef="#ctx0" brushRef="#br0" timeOffset="158596.6">23988 15926 0,'0'0'0,"50"-24"0,-25-1 15,49 25 1,-74 25-1,-25 49 1,25 25 0,75 0-1,-26-49-15,75 24 32,-24-49-17,-76 0 1,-73 0-1,-75 0 1,-99 24 0</inkml:trace>
  <inkml:trace contextRef="#ctx0" brushRef="#br0" timeOffset="159075.95">26469 15951 0,'0'-25'0,"0"50"0,-25-74 16,0 49-16,1 0 15,-26 0-15,-24 24 16,-26 26 0,-49 49-16,75 25 15,124 25 1,99-75 15,74-49-31,0-25 16,-149-25-1</inkml:trace>
  <inkml:trace contextRef="#ctx0" brushRef="#br0" timeOffset="159277.59">26841 15579 0,'0'0'0,"0"-25"0,-25 50 46,25 0-46,-49 124 16,24 74 0,25-49-1,25-50 1,74-75 0</inkml:trace>
  <inkml:trace contextRef="#ctx0" brushRef="#br0" timeOffset="159628.25">27387 16050 0,'0'-24'16,"-50"123"-16,100-174 0,-100 51 0,-148 48 31,99 51-15,74-1-1,25-24-15,25-1 16,24-49-1,100-24 1,-50-26 0,-24-49-1,-51 49 1,-48 50 15,24 99-15,49 50 15,51-99-15,24-50-1,-75-25-15</inkml:trace>
  <inkml:trace contextRef="#ctx0" brushRef="#br0" timeOffset="159779.88">27858 16001 0,'25'-50'15,"-25"75"1,0 0 0,-25-25-16,50 49 0,-25 1 15,0 24 1,-25 26 0</inkml:trace>
  <inkml:trace contextRef="#ctx0" brushRef="#br0" timeOffset="159907.95">28032 15852 0,'0'0'0,"25"-25"0,-25 0 15</inkml:trace>
  <inkml:trace contextRef="#ctx0" brushRef="#br0" timeOffset="160391.89">28106 16125 0,'0'-99'0,"-49"223"0,98-149 16,-123 149-16,74-75 16,25-49-1,24 0 1,26-74 15,24 0-15,-25 49-1,-49 50 17,-25-1-32,0 26 15,0-25-15,-25 24 16,25-24-1,25-50 1,25-24 0,24-50-1,25 24 1,-24 26 0,-26 49-1,-24 24 16,0 26-15,0 0 0,-25-26-1</inkml:trace>
  <inkml:trace contextRef="#ctx0" brushRef="#br0" timeOffset="161609.73">30463 15902 0,'0'0'15,"0"-25"1,0 0 0,-25 0-1,0 25 1,-49 25-1,-1 74 1,1 25 0,49-25-1,75-74 1,49-25 0,50-99-1,-50-25 1,-24 25-1,-51 74 1,-24 0 0,25 25-16,-25 50 15,-25 99 1,25-25 0,0-50-1,25-99 1,50-24-1,49-75 1,0 24 0,25 51-1,-50 173 32,-99-75-47,-50 26 16,25-26-16,-24 1 15,-26 0 1,51-26 0,-1-48-16</inkml:trace>
  <inkml:trace contextRef="#ctx0" brushRef="#br0" timeOffset="161876.82">31877 15703 0,'0'-25'32,"0"75"-17,0-25-15,0 49 16,0-24-16,0 49 0,-25-25 15,25 1 1,0 74 0,-25-50-1</inkml:trace>
  <inkml:trace contextRef="#ctx0" brushRef="#br0" timeOffset="162094.32">32199 15777 0,'0'0'0,"0"-49"0,25 24 16,-25 50 31,-25 24-47,25 100 15,-24 50 1,-26-26-1,25-24 1</inkml:trace>
  <inkml:trace contextRef="#ctx0" brushRef="#br0" timeOffset="162276.85">31951 16224 0,'0'-25'15,"50"124"-15,-100-173 0,50 24 0,0 26 32,25 24-32,50-25 15,24 25 1,-74 0 0</inkml:trace>
  <inkml:trace contextRef="#ctx0" brushRef="#br0" timeOffset="162577.75">32472 16249 0,'-49'-25'15,"98"50"-15,-73 0 0,24-1 16,-25-24 0,25 25-16,-50 25 15,50 24 1,25 1-1,25-50 1,24-1 0,-49-24-1,0-49 1,-50-51 15,0 51-15,0 24-1</inkml:trace>
  <inkml:trace contextRef="#ctx0" brushRef="#br0" timeOffset="162773.89">32844 16398 0,'0'0'0,"0"24"15,25-24-15,-25 25 47,25-25-31,0-25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49:40.0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5582 2332 0,'-25'0'46,"25"-25"-14,0 50 124,0 0-140,0 24-16,-25 1 15,0 24-15,0 125 16,-49-1 15,49-123-31,25-1 16,-25 1-16,25-51 15,-25 26 1,25-25 15</inkml:trace>
  <inkml:trace contextRef="#ctx0" brushRef="#br0" timeOffset="345.32">6103 2382 0,'24'0'0,"-48"0"0,48-25 15,-24 0 1,0 50 31,-74 173-16,74-123-31,-25-1 16,0 25-16,-24 50 15,-1 0 1,25-50 0,25-49-1</inkml:trace>
  <inkml:trace contextRef="#ctx0" brushRef="#br0" timeOffset="613.1">5507 3076 0,'0'0'0,"-25"0"0,1-25 16,-1 25 15,50-24 0,-1 24-15,26 0-16,24-25 16,-24 25-16,24-25 15,26 0 1,-51 25-16</inkml:trace>
  <inkml:trace contextRef="#ctx0" brushRef="#br0" timeOffset="1714.45">5532 5110 0,'0'0'16,"0"-24"-16,-25-1 15,25 0 32,-25 25-47,25 25 16,-24 24-16,24 26 16,0-1-16,-25 100 31,0-25-16,25-25 1,0-99 0,0-1-1,25-48-15</inkml:trace>
  <inkml:trace contextRef="#ctx0" brushRef="#br0" timeOffset="1974.79">5805 5110 0,'0'0'16,"25"-49"-16,24-26 16,-49 50-16,0 25 31,0 75-15,-25 74-1,1 24 1,-1 1 15,0-50-15,0-74-16,25-25 15</inkml:trace>
  <inkml:trace contextRef="#ctx0" brushRef="#br0" timeOffset="2180.12">5482 5755 0,'-24'0'0,"48"0"0,-48-24 15,-1 24 1,25-25 0,25 0-1,24 0 1,26 0-16,49 0 15,-50 1 1</inkml:trace>
  <inkml:trace contextRef="#ctx0" brushRef="#br0" timeOffset="2398.9">6301 5656 0,'0'0'16,"0"50"0,-25-1-1,25-24 1,0 25-16,0 24 16,0 1-16,0-1 15,-25 75 1,25-50-1</inkml:trace>
  <inkml:trace contextRef="#ctx0" brushRef="#br0" timeOffset="2796.97">6971 5185 0,'0'0'46,"-25"25"-46,25-1 16,0 1-16,25-25 31,0 25-15,-1-50-16,-24 0 16,-24 1 15,-1 24-16,0 24-15,0 1 16</inkml:trace>
  <inkml:trace contextRef="#ctx0" brushRef="#br0" timeOffset="3096.73">7045 5606 0,'25'25'0,"-25"0"16,0 0 0,-25 0-1,25 24 1,0-24-16,25-50 31,0 1-15,0-51-1,-1 25 1,-73 50 15,24 25-31,-25 0 16,26-25-16</inkml:trace>
  <inkml:trace contextRef="#ctx0" brushRef="#br0" timeOffset="4528.93">8484 5383 0,'0'0'0,"0"-25"32,0 50 14,0 0-46,0 25 16,25-1 0,-25 26-16,25 24 15,49-74 1,50-50 0,-25-50-1,1-24 1,-76-25-1,1-25 17,-50 25-17,25 75 1,0 24-16,-24 124 31,24 50-15,24-25-1,26-50 1,0-49 0,-1-25-1,1-74 1,-1-25 0,-24-50-1,-25 0 1,25 74-1,-25 100 17,0 75-17,25 73 1,0-24 0,24 0-1,26-50 1,-1-24-1</inkml:trace>
  <inkml:trace contextRef="#ctx0" brushRef="#br0" timeOffset="5847.68">10345 4986 0,'0'25'62,"0"0"-46,24 0-16,1 0 16,25 24-1,-1-24-15,26 0 16,123 0-16,-24 24 31,-50-24-31,-50-25 16,-49 25 15,-50-25 0,-49 49-15,-50 26 0,74-26-16,-99 51 15,25-1 1,50 0-1,49-99 1,0 25 0,1-25-1</inkml:trace>
  <inkml:trace contextRef="#ctx0" brushRef="#br0" timeOffset="6567.02">12056 5110 0,'-25'-24'16,"50"48"-16,-50-73 0,25 24 15,0 0 1,25 0-1,25 25 1,24 0 0,25 50-1,-24 24 1,-75 50 0,-50 0-1,-74 0 1,0-24-1,99-76 1,1 1 0,-1-25-1,74 0 1,75 0 0,25-25-1,0 25 1,-25 0-1,-99 0-15,25 0 16,-26 0-16</inkml:trace>
  <inkml:trace contextRef="#ctx0" brushRef="#br0" timeOffset="7199.38">13520 4813 0,'0'-25'16,"0"50"-16,-25-75 15,0 50-15,0 25 16,-24 0-1,-1-1-15,25 76 16,25-51 0,25 26-1,25-26-15,49 26 16,-25-1 15,-49 25-15,-50-49-16,1 49 15,-76-49 1,-24-25 0,25-75-1</inkml:trace>
  <inkml:trace contextRef="#ctx0" brushRef="#br0" timeOffset="7414.25">13396 4961 0,'49'-49'16,"-98"98"-16,123-123 16,-74 49-16,25 0 15,0 25 1,24-24-16,1 24 16,49-25-1,-24 0-15,24 25 16,-49-25-1,-1 50-15</inkml:trace>
  <inkml:trace contextRef="#ctx0" brushRef="#br0" timeOffset="7799.79">14090 5210 0,'25'0'16,"-25"-25"-16,-74 50 47,49 24-47,0-24 16,0 25-1,1 24 1,24 0-1,74-24 1,0-50 0,1 0-1,-50-50 1,-1 26-16,1-76 16,-74 1-1,-1 25 1,25 24-1</inkml:trace>
  <inkml:trace contextRef="#ctx0" brushRef="#br0" timeOffset="8096.97">14586 5061 0,'0'0'0,"50"0"0,-50 25 47,0 24-47,-50 50 16,26 1-1,48-51 1,51-24 0,24-25-1,0-50 1,-49 1-1,-25-26 1,-100 1 0,-73 24-1,-1 1 1</inkml:trace>
  <inkml:trace contextRef="#ctx0" brushRef="#br0" timeOffset="8647.02">17712 4589 0,'0'0'15,"0"-24"-15,-25 24 16,1 0-16,-26 24 15,25 1-15,-99 99 16,25 75 0,49-75-1,50 149 1,124 24 0,100-222-1,24-100 1</inkml:trace>
  <inkml:trace contextRef="#ctx0" brushRef="#br0" timeOffset="9033.16">18332 5086 0,'0'0'0,"-24"24"32,24-48-1,49 24-31,-24-25 16,25 0-16,24-25 15,-74 1 16,-25-1-15,-24 50-16,-100 0 16,74 25-1,-49 99 1,50 25 0,99 0-1,248-50 1,-1-99-1</inkml:trace>
  <inkml:trace contextRef="#ctx0" brushRef="#br0" timeOffset="10098.94">18878 5011 0,'0'0'0,"-25"0"16,25-25 62,25 25-62,0-25-16,0 1 15,24-1 1,-24 0-16,74 0 16,-74 0-1,25 25-15,-25 0 16,24 25-1,-24 25 1,-25-1-16,-25 100 16,-74-25-1,0-24 1,74-51 15,0-49-15,75-49-1,-25-1 1,24-24-16,1-1 16,-1 1-16,1-1 15,0 1-15,-1-1 16,-24 75 15,-75 75-15,26-26-1,-1 1-15,25 74 16,25-49 0,24-1-1,26-49 1</inkml:trace>
  <inkml:trace contextRef="#ctx0" brushRef="#br0" timeOffset="10414.68">20019 4837 0,'-25'0'16,"50"0"-16,-50-24 0,25-1 15,-24 25 1,-26 25 0,25-1-1,0 26-15,-24 0 16,24 24-16,25-24 0,0-1 16,-25 1-1,50-25-15,74 24 31,25-49-15</inkml:trace>
  <inkml:trace contextRef="#ctx0" brushRef="#br0" timeOffset="10763.6">20466 5061 0,'25'0'16,"-1"0"-1,1 0 1,0-25-16,0 0 16,24 25-1,1-50 1,-50-24 0,-50 24-1,-24 50-15,-25 50 16,0 24 15,49 26-15,50-51-16,0 1 15,99 24 1,25-74 0,-49-24-1,-1-1-15</inkml:trace>
  <inkml:trace contextRef="#ctx0" brushRef="#br0" timeOffset="11065.95">21011 5061 0,'0'0'0,"25"0"16,-25-25 15,50 0-31,-25 0 16,-25 0-1,-50 1 17,-24 24-17,-1 24 1,1 76 0,49-26-1,75 25 1,98-99-1,51-24 1,-1-51 0</inkml:trace>
  <inkml:trace contextRef="#ctx0" brushRef="#br0" timeOffset="11434.02">21756 4937 0,'0'0'0,"25"-50"16,-100 50 15,-49 50-16,50-1 1,24 1 0,50 24-1,0 1 1,50-26 0,-26-49-16,26 0 15,49-49 1,-24-1-1,-1-49 1,25-199 0,-24 25-1,-26 75 17,-49 173-17,-24 25-15,-51 99 31,26 50-15,24-50-16,25-24 16</inkml:trace>
  <inkml:trace contextRef="#ctx0" brushRef="#br0" timeOffset="11713.88">22500 4788 0,'0'0'15,"-25"0"1,-25 25-16,26-1 16,-26 1-16,25 0 15,25 25 1,0-26-16,25 1 0,25 50 31,-1-26-15,-24 26-1,-25-50-15,-25-1 16,0 1-16,-74 25 16,25-50-1,24 0-15</inkml:trace>
  <inkml:trace contextRef="#ctx0" brushRef="#br0" timeOffset="12847.9">23939 4689 0,'0'-25'32,"25"25"-17,-1 0 1,1-25-1,25 25 1,49 25 0,-49 0-1,-26 74 1,-48-50-16,-76 100 16,26-49-1,49-26 1,25-49 15,25-25-31,74 0 16,50-50-1,-99 25 1</inkml:trace>
  <inkml:trace contextRef="#ctx0" brushRef="#br0" timeOffset="13147.8">24906 4788 0,'0'-25'16,"0"50"15,0 0-16,25 24 1,0 1-16,49 24 16,1 1-1,-75-50 1,24-1 0,-98 1-1,0-25 1,-26 0-16</inkml:trace>
  <inkml:trace contextRef="#ctx0" brushRef="#br0" timeOffset="13315.04">25030 4664 0,'0'0'15,"50"-50"-15,-1 1 0,-24-1 16,50 0-1,-1 26 1,-24-1-16,24 0 16</inkml:trace>
  <inkml:trace contextRef="#ctx0" brushRef="#br0" timeOffset="13892.03">25774 4664 0,'0'25'16,"-49"-25"-16,98-25 0,-123 50 16,24-1-16,26 26 15,-26 24 1,25 1 0,25-50-1,25-1-15,49-24 16,26-24-1,-51-26 1,-24-24 0,-25 24-1,25-24 1,24 49 15,1 25-15,-25 0-16,24 0 15,1 25 1,-50 49 0,-25 0-1,0-24 1,25 0 0,25-50-1,50 24 1,-1-48-1,1-26 1,-51-24 15,-24-50-15,0 74 0,0 25-1,-49 0 1</inkml:trace>
  <inkml:trace contextRef="#ctx0" brushRef="#br0" timeOffset="14246.77">26841 4366 0,'0'0'0,"25"0"16,25 25 0,-1 49-1,-49-24 1,25 24-16,0 100 31,-25-75-31,0 0 0,-50 75 16,-49-25 15,25-25-15,24-99-16,0 0 15,50-1 1,-25-24 0,1-24-16</inkml:trace>
  <inkml:trace contextRef="#ctx0" brushRef="#br0" timeOffset="17449.77">8732 2406 0,'0'-24'32,"0"-1"-1,-25 50 31,25-1-46,0 26-16,0 0 16,-25 24-16,50-49 15,0 49 1,74-49-1,1-50 1,24-24 0,-50-51-1,-49 26 1,0-25 0,-50-1-1,25 26 1,0 99 15,0 0-15,0 99-1,25 0 1,74-50 0,0-74-1,-25-25 1,-24-24-1,-25-50 1,0-26 0,-50 26-1,25 74 1,0 1 0,0 98-1,0-24-15,0 99 31,25-1-15,-25-24 0,49-49-1</inkml:trace>
  <inkml:trace contextRef="#ctx0" brushRef="#br0" timeOffset="18287.93">10915 2034 0,'25'0'16,"-50"0"-16,50-25 0,-50 25 46,0 0-30,0 0-16,1 0 16,-26 0-1,-24 25-15,-1 0 16,-247 124 0,198-75-1,74-49 1,25-25-1,25 25 1,50-25 0,-1 25-1,51 0 1,24 24 0,-50-24-1,75 25 1,-50-1-1,-24-24 1,-51 0 15</inkml:trace>
  <inkml:trace contextRef="#ctx0" brushRef="#br0" timeOffset="18830.66">10171 2828 0,'0'-25'31,"-25"25"-31,0 0 31,50 0 47,25 25-78,-1 0 16,1 24-16,24 1 16,100 25-1,-100-26-15,26 26 16,-76-51 0,1-24-1,0 25 32,-50-25-31,0 0-1</inkml:trace>
  <inkml:trace contextRef="#ctx0" brushRef="#br0" timeOffset="19332.79">11634 2357 0,'-24'-25'15,"24"0"17,24 0-17,1 0 1,25 25-16,-25 0 16,24 0-1,1 25-15,0 0 0,-26 74 31,-48 50-15,-51 0 0,-49-25-1,124-99 17,-25-25-17,75 0 1,74 0-1,0-25 1,0 0 0,-25-24-1</inkml:trace>
  <inkml:trace contextRef="#ctx0" brushRef="#br0" timeOffset="19615.64">12428 2307 0,'0'-25'0,"0"50"0,-25-50 47,1 50-31,24 25-16,0-25 15,49 74 1,26-25-1,-26-24 1,-49-1 0,0-24-16,0 0 15,-24-25-15,-51 25 16,1-25 0</inkml:trace>
  <inkml:trace contextRef="#ctx0" brushRef="#br0" timeOffset="19783.59">12379 2332 0,'0'0'15,"49"-50"-15,1 1 16,24-1 0,1-24-1,-1 24 1,-49 50-16,0-25 15</inkml:trace>
  <inkml:trace contextRef="#ctx0" brushRef="#br0" timeOffset="20166.91">13197 2332 0,'25'0'31,"-50"0"-15,25 25-16,-25 0 15,25-1 1,-49 76 0,74-51-16,-1 1 15,26-1 1,25-49-1,-1 0 1,-49-49 0,-25-26-1,-50-24 1,-74 0 15,99 74-15,0 25-1,50 0-15</inkml:trace>
  <inkml:trace contextRef="#ctx0" brushRef="#br0" timeOffset="20537.7">13743 2208 0,'25'0'16,"-25"25"-1,0-1 1,0 1-16,0 0 16,0 25-16,0 24 15,74 1 1,1-51 15,24-24-15,-25-24-1,-49-1 1,0-25 0,-25 1-16,-25 24 15,0-25-15,1 25 16,-26 0 0,-24 1-1,49 24-15,-25 0 16,25 49-1</inkml:trace>
  <inkml:trace contextRef="#ctx0" brushRef="#br0" timeOffset="23131.78">6351 3250 0,'0'0'16,"-25"0"0,0-25-16,0 25 15,0 0 1,25 25-1,-24 0 1,24 24 0,24 1-1,26-1 1,24-49 0,-49 25-16,50-74 15,-26-1 1,-24 0-1,-25 1 1,-50 24 0,1 0-1,-50 25 1,24 25 0</inkml:trace>
  <inkml:trace contextRef="#ctx0" brushRef="#br0" timeOffset="23526.04">7293 2555 0,'0'0'0,"0"-25"16,0 1-16,-25 24 15,1 24 32,24 1-47,0 0 16,24 0-16,-24 0 47,0-50-16,0 0-31,-24 0 31,24 0-31,0 50 31</inkml:trace>
  <inkml:trace contextRef="#ctx0" brushRef="#br0" timeOffset="23796.8">7368 3101 0,'0'25'31,"24"0"-15,-24-1-1,0 1 1,0 0 0,0 0 30</inkml:trace>
  <inkml:trace contextRef="#ctx0" brushRef="#br0" timeOffset="26535.32">2381 8459 0,'0'0'16,"25"-49"-16,-50 49 31,25-25 0,-24 25-15,24 50-16,-25-1 15,0 125 1,-49-1 0,49-24-1,0-99 1,50-50-1,0 0-15</inkml:trace>
  <inkml:trace contextRef="#ctx0" brushRef="#br0" timeOffset="26766.68">2654 8385 0,'25'-25'16,"-50"50"-16,75-50 15,-75 100 17,0 24-17,1 25 1,-1-25 0,25-25-1,-25-49 1</inkml:trace>
  <inkml:trace contextRef="#ctx0" brushRef="#br0" timeOffset="27080.74">2282 8087 0,'0'-25'16,"-25"25"15,75 25-15,-25-25-16,24 25 15,1-25 1,-25-25 0</inkml:trace>
  <inkml:trace contextRef="#ctx0" brushRef="#br0" timeOffset="27315.46">2778 8038 0,'0'0'0,"25"0"47,-25 24-47,0 1 15,0 0 1,25-25-16</inkml:trace>
  <inkml:trace contextRef="#ctx0" brushRef="#br0" timeOffset="27566.41">1985 8782 0,'0'0'0,"-25"0"0,0 25 16,0-25 0,25 24-1,0 1 1,50 50-1,24 24 1,25-49 0,-24-50-16</inkml:trace>
  <inkml:trace contextRef="#ctx0" brushRef="#br0" timeOffset="27799.52">3002 8435 0,'24'-25'0,"-48"50"0,73-50 16,-49 50 0,0-1-16,0 51 15,-25-1-15,1 50 16,24 25-1,-25-99 1</inkml:trace>
  <inkml:trace contextRef="#ctx0" brushRef="#br0" timeOffset="28766.85">7343 7988 0,'25'0'15,"-25"-25"-15,0 0 32,-25 25-32,25 25 15,-25 25-15,-25 74 16,-24 74-1,24-74 1,1-24-16,-1-26 16,1 0-16,-1-24 15,0-149 17,26-50-1,48 75-31,-24-1 15,25-49 1,25 74 0,-25 50-16,24 0 15,1 25-15,24 0 16,75 49 0,0 26-1,124 24 1</inkml:trace>
  <inkml:trace contextRef="#ctx0" brushRef="#br0" timeOffset="29065.06">8186 8211 0,'0'-25'15,"25"25"17,25 25-17,173-25 16,-149-25-31,-24 25 16,0-24-16,-26 24 16</inkml:trace>
  <inkml:trace contextRef="#ctx0" brushRef="#br0" timeOffset="29248.59">8286 8484 0,'0'25'16,"0"-50"-16,-25 50 0,25 0 31,25-25-15,24 0-16,1-25 16,24 0-16</inkml:trace>
  <inkml:trace contextRef="#ctx0" brushRef="#br0" timeOffset="30504.63">10022 7988 0,'25'0'16,"-50"0"-16,50-25 15,-50 25 1,0-25 15,0 25-15,1 25-16,-26 25 16,-24 49-1,-1 0 1,50 0-1,25-24 1,50-25 0,0-50-16,74 0 31,-25-25-15,-25-25-1,-24 0 1,-50-24-1,-25-25 1,-49 24 0,-1 26-1,1 24 1,49 25 15,25 25-31</inkml:trace>
  <inkml:trace contextRef="#ctx0" brushRef="#br0" timeOffset="30677.76">10667 8335 0,'25'25'16,"-50"-50"-16,50 75 15,0-25 1</inkml:trace>
  <inkml:trace contextRef="#ctx0" brushRef="#br0" timeOffset="31149.46">11213 8137 0,'25'0'0,"-50"0"0,50-25 47,-50 25-31,0 0-16,0 25 15,25 0 1,-25-1-16,1 51 16,-1 24-1,50 0 1,24-49 0,26-25-1,-26-50 1,1-25-1,-25-24 1,-1-25 0,-48-1-1,-26 26 17,50 49-32,-25 0 15,0 25 1</inkml:trace>
  <inkml:trace contextRef="#ctx0" brushRef="#br0" timeOffset="31749.64">12255 7914 0,'24'-25'16,"-48"50"-16,48-75 15,-73 25-15,24 25 16,-25-25 0,-98 50-16,48 0 31,76-25-15,-1 0-16,25 25 62,25 0-46,-1 74-1,-24 0 1,0 0 0,0-74-16,0 0 15,25-50 32,0 0-47,49-24 16,1 24-1,-1 25 1,1 49 0,-26 26-1,-24-1 16,-50-24-15,-49 24 0,-25-24-1,-50-25 1,99 0-16,-49-25 16,49-25-1</inkml:trace>
  <inkml:trace contextRef="#ctx0" brushRef="#br0" timeOffset="33215.87">2158 10791 0,'0'0'0,"25"0"15,-25-25 1,0 1 0,0 48 31,0 26-32,0 0-15,0 24 16,25 0-16,-25 75 15,25-25 1,-50-49 0,50-75 15</inkml:trace>
  <inkml:trace contextRef="#ctx0" brushRef="#br0" timeOffset="33376.76">2307 10618 0,'0'-25'16,"0"50"-16,0-75 0,-25 25 15,0 25 1,1-25-16,-1 25 31,25-24-31</inkml:trace>
  <inkml:trace contextRef="#ctx0" brushRef="#br0" timeOffset="33681.33">2506 10742 0,'0'24'15,"0"-48"-15,0 98 0,24-24 16,-24-1-1,25 50-15,-25-49 16,0 0-16,25-25 16,0-100 15,49-49-15,-49 0-1,0 25 1,0 24 15,-25 1-31</inkml:trace>
  <inkml:trace contextRef="#ctx0" brushRef="#br0" timeOffset="33881.43">2952 10618 0,'25'0'0,"-50"0"0,75 0 16,-26 0-1,1 0 1,0 49 0,-25 75-1,0 25 1,-25 0 0,-24-25-1</inkml:trace>
  <inkml:trace contextRef="#ctx0" brushRef="#br0" timeOffset="34198.49">1712 11014 0,'0'-49'16,"0"98"-16,0-123 0,0 49 16,-25 25-1,25 25 1,0 0-16,-25 99 31,25-25-31,25 124 16,24 1-1,51-75 1,24-25 0,-50-100-16</inkml:trace>
  <inkml:trace contextRef="#ctx0" brushRef="#br0" timeOffset="35531.9">6053 10742 0,'0'-25'15,"0"50"-15,0-75 16,0 75 15,-25 49-15,0 1-16,0 123 16,-24 1-1,24-125 1,0 25-1</inkml:trace>
  <inkml:trace contextRef="#ctx0" brushRef="#br0" timeOffset="36199.67">6450 10692 0,'0'0'0,"0"-25"0,25 25 32,-25 50-32,-50-1 15,25 26-15,-24 74 16,24-25 0,0-50-1,25-49 32,0-75-31,25 26-16,49-101 15,25 26 1,-24 50 0,-1 24-1,-49 74 16,0 51-15,0 24 0,-1-50-1,1-24 1,99-50 0,-49-75-1,-1 1 1,-24-1-1,-50 1 1,-25 49 0,-25 25-1,26 25 1,-1 74 0,25 25-1,74-74 1,50-25-1,-25-25 1,-49-25 0</inkml:trace>
  <inkml:trace contextRef="#ctx0" brushRef="#br0" timeOffset="36418.01">6003 10419 0,'0'-25'0,"25"0"16,-50 75-16,75-124 0,24 49 15,26 0-15,-1 0 16</inkml:trace>
  <inkml:trace contextRef="#ctx0" brushRef="#br0" timeOffset="36948.72">9203 10345 0,'0'0'15,"-24"0"1,-1 0-16,0 49 16,0 1-1,-24 24 1,-1 125-16,25-100 16,25-25-1,25 75 1,74-74-1,50-50 1,25-50 0,-26-25-16</inkml:trace>
  <inkml:trace contextRef="#ctx0" brushRef="#br0" timeOffset="37119.71">9005 10816 0,'-50'-25'16,"100"50"-16,-124-50 15,74 0-15,49 1 16,26-1 0,98-50-1</inkml:trace>
  <inkml:trace contextRef="#ctx0" brushRef="#br0" timeOffset="37465.26">9724 10841 0,'25'-25'15,"0"0"-15,-75 75 0,150-125 0,-76 51 16,26-1 0,-25-50-16,-50 26 31,-49-1-15,24 25-16,0 75 31,1 49-16,49 25 1,49-25 0,51-74-1,-26-25-15</inkml:trace>
  <inkml:trace contextRef="#ctx0" brushRef="#br0" timeOffset="37683">10320 10642 0,'0'25'32,"25"0"-17,-25 25 1,24-26 0,1 76-1,-74-26 1,-26 25-1,1-49 1,24-75 0</inkml:trace>
  <inkml:trace contextRef="#ctx0" brushRef="#br0" timeOffset="37904.05">10865 10345 0,'50'0'0,"-25"0"16,-100 0-16,150 24 16,-100 26-16,0 0 15,25-1 1,-25 26-16,25-1 0,-24 1 16,48 73-1,51-48 1,24-100-1</inkml:trace>
  <inkml:trace contextRef="#ctx0" brushRef="#br0" timeOffset="38067.81">10965 10642 0,'-25'0'16,"50"0"-16,-75 0 0,25 0 15,75 0 17,-1 0-32</inkml:trace>
  <inkml:trace contextRef="#ctx0" brushRef="#br0" timeOffset="38198.66">11560 10618 0,'0'0'0,"25"24"16,0-24 0,24 0-16,1 0 15</inkml:trace>
  <inkml:trace contextRef="#ctx0" brushRef="#br0" timeOffset="38764.86">12602 10146 0,'0'0'0,"-25"0"15,0 25 1,-24 0-16,-1 74 16,50 25-1,75-49 1,-1-1 15,0-24-15,-74 24-1,-74-24 1,-50 24 0,49-49-16,-73-25 15,123 0 1</inkml:trace>
  <inkml:trace contextRef="#ctx0" brushRef="#br0" timeOffset="39000.75">13247 10121 0,'0'0'0,"50"0"0,-26 0 31,-48 25-15,24 0-16,-25 99 16,25 50-1,-25-1 1,25-24 0,0-99-16</inkml:trace>
  <inkml:trace contextRef="#ctx0" brushRef="#br0" timeOffset="39438.94">13048 10717 0,'0'0'0,"-24"0"0,-1-50 16,74 1 0,75-1 15,-24 25-31,24 0 15,0 1-15,99-51 16,-74 50 0,-99 0-1,-75 1 1,-124 73 0,-25 26-1,100-1 1,74 1-1,49-51 1,75-48 0,0-1-1,-49 0 1,-25 25 15,-50 50-15,24 49-1,51-25 1,98-49 0</inkml:trace>
  <inkml:trace contextRef="#ctx0" brushRef="#br0" timeOffset="39665.55">14636 10171 0,'0'0'15,"25"-50"-15,-25 26 0,0-1 16,25 25 0,-50 74-1,25 50 1,-25 25 0,0 25-1,0-50 16,25-75-31</inkml:trace>
  <inkml:trace contextRef="#ctx0" brushRef="#br0" timeOffset="39965.74">14462 10618 0,'0'-25'15,"0"50"-15,0-75 0,0 25 16,25 0-16,0 25 15,25-24-15,-1 24 16,1-25-16,24 0 16,50-25-1,-74 50 1,0 0-16,-50-25 16,0 75 15,-25 25-16,25 24 1,0 0 0,49-74-1,-24-25-15</inkml:trace>
  <inkml:trace contextRef="#ctx0" brushRef="#br0" timeOffset="40183.67">15306 10469 0,'0'0'0,"0"-25"15,0 75 32,0-26-47,74 26 16,1 0 0,-26-1-1,-49 1 1,-49-25 15,24-25-31,-25-50 16</inkml:trace>
  <inkml:trace contextRef="#ctx0" brushRef="#br0" timeOffset="40383.79">15852 10121 0,'0'0'16,"24"-24"-16,-48 73 47,24 1-47,-50 74 15,50-75-15,0 76 16,0 23 0,0-98-1</inkml:trace>
  <inkml:trace contextRef="#ctx0" brushRef="#br0" timeOffset="40665.48">15678 10568 0,'0'0'0,"25"0"16,0-74 0,-1 49-1,100-25 1,25 0-1,-74 26-15,24-1 16,-25 50 0,-49-1 15,-25 26-31,-25 25 31,25-1-15,25-24-1,-50-1-15</inkml:trace>
  <inkml:trace contextRef="#ctx0" brushRef="#br0" timeOffset="40999">16770 10295 0,'24'0'31,"-48"0"-31,-1 25 15,-25 0 1,50 24-16,-50 26 16,26-1-1,73 1 1,51-75 0,-51 0-16</inkml:trace>
  <inkml:trace contextRef="#ctx0" brushRef="#br0" timeOffset="43567.07">18407 10692 0,'0'0'47,"-25"25"-47,0-25 16,0 25-16,-49 74 15,-50 50 1,74-100 0</inkml:trace>
  <inkml:trace contextRef="#ctx0" brushRef="#br0" timeOffset="44114.32">19473 10295 0,'0'0'16,"-24"25"-1,-1 0 1,-25 74 0,25 0-1,25 0 1,50-74 0,49-50-1,0-49 1,-24 0-1,-50 49 1,-25-25 0,0 0-16,0 1 15</inkml:trace>
  <inkml:trace contextRef="#ctx0" brushRef="#br0" timeOffset="44465.82">20193 10394 0,'0'0'0,"49"-25"32,-49 50-17,0 0 1,-49 50-1,24-1 1,25-49 0,-25-25-1,25-25 1,50 0-16,24-24 31,1-26-15,-50 75-1,24 0 1,1 50 0,24-1-1,50-49 1</inkml:trace>
  <inkml:trace contextRef="#ctx0" brushRef="#br0" timeOffset="44800.12">20838 10444 0,'49'-25'15,"1"0"1,-50-49-1,-149 223-15,199-174 0,-1-99 0,-73 124 16,-51 49 0,26 1-1,49 25 1,0-1 0,24-74 15,51-25-16,-1-24 1,1-51 0,-26-73-1,1-26 1,0 1 0,-50 123-16,0 50 15,-50 50 1,0 99-1,25 25 1</inkml:trace>
  <inkml:trace contextRef="#ctx0" brushRef="#br0" timeOffset="45400.43">21408 10345 0,'0'-50'31,"25"50"-31,0 0 32,-50 0-17,0 25 1,1-25-16,-1 25 15,0 49 1,0-24 0,75-50-1,24 0 1,-24 0 0,49-50-1,0-24 1,25 24-1,-49 50 1,-1 25 0,-49 24-1,0 51 1,-25-51 0,0-24-1,49-25 1,26-49-1,-26-1 1,1-25 0,-25 75 15,0 50-15,-1 0-1,51-1 1</inkml:trace>
  <inkml:trace contextRef="#ctx0" brushRef="#br0" timeOffset="45767.57">23914 10072 0,'0'0'16,"0"-25"-16,0 0 0,25 25 31,-25-25-15,0 50-16,25 25 15,-50 173 1,0-49 0,0 24-1,0-148 1</inkml:trace>
  <inkml:trace contextRef="#ctx0" brushRef="#br0" timeOffset="45967.64">24360 10146 0,'25'-74'0,"-50"148"0,50-173 31,-25 149-16,-25 74 1,1 24 0,24-73-16,24 49 15,-24-50 1</inkml:trace>
  <inkml:trace contextRef="#ctx0" brushRef="#br0" timeOffset="46383.78">24187 10618 0,'-25'-25'16,"50"50"-16,-50-75 0,25 25 31,25 25-31,99-49 16,49 24-1,51 0 16,-150 25-15,-74 25 0,-25 24-1,1-24 1,-1 50 0,25-1-1,74-24 1,-24-26-1,-1-24 1,-24-24-16,-25-26 16,0 0 15,-99-49-15,25 50-1,49-1-15</inkml:trace>
  <inkml:trace contextRef="#ctx0" brushRef="#br0" timeOffset="46785">26047 10394 0,'50'-25'15,"-100"50"-15,125-50 0,-50 25 32,-25 25-17,0 0 1,0 0 0,0 25-16,0 49 15,-25 0 1,25-49-1</inkml:trace>
  <inkml:trace contextRef="#ctx0" brushRef="#br0" timeOffset="46918.03">26246 10345 0,'0'-25'0,"0"50"0,25-100 15,-50 50-15</inkml:trace>
  <inkml:trace contextRef="#ctx0" brushRef="#br0" timeOffset="47135.28">26593 10369 0,'0'0'15,"0"25"-15,0 0 0,0 0 16,-25 49-1,25 1 1,50-1 0,-1-24-1,-24-50 1,-25 49 0,-124 1-1,-99-25 1</inkml:trace>
  <inkml:trace contextRef="#ctx0" brushRef="#br0" timeOffset="48033.85">12379 12751 0,'-25'0'0,"50"0"0,-75 0 16,25-25-1,50 25 32,25 0-47,24 0 16,25-25-16,100 50 15,-50 0 1,-50 25 0,-99 49-1,-75 50 1,-73 24 0,-1 26 15,25-26-16,49-49 1,26 1 0,98-101-1,1-24 1,49-24 0,50-1-1,-25-25 1,-74 0-1</inkml:trace>
  <inkml:trace contextRef="#ctx0" brushRef="#br0" timeOffset="48250.09">12354 13346 0,'0'0'0,"-25"-24"15,50-1 17,0 0-32,-1 25 15,101-25 1,-1 25 0,-75 0-16</inkml:trace>
  <inkml:trace contextRef="#ctx0" brushRef="#br0" timeOffset="48533.88">13669 13272 0,'0'0'0,"0"25"31,24-25-31,1 0 31,0 25-31,25-50 16,74 25 0,-50-25-16,50 0 15,-99 25 1</inkml:trace>
  <inkml:trace contextRef="#ctx0" brushRef="#br0" timeOffset="48718.8">13842 13594 0,'0'0'15,"-25"0"-15,25 25 16,25-25-1,0 0 1,0 0 0,49-25-16,26 1 15,24-1 1</inkml:trace>
  <inkml:trace contextRef="#ctx0" brushRef="#br0" timeOffset="49949.91">15752 12801 0,'0'0'0,"0"-25"31,-24 50-15,-1-1-16,-50 76 16,-73 73-1,24 1 1,-25 24-1,124-148 1,0-50 0</inkml:trace>
  <inkml:trace contextRef="#ctx0" brushRef="#br0" timeOffset="50207.18">15256 12949 0,'0'-24'0,"0"48"0,25-73 0,-25 24 16,25 50 31,0 0-31,0-1-16,24 76 15,26 24 1,-1 25-1,25-1 1,-74-98-16,0 0 16</inkml:trace>
  <inkml:trace contextRef="#ctx0" brushRef="#br0" timeOffset="50433.74">15281 12652 0,'-25'-50'16,"50"100"-16,-50-125 0,0 51 16,1-1-1,73 25 16,-24 0-31,50 0 16,73 25 0</inkml:trace>
  <inkml:trace contextRef="#ctx0" brushRef="#br0" timeOffset="50699.5">16149 13173 0,'0'0'16,"-24"0"0,48 25 15,1-25-31,25 0 15,24 24 1,100-48 0,-50-1-16</inkml:trace>
  <inkml:trace contextRef="#ctx0" brushRef="#br0" timeOffset="51303.31">16993 13073 0,'0'0'0,"0"-24"47,25 48-47,-25 1 15,24 0 1,26 25-16,24-1 16,50-49-1,0-49 1,-24-26 0,-26-49-1,-24-25 1,-25-24 15,-25 222 0,0 26-31,0-1 16,0 100 0,24-75-1,26-49 1,24-75-1,1-50 1,24-73 0,-25-26-1,-49 100 1,-25 123 15,25 75-15,-25 25-1,0-75-15,25 1 16</inkml:trace>
  <inkml:trace contextRef="#ctx0" brushRef="#br0" timeOffset="51599.88">18556 13073 0,'-25'0'16,"0"25"0,25 25-1,-25-25-15,25 24 16,0-24-16,0 0 16,50 0-1,-1-25 1,-24-25-16,0-25 15,0-24 1,-75 24 0,1 25-1,-1 25 1</inkml:trace>
  <inkml:trace contextRef="#ctx0" brushRef="#br0" timeOffset="52066.51">14959 13991 0,'-50'0'16,"100"0"-16,-125 0 0,50 0 0,1 0 16,-1 0-1,25 25 1,74 0-1,-24-25-15,223 25 16,148 0 0,175-50-1,49 0 1,-50 0 0,-49 0-1,-100 1 1,-173-1 15,-198 25-31,-51 0 16</inkml:trace>
  <inkml:trace contextRef="#ctx0" brushRef="#br0" timeOffset="53266.68">15529 14488 0,'0'0'15,"0"-25"1,25 0-16,0 25 15,-25-25 1,-25 50 0,25 0-1,-25 0-15,-24 24 16,-1 75 0,25 0-1,100-25 1,49 1-1,0-51 1,-50-24 0,-74 0-1,-50 0 1,-98 0 0,73-1-16,-24 1 15,74-25 1</inkml:trace>
  <inkml:trace contextRef="#ctx0" brushRef="#br0" timeOffset="53518.73">16298 14810 0,'50'0'16,"-100"0"-16,100-25 15,-75 50 1,-25 0-16,1 49 16,-26 1-16,-24-1 15,25 25-15,-1 1 16,-98 148 0,-51 99-1,125-173 1</inkml:trace>
  <inkml:trace contextRef="#ctx0" brushRef="#br0" timeOffset="53983.82">16149 15480 0,'25'0'16,"-50"0"-16,50 25 15,-25-1 1,0 51 0,0-1-16,25 75 15,0-25 1,0-74 0,-1-75 15,1-49-16,0-100 1,-50-49 0,25 49-1,0 75 1,0 74 15,50 0-15,-1 25-16,150-25 15,49-24 1,-50-1 0,-49 0-1,-124 26 1</inkml:trace>
  <inkml:trace contextRef="#ctx0" brushRef="#br0" timeOffset="54449.84">16943 15405 0,'0'25'0,"-25"0"16,25 0-16,-24 49 31,24-24-31,-25 49 15,0-49 1,25-50 15,74-100-15,26-24 0,24-24-1,-25 73 1,-50 75-1,-24 0 1,25 75 0,-25-1-1,-25 0-15,24 26 16,-48-1 15,24-50-15,24-49-1,26 0 1,25-49 0,-1-50-1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50:41.8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3771 1464 0,'0'0'16,"0"-25"-16,0 0 15,0 50 48,-25 0-48,25 24-15,0 1 16,0-1-16,0 26 16,25-25-16,-25 49 15,24-25 1,-24-24-1,0-25 17</inkml:trace>
  <inkml:trace contextRef="#ctx0" brushRef="#br0" timeOffset="214.97">3746 1191 0,'0'-25'16,"0"50"-16,0-75 15,0 25 32</inkml:trace>
  <inkml:trace contextRef="#ctx0" brushRef="#br0" timeOffset="566.64">3895 1464 0,'0'0'15,"24"24"1,-24 26 0,25 74-1,0-25 1,0-24 0,-25-50-1,0-1-15,25-24 16,0 0-16,49-74 15,-24-50 1,-26 0 0,-24 0 15,-24 74-15,24 25-1</inkml:trace>
  <inkml:trace contextRef="#ctx0" brushRef="#br0" timeOffset="800.81">4465 1389 0,'25'0'0,"-50"0"0,50-25 16,-25 1-16,25 24 15,0 24 16,-25 1-31,49 50 16,-24 49 0,0 25-1,-75 24 1,-24-74 0</inkml:trace>
  <inkml:trace contextRef="#ctx0" brushRef="#br0" timeOffset="1117.53">3275 1761 0,'0'-24'16,"0"48"-16,0-73 0,0 24 15,-25 25 17,0 25-32,25 24 15,0 100 1,0 0 0,0-75-1,50 50 1,-1 1-1,26-51 1,-26-24-16,1-1 0</inkml:trace>
  <inkml:trace contextRef="#ctx0" brushRef="#br0" timeOffset="4033.71">6971 1340 0,'0'-25'16,"0"50"-16,-25-50 47,25 50-32,0 24-15,-25 26 16,25 24-16,-49 25 15,24-25-15,-25 75 16,0-50 0,26-50-1</inkml:trace>
  <inkml:trace contextRef="#ctx0" brushRef="#br0" timeOffset="4669.62">7268 1315 0,'0'0'15,"25"25"-15,-25-1 16,0 26-16,0 0 15,-25 74 1,1-50-16,-1 1 16,0-26-16,-25 26 15,50-51-15,-24 1 16,-1-25 15,50-25-15,74-74-1,0 0 1,0 49 0,-49 50-1,-50 25 1,25 25-16,-25-1 16,0 1-16,25 24 15,24-49 1,26-25-1,24-25 17,0-24-17,-74-26 1,-25 26 0,-25 24-1,-25 50 1,26 49-1,24 1 1,49-1 0,150-49-1,-125-25 1,-24-50 0</inkml:trace>
  <inkml:trace contextRef="#ctx0" brushRef="#br0" timeOffset="4934.53">6847 1017 0,'-25'0'15,"50"0"-15,-75 0 0,75-25 32,25 0-17,123-24 1,100-26 0,-149 26-1</inkml:trace>
  <inkml:trace contextRef="#ctx0" brushRef="#br0" timeOffset="5551.34">9774 1464 0,'0'0'15,"25"-25"-15,-25 0 16,0 0 0,25 25-16,24 0 15,-24 0-15,0 50 16,0 74 0,-25-25-16,-25 25 15,0-74 1,0-1-1,0-49 1,50-99 0,25-75-1,49 1 17,0 49-32</inkml:trace>
  <inkml:trace contextRef="#ctx0" brushRef="#br0" timeOffset="5883.76">10369 1563 0,'0'0'16,"25"25"-16,0-25 0,0-25 15,-25 0 1,25 0-16,-1-24 15,-98 49 17,0 49-17,24 26 17,25-1-17,100-24 1,98-50-1,-74 0-15,1-25 16,73-25 0,-98 25-16</inkml:trace>
  <inkml:trace contextRef="#ctx0" brushRef="#br0" timeOffset="6483.91">11064 1389 0,'0'0'16,"0"25"343,0 0-343,25 0-16,-25 49 15,25 0 1,-25 1-16,0 24 16,-25 100-16,0-100 15,-50 50 1,26-25 0,-1-75-16,-49-24 15,0-25 1,49-25-1,-24-24-15</inkml:trace>
  <inkml:trace contextRef="#ctx0" brushRef="#br0" timeOffset="6638.24">10989 1364 0,'25'-24'15,"-50"48"-15,50-73 0,-25 24 16,0 0 0,-25 0-16</inkml:trace>
  <inkml:trace contextRef="#ctx0" brushRef="#br0" timeOffset="7167.98">11312 1538 0,'0'25'16,"25"-25"0,0-25-16,-25 0 0,24 0 15,-24 1 1,-24-1 15,-1 74-15,0-24-1,25 25-15,0 49 16,50-49 0,49-25-1,50-50 1,-1-25-1,-23 0 1,-76 1 0,-49 24-1,0 0 1,-49 25 15,-1 50-15,25 24-1,25-24 1,75 0 0,49-50-1,24-25 1,-98 0-16</inkml:trace>
  <inkml:trace contextRef="#ctx0" brushRef="#br0" timeOffset="7367.29">12528 1141 0,'24'-25'0,"-48"50"0,48-74 16,-24 24-1,-24 74 17,24 51-17,-25 48 1,25 1-1,-25 0 1,0-124-16</inkml:trace>
  <inkml:trace contextRef="#ctx0" brushRef="#br0" timeOffset="7583.75">12428 1712 0,'0'0'0,"0"-100"15,25 26 1,-25 24-16,75 1 15,-26 24 17,1 0-17,-1 25 1,-24 75 0,-25 24-1,25-25 1,25-49-1</inkml:trace>
  <inkml:trace contextRef="#ctx0" brushRef="#br0" timeOffset="8100.35">13024 1513 0,'0'0'0,"24"-49"0,-73 49 32,-26 49-17,26 1 1,49 24-1,49-49 1,1 0 0,24-50-1,-24-25 17,0 1-17,-1-26 1,-24 75-16,0 0 15,0 25 1,0 50 0,-1-1-1,-24-49 1,25 0 0,50-25-1,-26-75 1,50 1-1,-49 24 1,-25 50 15,0 25-15,-1 25 0,1 24-1,25-24 1,-25-50-1</inkml:trace>
  <inkml:trace contextRef="#ctx0" brushRef="#br0" timeOffset="8751.36">15455 1290 0,'0'-25'16,"0"0"-16,25 25 16,-25 25 15,74 25-16,-24-25-15,-26 24 16,1 50 0,-25 1-1,0-76 17,0-98-17,50-50 1,49-25-1,0 50 17,-49 49-32</inkml:trace>
  <inkml:trace contextRef="#ctx0" brushRef="#br0" timeOffset="9017.69">16149 1513 0,'25'0'0,"0"0"16,-75 0-16,125 0 0,-50-25 16,-1 1-1,1-1-15,-25 0 16,0-25-16,25 26 16,-50 24-16,0 0 15,1 49 1,-1 26-1,99-26 17,25-49-32,1 25 15,-1-50-15</inkml:trace>
  <inkml:trace contextRef="#ctx0" brushRef="#br0" timeOffset="9334.46">16894 1340 0,'-25'0'16,"50"0"-16,-75-25 15,25 25-15,-24 25 16,24 24 0,74 26-1,-24 49 1,0 25 0,-25 24-1,-50 1 1,-99-50-1,25-75 1,75-49 0,-1-99-1,75-74 1,124-100 15,0 149-15,-50 74-16</inkml:trace>
  <inkml:trace contextRef="#ctx0" brushRef="#br0" timeOffset="9488.66">17340 1265 0,'0'0'16,"25"0"-1,-50 50 1,25-25-16,0 24 15,0 1-15,0-1 16,0 1-16</inkml:trace>
  <inkml:trace contextRef="#ctx0" brushRef="#br0" timeOffset="10269.67">17712 1265 0,'-25'50'31,"-24"-1"-15,24-24-16,25 25 16,0-1-1,25 26-15,0-50 16,49-1-1,-49-24 1,24-24 0,-24-26-1,-25-24 1,25-26 0,0 51-1,0 49 16,-1 0-31,26 25 32,0 49-32,-50 25 15,0-49 17,0-25-17,49-50 16,-24 0-31,25-49 16,-1 24 0,-24 25-1,0 50 1,25 25 0,-1-1-1,1 1 1,-1-25-1,-24-25 1,0 0 0,0-25-1,-25 0-15,0-74 16</inkml:trace>
  <inkml:trace contextRef="#ctx0" brushRef="#br0" timeOffset="10917.89">19895 1191 0,'0'0'0,"25"0"31,-25-25 0,-25 50-15,25 0-16,0 49 16,0-49-1,0 24-15,-25 26 16,25-50 0</inkml:trace>
  <inkml:trace contextRef="#ctx0" brushRef="#br0" timeOffset="11155.47">19970 843 0,'-25'-24'15,"50"48"-15,-50-73 0,0 49 16,25-25-16,25 25 62</inkml:trace>
  <inkml:trace contextRef="#ctx0" brushRef="#br0" timeOffset="11485.58">20540 1042 0,'0'0'16,"25"0"-16,-25 25 46,-25 0-46,25-1 16,0 26-16,25-25 16,74 74-1,-24-49 1,-51-50 15,-24 24-15,0-24-16,-24 25 15,-51-25 1</inkml:trace>
  <inkml:trace contextRef="#ctx0" brushRef="#br0" timeOffset="17577.59">23517 5681 0,'25'0'141,"0"0"-126,24 0 1,1 25-16,-1-25 15,26 0-15,-1 25 16,26-25 0,73 24-1,26-24 1,-1 0 0,1 25-1,49-25 1,-100 0-1,-24 0 1,1 0 0,23 0-1,26 25 1,0-25 0,-26 0-1,26 0 1,-50 0-1,75 0 17,-75 0-17,-25 0 1,25 0 0,25 0-1,0 0 1,24 0-1,51 0 1,-26 0 0,0 0-1,-49 0 1,-25 0 0,25 0-1,25-25 1,-1 50-1,26-25 1,-1 0 0,-49 0-1,-74 0 1,98 0 0,-24 0-1,-25 0 1,25 0-1,-75 0-15,1 0 16,-1 0-16,1 0 16,148 25-1,-74 0 1,0-25 15,-75 0-31,0 0 16,-24 0-1,-25 0 32</inkml:trace>
  <inkml:trace contextRef="#ctx0" brushRef="#br0" timeOffset="31234.3">23467 5086 0,'0'-25'63,"25"50"77,0-25-140,0 0 16,0 0-16,-1 0 16,1 0-16,50 0 15,-26-25 1,1 25 0,-1-25-1,76 0 1,-51 0 15,0 0-15,26 1-1,48-26 1,1 0 0,-74 26 15,-1-26-16,-24 25 1,-25 0 0,24-24-1,1-1 1,49-24 0,-49 49-1,-26 0 1,26-24-1,0-1 1,-26 0 0,26 1-1,-25-1 1,0 25 0,-1-24-1,1-26 1,25 26-1,0-1 1,-1 25-16,-24-49 16,0 24-1,24 1 1,1-1 0,0 0-1,24 1 1,-24-1-1,-26 0 1,26 26 0,-25-1 15,49-50-15,-24 26-1,24-1 1,-24 25-1,0 1 1,-26-26 0,51 0-1,-26 1 1,-24 24 0,50-25-1,-51 26 1,51-51-1,-50 50 1,-1 0 15,76-49-15,-76 49 0,51-49-1,-1 24 1,-24 25-1,-25 1 1,0 24 0,24-50-1,1 25 1,-1 0 0,26 1-1,-1 24 1,-49-25-16,49 25 15,1-25 17,-1 0-17,-24 25-15,49-25 32,-74 25-17,0 0-15,49 0 31,-49 0-31,25-24 16,24 24 0,-24 0-16,24 0 15,-49 0 1,0 0 0,-1 0-16,26 0 31,-25 24-31,25 1 15,-1 0 1,1-25 0,-1 25 15,-24 0-15,25-1-1,24 26 1,-24-25-1,-1 0 1,1-1 0,-25 26-1,24-25 1,1 24 0,0-24-1,-1 25 1,1-25-1,0 24 1,-1-24 0,1 25 15,-1-25-15,1 24-1,0-24-15,-1 0 16,1 24-1,-25-24 1,24 25 0,-24-25-1,0 24 1,0 1 0,-1-1-1,1 1 1,0 0-1,-25-26-15,25 26 32,0 0-17,0-1 1,-1 1 0,1 24-1,0-24 1,0 24-1,-25-49 1,25 25 0,24-1-1,-49-24 1,50 50 0,-25-26-1,-1 1 1,1-1 15,-25-24-15,25 25-1,0 0 1,49 24 0,-24-49-1,-25 0 1,24 24-1,-24 1 1,25-1 0,-50-24-1,49 0 1,-24 0 0,25 24-1,-25-24 1,24 0 15,-24 25-15,25-1-1,-26-24 1,1-25 0,0 50-1,25-25 1,-26-1-1,1 1-15,0 25 16,25-25 0,-1 24-1,1-24 1,-1 25 0,1-26-1,0 1 1,-1 0-1,1 0 1,0 0 0,-26-25 15,26 24-15,-25 1-1,24 0 1,1 0-1,-25-25 17,24 0-17,-49 25 1,50-25 0,-25 0-1</inkml:trace>
  <inkml:trace contextRef="#ctx0" brushRef="#br0" timeOffset="32775.32">30711 5780 0,'25'0'78,"0"0"-62,-1 0-16,1 0 15,0 0 1,0 0 0,0 25-16,-1-25 15,51 0 1,-1 0-1,-49 0 1,25 0 0,-25 0-1,24 0 1,-24 0 0,0 0-1,24 0 16,-24 25-15,0-25 0,0 0-1,0 0 17,-1 0-32,1 0 31,0 0-31,0 0 31,0 0 16,-1 0-16,1 0 32,-25 25-63,25-25 31,0 0-15,0 0-1,-1 0 1,1 0 15,0 0 0</inkml:trace>
  <inkml:trace contextRef="#ctx0" brushRef="#br0" timeOffset="35447.76">29669 3696 0,'25'0'32,"0"0"-1,-50 0-16,0 0 17,0 0 30,25 25-62,-24 0 16,-1 0-16,0 0 15,25 24 1,-25 26 0,0-26-16,25 1 15,-25-1-15,25 1 16,0 74 0,-24 50-1,-1-75 1,50 0-1,-25 0 1,24 1 0,-24-1-1,0 0 1,25-49 0,-25 24-1,0-24 16,0-25-31,0-1 16,0 1-16,0 0 0,-25 25 31,25-1-15,0 1 0,0-1-1,-24-24 1,24 25-1,0-25 1,0 24 0,0-24-1,0 0 1,0 0 0,0 0-1,0-1 16,-25 1-31,25 0 47,0 0-31,0 0 0,0-1 15,0 1 16</inkml:trace>
  <inkml:trace contextRef="#ctx0" brushRef="#br0" timeOffset="36526.28">30190 5086 0,'0'-25'31,"25"25"-15,-50 25 46,25-1-46,-25 1-16,0 0 15,1 25-15,-51-1 16,1 1 15,-1-25-15,51-25 0,-1-25-1,25-25 1,-25-24-1,25 49 1,0 0-16,0 0 16,0 1-1,25 24 17,-25 24-17,49-24 1,1 25-1,-25-25 1,24 50 0,1-25-1,-25 24 1,74 26 15,-74-26-15,0-24-16,-1 0 15,26 24 1,-50-24-16,25-25 31,-25 25-15,25-25 78</inkml:trace>
  <inkml:trace contextRef="#ctx0" brushRef="#br0" timeOffset="40271.99">29123 6673 0,'0'0'0,"0"-25"31,-24 25-15,24-24 0,24 24-1,1-25-15,0 25 16,74-25 0,-24 25-1,-1 0 1,-49 25-1,-25 49 1,-25-24-16,-25 74 31,-24-25-31,0-25 32,49-24-32,25-25 31,25-25-16,74 0 1,0-50 0,0 25-1,-49 1 1</inkml:trace>
  <inkml:trace contextRef="#ctx0" brushRef="#br0" timeOffset="40502.08">29123 6971 0,'-24'0'0,"48"0"0,-48-25 16,-1 25-16,25-25 31,25 25-31,-1-25 16,26 25-16,74-24 15,-25 24 1,-49-25 0</inkml:trace>
  <inkml:trace contextRef="#ctx0" brushRef="#br0" timeOffset="41036.72">30041 7020 0,'25'0'0,"-50"0"0,50-24 15,-50 24 16,25 24-15,-25-24 0,1 50-16,-51 25 15,50-26 1,-24-24-16,-1 25 16,-49-1-1,49-24 1,26-25 15,48-25-31,-24 0 16,25 1-1,-25-1-15,25 0 32,0 25-32,0 0 0,-1 25 15,51 0 1,-1-1-1,-24 1-15,-1 0 16,-24-25 15,0 25-15</inkml:trace>
  <inkml:trace contextRef="#ctx0" brushRef="#br0" timeOffset="52222.67">22202 1042 0,'-25'0'16,"1"0"-1,24-25 17,0 0-1,24 0 16,26 1-32,0 24-15,-1 0 16,1-25 0,-1 50-16,1-25 15,0 49 1,-50-24-1,25 25 1,-25 49 0,-75 50-1,-49 0 1,25-25 0,24-50-1,75-24 1,-24-50-1,73 0 17,50-25-17,1 25 1,-51-25-16,-24 25 16,0 0-16,0 0 31,0-25-16</inkml:trace>
  <inkml:trace contextRef="#ctx0" brushRef="#br0" timeOffset="52586.65">22301 1315 0,'-24'0'0,"24"-25"15,0 0 1,0 0 31,24 25-32,26 0-15,0 0 16,-1-24 0,75-1-1,-49 25 1,-50-25-1</inkml:trace>
  <inkml:trace contextRef="#ctx0" brushRef="#br0" timeOffset="53335.64">23294 1042 0,'0'0'15,"-25"0"1,0 0-16,0 0 31,50 0 32,0 0-48,0 0-15,24 25 16,1 0 0,74-1-16,-74-24 15,74 25 1,-75 0 0,-24-25-1,0 0 16,-25 25-15,-25 0 0,0 24-1,-99 75 1,-49 25 0,49-50-1,49-49 1,50-25-16,1-25 15,24 25 17</inkml:trace>
  <inkml:trace contextRef="#ctx0" brushRef="#br0" timeOffset="53853.79">23914 1563 0,'0'-25'31,"25"25"-15,-25 25-16,-50 0 15,0-1-15,-49 76 32,25-51-32,-75 51 15,25-1 1,50-25 0,49-49-16,0-25 15,25 25 1,0-25-1</inkml:trace>
  <inkml:trace contextRef="#ctx0" brushRef="#br0" timeOffset="54454.03">24311 1141 0,'-25'-25'16,"50"50"-16,-50-74 47,50 49 0,0 0-32,24 0-15,-24 0 16,0 0-16,24 24 15,-49 1 1,25 25 0,0 24-1,-75 50 1,-24 0 0,0-25-1,49-24 1,0-25-1,50-1 17,24-49-32,51 25 15,-1-25 1,25-25 0,-50 0-1,-49 25 1</inkml:trace>
  <inkml:trace contextRef="#ctx0" brushRef="#br0" timeOffset="54687.82">24286 1538 0,'0'0'0,"-25"-25"0,0 25 15,25-25 1,0 1 0,25 24-16,74-25 15,50 0 1,25 0 0,-100 25-1</inkml:trace>
  <inkml:trace contextRef="#ctx0" brushRef="#br0" timeOffset="55255.36">25353 1662 0,'0'0'15,"25"0"48,-50 0-47,0 25-16,25 25 15,-25-26-15,-25 26 16,-24 49-1,0-24 1,-1-1 0,26-74-1,24 25 1,25-75 15,0 25-31,25-49 16,-1 49-1,-24 0-15,25 25 32,0-24-32,0 24 15,49 74 17,-24-24-17,-1 24 1,1-49-1,-50 0 1,0-1-16,25-24 16</inkml:trace>
  <inkml:trace contextRef="#ctx0" brushRef="#br0" timeOffset="60656.7">5631 4540 0,'0'-25'15,"-25"25"17,25-25 15,25 25-32,0-25-15,0 25 16,74-24-1,-49 24-15,24 0 16,0 0 0,-24 49 15,-50 50-31,-25 75 16,-74 49-1,0-24 16,0-75-15,74-75-16,0 1 16,0-25 15,50-25-31,0-25 0,24 25 16,26-25-1,74-49 1,0 24-1,-1 1 1,-148 24 0,25 25 15</inkml:trace>
  <inkml:trace contextRef="#ctx0" brushRef="#br0" timeOffset="61038.29">5631 4986 0,'0'0'0,"-25"-25"16,25 1 15,50-1-15,0 0-16,24 0 15,100-49 1,-25-1 0,-75 51-1,-49-1 1</inkml:trace>
  <inkml:trace contextRef="#ctx0" brushRef="#br0" timeOffset="61721.82">6822 5110 0,'0'0'16,"0"-24"-1,0 48 32,0 1-47,-25 25 16,0-1-1,-49 100-15,-1-25 16,26-74 15,24-1-15,0-49 0,25-74-1,0-25 1,25 49-1,-25 25 17,74 50-17,-49 0 1,0 0-16,25 0 16,-26-1-16,26 26 15,-25-50 1,0 0-16,0 0 15</inkml:trace>
  <inkml:trace contextRef="#ctx0" brushRef="#br0" timeOffset="62037.34">7517 4961 0,'-25'0'15,"0"0"17,25-24-1,25 24-31,0 0 15,49 0 1,0-25 0,1 0-1,-50 25-15,-25 25 16</inkml:trace>
  <inkml:trace contextRef="#ctx0" brushRef="#br0" timeOffset="62222.38">7541 5185 0,'0'25'16,"-24"-25"15,24 24-15,24-48-1,26-1-15,0 25 16,98-50-1,-73 25-15</inkml:trace>
  <inkml:trace contextRef="#ctx0" brushRef="#br0" timeOffset="62703.6">8335 4589 0,'0'0'0,"0"-49"0,0 24 16,0 0-16,25 0 16,-25 1-16,25-1 15,0 0 1,49 25-1,25 25 17,-24 24-17,-26 100 1,-74 25 0,-24-1-1,-26-24 1,51-74-1,-1-50 1,25-1 0,49-24-1,75-24 1,-24-26 0,-1 0-1,-74 50 1</inkml:trace>
  <inkml:trace contextRef="#ctx0" brushRef="#br0" timeOffset="62909.27">8558 5011 0,'0'0'0,"-49"0"0,49-25 16,-25 0-1,25-24 1,74 24 0,50-49-1,-24 74 1</inkml:trace>
  <inkml:trace contextRef="#ctx0" brushRef="#br0" timeOffset="63987.56">9278 5309 0,'0'-25'0,"25"50"79,-25-50 77,0 50-141,-25-25 1,0 25-16,25-1 16,-50 51-1,26-1 1,-1 1 0,25-26-1,74-49 1,25 0-1,25-25 1,-49-49 0,-50-25-1,-25 24 1,-50 51 0,0-1-16,1 25 15,-50-25 1,74 25-1</inkml:trace>
  <inkml:trace contextRef="#ctx0" brushRef="#br0" timeOffset="64229.72">9774 5408 0,'0'0'0,"25"0"47</inkml:trace>
  <inkml:trace contextRef="#ctx0" brushRef="#br0" timeOffset="64654.76">10146 5284 0,'0'0'0,"0"-25"31,-25 25 1,0 0-17,25 25 1,-24 0-16,-1 49 15,0 1 1,50-1 15,49-49-15,1-25 0,-1-25-1,-24-25 1,-50 1-1,-75-26 1,26 51-16,-26-26 16,26 50-1</inkml:trace>
  <inkml:trace contextRef="#ctx0" brushRef="#br0" timeOffset="65257.66">10692 5135 0,'0'0'16,"0"-25"-16,0 1 16,-50-26 15,25 50-31,1 0 15,-1 0 17,25 25-17,0 0 1,-25 49 0,25 25-1,0 0 1,0-74-1,0 0 1,25-25 15,0-25-15,49-24 0,-24-1-1,24 25 1,-24 25-1,24 0 1,-24 25 0,-1 25-1,-24 24 1,-75 0 0,1 1-1,-1-26-15,1-24 16,-75 50-1,49-50 17,-24-25-17</inkml:trace>
  <inkml:trace contextRef="#ctx0" brushRef="#br0" timeOffset="66240.62">11709 4639 0,'-25'0'16,"50"0"62,0 0-78,-1-25 15,26 25-15,49-25 16,-49 25 0,0-24-16,24-1 31,-24 25-16,-50 25 1</inkml:trace>
  <inkml:trace contextRef="#ctx0" brushRef="#br0" timeOffset="66487.89">11758 4788 0,'0'0'0,"-24"25"32,48-25-17,26 0 1,49 0 0,50-50-1,-25 25 1,-49 0 15,-51 25-31</inkml:trace>
  <inkml:trace contextRef="#ctx0" brushRef="#br0" timeOffset="70939.34">13048 4118 0,'0'0'0,"-24"0"16,-1 0 15,25-25-31,25 0 16,24 25-1,1-24 1,-1 24-16,1 0 16,49 24-1,-49 51 1,-50 123 0,-99-24-1,24-25 1,1-100-1,74-24 1,0 0 0,174-75 15,-26 1-15,-48-1-1,-76 25-15</inkml:trace>
  <inkml:trace contextRef="#ctx0" brushRef="#br0" timeOffset="71139.28">13048 4589 0,'0'0'0,"-24"-49"16,24 24-1,49-25 1,1 26-16,99-1 31,-75 25-31</inkml:trace>
  <inkml:trace contextRef="#ctx0" brushRef="#br0" timeOffset="71555.36">13644 4912 0,'0'0'16,"0"25"15,-25-1-16,25 26 1,0 0-16,-25-1 0,25 26 16,0 24-1,0-49 1,-25 49 0</inkml:trace>
  <inkml:trace contextRef="#ctx0" brushRef="#br0" timeOffset="71755.34">13966 5234 0,'0'0'0,"25"0"16,0 0 30,0-24-30,0 24-16,74-25 16</inkml:trace>
  <inkml:trace contextRef="#ctx0" brushRef="#br0" timeOffset="72238.64">14562 5011 0,'0'-25'31,"-25"25"1,0 50-17,25-25-15,-25 0 16,0 74 0,25-25-1,0 1 1,25-51-16,0 1 15,0-25-15,49 25 16,-24-50 0,-25 0-1,0-24 1,-50-75 0,-25 49 15,0 51-16,50-1 1</inkml:trace>
  <inkml:trace contextRef="#ctx0" brushRef="#br0" timeOffset="72389.22">15033 5234 0,'0'0'15,"0"25"17</inkml:trace>
  <inkml:trace contextRef="#ctx0" brushRef="#br0" timeOffset="72788.46">15207 5110 0,'0'0'15,"0"-24"-15,24 24 16,-24-25 0,0 50-1,0-1 1,-24 1-1,24 0-15,24 49 16,1-24 0,25-25-1,0-25 1,-1-25 0,-49-25-1,0-24 1,-25 0 15,-24 24-15,24 50-1,25-25 1</inkml:trace>
  <inkml:trace contextRef="#ctx0" brushRef="#br0" timeOffset="73572.73">15827 4788 0,'25'-25'31,"-50"25"0,25-25-15,-25 25 0,0 0-1,0 0-15,-24 0 31,-1 25-15,25 25 0,1 24-1,24-24 1,24-1 0,-24-24-1,0 0 1,25-25 15,0 0-31,25-25 16,-1 0-1,26 25 1,-26 0 0,26 0-1,-51 50 16,1 0-15,-25 24 0,-25 0-1,-24-49-15,24 0 16,-25 0-16,-49 0 16,50-25-1,24-25 1</inkml:trace>
  <inkml:trace contextRef="#ctx0" brushRef="#br0" timeOffset="73889.31">16497 4292 0,'24'0'62,"1"0"-62,0 0 16,49-25-1,26 25 1,-51-25 0,-24 25-1</inkml:trace>
  <inkml:trace contextRef="#ctx0" brushRef="#br0" timeOffset="74055.84">16546 4540 0,'0'0'0,"-25"25"16,25-1 0,25-24-1,25 25 1,49-50 0,0 1-1</inkml:trace>
  <inkml:trace contextRef="#ctx0" brushRef="#br0" timeOffset="84323.14">17588 3870 0,'0'-25'46,"0"0"-30,25 25 0,0-24-16,24-1 15,1 0-15,-25 25 16,49-25 0,1 25-1,-26 50 1,-49-25-16,25-1 15,-25 100 1,0-49-16,-25-1 16,-24 75-1,-100 25 1,50-100 0,74-24 15,0-25-16,50-1 1,49-24 0,25-49-1,1 24 1,-26 0 0,-24 0-1</inkml:trace>
  <inkml:trace contextRef="#ctx0" brushRef="#br0" timeOffset="84560.64">17737 4242 0,'0'-25'31,"25"25"-15,49-25-1,-24 25 1,24-24-16,25-1 16,-24 0-1</inkml:trace>
  <inkml:trace contextRef="#ctx0" brushRef="#br0" timeOffset="85175.02">18233 4664 0,'0'0'0,"25"0"0,-50 0 62,0 25-62,25-1 16,-24 1 0,24 25-16,-25-25 15,0 24 1,25-24-16,-25 49 15,50-24 1,25-25 0,-1-25-1,26-25 1,-26-49 0,-24 24-1,-25-49 1,0 49-16,-25 25 15,0-24 1,-24 24 0,-1 25-1,25 0 17,-24 50-32</inkml:trace>
  <inkml:trace contextRef="#ctx0" brushRef="#br0" timeOffset="85511.24">18531 4862 0,'0'25'31,"0"0"-15,0 0 15,0-1-31,0 1 32,0-50 14,0 1-30,0-26 0</inkml:trace>
  <inkml:trace contextRef="#ctx0" brushRef="#br0" timeOffset="86255.98">19027 4738 0,'0'-25'0,"0"1"16,0-1-1,0 0 1,-25 0 0,0 0-1,1 25 1,-1-24-16,-75 24 31,26 49-15,-25 26-1,74-1 1,25-49 0,50 0-1,49-50 1,0-25 0,-24 1-1,-26 24 1,-24 50 31,-25 24-32,-25-24-15,25 74 32,-25 0-32,25 1 31,-24-26-16,-1-49 1,25 0 0</inkml:trace>
  <inkml:trace contextRef="#ctx0" brushRef="#br0" timeOffset="86956.58">19523 4664 0,'0'-25'16,"-25"25"-16,25-25 0,-49 0 15,-26 25 16,1 0-15,49 0 0,0 25 31,50 25-32,-25-1 1,25 26-1,-25-1 1,0-24 0,0-25 15,0-50 0,25 25-15,-25-25-16,49-25 31,1 26-15,-25 24-16,49 0 15,-24 24 1,-1 1 0,-49 25-1,50 24 1,-50 26 15,-50-26-31,-24-24 31,24-26-31,25 1 16,-24-25-16,24 0 0,-25 0 16,26 0-1,-1-25-15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55:21.3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20342 4465 0,'-25'0'16,"25"-24"15,50 24 47,-26 0-78,26-25 16,-25 25-16,74 0 16,0-25 15,-74 25-31,25 0 15</inkml:trace>
  <inkml:trace contextRef="#ctx0" brushRef="#br0" timeOffset="202.17">20466 4614 0,'0'25'15,"0"-50"-15,-25 50 0,0-25 16,75 25 15,24-25-15,50-25 0,0 25-1</inkml:trace>
  <inkml:trace contextRef="#ctx0" brushRef="#br0" timeOffset="567.65">21582 4168 0,'0'-25'31,"-25"25"-15,25 25 15,-25 24-31,25-24 15,-49 99 1,24-25 0,0-49-16,-24 49 31,49-74-31,-25 25 16</inkml:trace>
  <inkml:trace contextRef="#ctx0" brushRef="#br0" timeOffset="753.5">21632 4639 0,'24'0'16,"1"0"15,-25 25-15,-49 0-1,49-1 1,-25-24-16</inkml:trace>
  <inkml:trace contextRef="#ctx0" brushRef="#br0" timeOffset="1200.93">22301 4267 0,'25'0'15,"-50"0"-15,50-25 0,-25 0 16,-25 25 15,25 25-15,-74 49-16,0 1 15,24 49 1,25-50 0,25 1 15,50-1-15,24-49-1,1 0 1,-1-50-1,-49-25 1,-25 1 0,-50-1-1,25 25-15,-99 1 16,50-1 0,49 25-1</inkml:trace>
  <inkml:trace contextRef="#ctx0" brushRef="#br0" timeOffset="1683.11">22698 4242 0,'0'0'16,"25"0"0,-25-25-1,0 50 1,-25 0-16,25 0 16,-24 49-1,-1 1 1,50-26-1,24-24 1,26-25 0,-26-25 15,1 25-31,-25-49 16,-25 24-1,0 0 16,-25 75-15,0 24 0,-25 25-1,50-49 1,-24-25 0</inkml:trace>
  <inkml:trace contextRef="#ctx0" brushRef="#br0" timeOffset="2284.05">23567 4192 0,'0'0'0,"0"-24"0,24-26 16,1 25-1,-25 0 1,-25 1-1,-49 48 1,49-24-16,0 0 16,1 0-1,-1 25 32,25 0-16,-25 49-31,25-24 32,-50-25-17,50 0 1,25-25 15,0-25-15,0 25-16,49-25 15,1 50 1,-26 0 0,-24 49-1,0 1 1,-50-1 0,0 0-1,-49-24 1,-25-25 15,-25-25-15,74-25-1,25-25-15</inkml:trace>
  <inkml:trace contextRef="#ctx0" brushRef="#br0" timeOffset="3449.25">29223 7914 0,'0'0'0,"0"-25"47,0 50-47,-25-1 15,25 26-15,-25 0 16,0 49 0,0 0-1,25-49 1,0-26 0</inkml:trace>
  <inkml:trace contextRef="#ctx0" brushRef="#br0" timeOffset="3641.36">29471 8236 0,'0'0'0,"0"-25"63,0 50-48,0 0 1,0 0 0</inkml:trace>
  <inkml:trace contextRef="#ctx0" brushRef="#br0" timeOffset="4233.66">29992 7988 0,'0'-25'0,"0"50"0,0-75 46,-25 75-30,0 0 0,0 0-1,-24 74 1,-1-25 0,25 26-1,50-26 1,49-24-1,1-50 1,-26 0-16,1-25 16,-25-25-1,-50 1 1,-25-1 0,-24 25 15,49 25-16,0 0-15</inkml:trace>
  <inkml:trace contextRef="#ctx0" brushRef="#br0" timeOffset="4683.16">30413 8062 0,'25'-24'16,"-50"48"-16,50-73 16,-50 74 15,1 24-31,-1-24 16,0 49-1,25-24 1,25-25-1,0-25-15,74 0 32,-50-50-17,-24 25 1,0-24 0,-25 74 15,0-1-16,-25 51 1,0-1 0,75 26-1,-25-76 1,0-24 0</inkml:trace>
  <inkml:trace contextRef="#ctx0" brushRef="#br0" timeOffset="5066.85">31108 8162 0,'0'0'15,"0"-50"-15,0 25 0,25 25 16,-25-25 0,-25 25-16,0 0 15,0 0-15,-24 50 16,24-25-1,0 0-15,25 24 16,25-24 0,49 0-1,1 0 1,-1-1 0,-49 1-16,0 25 31,-25 24-16,0-24 1,-25-25 0,-25 0-1,-49-25 1,50-25 0,24 0-16</inkml:trace>
  <inkml:trace contextRef="#ctx0" brushRef="#br0" timeOffset="5500.63">31083 8112 0,'25'0'0,"-50"0"0,75-50 16,-50 26 15,49 24-31,-24-25 15,0 25 1,25 0-16,49 0 16,-25 0-1,-49 0 1,-50 0 0,-74 0-1,-50 0 1,50 0-1,49 0 1,75 25 15,25-25-15,24 0-16,50 0 16,-74 0 15,-75 0-16,0 0 1,0 0-16</inkml:trace>
  <inkml:trace contextRef="#ctx0" brushRef="#br0" timeOffset="8553.36">30041 4540 0,'0'0'0,"0"-25"15,25 0 16,-50 25 16,0 25-47,-99 25 16,0 24 0,50-49-1,-50 24 1,74-24-1,25-25 1,25 25 0,0 0 15,25-50-15</inkml:trace>
  <inkml:trace contextRef="#ctx0" brushRef="#br0" timeOffset="9057.02">30761 5259 0,'0'-25'16,"0"1"-1,-50 24 1,-24 49 0,-75 1-1,-25 49 16,0 0-15,125-74-16,-50 25 16,49-26-1,25 1 1</inkml:trace>
  <inkml:trace contextRef="#ctx0" brushRef="#br0" timeOffset="9383.17">31034 5507 0,'49'0'31,"-98"0"0,24 0-15,0 25-16,-25-25 15,-24 50 1,-25-1 0,-25 1-1,0-25 1,24 0-1,51-1-15,-1 1 32</inkml:trace>
  <inkml:trace contextRef="#ctx0" brushRef="#br0" timeOffset="9576.17">31182 5656 0,'0'-25'15,"0"50"-15,-24-50 47</inkml:trace>
  <inkml:trace contextRef="#ctx0" brushRef="#br0" timeOffset="12158.74">25700 1315 0,'-25'0'47,"25"-25"-47,25 25 31,0 0-15,99-25-1,74 50 16,-148-25-31,0 0 16,-26 0 0</inkml:trace>
  <inkml:trace contextRef="#ctx0" brushRef="#br0" timeOffset="12370.22">25799 1538 0,'0'0'0,"0"25"0,50 0 47,-1-25-47,75 0 16,25 0-1,-25-25 1</inkml:trace>
  <inkml:trace contextRef="#ctx0" brushRef="#br0" timeOffset="12750.29">27040 992 0,'0'-25'31,"0"50"0,0 0-15,0 0-1,24 25-15,-24-1 0,0 125 32,-24-100-32,24-24 15,0 24 1,-25-49-16</inkml:trace>
  <inkml:trace contextRef="#ctx0" brushRef="#br0" timeOffset="12917.25">27412 1513 0,'0'0'0,"0"25"47,-25-25-47,25 25 15,-25 0 1</inkml:trace>
  <inkml:trace contextRef="#ctx0" brushRef="#br0" timeOffset="13317.14">27833 1141 0,'0'0'0,"0"-25"0,0 1 47,-24 73-32,24-24-15,-25 25 16,0-1 0,25 26-16,-25 49 15,50-25 1,74-25 0,0-49-1,1-25 1,-76-25-1,-24-24 17,-49-26-17,-26 26 1,1 24 0,49 25-16</inkml:trace>
  <inkml:trace contextRef="#ctx0" brushRef="#br0" timeOffset="13703.47">28255 1240 0,'0'0'0,"0"-24"31,25-1-31,-25 74 31,0-24-15,0 25 0,0-1-16,0-24 15,25 25 1,0-25 0,24-50-1,-24-25 1,0 1-1,0 24 1,-25 50 15,-25 74-15,0 0 0,25-25-1,0-49-15</inkml:trace>
  <inkml:trace contextRef="#ctx0" brushRef="#br0" timeOffset="14251">29223 1067 0,'0'0'0,"24"-25"0,-24 0 16,-49 0-1,-50 25 1,-25 0 0,-50 25-1,124-25 1,50 25 0,25 49 30,0-49-30,0 25 0,-25 24-1,0 25 1,0-74 0,-25 0-1,50-25 1,49-25-1,1-24 1,24 49 0,-50 0-1,1 74 1,-50 25 0,0 0-1,-74 1 1,-50-26-1,24-24 1</inkml:trace>
  <inkml:trace contextRef="#ctx0" brushRef="#br0" timeOffset="19369.5">2282 10345 0,'0'-50'16,"-25"25"-1,50 50 32,-25 25-31,25-1-16,0 26 16,0-26-16,-1 26 15,1-50 1,-25 49-1,25-74 1,0 0 0,0-50-1,49-148 1,-49-1 0,0 51-1,-25 123 1,25 25 15</inkml:trace>
  <inkml:trace contextRef="#ctx0" brushRef="#br0" timeOffset="19651.64">3150 10146 0,'0'-25'16,"0"50"-16,0-74 15,0 73 17,0 26-17,25 0 1,-25 24-16,25 25 15,-25-24-15,0 74 16,-99-50 0,-50 0-1</inkml:trace>
  <inkml:trace contextRef="#ctx0" brushRef="#br0" timeOffset="19954.61">1836 10121 0,'0'0'0,"0"-24"31,0 48-16,-25 100 17,25-49-32,0-1 0,0 75 15,25 0 17,0-75-32,-1-24 15,26 49-15</inkml:trace>
  <inkml:trace contextRef="#ctx0" brushRef="#br0" timeOffset="23936.31">5755 9873 0,'0'0'16,"25"-49"-16,-25 24 31,-50 0-15,-24 25-1,-25 0 1,49 50-16,-24-1 15,24 26-15,-49 98 16,74-24 0,25-25-1,99-74 1,75-25 0</inkml:trace>
  <inkml:trace contextRef="#ctx0" brushRef="#br0" timeOffset="24267.16">6003 10245 0,'0'0'16,"0"-24"-16,-25 24 31,-24 24-15,-1 26-1,25 24 1,50-24-1,50 0 1,-51-50-16,51 0 16,-1-50-1,-49-49 1,-25 24 0,-49 1-1,-26 24 1,1 26 15</inkml:trace>
  <inkml:trace contextRef="#ctx0" brushRef="#br0" timeOffset="24734.85">6524 10171 0,'0'0'0,"25"25"16,-50 24-16,25-24 16,-49 74-1,-1-49 1,25-50 0,25-25 15,50 0-31,-25-24 15,49-26 1,-49 75 0,0-24-16,-1 73 31,-48 26-15,24-26-1,0-24 1,24-50-1,51-49 1,24-1 0,-24 51-1,-26 24 1,-24 24 0,-25 76-1,-25 24 1,0-75-16,25 26 15</inkml:trace>
  <inkml:trace contextRef="#ctx0" brushRef="#br0" timeOffset="24968.87">7368 10245 0,'0'0'0,"24"0"31,-48 25-31,-26 25 16,25-1-16,0 26 15,-74 198 1,50-100 0,24-73-1,0-76 1</inkml:trace>
  <inkml:trace contextRef="#ctx0" brushRef="#br0" timeOffset="25236.12">7219 10369 0,'0'0'16,"25"-74"-16,-25 24 15,24 1-15,-24-1 16,50-24-1,24 49 1,-24 75 0,0 24-1,-25 50 1,-75 0 0,0-49-1,-24-51 1,24-24-1</inkml:trace>
  <inkml:trace contextRef="#ctx0" brushRef="#br0" timeOffset="25784.49">7665 10221 0,'25'49'16,"-50"1"-1,1 24 1,-1-24 0,50-25-1,24-25 1,-24-50 0,74 0-1,-49-49 1,-50 74-1,25 50 17,-25 50-17,24-1 1,76-49 0,-1 0-1,0-50 1,25-74-1,-25-75 1,-49-49 0,-25 99-1,-25 99 1,0 0 0,-25 174-1,25 0 1,-25 24 15,0-24-15,1-99-1,-1-25-15</inkml:trace>
  <inkml:trace contextRef="#ctx0" brushRef="#br0" timeOffset="26069.21">8286 10320 0,'0'0'15,"0"-25"1,0 0-16,49 0 16,50-49-1,50 24 1,-25 26 0,-49 24-1,-51 49 1,-24 26-1,-24 24 17,-1-50-17,0-24 1,25 0 0</inkml:trace>
  <inkml:trace contextRef="#ctx0" brushRef="#br0" timeOffset="26183.72">8856 10097 0,'0'-50'16,"0"100"-16,25-125 0,0 26 15,-25 24 1</inkml:trace>
  <inkml:trace contextRef="#ctx0" brushRef="#br0" timeOffset="26768.93">9030 10196 0,'0'0'0,"0"49"0,25-49 16,-25 25-1,0 0 1,24-25 0,1 0-1,50-50 1,-1 26-1,-24-1 1,-50 50 0,49-1-1,1 51 1,24-50 0,50-1-1,25-73 1,-99 49-1,49-75 1,-74 26 0,-50 24-1,-49 0 1,24 75 0,25 24-1,25 25 1,0-49-16,-25 25 15,1 98 1,-26 50 0,0 26-1,-24-101 1,-25-48 0,-50-100-1,50-248 1,148-75 15,50 50-15,-24 199-16</inkml:trace>
  <inkml:trace contextRef="#ctx0" brushRef="#br0" timeOffset="27337.04">11337 9898 0,'0'-25'16,"0"50"-16,25-50 0,-25 1 15,0-1-15,24 25 16,1-25-1,74 25 1,-49 0-16,99 74 16,-50 50-1,-74 25 1,-124 50 0,-100-50-1,26-25 1,98-50 15,50-49-15,125 0-1,197-50 1,-198 0 0,50 0-1,-74 0 1</inkml:trace>
  <inkml:trace contextRef="#ctx0" brushRef="#br0" timeOffset="27521.11">11560 10444 0,'-25'-25'0,"50"50"0,-50-75 31,50 25-16,0 1 1,124-1 0,24 0-1</inkml:trace>
  <inkml:trace contextRef="#ctx0" brushRef="#br0" timeOffset="27719.55">12602 10295 0,'25'0'16,"-25"25"62</inkml:trace>
  <inkml:trace contextRef="#ctx0" brushRef="#br0" timeOffset="27855.01">12602 10618 0,'0'-25'0,"0"74"16,0-73-16,-25 48 31</inkml:trace>
  <inkml:trace contextRef="#ctx0" brushRef="#br0" timeOffset="28852.19">9377 12875 0,'0'-25'31,"25"0"-31,-50 1 16,25-1-1,25 25 1,74 0 0,25 25-1,-74 74 1,-50 74 0,-100 1-1,26-75-15,-75 50 16,50-50-1,49-24 17,75-50-1,99-25-15,50-25-1,-100 25-15,50-50 16,-99 50-1</inkml:trace>
  <inkml:trace contextRef="#ctx0" brushRef="#br0" timeOffset="29072.1">9253 13346 0,'0'0'16,"25"-24"0,0 24-1,-1 0 1,76-25 0,73 25-1,-98-25-15</inkml:trace>
  <inkml:trace contextRef="#ctx0" brushRef="#br0" timeOffset="29502.45">10642 13421 0,'-25'0'16,"50"0"46,0 0-62,25 0 16,-1 0-16,1 0 15,-1-25-15,-24 25 16</inkml:trace>
  <inkml:trace contextRef="#ctx0" brushRef="#br0" timeOffset="29690.05">10692 13619 0,'-25'25'15,"50"-50"-15,-75 75 0,100-50 47,-25 0-31,49 0-16,25 0 16,0 0-16</inkml:trace>
  <inkml:trace contextRef="#ctx0" brushRef="#br0" timeOffset="30569.12">12031 12974 0,'0'25'15,"0"-50"1,0 0 0,25 1 15,25 48-31,-1-24 15,51 25 1,-1 50 0,-74 24-1,-50 25 1,-25-50 0,-99 50-1,25-24 1,75-76-16,24-24 15,0 0 1,25 25 0,75-25-16,98-49 15,75-26 1,0 1 0,-148 49-16</inkml:trace>
  <inkml:trace contextRef="#ctx0" brushRef="#br0" timeOffset="30920.32">13297 12949 0,'0'0'16,"-25"-24"0,0 24-16,-25 0 15,-49 74 16,-25 25-15,25 75 0,74-25-1,50-50 1,49-25 0,50-74-1,-49 0 1,-26-24-1,-49-26 1,-25 25-16,-24-24 16,-1 24-1,25 25 1</inkml:trace>
  <inkml:trace contextRef="#ctx0" brushRef="#br0" timeOffset="31268.61">13768 13322 0,'0'0'15,"-50"0"17,25 0-17,-49 49 1,49 26-1,25-26-15,25 26 16,74-51 0,0-24-1,-24-49 17,-50-26-17,-75-24 1,25 50-1,0 49 1,25-25 0</inkml:trace>
  <inkml:trace contextRef="#ctx0" brushRef="#br0" timeOffset="31538.46">14165 13297 0,'25'0'15,"-50"0"-15,50 25 16,-50-1-1,25 1 1,-25 50 0,25 24-1,174-50 17,-100-49-32,0 0 15,26-49 1,-100-1-16,24 1 15,-48-51 1,-76 1 0,76 74-16,-1 1 15,0 24 1</inkml:trace>
  <inkml:trace contextRef="#ctx0" brushRef="#br0" timeOffset="31736.03">14884 13495 0,'0'0'0,"25"25"0,0-25 15,0 0 1,74 0 0,-25-25-16,100 0 31,-25-24-16,-75 24-15</inkml:trace>
  <inkml:trace contextRef="#ctx0" brushRef="#br0" timeOffset="32168.18">15653 12999 0,'25'-25'15,"-50"50"-15,50-75 0,25 26 0,-26 24 16,1-25-1,50 25 1,-26 0-16,26 0 16,49 49-1,-124 51 1,-50 24 0,25-75-1,-74 51 1,74-76-16,0 26 15,75-25 1,49 0 0,50-50-1,25 0 1</inkml:trace>
  <inkml:trace contextRef="#ctx0" brushRef="#br0" timeOffset="32722.12">16894 12999 0,'0'-25'15,"0"50"-15,0-99 0,-25 49 16,25 0-16,-50-25 16,25 50-1,-49-24-15,49 24 16,-49 24 15,49 1-31,0 0 16,0 0-1,0 74 17,1 0-17,24-24 1,-25-1-1,25-49 17,49-25-17,1-25 1,24 0 0,26 1-1,-51 24-15,26 24 16,-26 1 15,-24 25-31,-25 24 16,-25-49-1,-148 74 17,49-49-17,49-50 1</inkml:trace>
  <inkml:trace contextRef="#ctx0" brushRef="#br0" timeOffset="33419.05">17390 13173 0,'0'0'0,"49"-25"31,-49 0-31,-25 25 15,-24 25 1,-26 25 0,26 49-1,49-50-15,0 26 16,49-26 0,26-49-1,-1-49 1,-24-1 15,-50-49-15,-25 25-1,25-1 1,0 25 0,50 50-1,74 0 1,49-49-1,-73 49 1,-76 0 0,1 0-1,-74 49 1,-1 26 0,0-1-1,26 1 1,48-26-1,51-49 17,24 0-17,-25-24 1,1-76 0,-25 1-1,-26 25 1,-24 49-1,-49 0 1,-1 0 0,25 50-1,-49-25 1</inkml:trace>
  <inkml:trace contextRef="#ctx0" brushRef="#br0" timeOffset="34400.9">11585 14190 0,'0'0'15,"-25"0"1,50 0-1,74 25 1,100-25 0,123 24-1,174-24 1,149 0 0,149 25-1,25 0 1,-373-25-1,-24 25 1,0 0-16,297 24 16,-173-49-1,-199 25 1,-149 0 0,-98-25-1,-75 0 1,-25-25 15,24 0-15</inkml:trace>
  <inkml:trace contextRef="#ctx0" brushRef="#br0" timeOffset="36035.37">12701 15058 0,'-74'75'47,"74"-26"-47,-25 1 0,25-25 15,0 74 1,25-50 0,24 51-1,1-26 1,-50 0-16,-25-24 31,-74 0-15,0-26-1,49 1-15</inkml:trace>
  <inkml:trace contextRef="#ctx0" brushRef="#br0" timeOffset="36205.94">12528 15306 0,'0'-49'15,"0"98"-15,24-173 16,26 50 0,49-1-1,75 1 17,-100 74-17,1 0-15,-26 0 0</inkml:trace>
  <inkml:trace contextRef="#ctx0" brushRef="#br0" timeOffset="36785.48">13272 15306 0,'0'0'16,"-25"0"-1,0 25-15,0 0 16,-24 24-1,24 26 1,50-26 0,-1-49-1,26 0 1,-25 0 0,-25-49-1,0-26 1,-25-24-1,50 25 1,25 24 0,24 25-1,0 1 1,-24 48 0,0 26-1,-26 0 1,1 24-1,-25-24 1,0-26-16,0 26 16,50-25 15,74-75-15,-99 50-16,-1-25 15,1 1 1,-25-26-16,0-24 15,-25-1 1,1 50 0,-26 1-1,25 24 1</inkml:trace>
  <inkml:trace contextRef="#ctx0" brushRef="#br0" timeOffset="37246.76">14959 15033 0,'24'-25'16,"-48"50"-16,24-50 31,-25 50-31,-50 50 15,-49 98 1,-74 75 0,-1 100-1,51-75 1,48-100 0,51-98-1,24-51 1,25-48 15</inkml:trace>
  <inkml:trace contextRef="#ctx0" brushRef="#br0" timeOffset="38367.04">14859 15852 0,'0'-25'16,"0"50"-16,25-50 0,-25 50 63,0 0-63,25 24 15,-25 1-15,0 0 16,0-1-16,0 50 15,0-49 17,25-50-1,0-50-15,-1-74-1,1 0 1,0-25-1,-25 25 1,25 25 0,0 25-1,-25 49 1,0-25 15,24 26-15,1 24-1,0 0 1,25 0 0,198 0-1,-25 0 1,-25-25 0,-24 0-1,-99 0 1</inkml:trace>
  <inkml:trace contextRef="#ctx0" brushRef="#br0" timeOffset="39192.35">15380 15753 0,'0'-25'47,"0"50"0,0-1-32,-24 1 1,24 25-16,-50 74 15,0 0 1,1-25 0,24-24-1,0-51 1</inkml:trace>
  <inkml:trace contextRef="#ctx0" brushRef="#br0" timeOffset="39886.21">15653 16001 0,'0'0'16,"0"25"31,-49-1-47,49 1 15,-25 25 1,-25 24 0,50-24-1,0-25 1,25-25-1,49-25 1,-24-25 0,-25-24-1,-25 24 1,0 1 0,0 24-1,49 0 1,26 25-1,-1 0 1,-24 0 15,-25 25-15,-25 24 0,-50 26-1,25-26 1,0 1-1,25-25-15,75 0 32,-1-50-17,26 0 1,-1 0 0,-50-74-1,-24 25 1,-99-26-1,24 76-15,-74-26 16,99 50 0</inkml:trace>
  <inkml:trace contextRef="#ctx0" brushRef="#br0" timeOffset="40618.01">19275 14413 0,'-25'0'0,"50"0"0,-50-25 47,50 25-47,0-25 15,49 25 1,25-24 0,1-26-1,-1 25 1,-49 25-1</inkml:trace>
  <inkml:trace contextRef="#ctx0" brushRef="#br0" timeOffset="40801.97">19325 14686 0,'-25'25'15,"50"-50"-15,-50 75 16,50-50 0,24 0-16,26 0 15,24-25-15,25 25 16,0-25-16</inkml:trace>
  <inkml:trace contextRef="#ctx0" brushRef="#br0" timeOffset="41550.51">21483 14115 0,'0'0'0,"0"-24"0,-25-1 15,25 0 1,-25 25-16,25-50 15,0 26 1,25-26 0,74 50-1,0 0 1,26 25 0,-26 0-1,-74 74 1,-25 0 15,-75 25-15,-49 25-1,74-99-15,-74 49 16,25 0 0,50-74-1,49 0 1,24-25 15,125 0-15,75-25-1,-1 25 1,-99-25 0,-25 25-1,-49 0 1,-26 0 46,-24 25-62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56:16.7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2431 2307 0,'0'0'0,"0"-74"31,0 49-15,0 50 31,0 24-32,0 26 1,0-1-16,25 100 15,-25-75 1,50-25 0,-26-123 15,26-75-15,0-50-1,24-24 1,-49 98-1,0 76 1,-25 48 31,24 26-47</inkml:trace>
  <inkml:trace contextRef="#ctx0" brushRef="#br0" timeOffset="750.48">3399 2183 0,'0'-25'16,"24"0"-1,1 25 32,-25 25-31,25 25-16,25 99 15,-50 0 1,-50 24 0,-49-24-1,24-99 1</inkml:trace>
  <inkml:trace contextRef="#ctx0" brushRef="#br0" timeOffset="1067.93">1861 2406 0,'0'0'0,"-25"-49"16,25 24-16,-25 25 15,25-25 1,-25 50 0,25 25-1,0 123 1,0 1 0,25 24-1,-25-123-15,0-1 0,25 50 31,49-49-15</inkml:trace>
  <inkml:trace contextRef="#ctx0" brushRef="#br0" timeOffset="1715.83">3150 2382 0,'0'-25'16,"0"50"-16,25-50 0,-25 50 47,-25-1-47,1 26 16,-26 74-1,0 0 1,26 0-1,-1-50 1</inkml:trace>
  <inkml:trace contextRef="#ctx0" brushRef="#br0" timeOffset="1884.25">3200 2133 0,'0'0'0,"0"-24"16,-25-1 0,0 0-1,-24 25 1,74-50 0</inkml:trace>
  <inkml:trace contextRef="#ctx0" brushRef="#br0" timeOffset="2399.85">5259 2406 0,'25'-49'15,"-50"98"-15,50-123 0,-25 49 32,-25 25-17,0 25 1,-24 0-16,-51 24 15,-73 125 1,74 24 0,99-49-1,24-99-15,125 24 16,-50-74 0,1 0-16</inkml:trace>
  <inkml:trace contextRef="#ctx0" brushRef="#br0" timeOffset="2916.29">5606 2853 0,'0'-75'16,"0"150"-16,-24-199 16,-76 124-1,26 49 1,49 26 0,50 24-1,49-49 16,1-25-15,-1-25 0,-49-25-1,0 0-15,0-74 16,-1-25 0,51 0-1,-1 74 1,1 50-1,-26 74 1,-24 26 0,-50-26-1,25-24 17,0-26-17,50-73 1,49-50-1,0-1 1,-49 76 0,0 98 15,-26 0-15,1 26-1,25-76-15</inkml:trace>
  <inkml:trace contextRef="#ctx0" brushRef="#br0" timeOffset="3149.69">6946 2580 0,'25'-74'16,"-50"148"-16,50-173 15,-50 99-15,-25 0 16,-24 49-1,24 51 1,50-1 0,25 0-1,74-49 1,25-26 0,-74-24-16</inkml:trace>
  <inkml:trace contextRef="#ctx0" brushRef="#br0" timeOffset="4266.97">7318 2778 0,'0'0'15,"25"0"17,0 0-17,-1-24 1,26 24-16,-25-25 15,25-25-15,-1 1 16,26-100 0,-26 50-16,-24-1 15,0-49 1,0 100 0,-100 49-1,-24 74 1,0 100-1,24 148 1,100-198 0,50-74 15,-1-50-31,0 0 16,1-50-16,-1 26 15,1-26-15,-1-99 16,-49 75-1,-25 49 1,0 50 0,0 74-1,-25-49 1,50 24 0,0-49-16,24 0 15,26-25 1,-1-75-1,1-49 1,-51 25 0,-24 74 15,25 0-15,-25 75-16,0 24 15,50 26 1,24-26-1,50-49 1,0-50 0,-25-49-1,-74-50 1,-25 24 0,-25 51-1,1 24 1,-1 99-1,50 26 1,24 24 0,-24-75-16,25 50 15,-50-24 1,-25-26 15,-74-49-15,-1 0-1,76-74 1,48-50 0,76 0-1,73 50 1,26-1 0,-150 75-1,-24 0-15,0 0 16,0 50-1,-25 24 1,0 25 0,0 50-1,25-124 1,-25 0 0</inkml:trace>
  <inkml:trace contextRef="#ctx0" brushRef="#br0" timeOffset="4383.81">9402 2481 0,'0'0'0,"0"-50"0,0 1 0,0 24 15,25 0 1,-25 0 0</inkml:trace>
  <inkml:trace contextRef="#ctx0" brushRef="#br0" timeOffset="4917.14">9600 2506 0,'0'49'16,"0"-98"-16,0 123 15,-25-49-15,25 0 16,-24 49 0,24-24-1,24-1 1,51 1-1,-50-50 1,0 0 0,-1-50-1,-73-123 1,49 73 0,25 26-1,24 49 1,26 25-1,49 50 1,-50 99 15,-74-25-15,-25-50 0,25-49-1,-25-25 1,1 0-1,24-50-15,74-49 16,50-75 0,0 50-1,-49 75 1,-51 49 0,1 74-1,-25 75 1</inkml:trace>
  <inkml:trace contextRef="#ctx0" brushRef="#br0" timeOffset="5172.2">10816 2605 0,'0'0'0,"25"-25"0,-25 0 16,0 0-1,24 25 1,-48 25 0,-1 50-1,25-51 1,0 1 0,49-25-1,-24-25 1</inkml:trace>
  <inkml:trace contextRef="#ctx0" brushRef="#br0" timeOffset="5435.97">10816 2902 0,'0'0'16,"0"25"-16,0 0 31,25-25-15,-1 25-1,26-50 1,-25 25-16,-25-25 16,25 0-1,-75 1 1,-49-1-1</inkml:trace>
  <inkml:trace contextRef="#ctx0" brushRef="#br0" timeOffset="6015.63">4564 3597 0,'0'0'0,"-24"0"31,-1 0-31,50 0 62,24 0-62,75 25 16,75-25 0,49 25-16,397-1 15,99 1 1,-25-25 0,-74-25-1,-99-49 1,-174 24-1,-173 26 1,-125-1 0</inkml:trace>
  <inkml:trace contextRef="#ctx0" brushRef="#br0" timeOffset="7499.97">12949 2382 0,'0'-25'0,"0"-25"15,0 25 1,-49 25-16,-1 0 16,-99 50-1,-24 49 1,123 50 0,75 0-1,49-75-15,1-24 16,123 49-1,-99 25 1,-124-49 15,-99-1-15,-49-24 0,49-50-1,99 0-15,0-25 16,0 0-16,100-74 15,-26 49 1,150-49 0,-1 49-1,-49 25 1,-25 1 0,-74 73-1,-75 26 1,25 24-1,-25-49 1,0-1 0</inkml:trace>
  <inkml:trace contextRef="#ctx0" brushRef="#br0" timeOffset="7616.98">13297 2778 0,'0'0'16,"24"-74"-16,-24 0 16,0-26-1,0 76-15</inkml:trace>
  <inkml:trace contextRef="#ctx0" brushRef="#br0" timeOffset="7966.25">13470 3051 0,'0'0'0,"25"25"16,-25 0-16,0 0 15,-25 0 17,0-25-32,25-75 15,50-49 16,49 50-15,0 24 0,-49 50-16,0 25 15,-26 49 1,-24 26 0,-24 24-1,24-75 1,24-24-1,76-25 1,-51-25-16</inkml:trace>
  <inkml:trace contextRef="#ctx0" brushRef="#br0" timeOffset="8149.98">14140 2977 0,'25'-25'16,"-50"50"-16,50-75 0,0 25 31,-50 25-15,-25 50-1,25 25 1,1-1 0,73 0-1,50-24 1,1-25 0,-51-25-16</inkml:trace>
  <inkml:trace contextRef="#ctx0" brushRef="#br0" timeOffset="8435.99">14711 3126 0,'0'0'0,"24"0"0,1-25 15,50 0 1,-1-24 0,-24-1-1,-26 25 1,-73 25 15,-26 25-15,-73 74-1,48 0 1,51 1 0,98-1-1,1-74-15,99-1 16,0-24-1</inkml:trace>
  <inkml:trace contextRef="#ctx0" brushRef="#br0" timeOffset="9001.03">17067 2878 0,'0'0'16,"0"-25"0,0 74 15,-25 1-31,1 0 15,-26 24-15,25 1 16,-24 73 0,49-98-16,-25 0 15,50 49 1</inkml:trace>
  <inkml:trace contextRef="#ctx0" brushRef="#br0" timeOffset="9669.41">16794 3324 0,'0'0'0,"0"-25"0,0 1 16,25-26-1,74 0 1,50-24 0,0 0-1,-50 24 1,-49 25-16,24-25 15,-49 50 1,-25-24-16,-25 73 16,0 51-1,-24 24 1,-1 24 0,1-48 15,24-51-16,25-49 17,74-74-17,25-25 1,-24 49 0,-50 50-1,-25 25 1,0 0-16,25 49 15,49 0 1,25-74 0,50 0-1,0-24 17,-50-51-17,-49-24 1,-50 74-16,0 0 15,-100 25 1,51 50 0,-1 74-1,50-25 1,50 0 0,49-24-1,0-50 1</inkml:trace>
  <inkml:trace contextRef="#ctx0" brushRef="#br0" timeOffset="10854.2">20441 2878 0,'0'-25'15,"25"0"-15,-50 75 0,25-125 16,0 50-16,0 1 16,-25 24-16,-24 24 15,-1 1 1,-25 25-16,-49 99 15,25 24 1,74-49 0,100-24-1,98-100 1,100 0 0,-74-50 15,-50-24-16,-100-50 1,-98 74 0,-75 50-1,-25 74 1,50 1 0,74-1-1,74-24 1,75-25-1,0-75 1,0 0 0,-74 1-1,-25 49 17,0 25-1,-25-1-31,49 76 15,26-26 1,-26-49 0,1-50-1</inkml:trace>
  <inkml:trace contextRef="#ctx0" brushRef="#br0" timeOffset="11034.34">21408 2878 0,'25'-75'16,"-50"150"-16,50-199 0,0 99 15,-25 50 1,0-1 0,-25 26-1,25 24-15,-25 100 16,25-75-16,50 50 31</inkml:trace>
  <inkml:trace contextRef="#ctx0" brushRef="#br0" timeOffset="12166.82">22078 3151 0,'0'-50'16,"0"100"-16,0-125 16,-25 75-1,-24 0-15,-50 75 16,74-51-1,25 26-15,-25 0 16,25 24 0,124-24-1,-50-75 17,1-25-17,-26-49 1,-24 49-1,-25 26 1,25 73 15,0-24-31,0 25 16,24-26 0,1 1-1,49-25 1,-74-49-16,25-1 15,-26-24 1,1 24 0,0-24 15,0-26-15,0-24-1,-1-99 1,-24 198-16,0 0 31,-24 100-15,-1 74-1,25 173 1,49-148 0,75-75-1,25-74 1,50-75-1,-125 25 1,-24-24-16,-1-75 16,-49 99-1,0 0 1,-49 0-16,24 25 16,-74 50-16,49 24 31,50 26-16,75-76 1,49-24 0,-50-74-1,-49 0 1,0 24 0,-25 100 15,24-26-16,-24 26-15,100 0 16,-26-26-16,25-24 16,100 0-1,-50-49 1,-100-1-16,-24-24 16,0-249 15,-25 199-16,-25 99 1,-25 75 0,26 24-16,-1 26 15,25-1-15,-50 99 16,50-49 0,-25-50-1</inkml:trace>
  <inkml:trace contextRef="#ctx0" brushRef="#br0" timeOffset="12300.92">23988 3200 0,'-24'0'16,"48"0"-16,-48-25 0,24 1 16,24-26-1,26 25 1</inkml:trace>
  <inkml:trace contextRef="#ctx0" brushRef="#br0" timeOffset="12885.05">24336 3175 0,'0'0'0,"0"50"16,49-50-1,75 0 1,-49 0-16,123-50 15,-74 1 1,-74-1 15,-100 50-15,-49 25 0,25 25-1,49-1-15,25 1 16,74-1-1,1-24-15,49 0 16,148-25 0,101-25-1,-225-49 1,-123-1 0,-74 51-1,-51 24 1,26 49-1,49 26 1,25-1 0,75-24 15,49-26-15,-50-48-16,50-1 15,-99 0 1,24-25-16,-49-24 15,0-124 1,0 73-16,-24-48 16,-1 74-1,0 99 1</inkml:trace>
  <inkml:trace contextRef="#ctx0" brushRef="#br0" timeOffset="13234.27">27436 2952 0,'0'0'16,"0"-25"-16,-24 0 15,24 75 1,24 0-1,-24 74 1,25 25 0,0-75-1,0-49 1,-25 0 0,25-50-1,0-25-15,-1-49 16,26-75-1,0 25 1,-1 100 0,-24 49-1</inkml:trace>
  <inkml:trace contextRef="#ctx0" brushRef="#br0" timeOffset="14269.72">28255 3200 0,'0'0'16,"-49"-49"15,-1 49-31,0 0 16,-24 24 0,24 51-1,50-1 1,75-49-1,24-50 1,-49-24 0,-26 24-1,1 0 1,-25 50 15,0 0-15,0-1-16,25 26 15,25 0 1,24-1 0,25-49-1,0-99 1,-24-50 0,-1-49-1,1 24 1,-51 100-1,-73 123 17,-26 100-17,26 50 1,49-125 0,49 50-1,26-99 1,24-25-1,0-50 1,-24-49 0,24-25-1,-49 50 1,-50 49 0,24 74-1,-48 51 1,48-1-1,26-50 1,-25-24-16,74-25 31,-25-25-31,-24-74 32,-50 25-17,25 49 1,-25 0-1,-25 100 1,0 24 0,25-25-1,75-24 1,49-50 0,-75 0-16,1-25 15,0-99 1,-26 74-1,1-24 1,-50 99 0,1 49-1,-26 75 17,25-25-32</inkml:trace>
  <inkml:trace contextRef="#ctx0" brushRef="#br0" timeOffset="15685.01">4937 4887 0,'0'-25'0,"0"0"16,0 1 31,24 24-16,1 0-31,50 0 16,-1 0-16,25 24 15,-24 1 1,49 74-1,-75 26 1,-73 48 0,-76 1-1,-24-25 1,99-100-16,1-24 16,48-25-1,51 0 1,-1-25-16</inkml:trace>
  <inkml:trace contextRef="#ctx0" brushRef="#br0" timeOffset="15869.93">5234 5284 0,'-49'0'16,"98"0"-16,-123 0 0,74-25 31,25 0-15,123 1-1,51-26 1</inkml:trace>
  <inkml:trace contextRef="#ctx0" brushRef="#br0" timeOffset="16068.5">5978 5234 0,'0'25'15,"0"-50"-15,25 50 32,25-50-17,124 1 1,-1-26-1,-98 25-15</inkml:trace>
  <inkml:trace contextRef="#ctx0" brushRef="#br0" timeOffset="16219.05">6227 5408 0,'-25'25'15,"50"-50"-15,-75 50 0,100-25 31,74-25-15,-50 0 0</inkml:trace>
  <inkml:trace contextRef="#ctx0" brushRef="#br0" timeOffset="16502.4">6946 5110 0,'50'-24'15,"-100"48"-15,149-73 0,-74 24 16,25 0 0,-1 0-1,-24 75 1,-25 49 0,-50 75-1,1-75-15,-1 50 16,1-50-1,73-74 17,100-75-17,25 25 1</inkml:trace>
  <inkml:trace contextRef="#ctx0" brushRef="#br0" timeOffset="17069.93">9625 4961 0,'25'-24'0,"-50"48"0,50-98 16,-25 49 0,0 0-16,0 1 15,0-1-15,-25 25 0,0 0 16,0 0-1,-49 49-15,24-24 0,-74 124 16,100-74 0,24 123-1,0-99-15,24 75 32,1-25-17,-74 24 1,-51-24-1,1-25 1</inkml:trace>
  <inkml:trace contextRef="#ctx0" brushRef="#br0" timeOffset="17583.93">9005 5855 0,'0'0'0,"25"-50"15,-25-49 1,25 49-1,24 25-15,75-24 16,75-1 0,24 0-1,25 1 1,-74-1 0,-100 1 15,-99-1-16,0 50-15,-148 0 16,49 50 0,49-1-1,51 26 1,98-51 0,50-24-1,0-24 1,-25-26-1,-74 50 1,-25-25 0,25 25-1,-25 50 1,0 74 0,25-50 15,24-24-16,26-50 1,-26-50-16</inkml:trace>
  <inkml:trace contextRef="#ctx0" brushRef="#br0" timeOffset="17967.81">10692 5086 0,'0'0'0,"49"-100"15,-49 51 1,0 73-1,-49 76 1,24 98 0,0-24-1,25-25 1,0-100 0,25-24 15,74-124-16,-49 24 1,-1-24-16,100-149 16,-49 74-1,-76 100 1,-73 148 15,-1 51-15,25 48-1,-24-24 1,49-50 0</inkml:trace>
  <inkml:trace contextRef="#ctx0" brushRef="#br0" timeOffset="18234.75">11535 5358 0,'0'0'0,"25"-49"15,-25-1 1,-50 50 0,-24 0-1,49 75 1,50 24 0,25-25-1,-1-49 1,-49 0-1,-49 0 1,-26-1-16,-98 1 16,98-25-1</inkml:trace>
  <inkml:trace contextRef="#ctx0" brushRef="#br0" timeOffset="18935.08">14165 5408 0,'25'0'16,"-50"0"15,25 25-31,-25 0 0,25-1 16,-25 1 0,25 25-16,-25 24 15,1 1 1,24-26-1</inkml:trace>
  <inkml:trace contextRef="#ctx0" brushRef="#br0" timeOffset="19083.31">14264 5358 0,'0'0'0,"25"-74"0,-25 24 16,0-24-1,0 49 1</inkml:trace>
  <inkml:trace contextRef="#ctx0" brushRef="#br0" timeOffset="19402.23">14512 5408 0,'25'25'16,"-50"-50"-16,75 75 0,-50-26 15,24 1 1,-24 0-16,0 25 16,-24-1-1,24-24 1,99-75 15,50-49 0,0 25-15,-75 49 0,-49 50-1,0 24 1,-25 1-16,0 74 16,-25-74-1</inkml:trace>
  <inkml:trace contextRef="#ctx0" brushRef="#br0" timeOffset="19870.84">17166 5135 0,'0'-25'0,"0"50"0,25-50 16,-50 50 15,1 0-31,-1 25 15,-25 98 1,-24 1 0,24 25-1,1-50 1</inkml:trace>
  <inkml:trace contextRef="#ctx0" brushRef="#br0" timeOffset="20534.11">16794 5656 0,'0'0'0,"25"-74"16,-50-1 0,50 50-16,0-24 31,124 24-15,0-25-1,-1 1 1,-73-1-1,-50 1 1,-1 49 0,-48 49-1,-26 50 1,0 50 0,-24-25-1,49-49 1,0-50-1,50-50 17,25 0-32,49-99 15,0 49 1,-24 51 0,-75 48 15,25 51-16,24 74 1,-24-124 0,49-1-16,75-24 15,0-24 1,-50-26 0,-74-49-1,-25-1 1,-50 100-1,-49 25 1,50 50 15,49 49-15,24-50 0,100 25-1,-49-74-15</inkml:trace>
  <inkml:trace contextRef="#ctx0" brushRef="#br0" timeOffset="21202.04">20069 5259 0,'0'-25'15,"-25"1"1,25-1-1,25 25 1,0 0-16,49 49 31,-74 26-15,25 49-16,-25 0 16,-25-25 15,0-49-16,0-1 1,-24-49 0,-1 0-1,25-74 1,50 24-16,0-24 16,25-1-16,74-73 15,0 48 1,-50 51-1,-49 49 1</inkml:trace>
  <inkml:trace contextRef="#ctx0" brushRef="#br0" timeOffset="21518.13">20466 5482 0,'0'0'0,"25"25"32,-1-25-32,1 0 15,74-49 1,-74 49 0,0-25-16,0 0 15,-100 25 16,51 50-15,-1 24 0,74 0-1,1-49 1,24-25 0,1 25-16</inkml:trace>
  <inkml:trace contextRef="#ctx0" brushRef="#br0" timeOffset="21734.95">21334 5458 0,'0'0'0,"0"-50"0,25 50 31,-50 0-15,0 74 0,-24 75-1,-1 25 1,-49 49-1,-1-49 1,1-100 0,25-74-1</inkml:trace>
  <inkml:trace contextRef="#ctx0" brushRef="#br0" timeOffset="21852.95">21260 5309 0,'0'0'0,"49"-50"16,26-24 0,-75-1-1</inkml:trace>
  <inkml:trace contextRef="#ctx0" brushRef="#br0" timeOffset="22534.87">21706 5408 0,'0'0'0,"25"0"0,25 25 16,-26-25-16,26 0 15,0-25-15,49-25 16,-25 26 15,-74-1-15,-49 0-1,-51 50 1,1 49 0,50 25-1,49-24 1,24-50-16,1-1 16,50 1-16,98-25 15,-49-49 1,-25-1-1,-49-24 1,-50-1 0,-25 50 31,-24 100-32,49-26-15,0 1 16,49 24-1,50-24 1,-24-50-16,49 0 16,-74-25-1,24-49 1,0-50 0,50-149-1,-99 149 1,0 99-1,-50 50 1,0 99 0,1 50-1,-26-1 17,50-98-32,-74 24 15,49-74-15</inkml:trace>
  <inkml:trace contextRef="#ctx0" brushRef="#br0" timeOffset="22751.84">22798 5557 0,'0'0'15,"24"-75"-15,26 1 16,24 0 0,1 49-1,-26 25 1,1 49-1,-50 51 1,-50 24 0,26-100-1,-1 26 1,50-50-16</inkml:trace>
  <inkml:trace contextRef="#ctx0" brushRef="#br0" timeOffset="23291.2">23517 5433 0,'0'0'16,"25"-25"-16,-25 0 16,-75 25-1,-24 75 1,25 24 0,49-25-1,50-24 1,49-50-1,25-25 1,-49 0-16,24-49 31,1-1-15,-50 75 0,-1 25-1,-24 50 1,25-26-1,-25 51 1,25-100 15,49-50-15,1-49 0,24 24-1,-74 50-15,0 1 16,0 73-1,-1 26 1,1-1 15,25 1-15,24-51 0,1-24-1,-26-74 1</inkml:trace>
  <inkml:trace contextRef="#ctx0" brushRef="#br0" timeOffset="24284.89">25750 5458 0,'0'0'0,"0"-25"31,24 25-31,1 0 16,0 0-1,0 49-15,24 26 32,-24 24-32,-50 0 15,1-74 1,24-50 31,24-24-47,51-100 15,49 0 1,25 50 0,-50 99-1</inkml:trace>
  <inkml:trace contextRef="#ctx0" brushRef="#br0" timeOffset="24818.85">26370 5656 0,'25'0'16,"-50"0"-16,74 25 0,1-50 16,0 0-16,49-49 15,-50-1 1,-24 1-1,-50 99 17,25 49-17,75-24 1,24-25 0,25-25 15,-49-25-16,-75 0 1,-25 25 0,0 50-1,75 49 1,-1 75 0,-24 24-1,-50 0 1,-74-49-1,-50-74 1,25-75 0,50-75-1,74-123 17,24 99-32,51-25 15,24 24-15,0 26 16,25 24-16,124-74 15,-148 99-15</inkml:trace>
  <inkml:trace contextRef="#ctx0" brushRef="#br0" timeOffset="24972.15">27709 5557 0,'25'0'16,"-25"25"0,0 24-1,-49 75 1,24-74-1,25 0-15,0 49 16,0-74 0</inkml:trace>
  <inkml:trace contextRef="#ctx0" brushRef="#br0" timeOffset="25101.9">27833 5606 0,'0'0'0,"0"-49"15,0-26 1,0 26 0,-24 49-16</inkml:trace>
  <inkml:trace contextRef="#ctx0" brushRef="#br0" timeOffset="25386.12">28032 5631 0,'0'0'15,"0"25"1,0 0-16,-25 25 16,25-1-1,25 1 17,49-25-17,1-25 1,-50 0-16,-1-25 15,1 0-15,0-74 16,-25-1 0,-50 1-1,1 74 1</inkml:trace>
  <inkml:trace contextRef="#ctx0" brushRef="#br0" timeOffset="25683.92">28627 5656 0,'0'0'0,"50"25"15,-25 0-15,-1 24 16,-24 1 15,-49 0-15,24-50-1,0 0 1,50 0 0,124-149-1,0 49 1,-50 51 0,-25 24-1,-49 75 1,0-1-1</inkml:trace>
  <inkml:trace contextRef="#ctx0" brushRef="#br0" timeOffset="25884.72">29620 6003 0,'0'0'0,"24"0"15,-24 50 17,-24-25-32,-1 49 15,-50 25 1,1-49-16</inkml:trace>
  <inkml:trace contextRef="#ctx0" brushRef="#br0" timeOffset="27403.24">4887 8062 0,'25'-24'16,"-50"48"-16,50-73 0,-25 24 15,0 0 17,0 75-17,-25-1-15,-49 100 31,24 0-15,50-124 0,25 0-1,74-125 1,-49 51-16,49-100 16,-25 75-1,-74 49 1,0 50 15,0 74-15,25 0-16,25-25 15,24-49 1,0-50 15,-24-49-15,-25-25-1,0-25 1,0 49 0,-25 51-1,24 24 1,1 24-16,25 76 16</inkml:trace>
  <inkml:trace contextRef="#ctx0" brushRef="#br0" timeOffset="27585.17">5631 8112 0,'99'25'31,"1"-75"-15,-51 25 0,26-49-16,-398 198 0,670-322 15,-396 148 1,-26 50 0,-49 99 15,75 25-16,49-25 1,49-49-16</inkml:trace>
  <inkml:trace contextRef="#ctx0" brushRef="#br0" timeOffset="28454.21">8682 7790 0,'0'0'0,"0"-25"0,0 0 16,-24 50 15,-1 24-16,-74 100 1,-1 25 0,76-1-1,-1-73 1,25-75-16,0-100 47,25 1-32,-50-1 1,0 75 0,25-49-1,99 24 1,75-50 0,-1 1-1,-24-25 1,-74 49-1,-50 25 1,-75 75 0,-24 49-1,-1 25 1,1 0 0,49-49 15,0-75-16,75-50 1,74-24 0,0-1-1,-50 50 1,-49 50 0,-25 0-16,0 74 15,0 0 1,0 1-1,50-51 1</inkml:trace>
  <inkml:trace contextRef="#ctx0" brushRef="#br0" timeOffset="28835.67">9377 8385 0,'50'-25'16,"-26"-25"-16,26 1 15,-199 198-15,174-174 0,124-124 0,-124 99 16,24-74-1,-74 124 1,-24 50 0,-26 49-1,75 0 1,25-74 0,50-25-1,-26 0 1,-24 0-1,0 0 1,-25 25 15,25-25 1,0-25-32,24 0 15,50-74 1,1 0-1,-26 49 1,-49 50 0</inkml:trace>
  <inkml:trace contextRef="#ctx0" brushRef="#br0" timeOffset="29837.74">10096 8236 0,'0'25'16,"0"-50"-16,25 50 15,25 0 1,-25-25-16,49-25 15,25 0 1,1-49 15,-26-26-15,-24-24 0,-1 50-1,-49 49 1,0 0-1,0 50 1,-25 0 0,-24 99-1,-75 149 1,25-50 0,-1 50-1,75-99 1,25-50 15,50-99-15,25-50-1,24-75-15,-50-48 32,-24-51-17,-50 50 1,1 75-1,-1-25 1,74 24 0,75-24-1,25 49 1,-25 26 0,-99 98-1,0 25 1,-25 0-1,-25-24 1,25-50 15,74-100-15,26-49 0,-51 50-1,1 24 1,74-24-1,-99 74 1,0 49 0,24 1-1,125 74 1,-25-99 0,0-50-1,-50-25 1,-74-24-1,-50-25 1,-25 74 0,-74 50 15,74 0-31,-24 99 16,49 0-1,25-25 1,50-74-16,-1 0 15,26-25 1,49-25 0</inkml:trace>
  <inkml:trace contextRef="#ctx0" brushRef="#br0" timeOffset="30735.24">14711 8087 0,'24'0'16,"-48"0"-16,98 0 0,-49 0 15,49 25 1,-49 25-16,-25 24 16,-25 100-1,-24-50 1,-1-99 0,50-50-1,50-50 1,49-74-1,50 1 1,-25 24 0,0 74-1</inkml:trace>
  <inkml:trace contextRef="#ctx0" brushRef="#br0" timeOffset="31202.34">15455 8286 0,'0'24'0,"0"-48"0,25 48 16,-1-48 0,51-26-1,-26-24 1,-24-1 0,-50 75-1,-49 25 1,49 74-1,50 0 1,25-49-16,123-25 16,50-50 15,-24-25-15,-50-24-1,-124 49 1,-25 50 15,-50 74-15,25 50-1,-49 74 1,-50 25 0,-50-24-1,100-175-15,-50 1 16,49-124-1,75-26 1</inkml:trace>
  <inkml:trace contextRef="#ctx0" brushRef="#br0" timeOffset="31316.78">16348 7889 0,'49'-50'16,"-98"100"-16,123-125 0,-74 51 0</inkml:trace>
  <inkml:trace contextRef="#ctx0" brushRef="#br0" timeOffset="31952.8">16745 8236 0,'49'0'0,"-98"0"0,123 25 15,-24-25-15,-25 0 16,-1-25 0,26 0-16,-25 0 15,49-74 1,-123 74 0,-51 75-1,51-25 1,-50 74-1,74 0 1,99-24 0,174-50-1,-49-75 1,-75-25 0,-100 1-1,-24 24 1,-24 50-1,-1 25 1,25 0 0,49 99-1,51-49 1,98-75 0,-49-25-1,-75 0 1,1 0-16,24-124 15,-49-49 1,-25-1 0,-1 100-1,-73 149 17,24 24-32,0-24 15,-25 123 1,26 26-1,-1-100-15</inkml:trace>
  <inkml:trace contextRef="#ctx0" brushRef="#br0" timeOffset="32107.12">17935 8186 0,'0'-24'15,"0"48"-15,0-73 0,-24 24 16,24 0-16,49 0 16,1 1-1,49 24-15</inkml:trace>
  <inkml:trace contextRef="#ctx0" brushRef="#br0" timeOffset="32602.6">20242 7715 0,'25'-25'16,"-25"0"-16,-74 75 47,24 0-47,1 49 0,-1 0 15,-49 124 1,24-24-1,51-50 1,24-50 0</inkml:trace>
  <inkml:trace contextRef="#ctx0" brushRef="#br0" timeOffset="32802.39">20639 7938 0,'0'0'0,"75"-49"0,-26-1 16,-73 75 15,-1 74-15,-25 50 0,1 25 15,24-75-31,0 75 15</inkml:trace>
  <inkml:trace contextRef="#ctx0" brushRef="#br0" timeOffset="32986.71">20242 8435 0,'0'0'15,"-49"-25"-15,-1-25 16,50 25-1,0 0 1,124 25 0,-24 0-16,48 0 15</inkml:trace>
  <inkml:trace contextRef="#ctx0" brushRef="#br0" timeOffset="33302.16">21260 8459 0,'-25'50'31,"50"-100"-31,-50 125 0,0-50 16,-25 74 0,26-25-16,24-24 15,-25 99 1,50-125-16,24 26 15,50-50 1,1-50 0,-26-24-1,-74-50 17,-50 0-17,-98 50 1,48-1-16</inkml:trace>
  <inkml:trace contextRef="#ctx0" brushRef="#br0" timeOffset="36035.98">24236 8782 0,'50'-50'16,"-100"100"-16,100-149 0,-50 49 16,0-24-1,-25-1 1,-49 26-1,-100 49 1,0 99 0,26 74-1,73 1 1,100-100 0,124-49-1,0-50 1,-25-24-1,-25-26 1,-74 26 0,-25 74-1,-25 74 17,-25 0-17,50-49-15</inkml:trace>
  <inkml:trace contextRef="#ctx0" brushRef="#br0" timeOffset="36387.12">24609 8782 0,'0'0'0,"24"-25"0,1 0 15,-25 50 16,-25 0-31,-24 74 16,-1-25 0,50-49-1,0 0 1,99-75 15,50-49-15,-25 25-1,-99 49 1,-25 50 0,-50 49-1,26 25 1,48-49-16,26 0 16</inkml:trace>
  <inkml:trace contextRef="#ctx0" brushRef="#br0" timeOffset="36803.14">25675 8906 0,'25'-75'16,"-50"150"-16,75-174 0,-50 49 15,-50 50 1,1-25 0,-75 50-1,24 25 1,76 24-1,48 0 1,1-49-16,124-25 16,-25 0-1,-25-49 1,-49-51 0,-25-98-1,24-50 1,1 25-1,-25 123 1,-75 125 15,0 124-15,1 25 15,24-75-31,0 99 16,25-49-1</inkml:trace>
  <inkml:trace contextRef="#ctx0" brushRef="#br0" timeOffset="38186.05">27709 8435 0,'0'0'0,"25"-25"0,-25 0 31,-25 25-15,1 50-1,-1 24-15,-99 100 16,24-1-1,26-98 1,74-51 0,50-73-1,99-100 1,-1 0 0,-24 50-1,-99 74 1,0 75-1,-50 74 1,-24 0 0,24-75-16,0-24 15,25 0 1,74-99 15,50-50-15,-24 0-1,-26 49 1,-49 75 0,-25 50-1,-25 74 1,0 25 0,0-50-1,25-74 1,25-25-16,0 0 15</inkml:trace>
  <inkml:trace contextRef="#ctx0" brushRef="#br0" timeOffset="38952.51">28702 8658 0,'0'0'0,"49"-25"0,-49-49 31,-49 49-15,-51 25-1,1 49 1,25 26 0,99 24-1,-1-99 1,51 0-16,24-25 16,-25-49-1,-24-1 1,-25 26-1,0 49 1,-25 49 0,0 26-1,49-1 1,1-49 15,0-25-15,-1-25-1,-49-24-15,50-26 16,-25 1 0,-25 99 15,24-1-15,-24 26-1,25-25 1,25-25-1,-50-25 1,74-49 0,-24-1-1,-25 50 1,-1 1 15,-24 48-31,25 76 16,-50 98-1,1 50 1,-125 50 0,-25-50-1,-24-75 1,123-148 0,-123-25-1,24-74 1,25-125-1,75 51-15</inkml:trace>
  <inkml:trace contextRef="#ctx0" brushRef="#br0" timeOffset="39787.01">5780 10494 0,'0'0'16,"0"-50"-16,-25 50 0,25-25 15,-74 25 1,-75 50 0,0 74-1,50 49 1,74 51 15,25-150-31,124 1 16</inkml:trace>
  <inkml:trace contextRef="#ctx0" brushRef="#br0" timeOffset="40085.43">6177 10742 0,'0'0'0,"0"-25"16,-25 0 0,-49 50-1,24 74 1,50 25-1,50-50 1,123-49 0,-123-50-1,0 1-15,-1-51 32,-74-24-17,-49 0 1,-50 49-1,25 50 1,74 25-16</inkml:trace>
  <inkml:trace contextRef="#ctx0" brushRef="#br0" timeOffset="40535.15">6747 10890 0,'0'0'15,"25"-124"1,-25 149 15,0 0-15,0 25-1,0 74 1,0-50 0,0-49-1,0-50 1,0 0-16,50-99 16,24 0-1,-24 25 1,0 99-1,-26 74 1,1 75 0,-25 0-1,25-50 17,25-99-17,-26 0-15</inkml:trace>
  <inkml:trace contextRef="#ctx0" brushRef="#br0" timeOffset="40752.1">7616 10816 0,'25'-25'15,"-50"50"-15,50-75 16,-75 50 0,0 50-1,1 0 1,24 49-1,25-25 1,50-49 0,49-25-1,-25-25 1</inkml:trace>
  <inkml:trace contextRef="#ctx0" brushRef="#br0" timeOffset="42051.94">7963 10866 0,'0'0'16,"25"-50"-16,0 25 0,-25-24 16,24-26-1,1 1 1,0-1-1,0-24 1,-25 25 0,-25 49-16,25 0 15,-25 50 32,0 24-31,1 51-1,-26 73 1,25-24 0,25 0-1,25-25 1,0-74 0,74-25-1,-25-75 1,-24 25-16,25-49 15,-26-26 1,-49 26 0,0 74 15,-25 74 0,25 1-15,25-1-1,25-74 1,24-49 0,25-26-1,-49 1 1,-25 49-16,-25 25 31,0 74-15,74-24-1,50-25 1,25-25 0,25-75-1,-75 1 1,-49-25 0,-50 24 15,-50 75-16,-74 50 1,74 0-16,1 49 16,49 25-1,25-50 1,49-74 0,50-49-1,-25-51 1,0-73-1,-24-75 1,-26 24 0,-24 125-1,-25 124 17,-99 173-17,99-98 1,0 98-1,25-123 1,124-26 0,0-98-1,-1-26 1,-73-24 0,-75 74-1,-25 50 1,-25 25-1,26-1 1,-26 100 0,75-50-16,24-24 15,1-51 17,99-24-17,-25 0 1,-50-24-16</inkml:trace>
  <inkml:trace contextRef="#ctx0" brushRef="#br0" timeOffset="42437.81">12255 10320 0,'0'0'0,"0"-25"0,0 50 32,-25 24-17,0 26 1,0-1-16,-74 150 16,0-1-1,49-49 1,50-125-1</inkml:trace>
  <inkml:trace contextRef="#ctx0" brushRef="#br0" timeOffset="43372.05">11957 11064 0,'-25'-50'0,"25"-24"16,25 248 0,-75-447-1,100 496-15,-50-496 16,124 199-1,-25 24-15,0 1 16,-24-1-16,99-24 16,-100-1-1,-74 50 1,0 50 0,-50 99-1,-24 25 1,24 25-1,50-75 1,0-74 0,25-25-1,0-25 1,25 0-16,24-74 16,0 24-1,-49 150 16,0 24-15,25-25 0,98-49-1,26-50 1,-75 1-16,-49-26 16,49-49-1,-74 24 1,-99 26-1,49 74-15,-75 24 16,51 26 15,49-26-15,99-24 0,0-50-1,1-24 1,-1-26-1,-74 50 1,-1 1 0,1 73-1,25 26 1,49 24 0,0-99-1,1 0 1,24-75-1,-25-24 1,-25-74 0,-24-26-1,-50 75 17,-25 174-1,-25 74-16,26 25 1,-1 24 0,25-49-1,-25-74 1</inkml:trace>
  <inkml:trace contextRef="#ctx0" brushRef="#br0" timeOffset="43553.76">14016 10742 0,'-25'0'0,"50"0"0,-50-25 15,0 0-15,25 0 16,0 0 0,50 1-1,49-1 1,25 0-16</inkml:trace>
  <inkml:trace contextRef="#ctx0" brushRef="#br0" timeOffset="44552.76">17042 10816 0,'0'0'0,"0"-25"0,0 0 15,0 1 17,-24 48-17,-1 26-15,-50 99 16,51-25 0,-26-25-16,25 0 15,0 100 1,1-125-16</inkml:trace>
  <inkml:trace contextRef="#ctx0" brushRef="#br0" timeOffset="45189.1">16770 11312 0,'-25'-49'0,"50"98"0,-50-123 15,50 74 1,-25-25-16,24 25 15,26 0 1,24-25-16,1 0 16,-1-24-16,75-51 15,-25 1 1,-74 0 0,-50 74-1,-25 50 16,0 49-31,-74 100 16,0 25 0,49-51-1,50-73 1,25-100 0,74-49-1,25-75 1,-50 74-16,1 1 15,-50 74 17,-25 99-17,-25 25 1,50 0 0,49-74-1,50-50 1,25-75-1,-50-49 1,-74-24 0,0 123-1,-50 25 1,-49 149 0,49 24-1,74 75 1,150-99-1</inkml:trace>
  <inkml:trace contextRef="#ctx0" brushRef="#br0" timeOffset="45752.98">21210 11263 0,'0'0'0,"-25"-25"16,0 0 0,1 0-16,-51 25 15,-74 0 1,0 50-1,-24 74 1,173-50 0,99-24-1,50-75 1,0-74 0,-50-25-1,-25-25 1,-74-25-1,-24 1 1,24 73 0,-50 100-1,75 75 1</inkml:trace>
  <inkml:trace contextRef="#ctx0" brushRef="#br0" timeOffset="46186.1">21334 11188 0,'25'0'16,"-50"0"-16,124 0 16,-49-74-1,-25-26 1,-1 26 0,-73 99-1,-1 74 1,25 75-1,75-50 1,24-75-16,125-24 16,24-25-1,-49-74 17,-75-100-17,-49 0 1,-50 50-1,0 100 1,-25 98 0,-25 125-1,25 49 1,-24 49 0,-50 51-1,74-200-15,-50 51 16</inkml:trace>
  <inkml:trace contextRef="#ctx0" brushRef="#br0" timeOffset="46454.03">22128 11585 0,'0'0'16,"74"-223"-1,-74 74 1,75 25-1,-1 0 1,25 74 0,-24 25-1,-50 100 1,-1-1-16,-73 150 16,-51-26-1,51-74 1,49-74-1</inkml:trace>
  <inkml:trace contextRef="#ctx0" brushRef="#br0" timeOffset="47021.01">22922 11089 0,'24'-25'16,"-48"50"-16,48-100 0,-24 51 15,-24 24 1,-51 0 0,1 74-1,-1 1 1,51 24 0,48-74-1,51-25 1,24-50-1,-49 0 1,-1 1-16,-24 24 16,25-50-1,-75 100 17,0 75-17,0 48 1,50-48-1,25-76 1,24-24 0,1-49-1,-1-50 1,-24 24-16,24-24 16,-24 74-1,-1 25-15,-24 0 16,25 75-1,-50 98 17,0-49-17,0-74 1,74-50 0,25-50-1</inkml:trace>
  <inkml:trace contextRef="#ctx0" brushRef="#br0" timeOffset="47320.2">24013 10667 0,'0'-25'16,"0"50"-16,0-74 0,-25 73 31,1 51-15,-26 49-1,25 25 17,0 24-17,25 1 1,0-124-16,-25-1 15</inkml:trace>
  <inkml:trace contextRef="#ctx0" brushRef="#br0" timeOffset="48386.83">23790 11312 0,'25'-49'16,"-50"197"-16,25-247 0,49 0 0,26 0 15,24 24 1,0 26-1,-49 49 1,-25 49 0,-50 75-1,-25 25 1,1-25 15,49-99-15,-25 0-1,75-124 1,24-1 0,50-24-1,-50 75 1,-49 49 0,-25 99-1,-25 0 1,-24-24-1,49-51 1,25-24 0,49-74-1,75-50 17,-75 74-32,26 26 15,-76 24 1,1 74-1,-25 50 1,25-25 0,0-49-1,49-50 1,25-50 0,1-49-1,-51-25 1,-24 50-1,-75 123 17,26-24-32,-1 49 15,0 1 17,75-75-17,24-25 1,50-49-1,-25-1 1,-49 26 0,-25 24-1,0 50 1,-1 49 0,51 100 30,-50-174-46,24 0 0,50-50 16,-24-24 0,-26-100-1,26-74 17,-26 149-17,-24-1 1,-50 125 15,-49 198-15,24-123-1,26-1-15,-51 99 16,50-148 0</inkml:trace>
  <inkml:trace contextRef="#ctx0" brushRef="#br0" timeOffset="48503.24">25824 11287 0,'0'-49'15,"25"-1"-15,-100 224 0,199-447 16,-198 471-16,198-446 16,0 149-1,25 49 1</inkml:trace>
  <inkml:trace contextRef="#ctx0" brushRef="#br0" timeOffset="48670.86">26519 10791 0,'24'0'16,"-48"0"-16,73 0 0,-24 0 15,-25 25 1,-50 74 0,-24 25-1,24-49 1</inkml:trace>
  <inkml:trace contextRef="#ctx0" brushRef="#br0" timeOffset="48920.97">26866 11188 0,'0'0'16,"25"0"-16,-25 25 15,-25 0 1,0 24-1,50 26 1,0-1 0,24-24-1,-49-25 1,-49-1 0,-100 1-1,-74 0 1</inkml:trace>
  <inkml:trace contextRef="#ctx0" brushRef="#br0" timeOffset="50436.85">29223 11287 0,'24'-49'0,"-48"98"0,48-123 16,1 49-16,-25 0 15,-25 25 1,-24 0-16,-1 25 15,-24 0-15,-100 99 16,50 25 0,99-25-1,124-25 1,100-99 0,24-25-1,-49-49 1,-125 24-1</inkml:trace>
  <inkml:trace contextRef="#ctx0" brushRef="#br0" timeOffset="50703.78">29669 10915 0,'0'0'0,"25"-49"0,0 24 16,-25 0-1,-25 75 1,-25 74-1,1 49 1,-1 26 0,25-50-1,0-50 1,75-74 0,25-25-1,24-50 1,-25 0-1,1-24 1,-26 24-16</inkml:trace>
  <inkml:trace contextRef="#ctx0" brushRef="#br0" timeOffset="51237.43">29967 11362 0,'74'-50'31,"-49"25"-15,-124 100-1,148-150 1,-148 125-1,-25 24 1,50 50 0,49-24-1,75-51 1,-1-49-16,75-25 16,-74 1-1,49-51 1,-49-24-1,-1-25 1,-49 99 15,-49 75-15,-1 49 0,50 25-1,50-50 1,49-49-1,25-50 1,-74 1-16,24-51 16,-49 26-1,0-1-15,-1-24 16,-24 49 0,-49 124 15,-26 0-16,51 0 1,24-24 0,0-50-1</inkml:trace>
  <inkml:trace contextRef="#ctx0" brushRef="#br0" timeOffset="51355.47">30736 11312 0,'0'0'15,"25"-99"1,-1 49-16</inkml:trace>
  <inkml:trace contextRef="#ctx0" brushRef="#br0" timeOffset="51803.47">30909 11511 0,'0'49'15,"0"-98"-15,0 148 0,-49-50 16,24-24 0,0-25-1,75-49 17,49-51-17,50 1 1,-99 74-16,-26 1 15,1 48 1,-50 51 0,1-1-1,24-24 1,0-25 0,74-50-1,25-50 1,75-49 15,-100 100-15,-49 48-1,0 51 1,0-1 0,-50 25-1,0-49 1,-25-25-16</inkml:trace>
  <inkml:trace contextRef="#ctx0" brushRef="#br0" timeOffset="52685.86">6177 13098 0,'25'-25'0,"-50"50"16,75-99-16,-50 49 15,0 0 17,-25 50-32,25 25 15,-25 49 1,0 50 0,25-25-1,0-50 1</inkml:trace>
  <inkml:trace contextRef="#ctx0" brushRef="#br0" timeOffset="52835.97">6276 12949 0,'25'-74'0,"-50"148"0,50-173 16,-25 50-16,0 24 15</inkml:trace>
  <inkml:trace contextRef="#ctx0" brushRef="#br0" timeOffset="53120.23">6872 12850 0,'0'0'16,"0"25"-16,0 49 16,-25-24-16,0 24 31,50 1-15,49-1-1,1-49 1,-26 25-1,-49-25-15,-49 49 16,-51 0 0,-24 1-1,75-50 1</inkml:trace>
  <inkml:trace contextRef="#ctx0" brushRef="#br0" timeOffset="53936.96">9104 13297 0,'0'-25'0,"0"50"0,0-75 16,0 25-16,0 1 16,-25-26-16,25-25 15,0-24 16,-24 25-15,-26 74 0,0 25-16,-24-1 0,-1 100 31,75-24-15,100-1-1,24-25 1,-50 26-1,-123 24 1,-51 0 0,-49-50-1,50-74 1,74-99 0,75-25-1,173-99 1,-74 173 15,-50 25-15,-74 50-1,-25 0 1,0 24 0,25 1-1,49-25 1,75-25-1,-25-25 1,-24-49 0,-76 24-1,-24 25 1,-24 25-16,-1 0 16,74 25 15,-24-25-16</inkml:trace>
  <inkml:trace contextRef="#ctx0" brushRef="#br0" timeOffset="54153.8">9997 13098 0,'50'-49'16,"-149"148"-16,148-149 0,26-24 0,-26 74 16,-24-25-1,-25 50 1,-50 49-1,26 100 1,-51 99 0,-24 25-1,0-1 1,24-123 0,75-149-16</inkml:trace>
  <inkml:trace contextRef="#ctx0" brushRef="#br0" timeOffset="54402.65">9997 13346 0,'0'0'16,"25"-74"-16,0 24 16,24-49-1,26 49 1,-1 50-1,-49 25 1,0 99 0,-75 100-1,-24-100 1,-1-50 0</inkml:trace>
  <inkml:trace contextRef="#ctx0" brushRef="#br0" timeOffset="54805.32">10667 13198 0,'0'0'16,"50"-25"-16,-50 50 16,0-1-1,-25 76 1,-25 73-1,25-74-15,-49 125 16,0-51 0,49-123-1,0-50 1,75-124 0,24-124-1,50-25 1,0 75 15,-74 123-31,24 1 16,-24 49-1,-1 74 1,-24 100 0,-99 50-1,24-75 1,50-99-1</inkml:trace>
  <inkml:trace contextRef="#ctx0" brushRef="#br0" timeOffset="55205.86">11287 13198 0,'0'0'16,"25"-25"-16,0 0 0,-50 25 15,0 0 1,-24 50-16,24-26 15,-25 26-15,50 24 16,25-24 15,74-100-15,0-24 0,-24-25-1,-1 74 1,-24 25-1,-1 25 1,-49 74 0,0-49-16,-24 49 15,-1-50 1,0-49 0,50-74-1,49-50 1,25-25-1,1 25 1</inkml:trace>
  <inkml:trace contextRef="#ctx0" brushRef="#br0" timeOffset="55404.17">12230 12825 0,'-75'25'15,"150"-50"1,-75 75-1,-50 49 1,-24 50 0,-25 99-1,99-124 1,0-99 0,24-25-1</inkml:trace>
  <inkml:trace contextRef="#ctx0" brushRef="#br0" timeOffset="55554.85">12106 13272 0,'0'0'16,"-25"0"-16,0 0 16,25-25-1,50 0 1,-1 1-1</inkml:trace>
  <inkml:trace contextRef="#ctx0" brushRef="#br0" timeOffset="56141.17">12255 13222 0,'0'0'16,"0"25"-16,-25 0 15,174-25 16,0-25-15,-1-24 0,-48-1-1,-125 50 17,-25 25-32,25 0 15,-49 24 1,74 26-1,74-26 1,100-49 0,74-25-1,0-24 1,-25-26 0,-198 75-1,-25-24 1,-74 48 15,24 1-31,1 50 16,24-1 15,25 0-15,49-49-1,1-25 1,49-49-1,50-150 1,-75 1 0,-49-26-1,0 51 1,-50 123 0</inkml:trace>
  <inkml:trace contextRef="#ctx0" brushRef="#br0" timeOffset="57354.71">15678 12825 0,'0'0'16,"0"25"-16,-25 25 15,0-1-15,1 51 16,-1-26-16,0 100 16,0-75-1,50-74 1,0-50-1,74-49 1,50-26 0,-100 76-16,1-1 31,-50 0-31,25 75 16,-75 24-1,1 25 1,-26-49-1,50-50 1,1 0 0,24-50-1,0 25 1,0 1-16,0 48 31,24 1-15,51 50-1,74-75 1,49-25-16,-49-74 16,-50-1 15,-74 26-15,-50 124 15,0-26-31,25 1 15,0 25 1,75-25 0,24-50-1,-25-50 1,-24 26 0,-50 24-16,25-25 15,-25 25-15,0 50 47,-25 0-47,-25 99 31,-49 50-15,50-50-16,-26 0 16,1-25-1,-149 149 1,-1-74-1,1-75 1,0-99 0,173-50-16</inkml:trace>
  <inkml:trace contextRef="#ctx0" brushRef="#br0" timeOffset="57870.71">19573 12999 0,'0'0'0,"24"-25"16,-24 25-1,-24 0 1,-51 50 0,1 124-1,-1-1 1</inkml:trace>
  <inkml:trace contextRef="#ctx0" brushRef="#br0" timeOffset="58503.49">19176 13421 0,'0'0'15,"0"-25"-15,0-25 0,74 26 32,50-26-17,0 0 1,0 1-1,-49-1 1,-50 25 0,-1 25-1,-73 75 1,-26 74 0,26-1-1,24-98-15,0 49 16,75-124 15,49-99-15,50 0-1,-50 25 17,-49 74-17,-50 100 1,0 49-1,0-75-15,74 26 16,75-75 0,0-25-1,-25-49 1,-50-26 0,-49 1-1,-25 74 1,-124 100 15,99-26-31,0 75 16,25 50-1,100 0 1</inkml:trace>
  <inkml:trace contextRef="#ctx0" brushRef="#br0" timeOffset="59405.02">23269 13495 0,'25'-49'0,"-50"98"15,75-148-15,-26 25 16,26-1-16,-25 1 15,-25 24-15,25 0 16,-50 26-16,0-1 16,-25 50-16,-123 49 15,98-24 1,26 49-16,24-25 16,50 75-1,124-74 1,-25-1-1,-50 0 1,-148 75 0,-75-74-1,25-75 1,49 0 0,75-50-1</inkml:trace>
  <inkml:trace contextRef="#ctx0" brushRef="#br0" timeOffset="59737.27">23765 13421 0,'0'0'16,"25"0"-16,-25-25 0,-25 25 15,0 25 1,-49 0-16,-50 49 15,49 25 1,75-49 0,50-50-1,0 0-15,-1-25 16,75-49 0,-74 24-1,-25 25-15,24 0 16,-49 1-16,0 48 31,-49 1-31,-1 74 16,50-49-1</inkml:trace>
  <inkml:trace contextRef="#ctx0" brushRef="#br0" timeOffset="60388.63">24286 13545 0,'0'0'0,"0"-25"0,-25 0 31,-24 50-15,-1 25 0,25 24-1,25-49 1,75-25-1,-26 0-15,26-75 16,-1 26 15,-49 24-15,0 25 0,-25 25-1,0 0 1,0-1-16,24-24 15,51 0 1,-25-49 0,-26 49-1,1-25 1,25 25 0,-25 25-1,24 24 1,50-49 15,25 0-15,0-74-1,0 0 1,-24-1 0,-51 1-1,-49 49 1,-49 124-1,-26 75 1,1 74 0,-50 25-1,25-50 1,74-99 0</inkml:trace>
  <inkml:trace contextRef="#ctx0" brushRef="#br0" timeOffset="61092.36">25477 13545 0,'0'0'16,"0"-25"15,0 50-15,25 0-1,49-25 1,25-25 0,-49 0-16,24-25 15,-49 26 1,25-76 0,-50 51-1,0 74 16,-75 49-15,1 100 0,49-100-1,25 0-15,0 26 16,99-75 0,25-50-1,25-25 1,-25-74-1,-25-25 1,-74 50 0,-50 248 31,1-75-32,24-24-15,0 24 16,49-49-16,50-25 15,25-74 1,-49-26 0,-1-24 15,-49 75-15,-50 49-1,-24 99 1,24-49-16,0 24 15,0 0-15,0-24 16,25 25-16,-24-26 16</inkml:trace>
  <inkml:trace contextRef="#ctx0" brushRef="#br0" timeOffset="62037.76">27511 13793 0,'25'25'78,"24"-25"-78,26 0 16,24-25-16,-25 0 15,100-25 1,-75 1 0,-74-1-1,-25 1 1,-50 49-16,1 0 15,-75 49 1,25 75 15,74 25-15,74-50 0,75-24-1,25-75-15</inkml:trace>
  <inkml:trace contextRef="#ctx0" brushRef="#br0" timeOffset="62339.34">28503 13644 0,'0'0'16,"0"-50"-16,0 26 0,25 24 16,-25-25-16,25 99 31,0 25-16,-1 1 1,-24-26 0,25-49 15,0-25-15,0-25-1,-25-24-15,49-76 16,1-23-1,0 24 1,-26 99-16</inkml:trace>
  <inkml:trace contextRef="#ctx0" brushRef="#br0" timeOffset="62572.82">29074 13594 0,'25'0'0,"-50"0"0,74 0 16,-49 25 0,0 0-1,-49 25 1,-1 74 0,1-50-16,-1 25 15,25-24 1,50-26-1,0-49-15</inkml:trace>
  <inkml:trace contextRef="#ctx0" brushRef="#br0" timeOffset="62676.8">29223 13694 0,'24'-50'16,"-24"0"-1,-74 299-15,148-547 0,-98 447 0,-1-323 16</inkml:trace>
  <inkml:trace contextRef="#ctx0" brushRef="#br0" timeOffset="63070.63">29570 13743 0,'25'0'31,"-75"0"-31,25 0 16,-24 25-16,-1 0 16,-24 74-1,49 0 1,25-74-16,49 25 16,26-50-1,49-25 1,-50-25 15,-24-74-15,0-49-1,-26-51 1,1 76 0,-25 73-1,-25 75 1,-24 50-1,24-1-15</inkml:trace>
  <inkml:trace contextRef="#ctx0" brushRef="#br0" timeOffset="64120.76">29892 13818 0,'50'25'31,"-25"-25"-31,0 0 0,-199-75 0,248 125 0,75-100 15,-74-24 1,-75-1 0,24 50-1,-98 75 17,-25 49-17,49-49-15,1 74 16,24-25-1,50-49 1,49-50 0,25-50-1,25-49 1,0 0 0,-49 74-1,-50 25 1,-1 50-1,-24 24 17,0-24-17,25-26 1,50-24 0,-26-24-16,26-51 15,-1-24 1,-24 24-1,-26 75 1,-48 75 15,24-50-15,0 24-16,-25 1 16,25-25-1,74-50 16,-24-49-15,-25-1 0,-1 50-1,-24 50 17,0 25-32,-24-25 15,48 74 1,1-74-1,75-1 1,24-48 0,-50-1-16,-49 0 15,24-49 1,-24 24 0,-25 25-1,-25 50 1,1 0-16,-26 49 15,25-24 17,25-25-17,75-25 1,-26-25 0,26 0-1,-26-25 1,-24 50-16,-25-24 15,25 24-15,-25 24 32,0 1-32,25 0 15,-25 0-15</inkml:trace>
  <inkml:trace contextRef="#ctx0" brushRef="#br0" timeOffset="64254.45">31654 14115 0,'0'0'0,"24"25"0,-48 25 16,-51-1 15,-24 1-15,74-50-16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57:25.0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2307 2357 0,'0'0'0,"0"-50"31,0 75 0,-50 25-31,-49 123 16,-25 1-1,50-1 1,49-73 15,75-51-15,123-49-16</inkml:trace>
  <inkml:trace contextRef="#ctx0" brushRef="#br0" timeOffset="250.44">2406 2382 0,'-49'-25'15,"98"50"-15,-123-50 0,74 0 31,49 25-15,26-25 0,-1 0-1,1-24-15,74 24 16,-125 25-16</inkml:trace>
  <inkml:trace contextRef="#ctx0" brushRef="#br0" timeOffset="616.78">3423 2307 0,'0'0'0,"-24"0"31,-1 50-31,0-25 16,-25 24-16,1 1 15,-51 148 1,-24 25 0,50-49-1,74-124-15</inkml:trace>
  <inkml:trace contextRef="#ctx0" brushRef="#br0" timeOffset="799.57">3002 2630 0,'0'0'0,"0"-50"0,0 0 16,24 50 15,26 75-15,24 49-1,1 25 1,-25-50-16</inkml:trace>
  <inkml:trace contextRef="#ctx0" brushRef="#br0" timeOffset="1067.36">1488 3796 0,'0'0'15,"75"-25"-15,74 0 16,24-25 0,75 1-16,323-51 15,0 1 1,-125 0-1,-272 74-15</inkml:trace>
  <inkml:trace contextRef="#ctx0" brushRef="#br0" timeOffset="1468.07">4019 2729 0,'0'0'15,"-25"49"17,25-24-32,-25 25 15,25-1 1,0-24 15,0-50-15,0 1-1,0-1-15,-25-25 32,25 25-17</inkml:trace>
  <inkml:trace contextRef="#ctx0" brushRef="#br0" timeOffset="1748.36">4019 3200 0,'0'25'15,"25"-25"1,-50 0 62</inkml:trace>
  <inkml:trace contextRef="#ctx0" brushRef="#br0" timeOffset="2284.96">2183 2729 0,'0'0'0,"-25"0"15,50-25 32,25 25-47,-1 0 16,75-50-1,-49 26 1,-26 24 0,-24-25-1</inkml:trace>
  <inkml:trace contextRef="#ctx0" brushRef="#br0" timeOffset="7251.01">6475 2605 0,'0'0'0,"0"-25"16,0 0-1,-25 75 1,-25-1 0,1 26-1,-1-1-15,0 1 16,-24 49 0,74-99-1,99-150 16,0 26-31,75-99 16,-50-25 0,-25 49-1,-49 75 1,-50 74 0,25 50-1,0 49 1,-1 125-1,1-1 17,-25-24-17,0-125-15,0 75 16,0-99-16</inkml:trace>
  <inkml:trace contextRef="#ctx0" brushRef="#br0" timeOffset="7434.99">6648 2853 0,'-25'-25'16,"50"50"-16,-74-50 0,49 0 15,0 0 1,0 1 0,74-26-1,50-24 1,-49 49-1,-1 0-15</inkml:trace>
  <inkml:trace contextRef="#ctx0" brushRef="#br0" timeOffset="8017.08">8682 2481 0,'0'-25'15,"25"0"-15,0 25 16,0 0-16,24-25 16,1 25-16,25 25 15,-51 124 1,-48 25 15,-1-75-31,-50 25 16,50-99-1,25-75 1,75-74 0,-1-50 15,26 50-15,-76 75-16</inkml:trace>
  <inkml:trace contextRef="#ctx0" brushRef="#br0" timeOffset="8334.53">9451 2580 0,'25'0'0,"-50"0"0,25 0 32,-49 0-17,-1 0-15,-24 25 16,-1 24-1,26 1-15,24 49 16,25-49 0,25-50-1,74 0 1,-25-25 0,-24 0-1,-25 25 1,-25 75-1,-25-1 1,25-24-16</inkml:trace>
  <inkml:trace contextRef="#ctx0" brushRef="#br0" timeOffset="8622.26">9700 2679 0,'0'0'0,"0"-25"0,24 25 16,-24 50 0,0-25-1,-24 24-15,-26 26 16,25-26 0,50-73 15,0-26-31,49-49 15,-24 49 17,-25 50-32,-1 0 31,-24 75-31</inkml:trace>
  <inkml:trace contextRef="#ctx0" brushRef="#br0" timeOffset="8988.62">10394 2654 0,'0'0'0,"0"-49"0,0 24 15,0 0-15,-74 25 32,24 25-32,-74 49 15,99 1 1,0 24-1,50-49 1,0-26 0,49-48 15,26-51-31,-1-49 16,25-99-1,-50-25 1,-49 99 15,-74 124-15,-75 124-1,74 100 1</inkml:trace>
  <inkml:trace contextRef="#ctx0" brushRef="#br0" timeOffset="9286.45">10642 2679 0,'0'0'0,"25"-25"16,-25 1-16,-25 24 31,-24 74-15,24 25-1,50-24 1,24-51-1,1-24 1,24-49 15,-49-26-15,-25 26-16,0-1 16,-25 1-16,0-26 15,25 26 1</inkml:trace>
  <inkml:trace contextRef="#ctx0" brushRef="#br0" timeOffset="9716.83">10989 2630 0,'0'24'16,"0"-48"-16,0 98 0,25-49 16,-50 49-1,1-24 1,-1-25-1,50-75 17,-1 25-32,26-49 15,25-25 1,-26 74 0,-24 25-1,-25 74 1,0 25-1,-25-24 1,50-50 0,25-75-1,74-24 1,24-26 0,1 26-1,-99 74-15,24 25 16,-74 49-1,0 25 1,-49 50 0</inkml:trace>
  <inkml:trace contextRef="#ctx0" brushRef="#br0" timeOffset="10302.04">13842 2506 0,'0'0'16,"50"-25"-16,-25-25 0,0 1 15,-1-76 1,-24 51 0,-24 24-1,-76 75 1,-49 99 0,75 50-1,74-25 1,124-75-1,-74-49 1,24 25 0,-74-26-1,-50 1 1,-49 25 0,-25-25-1,25-50 1,99-25-1</inkml:trace>
  <inkml:trace contextRef="#ctx0" brushRef="#br0" timeOffset="10851.22">14636 2431 0,'0'0'16,"25"-25"-16,-75 25 0,-148 25 31,99 0-15,-1 25-16,1 24 15,74 0 1,75-74 0,49 0-1,25-49 1,0-50-1,-124 74 1,25 25 15,0 25-31,0 24 16,49 1 0,1-50-1,-1-25 16,-24 0-15,-26-24 0,1 24-1,0 25 17,-25 49-17,25 1 1,0-25-16,24 0 15,26-25 1,24-50 0,-50 0-1</inkml:trace>
  <inkml:trace contextRef="#ctx0" brushRef="#br0" timeOffset="11050.31">15554 2158 0,'50'-49'0,"-100"98"0,124-123 16,-74 49-1,0 75 1,0 49 0,-49 75 15,-1 74-15,-49 49-1,0-49 1,24-99-16</inkml:trace>
  <inkml:trace contextRef="#ctx0" brushRef="#br0" timeOffset="11768.08">15579 2506 0,'25'-50'0,"-50"100"16,74-150-16,-49 51 0,25 24 15,-25 0 1,25 25 0,-25 50-1,25 49 1,-25-49 0,49-26-16,1 26 15,74-50 1,-25-25-1,1-74 1,-26-25 0,-24 25-16,-26-1 15,1 1-15,0-25 16,-50 124 15,0 50-15,-49 99-1,74 24 1,0 1 0,74-100-1,26-49 1,-1-25 0,-25-49-1,-49-75 1,0 24-1,0 75 1,-25 100 15,0-50-31,0 24 16,24-24 0,1-25-1,0 0 16,-25 50 16,0-25-31,0 99 0,50-75-16</inkml:trace>
  <inkml:trace contextRef="#ctx0" brushRef="#br0" timeOffset="12367.94">18580 2183 0,'25'0'15,"-50"0"-15,25-25 16,-24 25-16,-1 0 15,0 25-15,-25 49 32,50-24-32,-24 0 15,24-1 1,49-24 0,26-25-1,-26-25 1,-24-74-1,-50 25 1,0 74 15,25 49-15,100 26 0,73-26-1,-98-49 1,98 0-1,-49-49 1,-99-51 0,-25 1-1,0 50 1,-25 49 0,1 24-1,-26 125 1,-24 75-1,24 48 1,-24 1 0,-1-25-1,50-173-15</inkml:trace>
  <inkml:trace contextRef="#ctx0" brushRef="#br0" timeOffset="12534.34">18680 3126 0,'0'0'0,"-25"-25"0,0 0 15,25-24 1,50-1 0,98 0-1,-48 25-15</inkml:trace>
  <inkml:trace contextRef="#ctx0" brushRef="#br0" timeOffset="14600.58">20863 2109 0,'0'0'15,"0"-25"-15,24 25 16,-24-25-1,-24 25 1,-26 25 0,0 0-1,1 24-15,-1 50 16,75 1 0,74-1-1,-24-74 1,-51 24-1,-24-24 1,-74 25 0,-25-25-1,49-1 1,25-48 0,50-51-1,124-74 16,0 75-15,-25 49 0,-74 0-1,-26 25 1,1 25 0,-25 50-1,-25-1 1,1 0-1,-1-24 1,25-25 0</inkml:trace>
  <inkml:trace contextRef="#ctx0" brushRef="#br0" timeOffset="14727.29">21210 2208 0,'0'-50'16,"0"100"-16,0-125 16,0 51-16,-25-1 15</inkml:trace>
  <inkml:trace contextRef="#ctx0" brushRef="#br0" timeOffset="15052.15">21557 2233 0,'0'0'0,"25"0"0,-25 24 62,25 26-46,0-25-1,-1 0-15,1 24 16,0-24-16,25 0 16,-50 0-1,25 49 1,-25-24-16,-25-1 16,-75 100-1,51-99 1,24-25-1</inkml:trace>
  <inkml:trace contextRef="#ctx0" brushRef="#br0" timeOffset="15251.91">22128 2332 0,'25'-25'16,"-50"50"-16,74-50 0,-49 0 31,0 75-15,-24-25-1,24 24 1,-25 1-16,0 74 16</inkml:trace>
  <inkml:trace contextRef="#ctx0" brushRef="#br0" timeOffset="15685.06">22401 2530 0,'0'-24'0,"0"48"0,24-73 16,-24 24-1,25 0 1,0 25-1,0-49 1,0 24 0,-25 0-1,0 0 1,-25 0 0,0 25-1,-25 25 1,1 25-1,-1 24 1,50 25 0,0-24-1,75-1 1,24-24 0,-25-50-16,50 0 15,-24-50 1,-51 1-1</inkml:trace>
  <inkml:trace contextRef="#ctx0" brushRef="#br0" timeOffset="16335.04">24261 2257 0,'0'-24'0,"0"48"0,25-98 15,-25 49-15,0-24 16,0 24-16,0 0 47,0 50-31,0 24-16,-25 100 15,-24 0 1,24 0-1,74-25 1,-24-99-16</inkml:trace>
  <inkml:trace contextRef="#ctx0" brushRef="#br0" timeOffset="16666.9">24733 2506 0,'24'-50'15,"-48"100"-15,73-150 0,-49 76 16,0-1 15,-25 50-15,25-1-1,-24 51 1,73-26 0,26 1-1,-1-50 1,25 0-1,-49 0-15,-25-25 16,-1-24 0,-24-51-1,-74-24 1,0 75 0,24 24-16,0 0 15</inkml:trace>
  <inkml:trace contextRef="#ctx0" brushRef="#br0" timeOffset="17217.13">25799 2332 0,'0'-25'15,"-25"25"17,-24 0-1,24 25-15,0 0-16,-24-25 15,-1 99 1,25 0-1,50 0 1,49-24 0,26-50-1,-51-50 1,1 25-16,24-75 31,-99-24-15,-49-25-1,49 75 1,-74-26 0,74 50-16</inkml:trace>
  <inkml:trace contextRef="#ctx0" brushRef="#br0" timeOffset="18034.95">27957 2406 0,'0'0'0,"0"-49"0,25 49 15,-50 0 1,-24 0 0,-1 25-16,-24 24 15,24-24-15,-49 99 16,99-25 0,99-24-1,25-75 1,0-25-1,-49-25 17,-75-49-17,-50 25 1,-49-1 0,24 26-1,51 49-15</inkml:trace>
  <inkml:trace contextRef="#ctx0" brushRef="#br0" timeOffset="18486.93">28280 2183 0,'0'-25'0,"0"50"15,0-75-15,0 26 0,0 48 32,0 1-32,0 25 15,-25 24-15,25 26 16,0 48 0,0-24-1,0-99 1,50-50 15,49-49-15,25 0-1,0 24 1,-50 50 0,-74 50-1,-24-1 1,-76 50-1,1 1 1,0-51 0,74-49-1,0 0-15</inkml:trace>
  <inkml:trace contextRef="#ctx0" brushRef="#br0" timeOffset="18785.23">28975 2233 0,'0'0'0,"0"-25"15,-25 25 1,0 0-16,-50 49 16,75 1-1,-24-25-15,48 74 16,51-24 15,-25-1-15,-26-49-1,-24 0 1,-24-1 0,-76 1-1,1-25-15</inkml:trace>
  <inkml:trace contextRef="#ctx0" brushRef="#br0" timeOffset="19268.59">29421 2530 0,'0'0'16,"0"-24"-16,25 24 0,-25-50 15,0 0 17,0 26-17,-25 24 17,0 0-32,-49 49 15,49 26 1,0-1 15,75-49-15,-1-25-1,-24-25-15,99 25 16,25-50 15,-124 50-31,25 0 16,-50 25-1,0 50 17,0-1-17,0-24 1,24-26 0,51-73-1</inkml:trace>
  <inkml:trace contextRef="#ctx0" brushRef="#br0" timeOffset="19551.32">30066 2481 0,'0'0'0,"25"0"47,-25 25-47,-25 49 15,25-24 1,25-26-1,-25 1-15,25-50 47,24-49-31,26-25 0,-26 0-1,1 74 1,-25 0-16</inkml:trace>
  <inkml:trace contextRef="#ctx0" brushRef="#br0" timeOffset="20085.34">30612 2530 0,'25'0'0,"-25"-24"16,-25-1-1,-74 0 1,24 50-1,50 24 17,25-24-17,75 0 1,-1-50 0,1 0-1,-75 1 1,49 24-1,-24 0 1,25 74 0,49 0-1,0-49 1,-24 0 0,-26-50-1,-24-24 1,0-75 15,0-75-15,24 50-1,-24 50 1,-25 149 15,-25-1-15,0 26-16,-24 123 15,-1 1 1,25-26 0</inkml:trace>
  <inkml:trace contextRef="#ctx0" brushRef="#br0" timeOffset="20835.91">31133 2555 0,'0'0'15,"49"-49"-15,-24-1 0,0 0 16,25 26 0,49-1-1,-74 25-15,24 25 16,-49 49 0,-25 50-1,-24-50 1,24 1-1,75-75 17,49-75-17,-25 1 1,-24 0 0,-50 49-1,-25 50 1,25 24-1,0-24-15,0 49 32,25-49-17,24-25 1,1-25 0,0-24-1,-1-1 1,-24 25-1,0 25 1,0 75 0,-25-26-1,25 1 1,24-25 0,1-75-1,49 1 16,0-26-15,-24 26 0,-51 49-1,-24 24 1,0 51 0,25-26-16,-25-24 15,0 25-15,0-25 16,0-1-16,-49 1 15,-26-25 1,26 25 0</inkml:trace>
  <inkml:trace contextRef="#ctx0" brushRef="#br0" timeOffset="21069.41">32547 2952 0,'25'25'16,"-50"-50"-16,50 75 0,-1-25 16,-24 24-1,-24 26 1,-26-1-1,-24-24 1</inkml:trace>
  <inkml:trace contextRef="#ctx0" brushRef="#br0" timeOffset="22918.96">2778 5334 0,'0'0'0,"0"-25"16,-24 0 0,24 0-16,0-24 15,0-1 1,-50 0 0,0 26-16,26 24 15,-1 0-15,-74 74 16,49-24-1,-25 198 1,51-75 0,24 1-1,0 49 1,-50 0 0,-49-74-1,74-124 1</inkml:trace>
  <inkml:trace contextRef="#ctx0" brushRef="#br0" timeOffset="23119.41">2183 5879 0,'0'0'0,"0"-24"0,0-1 15,25-25 1,24-24-1,75 24 1,-24 25 0,-1 25-1,-49 25 1</inkml:trace>
  <inkml:trace contextRef="#ctx0" brushRef="#br0" timeOffset="23887.07">2778 5830 0,'25'25'15,"-50"-50"-15,50 74 0,0-24 16,-50 25 0,0-25-1,25-1-15,-24-24 16,24-24 0,49-51-1,26-49 1,49 25-1,-50 74 1,0 0 0,-49 25-1,-25 50 17,-25 0-17,1-1-15,24-24 16,24 49 15,26-49-15,25-50-1,24-24 1,-25-26 0,-24 26-16,-25-1 15,49-24 1,-49 74-1,0 0 1,-25 99 0,-25 0-1,0-49 17,50-50-17,74-50 16,-49 1-31,-26 24 16,51-25 0,-50 25-16,-1 50 31,1 0-31,0 49 16,0-49-1,25 0 1,49-50-1,0-49 1,-74-1 0,0 1-1,-25 49 17</inkml:trace>
  <inkml:trace contextRef="#ctx0" brushRef="#br0" timeOffset="24587.97">6822 5805 0,'25'-25'16,"-25"50"15,0 25-15,-25 24-1,0 25-15,-49 149 16,24-24 0,25-150-16,25 0 15,0-148 32,0 0-47,25-1 16,-25-24-16,99-298 31,25 124-15,0 99-1,-49 100 1,-26 74 0,-24 50-1,0 98 1,-75 101-1,26-125 1,24-75 0</inkml:trace>
  <inkml:trace contextRef="#ctx0" brushRef="#br0" timeOffset="25268.13">7765 5731 0,'0'0'0,"-25"-25"15,0 25 1,-25 0 0,-24 74-1,49-24 1,75-25 0,24-1-16,75-48 15,-25-26 1,-99-24-1,-25 24 1,-25 0 15,25 25-31,25 25 16,0 0-16,24 0 0,26 0 16,74 0-1,-75 25-15,0 0 16,-49 0-1,-74 99 17,-1 25-17,-24 74 1,24 25 0,25-74-1,0-100 16,25-123-15,25-100 0,25-99-1,49-50 1,25 25 0,-74 174-1,49-25 1,-25 99-1,-49 75 1,-25 98 0,-25-73-1,0 24-15,-24 100 16,24-75 0,99-100-1</inkml:trace>
  <inkml:trace contextRef="#ctx0" brushRef="#br0" timeOffset="26301.57">9079 5780 0,'25'-49'16,"-50"98"-16,50-123 15,-25 49-15,-25 50 32,1 24-17,-1 1 1,74 0-1,26-50 1,24-25 0,-25-50-1,-24-24 1,-25 0 0,0 24-1,-50 100 16,74 174 1,-24-174-32,50-25 15,-26 24-15,26-48 16,-26-1-16,26-25 16,-50-49-1,24-75 1,-24 25-1,-25 75 17,-25 74-17,-24 124 1,24-25-16,25 0 16,-25 1-16,25 73 15,99-98 1,25-50-1,0-50 1,-49-50 0,-75-24-1,-25 25 1,-25 74 0,-24 24-1,49 51 1,50-25 15,0-26-31,49-24 16,0-24-1,-49-1 1,25 0 0,-50 0-1,0 50 1,25 25-1,0 24 1,49-24 0,50-50-1,0-25 1,-25-25 0,-24-74-1,-26 25 1,1 0-1,49-125 1,-49 100 0,-50 100-1,0 48 1,-75 125 0,1 99-1,24-124 1,1 25-1</inkml:trace>
  <inkml:trace contextRef="#ctx0" brushRef="#br0" timeOffset="26500.92">10915 5805 0,'0'0'0,"25"-50"16,0 1-16,-1-1 15,26 0 1,49 26-1,-74 24 17,0 49-17,-25 26 1,-25 24 0</inkml:trace>
  <inkml:trace contextRef="#ctx0" brushRef="#br0" timeOffset="27119.14">11610 5755 0,'0'0'15,"0"-24"-15,0-1 0,-25 25 16,0-25 0,-25 50-16,-24 24 15,24 26 1,26-1-1,48-24 17,51-50-17,-1 0 1,-24-25 0,-1-49-1,51-1 1,-26 1-1,-24 49 1,24 25 0,-74 74-1,25 1 1,0-26 0,0-49-1,24 0 1,26-24-1,-1-1 17,-74 0-17,25 25 1,0 25 0,-1 49-1,1-24 1,25-50-1,-25 0 1,-1-25 0,1 0-1,-25-24 1</inkml:trace>
  <inkml:trace contextRef="#ctx0" brushRef="#br0" timeOffset="28019.9">15777 5532 0,'0'0'0,"25"-25"0,-25-24 16,0 24-1,0 0 17,-25 75-17,-24 98 1,-51 51 0,26-25-1,49-125-15</inkml:trace>
  <inkml:trace contextRef="#ctx0" brushRef="#br0" timeOffset="28418.26">15529 5904 0,'0'0'0,"0"-25"0,0 1 16,-25-26-16,50 0 15,74 26 1,75 24 15,-25-50-15,-100 50-16,-24 0 15,-50 0 1,-49 50 0,24 49-1,50-25 1,75-24-1,49-50 1,50-25 0,-150-25-1,-24-24 1,-49 0 15,24 24-15,25 25-16</inkml:trace>
  <inkml:trace contextRef="#ctx0" brushRef="#br0" timeOffset="28902.15">18382 5458 0,'0'0'0,"0"-25"0,0 0 15,-25 50 1,0 0-16,-24 74 16,-1 25 15,1 25-16,24-50 1,25-74 0,49-25-1,51-25 1,73-25 0,-123 26-1,-50 48 1,-50 51-1,1-26 1,-1 1-16,-74 0 16,50-26-1,98-48 17,1-1-17</inkml:trace>
  <inkml:trace contextRef="#ctx0" brushRef="#br0" timeOffset="29235.55">18953 5979 0,'0'0'16,"24"0"-16,1 0 16,0 0-1,0 0-15,49-25 16,25-25-1,-49-24 1,-50 24 0,-50 1-1,-74 49 1,-24 49 0,23 50-1,101 25 1,48-24 15,101-1-15,123-50-1,-174-49-15</inkml:trace>
  <inkml:trace contextRef="#ctx0" brushRef="#br0" timeOffset="30485.1">21508 5557 0,'0'-25'0,"-25"0"16,25 50 0,25 0-1,-50 99 1,0 0-1,-49-25 1,49-74 0,0 0-1,124-124 1,100-50 0,-1 25-1,-49 24 1,-99 100-1,-26 50 1,-73 49 0,-26 75-1,26-75 1</inkml:trace>
  <inkml:trace contextRef="#ctx0" brushRef="#br0" timeOffset="31035.95">22227 5731 0,'0'0'0,"25"-50"0,-25 25 16,-25 100 15,25-1-15,25 0-1,74-49 1,-25-25-1,-24-25 17,-25-49-17,25-25 1,-1-25 0,50 24-1,25 76 1,-74 73-1,-50 26 1,0-26-16,-74 75 16,24-74-1,75-50 17,99-99-17,0-1 1,0 26 15,-99 74-15,0 25-16,-50 74 15,-25 0 1,25 1 0,25-26-1,25-49-15</inkml:trace>
  <inkml:trace contextRef="#ctx0" brushRef="#br0" timeOffset="31221.01">23567 5780 0,'24'0'16,"1"0"-1,25 0 1,-1-25-16,26 25 16,74-24-1</inkml:trace>
  <inkml:trace contextRef="#ctx0" brushRef="#br0" timeOffset="31638.01">24509 5606 0,'25'-24'32,"-25"73"-17,-25-24 1,0 25-16,1 24 15,-26 25 1,0-49 0,50-25-1,-24-50 1,98-25 0,75-74-1,0 50 1,-75 24-1,-49 50 1,-25 75 0,-25 49-1,0 0 1,1-99 0</inkml:trace>
  <inkml:trace contextRef="#ctx0" brushRef="#br0" timeOffset="32054.47">25030 5780 0,'25'-25'16,"-50"50"-16,50-99 15,-50 99 32,25-1-47,0 1 16,25 0-16,0 0 15,49-25 1,-24 0 0,24-25-1,1 0 1,-26 0 15,1 25-15,-25 25-1,-25 25-15,0-25 16,-25 24-16,25-24 16,-25 0-1,0-25 1,50-25 0,74-49-1,1-50 1,24 24-1</inkml:trace>
  <inkml:trace contextRef="#ctx0" brushRef="#br0" timeOffset="32470.01">25973 5780 0,'-25'50'31,"0"-50"1,50-25-1,25 0-31,-1 0 16,75-49-1,-74 49 1,-25 25-16,0 0 15,-1 50 1,-48 24 0,24-49-1,24 0 1,51-25 0,49-50-1,-25 1 1,-74 24-16,0 0 31,24 25-15,1 25-1</inkml:trace>
  <inkml:trace contextRef="#ctx0" brushRef="#br0" timeOffset="33054.26">27114 5731 0,'0'-25'15,"0"50"-15,-25-75 0,-24 50 16,-75 0 0,49 0-1,75 25-15,0 0 16,50-1 0,49-24 15,0-24-16,-24-1 1,-26 25 0,1 0-1,-1 0 1,-24 25-16,74 24 16,26 26-1,23-26 1,26-24 15,-100-50-15,-49 0-16,0-74 15,49-75 1,26-49 0,-1 25-1,-74 99 1,-50 99 15,-174 148-15,150-48-1,-1-1-15,50 99 16,50-49 0,24-25-1,26-49 1,-51-51-16</inkml:trace>
  <inkml:trace contextRef="#ctx0" brushRef="#br0" timeOffset="34602.36">2729 8112 0,'25'-25'15,"-50"50"-15,74-75 0,-49 26 32,0 48-32,-24 26 15,-1 24-15,0 100 16,50-99-1,24-1 1,100-74 0,0-74-1,-50 24 1,-74 0 0,0 50-1,-50 75 16,-25 74-15,50 49 0,-24 25-1,-26-24 1,-24-50 0,-75-25-1,25-124 1,25-100-1,74 26 1,25-149 0,74-1-1</inkml:trace>
  <inkml:trace contextRef="#ctx0" brushRef="#br0" timeOffset="34830.41">3820 8335 0,'0'0'16,"25"-25"-16,0 25 15,-50 25 17,0 25-32,-24 49 15,-1 50 1,50-75-1,-25-24-15,0 0 16</inkml:trace>
  <inkml:trace contextRef="#ctx0" brushRef="#br0" timeOffset="35502.16">3969 8534 0,'0'25'15,"75"-25"17,-51-25-32,1 0 15,50-25 1,-26 1-16,-24-1 15,-25 25 1,-25 25 15,0 25-31,-24 50 16,-1 49 0,50 0-1,50-75 1,99-74-1,24-49 1,51-124 0,-150 24 15,-74 25-31,0 50 31,-50 173-15,50 75 15,0 0-15,75 0-1,-1-100-15,1-24 16,24-25-16</inkml:trace>
  <inkml:trace contextRef="#ctx0" brushRef="#br0" timeOffset="35818.44">5284 8509 0,'49'-50'0,"26"-99"31,-50 125-31,-174 247 0,248-446 16,-149 223 0,-49 49-1,74 1-15,-24 49 16,49 0 0,25-49 15,49-50-16,0-25 1,1-99 0,-25-25-1,-1-74 1,-49 99-16,0-74 16,0 148-1,-25 25 1,-24 75-1,24-1-15</inkml:trace>
  <inkml:trace contextRef="#ctx0" brushRef="#br0" timeOffset="36357.08">5532 8385 0,'0'0'0,"25"25"15,0-50-15,74-25 16,-50 1 15,-24 24-15,-50 50-1,-49 49 1,49-24 0,25-1-16,25 26 15,124-75 1,99-25-1,0-74 1,-50 24 0,-98 26-1,-100 24 1,-50 0 0,-49 75 15,49-26-31,-24 76 15,74 24 1,25-50 0,24-49-1,26-25 1,24-99 0,-25-50-1,-24-50 1,24-73-1,-49 48 1,-50 150 0,-124 123-1</inkml:trace>
  <inkml:trace contextRef="#ctx0" brushRef="#br0" timeOffset="36588.06">4217 7665 0,'-25'0'15,"50"0"-15,-99-24 0,74-1 16,-25 25-16,0 0 15,0 0 1,1 0 0</inkml:trace>
  <inkml:trace contextRef="#ctx0" brushRef="#br0" timeOffset="37751.19">9104 8310 0,'25'-24'0,"-25"-26"31,0 25-31,-25 50 16,0 25-1,-24 49 1,-50 149 0,24 0-1,50-49 1,25-150-16</inkml:trace>
  <inkml:trace contextRef="#ctx0" brushRef="#br0" timeOffset="38402.29">8831 8707 0,'0'0'0,"0"-24"16,25 24 0,25 0-16,123-50 15,26-49 1,-75-75-1,-25 75 17,-74 74-17,0 25 1,-75 74 0,0 1-16,-49 123 15,25 1 1,49-100-1,25-74 1,25-50 0,49-74-1,1 0 1,-26 49 0,-24 75-1,-25 74 1,0 25 15,50-25-15,-1-74-16,100-25 15,0-50 1,-25-74 0,-25 0-1,-74 25 1,-75 99-1,-24 75 1,-25 49 0,99 24-1,49-23 1,75-51 0,75-74-1</inkml:trace>
  <inkml:trace contextRef="#ctx0" brushRef="#br0" timeOffset="38789.14">12180 8484 0,'0'-49'0,"0"98"16,25-123-16,-50 24 0,0 50 16,-24-25-16,-50 50 15,-25 25 1,74 49 15,75 0-15,74 25-1,0-49 1,-49-26 0,-50 1-1,-50-25 1,-173-25 0,148-25-1,26 0-15,24-25 16</inkml:trace>
  <inkml:trace contextRef="#ctx0" brushRef="#br0" timeOffset="39502.62">12528 8583 0,'0'0'0,"-25"-24"31,-25 24-31,0 0 16,1 24 0,-1 1-16,25 25 15,25-1 1,25 1 0,99-75-1,-24-24 1,-51-26-1,-24 50 1,0 75 15,24 24-15,26 1 0,-26-50-1,1-50 1,-25 25-1,24-50 1,1-24 0,-25 49-16,0 0 15,-1 50 17,26 25-17,24-26 1,75-24-1,0-24 1,-25-51 0,-49-24-1,-26 0 1,-24 74 0,-25 0-1,0 75-15,-74 74 16,-1 74 15,1 25-15,-25-74-1,74-99 1,25-25-16</inkml:trace>
  <inkml:trace contextRef="#ctx0" brushRef="#br0" timeOffset="40251.79">13644 8831 0,'0'0'0,"74"-124"16,1 25 0,-26 50-1,1-1 1,-25 50 0,-25 25-1,0 49 1,74 25 15,25-74-15,50-25-1,-25-49 1,-49-26 0,-1-98-1,0-26 1,-24 50-1,-50 100-15,0 24 16,-74 149 0,-26 74-1,26-24 1,74-50 0,50-99-1,74-50 1,49-49 15,-24-26-15,-74 51-1,-100 74 17,0-1-17,25 26-15,-25 24 16,50-24-1,25-25 1,49-25 0,-50-25-1,26-49 1,-50-26 0,-1 76-1,-48 48 16,-1 100 1,0 0-17,25-49-15,0 24 16,50-74-16</inkml:trace>
  <inkml:trace contextRef="#ctx0" brushRef="#br0" timeOffset="42553.01">17340 8459 0,'0'0'0,"0"-24"0,25 24 15,-25-25-15,0 50 32,0 49-1,-25-24-31,25 24 16,0 75-1,0-50 1,25-74-1,0-25 1,49-75 0,-24-24-1,-1-25 1,-24-25 0,0 50-1,25 49 1</inkml:trace>
  <inkml:trace contextRef="#ctx0" brushRef="#br0" timeOffset="43486.19">18134 8707 0,'0'0'15,"25"-24"-15,-25-1 0,-25-25 16,-25 25 15,-74 50-15,25 25-1,74 24 1,75-49 0,74-50-1,-25-24 1,-24-26-1,-26 26 1,-24 49 0,-25 49 15,0 1-15,25-25-1,24 49 1,75-49-1,0-25 1,-49-50-16,49 1 16,-50-100-1,-24-50 1,0 26 0,-26 73-1,-73 200 16,-1-26-15,0 25-16,1 100 16,49-125-1,0 1-15,25-1 16,49-74 0,50-25 15,-74 0-31,-25-24 15,24-1-15,1-49 16,-50 74 0,25 25-1,-50 75 1,0 24 0,75-50-1,24-49 1,25-24-1,0-26 1,-24-124 0,-50 100-1,-50 148 32,0-24-31,25 0-16,-25 24 15,25 0 1,25-24 0,25-50-1,-1 0-15</inkml:trace>
  <inkml:trace contextRef="#ctx0" brushRef="#br0" timeOffset="43868.36">19846 8633 0,'74'-74'16,"0"-26"-1,-322 324-15,348-274 0,98-148 0,-173 148 16,0 50 0,-25-25-1,24 75 1,-48-25 0,24 74 15,-25 25-16,50-124 1,49-25 0,50-49-1,-25 24 1,100-49 0,-125 74-16,25 0 15,-49 25 1,-50 25-16,25 49 15,-75 1 1,-49-1 0,0-49-1,-25-25 1</inkml:trace>
  <inkml:trace contextRef="#ctx0" brushRef="#br0" timeOffset="44754.07">22698 8534 0,'25'-25'16,"-50"50"-16,50-75 16,-25 25-16,0 1 0,25-1 15,0 25 1,74-50-1,75 50 1,-100 0-16,-24 25 16,-1 49-1,-98 75 1,-51 0 0,1-50-1,50-99-15,49 25 16,24-50-1,100-49 1,-49-1 0,148-173 15,-148 149-15,-75 149 15,-25-1-31,0 1 0,0 99 31,25-50-15,25-25-1,49-49 1</inkml:trace>
  <inkml:trace contextRef="#ctx0" brushRef="#br0" timeOffset="44953.05">23244 7914 0,'0'0'0,"-25"-25"0,25 0 16,0 0 0,25 25-1,25 0-15,123-25 16,75 25 15,-148 0-31</inkml:trace>
  <inkml:trace contextRef="#ctx0" brushRef="#br0" timeOffset="45153.98">24162 8459 0,'0'0'16,"-25"0"0,75 0 15,24-24-31,125 24 16,24-25-1</inkml:trace>
  <inkml:trace contextRef="#ctx0" brushRef="#br0" timeOffset="45303.1">24286 8732 0,'0'0'0,"0"25"0,50 0 16,-1-25-1,125 25 1,-75-50-16</inkml:trace>
  <inkml:trace contextRef="#ctx0" brushRef="#br0" timeOffset="45486.36">25278 8261 0,'0'0'0,"0"-25"0,25 50 31,-50 0-16,0 74 1,1 50 0,-26 0-1,50-100-15</inkml:trace>
  <inkml:trace contextRef="#ctx0" brushRef="#br0" timeOffset="45903.54">25700 8658 0,'0'0'0,"50"-50"0,-1 1 16,-24-26-16,49-24 15,-49-25 1,-25 25 0,-74 74-1,-50 50 1,49 24 15,51 75-15,98 25-1,25-25 1,-49 0 0,-50-49-16,0-26 15,-25-24-15,-74 0 16,24-25-1,26-25 1,49-74 0,49-25-1,75-25 1,25 75 0,-74 24-1</inkml:trace>
  <inkml:trace contextRef="#ctx0" brushRef="#br0" timeOffset="46287.01">26494 8360 0,'0'0'0,"25"-25"15,-1 0 17,26 25-32,-25 0 15,74 25 1,-49 50 0,-50 49-1,-75 25 1,-49-50 15,50-25-15,74-49-1,74-25 1,100 0 0,-25-50-1,-75 50-15</inkml:trace>
  <inkml:trace contextRef="#ctx0" brushRef="#br0" timeOffset="47054.05">28379 8633 0,'0'-25'0,"0"50"0,0-75 15,-25 50-15,-24 0 16,-1 0-16,1 25 15,-26 0-15,-49 49 16,74 1 0,50-26-1,75-24 1,49-74 0,25-1-1,-50-49 16,-25 49-15,-74 25 0,-24 125-1,-26 24 1,0 0 0,26-25-1,73-74 1,26-25-1</inkml:trace>
  <inkml:trace contextRef="#ctx0" brushRef="#br0" timeOffset="47336.89">28726 8906 0,'124'-124'15,"-49"74"1,-422 323-16,495-372 0,51-25 31,-224 173-15,0 1-1,0 24 1,25-49-16,-24 0 16,48-50-1,26 0 1,25-49 0,24 0-1,-50 74 1,-24 0-1,50 24 1,49 51 0</inkml:trace>
  <inkml:trace contextRef="#ctx0" brushRef="#br0" timeOffset="47685.4">29892 8881 0,'0'0'15,"25"-25"-15,0 0 0,-25-49 31,-50 49-15,-49 25 0,50 25-16,-26 49 15,26-24 1,49 99 0,74-99-1,0-26 1,-24-48-1,0-1-15,-1-25 16,75-198 0,-25-25 15,1 75-15,-76 123-16,-24 26 15,0 73 16,-24 1-31</inkml:trace>
  <inkml:trace contextRef="#ctx0" brushRef="#br0" timeOffset="48119.24">30959 8583 0,'25'-24'15,"-50"48"-15,50-73 0,-50 24 16,0 25-1,0-25 1,-24 75-16,24 24 16,50-49-1,0 74 1,-1-49 0,1-25-16,0 49 15,-50-49 1,-49 24-1,-50 1 1,49-50 0,51 0-1,-1 0 1</inkml:trace>
  <inkml:trace contextRef="#ctx0" brushRef="#br0" timeOffset="48381.06">31331 8236 0,'0'-25'16,"0"50"-16,0-75 0,25 50 16,-25 25 15,-25 25-16,25-25-15,-25 24 16,1 1 0,24-25-1,24-25 1,76 0 0,-76-25-16</inkml:trace>
  <inkml:trace contextRef="#ctx0" brushRef="#br0" timeOffset="48640.4">31331 8782 0,'0'0'15,"25"0"1,0-25 0,0 25-16,-1-25 0,26 0 15,74 1 1,-50 24-16,1-25 16,-1 25-16</inkml:trace>
  <inkml:trace contextRef="#ctx0" brushRef="#br0" timeOffset="48822.53">31455 9005 0,'0'0'16,"-25"0"-16,1 25 31,48-25-16,1 0-15,99 0 16</inkml:trace>
  <inkml:trace contextRef="#ctx0" brushRef="#br0" timeOffset="49803.27">32572 8856 0,'0'0'16,"0"-25"0,24 1-16,1-1 15,0-25 1,-25-24 0,0 49-16,-50 0 15,-24 25 1,0 0 15,49 0-15,25 25 15,25-25 16,-1 0-32,1 0 1,0-25-16,25 25 16,-26-25-16,51 1 15,-26 24 1,-24 0 0,0 49-1,-25 50 16,-50 25-15,-24 0 0,-25-49-1,24-25 1,75-26 0,25 1-1,99-25 1,0-49-1</inkml:trace>
  <inkml:trace contextRef="#ctx0" brushRef="#br0" timeOffset="50253.19">33316 8782 0,'0'0'0,"25"-50"15,-25 25 1,0 1 0,0-1-1,-50 0 1,-49 25 0,24 0-16,-24 25 15,49 24 1,26 1-1,73 0 1,26-50 0,24 24-1,-25-48 1,-49 24 0,-25 24 15,-49 51-16,-26 24 1,1 0 0,24 1-1,25-26 1</inkml:trace>
  <inkml:trace contextRef="#ctx0" brushRef="#br0" timeOffset="50655.95">33589 9104 0,'49'-49'16,"-98"98"-16,123-148 0,-49 49 16,-25 1-16,25-1 15,-25 25 1,0 1-1,-25 24 1,-50 0 0,1 49-1,49 1 1,0-25 0,50-1-1,25 1 1,-1-25-1,-49 25 1,0 25 0,-74 49-1,24 0 17,1 0-17,-1 1-15</inkml:trace>
  <inkml:trace contextRef="#ctx0" brushRef="#br0" timeOffset="50854.48">33564 9700 0,'0'0'0,"25"0"16,-1 0-1,-24 24 1,0 1-1,-24-25 1,-1 25 15</inkml:trace>
  <inkml:trace contextRef="#ctx0" brushRef="#br0" timeOffset="53803.96">3696 11089 0,'-25'0'0,"50"0"16,-50-25-16,1 25 16,-1 0-16,-25 50 15,25-1 1,-24 26-16,-26 123 16,26 1-1,24-75 1,25-75-1</inkml:trace>
  <inkml:trace contextRef="#ctx0" brushRef="#br0" timeOffset="54020.96">3299 11114 0,'0'0'15,"0"-25"-15,0 0 16,25 0 0,25-24-16,123-26 15,51-24 1,-1 25 0,-99 24-1</inkml:trace>
  <inkml:trace contextRef="#ctx0" brushRef="#br0" timeOffset="54404.32">3895 11585 0,'0'0'0,"24"0"0,26-25 16,49-49 0,50-25-1,-25-25 1,-74 49 0,-25 50-1,-75 25-15,0 25 16,-74 74-1,50-24-15,0 74 16,49-1 0,50-98-1,24 0 1,125-50 0,-25-50-1</inkml:trace>
  <inkml:trace contextRef="#ctx0" brushRef="#br0" timeOffset="54669.78">4788 11287 0,'-25'0'16,"0"25"0,-24 25-1,49 24 1,49-24-1,1-25-15,24-1 16,-49 26 0,-75 24-1,-49 1 1,-25-1 0,50-74 15,49 0-31</inkml:trace>
  <inkml:trace contextRef="#ctx0" brushRef="#br0" timeOffset="54887.08">5309 11114 0,'0'0'0,"-25"99"31,0-25-15,-25 1-16,26 74 16,48-25-1,51-75 1,24-24 0</inkml:trace>
  <inkml:trace contextRef="#ctx0" brushRef="#br0" timeOffset="55038.47">5160 11560 0,'0'0'0,"-25"0"16,124-49 15,100-26-15</inkml:trace>
  <inkml:trace contextRef="#ctx0" brushRef="#br0" timeOffset="55270.99">6847 11238 0,'0'0'0,"25"-50"31,-50 100-15,25-25-16,-25 24 15,-25 100 1,1 0 0,-1-25-1</inkml:trace>
  <inkml:trace contextRef="#ctx0" brushRef="#br0" timeOffset="55887.37">6946 11238 0,'0'-25'0,"0"50"0,25-50 16,-25 50-1,-25 24 1,25 26-16,-50-26 16,26 26-16,24-26 15,-25 26-15,0-1 16,25-49-1,25-50 1,24-49 0,26-25-1,-26 24 17,-24 100-1,-25 0-31,0 74 15,50-74 1,-25 0-16,24-1 16,75-24-1,-25-74 1,-24 0 0,-25-125-1,-100 150 1,0 73-1,-24 76 1,49 24 0,50 24-1,49-48 17,1-51-32</inkml:trace>
  <inkml:trace contextRef="#ctx0" brushRef="#br0" timeOffset="56270.82">10121 11064 0,'0'0'16,"-49"50"0,24 24-1,-74 125 1,-1-1 0,51-49-1</inkml:trace>
  <inkml:trace contextRef="#ctx0" brushRef="#br0" timeOffset="56469.97">10593 11139 0,'24'-50'0,"-48"100"0,24-50 31,-50 49-16,0 100 1,1 0 0,24 24-1</inkml:trace>
  <inkml:trace contextRef="#ctx0" brushRef="#br0" timeOffset="56638.01">10072 11635 0,'0'0'16,"-25"-25"-16,0 0 0,25-25 16,99 1-1,75-26 1,49 1 0</inkml:trace>
  <inkml:trace contextRef="#ctx0" brushRef="#br0" timeOffset="57220.39">6524 11461 0,'0'0'0,"0"-25"16,50 25-16,-50-25 15,49 1 1,51-1 0,-26 25-16</inkml:trace>
  <inkml:trace contextRef="#ctx0" brushRef="#br0" timeOffset="57937.74">10940 11411 0,'-25'-24'15,"25"73"17,0 1-32,25-1 15,-25 26 1,74 24 0,1-74-1,24-75 1,-49 25-16,24-74 15,-49 0 1,-25 49 0,0 26-1,-50 73 1,-49 150 0,-75 74-1,1 49 16,98-148-31</inkml:trace>
  <inkml:trace contextRef="#ctx0" brushRef="#br0" timeOffset="58407.7">11808 11486 0,'0'0'16,"0"-75"15,-25 75-31,25 25 16,-74 99 0,24 25-1,25 0 1,1-50-1,24-74 1,0-50 0,0-24-1,24-100 1,51-50 0,-1-24-1,50 99 1,-24 99-1,-26 100 1,-74 73 0,-50 76-1,1-125 17,24-74-17,0-25 1</inkml:trace>
  <inkml:trace contextRef="#ctx0" brushRef="#br0" timeOffset="58688.24">12329 11411 0,'0'25'16,"-25"0"-1,-24 49 1,24 26-1,50-100 1,-1 0-16,76 0 16,-1-75-1,-25 1 1,-49-50 0,-74 49 15,-26 1-16,50 74-15</inkml:trace>
  <inkml:trace contextRef="#ctx0" brushRef="#br0" timeOffset="58876.81">12924 11114 0,'0'0'0,"25"0"16,-25 25-1,-25-1-15,-49 100 16,-25 0 0,49 25-1,25 0 1,25-99 0</inkml:trace>
  <inkml:trace contextRef="#ctx0" brushRef="#br0" timeOffset="59286.43">12751 11411 0,'0'0'0,"74"-74"0,1-25 16,24-25-1,0 74 1,-74 75 15,-50 74-15,25 0-16,-25-24 15,0 98 1,-24-49 0,49-99-1,-25 0 1,75-75-1,24-24 1,50 0 0,-74 49-1,-25 25 1,-1 74 0,1 1-1,-25-26-15</inkml:trace>
  <inkml:trace contextRef="#ctx0" brushRef="#br0" timeOffset="59569.86">13718 11585 0,'0'0'0,"25"-50"0,49-49 16,1 0 15,-75 74-16,-25 25 1,-49 50 0,-1 74-1,50 0 1,50-75 0,99-24-1,0-50 1,0-49-1,-74 24-15</inkml:trace>
  <inkml:trace contextRef="#ctx0" brushRef="#br0" timeOffset="59786.88">14190 11387 0,'24'-50'15,"1"50"-15,25 25 32,-149 0-32,223-50 0,-50 99 15,-24-24 16,-26 49-15,-73-49 0,-1-26-1,1-24 1,49-24 0,173-100-1</inkml:trace>
  <inkml:trace contextRef="#ctx0" brushRef="#br0" timeOffset="59920.67">14785 11337 0,'25'0'0,"0"25"31,-25 0-31,-25 49 16,0-198-16,25 322 16,0-123-1,0-50 1</inkml:trace>
  <inkml:trace contextRef="#ctx0" brushRef="#br0" timeOffset="60255.19">15281 11362 0,'25'25'16,"-50"-50"-16,50 74 0,-25 1 16,-25-25-16,25 0 15,0 24 1,25 1-1,-25-25 1,0 24 0,-50-24-1,-24 0-15,-1-25 16,1 25-16</inkml:trace>
  <inkml:trace contextRef="#ctx0" brushRef="#br0" timeOffset="61771">18035 11039 0,'0'-25'16,"0"50"-16,0-74 15,0 24-15,24 0 16,-24 75 15,-49 24-31,-50 125 16,-1 24-1,26-50 1,49-123 0,25 0-16</inkml:trace>
  <inkml:trace contextRef="#ctx0" brushRef="#br0" timeOffset="61971.93">18332 11188 0,'25'-49'16,"-50"98"-16,75-148 0,-50 149 31,-25-1-15,25 26-16,-25-1 15,-24 100 1,-26-1 0,51-49-1</inkml:trace>
  <inkml:trace contextRef="#ctx0" brushRef="#br0" timeOffset="62170.85">17960 11684 0,'0'0'0,"0"-25"0,0 1 47,25 24-47,49-25 15,1 25 1,-25-25-16</inkml:trace>
  <inkml:trace contextRef="#ctx0" brushRef="#br0" timeOffset="62470.92">18630 11759 0,'0'0'0,"-25"49"31,0 1-31,25 0 16,0 49 0,50-74-1,49-50 1,-24-25 0,-26-24 15,-49-1-16,-49 26 1,-51 24 0,51 25-16</inkml:trace>
  <inkml:trace contextRef="#ctx0" brushRef="#br0" timeOffset="62908.36">19647 11362 0,'0'-25'32,"0"50"77</inkml:trace>
  <inkml:trace contextRef="#ctx0" brushRef="#br0" timeOffset="63092.3">19548 11659 0,'0'25'0,"0"-50"0,-25 50 16,25 0-16,-25-25 15,25 25 17</inkml:trace>
  <inkml:trace contextRef="#ctx0" brushRef="#br0" timeOffset="63937.32">20466 11511 0,'0'0'0,"0"-25"0,0 0 15,-25 25 1,0 0 15,0 50-15,25-1-16,-24 1 16,24-1-1,49 1 1,1-50-1,24-25 1,1-49 0,-1-1 15,-24-49-15,-26 25-1,-24 50 1,0 73 15,-24 76-15,24-51-16,24 26 15,26-51 1,24 1 0,1-74-1,24-1 1,-49-74-1,-25 0 1,-1 74 0,1 26-1,0 73 1,-25 50 0,0 50 15,25-50-16,0-49-15</inkml:trace>
  <inkml:trace contextRef="#ctx0" brushRef="#br0" timeOffset="64988.08">22674 11238 0,'24'0'15,"-48"0"-15,48-25 0,1 0 16,-74 50 15,-1 0-15,-99 99-1,0-50 1,50 1 0,74-75-1,25 24 1,-25-24 0,100 25 15,-50-25-31,99 25 15,-50-25 1,75 50 0,-50-50-1,-74 0-15</inkml:trace>
  <inkml:trace contextRef="#ctx0" brushRef="#br0" timeOffset="65191.41">22177 11808 0,'0'0'16,"-24"0"0,48 0-16,1 0 15,25 0-15,123 0 16,-73 0-1,73 0 1</inkml:trace>
  <inkml:trace contextRef="#ctx0" brushRef="#br0" timeOffset="65470.89">23467 11188 0,'0'-25'16,"0"50"-16,-49-25 31,49 50-15,-25-1-16,0 100 31,0 0-16,1-25 1,24-25 0,-25-74-16</inkml:trace>
  <inkml:trace contextRef="#ctx0" brushRef="#br0" timeOffset="65876.2">24013 11486 0,'0'0'0,"50"-124"31,-25 74-31,-50 50 16,0-25-16,-74 50 15,49-25 1,-24 75-1,49-26-15,25 1 16,0-25-16,74 49 16,1 0-1,-50 1 1,-25-25 0,-50-26-1,-49 1 1,49 0-1,25-50 1,50-74 0,49 24-1,75-49 17</inkml:trace>
  <inkml:trace contextRef="#ctx0" brushRef="#br0" timeOffset="66223">24683 11486 0,'25'25'0,"-50"-50"0,75 50 32,-75-25-17,0 24 1,-25 51-1,26 24 1,-1-24 0,74-51-1,51-24 1,-1 0 0,-50-24-1,-24-26 1,-25-25-1,-25 1 1,-49 0 0,0 49-1</inkml:trace>
  <inkml:trace contextRef="#ctx0" brushRef="#br0" timeOffset="67488.16">26965 11635 0,'25'-50'0,"-50"100"0,50-125 16,0 26-16,-25-26 15,-99 75 17,-25 99-17,49-24 1,25-26-16,-24 100 15,99-74 1,24-75-16,26 0 16,123-75-1,-98-24 1,-51-25 0,1 25 15,-50 74-16,0 50 1,-50 49 0,50-24-16,25 74 15,0-74 1</inkml:trace>
  <inkml:trace contextRef="#ctx0" brushRef="#br0" timeOffset="67974.22">28106 11436 0,'0'0'16,"50"-74"-16,-25 24 0,-75 25 15,-124 75 1,1 49 15,74 25-15,99-74-16,0-1 15,99-49 1,25-49 0,-25-26-1,0 26 1,-74 24 0,-25 50-1,-50 74 1,26 50-1,-26 49 1,-24 50 0,-1-49-1,1-75 1,-1-99 15,26-50-31,-50-74 16,74-75-1,50-49 1,74 49 0,50 50-1</inkml:trace>
  <inkml:trace contextRef="#ctx0" brushRef="#br0" timeOffset="68358.03">28528 11585 0,'0'-25'32,"0"50"-32,0-75 0,-25 50 15,-24-24-15,-26 48 16,1 51 0,49-26-1,25 26 1,25-1-1,24-74 1,1 0-16,24-49 16,-49 24-1,25-25 1,-25 1 0,-25 49 15,0 24-31,-25 51 31,50 24-15,49-74-1,50-25-15</inkml:trace>
  <inkml:trace contextRef="#ctx0" brushRef="#br0" timeOffset="68524.28">28975 11784 0,'24'-50'16,"1"-49"-1,-25 74 1,-49 199-16,73-323 16,-48 173-1,24 51 1,0 24 0,0-74-16,24-25 15</inkml:trace>
  <inkml:trace contextRef="#ctx0" brushRef="#br0" timeOffset="68639.08">29099 11535 0,'0'-49'16,"0"98"-16,0-148 0,0 74 16,24 1-16</inkml:trace>
  <inkml:trace contextRef="#ctx0" brushRef="#br0" timeOffset="68909.5">29198 11709 0,'25'75'16,"-50"-150"-16,50 174 16,-25-74-16,-25-25 31,25-25-16,25-24-15,49-1 16,-24-24 0,-26 74 15,-24 24-15,0 1-1,25 0-15,0 25 16</inkml:trace>
  <inkml:trace contextRef="#ctx0" brushRef="#br0" timeOffset="69155.53">29644 11709 0,'0'0'0,"0"-25"0,0 0 16,0 1 0,25-1-1,25 74 1,-1 1-1,-24 25 1,-25-1 0,-25-24-1,-49-26 1,-25-24 0,49-74 15</inkml:trace>
  <inkml:trace contextRef="#ctx0" brushRef="#br0" timeOffset="69404.14">30463 11436 0,'0'0'0,"25"0"0,-25 25 31,0 25-16,-75 74 1,26 49 0,24 1-1,50-100-15,0 1 16,24-50 15</inkml:trace>
  <inkml:trace contextRef="#ctx0" brushRef="#br0" timeOffset="69555.92">30165 11908 0,'0'0'0,"0"-25"16,50-50 0,-1 51-1,100-1 1,0 0-1,-99 25-15</inkml:trace>
  <inkml:trace contextRef="#ctx0" brushRef="#br0" timeOffset="70589.91">4143 13669 0,'0'0'0,"25"-25"0,-25 0 16,0 0 0,-25 50-1,25 25-15,-75 148 16,1 50-1,-1 0 1,51-123 0</inkml:trace>
  <inkml:trace contextRef="#ctx0" brushRef="#br0" timeOffset="70838.97">4639 13644 0,'50'-50'16,"-100"100"-16,124-124 0,-74 98 31,-24 51-15,-26-1-1,25 26-15,-49 73 16,24 26-1,0-26 1,26-98 0</inkml:trace>
  <inkml:trace contextRef="#ctx0" brushRef="#br0" timeOffset="71021.28">4093 14488 0,'0'-25'0,"0"50"0,-49-75 16,49 25 0,74-25-1,25 1 1,50-1 0,-75 25-16</inkml:trace>
  <inkml:trace contextRef="#ctx0" brushRef="#br0" timeOffset="71239.14">5135 14438 0,'0'0'0,"0"50"0,0-26 16,-50 150-1,1-25 1,-1 0 0,25-50-1,1-74-15</inkml:trace>
  <inkml:trace contextRef="#ctx0" brushRef="#br0" timeOffset="71782.28">6003 14041 0,'25'0'62,"-25"-25"1</inkml:trace>
  <inkml:trace contextRef="#ctx0" brushRef="#br0" timeOffset="71954.49">6053 14363 0,'0'25'0,"0"-50"0,-25 75 15,0-50 1,0 25-1,1 0 1</inkml:trace>
  <inkml:trace contextRef="#ctx0" brushRef="#br0" timeOffset="72572.09">6698 14140 0,'0'-25'16,"0"25"15,0 25-15,0 0-16,-25 25 15,50 24 1,0-24 0,-1-50-1,26 0 1,0-75 0,-25-24-1,-1 0 1,1 24-1,-25 51 1,0 48 0,0 26-16,25 49 31,25 0-15,24-74-1,25-25 1,-24-74-1,-26-25 1,-24-25 0,-25 49-1,-25 75 17,25 99-17,0-24-15,25 74 16,0 24-1,-25-98 1</inkml:trace>
  <inkml:trace contextRef="#ctx0" brushRef="#br0" timeOffset="73190.88">8211 13867 0,'-25'0'16,"0"0"46,75 0-46,0 25 0,-1-25-16,26 0 15,24 0-15,0 0 16,50-25-1,-75 25 1,-74 25 15,-49 0-31,24 0 16,-25 24 0,-49 75-1,0 0 1,25-24-1,74-51 1</inkml:trace>
  <inkml:trace contextRef="#ctx0" brushRef="#br0" timeOffset="73488.6">9526 13768 0,'0'0'15,"0"-25"-15,0 50 31,0 25-15,-25 24-16,25-24 16,-50 123-1,50-73-15,0-26 16</inkml:trace>
  <inkml:trace contextRef="#ctx0" brushRef="#br0" timeOffset="73925.03">9997 14016 0,'25'-74'16,"25"24"-16,-125 174 16,174-297-16,-74 123 0,0-25 31,-25 51-16,-25 24-15,-24 49 16,-75 51 0,24-1-1,76-25 1,98 25 0,25-74-1,-49 25 1,-50 24-1,-25-24 1,-25 24 0,-49-24 15,50-50-15,24-50-1,25 1-15,49-75 16,26-25-1</inkml:trace>
  <inkml:trace contextRef="#ctx0" brushRef="#br0" timeOffset="74238.92">10642 13942 0,'0'0'0,"25"0"16,-25 25-1,-25-1 1,0 76 0,1-26-1,73-49 1,1 0 0,-25-25-1,74-75 1,0 1-1,-74-1 1,-50-24 0,-25 50-1,1 24 1</inkml:trace>
  <inkml:trace contextRef="#ctx0" brushRef="#br0" timeOffset="74404.09">11163 14165 0,'25'25'15,"-50"-50"-15,75 50 16</inkml:trace>
  <inkml:trace contextRef="#ctx0" brushRef="#br0" timeOffset="76492.14">12924 13619 0,'0'-25'32,"0"50"-17,-24 0 1,-1 25-1,-25 49-15,1 0 16,-1 0-16,-24 100 16,74-50-1,148-100 1</inkml:trace>
  <inkml:trace contextRef="#ctx0" brushRef="#br0" timeOffset="77038.56">13346 14115 0,'25'-24'0,"25"-1"15,-1-25-15,1 1 16,-1-26 0,-49 26-1,-74 49 1,-25 99 0,49 25-1,50-25 1,99-25-1,75-49 1,0-74 0,-25-51 15,74-172-15,-99 23-1,-50 1 1,-49 149-1,-75 124 1,-98 273 15,123-75-15,25-124-16,0-24 16,25 73-1,-25-98-15</inkml:trace>
  <inkml:trace contextRef="#ctx0" brushRef="#br0" timeOffset="77238.28">13917 13843 0,'0'0'0,"0"-25"0,0 0 16,0 0-1,49-25 1,1 1 0,74-1-1,25 25 1</inkml:trace>
  <inkml:trace contextRef="#ctx0" brushRef="#br0" timeOffset="78927.1">17092 13867 0,'25'-24'16,"-50"48"-16,50-73 0,0-1 15,-25 25 1,24 25-1,-48 25 1,-26 50 0,0-1-16,-98 100 15,24-26 1,-1-48 0,51-76-1,49-48 1,25-76-1,50-73 1,24 49 0,-24 49 15,0 125-15,-26 49-1,51 25 1,24 25-1</inkml:trace>
  <inkml:trace contextRef="#ctx0" brushRef="#br0" timeOffset="79155.13">17787 13991 0,'24'0'16,"-48"0"-16,73-24 0,-24 24 15,25 0 1,24-25 0,25 25-1,-49-25-15</inkml:trace>
  <inkml:trace contextRef="#ctx0" brushRef="#br0" timeOffset="79321.17">17985 14165 0,'0'0'0,"0"25"31,50-50-31,-1 25 15,150-25 1</inkml:trace>
  <inkml:trace contextRef="#ctx0" brushRef="#br0" timeOffset="79655">18953 13892 0,'0'0'16,"-25"-25"-1,0 25 1,-50 0 0,1 25-1,24 74 1,50 1 0,25-26-1,25-49 1,-1-25-16,26 0 15,-1-75 1,-24 1 0,-50-25-1,-25 24 1,-24 26 15,-26 24-31</inkml:trace>
  <inkml:trace contextRef="#ctx0" brushRef="#br0" timeOffset="79811.67">19325 14314 0,'0'0'0,"24"0"0</inkml:trace>
  <inkml:trace contextRef="#ctx0" brushRef="#br0" timeOffset="80155.84">19846 14041 0,'0'0'0,"0"-25"16,-25 25 15,-25 50-15,25 24 0,25 25-1,50-24 1,24-75-1,26 0 1,-26-50 0,-24-49-1,-50 0 1,-75 0 0,26 74-1</inkml:trace>
  <inkml:trace contextRef="#ctx0" brushRef="#br0" timeOffset="80741.25">20714 13843 0,'49'-50'0,"-98"100"0,123-150 16,-49 51-16,-25-26 15,-50 50 1,-49 1 0,50 48-1,24 51 1,0-1 15,25-24-15,25 24-1,-50-24 1,0 24 0,0-24-1,25-75 17,25 0-32,50-24 15,-26 24 1,1 25-1,-1 0 1,-24 50 0,50 49-1,-51-25 1,1 1 15,-25-51-15,-25 1-1,-49 0 1,24 0-16,1-25 16,24 0-16,-49-25 15,49-25 1</inkml:trace>
  <inkml:trace contextRef="#ctx0" brushRef="#br0" timeOffset="80948">21284 14339 0,'0'24'31,"25"-24"-16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58:50.9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2927 2109 0,'0'0'0,"-25"0"16,25-25 0,0 50 46,-24-1-62,24 51 16,-25-26-16,0 26 15,0-1-15,-24 26 16,24-26 0,25-49 15</inkml:trace>
  <inkml:trace contextRef="#ctx0" brushRef="#br0" timeOffset="167.01">2878 1861 0,'0'0'0,"0"-25"31,0 0-31,-25 25 15,0 0 1</inkml:trace>
  <inkml:trace contextRef="#ctx0" brushRef="#br0" timeOffset="436.02">2406 2233 0,'-25'0'0,"50"0"0,-74 0 16,49 24 0,-25-24-16,0 75 15,25-25 1,-25-1-16,25 100 15,50 0 1,-1-100-16,100 1 16,-74-50-1</inkml:trace>
  <inkml:trace contextRef="#ctx0" brushRef="#br0" timeOffset="653.66">3820 2183 0,'0'0'0,"25"0"15,-25-25-15,25 100 47,-50-26-47,25 1 0,-25 124 16,-49 24-1,-50-24 1</inkml:trace>
  <inkml:trace contextRef="#ctx0" brushRef="#br0" timeOffset="3417.12">6028 2034 0,'0'0'0,"0"-25"16,25 25-1,-50 50 17,0 24-17,0 1-15,-24 24 16,-26 75 0,51-75-1,24-74 1,24-75-1,26 25 1,74-74 0,-25 0-1,-49 0 1,-25 74 0,0 25-1,-25 74 1,24 50-1,1-24 1,-25-76 0,50-48 15,-1-51-15,1-49-1,0 25 1,-26 24-1,26 75 1,-25 25 0</inkml:trace>
  <inkml:trace contextRef="#ctx0" brushRef="#br0" timeOffset="3700.37">6996 2530 0,'0'0'0,"24"0"15,1-24 1,0-26 0,0 0-1,0-24 1,-25 24 0,-75 25-1,-24 75 1,25 49-1,49 25 1,50-24 0,99-51-1,74-24 1</inkml:trace>
  <inkml:trace contextRef="#ctx0" brushRef="#br0" timeOffset="4117.55">8633 1985 0,'0'0'16,"0"-25"-16,-25 50 46,25 24-46,-25 26 16,0-1-16,-49 75 16,49-50-1,0-99 1,50 0 0,50-74 15,49-26-16,-25 51 1,-99 74 0,25 49-1,-25 25 1,24-49 0,1-25-1,25 0-15</inkml:trace>
  <inkml:trace contextRef="#ctx0" brushRef="#br0" timeOffset="4418.5">9377 2233 0,'25'-25'0,"-50"50"0,50-75 16,-75 25 0,-74 25-1,0 25 1,25 49-1,49 1 1,75-50 0,50-25-1,24-25 1,0 0 0,-74 25-16,0 0 15,-1 0 16,-24 50-15,25-25-16,0 24 16</inkml:trace>
  <inkml:trace contextRef="#ctx0" brushRef="#br0" timeOffset="4751.33">9551 2158 0,'24'-49'16,"-48"98"-16,48-123 0,1 74 31,-25 25-31,25-1 16,-25 1-16,0 74 16,-25-24-1,50-75 16,74-50-15,-24-49 0,-1 49-1,-74 26 1,25 24 15,0 49-15,0-24-16</inkml:trace>
  <inkml:trace contextRef="#ctx0" brushRef="#br0" timeOffset="4985.42">10047 2307 0,'74'0'16,"-148"0"-16,198 0 15,-99 0-15,24-50 16,1-49 0,-25 25-1,-25 49 1,-100 25-1,1 99 1,25 0 15,49 1-15,50-75-16,49 24 16,50-49-1</inkml:trace>
  <inkml:trace contextRef="#ctx0" brushRef="#br0" timeOffset="5650.71">12106 1861 0,'25'0'0,"-50"0"0,50-25 16,-1 25-16,-24-25 16,-49 0-1,-50 25 1,-25 50 0,49 24-1,75-49-15,25 25 16,99-1-1,50-49 1,-75 0 0,-50 0 15,-49 50-15,0 49-1,-49 50 1,-26 0-1,1 0 1,-25-50 0,49-99-16,1 25 15,24-50 1,25-99 0,74-50-1,75 0 1,49 26-1,-123 98 1</inkml:trace>
  <inkml:trace contextRef="#ctx0" brushRef="#br0" timeOffset="5819.83">12652 2009 0,'24'0'16,"-48"0"-16,48 25 0,-24 0 15,0 0 1,0 0 0,0 24-16,-24 26 15,-1 24 1</inkml:trace>
  <inkml:trace contextRef="#ctx0" brushRef="#br0" timeOffset="6000.58">12726 1935 0,'0'0'0,"0"-50"0,0 26 16,-25-1-16,25 0 31,25 0-15,0 75-16</inkml:trace>
  <inkml:trace contextRef="#ctx0" brushRef="#br0" timeOffset="6217.54">12850 1910 0,'-25'-25'0,"50"50"0,0 50 16,-25 24-1,0-50-15,0-24 16,25 50 0,-25-51-1,24-24 1,26-24-1,0-1-15,49-99 32,-50 74-32,26-74 15,-25 75 17,-26 49-32</inkml:trace>
  <inkml:trace contextRef="#ctx0" brushRef="#br0" timeOffset="6452.57">13396 2109 0,'0'0'16,"25"0"-16,24 0 15,1-25 1,-1-50 0,-24 1-1,-25 49 1,-25 50-1,1-25-15,-26 74 32,25 1-17,50-1 1,74-49-16</inkml:trace>
  <inkml:trace contextRef="#ctx0" brushRef="#br0" timeOffset="6783.9">13892 2084 0,'0'0'15,"25"-75"1,0 75 0,-1-24-1,-24 48 1,-24 100 0,-1-74-1,25-25 1,-25-25-1,50-50 1,74-49 0,25 0 15,-99 74-31,24 0 16,1 25-1,-25 0 1,0 75-1,-50-1 1,0-24-16</inkml:trace>
  <inkml:trace contextRef="#ctx0" brushRef="#br0" timeOffset="8084.62">15802 1935 0,'0'-25'0,"0"0"32,0 1-17,-25 24 1,0 24-16,-24 26 15,-26 49 1,26 0 0,74-24-1,49-50 1,50-50 0,-25 0-1,-49-49 1,-50-75-1,-25 74 1,-25 51 0,-24 48 15,0 51-15,74-1-1,0-49-15,0 0 16,74-25-1,0 0 1,75-99 0,-74-1-1,-26 26 1,-49 49 0,25 25-1,-50 75 1,1 24-1,48 0 17,1-74-17,25 0 1,24-50 0,-24 0-16,-25-25 15,49-49 1,-49 74-16,0-24 15,-25 74 17,0 24-17,0 1 1,24 24 0,26-49-1,0 0 1,-1-50-1,75-25 1,25-49 0,-25 25 15,-74 74-31,-1-25 16,-24 25-1,0 25-15,-25 49 16,25 25-1,-25-24 1,74-50 0,100-1-1,0-48 1,-100-26-16</inkml:trace>
  <inkml:trace contextRef="#ctx0" brushRef="#br0" timeOffset="9102.16">18754 1488 0,'0'0'16,"0"-24"-16,25-1 15,-25 50 32,0-1-47,0 51 16,-25 99-1,25 24 1,-25-99 0,25-74-1,0 0 1,25-25 0,0-25-16,49-49 15,1 24 1,-50 25-1,-1 25 17,26 75-17,-25-1 1,24-24 0,51-50-1,-26 0 1,25-100-1,-74 26 1,0 49 0,-25 50 15,25 25-15,49-26-1,25 1 1,-74-25-1,25-25-15,24 1 32,-74-26-32,25 25 15,-25-24-15,25 24 16,-25 50 15,-25 173-15,0 0-1,-24 51 1,-26-26 0,-49-74-1,0-125 1,0-48 0,50-100-1</inkml:trace>
  <inkml:trace contextRef="#ctx0" brushRef="#br0" timeOffset="9586.54">20168 2009 0,'0'-24'31,"0"73"-31,0 1 16,0 74 0,-25 25-1,25-25 1,0-75 0,0-24-1,-25-50 1,25 1-1,0-175 1,50 25 0,49-24 15,1 74-15,-1 50-1,-50 49 1,-24 50-1,0 49 1,-25 0-16,0 1 16,-50-1-16,1 25 15,24-24 1</inkml:trace>
  <inkml:trace contextRef="#ctx0" brushRef="#br0" timeOffset="9887.95">20937 1935 0,'25'0'15,"-50"0"-15,50-25 0,-25 0 32,-25 25-32,25 25 15,-25 25 1,0 24-1,25-24 1,75-25 0,24-25-1,-74 0-15,49-50 16,-74-24 0,-24-1 15,24 26-31,-25 24 15,0 0-15</inkml:trace>
  <inkml:trace contextRef="#ctx0" brushRef="#br0" timeOffset="10102.7">21607 1637 0,'25'-25'0,"-50"50"0,50-74 31,-25 73-15,-25 76 0,0 49-1,-25-1 1,26 1 0,24-99-16</inkml:trace>
  <inkml:trace contextRef="#ctx0" brushRef="#br0" timeOffset="10535.79">21260 2109 0,'24'-25'15,"-48"50"-15,73-100 0,-24 26 16,49 24 0,100-50-1,-25 1 1,-50 24-1,-74 26 1,-25 48 15,-50 26-15,26 49 0,24 0-1,-25-74-15,25 0 16,0 0-16,25-25 47,-1 0-47,76-50 15,-26 1 17,-49 49-17,24-25 1,-49 74-1,25 1 1,-25-25-16</inkml:trace>
  <inkml:trace contextRef="#ctx0" brushRef="#br0" timeOffset="10918.36">22401 2109 0,'0'0'16,"24"-50"-16,1 25 0,50-49 15,-26-1 1,-49 51 15,25 24-15,-50 49 0,1-24-16,-1 0 15,25 24-15,0 1 16,49-50-1,51 0 1,24-25 0,-25 0-1,0 1 1,0 24 15,-74 49-15,-50-24-1,-24 25 1,24-26-16,-25 1 16,25-25-16</inkml:trace>
  <inkml:trace contextRef="#ctx0" brushRef="#br0" timeOffset="11085.01">23418 1836 0,'25'-25'15,"-50"50"-15,74-50 16,-49 50 0,0 0-1,-49 74 1,49-74-16,-25 24 16</inkml:trace>
  <inkml:trace contextRef="#ctx0" brushRef="#br0" timeOffset="11235.49">23616 1786 0,'50'-99'16,"-100"198"-16,125-248 16,-75 124-16,24 25 15</inkml:trace>
  <inkml:trace contextRef="#ctx0" brushRef="#br0" timeOffset="11452.67">23964 1836 0,'0'0'0,"0"25"16,-25 24 0,0-24-1,25 25-15,0-26 16,25 51-1,-25-26 1,-50-24 0,-99-25 15,75 0-31</inkml:trace>
  <inkml:trace contextRef="#ctx0" brushRef="#br0" timeOffset="12868.84">26519 1612 0,'0'-24'16,"0"48"-16,-25-73 15,0 49-15,-25 25 16,-24-1 0,0 26-16,-75 99 15,74-50 1,75-49-1,50-25 1,74-25 0,0-75-1,0 1 1,0-25 0,-124 74-1,25 50 1,0 74-1,-25 0 1,0-74 0,0 0-1,74-50 17,1-25-17,197-99 1,-73 75-1,-75 74 1,-75 50 0,-49 74-1,-49 0 1,-26-50 0,-49 0-1,50-74 1</inkml:trace>
  <inkml:trace contextRef="#ctx0" brushRef="#br0" timeOffset="14084.35">9327 4738 0,'0'0'0,"25"-25"0,-25 1 16,25-1-16,-25 0 15,0 0 32,-50 124-31,1 1-1,24-26-15,-74 125 16,24-26 0,51-74-1,73-24 1,-24-75-16</inkml:trace>
  <inkml:trace contextRef="#ctx0" brushRef="#br0" timeOffset="14301.48">9625 4813 0,'0'0'16,"50"-75"-16,-50 50 15,0 1 17,0 73-17,-25 75 1,-25 50-1,25 24 1,1-24 0,-1-100-1</inkml:trace>
  <inkml:trace contextRef="#ctx0" brushRef="#br0" timeOffset="14485.42">9253 5234 0,'0'-49'16,"0"98"-16,-25-98 0,0 49 0,25-25 16,25 25 15,74-25-15,50 0-1,-74 25-15</inkml:trace>
  <inkml:trace contextRef="#ctx0" brushRef="#br0" timeOffset="14738.04">9799 5259 0,'0'25'0,"0"-50"0,-25 75 15,25-25-15,0 49 16,-25 25 0,25-24-1,25-51 1,25 1-1,24-74 1,0-1 0,-49-24 15,-50-26-15,-49 51-1,24-1 1</inkml:trace>
  <inkml:trace contextRef="#ctx0" brushRef="#br0" timeOffset="15083.17">11014 5036 0,'0'0'16,"-25"0"-16,1 0 62,24-25-62</inkml:trace>
  <inkml:trace contextRef="#ctx0" brushRef="#br0" timeOffset="15267.51">10841 5358 0,'0'0'0,"0"25"16,0 0 0,-25 0-1,25 0 1,-25-1-1</inkml:trace>
  <inkml:trace contextRef="#ctx0" brushRef="#br0" timeOffset="16156.43">12007 4986 0,'0'-25'0,"0"50"0,0-74 15,-25 98 16,0 51-15,0 24 0,50-25-1,74-74 1,0-25 0,1-50-1,-76 0 1,1 1-16,25-75 15,-50 24 1,0 76 0,0-1 15,0 74-31,25 51 16,-1-1-1,26-25 1,25-49-1,24-74 1,-25-51 0,1-24-1,-26 0 1,-49 99 0,25 25-1,-25 124 1,0-49-16,50 99 31,24-26-31</inkml:trace>
  <inkml:trace contextRef="#ctx0" brushRef="#br0" timeOffset="16535.45">14140 4813 0,'25'-25'16,"-50"50"-16,50-75 0,-25 25 31,-25 25-15,0 50-16,-49-25 15,-100 74 1,-49 0-1,173-74 1,25 0 0,50 0 15,25-25-15,74 24-1,-50 1-15,1-25 16,148 50-1,-198-50 1,24 25 0</inkml:trace>
  <inkml:trace contextRef="#ctx0" brushRef="#br0" timeOffset="16936.09">13693 5482 0,'0'25'16,"0"-50"-16,-24 50 0,24 0 31,0 0 16,24-25-32,26 25-15,0-25 16,24 0 0,-24 24-16,24-24 15,1 25-15,-1 0 16,-49-25-1,0 0-15,24 0 16,-24 0 0</inkml:trace>
  <inkml:trace contextRef="#ctx0" brushRef="#br0" timeOffset="17672.43">15554 4689 0,'0'0'16,"0"-25"-16,-25 25 15,25-25 1,-25 50 0,-24 99-1,-1 49 1,1 1-1,24-25 17,25-99-32,25-26 0</inkml:trace>
  <inkml:trace contextRef="#ctx0" brushRef="#br0" timeOffset="18123.03">16149 4912 0,'25'-50'16,"-50"100"-16,50-149 15,-25 74-15,0-25 16,-25 50 0,1 0-16,-51 25 15,-49 49 1,99-24-1,25 0-15,50 49 16,49-49 0,100 49 15,-150-50-15,-98 26-1,-75-50 1,74-1-1,-49-24 1,49-49 0,50-50-1,74-25 1,51 24 0,-1 26-1,-50 49-15,25 25 16</inkml:trace>
  <inkml:trace contextRef="#ctx0" brushRef="#br0" timeOffset="18435.72">16918 4937 0,'0'0'15,"25"0"-15,-50 0 16,1 0-16,-1 24 15,0-24-15,-25 50 16,50 49 0,0-24-1,75-26 1,-1-24 0,25-25-1,-49-25 1,-50-24-16,0-26 15,-74-24 1,-50 0 0,49 74-1</inkml:trace>
  <inkml:trace contextRef="#ctx0" brushRef="#br0" timeOffset="19907.77">6797 7690 0,'0'-25'0,"0"50"0,25-74 16,-50-1-1,25 25-15,-74 0 16,-50 25 0,24 25-1,26 50-15,-50 74 16,99-25-1,50-100 1,74-24 0,50-124-1,-50 25 1,-49 25 0,-25 49-1,-25 50 1,-25 99-1,0 25 1,25-25 0</inkml:trace>
  <inkml:trace contextRef="#ctx0" brushRef="#br0" timeOffset="20219.73">6971 7641 0,'0'0'0,"49"0"0,-49 24 16,0 26 0,-49 74-1,-1 0 1,25-74 0,50-75-1,25-25 1,49-98-1,-25 73-15,1 1 32,-50 74-17,-25 99 1,0 0 0,0-49-16</inkml:trace>
  <inkml:trace contextRef="#ctx0" brushRef="#br0" timeOffset="20585.61">7740 7665 0,'49'-74'15,"-24"24"-15,-99 174 0,148-272 0,-99 148 16,-24 24 0,-1 26-1,-74 74 1,50 0-16,49-49 15,99-51 1,26-24 15,24-74-15,-25-50 0,0-174-1,-49 75 1,-26 99-1,-24 99 1,-24 323 15,24-199-15,49 25-16</inkml:trace>
  <inkml:trace contextRef="#ctx0" brushRef="#br0" timeOffset="20901.57">9848 7393 0,'0'-25'16,"0"50"-16,0-75 15,0 25-15,0 50 32,-24 49-32,-1 1 15,-25 49 1,-49 124 0,24-25-1,51-74 1,24-124-1,24-25-15,1-25 16</inkml:trace>
  <inkml:trace contextRef="#ctx0" brushRef="#br0" timeOffset="21114.49">9972 7541 0,'25'-49'15,"-50"98"-15,50-123 0,0 74 16,-25 0-1,-25 99 1,-24 50 0,24 50-1,-25-51 1,50-73-16,0-1 16,-25-49-1</inkml:trace>
  <inkml:trace contextRef="#ctx0" brushRef="#br0" timeOffset="21286.83">9724 8087 0,'-24'0'0,"48"0"0,-48-25 16,-1 25-16,0 0 31,25-24-31,25-1 16,74 0-1,75-49 1</inkml:trace>
  <inkml:trace contextRef="#ctx0" brushRef="#br0" timeOffset="21437.15">10295 7963 0,'25'75'15,"-25"-51"1,0 26-16,0 49 15,-50 25 1,-24 25 0,74-99-1</inkml:trace>
  <inkml:trace contextRef="#ctx0" brushRef="#br0" timeOffset="21660.6">11039 7814 0,'0'0'0,"0"-24"16,25-1-16,-25 0 16,25 25 30,0 25-14</inkml:trace>
  <inkml:trace contextRef="#ctx0" brushRef="#br0" timeOffset="21809.96">10989 8186 0,'0'0'15,"-24"50"-15,-1-25 16,25 0 15</inkml:trace>
  <inkml:trace contextRef="#ctx0" brushRef="#br0" timeOffset="22736.82">12081 7790 0,'0'0'0,"0"24"31,0 26-15,-25 99-1,25-100-15,25 51 16,49-76 15,50-48-15,0-76-1,-24-73 1,-75 98 0,-25 1-16,24-1 15,-24 51 1,-24 123-1,24-49 1,-25 98 0,50-98-16,-25 0 15,24-50 1,26-50 0,24-49-1,-24-25 1,0 24-1,-26 76 17,-24 73-32,25 100 31,0 124-15,74-124-1,-49-100-15</inkml:trace>
  <inkml:trace contextRef="#ctx0" brushRef="#br0" timeOffset="23086.18">14090 7641 0,'-24'-25'15,"24"0"-15,-25 25 16,25 50 15,49-26-15,1 26 0,24-25-16,100 0 15,-50 0 1,-99-1-1,-75 26 1,-123 74 0,-51 0-1,100 25 1,100-100-16</inkml:trace>
  <inkml:trace contextRef="#ctx0" brushRef="#br0" timeOffset="23420.55">15207 7641 0,'0'0'16,"0"-25"-16,0 0 31,0 75-31,-25-26 16,25 51-16,-50 99 15,25 24 1,1-74 0</inkml:trace>
  <inkml:trace contextRef="#ctx0" brushRef="#br0" timeOffset="23852.02">15901 7963 0,'0'0'0,"0"-25"0,25-123 31,-25 123-31,-25-25 16,-49 50-1,-25 25 1,24 49-1,50 1 1,75-1 0,24-24-1,1-1 17,-75 1-17,-50 24 1,-49-24-1,49-50-15,-24 25 16,49-25 0,25-75-1,99-49 1,25 25 0,25 0-1</inkml:trace>
  <inkml:trace contextRef="#ctx0" brushRef="#br0" timeOffset="24152.68">16497 7790 0,'0'0'0,"24"0"16,-24 49 15,-24-24-15,-1 0-16,-25 74 15,25-25 1,50-24 0,25-25-1,49-50 1,0-25 0,-49-24-1,-75 0 1,-99-50-1,-25 49 1</inkml:trace>
  <inkml:trace contextRef="#ctx0" brushRef="#br0" timeOffset="26921.62">21582 6872 0,'0'-25'15,"0"50"-15,-25-75 0,25 25 16,-49 0 0,-1 25-1,-74 100 1,-25 148 0,75 49-1,99-49 1,24-148-1,26-1 1,24-49-16,124 24 16,-124-74-16</inkml:trace>
  <inkml:trace contextRef="#ctx0" brushRef="#br0" timeOffset="27268.58">22153 7417 0,'24'-49'16,"-48"98"-16,24-98 31,-50 74-31,25-1 16,-49 100 0,49-49-16,25 49 15,50-50 16,74-49-15,-25-25 0,-50-25-1,-24-49 1,-25-1 0,-99-24-1,-25 25 1,25 49-1</inkml:trace>
  <inkml:trace contextRef="#ctx0" brushRef="#br0" timeOffset="27636.4">22500 7517 0,'0'0'0,"25"0"0,0 0 16,-25 24-1,0 76 1,-50-26 0,25 1-1,25-51 17,25-48-17,0-1 1,0-25-1,24-49 1,1 24 0,-25 51-1,-1 24-15,-24 49 16,0 75 0,0-24-1,25-26 1,-25-24-1</inkml:trace>
  <inkml:trace contextRef="#ctx0" brushRef="#br0" timeOffset="27936.93">23170 7790 0,'0'0'0,"25"-25"0,-1 25 16,1-25-1,0-25-15,0 1 16,0-1 0,-1 0-1,-48 26 1,-51 48 0,-24 51-1,24 24 1,75-49-1,100-1 17,-1-24-32,75-25 15,-75 0-15</inkml:trace>
  <inkml:trace contextRef="#ctx0" brushRef="#br0" timeOffset="28103.71">24063 7715 0,'25'0'32,"-1"0"-32,1-25 15,50 0 1,98 1 0,-98-1-16</inkml:trace>
  <inkml:trace contextRef="#ctx0" brushRef="#br0" timeOffset="28685.33">25253 7293 0,'0'-24'15,"0"48"-15,0-73 0,0 24 16,-24 25 0,-76 25-16,51 0 15,24 24 1,50 75-1,74-25-15,25 1 16,-49-26 0,-75 1 15,-50-51-15,-99 26-1,124-50 1,25-25-1,99-99 1,50 25 0,-25 24-1,-49 51 1,-50 48 15,-50 51-15,0-1-1,25 1 1,25-26 0</inkml:trace>
  <inkml:trace contextRef="#ctx0" brushRef="#br0" timeOffset="28803.66">25675 7368 0,'25'-50'16,"-50"100"-16,50-125 0</inkml:trace>
  <inkml:trace contextRef="#ctx0" brushRef="#br0" timeOffset="29173.43">26047 7393 0,'25'0'16,"-75"0"-1,26 0 1,-26 0-16,0 49 16,26 50-1,48-24 1,26-50-1,49-1 1,-24-48 0,-1-51-1,-49 26-15,0-125 16,24-24 0,-24 24 15,-25 75-31,-124 173 47,99 0-47,1 26 0</inkml:trace>
  <inkml:trace contextRef="#ctx0" brushRef="#br0" timeOffset="29753.67">26543 7517 0,'0'0'15,"50"0"-15,-25-25 0,0 25 16,-1-75 0,1-24-1,0 99 1,-75 0 0,26 25-16,-51 74 15,75-24 16,50-1-15,99-49 0,49 0-1,-99-50-15,100 0 16,-26 0 0,-123-24-1,-50 24 1,-74 0-1,-50 25 1,99 25 0,-25 74-1,25-49 1,75-1 0,49-49 15,-49 0-31,-1-25 15,26-74 1,-50 25 0,-25-1-16,25-148 15,-25-99 1,-25 247 0,25 26-1,-25 24 1</inkml:trace>
  <inkml:trace contextRef="#ctx0" brushRef="#br0" timeOffset="30119.71">28156 6822 0,'25'-25'0,"-50"50"0,50-99 15,0 49-15,-1 25 16,1 0-16,0 0 16,25 49-1,-1 75 1,1 100 0,-50 24-1,-25 25 1,-25-25-1,-49-50 1,-50-24 0,-24-75-1,-1 0 1,50-74 0</inkml:trace>
  <inkml:trace contextRef="#ctx0" brushRef="#br0" timeOffset="31568.47">2952 10816 0,'-25'-25'0,"50"50"0,-50-75 16,25 26-1,-25 73 32,25 1-31,-24 49-1,-26 25 1,25-25 0,25-24-1</inkml:trace>
  <inkml:trace contextRef="#ctx0" brushRef="#br0" timeOffset="31787.54">3175 10742 0,'0'0'0,"25"-25"0,0 25 31,-25 25-15,0-1-1,-25 26 1,25 74-1,0-50-15,-25 51 16,25-51 0</inkml:trace>
  <inkml:trace contextRef="#ctx0" brushRef="#br0" timeOffset="31988.95">2902 10494 0,'0'0'0,"0"-25"15,0 0 1</inkml:trace>
  <inkml:trace contextRef="#ctx0" brushRef="#br0" timeOffset="32145.48">2654 10593 0,'0'0'0,"-49"25"31,24-25-31</inkml:trace>
  <inkml:trace contextRef="#ctx0" brushRef="#br0" timeOffset="32670.19">3423 10841 0,'25'-25'0,"-50"50"0,50-75 16,-25 25-16,25 25 16,25 50 15,-26-25-31,1 99 16,0 25-1,0-25 1,-50 0-1,0-25 1,0-74 0</inkml:trace>
  <inkml:trace contextRef="#ctx0" brushRef="#br0" timeOffset="34836.79">6475 10766 0,'24'0'0,"-48"0"15,48-24-15,-24 73 31,-74 125-15,-50 49 0,50-49-1,49-75 1,50-74 0</inkml:trace>
  <inkml:trace contextRef="#ctx0" brushRef="#br0" timeOffset="35403.05">6946 10717 0,'0'0'0,"25"0"0,0 25 16,-25-1-1,-75 125 1,-24 25-1,0-25 1,74-75 0,25-49-1,0-50 1,74-74 0,26 0-1,-51 49-15,26 25 16,-26 25 15,-24 75-15,-25 49-1,50-25 1,24-74 0,25-75-1,0 1 1,1-51-1,-75 1 1,-25 49 0,-75 75-1,50 99 1,50-24 0,50-26-1,49-74 1,-25 0-1,-50-25 1</inkml:trace>
  <inkml:trace contextRef="#ctx0" brushRef="#br0" timeOffset="35620.65">6549 10444 0,'-25'0'0,"50"0"0,-50-25 15,0 25-15,25-25 16,25 25-16,124-49 16,99-1-1,-99 0 1</inkml:trace>
  <inkml:trace contextRef="#ctx0" brushRef="#br0" timeOffset="36171.35">10394 10692 0,'25'0'16,"-50"0"-16,50-25 0,-25 0 0,-25 25 31,0 25-31,-24 25 16,-1 24-16,25 25 16,-24 50-1,123 25 1,100-149 15,24-25-15,-123-25-16</inkml:trace>
  <inkml:trace contextRef="#ctx0" brushRef="#br0" timeOffset="36486.79">10841 11089 0,'24'0'15,"1"0"1,-25-25-16,50 0 16,-25 0-16,24-49 15,-24 0 1,0 24 0,-50 25 15,-25 50-31,-49 74 15,50 25 1,49 0 15,49-49-15,75-75 0,75-25-1,-150 0 1</inkml:trace>
  <inkml:trace contextRef="#ctx0" brushRef="#br0" timeOffset="36737.39">11486 10940 0,'24'-25'16,"-73"75"-1,74-75-15,24 0 16,-74 75 0,25-1-1,0-24 1,0 0 15,25-50-15,-25 0-16,75-74 15,-26 50 1,-24-1-16,49 0 16,-24 50-1</inkml:trace>
  <inkml:trace contextRef="#ctx0" brushRef="#br0" timeOffset="37154.69">12007 11039 0,'0'0'15,"24"0"-15,76-49 16,-26-1 0,-24-49-1,-26-25 1,-48 99-1,-1 0 1,0 75 0,0-1-1,25 125 1,75-50 0,49-99-1,0-25 1,0-50-1,0-74 1,-50-99 0,-49 25-1,0 73 1,-50 175 15,0 25-15,-24 123-16,49 0 15,49-98 1</inkml:trace>
  <inkml:trace contextRef="#ctx0" brushRef="#br0" timeOffset="37904.19">14636 10841 0,'-25'0'0,"50"0"0,-75-25 16,26 25-16,-1 0 31,0 25-15,-49 24-1,49 1-15,25 0 16,-25-26-16,25 51 15,74-75 1,26-25 0,-26-49-1,1-26 1,-75 1 0,-25 25-1,0 74 16,50 25-15,24-1 0,100 51-1,-50-75-15,125 0 16,-125 0 0,50-50-1,-100-49 1,-49 49-16,-24-74 15,-26 75 1,0 49 0,1 74-1,-1 100 1,25 49 0,0 25-1,25-124 1,-24 124-1,-1-49 1,0-150-16</inkml:trace>
  <inkml:trace contextRef="#ctx0" brushRef="#br0" timeOffset="38054.62">15083 11610 0,'0'0'0,"0"-50"0,49 1 16,-24-1-1,25-24 1,49-26 0,-25 26-1</inkml:trace>
  <inkml:trace contextRef="#ctx0" brushRef="#br0" timeOffset="38755.51">11461 10742 0,'0'-25'16,"0"50"31,25-1-47,-25 26 16,0 24-1,24 1-15,-24 49 16,-24-74-16</inkml:trace>
  <inkml:trace contextRef="#ctx0" brushRef="#br0" timeOffset="39704.76">17092 10543 0,'-25'-25'0,"50"50"16,-50-74-16,0 49 15,1 24 1,-26 26-16,-24 49 16,74 0-1,74 1 1,75-26-1,-25-49 1,-99 24 0,-75 1 15,-49 0-15,24-25-16,-49-25 15,100 0 1,48-75-1,100 1 1,25-26 0,0 26-1,-25 24 1,-74 50 15,-25 0-31,-1 50 16,-24 24-1,0 1 1,0-1 15,25-24-15</inkml:trace>
  <inkml:trace contextRef="#ctx0" brushRef="#br0" timeOffset="39837.58">17563 10717 0,'0'-50'15,"0"100"-15,0-125 0,0 51 0,-24-1 16,48 0 0</inkml:trace>
  <inkml:trace contextRef="#ctx0" brushRef="#br0" timeOffset="40270.04">18035 10692 0,'0'0'15,"-75"0"17,26 0-32,-1 25 15,0 24 1,50 1-1,100-25 1,-1 0 0,-25-1-1,-49-24 1,-25 75 0,-25 49-1,0-50 1,25 125-1,-24-1 1,-1-49 0,0-74-1,-25-51 1,1-73 0,49-1-16,0-173 15,49 99 1,51-149-1,-51 174-15</inkml:trace>
  <inkml:trace contextRef="#ctx0" brushRef="#br0" timeOffset="40588.5">18432 10791 0,'0'25'15,"0"-50"-15,24 75 16,-48-1-1,24-24 1,0 25-16,0-1 0,-25 26 16,50-100 31,-25 0-32,99-99 1,-25 25-1,-24 49-15,-1 26 16,-24 48 0,-25 26-1,0 74 1,50 0 0</inkml:trace>
  <inkml:trace contextRef="#ctx0" brushRef="#br0" timeOffset="40771.65">19126 10866 0,'0'0'15,"0"-25"-15,-25 50 32,25-1-17,-24 1 1,-1 25-16,25 49 15,-25-74-15</inkml:trace>
  <inkml:trace contextRef="#ctx0" brushRef="#br0" timeOffset="40906">19225 10543 0,'25'-49'16,"-50"98"-16,50-148 15,-25 49-15,-25 25 16</inkml:trace>
  <inkml:trace contextRef="#ctx0" brushRef="#br0" timeOffset="41472.53">19449 10419 0,'0'25'15,"24"0"1,1 0-16,-25 24 16,0 100-1,-25 74 1,-24 50 0,24-25-1,0-99 1,75-75-1,-25-74-15,24 0 32,1-74-17,-25-75 1,-25 50-16,-25 0 16,-50-50-1,51 50 1,-1 24-1,50 50-15,49-24 16,25-1 0,-49 1-1,49 24 1,-24 0 0,-51 0-16,1 50 31,-50 25-16,25 49 17,0-50-32,0-24 15,25 25-15,-25-1 16,25-49 0</inkml:trace>
  <inkml:trace contextRef="#ctx0" brushRef="#br0" timeOffset="41589.5">19994 10692 0,'0'0'0,"0"-50"0,-24 1 15,-1 24 1,-25 25 0</inkml:trace>
  <inkml:trace contextRef="#ctx0" brushRef="#br0" timeOffset="42670.88">20143 10642 0,'0'0'16,"25"25"-16,-25 0 0,25-25 15,-25 74 1,0 1 0,25-26-16,-1-24 15,1 25-15,199-25 32,-125-25-32,50-50 15,-50 0 1,-74-24-1,-125 24 17,51 26-17,-125 98 1,125 0 0,49 1-1,124-26 1,0-49-1,0-24 1,-50-26 0,-49 0-1,-25 26-15,0 48 32,0 26-17,0 0 1,25 24-1,-25-49-15,49-25 16,1 0 15,0-50-15,24-49 0,0 25-1,1 49 1,-26 25-1,-24 99 1,-25 0 0,0-24-1,25-50 1,25-75 0,49-25 15,-25-49-16,-24 50-15,-50 49 32,25 75-17,-25 24 1,0-24-16,74-1 16,50 1-1,0-50 1,-74-25-1,-1 0-15,-24 1 16,25-150 0,-50 100-1,-50 123 17,1 75-17,24-25 1,25 26-1,74-51 1,-24-74 0,24 25-16</inkml:trace>
  <inkml:trace contextRef="#ctx0" brushRef="#br0" timeOffset="43419.72">24484 10543 0,'25'0'0,"-25"-25"16,25 1 15,-50 73-16,-49 50 17,-50 50-17,-25 0 1,25-50 0,50-49-1,49-50 1,25-50-1,25-74 1,24-25 0,26 50-1,-51 99-15,-24-25 16,50 50 0,24 50-1,1 49 1,74 24-1,0-48 1,-100-75 0</inkml:trace>
  <inkml:trace contextRef="#ctx0" brushRef="#br0" timeOffset="43653.94">25229 10890 0,'0'0'16,"0"-24"-16,24 24 31,1 0-15,0 0-1,0 0-15,74 0 16,50-25-1,-75 25 1</inkml:trace>
  <inkml:trace contextRef="#ctx0" brushRef="#br0" timeOffset="43820.64">25452 11064 0,'-25'25'0,"50"-50"0,-75 50 15,75-25 17,25-25-32,-1 25 15,150-25 1</inkml:trace>
  <inkml:trace contextRef="#ctx0" brushRef="#br0" timeOffset="44586.14">27337 10816 0,'25'-25'0,"-50"50"0,50-75 16,-25 26-1,-25 24 1,-24 0-16,-51 74 31,1 25-15,50 75-1,49-124 1,24-26-16,1 1 16,74-25-1,1-49 1,-51-51-1,-24 1 1,-50-75 0,-24 125-1</inkml:trace>
  <inkml:trace contextRef="#ctx0" brushRef="#br0" timeOffset="44739.1">27660 11039 0,'25'0'0,"-50"0"0,99 25 15,-49-25 17,0 0-1</inkml:trace>
  <inkml:trace contextRef="#ctx0" brushRef="#br0" timeOffset="45104.92">28280 10816 0,'0'0'0,"0"-25"16,-25 25-1,0 0 1,1 25 0,-26 25-16,50-1 15,-25 50 1,75-24 0,-1-25-1,51-50 1,-51-25-1,-24-25 1,-25-49 0,-25-25-1,0 49 1,-24 1 0,49 49-16</inkml:trace>
  <inkml:trace contextRef="#ctx0" brushRef="#br0" timeOffset="45955.72">29272 10692 0,'25'-25'15,"-50"50"-15,75-75 0,-50 26 16,-25-1-16,0 25 16,0-25-16,-99 25 15,25 50 1,50-1 0,73-24 15,1-25-16,25 25 1,-25 24 0,-25 51 15,0-26-15,0 25-1,0-74 1,24-25 15,1-25-15,74 0-1,-49 1 1,24 48 0,-24 26-1,-25 0 1,-25 24-1,0 1 1,-75-1 0,-73-49-1,-1 0 1,124-25-16</inkml:trace>
  <inkml:trace contextRef="#ctx0" brushRef="#br0" timeOffset="46123.19">29992 11238 0,'0'0'16,"24"0"0,-48 0-1</inkml:trace>
  <inkml:trace contextRef="#ctx0" brushRef="#br0" timeOffset="48954.59">2481 14463 0,'0'0'16,"0"-25"-1,0 50 32,0 24-31,-25 26-16,25-1 15,-25 25 1,0-24-16,0 49 16,25-75-1,-24-24 1,48-50 0</inkml:trace>
  <inkml:trace contextRef="#ctx0" brushRef="#br0" timeOffset="49226.74">2754 14512 0,'0'0'15,"24"-24"-15,1 24 32,-50 24-17,25 1-15,0 0 16,-24 74-1,-1-49 1,0 24 0,25 1-1,0-51 32,25-48-47</inkml:trace>
  <inkml:trace contextRef="#ctx0" brushRef="#br0" timeOffset="49476.83">3076 14488 0,'0'0'16,"25"0"-16,-25-25 0,-25 50 46,25-1-46,-25 76 32,0-1-17,25-50-15,0-24 16,0 25-16,0-25 31</inkml:trace>
  <inkml:trace contextRef="#ctx0" brushRef="#br0" timeOffset="49755.56">2580 14190 0,'0'-25'0,"0"50"0,-25-50 16,0 25 77</inkml:trace>
  <inkml:trace contextRef="#ctx0" brushRef="#br0" timeOffset="49939.65">2803 14190 0,'25'0'78</inkml:trace>
  <inkml:trace contextRef="#ctx0" brushRef="#br0" timeOffset="50116.94">3126 14190 0</inkml:trace>
  <inkml:trace contextRef="#ctx0" brushRef="#br0" timeOffset="50454.31">2109 14636 0,'0'0'16,"-25"0"-1,25 25 1,0 0-16,0 0 15,-25 24 1,50 1-16,-25 0 16,25 74-1,-1 0 1,26-50-16</inkml:trace>
  <inkml:trace contextRef="#ctx0" brushRef="#br0" timeOffset="50772.64">3647 14636 0,'24'-24'16,"-48"48"-16,73-48 16,-49 48-1,25 1-15,-25 25 16,0-1-16,-25 26 16,25 74-1,0-75 1,-25-24-16,1 24 15</inkml:trace>
  <inkml:trace contextRef="#ctx0" brushRef="#br0" timeOffset="56325.73">6450 14388 0,'0'-25'16,"0"50"218,0-50-171,-25 75 93,25-25-156,-25 49 16,0 1-16,-24-1 15,-1 25-15,-24 50 16,-25-25 0,49-24-1,25-76 1</inkml:trace>
  <inkml:trace contextRef="#ctx0" brushRef="#br0" timeOffset="56954.45">6921 14413 0,'0'50'31,"-25"-25"-16,1 24-15,-1 1 16,-50 123 0,1-49-1,24-24 1,25-76 0,50-73 15,0 24-16,25-25-15,-1 1 16,26-26 0,-26 51-1,-24 48 17,0 125-17,0-50 1,24-49-1,26-50 1,24-50 0,-25-49-1,1-25 1,-75 50-16,25 49 16,-25 0-1,-25 75 1,0 99-1,25-25 17,50-75-32,74 1 15,25-50 1,-100-25-16</inkml:trace>
  <inkml:trace contextRef="#ctx0" brushRef="#br0" timeOffset="57180.8">6450 14041 0,'0'-25'0,"49"0"16,26 25-16,24-24 15,0-1-15</inkml:trace>
  <inkml:trace contextRef="#ctx0" brushRef="#br0" timeOffset="57738.37">9749 14091 0,'25'-25'16,"-50"50"-16,50-75 15,-50 100 1,0-1-1,-24 26 1,-1 24-16,25 25 16,0-25-16,1 50 15,73-75 1,51-24 0,24-50-1,-25-50 1</inkml:trace>
  <inkml:trace contextRef="#ctx0" brushRef="#br0" timeOffset="57924.92">9625 14512 0,'0'0'0,"-25"0"15,25-24 1,25 24-1,50-50 1,24 0 0,25-24-1</inkml:trace>
  <inkml:trace contextRef="#ctx0" brushRef="#br0" timeOffset="58275.79">10047 14512 0,'0'0'0,"25"0"0,-1 0 16,125-49 0,-99-1-1,-25 0 1,-25 26 15,0-1-15,-50 50-1,0 74 1,26 0 0,48 0-1,1-74-15,25-25 16,24 25-16,75-25 15,0-74 1</inkml:trace>
  <inkml:trace contextRef="#ctx0" brushRef="#br0" timeOffset="58489.6">10816 14388 0,'0'-25'0,"0"50"31,0-74-31,-25 49 0,0 49 16,0 26-1,25-26 17,0 1-17,0-25-15,0 0 16,-24-25-16,-51 24 16,-24-24-1,74-24-15</inkml:trace>
  <inkml:trace contextRef="#ctx0" brushRef="#br0" timeOffset="58724.91">11213 14140 0,'49'25'31,"-73"0"-31,-1 0 15,0 24-15,-49 75 32,74 25-17,49-25 1,-24-74-16,99 24 16,-25-74-1</inkml:trace>
  <inkml:trace contextRef="#ctx0" brushRef="#br0" timeOffset="58890.52">11238 14413 0,'0'0'0,"-50"-25"16,25 0-16,0 25 16,1-24-1,48-1 1,125-25-1,74 1 1</inkml:trace>
  <inkml:trace contextRef="#ctx0" brushRef="#br0" timeOffset="59472.32">13569 14239 0,'0'0'0,"-24"-24"32,-1-1-32,0 25 15,0 74 1,0 25 0,50 26-1,0-1 16,0-50-15,-75 0 0,-74-24-1,50-50-15,-100 25 16,124-50 0,26 0-16</inkml:trace>
  <inkml:trace contextRef="#ctx0" brushRef="#br0" timeOffset="59705.54">14066 14041 0,'0'50'15,"0"-100"-15,-25 149 0,25-24 16,0-1-16,0 25 16,0 75-1,0-25 1,0-124-16</inkml:trace>
  <inkml:trace contextRef="#ctx0" brushRef="#br0" timeOffset="59888.06">13892 14512 0,'0'0'0,"0"-24"0,-25 24 15,50-50 1,74 50 0,75-50-1,49 25 1,-99 1-1</inkml:trace>
  <inkml:trace contextRef="#ctx0" brushRef="#br0" timeOffset="60172.91">14611 14264 0,'-198'75'15,"49"-26"1,496-173 0,-744 298-16,348-149 15,24-25 1,149-25-1,50-25 1,-50 1 0,-50 49-1,-49 0 1,-25 24-16,0 26 16,0 0-16,25 49 15,24-25 1,51-49 15,-26-25-15,50-49-16</inkml:trace>
  <inkml:trace contextRef="#ctx0" brushRef="#br0" timeOffset="60370.45">15281 14115 0,'0'-49'16,"25"-1"-16,-100 323 15,125-447-15,-25 50 16,-50 174 0,25 0-1,0-1-15,-25 100 16,0 0 0,-24 0-1,24-50 1</inkml:trace>
  <inkml:trace contextRef="#ctx0" brushRef="#br0" timeOffset="60721.49">15132 14537 0,'0'0'0,"-25"-25"16,25 1-1,100-101 1,-26 76-16,50-50 15,-25 49 1,-24 50 0,-75 25 15,0 0-31,-25 24 16,-49 26-1,74-26-15,0-24 16,0 25-16,74 24 15,0-49 1,-24 25 0,-50-26-1,-25-24 1,-49 25 0,49-50-16,25 1 0</inkml:trace>
  <inkml:trace contextRef="#ctx0" brushRef="#br0" timeOffset="60938.82">16075 14140 0,'0'0'0,"25"-25"0,-25 1 15,25 24 1,-25 24 0,0 26-1,-25 49 1,25 25-1,-25 25 17,0-99-32,0 24 15,0-74-15</inkml:trace>
  <inkml:trace contextRef="#ctx0" brushRef="#br0" timeOffset="61187.74">15876 14512 0,'0'-74'15,"50"49"1,-100 124-16,125-223 0,-1 99 16,75 1-1,-74-1 1,49 25 0,-100 0-1,-24 49 1,0 26-1,0-1 1,0-24 15</inkml:trace>
  <inkml:trace contextRef="#ctx0" brushRef="#br0" timeOffset="61322.93">16521 14314 0,'0'0'0,"25"-25"16,0-25 0,0 26-1,24 24 1</inkml:trace>
  <inkml:trace contextRef="#ctx0" brushRef="#br0" timeOffset="61522.77">16918 14190 0,'0'0'16,"25"0"-16,-50 0 16,-24 49-1,-1 51 1,25-1 0,50-25-1,50-49 1,98-25-1,-148 0-15</inkml:trace>
  <inkml:trace contextRef="#ctx0" brushRef="#br0" timeOffset="61843.74">12354 14512 0,'-25'0'16,"50"0"-16,-50-24 16,0 24-16,0-25 15,75 0 17,24 25-32,26-25 15</inkml:trace>
  <inkml:trace contextRef="#ctx0" brushRef="#br0" timeOffset="62354.68">17886 14488 0,'-25'0'16,"50"0"-16,-50-25 15,25 50 17,0-1-17</inkml:trace>
  <inkml:trace contextRef="#ctx0" brushRef="#br0" timeOffset="62487.05">17836 15008 0,'0'0'16,"25"25"-16,-25 0 0,25 0 16</inkml:trace>
  <inkml:trace contextRef="#ctx0" brushRef="#br0" timeOffset="63422.44">15752 16497 0,'0'-25'47,"25"25"-16,25-25-31,-1 25 16,125 0-1,-50 25 1,-74 50-1,-50 49 1,-99 74 0,-26-24-1,51-100-15,24 25 16,26-24 0,73-50-1,26-25 1,74 0-1,24-50 17,-49 25-32</inkml:trace>
  <inkml:trace contextRef="#ctx0" brushRef="#br0" timeOffset="63638.57">16075 16894 0,'0'0'0,"-25"-25"16,50 0-1,0 25 1,49-25-16,100-24 15</inkml:trace>
  <inkml:trace contextRef="#ctx0" brushRef="#br0" timeOffset="63855.4">17241 16795 0,'0'0'0,"25"0"47,49-25-47,0 25 16,75-50-1</inkml:trace>
  <inkml:trace contextRef="#ctx0" brushRef="#br0" timeOffset="64022.57">17216 16993 0,'0'0'0,"-50"0"16,50 25-1,25 0 1,99-50-1,-25 0-15</inkml:trace>
  <inkml:trace contextRef="#ctx0" brushRef="#br0" timeOffset="64655.31">19349 16298 0,'25'-24'16,"-50"48"-16,75-48 0,-50-1 0,25 25 31,-75 25-15,25-1-16,-24 51 15,-26-1 1,-197 249-1,197-224 1,25 25-16</inkml:trace>
  <inkml:trace contextRef="#ctx0" brushRef="#br0" timeOffset="64905.72">18903 16547 0,'0'-50'15,"0"100"-15,25-125 0,0 125 47,-1-1-31,1 1-16,0 24 16,25 1-16,-1-26 15,75 75 1,-99-99-1,25 25-15,-26-25 16</inkml:trace>
  <inkml:trace contextRef="#ctx0" brushRef="#br0" timeOffset="65106.55">19077 16199 0,'0'-49'16,"0"98"-16,-25-123 0,25 49 0,0 0 15,49 0 1,51 1 0,-26 24-1</inkml:trace>
  <inkml:trace contextRef="#ctx0" brushRef="#br0" timeOffset="65306.58">19647 16745 0,'25'0'0,"-50"0"0,75 0 16,-25 0 15,24 0-31,125-25 16,-75 0-1</inkml:trace>
  <inkml:trace contextRef="#ctx0" brushRef="#br0" timeOffset="66021.5">20763 16398 0,'0'-25'0,"25"25"16,-25-25-16,0 75 31,0-26-15,0 26 0,0 0-16,25-1 15,0 1-15,0-25 16,-1 0-16,1-25 0,25 0 31,-1-75-15,-24-49-1,25-25 1,-25 25 0,-25 99-1,0 75 1,0 49-1,0 25 1,25-49 0,-1-50-16,1-25 15,50 0 1,-51-50 0,26-25-1,-25-73 1,0-1-1,-1 74 1,-24 100 15,-24 74-15,-1 25 0,25 0-1,25-24 1,49-51-1,-24-24-15</inkml:trace>
  <inkml:trace contextRef="#ctx0" brushRef="#br0" timeOffset="66325.92">21954 16522 0,'25'0'16,"-75"0"-1,50 25-15,-24-25 16,-1 74 0,0-24-1,75-1 1,24-24-1,-24-50-15,24-24 32,-49-1-17,-75 0-15,-49 1 16</inkml:trace>
  <inkml:trace contextRef="#ctx0" brushRef="#br0" timeOffset="66838.63">18556 17514 0,'0'0'0,"-25"0"15,0-25 1,50 25 15,49 0-15,199-25-1,-74 1 1,73-1-16,373-25 16,174 25-1,-50 1 1,-149-1-1,-223 0 1,-174 0 0,-173 0-1,-75 1 1</inkml:trace>
  <inkml:trace contextRef="#ctx0" brushRef="#br0" timeOffset="67789.46">19622 17688 0,'0'-25'0,"0"50"0,-49-25 47,24 24-32,25 1-15,-25 0 16,0 25-16,25 49 15,50-25 17,49-24-17,-49-25 1,-25 0 0,-25-1-16,-25 26 15,-25-25 1,-24 0-1,-1-1 1,26-24 0</inkml:trace>
  <inkml:trace contextRef="#ctx0" brushRef="#br0" timeOffset="68039.71">20193 17886 0,'25'0'16,"-50"0"-16,50-25 0,-50 25 15,0 25 1,0 0 0,-24 25-16,-1-1 15,-49 100-15,49-75 16,-49 100-1,25-25 1,74-99-16</inkml:trace>
  <inkml:trace contextRef="#ctx0" brushRef="#br0" timeOffset="68473.25">20466 18258 0,'49'0'16,"-98"0"-16,98-25 0,-49 50 31,-24 0-15,-1 74 0,25 0-1,49 1 1,1-51-1,24-49 17,-74-24-32,25-76 15,0-49 1,-25 1 0,0 48-1,-25 76 1,25-1 15,75-25-15,73-24-1,-73 49-15,-1 25 16,-24-25-16,49 25 16,-74 0-16</inkml:trace>
  <inkml:trace contextRef="#ctx0" brushRef="#br0" timeOffset="68905.49">21061 18283 0,'0'0'0,"0"50"31,-25-26-16,25 26 1,0-25 0,0 0-1,25-50 1,25-50 0,49-24-1,0 25 1,0 49-1,-49 0 1,-25 75 0,0-1-1,-25-24 1,24 25-16,76 49 31,-26-99-15,1 0-1,-1-25 1,-49 0-16</inkml:trace>
  <inkml:trace contextRef="#ctx0" brushRef="#br0" timeOffset="69282.32">23691 17192 0,'0'0'0,"0"24"47,0 1-32,0 0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5:00:13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2481 2332 0,'0'-25'0,"0"50"78,0 0-78,25 24 16,-25 1-16,24 24 16,-24-24-16,50 49 15,-25-49 16,0-25-31,-25-1 16,0 1 15,0 0 79,0 0-63,0 0 62,24-25-78,1 0-31</inkml:trace>
  <inkml:trace contextRef="#ctx0" brushRef="#br0" timeOffset="342.18">2605 1985 0,'-25'-25'15,"0"25"17,0 0 14,25-25-30,0 0 47</inkml:trace>
  <inkml:trace contextRef="#ctx0" brushRef="#br0" timeOffset="716.92">2754 2233 0,'0'0'0,"0"24"0,24-24 15,-48 25 1,48 0-1,-24 99 1,25-74 0,-25-1-16,25 26 15,0-50 1,-25-1 0,49-48-1,-24-51 16,25-74-15,-25 25 0,-1 50-1,-24 49 1,0 0-16</inkml:trace>
  <inkml:trace contextRef="#ctx0" brushRef="#br0" timeOffset="968">3374 2133 0,'0'0'0,"25"0"0,-1 0 31,-24 25-15,0 0-16,25 49 31,25 51-15,-1-1-1,-49-50-15,-24 75 16,-100 0 0</inkml:trace>
  <inkml:trace contextRef="#ctx0" brushRef="#br0" timeOffset="1449.04">2059 2357 0,'0'0'0,"0"-25"31,0 50 0,-25 0-15,25 49-16,-25 0 15,1 224 1,24-124 0,24-75 15,1-49-16,0-26 1</inkml:trace>
  <inkml:trace contextRef="#ctx0" brushRef="#br0" timeOffset="3153.43">5780 2109 0,'0'0'0,"0"24"15,0 1-15,-25 0 16,0-25-1,25 25 1,0 0-16,-49 49 16,-1 25-1,25-49 1,-24 74 0,-26 0 15,75-74-16,-24-26 1</inkml:trace>
  <inkml:trace contextRef="#ctx0" brushRef="#br0" timeOffset="4651.14">6078 2233 0,'0'-25'16,"0"0"15,0 50-31,0 0 16,-25 24-1,0 1-15,-49 99 16,-1-25-1,26-50 1,-1 1 0,25-51-1,50-48 17,49-26-17,1-24 1,24 24-1,0 25 1,-24 0 0,-26 50-1,-24 0 1,0 0 0,0-25-1,-25 25 1,0-1-1,25-24 1,24 0 0,1-49-1,24-1 1,-49 25 0,0 25-1,-25-24 1,0 73 15,-25-49-31,0 50 16,25-1-1,0 1 17,0-25-1,50-25-16,-25 0 1,-1 0 15,-24-25-15,25 0 0,0 0-1,0 25-15,-25-24 31,0-1 16,0 0-15,0 0-17,0 0 16,0 1-15,0-1 15,-25 25-15,0-25-16,0 25 16,-24 25-1,-1 0 1,1 24-1,-1 26 1,25-1 0,25-24-1,50-1 1,49-24 15,0 0-15,0-50-1,-74 0-15,0 25 0</inkml:trace>
  <inkml:trace contextRef="#ctx0" brushRef="#br0" timeOffset="5169.13">5482 1836 0,'0'0'16,"-24"-25"-16,-26 25 31,50-25 1,25 25-17,24-25 1,26 25-16,-1-24 15,25-1-15,75 0 16,-25 0 0,-75 0-1,-49 25 48,-50 0-48,25 25 1,0 25 0</inkml:trace>
  <inkml:trace contextRef="#ctx0" brushRef="#br0" timeOffset="6101.26">8782 2282 0,'0'-25'0,"0"50"0,24-74 32,-24 24-1,-49 25-31,-1 25 16,-74 99-1,0 25 1,75 24-1,24-74 1,74-24 0,1-50-1,74-25-15,25-25 32,-75 0-32</inkml:trace>
  <inkml:trace contextRef="#ctx0" brushRef="#br0" timeOffset="6434.55">9203 2481 0,'0'49'15,"0"-98"-15,0 148 0,0-74 16,0 0-16,0 49 31,-24-49-31,-1 0 0,0-25 31,50-25-15,-25 0-16,49-99 16,26 0 15,24 25-16,-25 49 1,-49 50-16,0-25 16</inkml:trace>
  <inkml:trace contextRef="#ctx0" brushRef="#br0" timeOffset="6642.51">9700 2431 0,'0'0'16,"0"25"-1,0 0-15,-25 24 16,25-24 0,0 0-1,0 25-15,-25-26 16,25 1-16,0 25 15</inkml:trace>
  <inkml:trace contextRef="#ctx0" brushRef="#br0" timeOffset="6890.13">10121 2233 0,'0'-25'0,"0"50"0,25-50 16,-25 0-16,0 50 31,-25 0-15,25 24-16,0 1 16,0 24-16,-25 1 15,1 49 1,24 0-1</inkml:trace>
  <inkml:trace contextRef="#ctx0" brushRef="#br0" timeOffset="7185.01">10072 2506 0,'49'-25'15,"-98"50"-15,148-75 0,-50 25 0,1 25 16,0-25 0,49 1-1,-74 24 1,0 49 0,-25-24-1,-25 49 1,25-24-1,25-25 1,-1 0 0</inkml:trace>
  <inkml:trace contextRef="#ctx0" brushRef="#br0" timeOffset="7359.06">10692 2208 0,'-25'0'0,"50"0"0,-75-25 16,25 0-16,25 0 15,-24 25 1</inkml:trace>
  <inkml:trace contextRef="#ctx0" brushRef="#br0" timeOffset="8084.15">10791 2233 0,'0'-25'31,"0"50"0,0-1-15,-25 26-16,50-25 16,-25 0-16,50 49 15,74-24 1,99-25 0,-25-25-1,-49-50 16,-99 0-15,-50 26 0,-50-1-16,-74 25 15,0 25 1,99-25 0,50 24-1,99-24 1,50-49-1,-50 24 1,-50 0 0,-74 0-1,0 75 1,0 74 15,50-50-15,24-49-1,-24 0 1,24-75 0,-49 26-16,0-26 15,0-124 1,0-49 0,24 25-1,-24 74 1,-99 248 15,24-25-15,0 0-16,26 25 15,24-25-15</inkml:trace>
  <inkml:trace contextRef="#ctx0" brushRef="#br0" timeOffset="8584.44">13172 1985 0,'0'0'0,"0"-25"15,0 0 1,25 25-1,0 0 1,0 50 0,0-1-16,-25 75 15,-25-49 1,25-51 0,0-48 15,50-51-16,49-74 1,0 50 0,-25 25-1,-24 74 1</inkml:trace>
  <inkml:trace contextRef="#ctx0" brushRef="#br0" timeOffset="9351.1">13743 2109 0,'0'0'16,"25"0"0,24 0-1,-49-50 1,25 25 0,-25-24-1,-25 49 32,1 0-31,-26 0-1,0 24-15,-49 51 16,99-26 0,75 1-1,123-25 16,25-50-15,1 0 0,-175 0-16,1 1 15,-75-1 1,-25 25 0,1 74-1,24 25 1,25 26-1,-25 23 1,-49 51 0,-25-50-1,-1-50 1,51-74 0,49-125-1,99-73 16,75-50-15,24 24 0,-24 75-1,-1 50 1,-73 24 0,-76 25-1,-24 0 16,0 75-15,-24 24 0,24 26-1,0-51-15,24 1 16,-24-25 0</inkml:trace>
  <inkml:trace contextRef="#ctx0" brushRef="#br0" timeOffset="10234.92">15256 2034 0,'-49'25'47,"-1"0"-47,25 24 16,-24 51-16,49-1 31,49-25-16,26-49 1,-26-25-16,1 0 16,0-25-16,-1-24 15,-24-51 1,-75 1 0,26 50-1,-26 49 1,25 0-1,0 24 1,25 1 0,50 0-1,24-25 1,75-50 15,-124 50-31,25-24 31,-26 24-15,1 99 0,0-25-1,-25-49 1,25 0 0,0-25-1,24-50 1,-24 25-16,0 1 15,24 24 1,-49-25 15,25 50-31,0 24 32,49-24-32,26 0 31,-26 0-16,-24-50 1,-25-25 0,-1-24-1,-24-1 1,25 51 0,-25-1-1</inkml:trace>
  <inkml:trace contextRef="#ctx0" brushRef="#br0" timeOffset="11985.24">17712 2034 0,'0'0'0,"25"0"0,-25 25 31,0 0-15,-25 0-16,0 24 15,1 50 1,-26 1 0,25-51-1</inkml:trace>
  <inkml:trace contextRef="#ctx0" brushRef="#br0" timeOffset="12135.2">17737 1960 0,'0'0'16,"0"-25"-16,0 0 15</inkml:trace>
  <inkml:trace contextRef="#ctx0" brushRef="#br0" timeOffset="12401.89">17911 2059 0,'0'25'16,"0"-50"-16,0 75 0,0-26 15,0 26 1,49 24-16,-24-49 16,0 0-16,24 25 15,-49-25 1,-24-1 0,-76 1 15,-24 0-16,75-25-15</inkml:trace>
  <inkml:trace contextRef="#ctx0" brushRef="#br0" timeOffset="13217.7">19597 1885 0,'0'0'0,"-24"0"16,-1 0-16,25-24 16,25-1 46,-1 25-46,26 0-1,0 0 1,173-25 0,-99 0-1,-50 25 1,-49 0 0,-25 25 30,0 0-30,0 0-16,-49 49 16,24-24-1,-99 98-15,25 1 32,49-74-17,25-50 1,25-1-1,25-24 1,49 0 0,50 0-1,25-24 1,-99-1-16</inkml:trace>
  <inkml:trace contextRef="#ctx0" brushRef="#br0" timeOffset="13435.09">19796 2133 0,'0'0'0,"-50"0"0,26 0 16,-1 0-16,25-24 31,25 24-16,-1-25 1,100 25 0,-24 0-16</inkml:trace>
  <inkml:trace contextRef="#ctx0" brushRef="#br0" timeOffset="14386.51">20863 1811 0,'0'-25'0,"0"0"78,0 50-78,49-25 16,1 25-16,-1 0 15,26 0-15,-1-1 16,75 1 0,-74 0-1,-51-25 16,-48 0-15,-26 50 0,0-26-16,-24 26 31,49-25-31,-24 0 16,-51 24-1,75-24 1</inkml:trace>
  <inkml:trace contextRef="#ctx0" brushRef="#br0" timeOffset="14651.87">21582 2183 0,'0'0'16,"0"-25"0,-25 50 15,0 0-31,-74 24 16,-50 51-1,25-1 16,50-25-31,24-24 0</inkml:trace>
  <inkml:trace contextRef="#ctx0" brushRef="#br0" timeOffset="15487.83">22153 1786 0,'0'-25'0,"0"1"31,0-1 1,24 25-17,26 0 1,0-25-16,-1 25 15,1 0-15,-1 0 16,-24 0-16,25 25 16,-25 24-1,-25 51 1,-50 24 0,-49 0-1,0-25 16,74-25-15,25-49 0,74 0-1,50-25 1,0 0 0,0-25-1</inkml:trace>
  <inkml:trace contextRef="#ctx0" brushRef="#br0" timeOffset="15718.21">22376 2183 0,'0'-25'16,"0"50"-16,-50-50 15,50 0-15,25 25 16,0-24 0,49 24-16,1 0 15,-1-25 1,25 50-16</inkml:trace>
  <inkml:trace contextRef="#ctx0" brushRef="#br0" timeOffset="18118.53">23070 2456 0,'0'-25'0,"-24"25"63,24 25-48,-25 25-15,0-26 16,0 51 0,25-1-1,25-24 1,49-25 0,1-25-1,-1-25 1,-49-25-1,-25-24 1,-25 24 0,1 1-1,-1 24 1,-25 25 0,50-25-1</inkml:trace>
  <inkml:trace contextRef="#ctx0" brushRef="#br0" timeOffset="18335.98">23467 2630 0,'0'24'78</inkml:trace>
  <inkml:trace contextRef="#ctx0" brushRef="#br0" timeOffset="18737.75">23815 2580 0,'0'-25'31,"-25"25"-16,25 25 1,-25 0 0,0 24-1,25 1 1,25-25 15,0-25-31,0 0 31,-1-25-15,1-25 0,0-24-1,-50 24 1,25 1 0,-25 49-1</inkml:trace>
  <inkml:trace contextRef="#ctx0" brushRef="#br0" timeOffset="19318.63">24286 2506 0,'0'0'0,"25"0"15,-25-25 1,0 0-1,-25 0-15,25 0 16,-25 25 0,0 0-1,-24 25 1,24-25 0,0 25-1,0 25 1,25-26-1,0 1 1,0 0 31,25-25-16,0 0-15,0 0-1,24 25 1,1 0 0,-50-1-16,25 26 15,0 24 1,-25 1 0,0-1-1,-25-49 1,-25 0-1,-24-25 1,-25 0 0,49-50-1</inkml:trace>
  <inkml:trace contextRef="#ctx0" brushRef="#br0" timeOffset="19768.18">25204 1985 0,'-25'0'0,"25"-25"62,25 25-46,0 0-16,-1 25 16,51-25-16,-25 0 15,49 0 1,-74 0-1</inkml:trace>
  <inkml:trace contextRef="#ctx0" brushRef="#br0" timeOffset="19971.49">25005 2208 0,'0'0'15,"-24"0"-15,-1 0 16,74 0 15,1 0-31,24 25 16,-24-25-16,24 24 16</inkml:trace>
  <inkml:trace contextRef="#ctx0" brushRef="#br0" timeOffset="20568.16">26022 1811 0,'0'0'16,"0"-25"-1,0 50 32,0 0-31,0 24-16,-24 1 15,24 0-15,-50 24 16,50-24 0,-25-50-1</inkml:trace>
  <inkml:trace contextRef="#ctx0" brushRef="#br0" timeOffset="20742.18">26295 2257 0,'0'25'47,"0"0"-16,-24-25-31</inkml:trace>
  <inkml:trace contextRef="#ctx0" brushRef="#br0" timeOffset="21184.78">26841 1836 0,'0'-25'32,"0"0"-32,-25 75 31,1-25-15,-26 74-1,25 0 1,25 0-1,25-49 1,25-25 0,-1-25-1,-24 0 1,-25-25 0,-25-25-1,-24 25 16,24 1-15,0-1 0,0 25-16</inkml:trace>
  <inkml:trace contextRef="#ctx0" brushRef="#br0" timeOffset="21635.01">27164 1910 0,'0'0'0,"0"-25"0,0 1 15,-25 48 32,25 1-31,0 50-1,25-1 1,-1-49 0,26 0-1,-25-25 1,0-25-16,-1 0 16,26-25-1,-25 1 1,0 24-1,-25 50 17,-50 74-17,0-25 1,1 26 0,49-51-1,0-24 1</inkml:trace>
  <inkml:trace contextRef="#ctx0" brushRef="#br0" timeOffset="22219.14">28032 1861 0,'0'0'0,"25"-25"0,-25 0 16,-25-25-1,-25 26 1,-24-1 0,24 0-1,25 25 1,1 0 0,24 25 30,0 24-30,0 51 0,0-26-1,0 25 1,0-49 0,0-1-1,24-49 32,1-24-47,50-1 16,-51 0-1,1 25 1,50 0 0,-26 50-1,-24-1 1,0 26-1,-25-1 1,-25-24 0,-49-25-1,-50-1 1,-25 1 0</inkml:trace>
  <inkml:trace contextRef="#ctx0" brushRef="#br0" timeOffset="23959.36">26221 1885 0,'0'-24'16,"0"-1"46,-25 25-30,25-25-17,0 0 17,-25 25-17,1 0 1,24-25 31,-25 25 0,0 25-47,50-50 156,-25 1-141,0-1 48,0 50-1,0 24-46,-25-24-16,25 0 16,-25 24-16,-25 51 15,26-26 1,-1-24 0,0 24-1,0-24 1,0-50-1,25 24 1,0 1 0,-24-25 62,24 25-31,-25 0-32,25 0 1,-25-25-16,25 25 16,-25-1-1,0 1 1,25 0-1</inkml:trace>
  <inkml:trace contextRef="#ctx0" brushRef="#br0" timeOffset="37119.23">2307 6251 0,'0'0'0,"0"-24"47,0 48-15,25 1-32,-25 0 15,25 25-15,-25-1 16,49 75-1,-24 25 1,25-50 0,-1-24-1,-24-50 1,25-75 15,-25-49-15,-1 0-1,1-1 1,25-49-16,-25 25 31,-1 75-15,-24 24 0</inkml:trace>
  <inkml:trace contextRef="#ctx0" brushRef="#br0" timeOffset="37452.89">3299 6276 0,'0'0'0,"0"-25"31,0 50 16,0 0-31,25 25-1,-25 24-15,0-24 16,0 24-16,0 1 16,-25-1-16,1 0 15,-51 26-15</inkml:trace>
  <inkml:trace contextRef="#ctx0" brushRef="#br0" timeOffset="37869.72">1985 6549 0,'49'-49'31,"-74"98"16,25 1-47,0 24 16,0 1-1,25-1-15,-25 0 16,25-24-16,-25 24 16,50 1-1,-26-1 1,-24-49-16,25 25 31,-25-25-31</inkml:trace>
  <inkml:trace contextRef="#ctx0" brushRef="#br0" timeOffset="40386.12">6053 6500 0,'0'-25'31,"0"0"-15,-25 25 0,25 50-1,0 24 1,0 50 0,25-74-16,0-26 15,74 1 1,25-25-1,50-99 17,-100 0-17,-24 0 1,-26-1 0,-24 51-1,0 73 16,0 101-15,0-76-16,0 1 16,50-1-1,0-49 1,24-49 0,1-50-1,24-150 1,-74 150-1,-25 149 17,-25 74-17,0 25 17,0 0-17,25-100-15,25 50 16,0-74-16</inkml:trace>
  <inkml:trace contextRef="#ctx0" brushRef="#br0" timeOffset="40736.26">7442 6797 0,'0'0'0,"25"0"16,-50 0 31,25 25-47,-25 0 15,25 0-15,0 24 16,25-24 0,25-25 15,-1 0-16,-24-25 1,-25 0-16,0-24 16,-25 24-16,-49-49 15,-1 49 1,26 0 0</inkml:trace>
  <inkml:trace contextRef="#ctx0" brushRef="#br0" timeOffset="41103.31">8484 6500 0,'25'0'47,"0"0"0,-1-25-32,26 25-15,0 0 16,49-25 0,-74 0-16,49 25 15,-49 0 17</inkml:trace>
  <inkml:trace contextRef="#ctx0" brushRef="#br0" timeOffset="41286.83">8633 6698 0,'0'0'0,"-25"0"15,0 25 17,50-25-17,0 0 1,49 0-16,50-25 15,0 0 1</inkml:trace>
  <inkml:trace contextRef="#ctx0" brushRef="#br0" timeOffset="42238.82">9501 6202 0,'25'0'0,"-50"0"0,50-25 15,-25 0 1,0 50 15,0 0-31,0 24 16,-25 75-1,-25 1 1,50-76-16,-24 26 16,48-26-1</inkml:trace>
  <inkml:trace contextRef="#ctx0" brushRef="#br0" timeOffset="42737.03">10196 6301 0,'0'-25'0,"0"50"0,0-75 16,24 26-1,-24-1-15,0 0 16,0 0-16,-24-49 16,-1 49-1,-50 25 1,-24 25 0,0 24-1,74 26 1,50-1-1,74 1 1,25-26 0,-25 26-1,-49-1 1,-50 1 15,-99-26-15,0-24-1,-1-25 1,76-99 0,48 0-1,51-1 1,-1 26 0,50 24-1</inkml:trace>
  <inkml:trace contextRef="#ctx0" brushRef="#br0" timeOffset="43055.76">10692 6227 0,'0'0'0,"25"0"16,-25 24 15,-25 1-15,-25 25-1,50 49 1,0-24 0,25-1-1,49-49 1,1-25 0,-1-50-1,-74-24 1,0-1-1,-25 1 1,1 49-16,24 0 16</inkml:trace>
  <inkml:trace contextRef="#ctx0" brushRef="#br0" timeOffset="43237.92">11163 6673 0,'0'0'0,"0"50"0,0-25 15,0 49 1,-49-24 0,-51 49-1</inkml:trace>
  <inkml:trace contextRef="#ctx0" brushRef="#br0" timeOffset="44236.88">13172 6103 0,'0'-25'16,"0"50"-16,-24-50 15,24 0 1,-25 25-16,25-25 16,0 0 15,25 25-15,24-24-16,75-1 15,25 25 1,-25 49-1,-49 51 1,-75 24 0,-50 49-1,-74-49 1,25-49 0,49-50-1,50-50 1,75-50-1,73-74 1,-73 75-16,74-75 31,-50 25-15,-49 99 0,-75 25 15,-25 50-31,25 0 15,-24 49 1,73 74 0,76-98-1,-51-75 1,26 25-16,-26-25 16,26 0-1</inkml:trace>
  <inkml:trace contextRef="#ctx0" brushRef="#br0" timeOffset="44522.93">13048 5681 0,'0'0'0,"25"-25"0,0 25 16,25-25 0,-1 25-16,26 0 15,74-25 1,-25 1-1,-75 24-15</inkml:trace>
  <inkml:trace contextRef="#ctx0" brushRef="#br0" timeOffset="44828.93">14711 6078 0,'0'0'0,"0"25"47,24-25-31,1 0-1,25-25-15,49 25 16,0-25 0,-49 25-1,-1 0 1</inkml:trace>
  <inkml:trace contextRef="#ctx0" brushRef="#br0" timeOffset="45088.28">14884 6276 0,'0'0'0,"-49"0"0,24 25 16,0 0-1,25 0 1,50-25 0,24 0-1,25 0 1,-49 0-16,24-25 31,-49 25-31,0-25 31</inkml:trace>
  <inkml:trace contextRef="#ctx0" brushRef="#br0" timeOffset="47720.18">16373 5805 0,'0'-25'47,"0"50"0,-25 25-31,25-1-16,-25 1 15,25 24 1,0 1-16,-25 49 16,0-50-1,1 0 1</inkml:trace>
  <inkml:trace contextRef="#ctx0" brushRef="#br0" timeOffset="48236.58">16819 6127 0,'25'-24'16,"-50"48"-16,50-73 0,0 49 15,0-25-15,-1 0 16,1-74-1,0 25 1,-75-26 15,26 100-15,-26 0-16,0 0 0,1 25 16,-1 0-1,50 49 1,25 1-1,49-1 1,26 50 0,-76-49 15,-48-1-15,-1-24-16,-25-1 15,1-49 1,24 0-16,-25 0 15,25-25 1,25 1-16,-25-51 16,25-24-1,25 49 1,0 26-16,0-26 16,74 25-1</inkml:trace>
  <inkml:trace contextRef="#ctx0" brushRef="#br0" timeOffset="48538.38">17390 5929 0,'0'0'16,"24"-25"-16,1 25 15,0-25 1,-25 50-1,0 50 1,0-1 0,-50-24-16,-24 74 15,24-75 1,75-24 15,74-50-15,50 0-1,-99 25 1,24-24-16</inkml:trace>
  <inkml:trace contextRef="#ctx0" brushRef="#br0" timeOffset="48753.85">18332 6375 0,'0'0'0,"25"25"16,-25 0-1,0 0 1,0 49 0,-74 26-1,-25 24 1</inkml:trace>
  <inkml:trace contextRef="#ctx0" brushRef="#br0" timeOffset="49704.2">20441 5656 0,'0'-25'31,"0"0"-15,-50 50 15,1 0-31,-1 0 16,0 25-16,-24 49 15,74 0 1,50-25 0,24-24-1,1-25 17,-51 0-17,1 24 1,-74 1-1,24-25-15,-50-1 16,-24 1 0,0-25-1,74-25-15</inkml:trace>
  <inkml:trace contextRef="#ctx0" brushRef="#br0" timeOffset="50022.54">20838 5408 0,'25'-25'16,"-50"50"-16,50-75 0,-1 26 31,1 48-16,25 51 1,-50 24 0,-25-25-1,25-49 1,25-25 0,0 0-1,74-49 1,-49 24-16,-26 25 15</inkml:trace>
  <inkml:trace contextRef="#ctx0" brushRef="#br0" timeOffset="50239.25">21384 5979 0,'-25'24'0,"0"-24"32,25-24-17,50 24-15,-1-25 16,26 25-16,123-50 16,-49 25-1</inkml:trace>
  <inkml:trace contextRef="#ctx0" brushRef="#br0" timeOffset="50420.21">21508 6177 0,'0'0'0,"-25"25"0,0-25 16,75-25 15,49 0-16,0 0 1,124 1-16</inkml:trace>
  <inkml:trace contextRef="#ctx0" brushRef="#br0" timeOffset="50803.78">22773 5681 0,'0'0'0,"0"-25"16,0 0-1,25 25-15,-1 0 16,26 0-1,0 0-15,24 50 16,-24 24 0,-50 26-1,-50-1 1,0-50 0,75-49 15,74-24-16,50 24 1,-74-25-16</inkml:trace>
  <inkml:trace contextRef="#ctx0" brushRef="#br0" timeOffset="51169.72">23740 5706 0,'25'-25'16,"-50"50"-16,50-125 15,-75 51 1,1 49 0,-50-25-1,24 75 1,26-1 0,24 1-1,50-25 1,49 0-1,0-25 1,-49 0-16,25-25 16,-25 50 15,-25 24 0,0 50-15,0 1-1,-25-51 1</inkml:trace>
  <inkml:trace contextRef="#ctx0" brushRef="#br0" timeOffset="51537.15">24261 5830 0,'0'0'16,"50"-25"-16,-25-25 0,-1-24 15,-48 24 1,-1 25 0,-74 25-1,-1 50 1,51-25 15,49 0-15,25 0-1,24-1 1,26-24 0,-51 0-1,-24 25 1,0 0-16,0 49 16,-24 26-1,-1-26 1,25-24-1,-25-1 1</inkml:trace>
  <inkml:trace contextRef="#ctx0" brushRef="#br0" timeOffset="51723.2">24881 6202 0,'0'0'0,"25"0"0,-25 25 47,-25-1-47,25 26 15,-74 24 1,-50 26 0</inkml:trace>
  <inkml:trace contextRef="#ctx0" brushRef="#br0" timeOffset="52558.75">26494 5855 0,'0'0'0,"0"-25"0,25 25 16,-1 0-1,-24 74 1,-24 25 0,-1 25 15,0-49-15,0-50-1,25-75 1,0 0-1,50-24 1,24-75 0,50 0-1,-74 125 1,0 24 0,-26 74-1,-24 75 1,-24-25-1,-1-25 1,25-49 15</inkml:trace>
  <inkml:trace contextRef="#ctx0" brushRef="#br0" timeOffset="52771.04">27387 6003 0,'0'0'0,"25"-24"31,-25-1-15,24 0-16,26 25 16,74-25-1,-25 0 1,-49 25-16</inkml:trace>
  <inkml:trace contextRef="#ctx0" brushRef="#br0" timeOffset="52937.62">27461 6202 0,'-25'0'16,"50"0"-16,-50 25 15,75-50 1,99 0 0,0 0-1</inkml:trace>
  <inkml:trace contextRef="#ctx0" brushRef="#br0" timeOffset="53553.95">28627 5681 0,'0'-25'16,"25"25"31,-50 0-47,25 25 31,0 0-16,-25 49 1,25-24 0,-24 24-16,-1 25 15,0 25 1,25-49 0,0-26-1,0-24 1,25 0-1</inkml:trace>
  <inkml:trace contextRef="#ctx0" brushRef="#br0" timeOffset="54054.92">29198 5929 0,'0'-25'31,"25"0"-15,-50 25 15,0 0-31,25 50 16,-50-25-16,26 24 16,-1-24-16,0 25 15,0 49 1,50-25-1,25-24 1,74-50 0,-50-25-1,0-24 1,-74-75 0,-24 0-1,-76 24 1,26 100-1,74-24 1,-25 24 0</inkml:trace>
  <inkml:trace contextRef="#ctx0" brushRef="#br0" timeOffset="54406.89">29818 5904 0,'0'0'0,"25"0"16,-25 0 15,-25 0-31,0 25 16,0 0-16,-24 24 16,24 51-1,50-26 1,49-24 15,100-50-15,-125 0-1,26-25 1,-50-50 0,-50-49-1,-50 50 1,1 0-1</inkml:trace>
  <inkml:trace contextRef="#ctx0" brushRef="#br0" timeOffset="54559.3">30215 6078 0,'0'0'0,"0"-25"0,0 0 31</inkml:trace>
  <inkml:trace contextRef="#ctx0" brushRef="#br0" timeOffset="57421">6177 9948 0,'0'0'15,"0"-25"16,-25 25-31,0 25 16,1 0-16,24-1 0,-25 26 16,25-25-1,0 24 1,49-49 0,26-24-1,-26-26 1,-24-24-1,-50 24 1,-49 25-16</inkml:trace>
  <inkml:trace contextRef="#ctx0" brushRef="#br0" timeOffset="57673.36">5879 10245 0,'-25'0'16,"25"25"-1,-24 0-15,24 0 16,0 0 0,24-25-16,1 0 0,25 0 15,24-50 1,-49 0-1,-25 1 1,-99-1 0</inkml:trace>
  <inkml:trace contextRef="#ctx0" brushRef="#br0" timeOffset="57926.93">5706 9948 0,'-25'-25'16,"25"0"-1,25 75-15,-75-125 0,25 51 0,0 24 32,1 24-17,48 1 1,-24 0-1,0 0 1,25-25 0</inkml:trace>
  <inkml:trace contextRef="#ctx0" brushRef="#br0" timeOffset="58405.07">7814 9824 0,'0'-25'16,"0"50"-16,0-75 15,50 50 32,-25 0-47,24 0 16,26 0-16,-26 25 16,-24-25-16,49 74 15,-74 50 1,-99 75-1,0-1 1,25-74 15,74-99-31,-25 25 16,50-25 0,148-50 15,-98 0-31,24 0 15,-25 0-15,1 1 16</inkml:trace>
  <inkml:trace contextRef="#ctx0" brushRef="#br0" timeOffset="58623.21">7889 10394 0,'0'0'0,"-25"-25"0,0 25 16,0 0 15,25-24-31,75-1 16,98-25 0,26 1-1,-75 24-15</inkml:trace>
  <inkml:trace contextRef="#ctx0" brushRef="#br0" timeOffset="58854.96">9203 10171 0,'25'0'63,"25"0"-63,-25-25 15,49 0-15,-24 25 16,-1-24-16,26-1 16,-51 25-16</inkml:trace>
  <inkml:trace contextRef="#ctx0" brushRef="#br0" timeOffset="59022.07">9501 10295 0,'0'25'15,"0"-50"1,0 75 0,0-75-1,50 0 1,74-25-1,-25 26-15</inkml:trace>
  <inkml:trace contextRef="#ctx0" brushRef="#br0" timeOffset="59638.19">11188 9303 0,'0'0'16,"0"-25"-16,-25 25 15,0 0 1,1 74 0,24-49-1,-50 25-15,50 24 16,-25-24-16,-25 74 15</inkml:trace>
  <inkml:trace contextRef="#ctx0" brushRef="#br0" timeOffset="60137.94">11734 9526 0,'24'-25'0,"-48"50"0,48-75 16,-24 26-16,0-26 15,0 25-15,0-24 16,0 24-16,-24 0 16,-1-25-1,-74 50 1,-1 25-1,26 50 1,74-26 0,50 1-1,49 24 1,25 1 0,-99-51-1,-25 26-15,-50 24 16,0-24-1,-49-25 17,50-25-17,24-75 1,50-24 0,49 25-1,0-1 1,-24 51-1</inkml:trace>
  <inkml:trace contextRef="#ctx0" brushRef="#br0" timeOffset="61104.9">12255 9328 0,'24'-25'31,"-24"0"-31,50 25 15,-50-25 1,25 25-16,0 0 16,49 0-1,-24 50 1,-25 49 0,-25 0-1,-50-24 1,0-1-1,25-74 1,25 25 0,50-50-1,49 0 17,-49 0-32</inkml:trace>
  <inkml:trace contextRef="#ctx0" brushRef="#br0" timeOffset="61320.78">13222 9576 0,'25'0'31,"25"0"-15,-1-25-16,100 25 16,-75-25-1</inkml:trace>
  <inkml:trace contextRef="#ctx0" brushRef="#br0" timeOffset="61622.75">14214 9104 0,'0'0'0,"0"-24"16,-49-1-16,49 50 47,0-1-47,-25 76 15,25-51 1,0 1 0,0 99-1,25-50 1</inkml:trace>
  <inkml:trace contextRef="#ctx0" brushRef="#br0" timeOffset="62054.96">14661 9303 0,'0'0'15,"0"-25"-15,25-25 0,0 1 16,-1-50-1,-48 24 1,-26 50 0,-74 50 15,74 0-15,25 49-1,75 1 1,0-1-1,-1-49-15,-24 25 16,0 24 0,-25-49-1,-25 0 17,0-25-32,0 0 15,1-50 1,48-74-1,26 74 1,49 1 0</inkml:trace>
  <inkml:trace contextRef="#ctx0" brushRef="#br0" timeOffset="62388.35">15132 9104 0,'25'0'16,"-50"25"15,25 0-31,0 0 16,0 0-1,-25-1-15,25 26 16,25 24-1,0-24 1,49-25 0,-24-50-1,-25-25 1,-25 26 0,0-51-1,-25 1 1,-49 49-16</inkml:trace>
  <inkml:trace contextRef="#ctx0" brushRef="#br0" timeOffset="63037.71">10270 10419 0,'-25'0'16,"75"-25"31,-25 25-47,49 0 15,100-25 1,148 25 0,174-49-1,174-1 1,50-24-1,-1-25 1,0 24 0,-371 26-16,297 24 15,-174 0 17,-149 0-17,-148 25 1,-149 0-16,0 0 15,-75 0 1</inkml:trace>
  <inkml:trace contextRef="#ctx0" brushRef="#br0" timeOffset="64557.85">11014 11511 0,'0'0'0,"0"-25"16,0 0-1,0 50 17,0 0-17,25 24-15,0 75 16,0-24-1,24-51 1,-49-24 0,50-25-1,-25-25 17,-25-24-17,0-51 1,-25-49-1,-25-24 1,1-1 0,24 125-16,0-26 15,25 25 1,50 1 15,24 24-31,125-49 16,-75 49-1,-25 0-15,99 0 16,-123 25 0,-26-25-16,26 25 0</inkml:trace>
  <inkml:trace contextRef="#ctx0" brushRef="#br0" timeOffset="64887.84">11610 11362 0,'24'-25'47,"1"25"-47,25 0 16,-50 25-16,25 0 15,-25 74 1,-25-25 0,0-49-1,25 0 17,25-25-32,49-50 15,50-24 1,0-1-1</inkml:trace>
  <inkml:trace contextRef="#ctx0" brushRef="#br0" timeOffset="65255.06">12304 11238 0,'0'0'0,"25"-25"0,-25 0 15,-25 0 1,-49 25-1,-25 50 1,24 24 0,50-24 15,25-25-15,100-75-1,-26 50 1,-24-25-1,-26 75 1,1 24 0,0 26-1,-25-26 1,0 0 15,0-49-31,25-50 16</inkml:trace>
  <inkml:trace contextRef="#ctx0" brushRef="#br0" timeOffset="65571.78">12701 11312 0,'25'-49'16,"-50"98"-16,50-148 0,-25 25 31,-25 49-31,-24 25 16,-51 25-1,76 24-15,-1-24 16,25 49 0,25-49-1,74-25 1,-25-25 0,-24 25-1,-50 25 1,0 74-1,0 1 1,0-51 0,49 1-1</inkml:trace>
  <inkml:trace contextRef="#ctx0" brushRef="#br0" timeOffset="65872.74">13669 10940 0,'24'-25'0,"-48"50"0,48-75 0,-24 26 16,0-1 0,0 50-1,-24 24 1,-51 175-1,50-100 1,-99 198 0,0-24-1,0-50 1,50-75 0,24-73-1,50-76 1</inkml:trace>
  <inkml:trace contextRef="#ctx0" brushRef="#br0" timeOffset="66338.44">13693 11808 0,'0'-24'15,"0"48"-15,0-73 16,0 74 0,0-1-1,0 100 1,0 0 0,25-24-1,0-76 1,49-24-1,26-74 1,-51 24-16,26-98 16,-26-51-1,-49 50 1,-49 25 15,49 75-31,49-26 16,75-24-1,50 25 1,24 24 0,-73 25 15,-76 25-31</inkml:trace>
  <inkml:trace contextRef="#ctx0" brushRef="#br0" timeOffset="66670.8">14413 11734 0,'0'0'0,"25"0"31,-50 25-15,25 24 0,0 1-16,-25 0 15,25-1 1,0 1-16,-25-1 15,25-24 1,50-25-16</inkml:trace>
  <inkml:trace contextRef="#ctx0" brushRef="#br0" timeOffset="67339.14">14810 11684 0,'0'0'16,"0"-25"-16,-50 25 47,25 25-47,25 25 31,0-25-31,25 0 16,25-1-1,-1-24 1,1-24-1,-25-26 1,-25 25 0,0 0-16,-25 0 15,25 1 1,0-1-16,25 25 31,0-25-15,-1 25-16,26-25 15,-25 25-15,49-25 16,-24 1 15,24-1-15,-74 50 31,-25 24-32,25-24 1,0 25-16,0-26 16,0 1-1,50-25 1,74-25 0,-74 1-1,-50-51 16,-25 1-15,-25 24 0,1 50-16,24 0 15,0 0 1,0 0-16</inkml:trace>
  <inkml:trace contextRef="#ctx0" brushRef="#br0" timeOffset="68088.73">18010 9774 0,'0'-25'16,"0"0"15,25 25 0,-1-24-31,1 24 16,25 0-16,24-25 15,-24 25-15,74-25 16,-74 0 0,-26 25 15</inkml:trace>
  <inkml:trace contextRef="#ctx0" brushRef="#br0" timeOffset="68289.42">18134 9948 0,'0'0'0,"-25"25"0,25-1 15,0 1 17,25-25-32,74-25 15,75 1 1,-1-1-1,-98 0 1</inkml:trace>
  <inkml:trace contextRef="#ctx0" brushRef="#br0" timeOffset="69606.34">20615 8881 0,'0'-25'15,"0"0"17,24 1-17,1 24 1,25-25-1,99 25 1,-50 25 0,-74-1-16,-1 51 15,-48 49 1,-76 0 0,1-25-1,50-49 1,49-25-1,99-25 17,0-25-17,75-25 1,-1 1 0,-98 24-16</inkml:trace>
  <inkml:trace contextRef="#ctx0" brushRef="#br0" timeOffset="69888.75">21582 9055 0,'25'-25'15,"-25"0"1,25 25-16,-75 50 16,75-125-1,-50 75-15,0 50 16,0-25 0,1 49-1,48-24 1,100-1-1,-74-73 1,49-1 0,-49-74 15,-75 24-15,-49 1-1,-75 49 1,0 50-1</inkml:trace>
  <inkml:trace contextRef="#ctx0" brushRef="#br0" timeOffset="70208.35">20118 9849 0,'0'0'0,"25"24"32,25-24-17,24-24-15,50 24 16,25-25 0,248-25-1,99 25 1,-24-24-1,-100 24 1,-199 25 0,-123-25-16,-25 25 15,-25-25 1</inkml:trace>
  <inkml:trace contextRef="#ctx0" brushRef="#br0" timeOffset="70572.12">20813 10444 0,'-25'0'0,"0"0"15,1 0 1,-1 25 0,0 0-16,0 24 15,0 1 1,1-1-16,-1 75 15,0-74 1,25 0 0,0-26-1</inkml:trace>
  <inkml:trace contextRef="#ctx0" brushRef="#br0" timeOffset="70971.88">20912 10593 0,'0'0'16,"0"-25"-16,0 0 31,0 0-31,0 1 31,50 24-31,-1-25 16,76 0-1,-26 0 1,-50 0 0,-24 25 15,-50 75-15,25-1-1,-49 25 1,24 1-1,0-26 1,0 0 0,25-24-1,0 0 1,25-50 0</inkml:trace>
  <inkml:trace contextRef="#ctx0" brushRef="#br0" timeOffset="71527.13">21656 10791 0,'25'0'62,"-25"25"-46,0 0 15,50-50 1,-50 0-17,25 0-15,0 25 16,-1-24-1,-48 48 17,-1 1-17,0 25 1,25-25 46</inkml:trace>
  <inkml:trace contextRef="#ctx0" brushRef="#br0" timeOffset="71938.16">22053 10618 0,'0'-25'15,"0"0"-15,0 0 16,25 25 0,-25-25-16,75 25 15,-26-24 1,-24 48-1,25 1 1,-50 50 0,-50 24-1,-24 0 1,24-25 0,25-49-1,75-25 16,24-25-15,1 1 0,24-26-1</inkml:trace>
  <inkml:trace contextRef="#ctx0" brushRef="#br0" timeOffset="72306.71">22674 10667 0,'24'-49'0,"-98"148"0,124-149 16,-1-24-16,-24 24 0,25 1 15,-50 24 1,0 0 15,-75 25-15,-49 25 0,50 24-1,74-24 1,49 0-1,51-50 1,-1 0 0,-74 25-1,-25 25-15,24 50 16,-48 24 0,-26 25-1,0 25 1,1-25 15,24-50-15,25-49-16</inkml:trace>
  <inkml:trace contextRef="#ctx0" brushRef="#br0" timeOffset="72624.91">23889 9526 0,'0'0'0,"0"-25"15,25 0 1,0 1 0,0-1-16,-1 25 15,76-25 1,-1 0 0,-50 25-1,-49-25 1</inkml:trace>
  <inkml:trace contextRef="#ctx0" brushRef="#br0" timeOffset="72788.28">23939 9799 0,'0'0'16,"-25"50"-16,25-26 0,-25-24 16,25 25-1,25-25 1,49 0-1,75-25 1</inkml:trace>
  <inkml:trace contextRef="#ctx0" brushRef="#br0" timeOffset="73222.89">25353 9129 0,'0'0'0,"0"-25"0,0 1 15,0-1 17,-25 25-17,25 49 1,0-24 0,0 0-16,-25 25 15,25 24-15,0-24 16,0 24-16,-25 0 15,25 50 1,0-49 0,0-26-1,0-24 17</inkml:trace>
  <inkml:trace contextRef="#ctx0" brushRef="#br0" timeOffset="73489.05">25700 9600 0,'0'-24'16,"-25"24"15,25 24-16,0 1 1,0 0 0,-25 0-1</inkml:trace>
  <inkml:trace contextRef="#ctx0" brushRef="#br0" timeOffset="73920.91">26419 9154 0,'0'0'16,"0"-25"-16,0 0 31,0 50 0,0 0-15,0 0-16,-24 99 15,24-75 1,-25 26-16,25-26 16,-25 51-1,0-26 1,25-24-1,0-26 17</inkml:trace>
  <inkml:trace contextRef="#ctx0" brushRef="#br0" timeOffset="74374.16">27213 9179 0,'0'-25'15,"0"50"-15,0-75 0,0 25 32,-25 25-17,1 25-15,-1 0 16,-25 0-16,-24 74 15,-25 174 17,99-149-17,24-75 1,-24 1-16,50 0 16,0-25-1,49-25 1,-74-25 15,-1 0-15,1-50-1,-74 1 1,-26 74 0,-49-25-1,50 25-15</inkml:trace>
  <inkml:trace contextRef="#ctx0" brushRef="#br0" timeOffset="77458.11">24807 14661 0,'0'0'16,"0"-25"47,25 25-17,0 25-30,74-25 0,-25 0-16,100 0 15,-100 0 1,26 0-16,24 0 16,124 0-1,-100 0 1,1 0-16,-25 0 15,174 25-15,0 0 16,-25-25 15,-1 25-15,125-1 0,-297-24-1,148 25 1,-99 0-1,24-25 1,-24 0 0,25 0-1,-26 0 1,1 25 0,-25-25-1,25 0 1,0 0-1,0 0 1,-25-25 0,25 25 15,24-50-15,-49 26-1,0-1 16,-99 25-31,25-25 0,0 25 0,-26-25 32,1 25-17,0-25 1</inkml:trace>
  <inkml:trace contextRef="#ctx0" brushRef="#br0" timeOffset="80055.8">24584 14091 0,'0'-25'31,"-25"25"-15,50 25 47,0-1-48,-1-24-15,26 0 16,0 25-1,24-25-15,25-25 16,0 25 0,1-24-1,-1-26 17,0 25-17,-49 0-15,74-24 16,-25-1-1,-25 1 1,1-1 0,-26 25-1,1 0 1,0-24 0,-1-1-1,1 25-15,-1-24 16,26-26-1,24-24 17,-74 49-17,49-24 1,-49 49 0,0-24-16,49-1 15,-49-25 1,0 51-1,0-51 1,0 26 0,-1 24-16,26-50 31,0-49-15,-1 50 15,-24 49-16,0-24 1,0-1-16,24-25 16,-24 51-1,25-51 1,-25 50 0,24-49-1,26-25 16,24 24-15,-25 26 0,25-26-1,-24 26 1,-26 24 0,-24 0-16,25 0 0,24-24 15,1-1 1,-1 0-1,1 1 1,-26 24 15,1-49-15,49 49 0,-25-50-1,1 51 1,-25-26-1,24 25 1,100 0 0,-26 1-1,-24-1 1,0 25 0,1 0-1,-1 25 1,0-1 15,0 1-15,-75 0-16,75 25 15,50 49 1,-75-25 15,100 25-15,-100-24-1,-50-25 1,26-26-16,24 51 16,-49-26-1,49 51 1,0-1 15,0 25-15,-49-75-1,0 51 1,-26-76-16,26 76 16,0 49 15,-26-75-15,1-24-16,0-1 15,0 50 1,0 25-1,0-74-15,-1 49 32,26 1-17,0 48 1,-26-98 0,1 24-16,50 75 15,-51-25 16,26-24-15,0-26 0,-1-24-1,26-26 1,-51 1 0,51 25-1,-26-25 1,26 24-1,-50-24-15,49 0 16,1 24 15,-26-49-31,1 25 16,49 0 0,-25-25-1,-24 0 1,0 0-1,-50-25-15,24 0 16,-24 1 0</inkml:trace>
  <inkml:trace contextRef="#ctx0" brushRef="#br0" timeOffset="80739.03">29942 14711 0,'-25'0'16,"0"0"-1,-24 0 1,24 49 0,199 1 30,-100-50-46,25 0 16,25 0-16,124 0 16,25 0-1,0 0 17,-124 0-32,173-25 15,1 0 1,-25 1-1,-50-1 1,-75 25 0,-73-25-1,-51 25 1,-74-50 15</inkml:trace>
  <inkml:trace contextRef="#ctx0" brushRef="#br0" timeOffset="81710">30686 12528 0,'-25'-50'16,"25"25"15,0 0-31,0 75 47,-24-25-32,-1 49 1,0 50 0,0 50-1,25 0 1,0-75-16,50 99 15,-25 50 1,-1 1 0,-24-51-1,0 0 1,-24 51 15,-1-175-31,25 50 16,-25 50 15,0-100-15,0-24-1,25-1 1,0-24 0,0 25-1,0-25 1,-24-1 15,24 1-15,0 0-1</inkml:trace>
  <inkml:trace contextRef="#ctx0" brushRef="#br0" timeOffset="84018.52">29917 15827 0,'0'0'0,"-25"0"16,1 0 343,24 25-218,0 0 125,0 0-266,0-1 15,0 26-15,-25 49 16,25-24 0,-25-1-1,25-74 16</inkml:trace>
  <inkml:trace contextRef="#ctx0" brushRef="#br0" timeOffset="84256.23">30339 16075 0,'0'0'16,"0"25"15,-25-25-15,25 25-16,0 0 16</inkml:trace>
  <inkml:trace contextRef="#ctx0" brushRef="#br0" timeOffset="84689.89">30711 15877 0,'0'-25'15,"0"50"-15,0-75 16,-25 50 15,25 25-15,-99 124 15,74-50-15,25-74-16,0 24 15,25-24-15,25 25 16,24-50 0,25 0 15,-24-50-15,-51 1-1,-24 24-15,0-25 16,-49 25-1,-50 50 1,24 0 0,50-25-16</inkml:trace>
  <inkml:trace contextRef="#ctx0" brushRef="#br0" timeOffset="85106.25">31158 15902 0,'0'0'0,"0"-25"32,0 50-1,0-1-31,0 1 15,-25 0-15,25 0 16,0 0 0,25-25-1,49-50 1,-24 25 0,-1-24-1,-24 49 16,-25 99 1,-50 0-17,1 25 1,-26-25 0,75-74-16</inkml:trace>
  <inkml:trace contextRef="#ctx0" brushRef="#br0" timeOffset="85690.41">31827 15877 0,'0'0'0,"0"-50"0,0 25 15,25 0-15,-25 1 16,-49-1-1,-26 50 1,1-1 15,49 1-15,25 0-16,-25-25 16,0 50 15,25-25-16,0 24 1,0-24 0,0 0-1,25-25 1,25-25 0,-1 0-1,26 25 1,-50 0-1,-1 0 1,1 25 15,-25 49-15,0-49-16,-25 50 16,1-1-1,-51 0 1,25-24-1,1 0 1,-1-50-16,-74 0 16,50 0-1</inkml:trace>
  <inkml:trace contextRef="#ctx0" brushRef="#br0" timeOffset="86844.83">31406 14066 0,'-25'0'62,"0"0"-15,0 0-31,25 25-16,0-1 15,-25-24 1,25 25-16,-49 25 31,24-25-31,-25 24 16,26-24-1,-26 25 1,25-26-16,0-24 16,1 0-1,24-24 1,0-51-1,24 26 1,76-26 0,-76 75-1,1-25-15,25 50 32,-25 25-17,-1 24 1,26 50-1,-25-74-15,0 0 0,49 49 32,-49-74-17,-25-1 1</inkml:trace>
  <inkml:trace contextRef="#ctx0" brushRef="#br0" timeOffset="90771.83">30661 14934 0,'0'0'0,"-24"0"0,-1-25 15,0 25 1,0 0 15,0 0 110,25 25-126,0 0-15,-24 0 16,24-1-16,0 1 16,0 0-1,24-25 1,1 0 0,25-25-1,-1-24 1,-24-26-1,-25 50 1,-25 25 31,1 0-31,24 25 30,0-50-30,24 25 0,-24-24 15,25 24 16</inkml:trace>
  <inkml:trace contextRef="#ctx0" brushRef="#br0" timeOffset="95070.94">27833 12776 0,'-24'0'62,"24"-25"32,24 25-63,-24 25 94,0 24-109,0-24-16,-24 25 16,24-1-16,-25 1 15,25 0-15,-25-26 16,25 51-1,-25-50-15,25 0 32,25-25-17</inkml:trace>
  <inkml:trace contextRef="#ctx0" brushRef="#br0" timeOffset="95356.2">28354 12949 0,'25'0'16,"-50"0"-16,50-24 46,0 24-30,25 0-16,-1 0 16,1-25-1,74 25 1,-25-25 0,-49 25-16</inkml:trace>
  <inkml:trace contextRef="#ctx0" brushRef="#br0" timeOffset="95808.15">29719 12850 0,'25'-25'15,"-50"50"-15,74-50 0,-24 25 16,-50 0 15,25 25-15,-24 25-16,-1-1 15,-25 1-15,1 0 16,-76 49 0,51-74-16,-75 24 31,124-73-31,1-1 15,24 0 1,49-74 0,-24 74-16,25-25 31,-1 25-15,26 100-1,-51-1 1,1-24-16,25 24 15,24 50 1,1-49-16,-75-1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5:01:57.2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2382 0,'-25'-25'16,"50"50"-16,-50-75 0,25 25 15,0 0 1,0 50 0,25 0-1,-25 74 1,25 50-1,0-25 1,-25-74 0,25-26-16,-25 1 15,24-25 17,1-99-17,0 25 1,25-125-1,-26 50 1,1 75 0,0 74-1,-25-25 1,25 25-16</inkml:trace>
  <inkml:trace contextRef="#ctx0" brushRef="#br0" timeOffset="254.77">2555 2530 0,'0'-24'16,"0"48"-16,25-48 31,-25 48-15,-25 26-1,25-25-15,0 74 16,-25-25 15,25 1-15,0-50 0</inkml:trace>
  <inkml:trace contextRef="#ctx0" brushRef="#br0" timeOffset="413.8">2630 2382 0,'0'0'0,"24"-25"0,-24-25 47,-24 25-47</inkml:trace>
  <inkml:trace contextRef="#ctx0" brushRef="#br0" timeOffset="698">1712 2580 0,'0'-25'0,"0"50"0,-25-75 16,0 50-16,25-24 15,-25 24 1,25 24 0,0 26-1,-25 24-15,50 1 16,-25 74-1,50-25 1,-1-75-16</inkml:trace>
  <inkml:trace contextRef="#ctx0" brushRef="#br0" timeOffset="931.52">3051 2530 0,'25'0'16,"-50"0"-16,75-24 16,-25 48 15,-50 1-31,25 25 16,0 24-16,0 25 15,-50 75 1,50-99-1,-25-1-15</inkml:trace>
  <inkml:trace contextRef="#ctx0" brushRef="#br0" timeOffset="2298.19">6549 2233 0,'25'-25'16,"-25"0"15,0 0-31,0 0 16,-25 25-1,-25-24 1,1 24 0,-26 0-1,-49 24 1,0 76-1,75-26-15,-1 1 16,0 98 0,50-98-16,25 24 15,0-50 1,124 1 0,49-25-1,1-50 1,-125 0-16</inkml:trace>
  <inkml:trace contextRef="#ctx0" brushRef="#br0" timeOffset="2865.04">6996 2506 0,'0'-25'16,"0"50"-16,0-75 16,0 25-1,-50 50 1,-24 49-1,49 26 17,25-26-17,74-24 1,25-50 0,-24-25-1,-26-50 1,-49 1-1,-24-25 1,24 49-16,0 1 16,49 24-1,26 0 1,49 75 15,-50 24-15,-74-24-16,25 24 15,-25-49 1,-25 0-16,50-50 31,0-25-15,24-49 0,1 74-16,-25-24 15,24 49 1,-24 49-1,0 26 1,0 24 0,0-25-1,-1-49 1</inkml:trace>
  <inkml:trace contextRef="#ctx0" brushRef="#br0" timeOffset="3098.6">8236 2431 0,'25'-25'0,"-50"50"0,50-74 16,-25 24 15,-50 50-15,0 24-1,1 26 1,24-26-1,50 1 1,49-1 0,-49-24-16</inkml:trace>
  <inkml:trace contextRef="#ctx0" brushRef="#br0" timeOffset="4319.64">8633 2654 0,'0'0'32,"0"-24"-1,0-1-31,25 25 16,24-75-1,26-24 1,-1-25-1,-49 50-15,0-1 16,-25 26-16,25-75 16,-50 74-1,25 50 32,-25 50-47,-25 24 16,25 0-16,-49 100 15,49-99 1,25 73 0,25-148-1,49 25 1,51-74 0,-26-26-1,0-49 1,-49 50-1,-26 49-15,-24 50 32,-24 24-17,-1 51 1,25-1 0,25-50-1,-1-49 1,26-49 15,24-26-15,-24-49-1,-25 75 1,0 49 0,-25-25-1,-25 74-15,25 26 16,0 24-1,25-24 1,24-51 0,1 1 15,-1-50-31,51-24 16,49-125-1,-100 75 1,-49 49-1,-74 50 1,-1 25 0,75 49-1,0-49 1,50 75 0,24-1-1,-24 0 1,-25 0-1,-25-24 1,0-51-16,-25 1 16,0-25-16,-24 0 15,49-124 1,49-25 15,75-24-15,-25 98-1,25 50 1,-74 25 0,0 25-1,-25 0-15,-1 50 16,1-26 0,-25 26-1,25-1 1,-25-49-1,0 0 1</inkml:trace>
  <inkml:trace contextRef="#ctx0" brushRef="#br0" timeOffset="4464.91">10419 2282 0,'0'0'16,"-25"-25"-16,25 1 0,-49-1 15,24 0 17</inkml:trace>
  <inkml:trace contextRef="#ctx0" brushRef="#br0" timeOffset="4798.14">10667 2357 0,'0'0'0,"0"25"32,25 24-17,-25-24 1,0 25-16,25 24 16,24 0-1,-24-74 1,25 0-1,-1-49 17,-24-50-17,-25-1 1,0 51-16,-50-26 16,26 50-1,-26 25 1</inkml:trace>
  <inkml:trace contextRef="#ctx0" brushRef="#br0" timeOffset="5181.84">11089 2506 0,'0'0'0,"25"0"0,-1 24 16,-24 1-16,25 0 15,0 49 1,-25-24 0,0-25-1,0-75 17,50-24-17,49-25 1,0 24-1,-25 50 1,1 25 0,-26 50-1,-24 24 1,0 1 0,-25 24-1,-25-25 1,25-49-16,-25 0 15</inkml:trace>
  <inkml:trace contextRef="#ctx0" brushRef="#br0" timeOffset="5815.18">12403 2729 0,'0'0'0,"0"-25"63,25 25 15</inkml:trace>
  <inkml:trace contextRef="#ctx0" brushRef="#br0" timeOffset="5965.68">12503 3051 0,'0'0'0,"0"25"0,0 0 31</inkml:trace>
  <inkml:trace contextRef="#ctx0" brushRef="#br0" timeOffset="6485.55">7020 3572 0,'100'25'31,"-1"-25"-31,50 25 16,74-25-16,422 0 31,124 0-15,25 25-1,-199-25 1,-272 0 0,-199 0-1</inkml:trace>
  <inkml:trace contextRef="#ctx0" brushRef="#br0" timeOffset="7264.69">14810 2158 0,'0'0'15,"-25"-25"-15,0 25 0,25-24 16,-74-1 0,-26 74-1,-24 51 1,75 73-1,123 1 1,125-25 0,-1-25-1,-123-50 1,-75 1 0,-50-50-16,-148 24 15,-26-24 1,75-25 15,100-25-15,74-49-1,123-26 1,101 1 0,-150 74-16</inkml:trace>
  <inkml:trace contextRef="#ctx0" brushRef="#br0" timeOffset="7415.39">15157 2704 0,'50'0'15,"-100"0"-15,124 0 0,-49 0 16,0 25 15,-25 24-31,-25 26 16,25 24 0,-25 0-1,1-74 1</inkml:trace>
  <inkml:trace contextRef="#ctx0" brushRef="#br0" timeOffset="7563.28">15331 2481 0,'0'0'15,"0"-50"-15,0-24 16</inkml:trace>
  <inkml:trace contextRef="#ctx0" brushRef="#br0" timeOffset="7881.89">15604 2828 0,'0'0'0,"0"50"16,-25-26-16,0 26 31,-25 0-15,26-50-1,48-50 1,51-49 0,-26 24-16,51 1 15,-51 24 1,1 50-1,-1 75 1,-24 24 0,0 25-1,25-25 1,49-74 0</inkml:trace>
  <inkml:trace contextRef="#ctx0" brushRef="#br0" timeOffset="8116.2">16546 2754 0,'0'0'0,"25"-75"16,0 1-1,-75 74 17,-24 74-17,24 25 1,50 1-1,0-51-15,0-24 16,25 0-16,74 0 16,0-25-1,-49 0 1</inkml:trace>
  <inkml:trace contextRef="#ctx0" brushRef="#br0" timeOffset="8432.66">17191 2828 0,'25'0'31,"0"-25"-15,0 0 0,74-24-1,75-100 16,-174 124-15,-25 25-16,-50 0 16,-74 50-1,100-1-15,-50 75 16,74-24 0,25-26-1,74 1 16,50-26-31</inkml:trace>
  <inkml:trace contextRef="#ctx0" brushRef="#br0" timeOffset="10199.07">19424 2729 0,'25'0'16,"-25"-25"-1,0 0 32,-50 25-47,0 50 16,1-25 0,-26 99-1,26 0 1,49-50-16,25 1 15,24-51 1,1-24-16,74 0 16,0-49-1,-75-50 1,-24-26 15,-25 1-15,-25 25-1,1 74 1,-51 25 0,1 75-1,24 24 1,50 0 0,50-74-1,49-25 1,25-25-1,25-124 1,-99 50 0,-26 50-1,-48 73 17,24 26-17,0 0-15,-25 74 31,50-25-15,-25-49-16,49-26 31,-24-48-31,25-1 16,24-75 0,-24-24-1,-1 50 1,-49 49-1,0 75 17,0 49-17,0 0 1,0-24 0,0-50-1,25-25 1,49 0-1,1-75 1,24-24 0,-24-50-1,-51 25 1,1 99 0,0 50 15,-25 0-16,50 49 1,-26 1-16,1-26 16,0 1-16,0 24 31,0-24-31,-25-25 31,74-25-15,50-25-1,-74 25 1,-1-25-16</inkml:trace>
  <inkml:trace contextRef="#ctx0" brushRef="#br0" timeOffset="10902.32">22450 2580 0,'0'-25'0,"0"50"0,0-75 16,-25 26 15,1 48-16,-76 1 1,76 0-16,-51 74 16,75-24-1,0 24 1,99 0 0,50-24-1,50-75 1,74-50-1,-125-49 1,-98-1 0,-50 51-1,-50 24 1,-49 25 0,0 50-1,49-1 16,26 26-15,73-51 0,50-48-1,-24-1 1,-26-25 0,-24 50-1,0 0 1,0 25-1,25 74 1,-1-24 0,26-26-1,-1-24 1,-24-74 15,-26-1-31,26-99 16</inkml:trace>
  <inkml:trace contextRef="#ctx0" brushRef="#br0" timeOffset="11065.11">23591 2630 0,'50'-199'16,"-25"75"0,0 99-1,-25 50 1,-124 397-16,223-745 16,-174 547-16,100-324 15,0 249 1,0-25-1,24-74-15</inkml:trace>
  <inkml:trace contextRef="#ctx0" brushRef="#br0" timeOffset="11833.07">24162 2654 0,'0'0'0,"0"-24"0,25-1 16,-25 0-1,-50 25 1,-24 50 0,24 24-1,25 25 1,25-24 0,25-51-16,25-24 15,-25 25-15,24-50 16,75-24-1,-74-26 1,-50 26 0,0 49 15,0 74-15,25 1-1,24-26 1,26-49 15,-26-25-15,1-24-1,0-75 1,-26 74-16,1 25 16,0 1-1,-25 73 1,25 26-1,24-1 1,26-49 0,24-25-1,-25-50 1,-24-49 0,0-99-1,-1-1 1,-24 75 15,-25 99-15,-50 50-1,-49 99 1,74-49-16,-24 123 16,24-49-1,99-25 1,50-50-1,25-74 1,0 0 0</inkml:trace>
  <inkml:trace contextRef="#ctx0" brushRef="#br0" timeOffset="15849.58">25700 2704 0,'0'0'16,"0"-25"-16,-25 25 16,25-25-1,-49 25-15,-1 0 16,25 25 0,-24 25-1,-51 49 1,76 0-1,24-49 1,24-50 0,76-25-1,-26-25 1,-24-24 0,-26 24-1,1 75 16,-25 0-15,0 25 0,25-26-16,0-24 15,99 25 1,-50-74 0,-24 24-1,-1 0-15,-24-49 16,0 24-16,0-24 15,25-125 1,-26 75 0,1 99-1,-25 25 1,-99 174 0,74 24-1,25-49 1,25-25-1,25-49 17,-1-50-32</inkml:trace>
  <inkml:trace contextRef="#ctx0" brushRef="#br0" timeOffset="16016.23">26196 2654 0,'0'0'0,"-25"-24"16,1 24-16,-1 0 16,25-25-1,-25 25 1,99-25 0,50 25-1</inkml:trace>
  <inkml:trace contextRef="#ctx0" brushRef="#br0" timeOffset="16716.08">26519 2778 0,'0'0'0,"24"25"15,51-50 16,24 1-15,-24-26 0,-51 0-1,-24 26 1,-49-1 0,-51 50-1,26 49 1,49 0-1,100-24 1,74-25 0,-25-25-16,99 0 15,0-25 1,-74-25 0,-99 1 15,-100 49-16,-74-25 1,25 25 0,24 50-1,50 24 1,100 25 0,-26-74-1,1-25-15,74 0 16,-49-25-1,-1-49 1,0-100 0,-24-49-1,0 24 1,-26 75 0,-24 100 15,-24 48-16,-26 100 1,25 25 0,0-49-16,25-26 0</inkml:trace>
  <inkml:trace contextRef="#ctx0" brushRef="#br0" timeOffset="18765">29223 2654 0,'0'-24'16,"0"-1"-1,24 25 17,-24-25-32,0 75 31,0-26-16,0 51-15,25 98 16,0-48 0,0-26-1,-25-74 17,25-25-17,-1-25 1,-24-25-16,25-74 31,0-50-15,25 1-1,-26 98 1,-24 51-16,0 98 16</inkml:trace>
  <inkml:trace contextRef="#ctx0" brushRef="#br0" timeOffset="20014.63">29917 2977 0,'25'0'15,"-50"0"-15,75-25 16,-25 0-16,-25-74 16,24 49-1,-48 26 1,-26 24-1,-24 49 1,-1 50 0,50-24-1,75-50 1,0-25 0,49-25-1,-25-50 1,-24 1-1,-25 24-15,-25 26 16,0 48 15,0 1-31,0 25 16,49 99 15,26-100-15,24-24-1,25-25 1,-25-74 0,-49-50-1,-25 24-15,-1 1 16,26-198 0,-50 247-1,25 0 1,-75 125 15,25-1-31,1 1 16,-1-1-16,0 100 15,25-50 1,50-50 0,24-49-1,25-50 16,-24-25-15,-26-98 0,-24 73-16,0 26 15,-25-26 1,0 100 15,0 25-31,-25-1 16,0 1-16,25 49 15,0-25 1,50-49 0,24-25-1,-24-25 1,-25-24 0,24-50-1,-24 49 1,0-24-1,-25 98 17,-25 26-17,25 99 1,50-50 0,49-49-1,25-50 1,-74 0-1,24-100 1,0-98 0,-49 124-1,-50 98 32,1 1-31,24 25-16,-25 74 15,25-25 1,25-49 0,49-1-1,25-49 1,1 0 0,-76 0-1</inkml:trace>
  <inkml:trace contextRef="#ctx0" brushRef="#br0" timeOffset="21215.82">6127 4837 0,'0'0'16,"-24"-24"-16,-1 24 31,74 0 0,1 0-15,124 0 0,-1 24-1,-49 51 1,-99 49-1,-25-50-15,-74 50 16,24 0-16,-248 249 47,249-324-47,49-24 16,-25 25-1,99-50-15,75-50 16,25 0 15,-25 1-15,-125 24-16</inkml:trace>
  <inkml:trace contextRef="#ctx0" brushRef="#br0" timeOffset="21415.73">6450 5532 0,'0'0'16,"-25"-25"-16,25 0 16,0 1-1,50-1 1,98-25 0,51 1-1,-125 49 1</inkml:trace>
  <inkml:trace contextRef="#ctx0" brushRef="#br0" timeOffset="21617.32">7244 5458 0,'-25'0'16,"50"0"-16,-50 24 15,50-48 1,-1 24-16,125-50 16,0-24-1,-25 24 1</inkml:trace>
  <inkml:trace contextRef="#ctx0" brushRef="#br0" timeOffset="21782.88">7417 5631 0,'-25'25'15,"75"-25"-15,-25-25 16,99 0 0,25-24-1,-50-1-15</inkml:trace>
  <inkml:trace contextRef="#ctx0" brushRef="#br0" timeOffset="22033.06">8509 5036 0,'0'-25'15,"0"50"-15,0-75 16,0 75 15,0 25-15,-25 24-16,25-24 15,-25 24-15,25 1 16,-25 73 0,1-48-1,24-76-15</inkml:trace>
  <inkml:trace contextRef="#ctx0" brushRef="#br0" timeOffset="22189.96">8782 5532 0,'0'0'0</inkml:trace>
  <inkml:trace contextRef="#ctx0" brushRef="#br0" timeOffset="22499.78">9352 4912 0,'25'-25'0,"-50"50"0,50-25 47,-25 25-47,-25 24 16,25 26-1,-25 74 1,-24-1 0,49-98-16,-25 0 15,25-26-15,0 1 16,25-25-16</inkml:trace>
  <inkml:trace contextRef="#ctx0" brushRef="#br0" timeOffset="23967.81">10220 4961 0,'0'0'0,"0"-24"16,0-1 15,-24 25-15,-1 0-1,-50 25 1,-24 74 0,25 50-1,24 24 1,50-49-1,99-49 1,50-50 0,-50-25-1,1-25 1,-75 25 0,-25-50-1,-50 1 1,-74-1-1,0 25 1,49 0 0</inkml:trace>
  <inkml:trace contextRef="#ctx0" brushRef="#br0" timeOffset="24686.26">12726 5036 0,'0'0'16,"25"-25"-16,0-25 16,-50 26 15,0 24-31,-49 0 15,-1 74 1,-24 25 0,49 75-1,1 24 1,49-24 0,-25 0-1,0-1 16,-25-24-15,26-99-16</inkml:trace>
  <inkml:trace contextRef="#ctx0" brushRef="#br0" timeOffset="25249.24">12031 5830 0,'0'0'15,"0"-25"-15,0-25 16,25 26-16,25-1 16,49-25-1,-25 25-15,1 0 16,24 1 0,149-1-1,0-25 1,-74 25-1,-75-24 1,-74 24 0,-100 25-1,-73 0 1,24 25 0,24 24-1,76 1 1,24-25-1,74 0 1,25-50 0,0 0-1,-24-49 1,-50 49 0,-1 50 30,-24 24-30,25 26 0,50-1-1,-1-49 1,25-25 0</inkml:trace>
  <inkml:trace contextRef="#ctx0" brushRef="#br0" timeOffset="25482.88">13842 5210 0,'25'-75'0,"-50"150"0,50-175 16,-25 76-16,0 24 31,-25 99-15,-24 74-1,49-24 1,0-50 15,24-74-15,26-25-1,25-49-15</inkml:trace>
  <inkml:trace contextRef="#ctx0" brushRef="#br0" timeOffset="25666.28">14066 5210 0,'0'-100'16,"0"200"-16,0-249 0,49 74 15,-74 125 17,25 49-17,-24 50 1,-1 25 0,0-50-1,25-75 1</inkml:trace>
  <inkml:trace contextRef="#ctx0" brushRef="#br0" timeOffset="26132.75">15678 5110 0,'0'0'16,"25"0"-1,-25-24-15,25 24 31,-50 49-31,0-24 16,25 25-16,-25-1 16,25 26-16,-25-26 15,25 50 1,0-74 0</inkml:trace>
  <inkml:trace contextRef="#ctx0" brushRef="#br0" timeOffset="26254.72">15703 4961 0,'-25'-74'0,"50"148"0,-50-173 16,25 50-16,0 24 16</inkml:trace>
  <inkml:trace contextRef="#ctx0" brushRef="#br0" timeOffset="26568.77">16050 5185 0,'0'0'0,"0"49"0,25-24 16,-25 25-16,-25-1 16,0-24 15,25-74 0,50-1-15,0 0-16,-1 1 15,1 24-15,24 0 16,-49 0-16,49 25 16,-49 50-1,0 24 1,0 26-1,0 24 1</inkml:trace>
  <inkml:trace contextRef="#ctx0" brushRef="#br0" timeOffset="26983.05">18184 4837 0,'24'-24'0,"-48"48"0,73-73 15,-49 74 16,-25 49-15,-24 75 0,24 25-1,0-26 1</inkml:trace>
  <inkml:trace contextRef="#ctx0" brushRef="#br0" timeOffset="27649.75">18010 5284 0,'0'0'0,"0"-25"0,-25-49 31,50 24-31,74-24 16,75-26-1,-1 26 1,-49 0 15,-99 74-15,-25 49-1,-49 50 1,24 50 0,-25-49-1,25-26 1,50-74 15,-25-25-31,50-24 16,-25-1-16,99-49 15,-25 49 1,-50 50 0,-24 50-1,0 74 16,25-25-15,49-25 0,50-74-1,0-24 1,-50-51 0,-50-98-1,-73 73 1,-51 100-1,-24 50 1,0 49 0,74 25-1,50 25 1,49-75 0,25-24-1</inkml:trace>
  <inkml:trace contextRef="#ctx0" brushRef="#br0" timeOffset="29383.9">21706 5135 0,'0'-25'0,"0"50"0,0-74 16,-25-1-16,25 25 16,-25 0-16,-49-24 31,0 49-15,-26 99-1,26 25 1,49 0-1,75-74 1,74-50 0,25-50-1,-50-24 1,-25-1 0,-74 26-1,25 73 1,-25 76-1,0 24 1,0 0 0,0-50-1,50-24 17,-25-50-32</inkml:trace>
  <inkml:trace contextRef="#ctx0" brushRef="#br0" timeOffset="29649">22326 5061 0,'0'0'15,"25"-25"-15,-25 0 16,0 0 0,0 0-1,-50 100 1,-49 24-1,0 50 1,74-25 0,25-74-1,50-26 1,-25 1-16,49-25 16,75-25-16,-100 25 15</inkml:trace>
  <inkml:trace contextRef="#ctx0" brushRef="#br0" timeOffset="29882.95">22723 5135 0,'0'-25'15,"0"50"-15,25-74 0,-25 24 0,-25 25 32,0 25-17,-49 24 1,24 50-1,1 1 1,74-51 0,-25-24-16,49-25 15,26 25 1,-26-50-16,75 25 16</inkml:trace>
  <inkml:trace contextRef="#ctx0" brushRef="#br0" timeOffset="30166.9">23195 5284 0,'0'0'16,"24"0"-1,1-25 1,25-24 0,24-1-1,-49 0 1,-25 26-1,-50 24 1,1 0-16,-26 74 16,51 25 15,48-24-15,100-26-1,75-24-15,-1-50 16</inkml:trace>
  <inkml:trace contextRef="#ctx0" brushRef="#br0" timeOffset="30366.81">23964 5234 0,'0'0'0,"24"-99"15,1 50 1,-25 98 15,-25 1-31,25 24 16,-24 1-16,-51 148 15,25 0 1,1-49 0,49-149-1</inkml:trace>
  <inkml:trace contextRef="#ctx0" brushRef="#br0" timeOffset="30600.97">23939 5482 0,'49'-99'15,"-98"198"-15,123-272 16,1 49 0,-1 49-1,-24 51 1,-26 24 0,-24 49-16,0 50 15,-24 50 1,24-50-1,0-49 1,24-50 0,1-25-1</inkml:trace>
  <inkml:trace contextRef="#ctx0" brushRef="#br0" timeOffset="30816.92">24782 4887 0,'0'0'15,"25"-25"-15,-25 0 0,0 50 32,-25 25-17,0-1-15,-24 125 16,-1 0 0,50-25-1,25-50 1,0-50-1,0-49 1</inkml:trace>
  <inkml:trace contextRef="#ctx0" brushRef="#br0" timeOffset="31286.34">24733 5383 0,'0'0'0,"0"-25"15,0 1 1,0-1-1,49 0 1,100 0 0,49 0-1,-98 1 1,-76-1 0,-48 0-1,-100 25 1,0 74-1,49 1 1,50 24 0,50-25-1,0-49-15,74-25 16,0-25 0,-24-24-1,-50-50 1,-1 49 15,1 75 0,-25 24-31,25 1 16,-50 0-16,25 74 16,0-50-1,25-74 1</inkml:trace>
  <inkml:trace contextRef="#ctx0" brushRef="#br0" timeOffset="31866.75">25601 5309 0,'0'0'16,"74"-50"-16,-74 25 31,0 100 0,0-26-31,0 1 16,-49 49 0,49-49-1,49-75 17,1 0-17,-1-24-15,51-51 16,-26 51-1,-49 24 1,0 50 15,-25 124-15,24-125 0,1 26-16,50-25 15,-1-25 1,50-25-1,-25-25 1,1-123 0,-51 74-1,-49 74 1,-49 99 15,24-24-31,0-1 16,0 75-1,50-99-15,49 25 32,50-25-17,-74-50-15,25 25 0</inkml:trace>
  <inkml:trace contextRef="#ctx0" brushRef="#br0" timeOffset="32153.08">27089 5408 0,'50'0'47,"-25"-25"-31,-1 25-16,1-25 15,0 1 1,-25-26-1,-25 50-15,-24-25 0,24 25 16,-174 99 0,100 1 15,99-26-15,25 0-1,74-49 1</inkml:trace>
  <inkml:trace contextRef="#ctx0" brushRef="#br0" timeOffset="33686.72">28429 5135 0,'25'-25'15,"-50"50"-15,50-74 16,-1 49 31,1 24-32,0 1-15,-25 50 16,0-26 0,0-24-16,0 0 31,25-50-15,49-49-1,25-50 16,25 24-15,-49 51 0,-50 49-16,0 24 15,-1 51 1,1 49 0,50-50-1,24-24 1,50-25-1,-50-50 1,-50 0 0,-24 25-1,0-99 1,-25 49-16,0 26 16,0-1 15,-25 25 16,0 0 78,1 0-110,24 25-15,-25-25 16,0 24-16,0 1 16,0 0-1,25 25-15,0-26 16,75 51-1,99-50 1,148-25 0,-223 0-1,-24-25-15,-26 0 16,-24-74 0,-99 24-1,-1 75 1,26 75 15,24 24-31,74 50 16,26 24-1,-50-24 1,-25-25 0,-50 0-1,-49-74 16,24-50-15,26-74 0,49-1-16,25 1 15,99-125 1,124 1 0,-25 74-1,-74 74 1,-75 25-1,-74 1 17,0 48-17,-25 26 1,25 0 0,0 49-1,-24 50 16,48-100-31,-24-24 16</inkml:trace>
  <inkml:trace contextRef="#ctx0" brushRef="#br0" timeOffset="34333.65">31009 5259 0,'0'0'16,"-25"25"15,0 0-15,0 0-16,0 24 15,25 50 1,25-24-1,50-1 1,24-74 0,-49 0-1,-1-49 1,-49-51 0,50-24-1,-1 75-15,-24-1 16,0 25-1,25 50 1,-26 50 0,-24 24 15,0-25-15,0-49-1,75-50 16,49-24-15,-50-1 0,-24 50-1,-50 25-15,50 24 16,-1 26 0,-24-50-1,0-1-15,24-24 16,-24 25-1,0-25-15,0-74 16,-25-50 0</inkml:trace>
  <inkml:trace contextRef="#ctx0" brushRef="#br0" timeOffset="36051.64">5582 8013 0,'24'0'15,"-48"0"-15,48-25 0,-48 25 47,-26 50-31,0 24-16,-24 25 16,24 0-1,1-24-15,24 74 16,124-100-1,224-49 17,-274 0-17,-49 50 1,-124 49 0,-25-24-1,75-26-15,24-49 16,25 25-16</inkml:trace>
  <inkml:trace contextRef="#ctx0" brushRef="#br0" timeOffset="36351.71">6003 8360 0,'0'0'15,"0"25"1,-25 25-1,-24 24 1,24-24-16,25-26 16,0 1-16,50-25 15,-26 0 1,26-25-16,49-49 16,-49 0-1,-50-26 1,-50 26-1,-49 49 1,-25 25 0,99 25-1</inkml:trace>
  <inkml:trace contextRef="#ctx0" brushRef="#br0" timeOffset="36555.79">6797 8782 0,'0'0'15,"25"0"-15,0 25 0,-50-1 32,0 1-32,-25 25 15,1-25-15,-50 74 16,74-25-1,-25-49-15</inkml:trace>
  <inkml:trace contextRef="#ctx0" brushRef="#br0" timeOffset="37317.03">7864 8459 0,'0'0'15,"-25"0"17,25 25-17,-25 25-15,25 49 16,0-49-1,25-50-15,25 24 0,24-48 32,-24-26-32,-1 25 15,-24-24-15,0-51 16,0 26 0,-25 49 15,0 75-16,49 24 1,26 1 0,-1-51-1,1-24 1,-26-74 0,-24-25-1,0-1 1,0 51-1,-1 49 1,1 25 0,50 99-1,-1-75 1,25-49 0,-24-24 15,-26-51-16,-24-24 1,-25 24 0,-49 51-1,-51 73 1,26 75 0,24 50-1,75-50 1,124-50-1</inkml:trace>
  <inkml:trace contextRef="#ctx0" brushRef="#br0" timeOffset="37800.35">10667 8286 0,'0'0'16,"25"-25"-16,24-74 31,-49 74-31,0-25 15,-74 25 1,-100 75 0,-24 74-1,74 25 1,99-25 0,99-74-1,125-75 16,-25-50-15,-26 1 0,-123 24-16,0 25 15,0 25 1,-50 25 0,25 75-1,74-26 1,-24-49-16</inkml:trace>
  <inkml:trace contextRef="#ctx0" brushRef="#br0" timeOffset="38033.79">11461 8261 0,'0'0'0,"25"-50"16,-25 25-16,0 1 15,-50 24 1,-24 24-1,-1 26 1,50 49 0,25 1-1,50-26 1,24-74 0,50 0-1,0-74 1</inkml:trace>
  <inkml:trace contextRef="#ctx0" brushRef="#br0" timeOffset="38201.76">11709 8286 0,'25'-50'16,"-1"25"-16,1 0 16,-99 125-16,173-200 0,-99 76 31,-25 24-31,-24 49 16,24 26 15,25-1-16,74-49 1,-24 0-16,0-25 0</inkml:trace>
  <inkml:trace contextRef="#ctx0" brushRef="#br0" timeOffset="38650.57">12155 8335 0,'0'-25'15,"0"50"-15,25-50 0,0 1 16,0-1-16,74-50 15,0 1 1,-74 0 0,-25 49-1,-74 50 1,-1 49 15,26 25-15,49-24-1,99-26 1,50-49 0,-75-25-16,75-24 15,-50-26 1,-49 26 0,-50-1-1,25 50 1,-50 50-1,-25 74 1,-24 99 0,-50 50 15,49-149-31,26-25 16,-51 25-1</inkml:trace>
  <inkml:trace contextRef="#ctx0" brushRef="#br0" timeOffset="39102.87">12850 8385 0,'0'0'0,"25"-50"0,24 25 16,1-74 0,-25 74-1,0 25 1,-1 75-1,1-1 1,0-24-16,0-25 16,49 0-1,-24-25 1,99-50 0,0-25-1,-50-49 1,25-74-1,0-25 1,-74 49 0,-26 124-1,-73 75 1,-51 99 0,76-24-16,-26 24 15,25-25-15,25 0 16,0 0-16,25 75 15,25-100 1,49-24 0,0-75-1</inkml:trace>
  <inkml:trace contextRef="#ctx0" brushRef="#br0" timeOffset="39303.35">13892 7988 0,'0'0'0,"-25"-25"15,-25 25-15,26-25 16,-1 25 0,74 0-1,76-24 1,147 24-1</inkml:trace>
  <inkml:trace contextRef="#ctx0" brushRef="#br0" timeOffset="41185.78">16323 7790 0,'25'-25'0,"-50"50"0,50-75 31,-25 25-15,0 50 0,-25 0-16,25 49 15,-25 1-15,-49 73 32,-25 26-17,24-25 1,50-75-1,25-49-15</inkml:trace>
  <inkml:trace contextRef="#ctx0" brushRef="#br0" timeOffset="41422.15">16745 7864 0,'0'0'0,"0"-25"0,25 0 32,-50 75-17,0-25 1,-25 99 0,25-50-16,1-24 15,-26 99 1,50-100-16,0 51 15</inkml:trace>
  <inkml:trace contextRef="#ctx0" brushRef="#br0" timeOffset="41634.98">16273 8335 0,'0'0'16,"0"-25"-16,0 1 15,-24 24 1,24-25-16,24 0 31,1 25-31,50-25 16,98 0 0,-74 25-16</inkml:trace>
  <inkml:trace contextRef="#ctx0" brushRef="#br0" timeOffset="41983.95">16968 8534 0,'-74'25'31,"49"-1"-16,0 1-15,0 0 16,25 49 0,0-24-1,75-25 1,-1-25 0,25-25-1,-74 0 1,0-49-1,-50-1 1,-49 26 0,-1-1-1</inkml:trace>
  <inkml:trace contextRef="#ctx0" brushRef="#br0" timeOffset="42605.73">17985 8112 0,'0'0'15,"25"0"-15,-25-25 16,25 25 78,-25 25-79</inkml:trace>
  <inkml:trace contextRef="#ctx0" brushRef="#br0" timeOffset="42773.09">17985 8435 0,'0'0'0,"-74"49"31,49-49-31,0 25 16</inkml:trace>
  <inkml:trace contextRef="#ctx0" brushRef="#br0" timeOffset="43700.98">18779 8410 0,'0'-25'15,"0"0"17,-25 50-17,25 25 1,-25-1-16,50 50 15,49-49 1,51-50 0,48-50-1,-49-49 1,-49 0 15,-51-25-15,-24 74-16,0-24 15,0 99 17,-24-1-32,-1 100 15,25 1 1,49-51 0,-24-49-1,50-50 1,-1-49-1,0-51 1,1-23 0,-25 73 15,-26 50-15,-24 125-1,-24 98 16,24-123-31,0-1 0,24-49 16</inkml:trace>
  <inkml:trace contextRef="#ctx0" brushRef="#br0" timeOffset="44087.03">21160 8087 0,'0'0'0,"25"0"0,-25-25 31,-25 25-15,1 25 0,-26 0-1,-124 74 1,25-24-1,25-1 1,75-49 0,24 0-1,50 0 1,24-25 0,26 24-16,74-24 15,-50 0 1,25 25-1,-25-25 1,-74 0 0</inkml:trace>
  <inkml:trace contextRef="#ctx0" brushRef="#br0" timeOffset="44301.7">20763 8757 0,'0'0'0,"-24"0"16,-26 0-16,25 0 16,25 25-1,25-25 1,74 0 0,75-25-1,-100 25-15,75-25 16,-99 25-1</inkml:trace>
  <inkml:trace contextRef="#ctx0" brushRef="#br0" timeOffset="45384.01">22450 7963 0,'-25'0'0,"50"0"0,-50-25 31,25 1 110,0 48 93,0 1-218,-24 25-16,24-1 15,0 1-15,-25 24 16,-25 100-1,25-99-15,-49 98 16,74-74 0,-25-49-1,50-50 17</inkml:trace>
  <inkml:trace contextRef="#ctx0" brushRef="#br0" timeOffset="46000.69">23319 8286 0,'49'-50'32,"-24"25"-32,-25 0 15,25 1-15,49-51 31,-49 1-15,-25 49-16,-25-49 16,-74 24-1,-50 50 1,25 50 0,74 24-1,100 0 1,99 26-1,49-1 1,-98 0 0,-76 0-1,-98 25 1,-50-49 0,50-75-1,-50 0 1,99-50-1,50-74 1,74-25 0,50 25-1,-25 25 1,24 49 0</inkml:trace>
  <inkml:trace contextRef="#ctx0" brushRef="#br0" timeOffset="46303.94">24137 8261 0,'0'0'0,"0"25"31,-25-25-31,-24 24 16,24 51 15,25-1-16,74 1 1,1-75-16,-1 0 16,1 0-16,49-25 15,-75-25 1,-74-49 0,-123-25-1,-26 25 1,50 49-1</inkml:trace>
  <inkml:trace contextRef="#ctx0" brushRef="#br0" timeOffset="47053.78">26643 8310 0,'24'-24'16,"-48"48"-16,48-98 0,1 49 15,-50 0 1,-74 1 0,0 24-16,-99 74 15,-1 75 1,149-75 0,26 50-1,123-99 1,50-25-1,0-49 1,-50-26 0,-50 1-1,-24 74 1,-50 25 0,-24 74-1,-26 74 1,51-123-1</inkml:trace>
  <inkml:trace contextRef="#ctx0" brushRef="#br0" timeOffset="47393.72">26841 8484 0,'0'0'0,"50"-49"0,-1-1 15,-49 75 16,-24 24-15,-1 26 0,-50 49-1,51-25 1,48-99 0,51-25-1,-26-24 1,1-1-16,49-49 15,-24 49 1,-51 50 0,26 50-1,74 24 1,124 25 0</inkml:trace>
  <inkml:trace contextRef="#ctx0" brushRef="#br0" timeOffset="47767.99">28255 8683 0,'-99'24'16,"198"-48"-16,-24-51 0,-1 26 16,-49-26-16,-25 26 15,-99-26 1,-50 75 0,0 75-1,99 49 1,25 0-1,75-25 1,49-50 0,25-49-1,0-74 1,-24-75 0,-1-74 15,0-75-16,-49 199-15,-26-50 16,-24 124 0,-74 75-1,-50 99 1,25 99 0,-25 74-1</inkml:trace>
  <inkml:trace contextRef="#ctx0" brushRef="#br0" timeOffset="48837.96">5606 11387 0,'-24'-25'0,"48"-50"47,1 75-47,25-49 16,-1 24-16,26 0 15,-1 25 1,25 50-1,-74 123 1,-25-73-16,-49 73 16,-26-73-1,50-51 1,1-49 0,24-99-1,49-75 1,125-198-1,-50 198 17,-50 100-32</inkml:trace>
  <inkml:trace contextRef="#ctx0" brushRef="#br0" timeOffset="49152.21">6425 11387 0,'0'0'0,"25"24"16,0-24-1,-1 0-15,26-49 16,49-50 0,-49 49-16,-25-49 15,-75 74 1,-49 99-1,0 75 1,24 25 15,75-50-15,124-99 0,50-25-1,24-75-15</inkml:trace>
  <inkml:trace contextRef="#ctx0" brushRef="#br0" timeOffset="49384.82">7169 11263 0,'0'-25'16,"-74"174"-16,148-273 0,-49 74 15,-50 75 1,0 0-16,1 49 16,-1 75-1,-25 0 1,-49 74-1,-75 50 17,50-174-17,75-74-15,-26-50 16,50-149 0</inkml:trace>
  <inkml:trace contextRef="#ctx0" brushRef="#br0" timeOffset="49517.51">7095 10841 0,'0'0'0,"25"-25"0,-1 0 32</inkml:trace>
  <inkml:trace contextRef="#ctx0" brushRef="#br0" timeOffset="50202.12">7293 11387 0,'25'0'0,"-50"0"0,75 24 15,-1-24 1,-24-24-1,50-26-15,24-49 16,-25-25 0,-74 74-1,-49 50 1,-75 99 0,24 50-1,51-25 1,98-49-1,100-51 1,50-73 0,74-100-1,-199 50 17,-74 24-17,-50 75 1,-24 50-1,24 24 1,26 26 0,98-51-1,100-49 1,24-74 0,-24-25-1,-25-50 1,-75-25-1,-74 75-15,0-75 16,-25 100 0,0 74 15,-24 74-15,-1 75-1,25 49 1,50 51-1,25-76 1,-25-98-16</inkml:trace>
  <inkml:trace contextRef="#ctx0" brushRef="#br0" timeOffset="50368.13">8434 11114 0,'-24'0'16,"48"0"-16,-48-25 0,-1 25 16,25-25-16,25 0 15,24 0-15,150-49 16</inkml:trace>
  <inkml:trace contextRef="#ctx0" brushRef="#br0" timeOffset="52234.9">10915 10841 0,'0'-25'16,"0"50"-16,25-75 0,-25 25 15,25 1 1,-50 48 0,0 26-1,0 24 1,-24 26-16,-1-1 15,-49 99 1,49-24 0,25-100-1,25-49 1</inkml:trace>
  <inkml:trace contextRef="#ctx0" brushRef="#br0" timeOffset="52454.12">11238 10866 0,'0'0'16,"49"-50"-16,-24 25 0,0 0 15,-124 149 32,74-24-47,-25 73 31,25-98-31,1 24 16,-1-25-16,0 50 16</inkml:trace>
  <inkml:trace contextRef="#ctx0" brushRef="#br0" timeOffset="52668.71">10518 11461 0,'0'0'0,"0"-25"0,-25-49 32,1 74-32,48-25 15,100 0 1,75 0 15,-75 1-31,0 24 16,-25-25-16</inkml:trace>
  <inkml:trace contextRef="#ctx0" brushRef="#br0" timeOffset="52901.78">11535 11610 0,'0'0'0,"0"25"0,-49-1 15,24 26 1,-25 25 0,1-1-1,24-24-15,0 49 32,25-50-17,0-24-15</inkml:trace>
  <inkml:trace contextRef="#ctx0" brushRef="#br0" timeOffset="53231.17">12354 11114 0,'0'0'15,"0"-50"1,0 75 46,0 0-62</inkml:trace>
  <inkml:trace contextRef="#ctx0" brushRef="#br0" timeOffset="53402.2">12255 11436 0,'0'25'16,"0"-50"-16,-25 50 15,25 0 1,0 0-16,0-1 31,25-24-31</inkml:trace>
  <inkml:trace contextRef="#ctx0" brushRef="#br0" timeOffset="54001.69">12875 11114 0,'0'0'0,"0"-25"15,-25 25 1,25 25 0,-25 0-16,-24 99 15,49 0 1,0-50 0,0-49-1,49 24 1,75-98-1,-25-26 1,-24-49 0,-26 0-1,-24 50 1,-50 124 15,25 74-15,0-25-1,25-50-15,25-24 32,24-25-17,50-74 1,-49-100 0,24 0-1,-49 26 1,-50 123-1,24 74 1,-48 100 0,24 50-1,-25 24 1,25-99 0</inkml:trace>
  <inkml:trace contextRef="#ctx0" brushRef="#br0" timeOffset="55712.35">14661 10915 0,'0'0'0,"0"-25"0,0 1 125,-25 24-93,50 24 30,25 1-62,24 0 16,100 49-1,-100-49-15,0 0 16,50 0 0,-49 0-1,-50 0 1,-50-1 15,0-24-15,-25 25-16,-74 74 15,50-24 1,-75 74 0,75-75-16,-1 50 15,26-74 16,49-25-31,25-25 32</inkml:trace>
  <inkml:trace contextRef="#ctx0" brushRef="#br0" timeOffset="56601.19">16149 10766 0,'0'-24'16,"0"48"-16,-24-48 0,24 48 47,-25 26-32,0 0-15,25 24 16,-50 25-16,25 1 15,-49 98 1,49-74 0,0-74-16,25-1 15</inkml:trace>
  <inkml:trace contextRef="#ctx0" brushRef="#br0" timeOffset="57086.06">16497 11238 0,'49'-25'15,"-98"50"-15,148-100 16,-50 26-16,51-75 16,-75 74-1,-1-49 1,1 49-16,-74 50 15,-51 0 1,26 25 0,-1 0-16,1 74 15,124 50 17,74-50-17,0-24 1,-50 24-1,-49 0 1,-75-25 0,-24-49-1,-25 0 1,24-75 0,50-24-1,25-75 1,50 25-1,49 0 1,-49 99-16,74-24 16</inkml:trace>
  <inkml:trace contextRef="#ctx0" brushRef="#br0" timeOffset="57484.78">17489 11238 0,'25'25'16,"0"-25"0,-50 24-16,0-24 15,0 25-15,-49 25 16,24 24-1,25 1 1,75-1 0,24-49-1,1-25 1,24-25 15,-49-25-15,-50-49-1,-25 0 1,0-25 0,0 50-1,0 74-15</inkml:trace>
  <inkml:trace contextRef="#ctx0" brushRef="#br0" timeOffset="57694.42">18109 11436 0,'0'0'0,"25"25"0,0 0 16,-25 0 0,0-1-1</inkml:trace>
  <inkml:trace contextRef="#ctx0" brushRef="#br0" timeOffset="60218.8">19697 13198 0,'0'0'0,"0"-50"0,0 0 31,-50 75-15,25 25-1,-49 123 1,-1 51-1,1-26 1,49-99-16,25 1 16,0-76-1</inkml:trace>
  <inkml:trace contextRef="#ctx0" brushRef="#br0" timeOffset="60418.3">20143 13322 0,'50'-50'16,"-100"100"-16,125-150 0,-51 51 16,-24 74-1,-49-1 1,-26 100 0,51-24-16,-1-26 15,0 25-15,25-24 16,-25 98-16</inkml:trace>
  <inkml:trace contextRef="#ctx0" brushRef="#br0" timeOffset="60685.22">19275 13768 0,'-25'0'0,"50"0"16,-50-25-16,0 25 0,1 0 16,24-25-1,173-24 1,-24-1-16,25 25 16,272-99-1,-24 50 1,-149 49-1,-174 0 1</inkml:trace>
  <inkml:trace contextRef="#ctx0" brushRef="#br0" timeOffset="60934.6">19225 13967 0,'-24'0'16,"48"0"-16,-48 24 31,48-24-31,26-24 16,24 24-16,50-25 15,199-25 1,99-24-1,-174 49-15</inkml:trace>
  <inkml:trace contextRef="#ctx0" brushRef="#br0" timeOffset="61067.16">22252 13694 0,'0'0'0,"74"24"31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6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7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8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6T04:27:25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1290 1216 0,'-74'-50'31,"148"100"-31,-173-100 16,124 25 47,24 0-63,1 1 15,-1-1-15,1 25 16,0 0-1,49-25-15,-50 75 32,-24 49-17,-50 50 1,-74 49 0,0 1-1,0-75 1,74-75-16,0 1 15,50-75 32,0 0-47,74-24 16,-49-1 0,24 0-1</inkml:trace>
  <inkml:trace contextRef="#ctx0" brushRef="#br0" timeOffset="199.2">2034 1563 0,'0'25'15,"0"-50"-15,0 74 16,0-24-16,-25 0 15,25 0 1,0 0 0</inkml:trace>
  <inkml:trace contextRef="#ctx0" brushRef="#br0" timeOffset="649.13">3051 918 0,'-25'25'31,"1"-1"-15,24 26 0,0 25-16,-25-1 15,0 75 1,0 24 0,25-24-1,0-74 1,0-50-1</inkml:trace>
  <inkml:trace contextRef="#ctx0" brushRef="#br0" timeOffset="916.86">2630 1092 0,'0'-25'0,"0"50"0,-25-50 16,25 0 0,0 0-1,49 0 1,51-24 0,48-1-1,-73 0-15,98 1 16,-73-1 15,-75 50-31</inkml:trace>
  <inkml:trace contextRef="#ctx0" brushRef="#br0" timeOffset="1367.09">3225 1563 0,'0'0'15,"25"0"17,0 0-17,24 0 1,1-25-16,24 25 15,-24-25-15,-1-24 16,1 24-16,0-25 16,-50-24-1,-25 24 1,-50 25 0,26 25-1,-26 50 1,1 49 15,49 25-15,0 25-1,50-50 1,-25-74-16,75 0 16,49-50-1</inkml:trace>
  <inkml:trace contextRef="#ctx0" brushRef="#br0" timeOffset="1717.32">3994 1216 0,'0'0'0,"0"-25"16,0 0-1,-50 50 1,25 0-1,-24-1-15,24 26 16,25 24 0,50-24-1,24 0 1,1-1 0,-51-24-1,1 25 1,-74-26-1,-26 26 1,-24-25 0,24-25-1,51-25-15,-1 25 16</inkml:trace>
  <inkml:trace contextRef="#ctx0" brushRef="#br0" timeOffset="2014.91">4465 918 0,'0'0'16,"25"-25"-16,-25 0 15,0 50 16,0 25-31,0 49 16,0 25 0,0 0-1,25 0 1,-25-50 0,0-24 15</inkml:trace>
  <inkml:trace contextRef="#ctx0" brushRef="#br0" timeOffset="2350.27">4341 1315 0,'-25'-25'0,"50"50"0,-74-50 31,49 0-15,99 0-1,50-24 1,-25-1 0,-25 25-1,-74 25 17,-25 25-17,0 0-15,0 25 16,0-1-1,0 1 17,25-1-17,-1-24 1,-24 0-16</inkml:trace>
  <inkml:trace contextRef="#ctx0" brushRef="#br0" timeOffset="2466.92">4788 992 0,'-25'-25'16,"50"50"-16,-75-50 0,50 1 0,0-26 31</inkml:trace>
  <inkml:trace contextRef="#ctx0" brushRef="#br0" timeOffset="3216.18">5036 1240 0,'0'0'0,"0"25"15,25 0-15,-25 25 16,0-1 0,0-24-1,24-75 16,1-24-15,0 24 0,0 26-16,0-26 31,24 50-15,1 0-1,-25 50 1,49 24-1,25-24 1,25-50 0,0-25-1,-24-50 1,-76-24 0,-24 50-16,-74-1 15,0 50 1,-26 0-1,51 50 1,49 24 0,49-24 15,51-26-31,-1 1 16,-25 0-1,-24-25 1,-25 50 15,-1 49-15,1 50-1,-25-50-15,0 99 16,-25 1 0,-49-50-1,-50-50 1,25-74-1,24-100 1,1-98 0,49-100-1,75-25 1</inkml:trace>
  <inkml:trace contextRef="#ctx0" brushRef="#br0" timeOffset="4267">6822 868 0,'0'-25'31,"0"50"16,-25 0-31,25 25-16,0 24 15,0 1-15,-25-1 16,25 0 0,-25 75-16,1-50 31,24-74-31</inkml:trace>
  <inkml:trace contextRef="#ctx0" brushRef="#br0" timeOffset="4502.18">7169 769 0,'0'0'0,"25"-25"0,-25 0 31,0 75-15,-25 49 0,0 25-1,50 25 1,-25-99 0,-25 24-16,25-24 15,0-1 1</inkml:trace>
  <inkml:trace contextRef="#ctx0" brushRef="#br0" timeOffset="4719.88">6872 1191 0,'-25'-25'0,"50"50"0,-75-50 15,25 25-15,25-25 31,-25 25-31,75 0 16,0 0 0,-1 0-16,150-25 15,-26 25 1</inkml:trace>
  <inkml:trace contextRef="#ctx0" brushRef="#br0" timeOffset="5151">7566 1017 0,'0'-25'16,"25"25"15,-25 25-15,0 0 0,25 0-1,24 0 1,-24-25-16,50 0 15,-1-50 1,-49 0 0,0 1 15,-25 73 16,0 26-32,0 49 1,0 75 0,0-50-16,-25 99 15,-25-49 1,1-50 0,-1-74-1,25-50 1,0-25-16,1 0 0</inkml:trace>
  <inkml:trace contextRef="#ctx0" brushRef="#br0" timeOffset="5616.21">8112 1067 0,'0'0'0,"25"0"16,-25 25-1,24-1 1,-24 100 0,25 0-1,-25 50 1,0-50 0,-25-49-1,25-125 16,0 25-31,0-49 16,-24-125 0,-1 26-1,50 73-15,-25-49 32,49 75-17,1 49 1,0 25-1,-26 50 1,1 74 0,-25 25-1,-25-50 1,1-74 0,24 0-1</inkml:trace>
  <inkml:trace contextRef="#ctx0" brushRef="#br0" timeOffset="5917.24">8682 967 0,'25'0'16,"-50"0"-16,25 0 16,-24 25-1,-26 0-15,25 0 0,0 49 16,75 1 15,49-50-15,25-25-1,-99-25-15,0 25 16,0-50 0,-50 25-16,-50-49 15,26 49 1,-26-25-1,51 26-15</inkml:trace>
  <inkml:trace contextRef="#ctx0" brushRef="#br0" timeOffset="6119.2">9055 695 0,'0'0'0,"24"0"0,-48 24 31,24 51 1,-25 49-17,50-75-15,-25 76 16,24-51 0,-24-24-1</inkml:trace>
  <inkml:trace contextRef="#ctx0" brushRef="#br0" timeOffset="6583.99">8955 1116 0,'0'-24'15,"0"48"-15,-24-73 0,48-1 16,26-24 0,24 24-1,26-24 1,-51 49-1,1-25 1,-25 25 0,-25 50 15,24 0-15,-24 74-1,-24 50 1,24-25-1,0-49 1,24-100 15,1-50 1,0 26-32,0 24 15,-25 0 1,49 25-1,-24 25 1,25 49 0,-1 1-1,-24-1 1</inkml:trace>
  <inkml:trace contextRef="#ctx0" brushRef="#br0" timeOffset="7182.8">9799 1141 0,'0'0'0,"0"-49"0,25 24 16,-25 0-16,24 0 15,1-25 1,-25 26 0,25-26 15,-25 0-16,0 1 17,-50 49-17,50 49-15,-24-24 16,-1 50 0,0-26-16,25 51 15,50-51 1,49-24-1,50-50 1,24-49 0,-49-1-1,-74-24 1,-50 49 0,-50 26 15,50 48 0,0 26-15,25 24-1,50 1 1,-26-1 0,-24-24-1,-50-50 1,0 25-16,-24-75 15,49 1 1,0-1 0</inkml:trace>
  <inkml:trace contextRef="#ctx0" brushRef="#br0" timeOffset="7351.89">10741 794 0,'50'-25'0,"-100"50"0,125-50 31,-75 50-16,-25 0-15,25 24 16,-25 26 0,25 24-1,25-49 1,-25-26 0</inkml:trace>
  <inkml:trace contextRef="#ctx0" brushRef="#br0" timeOffset="7486.19">10816 794 0,'0'0'0,"-25"-50"31,25 25-15,25 1-16</inkml:trace>
  <inkml:trace contextRef="#ctx0" brushRef="#br0" timeOffset="7783.18">11337 744 0,'0'0'0,"25"0"16,-50 25 0,25 0-1,0 49 1,25 1-1,49-26 1,25-24 0,0 0-1,-49 0-15,-50 0 16,-25-1 15,-99 26-15,0-25-1,50-25-15</inkml:trace>
  <inkml:trace contextRef="#ctx0" brushRef="#br0" timeOffset="8649.09">13148 843 0,'0'-24'16,"-50"-51"15,25 75-16,0 0 1,-24 0-16,-1 25 0,1 0 16,-75 74 15,99-49-31,-25-1 0,50-24 16,75-25 15,49-74-16,-50-1 1,-49 50 0,24 1-1,-49 98 1,25 0 0,-25 1-1,0-25-15,25-26 16,0 1-16</inkml:trace>
  <inkml:trace contextRef="#ctx0" brushRef="#br0" timeOffset="9065.87">13346 595 0,'0'0'16,"25"-74"-16,-25 0 0,25 49 15,-25 0 16,-25 124-15,25 50 0,25 74-1,0-74 1,-1-50 0,26-148 15,49-51-16,25 26 1,-49 24 0,-51 50-16,1 25 15,-25 50 1,-25-1 0,-49 1-1,-50-26 1,0-24 15,99-50-15,25 0-16</inkml:trace>
  <inkml:trace contextRef="#ctx0" brushRef="#br0" timeOffset="9382.93">14190 819 0,'0'0'15,"24"0"-15,-24-25 32,-24 74-32,-51 1 15,50 49 1,50-24 0,50-50-1,24-25 1,-25-25-1,-24-25 17,-75-74-17,-25 99-15,26-24 16,-76 24 0,26 0-1,74 50 1</inkml:trace>
  <inkml:trace contextRef="#ctx0" brushRef="#br0" timeOffset="9950.87">14487 868 0,'0'0'0,"25"0"0,0 0 47,-50 25-47,25 25 15,0-26 1,25 1 0,49 0-1,1-75 1,-1-24 0,-49 0-1,-25 49 16,25 50-15,-25-1-16,25 51 16,24-1-1,26-24 17,24-50-17,-25-50 1,1-24-1,-51-125 1,1 1 0,-25 49-1,0 99 1,-25 100 15,1 74-15,-1-25-16,25 100 15,25-26 1,24-73 0,1-100-1</inkml:trace>
  <inkml:trace contextRef="#ctx0" brushRef="#br0" timeOffset="10117.74">15231 794 0,'-49'-25'0,"98"50"0,-123-50 16,74 0-16,-25 25 15,25-25 1,25 1-16,49-51 16</inkml:trace>
  <inkml:trace contextRef="#ctx0" brushRef="#br0" timeOffset="11000.66">16745 620 0,'-25'0'0,"50"0"0,-50-25 15,25 50 16,-25 0-15,25 25-16,0 24 16,-25 100-1,0-50 1,1-50 0,48-99 15,-24 1-31,0-51 15,25-99 1,-25 75-16,0-74 16,25 98 15,-25 75-15,25 124 15,0 0-16,24-25 1,1-74 0,49-50-1,-49 1-15,-25-26 16,24 0-16,-24-24 16,25-100-1,-50 150 1,0 73 15,24 1-31,-24 24 16,0 1-16,25 98 15,0 26 1,0-100 0,-25-74-1</inkml:trace>
  <inkml:trace contextRef="#ctx0" brushRef="#br0" timeOffset="11634.09">17539 1017 0,'0'-25'0,"0"0"0,24 1 47,-24-1-47,25-25 15,-25 25 1,0 1 15,-25 48-15,1 1-16,-1 0 16,25 0-1,-25 24-15,50 26 16,99-25-1,74-50 1,-24-25 0,-100 0-1,1 0-15,-1-49 16,-49-26 0,-75 26-1,-49 74 1,-25 50-1,25-1 1,49 50 0,50-24-1,25-25 1,49-26 0,-24-24-16,74-24 31,-49-1-31,-1-50 15,-24 1 1,-50 49 0,0 75 15,0 24-15,24 25-1,-24 1 1</inkml:trace>
  <inkml:trace contextRef="#ctx0" brushRef="#br0" timeOffset="12033.04">18828 843 0,'0'-24'16,"-24"48"15,48 26-15,-48 24-1,24-24-15,0 0 16,-25-1 0,25-73 15,49-1-31,26-99 15,49 24 1,-50 26 15,1 49-15,-26 25 0,-49 75-1,0-1-15,-24 25 16,-1-74-1</inkml:trace>
  <inkml:trace contextRef="#ctx0" brushRef="#br0" timeOffset="12766.05">21309 198 0,'-25'-49'31,"1"49"-15,-1 0 15,-25 25-15,25-1-16,-24 51 15,-1-1-15,0 1 16,1 123 0,24-24-1,0-50 1,25-50-16,-25 26 16,1-26-1,-1-49 1</inkml:trace>
  <inkml:trace contextRef="#ctx0" brushRef="#br0" timeOffset="12983.2">20639 967 0,'0'-24'15,"0"-1"-15,0 74 0,0-123 16,-24 74-1,24-25-15,24 0 16,76 1 0,48 24-1,1-25 1,-99 25 0</inkml:trace>
  <inkml:trace contextRef="#ctx0" brushRef="#br0" timeOffset="13302.2">21260 769 0,'24'0'31,"-73"0"-31,98-25 16,-73 50-16,-1-25 31,0 50-15,0-1-1,25 26 1,25-26-1,49-24 1,26 0 0,-26-25-1,-24-50 1,-26 1 0,-48-26 15,-1 50-31,-50-24 15,26 24 1,-1 0 0</inkml:trace>
  <inkml:trace contextRef="#ctx0" brushRef="#br0" timeOffset="18101.89">21433 223 0,'25'0'15,"-50"0"-15,50-25 16,-50 25 0,0 0-16,-49 100 31,0-51-31,-100 125 15,75-75 1,-50 50 0,25-25-1,74-74 1,50-26 0</inkml:trace>
  <inkml:trace contextRef="#ctx0" brushRef="#br0" timeOffset="18335.32">21384 794 0,'0'0'0,"24"0"32,-48 25-17,-26 24-15,0-24 16,1 25-16,-50 49 31,-1 0-15,75-74-16,1 0 15,-1 0 1</inkml:trace>
  <inkml:trace contextRef="#ctx0" brushRef="#br0" timeOffset="18699.9">22401 695 0,'0'-25'31,"-25"25"-15,-50 49-1,26 26 1,-1-1 0,25 1-1,75-26 1,49-24 0,0-75-1,1 26 1,-75-51-1,-50 26 1,0 24-16,0 0 16,-49 25-1</inkml:trace>
  <inkml:trace contextRef="#ctx0" brushRef="#br0" timeOffset="19050.36">23046 546 0,'0'0'0,"49"-25"16,-49 0-1,-49 25 17,-1 0-32,25 0 15,-74 50 1,49 24-1,50-49-15,-24 74 16,24 0 0,0 25-1,24 25 1,-24 0 0,0-25 15,25-49-16,-25-51 1,-25 1-16</inkml:trace>
  <inkml:trace contextRef="#ctx0" brushRef="#br0" timeOffset="19233.68">22674 1389 0,'0'0'16,"0"-25"-16,-25-24 15,25 24 1,49-25 0,75 1-1,75-1 1,-100 1 0</inkml:trace>
  <inkml:trace contextRef="#ctx0" brushRef="#br0" timeOffset="19733.58">24460 769 0,'0'0'0,"-25"0"16,25-25-16,-25 25 15,-49-25 1,-1 50-1,-24 50 1,25-1 0,49-24-1,25-26 1,25-24 0,74-24 15,-50-1-31,26-25 15,-50 25 1,-25 1 0,49 48-1,1 51 1,-25-50-16,24 24 16,-24-24-16,25 0 15,-1 0 1,-24-25-1,25-25 1,-50-50 0,25-24-1,-25 50-15,24-51 16,-24 76 0</inkml:trace>
  <inkml:trace contextRef="#ctx0" brushRef="#br0" timeOffset="21120.2">25998 719 0,'0'-24'16,"0"48"31,-25 26-31,25 24-1,-25-24-15,25 24 16,-25 26-1,0-75-15,25-1 16,0 1 15,0-74-15,0-76 0,25-23-1,0 48 1,-25 76-1,25 24 1,49 74 0,26 25-1,-51-49 1,1-1 0,-1 1-1,1-75 1,-25-49 15,-25-75-15,25 75-16,-25-26 15,24 76 1,-24 48 15</inkml:trace>
  <inkml:trace contextRef="#ctx0" brushRef="#br0" timeOffset="21467.9">26618 868 0,'0'0'0,"25"0"16,-1 0 15,-48 25-15,-1 25-1,25-26-15,-25 76 16,25-26 0,74-24-1,1-50 1,24-25 0,-24-25-1,-51-49 1,-48 0-1,-26 24 1,-24 26 0,49 49-1</inkml:trace>
  <inkml:trace contextRef="#ctx0" brushRef="#br0" timeOffset="21768.13">27040 819 0,'0'0'0,"24"0"0,1 0 15,25 0 1,-1 24 0,-24 51-1,-25-1 1,0-24-1,25-75 32,-25-25-47,50-74 32,24 50-17,0 0 1,-49 49-16</inkml:trace>
  <inkml:trace contextRef="#ctx0" brushRef="#br0" timeOffset="22251.07">27660 843 0,'25'50'15,"-50"-100"-15,50 199 31,-25-124-15,0-50 15,24 0-15,1-24-16,74-50 16,1-1 15,-26 76-16,-49 24-15,0 0 16,-1 24-16,1 51 16,-25-1-1,-25-24 1,50-75 15,75-25-15,-1-49-1,0 50 1,-74 49 0,0 0-1,-1 49 1,1 50 0,-25 1-1</inkml:trace>
  <inkml:trace contextRef="#ctx0" brushRef="#br0" timeOffset="22867.25">28999 769 0,'0'0'16,"25"-25"-16,-25-49 16,-49 49-1,-26 0 1,-24 75-1,24 24 1,26 25 0,49-49-16,25 0 31,49-50-15,25-25-1,-24-50 1,-1 1-1,-49 0 1,-25 49 15,0 74-15,0 1-16,25 49 16,0-24-1,49-26 1,25-49-1,-49-25 1,24-49 0,-24-174-1,-25 74 1,-1 75 15,-24 149 0,-24 24-15,24 1-16,24 24 16,26 124-1,-25-173 1,25 49 0,-50-49-1</inkml:trace>
  <inkml:trace contextRef="#ctx0" brushRef="#br0" timeOffset="24736.31">3523 3523 0,'0'-25'15,"-25"25"1,25 49 15,0 75-15,0 50-1,0 0 17,0-25-32</inkml:trace>
  <inkml:trace contextRef="#ctx0" brushRef="#br0" timeOffset="25068.2">3498 3671 0,'0'0'0,"0"-74"16,-25 24-16,25 1 15,-25-1-15,0 1 16,50 24-1,25 0 1,24 25 0,1 25-1,24 24 1,-50 26 15,-49 24-15,-24-25-1,-51 26 1,1-51-16,24-24 16,25 0-16</inkml:trace>
  <inkml:trace contextRef="#ctx0" brushRef="#br0" timeOffset="25400.3">4044 3523 0,'0'0'0,"0"49"31,-25 1-31,25 24 16,0 1-1,49-1 1,1-74-1,24 0 1,-49-49 0,-25-1-1,-25 0 1,-24-24 0,-1 24-1,1 25 1,24 25-16</inkml:trace>
  <inkml:trace contextRef="#ctx0" brushRef="#br0" timeOffset="25918.96">4564 3523 0,'0'24'0,"0"-48"0,0 73 15,0-24-15,0 74 16,0-24 0,0-26-16,25 51 15,0 48 1,0-24 0,0-74-1,-25-25 16,-25-100-15,0 1-16,-25-100 16,-24-24-1,49 24 17,0 75-17,50 25 1,-25 24-1,50 50 1,24 0 0,26 25-1,-26 49 1,-24 75 0,-75-50-1,-25 1 1,-24-51-1,49-24 1</inkml:trace>
  <inkml:trace contextRef="#ctx0" brushRef="#br0" timeOffset="26334.65">5011 3523 0,'0'-25'31,"0"50"-31,0-1 16,0 1-16,25 25 16,0-25-1,24-1 1,1-24-1,-25-49 1,-1-1 0,1-24-1,-50-1 1,50 75 31,0 100-32,0-51 1,0 26-16,49 24 16,25-25-1,-74-74-15</inkml:trace>
  <inkml:trace contextRef="#ctx0" brushRef="#br0" timeOffset="26968.15">5557 3175 0,'0'-74'16,"0"148"-16,-25-173 0,25 124 47,0 0-47,0 24 16,25 26-1,24 49 1,26 0-1,24-25 1,25-25 0,0-49-1,0-50 1,0-49 0,-49-50-1,-75 50 1,-25-1-1,-25 50 1,1 1-16,-26 48 16,1 26-1,24 24 1,50 26 15,25-76-31,49 1 16,-24-25-1,0 0-15,49-49 16,-50-26 0,-24 26-1,0 24 1,-25 0 0,0 50 15,0 0-16,25-1-15,24 76 16,51-26 0,-1-49-1,-50-25 1</inkml:trace>
  <inkml:trace contextRef="#ctx0" brushRef="#br0" timeOffset="27201.9">6921 3101 0,'0'0'0,"0"-50"0,0 1 16,-25 24-1,25 0 1,-24 25 0,24 50-1,24 74 1,1 25-1,25 24 1,-1-49 0,1-74-1</inkml:trace>
  <inkml:trace contextRef="#ctx0" brushRef="#br0" timeOffset="27451.8">6996 3399 0,'0'0'16,"0"-50"-16,-25 25 16,25 0-16,0-49 15,49 24 1,26 26 0,-1 24-1,1 24 1,-26 51-1,1-26 1,-25 26 0,-25-50-1</inkml:trace>
  <inkml:trace contextRef="#ctx0" brushRef="#br0" timeOffset="27784.12">7690 3225 0,'0'0'0,"25"0"32,-50 25-1,25 0-31,0-1 16,25 76-1,49-26 1,26-49-1,-1-25 1,-50 0-16,1-25 16,-50-49-1,-25-1 1,-49 1 0,-25 24 15,74 50-16,25-25-15</inkml:trace>
  <inkml:trace contextRef="#ctx0" brushRef="#br0" timeOffset="28135.98">8286 3175 0,'49'0'15,"-98"0"-15,98 25 0,-24 0 16,-25 0-16,25 49 15,-50-24 1,50-50 31,0-50-31,24 25-16,-24-49 15,49-25 1,26 0-1,-26 99 1,-24 0 0,-1 24-1,26 76 1,-1 24 0,-49-75-1,-25-24 1</inkml:trace>
  <inkml:trace contextRef="#ctx0" brushRef="#br0" timeOffset="29250.86">11039 2754 0,'0'0'0,"0"24"47,0 1-32,0 25-15,0 24 16,25 1-16,-25-1 15,0-24-15,25 49 16,24-99 15,1-99-15,0-25 0,-1 24-1,-49 76 1,25-1 15,25 99-15,49 26-1,50-26 1,-100-24-16,26-50 16,-26 0-1,-24-75 1,-25-74-1,-50 0 1,1 1 0,24 123-1,0 0 1,0 25 15</inkml:trace>
  <inkml:trace contextRef="#ctx0" brushRef="#br0" timeOffset="29669.09">11907 2456 0,'0'0'0,"0"-50"0,25 1 16,-25 24 0,25 0-1,0 75 1,0-1-1,-1 100 1,26 25 0,-25-1-1,0-73 1,-1-75 0,1-50 15,0-75-16,25 1 1,24 25 0,-24 74-1,-1 25 1,-24 49 0,0 50-1,0-49 1,0-26-1,-1-49-15,1 0 16</inkml:trace>
  <inkml:trace contextRef="#ctx0" brushRef="#br0" timeOffset="30352.43">12800 2927 0,'50'0'15,"-25"-25"16,0-24-15,24-26 0,1 1-1,-50 24-15,25 26 16,-25-1-16,-25 0 16,-25 25-1,-49 74 1,49 1-1,26 49 1,24-25 0,24-24-1,26-51 17,24-24-32,26-49 31,-1-1-16,0 0 1,-24 1 0,-51 49-1,-24-25 1,25 50 0,0 24-1,-25 1 1,0 25-1,0-51 17,25-48-17,0-26-15,-1-74 32,26 74-32,-25 1 15,0-1-15,24 0 16,-24 50-1,25 25 1,-1 50 0,-49-26-1,25 50 1,0-49 0</inkml:trace>
  <inkml:trace contextRef="#ctx0" brushRef="#br0" timeOffset="31070.45">15777 2406 0,'0'-24'15,"0"48"-15,25-48 16,-25-1 15,0 50-15,-50-1 0,26 26-16,-1 0 0,-25 98 15,1 26 16,49-50-15,99-49 0,25-75-1,25-25 1,-25-50 0,-99-24-1,-25 25-15,-50-50 16,-99 0-1,50 74 1,24 25 0,51 25 15,73-49 0,75 24-15,-49 0-16,49 0 15,-25 0 1,-74 25 0,24 0-1</inkml:trace>
  <inkml:trace contextRef="#ctx0" brushRef="#br0" timeOffset="31601.04">17762 2605 0,'0'-25'15,"0"0"1,0 75 31,0-25-32,0 24-15,0 1 16,0 24-16,0-24 16,0 74-1,25-74 1</inkml:trace>
  <inkml:trace contextRef="#ctx0" brushRef="#br0" timeOffset="31946">17836 2233 0,'-25'-25'0,"1"50"47,24-1-31,24 1-1,-24 0-15,0 0 32,0-50-1,0 0-16</inkml:trace>
  <inkml:trace contextRef="#ctx0" brushRef="#br0" timeOffset="32422.05">18680 2456 0,'0'-25'16,"0"0"-1,-25 25 1,0 0 0,0 25-1,0 99 16,50-99-31,25 0 16,49 0 0,0-1-1,-74 1 1,0-25 0,-75 50-1,-74 24 1,-25-24-1,25-25 1,75-25-16</inkml:trace>
  <inkml:trace contextRef="#ctx0" brushRef="#br0" timeOffset="33101.24">20590 2431 0,'0'-25'16,"0"1"-1,0 48 1,0 26-1,0 0-15,0 98 16,25-24 0,-1-74-1,1 0-15,74-26 16,1-24 0,-26-74 15,-24-25-16,-50 0 1,0-75 0,-25 100-1</inkml:trace>
  <inkml:trace contextRef="#ctx0" brushRef="#br0" timeOffset="33467.99">21260 2580 0,'0'0'0,"24"25"0,1 0 16,0-1-16,0 51 31,-25-26-15,25-24-1,-25-99 32,24 24-47,1-24 0,0 24 16,25-24 0,24 49-1,-24 0 1,-26 25-16,26 75 15,-25 49 1,-25-50 0,25 0-1,24-49 1</inkml:trace>
  <inkml:trace contextRef="#ctx0" brushRef="#br0" timeOffset="34051.3">22078 2332 0,'0'0'0,"0"-50"0,0 25 16,25 1-1,-25 48 17,0 76-17,25 49 1,0 24-1,-25-24 1,0-99-16,24-1 31,-24-74 1,0-24-32,0-26 15,25 1-15,0-25 16,124-149-1,-75 173 1,-24 75 0,-25 50 15,-75 24-15,-24 1-1,24-26-15,0 1 16,26-50-1,24 50 17,24-1-17,26 26 1,0-26 0,-1 50 15,1-49-16,0 0 1,-26-50-16</inkml:trace>
  <inkml:trace contextRef="#ctx0" brushRef="#br0" timeOffset="34418.01">22798 2580 0,'0'0'0,"0"-25"16,24 0-1,-48 100 32,24-26-47,0 1 16,-50 0 0,50-26-1,50-123 16,-1 50-15,-24-26-16,49-24 16,-24 74-1,0 25 1,-26 50 0,1 74-1,0 0 1,0-25-1,-25-74-15</inkml:trace>
  <inkml:trace contextRef="#ctx0" brushRef="#br0" timeOffset="34716.94">23418 2605 0,'25'-50'0,"-50"100"0,74-125 16,-73 26 15,-1 123 0,0-24-31,25-1 16,0 51-1,50-26 1,-26-49-16,51-25 16,-1-50-1,-74 25 1,25-74-1,-99-25 1,24 99 0</inkml:trace>
  <inkml:trace contextRef="#ctx0" brushRef="#br0" timeOffset="35183.9">23740 2506 0,'0'0'0,"0"24"47,0 1-31,0 25-16,25 74 16,49-50-1,1-24 16,-25-50-31,-26 0 0,76-75 32,-76-24-17,1 50-15,-25-1 16,0-24 0,0 98 15,-25 1-16,25 74 1,25 1 0,0-51-1,25-49 1,-26-49 0,-24-75-1,0-25 1,0 25-1,-24 74 1</inkml:trace>
  <inkml:trace contextRef="#ctx0" brushRef="#br0" timeOffset="35568.42">24609 2431 0,'0'0'15,"24"25"-15,1 0 16,-25 49 0,0 1-1,-25-1 1,1-49 0,24-50-1,24 0 1,26-74-1,49-25 1,25 25 0,-25 49-1,25 50 1,-74 75 15,-50 24-15,25 0-1,-50-49 1,25-26 0</inkml:trace>
  <inkml:trace contextRef="#ctx0" brushRef="#br0" timeOffset="36424.39">27089 2357 0,'0'-25'16,"0"-25"30,0 1-30,-25 49-16,1 24 16,-26-24-16,0 25 15,1 50-15,-75 148 32,99-124-17,50-49 1,148-100-1,-98 25 1,24-99 0,-49 25-1,-26 74 1,-48 75 15,-26 74-15,25-50-1,25 26 1,0-26-16</inkml:trace>
  <inkml:trace contextRef="#ctx0" brushRef="#br0" timeOffset="37135.89">27288 2555 0,'0'0'0,"24"-74"15,51-25 1,-26 74-1,-24 25 1,0 74 0,-25 50-1,0 0 1,-25-49 0,50-75-1,0-50 1,25 0-16,49-74 15,-25 25 1,-49 74 15,0 50-15,24 25 0,26 24-1,24-24 1,0-50-1,1-25 1,-26-49 0,-24-26-1,-50 26 1,-50 74 0,-124 25-1,75 24 1,74 51 15,0-26-31,50-24 16,74 49-1,50-99 1,75-199 15,-200 125-15,1 0-16,-25-51 15,25-98 1,-50 50 0,25 123-1,-25 100 1,1 123 0,48 50-1,-24-74-15</inkml:trace>
  <inkml:trace contextRef="#ctx0" brushRef="#br0" timeOffset="37705.5">29421 2481 0,'0'0'0,"0"-25"0,25 0 16,-25 0-1,0 1 16,0 123 16,0 0-31,0-74-16,0 0 0,0-50 47,25-50-32,-1-49 1,51 25 0,-25 49-1,24 26 1,0 24 0,-49 24-16,0 51 15,0 74 1,-25-25-1,0-50 17,0-49-17,49 0-15</inkml:trace>
  <inkml:trace contextRef="#ctx0" brushRef="#br0" timeOffset="38053.14">30240 2208 0,'0'0'16,"0"-50"15,24 75 16,1-25-31,25 25-16,74 0 15,-74-25 1,24 24 0,-49-48-16,0 24 0,-1 0 15,-24 24-15,0 26 16,-49 25 0,-100 98 15,25-24-16,49-50 1,51-74-16</inkml:trace>
  <inkml:trace contextRef="#ctx0" brushRef="#br0" timeOffset="38519">30959 2257 0,'0'0'16,"-25"-24"-16,50-1 31,0 0-15,0 25-16,24 0 15,-24 0 1,0 74 0,-25 26-1,-50-1 1,1-49 0,49-26-1,49 1 1,-24-25-16,74 0 31,-24 50-15,-50-25-1,-50 49 1,-74 0 0,-1-49-1,76-25 1,-1 0-16</inkml:trace>
  <inkml:trace contextRef="#ctx0" brushRef="#br0" timeOffset="38885.98">31728 2357 0,'0'0'0,"0"-25"16,-25 25-1,-24 25 1,24 0-16,0-1 16,0 26-16,-24 49 15,49 25 1,24-49 0,26-51 15,74-24-16,-25-24 1,-49-51 0,-25-24-1,-50-25 1,0 25 0,-49 24-1,49 75-15,-50 0 16</inkml:trace>
  <inkml:trace contextRef="#ctx0" brushRef="#br0" timeOffset="39317.9">32199 2555 0,'0'0'16,"0"-25"0,0 50 30,0 0-30,-24 0 0,24 0-16,49-1 15,-24-24 1,0-24 0,0-1-16,-25 0 31,24-25-16,-24 26-15,0-1 16,0 0 0</inkml:trace>
  <inkml:trace contextRef="#ctx0" brushRef="#br0" timeOffset="39654.11">32423 2878 0,'0'0'0,"-25"24"31,0 1-31,25 0 16,0 0-16,0 25 31,0-26-16,25-24 17,0-24-17,0-1-15,-25 0 16,24 25-16,-24-25 16,0 0-16,-24 0 15,-26 1 1,0-1-1</inkml:trace>
  <inkml:trace contextRef="#ctx0" brushRef="#br0" timeOffset="43951.94">3225 4639 0,'0'0'16,"25"0"-1,0 0-15,24 0 16,1 0-16,-1 0 16,26 25-16,49-50 15,-75 25 1,100 0 0,99 0-1,-49-50 1,24 26-1,0 24 1,-49-25 15,0 0-15,-26 25 0,-24-25-1,-74 25-15,74 0 16,-25-25-1,25 1 1,25 24 0,0-25-1,-25 0 1,50 0 0,-50 0-1,25 25 1,-25-25-1,0 1 1,-50 24 0,50 0-1,50-25 1,24 25 0,26-25-1,-26 0 1,0 25-1,1 0 1,371-49 15,-470 49-15,148 0 0,-50-25-1,25 25 1,26 0-1,-1-25 1,-124 25 0,124 0-1,-25 0 1,0-25 0,-24 25-1,24 0 1,0 0-1,25 0 1,0 0 0,-24-25-1,-1 25 1,0 0 0,-124 0-16,125-24 15,24-1 1,-25 0-1,50 0 1,-25 0 15,0-24-15,0 24-16,0-25 31,-25 26-15,1-1-1,24-25 1,-25 25 0,25 25-1,0-25 1,0 1 0,149-26-1,-149 25 1,0 25-1,25-25 17,-124 1-32,149-1 15,-149 0 1,-25 25-16,173-25 16,-24 0-1,25 1 1,-50-1-1,-124 25 1,149 0 0,99-25-1,-99 25 1,-50 0 0,0 0-1,-24 0 16,-1 0-15,-24-25 0,-50 25-16,-25 0 15,100 0 1,49 0 0,-149 0-1,50 25 1,24-25-1,-98 0-15,24 0 16,75 25 0,99-25-1,-25-25 1,124 25 0,-248 0-1,471 25 32,-248-25-31,-173 0-16,173 0 15,-148 0 1,173 0 0,25 25-1,-50-1 1,0-24-1,-24 25 1,-1-25 0,1 25-1,-25-25 1,-1 0 0,-148 0-16,124 25 15,25-25 1,-50 0 15,0-25-15,0 25-1,0 0 1,-25-25 0,0 25-1,1-25 1,24 25-1,-25 25 1,0-25 0,-24 25-1,-26-25 1,-24 0 0,-74 25-16,-1 0 15,1-25 1,-26 0-1,-24 0 1,0 0 15</inkml:trace>
  <inkml:trace contextRef="#ctx0" brushRef="#br0" timeOffset="50250.81">3498 5780 0,'0'-25'125,"-25"25"-125,25 25 63,0 0-47,0 25-16,0-1 15,-25 1-15,25 49 16,-25-25-1,25-49 1,0 0 0,25-75 15,25 1-31,-25-1 16,74-74-1,-74 75 1,-1 49-1,26 24 1,0 26 0,24 24-1,-24-24 1,-26-25 0,1-25-1,0-75 1,-25-24-1,25 0 1,-50 25 0,25 49 15</inkml:trace>
  <inkml:trace contextRef="#ctx0" brushRef="#br0" timeOffset="50719.96">4192 5482 0,'0'-24'15,"0"48"-15,25-73 0,-25 24 31,25 50-15,-25 24-16,0 26 16,0-1-16,0 100 15,0-25 1,0-25 15,0-99-15,0-50 15,0-50-15,25 1-1,24 0 1,-24 74 0,25 0-1,-25 24 1,24 26-1,-24 0-15,0-1 16,0 1 0,-25-25 15</inkml:trace>
  <inkml:trace contextRef="#ctx0" brushRef="#br0" timeOffset="51121.08">4763 5904 0,'0'0'0,"25"0"0,0 0 31,-1 0-15,51-25-1,-26-24 1,1 24-1,-25-25 1,-25 26 0,-50 24-1,1 0 1,-51 74 15,26 50-15,49-74-16,0 24 15,25-24 1,75-26 0,49-24-1,-75-24 1,26-1 0,74-50-1</inkml:trace>
  <inkml:trace contextRef="#ctx0" brushRef="#br0" timeOffset="51603.18">5433 5755 0,'25'0'47,"-25"25"-47,0 0 15,0 25 1,0 24-1,0-24 1,0-75 31,0 0-47,24 0 16,-24 0-16,50-24 15,-50 24-15,50 0 16,-1 25-1,-24 0 17,0 75-32,24-1 15,-24-49 1,25 24 15,-1-49-15,51 0-1,-26-49 1,-24 24 0,-25-25-1,-50 26-15,0-26 16</inkml:trace>
  <inkml:trace contextRef="#ctx0" brushRef="#br0" timeOffset="53205.98">8360 5507 0,'0'0'0,"0"-25"16,-25 1 0,0 24 15,25 24-15,-24 26-1,24 0 1,0 123-1,-25-98-15,0 74 16,25-1 15,-25-123-15</inkml:trace>
  <inkml:trace contextRef="#ctx0" brushRef="#br0" timeOffset="53753.62">8087 6003 0,'0'0'0,"-25"0"32,25-24-17,0-1 1,75-50 0,49-24-1,25 25 1,-100 24-16,50-24 15,-49-1 17,-25 50-17,-25 75 17,0-25-17,0 99 1,-25 25-1,25-25 1,-25-50 0,25-49-1,25-99 1,-25 24 0,25 0-16,24-24 15,-24 24 1,0 50-1,25 25 17,-26 25-17,26 24 1,0 1 0,-25-51-1,-1 1-15</inkml:trace>
  <inkml:trace contextRef="#ctx0" brushRef="#br0" timeOffset="54086.36">9179 5855 0,'0'0'0,"24"-25"47,1 25-31,-25-25-16,75-25 15,-51 26 1,1-26 0,0 25-1,-50 0 1,-24 25 0,-51 75-1,51-26 1,-1 75-1,50-24 1,0-76-16,75 26 16,49-50-1,-50 0-15</inkml:trace>
  <inkml:trace contextRef="#ctx0" brushRef="#br0" timeOffset="54759.98">11659 5557 0,'-25'-25'16,"50"50"-16,-74-50 0,49 0 0,-25 25 16,25 25 15,0 25-16,0-1 1,25 100 0,-25-50-16,0 1 0,24 73 15,-24-24 17,0-75-17,0-98 16,0-100-15,0-75 0,0-49-1,-24 50 1,48 49 0,26 50-1,0 74-15,-1 0 16,26 75-1,-1 49 17,-74 74-17,-25 1 1,-24-75 0,24-49-16,0-50 15,25 25 1</inkml:trace>
  <inkml:trace contextRef="#ctx0" brushRef="#br0" timeOffset="55085.26">12230 5656 0,'25'-25'16,"-50"50"-16,74-50 0,-73 50 31,-1 0-31,25 0 15,-25 0-15,25 24 16,50-24 0,49-25-1,0-25 17,-74 0-32,0-24 15,-50-26 1,-50 26-1,-24 24 1,50 25 0</inkml:trace>
  <inkml:trace contextRef="#ctx0" brushRef="#br0" timeOffset="55602.93">12676 5507 0,'0'0'15,"25"0"-15,0 0 16,0 0 0,-25 25-1,0 0-15,25 74 16,-25 25 0,24 75 15,-24-100-31,25 74 15,0-73 1,-25-26 0,0-148 15,-25-75-15,25-74-1,-25-1 1,25 125-1,-24-50 1,48 25 0,1 50-1,25 24 1,-1 50-16,-24 0 16,0 50-1,0 49 1,0-25-1,-75 100 1,0-25 0,50-124-1,-24 24 1,48-49 0</inkml:trace>
  <inkml:trace contextRef="#ctx0" brushRef="#br0" timeOffset="56602.92">13222 5557 0,'0'0'0,"25"-25"0,0 25 31,-25 50-15,0-1 15,25 1-15,-1-25-1,26-25 1,24-75 0,-49 50-16,0-74 15,0-25 17,-25 99-1,0 50-31,0 0 15,0 0-15,0 74 32,74 50-17,-49-124-15,49 0 32,1-75-17,-1-74 1,-49-50-1,-50-24 1,0 49 0,1 99-1,-1 50 1,-25 50 0,50 99-1,0 0 1,50 24-1,-1-74 17,1-74-32,49 0 15,25-50 1,0-49 0,-49-25-1,-75-25 1,-25 49-1,-49 75 1,-26 25 0,51 49-1,24 26 1,50 24 0,0-75-1,49-49 1,25-25-1,-74-49 1,0-50 0,0-25 15,-50 174 0,25 25-15,0 24-16,25 50 15,24 0 1,-24-74 0,25-25-1,74-75 1,-100 0 0</inkml:trace>
  <inkml:trace contextRef="#ctx0" brushRef="#br0" timeOffset="56818.52">14735 5135 0,'-24'99'15,"73"-421"-15,-74 545 0,50-496 16,-25 224-16,0 24 16,-25 50-1,-24 49 1,49 75 15,0-50-15,25 124-1,24 1 1,-24-125 0</inkml:trace>
  <inkml:trace contextRef="#ctx0" brushRef="#br0" timeOffset="57338.63">14711 5532 0,'0'-50'0,"0"100"0,-25-149 16,25 49-16,0-24 15,49-1 1,26 26 0,-1 24-1,-24 50 1,-25 74 15,-25 50-15,0-50-1,0-49-15,24-50 32,51-25-32,49-25 15,-50-24 1,-49 49 0,0-25-1,-50 50 16,0 25-15,25 0 0,0 49-1,25 1 1,74-50 0,-49-25-1,0 0-15,24 0 16,-49-25-1,-50-50 1,-25-49 0,26 25-1,24 50 1</inkml:trace>
  <inkml:trace contextRef="#ctx0" brushRef="#br0" timeOffset="57671.46">15827 5284 0,'0'25'16,"0"-50"-16,25 75 0,-25-26 0,0 51 15,0-26 1,-25-24 15,74-50 0,1-24-31,0-26 16,74-73 0,-25 24-1,-25 74 1,-49 50 0,-25 25-16,50 24 15,-50 51 16,0-1-31,-25-50 16</inkml:trace>
  <inkml:trace contextRef="#ctx0" brushRef="#br0" timeOffset="59036.21">18059 5011 0,'0'0'15,"0"-25"1,-24 0 15,-1 50-15,-25-25-1,1 50-15,-1 0 16,0-1-16,-24 75 16,74-25-1,74-24 1,1-50-1,-26 24 1,-24-24 0,-25 0-1,-25-25 17,-49 25-17,-25-25 1,24 0-1,51-50-15</inkml:trace>
  <inkml:trace contextRef="#ctx0" brushRef="#br0" timeOffset="59217.79">18531 5334 0,'0'0'0,"49"24"16,-24-24-16,0 0 47</inkml:trace>
  <inkml:trace contextRef="#ctx0" brushRef="#br0" timeOffset="59502.74">18928 5036 0,'0'0'16,"0"-25"0,0 50 15,0 25-31,0-1 15,0 75 1,25 50 0,-25-125-16,24 75 15,-24-74 17,25-75-17</inkml:trace>
  <inkml:trace contextRef="#ctx0" brushRef="#br0" timeOffset="59786.12">19002 5135 0,'0'0'0,"-25"-49"15,1-51 1,24 51 0,49-1-1,100 50 1,0 0-1,-25 74 1,-25 1 0,-74 49 15,-25 0-15,-99 0-1,-1-74-15,26-1 16,-25 1-16,24-25 15,-49-1-15</inkml:trace>
  <inkml:trace contextRef="#ctx0" brushRef="#br0" timeOffset="60986.09">21061 5036 0,'0'-25'47,"0"50"-31,-25 0 0,0 24-16,1 1 15,-1 24-15,0 26 16,0 48-1,25-73 1,0 24-16,75-49 16,49-75-1,-50-25 17,1-24-17,-75-25 1,-50-50-1,-99-25 1,75 100 0,24 24-1,25 50 1,25-25 0,25 0 15,25 25-31,49 0 15,25-24 1,-50 24 0,-49 0-1,25-25 17,49 0-32</inkml:trace>
  <inkml:trace contextRef="#ctx0" brushRef="#br0" timeOffset="61587.02">23070 5061 0,'25'-25'0,"-25"0"32,0 50-17,-25 0-15,25 24 16,-24 100-1,24 0 1,-25-99-16,25-1 16,0 1-1</inkml:trace>
  <inkml:trace contextRef="#ctx0" brushRef="#br0" timeOffset="61904.16">23021 4738 0,'-25'0'16,"50"0"-16,-75 0 16,50-25-16,-25 50 15,25 0 1,0 0-1,50 24 1,-25-24 0,0-25-16,-1-25 15,1 1 1,-50-26 0,-24 25-1,-1 25 1,1 25-1</inkml:trace>
  <inkml:trace contextRef="#ctx0" brushRef="#br0" timeOffset="62253.73">23467 5061 0,'0'0'0,"25"-25"32,-50 50-17,-24 49 1,24 1 0,75-1-1,24-24 1,0-26-1,-49-24 1,-25 25 0,-25 0-1,1 0 1,-100 49 0,24-24-1,76-25-15</inkml:trace>
  <inkml:trace contextRef="#ctx0" brushRef="#br0" timeOffset="64137.86">25030 5160 0,'25'0'32,"-25"25"-17,0 0 1,0 49-16,0 0 16,0 1-16,-25 74 15,0-50 1,25-74-1,0-50 1,0-50 0,25-49 15,50-49-15,-51 123-16,26-24 15,24 49 1,-24 25-1,0 74 1,-1 26 0,-24-1-1,-25-25 1,25-49 0,-25 0-1,25-50-15</inkml:trace>
  <inkml:trace contextRef="#ctx0" brushRef="#br0" timeOffset="64422.01">25650 5210 0,'25'-50'15,"-25"25"-15,-74 199 0,123-273 32,-49 24-17,0 100-15,-49 74 16,49 0-1,25-24 1,49-26 0,0-49-1,1-24 1,-50-1 0,-25-50-1,-75 1 1,-24 24-1,25 1 1</inkml:trace>
  <inkml:trace contextRef="#ctx0" brushRef="#br0" timeOffset="64704.04">26047 4862 0,'25'-25'15,"-50"50"-15,75-50 0,-50 1 16,0 123 15,0-50-31,0 125 16,0 0 0,25-25-1,74-100 16,25-49-31,0-25 32,-50-49-32,-74-25 15</inkml:trace>
  <inkml:trace contextRef="#ctx0" brushRef="#br0" timeOffset="64848.86">26196 5110 0,'0'0'0,"-49"0"15,-76-24 1,175-1 31,25 0-47,-1 0 16</inkml:trace>
  <inkml:trace contextRef="#ctx0" brushRef="#br0" timeOffset="65654.08">27585 4937 0,'25'-25'0,"-50"50"0,50-75 16,-25 25-1,-25 50 1,25 0 0,-49 99-1,24 74 1,25-24-1,-25-50 1,50-50 0,-25-49 15,0-50-31,0 1 16,0-100-1,99-199 1,0 149-1,-24 100 17,-26 74-17,-49 74 1,-198 175 15,148-200-15,26-24-16,24 0 15,0 0 1,0-1 0,24 1-1,1 25 1,25 24 0,-25-49-16,49 25 15,-24-1 1</inkml:trace>
  <inkml:trace contextRef="#ctx0" brushRef="#br0" timeOffset="66054.28">28131 5210 0,'0'0'15,"0"-25"-15,25 0 16,-25 50 15,0 0-15,25 123-1,-25-24 1,-25-74 0,25-25-1,-25-50 1,50-74-1,25-25 1,-1 25 0,-24 74 15,0 25-15,0 25-16,-1 74 15,1 25 1,0-25-1,25-74 1,-1-50-16</inkml:trace>
  <inkml:trace contextRef="#ctx0" brushRef="#br0" timeOffset="66354.58">28702 5358 0,'49'-99'16,"-24"25"-16,-99 247 15,148-371 1,-74 223-1,-50 49 1,26 50 0,24-25-1,49-24 17,-24-75-32,49 0 15,1-25 1,-50-74-1,-25 0 1,-25 49-16,-50 0 16,26 26-1,24 24-15,0-25 16</inkml:trace>
  <inkml:trace contextRef="#ctx0" brushRef="#br0" timeOffset="66823.64">28999 5135 0,'25'-25'16,"0"25"-16,-124 25 0,148-25 0,26 0 16,-75 25-16,0 25 15,25 49 1,-1 25 15,26-50-15,-50-49-16,74-25 15,-24-50 1,-25 26 0,-25-26-16,25-74 15,-1 25 1,-24 74 0,0 0-1,0 75 16,75 49-15,-50-74 0,49-25-1,1-25 17,-51-49-17,-24-26 1,-24-24-1,-26 25 1,50 74 0,-25 25-1</inkml:trace>
  <inkml:trace contextRef="#ctx0" brushRef="#br0" timeOffset="67207.32">29892 5011 0,'0'0'0,"25"25"0,0-25 16,0 25 0,-25 0-16,25 24 15,-25 26 1,0-26 15,-25-24-31,25 0 16,0-50-1,0-49 1,74-50 0,25 24-1,1 51 1,-1 24 0,25 99 15,-74 1-16,-26 24 1,-24-74-16,25 0 31</inkml:trace>
  <inkml:trace contextRef="#ctx0" brushRef="#br0" timeOffset="69254.12">31282 5582 0,'0'24'78,"24"1"-78,-48 0 16,24 0-16,0 0 15,-25 0 1</inkml:trace>
  <inkml:trace contextRef="#ctx0" brushRef="#br0" timeOffset="71054.17">3076 7889 0,'0'-25'32,"-25"25"-1,0 0 0,25 50 0,0-1-15,0 26 0,0-1-16,25 0 15,-25 1 1,25-26 0,25-73 15,-1-51-16,1-74 1,-25 125 0,-25-1-16,0 25 31,49 74-15,1 1-1,24-26 1,-24-24-1,-25-25 1,0 0 15,-25-25-31,0-24 16,24-1-16,-48 0 16,-1-98-1,0 24 1,0 74-1,25 25-15,-25 25 16,25 25-16</inkml:trace>
  <inkml:trace contextRef="#ctx0" brushRef="#br0" timeOffset="71487.42">3895 8162 0,'24'0'0,"-24"-25"78,25 25-62,0-25-16,25 0 15,-25 0-15,24 1 16,-24-51 0,0 50-16,-25 1 15,0-1-15,-50 0 16,-24 25 0,-1 50-1,1 49 16,49 25-31,50 0 16,24-50 0,100-24 15,50-50-15,-100 0-16</inkml:trace>
  <inkml:trace contextRef="#ctx0" brushRef="#br0" timeOffset="72471.14">5929 7839 0,'0'-25'32,"-25"25"-32,0-24 15,0 24 1,25 49 15,0-24-31,0 99 16,0-50-1,25-24 1,25-25 15,-25-25-31,24-50 16,-24-49 0,0 0-1,-25 0 1,0 74-1,0 0-15,0 50 32,25 49-17,24 1 1,1-1 0,24-24-1,1-26 1,-26-24-1,-24 0-15,50-49 16,-51-26 0,1-49-1,0 25 17,-25 49-32,0-24 15,0 49 1,0 0-1,-25 25 1,0 25 0,25 50-1,0-26-15,50 26 16,0 24 0,-1-49-1,-24-1 1,0 26-1,-75-1 1,-24-74 0,24 0 15,25-74-31</inkml:trace>
  <inkml:trace contextRef="#ctx0" brushRef="#br0" timeOffset="72788.07">6872 7864 0,'0'0'0,"24"0"0,26 0 15,0 0 1,-26 0-16,1-25 16,0 25-16,25-74 15,-50 24 1,0-24-1,-50 74 1,0 0 0,1 74 15,24 25-15,50 25-1,24-74 1,1-25-16,74 0 15</inkml:trace>
  <inkml:trace contextRef="#ctx0" brushRef="#br0" timeOffset="73119.78">8682 7269 0,'-24'-25'16,"48"50"-16,-73-50 0,24 25 16,25-25-16,-25 25 31,25 25-16,0 24 1,25 100 0,-25-25-1,25 0 1,-25-49 0</inkml:trace>
  <inkml:trace contextRef="#ctx0" brushRef="#br0" timeOffset="73637.3">8608 7765 0,'-25'-25'0,"0"25"16,25-50 15,25 1-15,50-26-1,-1-24 1,0 0-1,-49 49-15,0 1 32,0 24-1,-25 50-31,25 24 16,-25 50-1,25 25 1,-25-24-1,0-51 1,0-24 0,49-75 15,1-24-15,24-25-1,1 49 1,-51 50-16,26 25 31,0 25-15,-1 24-1,26 0 1,-26 1 0,1-75-1,-25 0-15,24 0 16</inkml:trace>
  <inkml:trace contextRef="#ctx0" brushRef="#br0" timeOffset="73938.78">9700 7641 0,'49'-25'16,"26"-50"0,-75 51-16,-124 148 0,248-273 15,-100 124-15,1-25 32,25 26-17,-1-26 1,-24 0-1,-25 26-15,-25-1 16,-24 25 0,-26 74-1,1 25 1,74-49 15,-25 49-31,75-24 16,123-51 15,-24-48-15,-74-1-16</inkml:trace>
  <inkml:trace contextRef="#ctx0" brushRef="#br0" timeOffset="74942.11">12528 7095 0,'0'-25'15,"0"50"-15,24-75 0,-24 25 32,0 1-32,25-1 15,-25 0 1,-49 75 0,49-1-1,-75 100 1,50 25-1,25-50 1,75-50 0,-26-49-16,26 25 15,-50-1 1,-25 1 0,-50 24-1,-49-49 1,-1-25-1,51-25 17,74-124-17</inkml:trace>
  <inkml:trace contextRef="#ctx0" brushRef="#br0" timeOffset="75337.81">13148 7244 0,'24'-25'0,"-48"50"0,24-50 32,-50 25-17,-24 50 1,-1 49 0,50 0-1,50-74 1,0 0-1,49-50 1,26-50 0,-51 1-1,-24 24 1,-25 26 0,50 24-1,-50 24 1,49 100-1,-24 0 1,25-24 0,-25-26-1</inkml:trace>
  <inkml:trace contextRef="#ctx0" brushRef="#br0" timeOffset="76004.36">13619 7368 0,'25'-75'15,"-25"51"-15,-25 123 0,75-198 16,-50 74-16,0 74 31,24-24-15,1 50 0,-25-26-1,25-74 16,0-24-31,24-26 16,-24 26 0,0 49-16,0 25 31,-25-1-31,25 76 16,0-51-1,24-49 16,1-25-15,-25-49 0,24 0-1,-49 49-15,25 25 16,-25 25 0,25-1-1,0 1 1,24 0-1,26-50 1,-1-24 0,-24-75-1,-26 49 1,-24 25 15,-24 100-15,24 0-1,-25 99 1,99 247 15,-49-271-31,25-1 32,-26-75-17,-24-74-15</inkml:trace>
  <inkml:trace contextRef="#ctx0" brushRef="#br0" timeOffset="76254.14">14686 7368 0,'0'0'15,"25"-75"-15,-1-49 16,26 50 0,-25 49-16,-25 0 15,25 25 1,-1 25-1,-24 74 1,-74 100 15,24-125-15,50-49 0,25-50-1,25-24-15</inkml:trace>
  <inkml:trace contextRef="#ctx0" brushRef="#br0" timeOffset="76455.89">15182 6872 0,'25'-25'15,"-1"0"-15,-148 199 16,199-298-16,-26 49 0,-24 75 16,-25 25-16,0 25 15,25 98 1,-25-48-1,50-1 1,-25-74 15,74-25-31</inkml:trace>
  <inkml:trace contextRef="#ctx0" brushRef="#br0" timeOffset="76728.14">15703 7194 0,'25'0'15,"-1"-49"-15,1 49 16,50-50 0,-224 149-16,372-273 15,-149 75 1,-49 74-16,-25-49 16,-74 49-1,-25 75 16,-50 99-15,124-100 0,0 150-1,25-75 1,25-75 0</inkml:trace>
  <inkml:trace contextRef="#ctx0" brushRef="#br0" timeOffset="77488.33">18556 6450 0,'0'0'0,"24"-25"16,-24 0-1,-24 25 1,-26 25-1,-24 74 1,24 50 0,25-99-16,25 49 15,75-25 1,49-24 15,-50 0-31,-49-26 31,-25 26-15,-75 0-16,-49-50 16,25 25 15,74-75-15,25 25-16</inkml:trace>
  <inkml:trace contextRef="#ctx0" brushRef="#br0" timeOffset="77662.49">19225 6772 0,'75'-24'15,"-150"48"-15,199-48 0,-99 24 16,0 0 31</inkml:trace>
  <inkml:trace contextRef="#ctx0" brushRef="#br0" timeOffset="77888">19647 6524 0,'0'0'16,"0"-24"-16,0 48 31,0 26-15,0 0-1,0-1-15,0 100 16,25-50 0,0 0-1,-50-74 1</inkml:trace>
  <inkml:trace contextRef="#ctx0" brushRef="#br0" timeOffset="78204.09">19622 6648 0,'0'0'0,"0"-74"0,0 24 16,0-24-1,0 49-15,25-49 16,0 24-1,74 50 1,50 25 0,49 74 15,-148-49-31,24 74 16,-74-25-1,-49 25 1,-100-25-1,-25 0 1,26-49 0,98-25-1</inkml:trace>
  <inkml:trace contextRef="#ctx0" brushRef="#br0" timeOffset="78921.08">22177 6400 0,'0'0'0,"0"-25"0,25 1 31,-50-1-15,-24 25-16,-26 25 15,-24 49 1,0 50 0,25 0-1,98-25 17,100-49-17,50 0 1,-100-26-16,-24-24 15,24 50 1,-74 0-16,0-26 16,-49 1-16,-50 50 15,-50-50 1,25-1 0,25-24-1,74-49 1,25-1-1,25 25 1</inkml:trace>
  <inkml:trace contextRef="#ctx0" brushRef="#br0" timeOffset="79758.86">22872 6152 0,'0'-25'16,"0"50"-16,0-25 63,0 25-63,0 0 0,0 24 15,-25 1 1,25 0-16</inkml:trace>
  <inkml:trace contextRef="#ctx0" brushRef="#br0" timeOffset="80222.14">21408 6574 0,'-24'-25'94,"24"0"-79,0 1-15,0-1 16,-25 0-16,25-25 16,25-24-1,-25 49 1</inkml:trace>
  <inkml:trace contextRef="#ctx0" brushRef="#br0" timeOffset="82287.85">24484 6921 0,'25'0'31,"-25"-25"-15,0 1 15,0-1-15,0-50-1,-25 26 1,1 49-1,-26-25 1,-49 124 0,24 100-1,1-26 1,49-49 0,50-74-1,25-50 1,-26-25-1,26-49 1,24-50 0,-24 0-1,-50 49 1,50 100 0,-50 49-1,24 26 1,1 24-1,25-25 1</inkml:trace>
  <inkml:trace contextRef="#ctx0" brushRef="#br0" timeOffset="82571.06">24881 6872 0,'0'0'0,"25"-50"0,-25 25 16,25 25-16,-50 50 47,25 24-32,25 1 1,25-26 0,-1 1-1,-24 0 1,-25-26-16,-50 26 15,-74 24 1,25-49 0,74-25-1</inkml:trace>
  <inkml:trace contextRef="#ctx0" brushRef="#br0" timeOffset="83055.22">26866 6921 0,'25'-74'15,"-50"148"-15,50-173 16,0 49-1,-25-24 1,-25 24-16,-50 26 16,-24 24-1,25 49 1,-50 100 0,49-75-16,26 50 15,73-74 1,51-50-1,24-25 1,-25-49 15,1-1-15,-75 100 15,0 0-15,0 25-16,0 49 15,0 0 1,25-49 0</inkml:trace>
  <inkml:trace contextRef="#ctx0" brushRef="#br0" timeOffset="83405.28">26965 6971 0,'25'-50'0,"-124"224"16,173-298-16,-49 49 0,0 51 0,0-1 31,-25 50 0,24 49-15,-48 0 0,24-49-1,0 0 1,24-75-1,26-49 1,24-25 0,-24 75-16,0 24 15,49 0 1,-74 75 15,-1 49-31,-48 25 31,-1-75-31</inkml:trace>
  <inkml:trace contextRef="#ctx0" brushRef="#br0" timeOffset="84122.07">28627 6996 0,'0'0'0,"50"0"16,-25 0-16,24 0 15,1 0-15,24-25 16,-24 0-1,24-49 1,-24 24-16,-25 0 16,-25 1-1,-25-1 1,-25 50 0,1 0-1,24 25-15,-74 74 16,49 25-1,50-25 1,25-49 0,74-25-1,50-50 1,0-25 0,0-49-1</inkml:trace>
  <inkml:trace contextRef="#ctx0" brushRef="#br0" timeOffset="84360.14">29495 6748 0,'0'-124'47,"-24"124"-32,-1 24-15,25 1 16,-25 25 0,99-25-16,-148-1 15,148 26 1,26 24-1,-51-24 1,-73 0 0,-76-1-1,51-49 1,-1 0 0,0 0-16</inkml:trace>
  <inkml:trace contextRef="#ctx0" brushRef="#br0" timeOffset="84589.83">29669 6549 0,'0'0'15,"50"-49"-15,-25 24 0,-25 0 32,24 25-17,-24 50 1,25-26-16,-25 26 15,0 0-15,25 74 16,0-50 0,-25 0-16,25 26 15,-25-51 1</inkml:trace>
  <inkml:trace contextRef="#ctx0" brushRef="#br0" timeOffset="84888.83">29719 6896 0,'0'0'16,"-25"-24"-16,25-1 0,0 0 15,50-25 17,74 26-17,0-1 1,-25 25-1,-50 0 1,-49 25-16,0-1 16,0 26-1,-24 24 1,48-24 0,1-25-1,-25 0 1</inkml:trace>
  <inkml:trace contextRef="#ctx0" brushRef="#br0" timeOffset="85022.09">30240 6748 0,'0'-50'16,"0"-24"-16,-25 24 0,50 298 0,-25-322 16,-25-125-16,0 174 15,25-24 1</inkml:trace>
  <inkml:trace contextRef="#ctx0" brushRef="#br0" timeOffset="86023.69">30488 6723 0,'25'25'16,"-100"-100"-16,125 125 0,-25-1 0,-25-24 0,0 0 15,-25 49 1,25-49-1,-25-25 1,25-25 0,25 1-1,24-51 1,26 1 0,-26 49-1,1 0 1,-25 75-1,0 24 1,-50-24 0,50-50-1,24-50 1,26-24 15,-1 24-15,-24 25-1,-25 1 1,-1 48-16,26 26 16,-25-25-1,49 0 1,-24-1 0,-25-48-1,-1-51 1,-48 26-1,-1 24 1,-25 25 0,1 49-1,49 26 1,0-1 0,49-74 15,1 0-16,-25-25-15,-1 1 0,26-51 16,-25 1 15,-25 49 1,0 50-32,25 49 15,24 25 1,1-49-1,24-25 1,1-50 0,24-149 15,-99 75-15,0-99-1,0 98 1,0 26-16,0 24 15,0 75 1,-50 50 0,50 98 15,-25 26-15,50-50-1,-25-100-15,25 1 16,25-25-1</inkml:trace>
  <inkml:trace contextRef="#ctx0" brushRef="#br0" timeOffset="86190.25">31778 6648 0,'0'25'0,"0"-50"0,0 1 16,0-1-1,0 0 1,25 0-16,-1 0 15,76-24 1,-26 49 0,25-25-1</inkml:trace>
  <inkml:trace contextRef="#ctx0" brushRef="#br0" timeOffset="86558.08">32348 6624 0,'0'24'16,"25"-24"0,0 0-1,49-24 1,1-1 0,-50 0-16,-1-25 15,-24 1 16,-49 49-15,-26 25 0,-24 24-1,49 50 1,26 1 0,24-26-1,49-24 1,51-26-1,-51-24-15,75-49 16,-25-26 0</inkml:trace>
  <inkml:trace contextRef="#ctx0" brushRef="#br0" timeOffset="88322.2">2754 10146 0,'0'0'16,"24"-25"0,-48 50 31,24 25-32,0-1-15,0 150 31,24-149-31,1-26 16,25 1 0,49-25-1,-25-74 1,-49-1 0,-25 1-1,-49 49-15,-26-49 16,26 49-1,-26 0 1,50 25 0,1 0-16</inkml:trace>
  <inkml:trace contextRef="#ctx0" brushRef="#br0" timeOffset="88755.13">3175 9898 0,'0'-25'16,"0"50"-16,25-74 15,0 73 17,0 26-17,-25 24-15,25 26 16,-1 24-16,1 0 15,0 173 1,0-24 0,0-99-1,49-149 1,0-100 0,1-74-1,-75 1 1,-50-26-1,-74 25 1,-25 50 15,75 49-15,49 1 0,25-1-1,50 0-15</inkml:trace>
  <inkml:trace contextRef="#ctx0" brushRef="#br0" timeOffset="89574.37">4912 9898 0,'0'0'0,"0"-25"16,-25 1 15,25 48-15,-25 100-1,50 50 1,-25 24-1,0 1 1,-25-100 0,25-74-1,-25-25 1,-24-50 0,24-24-1,-25-50 1,50 49-1,25 1 1,50 0 15,-26 24-31,75-24 16,-25-26 0,-24 26-1,-26 24 1,-24 50 15,-25 75-15,0 74-1,0-25 1,25-25 0,-25-25-1,25-99 16,0-99-15,24 25 0,-24 50 15,25 49-15,-25 49-1,24 50 1,1 1-1,24-1 1,-24-49 0,-25-50-1,-1 0-15</inkml:trace>
  <inkml:trace contextRef="#ctx0" brushRef="#br0" timeOffset="89906.16">6078 10171 0,'0'-25'16,"25"25"0,-25-25-1,49 25 1,26-49 0,-1-1-1,-49 1 1,0 24-1,-149 25 1,49 74 0,26 50-1,24-25 1,50-24 0,49-26-1,0-24 1,50-25-1</inkml:trace>
  <inkml:trace contextRef="#ctx0" brushRef="#br0" timeOffset="91190.04">8732 9526 0,'0'-25'15,"0"50"-15,0-75 16,-25 100 31,25 0-32,0 49 1,0 0-16,0 0 16,25 1-16,0-26 15,-25 0-15,124 1 31,-50-75-15,-24-25-16,0-25 16</inkml:trace>
  <inkml:trace contextRef="#ctx0" brushRef="#br0" timeOffset="91372.91">8757 9948 0,'0'0'0,"0"-25"0,-25 25 16,-25 0 0,50-25-1,25 0 1,25-49 0,-1 74-1</inkml:trace>
  <inkml:trace contextRef="#ctx0" brushRef="#br0" timeOffset="92424.5">9079 10047 0,'0'0'0,"25"0"31,0-25-15,0-24-16,0 24 15,-1-25-15,26-49 16,-50-25 0,0 0-1,-25 49 1,-24 51-1,-26 48 17,50 26-17,25 0 1,75-26 0,49 26-1,-75 0 1,-24 24-1,0 25 1,0-24 0,24-50-1,1-25 17,24-25-17,-49 0-15,25-74 16,-25-1-1,-25 1 17,25 50-32,-25 24 15,0 50 17,-25 49-17,50 25 1,-1 1-1,1-51 1,74-24 0,-24-75-1,-26 1 1,1-51 0,-25 1-1,-25 25 1,0 99 31,0 24-32,49 26 1,75-51 0,1 1-1,-1-50 1,-50-49-1,-49 0 1,-25 49-16,0-50 16,-25 100 15,0 0-15,25 25-1,0 49-15,25 50 16,49-25 15,26-25-31</inkml:trace>
  <inkml:trace contextRef="#ctx0" brushRef="#br0" timeOffset="93738.85">11808 9352 0,'0'0'0,"25"25"31,-25 0-15,25 25-16,0 24 15,-25-24 1,0 24-16,49 25 16,-49-74-1,25-50 1,49-74 0,26 0-1,24 49 16,0 50-15,-100 75 0,-24 24-1,-24-50 1,-51 51 0,50-75-16,-49-1 15,0-48 1,24-26-1,50 25 1,-25 25 0,75-25-1,49 50 1,75-25 0,-1-25-1,26-49 16,-125-25-15,-74 24 0,0 26-1,-25 49 1,25 49 15,0-24-31,25 0 16,50 24-1,-1-49 1,0-24 0,-24-26-1,-25-24 1,-50-26 0,25 51-1,25 74 16,74 24 1,-24 1-17,49 24 1,49-24 0,-123-50-1,-1-75 1,-24 26-16,-25-26 15,0 1 1,-25-100 0,1-74-1,-1 199 1,25 148 15,25 50 0,-1-75-31,1 25 16,25 1-16,-1 24 16,-24-75-1,0 1 1,25-50 0,-25 0-16</inkml:trace>
  <inkml:trace contextRef="#ctx0" brushRef="#br0" timeOffset="93910.07">13619 9154 0,'-50'-25'15,"100"50"-15,-149-50 0,74 0 16,0 25-16,0-24 16,25-1-1,50 0 1,0 0-1,173-49 1</inkml:trace>
  <inkml:trace contextRef="#ctx0" brushRef="#br0" timeOffset="95176.28">16224 9104 0,'25'0'16,"-25"0"15,0 25-31,0 50 16,0-26 0,49 100-16,1-99 15,24 24 1,25-74-1,1-25 1,-51-49 0,-49 24-16,0-49 31,-25 0-31,-24-25 31,24 49-15,0 75-1,25 25 17,25 0-32</inkml:trace>
  <inkml:trace contextRef="#ctx0" brushRef="#br0" timeOffset="95538.01">16844 9253 0,'99'25'31,"-74"0"-16,-199-100-15,224 100 0,99 50 16,-174-26 0,25-74 15,25-49-15,0-25-1,49 0 1,-24 49-1,24 50 1,-24 25 0,-1 74 15,1 25-15,-25-25-1,24-49 1,-24-50-1</inkml:trace>
  <inkml:trace contextRef="#ctx0" brushRef="#br0" timeOffset="96321.85">17687 8732 0,'0'0'0,"-24"0"0,-1 25 16,0 0-16,25 49 15,0-24 1,0 24-16,25 1 16,24 74-1,-24 24 1,0-98 0,-25-26-16,25 26 15,-25-150 16,0 26-15,49-125-16,51-49 31,-51 123-31,50-48 16,1 98 0,-100 75-1,-100 148 16,-24-24-15,50-74 0,49-50-1,0-1 1,75 26 0,0 0-1,24-1 1,-24 1-1,24-1 1,1-24 0,-26 0-1</inkml:trace>
  <inkml:trace contextRef="#ctx0" brushRef="#br0" timeOffset="97321.9">18407 9154 0,'0'0'0,"0"-25"0,25-24 15,-25 24 17,24 74-1,1 26-15,0 24-1,-25-49-15,0-26 16,0 1-1,25-99 1,24-50 0,1 25-1,24 24 1,-49 50 0,25 50-1,-25 50 16,-1 49-15,26-75 0,49-49-1,1-49 1,-26-26 0,-24 1-1,-50 49 16,0 50-31,-25 24 16,0 51 0,50-1-1,24-25 1,51-49 15,-76-50-31,26-24 31,-50-26-15,0-24 0,0 74-1,25 0 1,24-24 0,26-1-1,-50 100 1,-1 24-1,-24-24 1,25 24 0,0-49-1,74-50 17,-24-49-17,-26-25 1,-24 74-1,0 74 17,25 1-17,-1 0 1,1-26 0,-1-48-1,-24-1 1,-25-25-1,-25-74 1,25 74-16,0 1 16,25 24-16</inkml:trace>
  <inkml:trace contextRef="#ctx0" brushRef="#br0" timeOffset="97622.69">20416 8881 0,'0'74'16,"-25"51"15,25-101-31,-24 1 0,73-273 0,-123 496 31,74-223-15,0-50 0,49-74-1,51-75 1,-51 100-1,1 74 1,24 49 0,1 26-1,-26 49 17,-24 0-17,-25-50-15</inkml:trace>
  <inkml:trace contextRef="#ctx0" brushRef="#br0" timeOffset="99888.77">22450 8683 0,'-25'0'296,"25"49"64,0 1-345,0 49-15,25-25 16,-25 51-16,-25 73 16,25 0-1,0-24 1,0-75 0,0-74-1</inkml:trace>
  <inkml:trace contextRef="#ctx0" brushRef="#br0" timeOffset="100222.84">22401 8807 0,'0'0'16,"0"-50"-16,0 25 0,0 0 15,0-24 1,-25-1 0,50 50-1,24-25 1,26 50 0,-26 50-1,-24 49 1,-50 24-1,1-23 1,-26-51 15,50-49-15,-25-25-16</inkml:trace>
  <inkml:trace contextRef="#ctx0" brushRef="#br0" timeOffset="100525.92">22946 8856 0,'0'0'16,"-24"25"-16,-26 25 16,25 49-1,25-25 16,50-49-31,-25 0 16,49-25 15,-49-50-15,0 1 0,-50-1-1,0 0-15,0-24 16,0 24-1</inkml:trace>
  <inkml:trace contextRef="#ctx0" brushRef="#br0" timeOffset="100990.53">23343 8906 0,'0'0'15,"25"0"-15,0 25 0,-25 49 16,25 25-1,-25 50 1,0 0 15,0-25-15,0 0 0,0-174 15,0 1-16,-25-1-15,0-123 16,0-75 0,1 24-1,48 75 1,26 100 0,-25 24 15,24 75-16,-24-1-15,0 125 16,-25 0 0,-25-1-1,25-98 1,0-51 0</inkml:trace>
  <inkml:trace contextRef="#ctx0" brushRef="#br0" timeOffset="102140.77">23740 8955 0,'0'0'0,"0"-24"31,0 48-15,0 1-16,0 0 15,0 25 1,0-1-1,50-49 1,-1 0 0,1-49-1,0-75 1,-25 0 0,-25 24-1,0 125 16,24 25-15,1 74 0,-25-50-16,75 1 15,24-75 1,0-25 15,-49-50-31,-26-49 16,-24-49-1,-24 49 1,24 74 15,-50 50-15,50 25 0,0 99-1,25-50-15,49 75 16,-24-99-1,24-1-15,75-24 16,-25-50 0,-25-49 15,-74 24-31,-74 1 16,-26 24 15,1 50-16,-1 49-15,75 1 32,50-26-17,24-49 1,-24-49 0,0-26-1,-26 1 1,-24 24-1,25 50 17,-25 25-17,50 49 1,24 26 0,-49-76-1,49 1 1,-49-50-1,25 25 17,-50-74-32,25-75 15,-1-74 1,-24 49 0,0 50-1,-24 149 16,24 49-15,0 75 0,24 50-1,1-1 1,-25-49 0,0-99-1,0-25 1</inkml:trace>
  <inkml:trace contextRef="#ctx0" brushRef="#br0" timeOffset="102855.99">25253 8931 0,'0'-224'31,"0"150"-15,0 372 0,0-621-16,25 274 15,25 24 1,0 50-1,-1 74 1,-49-50-16,25 100 16,0-74-1,0-51 1,49-73 15,174-174 0,-223 198-15,-25 0-16,0 0 16,-25 25-1,-25 50 1,1-25 0,24 49-1,25 0 1,50-49-1,74-25 1,-75-49 0,1-26-1,-25 1 1,-1 74 15,1 49-15,0 51 15,-25-51-31,50 1 16,24-25-1,-49-50 1,25-25 0,-26-49-1,26 0 1,-25 99-1,0 25 1,-1 24 0,26 1-1,-25-1 1,0-24 0</inkml:trace>
  <inkml:trace contextRef="#ctx0" brushRef="#br0" timeOffset="103606.04">28081 8360 0,'0'25'0,"0"-50"15,0 0 32,-24 25 0,-1 0-47,-25 25 31,-24 74-15,49-49-16,25-25 16,0 0-1,74 24 1,50 1 0,-99-1-16,25 26 15,-50-26 1,-25 1-1,-25-25 1,-24 0 0,24-50-1,26-25 1,48 25 0</inkml:trace>
  <inkml:trace contextRef="#ctx0" brushRef="#br0" timeOffset="103772.91">28553 8683 0,'-298'49'16,"670"-98"-16,-446 49 0,198 0 15,-75 0 1,-24 0 15,0 0 0</inkml:trace>
  <inkml:trace contextRef="#ctx0" brushRef="#br0" timeOffset="104089.15">29074 8286 0,'0'-25'0,"0"50"16,0-25 31,0 24-47,0 26 15,0 0 1,0 24-16,25 1 15,-1 49 1,-24-50-16,0-24 0,25 24 16</inkml:trace>
  <inkml:trace contextRef="#ctx0" brushRef="#br0" timeOffset="104375.9">29024 8484 0,'0'-124'16,"0"248"-16,25-273 16,0 100-16,0 24 15,74 0 1,50 25 0,-25 0-1,0 50 1,-50 74-1,-49 74 1,-99-74 0,-51-25 15,1 1-15,25-76-1,74-24-15</inkml:trace>
  <inkml:trace contextRef="#ctx0" brushRef="#br0" timeOffset="104576.78">30314 8782 0,'0'0'15,"25"0"-15,-25 25 16,0-1-1,0 1 1</inkml:trace>
  <inkml:trace contextRef="#ctx0" brushRef="#br0" timeOffset="105823.8">2729 12428 0,'0'-24'16,"25"24"0,-25 49 15,0 26-31,0 24 0,-25 0 15,-25 100 1,50-51 0,-25-123-1</inkml:trace>
  <inkml:trace contextRef="#ctx0" brushRef="#br0" timeOffset="106057">2679 12453 0,'0'0'0,"0"-49"15,0 24 1,0 0 0,0-25-1,99 1 1,50-1-1,-25 25 1,-74 1-16</inkml:trace>
  <inkml:trace contextRef="#ctx0" brushRef="#br0" timeOffset="106240.08">2704 12900 0,'0'0'0,"-25"0"32,50 0-17,49-25 1,75-74 0,-25 24-1</inkml:trace>
  <inkml:trace contextRef="#ctx0" brushRef="#br0" timeOffset="106773.24">3250 12652 0,'0'25'0,"0"-50"16,0 74-16,-25-24 16,0 0-16,0 49 15,50 1 16,25-1-15,-25-49-16,24 0 16,26-25-1,-26 0 1,-24-25-16,0 25 16,49-99-1,-49-25 1,-25 49-1,50-49 1,-1 50 0,1 74-16,-1 25 15,26 99 1,-50 25 15,-1-25-15,1-100-16,0-24 31,-25-24-15,0-26-1,50-74-15,-25 50 16,-1 24 0,51-49-1,-26 49 1,1 50-16,-25 0 0</inkml:trace>
  <inkml:trace contextRef="#ctx0" brushRef="#br0" timeOffset="108273.98">6450 11883 0,'0'0'0,"0"-25"15,-25 25 1,0 50-16,0-26 15,-24 51-15,24-1 16,-49 149 0,24-24-1,50-75 1,74-50 0,100-74-1,24-74 1,-98 49-16,73-74 15,-49 0 1,-74 24 0,-75 26 15,-24-1-15,-26 50-16,-24 74 15,24 26 16,26 49-15,49-125 0,25 1-1,-1-50 1,1 1-16,0-26 16,25-49-1,-1-1 1,-24 51-1,-25 24 1,0 50 0,25 49-1,49 50 1,1-49 0,-1-50-1,1-25 16,-1-50-15,25-49 0,-74 24-16,0 1 15,0 24-15,-25-49 16,-50 74 0,-24 50-1,49 25 1,50-1-1,49 1 1,25-25 0,1 24-1,-26 26 1,25-26 0,0-24-1,50-75 16,-74 1-31,24-50 16,-25-1 0,-74 26-1,-99 74 1,25 25 0,24 24-1,50 1 1,50-25-1,-1-25 1,26-25 0,-26 25-1,-24 74 1,0 50 0,0 50-1,0 25 1,-50 24-1,0-99-15,-49 50 32,-1-75-17,25-99 1,26-25 0,-1-149-1,25-247 1,74 98-1</inkml:trace>
  <inkml:trace contextRef="#ctx0" brushRef="#br0" timeOffset="108655.87">8906 12205 0,'0'0'0,"25"0"0,-1 0 0,1 0 16,0-25 0,25 1-16,-26-1 15,76-50 1,-76 51-16,1-1 16,0-25-16,0 1 15,-25 24 1,-50 25-1,-49 74 1,-25 149 0,99-74-1,25-25 1,50-49 0,24-75-1,1 0 1,-26-25-1</inkml:trace>
  <inkml:trace contextRef="#ctx0" brushRef="#br0" timeOffset="109722.92">12081 11957 0,'0'0'0,"0"-25"16,25 1-1,-25-1-15,0 0 16,0-25 0,25-24-1,-25-1 1,-25 26 0,-25 49-1,-24 25 1,49-1-16,25 51 15,0 24 1,74 25 0,-24-25-1,-25 1 1,-50-1 0,0-50 15,-74-24-16,25 0 1,-26-75 0,51-49-1,24 0 1,25 49-16</inkml:trace>
  <inkml:trace contextRef="#ctx0" brushRef="#br0" timeOffset="110523.71">12652 11982 0,'24'-25'16,"-48"50"-16,24-50 15,-25 0 1,0 25-16,-25 0 15,-49 100 1,25 24 0,49 0-1,25-75 1,49-49 0,1-25-1,25-74 1,-26 0-1,-24 25 1,0 49 0,0 99 15,-1-24-15,26-25-16,0-1 31,24-48-16,0-26 1,-49-24 0,0-1-1,0 50 1,0 50 0,24 25-1,1-25 1,24-1-1,26-24 1,-1-24 0,-25-51-1,-24-24 1,-25 49-16,24-99 16,-24 75-1,-25 49 1,0 50-1,0 74 17,-25 75-17,0 0 1,25-75-16,0 0 16,-49 224-1,-1-175 1,25-123-1</inkml:trace>
  <inkml:trace contextRef="#ctx0" brushRef="#br0" timeOffset="111174.06">13545 12056 0,'24'-99'15,"1"50"-15,-149 520 0,199-794 0,24 100 16,-50 149-1,-24 49 17,0 25-17,0 50 1,-25 49 0,25-50-16,-1 1 15,26-50 1,49-74-1,1-1 1,-26-49 0,-49-25-1,0-24 1,-50 98 0,25 100-1,-50 74 16,25-24-31,1 73 16,24 26 0,24-75-1,26-49 1,74-50 0,0-50-1,0-49 1,-50 25-1,-49-26 1,-25 1 0,0 74-1,-49 50 1,-1 124 15,25-25-15,25 25-1,0-25 1,0-74-16</inkml:trace>
  <inkml:trace contextRef="#ctx0" brushRef="#br0" timeOffset="112023.71">16323 11585 0,'0'0'0,"-25"-124"32,0 99-32,1 25 15,-26 0-15,0 25 16,1 25-16,-26 74 31,75 0-15,75-50-1,123 25 1,-148-49 0,-25 0-16,-1-1 15,-98 50 1,-100 25 0,50-99-1,50-74 1,49-51-1,75-48 1,49 24 0,50 24-1,-25 51 1,25 49 15,-100 0-15,-24 25-16,0 24 31,-25-24-15,25 49-1,-25-24 1,24-25 0,-24 0-1,0-50 1,50 0-16</inkml:trace>
  <inkml:trace contextRef="#ctx0" brushRef="#br0" timeOffset="112440.55">16794 11560 0,'0'-25'15,"25"25"1,-74 50-16,73-75 0,26 0 15,-25 1 1,24 73 15,-49 26-15,0 24 0,0-49-16,25-26 15,25 1 1,-1-50-16,-24 25 15,25 0-15,-1 0 16,-24 25 0,-25 25-1,0 49 1,0 0 0,0-49-16,0 74 31,-49 0-16,-26-25 1,1-49 0</inkml:trace>
  <inkml:trace contextRef="#ctx0" brushRef="#br0" timeOffset="112775.2">17414 11957 0,'25'-25'16,"-50"50"-16,100-99 16,-50 49-16,24 0 15,-24-24-15,74-51 16,-24 1 0,-75 25-1,-25 98 1,-49 26 15,-1 49-15,26 1-1,73-51-15,1 50 16,74-49 0,1-50-1,-26 25 1,-49-50-1</inkml:trace>
  <inkml:trace contextRef="#ctx0" brushRef="#br0" timeOffset="113093.77">16546 11337 0,'0'0'0,"-25"-25"15,1 0 17,24 1-17,-25 24 1,25-25 62</inkml:trace>
  <inkml:trace contextRef="#ctx0" brushRef="#br0" timeOffset="114707.26">19201 11238 0,'0'-25'16,"0"0"15,-25 0-31,0 25 16,-49 124 0,24 50-1,25 49 1,25-24-1,25-125 1,25 1 0,74-26-1,-50-49-15,0 25 0</inkml:trace>
  <inkml:trace contextRef="#ctx0" brushRef="#br0" timeOffset="115141.1">19498 11535 0,'0'-24'15,"0"48"-15,0-73 16,0 74 0,25-1-1,-25 26-15,25 49 16,0 25-1,-25-74 1,0-25 15,-25-75-15,25-24 0,0-50-1,25 0 1,24 24-1,1 76 1,24 24 0,-49 24-16,25 26 15,24 99 1,-49-50 0,-25 0 15,0-74-31</inkml:trace>
  <inkml:trace contextRef="#ctx0" brushRef="#br0" timeOffset="115608.91">20292 11411 0,'-25'0'15,"0"-24"1,1 24 15,48 0 0,1 24-15,25-24 0,24 0-16,1-24 15,74 24 1,-25 0 0,-75 24-1,-49 1 16,-25 0-31,-74 49 16,-25 26 0,25-1-1,49 0 1,50-49 0</inkml:trace>
  <inkml:trace contextRef="#ctx0" brushRef="#br0" timeOffset="116190.68">21185 11263 0,'0'-25'32,"0"0"-17,25-25 1,0 26-16,24-1 15,26 0 1,-26 50 0,-49 49-1,-49 75 1,-1-75 0,50-24-1,25-50 16,74-25-15,0 25 0,-24 75-1,-50-1 1,-50 0 0,-25 1-1,1-50 1,-26 24-1,1-24 1,74-50 0</inkml:trace>
  <inkml:trace contextRef="#ctx0" brushRef="#br0" timeOffset="116542.23">21954 11411 0,'25'-24'16,"-99"48"-16,123-24 0,-24-49 0,-25 74 47,-25-1-47,0 51 16,1 24-1,73-25 1,26-24 15,24-50-15,0-50-1,-25-49 1,-74 25 0,-24-25-1,-26 74-15,-74-25 16,50 25-1,49 25 1</inkml:trace>
  <inkml:trace contextRef="#ctx0" brushRef="#br0" timeOffset="116923.28">22475 10890 0,'25'-74'16,"-50"148"-16,75-198 16,-25 100-1,-25-1 1,49 25 0,1 25-1,24 24 1,-24 1-16,49 123 15,-49 76 1,-50-1 0,-50-50-1,-49-49 1,24-75 15,51-49-31,-1-25 16,25 25-16,-25-25 15,50-25 1</inkml:trace>
  <inkml:trace contextRef="#ctx0" brushRef="#br0" timeOffset="117975.13">24584 11585 0,'25'-25'0,"-25"50"62,0 0-62,-25 0 16,25 24-16,-25-24 15,25 0-15,-25 0 16,25 0-16</inkml:trace>
  <inkml:trace contextRef="#ctx0" brushRef="#br0" timeOffset="123840.31">25750 11039 0,'-25'-25'16,"50"50"-16,-50-74 0,25 24 15,0 50 17,0 124-1,0-50-16,0 0-15,0-25 16,-25 1-16,0 49 16,25-75-1,-25-49 1</inkml:trace>
  <inkml:trace contextRef="#ctx0" brushRef="#br0" timeOffset="124559.04">25576 11436 0,'0'0'0,"-25"0"16,0-99 15,50 74-31,0-24 16,49-26-1,26 1 1,-26-1-1,-24 75 1,-26-25 0,-24 50-1,0 0 1,25 0 0,-25 99-1,25 223 16,-50-272-15,25-1 0,0-124 15,25 1-15,74-50-1,-24-1 1,-50 76-16,49-1 15,0 25 1,-49 49 0,0 26-1,0-1 17,49-74-17,1-49 1,24-26-16,-25-74 31,-49 50-15,0 74-1,-75 75 1,1 74 0,24-25-1,50 0 1,99-24 15,-50-75-31,1 0 16</inkml:trace>
  <inkml:trace contextRef="#ctx0" brushRef="#br0" timeOffset="125774.92">28429 11139 0,'0'0'0,"-25"0"31,0 0 1,25-25-17,-49 25 1,24-25 0,0 50-1,0-25-15,0 25 16,-24-1-16,-26 76 15,1 24 17,49 24-17,25-24 1,74-49 0,-24-50-16,99-25 15,0-50 1,-100 0-16</inkml:trace>
  <inkml:trace contextRef="#ctx0" brushRef="#br0" timeOffset="126527.8">28801 11411 0,'0'25'31,"25"-50"0,-1 1-31,1-1 16,25-25 0,-50 25-1,-25 1 1,-49 24-1,-26 49 1,26 50 0,49-49-16,25 0 15,-25-1-15,50 26 16,50-51 15,-1-24-15,25-24-1,-49-1 1,0 0 0,-26-49-1,51-1 1,24 1 0,0 74-1,-74 0 1,0 74-1,0 1 1,-25-1 0,0-49-1,0-25 17,49-99-17,1-50 1,24 25-16,1 99 31,-26 25-15,1 25-1,-25 74 1,0 0 0,24-74-1,1-50 1,24-49-1</inkml:trace>
  <inkml:trace contextRef="#ctx0" brushRef="#br0" timeOffset="126758.81">30066 10766 0,'0'-74'31,"-25"198"-31,50-174 0,-50 1 31,-24 123-15,49 50 0,0 25-1,74 149 1,-49-149 0,0-75-1,-25-49 1</inkml:trace>
  <inkml:trace contextRef="#ctx0" brushRef="#br0" timeOffset="126960.1">29992 11362 0,'-25'-50'0,"25"25"16,0 1-16,74 247 0,-123-496 15,49 422-15,0-323 16,0 149-1,74-24 1,0 24 0,26 0-1,-51 0 1</inkml:trace>
  <inkml:trace contextRef="#ctx0" brushRef="#br0" timeOffset="127309.09">30264 11114 0,'25'0'32,"-25"25"-17,25 24-15,-25 1 16,0-1-16,25 51 31,0-26-15,-50-49-1,50-75 17,0 1-32,-1-1 15,51-99 1,24 50-1,-49 49 1,-26 50-16,1 0 16</inkml:trace>
  <inkml:trace contextRef="#ctx0" brushRef="#br0" timeOffset="127892.7">30959 11213 0,'50'-25'31,"-1"-24"-15,-49 24 0,-99 124-16,149-198 15,-125 124 1,50 49 0,1 0-1,24-49-15,24-25 16,26-25-1,0-24 1,-1-50 0,1-1-1,-50 75 1,25 1 15,-25 98-15,25 50-1,-1 25 1,1-99-16,50 49 16,-1-99-1,0-50 1,1-74 0,-1-99-1,-49-50 1,0 50-1,-25 124 1,-25 198 15,0 0-15,25 0-16,-25 0 16,1 125-1,24-1 1,0-149-16</inkml:trace>
  <inkml:trace contextRef="#ctx0" brushRef="#br0" timeOffset="129690.74">3002 14264 0,'0'-25'16,"0"50"-16,-25-50 31,25 50-15,-25 0-16,0 49 16,0 26-16,25-1 15,-24 0 1,24-24-16,0 49 15,99-75 1,-25-49 0,-24 0-16</inkml:trace>
  <inkml:trace contextRef="#ctx0" brushRef="#br0" timeOffset="129874.31">3349 14587 0,'0'-25'15,"0"99"-15,0-123 0,25 49 32,-25 25-32,0 24 15,25 75 1,-1-25 0,-24-74-1</inkml:trace>
  <inkml:trace contextRef="#ctx0" brushRef="#br0" timeOffset="130007.04">3399 14488 0,'0'-50'0,"0"100"0,-25-150 16,25 75-16,0 1 31</inkml:trace>
  <inkml:trace contextRef="#ctx0" brushRef="#br0" timeOffset="130458.75">3572 14785 0,'0'0'0,"0"50"0,0-1 15,0-24 1,0 0-1,0-50 1,0-49 0,25-50-1,25 25 1,-26 49 0,26 50-1,0 124 1,-50-99-1,0 24-15,0-24 16,24-25 0,1-74-1,25-50 1,-25 49 15,49 51-15,-24 24-1,-25 49 1,24 26 0,-24 24-1,25-50-15</inkml:trace>
  <inkml:trace contextRef="#ctx0" brushRef="#br0" timeOffset="130662.7">4292 14463 0,'0'0'0,"0"-25"15,0 50 1,0 0 0,0-1-16,0 100 15,0-24 16,0-51-31,0 26 16</inkml:trace>
  <inkml:trace contextRef="#ctx0" brushRef="#br0" timeOffset="131308.22">4341 14289 0,'0'-25'16,"-25"25"-1,1 0 79,24-25-16,-25 25-31,50-49-16,-1 49 32,1 25-32,-25 24-31,25 1 16,-25-1-16,25 26 15,0-1-15,-1 26 16,100 148 0,-99-199-1,50 26 1,-1-51-1,1-48 1,-51-26-16</inkml:trace>
  <inkml:trace contextRef="#ctx0" brushRef="#br0" timeOffset="131542.51">4540 14587 0,'0'0'15,"-25"0"1,25-25 0,25 25-1,-1-25 1,1 0-16,50-24 15,-26 24 1</inkml:trace>
  <inkml:trace contextRef="#ctx0" brushRef="#br0" timeOffset="131781.92">3795 14388 0,'0'0'16,"-24"-25"-16,24 1 15,0-1 1</inkml:trace>
  <inkml:trace contextRef="#ctx0" brushRef="#br0" timeOffset="132224.82">6475 14264 0,'24'-25'16,"-48"50"-16,48-74 16,-24 24-16,0 74 31,0 1-16,-24 99 1,48 25 0,-24-1-1,50-49 1,-25-99 0</inkml:trace>
  <inkml:trace contextRef="#ctx0" brushRef="#br0" timeOffset="132709.15">6425 14860 0,'-99'-75'32,"74"26"-17,149 173 1,-223-273-16,99 99 0,74-24 16,75-25-1,-25-1 1,-50 26 15,-24 49-15,-25 25-1,-25 25 1,0 0 0,0 148-1,25 1 1,-25-75-1,25-49 1,-25-75 15,24-49-15,1-26 0,0 76-1,0 24 16,0 0-31,24 49 16,26 1 0,-1-1-1,-24-24-15</inkml:trace>
  <inkml:trace contextRef="#ctx0" brushRef="#br0" timeOffset="133792">7566 14612 0,'25'-25'16,"-50"50"-16,50-75 15,-25 25 1,25 0 0,-25-24-16,25 24 15,-25-25 1,0 25-1,-25 25-15,0 25 16,-49 50 0,24 49-1,25-25 1,75-49 0,24-26-1,50-73 1,25-26-1,-50 1 1,-49 0 0,-1-1-1,-49 50 1,25 0 0,-50 25-16,-24 50 15,-1 25 16,25-1-15,50 0 0,25-49-1,-1-50 1,26-49 0,-26 0-1,-24-26 1,-25 75-1,50 1 1,-25-1 0,24 25-16,75 49 15,-49 26 1,-50 49 0,-25-50-1,-25-24 1,25-124 31,25-1-47,-25-24 15,49-149 1,1 149 0,24 49-1,-24 50 1,-1 74-1,-49 50 1,50-24 0,0-100-1,24 0 1,1-25 15,-51 0-15,1-25-1,-25 26 1,-49 24 0,-26 74-1,1 75 1,74-25 0,25-50-1,49-24 1,25-50-1,-49 0-15</inkml:trace>
  <inkml:trace contextRef="#ctx0" brushRef="#br0" timeOffset="134310.79">9650 14165 0,'-25'25'16,"50"-50"-16,-25 0 31,25 75-31,-50-50 16,25 25-16,0 49 15,-25-24 1,25-26 0,0-48-1,0-26 1,25 0-1,49-74 1,-49 75 0,0 49-1,0 25-15,-25 49 16,-25-24 15,25 24-15,25-99 15,0-24-15,49-75-1,-24 74 1,-26 0 0,51 50-1,-26 25 1,-24 50-1,0-1 1,-50 25 0</inkml:trace>
  <inkml:trace contextRef="#ctx0" brushRef="#br0" timeOffset="136541.68">13247 14488 0,'0'-50'31,"-25"25"-31,25 0 16,-25 0-1,0 1-15,-49-1 16,-25 25-1,0 49 1,-1 51 15,76 24-31,48-25 16,51-74 0,49-75 15,25-49-16,-75-25 1,-49 25 0,0 49-16,-25 25 15,0 0 1,0 50 0,0 74-1,25 75 1,-1-99-16,26 73 15,24-123 1</inkml:trace>
  <inkml:trace contextRef="#ctx0" brushRef="#br0" timeOffset="136775.13">13644 13892 0,'0'-74'0,"0"148"0,0-198 15,0 149 1,0 25 0,25 24-16,-25 25 15,24 149 1,1 25 0,0-99-1,-25-125 1,50-73-1</inkml:trace>
  <inkml:trace contextRef="#ctx0" brushRef="#br0" timeOffset="136991.94">13892 13917 0,'0'-50'15,"-25"224"-15,50-298 16,-25 124-1,-25 50 1,25 24-16,25 100 16,0 49-1,24-49 1,-24-75 0,0-74-16</inkml:trace>
  <inkml:trace contextRef="#ctx0" brushRef="#br0" timeOffset="137277.85">14363 14264 0,'0'50'31,"0"-100"-31,-25 125 16,1-1-1,24 25 16,74-49-15,25-25 0,-24-25-1,-26-50 1,-49 1 0,-25-1-1,-24 0 1,24 25-16</inkml:trace>
  <inkml:trace contextRef="#ctx0" brushRef="#br0" timeOffset="137708.42">14835 14215 0,'24'24'16,"1"76"15,-25-26-31,-49-272 0,98 471 0,-49-125 31,50-73-15,-1-75-1,51-75 1,-51-49 0,-24 50-16,0-1 15,-25 51 1,25 48-1,-1 26 1,26 0 0,0-50 15,24-25-15,-49-25-16,0-24 15,-50-25 16,0-1-15,0 51 0,1 49-1,-1 0-15</inkml:trace>
  <inkml:trace contextRef="#ctx0" brushRef="#br0" timeOffset="138058.26">16000 14041 0,'0'0'0,"75"-124"31,-75 99-31,-25 25 31,0 25-15,0 0-16,1 74 15,48 25 1,51-50 0,24-49-1,-49 0 1,-25-25-16,-25 25 31,-100 24-15,26-24-1,-50 0 1,25 0 0</inkml:trace>
  <inkml:trace contextRef="#ctx0" brushRef="#br0" timeOffset="139109.45">18184 13942 0,'0'-25'16,"0"0"0,0 0-1,0 50 1,0 25 0,24 49-1,-24 25 1,25-25-1,25-99 1,-1-49 0,1-51-1,24-48 1,-24 73 0,-25 50-1,0 50 1,24 50 15,-24-26-31,25 26 16,-1-75-1,26-50 1,24-99 0,50 0-1,-50 75 1,-25 49-1,-49 75 1,0 49 0,-75 25-1,1 25 1,-100-50 0</inkml:trace>
  <inkml:trace contextRef="#ctx0" brushRef="#br0" timeOffset="139591.64">21508 13322 0,'0'0'0,"0"-25"16,-25 0 0,0 25-1,25 25-15,-25 74 16,25 75-1,0 24 1,25-24 0,-50-75-1,-24-49 1</inkml:trace>
  <inkml:trace contextRef="#ctx0" brushRef="#br0" timeOffset="139958.82">21334 14091 0,'-124'-124'31,"124"49"-15,25 26-16,74 297 16,-74-596-1,74 323-15,124-74 16,-49 25 0,-75 49-1,-99 99 16,-25 26-15,1-1 0,24-74-1,49 0 1,1-25-16,49 0 16,0-75-1,-24-24 1,-175-75 15,-24 125-15,50 49-16,24 0 15,26 0-15</inkml:trace>
  <inkml:trace contextRef="#ctx0" brushRef="#br0" timeOffset="140659.69">25204 13669 0,'0'-25'16,"-25"25"-1,0-25-15,-24 25 16,-26 0 0,26 25-1,-1 25-15,0 24 16,-24 75 0,49-50-1,100-74 1,24-124-1,-25-25 1,1 0 0,-75 24-1,24 175 17,-24 74-1,0-75-31,50 50 15,-25-99-15</inkml:trace>
  <inkml:trace contextRef="#ctx0" brushRef="#br0" timeOffset="140912.1">25626 13545 0,'0'-99'31,"0"123"-15,0 26-1,0-25-15,49 49 16,26 25 0,-1 26-1,-49-51 1,-75 0 0,-74-24 15,75-50-31,-1-25 15,100-99 1</inkml:trace>
  <inkml:trace contextRef="#ctx0" brushRef="#br0" timeOffset="141175.85">25849 13545 0,'223'-223'47,"-223"247"-31,0 26-1,-223 99-15,446-174 16,-148 124 0,-26-49-16,75 24 15,-74-24 1,-75 24 0,-49-24 15,-75 0-16,99-50 1,25-50-16</inkml:trace>
  <inkml:trace contextRef="#ctx0" brushRef="#br0" timeOffset="141459.37">26469 13545 0,'74'-50'31,"-74"75"-16,-24 25 1,-1 49-16,25 0 16,74-49-1,25-25 1,26-75 0,-448-198-16,720 446 15,-397-297 16,0 0-15,-25 24 0,0 51-16,100-26 15</inkml:trace>
  <inkml:trace contextRef="#ctx0" brushRef="#br0" timeOffset="141878.35">27139 13495 0,'0'50'16,"25"99"0,-25-100-1,-25-24-15,25 0 16,0-50 15,74-74-15,25-50-1,-272 124-15,446-49 16,-224 49-16,-24 25 16,0 0-16,0 25 15,-25 74 1,-25 0 0,25-74-1,25-50 1,74-99-1,0 25 1,0 25 0,-49 49-1,-25 25 1,24 25 15,-24-25-31,25 0 0</inkml:trace>
  <inkml:trace contextRef="#ctx0" brushRef="#br0" timeOffset="142127.96">28206 13396 0,'99'0'47,"50"-74"-31,-100 49-16,1-25 15,-1-24 1,-49 24-1,-24 50-15,-1-25 16,-74 75 0,24 74-1,26 25 1,-75-174-16,248 124 0,-100 0 31,76-49-31</inkml:trace>
  <inkml:trace contextRef="#ctx0" brushRef="#br0" timeOffset="142891.65">30959 13272 0,'25'-25'16,"-50"50"-16,50-75 0,-25 26 15,0-1 1,-25 74 15,25-24-15,-25 74-16,0 1 15,25 24-15,-24 99 16,-1-49 0,25-100-1</inkml:trace>
  <inkml:trace contextRef="#ctx0" brushRef="#br0" timeOffset="143311.43">30661 13743 0,'0'-49'16,"-24"-1"0,48 149-16,-24-248 0,0 125 15,75-26 1,49-49-1,-75 74-15,26-25 16,-1 26 0,-49 123-1,-50 50 1,1 24 0,-1-24 15,25-99-16,0-25 1,49-75 0,1-24-1,24-51 1,-24 51 0,-25 74-1,0 50-15,-1 49 16,-24 0-1,50-24 1,49-75 0</inkml:trace>
  <inkml:trace contextRef="#ctx0" brushRef="#br0" timeOffset="143876.15">31728 13743 0,'25'-198'31,"-75"198"-31,-24 49 31,24 1-31,1 24 16,247-49-16,-421 25 15,223-25 1,49 0-16,1-25 16,49-75-1,50-49 1,-74 50-1,-51 123 17,26 50-17,24 1 1,26-26 0,24-49-1,-25-50 16,-25-49-15,-49-1-16,-25-74 16,0-123-1,0 48 1,-25 100 0,25 99-1,-24 50 1,24 124-1,0 50 1,24 49 0,1 25-1,0-100 1,0-49 15</inkml:trace>
  <inkml:trace contextRef="#ctx0" brushRef="#br0" timeOffset="144030.51">32448 13570 0,'0'-25'16,"49"174"-16,-98-273 0,24 74 0,25 25 15,0-24 1,198-26-1</inkml:trace>
  <inkml:trace contextRef="#ctx0" brushRef="#br0" timeOffset="152301.82">11634 16447 0,'-24'25'0,"-1"0"31,50-25 0,-1 0 0,-24-25-31,0 0 63,-49 50 437,74-25-469,-25-25 0,24 25 63</inkml:trace>
  <inkml:trace contextRef="#ctx0" brushRef="#br0" timeOffset="153808.97">11610 16472 0,'-25'-50'32,"0"50"-1,50 0 47,0 0-62,-1-24-1,26 24-15,24 0 16,125-25 0,-100 25-1,0 25 1,-74-25-1,0 24 1,-50 76 0,-74 73-1,-25 1 1,-25-25 0,25-25-1,50-50 16,49-49-15,50 0 0,24-50-16,1 25 15,148-49 1,26 24 0,-26-25-1,-49 25 1,-50 0-1,-74 25 1,0 0 0</inkml:trace>
  <inkml:trace contextRef="#ctx0" brushRef="#br0" timeOffset="154159.81">11783 16795 0,'-49'-25'15,"98"50"-15,-98-75 0,73 75 63,1-25-47,25 0-16,0 0 15,-1 0-15,1 0 16,74 0-1,0 0-15</inkml:trace>
  <inkml:trace contextRef="#ctx0" brushRef="#br0" timeOffset="154527.01">13346 16547 0,'0'0'15,"-25"0"16,75 0 16,-25 0-47,24-25 16,51 0 0,-1 0-1,-25 25 1,-49-25-1</inkml:trace>
  <inkml:trace contextRef="#ctx0" brushRef="#br0" timeOffset="154742.79">13371 16695 0,'-25'25'15,"50"-50"-15,-75 50 0,26-25 16,-1 0-1,50 0 17,99-25-17,0-24 1,0 24 0,24 25-1</inkml:trace>
  <inkml:trace contextRef="#ctx0" brushRef="#br0" timeOffset="155336.7">15182 16050 0,'25'-24'0,"-50"48"15,25-73-15,0 24 0,0 0 16,0 0 0,-25 25 15,0 25-15,0 25-16,-24 74 15,-1-50 1,-74 149-1,25-98 1,25-26 15,49-74-31</inkml:trace>
  <inkml:trace contextRef="#ctx0" brushRef="#br0" timeOffset="155628.01">14686 16199 0,'0'-25'0,"0"50"0,-25-74 16,25 24 0,0 0 15,0 50-31,50 49 15,-1 1 1,26 24 0,24-25 15,-50-24-31,-24-25 16,25 0-16,24-1 15,-49-24-15</inkml:trace>
  <inkml:trace contextRef="#ctx0" brushRef="#br0" timeOffset="155910">14661 15777 0,'-25'-24'0,"50"48"16,-50-73-16,0 49 15,0-25 17,75 0-17,0 25 1,-1-25-16,26 25 15,-1-24-15</inkml:trace>
  <inkml:trace contextRef="#ctx0" brushRef="#br0" timeOffset="156177.29">15604 16174 0,'-25'25'31,"0"-25"-15,75 0 15,49-25-16,50-24 1,-50 24-16</inkml:trace>
  <inkml:trace contextRef="#ctx0" brushRef="#br0" timeOffset="157043.62">16745 16199 0,'0'0'0,"0"-25"16,-25 1-1,0-1 17,25 50-17,0-1-15,25 51 16,0-1 0,49-49 15,-49-25-31,49-25 15,-24-24 1,-25-51 0,0-24-1,-25-24 1,0 48 0,0 75-1,0 75 1,24 49-1,1 25 1,25-49 0,-25-50-1,24-25 1,-24-25 0,49-74-1,-24-50 1,-25-25-1,0 50 1,-25 99 0,24 25-1,-24 75 1,0 49 0,25-25-1,25 0 1,24-24-1,-49-51-15</inkml:trace>
  <inkml:trace contextRef="#ctx0" brushRef="#br0" timeOffset="157360.71">17836 16075 0,'0'-25'31,"-25"1"-16,50 98-15,-25-99 0,-25 0 32,25 50-17,0 50 1,50-1 0,0-49-1,-1-50 1,-24 0-16,0-49 15,-25-25 1,-25 24 0,-25 26-1,1 24 17,-1 50-32</inkml:trace>
  <inkml:trace contextRef="#ctx0" brushRef="#br0" timeOffset="157958.87">14810 17192 0,'0'-25'0,"0"50"0,0-75 47,25 25-16,49 25-31,0-25 15,75 0 1,0-24-16,74 24 16,25-25-16,645-98 31,-223 48-15,-74 26-1,-199 0 1,-174 49-1,-124 0 1,-74 0 0,-25 0-1,-50 0 1</inkml:trace>
  <inkml:trace contextRef="#ctx0" brushRef="#br0" timeOffset="159076.82">16100 17390 0,'0'0'0,"0"-25"0,0 0 15,-25 25 17,-25 25-17,50 0 1,-25-25 0,1 25-16,-1 24 15,-25 1 1,50 0-1,25-26 1,99 1 0,0 0-1,-74 0 1,-75 24 15,-49 1-15,-51 0-1,26-25 1,25-1 0,49-24-16</inkml:trace>
  <inkml:trace contextRef="#ctx0" brushRef="#br0" timeOffset="159375.64">16720 17440 0,'0'0'0,"0"-25"31,-25 25-31,25 49 16,-25-24-16,0 99 15,-49 25 1,-25 50 0,-25-26-1,0-24 1,25-25 0,49-99-1</inkml:trace>
  <inkml:trace contextRef="#ctx0" brushRef="#br0" timeOffset="159894.81">16794 17985 0,'0'0'0,"0"-24"47,0 48-32,25 1-15,0 50 16,25-26 0,-50 26-1,0-51 32,24-24-31,-24-24-16,25-76 15,-25 1 1,25-50 0,-25 25-1,0 50 1,25 24 15,24 50-15,75-49-1,-49 24 1,98-50 0,-48 26-1,-26 24 1</inkml:trace>
  <inkml:trace contextRef="#ctx0" brushRef="#br0" timeOffset="160393.15">17390 17861 0,'0'0'15,"-25"25"-15,25 0 16,25-25-16,-25 50 0,0-26 31,0 1-15,24-50 15,-24-24-15,75-75-1,-1 24 1,-24 76-16,24-51 16,1 75-1,-1 0 1,1 25-1,-26 0 1,-24 49 0,0 1-1,-25-26 1,25-24 15,-25 0-15</inkml:trace>
  <inkml:trace contextRef="#ctx0" brushRef="#br0" timeOffset="160822.64">20391 16869 0,'25'0'15,"-25"-25"16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3057" y="2874378"/>
            <a:ext cx="6960759" cy="1407694"/>
          </a:xfrm>
        </p:spPr>
        <p:txBody>
          <a:bodyPr>
            <a:normAutofit fontScale="90000"/>
          </a:bodyPr>
          <a:lstStyle/>
          <a:p>
            <a:pPr algn="just">
              <a:lnSpc>
                <a:spcPct val="90000"/>
              </a:lnSpc>
              <a:spcAft>
                <a:spcPts val="900"/>
              </a:spcAft>
            </a:pPr>
            <a:r>
              <a:rPr lang="en-US" sz="4000" baseline="30000" dirty="0">
                <a:solidFill>
                  <a:srgbClr val="FFFFFF"/>
                </a:solidFill>
              </a:rPr>
              <a:t>Hypothesis testing: Tests based on Normal Population about Mean: 2. when sigma is unknown n&gt; 30 3. non-normal population whether sigma is known or not known when n&gt; 30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14:cNvPr>
              <p14:cNvContentPartPr/>
              <p14:nvPr/>
            </p14:nvContentPartPr>
            <p14:xfrm>
              <a:off x="5421922" y="34484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28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14:cNvPr>
              <p14:cNvContentPartPr/>
              <p14:nvPr/>
            </p14:nvContentPartPr>
            <p14:xfrm>
              <a:off x="5518042" y="34484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0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4DEDD7-0E18-4C2F-A08A-29DF8E630079}"/>
              </a:ext>
            </a:extLst>
          </p:cNvPr>
          <p:cNvGrpSpPr/>
          <p:nvPr/>
        </p:nvGrpSpPr>
        <p:grpSpPr>
          <a:xfrm>
            <a:off x="5325802" y="3448421"/>
            <a:ext cx="360" cy="360"/>
            <a:chOff x="5325802" y="34484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14:cNvPr>
              <p14:cNvContentPartPr/>
              <p14:nvPr/>
            </p14:nvContentPartPr>
            <p14:xfrm>
              <a:off x="5229322" y="328822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682" y="32795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14:cNvPr>
              <p14:cNvContentPartPr/>
              <p14:nvPr/>
            </p14:nvContentPartPr>
            <p14:xfrm>
              <a:off x="5325802" y="352870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6802" y="3519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070DD5-669F-4FAF-BA30-8E4DEE7182EC}"/>
                  </a:ext>
                </a:extLst>
              </p14:cNvPr>
              <p14:cNvContentPartPr/>
              <p14:nvPr/>
            </p14:nvContentPartPr>
            <p14:xfrm>
              <a:off x="464400" y="410760"/>
              <a:ext cx="11386800" cy="585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070DD5-669F-4FAF-BA30-8E4DEE7182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401400"/>
                <a:ext cx="11405520" cy="58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43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FC7DF6-0C48-45A0-AE84-FAFB9F3D2B1A}"/>
                  </a:ext>
                </a:extLst>
              </p14:cNvPr>
              <p14:cNvContentPartPr/>
              <p14:nvPr/>
            </p14:nvContentPartPr>
            <p14:xfrm>
              <a:off x="598320" y="723240"/>
              <a:ext cx="9127440" cy="504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FC7DF6-0C48-45A0-AE84-FAFB9F3D2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713880"/>
                <a:ext cx="914616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36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ADDA8D-7777-40A0-8A81-21D3552E0BAE}"/>
                  </a:ext>
                </a:extLst>
              </p14:cNvPr>
              <p14:cNvContentPartPr/>
              <p14:nvPr/>
            </p14:nvContentPartPr>
            <p14:xfrm>
              <a:off x="1161000" y="276840"/>
              <a:ext cx="10261440" cy="237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ADDA8D-7777-40A0-8A81-21D3552E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267480"/>
                <a:ext cx="10280160" cy="23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547CCD-988C-4B9F-A4FF-163E05F9BCD3}"/>
                  </a:ext>
                </a:extLst>
              </p14:cNvPr>
              <p14:cNvContentPartPr/>
              <p14:nvPr/>
            </p14:nvContentPartPr>
            <p14:xfrm>
              <a:off x="651960" y="348120"/>
              <a:ext cx="10681200" cy="556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547CCD-988C-4B9F-A4FF-163E05F9BC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600" y="338760"/>
                <a:ext cx="10699920" cy="55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04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1C7C3B-573C-42B1-984E-6548CD55D535}"/>
                  </a:ext>
                </a:extLst>
              </p14:cNvPr>
              <p14:cNvContentPartPr/>
              <p14:nvPr/>
            </p14:nvContentPartPr>
            <p14:xfrm>
              <a:off x="642960" y="723240"/>
              <a:ext cx="10761480" cy="44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1C7C3B-573C-42B1-984E-6548CD55D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713880"/>
                <a:ext cx="1078020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55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9483A3-4702-4097-8121-4D641598ECDA}"/>
                  </a:ext>
                </a:extLst>
              </p14:cNvPr>
              <p14:cNvContentPartPr/>
              <p14:nvPr/>
            </p14:nvContentPartPr>
            <p14:xfrm>
              <a:off x="535680" y="687600"/>
              <a:ext cx="11601360" cy="475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9483A3-4702-4097-8121-4D641598E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678240"/>
                <a:ext cx="11620080" cy="47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2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91CC06-9D30-4593-A28E-6B54C9C528A2}"/>
                  </a:ext>
                </a:extLst>
              </p14:cNvPr>
              <p14:cNvContentPartPr/>
              <p14:nvPr/>
            </p14:nvContentPartPr>
            <p14:xfrm>
              <a:off x="741240" y="518040"/>
              <a:ext cx="10064880" cy="618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91CC06-9D30-4593-A28E-6B54C9C52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508680"/>
                <a:ext cx="1008360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4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F0CC33-684F-4385-AEA5-E71F3BBF1CB4}"/>
                  </a:ext>
                </a:extLst>
              </p14:cNvPr>
              <p14:cNvContentPartPr/>
              <p14:nvPr/>
            </p14:nvContentPartPr>
            <p14:xfrm>
              <a:off x="714600" y="589320"/>
              <a:ext cx="11073960" cy="531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F0CC33-684F-4385-AEA5-E71F3BBF1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579960"/>
                <a:ext cx="11092680" cy="53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93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AE9788-2C5D-41B9-8C54-C28472D9D64A}"/>
                  </a:ext>
                </a:extLst>
              </p14:cNvPr>
              <p14:cNvContentPartPr/>
              <p14:nvPr/>
            </p14:nvContentPartPr>
            <p14:xfrm>
              <a:off x="580320" y="696600"/>
              <a:ext cx="10949400" cy="434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AE9788-2C5D-41B9-8C54-C28472D9D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687240"/>
                <a:ext cx="10968120" cy="43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8B0E8-163D-4625-8934-BC60644D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7" y="247900"/>
            <a:ext cx="5510714" cy="63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33AA5-7566-41BE-B8B9-1077923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52" y="414086"/>
            <a:ext cx="7126705" cy="56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8B133-F42C-447F-843C-1EC6EFCFFED7}"/>
                  </a:ext>
                </a:extLst>
              </p14:cNvPr>
              <p14:cNvContentPartPr/>
              <p14:nvPr/>
            </p14:nvContentPartPr>
            <p14:xfrm>
              <a:off x="428760" y="53640"/>
              <a:ext cx="11350800" cy="65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8B133-F42C-447F-843C-1EC6EFCFF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44280"/>
                <a:ext cx="11369520" cy="66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76E8C-0375-413A-88D1-713FDB59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97" y="590549"/>
            <a:ext cx="10014926" cy="39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C6FEE-0CD5-4E97-9C5D-0AE74BE6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7" y="323599"/>
            <a:ext cx="4107781" cy="62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4696FD-31A3-4792-9FDE-2FD22FE8DD78}"/>
                  </a:ext>
                </a:extLst>
              </p14:cNvPr>
              <p14:cNvContentPartPr/>
              <p14:nvPr/>
            </p14:nvContentPartPr>
            <p14:xfrm>
              <a:off x="410760" y="196560"/>
              <a:ext cx="11038680" cy="596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4696FD-31A3-4792-9FDE-2FD22FE8DD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87200"/>
                <a:ext cx="11057400" cy="59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54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DF7A04-51B8-486F-8AD7-48B3E422030A}"/>
                  </a:ext>
                </a:extLst>
              </p14:cNvPr>
              <p14:cNvContentPartPr/>
              <p14:nvPr/>
            </p14:nvContentPartPr>
            <p14:xfrm>
              <a:off x="696600" y="348120"/>
              <a:ext cx="11467080" cy="501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DF7A04-51B8-486F-8AD7-48B3E4220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338760"/>
                <a:ext cx="11485800" cy="50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8D1986-332F-4615-931E-10971B2B3FDA}"/>
                  </a:ext>
                </a:extLst>
              </p14:cNvPr>
              <p14:cNvContentPartPr/>
              <p14:nvPr/>
            </p14:nvContentPartPr>
            <p14:xfrm>
              <a:off x="857160" y="4885200"/>
              <a:ext cx="10886760" cy="132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8D1986-332F-4615-931E-10971B2B3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4875840"/>
                <a:ext cx="1090548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14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ACE074-0B76-4C26-BF55-BA98FCE7C375}"/>
                  </a:ext>
                </a:extLst>
              </p14:cNvPr>
              <p14:cNvContentPartPr/>
              <p14:nvPr/>
            </p14:nvContentPartPr>
            <p14:xfrm>
              <a:off x="866160" y="357120"/>
              <a:ext cx="10958040" cy="620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ACE074-0B76-4C26-BF55-BA98FCE7C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347760"/>
                <a:ext cx="1097676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2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8F829F-D39F-4BB9-9028-EC425030CD14}"/>
                  </a:ext>
                </a:extLst>
              </p14:cNvPr>
              <p14:cNvContentPartPr/>
              <p14:nvPr/>
            </p14:nvContentPartPr>
            <p14:xfrm>
              <a:off x="616320" y="348120"/>
              <a:ext cx="11225880" cy="60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8F829F-D39F-4BB9-9028-EC425030C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338760"/>
                <a:ext cx="11244600" cy="61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25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A27F4F-A05F-431C-835D-5732653DB0E2}"/>
                  </a:ext>
                </a:extLst>
              </p14:cNvPr>
              <p14:cNvContentPartPr/>
              <p14:nvPr/>
            </p14:nvContentPartPr>
            <p14:xfrm>
              <a:off x="902160" y="330480"/>
              <a:ext cx="11038320" cy="218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A27F4F-A05F-431C-835D-5732653DB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321120"/>
                <a:ext cx="11057040" cy="22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2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B3AE21-8078-4C1F-B199-F30C0B62CAEC}"/>
                  </a:ext>
                </a:extLst>
              </p14:cNvPr>
              <p14:cNvContentPartPr/>
              <p14:nvPr/>
            </p14:nvContentPartPr>
            <p14:xfrm>
              <a:off x="357120" y="401760"/>
              <a:ext cx="11065320" cy="523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B3AE21-8078-4C1F-B199-F30C0B62C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392400"/>
                <a:ext cx="11084040" cy="52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0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542CD-7210-48A3-B054-E7F870687F94}"/>
                  </a:ext>
                </a:extLst>
              </p14:cNvPr>
              <p14:cNvContentPartPr/>
              <p14:nvPr/>
            </p14:nvContentPartPr>
            <p14:xfrm>
              <a:off x="741240" y="401760"/>
              <a:ext cx="10699200" cy="599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542CD-7210-48A3-B054-E7F870687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392400"/>
                <a:ext cx="10717920" cy="60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795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36</Words>
  <Application>Microsoft Office PowerPoint</Application>
  <PresentationFormat>Widescreen</PresentationFormat>
  <Paragraphs>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Hypothesis testing: Tests based on Normal Population about Mean: 2. when sigma is unknown n&gt; 30 3. non-normal population whether sigma is known or not known when n&gt; 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102</cp:revision>
  <dcterms:created xsi:type="dcterms:W3CDTF">2020-11-08T15:36:43Z</dcterms:created>
  <dcterms:modified xsi:type="dcterms:W3CDTF">2021-05-26T06:45:41Z</dcterms:modified>
</cp:coreProperties>
</file>