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82" r:id="rId6"/>
    <p:sldId id="258" r:id="rId7"/>
    <p:sldId id="262" r:id="rId8"/>
    <p:sldId id="263" r:id="rId9"/>
    <p:sldId id="264" r:id="rId10"/>
    <p:sldId id="265" r:id="rId11"/>
    <p:sldId id="283" r:id="rId12"/>
    <p:sldId id="284" r:id="rId13"/>
    <p:sldId id="25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2:54:16.5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1488 2481 0,'0'0'0,"0"-25"16,-24 0 0,24 0-1,0 1 32,0 48-47,0 26 16,0 0-16,0 148 15,24-49 17,-24-75-17,25-99 17,0-99-32,0 0 31,0-24-16,-50 24 1,25 74 0</inkml:trace>
  <inkml:trace contextRef="#ctx0" brushRef="#br0" timeOffset="417.47">1985 2506 0,'0'-50'0,"0"100"0,0-125 16,-25 75 0,0 0-1,0 25 1,0 25-16,-24 98 15,49-24 1,0-99 0,0 0-1,49-75 1,-24-49 0,25 0-1,-25 25 1,-1 49-1,-24 0 1,50 75 0,-25 49 15,0 25-15,-1-75-16,-24 1 0</inkml:trace>
  <inkml:trace contextRef="#ctx0" brushRef="#br0" timeOffset="734.93">2332 2456 0,'25'0'16,"-50"0"-16,50 25 15,-25 0 1,0 24-16,0 26 15,0-26-15,0-24 16,0 0 0,24-75 31,26-74-32,0 25 1,24 25-1,-24 49 1,24 25 0</inkml:trace>
  <inkml:trace contextRef="#ctx0" brushRef="#br0" timeOffset="853.24">2754 2506 0,'24'24'16,"-48"-48"-16,48 98 15,-24 0 1,-24 26-1,-26-26 1</inkml:trace>
  <inkml:trace contextRef="#ctx0" brushRef="#br0" timeOffset="1005.18">2754 2357 0,'0'-25'0,"0"50"0,0-75 16,-25 50 0,25-25-16,-25 25 15</inkml:trace>
  <inkml:trace contextRef="#ctx0" brushRef="#br0" timeOffset="1420.88">3126 2506 0,'24'0'31,"-48"-25"-15,-1 25-1,0-25-15,0 50 16,-24 24-1,24 1 1,0 0-16,25 49 16,25-50-1,24-49 1,26-49 0,-1-50-1,-24 24 1,-25 26-1,0 49 32,-25 24-47,24 26 16,1 74 0,0-25-1</inkml:trace>
  <inkml:trace contextRef="#ctx0" brushRef="#br0" timeOffset="2018.04">3498 2506 0,'0'0'16,"25"0"-1,-25-25-15,0 74 16,0 51-1,0-51 1,0 1-16,-25-25 31,50-100 1,49-24-17,0 0 1,-24 74-1,0 25 1,-26 74 0,1 50-1,0-24 1,0-76-16,0-24 16,24-24-1,1-1-15,24-74 16,-24-25-1,-25 49 17,-25 50-17,0 1 1,0-1 0,-25 124-1,25 0 1,0 0-1,25-24 1,24-50 0,-24-1-16,0-48 15,25-1-15,-1 25 16</inkml:trace>
  <inkml:trace contextRef="#ctx0" brushRef="#br0" timeOffset="2284.96">4639 2555 0,'0'-25'15,"0"50"-15,25-50 0,0-24 32,-25 24-17,0 0 1,-25 25 15,0-25-31,0 25 16,0 0-16,-24 50 15,24 0 1,0 49 0,25 25-1,99-25 1,-49-99-16</inkml:trace>
  <inkml:trace contextRef="#ctx0" brushRef="#br0" timeOffset="2984.07">7045 2158 0,'0'-25'15,"0"50"-15,0-74 16,-25 73 31,-24 26-31,-1 49-1,25 75 1,25 0-1,25-75 1,50-50 0,49-49-1,-75-24-15,26-1 16,24-74 0,-74 49-16,-25-74 15,-50 0 1,-74 25-1,0 49 1,74 25 15,26 25 1,48-25-32,26 25 15,74-24 1,25-26-1,-25 25 1,-99 25-16</inkml:trace>
  <inkml:trace contextRef="#ctx0" brushRef="#br0" timeOffset="3234.99">7690 1786 0,'0'-25'0,"0"50"0,25-50 31,-25 1-31,25 24 16,24 74-1,-24 25 17,-25 0-17,25-49 1,0-50-16,49 0 15,-24-25 1,24-24-16</inkml:trace>
  <inkml:trace contextRef="#ctx0" brushRef="#br0" timeOffset="4254.03">9848 2233 0,'0'0'0,"0"24"78,0 26-78,0 0 15,0-1 1,0 1-16,25 24 16,-25-24-1</inkml:trace>
  <inkml:trace contextRef="#ctx0" brushRef="#br0" timeOffset="4420.99">9948 2034 0,'0'0'15,"-25"-25"-15,25 1 16,-25-1 0</inkml:trace>
  <inkml:trace contextRef="#ctx0" brushRef="#br0" timeOffset="4701.25">10270 2084 0,'0'25'16,"0"-50"-16,0 74 15,0-24 1,50 25-1,-25-25-15,24-25 16,-24 0 0,25 24-1,-75 26 17,-74 49-17,-26-24 1,76-75-16</inkml:trace>
  <inkml:trace contextRef="#ctx0" brushRef="#br0" timeOffset="5400.95">12676 1861 0,'0'0'16,"0"-25"-16,-24 25 16,24 25 15,0 24-15,0 26-1,24 73 1,-24-73-1,50-26-15,0-49 16,-1-24 0,26-51-1,-26-49 1,-24 0 0,-25 25-1,0 74 1,0 50 15,0 25-31,0 24 16,0-24-16,25 24 15,-25 0-15,25-49 16,24 25-16</inkml:trace>
  <inkml:trace contextRef="#ctx0" brushRef="#br0" timeOffset="5701.07">13371 1737 0,'0'-25'15,"0"50"-15,-50-25 32,50 24-32,0 1 15,0 0-15,25 25 16,50-1-1,-51-24-15,1 0 16,0 0 0,0 24-1,-25-24-15,0 0 0,-75 24 32,-24 1-17,0-50 1</inkml:trace>
  <inkml:trace contextRef="#ctx0" brushRef="#br0" timeOffset="6850.31">13693 1811 0,'25'0'15,"-50"0"-15,50-25 0,-25 50 31,0 0-31,0 49 16,0 25 0,25-24 15,25-50-15,24-25-1,-24-50 1,-25-24-1,-1 49-15,-24-25 16,0-24 0,25 99 15,0 24-15,25-24-16,74 0 15,-25-50 1,0 0-1,-25-24 1,-49-1 0,-74 0 15,-26 26-15,-49 73-1,50 26 1,49 24-1,99-99 17,1-50-17,-26-24 1,-24 24 0,0 50-1,-25 25 16,25 25-31,0 49 16,-1 0 0,26-49-1,-25-26 1,0 1-16,74-25 16,-25-49-1,-24-51 1,-50-73-1,0-26 1,0 26 0,-25 73-1,25 76 1,-25 48 0,1 76-1,24 73 1,0-73-1,0-26-15,24 0 16,1 26 0,25-76-1,-1-48 1,26-51 0,-50-74-1,-1-49 1,1 24-1,-25 100 1,0 123 15,0 1-31,0 24 16,25 100 0,-25 0-1,50-75 1,-50-74-16,74-25 15,-49-25 1</inkml:trace>
  <inkml:trace contextRef="#ctx0" brushRef="#br0" timeOffset="7237.4">15207 1885 0,'24'-24'0,"26"-26"15,-25 50 17,0 25-1,-149 49-31,124-99 0,149 1 31,-125-26-15,1 25-16,25 0 15,-25-49 1,-1 49 0,-24 0-1,25 25 1,-25 75-1,0 74 1,0-1 0,0 26 15,-25 0-15,25-100-1,-74 50 1,24-74-16,-99 24 15,1-74 1,24-74 0</inkml:trace>
  <inkml:trace contextRef="#ctx0" brushRef="#br0" timeOffset="8151.27">16645 1935 0,'0'0'15,"0"-25"1,0 50 15,0 0-15,0 74 0,0 25-1,-24-74 1,24-26 15,49-98-15,-24-25-1,25-25 1,-50 74-16,25 25 16,49 25-1,-49 75 1,0 49-1,-1-50 17,51-49-17,-1-50 1,1-24 0,-1-51-1,-49 26 1,-25 24-1,-50 75 17,25 25-17,25 49 1,75-49 0,-50-50-16,49 24 15,-49-48 1,0-26-1,-25-24 17,-75-1-17,1 1 1,49-1-16</inkml:trace>
  <inkml:trace contextRef="#ctx0" brushRef="#br0" timeOffset="8420.84">17811 1464 0,'0'0'0,"25"0"15,-25-25-15,25 50 32,-50 74-17,0 50 1,25 24-1,25 1 1,25-75 0,-1-24 15,1-75-31,24 0 16,-24-50-1</inkml:trace>
  <inkml:trace contextRef="#ctx0" brushRef="#br0" timeOffset="8618.58">17762 1687 0,'-25'0'16,"50"0"-16,-75-25 0,25 25 15,1 0 1,98-25-1,50 0 17,-25 1-32</inkml:trace>
  <inkml:trace contextRef="#ctx0" brushRef="#br0" timeOffset="10870.28">20267 1389 0,'0'-25'15,"0"50"-15,0-74 0,-25 49 31,25-25-15,0 74 15,0 100-15,0 50 0,0 24-1,-24-99 1,24-50-1,-25-74 1,25-24 15,0-26-15,0-24 0,25-26-16,-1-73 15,26 24 1,0 50-1,-1 24 1,-24 50 0,0 25-1,0 50 1,0 24 0,-1 1-1,-24-1 1,0-24-1,-24-25 17,-1-25-1,-25 0-15,25 0-1,1 0 1,24 25-1,-25-1 1,0 51 0,50-75-16,-25 25 15,25 24 1,24-24 0,-49 0-16,50 0 15,-25 24-15,24 1 16,-24 24-1,0-24 17,0-25-32</inkml:trace>
  <inkml:trace contextRef="#ctx0" brushRef="#br0" timeOffset="11918.98">20788 1786 0,'0'0'0,"25"-25"16,-25 50 15,25 50-15,-50-1-1,25-24 1,0-26 0,0-48 31,25-26-32,0 25 1,-25 0-16,24 1 15,1-1 1,0 0 0,-25 75-1,25-1 1,0-24 0,-25 0-1,24-25 32,1-25-47,0 25 16,0 0 15,-25-25-15,0 50 202,0 0-186,0 24-17,0 1 1,0 0-1,25-26 1,0-24 0,24 0-1,-24-24-15,25-1 16,-26-25 0,1-24-1,-25-1 1,-25 26 15,-24 49-15,-1-25-1,1 25 1,-1 50 0,25-50-16</inkml:trace>
  <inkml:trace contextRef="#ctx0" brushRef="#br0" timeOffset="12401.28">21483 1761 0,'25'0'31,"-25"25"-15,-25 25-1,50 24 1,-25-24 0,24-50 15,1 0-31,0 0 16,25-50-1,-26 25 1,1 25 15,0 25-15,25-25-1,24 25 1,1-25 0,-51 0-1,1-25 1,-25-24-1,0-1 1,-49-24 0,24-1-1,25 50 1</inkml:trace>
  <inkml:trace contextRef="#ctx0" brushRef="#br0" timeOffset="12801.15">22252 1786 0,'25'25'16,"-50"-50"-16,50 75 0,-50-25 15,0 49 1,0-49-16,25 0 15,-25-1 17,75-98-1,24-25-15,1-25-16,-1 74 31,-49 25-16,0 50 1,25 25 0,-26 24-1,1-24 1,-25-25-16,0-1 16</inkml:trace>
  <inkml:trace contextRef="#ctx0" brushRef="#br0" timeOffset="13752.01">24460 1786 0,'-25'-49'47,"0"24"-47,0 25 15,-49-25 1,-1 50 0,1 24-1,49-24-15,25 25 16,0-25-16,-25-1 15,125 1 17,-26-50-17,0-49 1,1 24 0,-75 26-1,25 48 16,-25 1-31,0 25 16,-25 49 0,0-49-16,25-26 15</inkml:trace>
  <inkml:trace contextRef="#ctx0" brushRef="#br0" timeOffset="14468.47">24782 1662 0,'25'25'16,"-50"-50"-16,25 75 0,-25-1 16,-24 75-1,24-49 1,0-50-1,100-100 17,-26 26-32,1-26 15,-1 1-15,51-26 16,-76 100 0,1 0-1,0 75 1,0 49-1,24-74 17,51-26-32,24-73 31,-25-1-15,-74-74-1,-25 50 1,-25 74-1,-25 24 1,-49 51 0,25 49-1,49-50 1,50-24 0,49-50-1,50-25 1,-25-49-1,-24-50 1,-50-50 15,-1 75-31,-24 0 16,0-1-16,0 1 16,-24 74-1,24 50 1,24 99-1,1-25-15</inkml:trace>
  <inkml:trace contextRef="#ctx0" brushRef="#br0" timeOffset="15435.94">26990 1563 0,'0'0'0,"0"-25"62,0 50-46,25 0-16,-25-1 15,0 76 1,0-51 0,0 1-16,-25 0 15</inkml:trace>
  <inkml:trace contextRef="#ctx0" brushRef="#br0" timeOffset="15602">27064 1340 0,'0'0'0,"-24"-25"15,24 0 1</inkml:trace>
  <inkml:trace contextRef="#ctx0" brushRef="#br0" timeOffset="15869.28">27312 1414 0,'0'25'16,"0"-50"-16,-24 75 0,24-1 16,0 1-16,0-25 15,49 24-15,26 1 16,-51-25 0,1-25-16,0 25 15,0-1 1,-124 26-1,-25 0 17,74-50-32</inkml:trace>
  <inkml:trace contextRef="#ctx0" brushRef="#br0" timeOffset="16486.58">28578 1811 0,'-25'0'15,"-25"0"1,75 0 15,25 0-31,24-25 16,75-24 0,-25-1-1,-74-25 1,-50 26-1,-25 49 1,0-25 0,-25 25-16,1 0 15,-125 50 1,75 49 0,49 25-1,50-25 1,99-49-1,50-25 1,0-50 0</inkml:trace>
  <inkml:trace contextRef="#ctx0" brushRef="#br0" timeOffset="16769.09">29272 1612 0,'0'-24'16,"0"48"-16,0-73 15,0 24 1,-25 25-16,-24 50 31,24 24-15,75 1 0,-1-1-1,26-49 1,-75 0-1,24-1 1,-73 1 0,-50 0-1,24-25 1</inkml:trace>
  <inkml:trace contextRef="#ctx0" brushRef="#br0" timeOffset="17005.82">29694 1389 0,'0'0'16,"25"-25"-16,-50 50 16,25 50 15,-25-26-31,25 26 15,-25 123 1,25-99 0,0-24-1</inkml:trace>
  <inkml:trace contextRef="#ctx0" brushRef="#br0" timeOffset="17317.24">29520 1885 0,'-25'-24'16,"50"48"-16,-50-73 16,25 24-16,25-25 31,50 1-15,49 24-1,-75 25-15,1-25 16,-25 75 15,-25-25-15,0-1-16,-25 51 15,25-26 1,0 1 0</inkml:trace>
  <inkml:trace contextRef="#ctx0" brushRef="#br0" timeOffset="17854.99">30016 1662 0,'0'-25'0,"0"0"31,25 25-16,-25 25 1,25 50 0,-50-1-1,25 1 1,0-51 15,0-48-15,25-1-1,25-25 1,-26 25-16,26 1 16,0-26-1,-1 50 1,-49 50 0,0-1-1,-25 1 1,50-50 15,0 0-31,25-25 16,24-25-1,1-24 1,-26 49 0,-24 50 15,0 0-16,24 49 1,51-49-16</inkml:trace>
  <inkml:trace contextRef="#ctx0" brushRef="#br0" timeOffset="18405.08">31058 1687 0,'0'-25'15,"0"50"-15,0-100 16,-49 75-16,24 0 15,-25 0-15,1 25 16,-1 0-16,25 0 16,25 25-16,-25-1 15,50-24 1,25 0 0,-1-75-1,1 1 1,-25-1-1,0 50 17,0 25-1,-25 0-31,0-1 16,24 51-1,26-75-15,-25 25 16,99-25-1,-75-50 1,-24-49 0,0-50-1,0-25 1,-25 50 0,0 99-1,0 1 1,-50 98-1,25 50 17,25-25-32,-24-24 15,24-26-15,0 75 16,0-49 0</inkml:trace>
  <inkml:trace contextRef="#ctx0" brushRef="#br0" timeOffset="18568.64">31207 1712 0,'0'-25'16,"0"50"-16,0-75 15,0 25-15,50 0 16,-25 25 0,49-49-1,50 24 1</inkml:trace>
  <inkml:trace contextRef="#ctx0" brushRef="#br0" timeOffset="19219.39">31703 1612 0,'0'0'0,"25"0"16,25 25 0,24-50-1,-24 1 1,-25-1-1,-50 25 17,-25 0-17,25 25-15,-24-1 16,24 26 0,50 0-1,99-1 1,74-49 15,1 25-15,-75-50-1,-99 1 1,-50-1 0,0 25-1,-25 0 1,25 25-16,1-1 15,-1-24-15,25 25 16,-25 0-16,25 25 16,74-50-1,1 0 1,-1-25 0,-24-50-1,0 1 1,-26-75-1,26-49 1,0 49 15,-50 74-15,24 75 0,-48 100-1,-1-26 1,0 25-16,-49 75 15,24-75-15</inkml:trace>
  <inkml:trace contextRef="#ctx0" brushRef="#br0" timeOffset="21236.26">1588 4316 0,'0'0'0,"0"-24"31,0-1-15,-25 25-16,-25-25 16,-49 25-1,25 50 1,-1 24-1,50 25 1,1 1 0,24-1 15,0-50-31,24 1 16,-24 0-16,0-1 15,25 1-15,0 74 16,-25-50-1,25 1 1,-25-50-16</inkml:trace>
  <inkml:trace contextRef="#ctx0" brushRef="#br0" timeOffset="21652.33">1240 4813 0,'0'-25'16,"0"50"-16,0-75 0,-24 25 16,24 0-1,0 1 1,24-1 0,26 0-1,24 50 1,1 24-1,-26 26 1,1 24 0,-50-25-1,25-49 1,-25 0 0,0-50 15,0-24-16,25-51 1,-1 1 0,26 25-1,-25 74 1</inkml:trace>
  <inkml:trace contextRef="#ctx0" brushRef="#br0" timeOffset="21934.88">1811 4664 0,'0'25'0,"0"-1"16,0 26-16,-25-25 15,25 99 1,25-99 0,49-25-1,1-25 16,-26-25-15,-24 1 0,-25-1-1,-25-24 1,-49 24 0,24 25-1,26 0-15</inkml:trace>
  <inkml:trace contextRef="#ctx0" brushRef="#br0" timeOffset="22421.9">2481 4664 0,'0'25'15,"25"-1"-15,-25 51 16,-25-1-1,0-24 17,75-75-1,-50 0-15,49-24-16,26-26 15,-26 1 1,1 74-1,-25 0 1,-1 49 0,-24 1-1,0-25 1,25 0 0,25-100-1,24 1 1,1-25-1,-1 49 1,0 25 15,-49 75-15,0 24 0,0 1-1</inkml:trace>
  <inkml:trace contextRef="#ctx0" brushRef="#br0" timeOffset="23018.88">5532 4093 0,'0'-25'16,"0"50"-16,0-74 16,-25 73 15,25 26-16,-25 24-15,1 100 16,24-50 0,-25-49-1,25-51 1</inkml:trace>
  <inkml:trace contextRef="#ctx0" brushRef="#br0" timeOffset="23686">5358 4465 0,'0'0'0,"0"-24"31,25-1 1,0 0-17,25 0-15,24-74 16,0 0-1,-24 24 1,-25 26 0,0 98 15,-25 75-15,0 25-1,-50-25 1,25-49-1,25-100 17,25 0-17,0-25 1,24 1-16,1-51 16,24 26-1,-49 74 1,0 50-1,0 24 1,24 1 0,1-51-1,74-48 1,-25-51 0,25 1-1,-99 24-15,0-49 16,-25 49 15,-50 125 0,26 49-15,24-25 0,49-49-1,75-26 1</inkml:trace>
  <inkml:trace contextRef="#ctx0" brushRef="#br0" timeOffset="24405.49">8955 4168 0,'-24'-25'16,"24"0"0,-25 25-1,50-99 1,-1 49-16,26-74 16,-50 25-1,25 99 1,-25-25-1,-25 25-15,0 0 16,-24 75 0,49-1-1,24 0 1,76 1 0,-51-50-1,-24 49 1,-50 0-1,-49 1 17,24-50-32,1-1 15,-1-24-15,25 25 16,0-25-16,0-49 16</inkml:trace>
  <inkml:trace contextRef="#ctx0" brushRef="#br0" timeOffset="24769.18">9427 3920 0,'-25'-25'31,"0"25"-31,0 25 0,-49 49 31,24 25-15,25-49 0,75-50 15,0-25-15,-26-25-1,1-24 1,0 74-1,-25-25 1,0 75 0,0 24-1,0-24-15</inkml:trace>
  <inkml:trace contextRef="#ctx0" brushRef="#br0" timeOffset="25470.31">9774 3920 0,'0'0'16,"0"24"0,0 1-16,-25 25 15,0 49 1,1-74-16,24 0 15,0-1 1,24-73 0,26-26-1,0 1 1,-1 0 0,-24 98 15,-25 26-16,25 24 1,0-74 15,-1-49-15,1 24 0,0 0-16,0-49 15,0 49 1,-1 25-1,-24 25 1,75-25 0,24 0-1,50-25 1,-50-49 0,-24-1-1,-51 25 16,1 26-31,-50 73 32,25 75-17,-24-49 1,-1 148 0,-25 0-1,-24 1 1,49-125-1,25-74 1</inkml:trace>
  <inkml:trace contextRef="#ctx0" brushRef="#br0" timeOffset="25752.54">10717 3820 0,'24'-24'16,"-48"48"-16,48-73 16,-24 98 15,-24 100-15,-1-25-1,0-74 1,25-25-1,74-50 1,-24-25-16,49-24 16</inkml:trace>
  <inkml:trace contextRef="#ctx0" brushRef="#br0" timeOffset="25988.25">11312 3473 0,'0'0'16,"25"0"0,-50 0-1,0 25 1,0 24 0,1 26-16,24-26 15,-25 51-15,25-26 16,-25 1-16,25-26 15,0 1-15,0 24 16</inkml:trace>
  <inkml:trace contextRef="#ctx0" brushRef="#br0" timeOffset="26319.86">11610 3895 0,'0'-25'0,"24"25"32,1-25-32,-25 0 15,50 1-15,-50-26 16,25 25-16,24-49 16,-49 24-1,-25 25 1,-49 75-1,-25 24 1,24 50 0,51 25-1,24-50 1,49-24 0,26-50-1,24-25 1</inkml:trace>
  <inkml:trace contextRef="#ctx0" brushRef="#br0" timeOffset="28036.99">13867 3796 0,'-25'-25'16,"50"50"-16,-75-50 0,50-25 0,-24 25 15,-51 25 1,-49 50 15,0 49-15,25 25-1,74-25 1,75-74 0,74-74-1,-50 24-15,1-25 16,-1-24-16,25-25 15,-24-26 1,-50-23 0,-25-1-1,-25-25 1,-25 100 0,25 198 15,0-50-16,25 50-15,-24 99 32,48-49-17,51-75 1,-25-74-16,98-25 16,1-49-1,-74-26 1,-26 1-1,-49-1 1,-74 75 0,-25 75-1,24-1 1,50 1 0,50-75-1,50 0 1,-26-25-1,26-50 1,-26 1 0,-24 24-1,-25 75 17,25 0-17,0 49 1,24 1-1,75-50 1,0-50 0,-24-25-1,-51-24 1,-24 24-16,0 0 16,0-24-16,-1-100 15,-24 1 1,-24 74 15,-1 99-15,-25 99-1,25 99 1,50-24 0,50-75-1,49-74 1,24-75-1,-48-24 1,-51-1 0,-49 26-1,-99 74 1,0 74 0,49 50-1,50-50 1,25-49 15,25-50-15,24-75-1,1 26 1,-51-1 0,-24 25-1,50 50 1,0 49-1,49 26 1,-25-51 0,-24-24-1,-25 0 1,-1-25 0</inkml:trace>
  <inkml:trace contextRef="#ctx0" brushRef="#br0" timeOffset="28202.86">15008 3523 0,'-25'0'16,"50"0"-16,-99-25 0,49 0 16,0 25-1,25-25-15,50 0 16,-1 1-16</inkml:trace>
  <inkml:trace contextRef="#ctx0" brushRef="#br0" timeOffset="28968.2">16521 3647 0,'0'0'0,"0"24"78,0 1-16,0-50-62,0 1 16,25 24 78,0 0-94</inkml:trace>
  <inkml:trace contextRef="#ctx0" brushRef="#br0" timeOffset="32402.78">1811 5929 0,'0'-25'16,"-25"0"0,0 25-1,25-24-15,-25 24 16,-24-25-16,-26 50 16,1 24-1,24 50 1,26 25-1,73-49 1,50-26 0,1-24-1,-1 50 1,-74-1 0,-50 25-1,-25 1 1,1-51-1,24-49-15,0 25 16,0-25-16,-24 0 16,49-50-1,-25 1 1</inkml:trace>
  <inkml:trace contextRef="#ctx0" brushRef="#br0" timeOffset="32719.79">2109 6326 0,'24'-25'15,"-48"75"17,-1-1-32,0 1 15,25 0-15,0 49 16,50-25 15,24-74-15,0-25-1,-24 1 1,-25-26 0,-25-24-1,-50 24 1,-49 0-1,-50 25 1</inkml:trace>
  <inkml:trace contextRef="#ctx0" brushRef="#br0" timeOffset="33270.78">3299 6673 0,'0'0'0,"-24"0"31,-1 0-15,-50 99 0,1 25-1,24 0 1</inkml:trace>
  <inkml:trace contextRef="#ctx0" brushRef="#br0" timeOffset="33769.92">3845 6425 0,'0'25'0,"0"-50"0,-25 100 15,0-26-15,25-24 16,0 0-16,25 0 16,25-25-1,24-50 1,1-49 0,-50 24-1,-1 50 1,-24 50 15,0 25-15,50 24-1,0-24 1,24-50 0,0-25-1,-49-24 1,0-26-1,-25 1 1,-25 49-16,0-25 16,1 25-16,-26-49 15,50 49 1</inkml:trace>
  <inkml:trace contextRef="#ctx0" brushRef="#br0" timeOffset="34153.58">4639 5979 0,'0'0'0,"25"24"32,-25 26-17,0 24-15,-25 26 16,25-1-16,-50 50 15,50-50 1,-25-74 0,25-50-1,25-49 1,25-51 0,0 51-1,-26 49 1,26 50-1,-25 49 17,0 51-17,-25-76-15,0 1 16,24-50-16</inkml:trace>
  <inkml:trace contextRef="#ctx0" brushRef="#br0" timeOffset="34502.75">5234 6425 0,'25'-25'0,"-50"50"0,50-75 0,0 26 16,0-51-1,-1 1 16,-24 49-31,0 0 0,-24 0 32,-26 100-17,0 49 1,26 0 0,24-50-1,49-49 1,50-25-1,-24-49 1,-1-1 0,-49 25-16</inkml:trace>
  <inkml:trace contextRef="#ctx0" brushRef="#br0" timeOffset="34836.87">5780 6177 0,'0'25'15,"0"-50"-15,25 75 0,-25-26 16,0 100 0,-25-49-1,25-50 1,0 0 0,25-75-1,49-25 1,25 1-1,-49 49 1,0 75 0,-1-1-1,-24 1-15,74 0 16,1-50 0,24-50-1,-25 0 1,-74 26-1</inkml:trace>
  <inkml:trace contextRef="#ctx0" brushRef="#br0" timeOffset="36606.08">8856 6003 0,'0'-24'16,"25"24"-1,-25-25 1,25-25-1,-25 25-15,49-49 16,-24 0 0,0 24-1,-25 25 1,-25 25 0,-24 0-1,-1 25 1,50 25-1,-25-1 17,25 1-17,0-25 32,25-25-16,-25 24 32,0 1-1,0 0-46,0 0 0,25 0-1,-25-1 1,0 26 0,25 24-1,-25-24 1,0 24-1,0-49 1,-25 0 0,0 25-1,0-50-15,-25 0 16,26 24-16,-1-24 16,-25 0-1,1-24-15,-26-26 31,50 0-15,25 1-16</inkml:trace>
  <inkml:trace contextRef="#ctx0" brushRef="#br0" timeOffset="37136.64">9501 6028 0,'0'-25'16,"0"50"-16,0-74 16,-25 24-16,-24 0 31,24 25-31,25-25 16,-75 100-1,51-26-15,-1 75 16,0 0-1,50-74 1,49-75 15,1-49-15,-51 49-16,1-74 16,0 74-1,0 0 1,-25 50-1,0 49 17,0 50-17,-25-74-15</inkml:trace>
  <inkml:trace contextRef="#ctx0" brushRef="#br0" timeOffset="37638.03">9873 5954 0,'0'25'0,"0"-50"0,0 99 16,-25-24-16,1 24 15,-1 1-15,0-1 16,50-74 15,0-50-15,-1 1-1,1-1-15,74-74 16,-49 75 0,-25 49-1,0 24 1,-50 76-1,25-1 1,0-74 0,25-75-1,-25 25 1,49-24-16,-24-1 16,49 0-1,-49 75 16,-25 0-15,0 74 0,0-24-1,25-26 1</inkml:trace>
  <inkml:trace contextRef="#ctx0" brushRef="#br0" timeOffset="37887.04">10667 5805 0,'0'-25'16,"0"50"-16,0-25 31,0 25-31,-25 24 16,25 26-16,-74 123 15,24 50 16,1-24-15,24-76 0,0-98-1</inkml:trace>
  <inkml:trace contextRef="#ctx0" brushRef="#br0" timeOffset="38141.21">10543 6202 0,'25'-50'0,"-50"100"0,50-174 16,0 74-16,24 1 15,1-1 1,24 50 0,-49 25-1,0 74 16,-50 25-15,-25 0 0,-49-74-1,74-26-15,-24-24 16</inkml:trace>
  <inkml:trace contextRef="#ctx0" brushRef="#br0" timeOffset="38370.21">11089 5606 0,'0'-24'15,"0"48"-15,25-48 16,-25 73 0,-25-24-16,0 74 15,25 25 1,-25-74-1,25 24 1,0-24-16,0 0 16,0-26-16,0 1 0</inkml:trace>
  <inkml:trace contextRef="#ctx0" brushRef="#br0" timeOffset="38655.07">11188 6127 0,'50'-24'15,"-26"24"1,76-75 0,-26 26-1,-24-26 1,-50 50-16,0 1 16,-50-1-1,-49 74 16,49 26-15,25 74 0,25-25-1,50-25 1,49-74 0</inkml:trace>
  <inkml:trace contextRef="#ctx0" brushRef="#br0" timeOffset="39485.98">13892 5631 0,'0'-25'15,"0"50"-15,0-74 0,0 24 16,0 0-16,-25-49 16,25 24-1,-25 50 1,-49 50-1,-1 74 17,75-25-17,50 0 1,0-74-16,49 25 16,-25-1-1,-49 50 1,-74 1-1,-76-1 17,76-99-32,-1-25 15,25-49 1,75-75 0,49 25-1,25 25 1,0 74-1,-24 0 1,-26 50 15,-49 0-15,0 74 0,-25-25-1,-25 1 1,25-51-1</inkml:trace>
  <inkml:trace contextRef="#ctx0" brushRef="#br0" timeOffset="39604.32">14413 5557 0,'25'-50'16,"-50"50"-16,25-25 15,0 100-15,0-174 16</inkml:trace>
  <inkml:trace contextRef="#ctx0" brushRef="#br0" timeOffset="39968.8">14735 5532 0,'0'0'16,"25"0"-16,0 25 16,0 24-1,-25 26 1,0-25 0,0-26-16,0 1 15,74-25 1,1 0 15,-26 25-15,-49 25-1,0 49 1,-25-25 0,-49 75-1,49-124 1,0 0-16</inkml:trace>
  <inkml:trace contextRef="#ctx0" brushRef="#br0" timeOffset="40353.58">15231 5904 0,'50'0'0,"-100"0"0,150-25 16,-51 1 0,51-26-1,-76 25-15,26 0 16,-25-24-16,24-1 16,-24 0-1,-74 50 16,-51 50-15,1 74 0,25 0-1,49-49 1,25-26-16,25 50 16,49-49-1,25-50 1,50-50 15,-99 26-31</inkml:trace>
  <inkml:trace contextRef="#ctx0" brushRef="#br0" timeOffset="41970.02">17911 5582 0,'24'-25'31,"-24"50"16,0-1-47,-24 26 15,24 74 1,-25-25 0,25-49-1,0-75 32,0 0-47,25-24 16,-1-1-16,1-74 15,25 0 1,-1 74 0,-24 50-1,25 50 16,-25 24-15,0 51 0,-1-26-1,26-50 1,0-24 0,49-50-1,-25 1-15,25-26 16,-49 0-1,-25 26-15</inkml:trace>
  <inkml:trace contextRef="#ctx0" brushRef="#br0" timeOffset="42756.93">19250 6028 0,'0'-25'16,"0"50"15,0 0-16,-49 74 1,24-49-16,-50 123 16,1 1-1</inkml:trace>
  <inkml:trace contextRef="#ctx0" brushRef="#br0" timeOffset="43304.02">20937 5532 0,'0'-25'15,"-25"25"17,25 25-32,0 0 15,0 49 1,-25-49-16,25 0 16,0 25-1</inkml:trace>
  <inkml:trace contextRef="#ctx0" brushRef="#br0" timeOffset="43471.06">20987 5110 0,'0'0'0,"0"-24"15</inkml:trace>
  <inkml:trace contextRef="#ctx0" brushRef="#br0" timeOffset="43736.7">21160 5259 0,'0'0'16,"25"50"-16,-25-25 0,25 74 16,49-50 15,75 1-15,-50-25-1,-49 24 1,-100 26-1,-98 24 1,-1-49 0</inkml:trace>
  <inkml:trace contextRef="#ctx0" brushRef="#br0" timeOffset="44304.07">23269 5482 0,'0'0'0,"0"-24"0,0-51 16,25-24-1,0 25 1,-25 24-1,-50 75 1,-74 49 15,49-24-31,1 74 16,74-25 0,99-25-1,50-24 1,-50-25-1,-74 25 1,-25-1 0,-74 1-1,-50-25 1,49-25 0,50-50-1</inkml:trace>
  <inkml:trace contextRef="#ctx0" brushRef="#br0" timeOffset="44787.25">23616 5408 0,'25'0'16,"-50"0"-16,75 0 16,-25 74-1,-50 26 1,0-26-1,25-24 1,0-75 15,25 0-31,0-25 16,74-74 0,-50 75-16,26-1 15,-75 125 16,-25 24 1,0-25-17,0-49 1,75-50 0,0-24-1,49-51 1,0 26-1,-74 74 1,0 50 0,-50-1-16,25 75 15,0-24 1,25-51 0</inkml:trace>
  <inkml:trace contextRef="#ctx0" brushRef="#br0" timeOffset="45521.15">24708 5383 0,'0'-25'15,"0"50"-15,0-74 16,-50 73 0,1 1-16,-1 25 15,0-1-15,-24 51 16,49-26-1,75-74 1,49 0 0,25-74-1,-25-26 1,-49 1 0,-50 25-1,0 49 1,0 50-1,0 99 17,0 0-17,49 25 1,26-124 0,-1-75-1,1-25 1,-26-98-1,-24-26 1,-25 26 0,0 98-1,-25 100 1,0 124 0,25 25-1,25-1 1,25-98 15,-25-75-31,74-25 16,-25-50-1,1-98 1,-26-50 0,1 24-1,-50 125 1,0 98-1,-25 125 1,-24 99 0,24 0-1,25-24 1</inkml:trace>
  <inkml:trace contextRef="#ctx0" brushRef="#br0" timeOffset="47173.04">27288 4738 0,'24'-25'15,"-48"25"17,-1 0-17,25 25 1,-25 25-16,-49 123 31,49-73-31,25 24 16,0 0-16,0 0 15,99 149 1,25-174 0,25-74-1</inkml:trace>
  <inkml:trace contextRef="#ctx0" brushRef="#br0" timeOffset="47637.27">27809 5185 0,'0'0'0,"0"-25"16,-25 75 31,25 49-32,0 0 1,-25-25 0,25-49 15,25-74-16,0-75 1,24 0 0,1 24-1,-50 76-15,25-1 16,-1 25-16,1 49 16,25 51-1,-25 24 16,-1 0-15,1-50 0,0-49-1</inkml:trace>
  <inkml:trace contextRef="#ctx0" brushRef="#br0" timeOffset="48070.5">29049 5135 0,'25'0'16,"-50"0"-16,50-25 0,-25 1 15,-25 48 32,0 26-31,-99 49-1,74-49-15,-24-1 16,49-24-16,-49 25 16,74-25 15,-25-25-31,50 0 31,24 24-15,1-24-16,74 0 15,-25 50 1,1-25 0,-51-25-1,-49 25 1</inkml:trace>
  <inkml:trace contextRef="#ctx0" brushRef="#br0" timeOffset="48486.03">29421 5110 0,'0'-24'15,"0"48"-15,25-73 0,0-26 16,49 50 0,-24 1-1,-1 73 1,-49 51 0,-49-1-1,24-25 1,25-49-1,-25-25 1,75 0 0,24 0-1,-24 25 1,-50 24 0,0 26-1,-75-1 1,1-24-1</inkml:trace>
  <inkml:trace contextRef="#ctx0" brushRef="#br0" timeOffset="48821.06">30289 5135 0,'0'0'16,"-25"0"-16,1 0 15,-76 50 1,26 24 0,49 25-1,25-24 1,75-50-1,49-25 1,-75 0-16,26-25 16,-26-25-1,-73 1 1,-51-1 0,-24 0-1,74 26 1</inkml:trace>
  <inkml:trace contextRef="#ctx0" brushRef="#br0" timeOffset="49137.84">30984 4763 0,'0'0'16,"0"-25"-16,25 25 16,0 25-1,24 74 1,26 50 0,-51 74-1,-24 25 16,-49-49-15,-26-50 0,-98-25-1,98-99-15</inkml:trace>
  <inkml:trace contextRef="#ctx0" brushRef="#br0" timeOffset="50304.14">2109 8955 0,'0'-24'16,"0"48"-16,-25-73 0,0 24 15,0 0-15,-49 0 16,-1 75 15,-24 74-15,0 149-1,99-174 1,49-74 0,51-75-1,-1-74 1,-25 25-1,-49 25 1,-25 49 0,0 75 15,0-1-15,0 26-16,-25 49 15</inkml:trace>
  <inkml:trace contextRef="#ctx0" brushRef="#br0" timeOffset="50637.84">2282 9055 0,'25'0'15,"-25"74"16,0 1-31,-25-1 16,25 0 0,25-98 15,-25-1-31,74-74 16,1 24-1,-75 50 1,25 25-1,-25 25 1,25 25 0,-1 24-1,1-49-15</inkml:trace>
  <inkml:trace contextRef="#ctx0" brushRef="#br0" timeOffset="51005.15">3026 9080 0,'0'0'0,"0"-25"16,25 0 0,-74 25-16,-1 25 15,-24 74 1,-1 0 0,75 0-1,0-24 16,75-75-15,-1-25 0,0-49-1,-49-1 1,0-74 0,-25-148-1,-50 73 1,26 125-1,-1 124 1,50 99 0,-25 0-1</inkml:trace>
  <inkml:trace contextRef="#ctx0" brushRef="#br0" timeOffset="51589.71">4440 8807 0,'0'0'16,"0"-25"-1,-24 50 17,-26 74-17,0 0-15,1-24 16,-26 98 0,26-49-1,49-49 16,25-75-15,74-25 0,0-50-1,-25-24 1,-74 0 0,0 0-1,-74-1 1,0 26-1,24 49 1,50 0 0,0 25 15,25 0-31,24 50 16,51-50 15,24 0-16,-25-25-15</inkml:trace>
  <inkml:trace contextRef="#ctx0" brushRef="#br0" timeOffset="52103.9">4937 8360 0,'0'0'0,"-25"0"16,0 0-1,50-25 17,0 25-17,49-25 1,-24 50-16,-1 0 15,-24 74 1,-25 1 0,-25-26-1,25-49 1,0 0 0,50-75-1,49-24 16,0-1-15,-49 26-16</inkml:trace>
  <inkml:trace contextRef="#ctx0" brushRef="#br0" timeOffset="53070.16">7144 8856 0,'-24'-25'0,"48"25"15,-24 0 32,0 50-31,0-25-16,0 74 16,0-49-1,0-1 1</inkml:trace>
  <inkml:trace contextRef="#ctx0" brushRef="#br0" timeOffset="53254.75">7169 8459 0,'0'-24'16,"0"48"-16,-49-73 0,24 24 16,0 25-16</inkml:trace>
  <inkml:trace contextRef="#ctx0" brushRef="#br0" timeOffset="53537.99">7417 8608 0,'0'0'0,"0"25"16,0 0-16,25 0 16,50 24-1,24-24 1,-74-25-1,-1 25 1,-73 24 0,-50 26-1,49-26-15,0-24 16,25 0-16</inkml:trace>
  <inkml:trace contextRef="#ctx0" brushRef="#br0" timeOffset="54055.07">10022 8534 0,'0'25'16,"0"-50"-16,0 74 15,0 1-15,-25 99 16,-24-50-1,49-124 17,24-99-17,26 50 1,0-25-16,49-50 16,-50 25-1</inkml:trace>
  <inkml:trace contextRef="#ctx0" brushRef="#br0" timeOffset="54541.11">10667 8658 0,'-50'0'0,"100"0"0,-25 0 16,-25-25-1,0-74 1,0 24-1,-25 51 1,-25 24 0,26 74-1,-1 75 1,50-100 0,-1 1-16,125-25 15,-50-25 1,75-75-1,-25-24 1,-25 25 0,-99-1-1,0 51 1,-25-1 0,-25 124 15,25-25-31,0 26 15,-50 148 1,25-124-16,25 25 16,-49 49-1,-1-49 1,75-174 0</inkml:trace>
  <inkml:trace contextRef="#ctx0" brushRef="#br0" timeOffset="54788.25">11337 8757 0,'0'-74'15,"0"148"-15,25-198 0,-25 50 16,24 24-16,1 25 16,50-24-1,-26 49 1,-24 124-1,-50 24 1,0-48 0,1-51-1,73-74 1,1 1 0</inkml:trace>
  <inkml:trace contextRef="#ctx0" brushRef="#br0" timeOffset="55371.8">11957 8013 0,'0'25'31,"-25"-1"-15,0 26-16,1 74 15,-1 25 1,50 0-1,49-75 1,50-74 0,25-49-1,-25-26 1,-50 1 0,-74-26-1,-49 76 16,-26 24-15,-24 49 0,0 150-1,74-100 1,75-49 0,24-50-1,25-50 1,-49-24-1,-1-26 1,-24 26 0,-25 49-1,25 50 1,-50 74 0,25 25-1,25-49 1,-25-26-16,50 26 15,24-100 1,-24 0 0</inkml:trace>
  <inkml:trace contextRef="#ctx0" brushRef="#br0" timeOffset="55588.36">12999 8360 0,'0'-25'15,"0"50"-15,0-75 16,-50 50-1,25 25-15,-24 0 16,24 74 0,25 50-1,25-74 1,0-51 0,74 1-1,0-74 1,-74 49-1</inkml:trace>
  <inkml:trace contextRef="#ctx0" brushRef="#br0" timeOffset="55855.75">13172 8608 0,'25'0'32,"0"0"-17,25-49 1,-25 24-16,49-50 15,-49 51 1,-75-1 0,-24 25-1,-50 74 1,74 25 0,25-24 15,75-1-16,124-49 1,98-50-16</inkml:trace>
  <inkml:trace contextRef="#ctx0" brushRef="#br0" timeOffset="56238.89">14338 8385 0,'0'0'0,"0"-25"16,-74 25-1,49 0-15,-74 0 16,49 50 0,26 24-1,24-24 1,24-1 0,51-73 15,49-26-16,25-99 1,-100 25 0,-49 50-1,25-50-15,-25-149 16,-50 25 0,26 99-1,-1 149 1,0 49-1,25 150 1,-25 24 0</inkml:trace>
  <inkml:trace contextRef="#ctx0" brushRef="#br0" timeOffset="57172.27">16670 8236 0,'0'-25'31,"-25"50"0,25 25-15,0 24 0,25 25-1,0-49-15,25-50 16,49-25 0,-49-24-1,-26-1 1,-24-25-1,0 51 1,0 48 15,50 51-15,0-50 0,-1 0-1,1-50 1,-50 0-1,25 0 1,-25 0-16,0-49 16,0 49-1,-25-49-15,0-1 16,25 50 0</inkml:trace>
  <inkml:trace contextRef="#ctx0" brushRef="#br0" timeOffset="57371.67">17365 8186 0,'25'0'16,"-50"0"-16,74 0 16,-49 25-16,0 25 15,0-25 1,-24 49-1,24 1 1,0-51 0</inkml:trace>
  <inkml:trace contextRef="#ctx0" brushRef="#br0" timeOffset="57508.15">17464 8038 0,'-25'-25'16,"50"50"-16,-50-75 0,0 50 16,25-25-1</inkml:trace>
  <inkml:trace contextRef="#ctx0" brushRef="#br0" timeOffset="57738.28">17687 7963 0,'0'0'0,"25"0"31,-25 50-15,0 24-1,0 75 1,0-75-16,0 75 15,0-49 1,0-76 0</inkml:trace>
  <inkml:trace contextRef="#ctx0" brushRef="#br0" timeOffset="58238.71">17687 8410 0,'25'-25'16,"-50"50"-16,100-100 16,-26 1-16,1 24 15,24-49 1,-74 74-16,25 25 16,-25 25-1,0 99 1,-25 25-1,1-50 1,48-49 0,1-25-1,50-75 1,-1 0 0,-24-24 15,-50 49-31,25 25 31,-25 75-15,24-51-16,51 76 15,-1-51 1,25-24 0,-24-50-1,-26-24 1,-24-26-1,0-24 1,-25 49-16</inkml:trace>
  <inkml:trace contextRef="#ctx0" brushRef="#br0" timeOffset="58638.9">20069 7988 0,'0'-25'47,"0"50"-47,0 25 16,0 49 15,25 0-15,-25 0-1,24-74-15</inkml:trace>
  <inkml:trace contextRef="#ctx0" brushRef="#br0" timeOffset="58789.14">20118 7864 0,'-24'-25'15,"48"50"-15,-73-75 0,24 26 16</inkml:trace>
  <inkml:trace contextRef="#ctx0" brushRef="#br0" timeOffset="59038.89">20466 7616 0,'25'0'16,"-50"0"-16,50 25 31,-25 24-15,-25 1-16,25 99 15,0 24 1,25 1 0,-25-50-1,24-74 1</inkml:trace>
  <inkml:trace contextRef="#ctx0" brushRef="#br0" timeOffset="59371.96">20515 8286 0,'0'-75'16,"0"150"-16,25-175 15,0 51-15,99-50 16,0 24 0,-50 26-1,-74 73 16,-24 51-15,-1 24 0,50-25-1,74-24 1,-50-25 0,1-25-16,0 25 15,-1-1 1,-49 1-1,-74 25 1,-75 24 0,75-74-16</inkml:trace>
  <inkml:trace contextRef="#ctx0" brushRef="#br0" timeOffset="60055.18">23269 7938 0,'0'-24'16,"-25"24"15,25 49-15,-25 1-16,1 99 16,24-50-1,24-50 1,51-49-1,-26 0 1,-24-49 0,0-1-1,-25-24 1,0-1 0,0 26-1</inkml:trace>
  <inkml:trace contextRef="#ctx0" brushRef="#br0" timeOffset="60389.28">23715 7988 0,'25'25'16,"-50"-50"-16,50 99 0,-50-24 0,1 0 15,-1 24 1,25-24 0,25-100 15,-1 25-15,1-24-16,50-100 31,-51 99-16,-24 100 17,25 49-17,-25-49-15</inkml:trace>
  <inkml:trace contextRef="#ctx0" brushRef="#br0" timeOffset="61138.83">24187 7541 0,'0'-24'16,"0"-1"46,0 74 1,0-24-48,0 25-15,25-25 16,-25 49-16,24 25 16,1 50-1,-25-25 1,25-49 0,-25-51-1,0 1 16,25-25-15,-25-25 0,25-24-1,-1-26 1,1 26-16,0-26 16,0 26-1,24 24 1,1 0-1,0 50 1,49 25 15,-74 24-15,0-24 0,-25 24-1,-25-24 1,-25-26-1,-24 1 17,49 0-32,0-25 15,0 0-15</inkml:trace>
  <inkml:trace contextRef="#ctx0" brushRef="#br0" timeOffset="61671.77">25303 7938 0,'0'-24'15,"0"48"-15,0-73 0,0 24 16,-50 25 0,1 0-1,-26 25 1,1 74 0,0 0-1,49-24 1,50-51-1,49-24 1,50-49 0,-74 24-1,-26 0-15,1-24 16,-25 24 0,0 50 30,0 24-30,0 26 0,25-1-1,-25-24 1,50-50 0,-50 24-16</inkml:trace>
  <inkml:trace contextRef="#ctx0" brushRef="#br0" timeOffset="63308.51">24931 7889 0,'-25'25'109,"25"-1"-109,0 1 16,-25 74 0,1 1-1,-1-1 1,25-74-16,0-1 31,0 1-31</inkml:trace>
  <inkml:trace contextRef="#ctx0" brushRef="#br0" timeOffset="63488.59">25030 7665 0,'0'-24'15,"0"48"-15,-25-73 0,1 24 16</inkml:trace>
  <inkml:trace contextRef="#ctx0" brushRef="#br0" timeOffset="63957.11">25774 7864 0,'0'-25'0,"0"50"15,0-75-15,0 26 16,-49 48 0,24 1-1,25 25 1,0 24-1,50 1 1,24-26 0,-49-24-16,0-25 15,-1 25-15,1 0 16,-25 24 0,-74-24-1,-1 0 1,51-25-1</inkml:trace>
  <inkml:trace contextRef="#ctx0" brushRef="#br0" timeOffset="64304.83">26122 8137 0,'25'0'16,"-50"0"-16,74-25 0,26 0 15,-26 25 1,26-25 0,-26 1-1,-49-1 1,0 0 0,-24 0-1,-26 50 1,0 0-1,26 49 1,24-24 0,49-1-1,100-49 1,-75 25 0,1-50-16,-1 25 15</inkml:trace>
  <inkml:trace contextRef="#ctx0" brushRef="#br0" timeOffset="64688.64">27040 8087 0,'24'0'16,"-24"-25"0,-24 50-16,-1-50 15,-74 75 1,24 0 0,75-1-1,0 1 1,25-50-1,74 0 1,0-25 0,-49 0-16,24-24 15,-49-26 1,-25-74 0,-25-24 15,1-1-16,-1 75 1,0 74 0,0 25-1,25 74 1,-25 50 0,50 1-1,0 23 1</inkml:trace>
  <inkml:trace contextRef="#ctx0" brushRef="#br0" timeOffset="65655.93">28627 8062 0,'25'0'15,"74"-24"1,25-26-1,-49 0 1,-50 26-16,-25-1 16,-25 0-1,-75 0 1,1 50 0,0 49 15,49 50-16,26-24 1,73-1-16,100-74 31,50-1-15,-100-48-16</inkml:trace>
  <inkml:trace contextRef="#ctx0" brushRef="#br0" timeOffset="65906.11">29421 7988 0,'0'0'0,"0"-50"16,-50 50 0,1 0-1,24 50 1,75 24 0,-1-24 15,1 0-16,-25-26 1,-25 26 0,-50-25-16,0 0 15,1-25-15,-50 24 16,74 1-16</inkml:trace>
  <inkml:trace contextRef="#ctx0" brushRef="#br0" timeOffset="66155.75">29868 7790 0,'24'-25'0,"-48"50"0,24-25 31,-25 49-15,25 1-16,-25 49 31,25-25-31,0 75 16,0-25-1,0-49 1</inkml:trace>
  <inkml:trace contextRef="#ctx0" brushRef="#br0" timeOffset="66439.06">29644 8236 0,'0'-50'16,"0"100"-16,0-124 15,50 49 1,0 0 0,-1 0-16,26 25 15,-26-25 1,1 25-16,49-24 15,-74 48 1,0 1 15,-25 25-15,0-1 0,0-24-16,-25 0 31</inkml:trace>
  <inkml:trace contextRef="#ctx0" brushRef="#br0" timeOffset="66573.02">30215 7839 0,'25'-25'15,"-50"50"-15,25-74 16</inkml:trace>
  <inkml:trace contextRef="#ctx0" brushRef="#br0" timeOffset="67905.84">30364 8013 0,'0'0'0,"25"74"16,-25-24-1,0-1 1,0-24 0,24-25-1,26-49 1,0-26 15,24 26-15,-24 24-1,-26 50 1,1 24 0,-25 26-1,0-51 1,50-48 15,-25-1-15,24 0-16,26-25 15,-51 50 17,1 50-17,25 24 1,0-49 0,24 0-1,25-50 1,-74 0-1,25-24 1,-26-26 0,1 26-1,-50 24 1,1 25 0,-26 50-1,0 24 1,50-24-1,25-26 1,25-48 0,-1-1-1,-24-50 1,0 26 15,0 24-15,-25 99 15,25 1-15,-1-26-1,1-24 1,50-50 0,-1-24-1,-24-26 1,-1-73-1,1-76 1,-25 26 0,-25 123-16,25 1 15,-75 99 1,-49 99 0,24 74 15,50 1-16,25-26 1,50-73 0,24-51-1,51-24 1,-1-75 0,-75 26-16,-24-1 15,0 0-15,0-49 16,-25 49-1,0 50 17,-25 24-17,0 1 1,50-1 0,24-49-1,26 0 1,24-24-1,-25-1 1,-49-25 15,0 1-15,-25 24-16</inkml:trace>
  <inkml:trace contextRef="#ctx0" brushRef="#br0" timeOffset="68322.14">31703 7715 0,'0'0'0,"-25"0"31,1 0-15,-1 0 0,0 0-1,50 0 1,24 0 0,1 0-16,0 0 15,-1-25 1</inkml:trace>
  <inkml:trace contextRef="#ctx0" brushRef="#br0" timeOffset="70155">2481 10692 0,'-25'-25'0,"0"0"47,0 25-32,0 50-15,-49 24 16,0 50-1,49-24 1,25-26 0,49-49-1,26 0 1,-1 0 0,-49-25 15,0 24-16,-25 1-15,-50 50 16,-24-1 0,-50 0-1,74-74 1,1 25-16</inkml:trace>
  <inkml:trace contextRef="#ctx0" brushRef="#br0" timeOffset="70438.7">2630 10593 0,'0'-25'16,"0"50"-16,0-75 15,24 50 1,-24 50-16,0-25 15,-24 99 1,24-50 0,49-24-1,1-50 1,49-50 0,0-24-1,-49 49 1</inkml:trace>
  <inkml:trace contextRef="#ctx0" brushRef="#br0" timeOffset="70822.19">3671 11436 0,'25'0'16,"-25"25"15,-25 0-15,1 24-16,-51 51 15,-24 49 1</inkml:trace>
  <inkml:trace contextRef="#ctx0" brushRef="#br0" timeOffset="71455.67">5557 10791 0,'-50'-25'31,"25"1"0,1 73-15,24 75 0,-50 25-1,25 0 1,0-25-1</inkml:trace>
  <inkml:trace contextRef="#ctx0" brushRef="#br0" timeOffset="72121.92">5358 11188 0,'0'-25'16,"0"50"-16,0-74 0,25 24 15,-25-25 1,25-24 0,25-1-1,24 1 1,-49 24 0,-25 25-1,25 100 1,-50 74-1,25 0 1,-25-25 0,25-50-1,0-49 17,0-75-17,50-49 1,24-25 15,-49 74-31,0 25 16,49 1-1,-49 98 1,0 25 0,-1 1-1,1-76 1,74-73-1,-24-1 1,-1-49 0,-49 0-1,-25 24 1,-25 26 0,-24 123 30,49 0-46,0 51 16,74 23 0,25-98-16</inkml:trace>
  <inkml:trace contextRef="#ctx0" brushRef="#br0" timeOffset="72671.89">9600 10543 0,'-25'0'16,"50"0"-16,-50-25 0,-24 25 15,-26 100 1,51 24 0,73-25 15,1-25-16,-1-24 1,-49-25 0,-24 24-1,-51 1 1,-24-25 0,0-50-1</inkml:trace>
  <inkml:trace contextRef="#ctx0" brushRef="#br0" timeOffset="72923.31">9972 10444 0,'0'0'16,"-24"25"-1,-1 0 1,25 24 0,0 1-16,0 24 15,0 149 1,-25-74 0,25-99-16</inkml:trace>
  <inkml:trace contextRef="#ctx0" brushRef="#br0" timeOffset="73106.07">9749 10965 0,'0'0'16,"0"-25"-16,0 0 16,0 0-1,50-49 1,24 49-16,-24 0 15,24 1-15,125-26 16,-125 50-16</inkml:trace>
  <inkml:trace contextRef="#ctx0" brushRef="#br0" timeOffset="73405.92">10320 10717 0,'-50'25'16,"-74"74"-1,25 0 1,421-372-16,-371 323 0,-249 198 15,323-273 17,0 0-32,49-24 15,0-26 1,-49 75 0,0-25-1,0 50 16,0 25-15,24-1 0,26 1-1,-1-25 1,-49-50-16</inkml:trace>
  <inkml:trace contextRef="#ctx0" brushRef="#br0" timeOffset="73639.85">11039 10295 0,'25'-74'15,"-50"148"-15,50-173 16,-50 99 0,25 49-16,-50 51 15,50 49 16,-24 49-15,24-24 0,0-75-1,-25-50-15</inkml:trace>
  <inkml:trace contextRef="#ctx0" brushRef="#br0" timeOffset="73955.72">10865 10766 0,'0'0'16,"0"-24"-16,25-26 15,25 0 17,24 26-17,26-1 1,-51 0-1,-24 25 1,-25 25-16,25 0 16,0 24-1,-50 75 1,25-25 0,0-24-1,25-50 1,-1-25-16</inkml:trace>
  <inkml:trace contextRef="#ctx0" brushRef="#br0" timeOffset="74222.62">11610 10593 0,'0'0'0,"0"-25"15,-25 50 16,0 0-31,25 24 16,25 1 0,74 24-1,-25-24 1,-49-1 0,-25 26-1,-74-26 1,-50 1-1,74-50-15</inkml:trace>
  <inkml:trace contextRef="#ctx0" brushRef="#br0" timeOffset="74455.67">12031 10369 0,'0'0'15,"25"0"1,-50 50 0,1 49-1,24 25 1,0 25 0,0-25-1,-25-49 1,25-51-16</inkml:trace>
  <inkml:trace contextRef="#ctx0" brushRef="#br0" timeOffset="74724.5">11833 10816 0,'0'-50'0,"0"100"0,74-149 15,50 49 16,-24 25-15,-26 1 0,-24 24-1,-26 49 1,-24 26 0,0-51-16,0 26 15,0-25-15,0 49 16,0-49-1</inkml:trace>
  <inkml:trace contextRef="#ctx0" brushRef="#br0" timeOffset="74839.47">12379 10642 0,'0'-24'16,"0"48"-16,0-73 0,0 24 15</inkml:trace>
  <inkml:trace contextRef="#ctx0" brushRef="#br0" timeOffset="75090.06">12900 10494 0,'0'0'16,"24"0"-1,-98 49 1,24 26 0,26 24-1,24 0 1,24 0 0,1-74-1,0-25 1,74 25-1,-49-25-15</inkml:trace>
  <inkml:trace contextRef="#ctx0" brushRef="#br0" timeOffset="75873.59">11907 13148 0,'25'-25'15,"-50"50"-15,50-75 47,-25 75-31,-25 25-16,1 99 15,-26 49 1,25 0 0,0-24-1,75-75 1,99-49 15,-75-50-31,1 0 16,-1 0-16,0-25 0</inkml:trace>
  <inkml:trace contextRef="#ctx0" brushRef="#br0" timeOffset="76072.67">11783 13768 0,'-25'0'0,"50"0"0,-50-25 15,1 25 1,48-25 0,1 1-16,75-26 15,73 0 1</inkml:trace>
  <inkml:trace contextRef="#ctx0" brushRef="#br0" timeOffset="76277.03">12825 13520 0,'0'0'15,"25"0"17,25-25-17,49-24 1,-25 24-16</inkml:trace>
  <inkml:trace contextRef="#ctx0" brushRef="#br0" timeOffset="76456.31">12875 13793 0,'0'25'0,"0"-50"0,-25 75 16,0-50 0,25 24-1,25-48-15,49-1 16,-24 0-16</inkml:trace>
  <inkml:trace contextRef="#ctx0" brushRef="#br0" timeOffset="76958.39">15554 12900 0,'-25'-25'15,"50"50"-15,-50-75 0,0 50 16,25-25-1,-24 25 1,-26 50 15,25 24-31,-74 125 16,-25 24 0,25 0-1,24-99 16</inkml:trace>
  <inkml:trace contextRef="#ctx0" brushRef="#br0" timeOffset="77222.92">15058 12949 0,'0'-24'0,"0"48"0,0-73 15,0 24 17,0 99-17,49 26 1,26 49 0,-1 24-1,26-24 1,-51-75-1,-49-49 1</inkml:trace>
  <inkml:trace contextRef="#ctx0" brushRef="#br0" timeOffset="77472.93">14959 12428 0,'0'-24'16,"49"24"15,1 0-31,-1 0 16,125 24-1,-50-24-15</inkml:trace>
  <inkml:trace contextRef="#ctx0" brushRef="#br0" timeOffset="77822.75">16298 13148 0,'0'25'15,"0"-50"-15,-25 50 0,25-50 47,25 25-31,50-25-16,73 0 15,26 0 1,-50 1 0,-25 24 15,-74-25-31</inkml:trace>
  <inkml:trace contextRef="#ctx0" brushRef="#br0" timeOffset="78773.06">17489 12974 0,'0'0'0,"-25"-25"16,25 50 30,0 25-30,0 24 0,50 1-1,-1-26 1,26-49 0,-1-49-1,1-26 1,-75 26-16,24-1 15,1-99 1,-25 75 0,0 24-1,-25 75 1,25 49 15,0 50-15,50-49-1,49-50 1,0-50 0,1-25-1,-51-24 1,-24-75 0,-25 75-1,0 173 16,50 50-15,24 24 0,-49 1-1,-25-100 1</inkml:trace>
  <inkml:trace contextRef="#ctx0" brushRef="#br0" timeOffset="79288.37">14909 13867 0,'-25'0'0,"0"0"15,25-24 32,25 24-16,25 24-31,49-24 16,224 0 0,197-24-1,175-76 1,49 1-1,-99 0 1,-223 24 0,-199 51-1,-124-1 1</inkml:trace>
  <inkml:trace contextRef="#ctx0" brushRef="#br0" timeOffset="80255.86">15926 14314 0,'0'-25'0,"0"0"16,-50 25 15,26 0-15,24 25-16,-50 25 15,50 49 1,50 0 0,49-24-1,50-26 1,-75-24 0,-49 25-1,-75-1 1,-49 26-1,-25-1 1,74-74 0</inkml:trace>
  <inkml:trace contextRef="#ctx0" brushRef="#br0" timeOffset="80505.88">16472 14512 0,'25'0'16,"-50"0"-16,50-24 15,-50 48 1,-25 51 0,-49 74-1,-25 74 1,50-99-16,-75 124 15,0-25 1,99-74 0,50-124-1</inkml:trace>
  <inkml:trace contextRef="#ctx0" brushRef="#br0" timeOffset="80990.12">16472 15182 0,'0'0'15,"25"0"1,-50 25 0,25 0-16,0 49 15,25 25 1,-1-24-1,1-50 1,0-25 0,0-50-1,0-49 1,-25-50 15,-25-50-15,0 26-1,-25 98 1,50 51-16,50 48 31,-25-24-15,49 25-16,150-25 16,24-49-1,-50-1 1,-74 0-1,-99 26 1</inkml:trace>
  <inkml:trace contextRef="#ctx0" brushRef="#br0" timeOffset="81423.23">17266 15083 0,'0'25'47,"0"0"-32,24 24 1,-24 50-1,0-24 1,-24-50 0,24-50-1,24 0 1,1-25 0,74-74-1,1 25 1,-26 49-1,-24 50 1,-1 50 0,1 0-1,-25 24 1,0-24 0,-25-25-1</inkml:trace>
  <inkml:trace contextRef="#ctx0" brushRef="#br0" timeOffset="93710.09">2878 16968 0,'0'0'16,"0"25"-1,0 0 1,0 24 0,-25 1-16,50 74 15,-25-49 1,24-26-1</inkml:trace>
  <inkml:trace contextRef="#ctx0" brushRef="#br0" timeOffset="93924.73">2853 16671 0,'0'-25'16,"0"50"-16,-25-50 0,0 25 31</inkml:trace>
  <inkml:trace contextRef="#ctx0" brushRef="#br0" timeOffset="94273.62">3275 16943 0,'24'0'0,"-24"25"16,0 50 0,-24 24-1,48-25 1,1 1 0,0-75-1,0 25 1,0-25-1,-50 24 17,0 1-32,-25 0 15,1-25-15</inkml:trace>
  <inkml:trace contextRef="#ctx0" brushRef="#br0" timeOffset="94724.35">4664 16993 0,'25'0'16,"-50"0"-16,25 25 31,-25 0-31,0-1 16,25 1-16,-50 25 31,26-25-15,24-50-1,24-74 16,26-1-15,0 51 0,-1 49-1,-24 0-15,0 25 16,0 24-16,0 50 16,-25 1-1,0-51 1,0-24-1</inkml:trace>
  <inkml:trace contextRef="#ctx0" brushRef="#br0" timeOffset="94991.05">5209 16943 0,'0'0'16,"0"25"-1,0 0-15,-24 25 16,24-1-16,0 26 16,49-75-1,50-25 1,-24-25 0,-25-49-1,-50 49 1,-25 1-1,-99 49 1,0 25 0</inkml:trace>
  <inkml:trace contextRef="#ctx0" brushRef="#br0" timeOffset="95574.13">7144 16547 0,'0'-25'16,"0"50"-16,0-75 0,-24 50 15,-1 74 1,0-24 0,0 24-16,0 100 15,1-25 1,48-75 0,51-74 15,24-25-31</inkml:trace>
  <inkml:trace contextRef="#ctx0" brushRef="#br0" timeOffset="95874.2">7417 16894 0,'0'-25'16,"0"75"-16,0-75 0,-25-25 0,1 75 31,-1 25-31,25 24 16,-25-24-1,25-1-15,25 1 16,0-25 0,49-25 15,-24-75-15,-25 26-1,-25-1 1,-25 0-1,0 26-15,0-1 16,0 25 0</inkml:trace>
  <inkml:trace contextRef="#ctx0" brushRef="#br0" timeOffset="96573.87">7665 16795 0,'25'0'15,"-25"49"1,25 50 0,-25-49-1,0-25 1,0 0 15,0-50-31,74-50 16,-24-24-1,0 50 1,-1 49 0,1 24-1,-1 26 1,51 0 0,49-50-1,-25-50 1,-25-24-1,-50-50 1,-24 74 0,-50 50-1,-24 25 1,-26 49 0,26 25-1,24-74 1,50 0-1,49-50 1,-24 0 0,-1 50-1,1 50 1,-25 73 0,0-48-16,-25-1 15,-25 99 1,0-74-16,-74 50 15,-25-75 1,25-74 0,49-74-1,25-125 17,50-74-17,25 49 1,-1 100-16</inkml:trace>
  <inkml:trace contextRef="#ctx0" brushRef="#br0" timeOffset="97107.35">8931 16919 0,'0'0'16,"24"0"-16,-24-25 15,0 0-15,25-49 32,0 49-17,-25 25 16,0 25-31,-25 24 16,25 1-16,-25 24 16,50-49-1,50-25 1,24-50 0,0 1-1,-25-1 1,-24 50-1,0 25 1,-26 49 0,-24 26-1,0-51 1,0-24 0,0 0-16,25-25 31,0-25-16,25-25-15,24-49 16,-49 50-16</inkml:trace>
  <inkml:trace contextRef="#ctx0" brushRef="#br0" timeOffset="98624.1">11684 16894 0,'0'-25'32,"-25"25"-17,25 50 1,0 49 0,0-50-1,0 1 1,0-25-1,0 0 1,0 0 47,0-50-48,0 50 48,0-50-16,0 0-32,25-25 1,-25 25-16,0-24 15,50 24-15,-26-25 16,51-24 0,-1 74-1,-24 25 1,0 49 0,-26 25-1,1 1 16,-25-51-15,25-24 0</inkml:trace>
  <inkml:trace contextRef="#ctx0" brushRef="#br0" timeOffset="99175.11">12552 16869 0,'-24'25'0,"-1"-25"15,0 0-15,0 49 16,0 1 0,25 0-1,25-1 16,25-49-15,-1-25 0,1 1-1,-50-1-15,25-50 16,-25 26 0,-25-26-1,50 51 1,24-1-1,51 25 1,-26 25 0,-24 49-1,-26 25 1,-24-24 0,-24-26-1,48-98 32,26-51-31,-25 51-16,49-50 15,1 24 1,-26 50 0,-24 25-16</inkml:trace>
  <inkml:trace contextRef="#ctx0" brushRef="#br0" timeOffset="100757.68">13346 16844 0,'0'-25'15,"0"50"-15,25-25 0,-50 25 0,25 25 32,-25-26-17,1 26-15,48-75 47,1-24-31,50-51-1,-1 51 1,-49 24 0,0 50-1,-25 24 1,0 51-1,-25-51 1,50-74 0,-1 1-1,1-26-15,50-24 16,-26 49 0,1 25-1,-25 25 1,-1 49 15,76-49-15,-1-25-1,25-50 1,-50-49 0,-49 25-1,0 49 1,-149 50-1,25 74 1,49 25 0,50-75-1,50-24 1,24-50 0,1-49-1,-1 0 1,-24-1 15,-50 50 0,0 100-15,24-1 0,1 1-1,50-75 1,-1-50-1,25-24 1,-49-50 0,-25 0-1,0-50 1,-25 25 0,-25 75-1,25 123 16,-25 1-15,-25 99 0,25-50-16,25 99 15,-24-74 1,24-74 0,74-50-1,1-99 1,24-25-1,-50-25 1,-24 0 0,-25 99-1,0 75 1,0 50 0,-25-1-16,1 100 15,-1-25 1,25-75 15,25-74-15,49-25-1,0-74 1,-24 0 0,-25 99 15,-25 25-31,0-1 15,0 26-15,0 0 16,25-26 0,24-48-1,1-51 1,24 1 15,-74 49-15,25 0-1,-25 75 17,-25 49-17,0 50 1,1 24 0,-1-73-16,-74 98 15,-25-24 1,-25-25-1,0-100 1,50-49 0,74-49-1</inkml:trace>
  <inkml:trace contextRef="#ctx0" brushRef="#br0" timeOffset="101509.03">17365 16795 0,'-25'-25'0,"50"50"0,-75-50 15,-24 0 1,49 25-16,-25 0 15,-49 25 1,25 49 0,49-24-1,25 24-15,50-24 32,24-50-17,50-50 1,-25-74-1,-24 0 1,-26-25 0,-24-24-1,-50-26 1,0 100 0,1 173 15,24 1-31,-25 123 15,50-24 1,-1-50 0,1-50-1</inkml:trace>
  <inkml:trace contextRef="#ctx0" brushRef="#br0" timeOffset="101742.15">17811 16571 0,'0'0'16,"0"-24"-1,-24 48 1,-1 26 0,25-25-16,0 49 15,0 1 1,0-26-1,25 1 1</inkml:trace>
  <inkml:trace contextRef="#ctx0" brushRef="#br0" timeOffset="102075.2">18084 16472 0,'25'0'16,"-25"-25"-1,-25 50 1,0 25 0,25-1-1,50 1 1,0 0-1,-1 24 1,-24-24 0,-50 24-1,-24-24 17,24-26-32,-25-24 15,1 0-15,-51 0 16,76 0-16</inkml:trace>
  <inkml:trace contextRef="#ctx0" brushRef="#br0" timeOffset="102342.75">18580 16348 0,'0'0'0,"25"-25"15,0 25 1,-50 0 0,0 50-16,-24 49 15,24 50 17,0 0-17,25-25 1,0-50-1,-25-24 1</inkml:trace>
  <inkml:trace contextRef="#ctx0" brushRef="#br0" timeOffset="102660.76">18456 16844 0,'-24'-49'0,"24"-1"16,0 25-1,24 0 1,-48 224-16,48-249 0,26-123 0,0 148 15,-1 25 1,-24 74 0,0 50-1,-25-49 17,-25-75-17,25 24 1,25-73-1,24-50 1,51-1 0,-26 1-1,25 50 1,-74 49-16,0 24 16</inkml:trace>
  <inkml:trace contextRef="#ctx0" brushRef="#br0" timeOffset="103258.01">19275 16745 0,'0'-25'0,"-25"50"46,25 0-46,-25 24 16,1 1-16,-1 49 16,25-74-1</inkml:trace>
  <inkml:trace contextRef="#ctx0" brushRef="#br0" timeOffset="104158.64">19622 16422 0,'0'0'0,"0"-49"0,0 24 15,-25 124 17,25-24-32,-24-1 15,24 100 1,49-149-1,26-25 1,24-50 0,-49 50-1,-50 50 17,-25 49-17,-74 25 1,-1-50-1,26-24 1,49-50 0,25-75-1,74-24 1,51-25 0,-26 99-1,-25 25 1,1-24-1,-51 24 1,1 24 15,0 1-15,0 0 0,49-25 15,-49-25-31,25 0 15,-1-24 1,-24 24 0,-25 50-1,0 24 1,0 26 0,50-1-1,24-24 1,1-50-1,24-75 1,0-24 0,-25-50-1,-24-173 17,-50 223-17,25 24-15,-25 50 16,-25 50-1,0 99 1,0 50 0,1 24-1,-1-24 1,0-100 0</inkml:trace>
  <inkml:trace contextRef="#ctx0" brushRef="#br0" timeOffset="104358.68">20739 16745 0,'-25'0'16,"0"0"0,50-25 15,24 25-16,51-25 1,-51 1 0</inkml:trace>
  <inkml:trace contextRef="#ctx0" brushRef="#br0" timeOffset="104975.06">20962 16671 0,'0'74'31,"0"-49"-15,74-25-1,-148-99-15,272 148 16,-173-74 0,0 1-16,-25-1 15,-25 25 17,0 25-17,-24 49 1,24 0-1,50-24 1,74-25 0,75-25-1,-100 0-15,25 0 16,-49-25-16,49-25 16,-74 26-1,-25-1 1,-25 25-1,-74 25 1,24 24 0,26 1 15,49-1-15,25-49-1,49 0 1,50-99-1,-74 25 1,-25-75 0,-1-50-1,-24-98 1,-24 24 0,24 124-1,0 124 1,-25 124-1,-25 100 1</inkml:trace>
  <inkml:trace contextRef="#ctx0" brushRef="#br0" timeOffset="105460.17">18233 15852 0,'-25'0'16,"1"0"-16,-1 0 47,25 25-32</inkml:trace>
  <inkml:trace contextRef="#ctx0" brushRef="#br0" timeOffset="106451.97">22326 17018 0,'25'0'31,"-50"0"-31,0 0 219,25 25-188,0-50-31</inkml:trace>
  <inkml:trace contextRef="#ctx0" brushRef="#br0" timeOffset="118592.08">23641 16274 0,'0'24'47,"-25"1"-47,0 99 16,1 50 0,-26-25 15,25-50-16,0-49-15</inkml:trace>
  <inkml:trace contextRef="#ctx0" brushRef="#br0" timeOffset="119025.66">23914 16125 0,'50'74'47,"-100"-148"-47,75 198 0,-50 0 32,25-25-32,0 0 15,-25-24-15,0 74 16,0-100-1,25-24-15,0-25 32,25-74-17,25-1 1,-25 50-16,0 1 16,24-1-1,1 50 1,-25 49-1,-25-24 1,24-1-16,1 50 31,-25-74-31,25 0 16,0-25-16</inkml:trace>
  <inkml:trace contextRef="#ctx0" brushRef="#br0" timeOffset="119258.03">24609 16571 0,'24'0'32,"-24"25"-32,0 0 15,-24 0-15,24 0 16,-25 24-16,0 1 15,25 24 17</inkml:trace>
  <inkml:trace contextRef="#ctx0" brushRef="#br0" timeOffset="119693.76">24807 16571 0,'0'0'15,"0"25"1,25 0-16,24 0 31,1 0-15,-25-25-16,24 49 15,-49 26 1,-49-1 0,-50 0-1,-25 1 1</inkml:trace>
  <inkml:trace contextRef="#ctx0" brushRef="#br0" timeOffset="120025.7">23542 15902 0,'0'0'16,"0"-25"-16,0 0 31,25 25-31,-1-25 16,76-49-1,24-26 1,-50 76-16</inkml:trace>
  <inkml:trace contextRef="#ctx0" brushRef="#br0" timeOffset="120710.75">26444 16398 0,'0'0'16,"25"0"15,-25 24-15,-25 26-16,25 124 15,-25-1 17,-24-24-32,49-99 15,-25-50 17,99-75-17,50-49 1,-24 50-1,-26 49 1,-49 50-16,-25 49 16,-25 1-1,-49 24 1,-26 0 0,1-74-1,50-50 1,24-49-1</inkml:trace>
  <inkml:trace contextRef="#ctx0" brushRef="#br0" timeOffset="121260.99">27015 16919 0,'49'-25'16,"-98"50"-16,148-75 0,-74 25 0,0-24 16,24-26-1,1 1 1,-50 24 0,-25 25-1,-99 75 1,25 49-1,0 25 1,74-25 15,0-49-31,75 0 16,-26-50 0,26 0-16,99-25 15,-25-50 1,25 1-1,-50-50 1,-25 99 0,-24 0-1,-50 1 1,-25 48 15,25 1-15,-25 25-16,50-1 15,-25 26 1,25-50 15,-25-1-31</inkml:trace>
  <inkml:trace contextRef="#ctx0" brushRef="#br0" timeOffset="121942.79">27685 16646 0,'0'0'0,"24"-25"16,1 0-1,0 25 1,0 50 0,-25-25-16,25-1 15,-1 1-15,-24 74 16,0-24-1,0-50 1,0-1 15,25-48-15,50-26 0,-26 0-1,-24 50 1,0 25-1,-25 0-15,74 25 16,26-50 0,48-75-1,-48 1 1,-26-1 0,-49-24-1,-50 74 1,-49 75-1,-1 24 1,26 1 0,49-1 15,24 1-15,1-1-1,-25 0-15,0 75 16,0-74-1,-49 24-15,-1 50 16,-74 0 0,0-25-1,25-99 1,24-25 0,50-125-1,50-73 1</inkml:trace>
  <inkml:trace contextRef="#ctx0" brushRef="#br0" timeOffset="122413">30264 16547 0,'-24'-50'15,"48"100"-15,-73-100 32,24 75-32,25 0 15,0 49-15,-25 75 16,-24 49 0</inkml:trace>
  <inkml:trace contextRef="#ctx0" brushRef="#br0" timeOffset="123061.77">29942 17018 0,'-25'-75'0,"50"150"16,-50-174-1,50 74-15,25 25 16,49-25-1,-50 0-15,51-24 16,-26-1 0,-49 25-1,0 0 1,0 50 0,-50 50-1,0 49 1,0-50-1,25-49 1,25-50 15,0-25-15,0 1 0,99-50-1,-100 99 1,26 0-1,-25 49 1,24 75 0,-24-99-1,50-25 1,-1-74 0,0-1-1,-24-49 1,-25 75-1,-50 73 1,-25 51 15,26-26-31,24 100 16,74-25 0,125-49-1,-1-50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2:56:22.0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2233 2679 0,'0'-25'0,"0"1"16,0-26 0,0-24-1,-25 49-15,0-25 16,-49 25-1,-1 25 1,-24 100 15,-25 73-15,49 26 0,51-50-1,48-75 1,51-74-1,49-74 1,0-26 0,-74 1-1,-26 49 1,-24 75 0,-49 74-1,-26 75 1,26-25 15,49-50-31,0-74 16</inkml:trace>
  <inkml:trace contextRef="#ctx0" brushRef="#br0" timeOffset="617.09">2481 2654 0,'25'-24'16,"-50"48"-16,25-24 15,-75 100 1,26 48 0,24 1-1,25-49 1,49-100-1,26-50 1,-1-49 0,1-25-1,-50 74 1,-1 0 0,-24 1-16,25 24 15,-50 50 16,25 24-31,-24 75 16,73-49 0,26-50-1,24-75 1,-25-24 0,-24-26-1,-50 1 1,25 50-1,-25 73 17,0 1-17,24 25 1,1-25 0,0 24-16,25 1 15,-50 24 1,0 1-1,-75-1 1,-24-24 0</inkml:trace>
  <inkml:trace contextRef="#ctx0" brushRef="#br0" timeOffset="2017.59">2257 2654 0,'0'-24'16,"0"48"-16,0-98 0,-24 49 15,-26 25 1,0 0-16,-49 75 16,0 49-1,74 0 1,25-75 0,75-49-1,24-99 1,25-25-1,-75 0 1,-49 50 15,-49 49-15,24 25-16,-25 25 16,1 49-16,-1 25 15,25 0-15,1 100 16,73-100-1,50-74 1,1-75 0,-1-74-1,-74 25 1,-25-25 0,-75 50-1,-24 49 1,-25 74-1,74 26 1,1-1 0,49 1-16,0-1 15,124 25 1,25-99 0,-1-74-1,-73-1 1,-50 1-1,-50-25 1,-50 74 0,1 25-1,24 74 1,75 50 0,25-74-16,-1-25 15,26-25-15,-1 0 16,1 0-16,49-50 15,-25 1 1,-74-1 15,-25 0-15,-75 50 0,1 75-1,24 24 1,75 0-1,25-49 1,74-50 0,-25-50-1,-25-24 1,-49-25 0,-50-1-1,-24 51 1,-1 74-1,1 24 1,24 1 15,74-1-31</inkml:trace>
  <inkml:trace contextRef="#ctx0" brushRef="#br0" timeOffset="3017.75">4118 2406 0,'0'-24'16,"0"48"-16,0-73 15,-25 49 1,0 0 0,1 0-16,-51 49 15,-24 75 1,49 0-1,25 25 1,25-50 0,100-49-1,24-50 1,0-50 0,0-24-1,-25-25 1,-49 49-16,-26 1 15,-24-1 1,0 25-16,-49-24 31,-26 73-15,-24 51 0,50 24-1,49 0 1,0-24-1,24-51 1,26-24 0,0-49-1,-26-26 1,1-24 0,0 50-16,-25 24 15,25 50 32,-25 24-47,25 1 0,24-1 16,1 1-16,74 0 31,-74-50-31,-1 0 16,50-50-1,-49-24 1,-25-26-1,-25 1 1,0 50 0,0 24-1,49 25-15,1 25 16,0 24 0,-50 50-1,0-24 1,-25 24-1,-25-25 17,25-74-17,-24-24-15</inkml:trace>
  <inkml:trace contextRef="#ctx0" brushRef="#br0" timeOffset="3417.79">5507 2630 0,'25'0'0,"-50"0"0,75 0 16,-25-25-1,24 0 1,-24-25-1,0 26 1,-25-1 0,-25 25-1,0 0 1,0 25 0,-24 24-16,24 1 15,0 24-15,-24 25 16,49-24-1,74-26 1,25-49 0,0 0-1,1-24 1,-26-26 0</inkml:trace>
  <inkml:trace contextRef="#ctx0" brushRef="#br0" timeOffset="9050.03">7020 2952 0,'25'0'0,"-50"0"16,50-25-16,-25 50 31,-25 50 0,1 73-15,-1-98-16,0 0 16,-25 24-16</inkml:trace>
  <inkml:trace contextRef="#ctx0" brushRef="#br0" timeOffset="9500.04">8137 2084 0,'0'25'15,"0"-50"-15,-25 124 0,0-25 16,0 1-16,0-1 16,-24 26-1,49-51 1,0-98 15,74-51-15,25 26-1,1 49 1,-75 0-16,-1 50 16,26 50-1,-25 49 1,-25-75-16,25 1 15,-25 49 17,24-99-32</inkml:trace>
  <inkml:trace contextRef="#ctx0" brushRef="#br0" timeOffset="9832.82">8707 2307 0,'0'0'16,"0"25"0,-25 0-1,25 49 1,-24-24-16,24-25 16,24-1-16,1 1 15,25-25 1,-1 0-1,-24-25 17,0 1-17,-25-51 1,-25 26 0,-24-1-1,24 50 1,0 0-16</inkml:trace>
  <inkml:trace contextRef="#ctx0" brushRef="#br0" timeOffset="10326.6">9228 2282 0,'0'25'15,"-25"25"-15,1 24 32,24 1-17,24-75 1,1 24 0,25-73-1,-25-1 1,-1 1-1,-24 24 1,50 25 15,-25 25-15,24-1-16,51 26 16,-1-50-1,-25 0 1,-49 0-1,-25-25 1,25-24 15,-50-26-15,25 25-16,-25 26 16,25-1-16</inkml:trace>
  <inkml:trace contextRef="#ctx0" brushRef="#br0" timeOffset="11666.8">11734 2133 0,'0'0'0,"-25"0"78,0-24-78,0-1 15,0 25 1,1 0 0,-26 0-1,-49 74 1,24 25 0,26 1-1,24-26 1,50-24-1,74-25 1,99-50 0,-24-25-1,-75 25-15,1 1 16,24-51 0</inkml:trace>
  <inkml:trace contextRef="#ctx0" brushRef="#br0" timeOffset="11984.52">12155 2257 0,'25'-24'16,"-25"-1"-1,-25 99-15,1-148 0,-76 74 32,224 49-32,-347-49 0,174 75 31,24-50-31,25 0 16,25 24-1,49-49 1,25 0-1,-24-49 1,-51 24 0,1 0-16,-25 0 15,25 0-15,0 50 47,0 25-31,-1-1-1,1-24 1</inkml:trace>
  <inkml:trace contextRef="#ctx0" brushRef="#br0" timeOffset="12300.51">12528 2208 0,'24'49'32,"-24"-24"-32,-24 25 15,24-25 32,24-50-47,26-25 16,49-24-1,-49 49 1,-25 25 0,-1 25-1,1 24 1,-25-24 0,0 0-16,25 0 0</inkml:trace>
  <inkml:trace contextRef="#ctx0" brushRef="#br0" timeOffset="12855.52">13842 2009 0,'25'0'16,"-25"50"15,-25 0-15,25-26 0,0 26-16,-25 24 15,50-49 1,0-25 15,25-49-15,-25 24-16,-1 0 15,1 0 1,0 25-16,0 25 31,0-25-15,-1 25-16,51 0 15,-1-50 1,-49 0 15,25-49-15,-26-1 0,1-24-1,-25 74 1,0 50 15</inkml:trace>
  <inkml:trace contextRef="#ctx0" brushRef="#br0" timeOffset="13119.71">14487 2084 0,'25'0'0,"-50"0"0,149 0 16,-49-25-1,-1-25 1,-24-24-1,-25 24 1,-75 26 15,-24 48-15,-1 76 0,25-51-16,26 1 15,24-1-15,0 26 16,49-50-1,26-1 1,74-24 0</inkml:trace>
  <inkml:trace contextRef="#ctx0" brushRef="#br0" timeOffset="14050.32">16596 1861 0,'0'-25'0,"0"50"0,0-75 31,0 75 1,-25 24-17,-25 75 1,50 0-1,0-49 1,75-26 0,49-24-1,0-50 17,-74 25-32</inkml:trace>
  <inkml:trace contextRef="#ctx0" brushRef="#br0" timeOffset="14215.77">16546 2084 0,'-25'0'0,"1"0"16,148 25 30,-50-50-46</inkml:trace>
  <inkml:trace contextRef="#ctx0" brushRef="#br0" timeOffset="14602.28">16943 2084 0,'50'0'16,"-25"0"-1,24-50 1,1 25 0,-50 1-1,0-1 1,-25 25-1,0 25 1,0-25 0,1 74-1,24-24 1,24-1 0,76-49-1,24 0 1,24 0-1,-48-49 1</inkml:trace>
  <inkml:trace contextRef="#ctx0" brushRef="#br0" timeOffset="14817.92">17638 1935 0,'0'-25'16,"0"50"-16,-25-50 31,25 50-15,-25 25-16,50-1 15,0 26 1,0-26 15,-1 1-15,-48-25 0,-51-1-1,-24-24 1</inkml:trace>
  <inkml:trace contextRef="#ctx0" brushRef="#br0" timeOffset="15116.67">18134 1712 0,'0'0'15,"0"25"17,0 24-17,0 1-15,-25 24 16,25 75 0,0-25-1,25-25 1,124-74-1,-25-50 1,-75 0-16</inkml:trace>
  <inkml:trace contextRef="#ctx0" brushRef="#br0" timeOffset="15316.79">18109 1935 0,'-25'0'16,"50"0"-16,-75 0 0,26 0 16,-1 0-1,74 0 17,1-25-17,0 25-15,24-25 0</inkml:trace>
  <inkml:trace contextRef="#ctx0" brushRef="#br0" timeOffset="16784.4">19870 1786 0,'0'0'0,"0"50"0,0-1 16,-24 100 0,24-50-1,0-24 1,-25-26-1,50-73 32,24-51-31,26 26 0,-51 24-16,1 25 15,0 0-15,0 0 16,-25 25-16,25 49 15,-1 25 1,-24-24 15,25-75-15,-25 25-16</inkml:trace>
  <inkml:trace contextRef="#ctx0" brushRef="#br0" timeOffset="17233.71">20317 2158 0,'0'25'16,"-25"25"0,50-26-16,0 1 15,49 0 1,25-50-1,-24-24 1,-26-1 0,-49 0 15,0 26-15,0 48 15,0 26-16,0 99 1,0-50-16,0 100 16,-24-51-1,-26 1 1,-24-74 0,-1-26-1,1-73 1,24-1-1,50-25 1,-25-24-16</inkml:trace>
  <inkml:trace contextRef="#ctx0" brushRef="#br0" timeOffset="17735.16">21086 2183 0,'25'0'0,"-50"25"16,0 49-1,50 1 1,0 49 0,-25-50-1,0 1-15,-25 49 16,25-75-1,-25-74 32,25-74-31,0-50 0,25 1-1,0-26 1,24 50-1,1 74 1,-25 25 0,0 25-1,-1 75 1,-24 24 0,0-49-16,-24 74 15,-26-50 1,50-49 15</inkml:trace>
  <inkml:trace contextRef="#ctx0" brushRef="#br0" timeOffset="18066.86">21607 2133 0,'0'0'15,"25"0"-15,-25-24 16,-25 24 0,0 24-16,-25 26 15,26 24 1,-1 26 0,74-51-1,-24-49 1,25 0-1,-1-24 1,-24-26 15,-25-25-15,-49-24 0,-1 50-1,25 49-15</inkml:trace>
  <inkml:trace contextRef="#ctx0" brushRef="#br0" timeOffset="18301.41">21979 1935 0,'0'0'15,"25"0"-15,-25-25 16,0 50-1,-25 49 1,0 100 15,25-100-15,-25-24-16,25 0 16,0-1-16</inkml:trace>
  <inkml:trace contextRef="#ctx0" brushRef="#br0" timeOffset="18733.88">21855 2233 0,'25'-25'16,"-50"50"-16,75-125 0,-1 51 16,1 24-16,24-25 15,-24 26 1,-25 24 15,-25 49-15,0 26-1,-25 24 1,0-25 0,25-49-1,0 0 1,25-50 15,0 0-31,-1-24 16,26-1-1,-25 50 1,0 0 0,-50 99-1,25-24 1,0-50 15,0-1-31</inkml:trace>
  <inkml:trace contextRef="#ctx0" brushRef="#br0" timeOffset="19266.72">22525 2233 0,'49'0'16,"-98"0"-16,123 0 16,-49-25-16,-25 0 15,25-25 1,-50 50 31,0 25-32,0 25-15,1-1 16,24 1 0,49-25 15,26-25-15,24-25-1,-74 25-15,-1-25 16,1 0-16,25-49 15,24 0 1,1 49 0,-26 0-1,1 25 1,-50 25 0,0 24-1,-50 26 1,1-50-1,-1-1 17,50 1-32,-25-50 15</inkml:trace>
  <inkml:trace contextRef="#ctx0" brushRef="#br0" timeOffset="19450.41">23393 1985 0,'25'0'0,"-50"0"0,50 24 16,-25 1-1,-25 0 1,25 49 0,-25 1-1,25-26 1</inkml:trace>
  <inkml:trace contextRef="#ctx0" brushRef="#br0" timeOffset="19884.12">23815 2084 0,'-25'25'16,"50"-50"-16,-50 74 16,25-24-16,0 0 15,0 0-15,49-25 16,-24 49 0,0-24-1,-25 0 1,-50 0 15,26 0-31,-26 0 16</inkml:trace>
  <inkml:trace contextRef="#ctx0" brushRef="#br0" timeOffset="21785.5">25378 2158 0,'-100'-74'47,"75"74"-31,-49-25-1,49 50 1,-24-25-16,-26 99 16,26 0-1,24-24 1,74-50-1,51-75 1,-1-25 0,-50 1-1,1 24 1,-50 26 15,25 48-31,-25 51 31,50 24-31,-26 0 32,26-74-17,24 0 1,-24-75-16</inkml:trace>
  <inkml:trace contextRef="#ctx0" brushRef="#br0" timeOffset="22153.6">25824 1811 0,'25'-74'0,"-50"148"0,50-198 16,-25 174-1,0-1 1,-50 26-16,25 123 16,1-49-1,24-50 1,49-99-1,1 0 17,49-25-17,0 0 1,-74 1-16,0 73 31,-25-24-31,-25 25 16,-49-1-1,-1-24 1,1 0 0,49-50-1,0-24 1</inkml:trace>
  <inkml:trace contextRef="#ctx0" brushRef="#br0" timeOffset="22484.29">26320 2133 0,'25'25'16,"-25"0"0,-50 25-1,26 49 1,24-49-1,49-26 1,1 1 0,-1-25-1,-24-49 1,0 24 0,-50-50-1,0 26 1,-24-26-1,24 50 1</inkml:trace>
  <inkml:trace contextRef="#ctx0" brushRef="#br0" timeOffset="23017.71">26593 2208 0,'0'0'0,"0"25"47,-25-25-47,25 24 15,25 1 1,0-25 0,0 0-16,24-49 15,-24 24 1,0 0 15,-25 0-15,50 75-1,-1-1 1,26-24 15,49 0-15,-25-50-1,-25 0 1,-24-49 0,-25 24-16,-1-123 15,-24-1 1,-24 50 0,-1 99-1,0 75 1,-25 99 15,26 24-15,24-24-1,24 0-15</inkml:trace>
  <inkml:trace contextRef="#ctx0" brushRef="#br0" timeOffset="23185.64">27089 2109 0,'0'0'0,"0"-25"15,0 0-15,25 0 16,49 0 0,75 1-1</inkml:trace>
  <inkml:trace contextRef="#ctx0" brushRef="#br0" timeOffset="23417.75">28478 1737 0,'25'0'0,"-50"0"0,25 24 31,0 1-15,-24 74 0,-1 50-1,0 25 1,-25-25 0</inkml:trace>
  <inkml:trace contextRef="#ctx0" brushRef="#br0" timeOffset="24050.94">28206 2332 0,'24'-25'0,"-48"50"0,73-100 15,-24 26-15,0-1 16,0 25-16,24-49 16,1 49-1,49-49 1,0-1-1,-49 75 1,-50-24 0,0 73-1,-25 75 1,25-49-16,-50 49 16,26-50-1,48-74 32,1-25-47,74-24 31,-24-26-15,-50 50 0,-1 25-1,1 25 1,-25 0-16,25 0 15,0 24 1,25-49-16,24 25 16,0-50-1,-24 1 1,-25-26 0,-25 0-1,-50 50 16,1 25-15,24 25 0,25-1 15,0-24-31,25 25 16,24-25-16</inkml:trace>
  <inkml:trace contextRef="#ctx0" brushRef="#br0" timeOffset="24851.03">30686 2109 0,'0'0'15,"0"0"1,-25 0-1,1 99 1,-1-74 0,-25 49-1,50-24 1,-25-50 0,50-50 15,25-49-16,24 24 1,1 26 0,-51 49-1,1 25 1,-25 24-16,0 1 16,0-25-16,-25-1 15,25 1 1,25-50 15,50-49 0,-1 0-15,-49 49 0,0 25-1,0 49 1,-25 26-1,24-26-15</inkml:trace>
  <inkml:trace contextRef="#ctx0" brushRef="#br0" timeOffset="25467.99">31331 2257 0,'25'0'16,"-25"-49"-16,-25 98 15,75-98-15,-25 24 16,49-49 0,-49 24-1,0 50 1,-50-25 0,-50 75-1,26-25-15,-1 24 16,25 50-1,50-49 1,74 0 0,100-25-1,24-25 1,-74-25 0,-75-25-1,-74-24 1,-49 24-1,-26 25 17,-24 25-17,-50 75 1,149-26 0,50 1-1,49-25 1,0-25-1,-24-25 1,-50 25 0,-1-25 15,-24 75-15,25-25-1,-25-1-15,0 1 16,0 0-1</inkml:trace>
  <inkml:trace contextRef="#ctx0" brushRef="#br0" timeOffset="25867.94">32522 2233 0,'0'-25'31,"0"50"-15,-50 49-1,50-24-15,-24-25 16,-1 24-16,0-24 16,75-50 15,-26 0-16,26 1 1,24-26 0,-24 25-1,-25 25 1,0 25 0,24 25-1,1-1 1,-1 1-1,-24-50 1</inkml:trace>
  <inkml:trace contextRef="#ctx0" brushRef="#br0" timeOffset="27834.66">3126 4986 0,'-25'0'0,"50"0"0,-100-25 15,1 25-15,-1 0 16,-24 100 0,0-1-1,74 0 1,50-24 0,74-75-1,0-75 16,1-24-15,-26 25 0,-74 49-1,25 74 17,-25 26-32,0-1 15,0 50 1,0-74-16</inkml:trace>
  <inkml:trace contextRef="#ctx0" brushRef="#br0" timeOffset="28634.43">3374 5234 0,'0'50'0,"0"-100"0,0 174 16,-25-74-1,25 24 1,25-74 0,0-24-1,99-125 1,-25 74-1,-50 26 1,-24 49 0,0 74-1,0 1 1,49-26 0,25-49-1,26-74 1,-51 24-1,0-24 17,-49 49-32,0 0 15,-50-24 1,-24 73 0,-26 51-1,26 24 1,24 0-1,0-49 1,50-25 0,0-25-1,49-50 1,-24-24 0,-26 49-1,-24-50 1,25 26-1,0-100 1,0-50 0,0 26-1,-1 74 1,-24 74 0,0 0-1,-24 124 1,-1 50-1,25 49 1,49 1 0,1-125-16</inkml:trace>
  <inkml:trace contextRef="#ctx0" brushRef="#br0" timeOffset="29303.95">6127 4837 0,'0'0'16,"-24"-24"-1,-51 73 1,-24 75 0,24 50-1,75-25 1,75-100 0,74-49-1,0-74 1,-50 0-1,-74-26 17,-1 76-32,-48-26 15,-1 25-15,-74-49 16,-1 49 0,51 25-1</inkml:trace>
  <inkml:trace contextRef="#ctx0" brushRef="#br0" timeOffset="29751.51">6450 4664 0,'0'-25'16,"25"75"15,-25-1-31,0 1 16,0 123-1,0 1 1,-25-99 0,25-51 15,25-123-16,49 0 1,25 24 0,-74 51-16,25 24 15,-1 74 1,-49 25 0,-49 1-1,-1-1 16,-49-25-15,24-49 0</inkml:trace>
  <inkml:trace contextRef="#ctx0" brushRef="#br0" timeOffset="30034.39">7194 4738 0,'0'0'16,"-25"50"15,0-1-31,-24 75 16,-1 1-1,50-26 1,25-50 15,0-24-15,0-25-16</inkml:trace>
  <inkml:trace contextRef="#ctx0" brushRef="#br0" timeOffset="30785.5">7070 5135 0,'-25'-25'0,"50"50"0,-75-50 15,50 1-15,0-1 16,75 25 0,49 0-1,25-25 1,24-25-1,-49 25 17,-74 1-32,-25 24 15,-25-25-15,-25 25 16,-49 25 0,-26 24-1,26 26 1,49-1-1,25-24 1,50-25 0,24-25-1,25-50 1,-74 25 0,25 0-16,-25 1 15,-1-1-15,-24 0 16,0 0-1,0 50 17,25 25-17,-25 49 1,50-25 0,49-74-1,0 0 1,25-49-1,-49-26 1,-50 1 0,-1 49-16,-24 0 15,0 0-15,0 0 16,0 50 15,0 25-15,25 0-1,0-1 17,-25-24-17,25-25 1</inkml:trace>
  <inkml:trace contextRef="#ctx0" brushRef="#br0" timeOffset="31218.02">8608 4986 0,'0'25'16,"0"-50"-16,0 75 0,0-25 31,0-50-15,50-50-1,-26 51 1,26-26-16,0 25 15,-1 0 1,1 50 0,-25 25-1,0 24 1,-1 1 0,1-50-1,0-1 1</inkml:trace>
  <inkml:trace contextRef="#ctx0" brushRef="#br0" timeOffset="32050.85">11585 4391 0,'25'-25'16,"-50"50"-16,50-75 0,-25 25 31,0 50-16,-25 0-15,-25 99 16,25 0 15,1 0-15,-1-49 0,0-51-16</inkml:trace>
  <inkml:trace contextRef="#ctx0" brushRef="#br0" timeOffset="32720.38">11362 4664 0,'0'-50'16,"0"100"-16,24-149 0,1 74 15,25-25-15,-1-24 16,26 24-1,-26 25 17,-24 50-32,0 50 15,25 24 1,-50-25 0,0 1-1,0-51 16,24-48-15,1-1 0,50-74-1,24-1 1,-25 51 0,-49 49-16,0 25 31,-25-1-16,-25 76 1,50-26 0,0-24-1,49-26 1,25-24 0,-24-49-1,-1-1 1,-49 1-1,-25-1 1,-25 25 0,0 0-1,-24 149 1,24-24 0,25-26-1,74 0 1,51 1-1</inkml:trace>
  <inkml:trace contextRef="#ctx0" brushRef="#br0" timeOffset="33251.08">14760 4366 0,'-25'-25'15,"50"50"-15,-50-75 0,25 26 32,-49 24-17,-51 74 1,1 50 0,25 25-1,74-25 1,49-50-1,125-74 1,-75-24 0</inkml:trace>
  <inkml:trace contextRef="#ctx0" brushRef="#br0" timeOffset="33518.44">15083 4565 0,'0'-25'16,"0"50"-16,0-75 0,-25 75 15,-50 0 1,51 49 0,-1 0-1,50-49 1,-1-25-16,1 0 16,25-25-1,-25 25-15,-1-49 31,-24-1-15,-24-24 0,-1 24-1,0 50-15</inkml:trace>
  <inkml:trace contextRef="#ctx0" brushRef="#br0" timeOffset="33852.91">15455 4565 0,'0'0'16,"0"24"-16,0 1 0,0 25 16,-25-1-1,0-24 16,25-50 1,25 1-32,25-1 15,-1-74 1,-24 74 0,0 0-1,0 50 1,-25 24-1,24 1-15,-24 0 16</inkml:trace>
  <inkml:trace contextRef="#ctx0" brushRef="#br0" timeOffset="34451.41">16050 4366 0,'0'0'0,"25"-50"15,-25 26-15,0 48 32,-25 26-17,25 0 1,-25 24-16,0 100 16,25 24-1,0-99 1,0 1-16,25 73 15,25-49 1,0-74 0,24-50-1,-24-99 1,-26 0 0,-73-75-1,-75 25 1,-25 50 15,74 49-15,75 25-16,0-24 15,75-1 1,49 25 0,-25 25-1,-24-24 1,-51-1-1,26 50 1,-50-1 0,25 1-1,0 25 1,-25 24 0,24 1-1,-48-26-15</inkml:trace>
  <inkml:trace contextRef="#ctx0" brushRef="#br0" timeOffset="34568.28">16472 4540 0,'-25'-50'0,"50"100"0,-50-125 15,25 51-15</inkml:trace>
  <inkml:trace contextRef="#ctx0" brushRef="#br0" timeOffset="35001.56">16819 4565 0,'0'-25'0,"0"50"0,-25-25 31,-24 49 1,-1 50-17,25-24 1,25-26 0,50-24-1,24-50 1,-49 1-16,25-1 15,-25 0-15,-1-49 16,1-50 0,-25-25-1,-25-50 1,25 75 0,-24 99-1,24 50 16,-75 99-15,50 25 0,25 0-16</inkml:trace>
  <inkml:trace contextRef="#ctx0" brushRef="#br0" timeOffset="36071.64">17166 4639 0,'-49'0'0,"98"0"15,-24 0-15,0 0 32,0-25-32,0 0 15,-1-24 1,1 24 0,-50 0-1,1 25 16,-1 25-31,0 0 16,25 0 0,-25-1-16,0 76 15,25-51 1,25-24 0,25 0-1,24-50 1,1-49-1,-1-1 1,1 26 0,-51 24-1,-24 0 1,25 25 0,-25 74-16,0-24 15,-25 0-15,1-1 31,24-24-31,49-50 32,-24 0-17,49-49 1,1 0 0,-26 24-1,-24 50 1,-25 25-1,25 24 1,0-24 0,0-25-16,-1 0 15,1 0-15,25-25 16,-25-24 0,-1 24-1,-24 0 16,-24 50 1,-1 25-32,0-26 15,0 51 1,50-26 0,0 1-1,49-50 1,-24-50-1,-25 50-15,24-24 16,26 24 0,-26-25-1,1 0 1,-25-25 0,24 26-1,-49-26 1,-24 50 15,-1-25-15,-50 75-1,1-1 1,49 1-16,25-25 16,-25 74-1,75-49 1</inkml:trace>
  <inkml:trace contextRef="#ctx0" brushRef="#br0" timeOffset="36635.35">20094 4391 0,'0'0'15,"-25"-25"1,25 0 15,0 50-31,-25 0 16,0 99-1,-24-25 1,24 0 0,0-49-1</inkml:trace>
  <inkml:trace contextRef="#ctx0" brushRef="#br0" timeOffset="36784.71">20094 4242 0,'0'-25'0,"0"50"0,0-75 15,0 26-15</inkml:trace>
  <inkml:trace contextRef="#ctx0" brushRef="#br0" timeOffset="37369.37">20317 4515 0,'0'25'16,"0"-50"-16,-25 99 0,0-24 15,25-25-15,0-25 31,25-50-15,50-49 15,-26 49-31,1 1 16,-25-1-16,-1 25 16,-24 0-16,0 50 31,0 0-31,-24 74 15,48 1 1,1-26 0,50-74-1,24 0 1,0-25 0,-49-49-1,-1-25 1,-24-50 15,-25-50-15,0 125-16,0-25 15,-50 99 1,1 124 0,-1 49-1,50 1 1,0-25-1,25-50 1,25-49 0</inkml:trace>
  <inkml:trace contextRef="#ctx0" brushRef="#br0" timeOffset="37537.24">20863 4465 0,'0'-24'0,"0"-1"31,49 0-15,26 0 0</inkml:trace>
  <inkml:trace contextRef="#ctx0" brushRef="#br0" timeOffset="38086.15">21185 4540 0,'0'0'15,"0"-25"1,50-25 15,24 1-15,-24-1-16,-50 25 15,-25 50 17,0 0-17,0 25 1,1-26-16,24 1 15,-25 25-15,25-25 16,0-1-16,25-24 16,-1 0-16,51 0 15,-1-24 1,1-1 0,24-50-1,0 26 1,0 24 15,-49 25-15,-25 74-1,-25 1 1,0-26-16,0 1 16,0-25-1,49-25 1</inkml:trace>
  <inkml:trace contextRef="#ctx0" brushRef="#br0" timeOffset="38935.33">22177 4416 0,'0'-25'16,"0"50"-16,0-25 15,0 25-15,0-1 16,-24 76-1,-1-76 1,25 1 0,25-25-1,-1 0-15,26-25 16,0-49 0,-26 24-1,-24 26 1,25 48 15,25 26-15,24 0-1,75-26 1,-99-24 0,74-24-1,-50-1 1,-49-25-1,-75-24 1,1 49 0,-26 50-1,1 0 1,49 49 0,50-24-1,49-26 1,26-48-1,-26-1 1,-49 0 0,24 0-1,-24 0 1,0 50 0,49 0-1,-24 0 16,25 0-15,-1-25 0,-49-25-1,0-50 1,-25-24 0,0-174-1,0 149 1,0 25-16,24 0 15,-24 74 1,-49 99 0,24 75-1,0 50 1,0 24 0,50-124-1</inkml:trace>
  <inkml:trace contextRef="#ctx0" brushRef="#br0" timeOffset="39487.33">23790 4316 0,'0'0'0,"25"-24"16,-25-1-1,0 0 1,49 0-1,-24 25 1,0 0 0,-25 75-1,-75-1 1,1 1 0,49-51-16,0 26 15,25-25 16,0 0-31,25-1 32</inkml:trace>
  <inkml:trace contextRef="#ctx0" brushRef="#br0" timeOffset="39735.15">24187 4738 0,'25'25'0,"-50"-50"0,50 75 15,-25-25 1,0-1 0,24-24-1</inkml:trace>
  <inkml:trace contextRef="#ctx0" brushRef="#br0" timeOffset="57720.57">2183 7095 0,'0'-25'15,"-25"50"48,25 0-48,0 49-15,-49 75 16,-1 49 0,-24-49-1,74-49 1,0-76-1</inkml:trace>
  <inkml:trace contextRef="#ctx0" brushRef="#br0" timeOffset="58169.65">2506 6946 0,'24'0'16,"-48"0"-16,48-25 15,-48 75-15,-1 49 16,-25 75 0,-24 24-1,24-49 1,25-99-1,25-26 17,0-48-17,0-1-15,50-74 16,24-1 0,-24 51-1,0 24 1,-26 25-1,1 74 1,0 26 0,-25-1-1,0-50 1,25-24 0</inkml:trace>
  <inkml:trace contextRef="#ctx0" brushRef="#br0" timeOffset="58403.59">3076 7169 0,'25'0'16,"-50"0"-16,25 25 15,-25 0 1,0 74-1,1-49-15,24-1 16,-25 51 0,25-76-16,25 1 15,-25 0-15</inkml:trace>
  <inkml:trace contextRef="#ctx0" brushRef="#br0" timeOffset="58736.03">3051 7145 0,'50'0'16,"-100"0"-16,125 0 0,-51-25 15,1-25 1,0 25-16,-25 0 16,-50-49-1,1 49 1,24 25 15</inkml:trace>
  <inkml:trace contextRef="#ctx0" brushRef="#br0" timeOffset="59003.28">3399 7244 0,'0'0'16,"0"49"0,24-24-16,-24 50 15,25-26 1,0-24 0,0 0-1,-25 0 16,-50-25-15,1 49-16,-26-24 16,-24 25-16</inkml:trace>
  <inkml:trace contextRef="#ctx0" brushRef="#br0" timeOffset="59304.62">1736 6797 0,'-24'0'16,"48"0"-16,-73 0 31,49-25-31,49 1 16,76-51-1,73 1 1,-24-1 0,-50 51-1</inkml:trace>
  <inkml:trace contextRef="#ctx0" brushRef="#br0" timeOffset="59887.63">5358 7269 0,'0'0'16,"-25"-25"-1,1 25 1,24 25 15,0 24-15,-25 100-1,25 49 1,-50 51 0,25-150-1</inkml:trace>
  <inkml:trace contextRef="#ctx0" brushRef="#br0" timeOffset="60187.03">5309 7393 0,'0'-50'15,"0"100"-15,0-150 0,0 51 16,0-1-16,0 1 16,0 24-16,49-50 15,1 50 1,0 25-1,-26 25 1,1 75 0,-25 24-1,-25-25 1,1-25 0,-1-74-1</inkml:trace>
  <inkml:trace contextRef="#ctx0" brushRef="#br0" timeOffset="60503.36">5780 7145 0,'25'24'16,"-50"-48"-16,50 73 0,-50 1 15,25-25 1,0-1 0,0 1-1,-25-50 17,25-49-17,25-50 1,0 25-1,0 49 1</inkml:trace>
  <inkml:trace contextRef="#ctx0" brushRef="#br0" timeOffset="60820.63">6127 7194 0,'0'25'16,"0"-50"-16,0 75 0,-24-25 15,24-1-15,-25 26 16,25 0 0,74-50-1,1-25 1,-1-74 15,0 49-15,-74-24-1,-49 24 1,-1 25-16,25 25 16,-49-25-1</inkml:trace>
  <inkml:trace contextRef="#ctx0" brushRef="#br0" timeOffset="61203.57">6623 6822 0,'0'0'0,"25"50"31,-50-1-31,25 50 15,-24 1 1,24-26 15,0-49-15,24-25 0,1-25-16,50-24 15,-1 24 1,-24 25-1,-25 49 1,-50 1 0,0 0-1,-50-1 1,-24-24 0,50-25-1,49-50 1</inkml:trace>
  <inkml:trace contextRef="#ctx0" brushRef="#br0" timeOffset="61436.88">7169 6822 0,'0'0'0,"25"0"16,-25 25-16,0 24 15,-50 51 1,26 24 0,-1 0-1,25-75-15,0 1 16,0-25-16,49 0 31,1-25-31</inkml:trace>
  <inkml:trace contextRef="#ctx0" brushRef="#br0" timeOffset="61753.46">7467 7269 0,'25'0'16,"-50"0"-16,75-25 0,-50 0 16,49 0-16,-24 0 15,49-49 1,-74 49-1,25 0-15,-25 0 16,-74 25 0,-1 25-1,1 75 1,24-26 0,25 0 15,75-24-16,0-50 1,49 0 0,0-50-16</inkml:trace>
  <inkml:trace contextRef="#ctx0" brushRef="#br0" timeOffset="62223.99">8013 7045 0,'24'-25'16,"-48"50"-16,24-25 47,-50 100-32,0-51 1,50-24 0,0 0-1,50-100 1,49-24-1,-24 0 17,-51 74-32,26 25 15,-25 0 1,-25 74 0,-50 1-1,25-25 1,75-75 15,25-75-15,24 26-1,-25 24 1,-49 50 0,0 0-1,0 25-15,-25 0 16,-25 0-1,25 24-15,-25 26 16</inkml:trace>
  <inkml:trace contextRef="#ctx0" brushRef="#br0" timeOffset="63187.63">10072 6847 0,'0'-25'0,"24"25"16,-24 25-1,0 0-15,-24 99 16,-1 0 0,0-50-1,0-74 1,25-25 0,25-49 15,49-25-16,-24 49 1,-25 50 0,0 25-1,-25 24-15,24 51 16,26-26 0,0-74-1,-25-25 1,24-24-1,1-75 1,-25 0 0,-1 49-1,-24 50 1,-24 100 15</inkml:trace>
  <inkml:trace contextRef="#ctx0" brushRef="#br0" timeOffset="63620.43">10841 6797 0,'0'-49'15,"0"98"-15,-25-98 16,-25 98-1,1 1 1,-26 99 0,26-25-1,49-75 1,24-49 0,1 0-1,25-74-15,24-1 31,-49-24-15,0 25 0,-25 49-1,25 25 1,-25 74 0,24 26-1,-24-51 1,100-49-1,-51-49 1,1 49 0</inkml:trace>
  <inkml:trace contextRef="#ctx0" brushRef="#br0" timeOffset="63853.91">11188 6797 0,'0'-25'16,"-25"149"-16,50-223 0,-50 99 31,0 50-31,1-1 31,24 26-15,24-50-1,51 24 1,-50-24-16,24 0 16,-49 0-1,0 0-15,-74 24 16,-50-24-1,74-25 1</inkml:trace>
  <inkml:trace contextRef="#ctx0" brushRef="#br0" timeOffset="64420.45">13148 6921 0,'0'-25'15,"0"50"-15,-25-74 0,25 24 16,-25 25-1,-49 0 1,-1 49 0,26 26-1,49-1 1,124-24 0,0 0-1,-25-1 1,-74 1-1,-50-1 1,-74 1 0,-25-25-1,24-25 1,76-50 0</inkml:trace>
  <inkml:trace contextRef="#ctx0" brushRef="#br0" timeOffset="64720.32">13396 6996 0,'0'0'0,"-25"24"32,25 1-32,-25 25 15,25 0-15,-25-26 16,50 1-16,74 25 15,25-50 1,0-50 0,-49 1-1,-50-1 1,-100 0 15,-24 1-15,0 24-1,49 25-15</inkml:trace>
  <inkml:trace contextRef="#ctx0" brushRef="#br0" timeOffset="64953.71">13942 6599 0,'0'0'0,"24"0"15,1-25 1,-25 50 0,0 74-1,0 50 1,-25 0 15,50-25-31,-25-99 16</inkml:trace>
  <inkml:trace contextRef="#ctx0" brushRef="#br0" timeOffset="65839.39">14239 6946 0,'25'-25'0,"-50"50"16,50-75-16,0 75 31,-50 50-16,25-1 1,0-24 0,25-50-1,0-25 1,24-50 0,-24 1-1,0 24 1,0 1-16,24-50 15,1 74 1,-1 50 0,1 49-1,0 0 1,24-49 0,1-25-1,-26-25 1,1 1-1,-50-1 1,-75 50 15,26-1-15,-1 51-16,75-26 16,124-49 15,49-24-16,1-1 1,-26 0 0,-49-25-1,-74 50 1,-50-24 0,-99 48-1,-25 26 1,49 0-1,51-1-15,24 1 16,24-25 0,76-25-1,24-50 1,-25-24 0,-25-26 15,-49-48-16,-25-100 1,0-100 0,0 299-1,0 24-15,-25 74 32,25 1-32,0 24 15,-25 26-15,25 98 16,0-24-1</inkml:trace>
  <inkml:trace contextRef="#ctx0" brushRef="#br0" timeOffset="72120.97">17216 6326 0,'0'0'0,"0"49"15,0 1-15,-50 74 16,50-25 0,0-24-16,25-26 15,-25 1 1,-25-50-1,25-25 1,75-49 0,49-1-1,-25 26 1,0 49 0,-74 74-1,-74 25 1,-26-24-1,1-1 1,-1-49 0,26-25-1,24 0-15,0-25 16,0-24 15,25 24-15,25 50 15,25-1-15,49 1-1,25-25 1,25 0 0,-75-25-16,-24 1 15,-1-1-15,-24 0 16,0 0-16,-25 0 15,25 1-15,-25-26 16,0 75 15,0 24-15,0 26 0,25-50-1,-25-1 1,24-24-1,51 0 1,-26-49 0,-24-1-1,-25 25-15,25 1 16,0-26 15,0 75-15,0-25 15,-25-25 0,24 25-31,1 0 32,-25-25-17,0 50 1,0 25-1,0-1-15,0 125 16,0-75 0,-25 25-16,-49 149 15,24-75 1,-24-49 0,-1-74-1,26-75 1,-1-75-1,25-98 1,25 49-16</inkml:trace>
  <inkml:trace contextRef="#ctx0" brushRef="#br0" timeOffset="73054.28">19325 6524 0,'0'-24'0,"0"-1"16,0 0 0,0 50 31,0 0-32,0-1 1,0 1-1,0 0 1,-25 0 0,25 0-1,0 24 1,0 50 0,0-49-16,0 0 15,-25-1-15,25-24 16,0 25-16,-25-26 15,25 1-15,0 0 16,0 0 0,25-50 31,0 0-47,74-49 15,0-25 1,0-1 15,-49 51-31,-25 24 16,0 0-1,0 25 17,24 25-17,1 25 1,-1 24-1,1 0 1,0-24 0,-26-50 15,-24 25-31,25-25 16,0-75-1,-25 1 16,0-75-15,0 50-16,0 25 16,0-1-16,0-24 15,0 74 1,0 50 0</inkml:trace>
  <inkml:trace contextRef="#ctx0" brushRef="#br0" timeOffset="73354.2">20342 6698 0,'25'-25'0,"-50"50"0,50-25 78,-25 50-62,0-26-16,0 26 15,0 24 1,0-24-1,0-25 1</inkml:trace>
  <inkml:trace contextRef="#ctx0" brushRef="#br0" timeOffset="73521.56">20391 6524 0,'0'25'0,"0"-99"0,0 123 0,0-123 16,-24 74 0,24-25-1</inkml:trace>
  <inkml:trace contextRef="#ctx0" brushRef="#br0" timeOffset="73786.64">20689 6375 0,'0'0'16,"0"-24"0,0 73 15,0 51-31,-25 24 31,25 0-15,-25 0-1,50-25 1</inkml:trace>
  <inkml:trace contextRef="#ctx0" brushRef="#br0" timeOffset="74020.85">20838 6500 0,'25'-50'0,"-50"100"0,50-125 15,-25 50-15,0 0 32,0 50-17,0 0-15,-25 74 31,25 25-15,-25-74-16,25 49 16,0-24-1,0-51-15</inkml:trace>
  <inkml:trace contextRef="#ctx0" brushRef="#br0" timeOffset="74254.62">21210 6698 0,'0'0'0,"0"-25"0,-25 25 47,25 25-32,0 0-15,0 0 16,-25 74-1,25-25 1,0-24 0,0-25-16</inkml:trace>
  <inkml:trace contextRef="#ctx0" brushRef="#br0" timeOffset="74403.22">21284 6599 0,'0'-25'16,"0"50"-16,0-75 0,0 25 0</inkml:trace>
  <inkml:trace contextRef="#ctx0" brushRef="#br0" timeOffset="74838.3">21582 6748 0,'0'-25'16,"-50"0"15,1 50-31,-26 49 15,26 1 1,49-1 0,25-49-1,-1-25 1,51-25 15,-26 0-15,1-49-1,-25 49 1,0 25-16,-25 25 31,24 24-15,-24 51 0,0-1-1,0-25 1,0-49-1</inkml:trace>
  <inkml:trace contextRef="#ctx0" brushRef="#br0" timeOffset="75404.64">22004 6872 0,'25'0'15,"-50"0"-15,74 0 16,-49 24-1,-24 26 1,24-25 0,0 0-1,0-1-15,-25 1 16,50-25 15,24-49-15,1-26-1,24 1 1,-49 49 0,0 25-16,0 0 31,-50 25-31,-25 74 31,50-74-15,25-50 15,0 0-15,49-74-1,25 25 1,-49 24 0,-25 50-1,-25 25 1,25 0-1,0 49 1,-25-49-16,0 24 16,0-24-1</inkml:trace>
  <inkml:trace contextRef="#ctx0" brushRef="#br0" timeOffset="76154.38">24460 6524 0,'0'0'0,"0"-24"0,0-51 15,-50 25 1,25 50 15,0 50-15,-24 49-1,49 25 1,0-24 0,25-1-1,-25-50 1,-25 1-1,-25-25 1,-24-25 0,24 0-1,25 0-15,1-25 16</inkml:trace>
  <inkml:trace contextRef="#ctx0" brushRef="#br0" timeOffset="76521.32">24782 6847 0,'25'25'16,"-50"-50"-16,75 50 15,-1-50-15,-24 0 16,0-25-1,0 26 1,-75-26 0,-24 50-1,-25 50 17,-1 24-17,76 0 1,73-24-1,100-25 1,49-25 0,1-25-1,-174 25-15</inkml:trace>
  <inkml:trace contextRef="#ctx0" brushRef="#br0" timeOffset="77623.39">25378 6872 0,'49'-25'0,"-49"-25"15,-49 25 1,-100 25-1,74 25 1,299 50-16,-473-125 16,225 75-16,24 24 15,49-24 1,-24-25 0,25 0-1,24 0 1,-24-49-1,-1-1 1,-49 25 15,25 25-15,-25 25-16,25-25 16,0 25-16,74 24 15,0-24 1,0-50-1,-24 1 1,-26-26 0,-24-74-1,0-50 1,0 1 15,-25 73-15,0 76-1,-50 73 1,25 1-16,1 99 16,-1 24-1,25-24 1,49-50 0,26-49-1,24-50 1,25 0-1,-25-50 1,-24-49 0,-1 0-1,-74 49 1,25 50 0,-25 50 15,0 24-16,25-24 1,0-25 0,24 0-1,1-50 1,-1-25 0,-24 1-1,-25-1 1,0 25-1,0 50 64,0 0-64,0 0-15,0 49 31,-25 25-15,25 0 0,-24 26-1,-1-1 1,-25 24 0,25-73-16,-24-1 15,-1 1-15,-24-1 16,-1-24-16,-123 24 15,-1-24 1,51-50 0</inkml:trace>
  <inkml:trace contextRef="#ctx0" brushRef="#br0" timeOffset="78587.86">27784 6276 0,'0'-25'0,"-25"1"31,-25-1-15,26 50 0,-1 24-16,-50 75 15,75 50 1,50-50 0,99-50-1,-25-24 1,-50-50-1,-123-25 17,-1 0-32,25-49 15,50 0 17,74 24-17,50 25 1,-50 25-1,-49 50 1,-50 24 0,0 25-1,-25 1 1,25-1 0,-25-50-16,25 1 15,0-25-15,25 25 16,-25-26-16,25-24 15</inkml:trace>
  <inkml:trace contextRef="#ctx0" brushRef="#br0" timeOffset="78887.66">28677 6723 0,'25'-25'0,"-50"50"0,50-75 15,-25 25 1,-50 50 15,25 25-31,25-25 16,-25 24-16,25 1 15,0-25-15,50 24 16,49-24 0,-24-50-1,-26 0 1,-24-24-1,-50-26 1,-24 1 0,24 49-1</inkml:trace>
  <inkml:trace contextRef="#ctx0" brushRef="#br0" timeOffset="79171.38">29049 6475 0,'-25'49'31,"25"51"-15,25-26 0,49 0-1,1 1 1,-50-26-1,-25 1 1,-100-25 0,51-25-1,-1 25-15,25-25 32,25-50-32,25 25 0</inkml:trace>
  <inkml:trace contextRef="#ctx0" brushRef="#br0" timeOffset="79421.64">29396 6549 0,'0'0'0,"-25"25"31,1 0-15,-1 49 0,25 1-1,49-1 1,-24-24-1,0-26-15,-25 1 16,0 0-16,-50 25 16,-49-26-1,74-24 1,1 0-16</inkml:trace>
  <inkml:trace contextRef="#ctx0" brushRef="#br0" timeOffset="79954.57">29719 6822 0,'25'0'0,"-50"0"0,99-25 16,-24-24-1,-25 49 1,-25-25-1,-50 50 1,0-1 0,50 26 15,0 0-15,100-26-1,48-24 1,-24-24-1,-24-1 1,-26-99 0,-74 49-1,75-247 1,-51 148 0,-24 100-1,-24 74 16,-1 124-15,0 49 0,25 26-1,0-25 1,0-50 0,50-75-1,-50-24 1</inkml:trace>
  <inkml:trace contextRef="#ctx0" brushRef="#br0" timeOffset="80155.02">30289 6450 0,'0'-25'15,"0"50"-15,0-75 0,0 25 16,0 1 0,25 24-16,99-25 15,-49 25-15</inkml:trace>
  <inkml:trace contextRef="#ctx0" brushRef="#br0" timeOffset="81424.63">2530 8757 0,'0'-25'0,"0"50"0,-24-50 47,-1 25-15,0 50-32,0-1 15,-25 100 1,-24 25-1,49 0 1,25-100-16,0 25 16,50 0-1,74-74 1,0-50 0</inkml:trace>
  <inkml:trace contextRef="#ctx0" brushRef="#br0" timeOffset="81656.89">3101 8955 0,'0'0'15,"25"-24"1,-50 24-16,25 24 15,-25 1-15,0 50 16,-24 49 0,24 25-1,25-25 1</inkml:trace>
  <inkml:trace contextRef="#ctx0" brushRef="#br0" timeOffset="82175.66">3473 9303 0,'0'-25'16,"0"50"-16,25-75 0,-25 1 15,0-1-15,49-49 16,-24-1-1,0 51 1,-50 74 15,-74 49-15,25 25 0,49-49-1,0-25 1,25 24-1,50-49-15,24 25 16,0 0 0,1-25-1,-50 50 1,-1-1 0,-48 1-1,-26-25 1,0-1-1,1-24 1,-1-49 0,25-26-1,50 1 1,0 24 0,49-24-1</inkml:trace>
  <inkml:trace contextRef="#ctx0" brushRef="#br0" timeOffset="82538.27">3994 9005 0,'25'0'31,"0"0"0,-1 0-15,1 0-16,25 0 15,-25-25 1,24 25 0,-24 0 15,-25 50-16,-50 49 1,-24 0 0,0 25-1,49-49 1,0-50 0</inkml:trace>
  <inkml:trace contextRef="#ctx0" brushRef="#br0" timeOffset="82971.95">4589 8906 0,'0'0'15,"0"-25"-15,0 0 16,0 50 15,0 0-15,-25 74-1,1-24-15,-1 73 16,25-48 0,25-51-1,24-24 1,51-25-1,-26-25 1,-24 0 0,-50-24-1,-50 24 1,-24 0 0,-26 25 15,51 25-16,24-25-15</inkml:trace>
  <inkml:trace contextRef="#ctx0" brushRef="#br0" timeOffset="83187.56">5036 9278 0,'25'0'16,"-50"0"-16,74 0 16,-24 0-16,0 0 15,0-25-15,24 0 16,1 25 0,24-24-16,51-26 15,-76 50-15</inkml:trace>
  <inkml:trace contextRef="#ctx0" brushRef="#br0" timeOffset="83538.64">6103 8831 0,'0'-24'31,"0"-1"0,-25 124-15,-25 25 0,0 50-1,26-1 1,24-98 0</inkml:trace>
  <inkml:trace contextRef="#ctx0" brushRef="#br0" timeOffset="83975.43">6450 8856 0,'0'-25'15,"0"50"-15,0-74 16,0 24-16,-25 25 15,-25 0 1,-49 74 0,-25 100-1,99-100 1,25-49 0,100-25-1,-1-49 1,-25-26-1,-24 25 1,-25 50 0,-50 0 15,25 25-15,0 25-1,-25 74 1,-49 99-1,49-124 1</inkml:trace>
  <inkml:trace contextRef="#ctx0" brushRef="#br0" timeOffset="84672.65">6996 8955 0,'0'-24'15,"0"-26"1,49 0 15,1 26-15,-25-1-1,-1 74 1,-24 51 0,-24-51-1,-1-24 1,50 0-16,-1-25 16,26 0-16,24 0 15,1 25 1,-50 24-1,-25 51 1,-75-26 0,1 0-1,74-49 1,-25-25 0</inkml:trace>
  <inkml:trace contextRef="#ctx0" brushRef="#br0" timeOffset="85024.55">7665 8807 0,'25'-25'16,"-50"50"-16,75-75 0,-25 25 31,0 0-31,49 1 15,25-1 1,-24 0 0,-51 25-1,1 25 1,-25 49 15,-25 1-31,25-26 16,-49 100-1,49-25 1,-25-74-16,0 24 16,25-49 15</inkml:trace>
  <inkml:trace contextRef="#ctx0" brushRef="#br0" timeOffset="85273.6">8410 8534 0,'0'0'15,"24"0"-15,-24-25 16,0 0 15,75 75-15,-26 49-1,-24 75 1,-25 49 0,-74 0-1,-25-49 1</inkml:trace>
  <inkml:trace contextRef="#ctx0" brushRef="#br0" timeOffset="86207.62">10568 8608 0,'0'50'16,"-25"24"-16,25 1 16,0-26-1,25 1 1,0-25-16,74-75 15,0-24 1,-49-1 0,-26 26-1,-24 98 17,0 26-17,25-26-15,0 1 16,25-25-1,-26-1 1,1-73 0,0-26-1,-25 51 1,0-51 0,-25-24-1,0 25 1,1 49-1</inkml:trace>
  <inkml:trace contextRef="#ctx0" brushRef="#br0" timeOffset="86588.26">11337 8509 0,'0'-25'31,"0"75"-31,0-1 16,-25 26-16,0 98 15,0-49 17,25-74-17,25-75 16,50-74-15,24 0 0,-25 24-1,-24 75 1,-25 75 0,-25 24-1,-25 25 1,25-99-16,0 0 15</inkml:trace>
  <inkml:trace contextRef="#ctx0" brushRef="#br0" timeOffset="86873.07">12007 8807 0,'-25'49'16,"50"-98"-1,-50 123-15,0-24 0,0-26 16,25 1 0,25-25-1,25 0-15,24-49 16,0-26 0,-49 26-1,-25-1 1,-49 0-1,-26 50 1</inkml:trace>
  <inkml:trace contextRef="#ctx0" brushRef="#br0" timeOffset="87171.45">13495 8658 0,'25'0'16,"-50"0"-16,50 25 46,-50-1-30,25 1 0,0 25-16,0-1 15,-25 26-15,25-26 16,-25 26 0</inkml:trace>
  <inkml:trace contextRef="#ctx0" brushRef="#br0" timeOffset="87320.68">13569 8459 0,'-24'-24'16,"48"48"-16,-73-73 0,49 24 15</inkml:trace>
  <inkml:trace contextRef="#ctx0" brushRef="#br0" timeOffset="87608.29">13793 8831 0,'0'0'0,"-25"50"0,74-100 63,51-49-48,-1-25 1,0 50 0,-74 74-1,0 25 1,-50 24-16,0 50 15,0 25 1</inkml:trace>
  <inkml:trace contextRef="#ctx0" brushRef="#br0" timeOffset="88188.71">16521 8310 0,'0'0'16,"-24"25"15,-1 0-31,25 0 16,-25 49-1,0 26-15,0 197 32,1-173-17,-1-49-15</inkml:trace>
  <inkml:trace contextRef="#ctx0" brushRef="#br0" timeOffset="88608.31">16968 8435 0,'0'-25'16,"0"50"-16,-25-75 0,0 50 0,-24-25 16,24 50-16,-74 25 31,24 49-15,50-25-1,50-49 1,75-50-1,-1-24 1,0-1 0,-49 25-1,-50 0 1,0 100 0,-25 24-1,-25 75 1,-24-26-1,49 1 1</inkml:trace>
  <inkml:trace contextRef="#ctx0" brushRef="#br0" timeOffset="88955.27">17464 8509 0,'0'-25'16,"0"50"-16,-25-50 31,0 50-15,1 25-16,-1 49 16,25 25-1,25-75 1,49-24-1,1-50 1,-1 1 0,-49-26-1,-25-49 1,-50 24 15,1 51-15,24 24-16</inkml:trace>
  <inkml:trace contextRef="#ctx0" brushRef="#br0" timeOffset="89488.27">18432 8608 0,'49'-25'16,"-98"50"-16,123-74 0,-24-1 15,-26 25 1,26-24 0,-25-1-1,-25 0 1,-75 50-1,-24 0 1,-25 50 0,0 24-1,75 26 1,73-51 0,100 26-1,25-26 1,-99-24-16,24 25 15,-24-26-15,-25 76 16,-25-51 0,-75 1-1,-74-25 17,1-50-17,73-74 1,50-50-1,25 0 1,0 99-16</inkml:trace>
  <inkml:trace contextRef="#ctx0" brushRef="#br0" timeOffset="89975.43">19970 8683 0,'0'0'0,"0"-25"15,-25 50 1,25 24 0,0 26-16,-25-1 15,0 0 1,-49 224-1,49-124 1</inkml:trace>
  <inkml:trace contextRef="#ctx0" brushRef="#br0" timeOffset="90255.48">19994 8608 0,'25'-74'16,"-50"148"-16,75-223 0,49 50 15,-74 74 1,25 0 0,-1 75-1,-49 49 1,-49 100-1,-51-26 1,1-49 0,50-74-16</inkml:trace>
  <inkml:trace contextRef="#ctx0" brushRef="#br0" timeOffset="91039.45">20491 8583 0,'24'0'16,"-48"0"-16,48 25 31,-24 0-31,-49 49 31,74 1-31,49-50 31,0-25-15,1-50 0,-26-24-1,-49 49-15,25-25 16,-25-24 0,0 49-1,-25 25 1,1 99-1,24 0 1,24 1 0,1-51-1,50-49 17,-26-25-17,26-49 1,-26-50-1,-24-50 1,0 100-16,0-50 16,-25 74-1,-25 100 17,0 74-17,25-50-15,-25 50 16,25-49-1,25-50 1,74-25 0,1-25-1,-26 25 1,-24 25 15,-26 49-15,-73 0-1,24-24-15,-49-25 16,-26 0 0,1-25-1,74-75 1,50 50-16</inkml:trace>
  <inkml:trace contextRef="#ctx0" brushRef="#br0" timeOffset="91889.55">21656 8831 0,'0'0'15,"25"0"-15,0 0 16,50-74-1,24-25 1,-25-25 0,1-50-1,-51 0 1,1 50 0,-25 75-1,-74 74 1,-50 173-1,74-124 1,25 26-16,25 73 16,25-24-1,50-99 17,49-25-17,0-75 1,-25 0-1,-25-24 1,-49 0 0,-25 49-1,0 0 17,0 50-32,-25 49 15,0 25 1,1-24-1,48-26 1,1-49 0,50-24-1,49-51 17,-25-49-17,-74 25 1,0 74-1,-75 50 1,50 0-16,-25 0 16,25 24-1,50 26 1,-25-1 0,-1 0-1,-48-24 1,-26 0-1,-49-50 1,49-50 0,50 0-1</inkml:trace>
  <inkml:trace contextRef="#ctx0" brushRef="#br0" timeOffset="92822.9">22996 8261 0,'0'0'0,"25"-25"16,-25 50 0,-25 24-1,0 76 1,-24 23 0,-1-24-1,50-74 1,0-25-1,0-50 1,25 0 0,24-24-1,1 24-15,-25 0 16,0 0 0,-1 25-1,1 75 1,-25-26-1,25 26 1,50-75 0,24 0-1,0-50 1,-25-24 0,-49-26-1,0 76-15,-25-26 16,-25 50-1,-24 25 1,-1 24 0,25 26 15,0-1-15,75-74-1,99 0 1,24-49-1,-24-1 1,-49 25 0,-51 0-1,-49 1 1,-25-1 0,-24 25 15,24 25-31,0 24 15,0 26 1,0-26 0,25 1-1,75-50 17,-25-25-17,24-25 1,-24-49-1,-1-50 1,1-49 0,-1 99-16,-24-1 15,-25 26-15,25 0 16,-50 74 0,-24 49-1,-1 1-15</inkml:trace>
  <inkml:trace contextRef="#ctx0" brushRef="#br0" timeOffset="93222.73">22624 8087 0,'0'-25'31,"-25"25"-31,0-24 16,25 48 15,-24-24-15</inkml:trace>
  <inkml:trace contextRef="#ctx0" brushRef="#br0" timeOffset="94706.35">25576 8707 0,'0'0'0,"-25"-24"16,0-1-16,-24 25 16,-75-25-1,0 75 1,0 49-1,99 25 1,25-75 0,25-24-1,74-50 1,-25-49 0,-24 49-16,-25-49 15,0 24 1,-25 75 31,0 25-47,0 74 15,49-50 1,50-49 0,-24-25-1,-1-25 1</inkml:trace>
  <inkml:trace contextRef="#ctx0" brushRef="#br0" timeOffset="95190.21">26543 8534 0,'0'25'16,"0"-50"-16,25 50 31,-50-1-15,25 51-16,0 74 15,-49 99 1,49-149 0,-25 25-1,-25 74 1,50-173-1,0-50 17,0-24-32,25-100 15,-25-49 1,25-75 0,25 49-1,-1 76 1,1 98-1,-25 50 1,-1 25-16,1 0 16,-25 49-1,0 100 1,-49 24 0,24-124-1,0 1-15</inkml:trace>
  <inkml:trace contextRef="#ctx0" brushRef="#br0" timeOffset="96139.39">27213 8509 0,'0'-25'31,"-25"25"-15,25 25 0,-24-25-1,-1 0 1,0 0 0,-25 0-1,1 50 1,-26-1 15,26 26-15,24-1-1,50-49 1,24-25-16,26 0 16,-26-50-1,1 1 1,-25 24-1,-25 0 1,25 25 0,49 50-1,25-1 17,25-24-17,0-25 1,-49-25-1,-1-24 1,-49-26 0,0 26-16,0-1 15,-50 75 17,-25 124-17,1 49 1,-1 1-1,25-26 1,0-74 0,1-74-1,48-74 17,-24-1-32,0 0 15,50-173 1,0-25-1,-1 25 1,1 99 0,24 74-1,-24 25 1,-25 25 0,-1 75-1,-24 74 1,-49 24-1,-26-49 1,51-74-16,-1-25 16</inkml:trace>
  <inkml:trace contextRef="#ctx0" brushRef="#br0" timeOffset="96705.48">28206 8633 0,'24'0'16,"-24"-25"-16,0 0 0,25 25 16,0-24-1,0-26 1,0 25-16,-25-24 15,24 24 1,-24 0 0,-24 75 15,-26 49-15,25-25-1,25-24 1,25-25-1,49-25 1,26-25 0,-1-25-1,0 25 1,-74 1 0,0 73-1,24 1 1,-49 24-1,25 25 1,-25-74 0,50 0-1,-1-50 1,1-24 0,-25-26-1,0 1 1</inkml:trace>
  <inkml:trace contextRef="#ctx0" brushRef="#br0" timeOffset="97423.15">30091 8410 0,'0'-25'16,"0"50"-16,0-75 0,0 75 46,-25 0-46,25 24 16,-25 26-16,0-1 16,1 1-16,-1 73 15,25-24 17,25-74-32</inkml:trace>
  <inkml:trace contextRef="#ctx0" brushRef="#br0" timeOffset="97756.32">29892 8831 0,'0'0'0,"25"-49"16,25-26 0,-1 51-16,26-1 15,74-50 1,74 26-1,-149 24 1,-123 99 15,-1 1-15,25 24 0,1-25 15,24 1-16,24-50 1,1-25-16,25 0 16,-25 0-16</inkml:trace>
  <inkml:trace contextRef="#ctx0" brushRef="#br0" timeOffset="97972.47">30959 8385 0,'25'-50'15,"-25"1"-15,25 24 16,-199 372-16,298-570 16,-99 124-1,-50 198 1,25-49 0,0 49-1,0 74 1,0-98-16,0 98 15,0-123-15</inkml:trace>
  <inkml:trace contextRef="#ctx0" brushRef="#br0" timeOffset="98106.52">30885 8782 0,'0'-50'16,"0"100"-16,24-149 0,1 74 15,50-74 1</inkml:trace>
  <inkml:trace contextRef="#ctx0" brushRef="#br0" timeOffset="98322.65">31430 8335 0,'-24'25'0,"48"-50"16,-48 50-1,-1 0 1,-25 74 0,25 25-1,1 25 1,-1-25 0,25-50-1,0-49-15</inkml:trace>
  <inkml:trace contextRef="#ctx0" brushRef="#br0" timeOffset="98922.38">31554 8906 0,'25'0'0,"-50"0"0,50-25 16,0 25-16,49-25 16,1-24 15,-25-1-16,-26 25 1,1 0 0,-50 1-1,1 48 1,-1-24-16,0 25 16,0 74-1,124-49 1,75-25-1,24-25 1,-49-25 0,-74 0 15,-50-49-15,-50 24-1,-75 50 1,1 25-1,25 49 1,49 1 0,75-1-1,-1-74 1,75 0 0,0-74-1,-99-1 1,-25-98-1,25-26 1,-25 1 0,0 74-1,-99 124 17,49 0-32</inkml:trace>
  <inkml:trace contextRef="#ctx0" brushRef="#br0" timeOffset="99391.57">30488 8186 0,'25'0'15,"-25"-24"32,0 48-31,0 1 0,24-50 62,-24 1-78,0-1 15</inkml:trace>
  <inkml:trace contextRef="#ctx0" brushRef="#br0" timeOffset="101159.46">2506 10866 0,'0'0'0,"0"-25"15,24 25 1,-24-25 0,0 50 15,0 0-16,0 49 1,-24 0 0,-1-24-1,25-25 17</inkml:trace>
  <inkml:trace contextRef="#ctx0" brushRef="#br0" timeOffset="101372.69">2828 10791 0,'25'-25'0,"-50"50"15,50-74 1,-50 73 15,25 26-31,-25 0 16,0-1-16,-24 50 15,24-74 1,25 25-16</inkml:trace>
  <inkml:trace contextRef="#ctx0" brushRef="#br0" timeOffset="101706.09">3374 10841 0,'25'0'31,"-50"25"-15,0-1-16,0 100 15,-74 25 1,0 25 0,24-25 15,75-100-31</inkml:trace>
  <inkml:trace contextRef="#ctx0" brushRef="#br0" timeOffset="102389.77">3498 10990 0,'25'0'0,"-50"0"0,50 24 16,-25 1-1,-25 0-15,0 99 16,0-74 0,0-1-1,-49 75 1,49-99-1,50-50 17,25-74-17,49 25 1,-25 24 0,1 25-1,-26 1 1,-24 48-1,-25 51 1,0-50 0,0 24-16,0 1 15,0-1 1,50-24 15,-26-50-31,26 1 16,24-51-1,-49 26 1,-25 24 0,-25 0 15,25 75-15,0 24-1,50-24 1,-25-26-16,74 1 15,25-25 1,-25 0 0,-74-25-1</inkml:trace>
  <inkml:trace contextRef="#ctx0" brushRef="#br0" timeOffset="102641.36">3647 10518 0,'24'0'31,"26"0"-31,74 0 16,0-24-1</inkml:trace>
  <inkml:trace contextRef="#ctx0" brushRef="#br0" timeOffset="103489.76">5879 11139 0,'0'-25'0,"0"50"32,0-1-17,-25 26 1,1 99 0,-1 24-1,0-49 1,0-24-1,25-75 1,0-50 31,0-75-31,0-73-1,0 49-15,25 25 16,-25-25-16,74-75 15,1 75 1,-26 50 0,1 74-1,-25 49 17,-25 75-17,-50 100-15,-24-26 31,-25-74-15,74-99-16</inkml:trace>
  <inkml:trace contextRef="#ctx0" brushRef="#br0" timeOffset="103872.55">6475 11089 0,'0'0'0,"24"0"16,-24 25-1,25 0 1,0 123-1,-50-98 1,25 0 0,0-75 15,0-25-15,75-74-1,-26-25 1,1 50-1,-25 49 1,-1 50 0</inkml:trace>
  <inkml:trace contextRef="#ctx0" brushRef="#br0" timeOffset="104390.23">7219 11139 0,'-25'0'15,"25"-25"1,0 50 15,-25-1-15,0 51-1,1-1 1,48-24 0,26-50-1,0 0 1,49-25 0,-74-25-1,-1 26-15,-24-1 16,-74-50-1,24 26 1,1 24 15</inkml:trace>
  <inkml:trace contextRef="#ctx0" brushRef="#br0" timeOffset="104792.93">7665 10766 0,'0'0'0,"25"0"15,-25-24 1,0 73 0,-25 50-1,1-49-15,24 24 16,0-24-16,24 49 15,1-74 1,50-25 0,-1-49 15,-24-1-15,-26 50-1,1 25 1,-25 0-16,-49 49 15,24-24 1,-74 49 0,49-74-1,25-25 1,25-50 0</inkml:trace>
  <inkml:trace contextRef="#ctx0" brushRef="#br0" timeOffset="105656.5">8261 10915 0,'0'0'0,"-25"0"15,-25 99 1,-24 1-1,49-26 1,75-49 0,24-75-1,25-24 1,-24 24 0,-50 1-1,-25 24 1,0 50 15,0 24-15,24 1-16,1-25 31,50-25-15,-1-50-1,0 0 1,-49-24-1,0 0 1,-25-1 0,0 1-1,0 99 17,25 49-17,0-49-15,-1 0 16,26-1-16,49 1 15,-49 0 1,-25 25 0,-50 24 15,-49-24-15,-1-1-1,75-98 16,50-1-31,-25 0 16,74-98 0,0 24-1,-49 74-15,-50 0 16,24 50 0,-24 50-1,-49 24 1,24 26-1,0 24 1,0 0 15,50-50-15,-25-49-16</inkml:trace>
  <inkml:trace contextRef="#ctx0" brushRef="#br0" timeOffset="105973.97">9451 10990 0,'0'0'0,"0"-25"16,25 0-1,50 0 1,-51-24 0,1 24-1,0-25 1,-50 25 15,-24 50-15,-26 50-1,50-51 1,1 26 0,24 24-16,-25-24 15,25 0-15,0 49 16,49-49-1,-24-50-15</inkml:trace>
  <inkml:trace contextRef="#ctx0" brushRef="#br0" timeOffset="106556.1">11659 10469 0,'0'-25'0,"0"50"0,-25 0 16,1-1-1,-26 51 1,0 74 0,26-25-1,24-75-15,0-24 16,24 0-16,76-25 16,-51-25-1</inkml:trace>
  <inkml:trace contextRef="#ctx0" brushRef="#br0" timeOffset="106790.58">11659 10369 0,'-25'0'15,"50"0"-15,-50-24 32,100-26-17,-1 25 1,-24 0-16,0 1 0</inkml:trace>
  <inkml:trace contextRef="#ctx0" brushRef="#br0" timeOffset="107143.55">11684 10667 0,'25'0'0,"0"0"15,49 0 1,1-25-1,24 25 1,-50 25 0,-49 50-1,0-1 1,-24-49 0,24-25 15,49-75-16,1-24 1,49 0 0,-74 74-1,49-24-15</inkml:trace>
  <inkml:trace contextRef="#ctx0" brushRef="#br0" timeOffset="107456.49">12503 10717 0,'0'25'15,"0"-50"-15,25 74 0,-1-49 0,-24 25 16,0 25 0,-49 24-1,24-49-15,0 0 16,25-50 15,25 0-15,25-74-16,49-25 31,-25 50-15,1 24-1,-51 50 1,1 0-16</inkml:trace>
  <inkml:trace contextRef="#ctx0" brushRef="#br0" timeOffset="107923.39">13148 10667 0,'0'0'0,"-50"25"15,0 25 1,-24 24-1,74 0 1,25-24 15,24-25-15,26-50 0,-1-25-1,-24 1 1,0-26-1,-1 26-15,1 24 16,-1-25-16,26 26 16,-26 24-1,-24 74 1,-25 0 0,-25-24-1,50-75 32,25-24-47,-1-51 16,51 1-1,-51 25 1,1 24 0,0 0-16</inkml:trace>
  <inkml:trace contextRef="#ctx0" brushRef="#br0" timeOffset="109139.63">14859 10618 0,'0'-25'15,"0"0"32,0 50-16,-24-25-31,-26 74 16,50-24 0,-25-1-1,25 26 1,0-50-16,75-1 15,24-73 1,-25 24 0,-49-25-1,0-24 1,-75 24 0,1 1-1,-1 24 1,25 25-1,25-25 1,75 50 0,49-25-1,99-74 17,-173 74-17,-1-50-15,-24 25 16,-50 0 15,0 25-15,-24 75-1,-1-1 1,25 75 0,0 0-1,25 74 1,0-24-1,0-100 1,0-25-16,-24 50 16,24-99-16</inkml:trace>
  <inkml:trace contextRef="#ctx0" brushRef="#br0" timeOffset="109307.17">15033 11213 0,'-25'-25'16,"50"50"-16,-25-124 16,0 74-16,25 0 15,74-49 1,50-1 0,99 1-1</inkml:trace>
  <inkml:trace contextRef="#ctx0" brushRef="#br0" timeOffset="109790.35">16819 10568 0,'0'0'16,"0"-25"-16,-49-24 31,-26 49-15,-24 49-1,-25 50 1,74-49-16,25 49 16,25-49-1,50-50 1,49-50-1,0-24 1,-24-1 0,-75 51-1,25 48 32,0 26-31,24 49-1,-24-74-15,0-25 16,49 25 0,1-50-1,-51-25 1,1 26-16</inkml:trace>
  <inkml:trace contextRef="#ctx0" brushRef="#br0" timeOffset="110559.43">18035 10444 0,'24'0'15,"-48"0"-15,24 25 32,0 24-32,0 26 15,-25-1 1,0 50 0,0-25-1,25-74 1,0-50-1,25-24 1,-25-50 0,-25-25-1,25-25 1,0 74 0,50 175 15,-1 24-16,-24-75-15,75 26 16,-1-75 15,0-25-15,-25-74 0,-24-25-1,0-25 1,-26 49-1,1 51 1,-25 74 0,0 24-16,0 1 15,-25 24-15,25 1 16,0-26-16,0 75 16,0-49-1</inkml:trace>
  <inkml:trace contextRef="#ctx0" brushRef="#br0" timeOffset="111160.5">18804 10692 0,'0'-25'0,"49"25"15,-173 50 17,298-125-32,-273 125 15,223-100-15,-99 26 16,24-1-1,-49 0-15,0 0 16,0 0 0,-25 25-1,-49 50 1,-1 24 0,75 1-1,50-26 1,99-49-1,25 0 1,-26-49 0,-48-1-1,-51-74 17,-74 99-17,1 1-15,-76 24 16,1 49-1,25 1 1,49 24 0,25-24-1,50-25 1,49-50 0,0-25-1,-49 1 1,-26 49-1,1 0 1,-25 24 0,-25 1-1,25 50 1,0-26 0</inkml:trace>
  <inkml:trace contextRef="#ctx0" brushRef="#br0" timeOffset="111506.86">19722 10667 0,'0'0'0,"0"-25"0,24 25 15,-24-24 1,0 48 0,-24 1-16,24 0 15,-25 0-15,-25 24 16,50-24-1,25-25 1,25-74 15,74-25-15,-50-1 0,-49 51-1,24 49 1,-24 25-1,0 49 1,0 0 0,0 26-16</inkml:trace>
  <inkml:trace contextRef="#ctx0" brushRef="#br0" timeOffset="111975.57">20590 9849 0,'0'-25'31,"25"25"-15,-50 25-16,0-25 15,0 49 1,-24 1-1,24-25 1</inkml:trace>
  <inkml:trace contextRef="#ctx0" brushRef="#br0" timeOffset="112142.95">20813 9923 0,'25'25'31,"-50"0"-31,0-1 16,0 1-16,-24 25 16,24-25-1,0 49-15</inkml:trace>
  <inkml:trace contextRef="#ctx0" brushRef="#br0" timeOffset="113511.27">21086 10717 0,'-25'49'47,"-25"1"-47,26 24 15,-26 1-15</inkml:trace>
  <inkml:trace contextRef="#ctx0" brushRef="#br0" timeOffset="113823.4">22301 10419 0,'0'0'16,"0"25"-16,-24-25 0,-26 0 31,25 0-31,-24 74 16,24-24 0,0 24-1,0-24 1</inkml:trace>
  <inkml:trace contextRef="#ctx0" brushRef="#br0" timeOffset="114257.16">22425 10667 0,'-24'25'16,"48"-50"-16,-48 75 0,24-75 31,-25 0-15,74-74 0,51 0-1,-1 24 1,0 50-1,-24 50 1,-51 25 0,1 24-16</inkml:trace>
  <inkml:trace contextRef="#ctx0" brushRef="#br0" timeOffset="114991.15">24162 10320 0,'0'0'15,"25"0"-15,-50 25 16,-25 74 15,1 25-15,24-25-1,50-74-15,24 0 16,51-75 0,-26 1-1,-24-26 1,-26 1 0,-24 49-1,25 99 16,-25-24-15,25-25 0,25 0-1,-1-75 1,-49 0 0,25 1-1,-25-51 16,-25 76-31,0-51 16</inkml:trace>
  <inkml:trace contextRef="#ctx0" brushRef="#br0" timeOffset="115391.81">24832 10171 0,'25'-50'16,"-50"100"-16,50-124 16,-1 74 15,-48 74-15,-1 75-1,-25 25 1,1-75-1,24-50 1,50-73 15,24-26-31,1 0 16,24-49 0,25 74-1,-74 0 1,0 50-16,-25 50 15,25-1 1,0 1 0,-1-75-1</inkml:trace>
  <inkml:trace contextRef="#ctx0" brushRef="#br0" timeOffset="115575.76">25502 10394 0,'0'0'16,"24"-25"15,-48 50-15,24 0-16,-50 50 16,25 24-1,25-25 1</inkml:trace>
  <inkml:trace contextRef="#ctx0" brushRef="#br0" timeOffset="115719.14">25477 10345 0,'0'-50'15,"0"100"-15,25-125 16,-25 50-1</inkml:trace>
  <inkml:trace contextRef="#ctx0" brushRef="#br0" timeOffset="115974.24">25874 10394 0,'0'0'0,"24"0"0,-73 25 47,-1 0-47,-49 49 16,74 1-1,25-26 17,25-49-32,0 0 15,49 0-15,25-24 16,25-26-1,-99 25-15</inkml:trace>
  <inkml:trace contextRef="#ctx0" brushRef="#br0" timeOffset="116291.07">26221 10245 0,'0'-24'32,"0"-1"-17,0 99 1,-25 50-1,0 0 1,75-397-16,-100 596 0,50-298 16,50 0 15,24-50-15,1-50-1,-1 26 1,-24 24-1,-25 25 1,-25 50 0,0 24-1,0 25 1,49-49 0</inkml:trace>
  <inkml:trace contextRef="#ctx0" brushRef="#br0" timeOffset="116825.36">28081 10295 0,'0'-25'31,"0"50"-31,-24-25 15,24 25-15,-25 74 16,0 25 0,-25-25-1,26-49 17,24-25-17,24-50 1,51-49-1,-26 24-15,1 25 16,0 0-16,24 1 16,-49 48-1,0 26 1,-25 24 0,0 26-1,0-51 1</inkml:trace>
  <inkml:trace contextRef="#ctx0" brushRef="#br0" timeOffset="117123.64">28677 10618 0,'25'-25'16,"-50"50"-16,74-50 15,1 0 1,-25 25-16,49-50 15,26 1 1,-51-1 0,-49 25-1,-25 25 1,-74 25 0,0 50-1,49 49 1,75-50-1,25-24-15,49-26 16,-25-24 0,26 25-16</inkml:trace>
  <inkml:trace contextRef="#ctx0" brushRef="#br0" timeOffset="118957.37">30562 10692 0,'0'0'15,"0"-25"-15,0 0 63,-25 25-63,-24 0 15,24 0 1,-25 25 0,-49 0-1,74 25-15,-24-26 16,24 51-1,25-26-15,49 1 16,26-25 0,49-25-1,-25-50 1,-24-24 0,-26-25-1,-24-25 1,-25-25-1,0 0 1,-25 74 0,25 125 15,-25 0-15,1 99-1,-1-25 1,50-75-16</inkml:trace>
  <inkml:trace contextRef="#ctx0" brushRef="#br0" timeOffset="119207.34">30934 10642 0,'25'0'16,"-50"0"-16,75-24 0,-50-1 31,-25 50-15,0 24-1,0 26 17,25-1-17,-24-49 1</inkml:trace>
  <inkml:trace contextRef="#ctx0" brushRef="#br0" timeOffset="119557.59">31182 10469 0,'25'-25'16,"-50"50"-16,50-75 31,-50 75-15,1 49-1,-1 1 17,74-26-17,51 26 1,-26-1-1,-24-49-15,-26 0 16,-24 0 0,-24-1-1,-51 1 1,-24-50 0,74 25-16</inkml:trace>
  <inkml:trace contextRef="#ctx0" brushRef="#br0" timeOffset="121090.26">31778 10543 0,'25'0'16,"-50"0"-16,50-25 0,-50 25 31,0 0-16,-25 0-15,-49 50 16,25 24 0,49 26-1,74-26 1,51-24 0,24-26-1,25-24 1,-75-24-1,-24-51 1,-26 1 0,-24 24-1,0 25 17,-24 50-1,24 25-16,-25-1 1,50 26 0,-25-50-1,49-25 1,1-25 0,-25 25-16,-1-25 15,26-74 1,-50 49-1,25 1 1,-25 73 93,25-24-109,-25 25 63,24-25 15,-48 0-78,48 0 47,-24 25-31,0 0-1,-24 49 1,24 1-1,0-26 1,24-24 0,51-25-1,24-50 1,-24 1 0,-26-26-1,-24 1 1,-25 0 15,0 49-31,0 0 0,0 0 47,0 50-31,25 0-16,0 24 31,-1 1-16,-24-25-15,25 49 16,-50-24 0,25-25-1,25-50 17,0 25-17,49-75 1,-49 26-1,50-1 1,-51 1 0,1 24-1,-25 50 32,0-1-31,0 51-1,25-26 1,-25 1 0,0 0-1,0-26 17,-25 1-17,0-25 1</inkml:trace>
  <inkml:trace contextRef="#ctx0" brushRef="#br0" timeOffset="121641.61">33192 10791 0,'124'-74'31,"-248"148"-31,297-173 16,-123 74-1,-50 0 1,0 1 15,-25 48-15,0 1-16,25 0 16,-24 0-16,24 24 15,74-24 1,0-25-1,-24 0 1,-25 0 15,-25-25-15,-25 25 0,-25 25-1,1 0 1,49 0-1,0 0 1,0-1-16,49-24 31,-24 0-31,25-24 16,-25-26 0,24-49-1,-74-75 1,25-24-1,-24 24 1,-1 75 15,-25 74-31</inkml:trace>
  <inkml:trace contextRef="#ctx0" brushRef="#br0" timeOffset="122005.97">31232 10171 0,'0'-25'0,"-25"25"47,0 0-47,1 25 15,-1-25 1,25 25 15</inkml:trace>
  <inkml:trace contextRef="#ctx0" brushRef="#br0" timeOffset="123474.51">3076 12801 0,'0'0'16,"-25"-25"-1,0 25 1,-24 49 0,-26 75-1,26 75 1,-1-1-1,50-123-15,-25-1 0</inkml:trace>
  <inkml:trace contextRef="#ctx0" brushRef="#br0" timeOffset="124191.22">3076 12974 0,'0'75'32,"0"49"-17,-50 0 1,26 0 0,-1-50-1,50-99 16,-1 1-15,1-51-16,74-24 16,-49 25-1,25 24 1,-26 25 0,-24 25-1,0 50 1,-25 24-1,49 1 1,1-51 0,49-24-1,-24-49 1,-26-1 0,1-24-1,-25 24 1,-25 25-1,-25 0 1,0 25-16,0 100 31,25 24-15,25 0 0,74 0-1,-49-75-15</inkml:trace>
  <inkml:trace contextRef="#ctx0" brushRef="#br0" timeOffset="124591.05">5011 12999 0,'0'-25'16,"0"50"-16,0-75 15,-25 26-15,0-1 16,1 0 0,-26 25-1,-24 25 1,-26 49-1,26 50 1,74 0 0,0-74-16,25 24 15,0 1 1,-1-1 0,-73 1-1,-51-26 1,51-49-1</inkml:trace>
  <inkml:trace contextRef="#ctx0" brushRef="#br0" timeOffset="125008.59">2704 13024 0,'-25'0'16,"50"0"30,0 0-30,99 0 0,-75-25-16</inkml:trace>
  <inkml:trace contextRef="#ctx0" brushRef="#br0" timeOffset="125691.4">5606 13297 0,'0'-50'15,"0"100"-15,-24-125 16,-1 75-16,0-24 15,-49 48 1,24 1-16,25 0 16,-74 173-1,99-98 1,25-76 0,24-24-1,26-74 1,-26 0-1,-24-1 1,0 50 15,-25 100 1,0-26-32,0 1 15,0 49-15</inkml:trace>
  <inkml:trace contextRef="#ctx0" brushRef="#br0" timeOffset="126392.49">5854 13272 0,'0'0'0,"-24"223"47,-1-173-47,25 24 16,25-74 15,-25-25-31,24-24 16,51-26-1,-26 1 1,-24 49-1,-25 100 17,25-26-17,0 1 1,25-50 0,24-50-1,-49 25-15,0 1 16,-1-1-1,1 25 17,25 25-17,-1 24 1,26-24 0,24-25-1,-25-50 1,1 1-1,-26-26 1,1-49 0,-25 25-1,0 74-15,-25 50 32,0 25-17,-25 123 1,-25 100-1,1-149-15,-1 25 16,-24 124 0,74-248-1</inkml:trace>
  <inkml:trace contextRef="#ctx0" brushRef="#br0" timeOffset="127074.5">6797 13545 0,'0'0'0,"25"-50"16,25-24-1,-26 24-15,1 50 16,-25-25 0,50 25 15,24 25-16,25-74 1,25-26 0,25-24 15,-99 49-31,0 1 16,-1-51-1,-24-73 1,-50 148-1,-24 25 1,-26 99 0,1 50-1,49 25 1,25-1 0,49-98-1,51-50 1,24-75-1,0-24 1,-50-26 0,-24-24 15,-50 149 0,0 0-15,-25 49-1,25 26 1,0-26 0,25-49-1,-25 0 1,49-50 0,-24 25-16,-25-25 15,25-25-15</inkml:trace>
  <inkml:trace contextRef="#ctx0" brushRef="#br0" timeOffset="127256.54">7938 12999 0,'0'0'15,"0"-25"16,-25 25-15,25 25 15</inkml:trace>
  <inkml:trace contextRef="#ctx0" brushRef="#br0" timeOffset="127858.09">8037 13222 0,'25'25'16,"-50"-50"-16,50 100 0,-25-50 15,-25-1 17,25-48-17,25-1 1,0 0-16,25-25 15,-26 26-15,51-1 16,-50 25 0,-25 49-1,49 1 1,1 0 0,124-75-1,-75-25 1,-25-24-1,-49 24 1,-25 25 15,-74 50-15,49 25 0,0-1-1,50 1-15,-25 0 16,25-1-1,-25 1-15,0 99 16,-50 24 0,-49 1-1,0-75 1,-1-49 0,26-75-1,49-99 1,0-99-1,50 99 1</inkml:trace>
  <inkml:trace contextRef="#ctx0" brushRef="#br0" timeOffset="128576.19">10493 13272 0,'-24'-74'16,"48"148"-16,-73-148 0,24 49 15,-74 25 1,49 25-16,-99 74 16,50 50-1,74-50 1,75-50-1,74-49 17,50-99-17,-50-25 1,-50 0 0,-24 0-1,-50-50 1,-25 26-1,-25 98-15,50 0 16,-25 75 0,1 124-1,-1 74 1,0-24 0,50-75-1,24-50 1</inkml:trace>
  <inkml:trace contextRef="#ctx0" brushRef="#br0" timeOffset="128777.01">10841 13148 0,'0'0'0,"0"-25"0,0 0 31,24 25-16,-48 50 1,-26 49 0,25 0-1,25-49 1</inkml:trace>
  <inkml:trace contextRef="#ctx0" brushRef="#br0" timeOffset="129025.25">11138 13123 0,'0'0'0,"0"-25"0,-49 125 47,49-51-47,-25-24 16,50 49-1,24-49 1,-49 0-1,0 25 1,-74-1 0,-25-24-1,49-25 1</inkml:trace>
  <inkml:trace contextRef="#ctx0" brushRef="#br0" timeOffset="129559.26">11610 12825 0,'0'0'15,"49"0"-15,-49-24 16,-25 24 0,-24 49-1,-26 50 1,51 50-1,-1 0 1,0 0 0,25-124-16,0 0 15,0-1 1,0-48 0,0-51-1,0 1 1,50-25 15,49 24-15,-25 50-1,1 50 1,-51 50 0,-24 49-1,-24-25 1,-1-99-1,25 25-15,49-100 32,-24 26-32,99-75 15,-24 24 1,-1 26 0,-74 49-1</inkml:trace>
  <inkml:trace contextRef="#ctx0" brushRef="#br0" timeOffset="131041.48">12453 12751 0,'25'-25'15,"-75"124"-15,75-173 0,0 24 0,-25 100 32,-50 0-17,25-1 1,1 1-16,-1 74 15,25-25 1,49-49 0,26-75-1,49-50 1,0 51 0,-74-1-1,-50 50 1,-25 49-1,-74 25 1,-1-49 0,26-25 15,74-75 0,25 25-31,49-74 16,1 49-1,24 26 1,-25 24 0,-24 0-1,-50 24 1,0 1 0,0 0-1,49-50 1,-24 0-16,50 1 15,-26-1 1,-24 0 0,0 0-1,-25 0 1,0 75 15,25 24-15,24 1-1,26-75 1,24 0 0,-25 0-16,-24-25 15,24-74 1,-49 24-16,0 1 16,25-25-16,-26-25 15,1 25-15,-25-75 16,25 124-1,-25 50 1,-25 149 15,0 74-15,1 25 0,-1-49-1,50-100 1,-25-74-1,24-50-15,-24 0 16,25-24-16,0-51 16,0 1-1,0 50 1,24-1 0,26 25-1,-26 25 1,-24 50-1,-50 49 1,-24 25 0,49-74 15,74-100 0,-24 0-31,49-24 16,-74 24-1,0 26-15,-1 24 16,-48 49 0,-1 1-1,25 49 1,0-49 0,49-75 30,-24 0-30,0-25-16,0 26 16,-25-1-1,25 0-15,-1 0 16,1 25 0,0 25-1,25 25 1,24-26-1,0 1 1,51-25 0,-1-25-1,24-24 1,-24-26 0</inkml:trace>
  <inkml:trace contextRef="#ctx0" brushRef="#br0" timeOffset="132091.34">16844 13024 0,'25'0'0,"-25"-25"15,-25 25 17,0 0-17,0 0 1,-24 74 0,-1 75-1,50-25 1,50-74-1,49-50 1,0-74 0,-49-1-1,-50 1 1,-25-1 0,0 50-16,-24-24 15,24 24-15,0 0 16,25 0-16</inkml:trace>
  <inkml:trace contextRef="#ctx0" brushRef="#br0" timeOffset="132475.15">17315 12776 0,'25'0'0,"-50"0"0,75 25 31,-50-1-15,0 125 0,0 50-1,-25-50-15,25 24 16,-25-24-16,25 25 16,0-50-16,50 25 15,24-125 1,50-48-1,-24-100 1,-51 0 15,-49-75-15,-74-24 0,-50 24-1,74 50 1,25 75-1,50 49-15</inkml:trace>
  <inkml:trace contextRef="#ctx0" brushRef="#br0" timeOffset="132991.47">19796 12925 0,'-25'-25'15,"50"50"-15,-50-75 16,0 75 15,25 24-15,-24 26-16,-1 24 15,0 0 1,25 1-16,-25-1 16,25 0-16,25 25 15,74-74 1,75-50-1,-25-75 1,-100 26-16</inkml:trace>
  <inkml:trace contextRef="#ctx0" brushRef="#br0" timeOffset="133160.31">19771 13098 0,'0'0'0,"-25"0"15,25-25 1,25 1 0,50-1 15,49 0-31</inkml:trace>
  <inkml:trace contextRef="#ctx0" brushRef="#br0" timeOffset="133375.26">20615 13024 0,'0'25'0,"24"-25"31,26 0-16,74-25 1,-74 0 0</inkml:trace>
  <inkml:trace contextRef="#ctx0" brushRef="#br0" timeOffset="133527.54">20763 13198 0,'0'0'15,"-24"24"-15,-1-24 32,25 25-32,74-25 15,50-49 1</inkml:trace>
  <inkml:trace contextRef="#ctx0" brushRef="#br0" timeOffset="134058.18">22748 12478 0,'0'-50'15,"-25"1"1,50 148-16,-75-198 15,1 148 1,24 26 0,-99 99-1,25-1 1,-1-24 0,51-75-1</inkml:trace>
  <inkml:trace contextRef="#ctx0" brushRef="#br0" timeOffset="134295.54">22326 12577 0,'0'-49'16,"0"98"-16,25-148 0,-25 74 15,0 75 16,25 0-15,0 74 0,-25-50-16,24 0 15,1 1-15,25 24 16,0-25 0</inkml:trace>
  <inkml:trace contextRef="#ctx0" brushRef="#br0" timeOffset="134491.26">22351 12131 0,'0'-25'16,"0"50"-16,25-75 0,0 1 31,49 49-31,1-25 0</inkml:trace>
  <inkml:trace contextRef="#ctx0" brushRef="#br0" timeOffset="134691.41">22946 12801 0,'0'0'15,"0"24"-15,25 1 32,25-50-17,49 25-15,0-24 0</inkml:trace>
  <inkml:trace contextRef="#ctx0" brushRef="#br0" timeOffset="135291.88">23765 12453 0,'-25'25'32,"25"0"-17,-25 0-15,1 24 16,24 51 0,49-51-1,1-24 1,-1-25-1,26-25 1,-1-49 0,-24-25-1,-50-1 1,25 26 0,-25 99 15,0 24-31,0 75 15,0-49 17,49-50-17,26-25 1,-26-50 0,1-24-1,0-26 1,-50 51-1,0 24 1,24 74 0,1 51-1,-25-26-15,0-24 16,0 24-16</inkml:trace>
  <inkml:trace contextRef="#ctx0" brushRef="#br0" timeOffset="135675.19">21830 13446 0,'-25'0'15,"1"0"-15,222-25 47,-24 25-47,272-75 16,150 26-1,-51 24 1,-148 0 0,-149 0 15,-173 1-31,-26 24 16,-24-25-16,0 25 0</inkml:trace>
  <inkml:trace contextRef="#ctx0" brushRef="#br0" timeOffset="136709.29">22252 14041 0,'25'-25'32,"-50"25"-1,-25 75-15,25-1-1,1 0 1,73 1-1,-24-50 1,0-1 0,-50-24 31,-25 25-32,1-25-15,24 25 16,-25-25-16</inkml:trace>
  <inkml:trace contextRef="#ctx0" brushRef="#br0" timeOffset="136943.93">22723 14091 0,'0'0'0,"0"24"15,-25-24-15,25 25 16,-74 74 0,24-49-1,1 49-15,-51 100 16,1 24 0,0-49-1,74-50 1</inkml:trace>
  <inkml:trace contextRef="#ctx0" brushRef="#br0" timeOffset="137375.28">22847 14488 0,'25'-25'16,"-50"50"-16,0-25 15,1 24-15,-1 26 16,-25 0 0,25 49-1,50-50 1,50-24 0,-1-74-1,0-26 1,-49-24-1,0-25 1,-50 0 0,25 49-16,0 26 15,-25-1-15,75 1 16,0 49 0,24-25-16,125 25 15,-1-25 1,-49 0-1,-50 0 17</inkml:trace>
  <inkml:trace contextRef="#ctx0" brushRef="#br0" timeOffset="137760.49">23641 14289 0,'0'25'16,"0"24"-1,-25 26 1,0-1 0,1 1-1,24-50 1,24-125 31,26 51-47,49-75 31,-24 49-31,-1 26 16,-24-1-16,74 0 15,-75 50 1,-24 25-1,-25 74 1,0 25 0,-49-49-1</inkml:trace>
  <inkml:trace contextRef="#ctx0" brushRef="#br0" timeOffset="138324.29">26271 13396 0,'24'-25'32,"-48"75"-1,24-25-31,-25-1 15,0 1 1,25 0-16,-25-25 31,75-25 1,-25 0-17,-1 1 1,-24-1 15,-24 50-31,24-1 16,-25 1-16,25 0 15,-25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12:4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11883 14934 0</inkml:trace>
  <inkml:trace contextRef="#ctx0" brushRef="#br0" timeOffset="3749.21">2729 15852 0,'0'0'15,"0"-25"1,0 75 46,0-25-62,0 24 16,0 1-16,-25 24 16,0 50-1,0 0 1,1-74-1,-1-50 1</inkml:trace>
  <inkml:trace contextRef="#ctx0" brushRef="#br0" timeOffset="4198.89">3026 15728 0,'0'0'15,"0"-50"-15,25 50 16,-25-25 0,0 50-1,0 74 1,-25 26 0,-24 48-1,49-98-15,-50 24 16,50-74-1,-25-1 1,50-98 0,50-50-1,-1 25 1,-24 24 0,-26 75 15,26 50-16,-50 24 1,25 50 0,-25-24-1,0-76-15,0 1 16,0 0 0,25-25-16</inkml:trace>
  <inkml:trace contextRef="#ctx0" brushRef="#br0" timeOffset="4416.2">3547 15976 0,'0'0'0,"25"-25"32,-50 50-32,1 49 15,24 1 16,0-26-31,0 1 16,24-25 0,-24 0-1</inkml:trace>
  <inkml:trace contextRef="#ctx0" brushRef="#br0" timeOffset="4565.56">3622 15877 0,'0'0'0,"0"-25"16</inkml:trace>
  <inkml:trace contextRef="#ctx0" brushRef="#br0" timeOffset="4799.42">3845 16001 0,'0'0'0,"25"25"15,-25-1-15,25 1 16,-1 50 0,-24-26-1,0-24 1,25 0-1,-25 0 1,-49 24 0,-100 1-1,74-50 1</inkml:trace>
  <inkml:trace contextRef="#ctx0" brushRef="#br0" timeOffset="5050.13">2704 15381 0,'0'-25'16,"0"50"-16,0-75 0,50 50 31,-1-25-31,75 0 15,0 1 1,0-1 0,-74 0-1</inkml:trace>
  <inkml:trace contextRef="#ctx0" brushRef="#br0" timeOffset="5965.77">5284 15902 0,'0'0'16,"-25"0"15,0 24-15,0 26-1,25 0-15,0 49 16,50-50 15,24 1-15,-24 0-1,-25-50 1,0 24 0,-100 1-1,26 0-15,-51-25 16,1 0 0,74 0-1,1 0-15</inkml:trace>
  <inkml:trace contextRef="#ctx0" brushRef="#br0" timeOffset="6198.42">5706 15852 0,'0'-25'15,"0"50"-15,0-25 31,-25 25-31,25 24 16,0 100 0,0-25-1,25 0 1,-25-25 0,0-74-16</inkml:trace>
  <inkml:trace contextRef="#ctx0" brushRef="#br0" timeOffset="6632.32">5557 16323 0,'0'0'0,"-25"-25"0,25 1 32,25-1-32,49 0 31,1 0-31,98-24 15,1 24 1,-50-25 0,-99 50-1,-75 25 1,-74 25 0,0 49-1,50-50 1,74-24-16,24-25 31,51-25-15,24-24-1,-24 24 1,-26 25-16,26 25 16,-1 0 15,-24 24-16,-1-49 1,-24 0-16</inkml:trace>
  <inkml:trace contextRef="#ctx0" brushRef="#br0" timeOffset="6848.82">6623 15852 0,'0'0'0,"0"-50"16,0 25-1,-24 100 32,24 74-47,-25 0 16,25-1 0,0-48-1,0-76 1</inkml:trace>
  <inkml:trace contextRef="#ctx0" brushRef="#br0" timeOffset="7266.18">6499 16348 0,'-24'-74'16,"48"148"-16,-48-173 16,24 74-16,24-25 15,1 26 1,25-1-1,49 0 1,-25 0 0,1 0-1,-25 50 1,-50 0 15,-25 49-15,0-49-16,25 25 15,0-25 1,74-25 0,50 0-1,-74 0 1,-25 24 0,-25 26-1,-25 0 1,0-26-1,-24-24 1</inkml:trace>
  <inkml:trace contextRef="#ctx0" brushRef="#br0" timeOffset="7481.92">7318 15902 0,'25'-50'16,"-50"100"-16,75-125 15,-50 100 17,0 74-17,0 0 1,-25 50 0,25-50-1,0-24 1,-25-50-16</inkml:trace>
  <inkml:trace contextRef="#ctx0" brushRef="#br0" timeOffset="7766.96">7244 16224 0,'0'0'0,"0"-25"0,0-24 16,0 24 15,24 0-16,51 0 1,49 0 0,0 25-1,-74 25 1,-26 0-16,-24 0 16,-24 99-1,-1-75 1,25-24-1,-25 25 1</inkml:trace>
  <inkml:trace contextRef="#ctx0" brushRef="#br0" timeOffset="7934.74">7690 15951 0,'0'0'0,"0"-25"16,0 1 0,-25 24-1,25-25 1</inkml:trace>
  <inkml:trace contextRef="#ctx0" brushRef="#br0" timeOffset="8216.4">8062 16075 0,'0'0'31,"-25"25"-16,1 0 1,24 24-16,-25-24 16,0 124-1,50-99 1,24-26 0,1-24-1,-25-24-15</inkml:trace>
  <inkml:trace contextRef="#ctx0" brushRef="#br0" timeOffset="8949.92">10047 15852 0,'0'0'0,"0"-50"31,0 25-15,0 50 0,0 0-1,-25 124 1,-25 25-1,26-26 1,48-24 0,51-74-1,49-25 1,0-25 0,-74-25-1</inkml:trace>
  <inkml:trace contextRef="#ctx0" brushRef="#br0" timeOffset="9149.12">9997 16224 0,'0'0'0,"-74"-25"16,49 25-16,25-25 31,25 25-16,49 0 1,25-24 0,-24-1-16</inkml:trace>
  <inkml:trace contextRef="#ctx0" brushRef="#br0" timeOffset="9350.25">10617 16150 0,'0'0'16,"-24"0"15,24 24-15,24-24-16,1-24 15,25-1 1,-1 25-16,-24-25 0</inkml:trace>
  <inkml:trace contextRef="#ctx0" brushRef="#br0" timeOffset="9515.94">10617 16298 0,'0'0'0,"-24"50"16,-1-25-1,149-50 32,-25 0-47,0-24 0</inkml:trace>
  <inkml:trace contextRef="#ctx0" brushRef="#br0" timeOffset="9799.35">11634 15852 0,'0'-50'15,"-24"50"-15,-1 0 16,0 25 0,0 25-1,0 24 1,-24 50-1,-26 0 1,51-49-16,-51 24 16,1-25-1,49-74 1</inkml:trace>
  <inkml:trace contextRef="#ctx0" brushRef="#br0" timeOffset="10065.35">11287 16050 0,'0'0'16,"25"-24"-1,-25-1 1,25 50 15,24 24-15,26 26-1,-26-26 1,1 26 0,-25-51-1,0 1 1</inkml:trace>
  <inkml:trace contextRef="#ctx0" brushRef="#br0" timeOffset="10299.21">11337 15703 0,'0'0'0,"-75"-74"31,75 49-31,0 0 15,50-25 1,74 26 0,25 24-1,0 0 1</inkml:trace>
  <inkml:trace contextRef="#ctx0" brushRef="#br0" timeOffset="10733.59">11833 16249 0,'0'0'0,"0"-25"47,0 0-32,25 25-15,24 0 16,26 0-16,-1-25 16,50 1-1,-25-1 1,-74 25-16</inkml:trace>
  <inkml:trace contextRef="#ctx0" brushRef="#br0" timeOffset="11382.73">12428 16001 0,'0'0'16,"0"-25"-16,25 0 62,-25 50-62,25 0 16,-25 0-16,25 24 15,49 1 1,1-50 0,-1 0-1,0-75 1,-24-24 0,-25-25-1,0 50 16,-50 123 1,25 26-17,0 24 1,25-49 0,-1-26-1,26-48 1,0-51-1,-1-49 1,1 25 0,-50 74-1,25 25 17,-25 25-32,24 49 31,1 100-16,-25-50 1,-25-74-16</inkml:trace>
  <inkml:trace contextRef="#ctx0" brushRef="#br0" timeOffset="11832.97">11064 16522 0,'-25'0'31,"0"0"-15,75 0-1,-25 0 1,74 0 0,50-25-1,173 25 1,125 0-1,198-25 1,-323 25 0,-49 0-1,-25 0 1,-124 0 0,-99 0-1</inkml:trace>
  <inkml:trace contextRef="#ctx0" brushRef="#br0" timeOffset="12532.32">11535 16795 0,'0'0'0,"0"-25"0,0 0 16,0 0 15,-25 25-15,25 25-1,-24 49 1,48 1 0,26-1-1,0-24 1,-26-1 0,-24-24-1,0 0 1,-74 0-1,24-25 1,1 25 0</inkml:trace>
  <inkml:trace contextRef="#ctx0" brushRef="#br0" timeOffset="12799.07">11858 17018 0,'0'0'0,"25"-25"16,-50 50 31,-25 0-47,25 24 15,-49 51 1,49-26-16,-25 0 15,1 1-15,-50 74 16,-1-25 0,76-50-1,-1-74 1</inkml:trace>
  <inkml:trace contextRef="#ctx0" brushRef="#br0" timeOffset="13216.31">11783 17440 0,'0'0'15,"0"-25"1,25 50 31,-25-1-32,25 1-15,0 0 16,-25 0 0,25-25-16,-1 0 15,26-25 17,-50-25-32,25-49 31,24-50-16,1 25 1,-25 75 0,49-1-1,1 25 1,24 25 0,0 25-1,-49-25 1</inkml:trace>
  <inkml:trace contextRef="#ctx0" brushRef="#br0" timeOffset="13637.21">12379 17316 0,'-25'0'31,"25"24"-31,0 1 16,0 0-1,-25 25 1,25-26 31,25-48-47,0-26 15,24 0 1,1-24 0,24 24-1,-49 50 1,25 50 0,-50 24-1,0 1 16,0-26-15</inkml:trace>
  <inkml:trace contextRef="#ctx0" brushRef="#br0" timeOffset="14599.19">15306 16298 0,'0'0'0,"0"-24"16,0-1 31,0 74-47,0 51 15,0-1 1,-25-49 0,25-26-1</inkml:trace>
  <inkml:trace contextRef="#ctx0" brushRef="#br0" timeOffset="14765.51">15356 16174 0,'0'0'0,"0"-74"15,0 49 1,0 0 15</inkml:trace>
  <inkml:trace contextRef="#ctx0" brushRef="#br0" timeOffset="15000.09">15703 16323 0,'0'0'0,"0"25"15,0 0 1,0 0 0,0 24-1,25-49 1,-1 50 0,-48 24-1,-51-24 1,-24-25-1,49 0 1</inkml:trace>
  <inkml:trace contextRef="#ctx0" brushRef="#br0" timeOffset="15732.82">16670 16199 0,'0'0'16,"-25"-25"15,25 50-31,-24 0 16,24 149 15,-25-25-15,0-25-1,0-75 1,25-24 0,-25-50-1,75-99 1,74-50 0,0 1-1,25 74 1,-50 74-1,-49 25 1,-25 74 0,-100 50-1,26-74-15,-125 24 32,75-24-32,49-50 31,75 0 0,49 25-15,-24 0-1,-25 24 1,0 26 0,-1-1-1,1-49 1,25 0-1</inkml:trace>
  <inkml:trace contextRef="#ctx0" brushRef="#br0" timeOffset="16716.93">17390 16497 0,'0'0'0,"24"-50"0,-24 25 46,0 50-30,0 25 0,0 24-1,-24 1 1,-1-50 0,74-50 15,-24-25-31,50-74 15,49 50 1,-25 24 0,-49 50-1,-26 25 1,-24 24 0,0 51 15,25-51-16,0-24 1,0-25-16,49-25 16,-24-24-1,-25 24 1,-25 25 15,-25 25-15,0 24-1,25 26 1,50-50 0,-26-25-1,26 0 1,-25-25 0,0 0-1,0-49 1,-1-1-1,26 25 1,24 1 0,-49 49-1,25 25 1,-75 24 0,0 51-1,0-26 1,25-49-1,50-50 17,-25-25-32,24 1 15,-24 24 1,0 75 31,0-26-32,24-24 1,1 25 0,0-50-1,-1-49 1,1-1 0,-1-24-1,1 50 1</inkml:trace>
  <inkml:trace contextRef="#ctx0" brushRef="#br0" timeOffset="17050.32">18977 16348 0,'-24'74'31,"-1"-49"-31,25 0 16,-25 0-1,0 0 1,0-25 0,25 25-1,50-100 1,99-24 0,-75 74-1,-24 0 1,-25 75-1,-1 24 1,-24 26 0,-24-1-1,24-74 1</inkml:trace>
  <inkml:trace contextRef="#ctx0" brushRef="#br0" timeOffset="17799.82">20937 16497 0,'0'0'0,"0"-50"32,0 25-17,-25 25-15,0 0 16,-24 50 0,-1-25-1,25 25 1,25-26-1,50-24 1,24-24-16,26-26 16,-1 25-1,-49 0 17,-26 50-17,1 25 1,-25-1-1,0-24 1,50-50 15,49-49-15,25-50 0,25 49-1,-25 51 1,-50 24-1,-74 24-15,-24 76 16,-51-1 0,-49-25-1,50-49 1</inkml:trace>
  <inkml:trace contextRef="#ctx0" brushRef="#br0" timeOffset="18367.49">22351 16026 0,'0'0'0,"0"-25"15,-25 50 17,0-1-32,25 26 15,-24 74 1,48-25-1,51 0 1,24-24 0,-49-25-1,-25-26 1,-25 1 0,-75 0 15,50-50-31,-24 0 15,73-24 1</inkml:trace>
  <inkml:trace contextRef="#ctx0" brushRef="#br0" timeOffset="18633.8">23095 16125 0,'0'0'0,"50"0"31,-50-25-31,0 50 16,-25 0 0,-25 99-1,1 24 1,49-48 15,0-26-15,74-49-1,-24-50 1,0 0 0</inkml:trace>
  <inkml:trace contextRef="#ctx0" brushRef="#br0" timeOffset="19134.3">23145 16447 0,'0'0'0,"-50"-25"15,25 25 16,100-49-15,49 24 0,-25 0-1,-49 0 1,-50 50 15,-25 0-15,0 74-1,25-49 1,25-25 0,25-50-1,24 0 1,0-49 0,-74 49-16,25 0 15,-25 50 16,0 24-15,25 26 0,25-75-1,24 0 1,25-25 0,1-49 15,-26-1-16,-49 26 1,-25 24 0</inkml:trace>
  <inkml:trace contextRef="#ctx0" brushRef="#br0" timeOffset="19584.91">24137 16398 0,'25'0'0,"-50"0"0,50-25 16,-25 0-16,0 0 15,0 0 1,-25 25-1,-24 25 1,-26 25 0,50 24-1,1-24 1,48-25 0,1 0-16,25-25 15,24-50 1,1-25-1,-51 26-15,51-100 16,-50-25 0,24 50-1,-49 100 1,0 48 15</inkml:trace>
  <inkml:trace contextRef="#ctx0" brushRef="#br0" timeOffset="20767.7">24385 16323 0,'0'0'0,"25"-49"16,-50 49 15,-24 49-16,-1 1 1,25-1 0,50-49-1,25 0 17,49-49-17,0-1 1,-49-24-1,-25 74 1,-25 25 0,-25-25-1,25 49-15,-25 1 16,75-50 15,-1-25-15,26-49-1,-1-26 1,-24 51 0,-26-1-1,1 25 1,-25 1 31,25-1-32,0 0 1,-25 0 0,25 0-1,-1-24 1,-24 24 0,0 50 15,-24 0-16,-26 49 1,0 25 0,-24 0-1,0 1 1,24 24 15,50-50-15,25-49-1,24 0 1,26-25 0,24-50-1,-25 0 1,-24 26-16,0-26 16,-26 25-1,1 0 1,-25 1-1,0-1 1,25 25 109,-25 25-125,0-1 16,0 1 15,0 0-31,0 0 16,0 0-1,0-1 1,0 1-1,25 0 1</inkml:trace>
  <inkml:trace contextRef="#ctx0" brushRef="#br0" timeOffset="21167.04">24931 16199 0,'0'0'0,"-25"0"0,25-25 15,-25 1 1,25-1-1,25 25 17,25-25-17,49 0 1</inkml:trace>
  <inkml:trace contextRef="#ctx0" brushRef="#br0" timeOffset="21800.54">25204 16274 0,'0'0'16,"0"-25"-1,0 0 1,25 25 31,-25 25-47,24 0 15,1-1 1,25 1 0,-25 0-1,-50 0 1,-25 24-1,-24 1 1,24 0 0,-24-25-1,49-25 1</inkml:trace>
  <inkml:trace contextRef="#ctx0" brushRef="#br0" timeOffset="22534.19">26519 15852 0,'0'0'0,"24"-25"15,-24 0-15,25 0 16,-25 50 15,-25 25-15,-49 99 0,24 0-1,50-1 1,25-48-1,50-51 1,-26-49-16,26 0 16,98-25-1</inkml:trace>
  <inkml:trace contextRef="#ctx0" brushRef="#br0" timeOffset="22700.06">26568 16224 0,'0'0'0,"-49"-25"16,73 0 15,1 1-15,124-26-1</inkml:trace>
  <inkml:trace contextRef="#ctx0" brushRef="#br0" timeOffset="22867.05">27064 16125 0,'0'0'0,"0"25"16,25-1 0,50-48 15,98-1-16,-74 0-15</inkml:trace>
  <inkml:trace contextRef="#ctx0" brushRef="#br0" timeOffset="23533.79">28131 16298 0,'0'0'0,"0"-74"32,-25 49-17,0 25-15,1 0 16,-76 25-1,1 25 1,0 24 0,74 0-1,75-49 1,49 0 15,-49-50-31,98-24 16,-48-26-1,-1-74 1,-49-49 0,-26-1-1,-24 100 1,-24 149 15,-51 49-15,50 50-1,1 0 1,-1-50 0,50-49-16</inkml:trace>
  <inkml:trace contextRef="#ctx0" brushRef="#br0" timeOffset="23783.57">28503 16174 0,'0'0'0,"25"-49"16,-50 74 31,25-1-47,0 1 15,-25 50 1,25-51-16,-24 51 15,24-50 1</inkml:trace>
  <inkml:trace contextRef="#ctx0" brushRef="#br0" timeOffset="25400.34">28801 16125 0,'0'-25'15,"25"25"-15,-25-25 47,-25 50 62,0 0-93,25 0-16,-25-1 16,25 1-1,0 25-15,0 24 16,25-24 15,-25-25-31,-25-1 31,-24-24-15,-1 0 0,50-24-1</inkml:trace>
  <inkml:trace contextRef="#ctx0" brushRef="#br0" timeOffset="25633.58">29148 15976 0,'0'0'0,"0"-50"31,25 50-31,-50 75 16,0 24 15,1 0-15,-1 0-1,25-24 1</inkml:trace>
  <inkml:trace contextRef="#ctx0" brushRef="#br0" timeOffset="25933.98">29123 16348 0,'0'0'0,"25"-25"15,0-24 1,-25 24-16,25 0 15,24 0 1,26 0 0,-75 75 15,-25 24-15,0-24 15,0-50-16,75-25 1,-25 0 0,0 1-1,49-26 1,-24 25-16,-26 0 0</inkml:trace>
  <inkml:trace contextRef="#ctx0" brushRef="#br0" timeOffset="26117.37">29719 16199 0,'0'0'0,"25"25"62,-25 0-62,24 0 16,-24-1-1,25 26 1</inkml:trace>
  <inkml:trace contextRef="#ctx0" brushRef="#br0" timeOffset="26450.21">29868 16298 0,'0'0'0,"74"-99"16,0-50 0,-49 50-1,-25 50 1,0 73-1,-49 51 1,49 24 0,24-25-1,51-24 17,-1-25-17,-49 0-15,-25 24 16,-25 26-1,-49-26 1,-1-24 0,51-25-1,-1-25 1,50-49 0,-1 49-16</inkml:trace>
  <inkml:trace contextRef="#ctx0" brushRef="#br0" timeOffset="27050.68">30389 16249 0,'24'0'0,"-48"25"47,24-1-32,-25 1 1,25 25-1,25-50 1,-1 25 0,26-50-1,0 0 1,-1-49 0,-49 49-1,25 25 1,-25 0-1,-25 49 1,25 26 0,0-26-1,0-24 1,50-25 15,24 0-15,1-49-1,-1-51 1,0-48 0,1-26-1,-50 75 1,0 74-16,-50 25 31,0 74-15,-25 50-1,25 0 1,-24 0 0,24-49-1,50-50 1</inkml:trace>
  <inkml:trace contextRef="#ctx0" brushRef="#br0" timeOffset="27984.32">30860 16373 0,'0'0'0,"25"-25"16,-25 0-16,0 0 16,24-24-1,1 49 1,0-25 0,0 25-1,-25 74 1,-25 26-1,-25-26 1,26-24 0,-1-50-1,50 0 1,74-100 15,-25 51-15,1 24-1,-50 25 17,-25 25-17,-25 24 1,25 1 0,0-25-1,49-25 1,26-25-1,-1-25 1,-24 1 0,-1 49-16,-24-25 31,-25 50 0,-25 49-15,1-24-1,73-50 1,1 25 0,24-50-1,-24 0 1,-1 0 0,-49 0-1,25 25 1,-50 50-1,1-25 1,-1 0 0,50-25 15,-1 0-15,51-50-1,-1 25 1,-24 0-16,0 1 31,-26 48-15,-24 1-1,0 0-15,25 50 16,0-51 0,25-24-1,-1-24 1,1-1-1</inkml:trace>
  <inkml:trace contextRef="#ctx0" brushRef="#br0" timeOffset="28335.17">32696 16547 0,'24'0'63,"-48"24"-32,24 1 0,0-50 1,24 25-17,-24-24-15,-24 24 47,-1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14:19.1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2084 3126 0,'0'0'0,"0"-25"31,-25 25 0,0 25-15,25 24-16,-25 1 16,1 99-1,-26 24 1,-49-24-1,49-49 1,25-26 0</inkml:trace>
  <inkml:trace contextRef="#ctx0" brushRef="#br0" timeOffset="649.81">2381 3126 0,'25'-25'0,"-50"50"0,50-25 31,-25 49-15,-49 75-1,-26 25 1,50-74-16,-49 24 15,49-50 1,25-24-16,25-50 47,0 1-47,74-76 16,-25 26-1,1 49 1,-25 25-1,-26 50 17,1 24-17,0-24-15,-25-25 16,25-1-16,0-24 16,49 0-1,0-49 1,-24 24-16,0-25 15,-1-24 1,-49 24 0,-49 50 15,-1 50-15,25 0-1,0 24 1,25-24-1,75-26 1,49 1 0,49-25-1,-98-25 1</inkml:trace>
  <inkml:trace contextRef="#ctx0" brushRef="#br0" timeOffset="1119.71">1861 2878 0,'0'0'0,"-25"0"15,25-25 17,25 25-1,-1 0-16,125-50 1,50 1 0,-51-1-1,-48 25 1,-75 0 0,-25 50 62</inkml:trace>
  <inkml:trace contextRef="#ctx0" brushRef="#br0" timeOffset="2178.84">5085 2878 0,'25'-25'32,"-25"0"-32,-25 75 47,25 24-47,-24 100 15,-26 49 1,50-74 15,0-25-15,74-75-1,26-24 1,24-50 0,-50 1-1</inkml:trace>
  <inkml:trace contextRef="#ctx0" brushRef="#br0" timeOffset="2362.19">4961 3399 0,'0'0'0,"-24"0"31,-1 0-31,74 0 16,75-25-1,50-25 1</inkml:trace>
  <inkml:trace contextRef="#ctx0" brushRef="#br0" timeOffset="2551.07">5706 3349 0,'24'25'0,"26"-25"47,0 0-47,24-25 16,25 25-16,-24-25 15</inkml:trace>
  <inkml:trace contextRef="#ctx0" brushRef="#br0" timeOffset="3046.32">6574 3200 0,'-25'0'31,"0"0"-31,-24 0 16,-26 25-1,-24 49 1,49 1 0,26-1-1,48-49 1,51 0 0,49-25-1,74-50 16,-148 1-31,-1-1 16,-24-99 0,0-99-1,-50 25 1,-24 99 0,49 99-1,-25 50 1,25 74-1,-25 99 1,25 26 0,0-51-1,0-73 1,25-76 0</inkml:trace>
  <inkml:trace contextRef="#ctx0" brushRef="#br0" timeOffset="3262.47">6946 3151 0,'0'0'0,"0"-25"31,0 50 0,0-1-31,0 26 16,0 49-1,0-24 1,0-1 0,25-49-16,0-25 15</inkml:trace>
  <inkml:trace contextRef="#ctx0" brushRef="#br0" timeOffset="3529.06">7293 3200 0,'0'-49'15,"0"98"-15,0-123 0,-25 74 32,-24 25-17,49-1 1,49 51 0,26-1-1,-1-24 1,-49-25-16,-25-1 15,-25 26 1,-49-25 0,-1-25-1,26-25 1</inkml:trace>
  <inkml:trace contextRef="#ctx0" brushRef="#br0" timeOffset="3779.49">7740 2803 0,'0'0'0,"49"-74"31,-24 74-15,-50 74-1,1 75 1,-1 25-1,0 24 1,25-74 0,25-49-1,-25-51 1</inkml:trace>
  <inkml:trace contextRef="#ctx0" brushRef="#br0" timeOffset="4079.57">7715 3374 0,'0'-75'16,"0"150"-16,0-224 16,50 99-1,-1 26 1,1 48 0,-25 51-1,-1 49 1,1-50-1,-25-49 1,0-50 0,50-49-1,24-25 1,-24-1 0,-25 76-16,24-26 15,-49 25 1</inkml:trace>
  <inkml:trace contextRef="#ctx0" brushRef="#br0" timeOffset="4480.2">8211 3175 0,'25'-24'16,"-25"-1"-1,25 25-15,-25-25 63,0 50 46,0 0-109,-25 24 16,25 1-16,-25-25 16,25 24-1,0-24-15,-25 0 16,25 0-1</inkml:trace>
  <inkml:trace contextRef="#ctx0" brushRef="#br0" timeOffset="4912.34">8459 2902 0,'0'0'0,"25"-49"16,-25 24 0,0 75 15,-25 49-15,25 50-1,0-50 1,25-49-1,0-50 1,74-25 0,50 0-1,0 0 1,-75 50 0,-49 25-1,-75 24 1,-49-24 15,49-26-31,-24-24 16,24-24-1,50-26 1,50 25-16</inkml:trace>
  <inkml:trace contextRef="#ctx0" brushRef="#br0" timeOffset="6264.15">9079 3126 0,'0'0'0,"25"0"16,-25 49-1,-25 26 1,25-26 0,0-24-16,25 25 15,25-50 16,-1-50-15,26-49 0,-50 0-1,-1 24 1,-24 51 0,0 98 15,0 0-16,25 1 1,0-50-16,49-1 16,50-48-1,-24-26 1,-51-99 0,-24-74-1,-25 24 1,0 100 15,0 74-15,0 125 15,0 24-15,0 49-1,0-24 1,0-99-16,0 24 15,0-49 1,0-75 15,0-24-15,50 0 0,-1-1-1,-24 50 1,25 0 15,-1 75-15,-24 49-1,-25 25 1,0-74-16,-25 24 16,50-74-1,74-24 1,1-51-1,24 1 1,-50-1 0,-49 75-1,-25-24 1,-25 24 0,-24 49-1,24 1 1,50 24 15,24-49-15,1-25-1,74-50 1,-25 1 0,-25-26-1,-49 75 1,0 25 15,-25 25-15,25-1-1,0-24 1,-1-25 0,1 0-16,25-49 15,-1-26 1,-49 50 15,25 50 0,25 0-15,0 49 0,-1-49-1,26 0 1,-51-50-1,1 0 1,0-123 0,-25 98-16,25-49 15</inkml:trace>
  <inkml:trace contextRef="#ctx0" brushRef="#br0" timeOffset="7613.6">14041 2754 0,'25'-50'15,"-50"100"16,25-1-15,-25 26-16,25-1 16,-25 25-1,-24 75 1,24-75 0,25-49-1,-25-50 1,75-75-1,49-49 1,-25 50 0,1 24-1,-26 75 1,-49 25 0,25-1-16,-25 51 15,0-1 16,25-99-15</inkml:trace>
  <inkml:trace contextRef="#ctx0" brushRef="#br0" timeOffset="8196.53">14760 3076 0,'0'0'0,"25"-25"15,0-49 1,-50 49-1,-74 25 1,-1 75 0,51-26-1,-1 1-15,25 49 16,1-49 0,98-26-1,75-73 16,-50-50-15,-24-1 0,-51 26-1,-24 99 17,0 74-17,0 0 1,0-74-16,25 25 15,25-26 1,49-73 0,-49 24-1,24-124 1,-49 100-16,49-51 16,-24 75-1,0 25 1,-26 25 15,51 50-15,-50 24-1,-25-49 1,-25-26 0,-25 26-1</inkml:trace>
  <inkml:trace contextRef="#ctx0" brushRef="#br0" timeOffset="8697.35">16894 3126 0,'24'-25'15,"-48"50"-15,48-75 0,1 25 16,0-24 0,-25-26-1,0 26-15,-50 49 16,-74 24-1,-25 101 1,50-1 0,74-50-1,75-24 1,24-50 15,1-25-31,24-50 16,0 1-1,-74 49 1,0 0 0,0 75-1,24 24 1,26 1 0,49-50-1,-25-25 1</inkml:trace>
  <inkml:trace contextRef="#ctx0" brushRef="#br0" timeOffset="9380.34">19449 2605 0,'0'0'0,"0"-25"16,-25 25-16,0 0 16,-124 74-1,75 50 1,74 0 0,124 1-1,25-51 16,-50-24-15,-74-26 0,-50 1-1,-99-25 1,0 0 0,74-25-1,75-24 1,99-26-1,50 1 1,-100 49-16,25 0 31,-24 0-31,-50 50 16,-25 25 0,-25 24 15,0 1-16,0-50 1,25-1 0</inkml:trace>
  <inkml:trace contextRef="#ctx0" brushRef="#br0" timeOffset="10081.06">19920 3051 0,'0'25'15,"0"-50"-15,0 75 0,25-75 47,0 0-47,24 1 16,26-26 0,-1 25-1,-24 50 1,49 25-1,25-1 1,25-49 0,-75 25-16,50-75 15,-99 26 1,-25-51 0,-74 25-1,-100 26 16,124 73-15,26 26 0,48 24-1,1 25 1,-25 25 0,0 24-1,-74 1 1,-1-99-1,1-51 1,24-173 15,100-49-31,99 0 16,49 24 0,1 25 15,-51 50-31</inkml:trace>
  <inkml:trace contextRef="#ctx0" brushRef="#br0" timeOffset="10281.77">21160 2729 0,'0'-25'15,"-24"25"1,48 0 0,-24 25-1,-24 99 1,-1 25-1,0-25 1,0-25 0,25-25-1,25-74 1</inkml:trace>
  <inkml:trace contextRef="#ctx0" brushRef="#br0" timeOffset="10696.34">21557 3200 0,'-25'0'31,"50"-25"0,0 25-15,49-24-16,26-1 16,-26-25-1,-74 1 1,0 24 0,-74 25-1,-50 25 1,24 24 15,51 50-15,49-74-16,0 50 15,25-26 1,49-24 0,25-25-1,-49-25-15</inkml:trace>
  <inkml:trace contextRef="#ctx0" brushRef="#br0" timeOffset="11647.02">24088 3126 0,'24'0'0,"-48"0"16,24 25 0,-25-1-16,-50 100 15,26 0 1,24 25 15,-25 0-15,25-74-1,1-75-15</inkml:trace>
  <inkml:trace contextRef="#ctx0" brushRef="#br0" timeOffset="11879.82">23790 3771 0,'0'25'0,"0"-50"0,49-75 15,-24-73 1,25-50-1,0-1 1,24 75 0,25 50-1,25 50 1,-25 49 0,-74 74-1,-25 100 1,-124 24 15,50-99-31,-75 25 16,124-99-16</inkml:trace>
  <inkml:trace contextRef="#ctx0" brushRef="#br0" timeOffset="12246.37">24757 3175 0,'0'0'0,"50"-99"32,-50 74-32,-50 25 15,-24 25 1,-125 74 0,175-24-1,48-26 1,76-24 15,24-50-15,-25-24-1,-25-1 1,-49 1 0,0 73 15,-50 26-31,25 0 15,-25 49 1,1-74-16</inkml:trace>
  <inkml:trace contextRef="#ctx0" brushRef="#br0" timeOffset="12546.18">25080 3151 0,'0'0'0,"25"-50"31,-25 25-15,24 25-1,-24 75 1,-24-1 0,-26 0-1,50-49 1,25-50-1,24-49 1,51-25 0,-26 24-1,-24 75 1,-25 0 0</inkml:trace>
  <inkml:trace contextRef="#ctx0" brushRef="#br0" timeOffset="12881.79">25626 3200 0,'0'0'16,"24"0"-16,-24-25 15,-24-24 1,-51 24 0,-49 25-1,50 74 1,24 1-1,50-26 1,75-24 0,24-25-1,0-49 1,-25 24 0,-49 0-1,0 25 1,-25 25-16,0 49 31,0 1-15,-25-51-16</inkml:trace>
  <inkml:trace contextRef="#ctx0" brushRef="#br0" timeOffset="13363.83">25948 3275 0,'0'0'0,"25"-50"0,0 50 16,-25-25 0,0 50-1,-50 74 1,-24-24 0,74-51-1,-25-24 1,74-24 15,75-26-15,1-24-1,-51 24 1,-49 50 0,-25 50-1,-50 24 1,25-24-1,1-26 1,48-48 0,76-26-1,24-24 1,-25 49 0,-74 0-1,-1 50 1,-24 0 15,0-1-31</inkml:trace>
  <inkml:trace contextRef="#ctx0" brushRef="#br0" timeOffset="13847.63">26767 3324 0,'0'0'0,"49"0"16,-24-74-1,25-1 1,-1 26 0,-49 24-1,-24 50 1,-51 24 0,1 26-1,49-1 16,75 1-15,24-75 0,75 0-1,-100-25-15,100-25 16,-25-74 0,-25-99-1,-49 24 1,-25 100-1,-100 124 17,-24 99-17,25 75 1,24-26 0,25-24-1,25-75 1,25-24-1,0-50-15</inkml:trace>
  <inkml:trace contextRef="#ctx0" brushRef="#br0" timeOffset="13996.34">27238 3225 0,'0'0'0,"-25"-25"15,25 0 1,25-24-1,49 24 1,50 0 0</inkml:trace>
  <inkml:trace contextRef="#ctx0" brushRef="#br0" timeOffset="14513.35">27585 3175 0,'50'25'31,"-25"-25"-31,0 0 16,49-25-1,-24-24 1,-26 24 0,-24 0-1,-74 25 1,0 50-1,24-1 1,50 1-16,0 0 16,50-1-1,49-49 1,-25 0 0,-24 0-1,-25 0 1,-1 25 15,-24 0-15,0 0-1,-24-1 1,48-48 15,1-51-15,50-49-1,24 25 1,-49 25 0,-50 49-1</inkml:trace>
  <inkml:trace contextRef="#ctx0" brushRef="#br0" timeOffset="16046.8">30091 3002 0,'0'0'0,"0"-50"16,0 25 15,0 50-16,-25 0 1,25 49 0,-50 75-1,50-74-15,-49 98 16,24-74 0,0-49-1,0-50 16,25-25-15,25-74 0,74-75-1,50 50 1,0 50 0,-50 49-1,-99 75 1,0-25-1,-124 99 1,-25-25 0,50-50-1,99-24 1,-25-25 0,25 25 30,25 0-46,0 0 16,0 24 0,0 26-1,-1-26 1</inkml:trace>
  <inkml:trace contextRef="#ctx0" brushRef="#br0" timeOffset="16958.91">30587 3399 0,'0'0'0,"50"-25"16,-50 0 31,0 75-47,0-26 15,0 1-15,-25 50 16,0-51 0,25 1 15,25-74-31,49-1 16,25-24-1,-24 24 1,-26 50 15,1 25-15,-50 24-1,-25 51 1,0-51 0,25-24-1,25-25-15,25-25 16,24-24-1,1-26 1,-26 26 0,-49 24 31,0 50-32,0-1-15,0 26 16,0-25 15,25-25-15,0 25-1,0-50-15,0 25 16,-1-25 0,26 0-1,0 0 1,-26 25-1,1-24 1,-25 48 15,0 26-15,-25-25 0,25 0-1,50-25 1,-25 0-1,24-25 1,26-50 0,-26 26-1,-49 24 1,0 0 46</inkml:trace>
  <inkml:trace contextRef="#ctx0" brushRef="#br0" timeOffset="17313.66">31827 3324 0,'0'25'15,"25"-25"1,-50 25-1,1 0 1,-1 24 0,25-24-1,-25-25 1,25 25 0,50-75-1,49 1 1,0-1-1,0 25 1,-74 75 0,0 24-1,0 1 1,-1-26 0,1-49-1</inkml:trace>
  <inkml:trace contextRef="#ctx0" brushRef="#br0" timeOffset="18546.46">2307 4961 0,'0'0'0,"25"-24"15,-25-1-15,0 0 16,0 0 0,-25 25 15,0 0-31,-49 99 16,-25 50-1,49-25 1,50-74 15,50-50-15,98-124-1,-98 74 1,0-49 0,-26 49-1,1 50-15,-25-24 16,0 73-1,25 51 1,0-26 0,-25-24-1,25-50 1,24-25 0</inkml:trace>
  <inkml:trace contextRef="#ctx0" brushRef="#br0" timeOffset="18813.21">2902 4813 0,'0'-25'16,"0"50"-16,0-75 15,25 25-15,0 25 32,-25 25-17,50 25 1,24 24-1,0 0 1,-24 1 0,-50-25-1,-74-1 1,-26-24 0,51-25-16</inkml:trace>
  <inkml:trace contextRef="#ctx0" brushRef="#br0" timeOffset="19830.34">5061 4837 0,'0'0'0,"0"-24"0,24-1 16,-24-25-1,-24 25 1,24 50 0,0 25-1,-25 74 1,-25 50 0,1-26-1,24-73 1</inkml:trace>
  <inkml:trace contextRef="#ctx0" brushRef="#br0" timeOffset="20448.22">4837 5160 0,'0'0'0,"0"-25"0,0 0 31,25 25-15,0-24-16,25-1 15,74-50 1,0 1 0,-25-1-1,-74 51-15,-1 24 16,-24-25 0,0 74 15,-49 51-16,-1 49 1,-24-25 0,74-50-1,49-148 17,51-50-17,24 24 1,-50 51-1,-49 98 1,0 26 0,0 24-1,-1-49 1,51-50 0,-1-25-1,-24-50 16,-25 1-15,-1-1 0,-48 100-1,24 25 1,-25 24 0,25-24-16,49 49 15,75-49 1</inkml:trace>
  <inkml:trace contextRef="#ctx0" brushRef="#br0" timeOffset="21063.94">7492 4986 0,'0'0'16,"0"-25"0,25 1-16,-25-1 15,-25 50 17,25-1-17,0 1-15,-50 50 31,25-26-15,0-49 0,25 25-1,25-99 1,50-26 0,-1 1-1,50 25 1,-25 49-1,-49 25 1,24 74 0,-74 26-1,25-51-15,0 51 16,-25-76 0,50-24-1</inkml:trace>
  <inkml:trace contextRef="#ctx0" brushRef="#br0" timeOffset="21381.36">8509 4813 0,'0'0'0,"25"-50"16,-50 25-1,0 50 1,-25 0-1,1 124 1,74-50 0,49-74-1,25-25 1,0-25 0,-49-25 15,-50-24-16,-74-25 1,49 74-16,-50-25 16,51 50-16</inkml:trace>
  <inkml:trace contextRef="#ctx0" brushRef="#br0" timeOffset="21537.12">8955 4887 0,'0'0'0,"25"0"16</inkml:trace>
  <inkml:trace contextRef="#ctx0" brushRef="#br0" timeOffset="22314.98">10593 4614 0,'0'0'0,"0"-25"15,-25 25 1,0 0-16,-25 50 16,-49 24-1,50 26 1,49-1 0,124-74-1,0-50 1,-75 0-16,1 0 15,24-74 1,-74 25 0,-25 49-1,-49 25 1,49 25 0,50 49 15,74-49-16,75-25 1,0-50 0,-26-24-1,-73-1 1,-75 26 0,0-1-1,-25 50 1,0 25-16,-24 49 15,24 75 1,0 25 0,25 49-1,-25 25 17,-24-49-17,24-125-15</inkml:trace>
  <inkml:trace contextRef="#ctx0" brushRef="#br0" timeOffset="22481.17">10940 5309 0,'0'0'16,"0"-25"-16,0 0 16,0 0-16,0 1 15,25-26 1,49 0-1,25 1-15</inkml:trace>
  <inkml:trace contextRef="#ctx0" brushRef="#br0" timeOffset="23397.42">13346 4763 0,'0'-25'15,"0"0"48,-25 25-47,1-24-1,-26 48-15,25-24 16,-25 25-1,-74 25 1,25 24 0,25 1-1,74-26 1,25 1 0,49-50-1,50 0 1,-25-50-1,-49 25-15,24-74 16,1-25 0,-26-25-1,-49-24 1,50 73 0,-50 76-1,-25 73 16,-24 51-15,-1 48 0,25 26-1,50-50-15</inkml:trace>
  <inkml:trace contextRef="#ctx0" brushRef="#br0" timeOffset="23963.48">13768 4813 0,'0'0'0,"49"-75"31,-24 50-31,0-49 16,0 24 0,-25 26-1,-25 24 16,0 49-15,-49 26 0,49-26-16,25 1 15,149-25 1,74-50 0,0 0-1,-99-25 1,-99 1-1,-99 24 1,-50 25 0,49 25-1,51 24 1,48 51 0,51 73 15,-50 1-16,-50 24 1,-50-74 0,-24-74-1,50-50 1,-26-50 0,75-173-1,99-25 1,1 50-1</inkml:trace>
  <inkml:trace contextRef="#ctx0" brushRef="#br0" timeOffset="24247.39">14636 4689 0,'0'0'15,"0"24"-15,25-24 16,-25 50-1,0 0 1,-25-1 0,50-98 15,0-1-15,74-49-1,0 0 1,-74 49-1,0 50-15,0 0 16,-25 25 0</inkml:trace>
  <inkml:trace contextRef="#ctx0" brushRef="#br0" timeOffset="24513.81">14934 4763 0,'-25'50'0,"50"-100"0,0 149 16,49-74-1,0-75 16,26 1-15,-51-26 0,-49-24-1,-25 74 1,-49 25 0,24 25-16,1 50 15,24-1 1,75 0-1,74-49 1,25-50 0,-50-24-1</inkml:trace>
  <inkml:trace contextRef="#ctx0" brushRef="#br0" timeOffset="24797.23">15529 4763 0,'0'-25'0,"25"25"46,25-25-30,24 1 0,0-26-16,26-24 15,-76-1 1,-24 26 0,-74 49-1,-25 49 1,49-24-1,-24 74 1,49 0 0,75-74-1,74-25 1,-50 0 0</inkml:trace>
  <inkml:trace contextRef="#ctx0" brushRef="#br0" timeOffset="24980.37">16100 4565 0,'0'0'0,"49"0"47,-24 24-31,25 26 0,-25 0-1,-75-1 1,-74 26-1,-75-51 1</inkml:trace>
  <inkml:trace contextRef="#ctx0" brushRef="#br0" timeOffset="25631.21">18432 4589 0,'0'-24'0,"24"-1"15,-48 25 17,-1 49-32,0-24 15,-74 50 1,74 24-1,25-25 1,50-49 0,24-25-1,0-25 1,-24-24 0,-50-26-1,-25 1 16,0-1-15,-24 75 0,49-24-16</inkml:trace>
  <inkml:trace contextRef="#ctx0" brushRef="#br0" timeOffset="26080.66">18903 4565 0,'25'-50'15,"0"50"-15,-25 25 32,0 0-17,-25 24-15,0 100 31,-25 49-15,1 51 0,24-76-1,50-49 1,24-99 0,51-50-1,-26-49 1,-74-50-1,-74-75 1,-1 50 0,25 50-1,50 50 1,75 24 0,49 0-1,-50 0 1</inkml:trace>
  <inkml:trace contextRef="#ctx0" brushRef="#br0" timeOffset="26714.09">21433 4490 0,'0'0'0,"25"-25"16,-25 1-1,25-1 1,-25 0 0,-25 0-1,-25 25 16,-49 50-15,0 49 0,74-49-16,-24 74 15,24 24 1,25 1 0,-50-25-1,0-24 1,26-76-1</inkml:trace>
  <inkml:trace contextRef="#ctx0" brushRef="#br0" timeOffset="27064.42">20912 4937 0,'0'0'0,"25"-50"15,0 25 1,24-49-1,51 24 1,24 25 0,-25 25-1,-49 50 1,-26 49 0,1-24-1,-25-51 1,0 1-1,-25-50 1,1 25 0,24-24-16,49-76 15,26 1 1,49 0 0,-50 74-1</inkml:trace>
  <inkml:trace contextRef="#ctx0" brushRef="#br0" timeOffset="27346.98">21731 4763 0,'0'0'0,"25"50"16,24-50 0,26 0-1,24-25 1,-49-25-1,-50 1 1,-50 49 0,-49 24-1,0 1 1,74 50 0,50-26 15,24-24-16,100-25-15</inkml:trace>
  <inkml:trace contextRef="#ctx0" brushRef="#br0" timeOffset="27648.32">22277 4912 0,'0'0'0,"24"0"15,1-25 1,50-25-1,-26 1 1,-24-1 0,-149 75 31,74 0-47,-49 49 15,50 1 16,98-26-15,75-24 0,-25 0-16,125-25 15,-100 0-15</inkml:trace>
  <inkml:trace contextRef="#ctx0" brushRef="#br0" timeOffset="28031.18">23120 4887 0,'0'0'0,"25"-50"16,-75 26-1,-49 24 1,-25 0 0,50 49-1,49 1 1,25-1 0,149 1-1,-1-50 16,1-25-15,-49-74 0,-51-50-1,-24-74 1,0 49 0,-25 100-1,-25 74 1,0 49-1,0 51 1,1 24 0,-1-50-16,0 50 15,50-99 1</inkml:trace>
  <inkml:trace contextRef="#ctx0" brushRef="#br0" timeOffset="28330.89">23691 4862 0,'0'0'16,"24"0"0,-48-25 15,-1 75-15,25 0-1,74-1 1,1-24-1,-26-25-15,26 0 16,-50-50 0,-50 1-1,-99-50 1,-50 24 0,75 26 15,99 24-31</inkml:trace>
  <inkml:trace contextRef="#ctx0" brushRef="#br0" timeOffset="28848.79">24261 4862 0,'0'0'0,"25"50"31,-25-25-15,-25-1 0,25 1-1,-49-25-15,49 25 32,0-50-17,49 0-15,50-49 31,1 24-15,-76 50-16,1 0 16,-25 50-1,-49 24 1,-1-24 0,25-25-1,0 0 1,75-50-1,74-25 1,25-49 0,-25 49-1,-50 26 1,-24-1 0,-25 74 15,-25 26-16,25-26 1</inkml:trace>
  <inkml:trace contextRef="#ctx0" brushRef="#br0" timeOffset="29264">25774 5135 0,'0'0'16,"0"-25"0,-24 25-1,24 25-15,-25 0 31,0-25-15,25 50 0,25-50-1,24-25 1,1 0 0,-50 0-1,-25 25 16,0 0-31,1 0 16,-1 25 0</inkml:trace>
  <inkml:trace contextRef="#ctx0" brushRef="#br0" timeOffset="115336.59">17712 8236 0,'0'0'0,"25"0"16,-50 0 15,0 0 16,1 25-16,-1 0-15,0 24-1,-25 26-15,-24 49 16,49 49-1,0-24 1,75-25 15,-25-99-31,99 25 16,0-25 0,-25-50-1,-25 0 1,-49 25-1</inkml:trace>
  <inkml:trace contextRef="#ctx0" brushRef="#br0" timeOffset="116119.7">17985 8658 0,'0'0'0,"50"-50"32,-26 25-32,1 25 15,0-24-15,0 24 16,25 0-1,-26 0 1,1 74 0,-25 0-1,-25 26 1,25-76-16,-49 51 16,24-1-1,0-74 1,25 25 31,25-25-32,25-50 1,24 26 0,25-26-1,-24 0 1,-1 1-1,0 24 1,-49 0-16,-25 0 16,25-24-1,0 24 1,0-25 0,-25 1-1,0 24 1,0-25-1,0 26 17,0-1-17,0 0 17,-25 25 14</inkml:trace>
  <inkml:trace contextRef="#ctx0" brushRef="#br0" timeOffset="116599.08">19101 8335 0,'0'0'0,"0"-25"16,-24 1-1,-1 24 1,74 0 15,1 0-15,-25 0-16,24 24 15,51 26 1,-26 25 0,-24 24-1,-26 25 1,-24-50-16,-24 50 15,-51 0 17,1-49-17,49-75 1,0 25 0,0-25 15</inkml:trace>
  <inkml:trace contextRef="#ctx0" brushRef="#br0" timeOffset="116986.21">19746 8931 0,'0'0'16,"0"-25"62,0 50-47,25-25 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15:52.6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2233 7368 0,'0'0'0,"24"-50"15,-48 50 17,24 25-1,-50 25-31,25 24 15,-74 75 1,0 0 0,24-50-1,51-74 1,24 0-16</inkml:trace>
  <inkml:trace contextRef="#ctx0" brushRef="#br0" timeOffset="249.47">1910 7541 0,'0'-49'16,"0"98"-16,25-148 0,-25 25 31,0 49-15,0 0 15,0 50-15,50 25-1,24 49 1,0 25 0,26-25-1,-51-49 1,-24-1 0</inkml:trace>
  <inkml:trace contextRef="#ctx0" brushRef="#br0" timeOffset="484.1">1861 7765 0,'0'0'0,"-75"-50"16,75 25 0,-25 25-1,50-25 1,25 25-1,123-24 1,1-1 0,-25 0-1,-100 25-15</inkml:trace>
  <inkml:trace contextRef="#ctx0" brushRef="#br0" timeOffset="4118.42">3572 7070 0,'0'0'15,"25"-25"1,-25 0-16,25 25 16,-25 50-1,-75 74 1,1 99-1,-25 1 1,74-125 0,-25 50-1,26-75 1</inkml:trace>
  <inkml:trace contextRef="#ctx0" brushRef="#br0" timeOffset="4733.34">3845 7194 0,'0'0'0,"50"-25"0,-50 1 32,0 48-32,0 26 15,-50 49 1,25-24-16,-49 98 15,-1-49 1,26-74 15,74-75 1,49-74-17,75-25 1,-50 49-1,-24 51 1,-51 48 0,-24 51-1,-24 74 1,24-25 0,49-124-1,50-25 1,-24-50-1,-1-24 1,-74 25 15,25 24-15,-99 50 0,24 99-1,25 25 1,75-49-1,74-25 1,-25-50 0,-25-75-1,-74 50-15</inkml:trace>
  <inkml:trace contextRef="#ctx0" brushRef="#br0" timeOffset="4949.76">3498 6847 0,'173'-50'31,"-73"25"-31,-1 1 16,0-1-16</inkml:trace>
  <inkml:trace contextRef="#ctx0" brushRef="#br0" timeOffset="5533.2">6301 7194 0,'0'0'16,"0"-25"-16,25 1 16,-25-1-1,0 0 1,-25 75-1,-25 98 1,-24 100 0,24-24-1,174-75 1,25-149 0,-25-50-1,-74 25 1</inkml:trace>
  <inkml:trace contextRef="#ctx0" brushRef="#br0" timeOffset="5701.13">6227 7566 0,'0'0'0,"-75"0"31,50 0-15,1 0-1,73-25-15,100-24 16,25 24 0</inkml:trace>
  <inkml:trace contextRef="#ctx0" brushRef="#br0" timeOffset="5883.64">6872 7541 0,'0'0'0,"0"25"16,24-25 15,1 0-15,124-49 0,-50 24-16</inkml:trace>
  <inkml:trace contextRef="#ctx0" brushRef="#br0" timeOffset="6350.4">7864 7417 0,'0'0'0,"-25"0"16,-99-24 0,0 24-1,0 49 1,49 50-1,26 1 1,49 24 15,74-99-15,26-1 0,-1-48-1,0-76 1,-25-49-1,-49-99 1,0 25 0,-25 74-1,0 124 1,0 50 0,-25 50-1,25 24-15,-49 99 16,24 26-1,0-76 17,50-48-17,0-75-15</inkml:trace>
  <inkml:trace contextRef="#ctx0" brushRef="#br0" timeOffset="6568.77">8112 7442 0,'0'0'0,"25"-49"16,-50 24 15,0 74-15,25 51 0,-25 24-1,25-50 1,0-24-1,25-50 1</inkml:trace>
  <inkml:trace contextRef="#ctx0" brushRef="#br0" timeOffset="6833.73">8484 7442 0,'25'-49'15,"-50"98"-15,0-123 16,-49 74-1,49 25-15,0 24 16,25 26 0,75-1-1,-1 0 1,-49 1 0,0-25-1,-75-1 1,-49-24-1,24 0 1,51-50 0</inkml:trace>
  <inkml:trace contextRef="#ctx0" brushRef="#br0" timeOffset="7067.34">8980 7095 0,'0'0'0,"25"-25"32,-75 50-17,26 25 1,-1 74 0,0 49-1,0-24 1,25 0-1,-25-99 1</inkml:trace>
  <inkml:trace contextRef="#ctx0" brushRef="#br0" timeOffset="7350.52">8881 7641 0,'0'0'0,"0"-75"15,0 1 1,25 24-1,49 1 1,1 49 0,-1 49-1,-74 50 1,-25 1 0,25-76-1,25-48 1,49-51-1,26-49 17,-26 25-17,-24 49-15</inkml:trace>
  <inkml:trace contextRef="#ctx0" brushRef="#br0" timeOffset="7917.76">9551 7343 0,'0'0'0,"0"25"16,24 0 31,-24-1-31,25 1-16,-25 50 15,-25 24 1,25-25-1,25-74 1,0-25 15,25-74-15,-1-50 0,1-24-1,0 24 1,-26 99-1,-24 75 1,0 74 0,-24 50-1,24-50 1,24-49 0,76-25-1,-1-25 1,-25 25-1,-24 24 1,-75 1 15,-74 24-15,-25-49 0,74-25-16,1 0 15,49-25 1,0-24-1</inkml:trace>
  <inkml:trace contextRef="#ctx0" brushRef="#br0" timeOffset="8516.76">10345 7442 0,'0'0'0,"24"-25"16,-48 50 15,24 0-15,-25 25-1,0 49 1,25-25 0,0-49-1,25-25 1,49-50-1,25-49 1,-49 0 0,-25 74-1,0 25 1,-25 75 0,49-1-1,-24-49-15,74 24 16,-49-49-1,24 0 1,50-49 15,-74-100-15,0-99 0,-26 0-1,-24 198 1,0 25-1,0 50 1,-24 74 0,-1 199-1,0-75 1,0-74 0,0-74-1</inkml:trace>
  <inkml:trace contextRef="#ctx0" brushRef="#br0" timeOffset="9133.94">11014 7690 0,'0'0'0,"25"-124"16,25 0 15,-1 25-15,26 49 0,-1 26-1,1 73 1,-51 75-1,-24-25-15,0 100 16,-49-75 0,74-99-1,74-50 1,74-74 0,1-25-1,-50 24 1,-99 76-1,-25-1 17,-50 74-17,1 51 1,24-1 0,75-49-1,24-50 1,0-25-1,1-50 1,-26 26 0,-49 24-1,50 50 1,0 24 0,49 1-1,25 0 1,0-26-1,0-123 1,-124 49 15,0-98-15,0-1 0,-25 99-1</inkml:trace>
  <inkml:trace contextRef="#ctx0" brushRef="#br0" timeOffset="10867.53">14810 6921 0,'0'0'16,"0"-25"-1,-25 25-15,0 0 16,-24-24 0,-26 48-1,1 51 1,-26 49 0,51 50-1,24-26 1,25 1-1,25 0 1,-50 0 15,0-75-15,0-24 0</inkml:trace>
  <inkml:trace contextRef="#ctx0" brushRef="#br0" timeOffset="11450.25">14214 7740 0,'0'0'0,"0"-75"16,-24 1-1,48 49 1,51-24 0,74 24-1,24 0 1,1 0-1,-25-24 17,-174 24-1,-74 50-15,0-1-1,49 51 1,25-1-1,75-24 1,49-25 0,0-25-1,-24-50 1,-1 0 0,25-49-1,-49 74-15,49 1 16,-49 24-1,-25 24 17,-25 51-17,-25-1 1,0-24 0,0-50-1,25-50 1,75-49-1,24-50 1,-25 25 0</inkml:trace>
  <inkml:trace contextRef="#ctx0" brushRef="#br0" timeOffset="12233.99">17563 7045 0,'0'0'0,"0"-49"15,0 24 1,-24 25 0,-26 0-1,-25 49 1,-24 51-1,50 24 17,73-75-32,51 51 15,74-1 1,-50-25 0,-49 1-1,-50-26 1,-75-24-1,-49 0 1,0-50 0,50 0-1,74-24-15</inkml:trace>
  <inkml:trace contextRef="#ctx0" brushRef="#br0" timeOffset="12750.58">18035 7393 0,'0'0'15,"24"0"1,-48 24-16,24 1 16,0 0-1,-50 74 1,25-24-1,0-26 1,1-49 0,48-25-1,1 1-15,99-100 16,0 49 0,-74 50-1,0 25 1,-50 75-1,-25 24 1,-25-49 15,50-26-15,50-48 0,24-76-1,25 26 1,1 0-1,-100 98 1,0 51 0,0 24-1,0 0 1,24-74-16</inkml:trace>
  <inkml:trace contextRef="#ctx0" brushRef="#br0" timeOffset="13533.8">19201 7442 0,'0'0'0,"0"-49"16,-50 49 0,25 0-16,-99 0 15,0 49 1,50 26-1,49-1 1,74-49 0,51-25-1,-1-25 1,0-49 0,-49-1-1,-50 50 1,25 25-1,-75 75 1,50-1 15,25 1-15,24-51 0,51-24-1,-26-49 1,-24-50-1,-26-50 1,1 25 0,-25 74-1,-25 149 17,1 50-17,48-74-15,26 49 16,49-50-1,1-49 17,24-75-17,-50-99 1,0-74 0,-74 0-1,25 173 1,-25 1-1,-49 98 1,24 100 0,-25 50-1,50-1 1,50-49 0,-25-99-1,-1-50 1</inkml:trace>
  <inkml:trace contextRef="#ctx0" brushRef="#br0" timeOffset="15034.08">21185 7269 0,'0'0'0,"0"-25"31,0 50-15,25 24-1,-25 100 1,25-50-16,-25 25 16,25-49-1,-1-125 16,26-74-15,0-50 0,-1 1-1,-24 74 1,-25 74 0,25 74-1,0 1-15</inkml:trace>
  <inkml:trace contextRef="#ctx0" brushRef="#br0" timeOffset="16017.43">21656 7591 0,'25'-25'16,"-50"50"-16,50-124 16,-50 49-1,1 25 1,-51 75-1,1 49 1,49 0 0,50-49-1,49-50 1,50-50 0,-49 26-16,24-76 15,-25 1 1,-49 50-1,-25 49 32,0 74-31,0 0 0,25 1-1,25-50 1,74-25-1,-25-50 1,-25-24 0,-24-1-16,-25-123 15,-25 24 1,0 75 0,0 74-1,-25 75 1,0 99-1,0 24 17,0 26-17,1-75 1,48-75 0,51-24-1,74-124 1,-50-25-1,-49 0 1,-50 49 0,-50 125 15,25 0-15,0 49-1,25 0 1,25-49-1,25-50 17,-1-25-17,1-25 1,-25 1-16,0-75 16,-1 49-1,1 100 16,-50 0-15,25 74 0,0 0-1,25-24 1,25-26 0,-25-49-16</inkml:trace>
  <inkml:trace contextRef="#ctx0" brushRef="#br0" timeOffset="16417.5">23195 7517 0,'0'0'0,"24"-50"16,-24 0 0,25-24-1,25 24 1,-100 125 15,50-26-15,-25 26-1,75-26 1,24-24 0,-24-50-16,74-24 15,0-1 1,-50 1 15,-49 24-15,25 50-1,-50 24 1,-50 50 0,1-49-1,24-25 1,0-50-1</inkml:trace>
  <inkml:trace contextRef="#ctx0" brushRef="#br0" timeOffset="17068.57">25080 7318 0,'0'0'0,"-25"-25"16,0 1-16,0 24 15,-24-25 1,-50 50 0,24 49-1,50 25 1,50-49-16,25-1 15,49-49 1,-25-49 0,-24-1-1,-25-24 1,0 24 0,-50 75 15,50 49-16,74 1 17,50-26-17,0-49 1,-75-49-16,50-26 16,-25-98-1,-74-26 1,-25 100-1,-25 49 1,-24 75 0,-26 74-1,26 26 1,-1 73 0,-24 25-1,-1-24 1,1-26-1,49-123-15,0 24 32</inkml:trace>
  <inkml:trace contextRef="#ctx0" brushRef="#br0" timeOffset="17251.07">25179 7938 0,'0'0'0,"0"-49"16,-25 24-16,25 0 16,50-24-1,24 24 1,75 0 0</inkml:trace>
  <inkml:trace contextRef="#ctx0" brushRef="#br0" timeOffset="29876.81">26965 7318 0,'0'0'0,"-25"0"16,25-25 15,0 1 0,25 24 16,0-25-31,25 25-16,-1 25 16,75-25-1,-49 49 1,-26 26-1,-49-1 1,-25 25 0,-24-24-1,-1-1 1,25-49-16,-24 0 16,24-25-1,75 25 48,-26-50-48,26 25 1,49-25 0,0 0-1,1 0 1,-26 0-1,-49 1 1,25-1-16,-1-50 16,-24 51-1,0-26 1,0 0 0,-1 1-1,-24 24 1,0-25 15,-24 1-15,24 24-1,-25-25 17,0 50 93,25 25 0</inkml:trace>
  <inkml:trace contextRef="#ctx0" brushRef="#br0" timeOffset="30835.69">28528 7790 0,'0'24'125,"0"1"-125,0 0 15,0 25-15,0-26 16,-25 26-16,-24 24 15,24 1 17,0-50-17</inkml:trace>
  <inkml:trace contextRef="#ctx0" brushRef="#br0" timeOffset="31351.09">29694 7417 0,'0'0'0,"0"-24"31,0 48 48,-25 1-79,25 25 15,-25-25-15,25-1 16,0 26-16,0 0 31,25-1-15,-25-24-1</inkml:trace>
  <inkml:trace contextRef="#ctx0" brushRef="#br0" timeOffset="31736.27">29744 7045 0,'0'0'31,"-25"-25"-31,0 25 16,0 50 0,25 0-16,25-1 15,0-24 1,24-25 0,26-25-1,-50-24 1,-25-1-1,-50 0 1,25 26 0,0 24-1,1 0 1</inkml:trace>
  <inkml:trace contextRef="#ctx0" brushRef="#br0" timeOffset="32284.82">30488 7393 0,'0'-25'16,"0"0"-16,0 0 31,0 0-31,-25 25 16,-25 25-1,1 0-15,-26 49 16,75 1-1,50 24 1,24 0 0,-24-24-1,-50-26 1,-74-49 0,-51 0-1,1 0 1</inkml:trace>
  <inkml:trace contextRef="#ctx0" brushRef="#br0" timeOffset="34168.25">3622 9303 0,'0'0'0,"25"-75"15,-50 51 1,25-1-1,-25 0 1,0 0 0,-24 50-1,-26 25 1,1 49 0,49 0-1,25-25-15,0 26 16,0 48 15,25-23-15,-25 23-1,-25 1 1,0-25 0,-49-49-1,24-51 1,25-24-16</inkml:trace>
  <inkml:trace contextRef="#ctx0" brushRef="#br0" timeOffset="34419.51">3026 9923 0,'0'0'16,"-24"-25"-1,24 0 1,24 25 0,1-24-1,25 24 1,74-50 0,25 25-1,-50 0 1,-74 25-16</inkml:trace>
  <inkml:trace contextRef="#ctx0" brushRef="#br0" timeOffset="35002.21">4192 9253 0,'0'0'0,"0"-25"16,0 1-1,0-1 1,0 50 0,0-1-1,0 76 1,-24 48-1,-1 26 1,0 0 0,0-50-1,25-50 1,0-49-16</inkml:trace>
  <inkml:trace contextRef="#ctx0" brushRef="#br0" timeOffset="35952.6">4639 9650 0,'0'0'0,"0"-25"16,0 0-16,-25 1 15,0-1 1,0 50-1,-49 24 1,0 26 0,49-1-1,50-24 1,49-50 0,25-75-1,-24 1 1,-50-1 15,-1 26-15,1 74 15,-25 24-15,0 50-1,50 1 1,-1-26-1,-24-74-15,74 0 16,1-49 0,-1-51-1,-50-73 1,-24-51 0,0 51-1,-25 98 1,0 51 15,-25 98 0,0 75-15,1 24 0,24-73-16,0-26 15,0 100 1,24-100-1,1-74 1,74-49 0,-49-1-1,49-99 1,-49-49 0,-25-1-1,0 100 1,-25 74 15,-25 50-15,0 99-1,0 50 1,0-1 0,1 1-1,48-75 1,26-49-1,-25-25 1,0-25-16</inkml:trace>
  <inkml:trace contextRef="#ctx0" brushRef="#br0" timeOffset="36135.51">5507 9526 0,'0'0'16,"-74"-50"-16,24 26 31,25-1-15,75 0 15,0 0-31,24 25 16,50-49-1</inkml:trace>
  <inkml:trace contextRef="#ctx0" brushRef="#br0" timeOffset="36718.48">5730 9501 0,'0'0'0,"0"25"0,50 0 47,-25-25-47,74 0 16,-25-25-1,-24-25 17,-50 1-17,-25 24 1,0 0 0,-24 25-1,-26 75 1,51-1-1,-1-24-15,25 24 16,49-24 0,26-50-1,24 0 1,0-25 0,1 0-1,-26 25 1,-49 25 15,0 49-15,-75 1-1,25-1 1,25-49 0,-25-25-16,50-50 15,0-49 1,49-99-1,-24 98 1,24-48 0,-49 73-16</inkml:trace>
  <inkml:trace contextRef="#ctx0" brushRef="#br0" timeOffset="37202.65">8534 9204 0,'0'0'0,"0"-25"0,-25 50 47,0 24-47,0 26 15,-24 123 1,-1-24-1,0-1 1,50-123-16</inkml:trace>
  <inkml:trace contextRef="#ctx0" brushRef="#br0" timeOffset="38019.44">8261 9774 0,'0'0'0,"0"-99"15,0 24 16,0 26-15,74-1 0,25 1-1,25-1 1,0 0 0,-49 1-1,-50 49 16,-75 99-15,25 25 0,-49 0-1,49-50 1,25-49 0,-25-25-1,75-49 1,24-51-1,-24 1 17,-25 74-17,-1 50 1,1 50 0,-25-26-16,25 50 15,25-49 1,49-25-1,50-50 1,0-49 0,-50-26-1,-74 1 1,-50 74 0,-50 25-1,-24 50 1,0 49 15,74-24-15,50-51-16,0 1 15,49-25 1,25-49 0,-24-26-1,-50 50 1,-1 25 15,-24 50-15,0 24-1,25-24 1,0-25 0,0-25-1</inkml:trace>
  <inkml:trace contextRef="#ctx0" brushRef="#br0" timeOffset="38269.25">9848 9526 0,'0'0'0,"25"0"15,0-25 1,-25 50 15,0 25-31,0-26 16,-25 51-1,25-50 1,-25-25 0,50-25-1,0 0-15,99-99 16,-50 74 0,50-24-1</inkml:trace>
  <inkml:trace contextRef="#ctx0" brushRef="#br0" timeOffset="38385.75">10270 9476 0,'0'0'31,"0"75"-15,0-1-1,0-49 1,25-25 0</inkml:trace>
  <inkml:trace contextRef="#ctx0" brushRef="#br0" timeOffset="38918.44">12850 9104 0,'0'50'31,"-25"0"-15,0 24-16,-24 25 15,-1 100 1,1-26 0,24-98-1,0-26 1</inkml:trace>
  <inkml:trace contextRef="#ctx0" brushRef="#br0" timeOffset="39619.58">12602 9625 0,'0'0'0,"0"-49"16,0 24 0,25-50-1,99 26 1,0-26 15,0 1-15,-50 0-1,-24 49 1,-25 50 15,-25 49-15,-50 75-1,-24 0 1,49-50 0,0-74-1,50-50 1,49-50 0,75-49-1,-25 50 1,-49 74 15,-26 25-15,-49 74-1,0-25 1,25-24 0,25-25-1,49-50 1,-25-25-1,-24 1-15,-1-26 16,-24 26 0,-25 24 15,-49 50 0,49 0-31,-25 49 31,25 0-15,49 1 0,76-26-1,-1-24 1,-50 0 0,-24-25-16</inkml:trace>
  <inkml:trace contextRef="#ctx0" brushRef="#br0" timeOffset="40369.14">16000 9328 0,'0'0'0,"50"-75"31,-100 50-15,1 50-16,-1-25 16,-24 50-16,-1 49 15,75 25 1,100-25 0,-1 0-1,-50-49 1,-49 0 15,-99-25-15,-50-25-1,25 0 1,100-50-16</inkml:trace>
  <inkml:trace contextRef="#ctx0" brushRef="#br0" timeOffset="40602.83">16323 9328 0,'0'0'0,"25"-25"15,0 0-15,-1 25 32,-48 50-32,-26 24 15,0 75 1,1 0 15,74-25-15,-1-75-1,1-49-15</inkml:trace>
  <inkml:trace contextRef="#ctx0" brushRef="#br0" timeOffset="41036.82">16348 9774 0,'-25'-25'16,"25"0"-1,0 1 1,50-26 0,74 25-1,49-24 1,-24-1 15,-124 25-31,-25 0 0,-50 25 47,1 25-47,-51 25 16,51 24-1,49-24 1,74-25 0,26-50-1,-26-25 1,0-24-1,-49 24 1,25 50 0,-50 50-1,0-25 1,-50 99 0,25-50-1</inkml:trace>
  <inkml:trace contextRef="#ctx0" brushRef="#br0" timeOffset="42553.59">17042 9625 0,'50'-49'15,"-100"98"-15,150-123 16,-76 49-16,-24 50 31,-24 24-15,24-24-1,-25 25 1,25-25 0,74-50-1,1-25 1,-1-24 0,-24 74-1,-1 0 1,26 0 15,49 49-15,0-49-1,-25 0 1,-49-74 0,-75 49-1,25 0-15,-50 25 16,25 0-16,-99 0 15,25 50 1,50 0 0,49 24-1,49-24 1,1-50 0,74 0-1,99-124 16,-124-25-15,-49-25 0,-50 75-1,0 25 17,-50 173-17,25-50 1,25 26-1,0 98 1,50-98 0,74-50-1,0-50 1,-49-50 0,-51-49 15,-24 75-31,-49 24 15,-26 25 1,1 50 0,0 49-1,49 0 1,25-25 0,49-49-1,26-50 1,-1-49-1,-24 0 1,-1-50 0,-24 124 15,0 74-15,0-24 15,0-1-31,24-49 31,-24 0-15,49-25-1,1 1 1,-1 24 0,-49 24-1,0 26 1,0-25-16,24 24 15,1-24 1,24-25-16,1 0 16,-1 0-16,75-49 31,0-26-15,-50-24-1,-49 49-15,-50 26 31,-100 24-15,1 24 0,25 26-1,49 24 1,25 1 0,50-26-1,24-24 1,-24-25-1,49-49 1,-49-51 0,-26-73-1,26-50 1,-25 49 0,-25 75-1</inkml:trace>
  <inkml:trace contextRef="#ctx0" brushRef="#br0" timeOffset="43653.14">21185 9129 0,'0'0'0,"25"0"0,-25-25 16,25 50-1,-50 50 1,0 49 0,0-75-16,1 75 15,-1-49 1,0-75 15,0 0-15,75-75-1,49-49 1,25 25 0,-25 49-1,-49 50 1,-25 75-1,-25 24 1,0 0 0,74-99-1,25-25 1,1-24 0,-26-50-1,-49 49 16,-50 75 1,-25 24-17,50 1 1,25-25 0,50 0-1,49-25 1,-100-25-1,26 0-15,49-49 16,25-1 0,-25 50-1,-49 25 1,-25 50 0,-75 24-1,1 26 1,24-51 15,0-49-15,50 0-1,49-74 1,50-75 0,-24 99-1,-51 26-15</inkml:trace>
  <inkml:trace contextRef="#ctx0" brushRef="#br0" timeOffset="44553.03">22822 9228 0,'0'25'16,"25"0"0,-50 0-1,-24 49 1,-1-24 0,25-50 15,100-50 0,49-24-15,-25 49-1,-74 0 1,-25 75 0,-25-1-1,-25 26 1,26-26-1,73-49 1,1-24 0,49-76-1,0 51 1,-49 24 0,-25 25-16,24 25 15,26 24 1,49-24 15,0-50-15,-25-24-1,-49-1 1,-50 1 0,-75 49-1,-24 49 1,25 26-1,49-26 1,74-49 0,-24 0-16,99-25 15,0-49 1,-49 24 0,-50 26-1,-1-1 16,-24 74-15,0 1 0,0 24-1,50-49 1,24-25 0,1-25-1,-1-24 1,-49-1-16,25-123 15,24-26 1,-49 75 0,-25 74-1,0 75 1,-25 74 0,-25 50-1,26 0 1,-1 0-1</inkml:trace>
  <inkml:trace contextRef="#ctx0" brushRef="#br0" timeOffset="45436.03">26271 9080 0,'-25'-50'15,"0"25"1,-25 25-16,1 0 16,-100 25-1,25 25 1,0 49-1,99 0 1,50-25 0,0-74-16,123 0 15,-24-24 1,1-51 0,-51-49-1,-49-25 16,0-49-15,-1 74 0,-24 74-1,0 75 1,-49 124 0,24 74-1,-25 50 1,75-174-1,0-74 1</inkml:trace>
  <inkml:trace contextRef="#ctx0" brushRef="#br0" timeOffset="45669.77">26618 9129 0,'0'0'0,"25"-25"31,-25 1-15,-25 48 0,25 1-1,-25 50 1,25-26-16,-25 26 16,0-26-1,25-24 1</inkml:trace>
  <inkml:trace contextRef="#ctx0" brushRef="#br0" timeOffset="45969.46">26990 9030 0,'0'0'0,"-25"-25"31,0 25-31,-49 50 31,49-25-31,25 49 16,75 25-1,24-49 1,-74-1 0,-25-24-1,0 0 1,-75-25-1,1 0 1,-25 0 0,49-25-1</inkml:trace>
  <inkml:trace contextRef="#ctx0" brushRef="#br0" timeOffset="46254.27">27436 8955 0,'0'0'0,"25"-24"16,-25-1 15,0 50-31,0-1 15,-25 76 1,25 49 0,-24-75-16,24 75 15,-25-50 1,25-74 0</inkml:trace>
  <inkml:trace contextRef="#ctx0" brushRef="#br0" timeOffset="46535.85">27337 9452 0,'25'-50'16,"-50"100"-16,75-150 15,-1 51 1,51-1 0,-1 50-1,-49 50 1,-50 24-1,-50 1 1,50-51 0,-25 1-1,100-74 1,-1-1 0,25-24-1,-24-1 1</inkml:trace>
  <inkml:trace contextRef="#ctx0" brushRef="#br0" timeOffset="46935.87">28181 9030 0,'0'0'0,"25"-25"16,-1-49-1,-24 49 1,-24 74 15,-1 100-15,0-25-1,0-24 1,50-51 0,74-24-1,25-50 1,0-24 15,-74 49-31,-25 0 16,-50 24-1,-50 26 1,-24 0 0,25-26-1,49-24 1,25 0-1,50-49 1</inkml:trace>
  <inkml:trace contextRef="#ctx0" brushRef="#br0" timeOffset="47503.56">28776 9228 0,'25'0'0,"-50"0"0,50-24 15,-50 24 1,-25 49 15,26 1-15,48 24-1,1-49 1,50 0 0,-1-50-1,-24-25 1,-25 1-16,-1 24 15,1-49 1,-25 49 0,0 74-1,0 1 1,0 24 0,50-24-1,-1-25 16,51-50-15,-26 0 0,0-74-1,-24-75 1,0-24 0,-1 99-1,-49 74 1,50 74-1,-50 51 1,0 49 0,-50-1-1,1-24 1,24-99 0</inkml:trace>
  <inkml:trace contextRef="#ctx0" brushRef="#br0" timeOffset="48069.4">29421 9328 0,'0'0'16,"50"-100"0,24 26-1,1 24 1,-51 50 0,1 75-1,-25-1 1,-25 25-1,-24-49 1,49-25 0,74-25-1,25-50 1,-24-24 0,-1-1-1,-49 51 1,-25 48 15,-25 26-15,0 24-1,75-49 17,49-50-17,-49 1 1,-25-1-1,24 0 1,-24 0 0,0 75-1,0-1 1,49 26 0,-24-75-16,74 25 15,-25-50 1,-74 0 15,-25 0-31</inkml:trace>
  <inkml:trace contextRef="#ctx0" brushRef="#br0" timeOffset="48636.75">27238 8608 0,'0'0'0,"0"-25"16,-25 25-16,-24 25 15,24-25 1,0 0 0,50-25 30,-25 1-30,0-1 0,25 25-1,-25-25 1,0 75 0,49-1-1</inkml:trace>
  <inkml:trace contextRef="#ctx0" brushRef="#br0" timeOffset="50686.51">3150 11610 0,'0'0'15,"0"-25"-15,-24 75 47,24-1-31,-25 1-16,25 49 15,0-74 1,74-50 0,26-74-1,-26 0 1,-49 74 0,0 74 15,-25 1-31,0 49 31,49-24-15,26-50-1,-51-75 1,1 0-16,0-49 16,0-25-1,-50 50 1,0 24-1,25 25-15</inkml:trace>
  <inkml:trace contextRef="#ctx0" brushRef="#br0" timeOffset="51052.98">3870 11238 0,'0'0'0,"49"-50"15,-73 75 1,24 25 0,-25 98-1,-25 26 1,1-25 0,49-99-1,-25-50 1,50-50-1,24-74 1,26 49 0,-26 51-16,-24 24 15,25 49 1,-25 75 0,-25-24-1,24-51 16</inkml:trace>
  <inkml:trace contextRef="#ctx0" brushRef="#br0" timeOffset="51236.38">4341 11560 0,'0'0'0,"0"-25"15,0 50 16,0 0-15,-49 99 0,49-49-1,-25-51 1</inkml:trace>
  <inkml:trace contextRef="#ctx0" brushRef="#br0" timeOffset="51374.38">4366 11436 0,'0'0'0,"0"-25"16,-25 1-1</inkml:trace>
  <inkml:trace contextRef="#ctx0" brushRef="#br0" timeOffset="51620.24">4664 11461 0,'25'0'16,"-50"25"0,0 0-16,-25 74 15,50-25 1,25-24 15,74-50-15,1-50-1,24-24 1,-75-1-16</inkml:trace>
  <inkml:trace contextRef="#ctx0" brushRef="#br0" timeOffset="51919.75">5085 11263 0,'25'-50'16,"-50"100"-16,75-150 15,-75 224 17,0 50-17,1-25 1,24-50 0,0-74-1,49-50 16,-24-25-31,49-74 16,26 25 0,-51 74-1,-24 75 1,-25 49 0,0 0-1,25 1 1,0-100-16</inkml:trace>
  <inkml:trace contextRef="#ctx0" brushRef="#br0" timeOffset="53052.99">6747 11387 0,'0'0'0,"25"0"31,0 24-15,-25 1-16,0 25 15,0-1 1,-25 26-1,0-75 1,75-50 0,25-49-1,24 25 1,-50 49 0,1 50-1,-25 49 16,-25 25-15,0-49 0,0-75-1,49 0 1,1-99 0,24 25-1,26 49 1,-76 75-1,1 25 1,0-25 0,25-1-1,-25-24 1,49 0 0,-24 0-1,24-24 16,25-1-15,0-25 0,-49-24-1,-50-1 1,-25 75 0,-49 75-1,-25 24 1,74 25-1,50-74 1,74-50 0,74-25-1,26-50 1,-50 1 0,-50-25-1,-74 49 1,-50 50-1,-49 50 1,-26 49 0,51 0-1,24-74 1,50 25 0,74-50-1,0-75 1,-49 26-1,-25 24 1,-25 0 15,24 99-15,1 75 0,-25-74-1,25-51 16</inkml:trace>
  <inkml:trace contextRef="#ctx0" brushRef="#br0" timeOffset="53370.62">8931 11362 0,'24'-25'16,"1"25"-16,0 0 31,-25 74-16,-25 1 1,-24 24 0,49-74-1,24-75 1,100-24 0,0-25-1,-24 49 1,-51 50 15,-24 50-15,-25 24-1,25 0 1,-25-49-16</inkml:trace>
  <inkml:trace contextRef="#ctx0" brushRef="#br0" timeOffset="53687.7">9997 11287 0,'0'-24'31,"-25"24"-16,1 49 1,24 1 0,-25-25-16,50-1 15,-25 26-15,49 0 16,-24-26 15,-50 1-15,-49 0-1,-50 0 1</inkml:trace>
  <inkml:trace contextRef="#ctx0" brushRef="#br0" timeOffset="54754.59">12726 11436 0,'0'-25'15,"0"1"17,0 48-1,-25 1-16,25 25-15,-25 24 16,-24 75 0,24-25-1,0-49 1,0-26 0</inkml:trace>
  <inkml:trace contextRef="#ctx0" brushRef="#br0" timeOffset="55703.5">12528 11759 0,'0'0'15,"0"-25"-15,0 0 16,49-25 0,26 1-1,49-26 1,0 1-1,-75 49-15,-24-24 16,25 24 15,-26 25-31,-48 49 16,24 1-16,-25 49 16,-25 25 15,25-24-16,25-76 1,-24-24 0,123-74-1,-25 24 1,-24 1 0,-1 98-1,-49-24 1,50 99-1,49-99 1,25-25 0,25-50-1,-50-24 1,-49-1 15,-50 51-15,-74 24-1,-50 49 1,74 1 0,25-25-1,75 0 1,49-50 0,75-50-1,-100 1 1,-74 49-1,25 25 1,0 74 0,0 1-1,74-25 1,50-26 0,-1-48-1,-24-26 16,-74-49-15,-50-100 0,0 1-1,-25 123-15,25 1 16,-25 173 15,1 75-15,24-1-1,0 1 1,0-75 0</inkml:trace>
  <inkml:trace contextRef="#ctx0" brushRef="#br0" timeOffset="55853.27">14413 11560 0,'0'0'0,"0"-25"31,0 1-15,49-1-1,1 0-15</inkml:trace>
  <inkml:trace contextRef="#ctx0" brushRef="#br0" timeOffset="56120.53">15976 11263 0,'0'0'0,"0"-50"31,-25 50-31,0 0 15,0 50 1,0 49 0,1 50-1,-26-1 1,0-48 0</inkml:trace>
  <inkml:trace contextRef="#ctx0" brushRef="#br0" timeOffset="56753.21">15678 11709 0,'0'-50'0,"0"100"0,0-124 16,0 24-1,25 0 1,74-24 0,50 24-1,-25-24 16,-50 24-15,-49 50 0,-25 25-1,-25 50 1,1 49 0,-1-25-1,25-74-15,-25-1 16,25 1-1,74-74 1,26-26 0,-1 1-1,-50 24 1,-24 50 0,-25 50-1,0 24 16,50-24-15,49-25 0,75-75-1,-100-49 1,-49 0 0,-25 24-1,-25 50 1,-49 75-1,24 49 1,50 0 0,25-49-1,0 0 1,0-50 0</inkml:trace>
  <inkml:trace contextRef="#ctx0" brushRef="#br0" timeOffset="57270.66">19424 11039 0,'0'-25'16,"-50"75"-1,50-25-15,-25 49 16,1 1-16,-26 98 16,75-24-1,49-74 1,50-75 0,-74 0-1</inkml:trace>
  <inkml:trace contextRef="#ctx0" brushRef="#br0" timeOffset="57453.7">19300 11387 0,'0'0'0,"-50"-25"16,75 0 15,99-49-16,50-1 1,-75 50 0</inkml:trace>
  <inkml:trace contextRef="#ctx0" brushRef="#br0" timeOffset="57604.04">19821 11312 0,'0'0'0,"25"0"31,24-25-15,50 1-1,1-1-15,24-25 0</inkml:trace>
  <inkml:trace contextRef="#ctx0" brushRef="#br0" timeOffset="58036.84">21086 11114 0,'-25'-25'16,"0"0"-16,0 25 15,-99 0 1,25 75 0,50-1-1,24 25 1,50-49-1,49-25 1,25-25 0,0-25-1,-49-25 1,-25-74 0,-25-74-1,0 24 1,0 25-1,0 124 1,0 50 0,-50 124-1,25 124 1,1-99 0,24-50-1,24-100 1</inkml:trace>
  <inkml:trace contextRef="#ctx0" brushRef="#br0" timeOffset="58270.04">21359 11114 0,'0'0'0,"0"-25"15,0 0-15,0 0 16,-25 50 15,0 25-15,25 49-1,-25 0 1,25-24 0,25-51-1</inkml:trace>
  <inkml:trace contextRef="#ctx0" brushRef="#br0" timeOffset="58554.14">21731 11139 0,'0'0'16,"0"-75"0,-25 75-1,-25 0-15,-24 50 16,74 24-1,50 1 1,24-1 0,-24-49-1,-25 0 1,-75 24 0,-25-49 15,1 25-16,49-25-15</inkml:trace>
  <inkml:trace contextRef="#ctx0" brushRef="#br0" timeOffset="58770.74">22004 10940 0,'0'0'0,"49"-50"16,-24 50-1,-25 25 1,-25 25 0,25 49-1,0 50 1,0 0 0,-24-75-1</inkml:trace>
  <inkml:trace contextRef="#ctx0" brushRef="#br0" timeOffset="59037.28">22029 11461 0,'0'-74'16,"49"-1"-1,1 1 1,-1 24 0,1 50-1,-25 25 1,-25 49-1,-25-24 1,25 0 0,25-50-1,0-25 1,24 0-16,26-49 16,24-1-1,-49 26 1</inkml:trace>
  <inkml:trace contextRef="#ctx0" brushRef="#br0" timeOffset="59537.02">22674 11139 0,'0'0'0,"0"-25"15,0 0-15,0 0 16,24 25-1,-24-25 1,25 25 109,-25 25 0,-25 0-125,25 25 16,0-26-1,-24 26-15,24 24 16,-25 1 0,25-50-1,-25-25 1</inkml:trace>
  <inkml:trace contextRef="#ctx0" brushRef="#br0" timeOffset="60087.68">22946 10791 0,'0'0'15,"25"-49"1,-25 24 15,0 50-15,0 24-1,-25 50 1,1 25 0,-1 1-1,0-51 1,25-49 0,0 0-1,50-50 1,49-25-1,0 1 1,-24 24 0,-51 25-1,1 25 1,-50 24-16,-24 26 16,-26-1-1,1-49 16,49-25-15,50-25 0</inkml:trace>
  <inkml:trace contextRef="#ctx0" brushRef="#br0" timeOffset="60636.9">23368 11139 0,'25'0'16,"-50"0"-16,50-25 15,-50 50 1,0 24 0,25 1-1,25-50 1,0 25 0,49-50-1,-24-25 16,0-24-15,-26 24 0,-24 25-1,0 50 1,-24 50 0,24 24-1,0-74-15,24-1 16,51 1-1,24-50 1,-25-49 0,-24-50-1,25-50 1,-51 1 0,1 73-1,-25 76 16,0 123 1,-25 50-17,25-50-15,-49 50 16,49-100 0,-25 26-1</inkml:trace>
  <inkml:trace contextRef="#ctx0" brushRef="#br0" timeOffset="61320.07">23914 11188 0,'0'0'0,"25"-74"16,0 24-1,24 0 1,26 1 0,-51 49 15,-24 25-16,-24 74 1,-1 0 0,0-24-1,124-75 17,0-50-17,-49 25 1,74-49-1,-99-1 1,-50 75 15,0 25-31,-24 0 16,24 25-16,25-26 16,0 26-1,25 0 16,49-50-15,0-25 0,1 0-1,-1-25 1,-24 26 0,-25 24-1,0 24 1,24 51-1,26 24 1,-1-74 0,0-25-1,-49 0 1,0-50 0,25-24-1,-26-1 16,-24 26-15,0 24-16</inkml:trace>
  <inkml:trace contextRef="#ctx0" brushRef="#br0" timeOffset="62170.66">26916 11039 0,'0'0'15,"0"-25"-15,0 1 16,24 48 46,-48 26-62,48 0 16,-48 24 0,24-24-1,24-25 1,-24-1-16</inkml:trace>
  <inkml:trace contextRef="#ctx0" brushRef="#br0" timeOffset="62304.62">27015 11014 0,'0'0'0,"0"-49"31,-25 24-16,25 0-15</inkml:trace>
  <inkml:trace contextRef="#ctx0" brushRef="#br0" timeOffset="62554.07">27412 11014 0,'0'0'15,"24"25"-15,-48 25 16,-1 24-1,25 1 1,25-1 0,49 1-1,-49-26 1,-75-24 0,-49 25-1,0-50 16,74 0-31</inkml:trace>
  <inkml:trace contextRef="#ctx0" brushRef="#br0" timeOffset="63487.03">28379 11238 0,'0'0'15,"25"0"1,-25-25-16,25 75 16,-50 24-1,0 25 1,0-24 0,1-51 15,-1-48-16,99-51 1,50-24 0,-25 0-1,-24 49 1,-50 75 0,-25 49-1,-25 26 1,0-26-1,75-99 17,-1 0-32,75-74 15,-24 25 1,-76 74 0,1 0-1,-25 49 16,0 26-15,25-50 0,25-1-1,24-73 1,0-1 0,-49-24-1,0 49 1,-25 0-1,-50 50-15,26 25 16,-1-1 0,25 1-1,25-25 1,49-25 0,-24-50 15,24 0-16,-24-24 1,24 49 0,1 25-1,-75 50 1,0 24 0,-75-24-1,100-75 32,49-49-31,1 24-1,-1-24-15,75-1 16</inkml:trace>
  <inkml:trace contextRef="#ctx0" brushRef="#br0" timeOffset="63788.31">30016 11188 0,'0'25'16,"0"-50"-16,25 50 16,0 0-16,49-50 15,50-25 1,-99 26 0,25-51-1,-25 25 1,-75 26-1,0 24 1,-24 74 0,24 25-1,75-24 1,74-26 0,125-24 15,-125-25-31,-25 0 0</inkml:trace>
  <inkml:trace contextRef="#ctx0" brushRef="#br0" timeOffset="64870.48">1092 13371 0,'49'-74'32,"-49"49"-32,0 0 15,-25 0 1,1 25-1,-76 75 1,1 49 0,99-25-1,74-25 1,75-24 0,-25-25-1,-24 49 16,-100 1-15,-50-26 0,-49 1-1,24-25 1,51-50 0</inkml:trace>
  <inkml:trace contextRef="#ctx0" brushRef="#br0" timeOffset="65103.91">1761 13495 0,'0'0'0,"25"0"16,-25 25-16,0 0 15,-25 0 1,0 99-1,1 74 1,-51-24 0,26-1-1,-26-98 1</inkml:trace>
  <inkml:trace contextRef="#ctx0" brushRef="#br0" timeOffset="65370.73">1662 13843 0,'0'0'0,"25"-100"0,0-148 16,-1 99-1,1 50 1,50 50 0,-26 24-1,1 74 16,-50 100-15,-50 50 0,-49-26-1,0-49 1,74-99-16</inkml:trace>
  <inkml:trace contextRef="#ctx0" brushRef="#br0" timeOffset="65737.2">2208 13396 0,'0'0'0,"0"-50"15,25 50 1,-25-24-1,49 24 1,1 0 0,-25 24-16,-25 51 15,0 49 1,-50 0 0,25-75-1,0-49 1,50-49-1,25-75 1,24-25 0,1 25-1,-26 74 1</inkml:trace>
  <inkml:trace contextRef="#ctx0" brushRef="#br0" timeOffset="66655.8">2679 13520 0,'25'25'16,"-50"-50"-16,75 75 16,-1-50-1,26-50 1,-1-24 0,-74-1-1,25 50 1,-75 25-1,-24 50 1,24 49 0,26 0-1,48-74-15,100-25 16,75-25 0,24-24 15,-74-1-16,-99 1 1,-75 24 0,-99 50-1,25 49 1,49 0 0,25-24-1,100-50 1,49-74-1,-75 49-15,26-50 16,-51 51 0,1 24-1,0 0 1,25 24 15,74 26-15,49-50-1,-24 0 1,0-25 0,-50-24-1,-99-1 1,0 25 0,-25 25-16,1-25 15,-26 25 1,0 25-1,26 25 1,-1 49 0,25-25-1,25-74 1,49-24 0,0-26 15,-49 0-16,25 1 1,24-174 0,-49 98-16,25-48 15,-50 49 1,-50 124 15,-24 49-15</inkml:trace>
  <inkml:trace contextRef="#ctx0" brushRef="#br0" timeOffset="68071.23">6847 13322 0,'0'0'0,"0"-50"31,0 25-31,-25 0 16,0 50 15,0 25-16,-49 99 1,49 24 0,25-74-1,74-49 1,26-50 0,-51-50-16,26-24 15,-26-50 1,-49 0-1,-24 0 1,-26 74 0,-24 75-1,24 74 1,25 50 0,75-50 15,24-49-16,50-75 1,0-49 0,-74 49-16,-1-99 15,1 50 1,-25 49 0,-25 50-1,0 74 1,0 0-1,0-49 1,49-50 0,1-25-1,25-50 1,-26-24 0,-24 0 15,0 99-16,0 99 1,24 0 0,26 1-1,49-76 1,24-24 0,-48-49-1,-1-50 1,-74-1-1,-25-73 1,0 24 0,-25 74-1,25 100 1,25 74 15,0 1-15,-25 49-1,0-100 1,0 50-16</inkml:trace>
  <inkml:trace contextRef="#ctx0" brushRef="#br0" timeOffset="68238.31">8211 13297 0,'0'0'0,"0"-25"15,0 0-15,-25 0 16,25 1 0,25-1-1,74 0 1</inkml:trace>
  <inkml:trace contextRef="#ctx0" brushRef="#br0" timeOffset="68789.07">10345 13396 0,'0'-25'47,"0"50"-32,0 0 1,0 24-16,-25 26 16,0-1 15,25-49-31,-25 0 15</inkml:trace>
  <inkml:trace contextRef="#ctx0" brushRef="#br0" timeOffset="68937.03">10345 13371 0,'0'0'0,"0"-149"15,0 100 1,0 24-1</inkml:trace>
  <inkml:trace contextRef="#ctx0" brushRef="#br0" timeOffset="69237.9">10717 13545 0,'0'0'0,"-50"74"16,50-49 0,0-50 15,25 0-31,24-24 16,51-50-1,-1 24 1,-50 50-1,-49 50-15,25 0 16,0 49 0,-25 26-1,0-26 1</inkml:trace>
  <inkml:trace contextRef="#ctx0" brushRef="#br0" timeOffset="69789.66">13520 13247 0,'25'-25'16,"-50"50"-16,50-74 31,-25 73-31,-25 76 16,-50 123 15,26-99-15,24-75-16</inkml:trace>
  <inkml:trace contextRef="#ctx0" brushRef="#br0" timeOffset="70356.55">13272 13545 0,'0'0'0,"0"-25"0,0 0 15,25 0 16,24 1-31,1-1 16,24-25-16,100-74 16,-50 25-1,-50 49 17,-74 25-17,0 50 1,-25 75-1,1 48 1,-1-73-16,25-26 16,-25 26-1,25-50 1,25-50 0,49-74-1,-49 49-15,74-49 16,-24 24-1,-50 75 1,-1 75 0,-24 49-1,-24-25 1,24-49 0,49-50 15,26-25-16,24-25 1,0 25 0,-49 1-1,-26 24-15</inkml:trace>
  <inkml:trace contextRef="#ctx0" brushRef="#br0" timeOffset="70789.64">14735 13396 0,'0'0'0,"-49"0"15,24-25 1,50 25 31,49-25-31,50-24-1,-49-1 1,-51-24-1,-48 74 1,-51 0 0,26 25-16,-51 49 31,26 50-15,49-25-1,50 0 1,0-49-16</inkml:trace>
  <inkml:trace contextRef="#ctx0" brushRef="#br0" timeOffset="71288.75">17390 12999 0,'0'-25'16,"0"50"-16,24-50 0,-24 0 15,-24 25 1,-1 50-16,-50 74 16,26 75-1,49-51 17,49-48-17,51-76 1,-76-24-16</inkml:trace>
  <inkml:trace contextRef="#ctx0" brushRef="#br0" timeOffset="71755.6">17290 13470 0,'-49'-24'16,"98"48"-16,-123-48 16,124 24-1,74 0 1,99-75-1,-25 1 1,-74 24 0,-74 1-1,-50 24 1,-50 25 0,1 0-1,-26 25-15,26-1 16,-75 100-1,124-49 1,74-75 0,25-25-1,25-25 1,-49-24 0,-50 24-1,-1 75 16,-24 50-15,0 24 0,50-50-1,-25-24-15,25 0 0,49-25 32,-50 0-32</inkml:trace>
  <inkml:trace contextRef="#ctx0" brushRef="#br0" timeOffset="71920.9">18531 13272 0,'0'0'0,"25"-50"16,-25 75 31,-25 0-47,0 25 0,0-26 15,0 51 1,25-26-1</inkml:trace>
  <inkml:trace contextRef="#ctx0" brushRef="#br0" timeOffset="72055.57">18630 13148 0,'-25'-124'16,"25"99"-16,-25 0 15</inkml:trace>
  <inkml:trace contextRef="#ctx0" brushRef="#br0" timeOffset="72304.55">18853 12949 0,'25'0'0,"-50"0"0,50 25 32,-50 25-32,0 24 15,25 50 1,-24 25 0,24-25 15,24-74-16</inkml:trace>
  <inkml:trace contextRef="#ctx0" brushRef="#br0" timeOffset="72554.77">19374 13247 0,'0'0'0,"-74"0"46,49 25-46,25 0 16,0 0-16,99 49 16,-24-24-1,-51-26 17,-24 1-32,-49 0 15,-26 0 1,-123 24-1,99-49-15</inkml:trace>
  <inkml:trace contextRef="#ctx0" brushRef="#br0" timeOffset="73021.62">21284 12974 0,'0'0'0,"0"-25"15,0 50 1,0 0 0,0 25-16,-24 74 15,-1 25 1,0-1 15,25-48-31</inkml:trace>
  <inkml:trace contextRef="#ctx0" brushRef="#br0" timeOffset="73789.1">21136 13446 0,'0'0'0,"0"-50"16,24-24 0,1 24-1,50-24 1,49 24-1,-75 0-15,100-24 16,-50 24 0,-74 50-1,-50 99 17,-24 50-1,-1 0-16,25-50 1,25-49 0,25-100-1,25 26 1,-26-26-16,76-24 16,-51 24-1,-24 50 1,-25 74-1,25 26 1,0-26 0,49-24-1,50-50 1,0-50 15,-25-49-15,-49-25-1,-50 74 1,-74 50 0,-26 50-1,51 49 1,24-49 0,75-26-1,24-48 1,25-26-1,0-24 1,-49 24 0,-25 100 15,-25 24-15,0-49-1,0 24 1,25-49-1</inkml:trace>
  <inkml:trace contextRef="#ctx0" brushRef="#br0" timeOffset="74154.5">22798 13272 0,'0'0'0,"49"-25"0,-49 0 15,25 25 1,-25 25-1,0 0 1,-50 49 0,26-24-16,-1 0 15,25-50 17,74-75-1,50-24-16,0 0 1,-49 74 0,-26 50-1,-49 24 1,0 26 0,-24-26-1,-26 1 1</inkml:trace>
  <inkml:trace contextRef="#ctx0" brushRef="#br0" timeOffset="78905.08">24683 13322 0,'0'0'0,"0"-50"16,-25 25 15,25 0-16,0 1 1,-25 24 0,1 74-1,-1 25 1,0 25 0,25-49-1,25-51 1</inkml:trace>
  <inkml:trace contextRef="#ctx0" brushRef="#br0" timeOffset="79075.45">24683 13173 0,'0'0'0,"0"-75"15,-25 50 1,25 1-1</inkml:trace>
  <inkml:trace contextRef="#ctx0" brushRef="#br0" timeOffset="79321.89">24981 13049 0,'0'0'0,"0"74"16,0-49 0,0 0-16,24 49 15,26-24 1,0-1 15,-50 1-15,-50-25-1,-99 24 1,25-24-16</inkml:trace>
  <inkml:trace contextRef="#ctx0" brushRef="#br0" timeOffset="79588.78">26395 13049 0,'0'0'0,"0"-25"16,-25 50 15,25 24-16,0 1 1,0 0-16,-25 74 16,25-25-1</inkml:trace>
  <inkml:trace contextRef="#ctx0" brushRef="#br0" timeOffset="80238.07">26196 13322 0,'0'0'16,"25"-124"-1,25 99 1,-26 0-16,26-25 16,49 1-1,-49-1 1,-1 50-1,-49 50 1,0 24 0,0 50-1,0 0 1,-24-49 0,24-51 15,0-48-16,49-51 1,1 26-16,24-26 16,1 50-1,-26 25 1,-24 50 15,25 24-15,-1 1-1,51-50 1,24-25 0,-50-50-1,0 0 1,-74-49 0,0 25-1,-49 74 1,-1 74-1,25 25 1,50 1 0,50-26-1,-26-24 1</inkml:trace>
  <inkml:trace contextRef="#ctx0" brushRef="#br0" timeOffset="80788.86">29049 12999 0,'0'0'0,"-25"-25"31,0 25-31,1 0 16,-76 50-1,51 74 1,49 0-1,99-25 1,0 0 0,-99-49-1,-49 24 1,-150-49 15,100-25-15,74 0-16</inkml:trace>
  <inkml:trace contextRef="#ctx0" brushRef="#br0" timeOffset="81021.73">29297 13049 0,'0'0'0,"25"-25"16,0 25-1,-25 25 1,-25 49 0,25 50-1,-25 25 1,25-25 15,25-50-31</inkml:trace>
  <inkml:trace contextRef="#ctx0" brushRef="#br0" timeOffset="81488.81">29272 13470 0,'0'0'0,"0"-24"16,25-1-1,49 0 1,75 0-1,-25-24 1,0 24 0,-99-25-1,-50 50 1,-74 0 15,-25 50-15,50 49-1,49-25 1,50-49 0,49-25-1,50-49 1,-49-1 0,-26 25-1,-24 25 1,0 50-1,-25 24 1,25 1 0,-1-26-1,-24 1 1</inkml:trace>
  <inkml:trace contextRef="#ctx0" brushRef="#br0" timeOffset="81821.98">30215 13371 0,'0'0'16,"25"-25"-16,-25 75 31,-25-25-15,0 49-1,0-24 1,50-75 15,25 0-15,24-49-1,1 24 1,-51 25 0,1 25-1,0 75 1,0-1-1,24-24 1,1-25-16</inkml:trace>
  <inkml:trace contextRef="#ctx0" brushRef="#br0" timeOffset="82555.48">30984 13371 0,'0'0'0,"25"-74"16,-50 49-1,-50 25 1,26 0-16,-26 74 16,26 1-1,24 24 1,50-49 15,24-26-15,26-24-1,-1-24 1,-24-76 0,-25-48-1,0-76 1,-25 51 0,0 98-1,-50 125 1,0 74-1,1 50 1,49-1 0,49-74-1,51-49 1,24-25 15,0-50-15,-75-25-1,-49-49 1,0 50 0,-49 24-1,-1 25-15,-24 74 16,24 1 0,25-1-1,50-24 1,25-50-1,24-25 1,0-50 0,1 26-1,-75 24 1,25 25 0,-25 50 15,0 74-16,-25-50 1</inkml:trace>
  <inkml:trace contextRef="#ctx0" brushRef="#br0" timeOffset="82872.42">31753 13396 0,'0'0'0,"25"-25"15,0 50 1,-50 0 0,25 24-1,-25 1 1,0-25 15,50-25-15,25-50-1,24 1 1,-24-1 0,-1 50-1,1 25 1,24 0 0</inkml:trace>
  <inkml:trace contextRef="#ctx0" brushRef="#br0" timeOffset="83255.23">32423 13495 0,'0'0'16,"25"-25"-16,-25 1 0,24-26 16,-48 25-1,-1 0 1,-25 50 15,0 50-15,26 24-1,24-50 1,0 1 0,49-50-1,1-25 1,0-74 0,-1-50-1,-24 25-15,25-149 16,-1 75-1,-24 99 1,-25 123 0,-74 100-1,24 75 1,0 24 0</inkml:trace>
  <inkml:trace contextRef="#ctx0" brushRef="#br0" timeOffset="85205.43">1960 15033 0,'0'-25'15,"0"50"1,0 25 0,-25 0-16,0 98 15,0 1 1,-24-50 15,49-148 0,25-1-15,-1-74 0,51 0-1,-26 25 1,1 74 0,0 75-1,-26-1-15,1 100 16,0-25-1,0-25 1,0-74 0</inkml:trace>
  <inkml:trace contextRef="#ctx0" brushRef="#br0" timeOffset="85721.76">2456 15207 0,'0'0'15,"0"-25"1,-25 50 0,0 25-1,0 74 1,25 0 0,50-75-1,25-24 1,-26-50-1,1-24 1,-25-26 0,-25-24-1,0 25 17,24-1-17,1 50 1,25 75-1,-1 0 1,-24 24 0,0 0-1,0-49 1,-25-74 15,0-1-15,25-49-1,49 24 1,-49 26 0,0 49-1</inkml:trace>
  <inkml:trace contextRef="#ctx0" brushRef="#br0" timeOffset="86205.14">3225 15257 0,'0'0'0,"0"24"16,0 1-1,0 50 1,-25-1 0,25-24-1,0-26 1,0-48-1,25-26 1,25 0-16,-1-49 16,1 74-1,-25 50 32,-1 50-31,-24-51-1,0 1 1,0-50 0,50-24-1,0-26 1,-26 51-16,1-1 16,25 25-1,-25 49 1,-1 26-1,26-50 1,49-25 0</inkml:trace>
  <inkml:trace contextRef="#ctx0" brushRef="#br0" timeOffset="86706.01">3994 15232 0,'0'0'15,"0"-25"1,-50 25-1,1 50 1,-26 24 0,50 0-1,75-49 1,24-74 0,1 24-1,-50-25 1,0 25-1,-25 1 17,0 48-32,-25 26 15,50 0 1,-1-26 15,26-24-15,49 0-1,-49-24-15,49-26 16,-49-49 0,-26-75-1,-24 25 1,25 50 0,-25 173 15,25 100-16,0 25 1,49-1 0</inkml:trace>
  <inkml:trace contextRef="#ctx0" brushRef="#br0" timeOffset="87240.16">6400 15083 0,'0'0'0,"-25"0"16,1 0-16,-51 0 15,26 0 1,-1 0-16,-49 50 16,-1 24-1,51 50 1,49-74 15,74-26-15,26-24-1,24-49 1,-50-26 0,0-24-1,-49-50 1,-50-124 0,25 174-1,-24 99 1,-1 75-1,0 98 1,25 1 0,-25 0 15,50-50-31</inkml:trace>
  <inkml:trace contextRef="#ctx0" brushRef="#br0" timeOffset="87471.46">6574 15157 0,'0'0'0,"0"-24"0,0-1 47,0 50-32,0-1 1,0 26-16,0 49 15,0 0 1,0-24 0</inkml:trace>
  <inkml:trace contextRef="#ctx0" brushRef="#br0" timeOffset="87638.64">6623 15008 0,'0'0'15,"-24"-24"-15,-1 24 32</inkml:trace>
  <inkml:trace contextRef="#ctx0" brushRef="#br0" timeOffset="87922.55">6847 15058 0,'25'25'16,"-50"0"-16,25 0 15,-25 49 1,25-24-1,50-1 1,24-24 0,-49 0-1,-25 0 1,-75 24 0,51-24-16,-101 25 15,76-26 1</inkml:trace>
  <inkml:trace contextRef="#ctx0" brushRef="#br0" timeOffset="88155.35">7120 14959 0,'0'0'16,"24"-25"-16,-24 50 47,0 24-32,25 1-15,-25 25 16,0 49 0,-25 24-1</inkml:trace>
  <inkml:trace contextRef="#ctx0" brushRef="#br0" timeOffset="88440.01">7169 15381 0,'0'0'0,"25"-50"0,-50 25 16,25 0 0,0 1-1,50-26 1,-1 50-1,1 25 1,-25 24 0,-25 26-1,0-26-15,25-49 32,-25-24-17,49-76 1,26 1-1,-1 0 1</inkml:trace>
  <inkml:trace contextRef="#ctx0" brushRef="#br0" timeOffset="88972.08">7913 15108 0,'-24'25'32,"24"-1"-32,-25 51 15,25-26 1,-25 51-1,25-26 1,-25-49-16</inkml:trace>
  <inkml:trace contextRef="#ctx0" brushRef="#br0" timeOffset="89259.55">7913 14959 0,'0'0'0,"-24"-50"16,24 25-1,0 1 32</inkml:trace>
  <inkml:trace contextRef="#ctx0" brushRef="#br0" timeOffset="89706.71">8137 14909 0,'0'75'31,"0"-51"-31,-25 26 16,25 49-1,0 1 1,-25-1 0,25-50-1,-25-24 1,50-50 15,0 1-31,49-76 16,26 26-1,-76 49 1,1 25 0,0 75-1,-25-1 1,-25 0 0,-24-24-1,24-50 1,0-25-1,25 0 1,0 1-16</inkml:trace>
  <inkml:trace contextRef="#ctx0" brushRef="#br0" timeOffset="90289.07">8583 15182 0,'0'0'15,"25"0"-15,-25 25 16,-25 0-16,25 0 16,-25 49-1,50-24 1,25-26 0,-25-48-1,49-51 1,-24 1-1,-1-1 17,-49 51-17,0-1 1,-25 99 0,50 1-1,-25 24 1,25-50-1,50-49 1,24-24 0,0-51-1,-74 26 1,24-150 0,-24 25-1,0 75 1,-25 74-1,0 50 1,25 50 0,-25 73-1,-25 1 17,-25 75-17,26-200 1,-1 26-16</inkml:trace>
  <inkml:trace contextRef="#ctx0" brushRef="#br0" timeOffset="90556.73">9129 15455 0,'25'25'16,"0"-100"-1,24-49 1,-148 298-16,248-422 16,-100 198-1,1 26 1,-25-1-1,24 74 1,-49 1 0,25 0-16,-25 123 31,0-148-15,0 0-16,25-25 31,0 0-31,74-75 15,-74 26-15</inkml:trace>
  <inkml:trace contextRef="#ctx0" brushRef="#br0" timeOffset="91007.7">9799 15232 0,'0'0'16,"-25"25"0,0-1-1,25 1 1,-25 50-1,25-51 1,25 1 0,0-50 15,49-49-15,1 24-1,-26 26 1,1 24-1,-25 49 1,0 26 0,-25-26-1,24-49 1,1 0 0,0-25-1,25-24 1,-26 49-16,-24-50 15,25 50 1,0 0 15,0 25-15,0 0 0,24 0-16</inkml:trace>
  <inkml:trace contextRef="#ctx0" brushRef="#br0" timeOffset="91163.74">10667 15281 0,'0'0'0,"25"0"32,0-24-1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17:38.9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2729 16447 0,'0'0'0,"0"-49"31,0 98 16,-25-24-47,0 50 15,-24 24 1,-1-25-16,-24 75 16,24-99-1,25-50 1</inkml:trace>
  <inkml:trace contextRef="#ctx0" brushRef="#br0" timeOffset="200.39">2456 16522 0,'0'0'0,"25"-25"0,-25 0 47,25 50-31,-1 25-1,1-1-15,25 26 16,-25-1-1,-1-24 1</inkml:trace>
  <inkml:trace contextRef="#ctx0" brushRef="#br0" timeOffset="383.74">2431 16819 0,'0'0'0,"-25"0"15,-49-24 1,123 24 31,1 0-47,124-25 15,-100 25 1</inkml:trace>
  <inkml:trace contextRef="#ctx0" brushRef="#br0" timeOffset="866.63">3919 16398 0,'0'0'16,"0"-25"0,0 0-16,0 0 31,0 50-15,-24 0-1,24 49-15,-50 125 16,0-26-1,1-49 1,49-74 0</inkml:trace>
  <inkml:trace contextRef="#ctx0" brushRef="#br0" timeOffset="1466.81">4143 16348 0,'0'0'0,"25"-25"0,-1 25 16,-24 25-1,0 25 1,-24 49 0,-26 25-1,25 0 1,-24-50-1,49-49 1,0-50 15,24 1-15,26-51 0,24-24-1,-49 74-15,50-24 16,-51 49-1,1 49 1,0 26 0,-25-1-1,0-24 1,74-50 0,1-25-1,24-74 1,-24 24-1,-51 1 1,-48 49 0,-26 50-1,25 99 17,25-25-17,75-49 1,-1-50-1,25-25 1,-24-25 0</inkml:trace>
  <inkml:trace contextRef="#ctx0" brushRef="#br0" timeOffset="1699.96">3969 16199 0,'0'0'0,"-25"-25"0,0 1 32,25-1-17,25 0 1,99-49-1,-49 49-15</inkml:trace>
  <inkml:trace contextRef="#ctx0" brushRef="#br0" timeOffset="2283.19">6822 16522 0,'0'0'0,"0"-75"31,-25 75-31,0 0 16,0 0-16,-49 75 15,0 49 17,74 0-17,49-75-15,50 26 16,26-50-1,-101-1 1,-24 26 0,-124-25-1,-25 0 1,25-50 0,75-74-1</inkml:trace>
  <inkml:trace contextRef="#ctx0" brushRef="#br0" timeOffset="2633.15">7095 16472 0,'0'0'16,"49"-25"0,-49 0-16,-49 75 31,-1 74-16,1 50 1,-1-25 0,25-50-1,25-74 1,50-75 0,24-49-1,-49 49-15,49-49 16,-24 74-1,-25 75 1,0 49 0,-1-25 15,1-24-31</inkml:trace>
  <inkml:trace contextRef="#ctx0" brushRef="#br0" timeOffset="3185.65">7789 16795 0,'0'0'0,"0"-50"16,-74 25-1,-50 50 1,25 49 0,24 1-1,75-26 1,50-49-1,74-49 1,-25-26 0,-49 26-1,-25 49 17,-1 25-17,1 49 1,-25 0-1,50-24 1,49-75 0,25-49-1,-25-25 1,-24-1 0,-50 1-1,-50 124 32,0 25-31,0-1-16,-25 100 15,-24 49 1,0 26 0,24-26-1,0-49 1,50-124-1</inkml:trace>
  <inkml:trace contextRef="#ctx0" brushRef="#br0" timeOffset="3451.1">8112 17167 0,'25'-75'16,"-50"150"-16,50-199 0,-1 49 15,-24-49 1,25 75-16,0 24 15,0-25-15,49 25 16,-24 25 15,-25 75-15,-25 24 0,-50 0-1,-24-49 1,49-25-1,0-25 1</inkml:trace>
  <inkml:trace contextRef="#ctx0" brushRef="#br0" timeOffset="3851.57">8806 16770 0,'25'0'32,"0"0"-32,25 0 15,-25-25 1,24 0-16,1 25 16,74-74-1,-25 24 1,-74 25-1,-25 1-15,-25 24 16,0 0 0,-24 24-16,-51 51 15,1 24 1,50 25 0,24-74-1,50-1 1,49-49-1,25-25 1,0-49 0</inkml:trace>
  <inkml:trace contextRef="#ctx0" brushRef="#br0" timeOffset="4583.96">11907 16671 0,'0'0'16,"0"-25"-1,-24 25 1,-1 0 0,-25 49-1,50 26 1,-25 49-1,75-75 1,24-24 0,26-50-1,-51-49 1,-49 0 0,-49-26-1,-1 51 1,0 49-16,-24 0 15,49 0 1</inkml:trace>
  <inkml:trace contextRef="#ctx0" brushRef="#br0" timeOffset="4983.68">12478 16447 0,'0'0'0,"50"-49"16,-50 98 0,0 1-1,-50 99 1,25 74 0,-25 50-1,26-25 1,24-124-1,74-74 1,25-75 0,1-74-1,-76-75 17,-73-25-17,-75 1 1,24 99-1,26 49 1,99 25 0,0 25-16</inkml:trace>
  <inkml:trace contextRef="#ctx0" brushRef="#br0" timeOffset="5366.95">14413 16522 0,'0'0'0,"-25"-25"32,50 25-17,-25-25-15,-25 75 16,0 74-1,-24 49 1,49-73-16,-25 24 16,0-75-1</inkml:trace>
  <inkml:trace contextRef="#ctx0" brushRef="#br0" timeOffset="6001.17">14214 16993 0,'0'0'0,"0"-50"15,-24-24 1,-1 49 0,25 0-1,74-24 1,50-26 0,0 1-1,0 0 1,-99 74-1,-25 24 1,-25 100 0,-24 0 15,24-49-15,25-26-1,-25-49 1,75 0-1,24-74 1,50-50 0,-25 74-1,-49 26 1,-25 123 0,-25 0-1,25-25 1,49-49-1,50-25 17,0-25-32,-25-49 31,-99-25-15,-24 0-1,-26 74 1,-25 99-1,26 125 1,74-75 0,99-50-1,-25-74-15</inkml:trace>
  <inkml:trace contextRef="#ctx0" brushRef="#br0" timeOffset="6466.83">17464 16522 0,'0'0'15,"25"-75"1,-50 75 15,25 25-15,-25 99 0,0 75-1,50-51 1,25-24-1,24-74 1,-24-50-16</inkml:trace>
  <inkml:trace contextRef="#ctx0" brushRef="#br0" timeOffset="6651.16">17539 16795 0,'0'0'0,"-50"-25"16,25 25 0,25-25-1,25 0-15,99-24 32,25-1-32</inkml:trace>
  <inkml:trace contextRef="#ctx0" brushRef="#br0" timeOffset="6817.02">17960 16695 0,'0'25'32,"25"-25"-17,25-25-15,-1 1 16,1-1-16,24 25 15</inkml:trace>
  <inkml:trace contextRef="#ctx0" brushRef="#br0" timeOffset="7251.02">19201 16596 0,'0'0'0,"-50"0"31,25 0-16,-49 0-15,-50 50 16,24-1 0,76 1-1,24 24 1,24-24 0,51-50-1,-1 0 1,1-50-1,-26-49 1,1-74 0,-50-76 15,25 76-15,-25 98-1,-25 150 1,0 74-1,25 24 1,0 1 0,25-50-1,0-74 1</inkml:trace>
  <inkml:trace contextRef="#ctx0" brushRef="#br0" timeOffset="7484">19374 16621 0,'0'-25'16,"0"50"-16,25-50 31,-50 50-15,25 25-1,-25 24 1,1 25-1,24-49 1,0-25 0</inkml:trace>
  <inkml:trace contextRef="#ctx0" brushRef="#br0" timeOffset="7834.88">19523 16522 0,'0'0'0,"25"-25"0,-100 0 32,51 25-17,48 0 1,1 0 0,0 0-1,-25 25-15,0 0 16,0 24-1,-25 75 1,25-49 0,25-26-1,0 1 1,0-25 0,-75-25 15,-24 0-16,24-25 1</inkml:trace>
  <inkml:trace contextRef="#ctx0" brushRef="#br0" timeOffset="8085.19">19994 16373 0,'0'-25'31,"0"50"-31,0 24 16,-24 26 0,24 24-1,0 50 1,0-25-1,-25-99 1,0 24-16</inkml:trace>
  <inkml:trace contextRef="#ctx0" brushRef="#br0" timeOffset="8368.34">19895 16869 0,'25'-50'15,"-50"100"-15,75-174 16,-1 74-1,1 1 1,0 24 0,24 25-1,-74 25 1,0 49 0,-25-24-1,25-25 1,25-25-1,25-50 1,123-99 15,-73 25-15</inkml:trace>
  <inkml:trace contextRef="#ctx0" brushRef="#br0" timeOffset="8668.44">20515 16695 0,'25'0'32,"-25"-24"-32,25 24 15,-25 24 16,0 1-15,0 0-16,0 25 31,-25-1-15,25 1 0,-25-50-16,25 25 15</inkml:trace>
  <inkml:trace contextRef="#ctx0" brushRef="#br0" timeOffset="9202.27">20813 16447 0,'0'-49'15,"0"98"-15,0-123 0,25 74 16,-25-25 0,0 75-1,0-26 1,25 76-1,-50 24 1,0-50 0,0-24-1,25-25 17,50-50-32,-1 0 15,51-25 1,-26 26-1,1 24 1,-75 24 0,24 26-1,-48-25 1,-76 74 0,26-74-1,49 0 1,-25-50-1</inkml:trace>
  <inkml:trace contextRef="#ctx0" brushRef="#br0" timeOffset="9819.11">21384 16671 0,'24'0'16,"-48"0"-16,24 0 15,-25 24-15,0 26 16,25-25 0,0 0 15,50-25-15,24-25-1,-24-25 1,-1 1-1,1-1 1,-25 0 0,-25 100 15,0-25-31,0 24 16,0 1-16,-25 0 31,50-26-31,49-24 15,1-24 1,-26-26 15,26-74-15,-26-50 0,26 1-1,-26 24 1,-49 198 15,-49 51-15,-1 48-1,0 1 1,-24 25 0,24-75-1,26-99 16</inkml:trace>
  <inkml:trace contextRef="#ctx0" brushRef="#br0" timeOffset="10051.86">21830 16844 0,'25'-25'15,"-50"50"-15,75-124 16,-1 0 0,1 24-1,-25 51-15,49-1 16,-24 0-1,-1 50 1,-24 24 0,-25 26-1,-25-1 1,1-49 0,73 0-1,1-25 1</inkml:trace>
  <inkml:trace contextRef="#ctx0" brushRef="#br0" timeOffset="10543.68">22624 16571 0,'25'0'16,"-50"0"-16,25-24 16,-50 24-1,1 49 1,24 26-1,0-26 1,25-24 0,25 0-1,25-50 1,24 0 0,0-24-1,-24-1 1,74 0 15,-99 75-15,0 25-1,-1-1 1,-24-24 0,25 25-1,25-50 1,24 0-1,26-50 1,-26 1 0,-24 24-16,-1 0 15,-24 25 1,-25-25-16,25 25 47</inkml:trace>
  <inkml:trace contextRef="#ctx0" brushRef="#br0" timeOffset="12034.29">25526 16819 0,'0'0'0,"-49"-99"32,49 74-32,-25 1 15,0 24 1,0-25-16,-74 50 15,0 49 1,0 50 0,74 50-1,50-25 1,99-100 0,25-49-1</inkml:trace>
  <inkml:trace contextRef="#ctx0" brushRef="#br0" timeOffset="12734.65">25948 16323 0,'0'0'0,"25"-49"31,-50 98-15,0 26-16,0-1 15,1 125 1,-1 24 0,0-74-1,25-125 1,0-24 0,99-99-1,0-50 1,1 50-1,-26 74 1,-49 25-16,-25 100 31,25 24-15,0 0 0,24-100-1,50-24 1,1-74-1,-26-50 1,-24-25 0,-50 124-1,-25 1 1,-74 48 0,-25 125-1,99-50 1,25-49-1,74-50 1,1-50 0,24 1 15,-50-1-15,-49 25-1,25 75 1,-50 24-1,1 26 1,-1-1 0,0-74-16</inkml:trace>
  <inkml:trace contextRef="#ctx0" brushRef="#br0" timeOffset="13350.99">26816 16869 0,'0'0'0,"75"-50"15,-75 125 32,0-50-31,-50 74 0,25-50-1,50-73 1,50-51-1,24-24 1,-50 49 0,-24 26-1,-25 73 1,25 50 0,25-49-1,49-50 1,25-25-1,0-74 1,-74-50 0,-26 50 15,-48 74-15,-1 75-1,25 49 1,0 75-1,-50 74 1,-24 0 0,-26-25-1,1-74 1,25-75 0,49-74-1,0-24 1,25-76-1,149-272 1,-50 174-16,0 74 16</inkml:trace>
  <inkml:trace contextRef="#ctx0" brushRef="#br0" timeOffset="13734.7">28057 17043 0,'0'0'0,"0"-25"0,0 0 16,24-25 0,1 26-16,-25-26 15,25 0 1,0 26-1,-25-1 1,-50 74 15,-24 51 1,49-1-17,50-25 1,24-24-1,51-50 1,24-25 0,-25-49-1</inkml:trace>
  <inkml:trace contextRef="#ctx0" brushRef="#br0" timeOffset="13968.04">28801 16770 0,'0'-25'0,"0"50"47,0 0-32,25 24 1,-1-24 0,1 49-1,-25 1 1,-49-50-16,-26 24 15,-24-24 1,49-25-16</inkml:trace>
  <inkml:trace contextRef="#ctx0" brushRef="#br0" timeOffset="15101.71">30413 17167 0,'0'-25'31,"25"25"-15,-25-25 0,25 0-1,-25 0-15,0 1 16,0-1-1,-50 0 1,-24 75 15,-50 74-15,49 0 0,51-25-1,73-99 1,-24 0-16,74-50 15,1-49 1,-26-25 0,-24 25-1,-50 148 17,0 100-17,-25-49 1,25-26-1,49-74 1,26-50 0</inkml:trace>
  <inkml:trace contextRef="#ctx0" brushRef="#br0" timeOffset="15335.33">30909 16968 0,'0'0'0,"50"-49"16,-50 73 15,0 1-15,25 25-1,49-1 1,-24 1 0,-50 0-1,-50-1 1,-49-49-1,-75 25 1</inkml:trace>
  <inkml:trace contextRef="#ctx0" brushRef="#br0" timeOffset="15634.32">32348 16919 0,'0'0'0,"0"-25"16,0 0 0,-25 25-16,1 0 15,-1 74 1,0 75-1,0 0 1,0-25 15,-24-74-15,24-25-16</inkml:trace>
  <inkml:trace contextRef="#ctx0" brushRef="#br0" timeOffset="16202.11">32051 17316 0,'0'0'15,"0"-25"-15,24-25 16,1-24 0,0 49-16,49-50 15,1-24 1,-1 50 0,-49 49-1,-25 24 1,0 51-1,-25 49 1,25-25 15,-25-24-15,50-100 15,50-74-15,24-1-1,-49 75 1,-26 25 0,1 0-1,-50 75 1,50-1 0,0-49-1,49-25 1,1-25-1,-26-49 1,-24-50 15,-25 99-15,0 50 0,-25 74-1,50 25 1,25 0-1,24-49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18:00.3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18853 2704 0,'0'-25'15,"0"0"17,25 50-17,-25 0 1,0 25-16,0 24 16,-25 50-1,25-25 1,-25-49-1,25-25 1,0-50 0,0-49-1,50-75 1,25 0 0,49 74-1,-50 51 1,25 48-1,-74 26-15,0 99 16,0 0 15,-25-75-15,0-49 0,0 0-1</inkml:trace>
  <inkml:trace contextRef="#ctx0" brushRef="#br0" timeOffset="334.24">19672 2754 0,'0'0'0,"25"-25"16,-25 0 0,-50 50-1,25 0-15,-49 49 16,49 50-1,25-25 1,74-74 0,26-25 15,24-74-15,-75-26-1,-24 26 1,-25-25-1,-74 24 1,24 75 0,1 0-16,49 25 15</inkml:trace>
  <inkml:trace contextRef="#ctx0" brushRef="#br0" timeOffset="494.37">20317 2878 0,'0'0'0,"74"49"31,-74-24-31,-24-25 16,24 25 0</inkml:trace>
  <inkml:trace contextRef="#ctx0" brushRef="#br0" timeOffset="1166.48">21061 2679 0,'0'-25'31,"-25"25"-16,0 0-15,1 0 16,-1 0-16,-25 75 31,25 24-15,25-49-16,0-1 16,50-24-1,49-50 1,1-24-1,-76-1 1,-24-49 0,-49 24-1,-1 1 1,25 74 0,50 50 15,50-1-16,-26-49-15,100 0 16,25-49 15,-75-26-15,-74 1 0,-50 24-1,0 50 16,-25 75-15,1 49 0,24 49-1,-25 51 1,26-1 0,-1-124-16,-25 99 15,25-74 1,1-74-1</inkml:trace>
  <inkml:trace contextRef="#ctx0" brushRef="#br0" timeOffset="1416.53">21210 3275 0,'0'0'0,"-25"0"0,0-25 16,1 0-1,98 25 1,75-25 0,0 0-1,-25 25 1,-75-24-1</inkml:trace>
  <inkml:trace contextRef="#ctx0" brushRef="#br0" timeOffset="2400.17">24336 2902 0,'0'0'0,"24"-49"16,-24 24-16,0 0 15,0-24 1,-24 24 0,-1 25-16,-25 0 15,-49 74 1,-25 75-1,50 0 1,49-25 15,74-74-15,75-50 0,50-75-1,-50-49 1,-50-50-1,-49-24 1,0 74-16,-25-50 16,-25 100-1,0 99 1,-49 99 0,74 74-1,50-24 1</inkml:trace>
  <inkml:trace contextRef="#ctx0" brushRef="#br0" timeOffset="3383.53">25005 2902 0,'0'0'0,"50"-24"31,-25-26-15,0 0-1,-25-24 1,0 24 0,-25 26-1,-50 73 1,-49 26 0,50 49-1,74-50 1,74-24-1,1-50 1,24-25 0,-49 25-1,-1-25 1,-24 0 0,-25 0 30,25 25-14,0-24 77,-1 24-109,26 0 16,-25 0-1,0-25-15,24 0 16,-24 25 0,50-50-1,-26-24 1,-49 24-1,-25 26 1,1 24 0,-51 24-1,-24 26 1,0 99 0,123-124-1,76-25 1,-1-25-1,-25 0 1,1 0 15,-50 75-15,-1-1 0,26 76-1,-25 73 1,-50 25-1,-49-49 1,24-125-16,-49-24 16,24-74-1,26-51 1,74-98 0,49-50-1</inkml:trace>
  <inkml:trace contextRef="#ctx0" brushRef="#br0" timeOffset="3666.84">25998 2803 0,'0'0'0,"24"50"31,1-50-31,-25 25 31,25-50 1,-25 0-17,75-49 1,-1-1 0,0 1-1,-49 74 1</inkml:trace>
  <inkml:trace contextRef="#ctx0" brushRef="#br0" timeOffset="3950.39">26320 2977 0,'0'0'0,"50"25"16,24-25-1,-24-25 1,-1-25-1,1-24 1,-50-1 0,-25 51-1,-24 48 1,-1 26 0,25 49-1,25-24 1,25-26-16,49-24 15,75-25 1,-74-25 0</inkml:trace>
  <inkml:trace contextRef="#ctx0" brushRef="#br0" timeOffset="4250.13">26965 2902 0,'0'0'0,"25"0"15,0 0 1,24-24 0,51-26-1,-26 0 1,-49 26-16,-25-51 16,-50 50-1,-24 25 1,-25 50-1,24 49 1,50 0 15,75-24-15,24-25 0,50-50-16</inkml:trace>
  <inkml:trace contextRef="#ctx0" brushRef="#br0" timeOffset="4450.84">27511 2803 0,'25'-25'16,"-50"50"-16,75-74 16,-50 24-16,24 25 31,-24 25-15,25-1-16,0 51 15,-25-1 1,-74 26-1,-51-51 1,26-49 0</inkml:trace>
  <inkml:trace contextRef="#ctx0" brushRef="#br0" timeOffset="5134.6">28776 2704 0,'0'0'0,"0"-25"31,0 0-31,-25 25 15,0 25-15,-74 25 16,25 74 15,74-75-31,0 1 16,74-25 0,50-50-1,-49-25 1,-51-49-1,1 0 1,-25 74 0,-25 25-1,1 50 1,73 49 0,75 0-1,50-49 1,-100-25-16,75-25 15,-50-50 1,-74-49 15,-25-50-15,-25 25 0,1 74-1,-26 75 1,-24 99-1,-1 50 1,50 24 0,25-24-1,0-25 1,0-100-16,-24 51 16,-1-76-1</inkml:trace>
  <inkml:trace contextRef="#ctx0" brushRef="#br0" timeOffset="5316.87">29074 3349 0,'0'0'16,"25"-25"-16,-25 0 16,24-24-1,51-1 1,49 25-1,0 1 1,-50 24-16,-24-25 0</inkml:trace>
  <inkml:trace contextRef="#ctx0" brushRef="#br0" timeOffset="6833.76">19300 4614 0,'0'0'0,"0"-25"16,0 1-16,-25-1 31,25 0-31,-25-25 15,-24 26 1,-1 24 15,25 0-31,-99 99 16,25 50 0,49-1-1,50 1 1,0 25-1,0-25 1,25-25 0,-50-75-1</inkml:trace>
  <inkml:trace contextRef="#ctx0" brushRef="#br0" timeOffset="7200.33">18853 5086 0,'0'0'0,"25"-50"16,-25 0-16,0 25 31,50 1-15,49-1-1,0 50 1,-24 24-1,-51 75 1,-24-49 0,-24-26-1,24-73 17,24-1-32,26-99 15,49-25 1,0 25-1,1 74 1,-76 50 0</inkml:trace>
  <inkml:trace contextRef="#ctx0" brushRef="#br0" timeOffset="7501.04">19672 5036 0,'0'0'16,"25"25"-1,24-25 1,26-50 0,-26 0-1,-24 1 1,-74 24 0,-1 25-1,-49 74 1,49 26-1,50-1 17,75-49-17,98-26 1,-24-48 0,-75-1-16</inkml:trace>
  <inkml:trace contextRef="#ctx0" brushRef="#br0" timeOffset="7800.77">20267 5110 0,'25'-24'32,"0"24"-17,49-25 1,50 0 0,-49-25-1,-75 25-15,0 1 16,-25-1-1,-74 25 1,-75 74 15,149 26-15,75-51 0,99-24-1,99-25 1,-75-25-1,-73 0-15</inkml:trace>
  <inkml:trace contextRef="#ctx0" brushRef="#br0" timeOffset="8119.86">21210 5011 0,'25'-25'15,"-199"125"-15,323-175 0,-149 25 16,-74 50 0,-26 25-1,75 0-15,1 50 16,24-26-1,74 1 1,25-50 15,25-50-15,-74-49 0,0-50-1,-1-74 1,-24 49-1,0 100 1,-124 223 15,49-1-15,50 26 0</inkml:trace>
  <inkml:trace contextRef="#ctx0" brushRef="#br0" timeOffset="8401.44">21830 5011 0,'0'0'16,"25"0"-1,-75 0 1,26 25 0,-51 49-1,50 1 1,75-26-1,0-49-15,74 0 16,-25-24 0,-50-26-1,-98-49 1,-50-1 0,-1 26-1,76 49 1</inkml:trace>
  <inkml:trace contextRef="#ctx0" brushRef="#br0" timeOffset="8901.01">22401 4986 0,'0'0'15,"0"25"-15,24 0 0,-24 0 16,0 0-1,-24-1 1,-1 1 0,0-25-1,50 0 1,49-49 0,50-26-1,-49 25 1,-50 50-1,-1 75 17,-48 24-17,-1-24 1,25-51 0,49-24-1,-24-24 1,99-51-1,0-24 1,-25 49 0,-74 50-1,-25 25 1,0 0 0,-74 49-1,24-49-15</inkml:trace>
  <inkml:trace contextRef="#ctx0" brushRef="#br0" timeOffset="9867.34">25526 5234 0,'0'0'0,"-24"0"47,-26 0-47,25 50 16,-74 49-1,74 25 1,25-25 0,75-49-1,24-50 1,-25-25-1,-49-74 1,-25 0 0,0-25-1,-50 49 1,50 51 0</inkml:trace>
  <inkml:trace contextRef="#ctx0" brushRef="#br0" timeOffset="10134.35">25824 5284 0,'0'0'0,"74"0"15,-24 25 1,-25 24 0,-25 26-1,-50 24 1,-24-49-1,49-50 17,124-50-17,0-74 1,-24 74-16,49-74 16,0 75-1</inkml:trace>
  <inkml:trace contextRef="#ctx0" brushRef="#br0" timeOffset="10367.07">27188 4887 0,'0'0'15,"0"-25"1,-24 25-1,24 50-15,-50 49 16,0 50 0,26 25-1,-1-1 1,0-123 0</inkml:trace>
  <inkml:trace contextRef="#ctx0" brushRef="#br0" timeOffset="10950.51">26891 5482 0,'0'0'0,"0"-124"16,49 0 15,26 25-15,24 25 0,25-26-1,-99 150 16,-75 74-15,25 50 0,1-50-1,24-75 1,0-24 0,49-25-1,1-74 1,49-25-1,0-1 1,-74 76 0,0 24-1,-25 74 1,-25 25 0,50 0-1,49-49 1,50-50-1,0-25 1,-24-74 0,-51-50-1,-24 25 1,0 75 0,-25 73-1,-50 150 1,50-25-1,75-25 17,49-50-32</inkml:trace>
  <inkml:trace contextRef="#ctx0" brushRef="#br0" timeOffset="12217.33">29371 5110 0,'0'-24'31,"25"24"-31,0 0 0,-25-25 31,0 0-15,25 0 0,-75-25-1,-24 50 1,-25 50-1,-1 25 1,76 24 0,98 0-1,25-25 1,-24-49-16,-26 25 16,-49-1-1,-74 26 1,-25-75-1,-1 0 17,76 0-17,-1-25-15</inkml:trace>
  <inkml:trace contextRef="#ctx0" brushRef="#br0" timeOffset="12567.39">30091 5284 0,'0'0'16,"25"-25"-16,-25 0 15,-50 25 1,-24 0-16,-50 25 16,49 50-1,50-1 1,75-49-1,49-25 1,0-50 15,-24 1-15,-75 24 0,25 25-16,-1-25 15,-24 75 1,25-1-1,0 26 1,-25-51-16</inkml:trace>
  <inkml:trace contextRef="#ctx0" brushRef="#br0" timeOffset="13285.49">30488 5259 0,'0'0'0,"49"-25"0,1-24 15,-25 24 1,-50 75 31,25-26-47,0 26 16,-25-25-1,25 0 1,25-25-1,49-50 1,1-24 0,-50 49-1,-1 50 17,-24 49-17,25-49 1,0-25-1,25-25 17,24-25-17,1 1 1,-1-1 0,-49 50-1,0 0 1,-1-25-1,1 25 1,25-24 0,-1-1-1,-24 25-15,25-25 16,-50 0 0,25 25-1,-50 50 1,-50 123-1,-49 51 17,-24 24-17,98-149 1,-25 0 0,-24 25-1,99-99 1,0-99-16</inkml:trace>
  <inkml:trace contextRef="#ctx0" brushRef="#br0" timeOffset="13901.32">31232 5582 0,'74'-75'15,"1"-24"1,-224 273-16,372-447 16,-148 223-1,-26 25 1,-24 1-1,-25 98 1,-50 50 15,26 0-15,24-50 0,24-49-16,51 0 15,24-75 1,0-24-1,-24-50 1,49-99 0,0-1-1,-50 76 1,-74 123 0,-49 99-1,-51 100 1,1 24-1,74-24 17,75-25-17,49-149 1,25 0 0,0-50-1,-49-99 1,-1 25-1,-49 50 1,-75 99 15,-24 74-15,24 50 0,25-50-16,25-25 15,0-49 1</inkml:trace>
  <inkml:trace contextRef="#ctx0" brushRef="#br0" timeOffset="14834.19">19151 6599 0,'0'0'0,"50"-149"31,-50 124-31,-50 50 16,0 25 0,-98 98-1,73 1 1,100-25-1,173-74 17,-98-25-17,-100 24 1,-50 1 0,-74-25-1,25 0 1,24-50-1,50-50 1,100-49 0,-25 75-16</inkml:trace>
  <inkml:trace contextRef="#ctx0" brushRef="#br0" timeOffset="15017.7">19622 6549 0,'0'0'0,"50"0"16,-75 50 15,-25 24-15,1 25-1,-1 1 1,25-26 0</inkml:trace>
  <inkml:trace contextRef="#ctx0" brushRef="#br0" timeOffset="15751.87">19622 6400 0,'0'0'0,"25"-74"31,-25 49-31,25 0 0,-25-24 16,25 49-1,0 0 17,-1 0-17,1 0 173,0 0-188,0 0 15,24 0-15,-24 0 16,0 0 0,25 24-1,-50 51 1,-25 49 0,-25-50-16,-49 26 15,74-76 1,50-24-1,49-24 1,50-26 0,-49 25-1,-50 50 1,-1 74 0,1 0-1,-50-24 1,1 49-1,-1-75 1,-25 1-16,-74 25 16,0-51-1,25-48 1,74-26 0,50 0-16</inkml:trace>
  <inkml:trace contextRef="#ctx0" brushRef="#br0" timeOffset="16069.34">20491 6673 0,'0'0'0,"49"-25"16,-24 25-1,0-24-15,24-26 16,-24 0-1,-25 26 17,0-1-17,-74 50 1,-25 74 0,-25 25-1,99-25 1,25-49-16,49-26 15,75 26 1,0-25 0</inkml:trace>
  <inkml:trace contextRef="#ctx0" brushRef="#br0" timeOffset="18468.25">22053 6797 0,'0'0'0,"25"-99"32,-50 74-32,1-24 15,-26 24 1,-49 74 0,-50 75-1,25 75 1,99-50-1,99-50 17,100-99-17,-99 0-15</inkml:trace>
  <inkml:trace contextRef="#ctx0" brushRef="#br0" timeOffset="18818.52">22376 6425 0,'0'0'16,"0"-50"-16,25 1 16,-25 49-1,-25 124 1,-25 74 0,25 1-1,1-26 1,-1-98-1,50-100 17,49-74-17,25-25 1,-49 74 0,-25 50-1,0 75 1,-25 49-1,49-25 1,-49-74-16</inkml:trace>
  <inkml:trace contextRef="#ctx0" brushRef="#br0" timeOffset="19134.99">22996 6847 0,'25'-50'0,"-50"100"0,50-199 16,-50 149-1,-99 50 17,25 74-17,24 0 1,75-75 0,50-24-1,49-50 1,0-49-1,1-1 1,-76 51 0,1 48-1,-50 51 1,1 49 0,24-74-1</inkml:trace>
  <inkml:trace contextRef="#ctx0" brushRef="#br0" timeOffset="19818.1">23219 6772 0,'0'0'0,"75"-49"16,-75 24-1,0 75 1,0-26-1,0 26-15,-25 49 16,25-24 0,25-100 15,24-74-15,26-25-1,-26 99 1,-24 25-1,0 99 17,25 0-17,-1 0 1,100-74 0,-75-25-16,26-74 15,-26-50 1,-49-25-1,-50 50 1,-24 74 0,-26 75-1,50 49 1,25 0 0,50 0-1,0 0 1,-26 1-1,-73 148 17,-75-25-17,-25-74 1,0-75 0,75-74-1,49-124 1,74-99-1,75-50 1,50 50 0</inkml:trace>
  <inkml:trace contextRef="#ctx0" brushRef="#br0" timeOffset="20184.66">24286 6822 0,'0'0'0,"25"0"15,0 0 17,-1-25-32,1 25 15,25-49 1,-1-1-1,-49 25 1,25 0 0,-99 50-1,24 0-15,-24 74 16,49 25 0,50-25-1,49-49 1,50-25 15,0-50-31</inkml:trace>
  <inkml:trace contextRef="#ctx0" brushRef="#br0" timeOffset="20468.47">25055 6599 0,'0'0'0,"25"0"16,-25-25-1,-50 50 1,25 49 0,50 25-1,25-24 1,24-1 0,-24-24-1,-50-25 1,0-1-1,-75 1 17,-24-25-17,50 0-15</inkml:trace>
  <inkml:trace contextRef="#ctx0" brushRef="#br0" timeOffset="20817.07">25700 6946 0,'0'0'0,"25"0"32,-25 25-1,0 0-16,49-25 1,-24 0 0,0 0-1,0-25 1,-25 0 0,0 0-1,-25 25 16</inkml:trace>
  <inkml:trace contextRef="#ctx0" brushRef="#br0" timeOffset="22934.96">27164 6475 0,'0'0'0,"0"-100"31,0 76-31,-25 48 32,25 51-32,-50 99 15,1 24 1,24-49-1,25-100 1</inkml:trace>
  <inkml:trace contextRef="#ctx0" brushRef="#br0" timeOffset="23884.91">27461 6450 0,'0'0'0,"25"-25"32,-50 50-17,25 0-15,-25 99 16,-24 49 0,-1 1-1,1-75 1,49-74-1,-25 0 17,74-100-17,26-24 1,24-25 0,-49 50-1,-25 49 1,-1 50-16,1 74 15,-25 50 1,25-50 0,0-24-1,24-75 1,26-25 0,-1-25-1,1-74 1,-26 25-1,-24 24 17,-50 100-1,0 74-15,25 1-1,0-26 1,0-49-1,25-25 1,25-25 0,-1-25-1,26-49 1,-25 0 0,-26 49-1,1 50 1,-25 50-1,0-25 1,25 74 0,74-74-1,0 0 1,-24-50 0,-1-50-1,1 1 1,-26 0-1,1 74 1,-1 49 0,-24 75-1,-50-49 1,-49 49 0,-124-50-1</inkml:trace>
  <inkml:trace contextRef="#ctx0" brushRef="#br0" timeOffset="24135.25">27188 6276 0,'0'0'0,"-74"-25"16,49 25 0,0 0-1,100-24 1,74-1 0,49 0-1</inkml:trace>
  <inkml:trace contextRef="#ctx0" brushRef="#br0" timeOffset="24485.69">29793 6847 0,'0'0'0,"25"-25"31,-25 0-31,0 50 31,-25 25-31,25 49 32,0 50-17,25-25 1,-25-99-16,-25 24 16</inkml:trace>
  <inkml:trace contextRef="#ctx0" brushRef="#br0" timeOffset="24936.06">29644 7095 0,'0'0'0,"0"-25"0,-24 0 15,48-24 1,26-1 0,49-24-1,25 24 1,-74 25-1,-25 25 17,-50 50-17,25 74 1,-25-25 0,25 0-1,-25-74 1,50-25-1,-25-25 1,74-74 0,1 25-1,-26 24 1,-24 50 0,0 0-16,0 50 15,0 24 1,-25 1-1,24-1 1</inkml:trace>
  <inkml:trace contextRef="#ctx0" brushRef="#br0" timeOffset="25269.1">30612 7020 0,'0'0'0,"25"-24"15,24-51 1,-24 50 0,-25 1-16,50-26 15,-26 25 1,-48 0 0,-76 75-1,1 49 1,50 0 15,49-24-15,49-50-1,50 0 1,-24-50 0,-1 0-1,-49 25 1</inkml:trace>
  <inkml:trace contextRef="#ctx0" brushRef="#br0" timeOffset="25568.66">31009 6971 0,'0'0'0,"25"0"16,-1 0 15,-48 49 0,-1-24-15,0 0-1,0-25 1,50-50 0,0-24-1,49-25 1,25 0-1,-24 49 1,-50 50-16</inkml:trace>
  <inkml:trace contextRef="#ctx0" brushRef="#br0" timeOffset="25835.45">31331 6946 0,'0'0'0,"25"25"15,25 0 1,123-75 15,-98 0-15,-51-24-1,-48 49 1,-51 25 0,-24 50-1,25 49 1,74 0-1,24-49 1,26-25 0,-25 0-16</inkml:trace>
  <inkml:trace contextRef="#ctx0" brushRef="#br0" timeOffset="26652.45">18432 8162 0,'-25'49'47,"25"-24"-32,-25 49-15,25 1 16,-25-1-16,25 1 16,0 24-1,-25-49 1</inkml:trace>
  <inkml:trace contextRef="#ctx0" brushRef="#br0" timeOffset="26984.83">18481 8112 0,'0'0'0,"-49"-25"0,24 0 15,-50-24 1,51 74 0,24-1-1,24 26 1,76-25 0,-51 0-16,1-50 15,-1-25 1,-49 1-1,-49-26 17,-50 26-17,-1 49 1,26 24-16</inkml:trace>
  <inkml:trace contextRef="#ctx0" brushRef="#br0" timeOffset="27269.54">18953 8310 0,'0'0'0,"24"0"31,-24-24-31,-24 73 16,24 1-1,0 49 17,0-24-17,-50-1 1,-25-24 0,-24-26-1,25 1 1</inkml:trace>
  <inkml:trace contextRef="#ctx0" brushRef="#br0" timeOffset="27851.42">20540 8608 0,'0'0'0,"25"-74"31,-50 49-31,0-25 16,-24 1-1,-50 49 1,-26 49 0,1 75-1,75 25 1,49-74 0,99-26-1,25-74 1,0-24 15,-74 24-31,-1-74 16,-24 0-1,0 99 17,0 74-17,49 25 1,25-24-1,-24-26 1,24-49 0,-49-25-1,-26-24 1</inkml:trace>
  <inkml:trace contextRef="#ctx0" brushRef="#br0" timeOffset="28785.56">23393 8831 0,'0'-24'0,"0"-1"15,0 0 17,-25 25-17,-24 0 1,-1 0-16,-74 74 16,25 26-1,24-1 1,50 0-1,50-24 1,74-75 0,1 0-1,24-50 1,-75-24 0,1-51-1,-25-73 1,-25-100 15,0 199-15,-50 174 15,25 98-15,1 26-1,24-26 1,74-73-1</inkml:trace>
  <inkml:trace contextRef="#ctx0" brushRef="#br0" timeOffset="29035.32">23864 8906 0,'0'0'16,"25"-25"-1,-25 50 17,-25 0-17,0 49 1,1 25 0,24-24-1,0-50 1</inkml:trace>
  <inkml:trace contextRef="#ctx0" brushRef="#br0" timeOffset="29167.7">23889 8807 0,'0'0'0,"0"-199"31,0 174 0</inkml:trace>
  <inkml:trace contextRef="#ctx0" brushRef="#br0" timeOffset="29686.37">24360 8658 0,'0'0'0,"25"-25"16,-25 0-16,-25 25 15,1 25 17,24 0-32,0 74 15,24 50 1,-48 0-1,-26 49 17,25-24-17,25-1 1,25-98 0,49-50-1,26-50 1,-26-25-1,-49-49 1,-75-75 0,-24 26-1,-1 48 1,26 26 0,24 74-1,25-25 1,-25 25-1,75 0 1,-25-25-16</inkml:trace>
  <inkml:trace contextRef="#ctx0" brushRef="#br0" timeOffset="30568.78">24832 8707 0,'0'0'0,"25"-24"16,-25 73 15,-25 1-15,0 99-1,0 49 1,0 1 0,50-51-1,-25-24 1,25-24 0,49-76-1,-24-48 1,24-26 15,-49-74-15,-74 0-1,-1 50-15,-24-50 16,-1 49 0,26 26-1,49 24 1,49-25-1,26 25 1,-1 0-16</inkml:trace>
  <inkml:trace contextRef="#ctx0" brushRef="#br0" timeOffset="31102.64">25129 9055 0,'0'25'16,"25"-25"0,25-25-1,24-25 1,1-24 0,-26 24-1,-73 0 1,-26 50-1,-25 25 1,1 74 0,49 1-1,75-26 1,24-49 0,-24-25-16,49 0 15,-74 0 1,25 0 15,-50 25-15,-75 24-1,26-24 1,24-25 0,25-49 15,99-100-16,-25 74 1,50-98 0,-74 123-1,-25 25 1</inkml:trace>
  <inkml:trace contextRef="#ctx0" brushRef="#br0" timeOffset="32251.77">25725 9129 0,'0'25'31,"25"-50"-31,-1 25 16,76-49 0,-1-1-1,-50 0 1,-49 1 0,-24 24-1,-26 25 1,-49 99-1,74 25 17,0-49-17,75-26 1,24-24 0,25-50-1,-24-24 1,24-26-1,0 26 1,-49 24 0,-25 50-1,-25 24 1,0-24-16,-25 25 16,25-26-1,50-24 1,-1-49 15,50-26-15,-24 26-1,-50 24 1,-1 50 0,1 49-1,50-24 1,-1-25-1,1-50 1,-51 25-16,26-75 16,-25-49-1,0-49 1,-25-1 0,0 100-1,-25 148 32,0 75-31,25 24-1,-25-48 1,0-51 0</inkml:trace>
  <inkml:trace contextRef="#ctx0" brushRef="#br0" timeOffset="32386.15">26916 8955 0,'0'0'0,"0"-49"16,24 24-1,51-25 1,24 26 0,-25 24-1</inkml:trace>
  <inkml:trace contextRef="#ctx0" brushRef="#br0" timeOffset="32653.75">28305 8732 0,'0'-25'15,"0"50"-15,-25-74 16,-25 98 15,50 1-31,-24 24 16,-1 25-16,0 1 15,0-26 1,0 1-16,0-1 16,25-24-16,50-1 31,0-49-31</inkml:trace>
  <inkml:trace contextRef="#ctx0" brushRef="#br0" timeOffset="32803.58">28206 9154 0,'0'0'0,"0"-50"31,24 26-15,100-26-1,-24 25-15</inkml:trace>
  <inkml:trace contextRef="#ctx0" brushRef="#br0" timeOffset="32936.24">28652 9080 0,'0'0'0,"0"24"16,50-24-16,49-49 31,75 24-31</inkml:trace>
  <inkml:trace contextRef="#ctx0" brushRef="#br0" timeOffset="33719.25">30215 8955 0,'-25'-24'15,"50"48"-15,-75-48 0,1-1 16,-1 50 0,-99 24-1,75 1-15,-25 74 16,74-25 0,50-49-1,99-50 1,0-50-1,0-24 1,-50-50 0,-24-75-1,-1-24 1,-24 49 0,-25 100 15,-25 148-16,-24 75 1,24 50 0,0-26-1,25-123-15</inkml:trace>
  <inkml:trace contextRef="#ctx0" brushRef="#br0" timeOffset="33968.64">30562 8906 0,'0'-25'15,"0"50"-15,0-75 0,-25 50 32,1 25-17,24 0-15,-25 24 16,25 1-16,-25 49 31,0-49-31,25-25 16,0 24-16,0-24 15</inkml:trace>
  <inkml:trace contextRef="#ctx0" brushRef="#br0" timeOffset="34120.55">30587 8881 0,'0'0'16,"0"-50"-16,25 26 0,-50-1 15,0 25 17</inkml:trace>
  <inkml:trace contextRef="#ctx0" brushRef="#br0" timeOffset="34386.14">30736 8856 0,'-25'75'31,"50"-150"-31,-50 174 0,25-49 16,0 25-1,25-26 1,24 1-1,-49-25 1,-24 24 0,-26-49-1,-49 0 1,24 0 0,51-25-1</inkml:trace>
  <inkml:trace contextRef="#ctx0" brushRef="#br0" timeOffset="34622.11">31083 8757 0,'0'0'15,"25"-25"-15,0 0 0,-25 1 16,0 48 15,-25 26-15,0 74-1,0 50 1,1-100 0,-26 50-16</inkml:trace>
  <inkml:trace contextRef="#ctx0" brushRef="#br0" timeOffset="34919.03">30959 9253 0,'25'-25'15,"-50"50"-15,50-99 0,0 49 16,0 0-16,-1 0 16,1 1-1,25 24 1,-50 24-1,0 1 1,-25 25 0,25-25 15,50-75-15,-1-24-1,26-1 1,-51 50-1</inkml:trace>
  <inkml:trace contextRef="#ctx0" brushRef="#br0" timeOffset="35302.78">31406 9005 0,'0'-25'31,"0"0"32,0 50 46,0 0-109,-25 25 16,25-25-16,-25 24 16,25 1-1,-25-25-15,0 49 16,25-49-1,-24-25-15</inkml:trace>
  <inkml:trace contextRef="#ctx0" brushRef="#br0" timeOffset="35754.44">31753 8782 0,'0'0'0,"0"-50"31,-25 75-15,0 0-1,25 99 1,-49-25-1,49-24 1,-25-51 0,74 1-1,51-50 1,-26 25 0,-24 25-1,-50 0 1,-25 0-1,-74 24 1,-1 1 0,26-50-1,49 0 1,0 0 0,50-25-16</inkml:trace>
  <inkml:trace contextRef="#ctx0" brushRef="#br0" timeOffset="36302.75">32075 8980 0,'0'0'15,"25"0"-15,-25 25 32,-25 0-17,25 0-15,0 24 16,25-49 15,25 0-15,-1 0-1,1-49 1,0-51 0,-26 26-1,-24 99 16,0 24-31,-24 1 16,24 0-16,0 74 16,49-50-1,26-49 1,-1-25 0,-24-50-1,-25-49 16,24-99-15,-24-26 0,25 51-1,-50 123 1,24 50 0,-73 174-1,24-1 1,-25-24-1,26-74-15</inkml:trace>
  <inkml:trace contextRef="#ctx0" brushRef="#br0" timeOffset="36952.21">32596 9129 0,'0'0'0,"50"-99"31,-25 74-31,0 25 32,-1-25-17,1 25-15,0 25 16,-25 74 0,-50 1-1,1-26 1,49-49-1,74-75 17,1 1-17,-1-26 1,-24 26 0,-26 49-1,-24 24 1,0 1-1,0 50 1,0-26 0,25-24-1,25 0 1,-1-50 0,-24 0-1,25 0 1,-25 1-1,0-1 1,-1 74 0,-24 1-1,50 24 1,0-49 0,-1-25-1,-24 0 16,0-49-15,0-26 0,-25 1-16</inkml:trace>
  <inkml:trace contextRef="#ctx0" brushRef="#br0" timeOffset="38270.03">18580 10394 0,'-49'-49'31,"49"24"-16,0 50 1,-50 24 0,1 125-1,24 24 1,0 26 0,-49-51-1,49-98-15,-25 24 16</inkml:trace>
  <inkml:trace contextRef="#ctx0" brushRef="#br0" timeOffset="38485.55">18084 10965 0,'0'0'0,"25"-50"16,-25 25-16,25 1 31,0-26-15,24 25-16,51 0 15,24-24 1,-75 49-16</inkml:trace>
  <inkml:trace contextRef="#ctx0" brushRef="#br0" timeOffset="38919.99">18605 10717 0,'0'0'0,"0"-25"47,0 75-31,0-26 0,-25 26-16,25 24 15,50-24 1,-25-25-1,24-25 1,1 0 0,-25-50-1,24-24 1,51-1 0,24 26-1,-25 49 1,-74 74-1,-25 25 1,-25 25 0,0-74-1,0-50 1,50-50 0,74-49-1,1-50 16,-51 100-31</inkml:trace>
  <inkml:trace contextRef="#ctx0" brushRef="#br0" timeOffset="40169.71">20069 10915 0,'0'0'0,"25"0"16,-1-25-16,1-24 16,25-1-1,-1-24 1,-24 24 0,-74 50-1,-26 25 1,-24 49 15,49 26-15,50-1-1,100-74 1,-1-1-16,25-24 16,248-24-1,-174-1 1,-123-25-1,-75 1 1,-75 24 0,-24 25-1,-25 74 1,75-24 0,49-1-1,49-24 16,1-25-15,49-25 0,-25-74-1,-24 50 1,-50 24 0,25 25-1,24 74 1,-24-24-1,75-50 1,24 0 0,-25 0-1,-50-50 1,-24-24 0,-25-1-1,-74 75 16,-1 50-15,51 24 0,24 26-1,49-26 1,75-49 0,25-25-1,-25-50 1,-25-24-1,-49-100 1,0-49 0,-1 49-1,-49 149-15,0 1 16,-25 123 0,1 75-1,-1 24 1,0-24 15,25-75-15,50-74-1,24-50 1,25-50 0,0 1-1,-74 49 1,0 75-1,-25 49 1,74-24 0,26-51-1,-1-24 1,0-24 0,-24-51-1,-51-24 1,-24 24-1</inkml:trace>
  <inkml:trace contextRef="#ctx0" brushRef="#br0" timeOffset="41535.75">23839 10890 0,'25'-24'15,"-25"-1"-15,-25 25 16,1 0-1,24 49-15,-25 26 16,0 49 0,0 0-1,0-50 1,50-98 15,-25-1-15,25-50-1,49-49 1,-24 25 0,0 49-16,24 26 15,-49 73 1,0 100 0,-50 0-1,-25-50 1,50-49-16</inkml:trace>
  <inkml:trace contextRef="#ctx0" brushRef="#br0" timeOffset="41819.43">24311 11014 0,'0'0'15,"25"-49"1,-50 74-1,0-1 1,0 51 0,25-1-1,50-24 1,24-50 0,25-50-1,-49-24 1,-25-25-1,0-1 1,-25 26 0</inkml:trace>
  <inkml:trace contextRef="#ctx0" brushRef="#br0" timeOffset="42270.4">24881 11014 0,'0'0'16,"0"25"0,-24 0-1,-26 50 1,50-51 0,-25-24-1,75 0 1,24-49-1,100-51 1,-149 100 0,-1 0-1,-24 25 1,-24 25 0,24-25 15,24-25-31,26-50 31,24 0-15,-24 1-1,-50 24 1,25 50 0,-25 0-16,0 49 15</inkml:trace>
  <inkml:trace contextRef="#ctx0" brushRef="#br0" timeOffset="42619.63">25725 10642 0,'0'0'0,"25"25"31,-50 25-31,-25-1 16,25 26 0,1 74-1,73-125 1,100-24 0,0 0-1,-75 0 1,-74 25-1,-74 0 1,-25 25 0,-1-25-1,51-1 1,49-48-16</inkml:trace>
  <inkml:trace contextRef="#ctx0" brushRef="#br0" timeOffset="42969.54">26320 11064 0,'0'0'0,"25"0"0,0 0 16,0-25-1,49-24 1,-24-26-1,-26 1 1,-24 49 0,-49 0-1,-75 100 1,49 49 0,51-25-1,24-25 1,49-24 15,26-50-15,-26 0-1,1-25-15</inkml:trace>
  <inkml:trace contextRef="#ctx0" brushRef="#br0" timeOffset="43236.24">26990 10965 0,'0'0'0,"25"25"32,-25-1-32,-25 1 15,25 0 1,-25 0 0,50-25 15,0-25-31,99-49 31,-25-1-15,-25-24-1,-49 74 1,0 25-16</inkml:trace>
  <inkml:trace contextRef="#ctx0" brushRef="#br0" timeOffset="43903.67">28503 10791 0,'0'0'0,"0"-25"0,-25 25 16,-49 0 0,-25 25-1,49 50 1,50-1 0,50-49-1,24-25 1,1-25-1,-51-25 1,1-24 0,-25 49-1,0 0 1,0 50 0,25 50-1,0-51-15,99 1 31,49 0-15,-48-50 0,-26-49-1,-74-50 1,-1 0 0,1 49-1,-50 75 1,-49 25-1,-25 74 1,24 75 0,50 24-1,1-123-15,-1 99 16,25-26 0,-50-48-1</inkml:trace>
  <inkml:trace contextRef="#ctx0" brushRef="#br0" timeOffset="44053.37">28652 11436 0,'0'0'15,"-25"-25"1,25 1 0,25-1-1,49-25 1,50-24-1,25 24 1</inkml:trace>
  <inkml:trace contextRef="#ctx0" brushRef="#br0" timeOffset="44737.64">30537 10990 0,'25'-25'16,"-25"0"0,0 0-1,-74 25 1,-25 0 0,-26 50-1,26 49 1,74-24-1,25-1 1,100-74 0,49-25-1,-25-49 1,-75 24-16,26-99 16,-26-49 15,-24-1-16,-25 50 1,0 100 0,-25 49-1,0 99 1,-24 75 0</inkml:trace>
  <inkml:trace contextRef="#ctx0" brushRef="#br0" timeOffset="45337.35">30835 10965 0,'25'-25'16,"0"25"0,-1-25-16,26-24 31,25-26-16,-75 26 1,0 24 0,-50 50-1,-25 49 1,51 0 0,24-24-1,49-25-15,51-25 16,48-25-1,-24 0 1,-99-24 0,-25 24-1,-49 50 17,49 99-17,24 0 1,1 25 15,0-1-15,-50-48-1,0-26 1,-49-74 0,0-25-1,49-99 1,50-49-1,49 24 1,50 49 0,-50 51-1</inkml:trace>
  <inkml:trace contextRef="#ctx0" brushRef="#br0" timeOffset="45619.93">31728 10990 0,'0'0'16,"25"0"-16,0 24 16,-25 1-1,25 0 1,-25 0 0,0 25-1,-25-50 1,50-25 15,24-25-31,-24 0 16,99-74-1,-50 25 1,1 74 0</inkml:trace>
  <inkml:trace contextRef="#ctx0" brushRef="#br0" timeOffset="45903.06">32175 11139 0,'0'0'0,"49"24"15,-24-24 1,49-49 0,-24-1-1,-25-24 1,-25 24-1,-50 50 1,-74 50 0,75 49-1,24-25 1,50 1 0,24-26-1,26-24 1</inkml:trace>
  <inkml:trace contextRef="#ctx0" brushRef="#br0" timeOffset="46420.15">32621 11213 0,'0'0'0,"25"-25"15,0 0 1,24 1-1,-24-26-15,25 0 16,-25 1 0,-25 24-1,-75 50 1,1 24 0,49 26-1,25-1 16,50-24-15,49-25 0,25-25-1,-25-50 1,-25-49 0,-24 24-1,0 26 1,-25 24-1,-1 25 1,1 74 0,0 1-1,-25-1 1,0 1 0,-25-75-1,-74 24 16,-25-48-31</inkml:trace>
  <inkml:trace contextRef="#ctx0" brushRef="#br0" timeOffset="47369.52">18481 12255 0,'0'-25'31,"0"0"0,0 50-31,-25 0 16,1 0-1,-1 123 1,25-23 0,0-76-16,74 1 15,25-25 1,1-75-1,-51-24 1,-49-26 0,-49 26-1,-26-1 1,50 26 0</inkml:trace>
  <inkml:trace contextRef="#ctx0" brushRef="#br0" timeOffset="47836.49">19002 12131 0,'0'0'0,"0"25"31,0-1-31,0 26 16,-49 124-1,-26 49 1,-24 25 0,49-25-1,50-99 1,50-74 0,49-50-1,-24-50 1,49-24-1,-50-50 1,-74 0 0,-50 0-1,-24 49 1,0 26 0,49 24-1,25-25 1,49-24-1,100-25 1,-74 49 0,-1 0-16</inkml:trace>
  <inkml:trace contextRef="#ctx0" brushRef="#br0" timeOffset="49070.18">21036 12230 0,'0'0'0,"0"-50"15,0 26 1,0-1-1,-25 25 1,-24 0 0,24 49-1,-74 26 1,24 74 0,26 0-1,24-50 1,75 25-1,-26-75 1,-24-24 0</inkml:trace>
  <inkml:trace contextRef="#ctx0" brushRef="#br0" timeOffset="49453.62">20664 12751 0,'0'0'0,"25"-74"16,-25 24-1,25 0 1,0 1 0,-25 24-16,74 0 15,25 25 1,0 50-1,-49 24 1,-25 25 0,-50-49-1,0-25 1,0-25 0,1-25-1,24-49 16,74-50-15,75-50 0,-99 149-16</inkml:trace>
  <inkml:trace contextRef="#ctx0" brushRef="#br0" timeOffset="49736.59">21309 12553 0,'0'0'0,"0"24"15,50-24 1,-1-24 0,51-26-1,-1-25 1,-50 1 0,-49 24-1,-24 75 16,-76 74-15,51 1 0,49-1-1,74-74 1,75-25 0</inkml:trace>
  <inkml:trace contextRef="#ctx0" brushRef="#br0" timeOffset="50037.28">22053 12627 0,'0'0'0,"25"0"16,0-25 15,0 0-31,74-49 16,0-1-1,-74 1 1,-25 49 15,-74 25-15,-26 50-1,26 49 1,74 0 0,50-49-1,98-25 1,101-50-1</inkml:trace>
  <inkml:trace contextRef="#ctx0" brushRef="#br0" timeOffset="50369.75">22946 12553 0,'0'0'0,"50"-75"15,-100 50 1,-24 50 0,-25 0-1,49 49 16,25-24-15,25 24 0,50-49-1,24-25 1,50-49 0,-74-75-1,0-50 1,-1-49-1,1 49 1,-50 100 0,0 123 15,0 75-15</inkml:trace>
  <inkml:trace contextRef="#ctx0" brushRef="#br0" timeOffset="50655.35">23368 12329 0,'0'0'16,"25"25"-1,-75 49 1,-24 26 0,24 24-1,50-75 1,50-24-1,49-25 1,-49-25-16,-25 1 16,-1-51-1,-24-99 17,0 100-17,-24 24 1,73 26-1</inkml:trace>
  <inkml:trace contextRef="#ctx0" brushRef="#br0" timeOffset="51103.25">23666 12329 0,'0'50'16,"0"-100"-16,25 125 16,-25-51-16,0 51 15,-25-50 1,0 24-1,0-24 1,75-50 0,49-49-1,25-25 1,-74 49 0,-25 75 30,-50 49-30,0 1 0,0-50-1,50-50 1,49 0 0,50-74-1,0 24 1,-74 50-16,-25 1 15,-25 48 1,0 26 0,-25 0-1,0-26 1</inkml:trace>
  <inkml:trace contextRef="#ctx0" brushRef="#br0" timeOffset="51853.36">26072 12627 0,'25'-25'15,"-25"0"1,-25 25-1,-25 25 1,-24 25 0,0 49-1,49 0 1,50-24 0,49-75-1,25-25 1,-24-25-1,-26-24 1,-49-1 0,25 26-16,-25-26 15,0 51 1</inkml:trace>
  <inkml:trace contextRef="#ctx0" brushRef="#br0" timeOffset="52086.21">26444 12751 0,'0'0'0,"25"25"16,25 0-1,-26-25 17,-48-25-17,-1 0 1,25-25-16,49-49 15,51-25 1,24 74 0,25 50-1</inkml:trace>
  <inkml:trace contextRef="#ctx0" brushRef="#br0" timeOffset="52486.55">27933 12602 0,'0'0'15,"0"-74"-15,0-26 16,-25 76-1,-99 73 1,0 51 0,99 24-1,75 0 1,74-50 0,-50-24-1,-49-26 16,-50 1-15,-25 0-16,-74-25 16,25 0-1,50-50 1,73 1 0</inkml:trace>
  <inkml:trace contextRef="#ctx0" brushRef="#br0" timeOffset="53204.23">28230 12801 0,'0'0'16,"25"-25"-1,-50 25 1,-99 25 15,50 24-15,74 1-1,25-25 1,49-25 0,25-25-1,-49-25 1,24 1 0,-74 24-1,50 25 1,-25 49-1,0-24 1,-1 0-16,26 0 16,0-25 15,-1-25-31,1-25 16,-25 26-1,-1 24 16,1 24-15,-25 1-16,0 0 16,25 25-1,49-26 1,26-24 0,49-74-1,-75 0 1,0-75-1,26 50 1,-100 148 31,-25 1-47,0 99 16,-25-1-1,1-24 16,-1-24-15,25-51-16,1-49 16</inkml:trace>
  <inkml:trace contextRef="#ctx0" brushRef="#br0" timeOffset="53988.07">29396 12850 0,'50'-49'16,"-100"98"-16,149-173 15,-74 75 1,0-1 0,-25 25-1,0 50 1,0 49 15,0-24-31,-25 74 16,0-50-1,75-49 1,49-25 0,1-25-1,-26-74 1,0-25 0,1-49-1,-26-1 1,-24 99-1,-50 100 1,-74 74 0,50 75-1,-1 25 17,50-100-17,50-74 1,98-25-1,-24-50 1,0-24 0,-74-1-1,0 26 1,-125 73 15,26 51-15,24-26-1,50 1 1,24-50 0,1 0-1,0-25 1,74-74 0,-50 25 15,-74 98-16,-25 1 1,-49 74 0,-1 1-1,26-1 1,-1-74-16</inkml:trace>
  <inkml:trace contextRef="#ctx0" brushRef="#br0" timeOffset="54803.54">31976 12577 0,'0'0'0,"0"-24"0,0-1 16,-25 0-16,-24 25 15,-75 25 16,49 74-15,75-25-16,50 50 16,49-24-1,-24-1 1,-51-50 0,-73-24-1,-75-25 1,0 0-1,74-25 1,50-24 0,74-1-1,75 1 1,50-26 0,-100 50 15,-49 1-16,-26-1 1,-24 50 15,-24 24-15,24 26 0,0-1-1,0-24 1,0-26-1</inkml:trace>
  <inkml:trace contextRef="#ctx0" brushRef="#br0" timeOffset="55157.64">32423 12875 0,'0'0'0,"49"-50"31,-49 26-31,25 24 16,-25 24 15,-25 26-15,-24 74 0,24-74-1,50-26-15,0 1 16,49 0-1,-49 25 1,-25 24 0,0 25-1,-25-24 17,0-26-17</inkml:trace>
  <inkml:trace contextRef="#ctx0" brushRef="#br0" timeOffset="55487.71">32869 13173 0,'25'-25'15,"-50"50"-15,75-75 0,-25 25 16,-25-24-16,24-26 15,26 26 1,-50 24 0,0 0-1,-25 25-15,-24 50 16,-26-1 15,50-24-31,25 25 16,0 24-1,100-24 1,-26-25 0,0-50-1,-24 0 1,0 0-16</inkml:trace>
  <inkml:trace contextRef="#ctx0" brushRef="#br0" timeOffset="55837.16">32323 12503 0,'-24'-25'0,"48"50"0,-48-75 15,-1 50 1,25-25 31,-25 25-47</inkml:trace>
  <inkml:trace contextRef="#ctx0" brushRef="#br0" timeOffset="56153.96">33341 13098 0,'0'0'0,"0"25"31,-25 0-16,0 0 1,0 0 0,0-1-16,25 1 31,0-50 0,-24 1-15,24-1-16</inkml:trace>
  <inkml:trace contextRef="#ctx0" brushRef="#br0" timeOffset="63337.64">19027 17340 0,'0'0'0,"0"-24"16,0 48 62,25-24-62,0 0-16,-1 25 15,26-25-15,-25 0 16,24 25 0,26-25-1,-1 25 1,1-25 0,24 0 15,25 0-16,-74 0-15,74 0 16,24-25 0,1 25-1,25 0 1,-50 0 0,25 0-1,-25 0 1,0 0-1,0-25 1,-50 25 0,1-25-1,49 25 1,-75 0-16,75-24 16,-24 24 15,-26 0-16,0 0 1,-24 0 0,74-25-1,0 25 1,0-25 0,-25 25-1,-24 0 1,-1-25-1,1 25 1,-26-25-16,51 25 16,-1 0-1,25 0 1,0 0 0,0 25 15,25-25-16,24 0 1,1 0 0,-25-25-1,-25 25 1,0 0 0,0-24-1,0 24 1,0-25-1,0 25 1,0 0 0,0 0-1,-25-25 1,25 0 0,0 25 15,-24-25-16,-26 25 1,0 0 0,75-25-1,-49 1 1,-1 24 0,-50-25-1,100 25 1,-25-25-1,-25 25 1,-74 0 0</inkml:trace>
  <inkml:trace contextRef="#ctx0" brushRef="#br0" timeOffset="69942.45">18531 16720 0,'-25'-25'78,"50"25"63,0 0-110,-1 0-15,-24 25-1,25-25 1,25 0 15,-25 0-31,-1 0 16,26 0-1,0 0 1,-1 0 0,1 0-1,-25 0 1,0-25-1,24 25 1,-24 0-16,25-24 16,-1 24-1,-24 0 1,0 0 0,0-25 15,-1 25-16,26-25 1,-25 25 0,0 0-1,-1-25 1,1 0 15,0 25-31,-25-24 16,25 24-1,0-25 1,-1 0 0,1 25-1,0 0 1,0-25 0,-25 0 15,49 0-16,-24 25 1,0-24 0,25-1-1,-25 25 1,-1-25 0,1 0-1,0 25 1,0-25-1,0 1 1,-1 24 0,-24-25-1,25 0 1,0 0 0,0 25 15,0-25-16,-1 1 1,1-1 0,0 0-1,0 0 1,24-24 0,-24-1-1,0 50 1,0-25-1,0 0 1,-1 1 0,1-1-1,0 0 1,-25 0 0,25 0 15,0 0-16,0 1 1,-1-1 0,1 0-1,0 0 1,0-24 0,0 24-1,24-25 1,-24 1-1,25-1 1,-1 0 0,-49 26-1,25-1 1,0-25 0,0 25 15,24-24-16,-24 24 1,25-25 0,-50 26-1,24-26 1,1 25 0,0-25-1,0 26 1,0-1-1,-1-25 1,1 1 0,0 24-1,0-25 1,0 25 0,0-24 15,-1 24-16,-24 0 1,25 0 0,25-49-1,-25 24 1,-1 26 0,-24-1-1,25-25 1,0 50-1,0-50 1,24 1 0,-24 24-1,0-25 1,0 26 15,0-1-15,49-50-1,-49 26 17,24 24-17,-24 0 1,0 0 0,0 1-1,-25-1 1,25 25-16,0-25 15,-1 0 1,1 0 0,25 1 15,-25-1-15,-1 25-1,1-25 1,0 0-1,0 0 1,0 0 0,24 1-1,-24-1 1,0 25 0,0-25-1,-1 0 1,26 0-1,0 1 1,-26-1 0,26 0-1,0 25 17,24-25-32,-24 0 31,-1 25-16,-24 0 1,25-24 0,24 24-1,-49 0 1,25 0 0,-1-25-1,-24 25 1,0 0-1,0 25 1,24-25 0,-24 0 15,0 0-15,24 0-1,-24 0 1,0 0 15,25 24-15,-1-24-1,-49 25 1,50-25 0,-25 0-1,0 0 1,-1 0-1,1 25 1,0 0 0,0-25-1,-25 25-15,25-25 32,-1 24-17,1-24 1,0 25-1,0 0 1,0-25 0,24 25-1,-49 0 1,25-1 15,0 1-15,0-25-16,-1 25 31,1-25-31,0 25 16,0 0 15,0 0 0,-1-1-15,-24 1-1,25-25 1,0 25 0,0 0-1,0 0 1,0-1 0,-1 1-1,-24 0 1,25-25-1,0 25-15,0 0 16,0-1 0,24 1-1,-24 0 1,0 0 0,0-25 15,24 25-16,-24-1 1,25 1 0,-26 25-1,1-50 1,-25 25 0,25 24-1,0-24 1,0 25 15,-1-50-15,1 25-1,-25-1 1,25 26 15,0-25-15,0 0-1,0-1 1,-1 1 0,-24 0-1,25 25 1,0-26 0,0 26-1,0-25 16,-1 0-31,-24-1 0,25 1 16,0 0 15,-25 0-31,25 0 16,0 24 15,-1 1-15,1-25-1,0 0 1,-25-1 0,25 1-1,-25 0 1,25 25 0,-1-26-1,-24 1 1,25 0-1,-25 0 1,25 0 0,-25 49-1,25-74 17,0 25-17,-25 0 1,24-1 15,-24 26-15,25-25-1,0 0 1,0-1 0,-25 1-1,25-25 16,-25 25-31,24 0 16,-24 0 0,25-1-1,-25 26 1,25-25 15,0 0-15,0 0-1,-25-1 1,0 26 0,25-50-16,-1 25 15,1 0 1,-25 24 0,0-24-1,25 0 1,0 24-1,-25-24 1,25-25 0,-25 25-1,24 25 17,1-50-32,0 24 15,0 26 16,-25-25-15,25-25-16,-1 25 16,1-1-1,0 1 1,-25 0 0,25 0-1,0 0 1,-25 0-1,0-1 1,49 1 0,-24 0 15,0-25-15,0 25 15,-1 0-16,1-25 1,-25 24 0,25-24-1,0 25 1,0-25 0,-1 0-1,1 0 1,0 25-1,0-25 1,0 25 0,24-25-1,-24 0 1,0 0-16,0 0 31,0 25-15,24-25-1,-24 0 1,25 0 0,-26 0-1,26 0 1,-25 0 0,0 0-1,24 0 1,-24 0-1,25 0 1,-26 0 0,26 0-1,-25 0 1,25 0 0,-26 0 30,1 0-30,-50 0 0</inkml:trace>
  <inkml:trace contextRef="#ctx0" brushRef="#br0" timeOffset="71037.77">25626 16968 0,'24'0'15,"-24"-25"17,25 25 15,0 25-32,0-25-15,24 0 16,-24 25-16,25-25 15,49 0 1,0 0 0,1 0-1,-26 0 1,25-25 0,-49 25-1,-1 0 1,1 0-1,0 0 1,-1 0 0,-24 0-1,49 0 1,-49 0 0,25 0 15,-25 0-16,24 0 1,1 25 0,0-25-1,-26 0 1,1 0 0,0 0-1,25 0 1,-26 0-1,1 0 17,0 0-1,0 0 16,0 0 0,-50 0-32,50 0-15,-1 0 78</inkml:trace>
  <inkml:trace contextRef="#ctx0" brushRef="#br0" timeOffset="79638.32">18456 16472 0,'-74'-25'16,"99"50"15,0-25-31,-25 25 16,0 0-1,-25 0 1,0-75 0,0 50-16,100-25 31,-51 25-16,1 0 1,0 0 0,0 0-1,0 0 1,-1 0 15,26-25-15,-25 25 15,0 0-15,-1 0 31,1 0-32,0 0 1,0 0-1,0 0 17,-1 0-1,1 0-31,0-25 31,0 25-31,0 0 16,0 0-1,-1-24 1,1 24 0,25 0-1,-1 0 1,-24-25 0,25 25-1,-25 0 16,-1 0-15,1-25 0,0 25 31,0 0-16,0 0 828,-25-25-843,24 25-1,1-25 48,0 25-32,-25-24 16,25 24-47,0 0 16,-1 0 46,-24-25-46,25 25-1,0 0 17,-25-25-32,25 25 31,0-25-15,-1 25-1,1 0 1,0-25-1,0 25 17,0-24-17,0 24 17,-1 0-17,1-25 1,0 25 15,0 0-31,0-25 16,-25 0-1,24 25 1,1-25 15,0 25-15,0 0-1,0 0 1,-25-24 0,24 24-16,1 0 15,0-25 1,0 25 0,0-25-1,-1 0 1,1 0 15,0 25-15,0 0-1,24-24 1,-24 24 0,0-25 15,0 0-16,0 0 1,24 25 0,-49-25 15,25 0-15,0 25-1,0 0-15,0-24 16,-1 24 15,-24-25-15,25 25-16,0 0 15,0-25 1,0 0 15,-1 25-15,-24-25-1,25 25 1,0-24 0,0-1-1,0 25 17,24-25-17,-24 25 1,0-25-1,0 25-15,-1 0 16,-24-25 15,25 25-15,0 0 15,0-24-15,0 24-1,-1-25 1,-24 0 0,25 25-1,0 0 1,0-25 0,-25 0-16,25 1 15,0 24 16,-1-25-15,1 25 0,-25-25-1,25 25 1,0-25 0,0 0 15,-1 1-16,1 24 1,-25-25 0,25 25-16,0 0 15,-25-25 17,25 0-17,-1 0 1,1 25-1,-25-24 1,25-1 0,0 0-1,-25 0 1,0 0 15,25 0-15,-1 25-1,1-24 1,0-1 0,-25 0-1,25 0 1,0-24 0,-1 24-1,1 0 1,0 0-1,0 0 1,0 25 0,-25-24-1,25-1 1,24 0 0,-24 0 15,0 0-16,0 1 1,-1-1 0,1 0-1,0 25 1,0-25 0,0 0-1,-1 1 1,1 24-1,0-25 1,25 0 0,-26 0-1,1 25 1,-25-25 15,25 0-15,0 25-1,-25-24 1,25 24 0,-1-25-1,1 25 1,0-25 0,0 25-16,24-25 15,1 25 16,-50-25-15,25 1 0,25 24-1,-26 0 1,26-25 0,0 25 15,-26 0-16,1 0 17,0-25-17,0 25 1,0 0 15,-1 0-15,1 0-1,0 0 1,25 0 0,-1-25 15,-24 25-15,0 25-1,24-25 1,1 0-1,-25 0 1,25 0 0,-1 0-1,-24 0 1,25 0 0,-26 25-1,1-25 1,0 0-1,0 0 1,0 0 0,-1 25-1,1-1-15,0-24 16,0 0 15,24 25-31</inkml:trace>
  <inkml:trace contextRef="#ctx0" brushRef="#br0" timeOffset="82357.84">23641 14289 0,'0'0'16,"25"0"0,0 25-1,-1-25 1,1 25 0,0-25-1,-25 24 1,25-24-1,0 25-15,24 0 32,-24 0-17,0-25 1,0 25 15,0 0-15,-1-25-1,-24 24 1,25-24 0,-25 25-1,0 0 1,25-25 0,0 25-1,0 0 1,-1-1-1,1 1 1,0-25 15,-25 25-31,25-25 16,-25 25 15,25 0-15,-1-25-1,1 24 1,0 1 0,0 0-1,0 0 17,-1 0-32,1-1 15,0-24 1,0 25-1,0 0 1,-1 0 0,1 0-1,25-1 1,-25 1 0,0 25 15,24 0-16,-24-26 1,0 1 0,0 0-1,-1 0 1,1 24 0,0-24-1,0 0 1,-25 0-1,25-25 1,-25 25 0,24-1-1,-24 1 1,25 0 15,-25 0-15,0 0-1,0-1 1,25 1 0,0 0-1,0-25 1,-1 25 0,-24 0 15,25-25-16,-25 24 1,25-24 0,0 25-1,0 0 1,-1 0 0,1-25 15,0 25-16,0-1 1,0-24 0,-1 25-1,1 25 1,0-50 0,-25 25 15,25 0-31,0-1 15,0 1 1,-25 0 0,24-25-1,1 0 1,0 50 15,-25-26-15,25-24-1,24 25 1,-24 0 0,0 0-1,0 0 17,0-25-17,-1 24-15,1-24 16,-25 25-1,25-25 1,-25 25 0,0 0-1,25-25 1,24 25 15,-49-1-15,25-24-1,0 25 1,0-25 0,-25 25-1,25-25 1,-1 25 0,1-25-1,0 25 1,0-25-1,-25 24 1,49-24 0,-24 25-1,25 0 17,-25-25-17,0 0 1,-1 25-1,1 0 1,25-25 0,-25 0-1,-1 25 1,1-25 0,25 24-1,-25 1 1,24-25-1,-24 0 1,0 25 0,24-25-1,-24 0 1,25 25 15,-25-25-15,-1 0-1,1 25 1,25-25 0,-25 0-1,24 0 1,1 0 0,-25 0-1,24 24 1,-24-24-1,25 0 1,-25 0 0,-1 0-1,1-24 1,25 24 15,-25 0-15,-1 0-1,1 0 1,0 0-16,0 0 16,0 0-1,-1 0 1,1 0 0,0 0-1,0-25 1,0 25-1,-1 0 17</inkml:trace>
  <inkml:trace contextRef="#ctx0" brushRef="#br0" timeOffset="83413.45">26320 16795 0,'25'0'15,"0"0"17,0 0-1,-1 0-31,1 0 16,0 0-1,0 24 1,0-24-16,-1 0 15,1 0 1,0 25 0,25-25-1,-26 0 1,1 0 15,25 25-15,-25-25-1,0 0 1,-1 0 0,1 25-1,0-25 1,0 0 15,24 0-15,-24 0 62,0 0-31</inkml:trace>
  <inkml:trace contextRef="#ctx0" brushRef="#br0" timeOffset="91540.83">24360 14264 0,'0'-25'15,"0"1"1,25 24 109,25-25-125,-1 25 16,26 0-16,24-25 15,100 0 1,-51 25 0,-73-25-1,-50 25 1</inkml:trace>
  <inkml:trace contextRef="#ctx0" brushRef="#br0" timeOffset="91956.69">25725 13942 0,'0'0'0,"-75"0"16,75-25-1,-24 25 1,-1 25-1,50 49 1,49 1 0,25-1-1,0-49 17,-74 0-17,-25-1 1,-25-24-1,-74 0 1,25 25 0,24-25-1</inkml:trace>
  <inkml:trace contextRef="#ctx0" brushRef="#br0" timeOffset="93706.48">26444 13942 0,'0'0'0,"25"-25"15,-25 50 32,0 0-47,25 24 16,-25 1-1,25-1-15,-25 26 16,24-1 0,-48-74 15,-26 0-15,-49 0-1,49 0 1,50-25-1,-25 25 1,50-49 0,74 24-1,25 0 1,-74 25 0,24-25-1,-24 25 1,-25 0-1,-75 0 17,50 25-17,-25-25 1,25 25 0,25-25-1,25 0 1,0 0-1,-26 0 1,1-25-16,25 25 16,-25 0 31,-1 25-32,-24 0 1,25-25 15,0 0-15,0 0-1,24 0 1,1-50 0,24 50-1,-49-25-15,50 25 16,-1 0-1,50 0 1,25 0 0,-25 0-1,-74-24 17,-26 24-17,-98 0 16,24 0-15,26 24 0,-1 1-1,25 0 1,25 25 0,24-50-1,1 0 1,-1-50-1,-24-24 1,-25-50 0,0-25-1,-25 74 17,1 75-17,-1 25 1,0 25-1,50-1-15,24 51 16,26-26 0,24-24-1,25-50 1,-49 24 0,-75-48 15,-25 24-16,0 0 1,75 0 15,-26 0-31,1-25 16,0 25 0,0 0-1,0-25 1,-1 50 15,26 0-15,24-1-1,1-48 1,-26-1 0,1-25-1,0 25 1,49 25-1,-25 0 1,-49 25-16,25 0 16,-25 0-1,-25 0 17,49-1-17,1-24 1,49 0-1,0-24 1,-49-26 0,-25 25-16</inkml:trace>
  <inkml:trace contextRef="#ctx0" brushRef="#br0" timeOffset="95006.4">30016 13843 0,'0'0'0,"0"24"0,0 26 15,-24 0-15,48 24 16,-24-49 0,0 0-1,0-50 17,0 0-17,0 0 1,25-49-1,0-1 1,0 51 0,0 48 15,-25 1-15,24 0-1,1-25-15,-25 25 31,50-25-15,-25-50 0,49-24-1,-24 49 17,-50 0-17,25 25 1,-1 25-1,1-25 1,-25 25 0,25-25-1,25-50 1,-1 0 0,-24 26-16</inkml:trace>
  <inkml:trace contextRef="#ctx0" brushRef="#br0" timeOffset="95197.72">30885 13991 0,'0'0'0,"0"25"15,24-25 16</inkml:trace>
  <inkml:trace contextRef="#ctx0" brushRef="#br0" timeOffset="95406.32">31083 13892 0,'0'-25'16,"-25"1"-16,25-1 31,0 50-15,0-1-1,25 51 1,0-1-1</inkml:trace>
  <inkml:trace contextRef="#ctx0" brushRef="#br0" timeOffset="95656.9">31158 13917 0,'0'0'0,"0"-99"31,0 74-16,0 0-15,49 25 16,26 25 0,-26 25-1,-24-1 17,0 26-17,-50-26 1,-49 1-1</inkml:trace>
  <inkml:trace contextRef="#ctx0" brushRef="#br0" timeOffset="96489.55">29967 13743 0,'0'0'0,"0"-25"0,0 1 62,-25 48-62,25 26 16,-25 0-16,25-1 16,0 1-16,0 74 15,25-50 17,-25-24-17,0-25 1,0-50-1,0 0 1,0-74 0,50-50-1,-1 50 1,-24 24 0,0 75-1,0 25 1,24 75-1,1 24 1,49 0 0,-24-50-1,-51-49 1,1-25 15,25-75-15,-25-73-1,-1-26 1,1 25 0,0 75-1,-50 98 1</inkml:trace>
  <inkml:trace contextRef="#ctx0" brushRef="#br0" timeOffset="98285.1">24782 15257 0,'0'0'0,"0"-25"16,-25 50 0,25-1 62,25-24-63,0 0-15,74 25 32,25-25-17,50 0 1,49 25-1,149 25 1,-223-50 0,99 49-1,-173-24-15,49 0 16,-50-25 0,-24 25-1,-26-25 1,1 0-1,0 0 48</inkml:trace>
  <inkml:trace contextRef="#ctx0" brushRef="#br0" timeOffset="99089.57">27709 15182 0,'0'0'0,"25"-25"46,-25 50 1,25 0-31,-25 25 0,0-26-16,0 26 15,25 0-15,0 24 16,24-24-1,75-1 1,-25-49 0,-49 0-1</inkml:trace>
  <inkml:trace contextRef="#ctx0" brushRef="#br0" timeOffset="99289.68">27759 15306 0,'0'0'0,"0"-25"31,0 1-31,0-1 16,74 25-1,50 0 1,25 0-1</inkml:trace>
  <inkml:trace contextRef="#ctx0" brushRef="#br0" timeOffset="99706.59">28429 15381 0,'0'0'15,"0"-25"1,-25 25 0,0 0-1,50 0 1,0 0-1,74 0 1,25-25 0,-74 25-16</inkml:trace>
  <inkml:trace contextRef="#ctx0" brushRef="#br0" timeOffset="100206.17">29123 15381 0,'25'-25'16,"-25"0"15,-25 25-16,-24 0 1,24 0-16,-25 0 16,1 25-1,24 0 1,50-1 0,49 1-1,1-25 1,-1 0-1,-24-25 1,-26-49 0,-48-50-1,24-25 17,-25 25-17,0 74 1,0 75-1,25 0 1,25 49 0,25 1-1</inkml:trace>
  <inkml:trace contextRef="#ctx0" brushRef="#br0" timeOffset="100456.4">29570 15207 0,'0'0'0,"25"0"47,-25 25-31,0 0-1,25-1-15,-25 1 16,24 25-1,-24-25 1</inkml:trace>
  <inkml:trace contextRef="#ctx0" brushRef="#br0" timeOffset="100740.02">29768 15133 0,'0'0'0,"0"-25"32,0 0-32,0 50 31,0 0-15,0 24-1,50 1 1,24 24-1,-49-74 1,-25 25 0,-25 0-1,-24-50 1,-1 25-16</inkml:trace>
  <inkml:trace contextRef="#ctx0" brushRef="#br0" timeOffset="100957.84">30240 15058 0,'0'-50'16,"0"75"15,0 25-16,24 0-15,-24-26 16,25 26 0,-25 0-16,25 24 15</inkml:trace>
  <inkml:trace contextRef="#ctx0" brushRef="#br0" timeOffset="101289.54">30289 15381 0,'0'24'15,"25"-48"-15,-50 24 0,25-75 16,50 1-1,0 24 1,-1 25 0,1 1-1,-25 24 17,-25 49-17,-25 1 1,25-25-1,49-25 1,1-25 0,24 0-1,-49 0 1,25 25 0,-50-25-1,25 75 1</inkml:trace>
  <inkml:trace contextRef="#ctx0" brushRef="#br0" timeOffset="102307.05">30984 14884 0,'0'0'0,"0"25"32,0 0-17,-25 0-15,25 24 16,0 51 0,25-51-1,25 1 1,24-50-1,-74 25-15,25-25 16,-75 0 15,25 0 1,50 0-17,0 0 1,0 0-1,49 0 1,-24-25 0,-50 0-1,25 25 1,-50 25 0,25 0-16,25 0 15,24-25 1,26 0-1,-1-25 1,-49-50 0,24-24 15,1 0-15,0 49-1,-26 25 1,-24 1 15,-24 48-15,-26-24-1,25 0 1,25 25 31,0 0-32,-25 25-15,50 49 16,-25-25 15,50-24-31,24-50 32,1 0-17,-26-25 1,-24 25-16,0-25 15,0 25 1,0 25 0,-1 25-1,26-25 1,24-1 0,1-24-1,-1-24 1,-24-1-1,-1 0 1</inkml:trace>
  <inkml:trace contextRef="#ctx0" brushRef="#br0" timeOffset="102445.73">32100 15083 0,'0'0'0,"25"-25"16,25 0-16</inkml:trace>
  <inkml:trace contextRef="#ctx0" brushRef="#br0" timeOffset="104090.61">28305 16100 0,'0'0'0,"25"0"63,24-25-63,1 25 16,-1 0-16,1 25 15,-25 0 1,-50 0-1,-25 24 1,26-24-16,24 0 16,24 0-1,26-1 1,0-24 0,-50 25 15,-50 0-16,0 0 1,26-25 0,-1 0-1</inkml:trace>
  <inkml:trace contextRef="#ctx0" brushRef="#br0" timeOffset="104509.7">29173 16224 0,'0'0'16,"25"-25"-1,-25 0-15,-25 25 16,0 0-1,-49 50 1,24 0 0,25-1-1,75-24 17,24 0-17,-24-50 1,24 0-1,-49-74 1,0-25 0,-25 25-1,0 24 1,-25 75 0</inkml:trace>
  <inkml:trace contextRef="#ctx0" brushRef="#br0" timeOffset="104974.28">29446 16174 0,'0'0'0,"25"25"0,24-25 32,-24-25-1,25 1-16,-1-1 1,1 0 0,-25 25-1,0 0 1,-25-25 15,-25 50-15,50 25-1,49 49 1,0-25 0,-24 25-1,-50-49 17,-74-25-17,-1-25 1,50-50-1,25-49 1,75 0 0,-26 24-16,75 26 15,0 24 1</inkml:trace>
  <inkml:trace contextRef="#ctx0" brushRef="#br0" timeOffset="105257.43">30314 16224 0,'0'25'0,"25"-50"31,0 25-31,0-25 16,-1 0-1,1-24 1,-25 24-1,-49 50 1,-26 0 0,50 49-1,25-49 1,75 0 0,-26-25-16</inkml:trace>
  <inkml:trace contextRef="#ctx0" brushRef="#br0" timeOffset="105574.59">30711 16298 0,'0'0'0,"25"0"0,0-24 15,49 24 1,0-50-1,-49 0 1,0 1 0,-75 24-1,1 25 1,-26 25 0,51 24-1,24 1 1,24 0-1,1-26-15,74 1 16,1-25 0</inkml:trace>
  <inkml:trace contextRef="#ctx0" brushRef="#br0" timeOffset="110307.56">31406 16075 0,'0'0'0,"-25"25"31,0-25-16,0 25-15,0 0 16,1 49 0,48 0-1,26-49 1,-50 0 0,-25-25-1,0 25 1,-49-25-1,49 25 1</inkml:trace>
  <inkml:trace contextRef="#ctx0" brushRef="#br0" timeOffset="110907.68">32125 16274 0,'0'0'0,"0"-25"32,-25 25-17,25 25 16,25-25-31,0 24 16,24-24-16,26 0 16,-26-24-1,-24-1 17,-50 0-17,1 0 1,-1 25-1,25 25 1,99 0 0,25 0-1,0-50 1,-74 0-16,24-25 16,-49-49-1,0 50 1,-25 24-1,-50 50 1,25 49 0,1 50-1,24 0 17,-25 0-17,25 0 1,-25-74-16</inkml:trace>
  <inkml:trace contextRef="#ctx0" brushRef="#br0" timeOffset="111040.63">32497 16745 0,'0'0'0,"25"0"16,49-25-1,1-24 1,-1 24-1</inkml:trace>
  <inkml:trace contextRef="#ctx0" brushRef="#br0" timeOffset="111657.36">28850 17018 0,'0'0'0,"50"-50"16,-25 25 15,-50 1-15,0 24-16,-24 0 16,-26 0-1,-24 49 1,74-24-16,0 74 15,1 1 1,24 24 0,0-25 15,0 0-15,-25-25-1,-25 1 1,25-26-16</inkml:trace>
  <inkml:trace contextRef="#ctx0" brushRef="#br0" timeOffset="112174.81">28503 17539 0,'0'0'0,"25"-25"0,0-25 15,49 1 1,25-1-1,25 25 1,-49 50 0,-25 50 15,-50-1-15,0-24-1,49-50 16,1-50-15,-25 25-16,24-49 16,-24 74-1,-25-25 1,0 0 0,50 25-1,24-49 1,0-1-1,-74 0 1,25 50 0,-25-24 15,-49 98-15,24 25-1,99-49 1,75-50-1,-50-25 1</inkml:trace>
  <inkml:trace contextRef="#ctx0" brushRef="#br0" timeOffset="112807.6">29744 17365 0,'-25'0'0,"50"0"31,-1 0-31,26-25 16,0 25-16,24-74 31,-74 49-15,-25 25 0,-49 25-1,-1 0 1,51 24-1,24 1 1,99-50 0,50 0-1,24 0 1,1-25 0,-75-24-1,-74 49 1,0-25-16,-75 0 15,1 50 1,-1 0 0,25 24 15,25 1-15,25-50-1,49 25 1,1-25-1,-1-75 1,-24-24 0,-25-75-1,-1 25 1,-48 125 0,-26 48-1,0 51 1,26 24-1,24 0 1</inkml:trace>
  <inkml:trace contextRef="#ctx0" brushRef="#br0" timeOffset="113491.06">30761 17291 0,'0'0'16,"24"-25"-1,-48 50 16,-1 0-15,25-1 0,25 26-1,24-50 1,26 0 0,-26-25-1,-24-24 1,25-1-1,-1 0 1,1 50 0,-25 25 15,0 50-15,-50-26-1,25-24 1,25-25 15,24-25-31,1 0 16,24-24-1,-49 49 1,0 0 0,-25 25-1,0-1 1,0 1-1,49-25 1,1-25 0,-25 1-1,24-1 1,1 25 0,-25 0-1,0 25 1,49-1-1,1 1 1,24-25 0,0-25-1,-49-24 1,-26 24-16</inkml:trace>
  <inkml:trace contextRef="#ctx0" brushRef="#br0" timeOffset="113640.63">32522 17440 0,'0'0'15,"25"0"-15,0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31:07.7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4614 9427 0,'0'0'0,"25"0"16,0 49-1,-25-73 32,0-1-15,25 25-17,-1-25 110,1 25-109,-25-25-1,25 25 17,0 0-17,-25 25 17,25-25-1,-1 0 0,1 0-15,0 0 15,-25-25-31,25 25 47,0 0 0,-1 25-16,-24 0-31,25-25 16,-50 0 15,25-25-16,-24 25 17,24 25-1,24-25-15,-24-25 62,-24 25-47,-26 0-15,25 0-1,0 0 1,1 0-1,-1 25 1,0-25 0,0 0 31,0 0-16,1 0-16,-1 0 1,25 25 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37:53.8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14983 9452 0,'25'-25'47,"-25"50"-31,0-1 15,25-24-15,0 0-1,0 0 1,-1 0-16,1 0 16,0 0-1,25 0 1,-26 0 15,26 0-15,0 0-1,-25 0 1,-1 25 0,26-25-1,-25-25 1,24 25 0,-24 0-1,25 0 1,-25 0-1,24 0 1,1 0 0,-25 0-1,-1 0-15,1 0 32,0 0-17,0 0 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45:18.2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1861 2977 0,'0'0'0,"0"-25"15,0 0 32,0 75-31,0 0 0,-75 49-1,1 50 1,-1-1-1,26-24 1,-1-74 0,50-25-1</inkml:trace>
  <inkml:trace contextRef="#ctx0" brushRef="#br0" timeOffset="616.11">2158 3027 0,'25'-25'0,"0"25"15,-75 25-15,100-75 16,-50 124 15,-25 50-15,-49 0-1,-26-24 1,51-26 0,24-49-1,25-50 1,50 0 0,-1-24-16,26-1 15,-1 0-15,25 1 16,-24 24-1,-51 50 1,1 49 0,-74 25-1,49-24 1,24-50 15,76-25-15,-1-50-1,0-24 1,-24-1 0,-75 50-1,-50 25 1,-49 50 0,24 49-1,100-24 1,74-51-1,75-24 1,-25-49 0,-75 24-1</inkml:trace>
  <inkml:trace contextRef="#ctx0" brushRef="#br0" timeOffset="850.32">1662 2754 0,'0'0'16,"-25"-25"-16,25 0 31,99 0-16,1 0-15,-1 25 16,149-49 0</inkml:trace>
  <inkml:trace contextRef="#ctx0" brushRef="#br0" timeOffset="1366.68">4862 2977 0,'0'0'0,"0"-25"16,0 75 31,-25-1-47,1 26 15,-1-1-15,-50 149 16,-24-24-1,25-50 1,49-75 0,25-49-1</inkml:trace>
  <inkml:trace contextRef="#ctx0" brushRef="#br0" timeOffset="1650.04">4738 3275 0,'25'-75'16,"-50"150"-16,75-224 16,-25 74-16,-25 26 15,99-75 1,-50 99 0,26 25-1,-26 74 1,1 100-1,-75 0 1,-24-50 0,-26-25-1,1-74 1</inkml:trace>
  <inkml:trace contextRef="#ctx0" brushRef="#br0" timeOffset="1952.41">5408 2927 0,'0'0'0,"25"0"16,0 50-1,-1 49 1,-48 25-1,-26-25 1,50-49 0,-25-50-1,25-25 1,50-74 0,74-75-1,0 25 1,-25 50-1,-74 74 1</inkml:trace>
  <inkml:trace contextRef="#ctx0" brushRef="#br0" timeOffset="2318.79">5978 3051 0,'0'-24'0,"0"48"16,0-73-16,0 24 16,-49 75 15,-1 49-15,1 0 15,49-49-16,74-26 1,75-48 0,-50-1-1,0-50 1,-74 26-16,-25-26 16,-49 26-1,-26 24 1,75 0-1</inkml:trace>
  <inkml:trace contextRef="#ctx0" brushRef="#br0" timeOffset="2600.09">6723 2927 0,'49'-25'16,"-98"50"-16,123-50 15,-74 1-15,-25-1 32,0 25-32,-49 74 15,-25 26 1,74-1 0,50-25-1,24-49 1,51 0-1,24-25 1,-25-25 0</inkml:trace>
  <inkml:trace contextRef="#ctx0" brushRef="#br0" timeOffset="4049.72">7194 3101 0,'0'-25'16,"0"50"-16,25-50 15,0 0 1,49-24 0,0 24-1,-49-25 1,0 25 0,-75 1-1,-24 73 1,0 1-1,24 24 1,75-24 0,99-25-1,74-50 1,-24 0 0,-25-24 15,-100-1-31,-24-25 15,-25 51 1,-99 24 0,0 24-1,24 51 1,26-1 0,49-24-1,25-25-15,-1 0 16,1-25-16,25 0 15,-1 0-15,51-50 16,-1-49 0,-50-50-1,26-74 17,-26 74-17,-49 99 1,0 100 15,-24-1-31,-1 1 16,-50 124-1,1-1 1,24 1 0,100-124-1,24-50 1,26-75-1,-26-49 1,1 0 0,-26 50-1,-49 49 1,25 0 15,-50 50-15,0 74-1,-24 0 1,49 1 0,25-51-1,-25-74 1,49 25-16,26-99 16,-1-25-1,0 0 1,-24 74-1,-25 50 1,0 75 0,-25 74-1,-25-25 1,0-50 15,25-49-31,-25-25 31,50-25-31,0-74 16,49-25 0,25 25-1,-24 24 1,-25 50 0,-26 50-1,1 50 1,0-26-1,0-24 1,49-25 0,-24 0-16,-1-25 15,-24 0 1,25 1-16,-25-76 16,-25 51-1,-75 49 1,-49 124 15,75 0-15,98 0-1,50-50 1,75-49 0,-100-25-16,26 0 15,49-49 1</inkml:trace>
  <inkml:trace contextRef="#ctx0" brushRef="#br0" timeOffset="6115.97">12279 2233 0,'0'-25'15,"0"50"-15,-24-75 0,-1 25 16,25 0-16,0 1 16,-25-1-1,0 25 16,-24 49-15,-26 75 0,1 50-1,49-25 1,0 25 0,0-26-1,-24-23 1,-1-26-1,25-25 1,-24-49 0</inkml:trace>
  <inkml:trace contextRef="#ctx0" brushRef="#br0" timeOffset="6767.51">11734 2828 0,'0'-25'0,"0"50"0,24-50 15,-24 0-15,25 1 16,25-26 0,24 25-16,75 0 15,25-24 1,-75 24-1,-74 25 1,-50 0 31,0 25-47,-49 24 16,24 26-1,50-1 16,25 1-15,25-75-16,-26 0 16,26 24-16,0-24 15,-26-49 1,1-26 0,-25 1-1,25 49 1,0 0-1,49 25 1,-24 50 0,-25 49-1,0-24 1,-25-51 15,0-24 0,0-24-31,74-100 16,50 0 0,-25 74-1,-24 25 1,-51 25-16</inkml:trace>
  <inkml:trace contextRef="#ctx0" brushRef="#br0" timeOffset="7267.82">14835 2208 0,'0'0'0,"24"-25"31,-73 25-15,-26 25 0,-74 99-1,25 25 1,50 0 15,74-25-15,99-75-1,0-24-15,1-25 16,-1 0-16,0 0 16</inkml:trace>
  <inkml:trace contextRef="#ctx0" brushRef="#br0" timeOffset="7920.17">15256 2506 0,'0'-50'0,"0"100"0,-25-100 16,-24 50-1,-26 25 1,1 49 0,49 25-1,25 1 16,25-76-31,0 1 16,0 0 0,-1-25-16,51-25 15,-50-24 1,-1-51 0,1 1-1,0 50 1,-25 24-1,25 50 1,0 49 0,0 0-1,-25 1 17,0-50-1,0-75-16,74-24 1,0-26 0,1 51-1,-1 24 1,-24 50 0,-25 24-1,-25 26 1,0 24-1,-25-49 1,25-26 0,25-24-1,-1-24 17,1-1-32,0 0 15,25 0-15</inkml:trace>
  <inkml:trace contextRef="#ctx0" brushRef="#br0" timeOffset="8249.45">16199 2406 0,'25'-24'0,"-50"48"0,50-73 47,-50 74-31,25-1-1,-25 1-15,25 50 16,25 24 0,-25-25-1,0-24 1,-25-25 15,-49-1-15,-26-24-1,26-24-15</inkml:trace>
  <inkml:trace contextRef="#ctx0" brushRef="#br0" timeOffset="8517.15">16621 2257 0,'24'-24'0,"-48"48"32,73-48-17,-74 48 1,25 26-1,-24 0-15,-1-1 16,25 26-16,0 49 16,0-50-1,25-24 1,-1-50-16</inkml:trace>
  <inkml:trace contextRef="#ctx0" brushRef="#br0" timeOffset="8833.92">16670 2555 0,'25'-25'15,"-50"50"-15,50-74 0,0-1 16,0 25 15,24 25-15,1 50-1,-50-25-15,25 74 16,-50-50 0,25-24 15,25-50-15,0-24-16,24-1 15,50-49 1,1 25-1,-76 49-15</inkml:trace>
  <inkml:trace contextRef="#ctx0" brushRef="#br0" timeOffset="9334.96">17216 2431 0,'0'0'15,"25"-25"1,-25 50-1,-25 25 1,25-1 0,-25 26-1,50-1 1,0-74-16,24 25 16,51-50 15,-26-24-16,-24-51 1,-25 51 0,-25 74 15,0 24-15,-25 50-1,50-24 1,24-50-1,50-25 1,-49 0-16</inkml:trace>
  <inkml:trace contextRef="#ctx0" brushRef="#br0" timeOffset="9551.96">17960 2481 0,'25'-25'16,"-50"50"-16,50-75 0,0 50 15,-50 0 16,0 25-31,0 0 16,25 0-16,-24 74 16,-1-25-1,74-24 1,26-50 0,49-25-1,-74-74 1</inkml:trace>
  <inkml:trace contextRef="#ctx0" brushRef="#br0" timeOffset="9735.93">18456 2158 0,'50'-74'0,"-100"148"0,100-223 15,-25 125 1,-50 48 15,0 51-15,0 24-1,25 50 1,-24 0 0,-26-25-1</inkml:trace>
  <inkml:trace contextRef="#ctx0" brushRef="#br0" timeOffset="10000.54">18308 2456 0,'24'-25'0,"-48"50"0,73-75 16,1 26-1,-25-1-15,49-25 16,-24 50 0,-1 0-1,-24 25 1,0 25-1,0 24 1,-50 0 0,25-24-1</inkml:trace>
  <inkml:trace contextRef="#ctx0" brushRef="#br0" timeOffset="10150.59">18828 2208 0,'25'-25'0,"-50"50"0,50-75 15,0 25-15,0 1 16,0 48 0</inkml:trace>
  <inkml:trace contextRef="#ctx0" brushRef="#br0" timeOffset="10734.01">18878 2406 0,'0'0'16,"-25"50"-16,25-25 15,25-25 32,0 0-47,74-25 16,0-25-1,-49 26 1,-25-1-16,24 25 16,-24 25-1,50 24 1,49 1 0,0-25-1,-50-25 16,-49-50-15,0 25-16,-50-24 16,25 24 15,-25 74-15,0 26-1,0 24 1,25 50-1,0 24 1,-49 26 0,-75-50-1,0-75 1,49-49 0,1-25-1,-50-25 1,99-74-1,75-75 1,74 1 0,-50 98-16</inkml:trace>
  <inkml:trace contextRef="#ctx0" brushRef="#br0" timeOffset="12200.57">21781 2133 0,'0'0'0,"0"-24"15,-25 24 1,0 99 0,-25 50 15,25 0-16,25-1-15</inkml:trace>
  <inkml:trace contextRef="#ctx0" brushRef="#br0" timeOffset="12902.78">21582 2481 0,'50'-50'31,"-26"1"-31,76-51 16,49 51 0,-75 24-1,-49 25 16,-25-25-15,0 75 0,-25-1-16,25 1 15,-25 124 1,-24-75 0,49-74-16,0-1 15,-25-24 1,50-49 15,49-50-15,25 24-1,-74 50 1,-25 1 0,25 24-16,0 99 31,-1 0-16,-24-49 1,50-26 0,49-24-1,-24-49 1,-1-26 0,-49 1-1,0 0 1,-50 74-1,-50 49 1,1 26 0,74 73-1,50-73 17,99-26-32</inkml:trace>
  <inkml:trace contextRef="#ctx0" brushRef="#br0" timeOffset="13283.95">24236 2208 0,'0'0'16,"-24"-25"-16,-1 25 31,-50 25-16,-24 49 1,74-24-16,1 0 16,-1 98-1,99-73 1,25-50 0,-24-25-1</inkml:trace>
  <inkml:trace contextRef="#ctx0" brushRef="#br0" timeOffset="13567.37">24509 2431 0,'0'0'15,"0"-25"-15,0 1 16,-49 24 0,-1 49 15,25 26-16,50-1 1,25-49 0,24 0-1,-49-50 1,0-50 0,-25-24-1,-25 50 1,25 24-1</inkml:trace>
  <inkml:trace contextRef="#ctx0" brushRef="#br0" timeOffset="13884.27">24733 2456 0,'0'0'0,"24"0"16,-24 25-16,50-25 15,-50 49 1,25 1 0,-50-50-1,25 25 1,25-50 0,49-49-1,25-1 1,-24 26-1,-50 49 1,-1 0 0,1 124 15,-50-75-31</inkml:trace>
  <inkml:trace contextRef="#ctx0" brushRef="#br0" timeOffset="14500.89">25626 2109 0,'24'-50'16,"-48"100"-16,73-125 0,-49 50 16,-25 75 15,25 0-31,-24 24 15,-1 25-15,0 1 16,-25-1-16,1 99 16,-1-24-1,25-75 17,50-49-17,50-50 1,-1-25-1,-24-99 1,-50 0 0,-25 0-1,-25 49 1,25 51-16,1-1 31,48 0-15,26 0-16,49 0 15,50-49 1,-50 24 0,-74 50-1,-25 25 17,-25 50-1,0-1-16,25-24-15,-24-1 16,24-24-16,-25 49 16,50-74-1</inkml:trace>
  <inkml:trace contextRef="#ctx0" brushRef="#br0" timeOffset="14600.05">26072 2307 0,'0'0'0,"0"-25"16,-25 0 0</inkml:trace>
  <inkml:trace contextRef="#ctx0" brushRef="#br0" timeOffset="15000.97">26370 2357 0,'0'0'0,"25"0"16,-25-25-1,-50 25 1,-24 25 0,-1 24-1,26 51 1,24-26-1,50-49 1,-1 0-16,1-25 16,25 0-16,24-25 31,1-50-15,-26-49-1,-24-49 1,0 24-1,0 74 1,-75 75 15,25 0-31</inkml:trace>
  <inkml:trace contextRef="#ctx0" brushRef="#br0" timeOffset="15871.23">26568 2431 0,'0'0'16,"25"0"-16,25 0 31,-1-49-15,1-26-1,-50 50 1,-25 25 0,-25 0-1,-24 50 1,0 24 0,49-24-16,25 24 15,49-24 1,51-25-1,-26-50 1,25-25 0,-24-49-1,-26 25 1,-24 49 15,25 25-15,-50 50-1,-25 24 1,25 25 0,0-74 15,50-75-15,24 1-1,25-26 1,0 51-1,-74 24 1,0 24 0,-25 51-1,0-50 1,0 24 0,50-24-1,-26-25 1,51-25-1,-1-24 1,-24-51 0,0 1-1,-50 74 1,-50 100 15,-24-1-15,49 25-1,0-24 1,25-26 0,50-49-16,-1 0 15</inkml:trace>
  <inkml:trace contextRef="#ctx0" brushRef="#br0" timeOffset="16217.07">28081 2481 0,'25'0'15,"0"0"1,25-25 0,-1 0-1,-24 0-15,0-24 16,0 49-1,-75-25 1,-24 50 0,-1 24 15,1 26-15,24 24-1,50-49 1,25-1-1,49-49 1,-24 25-16</inkml:trace>
  <inkml:trace contextRef="#ctx0" brushRef="#br0" timeOffset="18767.86">29371 2183 0,'25'0'32,"-25"25"-1,0 24-16,0 1 1,-25 0-16,25 49 16,-24-25-1,24-24 1</inkml:trace>
  <inkml:trace contextRef="#ctx0" brushRef="#br0" timeOffset="18918.23">29545 2183 0,'25'-25'16,"-50"50"-16,50-75 0,-25 26 0,25-1 16,-50 25 15</inkml:trace>
  <inkml:trace contextRef="#ctx0" brushRef="#br0" timeOffset="19470.93">29620 2357 0,'24'25'16,"-48"-50"-16,24 50 15,0-1-15,-25-24 16,25 25-16,0 0 15,49-99 17,1-1-17,0 25 1,-26 26 15,1 24-15,-25 49-1,0 26 1,25-26-16,-25 1 16,50 0-1,-26-50-15,1 24 16,0-24-16,74-24 16,-49-51-1,24-74 1,-24 0-1,-25 25 1,-1 100 0,-48 48 15,-1 1-15,0 25-1,0 24-15,25 1 16,-25 49-1,25-75-15,-24 1 16,48 0-16,-24-1 16</inkml:trace>
  <inkml:trace contextRef="#ctx0" brushRef="#br0" timeOffset="19650.8">30289 2282 0,'0'-25'16,"0"1"-1,25-1 1,25 25-16,-1-25 16</inkml:trace>
  <inkml:trace contextRef="#ctx0" brushRef="#br0" timeOffset="20304.75">30612 2282 0,'25'0'16,"-1"0"-1,-24-25 1,50 1 0,-50-1 31,-25 74-47,-24 1 31,24 0-16,25-1 1,0-24 0,0 0-1,49-25 1,1-25 0,24-24-1,-24-26 1,24 25-1,-49 26 1,0-1 0,-25 0-1,0 50 32,25 0-31,-25-1-1,25 26 1,0 25 0,-25-26-1,0-24 1,49 0 0,-24-50-1,25 25-15,-1-25 16</inkml:trace>
  <inkml:trace contextRef="#ctx0" brushRef="#br0" timeOffset="21169.68">31331 2257 0,'25'0'32,"-50"25"-17,50 25 1,-50-25-1,25 0 1,0-1 0,0 1-1,50-50 1,-25-24 0,24-26-1,1 26 1,-25 49-1,24 0 1,26 24 0,49 1-1,-25 0 1,-49-25 0,-1 0-1,-49-50 1,0 26-1,-49 24 1,-26 24 0,50 1-1,25 25 1,50-25 0,49 0-1,-24-50 1,-51 25-16,1-25 15,-25-25 1,25 1 0,-25 24 15,-25 74 0,25 26-31,25-25 31,0-26-15,49 1 0,-24-50-1,-1-24 1,1-100 0,0-25-1,-25 50 1,-25 99-1,0 1 1,-25 123 0,0-50-16,0 100 15,25 25 17,0-25-17,0-25-15</inkml:trace>
  <inkml:trace contextRef="#ctx0" brushRef="#br0" timeOffset="23284.86">2009 4763 0,'25'-25'16,"-25"0"15,0 1-31,0-1 15,-25 25 17,-24 0-17,24 25-15,-74 49 16,24 25 0,50 25-1,1 25 1,-1-25 15,25 25-15,-25-25-1,0-25 1,0-49 0,25 0-16,-24-26 15</inkml:trace>
  <inkml:trace contextRef="#ctx0" brushRef="#br0" timeOffset="23485.87">1488 5383 0,'0'-25'16,"0"50"-16,0-74 15,0 24 16,50 25-15,-25-25-16,99 25 16,-50-25-16</inkml:trace>
  <inkml:trace contextRef="#ctx0" brushRef="#br0" timeOffset="23984.9">2109 5086 0,'0'0'15,"0"-25"1,0 0 0,-25 50-1,0 0 1,0-1 0,0 26-16,1 49 15,24-24 1,24-26-1,26-49 1,24-25 0,-24-24-1,-50-26 1,25 1 0,0 49-1,49 0 1,-24 50-1,-26 0-15,-24 25 16,25-1-16,-25 50 16,-25-49 15,25-75 0,0 0-31,25-24 16,50-75-1,24 0 1,0 49 0,-49 50-16</inkml:trace>
  <inkml:trace contextRef="#ctx0" brushRef="#br0" timeOffset="24551.04">3597 5011 0,'0'-25'15,"0"50"-15,25-75 0,0 75 31,-25 0-31,24 25 16,-73 49 0,24 0-1,25-74 1,-25 0 0,25-75-1,75-49 1,24 0-1,-25 74 1,-74 50 0,0 49 15,0 25-15,-25-24-1,50-125 16,25 25-31,49-74 16,0 0 0,-49 49-1,0 50 1,-50 50 0,0 49-1,0-49-15</inkml:trace>
  <inkml:trace contextRef="#ctx0" brushRef="#br0" timeOffset="25168.31">4366 5160 0,'0'0'16,"25"0"-16,0-25 15,-1 0-15,1 25 16,0-24-16,25-1 15,-1-25 1,-24 0 0,-25 26-1,-50-1 1,-49 50 0,50 49-1,-1 1 1,50 24-1,99-74 1,125-25 0,-150-25-1,0 0 1,75-49 0,-99-1-1,-50 1 1,-50 74-1,-74 24 1,50 51 0,49 24-1,25-49 1,50-25 0,24-25-1,25-50 1,-74 25-16,0 0 15,-25-24 1,25 98 15,-1 1-15,-24 24 0,-24-49-1</inkml:trace>
  <inkml:trace contextRef="#ctx0" brushRef="#br0" timeOffset="25536.01">5284 5011 0,'0'0'0,"25"-25"0,-25 0 31,24 75-15,-48 0-16,24 49 15,-50-25 1,50-49 0,-25-25-1,124-74 1,1-25 15,-1 24-15,-74 50-16,74 25 15,-49 25 1,-26 50 0,1 24-1,-25-50 1,0-24 0</inkml:trace>
  <inkml:trace contextRef="#ctx0" brushRef="#br0" timeOffset="27767.43">8434 4515 0,'0'-50'31,"0"26"-31,-49-1 16,24 0-1,-25 25 1,26 0 0,-1 25-16,0 0 15,0-1 1,0 26-16,0 74 16,1 25-1,-1 0 1,0 24-1,0-24 1,0-25 0,-24-25-1,-1-24 1,25-75-16</inkml:trace>
  <inkml:trace contextRef="#ctx0" brushRef="#br0" timeOffset="28051.86">7938 5036 0,'0'-25'16,"0"50"-16,25-100 15,0 51-15,-25-1 16,25-25-1,49 1 1,0 49 0,1 24-1,-25 26 1,-1 49 0,-49-49-16,0 0 15,25-1-15</inkml:trace>
  <inkml:trace contextRef="#ctx0" brushRef="#br0" timeOffset="28584.22">8335 5061 0,'0'0'16,"0"-75"-16,25 75 31,25 0-15,-50-25-1,0 1 32,24 24 141,1 0-188,0-25 15,0 25 1,0 0 15,-1-25-15,1 25 15,0 0-15,-25 25-1</inkml:trace>
  <inkml:trace contextRef="#ctx0" brushRef="#br0" timeOffset="28985.23">8757 4912 0,'-25'25'32,"25"-1"-17,-25 1-15,25 0 16,-25 50-1,25-51-15,50 26 32,0-50-17,24-25 1,-24-24 0,-25-1-1,-50 0 1,-25-24-1,25 49 17,75 25-17</inkml:trace>
  <inkml:trace contextRef="#ctx0" brushRef="#br0" timeOffset="29501.86">9203 4961 0,'0'0'15,"25"0"-15,-25 25 16,0 25 0,-25 24-1,-24-24 17,24-50-1,50-25-16,49-24 1,-24 24-16,24-25 16,50 0-1,-74 50 1,-25 75 0,-25 24-1,0-24 1,-25-51-1,50-24 1,24-49 0,51-50-1,24-1 17,-25 26-17,-74 74-15,-1 0 16,26 25-1,-50 24-15,25 26 16,0-1 0,24-24-1</inkml:trace>
  <inkml:trace contextRef="#ctx0" brushRef="#br0" timeOffset="30270.67">13073 4589 0,'0'-24'15,"0"48"-15,0-73 0,0 24 31,-25 25-31,-74 50 16,0 49 0,74 25-1,100 0 1,24 0 15,-25-50-15,-49-24-1,-75 0 1,-49-26 0,-25-24-1,75 0-15,24-49 16,25-50 0</inkml:trace>
  <inkml:trace contextRef="#ctx0" brushRef="#br0" timeOffset="30785.01">13520 4813 0,'0'0'0,"25"0"0,-25 24 16,24 1-16,-48 50 16,-51 24 15,26-25-16,24-49 1,0-25-16,50-25 31,24-24-31,75-51 16,-24 26 0,-26 49-1,-49 50 1,-25 49-1,-50 26 1,25-26 0,50-99 15,50-49-15,24-1-1,0 26 16,-74 24-31,0 25 16,-25 74 0,-25 26-1,0-26 1,25-24 0,25-50-16</inkml:trace>
  <inkml:trace contextRef="#ctx0" brushRef="#br0" timeOffset="31552.02">14512 4788 0,'0'0'15,"25"0"-15,-50 0 16,0 0 0,-99 49-1,0 26 1,99-1-1,25-24 1,75-50 0,24-50-1,25 1 1,-74-26 0,-1 1-1,-49 99 16,-25-1-31,-24 100 16,24-24 0,50-26-1,0-74 1,74 0 15,25-74-15,-25-75-1,0 25 1,-49 49 0,-50 51-1,-50 98 17,26-24-32,-1 74 15,0 0 1,75-25-1,24-74 1,50-25 0,0-25-1,-25-124 17,-24-49-17,-50 24 1,-1 100-1,-48 98 1,-76 100 0,51 50-1,24-25 1,25-25 0,25-50-1,24-49 1</inkml:trace>
  <inkml:trace contextRef="#ctx0" brushRef="#br0" timeOffset="32552.17">17687 4837 0,'0'25'62,"0"-50"-46,0 1 15,0-1-15,0 0-16,0 0 15,0 0-15,-49 25 16,-1-24 15,-24 73-15,24 50 0,50-49-16,-25 24 15,50 1-15,50 49 16,-26-50-1,-24-24 1,-50-25 0,-49 0-1,-26-75 1,1 0 0,50-24-1,49 24-15</inkml:trace>
  <inkml:trace contextRef="#ctx0" brushRef="#br0" timeOffset="32935.07">18233 4887 0,'25'0'15,"-50"0"-15,50-25 16,-50 25-1,-24 0-15,-76 25 16,1 74 0,100 1-1,24-51 1,74-24 0,25-50-1,1-24 1,-51-76-1,-49 101 1,25-1 15,-50 124-15,-24 50 0,-26-25-1,25-25 1,50-74-16</inkml:trace>
  <inkml:trace contextRef="#ctx0" brushRef="#br0" timeOffset="33635.76">18432 4837 0,'0'0'0,"24"25"31,-24 0-31,0 25 15,0-1-15,-49 75 16,24-74 15,25-50-15,99-74 15,0-26-15,-49 75-16,0 1 15,-50-1 1,24 25-16,-24 74 16,-24 26-1,24-51 1,0-24 0,49-50-1,50-49 1,-49-1-1,-25 26 1,25 49 15,-50 49-15,0 26 0,0-1-1,24-74 1,1 0-16,25-25 15,49-49 1,25-100 0,-50 25-1,-24 100 1,-25 49 0,-25 49-1,-50 75 1,1 50-1,-26 25 1,26-26 15,24-98-31,0-26 16</inkml:trace>
  <inkml:trace contextRef="#ctx0" brushRef="#br0" timeOffset="33867.87">19349 4961 0,'0'0'0,"100"-99"16,-76 25-1,1 74 1,0-25 0,0 75-1,-25 49 1,-75 50-1,1-50 1,49-74 0</inkml:trace>
  <inkml:trace contextRef="#ctx0" brushRef="#br0" timeOffset="34072.87">19895 4515 0,'0'0'16,"0"25"15,-25 0-31,25 24 16,-24 1-16,-1 74 15,0 0 1,25-25-1</inkml:trace>
  <inkml:trace contextRef="#ctx0" brushRef="#br0" timeOffset="34385.61">20094 5011 0,'24'-25'0,"-48"50"0,73-75 16,-24 26-1,25-51 1,-1 1 0,-24 49-16,-25 0 15,25 0 1,-124 75 0,24 49-1,26 25 1,24-49-1,50-26 1,49-24 0,25 0-1,25-50 1</inkml:trace>
  <inkml:trace contextRef="#ctx0" brushRef="#br0" timeOffset="35488.86">20788 4862 0,'0'-25'0,"0"50"0,25-50 15,-50 50 32,0 25-31,1 24-1,24 1 1,24-1 15,-24-49-31,0 0 16,0 0-1,-24-1 1,-76-24 0,-24 0-1</inkml:trace>
  <inkml:trace contextRef="#ctx0" brushRef="#br0" timeOffset="37135.01">22624 4837 0,'0'0'0,"25"0"16,-25-24-1,0 48 1,0 26-1,0 0-15,-50 74 16,25 0 15,1-75-15</inkml:trace>
  <inkml:trace contextRef="#ctx0" brushRef="#br0" timeOffset="37288.58">22723 4738 0,'0'0'0,"25"0"0,-50-25 16,25-24 0,0 24-1</inkml:trace>
  <inkml:trace contextRef="#ctx0" brushRef="#br0" timeOffset="37552.44">23046 4763 0,'0'0'16,"-25"25"-16,0 0 15,0 49 1,25 0-1,25-24-15,49 0 16,-24-1 0,-50-24-1,-25 0 1,-99 0 0,0 0-1,99-25-15</inkml:trace>
  <inkml:trace contextRef="#ctx0" brushRef="#br0" timeOffset="37785.79">24360 4689 0,'0'0'0,"0"-25"15,0 25 17,-24 25-32,24 49 15,-25 50 1,0 25 0,-25 0-1</inkml:trace>
  <inkml:trace contextRef="#ctx0" brushRef="#br0" timeOffset="38403.03">24112 5036 0,'0'0'0,"50"-149"32,0 124-17,24-24 1,0 24-1,1 0 1,-75 0 0,25 75-1,-50 24 1,0-24-16,25 74 16,-25-99-1,25 49 1,25-74-1,25 0 1,-1-25-16,26-24 16,24-51-1,-74 76 1,0 24 15,-1 24-15,1 51-1,0-50-15,25 0 16,-1-1-16,50-24 16,-24-49-1,-26-1 1,-24-74 0,-50 50-1,-49 74 1,0 49-1,-1 50 1,75 1 15,25-26-15,25-49-16,-1-25 16,26 25-16</inkml:trace>
  <inkml:trace contextRef="#ctx0" brushRef="#br0" timeOffset="38735.91">26097 4689 0,'0'0'16,"25"-50"-16,-25 0 16,0 26-1,-25-1 1,-50 74-1,51 51 1,24 24 0,24-75-1,1 1 1,25-25-16,0 49 16,-50-49-1,-50 0 1,-49 0-1,-1-50 1,51 25 0,49-25-16</inkml:trace>
  <inkml:trace contextRef="#ctx0" brushRef="#br0" timeOffset="39602.64">26444 4813 0,'0'0'15,"25"-25"-15,0 0 16,-25 0 15,-75 50-15,-24 25 0,25 24-1,74 25 1,25-49-1,49-25 1,0-75 0,1 0-1,-26-49 1,-24 50 0,-25 24-1,0 99 1,0 1-1,-25-1 1,25-49 0,0 0-1,25-75 1,50-49 15,-1 24-15,1 1-1,-51 74 1,-24 50 0,-49 49-1,49-50 1,74-73 15,50-26-15,-25-24-1,-74 74 1,0 0 0,0 49-1,0 26 17,-1-75-32,1 0 15,149 0 1,-50-50-1,-74-49 1,-26 24 0,-73 51-1,-1 48 1,-24 26 0,49 49-1,25 0 1,49-49-1,51-50 1,-26 25 0</inkml:trace>
  <inkml:trace contextRef="#ctx0" brushRef="#br0" timeOffset="43384.86">29024 4738 0,'0'-25'16,"0"1"31,0-1-32,25 0-15,-25 0 16,-25 0 0,-24 50-1,-76 50 17,26 49-17,74-75-15,1 1 16,24-1-16,0-24 15,24 0-15,51-25 16,-1-50 0,26-24-1,-51-25 1,-24 49 0,0 50-1,-25 0 1,0 75-1,-25 24 1,25-50 0,0-24-1,25-25 1</inkml:trace>
  <inkml:trace contextRef="#ctx0" brushRef="#br0" timeOffset="43669.57">29446 4664 0,'0'0'0,"25"-50"16,-1 25-1,-48 50 17,24 0-17,-25 25-15,25 24 16,25-24-1,-1-1-15,1-24 16,0 0-16,0 0 31,-75-25-15,1 0 0,-51 0-1</inkml:trace>
  <inkml:trace contextRef="#ctx0" brushRef="#br0" timeOffset="44036.11">30686 4441 0,'25'-50'15,"-25"25"1,-25 100-16,50-175 16,0 75-16,-75 50 47,-24 50-32,-1 24 1,51-49-16,-1 24 15,0 50 1,0 0 0,-24 50-1,24-125 1,0 1-16,-74 49 16,74-74-1</inkml:trace>
  <inkml:trace contextRef="#ctx0" brushRef="#br0" timeOffset="44686.29">30165 4937 0,'25'-25'0,"-25"-25"15,50 25 1,49-24-1,50 24 1,-75 0-16,100 25 16,-50-25-1,-75 1 1,-49-1 0,-24 0-1,-26 25 1,-24 25-1,24 49 1,25 25 15,25-49-31,50-25 16,-1 24 0,-24-49-16,25 0 15,-25-24 1,-1-51-1,1 50 1,99-24 0,-49 24-1,-26 75 1,-49-1 0,0 26-1,-24-1 1,48-74 31,1-25-47,0 0 15,99-99 1,-25 50 0,-74 49-1,25 25 1,-50 25-16</inkml:trace>
  <inkml:trace contextRef="#ctx0" brushRef="#br0" timeOffset="81521.83">1637 7417 0,'0'0'0,"-25"0"31,25 25 1,0 0-17,-24 0-15,24 24 16,0 75 0,-25-74-16,25 0 15,0-25-15,-25-1 16,25 1-1,25-124 1,24-25 0,26 0-1,-1 49 1,-24 51 0,-25 73-1,-25 75 1,-25 0 15,0-74-15,25-75-1,25-49 1,49-75 0,26 50-1,-1 74 1,-50 50-1,-24 74 1,0 50 0,-25-25-1,0-99 1</inkml:trace>
  <inkml:trace contextRef="#ctx0" brushRef="#br0" timeOffset="82207.98">2456 7517 0,'0'0'0,"50"0"47,-26-25-47,26 0 16,24-49-1,-24 24 1,-25 0 0,-25 26-1,-50 48-15,1 51 16,-26 49 0,1 0-1,74-25 16,25-24-15,99-75 0,49-25-1,50-50 1,-74-24 0,-25-25-1,-74 25 1,-50 74-16,-50 25 15,-74 0 1,25 50 0,25 24-1,24 0 1,75-24 0,74-25-1,0-50 1,1-25 15,-26-24-15,-49 49-1,-25 50 1,0 25 0,-25-1-16,25 26 15,0-26 1,0-24-16,25 0 15,-25 0 1</inkml:trace>
  <inkml:trace contextRef="#ctx0" brushRef="#br0" timeOffset="82574.95">3795 7343 0,'0'0'0,"25"0"16,-25-25 15,0 100-15,-49 49-1,24-50 1,25-49 0,0 0-1,49-100 1,51-24-1,-26 49 1,-24 50 0,-25 25-1,-1 50 1,1 24 0,25-50-1,-25-49-15,-1 0 31,26-24-15</inkml:trace>
  <inkml:trace contextRef="#ctx0" brushRef="#br0" timeOffset="83737.87">6747 7095 0,'0'-25'16,"25"0"-16,-25 0 47,-25 1-47,1-1 16,-26 0-1,0 0 1,-49 50-1,50 0-15,-1 24 32,0 76-17,26 48 1,24-24 0,0 25-1,0-25 1,-25-25-1,-25-25 1,-24-25 0,-1-74-1</inkml:trace>
  <inkml:trace contextRef="#ctx0" brushRef="#br0" timeOffset="84040.11">6227 7541 0,'24'-49'0,"-48"98"0,73-123 15,1 24 1,-25 1 0,-1 49-16,1-25 15,50 50 1,-26-25-16,26 74 15,-26 25 1,-24-24 0,-25-1-1,-25-49 1,0-25 0,1-50-1</inkml:trace>
  <inkml:trace contextRef="#ctx0" brushRef="#br0" timeOffset="84389.26">7045 7318 0,'25'25'31,"-50"-25"-31,-24 50 15,-1 24 1,50 0 0,0 1-1,50-50 1,24-25 0,25-50-1,-49 0 1,-50-49-1,-25 25 1,-25 24 0,26 50-1,-26-25-15,0 25 16</inkml:trace>
  <inkml:trace contextRef="#ctx0" brushRef="#br0" timeOffset="84839.5">7442 7417 0,'0'0'16,"50"0"-16,-1 25 15,-49 25 1,-49-1 0,-1 26-1,100-125 32,-1 1-31,1-1-16,0 25 15,24-24 1,-49 98 15,-50 1-15,0 24-1,50-74 1,25-49 0,-1 24-16,26-50 15,73-24 1,-48 74 0,-26 25-1,-49 25 1,-25 0-16,-25 74 15,-25 0 1</inkml:trace>
  <inkml:trace contextRef="#ctx0" brushRef="#br0" timeOffset="86272.42">9749 6822 0,'0'-25'16,"0"50"-16,25-50 15,-75 50 1,26 25-1,-51 49-15,-49 99 16,50 1 0,74-75-1,124-50 1,99-74 0,-25-49-1,-24-51 1,-75-24 15,-49 75-31,-50-26 16,-50 51-1,-49 24 1,-50 74 0,50 25-1,74 0 1,50-49-1,49-25 1,50-75 0,-24 1-1,-76-1-15,26-24 16,-25-1 0,-50 100 15,25 0-16,-25 74 1,0 0 0,25-24-1,50-51 1,0-24 0,49-49-1,0-26 1,25-24-1,-49 25 1,-51 24-16,26-49 16,-50 24-1,25 26 1,-50 49 0,-25-25 15,50 75-31,50-1 15,24 1 1,1 24 15,-26 1-15,-24 49 0,-25-50-1,25-24 1,25-50-16,24 0 15,1-25-15,98-49 16,-49-50 0,-74 0-1,-50 74 1,-50 25 0,-74 50-1,75 25 1,49 24 15,24 25-15,-24-49-1,50 99 1,-50 124 0,-50-149-16,-24 24 31,0-98-31,-26-50 15,76-124 1,98-124 0,75-25-1,24 99 1,-98 100 0</inkml:trace>
  <inkml:trace contextRef="#ctx0" brushRef="#br0" timeOffset="86539.12">11858 7194 0,'0'0'16,"25"25"-16,24 0 31,1-25-31,-25 0 16,24-25-16,50-25 16,-74-24-1,-74 49 1,-75 50-1,-25 49 1,74 50 0,50 0-1,100-74 1,74-25 0,-50-25-16</inkml:trace>
  <inkml:trace contextRef="#ctx0" brushRef="#br0" timeOffset="107923.9">14760 6946 0,'25'0'16,"-50"0"47,25-25-63,-25 0 15,1 25 1,-51 0-1,-24 50 1,49 0-16,1 74 16,49 0-1,99-50 1,25-24 0,-74 24 15,-75 1-16,-75-1 1,-73-24 0,24-50-1,50-25 1,74-25-16,25 1 16,0-1-16,74-124 15,-24 125-15</inkml:trace>
  <inkml:trace contextRef="#ctx0" brushRef="#br0" timeOffset="108307.09">15256 7219 0,'25'0'16,"-50"0"-16,50-25 15,-25 0 1,-50 25 0,-74 100-1,25 24 1,50-25 0,49-50-1,99-73 1,25-76-1,-50 1 1,-24 0 0,-25 99-1,-50 50 1,-25 123 15,25-49-15,25-99-16</inkml:trace>
  <inkml:trace contextRef="#ctx0" brushRef="#br0" timeOffset="108789.59">15653 7145 0,'0'0'0,"25"0"16,-25 49-1,-50 26 1,-24 24 0,49-74-1,0-1 1,75-73 0,0 24-16,74-74 15,-25 49 16,-74 50-15,-25 50 0,-25 49-1,-25-25 1,50-49 0,50-50-1,24-49 1,25-25-1,-24 49 1,-50 50-16,-25 50 31,0-25-31,-50 74 16,50-50 0</inkml:trace>
  <inkml:trace contextRef="#ctx0" brushRef="#br0" timeOffset="109009.23">16546 7045 0,'0'0'15,"75"-49"1,-100 98 15,0 1-15,-25 24-16,-49 150 15,0-1 1,49-49 0,26-100-1,48-74 1</inkml:trace>
  <inkml:trace contextRef="#ctx0" brushRef="#br0" timeOffset="109222.15">16571 7244 0,'0'0'0,"50"-50"16,24 1-1,1 24 1,-51 74 0,-24 51-1,-74 24 1,-25-25-1,49-74 1,50-50 0</inkml:trace>
  <inkml:trace contextRef="#ctx0" brushRef="#br0" timeOffset="109456.32">17142 6971 0,'24'-25'0,"-48"50"0,48-75 16,-24 75 15,-49 49-15,-1 51 0,1 48-1,24-24 1,50-75-1</inkml:trace>
  <inkml:trace contextRef="#ctx0" brushRef="#br0" timeOffset="109924.05">17439 7343 0,'0'-25'16,"25"25"-16,25-74 31,-25 24-15,24-24-1,-49 49 1,-25 25 0,-74 74-1,25 26 1,24 24-1,50-75 1,25-24-16,74-25 16,0-50-1,1-49 1,-1 25 0,25 24 15,-25 50-16,-25 75 1,-24-1 0,-75 0-1,-24 1 1,-26-26 0,-24-49-1,74-24-15,25-26 0</inkml:trace>
  <inkml:trace contextRef="#ctx0" brushRef="#br0" timeOffset="111090.95">19895 7244 0,'0'-25'15,"0"50"1,-25-25-16,1 0 31,24 25 0,24-25-15,51 24 0,-26-24-16,1 0 15,0-24-15,-1 24 16,26-50 0,-26 25-16,-49-24 15,0-26 1,-25 50-1,-74 0 1,0 75 0,25 49-1,24 25 1,25 0 0,75-49 15,49-26-16,99-49 1,-123-49-16</inkml:trace>
  <inkml:trace contextRef="#ctx0" brushRef="#br0" timeOffset="111474.12">20540 7120 0,'0'0'0,"25"-25"15,25 0 1,-26 25 0,1 50-1,-25 49 1,-25 0 0,-24 0 15,49-74-31,-25-25 15,124-99 17,-49 49-32,24 1 15,50-100 1,-99 149 0,-25 50-1,-25 74 1,0 0-1,50-75 1,25-24 0</inkml:trace>
  <inkml:trace contextRef="#ctx0" brushRef="#br0" timeOffset="111707.44">21359 7070 0,'0'-25'15,"0"50"-15,0-75 16,-50 50 0,25 25-1,-49 75 1,49-1 0,25 25-1,25-75 1,49-24-1,26-25 1</inkml:trace>
  <inkml:trace contextRef="#ctx0" brushRef="#br0" timeOffset="112207.94">21607 7318 0,'25'-25'31,"-25"1"-31,24-1 31,51-25-15,-50 1-1,-25 24 1,-25 25 0,0 0-16,-49 49 15,-1 26 1,75-1-1,50-24 1,99-25 0,74-25-1,0-25 1,-74-74 15,-75-25-15,-49 24-1,0 75 1,-50 25-16,0 0 16,-49 100-1,49 49 1,-24 74 0,24-25-1,0-24 1,0-75-1</inkml:trace>
  <inkml:trace contextRef="#ctx0" brushRef="#br0" timeOffset="112707.85">22425 7368 0,'0'0'16,"50"-50"-16,-25 1 15,25-26 1,49 1 0,-74 74-1,-25 74 1,-50 50 0,0 0-1,26-74 1,48-25-1,76-50 1,24-25 0,49-49-1,-24-75 1,25-123 0,-149 222 15,-25 50-16,-25 25 1,-25 75 0,1 49-1,24 50 1,0-26 0,25-73-16,0-1 15,74 25 1,1-49-1,-26-50-15,1 0 16</inkml:trace>
  <inkml:trace contextRef="#ctx0" brushRef="#br0" timeOffset="112890.65">23393 7145 0,'0'0'15,"-50"0"-15,1-50 16,98 25 31,1 0-32,24 50-15,1-25 16,-1 0-16</inkml:trace>
  <inkml:trace contextRef="#ctx0" brushRef="#br0" timeOffset="114926.38">24931 6896 0,'25'-24'16,"-50"48"-16,50-73 0,-25 24 31,0 50-15,0 24-1,-50 75 1,1 75 0,-26 74-1,26-149 1</inkml:trace>
  <inkml:trace contextRef="#ctx0" brushRef="#br0" timeOffset="115907.89">24708 7393 0,'0'0'0,"25"-25"0,-25 0 15,24 0 1,51-24 15,74-26-15,-75 26-16,25-26 15,-24 1 1,-51 49 0,1 25-1,-50 74 1,-24 50-1,-26 50 1,26-50 0,24-50-1,50-74 17,0-24-17,24-26-15,50-49 31,-74 74-31,25 0 16,-50 75 0,25 49-1,24-25 1,51-49 0,24-50-1,-50-24 1,0-50-1,-24-25 1,-50 74 0,-50 50-1,-98 99 1,148-24 15,0-51-15,74-48-1,25-1 1,-49-50 0,-1 26-1,-49 98 17,25 26-17,0-1 1,74-24-1,1-50 1,24-50 0,-75 1-16,50-75 15,-49-75 1,-25 1 0,0 98 15,-75 150 0,25 74-15,0-50-16,25 26 15,-24-26-15,24 100 16,-25-75 0</inkml:trace>
  <inkml:trace contextRef="#ctx0" brushRef="#br0" timeOffset="116074.42">26345 7244 0,'0'0'0,"0"-25"0,0 0 16,0 0 0,50 1 15,74 24-16,-50 0-15</inkml:trace>
  <inkml:trace contextRef="#ctx0" brushRef="#br0" timeOffset="116976.88">28081 7269 0,'25'0'16,"0"-25"-1,-25 0 1,0 0 0,0 50-1,0 25 1,-50 74 0,26 24-1,-1-98-15,25 49 16,25-74-1,-1 0 1,51-75 0,-1-49-1,1-75 1,-50 125 0,-50 123 15,25 25 0,0 1-15,25-100-1,-1 0-15,1 0 16,0 0-16,0-25 16,24-25-16,26-74 15,-1 0 1,-49 75-1,25 49 1,-50 24 0</inkml:trace>
  <inkml:trace contextRef="#ctx0" brushRef="#br0" timeOffset="117223.87">28726 7442 0,'25'0'16,"25"0"-1,49-25 1,-273 25-16,174 25 15,298-124-15,-248 49 16,-1 1 0,-24-26-1,-74 75 1,-150 124 0,125 0-1,49-24 1,99-51-1,50-24 1,-49-25-16</inkml:trace>
  <inkml:trace contextRef="#ctx0" brushRef="#br0" timeOffset="117873.53">30190 7219 0,'0'0'0,"0"-25"15,0 100 16,0-51-15,-25 26-16,25 0 16,0 49-1,0-74-15,25-1 16,49-24 0,1-49-1,24-50 16,-24 24-15,-51 50 0,-24 25-1,25 75 1,-25 24 0,25-49-1,25-50 1,24-75-1,25-24 1,25 0 0,-24 74-1,-26 25 1,-74 74 0,-25 1-1,-24 24 1,-26-49-1,50-50 17,25-25-17,25 0-15</inkml:trace>
  <inkml:trace contextRef="#ctx0" brushRef="#br0" timeOffset="118208.3">31455 7293 0,'50'50'32,"-25"-50"-17,74-25 1,-25 0 0,-49-24-1,0 24 1,-25 0-1,-50 0 1,25 25-16,-74 50 16,25 49-1,74 0 1,25 1 0,24-26-1,50-49 1,1 0-1,-1-50 1</inkml:trace>
  <inkml:trace contextRef="#ctx0" brushRef="#br0" timeOffset="120308.02">1861 9501 0,'-25'0'16,"50"0"-16,-50-25 0,25 50 31,-25 25-15,25-1-1,-25 26-15,0 99 16,0-100 0,1 50-1,-26-50 1,50-24-16</inkml:trace>
  <inkml:trace contextRef="#ctx0" brushRef="#br0" timeOffset="120790.83">1538 9997 0,'-25'-24'16,"50"48"-16,-25-98 15,25 0 1,49 24-1,25-25 1,50 1 0,-49 0-1,-51 74-15,-24 0 32,-50 99-17,0 25 16,-24 0-15,-1-50 0,50-49-1,0 0 1,50-75 0,74-49-1,-50 0 1,-24 99-16,-25-25 15,-1 50 1,-24 49 0,-24 26-1,24-26 1,0-49 0,24-25-1</inkml:trace>
  <inkml:trace contextRef="#ctx0" brushRef="#br0" timeOffset="121175.72">2654 9849 0,'25'0'31,"0"-25"16,0 25-31,24-25-16,26-25 15,-50 1 1,-1-1 0,-48 50 15,-1 0-31,-50 99 31,26-49-31,-1 74 16,25 25-1,50-75 1,25-24 0,24-50-1,-24-25-15</inkml:trace>
  <inkml:trace contextRef="#ctx0" brushRef="#br0" timeOffset="128958.64">5110 9749 0,'25'-25'32,"0"25"-17,0-24-15,24-51 16,26 1-1,-75 24 1,-50 1 0,-24 24-1,-50 74 17,0 75-32,99-24 31,74 24-16,26-50 1,24-24 0,-74 24-1,-50-49 1,-99 0 0,0-50-1,0 0 1,74-24-1,50-1 1</inkml:trace>
  <inkml:trace contextRef="#ctx0" brushRef="#br0" timeOffset="129242">5879 9576 0,'0'0'0,"25"0"16,-25-25 0,-25 25-1,0 49 1,-24 1-16,-26 124 16,26-1-1,49-49 1,49-49-1,75-75 1,25-50 0,-49 1-1</inkml:trace>
  <inkml:trace contextRef="#ctx0" brushRef="#br0" timeOffset="130042.04">5854 9898 0,'0'0'0,"-49"0"16,74-25 15,49 25-15,75-49-1,25 24 1,-100 0-1,-49 25 1,-50 25 0,-25 25-16,1-26 15,-1 76 1,50-51 0,75-24-1,49-75 1,0 1 15,-50-26-15,-24 51-1,-50-1 1,24 74 15,-24-24-31,100 0 16,49-25-1,24 0 1,-24-50 0,-75-24-1,-74-1 17,-99 51-17,-25 24 1,25 49-1,49 51 1,50-76-16,0 26 16,25-25-16,50 24 15,24-49 1,0-49 0,-25-26-1,-24-74 1,0-74-1,-50 74 1,24 75 0,-73 124 15,-1 24-15,25-24-1,1 24-15</inkml:trace>
  <inkml:trace contextRef="#ctx0" brushRef="#br0" timeOffset="130808.77">7665 9824 0,'0'0'0,"50"-25"16,-25 0-1,0-49 1,-25-1-1,0 26 1,-50 49 0,25 0-1,-24 24-15,-1 26 16,0 49 0,50-49-16,25 0 15,25-26 1,74-24-1,25-24 1,-50-51 0,-25 25-1,-49 50 17,-25 25-32,-25 0 15,50 25 1,0-1-1,24-49 1,-24 0-16,25-49 16,24-26-1,-49 1 17,0 49-17,-25 99 1,25 26 15,0-51-15,24-24-1,26-25 1,24-49 0,-25-76-1,25-98 1,-49 25-1,-25 123 1,-50 125 15,25 0-31,-50 98 16,-24 26 0,24-75 15,1-24-31</inkml:trace>
  <inkml:trace contextRef="#ctx0" brushRef="#br0" timeOffset="131142.98">8583 9849 0,'25'-50'16,"-50"100"-16,75-150 0,-25 75 16,74-74-1,25 25 1,-25 24-1,-24 25 1,-125 100 15,50-26-15,0 1 0,0 24-1,25-49 1,24 0-1,-24 0-15,-25 0 32,-49-25-32,-1 0 15,0 25 1,-49-75 0</inkml:trace>
  <inkml:trace contextRef="#ctx0" brushRef="#br0" timeOffset="131641.04">10940 9253 0,'0'-25'16,"0"50"-16,0-74 0,0 24 15,25 25-15,-25-25 16,-50 99 0,-74 100-1,25 0 16,74-1-15,75-73 0,74-76-1,0-24 1,-100 0-16</inkml:trace>
  <inkml:trace contextRef="#ctx0" brushRef="#br0" timeOffset="131808.85">10766 9650 0,'0'0'0,"-49"-25"0,24 25 16,0 0-16,0 0 15,75-49 1,49 24 15,50-25-15,-100 25-16</inkml:trace>
  <inkml:trace contextRef="#ctx0" brushRef="#br0" timeOffset="134408.98">9079 9055 0,'0'-25'31,"0"50"16,0 0-47,0-1 15,-49 26 1,-1 24 0,-24-49-1</inkml:trace>
  <inkml:trace contextRef="#ctx0" brushRef="#br0" timeOffset="134942.39">11411 9749 0,'-25'-25'31,"50"25"-15,74-24-1,50 24 1,-74 0-16,24 0 0</inkml:trace>
  <inkml:trace contextRef="#ctx0" brushRef="#br0" timeOffset="135392.87">12577 9551 0,'0'0'16,"0"-25"-16,-25 0 15,1 0 1,-125 50 0,49 25-1,26 49 1,49-25 0,75 1-1,49-75 1,25-25-1,-25-25 1,1-74 0,-51-74-1,-24 74 1,0-74 0,0 123-1,-50 75 1,-25 75-1,1 98 1,24 1 0,0-1-1,25-73 1,25-76-16</inkml:trace>
  <inkml:trace contextRef="#ctx0" brushRef="#br0" timeOffset="135608.07">12924 9501 0,'0'0'0,"25"-49"16,-50 49 15,1 49-15,-1 50 15,0-24-16,50-1 1,-25-49 0</inkml:trace>
  <inkml:trace contextRef="#ctx0" brushRef="#br0" timeOffset="135875.54">13346 9452 0,'0'0'0,"0"-25"15,25 0 1,-75 25-16,1 0 16,24 50-1,50 24 1,49 0 15,1 26-15,-51-51-1,-48-24-15,-1 0 16,0-25-16,-74 0 16,49-25-1,25 0-15</inkml:trace>
  <inkml:trace contextRef="#ctx0" brushRef="#br0" timeOffset="136111.78">13966 9204 0,'0'0'0,"25"-25"0,0 0 15,-50 25 17,25 50-17,0-1 1,-25 26-16,1 73 15,-26 1 1,0-25 0,25-49-1</inkml:trace>
  <inkml:trace contextRef="#ctx0" brushRef="#br0" timeOffset="136408.14">13793 9749 0,'0'-49'15,"0"148"-15,0-149 0,74-99 16,-24 50-1,24 50 1,-24 49 0,-1 0-1,-49 24 1,0 76 0,-49-1-1,24-74 1,50-25 15,49-75-15,50-24-1,-25 0 1,-24 74 0</inkml:trace>
  <inkml:trace contextRef="#ctx0" brushRef="#br0" timeOffset="136792.38">14462 9476 0,'0'0'16,"25"-24"-16,-25-1 140,0 50-124,25-25-1,-25 24-15,0 1 16,-25 50 0,0-26-1,1 26 1,-1-26 0,25-24-1</inkml:trace>
  <inkml:trace contextRef="#ctx0" brushRef="#br0" timeOffset="137275.45">14810 9228 0,'0'-24'0,"0"48"0,25-98 15,-1 49 1,1 25 15,-25 50-15,0-1-16,0 75 16,-49-24-1,-1-26 1,50-49 15,-25-25-31,100 0 16,24-25-1,25 0 1,-75 25 0,-24 25-1,-25 25 1,-74 24-1,-25-24 1,-25-50 0,74 0-1,50-25 17,50 0-32</inkml:trace>
  <inkml:trace contextRef="#ctx0" brushRef="#br0" timeOffset="137859.81">15281 9427 0,'0'0'0,"-50"25"47,50 24-47,-24-24 15,24 25 1,24-26-16,26-24 15,25 0 1,-26-24 0,1-51-1,-25 26 17,-25 24-17,24 0 1,-48 75-1,-1 24 1,50 0 0,-1-24-1,26-25 1,24-25 0,-49 0-16,0-25 15,0-25-15,49-98 16,1-51-1,24 26 1,-50 73 0,-24 75-1,-25 75 17,-25 25-17,25-1 1,-24 75-1,-26 0 1,0 49 0</inkml:trace>
  <inkml:trace contextRef="#ctx0" brushRef="#br0" timeOffset="138108.2">15827 9650 0,'49'-99'16,"-98"198"-16,173-297 15,-25 148 1,-24 25 0,-1 25-1,-49 25 1,-75 49 0,-24 1-1,49-26 16,0-49-15,75 25 0,-1-25-16</inkml:trace>
  <inkml:trace contextRef="#ctx0" brushRef="#br0" timeOffset="138609.24">16497 9452 0,'0'0'0,"24"-25"15,-73 0 1,-26 50-1,1 0 1,49-1-16,0 26 16,25-25-1,0 49-15,25-49 32,25-25-17,24 0 1,1-50-1,24-24 1,-25 0 0,-49 98 15,-25 1-31,0 25 16,0 24-1,0-49 1,25 0-1,0-50 1,24 25-16,51-50 16,-51 26-1,1-1 17,-25 25-17,-1 25 1,1-1-1,0 1 1,0-25 0</inkml:trace>
  <inkml:trace contextRef="#ctx0" brushRef="#br0" timeOffset="142259.35">18184 9427 0,'24'-25'0,"-24"0"15,25 25 1,-25 50 31,0-25-32,0 24-15,0 1 16,0 49 0,-25-74-16,25 0 15,-24-1 1</inkml:trace>
  <inkml:trace contextRef="#ctx0" brushRef="#br0" timeOffset="142409.56">18308 9253 0,'0'0'0,"24"-74"16,-24-75-1,-24 50 1,48 74 0</inkml:trace>
  <inkml:trace contextRef="#ctx0" brushRef="#br0" timeOffset="142728.73">18432 9303 0,'0'49'0,"0"-98"0,0 173 16,24-99 0,-24-25 30,25-50-30,50-49 0,-1 24-1,0 51 1,-49 24-16,0 24 16,-25 51-1,0-1 1,0 1-1,0-51 1,25-24 0</inkml:trace>
  <inkml:trace contextRef="#ctx0" brushRef="#br0" timeOffset="143009.68">19151 9154 0,'25'-25'0,"-50"50"0,25-25 31,-25 0-15,0 50-1,1-26-15,24 51 16,24 24 0,1-49-1,-25-26 1,-25 1 15,-49-25-15,0-25-1,49 1 1</inkml:trace>
  <inkml:trace contextRef="#ctx0" brushRef="#br0" timeOffset="143259.66">19672 8980 0,'0'0'0,"74"0"15,-123 25 17,-1 50-17,0 49 1,50 24-1,25-48 1,0-51 0,50-24-1,-51-25-15,1 0 16</inkml:trace>
  <inkml:trace contextRef="#ctx0" brushRef="#br0" timeOffset="143391.89">19771 9253 0,'0'0'0,"-25"25"16,-49-25-1,124 0 17</inkml:trace>
  <inkml:trace contextRef="#ctx0" brushRef="#br0" timeOffset="144262.75">20118 9278 0,'0'25'31,"50"0"-15,-25-25-1,99-50 1,-25 25-1,-74-24 1,-25 24 0,-74 25-1,-51 74 1,76-24 0,49-25-16,0 49 15,74-49 1,100 0-1,24-50 1,-49 0 0,-25-25-1,-124 26 1,-25-1 15,-49 50-15,24-1-1,50 1 1,0 0-16,75 0 16,24-25-1,50-25 1,-25 0 0,0 0-1,-25 25 1,-24-24-1,-1 24 1,25-25 0,1 0-1,-76 0 1,-48 0 15,-76 25-15,26 25-16,-50 25 15,49 24 1,75 1 0,50-26-1,74-49 1,0-25 0,0-49-1,-25-50 1,-49-50-1,-25-49 1,-25 99 0,-25 99-16,0 0 31,0 50-15</inkml:trace>
  <inkml:trace contextRef="#ctx0" brushRef="#br0" timeOffset="144876.35">23120 9154 0,'0'0'0,"0"-50"0,0 26 15,-25-26-15,0 25 16,-24 25-1,-1 50 1,1 49 0,49-25-1,124 1 1,-25-75 0,-25-75 15,-49-24-16,-50 25 1,25 24 0,-49 50-1,49 50-15,49-1 16,75 26 0,25-50-1,0-25 1,-50-75-1,-49-24 1,-25-25 0,-25 49-1,0 51 17,-75 73-17,1 50 1,24 50-1,25 25 1,1-100-16,-1 26 16,25-26-16,-50 124 15,25-123-15</inkml:trace>
  <inkml:trace contextRef="#ctx0" brushRef="#br0" timeOffset="145042.82">23244 9774 0,'0'0'0,"-25"-74"16,25 49 0,0-25-1,75 25 17,74-24-17,-75 24-15</inkml:trace>
  <inkml:trace contextRef="#ctx0" brushRef="#br0" timeOffset="146209.79">25030 9204 0,'25'0'16,"-25"-25"-1,0 50 1,25-1-16,-25 1 16,25 50-1,-25-26-15,-50 26 16,0-26 0,26-49-1,24-49 16,24-26-15,51-74 0,24 25-1,25 75 1,-74 24-16,-1 75 16,-49 74-1,-24 0 1,-1-50-1,25-49 1,49-25 0,26-25 15,-26 0-15,26-24-1,-26 24 1,-49 0-1,25 25 1,-50 0 0,1 0-16,-26 50 15,50-1 1,25-24 0,24 0-1,26-25 1,-26-25-1,1-49 1,0-1 0,49 1-1,-25 49 17,-49 25-17,0 25-15,-25 0 16,0-1-16,-50 51 15,25-50 1,1-25 0,24 24-1,24-48 1,51-51 0,24 1-1,0 24 1,-49 1-1,-25 49 1</inkml:trace>
  <inkml:trace contextRef="#ctx0" brushRef="#br0" timeOffset="147128.49">26395 9129 0,'0'25'16,"-25"25"0,25-26-1,0 1 1,0 25-1,0-25 1,25-249-16,-25 249 0,-25 149 31,74-199-15,26-49 0,-26 49-16,-24 25 15,25-25 1,-50 50-1,-25 99 1,0-99 0,50-25 15,49-50-15,-49 25 15,0 0-16,0 1 1,0 73 0,0 1-1,74-1 1,50-49 0,-1-24-1,-24-1 1,-99 0-16,0-49 15,-75 49 1,-49 25 0,25 25 15,49 24-15,99-24 15,-49-25-31,25-25 15,-25 25-15,-1-25 16,1 1-16,0 24 31,-25-25-31,0 50 16,0 49 0,25-49-1,49 0 1,50-25-1,-24-25 1,-26-25 0,-49-99-1,0 25 1,-25 0 0,24 0-16,1 0 15,-25 99 1,-49 75-1,-1 74 1,25 74 0,0-24-1,25 0 1</inkml:trace>
  <inkml:trace contextRef="#ctx0" brushRef="#br0" timeOffset="148209.93">29198 9154 0,'0'-25'0,"0"50"0,25-75 15,-50 26 1,25-1-16,-25 0 16,0 25-16,-49 0 15,-25 25 1,24 74-1,50 0 1,75-49 0,49-25-1,25-50 1,-74 0 0,-25 0-1,-1-24-15,1-51 16,0-73-1,-50 24 1,0 50 0,1 74-1,-1 99 1,0 100 0,0-25-1,50-25 1,0-50-1,0-74 1,-1 0-16</inkml:trace>
  <inkml:trace contextRef="#ctx0" brushRef="#br0" timeOffset="148443.29">29520 9005 0,'0'0'0,"0"-25"16,25 25 31,-50 50-47,25-25 15,-25 74 1,25 0 0,25-24-1,0-75 1,0 0-1</inkml:trace>
  <inkml:trace contextRef="#ctx0" brushRef="#br0" timeOffset="148870.48">29868 8980 0,'24'-25'15,"-48"50"-15,48-74 16,-24 24-1,-24 25 1,-1 25 0,0-1-1,0 26 1,25 0 0,0-25-16,0-1 15,0 1 1,25 25-1,-25-25 1,0-1 0,25 1-1,-25 0 17,0 0-1,-25-25 0,0 0-15</inkml:trace>
  <inkml:trace contextRef="#ctx0" brushRef="#br0" timeOffset="149543.81">29942 8980 0,'-50'0'31,"26"25"-15,-26-25-1,25 50 1,0 24 0,75-24-1,24-1 1,-49-24-16,25 25 15,-50-1 1,-50 1 0,25-50-1,-24 50 17,-1-50-17,50-50 1</inkml:trace>
  <inkml:trace contextRef="#ctx0" brushRef="#br0" timeOffset="149792.32">30389 8831 0,'0'-24'15,"0"48"-15,24-48 0,-24-1 16,-24 25-1,-1 74 1,0 50 0,25 0 15,25 0-31,-25-49 16,25-75-1</inkml:trace>
  <inkml:trace contextRef="#ctx0" brushRef="#br0" timeOffset="150110.06">30463 9228 0,'0'0'0,"0"-24"16,0-1-16,25-25 16,0 25-1,24 1 1,1 48-1,-50 51 1,-50-26 0,25 1-1,1-25 17,73-75-17,26-24 16,-1 24-31,0-24 16,1-1 0</inkml:trace>
  <inkml:trace contextRef="#ctx0" brushRef="#br0" timeOffset="150527.38">31083 9005 0,'0'-25'0,"25"50"94,-25 0-78,0 0-1,-25 0 1,25 24-16,0 1 16,-25-25-1,25-1 1</inkml:trace>
  <inkml:trace contextRef="#ctx0" brushRef="#br0" timeOffset="150943.84">31306 8732 0,'0'-49'0,"0"98"0,0-123 15,0 99 16,0 49-15,0 50 0,0 0-1,-24-49 17,48-75-17,76 24 1,-51-24-16,1 0 15,24 0-15,-49 0 16,0 0 0,-25 50-1,-75 0 1,-24-1 0,0-24-1,124-75 16</inkml:trace>
  <inkml:trace contextRef="#ctx0" brushRef="#br0" timeOffset="151544.57">31852 8980 0,'0'0'15,"0"-25"16,-25 25-31,-24 50 16,49 25 0,0-26-1,0 1 1,25-25 0,24-50-1,26 0 1,-51-49-1,26-1 1,-50 25 0,25 50-1,-25 25 1,0 99 15,25-49-15,-1-50-1,26-1 1,0-24 0,-1-49-1,1-50 1,-1-50 0,-24 49-16,0 26 15,0 0-15,-25 24 16,25 50 15,-25 25-31,-25 74 16,0-25-1,0-24 1,0 74 0,1-25-1,-1-49-15</inkml:trace>
  <inkml:trace contextRef="#ctx0" brushRef="#br0" timeOffset="152144.79">32398 9055 0,'0'0'0,"74"-75"16,-24 50 0,-25 1-16,0 24 15,-1 0 1,-24 24-1,-24 26 1,-26 49 0,0-49 15,75-50-15,25 0 15,-1-25-31,1 0 15,0 1-15,-1-26 16,-49 25 0,25 25-16,-25-25 15,-25 75 1,-24 0 0,49-1-1,0 1 1,24-50-1,26 25 1,24-50 0,1-25-1,-50 25 17,-1 25-17,-24 25 1,0 25-1,25-1 1,25-49 0,24 0-1,-24-24 1,-25-76 0</inkml:trace>
  <inkml:trace contextRef="#ctx0" brushRef="#br0" timeOffset="152766.26">29942 8509 0,'0'-25'31,"-25"25"0,25 25-15,-25-25 0,50-25 30,0 25-30,-25-25 15</inkml:trace>
  <inkml:trace contextRef="#ctx0" brushRef="#br0" timeOffset="156892.79">9575 11957 0,'0'-25'16,"0"50"-16,0-74 0,0 24 16,0 0 15,0 50-15,-24 24-1,-26 100 1,50-74-16,-50 123 15,1-24 1,24-25 0,0-75-1</inkml:trace>
  <inkml:trace contextRef="#ctx0" brushRef="#br0" timeOffset="157177.18">9451 12056 0,'0'0'0,"0"-74"0,25-50 15,0 50 1,0-26 15,0 75-31,24 1 16,1-1-16,74 0 15,-25 50 1,-24 49 0,-51 50-1,-73-24 1,-26-26 0,-24-24-1,0-26 1</inkml:trace>
  <inkml:trace contextRef="#ctx0" brushRef="#br0" timeOffset="158327.45">11039 11287 0,'0'-24'16,"0"-1"-16,25 0 16,0 25 15,-50-25-15,-74 25-1,-25 0 1,24 25-1,76-25 1,-1 0 0,25 25-1,-25 24 1,25 1 0,0 49-1,25 0 1,-25-24-16,0-1 15,0 1 1,-25 148 0,-49 25-1,-1 0 1,50-99 0,1-50-1,73-74 1,75-25-1,50-25 1</inkml:trace>
  <inkml:trace contextRef="#ctx0" brushRef="#br0" timeOffset="158630.91">11238 11908 0,'0'0'15,"-25"0"1,25-25 15,25 25-15,-1 0-16,100-25 15,0 0 1</inkml:trace>
  <inkml:trace contextRef="#ctx0" brushRef="#br0" timeOffset="158944.37">12007 11436 0,'0'0'0,"0"-25"15,24 25 1,-48 25-1,-1 0 1,0 49-16,0 75 16,0 0-1,25-25 1,50-49 0,49-51-1,25-24 1,-49-24-1</inkml:trace>
  <inkml:trace contextRef="#ctx0" brushRef="#br0" timeOffset="159095.85">12056 11833 0,'0'0'0,"-25"0"0,1-25 31,24 1-16,49 24 1,75 0 0</inkml:trace>
  <inkml:trace contextRef="#ctx0" brushRef="#br0" timeOffset="159510.69">12776 11858 0,'0'25'16,"0"0"15,-25-1-31,0 76 31,-49-1-15,-26 25-1,26-50 1,24-49 0,25-50-1,25-74 1,50 0 0,0 24-1,-1 51 1,1 48-1,-25 51 1,24 24 0,1-49 15,-25-26-31</inkml:trace>
  <inkml:trace contextRef="#ctx0" brushRef="#br0" timeOffset="162559.88">13098 12280 0,'-25'0'16,"25"24"30,-25 1-30,1 25-16,-76 99 16,-24 0-1,0-25 1,50-50 0,49-74-1</inkml:trace>
  <inkml:trace contextRef="#ctx0" brushRef="#br0" timeOffset="162894.29">13272 12627 0,'25'0'32,"-1"0"-17,-24 25 1,25 0-16,-25 49 31,-25 0-15,1-49-16,24 0 15,-25 0-15,74-25 32,-24 0-32,99-50 15,0 1 1,-74 24-16</inkml:trace>
  <inkml:trace contextRef="#ctx0" brushRef="#br0" timeOffset="163360.9">13594 11784 0,'0'-25'16,"0"50"-16,0-75 15,0 75 48,-25 24-63,1 1 16,-1 74-1,0 0 1,25 0-1,50-50 1,-1-49-16,1-25 16,24 0-1</inkml:trace>
  <inkml:trace contextRef="#ctx0" brushRef="#br0" timeOffset="163811.29">13817 12032 0,'0'0'0,"0"-25"15,0-25 17,0 25-17,50 50 1,0 25-1,-50 49 1,-25-25 0,0 1-1,50-75 17,25-25-17,24-25 1,-24 1-1,-26 24 1,1-25 0,0 1-1,-25-1 17,-25 25-17,25 1-15,-25-1 16</inkml:trace>
  <inkml:trace contextRef="#ctx0" brushRef="#br0" timeOffset="164046.35">14338 11784 0,'0'-25'0,"0"50"0,25-50 31,0 25-15,-25 25-16,25 49 15,-25 25 1,-25-24 0,0 49-1,-49-50 1</inkml:trace>
  <inkml:trace contextRef="#ctx0" brushRef="#br0" timeOffset="164398.94">13321 12056 0,'0'0'0,"0"50"47,0 0-31,-24 74-1,-1-25 1,-25 0 0,50-74-16</inkml:trace>
  <inkml:trace contextRef="#ctx0" brushRef="#br0" timeOffset="165394.47">16546 11114 0,'25'-25'0,"-50"50"15,50-75 17,-25 75-17,-99 25 1,24 24-16,1-24 15,-25 24 1,24 0-16,-24-24 0,0 49 31,49-24-15,50-51 0,99 26-1,75-25 1,0 0-1,-1 24 1,-73 1 0,-51 0-1,-24-26 1</inkml:trace>
  <inkml:trace contextRef="#ctx0" brushRef="#br0" timeOffset="165760.06">17712 11188 0,'25'-49'0,"-50"98"0,50-123 15,0 49-15,-25 0 32,25 75-17,-50-1 1,25 1-16,-25 124 16,0-26-1,25 1 1,75-25-1,-1-74 1,50-50 0,-25-25-1,-74 0 1</inkml:trace>
  <inkml:trace contextRef="#ctx0" brushRef="#br0" timeOffset="165961.1">17787 11511 0,'-75'0'16,"150"0"-16,-224 0 31,149-25-31,49 25 16,1-25-1,124 0 1,-26 0-1,-73 25 1</inkml:trace>
  <inkml:trace contextRef="#ctx0" brushRef="#br0" timeOffset="166361.14">19523 11188 0,'25'-25'15,"-25"1"17,25 24-17,-25 24-15,-25 1 16,-25 25-16,1-1 15,-26 1 1,-123 74 0,49-25-1,75-24 1,49-26 0,25 1-1,99-25 1,99-25-1,26 25 1,-26-1 0,-123 1-16</inkml:trace>
  <inkml:trace contextRef="#ctx0" brushRef="#br0" timeOffset="166927.85">21061 11114 0,'0'-25'0,"25"0"16,-50 75-16,50-125 0,-25 50 16,0 50 15,0 25-16,-25 99 1,0 49 0,0-99-16,1 75 15,48-75 1,26-74 0,49-25-1,-49 0 1</inkml:trace>
  <inkml:trace contextRef="#ctx0" brushRef="#br0" timeOffset="167096.24">21011 11560 0,'0'0'16,"-49"0"-1,98-25 16,1 25-15,49-24 0</inkml:trace>
  <inkml:trace contextRef="#ctx0" brushRef="#br0" timeOffset="167526.73">21656 11585 0,'25'0'32,"-50"25"-1,1 0-15,-26 49-1,-24 25 1,-1-24-1,1-26 1,-1-49 0,75 25-1,0-74 1,25-26 0,25 26-1,-1 24 1,-24 25-16,25 49 31,-25 26-15,-1-26-1,1 1 17</inkml:trace>
  <inkml:trace contextRef="#ctx0" brushRef="#br0" timeOffset="167778.6">22004 11883 0,'25'-25'32,"-1"25"-32,-73 0 15,-26 50 1,1 24-1,0 0 1,-26 26 0,26-1-1,24-50 17,1-24-32</inkml:trace>
  <inkml:trace contextRef="#ctx0" brushRef="#br0" timeOffset="168013.85">21979 12255 0,'0'0'0,"25"-25"16,0 50 0,-75 0-1,0 24 1,-24 26-1,49-26 1,75-49 0,148-25 15,-99 1-15</inkml:trace>
  <inkml:trace contextRef="#ctx0" brushRef="#br0" timeOffset="168462.38">22326 11535 0,'0'-24'16,"0"-1"0,25 25 15</inkml:trace>
  <inkml:trace contextRef="#ctx0" brushRef="#br0" timeOffset="168960.3">22227 11784 0,'-25'0'15,"50"0"32,0 24-31,0 1 0,-25 25-16,0-25 15,-25 24 1,0-24-1,0-25 1</inkml:trace>
  <inkml:trace contextRef="#ctx0" brushRef="#br0" timeOffset="169728.12">22624 11535 0,'0'0'16,"0"-24"-16,0 48 62,0 1-46,0 0-1,25-25 32,0 25-31,-1-25-1,1 0 1,0 0 15,-25 25-15,25-1-16,-25 1 16,-25 25-1,25 0 1,-50-1-1,50-24 1,-24 0 15,-1 0-15,0-25 0,75 0 15,-1-25-16,1 0 1,-25 25-16,-1-50 16,1 1-1,0-1 1,-25 0 0,0 26-1,0-1 1,0 0-1,-25 25 1</inkml:trace>
  <inkml:trace contextRef="#ctx0" brushRef="#br0" timeOffset="170028.11">23095 11585 0,'-25'-25'31,"25"0"1,25 75-17,25 24 1,-25 1-1,-25-25 1,-25 24 0,-50-24-1,1-26 1,-25-24 0</inkml:trace>
  <inkml:trace contextRef="#ctx0" brushRef="#br0" timeOffset="170311.74">22500 11635 0,'0'0'0,"-25"24"62,25 26-62,-25 25 32,25 24-17,50 0 1,-25-74-16</inkml:trace>
  <inkml:trace contextRef="#ctx0" brushRef="#br0" timeOffset="171230.99">23740 10791 0,'-25'-25'0,"50"50"0,-50-74 15,1 24-15,24 0 16,24 0-1,51 25 1,24-25 0,-49 25-1,-25 25 1,-1 25 15,-48 49-15,24 25-1,0-25-15,-25 75 16,0 24 0,0 26-1,25-26 1,25-24 0,-25-50-1,0-75-15,0 1 16,-25 0-16,-49-26 15,-26 1 1,51-74 0</inkml:trace>
  <inkml:trace contextRef="#ctx0" brushRef="#br0" timeOffset="171462.98">24559 11610 0,'0'0'16,"25"-25"-16,-25 0 16,25 25-1,-1 0-15,51-25 16,49 1-1,0 24 1</inkml:trace>
  <inkml:trace contextRef="#ctx0" brushRef="#br0" timeOffset="171644.87">24708 11734 0,'0'0'0,"-25"25"0,25 0 31,0-1-31,25-24 16,74-24-1,75 24 1,-100-25-16</inkml:trace>
  <inkml:trace contextRef="#ctx0" brushRef="#br0" timeOffset="171879.98">25750 11114 0,'0'0'0,"0"-50"16,-25 100 15,0 49-15,0-25-1,25 26-15,-49 48 16,24-24 0,25-49-1,-25-50 1</inkml:trace>
  <inkml:trace contextRef="#ctx0" brushRef="#br0" timeOffset="172060.54">25923 11659 0,'0'0'0,"50"-24"15,49-1 1,25-25 15,25 25-15,0 1-16</inkml:trace>
  <inkml:trace contextRef="#ctx0" brushRef="#br0" timeOffset="172544.89">27536 11337 0,'0'0'15,"0"-25"-15,25 25 16,-1 0 0,-24 25-1,-24 25 1,-51 49 0,-49 0-1,-50-25 1,50-49-1,50 0 1,24-25 0,26-50-1,73-24 1,50-25 0,-49 74-16,24 0 15,-49 25 1,0 75-1,25 24 1,-26 0 15,26-24-15,24-26 0,-24-24-1</inkml:trace>
  <inkml:trace contextRef="#ctx0" brushRef="#br0" timeOffset="180663.16">3597 14612 0,'-25'-25'31,"0"25"0,25 25-15,-74 74-1,49-25-15,-49 100 16,-1-50 0,75-74-1</inkml:trace>
  <inkml:trace contextRef="#ctx0" brushRef="#br0" timeOffset="180912.13">3919 14463 0,'0'0'15,"0"-25"-15,25 0 16,-74 149 15,24-49-15,0 24-16,-25 74 15,1 1 1,24-99 0,25-51-1</inkml:trace>
  <inkml:trace contextRef="#ctx0" brushRef="#br0" timeOffset="181094.72">3547 14934 0,'0'25'16,"0"0"-1,50-1 1,0-24-16</inkml:trace>
  <inkml:trace contextRef="#ctx0" brushRef="#br0" timeOffset="182095.75">4168 14909 0,'74'-74'32,"0"-1"-17,-49 1 1,-25 24-1,-25 26 1,1 48 0,-26 51-1,25 24 1,25 0 0,0-74-1,50 0-15,24-50 16,1-49-1,-1-1 1,0 26 0,-24 24-1,-25 25 17,0 49-17,0 51 1,-50-26-1,25-24 1,49-75 15,1-50-15,49 1 0,-49 49-16,-1 0 15,1 1 1,0 98-1,-26 0 1,26-24 15,0-25-15,49-50 0,0-49-1,-24-26 1,-51 26-1,-24 49 1,-24 25 0,-26 50-1,25 24 1,0 1 0,75-51-1,24-24 1,1-49-1,-26-26 1,-24 26 15,-25 24-31,-25 25 16,1 74 0,-26 26-1,50 24 1,74-50-1,50-24 1,-49-50-16</inkml:trace>
  <inkml:trace contextRef="#ctx0" brushRef="#br0" timeOffset="183028.94">8087 14612 0,'0'0'15,"0"-25"-15,0 0 32,-25 50-17,25 24-15,-25 51 16,1-26-1,-1 0-15,-25 50 16,1-24 0,24-51 15,25-24-15</inkml:trace>
  <inkml:trace contextRef="#ctx0" brushRef="#br0" timeOffset="183212.35">8286 14984 0,'0'0'0,"24"24"16,26-48 15,0 24-31,98-25 16,51 0-1,-100 25 1</inkml:trace>
  <inkml:trace contextRef="#ctx0" brushRef="#br0" timeOffset="183595.69">9650 14636 0,'0'0'0,"0"-24"16,0 48 15,-25 1-15,25 25-16,-74 99 16,-26-1-1,-24-23 1,25-76-1,25-49 17,74-74-17,25-26-15,24-24 32,1 100-17,-1 24 1,1 24-1,24 51 1,26-1 0</inkml:trace>
  <inkml:trace contextRef="#ctx0" brushRef="#br0" timeOffset="183895.66">9972 14363 0,'0'0'0,"25"25"31,0 0-15,0 25-1,49 99 1,-24-75-16,-25 100 15,-50-26 1,-50 1 0,-98-25-1,-50-49 1,74-75-16</inkml:trace>
  <inkml:trace contextRef="#ctx0" brushRef="#br0" timeOffset="184246.27">7144 14413 0,'25'-25'0,"-25"0"15,-25 50 32,1 25-47,-26 148 16,0-49-16,26-25 15,24 174 1,148 99 0,-24-298-1</inkml:trace>
  <inkml:trace contextRef="#ctx0" brushRef="#br0" timeOffset="184830.04">10741 14537 0,'25'-25'0,"-50"50"0,50-74 16,-25 24 0,-25 50-1,25-1-15,-24 100 16,-26 25 15,25 25-15,0-75-1,25-74-15,0 0 0</inkml:trace>
  <inkml:trace contextRef="#ctx0" brushRef="#br0" timeOffset="185195.73">11064 14760 0,'0'0'15,"0"-24"-15,-25-1 16,-49 74 15,49 51-15,25-1 0,49 0-1,26-74 1,24-50-1,-24-25 1,-51-24 0,-24-50-1,-49 0 1,24 74 0,25 26-1,25-1 1,0 25-16</inkml:trace>
  <inkml:trace contextRef="#ctx0" brushRef="#br0" timeOffset="185478.71">11610 14587 0,'24'25'32,"-48"-50"-32,24 149 15,-50-25 1,25 0-1,25-24 1,50-51 0,49-24-1,-25-49 1,-49 24-16,0 0 16,-50-99-1,-49 25 1,-1 49-1,26 50 1</inkml:trace>
  <inkml:trace contextRef="#ctx0" brushRef="#br0" timeOffset="186262.59">13123 14537 0,'0'0'16,"0"-25"-16,-50 25 15,25 25 17,1 0-17,-26 49 1,-24 50 0,24 0-1,-24 0 1,49-74-16,0 25 15,0-51 1,0 1 15</inkml:trace>
  <inkml:trace contextRef="#ctx0" brushRef="#br0" timeOffset="187448.15">12701 14438 0,'0'0'0,"-25"0"31,25 25 1,-24 0-32,-1 24 31,25 1-16,0-25-15,0-1 32,0 1-1,0-50-15,0 1-1,25 24 1,-1 0-1</inkml:trace>
  <inkml:trace contextRef="#ctx0" brushRef="#br0" timeOffset="187943.93">13247 14984 0,'25'0'16,"-25"24"62,0 1-62,0 0 31,25-25-32,-25-25 1,24 25-16,-24-25 15,0 1 32,0 48 0,25-24-31</inkml:trace>
  <inkml:trace contextRef="#ctx0" brushRef="#br0" timeOffset="189361.69">15876 14314 0,'0'0'15,"-24"-25"17,-1 25-32,0 0 15,-25 0 1,-24 50 0,24-26-16,-24 51 15,24 49 1,50-25-1,50 0 1,49-49 0,25-25-1,-25-25 1,-49-25 0,-25-25-1,-50 50 1,0-24-1,0 73 1,1 26 15,48-1-31,26-49 32,24-25-17,-24-25-15,0-49 16,-1-26-1,26 1 1,24 50 0,-25 24-1,-24 50 1,-25 49 0,-25-24-16,0-1 15,0-24 1,0 0-16,0-50 31,49-49 0,1-26-15,0 51 0,-1 49-1,-24 74 1,-25 1-1,25-1 1,0-24 0</inkml:trace>
  <inkml:trace contextRef="#ctx0" brushRef="#br0" timeOffset="190030.73">17142 14314 0,'0'-25'15,"0"50"-15,0-75 0,0 25 16,0 50 15,-25 25-31,25 99 16,-25 74 0,0 25-1,25-49 1,25-75-1,25-75 1,-1-49 0,26-99-1,-51-25 17,-73-50-17,24 100-15,-49-25 16,49 74-1,25 0 1,74-25 0,25 26-1,1-1 1,-51 0 0,-24 25 15,-25 25-16,0 24-15,-25 75 32,25-49-17,25-26 1,25-49 0,24 0-1</inkml:trace>
  <inkml:trace contextRef="#ctx0" brushRef="#br0" timeOffset="190429.46">18184 14612 0,'0'0'0,"0"-50"31,0 25-31,-50 25 16,25-25-1,-49 75 1,-26 24 0,51 1-1,49-1 1,25-49 0,24 0-1,50-75 1,1-24-1,-51-50 1,-24-50 0,-25 0-1,-25 125-15,1-26 16,-1 75 15,25 25-15</inkml:trace>
  <inkml:trace contextRef="#ctx0" brushRef="#br0" timeOffset="191296">18357 14562 0,'0'0'0,"25"0"31,-25-25-16,0 0-15,-50 25 32,26 0-32,-1 75 15,0-1 1,50-24 0,49-25-1,1-50 1,-26-25-1,26-49 17,-51 49-17,1 50 1,-25 0 0,0 25-16,25 50 15,-25-1 1,50-49-1,-26-25 1,51-25 0,-1-25-1,-24-24 1,-25 74 0,0 50 15,-25-26-16,24 26-15,-24-25 16,50 0 0,49-25-1,-24-25 1,-26 0 0,-24-49-1,-25 49 1,0 0-1,-25 75 1,0-1 0,25 1-1,50-25 1,24-25 0,1-25-1,-26-50 1,1-24-1,-50 50 1,25 73 0,-25 76 15,25-1-15,-1 0-1,-24-49 1</inkml:trace>
  <inkml:trace contextRef="#ctx0" brushRef="#br0" timeOffset="191534.39">17663 13843 0,'-75'-25'15,"26"25"-15,173 25 0,-298-50 16,149 0-16</inkml:trace>
  <inkml:trace contextRef="#ctx0" brushRef="#br0" timeOffset="193294.24">21309 14363 0,'0'0'0,"0"-24"16,0 73 15,0-24-15,-25 50-16,25 49 15,0 0 17,-24-50-17</inkml:trace>
  <inkml:trace contextRef="#ctx0" brushRef="#br0" timeOffset="193445.31">21384 14239 0,'0'-49'0,"0"98"16,24-98-16</inkml:trace>
  <inkml:trace contextRef="#ctx0" brushRef="#br0" timeOffset="193999.12">21458 14612 0,'0'0'0,"-25"49"15,0 50 1,50-99 0,0-24-1,49-51 1,1-49 0,-1 25-1,-24 74 1,-25 0-1,-25 75 1,25 24 0,-1 26-1,26-26 17,0-49-32,-1-25 15,1 25-15,49-75 16,-25-24-1,-74-75 1,25-50 0,-50 26-1,25 73 1,0 76 0,-24 48-1,24 51 1,0 74-1,0-75 1,0 25-16,0-24 16,0 24-1,0-25 1</inkml:trace>
  <inkml:trace contextRef="#ctx0" brushRef="#br0" timeOffset="194162.81">22078 14512 0,'0'0'0,"25"-24"16,-25-1-1,25-25 1,99 25 0,-75 0-1</inkml:trace>
  <inkml:trace contextRef="#ctx0" brushRef="#br0" timeOffset="194662.72">22401 14413 0,'24'0'16,"1"0"-1,0-25 1,0 0 0,-25 1-1,25 24 1,-50 0 0,25 49-16,-25 26 15,0-1 1,50-49 15,25-25-15,-1-25-1,26-24 1,24-26 0,-49 75-16,-26-25 15,26 25-15,0 25 16,-50 25-1,24 24 1,-24-49 0,0 0-1,25-25 1,50-75 0,-51 26-1</inkml:trace>
  <inkml:trace contextRef="#ctx0" brushRef="#br0" timeOffset="195446.02">23120 14413 0,'50'-74'31,"-50"98"-15,0 26-1,-50-50-15,100 75 16,-25-26 15,24-49-15,1-25-1,24-49 1,-49-1 0,-25 51-1,25 24 1,24 49 0,26 1-1,74-25 1,-75 0-1,0-25 1,-24 0-16,0-50 16,-50 0-1,-25 1 1,-25 49 0,-24 24-1,74 26 1,25 0-1,49-25 1,50-25 0,-25 0-1,-24 0 1,-50 24 15,-25 1-31,49 25 16,26-25-1,-1-1 17,25-48-17,-49-26 1,-50-74 0,25-50-1,0-49 1,-25 99-1,24 99-15,-48 25 32,-1 50-32,0 49 15,0 0 1,0-24-16,25-1 16,0 75-1,25 0 1,-25-75-1</inkml:trace>
  <inkml:trace contextRef="#ctx0" brushRef="#br0" timeOffset="196446.02">26494 14066 0,'0'-25'16,"0"50"-16,0-75 0,0 25 0,0 1 15,0-1 17,-25 50-17,-74 49 1,0 50-1,49 25 1,25 25 0,25-75-16,0-25 15,0 25-15,-25 75 16,1-50 0,-26-49-1,0-26 1,25-49-1</inkml:trace>
  <inkml:trace contextRef="#ctx0" brushRef="#br0" timeOffset="197016">25998 14785 0,'0'0'16,"24"-74"-1,26 24 1,0 1-16,74-1 16,49 0-1,26 26 1,-100-26 0,-149 25-1,-49 25 1,-25 50-1,50 24 17,74 1-17,25-26-15,99 1 16,24-50 0,-48 0-1,-75 0 1,-25-25-1,49 25 1,-24 0 0,25 50-1,-26-1 1,-24-24 15,0-50 0,0-24-15,25-1 0,0-24-16,124-75 15,24 0 1,-24 50 0</inkml:trace>
  <inkml:trace contextRef="#ctx0" brushRef="#br0" timeOffset="197799.08">28057 14388 0,'0'0'0,"0"-25"0,0 1 16,24 24-1,-24 49 1,0 1-16,0 49 16,0-24-1,50-26 1,25-24-1,-1-75 17,-24-24-17,-1-50 1,1 49 0,-50 51-1,0 73 1,25 26-1,-25 49 1,24-50 0,76-49-1,-76-75 1,26-24 0,-25-50-1,0 25 1,-25 74 15,0 50-15,24-1-16,-24 51 15,0 24 1,50-24 0,49-26-1,1-49 1</inkml:trace>
  <inkml:trace contextRef="#ctx0" brushRef="#br0" timeOffset="198279.71">30240 13818 0,'0'-25'16,"0"50"-16,0-75 0,-50 100 31,0-25-15,-49 148-16,0 75 15,74 25 17,75-25-17,49-49 1,0-100 0,-74-74-16</inkml:trace>
  <inkml:trace contextRef="#ctx0" brushRef="#br0" timeOffset="200130.1">30463 14314 0,'25'0'31,"-50"25"-15,0-1-1,0 76 1,1-1 0,24-25-1,49-74 1,1 0 0,24-49-1,-49 24 1,25-25-1,-50 26 1,24 24-16,-24 24 16,25 26-1,0 24 1,-25-24 0,50-50 15,-50-25-31,0 0 15,24-74 1,-24 0 0,0 49-16,25 1 15,-25-1-15,25 25 16</inkml:trace>
  <inkml:trace contextRef="#ctx0" brushRef="#br0" timeOffset="200530.58">30984 14190 0,'25'25'31,"-25"24"1,0 50-17,-25 50 1,-25-25-1,25 0 1,1-74 0,-1-50-16,74-25 31,1-49-15,25-1-1,-51 51 1,26 24-1,-50 74 1,0 25 15,0-49-15,0-25 0,0-1-16</inkml:trace>
  <inkml:trace contextRef="#ctx0" brushRef="#br0" timeOffset="201163.49">31480 14760 0,'25'0'0,"0"-49"16,-1-1 0,1 1-1,-25-1 1,25 50-1,-50-25 1,-49 25 0,-1 75-1,26-1 17,24 0-17,99 1 1,1-75-1,24-25 1,0-49 0,1 24-1,-26 0 1,-24 50 0,-50 25-1,24 25-15,-24-25 16,-24 49-1,24-24 1,0-26 0,49-24-1,26-49 1,-1 24 0,0 0-1,-24 50 1,-25 25-1,24-1 1,26-24 0,-1-25-1,-24-50 1,-50 26-16,0-100 16</inkml:trace>
  <inkml:trace contextRef="#ctx0" brushRef="#br0" timeOffset="203146.95">3498 16671 0,'0'0'0,"0"-25"16,0 0-16,-25 25 15,-25 0 1,1 50-1,-1 49 1,25 25 0,1 25-1,48-25 1,26-75 0,49-24-1,25-74 16,-74-1-15,-25 0-16,-25-74 16,-25 0-1,-25 25 1,-24 49 0,24 26-1,50-1 16,50 25-15,49 0 0,-25 0-16,-24 0 15,0 0-15,49-25 16,-74 25 0</inkml:trace>
  <inkml:trace contextRef="#ctx0" brushRef="#br0" timeOffset="203397.52">3895 16348 0,'0'0'0,"24"-25"16,26 50 30,-25 25-46,-25-26 0,0 26 16,0 0-16,25 24 16,99-99 15,-50 1-15</inkml:trace>
  <inkml:trace contextRef="#ctx0" brushRef="#br0" timeOffset="203815.14">5532 16745 0,'0'-25'16,"0"50"-16,0-75 0,0 75 47,-25-25-32,25 50 1,0-1-16,0 1 16,-25 24-1,25-49-15,-24 0 16,24 0-1</inkml:trace>
  <inkml:trace contextRef="#ctx0" brushRef="#br0" timeOffset="203962.66">5582 16571 0,'0'-24'15,"0"48"-15,-25-98 16,0 74-1,0 0 1</inkml:trace>
  <inkml:trace contextRef="#ctx0" brushRef="#br0" timeOffset="204263.7">6053 16671 0,'0'0'0,"-25"24"32,25 1-17,0 0 1,25 0-16,49 24 16,1-24-1,-50 25 16,-25-25-15,-75 49 0,-49-24-1,50-26 1</inkml:trace>
  <inkml:trace contextRef="#ctx0" brushRef="#br0" timeOffset="204928.91">8236 16745 0,'0'-25'16,"0"50"-16,-25-50 0,0 0 15,25 50 17,-25 25-17,25 24 1,-24 75 0,73-25-1,75-49 1,-24-100-1,-1-50 1,-25-24 0,-49-50-1,-25 0 1,0 75 0,-25 49-1</inkml:trace>
  <inkml:trace contextRef="#ctx0" brushRef="#br0" timeOffset="205263.65">8856 16869 0,'0'0'0,"25"50"31,-25-1-15,0 26-1,-25-51 1,25 1 0,25-50-1,-25-24-15,25-1 16,0 1-16,49-51 16,0 26-1,-24 74 16,-25 25-15,0 74 0,-50 25-1,-25 25 1,25-99-16</inkml:trace>
  <inkml:trace contextRef="#ctx0" brushRef="#br0" timeOffset="205880.22">9575 16646 0,'0'0'0,"25"-50"16,-25 75 15,0 0-31,-25 99 16,1 25-1,-1 24 17,0-49-17,25-74-15,0-25 16,0-50 15,50 0-31,-1-99 16,26-50-1,74-24 1,-25 99 0,-25 49-1,-50 50 1,-49 99 0,-74 25-1,-50 0 16,0-49-15,74-50-16,26-25 16,-1 0-16,0-25 15,25 0 1,25 0 0,24 75 15,1 49-16,-25 0 1,24 1 0,1-51-1,-50-24 1</inkml:trace>
  <inkml:trace contextRef="#ctx0" brushRef="#br0" timeOffset="206785.04">10270 17018 0,'0'0'0,"50"-25"0,-50-25 16,25 50 15,-1 50-15,-48 24-1,-1 26 1,0-26-1,0-74 1,50-25 0,49-74-1,-24 49-15,49-49 16,-24 50 0,-26 24-1,-49 50 16,50 24-15,-25 1 0,-1-1-1,-24 1 1,0 0 0,0-25-1,-24 24 1,24-24-1,24 0 1,1-25-16,25-25 16,24 0-1,-49-24 1,0-26 0,-25 50-1,0 0 1,0 50 31,25-25-32,24 25 1,26-25 0,-26 0-16,26-25 15,-50 25 1,-1 0-1,-24 25 1,0 0 0,50 0-1,-25-25 1,49 0 0,1-25-1,-26-50 1,-24 1-1,0-50 1,0 50 15,-25 49-15,0 0 15</inkml:trace>
  <inkml:trace contextRef="#ctx0" brushRef="#br0" timeOffset="207163.94">11858 16943 0,'0'0'16,"0"25"-16,25-25 47,-1 0 15,1-25-46,25 25-16,-1-24 16,26-26-1,-1 25 1,-24 25-1,-25 25 1,-1 25 0,1 49-1,-50-25 1,1-24 0,24-25-16</inkml:trace>
  <inkml:trace contextRef="#ctx0" brushRef="#br0" timeOffset="208930.73">14711 16745 0,'0'-25'16,"0"50"-16,-25-75 0,0 50 31,-25 25-31,1 25 16,-26 49 0,50 0-1,50-74 1,50-50-1,49-49 1,-25-25 0,-25 74-1,-74 74 17,0 1-17,-24 0-15,24-1 16,0 1-16</inkml:trace>
  <inkml:trace contextRef="#ctx0" brushRef="#br0" timeOffset="209566.77">15058 16844 0,'0'0'0,"0"-25"15,0 50 1,0 50-1,-25 24 1,25-50 0,74-123 31,-24 24-47,24-49 15,1 25 1,-50 74-16,0 0 15,-25 25-15,24 49 16,51-24 0,24-1 15,25-49-15,-25-49-1,0-51 1,-74 26-1,-25 49-15,-25 0 16,-24 50 0,-26 50-1,26 24 1,24-25 0,75-49-1,24-25 1,0-50-1,1-49 1,-50-25 15,-25-74-15,0 24 0,0 75-1,0 74 1,0 75-1</inkml:trace>
  <inkml:trace contextRef="#ctx0" brushRef="#br0" timeOffset="210080.78">17588 16770 0,'0'-25'16,"-25"25"15,25 25-31,-24 24 16,-1 1-1,25-25 1,25-75 15,-25 25-31,24-24 16,1-1-1,25-24-15,24 49 16,50-25 0,-25 50-1,-49 50 1,-50 74 0,-25 25-1,-24-50 1,73-74-1,1 0-15</inkml:trace>
  <inkml:trace contextRef="#ctx0" brushRef="#br0" timeOffset="210364.15">18804 16571 0,'0'0'16,"24"-24"-16,-24-1 15,-74 25 1,-25 49 15,0 26-15,49-1 0,50-24-1,25-1 1,24-49-16,1 0 15,24 25-15,100-25 16,-25 0 0,-99 0-1</inkml:trace>
  <inkml:trace contextRef="#ctx0" brushRef="#br0" timeOffset="210730.79">19523 16571 0,'0'0'16,"25"-49"-1,24 24 1,51-25 0,-75 50-1,-25 50 1,-50 49-1,25-24 1,25-26 0,25 1-1,25-25 1,-50-1 0,0 51-1,-75-26 1,25 1-1,50-50 17</inkml:trace>
  <inkml:trace contextRef="#ctx0" brushRef="#br0" timeOffset="211014.14">20094 16720 0,'0'0'0,"24"-49"15,-48 49 32,-1 24-47,25 1 16,0 50 0,0-51-1,25 1-15,-1-25 16,51 0-1,-26-25 1,1-24 0,-50-26-1,0-24 1,-25 50 0</inkml:trace>
  <inkml:trace contextRef="#ctx0" brushRef="#br0" timeOffset="211296.31">20689 16224 0,'0'0'0,"25"-25"16,24 0-1,-24 50-15,50 50 16,-26 49-1,-24 74 17,-25 50-17,-50-25 1,-24-24 0,0-50-1,24-124-15</inkml:trace>
  <inkml:trace contextRef="#ctx0" brushRef="#br0" timeOffset="212514.65">23864 17067 0,'25'-24'16,"-25"-1"-16,0 74 62,0 1-62,-25 49 32,0 1-17,50-26 1,-25-49-16</inkml:trace>
  <inkml:trace contextRef="#ctx0" brushRef="#br0" timeOffset="212671.88">24013 16943 0,'0'0'0,"25"-24"16,-75 24 15</inkml:trace>
  <inkml:trace contextRef="#ctx0" brushRef="#br0" timeOffset="212930.89">24187 16943 0,'0'50'32,"-25"0"-17,0 74 1,75-50-1,49-24 1,-49-25 0,-26-1-1,-48-24 1,-26 0 0,0 0-1,1 0-15,24 0 16</inkml:trace>
  <inkml:trace contextRef="#ctx0" brushRef="#br0" timeOffset="213463.27">25923 16819 0,'0'0'0,"-25"-24"0,1-1 16,-76 25-1,1 25 1,50 24 0,49 1-1,74-50 1,25-25-1,-24 0 17,-26 25-17,1 50 1,-1 49 0,-49 50-1,-24 49 1,-100-24-1,-25-25 1,-50-50 0,150-99-1,24-74 1,75-50 0,74-100-1,49 26 1,-24 24-1,-50 100 1</inkml:trace>
  <inkml:trace contextRef="#ctx0" brushRef="#br0" timeOffset="213664.7">26345 16844 0,'25'0'31,"-25"25"-15,0 0-1,0 24-15,0 51 16,-25-1 0,0-49-1</inkml:trace>
  <inkml:trace contextRef="#ctx0" brushRef="#br0" timeOffset="213947.7">26469 17043 0,'0'0'15,"74"-100"1,-24 76 0,-25 24-1,-25 24 1,25 51-1,-25-26 1,0-24 0,24 0-1,26-50 1,-25-49 0,25-25-1,-1-1 1,-24 76-1</inkml:trace>
  <inkml:trace contextRef="#ctx0" brushRef="#br0" timeOffset="214479.77">26940 16968 0,'0'0'0,"25"0"31,0 0-31,0-25 15,0-24 1,-25 24 0,0 50-1,-25 0 1,0-1-16,0 76 16,25-51-1,25-24 16,49-25-15,1-50 0,-1-24-1,-24 24 1,-25 50 0,-1 25-1,-24 50 1,-24-26-1,24-24-15,24-25 32,1 0-32,74-50 15,-24-24 1,-1 24 0,-74 26-1,25 48 1,0 26-1,0 0 17,0-26-32</inkml:trace>
  <inkml:trace contextRef="#ctx0" brushRef="#br0" timeOffset="-214048.04">28751 16497 0,'0'0'15,"0"-25"-15,0 50 47,0 0-47,25 74 16,-25 25-1,0-25 1,0-74 15,25 0-15,0-25-16,74-25 16,0 0-1,-24 0 1,-51 50-1,-24 0 1,-24 25 0,-26-1-1,25 1 1,25-75 15,25 0-15,0 25-1,24-74 1,1 49 0,-25 50 15,0 24-15,-1 1-1,51-25 1,-26-25-1,26-25 1,-26-49 0,1-1-1,-25 26 1,0 49-16,-25-25 31,25 74-31,-25 1 31,0 24-15,0-49 0,49 0-1,-24-25 1,25-50 0,-1-24-1,1 24 1,-25 50-1,-1 0-15,-48 50 16,-26 49 0,0 25-1,-49 50 1,-25 24 0,-74 1-1,-50-50 1,-25-75-1</inkml:trace>
  <inkml:trace contextRef="#ctx0" brushRef="#br0" timeOffset="-212798.85">11510 18382 0,'0'0'15,"-24"-25"16,24 1-31,0-1 47,24 25-31,51-50 0,24 25-1,25 1 1,-74 24-16,-1 0 15,75 74 1,-124 0 0,-74 26-1,-25-1 1,24-49 0,1-26-1,74-48 16,49-51 1,76-24-17,-51 24-15,0 26 16,-24-26-16,24 26 16,-49-1-16,0 25 15,0 25 1,-25-24-1,-50 98 1,1 25 0,24 0-1,25 1 1,74-51 0,25-24-1,25-25 1,-49-50-1</inkml:trace>
  <inkml:trace contextRef="#ctx0" brushRef="#br0" timeOffset="-212056.81">11585 17837 0,'-25'0'47,"0"0"-31,75-25 15,-1 25-16,1 0-15,0 0 16,-1 0-16,75 0 16,-74 0-1,-25 0 1,-50 0 31,0 0-32</inkml:trace>
  <inkml:trace contextRef="#ctx0" brushRef="#br0" timeOffset="-211615.48">12974 18134 0,'0'0'0,"-25"0"16,0 0 0,25-25 15,25 25-15,25 0-1,-25-24 1,99 24-1,0-25 1,-25 0 0,-25 0-1,-49 25 1</inkml:trace>
  <inkml:trace contextRef="#ctx0" brushRef="#br0" timeOffset="-211347.78">13247 17936 0,'0'0'0,"0"-25"16,-25 0 31,25 0-47,0 75 15,0 0 1,-25 49 0,25-50-16,-25 51 15,25-51 1,0-24 0</inkml:trace>
  <inkml:trace contextRef="#ctx0" brushRef="#br0" timeOffset="-211148.7">13024 18457 0,'0'0'0,"-25"0"47,50 0-31,-1 0-1,51 0-15,99-25 16,-75 0 0</inkml:trace>
  <inkml:trace contextRef="#ctx0" brushRef="#br0" timeOffset="-210749.85">14462 17787 0,'0'0'15,"-24"0"-15,24-25 16,0 50 0,0 49-1,0 50 1,-25 0 0,0 25-1,25-74 1,74-26-1,26-49 1,24-25 0,-75 1-1</inkml:trace>
  <inkml:trace contextRef="#ctx0" brushRef="#br0" timeOffset="-210577.74">14462 18184 0,'0'0'16,"-24"0"-16,-1 0 15,50 0 17,24-25-17,50 50 1</inkml:trace>
  <inkml:trace contextRef="#ctx0" brushRef="#br0" timeOffset="-210033.02">15405 18184 0,'0'0'0,"25"0"16,-50 0 30,25 25-30,-49 24-16,49 1 16,-75 24-1,1 25 1,24-74 0,25-25-1,25 25-15,0-75 16,0 1-1,50-26 1,-50 51 0,25 48 15,-1 26-15,26 0-1,0-1 1,-1-24-1</inkml:trace>
  <inkml:trace contextRef="#ctx0" brushRef="#br0" timeOffset="-209346.81">15529 18481 0,'0'-24'15,"-25"48"32,1 1-47,-1 0 16,0 50-1,-49-1 1,49-24 0,0-50-16</inkml:trace>
  <inkml:trace contextRef="#ctx0" brushRef="#br0" timeOffset="-209064.23">15653 18680 0,'0'0'0,"0"25"31,-25 0-16,1-1 1,-1 26 0,25-25-16,0 0 31,49-50-15,51 25-1,-26-25 1</inkml:trace>
  <inkml:trace contextRef="#ctx0" brushRef="#br0" timeOffset="-208515.23">15951 18134 0,'0'-25'47,"-25"25"-32,25 25-15,-25 0 16,0 74 0,1 0-1,24 1 1,99 24 15,0-99-15,-49-25-16</inkml:trace>
  <inkml:trace contextRef="#ctx0" brushRef="#br0" timeOffset="-208064.29">16323 18258 0,'25'0'15,"-50"0"-15,75 0 16,-26 25-16,26 25 15,-75 24 1,-24-24 15,49-26-15,-25-24 0,50 0-1,24-24 1,26-1-1,-26 0-15,-24 25 16,0-50 0,0 1-1,-25-26 1,-25 51 0,0-1 15</inkml:trace>
  <inkml:trace contextRef="#ctx0" brushRef="#br0" timeOffset="-207782.18">16844 18134 0,'0'-25'31,"25"25"0,-25 25-31,49 25 16,-24 24 0,-25 25-1,-25-24 1,-24-1-1,24-74 1</inkml:trace>
  <inkml:trace contextRef="#ctx0" brushRef="#br0" timeOffset="-206631.77">15604 18357 0,'0'0'15,"24"0"-15,-24-24 16,-24 24 0,24 24-1,24 26 1,1 0-1,0 24 1,-25-24 0,0-25-16</inkml:trace>
  <inkml:trace contextRef="#ctx0" brushRef="#br0" timeOffset="-204546">18010 17812 0,'0'-25'63,"-25"25"-48,0 0 1,0 25-16,1 0 16,-1 24-1,50 26 1,74-1-1,0-24 1,-49-26 0,-25-24-16,-25 25 15,-50 0 17,25-25-17,-25 25 1,26 0-1,-1-25 1</inkml:trace>
  <inkml:trace contextRef="#ctx0" brushRef="#br0" timeOffset="-204281">18531 18085 0,'0'0'0,"25"-25"16,-25 0 0,-25 25-1,-25 50 1,-49 49 0,49-50-1,-98 100 1,-1 0-1,74-50 1,75-49-16</inkml:trace>
  <inkml:trace contextRef="#ctx0" brushRef="#br0" timeOffset="-203798.22">18481 18531 0,'0'0'16,"0"-25"-16,0 50 47,0 0-47,0 49 15,25-24 1,0-25-1,-25 24 17,25-49-17,-25-24 1,24-26 0,-24-24-1,0-26 1,0 51-16,0-51 15,0 76 1,0-1 0,25 25-1,74-25 1,25-25 0,1 26-1,-76 24 1,-49-25-1</inkml:trace>
  <inkml:trace contextRef="#ctx0" brushRef="#br0" timeOffset="-203349.43">18977 18432 0,'-24'49'16,"-1"-24"0,0 25-1,25 0 1,0-26 31,25-48-47,24-51 31,51 1-15,-26 24-1,0 0 1,-24 50 0,24 0-1,-49 25 1,0 50-1,0-51-15,0 1 16,-25 0-16,0 0 16,0 0-1</inkml:trace>
  <inkml:trace contextRef="#ctx0" brushRef="#br0" timeOffset="-203090.22">20342 18556 0,'0'0'0,"25"0"16,-25 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49:08.3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2307 1761 0,'0'0'16,"0"-24"15,0 48-31,-25 1 16,0 74-1,1-24-15,-1-1 16,-50 149 0,75-123-1,100-51 1,73-49 0,26-49-1,-75-26 1</inkml:trace>
  <inkml:trace contextRef="#ctx0" brushRef="#br0" timeOffset="213.21">2233 1885 0,'0'0'0,"-25"0"15,0 0 1,50-49-16,24 24 16,26-25-16,123-49 15,-24 25 1,-124 49 0</inkml:trace>
  <inkml:trace contextRef="#ctx0" brushRef="#br0" timeOffset="365.21">2282 2084 0,'0'25'0,"0"-50"16,0 74 0,124-98-1,-24 24-15</inkml:trace>
  <inkml:trace contextRef="#ctx0" brushRef="#br0" timeOffset="731.42">3225 1811 0,'0'-25'16,"0"50"-16,0-25 31,-25 25-31,-49 74 31,24-25-31,-99 75 16,25-25-1,75-74 1,24-50 0,25-75-1,25-24 1,24 0-1,-24 74 1,49 25 0,26 75-1,-1 49 1,25 25 0,-25-100-16,0 26 15</inkml:trace>
  <inkml:trace contextRef="#ctx0" brushRef="#br0" timeOffset="5183.41">3622 2133 0,'25'-24'16,"-50"48"-16,25-24 46,0 50-30,0 24-16,-75 75 16,26-25-1,24-49 1,25-50 15,-25-25-15,25-75-1,50-74 1,-1-24 0,51-51-1,-51 125-15,-24 25 16,25-1 0,-26 75-16,1 50 15,0 99 1,-25 49-1,0-24 1,0-25 0,25-75-1</inkml:trace>
  <inkml:trace contextRef="#ctx0" brushRef="#br0" timeOffset="5366.21">3671 2357 0,'0'0'0,"-24"-25"31,24 0-15,0 0 0,49 25-16,75-74 15,25-1 1</inkml:trace>
  <inkml:trace contextRef="#ctx0" brushRef="#br0" timeOffset="5881.45">4267 2009 0,'0'0'0,"0"25"16,0 0-16,0 25 16,-25 49-1,0-25 1,-24 1-1,49-50 17,0-50-17,0-25 1,24-49 0,26-25-1,0 49 1,-26 75-1,1 0-15,-25 50 16,25 74 0,-25-25-1,25-49 1,-25-25 0,25-25-1,24-50 1,50-74-1,1 0 1,-26 25 0,-24 99-1,-25 49 1,-25 100 0,-25-25-1,25 0 1,25-74-16,-25-25 15</inkml:trace>
  <inkml:trace contextRef="#ctx0" brushRef="#br0" timeOffset="6131.48">5185 1935 0,'0'0'16,"24"0"-16,-24-25 15,25 50 17,-74 49-17,49 50 1,-25-49-16,-25 99 16,50-100-1,-25 0-15,1 26 16,24-76-1</inkml:trace>
  <inkml:trace contextRef="#ctx0" brushRef="#br0" timeOffset="6366.84">5135 2034 0,'25'-74'0,"-50"148"0,50-198 16,0 75-1,-1 24-15,1 0 16,0 0 0,0 0-16,0 50 15,24 0-15,-49 74 16,0 50 0,-49 25-1,-26-50 1</inkml:trace>
  <inkml:trace contextRef="#ctx0" brushRef="#br0" timeOffset="6664.78">5706 1761 0,'24'0'15,"-48"0"-15,48-24 0,1 24 16,-25 24 0,0 1-1,-49 149 1,24-25 0,-25-25-1,25-25 1,75-49-1,74-50 1,74 0 0</inkml:trace>
  <inkml:trace contextRef="#ctx0" brushRef="#br0" timeOffset="6914.87">6524 1910 0,'0'0'0,"-25"-25"32,1 50-17,-26 50 1,0 49 0,26 0-1,24-50 1,24-49-16,51 0 15,-26-50 1,26 0-16</inkml:trace>
  <inkml:trace contextRef="#ctx0" brushRef="#br0" timeOffset="7101.7">6673 1761 0,'0'0'0,"-25"0"16,0 0-1,1-24 1,48-1-16,76 0 31,-26 0-31</inkml:trace>
  <inkml:trace contextRef="#ctx0" brushRef="#br0" timeOffset="7298.16">6499 1960 0,'-49'49'15,"24"-24"1,99-99-16,-173 173 0,149-99 31,-1-25-15,26 25-16</inkml:trace>
  <inkml:trace contextRef="#ctx0" brushRef="#br0" timeOffset="7613.55">7194 1910 0,'0'0'0,"-25"0"15,25 50 1,0-25-16,0 24 16,0-24-1,0 0 16,25-25-31,0 0 16,0-50 0,-1 1-1,-48-1 1,24 0 0,-25 26-1,0 24 1</inkml:trace>
  <inkml:trace contextRef="#ctx0" brushRef="#br0" timeOffset="7882.08">7194 2307 0,'0'25'16,"-25"0"0,124-25-1,-24-25 1,-75-25 0,0 25-1,-50-24 1,1 49-16</inkml:trace>
  <inkml:trace contextRef="#ctx0" brushRef="#br0" timeOffset="8549.83">1141 3027 0,'25'0'47,"25"24"-47,-1-24 16,1 0-1,24 0-15,174 25 16,75 0 0,98-25-1,76 25 1,123-25-1,25 0 1,0 0 0,-149 0-1,-149 0 1,-99 0 0,-124 0-1,-74 0 1,-25 0 31</inkml:trace>
  <inkml:trace contextRef="#ctx0" brushRef="#br0" timeOffset="10415.79">9352 1761 0,'25'-24'16,"-50"48"-16,50-73 16,-25 98 15,0 1-15,-25 24-16,-74 125 15,-25-1 1,25-24-1,24-75 1,75-24 0</inkml:trace>
  <inkml:trace contextRef="#ctx0" brushRef="#br0" timeOffset="11031.34">9700 1811 0,'24'0'0,"-48"0"15,73 0-15,-74 25 16,25 24-16,-24 1 16,-51 99-1,-24 24 1,24-48-1,26-26 1,49-124 15,25 0-15,-1-24 0,76-51-1,-26 26 1,-24 49-1,-25 50 1,-1 49 0,26 26-1,0-51 1,74-49 0,0-25-1,0-24 1,-50-26-1,-49-24 1,-25 49-16,0 26 16,-50 48-1,-24 51 1,49 49 0,25-25 15,74-74-16,1 0 1,-25-50-16</inkml:trace>
  <inkml:trace contextRef="#ctx0" brushRef="#br0" timeOffset="11264.14">9179 1563 0,'0'-25'16,"-25"0"-16,50 75 0,-50-125 16,124 26-1,99 24 1,75 0-1</inkml:trace>
  <inkml:trace contextRef="#ctx0" brushRef="#br0" timeOffset="11964.19">12428 2183 0,'0'-25'0,"0"50"0,0-25 63,-25 50-63,1-1 16,-26 75-1,0-49 1,26-75 15,48-50-15,1 25-16,25-24 15,-1-1-15,1 0 16,0 26 0,-1-1-1,-24 50 1,0 49-1,-50 25 1,0-49 0,25-50 15,25-25-31,25 0 16,24-74-1,25 0 1,-24 49-1,-26 50 1,-49 75 0,0 24-1,-24 25 1</inkml:trace>
  <inkml:trace contextRef="#ctx0" brushRef="#br0" timeOffset="12348.54">13545 2059 0,'0'0'16,"0"-25"-16,-25 25 16,0 0-16,-99 25 15,0 49 1,74-24-1,1 49 1,49-74-16,0 25 16,74-25-1,1-75 1,-1 0 0,0-24 15,-49-1-16,0 51 1,-25 48 0,0 51-1,-25 24 1,50-24 0,0-51-16</inkml:trace>
  <inkml:trace contextRef="#ctx0" brushRef="#br0" timeOffset="12631.77">14016 1985 0,'0'-50'0,"0"100"0,0-125 16,-50 75-1,50 50 1,-49-25-1,49 24-15,-25 1 16,25-1-16,25 51 16,0-26-1,-25-24 1,0-25 0,-50-1-1,0-24 1,25-24-1</inkml:trace>
  <inkml:trace contextRef="#ctx0" brushRef="#br0" timeOffset="12897.8">14264 1960 0,'0'0'16,"25"0"-16,-25-25 0,0 50 31,-25 0-31,0 49 31,50 25-15,0 0-1,24-24 1,-49-25 0,-49-26-1,-1 1 1,1-25-1,24-25-15</inkml:trace>
  <inkml:trace contextRef="#ctx0" brushRef="#br0" timeOffset="13550.42">14512 2183 0,'0'0'0,"25"0"0,24 0 32,26 0-17,-1-25 1,-24 0 0,-50-24-1,-25 24 1,-24 50-1,-1 24 1,25 1 0,25 24-1,25-24 17,25-25-17,49-25 1,0-25-16,-25-25 15,26-49 17,-1 0-17,0 0 1,-49 99 0,-25 0-1,-1 25 1,1-25 31,0 0-47,-25 49 15,25-24 1,-50 25 0,25-1-1,0-24 1,-25 0-16,0 24 15,-24-24 1,-51 0 0,51-25-1</inkml:trace>
  <inkml:trace contextRef="#ctx0" brushRef="#br0" timeOffset="14783.1">16943 2357 0,'25'-50'32,"-25"75"15,-25 0-32,25 74-15,-25-25 31,1-24-15,24-25 0</inkml:trace>
  <inkml:trace contextRef="#ctx0" brushRef="#br0" timeOffset="14964.35">17092 2084 0,'0'-25'16,"0"50"-16,25-75 0,-25 25 15,-25 1 1,0-1-16</inkml:trace>
  <inkml:trace contextRef="#ctx0" brushRef="#br0" timeOffset="15248.76">17290 2456 0,'0'50'16,"0"-100"-16,0 124 0,0-49 15,0-50 16,50-49-15,49-25 0,25 49-1,-24 25 1,-1 25 0,-50 50-1,1-25 1</inkml:trace>
  <inkml:trace contextRef="#ctx0" brushRef="#br0" timeOffset="15782.17">19498 2084 0,'-25'-25'0,"50"50"0,-99-75 16,24 25-16,-24 25 0,-1 0 15,1 25 1,49 0 0,25 25-1,75-50 16,-1 0-31,25-25 16,-24 0 0,-26 25-1,1 50 1,-25 49 0,24 50-1,-49 24 1,-25 1-1,-74-25 1,0-25 0,0-74-1,49-50 1,25 0-16,1-75 16,48-49 15,76-99-16,-1 0 1,-25 123-16</inkml:trace>
  <inkml:trace contextRef="#ctx0" brushRef="#br0" timeOffset="16081.72">19920 2208 0,'0'0'0,"25"74"15,-25 1 1,-25-50 15,50-25-15,24-75 15,75-24-15,-24 0-1,-1 49 1,-74 25-16</inkml:trace>
  <inkml:trace contextRef="#ctx0" brushRef="#br0" timeOffset="16432.2">20466 2257 0,'0'0'0,"25"-49"15,-25-1 1,-25 25 0,-50 25-1,1 50 1,24 24 15,25-24-15,125 0-1,-1-75 1,-25 25 0,-24-50-1,-50 75 16,0 0-15,0 0-16,0 49 16,-25-49-1</inkml:trace>
  <inkml:trace contextRef="#ctx0" brushRef="#br0" timeOffset="16934.49">20788 2257 0,'0'0'16,"0"-24"-16,25 24 15,-25 24 1,-50 26 0,26 25-1,24-1 1,-25-49-1,124-149 32,-49 74-31,-1 25-16,1 0 16,-25 1-16,-1 24 15,-24 49 16,-24 26-15,24-50 0,24-25 15,51-50-15,-1 0-1,1 25 1,-50 25-1,-25 25-15,24 50 16,-24 24 0,0-25-1</inkml:trace>
  <inkml:trace contextRef="#ctx0" brushRef="#br0" timeOffset="17265.59">22103 2084 0,'0'0'0,"-25"25"47,25-1-31,-25 51-1,25-1 1,0-24-16,50 24 16,0 1-1,-26-26 1,1 1 0,-99-50-1,-50 25 16,49-25-31</inkml:trace>
  <inkml:trace contextRef="#ctx0" brushRef="#br0" timeOffset="18382.23">24088 2109 0,'0'0'0,"24"0"15,-73 0 1,-26 24-16,-24 76 16,49 24-1,50-50 1,75-49-1,24-25 17,-24-50-17,-75-49 1,-25 49 0,-50-24-1,1 49 1,49 25-16</inkml:trace>
  <inkml:trace contextRef="#ctx0" brushRef="#br0" timeOffset="18832.33">24385 1910 0,'25'-25'15,"-50"50"-15,75-99 16,-50 49-16,25 25 16,-25 25 15,0 99-15,-25 49-1,-25 26 1,1-1-1,24-24 1,50-50 0,49-74-1,0-50-15,51-25 16,-26-25 15,-74-74-15,-75-49-1,-49-1 1,24 50 0,50 74-1,25 25 1</inkml:trace>
  <inkml:trace contextRef="#ctx0" brushRef="#br0" timeOffset="19134.81">22376 2679 0,'25'0'15,"-50"0"-15,74 25 16,-49 0 0,0 0-16,-24 74 15,-26 50 1,-24 0-1</inkml:trace>
  <inkml:trace contextRef="#ctx0" brushRef="#br0" timeOffset="19932.33">26519 1786 0,'0'0'0,"24"0"16,-24-25-1,-24 100 17,24 24-17,-25-25-15,0 1 16,0-26-16,0 75 15,1-24 1,-1-26 0</inkml:trace>
  <inkml:trace contextRef="#ctx0" brushRef="#br0" timeOffset="20431.56">26940 1935 0,'0'0'0,"-24"-25"16,24 0 0,49 1-1,75-26 1,0 50 15,-49 25-15,-100 74-1,-124 0 1,25 0 0,174-74-1,74 0 1,24-25 0,-98 25-1,-50 24 1,-50 26-1,-74-1 1,50-24 0,24-50-16</inkml:trace>
  <inkml:trace contextRef="#ctx0" brushRef="#br0" timeOffset="20901.93">28503 1761 0,'0'-24'15,"0"24"16,25 49-31,-25 1 16,0 24-16,0-24 16,0 123-1,0-148 17,0 0-17,50-50 16,49 0-15,25 1 0,-50 24-1,-74 49 1,-25 26 0,-49-1-1,-50 1 1,25-51-1,74-24-15</inkml:trace>
  <inkml:trace contextRef="#ctx0" brushRef="#br0" timeOffset="21332.95">29446 2109 0,'0'-25'16,"0"50"-16,-50-50 15,-24 25 1,-1 0-16,1 74 16,24 1-1,75-1 1,25-74-1,24 0 1,-24-25 0,-1-24-1,26-51 1,-50 51 15,-25 74-15,0 49 15,-25 25-15,25-24-1,0-1 1,25-74-16</inkml:trace>
  <inkml:trace contextRef="#ctx0" brushRef="#br0" timeOffset="21582.11">29917 1861 0,'0'0'0,"25"-50"0,-25 25 47,0 50-31,-25 0-16,-24 74 31,49-25-31,-50 50 16,25 0-1,-24 1 1,24-101-16</inkml:trace>
  <inkml:trace contextRef="#ctx0" brushRef="#br0" timeOffset="21832.57">30240 1910 0,'0'0'16,"0"-25"-16,24 1 0,-24-1 47,-24 74-32,-1 51 1,-25 48 0,1 1-1,24 25 1,0-100-16</inkml:trace>
  <inkml:trace contextRef="#ctx0" brushRef="#br0" timeOffset="23183.23">1488 4391 0,'0'-25'15,"0"50"-15,0-75 0,0 100 31,-24 24-15,24 1-16,-25 148 16,-25-25-1,25-73 1,25-76 15,0-98 0,25-76-15,50 26 0,-26 25-1,-24 49-15,0 25 16,0 0-16,-1 74 16,-24 26-1,-24 24 1,-1-50-1,0-24 1,0-50 0,25-25-1</inkml:trace>
  <inkml:trace contextRef="#ctx0" brushRef="#br0" timeOffset="24216.28">1885 4961 0,'0'0'15,"50"0"1,-25-24-16,49-1 16,25-50-1,1 1 1,-76 24-1,-24 26 1,-24-1 0,-1 50-1,-50 49 1,-24 50 15,74-74-15,1-1-1,98-49 1,50 0 0,0-25-1,0-24 1,-49-26 0,-26 1-1,-49 24 1,-49 50 15,-26 50-15,25 49-1,26-74 1,24 49 0,24-49 15,51-74-16,-25-26 1,-1 1 0,-24 24-1,0 50 1,-25 50 0,0-25-1,0 24-15,25 50 16,-1-49-1,1-50 1,50 0 15,24-74-31,25-26 32,-75-24-17,-24 50-15,-74 49 31,-26 50-15,50 25 0,25-1-1,25-24 1,0-25-16,49 25 16,-24 0-1,-25 24 1,0 50-1,-1 1 1,26-51 0,0-49-1,24-24 1,-24-1 0</inkml:trace>
  <inkml:trace contextRef="#ctx0" brushRef="#br0" timeOffset="24398.34">3523 4689 0,'24'-25'16,"-48"50"-16,48-25 31,-24 24-15,-24 51 0,-1-1-1,25 1 1,0-51-1</inkml:trace>
  <inkml:trace contextRef="#ctx0" brushRef="#br0" timeOffset="25070.44">3746 4813 0,'25'0'31,"-25"-25"-31,49 0 16,-24-49 0,0 49-1,0 25 1,-1 74 0,-24-49-16,75 49 31,24-49-16,50-25 1,0-49 0,-100-26-1,-24-24 1,-50 49 0,1 26-1,-1 48 1,0 1-16,25 25 15,25-1-15,-25 75 16,25 50 15,-50 25-15,-50-1 0,-49-49-1,50-75 1,-25-74-1,74-124 1,25-74 0,50 74-16,-1 0 15,26 24-15,49-73 16</inkml:trace>
  <inkml:trace contextRef="#ctx0" brushRef="#br0" timeOffset="25286.25">4713 4515 0,'0'0'0,"0"-25"16,25 25 0,-74 50-1,24 49 1,50 0 15,-1 0-15,1 1-1,-74-1 1,-1-74-16,-74 0 16</inkml:trace>
  <inkml:trace contextRef="#ctx0" brushRef="#br0" timeOffset="25482.42">3572 4292 0,'0'0'0,"0"-25"0,-25 0 16,25 0 0,-24 0-1</inkml:trace>
  <inkml:trace contextRef="#ctx0" brushRef="#br0" timeOffset="26060.93">1612 5036 0,'0'0'0,"-24"0"47,-1 0-32,0 25 1,-25 0-1,26-25 1,-1 24 0</inkml:trace>
  <inkml:trace contextRef="#ctx0" brushRef="#br0" timeOffset="27799.9">7244 4391 0,'-25'0'15,"0"0"-15,0 74 16,0 75 15,25 25-15,0-25-1,50-25 1,74-75 0,-25-24-1</inkml:trace>
  <inkml:trace contextRef="#ctx0" brushRef="#br0" timeOffset="28318.97">7194 4862 0,'0'0'0,"-25"-49"31,75 49-31,49 0 31,-25 0-31,26-25 16,73 25-1,-49-25 1,-99 0 0,-25 0-1,-25 1-15,1 24 16,-26 0-16,-49 49 16,24 1-1,26 49 1,49-25-1,49-49 1,26-25 0,-1-49-1,1-1 17,-51 0-17,-24 26 1,50 24-1,-50 24-15,25 1 16,-25 0-16,25 99 16,24-25-1,1-49 1</inkml:trace>
  <inkml:trace contextRef="#ctx0" brushRef="#br0" timeOffset="28567.76">8335 4391 0,'0'0'0,"25"0"16,-50 25 15,0 0-31,25 49 15,-24 75 1,24 0 0,0-1-1,24-48 1</inkml:trace>
  <inkml:trace contextRef="#ctx0" brushRef="#br0" timeOffset="28882.89">8757 4540 0,'0'0'0,"0"-25"16,0 25 15,-75 50-15,1 24-1,0 25 1,24-24 0,25-1-1,75-49 1,-1 24 0,26-49-1,-1 0 1,-24 0-16</inkml:trace>
  <inkml:trace contextRef="#ctx0" brushRef="#br0" timeOffset="29216.15">9005 4937 0,'0'0'0,"0"-25"31,25 25-16,0-25 1,24-25 0,-24 26-16,0-1 15,0 0-15,-25-25 16,-25 26 0,-25 48-1,-24 26 1,24 49-1,25 0 1,50-49 0,25-25-1,49 0 1,-49-25 0</inkml:trace>
  <inkml:trace contextRef="#ctx0" brushRef="#br0" timeOffset="29534.06">9402 4788 0,'0'0'0,"25"0"0,-25 25 31,0-1-15,0 51-1,-25-26 1,50-49 15,-1-24-15,1-1-16,50-74 15,-26 74 1,-49 0 0,25 0-16,0 25 15,25 50 1,-50-1-1,24 26 1,26-26 0</inkml:trace>
  <inkml:trace contextRef="#ctx0" brushRef="#br0" timeOffset="30767.58">11883 4862 0,'0'-25'0,"0"50"0,24-74 16,-48 24 0,24 0-16,0 0 0,-25 0 15,-25 25 1,-74 25 0,0 25-1,74 24 1,75-49 15,25-25-15,-1-25-16,51-49 15,-51 49 1,-24 0 15,-25 75-15,25 49-1,25-25 1,49-24 0,0-50-1,-25-25 1,-24-24 0,0-75-1,-26-75 1,1 1-1,0 98-15,-25 26 16,0 49-16,0 0 16,-25 75 15,0 99-15,25 25-1,0-26 1,0-24-1,50-74 1</inkml:trace>
  <inkml:trace contextRef="#ctx0" brushRef="#br0" timeOffset="30934.65">12304 4664 0,'0'0'0,"25"-75"16,-25 51-1,0-1-15,25 0 16,74 0 0,75 0-1</inkml:trace>
  <inkml:trace contextRef="#ctx0" brushRef="#br0" timeOffset="31298.83">13669 4589 0,'0'0'0,"24"0"16,26-24-16,-25 24 15,24 49 1,-24 50-1,-25 25 1,-49-24 0,24-51-1,25-74 17,25-24-17,24-26 1,75-49-16,-24-24 31,-1 73-15,-74 75-16</inkml:trace>
  <inkml:trace contextRef="#ctx0" brushRef="#br0" timeOffset="31649.85">14338 4664 0,'0'0'15,"25"0"1,-25-50 0,-49 25-1,-26 25 1,1 75 0,49-50-1,0 74 1,25-74-1,50-1 1,-1-48 0,1-26-1,-25 50 1,24 0 15,-49 25-31,0 0 16,-24 49-1,24-49-15</inkml:trace>
  <inkml:trace contextRef="#ctx0" brushRef="#br0" timeOffset="31951.07">14537 4614 0,'0'0'0,"0"-25"15,25 25 1,-25 75 0,-25 24-1,0-25 1,0-49 0,100-74 15,-26-1-31,75-49 15,-49 49 1,-26 50 0,-24 25-1,25 25 1</inkml:trace>
  <inkml:trace contextRef="#ctx0" brushRef="#br0" timeOffset="32333.61">15405 4689 0,'0'0'0,"0"-50"16,-25 0-1,1 50 1,-76 25 0,26 25-1,-1 49 1,75 0-1,25-99 1,99 0 0,-24-49-1,-26-26 17,0-74-17,-24-74 1,0 25-1,-26 173 1,-73 50 0,-50 99-1,24 25 1,75-75-16</inkml:trace>
  <inkml:trace contextRef="#ctx0" brushRef="#br0" timeOffset="32633.29">15703 4589 0,'25'0'16,"-50"0"-16,50-24 16,-75 48-1,-24 26 1,24 24 15,50 26-15,50-76-1,49-24 1,-25-24 0,-24-51-1,-25-24 1,-50 0 0,25 74-1,-25 0 1</inkml:trace>
  <inkml:trace contextRef="#ctx0" brushRef="#br0" timeOffset="33132.11">16249 4614 0,'0'0'16,"74"25"-16,-49 0 31,-25 24-16,-25 26 1,0-50 0,0-1-1,75-73 17,49-1-17,-24 25 1,-51 1-16,1 24 31,-25 49-31,0 1 16,-49-1-1,73-49 17,76-24-1,24-26-16,0-24 1,-50 49 0,-49 74-1,-25-24 1,0 0-16,25 25 16,-25-1-1</inkml:trace>
  <inkml:trace contextRef="#ctx0" brushRef="#br0" timeOffset="33984.19">19399 4168 0,'25'-50'0,"-50"100"0,50-125 16,-25 50-16,0 1 31,-25 24-31,0-25 16,-49 50 0,-75 99-1,50 24 1,49-23-1,50 23 1,-25 1 0,25 0-1,-24-25 17,-1-25-17,-25-74-15</inkml:trace>
  <inkml:trace contextRef="#ctx0" brushRef="#br0" timeOffset="34283.46">18828 4788 0,'0'0'0,"25"-50"16,75-99-1,-26 100 1,25-1-1,-24 25 1,-1 50 0,-24 74-1,-26 1 1,-24-1 0,0-74-1,0-25 32,75-75-47</inkml:trace>
  <inkml:trace contextRef="#ctx0" brushRef="#br0" timeOffset="34567.53">19796 4515 0,'0'0'16,"-25"25"-1,-24 0-15,24-1 16,-25 26 0,50 0-1,75-1 1,49-49 0,-75 0-1,26-25 1,-51 1-1,-48-51 1,-26 1 0,-24 24-1,49 25 1</inkml:trace>
  <inkml:trace contextRef="#ctx0" brushRef="#br0" timeOffset="35066.43">20267 4565 0,'0'0'0,"50"24"0,0 1 16,-26 0-1,1 25 1,-50-26 15,1 26-15,-1-25-1,25-50 1,49 0 0,26-49-1,24 24 1,-49 50 0,-26 0-16,-24 25 15,25 0-15,-25 49 16,0 1-1,0-51 1,25-24 0,49-49-1,50-1 17,0-24-17,-24 24 1,-51 50-1,-24 50 1,-25 49 0,50 25-1,-50-99-15</inkml:trace>
  <inkml:trace contextRef="#ctx0" brushRef="#br0" timeOffset="35882.05">23046 4738 0,'0'0'0,"0"-74"16,0-1-1,-75 75 1,-24 0 0,-25 75-1,50 49 1,74-50 0,148-49-1,-24-50 1,-24-24 15,-51-26-15,-24 26-1,-25 123 17,25 50-17,74-25 1,25-49-1</inkml:trace>
  <inkml:trace contextRef="#ctx0" brushRef="#br0" timeOffset="36298.93">24757 4316 0,'0'0'16,"25"-24"-16,-50 48 31,25 26-15,-24 0 0,24 74-1,24 0 1,1-99-16,25-1 15,24 1 1,50-50 0,-49 50-1,-51 0 1,-48 0 0,-51 24-1,-24-24 16,25 0-15,49-50 0,25 0-16</inkml:trace>
  <inkml:trace contextRef="#ctx0" brushRef="#br0" timeOffset="36916.68">25477 4639 0,'0'0'0,"-75"25"47,51-25-47,-51 49 16,50 1 0,0 0-1,75-26 1,25-24 15,-26-24-31,1-26 16,-1 0-1,-24 1 1,0 49 15,-25 74-15,0 1-1,50 24 1,49-50 0,0-49-1,-49 0-15,-26-24 16,1-1-16,25-99 16,-1-50 15,26-24-16,-25 49 1,-50 99 0,0 75 15,-50 74-15,25 75-1,0-25 1,25 0-1,0-50 1,0-50-16</inkml:trace>
  <inkml:trace contextRef="#ctx0" brushRef="#br0" timeOffset="37065.28">26022 4763 0,'0'0'0,"0"-50"31,75 26 1,-25 24-17,49-25-15</inkml:trace>
  <inkml:trace contextRef="#ctx0" brushRef="#br0" timeOffset="37633.58">26519 4664 0,'24'0'16,"-73"0"0,24 74-1,-25-24 1,50 24 0,50 1-1,24-51 16,1-24-15,24-74 0,-24-25-1,-51-25 1,1 49-16,50-73 16,-26 98-1,-74 100 16,-49 49-15,24 50 0,26-50-1,-1-25 1,50-74 15,-1 0-31,76-49 16,24-1 15,-75 25-31,1 25 16,-25 50-1,-1 24 1,1 1 0,0-26-1,-25-24 1</inkml:trace>
  <inkml:trace contextRef="#ctx0" brushRef="#br0" timeOffset="39150.19">28850 4813 0,'0'-25'15,"0"0"48,0 0-32,0 0-15,-24 1-1,24-1 1,-50 0-1,-24 25 1,-50 74 0,49 26-1,50-1 1,25-25 0,0-49-16,25 0 15,0-25-15,25 0 16,24-75-1,25 1 1,25 0 0,-24 24-1,-76 50 17,1 50-17,-25 24 1,0-24-1,0-26 1,50-48 15,-25-26-15,49 0-16,75-49 16,-25 25-1,-50 49 1,-74 50-1,0 24 1</inkml:trace>
  <inkml:trace contextRef="#ctx0" brushRef="#br0" timeOffset="39434.79">29471 4986 0,'0'0'0,"74"25"16,1-50 15,-1-24-16,-24-1-15,-1-24 16,-24-1 0,-50 100 15,-24 25-15,24 49-1,74 0 1,51-24-1,73-51 1,-24 1 0,-99-25-16</inkml:trace>
  <inkml:trace contextRef="#ctx0" brushRef="#br0" timeOffset="41183.46">2257 7269 0,'0'-25'15,"0"0"17,0 0-17,25 25-15,50 0 16,24 0 0,-25 25 15,-24 25-16,-50-26-15,-25 26 16,0 24-16,-24 1 16,-75 49-1,74-75-15,-24 51 16,74-75 0,-25-25-1,74 0 1,75-50-1,1 0 1,-1 25 0,-100 1-1</inkml:trace>
  <inkml:trace contextRef="#ctx0" brushRef="#br0" timeOffset="41503.07">3150 7318 0,'0'-25'15,"0"50"-15,25-74 0,-50 73 63,25 26-48,-24 0-15,-1-1 16,-25 75 0,25 0-1,1-49 1,24-50-1</inkml:trace>
  <inkml:trace contextRef="#ctx0" brushRef="#br0" timeOffset="41749.55">3448 7740 0,'0'0'0,"25"0"32,-25 25-17,0 0 1,0-1 31</inkml:trace>
  <inkml:trace contextRef="#ctx0" brushRef="#br0" timeOffset="42318.28">4143 7244 0,'0'-25'15,"0"50"-15,0-75 0,25 50 0,-25 50 63,-25-25-63,25 24 15,-25 1 1,25-1-16,-25 51 16,25-26-1,25-24 1,49-50-1,26-25 1,-1 0 0,-50-49-1,1 24 1,-50 25 15,25 50 0,-25 0-31,-25 74 16,0-25 0,0 26-1,1-51 1</inkml:trace>
  <inkml:trace contextRef="#ctx0" brushRef="#br0" timeOffset="42533.76">4961 7889 0,'0'0'0,"25"0"0,-25 25 15,0-1 1,0 1-16,-74 50 15,-1 49 1,26-75-16</inkml:trace>
  <inkml:trace contextRef="#ctx0" brushRef="#br0" timeOffset="43000.91">6251 7368 0,'0'0'0,"0"-25"0,0-25 16,0 1 0,50 24-1,24 25 1,26 25 0,-51 49-1,-49-24-15,0-1 16,-25 26-16,-74 74 15,-25-25 1,75-50 0,98-49 15,50-25-15,-24 0-1,-1-25 1,75 0-16</inkml:trace>
  <inkml:trace contextRef="#ctx0" brushRef="#br0" timeOffset="43451.42">6946 7393 0,'-25'-25'0,"50"50"16,-50-75-16,0 0 15,50 26 1,25-1 0,-1 25 15,-24 25-31,-25 49 15,-49 0 1,24-24 0,25 0-1,49-26 1,1 1 0,-25 0-1,-25 25 1,-25-1-1,-49 1 1,-1-25 0,50-25-1</inkml:trace>
  <inkml:trace contextRef="#ctx0" brushRef="#br0" timeOffset="43708.94">7417 7790 0,'0'0'0,"0"49"0,0-24 31,0 0-15,0 0 47</inkml:trace>
  <inkml:trace contextRef="#ctx0" brushRef="#br0" timeOffset="44069.58">8286 7492 0,'0'-25'16,"0"50"-16,0-75 0,0 25 47,0 50-31,0 0-16,-25 74 31,25-49-31,-25 24 15,0 50 1,0-49 0,0-26-16,25-24 15</inkml:trace>
  <inkml:trace contextRef="#ctx0" brushRef="#br0" timeOffset="44302.4">9104 8013 0,'25'0'15,"-50"0"-15,50 25 16,0-1-1,-25 1-15,-25 50 16,-25 24 0,-49 0-1</inkml:trace>
  <inkml:trace contextRef="#ctx0" brushRef="#br0" timeOffset="44984.01">10766 7293 0,'25'-24'16,"-50"48"-16,50-73 0,0 49 16,0-25-1,24 0 1,1 25 0,-25 75-1,-1 73 1,-73 1-1,-1 0 1,25-124-16,1 25 16,-1-50 15,74 24-15,51-73-1,49-1-15</inkml:trace>
  <inkml:trace contextRef="#ctx0" brushRef="#br0" timeOffset="45617.46">11634 7244 0,'25'-25'16,"-50"50"-16,50-75 15,-25 25-15,-25 1 16,-49-1 0,0 25-1,49 0 1,0 0 0,25 25 30,25-1-30,-25 51 0,-25 24-1,25 0 1,-25 0 0,0-24-1,25-50 1,25-25 31,0-25-47,25 0 15,24 0 1,0 25 0,-24 25-1,-25 0 1,0 24-1,-25 26 1,-25-25 0,-25-1-1,-24-24 1,24 0 0,1-25-1</inkml:trace>
  <inkml:trace contextRef="#ctx0" brushRef="#br0" timeOffset="45999.8">12329 7988 0,'0'-25'47,"0"50"0,0 0 16,0-75-48,0 25 1</inkml:trace>
  <inkml:trace contextRef="#ctx0" brushRef="#br0" timeOffset="46518.56">12999 7492 0,'0'-50'0,"0"100"0,25-125 16,-25 51-16,24-1 16,-24-25-1,-24 25 16,-76 1-15,-24 24 0,75 24-16,-50 51 15,24-26 1,75 26 0,50-50-1,49-25 1,0 0-1,-24-25 1,-26 0 0,-24 50 31,-50 49-32,25 25 1,-25 26-1,1-1 1</inkml:trace>
  <inkml:trace contextRef="#ctx0" brushRef="#br0" timeOffset="46734.16">13495 8062 0,'25'25'0,"-50"-50"0,75 50 16,-50 0 0,0 25-16,0-1 15,-50 50 17,0 1-17,26-51-15</inkml:trace>
  <inkml:trace contextRef="#ctx0" brushRef="#br0" timeOffset="47351.77">14983 7269 0,'25'-25'16,"-50"50"-16,50-75 15,0 25 1,0 25-16,24 0 16,26 0-1,-26 75 1,-24 49 0,-99 49 15,-25-49-16,24-24 1,100-76 0,25-48-1,74 24 1,25-25 0,-50-25-1</inkml:trace>
  <inkml:trace contextRef="#ctx0" brushRef="#br0" timeOffset="47767.18">15728 7145 0,'0'-25'0,"0"50"0,-25-50 16,0 0-1,-25 75 1,26 49 0,48-25-1,1 1 1,50-51 0,24-24-1,-25-24 1,-49-1-16,0 0 15,0 0-15,-1 25 16,-24-25 0,0 100 15,-49 24-15,24 0-1,0 25 1,25-49-1,0-50 1</inkml:trace>
  <inkml:trace contextRef="#ctx0" brushRef="#br0" timeOffset="47949.69">16298 7690 0,'0'0'0,"-25"0"47,25 25-31,-24-25-16,24 25 15</inkml:trace>
  <inkml:trace contextRef="#ctx0" brushRef="#br0" timeOffset="48317.64">16621 7194 0,'0'0'0,"24"-49"16,-24 24-1,50 25 32,-25 0-47,74 0 16,-49 0 15,-25 25-15,-25-1-1,0 1-15,0 74 16,0-24-1,0 49 1,0-25 0,24-25-1,-24-49-15</inkml:trace>
  <inkml:trace contextRef="#ctx0" brushRef="#br0" timeOffset="48734.14">17464 7839 0,'-25'0'15,"50"0"32,0-25-31,0 25-16,0 0 15,24 0-15,1 50 16,-50 24 0,-25 1-1,-25-1 17,-24-24-17,24-25-15</inkml:trace>
  <inkml:trace contextRef="#ctx0" brushRef="#br0" timeOffset="49719.62">18531 7244 0,'0'-25'15,"0"50"-15,0-75 0,25 25 16,24 1 0,-24 24-1,0 49 1,0 75 0,-50 25-1,-50 0 1,26-75-16,49-49 15,-25 25-15,75-25 32,-1-25-32,150-50 15,-26 0 1,-49 1 15</inkml:trace>
  <inkml:trace contextRef="#ctx0" brushRef="#br0" timeOffset="50134.05">19275 7244 0,'0'-50'0,"0"100"15,25-125-15,-25 51 0,49-1 16,1 0 0,-50 50 15,-25 24 0,25-24-31,0 25 16,75-1-1,-1 1 1,-24 0 0,-26-26-16,-48 51 15,-26-26 1,-24 1 0,24-25-1,25 0 1,0-25-1</inkml:trace>
  <inkml:trace contextRef="#ctx0" brushRef="#br0" timeOffset="50310.4">19722 7665 0,'0'25'15,"-25"-25"1,50 25 0,-1 0-1</inkml:trace>
  <inkml:trace contextRef="#ctx0" brushRef="#br0" timeOffset="50817.84">20218 7145 0,'0'-25'16,"0"50"-16,0-75 31,-25 75-15,0 49-1,0-49-15,25 25 16,0 49 0,75-50-1,24-49 1,0-24-1,-49-26 1,-1 0 15,-24 1-15,0 49 0,-50 49-1,0 51 1,-24-1-1,24 0 1,0-25 0,0-24-1</inkml:trace>
  <inkml:trace contextRef="#ctx0" brushRef="#br0" timeOffset="51302.22">21235 7864 0,'25'0'63,"-1"0"-63,1 0 16,0 25-1,-25 0 1,0 24-1,-25 26 1,-49-26 0,24-24-16,25 0 15</inkml:trace>
  <inkml:trace contextRef="#ctx0" brushRef="#br0" timeOffset="51751.16">22202 7269 0,'25'-25'0,"-50"50"0,50-100 32,0 75-17,49 0 1,1 25 0,-51 25-1,1 49 1,-74 25-1,-26 0 1,1-50-16,-1 1 16,51-1-1,48-49 32,100-25-31,-24-50-1</inkml:trace>
  <inkml:trace contextRef="#ctx0" brushRef="#br0" timeOffset="52201.12">22773 7318 0,'0'0'16,"-25"-49"-16,25 24 0,0 50 47,0-1-47,-25 76 16,0-1 15,25 0-16,50-74 1,24-25 0,-49 0-16,50-50 15,-1 1 1,-49 24 0,0 25-1,-25 25 1,-50 49-1,0 25 1,-24 1 0,49-51 15,25-24-31</inkml:trace>
  <inkml:trace contextRef="#ctx0" brushRef="#br0" timeOffset="52384.61">23120 7790 0,'0'0'0,"25"0"15,-50 0 17,25 24-17,0 1 1,0 0-16</inkml:trace>
  <inkml:trace contextRef="#ctx0" brushRef="#br0" timeOffset="53017.97">23864 7343 0,'0'-25'16,"0"50"-16,0-75 0,0 26 31,-49-1-15,24 0-16,0 25 15,0 0 1,0 0 15,25 25-31,0 24 16,-24 1-1,24 49 17,-25 0-17,0-24 1,0-26-1,25-24 17,25-50-17,49 1 1,1-1 0,-50 25-16,24-25 15,-24 75 1,0-1-1,0 1 1,-25 24 0,-25 1-1,-25-26 17,-24-49-17,-1 25 1,1 0-1,49-25-15</inkml:trace>
  <inkml:trace contextRef="#ctx0" brushRef="#br0" timeOffset="56034.83">24609 8112 0,'0'-25'47,"24"25"281,-24 50-328,25-50 16,-25 25-1,0 24 1,-25-24-16,25 25 15,-74 24 1,49-74-16</inkml:trace>
  <inkml:trace contextRef="#ctx0" brushRef="#br0" timeOffset="56518.81">25427 7616 0,'0'-25'15,"0"50"-15,50-75 0,-50 25 32,25 1-17,24 24 1,26 24 0,-1 26-1,-74 49 1,-25 1-1,-24 24 1,-26-75 0,75-24-1,-25 0 1,50-25 15,74 0-15,25-25-1,-24 0 1</inkml:trace>
  <inkml:trace contextRef="#ctx0" brushRef="#br0" timeOffset="57218.22">26444 7517 0,'0'-25'0,"0"50"0,25-75 0,-25 25 32,-25 0-17,0 25 1,-74 25-1,25 0 1,49-25 0,0 0-1,25 25 1,0 0 15,0-1-31,0 26 16,-25 24-1,25 1 1,-24-1 0,24-24-1,0-25 17,24-25-17,1 0 1,25-25-1,-1 25-15,1-25 16,-25 25 0,0 0-1,-1 25 1,1 25 0,-25 24-1,-25 0 1,-24-24-1,-1 0 1,-24-50 15,24 24-15,1-48 0,24 24-16</inkml:trace>
  <inkml:trace contextRef="#ctx0" brushRef="#br0" timeOffset="58268.28">27040 8236 0,'0'-25'0,"-25"-24"47,50 49-31,-25 24-16,0-48 187,-25 24-46,25 24-79,0-48 79,49 24-126,-24 0-15,25 24 16,-1 1 0,-24 0-1,0-25 1,-25 74 0,-25-24-16,-74 49 15,-25-49 1,74-25-1,26-25-15</inkml:trace>
  <inkml:trace contextRef="#ctx0" brushRef="#br0" timeOffset="58635.43">27908 7839 0,'25'-25'0,"-1"1"15,26-1 1,0 0 0,-1 25-1,1 50 1,-50 24-1,-25 25 1,-25 0 0,1-49-1,24 0 1,0-50 0,50 24-1,74-48 1,-74-1-1</inkml:trace>
  <inkml:trace contextRef="#ctx0" brushRef="#br0" timeOffset="58951.14">28553 7790 0,'0'0'15,"25"-50"-15,-1 50 31,1-25-15,0 50 0,-25 25-1,-25-1-15,-24 75 16,-1-49 0,0-26-16,-24 26 15,49-51 1,0-24-1,75 25 1,49-50 0,50 1 15,-50-1-31</inkml:trace>
  <inkml:trace contextRef="#ctx0" brushRef="#br0" timeOffset="59182.78">29024 8087 0,'0'0'0,"0"25"62,0 0-46,-25-25 0,25 25-1</inkml:trace>
  <inkml:trace contextRef="#ctx0" brushRef="#br0" timeOffset="59885.57">29744 7690 0,'0'-74'31,"0"148"-31,0-173 16,-25 99-1,25-25 1,-25 25-16,-49 0 16,49-25-1,0 25 1,0 25 0,-25-25 15,26 75-16,-1-26 1,25 26 0,0-1-1,25 1 1,-25-1 0,0-49-1,49-50 48,-24 0-48,0 0-15,25 25 32,-26 0-17,1 0 1,25 50-1,-25 0 1,-1 24 0,1 0-1,-25-24 1,-49 0 0,24-50-16,-50 0 15,1 0 1</inkml:trace>
  <inkml:trace contextRef="#ctx0" brushRef="#br0" timeOffset="60168.48">30736 8335 0,'0'0'16,"25"0"-16,-1 0 15,1 0 1,-25 25-16,0 25 16,0 49-1,-49 0 1,-75 0-1,-50 1 1,100-76 0</inkml:trace>
  <inkml:trace contextRef="#ctx0" brushRef="#br0" timeOffset="61201.84">2307 9749 0,'25'-25'16,"-50"50"-16,75-50 15,-26 1 1,26 24 0,49 24-1,-24 26 1,-50 49 0,-25 50-1,-75-25 1,1 0-1,49-74 1,50-75 15,24 0-31,1 0 16,49-24-16</inkml:trace>
  <inkml:trace contextRef="#ctx0" brushRef="#br0" timeOffset="61585.22">3324 9551 0,'0'0'0,"25"-25"15,0 0 1,-75 75 31,25-1-47,1 1 0,-26 49 31,50 1-15,25-51-1,49-24 1,-24 0 0,-1-50-1,-24 0 1,-25 0-1,-25 1 1,-74-1 0,0 50-1,0-1 1,74 1 0</inkml:trace>
  <inkml:trace contextRef="#ctx0" brushRef="#br0" timeOffset="61767.55">3746 9973 0,'0'0'16,"0"24"0,0 1-1,0 0 1</inkml:trace>
  <inkml:trace contextRef="#ctx0" brushRef="#br0" timeOffset="62235.48">4540 9600 0,'0'0'0,"0"-24"0,24-51 16,-73 75-1,-26-25 1,-24 25 15,-25 25-15,50 25-1,74-25 1,25-25 0,49-25-1,0 0 1,-24 25 0,-25 0-1,0 25 1,-25 24-1,0 26 1,0-1 0,0 1 15,0-26-31,-25-24 16,25 0-16,-25 25 15</inkml:trace>
  <inkml:trace contextRef="#ctx0" brushRef="#br0" timeOffset="62485.29">5036 10022 0,'25'0'0,"-1"0"16,26 50 0,-50-25-1,0 24-15,-25 50 32,0-49-32,-49 49 15,49-49-15</inkml:trace>
  <inkml:trace contextRef="#ctx0" brushRef="#br0" timeOffset="62984.25">6351 9724 0,'-25'-24'0,"50"48"0,-50-73 31,25 24-31,25 0 15,-1 25 1,51 0 0,-50 0-16,49 25 15,-49 0 1,-25 24-16,0 51 16,-75 24-1,1 0 1,24-50-1,50-49 1,100-25 15,48-25-15,-24-24 0,-24 49-1</inkml:trace>
  <inkml:trace contextRef="#ctx0" brushRef="#br0" timeOffset="63470.27">7293 9675 0,'0'0'0,"0"-25"16,25 0-16,-25 0 47,-25 25-16,0 0-16,-24 50 1,-1 24 0,50 1-1,25-25 1,49-26 0,26 26-1,-51 0 1,-24-26-16,-25 1 15,-50 50 17,-49-26-17,0-24 1,25-25 0,49-25-1</inkml:trace>
  <inkml:trace contextRef="#ctx0" brushRef="#br0" timeOffset="63668.67">7417 9600 0,'25'-74'31,"0"49"-31,0 0 16,74 1-1,0-1 1,-74 25 0</inkml:trace>
  <inkml:trace contextRef="#ctx0" brushRef="#br0" timeOffset="63835.7">7889 9824 0,'0'49'16,"0"-98"-16,-25 148 16,25-74-1,0 0-15,25-1 16,-25 1 0</inkml:trace>
  <inkml:trace contextRef="#ctx0" brushRef="#br0" timeOffset="64335.41">8534 9675 0,'0'0'0,"24"-25"16,1-49-1,0 24 1,-75 25 0,1 25-1,-75 25 1,74 0 0,50 24-1,25 26 1,49-26-1,26 26 1,-26-1 15,-74-49-31,25 25 16,-25-25-16,-50 24 16,-24-24-1,-1-25 1,1 0-1,49-50 1,25-24 0,75-50-1,24 49 1,-25 26-16</inkml:trace>
  <inkml:trace contextRef="#ctx0" brushRef="#br0" timeOffset="64535.14">9352 9973 0,'0'0'0,"25"24"16,0 51-1,-50-26 1,-25 26-1,-49 24 1,-50 0 0</inkml:trace>
  <inkml:trace contextRef="#ctx0" brushRef="#br0" timeOffset="65206.13">11064 9724 0,'0'0'15,"0"-24"1,25 24-1,24-25 1,-24 25 0,50 25-1,-1 74 1,-74-49-16,-25 98 16,-74 1-1,25-74 1,49-51-1,74-24 1,100-24 15,25-26-15,74-49 0</inkml:trace>
  <inkml:trace contextRef="#ctx0" brushRef="#br0" timeOffset="65602.14">11932 9824 0,'0'-50'16,"25"25"-16,0-24 15,24-1 1,-24 50-1,0 0 1,-25 25 0,-25 49-1,0 1 1,75-1 0,49-49-1,-49 25 1,-25-26-1,-50 26 1,-25 0 0,-24-1-1,49-49 1,25 25 0,-25-25-16</inkml:trace>
  <inkml:trace contextRef="#ctx0" brushRef="#br0" timeOffset="65768.8">12503 10196 0,'0'0'16,"25"0"0,-25 25-1,-25-25 1,25 24-1,-25-24 1</inkml:trace>
  <inkml:trace contextRef="#ctx0" brushRef="#br0" timeOffset="66101.71">12974 9923 0,'25'-25'0,"-50"50"0,75-75 16,-26 50-16,26-24 15,0 48 1,-26 1 0,-24 74 15,-49-24-16,24-26-15,-25 1 16,50 24 0,75-74-1,49 0 1,0-24 0,-50 24-16</inkml:trace>
  <inkml:trace contextRef="#ctx0" brushRef="#br0" timeOffset="66319.11">13966 10295 0,'0'0'15,"25"0"-15,-25 25 16,0 0-1,-25 49 1,-49 1 0,-50-1-1,49-24-15</inkml:trace>
  <inkml:trace contextRef="#ctx0" brushRef="#br0" timeOffset="66950.87">15653 9700 0,'25'0'0,"-50"0"0,50-25 15,0 25-15,0-25 16,49 25 0,-24 0-16,24 50 15,-74 49 1,0-25 0,-50 26-16,-74 48 15,25-73 1,99-50-1,25-25 1,99-25 0,25 0-1,0-25 1</inkml:trace>
  <inkml:trace contextRef="#ctx0" brushRef="#br0" timeOffset="67233.58">16447 9824 0,'0'0'16,"25"-25"-16,-25 0 16,0 50 30,-25 25-46,0 49 16,-24 0 0,-1 25-1,25-50 1,25-49 0</inkml:trace>
  <inkml:trace contextRef="#ctx0" brushRef="#br0" timeOffset="67417.23">16794 10245 0,'25'0'16,"-50"0"-16,75 0 31,-50 25-15,-25 0-1</inkml:trace>
  <inkml:trace contextRef="#ctx0" brushRef="#br0" timeOffset="67951.28">17638 9923 0,'0'0'0,"0"-25"15,25-24 1,-1-1-1,-24 0 1,-74 25 0,24 1-16,-99 24 15,25 24 1,50 26 15,74 0-15,50-1-1,98-24 1,-23 0 0,-51-25-1,-49 0 1,0 0 0,-1 74-1,-24 26 1,0 24-1,0 0 1,-24-25 0,24-25-1,-25-49 1</inkml:trace>
  <inkml:trace contextRef="#ctx0" brushRef="#br0" timeOffset="68948.88">19498 10543 0,'0'0'0,"25"-25"31,-25 50 32,0 0-63,25-25 62,-25-25-46</inkml:trace>
  <inkml:trace contextRef="#ctx0" brushRef="#br0" timeOffset="70070.35">3051 12032 0,'0'0'16,"-25"-25"-16,1-25 15,-51 25 17,-49 25-17,0 75 1,-25 74-1,25-1 1,75 26 0,49-99-16,74-1 15,75-49 1</inkml:trace>
  <inkml:trace contextRef="#ctx0" brushRef="#br0" timeOffset="70422.85">3597 12131 0,'0'0'0,"-25"-25"16,-74 75 15,-149 98-15,149-48-1,99-51 1,49-49-1,100-74 1,-25-25 0,0 24-1,-99 50 1,0 25 0,-25 75-1,25-1 1,-1 1-1,26-51 1,74-73 15</inkml:trace>
  <inkml:trace contextRef="#ctx0" brushRef="#br0" timeOffset="70635.57">4093 11858 0,'0'0'0,"0"-74"15,0 49 1,-25 174 31,1-75-47,24 0 0,0 26 16,-25-26-16,74 50 15,1-99 16,0-25-31</inkml:trace>
  <inkml:trace contextRef="#ctx0" brushRef="#br0" timeOffset="72052.6">4689 12032 0,'0'-25'31,"0"50"-31,-25-50 16,-50 25-1,1 49 1,-1 51 0,75-51-16,0 26 15,0-51 1,50-24-16,49 0 16,1-49-1,-26-26 1,-49 26-1,-25 49 17,0 25-17,0-1 1,0 26 0,49-25-1,26-25 1,-26-25-16,26-25 15,-50 1 1,-25 24 0,24 50 15,1 24-15,25 1-1,49-25 1,25-50-1,0-49 1,-25-26 0,-49-48-1,-50 73 1,25-24 0,-25 0-16,-25-1 15,-25 100 1,1 100-1,24 73 1,0 1 0,50 0-1,99-100 1,50-74 0,-1-50-1,-49-74 1,-49 50-1,-75 49 1,-99 75 0,-1 49-1,51 0 1,49-49 0,49-25-1,51-25 1,24-75-1,0 1 1,-75-25 0,-49 74-1,-25 50 1,25-1-16,-24 1 16,24 25-16,-25 24 15,74-24 1,26-25 15,49-25-15,25-50-1,0-49 1,-25-75 0,-25-24-1,-50-1 1,-49 150-1,-74 123 17,49-24-32,-49 99 15,49 49 1,0 0 0,50-74-1,25-99 1,74-50 15,-25-49-31,0-50 31,-74 50-15,-50 148 15,25-24-31,0-1 16,0 1-16,50-1 15,49-49 1,0-49 0,-49 24-16</inkml:trace>
  <inkml:trace contextRef="#ctx0" brushRef="#br0" timeOffset="72369.28">5706 11585 0,'-50'25'16,"100"-50"-16,-150 50 0,76 0 16,-1-25-16,25-25 15,124 0 1</inkml:trace>
  <inkml:trace contextRef="#ctx0" brushRef="#br0" timeOffset="73602.67">9749 11908 0,'25'-25'16,"-50"50"-16,50-75 0,-25 0 15,0 26 1,-25 24-1,-49 24 1,24 26-16,-49 124 16,49-26-1,100-48 17,49-150-17,0-49 1,-24-25-1,-1 0 1,-49 49 0,-25 100-1,0 50 1,0 73 0,25-73-16</inkml:trace>
  <inkml:trace contextRef="#ctx0" brushRef="#br0" timeOffset="74152.28">12379 11610 0,'-25'-25'16,"50"50"-16,-100-75 0,-24 25 15,-25 50 1,25 25-1,24 24 1,26 1 0,49 24-1,49-74 1,26-25 15,24-25-15,25-74-1,-99 74 1,0 0-16,-1 25 31,-24 50-15,-24 74 0,-26 25-1,0-1 1,26-48-1,48-76 1</inkml:trace>
  <inkml:trace contextRef="#ctx0" brushRef="#br0" timeOffset="74471.75">12875 11784 0,'0'-25'0,"0"50"0,0-75 16,-25 25-1,0 25 1,-24 25 0,49 49-1,0 26 1,49-1-1,-24-74-15,-25 49 32,25-24-17,-75-1 1,-24-24 0,-25-50-1</inkml:trace>
  <inkml:trace contextRef="#ctx0" brushRef="#br0" timeOffset="74638.55">12776 11833 0,'0'0'0,"74"-74"16,-24 24 0,-1 0-1,26 26 1,98-1-1</inkml:trace>
  <inkml:trace contextRef="#ctx0" brushRef="#br0" timeOffset="74902.74">13693 11734 0,'0'0'0,"0"25"15,0 49 17,0-49-17,-24 49-15,-26 75 16,-49 0 0,-25 25-1,25-25 1,74-75-1</inkml:trace>
  <inkml:trace contextRef="#ctx0" brushRef="#br0" timeOffset="75093.13">13545 11982 0,'0'0'0,"0"-25"16,0-24 0</inkml:trace>
  <inkml:trace contextRef="#ctx0" brushRef="#br0" timeOffset="75253.23">13594 12354 0,'0'0'0,"25"50"0,-25-1 16,0-24 15,0 0-15</inkml:trace>
  <inkml:trace contextRef="#ctx0" brushRef="#br0" timeOffset="75818.5">15777 11709 0,'0'0'0,"-49"-25"0,-1 0 15,-24 1 17,-1 24-17,-24 74 1,0 25-1,49 25 1,50-49-16,25 24 16,25-74-1,-1-25-15</inkml:trace>
  <inkml:trace contextRef="#ctx0" brushRef="#br0" timeOffset="76352.89">15901 11957 0,'0'0'0,"0"-49"15,-25 24 1,-74 74 0,0 51 15,74 24-15,75-50-1,74-49 1,-25-25-1,0-99 1,-49-25 0,0 0-1,24 74 1,25 50 0,-49 50-1,-25 24 1,-50 25-1,0-24 1,25-51 15,0-48-15,50-26 0,24-24-1,50-26 1,-50 76-1,-49 24-15,25 24 16,-25 76 0,-50-1-1,-25-25 1,50-49 0</inkml:trace>
  <inkml:trace contextRef="#ctx0" brushRef="#br0" timeOffset="76935.19">17241 11610 0,'0'0'0,"49"-25"16,-98 99 30,49 1-46,-25-25 0,0 49 16,-49 149 0,49 0-1,25-25 1,25-124 0,0-49-1,74-75 1,-50-74 15,-49-75-15,-49-49-16,-1 74 15,1 75 17,49 49-17,24 0 1,76 0-1,48 1 1,-48-1 0,-75 25-1,-1 25 1,-48 24 0,-1 26-1,25 24 1,25-25-1,24-24 1,1-25 0,-25-25-1</inkml:trace>
  <inkml:trace contextRef="#ctx0" brushRef="#br0" timeOffset="77403.42">18332 11932 0,'-24'-24'15,"-1"24"1,0 0-16,-25 24 16,1 1-1,-26 50 1,50 24 0,25-25-1,50-74-15,0 25 16,24-25-1,1-74 1,-1-50 0,-24-75-1,-26 1 1,1 74 0,-25 74-1,-49 50 1,49 25-1,-50 74-15</inkml:trace>
  <inkml:trace contextRef="#ctx0" brushRef="#br0" timeOffset="78303.14">18630 11982 0,'0'0'0,"25"-25"15,0 25 17,-50 25-17,-25 25 1,25 24 0,25-49-16,0 0 15,50-25-15,24 0 16,1-25-1,-26-25 1,26 1 0,-50-1 15,0 75 0,-25 24-15,0 26-1,0-26 1,24-49 0,1 0-1,50-24 1,24-51 0,-50 26-16,26-1 15,-26 50 1,-24 50-1,-25 24 17,25-24-17,0-1 1,24-49 0,26 0-1,-1-74 1,-24-1-1,-25 51 1,-25 73 15,-25 26-15,50-26 0,24-24-1,26-25 1,-1-25-1,1-24 1,-51-1 0,1 0-1,0 1-15,-25-26 16,-25 125 15,-49 74-15,49 0-1,25-25 1,25-49 0,74-25-1</inkml:trace>
  <inkml:trace contextRef="#ctx0" brushRef="#br0" timeOffset="78835.41">21855 11709 0,'25'0'16,"-50"0"15,0 50-16,0-1-15,25-24 16,-49 99 0,49-49-1,-25-75 1</inkml:trace>
  <inkml:trace contextRef="#ctx0" brushRef="#br0" timeOffset="79503.12">22103 11883 0,'-25'25'16,"50"-50"-16,-50 74 0,-24 1 16,49-25-1,49-50 1,50-25-1,25-74 1,-49 75 0,-26-26-1,26 26 1,-50 73 0,-25 26-1,-25 74 1,50 0-1,49-49 1,50-51 0,25-24-1,-25-49 1,-50-75 0,1-100-1,-25-24 1,-50 149-1,24-25 1,-98 199 15,-1 98-15,26 1 0,24 0-1,25-50 1,25-25-1</inkml:trace>
  <inkml:trace contextRef="#ctx0" brushRef="#br0" timeOffset="79655.95">23120 11808 0,'0'0'0,"0"-49"15,99-1 32,25 25-47</inkml:trace>
  <inkml:trace contextRef="#ctx0" brushRef="#br0" timeOffset="80503.14">23492 11908 0,'25'0'15,"-25"24"-15,25-24 63,0 0-63,-1 0 15,76 0 1,-26-24 0,-24-26-1,-26 0 1,-24 26 15,-24 24-15,-1 0-16,-50 24 15,26 51 1,-1-1 15,50-24-31,0-1 16,25 1 0,0-25-1,0 0 1,24-25-1,-24 0 1,25-25 0,24-25-1,1-24 1,-1 24 0,-24 1-1,-26 24 1,-24 50 15,0 49-15,0 25-1,-24 0 1,48-49 0,26-25-1,0-50 1,-1 0-16</inkml:trace>
  <inkml:trace contextRef="#ctx0" brushRef="#br0" timeOffset="81335.53">24484 11908 0,'0'0'0,"0"24"47,0 1-31,0 25-16,-24 24 15,24-49 17,24 0-17,26-25 1,0-25 0,-1-49-1,1-1 1,-25 50-1,24 1 1,-24 24-16,25 49 16,99-24-1,24-25 1,-49 0 0,-24-25-1,-76 0 1,-48-24-1,-51 24 17,1 75-17,24 24 1,25 0 0,25 1-1,75-75 1,24 0-1,-25-50 1,-24 1 0,-25 24-16,0 0 15,-25 50 17,-25 24-17,25 1 1,49-50-1,26 0 1,-50-25 0,24-24-1,1-75 1,-1-50 0,26-25-1,-50 75 1,-25 100-1,-25 48 1,-25 100 0,-24 50-1,24 25 1,50-100-16</inkml:trace>
  <inkml:trace contextRef="#ctx0" brushRef="#br0" timeOffset="82002.92">28156 11411 0,'0'-24'15,"0"48"-15,0-73 16,0 24 15,-25 25-31,-49 0 16,-1 25 0,-24 49-1,25 50 1,24 25-1,25 0 1,0 0 15,-24-25-15,-26 0 0,26-75-16,-51 51 15,76-76 1,-1-24-16</inkml:trace>
  <inkml:trace contextRef="#ctx0" brushRef="#br0" timeOffset="82586.44">27536 12007 0,'0'0'0,"49"-50"15,26 1 1,24 24-1,50-25 17,-100 50-32,26-25 15,-50 1 17,-100 48-17,1 51 1,49-1-1,75 1 1,49-51 0,0 1-1,0-50 1,-99 1 0,50-26-1,0 50 1,-26 0-16,26 25 31,-25 24-15,-25 51-16,0-76 15,0 26 1,0-25 15,25-50-15,24-25-1,50-74 1,50-49 0,-25 98-1,-74 51-15,-25-1 16,0 25 0</inkml:trace>
  <inkml:trace contextRef="#ctx0" brushRef="#br0" timeOffset="83270.5">30661 11684 0,'0'0'0,"0"-25"31,0 75-15,-49 25 0,-26 73-1,51 26 1,-1-50-1,25-99-15</inkml:trace>
  <inkml:trace contextRef="#ctx0" brushRef="#br0" timeOffset="83919.96">30339 12106 0,'0'0'0,"74"-99"31,-49 74-31,174-49 32,-75-1-17,-25 50 1,-50 25 0,-49 25-1,-49 74 1,-1 50-1,1-25 1,24-74 0,25-25-1,25-25 1,-1-25 0,26-25-16,49-49 15,50 0 1,-74 74 15,-51 25-15,1 74-1,0 26 1,0-1 0,74-50-1,25-49 1,-74 0-16,49-74 15,-50-50 1,-49 25 0,-24 49-1,-76 100 1,26 74 0,49 25-1,75-1 1,99-48-1,49-75 1,-24-25 0</inkml:trace>
  <inkml:trace contextRef="#ctx0" brushRef="#br0" timeOffset="85205.78">2233 14661 0,'0'25'16,"0"-50"-16,49 0 16,-24-24-1,25-26 1,-1 26-16,26-26 16,-50 1-16,49-1 15,-74 100 16,0 25-31,0 24 16,-25 1-16,0-1 16,25-49-1,25-50 1,50-74 0,-1-25-1,0 25 1,-49 74-1,0 25 1,-25 25 0,0 24-16,0 75 15,0 25 1,0-74 0</inkml:trace>
  <inkml:trace contextRef="#ctx0" brushRef="#br0" timeOffset="85820.48">3175 14339 0,'25'-25'16,"-50"50"-16,75-75 0,-25 25 16,24 0-1,1 1-15,0-51 16,-75 50 31,0 25-47,0 25 15,-49 74 1,49 25 0,25-24-1,74-51 1,50-49-1,50-74 1,-25-1 0,-75-24-1,-49 25 1,-50 74-16,0 0 16,1 25-16,-100 74 15,49 50 1,75-50 15,50-49-15,24-50-1,-24-25-15,-1-25 16,1-24 0,0-26-1,-50 51 1,24 49-1,-24 25-15,-24 74 16,24 0 0,0-24-1,0-51 1</inkml:trace>
  <inkml:trace contextRef="#ctx0" brushRef="#br0" timeOffset="86103.32">4192 14264 0,'0'25'15,"0"0"1,-24 24 0,-26 1-1,50-25 1,50-100-1,49-24 1,0 25 0,-49 49-1,-1 50 32,-49 0-47</inkml:trace>
  <inkml:trace contextRef="#ctx0" brushRef="#br0" timeOffset="88437.1">4341 14215 0,'0'0'31,"25"0"-15,0 0-1,-25 24 16,25-24-15,-25 25 0,49 0-1,-24-25 1,-25 25 0,25-25-1,-25 49 1,0-24-1,0 50 1,0-26 0,0-24-1,0 0 1,0 0 0,0 0 15,25-25-31,-1 0 15,1 0 1,0 0 0,25 0-1</inkml:trace>
  <inkml:trace contextRef="#ctx0" brushRef="#br0" timeOffset="89321.08">6847 14165 0,'0'-25'15,"0"50"-15,25-75 0,-25 26 16,-25 24 0,0 0-1,-25 74 1,25 25-1,1 0 1,24-24 0,24-50-1,1-25 1,25-25 0,-25-25-1,-25-24 1,-50-1-1,0 1 1,1 74 0,-1-25-1,25 25-15</inkml:trace>
  <inkml:trace contextRef="#ctx0" brushRef="#br0" timeOffset="91087.23">6723 14190 0,'0'-25'16,"-25"50"46,25 24-46,0-24 0,0 25-16,0-1 15,0 51 1,0-1-1,0-49-15,0-26 16,0-48 31,0-1-31,0 0-1,25-74 1,-25 49-16,49-49 15,26 49 1,-26 25 0,-24 1-1,25 98 1,-50 25 0,0 1-1,-25-51 1,50-74 31,0 1-32,-1-26-15,26-74 16,-25 74 0,74-49-1,-74 99 1,0 99-1,-1 25 1,-48 0 0,24-49-1,0-50 1,24-25-16</inkml:trace>
  <inkml:trace contextRef="#ctx0" brushRef="#br0" timeOffset="91519.53">7789 14190 0,'0'0'0,"-24"-25"31,-26 0-15,0 25-1,1 75 1,-1 24 0,25 0-1,25-24 1,50-75 0,24-25-1,1-50 1,-1 1-1,-49 24-15,0 1 16,-25 98 31,-25 75-31,0 0-1,0-49 1,25-50-1</inkml:trace>
  <inkml:trace contextRef="#ctx0" brushRef="#br0" timeOffset="91803.22">8161 14165 0,'0'-25'15,"0"50"-15,25-50 16,-50 25-16,-24 75 15,24-1 1,25 0 0,74-24 15,26-25-15,-51 0-1,-49 0-15,0-1 16,-49 1-1,-1-25 1,-24 25 0</inkml:trace>
  <inkml:trace contextRef="#ctx0" brushRef="#br0" timeOffset="92021.45">8434 14190 0,'0'0'0,"25"-25"0,-25 50 47,0 0-47,0 74 15,25 0 17,0-24-17,0 24 1,-25-74-16,-25 49 15,0-49-15</inkml:trace>
  <inkml:trace contextRef="#ctx0" brushRef="#br0" timeOffset="92537.33">9650 13991 0,'0'0'16,"-25"25"0,0-25-1,-49 99 1,49-74-16,25 25 15,-25-25-15,75-1 16,24-24 15,1-49-15,-50-1 0,-25-24-1,-50-1 1,0 51-1,1 24 1</inkml:trace>
  <inkml:trace contextRef="#ctx0" brushRef="#br0" timeOffset="92937.36">10047 13917 0,'0'0'0,"49"0"15,-49-25 1,0 75 0,-24 49 15,24 75-15,-50 99-1,-24 24 1,24-24-1,25-248 1,75-75 0,24-74-1,1-99 1,-51-25 0,-24 25-1,-49 99 1,-1 99-1,25 25 17,50-25-17,0 25-15</inkml:trace>
  <inkml:trace contextRef="#ctx0" brushRef="#br0" timeOffset="93156.96">11337 13843 0,'0'0'16,"0"-25"15,0 74-31,-25 26 16,0 49-1,0-25 1,1-49 0</inkml:trace>
  <inkml:trace contextRef="#ctx0" brushRef="#br0" timeOffset="93854.04">11089 14239 0,'0'0'0,"49"-49"16,-24-1 0,50 1-1,24-26 1,0 26 0,-25-1-1,-49 50 1,0 0-1,-25 74 1,-25 1 15,-24-1-15,24-24 0,50-50 15,49-25-16,25-49 1,0 24 0,-74 25-1,25 50 1,-50 49 0,0-49-16,50 50 15,24-51 1,25-24-1,25-24 17,-25-51-17,-49-24 1,-25 0 0,0 99-1,-75 0 1,-24 99-1,24 0 1,0 0 0,50 1-1,50-51 1,74-49 0,-25-25-1</inkml:trace>
  <inkml:trace contextRef="#ctx0" brushRef="#br0" timeOffset="94904.11">14512 14215 0,'0'0'16,"0"-50"-16,0 25 0,25 0 15,-50 50 17,-25 124-17,-24 50 1,0 49-1,-1-75 17,50-74-17,25-123 1,0-1 0,50-124-1,-25-74 1,24 74-16,51-124 15,-1 50 1,-50 148 0,26-24-1,-25 74 1,-50 50-16,24 74 16,-48 50-1,-26 25 1,-25-75-1,75-74 1</inkml:trace>
  <inkml:trace contextRef="#ctx0" brushRef="#br0" timeOffset="95206.54">15157 14066 0,'0'0'0,"25"-50"16,-25 25-16,-50 50 31,-49 50-15,49-1-1,50 0 1,75-49 0,24-50-1,0-24 1,-74-1-1,-25-24 1,-25-25 0,0 74-1,75 50 17</inkml:trace>
  <inkml:trace contextRef="#ctx0" brushRef="#br0" timeOffset="95637.49">15678 13991 0,'50'0'0,"-26"-24"16,-148 73-16,174-74 16,49 1-16,-99 48 15,-49 51 1,-26 49 0,50-25-16,1 0 15,-1 50-15,-25 99 16,25-49 15,1-125-15,24-99-1,0-99 1,24-74 0,26-75-1,0 50 1,24 74-1,0 25 1,26 74 0,-1 25-1,-74 25-15,-1 100 16,-48 24 0,-51 24-1,1-48 1,74-76-1</inkml:trace>
  <inkml:trace contextRef="#ctx0" brushRef="#br0" timeOffset="96720.88">16199 14091 0,'0'0'15,"0"-25"1,0 50-1,-25 49 1,0 0 0,50-49-1,50-50 1,-1-24 0,-24-26-1,-1 1 1,-49 24-1,25 50 1,-50 50 0,25 49 15,0 0-15,124-24-1,0-75 1,-24-25-1,-1-74 1,-74-50 0,-25-49-1,24 49 1,-48 124 0,-26 74-1,-49 76 1,49 73-1,50-24 1,50-75 15,24-74-31,75-25 16,-25-25 0,-50-50-1,-49-24 1,-50 25-1,-49 74 1,-25 49 0,49 51-1,50-26 1,75-49 0,24-50-1,-50 0 1,26-24-16,-26-51 31,-49 51-15,25 49-1,-25 25 1,-25 99 0,1-25-1,73 0 1,26-74-1,49-25 1,-50-50-16,25-24 16,-49-1-1,-25 1-15,49-124 16,-49 49 0,0 99-1,-50 50 16,-49 99-15,24 50 0,25 0-1,25-25 1,-25-25 0,25-74-16</inkml:trace>
  <inkml:trace contextRef="#ctx0" brushRef="#br0" timeOffset="97487.63">17712 14239 0,'25'-24'15,"-50"48"-15,50-73 0,25-1 16,49 25 0,-25 1-1,-24 48 1,-50 1 15,-25 74-31,-25 1 16,26-51 15,48-24-15,76-25-1,49-50 1,-25-24-1,-75 24-15,26-24 16,-51 74 0,-48 25-1,-26 49 1,25 1 0,25-26-1,50-24 1,24-25 15,-24-25-31,24-24 16,-24-51-1,-25 51 1,-1 49 0,-24 0-1,0 49 1,25 1-1,25-25 1,49 0 0,0-25-1,1-50 1,-51 0 0,-24 50-1,0 0 1,0 25-1,-25 50 1,0-1 0,24-74-1,26 25 1,24-25 0,-24-25-1,24-49 1</inkml:trace>
  <inkml:trace contextRef="#ctx0" brushRef="#br0" timeOffset="98541.49">19970 14413 0,'24'0'0,"-48"0"0,48-25 16,-24 0-1,0 1 17,0 48-17,-24 1-15,-1 0 31,25 0 1</inkml:trace>
  <inkml:trace contextRef="#ctx0" brushRef="#br0" timeOffset="98954.34">21160 13818 0,'25'-50'0,"-50"100"0,50-150 16,-74 76-1,24 48-15,-25-24 16,0 75 0,26 99-1,98-50 1,25-50 0,-24 0-1,-50-24 1,-25 0 15,-75-26-15,-24 1-1,49-25-15,1 0 16,24-25-16</inkml:trace>
  <inkml:trace contextRef="#ctx0" brushRef="#br0" timeOffset="99687.81">21458 14190 0,'0'0'16,"25"0"-16,-25-25 15,-25 25 1,-25 25 0,50 24-1,50 1 1,74-50 15,-25-50-15,-24 1-1,-50-26 1,-1 125 31,1-25-47,0 24 15,49 26 1,26-50 0,-26-25-1,-24 0-15,-1-25 16,-24 0-16,0-25 16,0 50 15,-25 50-16,-25 0-15,0 24 16,0 100 0,-24 49-1,-1-25 1,0-73 0,50-101-1,25-123 1,0-75-1,0-74 1,0 50 0,-1 123-16,1-49 15,25 25 1,-1 25 0,1 74-1,-25 25 1,-25 74 15,-25 50-15,-25 0-1,50-100-15</inkml:trace>
  <inkml:trace contextRef="#ctx0" brushRef="#br0" timeOffset="100153.02">22897 14264 0,'0'0'16,"25"0"0,-25 25-1,-25 49 1,0 51 0,0 48-1,-49 1 1,24-50-1,50-99 1,-25-25 15,25-50-15,50-99 0,-25 50-16,49-149 15,25 25 1,-49 74-1,0 99 1,-26 25 0,26 50-1,-25 25 1,-25 74 0,-25 0-1,-25 0 1,26-74-1</inkml:trace>
  <inkml:trace contextRef="#ctx0" brushRef="#br0" timeOffset="100521.16">23492 14215 0,'25'-25'15,"-50"50"-15,75-100 16,-125 100 15,26 25-15,49 24-1,25-49 1,-1 0-16,26-50 16,0 0-1,24 0-15,-24-24 31,24 49-15,-24 0 0,-1 49-1,-49 26 1,-49-1 0,-51 1-1,26-51 1,74-48-1</inkml:trace>
  <inkml:trace contextRef="#ctx0" brushRef="#br0" timeOffset="101087.86">23988 14289 0,'0'0'0,"25"0"15,25 0 1,24 0-1,25-25 1,-24-24 15,-50-1-15,-50 50 0,0 50-1,0-26 1,0 1-16,50 50 15,74-51 1,75 1 0,25-50-1,-26 1 1,-49-26 0,-99 0-1,-50 50 1,-24 0 15,-51 50-15,51 24-1,49-49-15,0 25 16,74-50 0,1-25-1,-1 0 1,-24-74-1,-26-25 1,-24-74 0,0 24-1,-24 75 1</inkml:trace>
  <inkml:trace contextRef="#ctx0" brushRef="#br0" timeOffset="102586.91">26717 13917 0,'0'-25'15,"0"50"-15,25-75 0,-25 26 16,-25 24-1,25-25 1,0 50 0,-25 24-16,0 100 15,-24 25 1,-26-1 0,-24-73-1,50-76 1,24-24 15,50 0-15,-1-74-1,-24-25 1,50-1 0,24 1-1,-24 50-15,0 24 16,24-25-16,-24 25 15,-25 25 1,-25 75 0,-50 49-1,25-25 1,0 0 0,25-74-1,50-25 1,24-50 15,26-24-15,-26-25-1,-24 0 1,-26 99 0,-48 99-1,-1 25 1,50-50-1,74-24 1,50-50 0,-25 0-1,-50-50 1,-24-49 0,-25 25-1,-50 49 16,-25 25-31,0 25 16,1 24-16,-1 26 16,50-26-1,25-24 1,74-50 0,-24-24-1,-1-26 1,1 1-1,-26 74 1,-24 25 0,0 49-1,0 25 1,49-24 0,0-50-1,75-1-15,-25-24 31,-24-24-15,-51-101 0,1-48-1,-25-50 1,-25 49 0,0 99-1,-25 75 1,-25 75-1,25-1-15,1 1 16,24-1-16,-25 100 16,25-25-1,0-100 1,25 1-16,-25 0 16</inkml:trace>
  <inkml:trace contextRef="#ctx0" brushRef="#br0" timeOffset="102821.06">28330 14215 0,'-25'-25'16,"50"50"-16,-75-50 15,25 0-15,0 25 16,25-25-1,100 0 1,24 25 0,49 50-1,-123-50 1</inkml:trace>
  <inkml:trace contextRef="#ctx0" brushRef="#br0" timeOffset="103805.72">29446 14289 0,'0'-25'16,"0"0"-1,0 75 1,0 0 0,0 24-16,-25 75 15,-25-75 1,50-49 0,0-25 15,25-74-16,25-50 17,24 24-17,26 1 1,-76 99 0,1 50-1,-25-1-15,-25 76 16,1 23-1,-1-73 1,50-50 0,24-25-1</inkml:trace>
  <inkml:trace contextRef="#ctx0" brushRef="#br0" timeOffset="104288.09">29992 14488 0,'0'0'0,"0"-50"15,-25 50 17,-25 25-1,25 0-31,1 74 16,24-50-1,24-24 1,26-25-1,-25 0 1,24-49 0,26-26-1,-1 26 1,25 24 0,-74 25-1,0 25-15,-25-1 16,25 1-1,-25 25-15,-75 49 16,1-49 0,24-26-1,50 1 1,0-50 0,50-24-1,49-75 1,25 25-1,0-1 1,-74 100-16</inkml:trace>
  <inkml:trace contextRef="#ctx0" brushRef="#br0" timeOffset="104788.13">30686 14562 0,'0'25'15,"0"-50"-15,-25 75 0,1-26 16,-1 1-16,-50 0 16,51 0 15,-1-25-15,25-25-1,74-25 1,75-49-1,-124 99 1,0-25-16,-50 100 31,-50-1-15,1 1 0,74-51-1,25-24 16,0-24-31,74-51 16,0-24 0,-25 25 15,-49 74-15,0 49-1,-25 1-15,-25 24 16,50-24-1,25-25 1,-1-1 0</inkml:trace>
  <inkml:trace contextRef="#ctx0" brushRef="#br0" timeOffset="105338.13">31505 14537 0,'25'-25'0,"-100"149"0,125-223 0,-25 25 16,-149 99-1,0 74 1,49 0 0,50-49 15,50-50-15,0 0-16,49-25 15,1-25 1,-1-49-1,-24 25 1,-25 74 0,-25 49-1,-25 26 1,0 24 0,25-74-1,25-1 1,0-24 15,-1-24-31,51-51 16,-26-49-1,26-74 1,-1 24 0,-49 50-1,-25 74 1,-74 50-1,-26 75 1,1 49 0,74 25-1,25-75-15,50 50 16</inkml:trace>
  <inkml:trace contextRef="#ctx0" brushRef="#br0" timeOffset="105638.05">32448 14909 0,'0'0'15,"-25"0"1,25 25 15,0 0-31,25 0 16,-25 24-16,0 51 16,-100-1-1,-73 0 1,73-74-1</inkml:trace>
  <inkml:trace contextRef="#ctx0" brushRef="#br0" timeOffset="107271.63">3175 16398 0,'0'-25'16,"0"50"-16,-49-50 16,49 0-1,0 0-15,-25 25 16,0 0-1,0 0 1,0 25-16,-74 49 16,0 51-1,25 48 1,24-24 0,25 25-1,25-50 1,-25-50-1,25-49-15</inkml:trace>
  <inkml:trace contextRef="#ctx0" brushRef="#br0" timeOffset="107654.97">2580 16968 0,'0'0'16,"25"-74"-16,24-1 31,1 26-15,24 24 0,1 50-1,-1 49 1,1 25-1,-51 1 1,-24-26 0,25-74-1,-50-74 17,75-100-17,24 25 1,26 75-1,-51 49 1</inkml:trace>
  <inkml:trace contextRef="#ctx0" brushRef="#br0" timeOffset="107970.69">3523 16745 0,'24'25'15,"-48"-25"1,-26 49 0,0 1-1,50 24 1,25-49 0,25-25-1,24-49 1,-49-1-1,0 0 1,-25 26 0,0-51-1,0 50-15,0 1 32</inkml:trace>
  <inkml:trace contextRef="#ctx0" brushRef="#br0" timeOffset="108439.94">3919 16795 0,'0'0'0,"25"74"16,-50-24 0,-24-26-1,49 1 1,25-74 15,-1 24-15,76-25-1,-1-24 1,-49 74 0,-26 25-1,1 24 1,-25 50-1,-25-24 1,1-50 0,73-25-1,1-25-15,-1 0 16,1-25 0,74-24-16,-50 24 15,-24 50 1,-50 25 15,25 25-15,0 24-1,0 1 1</inkml:trace>
  <inkml:trace contextRef="#ctx0" brushRef="#br0" timeOffset="109305.12">6127 16869 0,'25'0'16,"-50"0"-1,25-25 1,-24 75-1,-26 74 1,50-25 0,50-74-1,74-75 1,0-24 0,-50-25-1,-49 49 1,-25 25 15,0 75-15,25 24-1,24-24 1,50-50 0,1-50-1,-26-49 1,-74 0-1,0 0 1,0 49 0,0 25-1</inkml:trace>
  <inkml:trace contextRef="#ctx0" brushRef="#br0" timeOffset="109670.7">7070 16497 0,'0'-25'0,"0"50"0,25-50 15,0 0 1,-50 125 0,-25 48-1,-24 51 1,24-50-1,50-125 1,0 1 0,25-74-16,74-51 15,0 1 1,-24 50 0,-26 49-1,-24 24 16,-25 51-15,0-1-16,25-49 16</inkml:trace>
  <inkml:trace contextRef="#ctx0" brushRef="#br0" timeOffset="109871.81">7715 16844 0,'0'0'0,"25"0"16,-50 50 31,0-25-47,25-1 16,-25 26-16,1-25 15,24 0 1</inkml:trace>
  <inkml:trace contextRef="#ctx0" brushRef="#br0" timeOffset="109987.44">7789 16671 0,'0'0'0,"25"0"15,-25-25-15</inkml:trace>
  <inkml:trace contextRef="#ctx0" brushRef="#br0" timeOffset="110255.11">8186 16720 0,'-49'50'31,"-1"-25"-31,0 74 16,50-25 15,0-49-31,75 0 16,24-25 0,25 0-1,-25-50 1,-74 1-16</inkml:trace>
  <inkml:trace contextRef="#ctx0" brushRef="#br0" timeOffset="110572.56">8583 16596 0,'25'50'47,"-25"-1"-47,-50 75 16,50 0-1,0-99-15,50 0 32,24-25-17,26-50 1,-1 1 0,-74 24-1,0 25 1,-1 74-1,-24 26 1,50-1 0,-25-49-1,24-26-15</inkml:trace>
  <inkml:trace contextRef="#ctx0" brushRef="#br0" timeOffset="111055.54">11362 16472 0,'0'0'0,"0"-25"0,-25 25 16,25-25-1,-25 25 1,0 100-1,-24 73 1,24 1 0,-25-50-1</inkml:trace>
  <inkml:trace contextRef="#ctx0" brushRef="#br0" timeOffset="111555.29">11039 16943 0,'0'0'0,"0"-24"0,0-1 16,-25 25-1,50 0 1,74-25 0,50-25-1,0 26 1,-50-51-1,-24-24 1,-51 74 0,-48 50 15,-1 25-31,25-1 16,-75 100-1,51-99-15,-26 49 31,25-74-15,75-50 15,24-50-15,25 1 0,-49 49-1,-25 25 1,0 50-1,-50 24 1,50-24 0,-25-25-16</inkml:trace>
  <inkml:trace contextRef="#ctx0" brushRef="#br0" timeOffset="111987.6">12031 16943 0,'0'0'16,"75"-49"-1,-1-26 1,-24 26 0,-50 74 15,-25 24-16,25 26 1,0-26 0,25-49-16,24 0 15,26-25 1,24-49 0,0 0-1,25 24 16,-49 50-15,-50 74 0,-50-24-16,0 24 15,0-24 1,0-25 0</inkml:trace>
  <inkml:trace contextRef="#ctx0" brushRef="#br0" timeOffset="112287.6">13247 16819 0,'0'0'0,"50"0"16,-26 0-1,51-24 16,-50-51-15,-50 50 0,0 1-1,-99 73 1,25 26 0,74 24-1,99 0 1,50-74-1,75-25 1,-100 0-16</inkml:trace>
  <inkml:trace contextRef="#ctx0" brushRef="#br0" timeOffset="113204.29">15678 16646 0,'0'0'15,"25"-25"1,-25 0 0,0 75 15,0-1-31,-50 51 16,1-26-1,24-24 1,50-75 15,24-25-31,50-49 31,25-25-15,-24 99 0,-76 50-1,-48 74 1,-51 25-1,26-74-15,24 24 16,0-74 0,99-49-1,50-51 1,25-24 0,-49 50-1,-51 74 1,-49 50-1,-25 24 1,1 50 15,-1-50-15,25-49-16</inkml:trace>
  <inkml:trace contextRef="#ctx0" brushRef="#br0" timeOffset="113587.42">16695 16571 0,'-74'75'32,"-1"-1"-17,26-24 1,49-1-1,24-24 1,51-50 15,-26-24-15,1-1 0,0 1-1,-50 24 1,25 50-1,-25 49 1,-25 25 0,50-49-1,-1-25 1,26-25-16</inkml:trace>
  <inkml:trace contextRef="#ctx0" brushRef="#br0" timeOffset="113821.16">17241 16621 0,'0'0'0,"49"-50"16,1 50 0,-25 50 15,-25 49-15,25-24-1,-25 24 1,-25-25-1,0-74 1,0 0 0,25-99-1,50 25 1</inkml:trace>
  <inkml:trace contextRef="#ctx0" brushRef="#br0" timeOffset="114037.58">17737 16547 0,'25'-25'16,"-199"124"-16,323-173 0,-124 74 15,-75 49 1,25 26 0,50 24 15,0-25-15,0-24-1,-25-1 1,0-24-16,-50 0 15,-24-25 1,49 0-16</inkml:trace>
  <inkml:trace contextRef="#ctx0" brushRef="#br0" timeOffset="114504.39">17985 16819 0,'0'0'0,"50"-74"32,-26 49-32,51-24 31,-25 49-31,-26-25 16,-24 74 15,-24 26-16,-26 24 1,75-49 0,0-26-1,24-24 1,26-49 0,-1-26-1,50-24 1,25 25-1,-75 49-15,50 25 16,-49 25 15,-50 0-15,-75 49 0,0-24-1,-24-26 1,-1 1-1</inkml:trace>
  <inkml:trace contextRef="#ctx0" brushRef="#br0" timeOffset="115472.14">20813 16571 0,'0'0'0,"25"-24"15,-25-1 1,-25 50-1,25-1-15,-50 76 32,26 24-17,24-100-15,24 26 16,51-50 0,24-74-1,-25-1 1,-24-24-1,-25 25 1,0 74 0,-25 49-1,0 50 1,0 1 0,25-51-1,24-74 1,-24-24 15,0-50-15,0-1-1,-1 1 1,1 74 0,0 25-1</inkml:trace>
  <inkml:trace contextRef="#ctx0" brushRef="#br0" timeOffset="115922.17">21508 16695 0,'0'0'0,"99"-99"16,-74 50-1,-25-1 1,-75 75-1,1 49 1,49 1 15,50-26-15,74-24 0,25-50-1,-49 25-15,-51 0 16,1-25-16,0 50 15,-75 50 1,1-1 0,24-24-1,0-50 1,25-25 0,75-50-1,49-49 1,-25-24-1,0 73 17,-25 50-32</inkml:trace>
  <inkml:trace contextRef="#ctx0" brushRef="#br0" timeOffset="116172.16">22202 16770 0,'0'0'0,"0"25"15,99-50 1,-24-50 0,-1 1-1,-49-25 1,0 99 0,-100 25-1,1 74 16,49-50-31,25 51 16,25-51 0,25-49-16</inkml:trace>
  <inkml:trace contextRef="#ctx0" brushRef="#br0" timeOffset="116838.87">24658 16621 0,'0'0'0,"0"-25"15,-25 0 1,1 25-16,-101 0 16,-48 25-1,-1 25 1,75 74 0,99-25-1,99-49 16,50-50-15,0-25 0,-25-74-1,-25-1 1,-49-73 0,24-26-1,-24 1 1,-50 223-1,-25 99 1,0 49 0,0 1-1,1-25 1,-1-100 0</inkml:trace>
  <inkml:trace contextRef="#ctx0" brushRef="#br0" timeOffset="117122.33">25204 16596 0,'0'0'0,"25"0"16,-25 50-1,-50 99 1,0-75-1,26-74 1,-1 25 0,50-75-1,49-49 1,50-25 0,-25 0-1,-49 99-15</inkml:trace>
  <inkml:trace contextRef="#ctx0" brushRef="#br0" timeOffset="117455.58">25601 16720 0,'0'0'0,"0"-25"15,0-24 1,-50 49-1,-24 25 1,-1 49 0,75 0-1,0-49-15,25 0 16,74-25 0,1-50-1,-26-24 16,-49 49-15,0 25 0,-1 25-1,-73 49 1,24 26 0</inkml:trace>
  <inkml:trace contextRef="#ctx0" brushRef="#br0" timeOffset="117922.35">26122 16671 0,'0'0'0,"0"-25"0,-50 50 31,0 49-15,26 0-1,24-24 17,49-50-17,1 0 1,24-50 0,-24 1-1,0 24-15,-50 0 16,24 50-1,-24 25 1,0 49 0,25-50-1,25-49 1,-1-24 0,1-26-1,0-24 1,-26-50-1,-24 24 17,25 76-32</inkml:trace>
  <inkml:trace contextRef="#ctx0" brushRef="#br0" timeOffset="118289.03">26692 16695 0,'0'0'0,"25"25"15,-25 25 1,25-50 0,-25 25 15,25-50 31,0 0-62,24-25 16,1 26 0,-1-1-16,1 0 15,0 0 1,-1 50 0,-49 49-1,0 1 1,-49-1-1,49-49 1</inkml:trace>
  <inkml:trace contextRef="#ctx0" brushRef="#br0" timeOffset="118721.36">27511 16869 0,'25'-25'0,"-25"0"32,0 50-17,-25 0 1,25 0 0,0 0-1,-25-25 1,50 0 15,0-25-15,-25 0-16,25 25 15,-50 25 32,25 0-47,-25-1 16,0-24-1,50 0 32,0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27:34.1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 2431 0,'25'-25'0,"-50"50"0,50-74 16,0 24-16,-25 0 15,0 0 1,-25 0-1,-25 0 1,1 25-16,-76 50 16,1 49-1,75 25 1,74-24 15,74 24-15,25-25-1,-50 0 1,-74 0 0,-74-24-1,-75-26 1,25 1 0,25-50-1,99-74 1,49 49-1</inkml:trace>
  <inkml:trace contextRef="#ctx0" brushRef="#br0" timeOffset="333.75">2381 2878 0,'0'0'0,"25"0"31,0-25-31,-75 25 16,26 25 0,-76 49-1,76-24-15,-1 49 16,74-25 0,26-74-1,49 0 1,-50-24-1,-24-51 1,-25-24 0,-50 0-1,-25 24 1,1 50 0</inkml:trace>
  <inkml:trace contextRef="#ctx0" brushRef="#br0" timeOffset="1316.75">2729 3324 0,'0'0'0,"49"0"0,-24 0 16,25-25-1,-1-49 1,1-25-1,0-25 1,-1-75 0,1 1-1,-25 49 1,-1 99-16,-24 1 31,-49 98 0,24 1-15,-49 173 0,-26 25-1,76-74 1,48-50 0,51-74-1,24-50 1,0-50-1,1-49 1,-51 24-16,1-74 16,-50 100-1,25 49 1,-75 74 15,0 26-15,50 24-1,0-75 1,25-24 0,25-25-1,-1-50 1,26-74 0,-26-25-1,-49 125 1,25 24-1,-25 74 1,0 25 0,50 1-1,24-51 1,25-24 15,25-50-15,-49-49-1,-25-125 1,-26-49 0,-24 25-1,0 149-15,0 24 16,0 75 15,-24 74-15,-1 149-1,0-50 1,0-49 0,25-49-1,-25-76 1</inkml:trace>
  <inkml:trace contextRef="#ctx0" brushRef="#br0" timeOffset="1567.91">3895 3002 0,'0'-50'16,"0"100"-16,24-174 16,1 74-1,25 0 1,0 50 0,24 0-1,-24 75 1,-50 49-1,24-25 1,-48-24 0,24-51-1,24-24 1,1-24-16</inkml:trace>
  <inkml:trace contextRef="#ctx0" brushRef="#br0" timeOffset="1866.73">4440 2902 0,'0'0'16,"0"-24"0,-24 24-1,-26 49 1,25 51 0,25-1-1,50-25 1,49-49-1,50-50 1,-99-49 0,-50-50-1,0-25 1,-25 74 15,50 75-15</inkml:trace>
  <inkml:trace contextRef="#ctx0" brushRef="#br0" timeOffset="2166.87">4813 3151 0,'0'0'0,"0"24"16,0 26 0,-25 0-1,50-174 16,74-50-15,25 25 0,-25 75-1,-49 74 1,24 49 0,-49 26 15,0 49-16,-50 25 1,25-100 0,0-24-16</inkml:trace>
  <inkml:trace contextRef="#ctx0" brushRef="#br0" timeOffset="2449.86">5780 2828 0,'-25'-25'31,"0"25"-15,1 25-16,-26 25 15,25-1 1,75 1 0,-1-25 15,26-50-16,-50 0-15,24-25 16,-24-49 0,-50 0-1,0 49 1,1 50 0</inkml:trace>
  <inkml:trace contextRef="#ctx0" brushRef="#br0" timeOffset="2700.41">5805 3299 0,'0'0'16,"0"25"31,49-25-47,-24 0 15,25-25 1,-1 1 0,-49-26-1,-49 0 1,-26 26-16</inkml:trace>
  <inkml:trace contextRef="#ctx0" brushRef="#br0" timeOffset="3316.7">471 3374 0,'-24'25'16,"-1"-25"0,50 0 15,24 24-31,26 1 16,49 0-1,198 25 1,100-1-1,148 26 1,75-1 0,-24 1-1,-324-51-15,274 26 16,-50-25 0,-124 0-1,-125-1 1,-98 1-1,-99-25 1,-51 0 15,-24 25-15</inkml:trace>
  <inkml:trace contextRef="#ctx0" brushRef="#br0" timeOffset="3440.23">5557 4168 0,'0'24'16</inkml:trace>
  <inkml:trace contextRef="#ctx0" brushRef="#br0" timeOffset="11534.47">7913 2580 0,'25'-25'31,"-25"0"16,0 50-47,-25 0 16,1 25-16,-26 49 16,-74 74-1,0 1 1,25-50-1,-1-25 1,100-74-16</inkml:trace>
  <inkml:trace contextRef="#ctx0" brushRef="#br0" timeOffset="12167.24">8211 2605 0,'0'0'0,"25"-25"16,0 25-16,-25-25 16,0 50-1,-25 0 1,-50 124 0,-24-1-1,25 1 1,24-74-1,50-50-15,-25-25 16,50-50 0,74-24-1,75-51 17,-75 76-17,-74 49 1,25 25-1,-50 99 1,-25 0 0,25-50-1,25-49 1,148-50 0,-49-24-1,0-75 1,-74-25-1,-25 74 1,-75 75 0,-49 124-1,0 25 17,99 0-17,74-99 1,50-26-1,25-73 1,-25-125 0</inkml:trace>
  <inkml:trace contextRef="#ctx0" brushRef="#br0" timeOffset="12383.77">7889 2282 0,'0'0'0,"-25"-49"31,25 24-15,25 25-1,24-25-15,50-25 16,25 26-16,149-26 15,-124 25-15</inkml:trace>
  <inkml:trace contextRef="#ctx0" brushRef="#br0" timeOffset="12983.87">11659 2754 0,'0'0'0,"0"-25"0,-25-25 16,25-24-1,-49-1 1,24 26 0,-74 49-1,-50 25 1,-25 74-1,100-50-15,24 75 16,50-74 0,124-25-1,50-75 17,-25-24-17,-75-1 1,-24 26-1,-75 123 17,0 75-17,-24 25 1,-1-50 0,50-75-16,-25 1 15,0-50 1</inkml:trace>
  <inkml:trace contextRef="#ctx0" brushRef="#br0" timeOffset="13550.52">12255 2530 0,'0'0'0,"24"-74"15,-24 49 1,-24 0 0,-26 25-1,-49 0 1,24 0 0,51 25-1,-1 0 48,25 0-63,-25 0 15,25-1-15,-25 51 16,0-1 15,50-49-15,0-25-16,25 25 15,49-25 1,-25 25 0,-24-1-1,-1 51 1,-49 24 0,-74-24-1,-50-1 1,-25-24-1,50-26 1,49-24 0,25-49-1</inkml:trace>
  <inkml:trace contextRef="#ctx0" brushRef="#br0" timeOffset="13834.46">12974 2754 0,'0'0'0,"25"0"16,-50 24 15,0 1-15,0 25-16,-74 74 15,-25 0 1,-25 25 0,50-50-1,49-49 1</inkml:trace>
  <inkml:trace contextRef="#ctx0" brushRef="#br0" timeOffset="14024.31">12627 2853 0,'0'0'0,"25"-25"16,-25 0-16,0 0 31,24 25 16,-24 25-47,25-25 16</inkml:trace>
  <inkml:trace contextRef="#ctx0" brushRef="#br0" timeOffset="14233.59">12875 3250 0,'0'0'0,"25"49"32,-25-24-32,0 0 15,0 0 1,0 0 0,0-1-1</inkml:trace>
  <inkml:trace contextRef="#ctx0" brushRef="#br0" timeOffset="15202.37">15281 2803 0,'0'-25'0,"-25"-24"31,25 24-31,-25 25 16,-24 0-1,-50 25 1,-50 74-1,-74 149 1,173-99 0,75-25-1,124-74 1,24-50 0</inkml:trace>
  <inkml:trace contextRef="#ctx0" brushRef="#br0" timeOffset="15802.45">15604 2977 0,'0'-25'0,"0"50"0,0-75 15,-75 75 1,-49 50 15,25 123-15,99-124-1,50 1 1,49-75 0,-25 0-1,1-50 1,-51-24 0,1-50-1,0 25 1,0 49-1,24 25 1,26 25 0,-26 75-1,-24-51-15,-25 76 32,0-26-17,-25-24 1,25-26 15,75-123-15,74-25-1,-25 50 1,-50 49 0,-49 25-16,-25 25 15,25 0-15,-25 24 16,0 1-16,-25 49 15,50-25 1,0-49 15,24-25-31</inkml:trace>
  <inkml:trace contextRef="#ctx0" brushRef="#br0" timeOffset="16401.91">16993 2729 0,'0'0'0,"25"-99"31,-25 74-15,0 50 0,-25 74-1,-25 99 1,-24 1-1,24 24 1,1-25 0,24-74-1,50-49 17,24-50-17,1-25-15,-1-25 16,1 0-16,0-99 15,-50-74 1,-50 49 0,0 50-1,26 74 1,-1 0 0,99 0-1,25 0 1,25 1-1,-24-1 1,-76 0 0,1 25 15,-25 74-15,-25 1-1,1 24 1,48-49-1,-24-26 1</inkml:trace>
  <inkml:trace contextRef="#ctx0" brushRef="#br0" timeOffset="16518.66">17439 2902 0,'0'-49'15,"0"98"-15,0-123 0,25 49 16,-25 0-1,-25 25-15</inkml:trace>
  <inkml:trace contextRef="#ctx0" brushRef="#br0" timeOffset="16884.52">17935 2977 0,'-49'0'16,"-26"0"0,26 25-16,-1 0 15,-24 24 1,49 1-16,25 24 16,0-49-1,74-25 1,-24 25-16,24-50 31,1-25-31,-1-74 16,-49-99 15,0 25-15,-25 74-1,0 99 1,0 0-1,-25 75-15</inkml:trace>
  <inkml:trace contextRef="#ctx0" brushRef="#br0" timeOffset="17667.49">18059 3076 0,'50'0'16,"-100"0"-16,125-25 15,-50 25-15,24-24 16,-24-26-16,0-25 16,0 26 15,-50 74-15,-25 24-1,26 1 1,-1 49-1,50 0 1,49-99 0,25-24-1,25-26 1,-25-74 0,-24 25-1,-50 74 1,24 25-1,-49 74 1,-25 50 0,-24-24-1,49-51 17,25-49-17,49-49 1,25-26-1,1 1 1,-76 49 0,1 50-1,0 49 1,0-49 0,24 0-1,26-25 1,-1-25-1,1-74 1,-51 24 0,-24 26-16,25 49 15,-74 74 32,24 25-31,0-24-1,75-26 1,24-24 0,-24-50-16</inkml:trace>
  <inkml:trace contextRef="#ctx0" brushRef="#br0" timeOffset="17935">19771 3002 0,'25'-25'0,"-50"50"0,100-50 15,-26 0 1,1 0 0,-25 0-1,-50 1 17,-50-1-17,-24 74 1,25 26-1,49 24 1,25-24 0,74-26-1,50-24 1</inkml:trace>
  <inkml:trace contextRef="#ctx0" brushRef="#br0" timeOffset="18535.37">22301 2679 0,'0'0'0,"-24"50"31,-1-1-15,0 26-16,-25-1 15,1 100 1,-1-75 0,25-74-16</inkml:trace>
  <inkml:trace contextRef="#ctx0" brushRef="#br0" timeOffset="18672.89">22351 2530 0,'0'0'0,"25"-99"16,-25 74-1,25 25-15</inkml:trace>
  <inkml:trace contextRef="#ctx0" brushRef="#br0" timeOffset="19200.82">22550 2878 0,'0'0'0,"-25"49"0,0-24 15,0 0-15,0 0 16,25 0 15,50-75-15,24-49-1,75-50 1,-50 50 0,-49 74-1,-25 74 1,-50 1-16,0 99 16,0 0-1,25-50 1,25-74-1,99-50 1,0-49 0,25-75-1,-25-99 17,-25 0-17,-74 123 1,-25 101-1,-49 148 1,-26 49 0,26 51-1,24-51 1,25-123-16</inkml:trace>
  <inkml:trace contextRef="#ctx0" brushRef="#br0" timeOffset="19368.36">23368 2778 0,'0'0'0,"25"-24"16,0-1-1,74-25 1,50 1-1</inkml:trace>
  <inkml:trace contextRef="#ctx0" brushRef="#br0" timeOffset="19817.55">23864 2927 0,'25'0'31,"-25"-25"-15,25 1-16,0-26 15,24 25-15,1-24 32,-50 24-17,25 25 1,-100 74-1,26 50 1,49-24 0,25-51-1,49-49 1,0-25 0,50-49-1,0-25 1,-49 74-16,24 0 15,-24 25 1,-51 74 0,-24 1-1,-24-1 1</inkml:trace>
  <inkml:trace contextRef="#ctx0" brushRef="#br0" timeOffset="20135.46">24857 2878 0,'0'0'0,"49"-25"15,-49 50 32,0-1-47,-25 76 16,25-26-1,25-49 1,25-25 0,24-25-1,25-74 17,-24 0-17,-50 49 1,24 25-1,-24 75 1,-25-25-16</inkml:trace>
  <inkml:trace contextRef="#ctx0" brushRef="#br0" timeOffset="20651.36">25725 2977 0,'49'-25'16,"-98"50"-16,148-124 15,-99 24 1,-99 50-1,24 50 1,26 50 0,24-1-1,75-24 17,49-25-17,-25-50-15,50-25 16,-25-24-1,-49-1 1,-75 100 15,0 25-15,25 24 0,0 25-1,75-49 1,24-50-1,25-50 1,-25-99 0,-49 25-16,74-148 31,-74 73-15,-26 149-1,-48 50 1,-76 100-1,-24 73 1,0 26 0</inkml:trace>
  <inkml:trace contextRef="#ctx0" brushRef="#br0" timeOffset="21152.43">28404 2605 0,'0'0'0,"25"-124"32,-25 99-32,0 0 15,-25-24 1,-25 49-1,-49 49 1,0 50 0,24 50-1,26 25 17,24-25-17,0 0 1,-24-25-1,-75-25 1,74-50-16,-24 1 16</inkml:trace>
  <inkml:trace contextRef="#ctx0" brushRef="#br0" timeOffset="21734.9">27759 3200 0,'0'0'0,"50"-124"31,-50 99-31,74-49 16,0 24-1,50 1 17,-24 24-17,-75 25-15,-1 0 16,1 0 15,-74 25-15,-1 24-1,25 26 1,75-26 0,-1 1-1,1-50 1,0 0-1,-26-50 1,26 1 0,-25 24-16,49 25 15,1 25 17,-51 24-17,-24 51 1,0-26-1,0-49 17,0-50-17,75-25 1,74-74 0,0 0-1,-75 75-15</inkml:trace>
  <inkml:trace contextRef="#ctx0" brushRef="#br0" timeOffset="21951.76">29768 2828 0,'0'0'0,"25"0"15,0 25 16,-50 0-15,25 99 0,-25 25-1,1-25 1,-1-50-16,0-49 16</inkml:trace>
  <inkml:trace contextRef="#ctx0" brushRef="#br0" timeOffset="22618.5">29595 3175 0,'0'0'0,"25"-24"15,-1-51 1,1 1 0,50 24-1,49 25 1,-25 0-1,-50 25 1,-49 50 15,-24 49-15,-26 1 0,25-26-1,25-49 1,0 0-1,0-1 1,75-98 0,24 0-1,0 24 17,-49 25-17,-26 50-15,1 25 16,0-1-1,0 26 1,49-51 0,26 1-1,24-50 1,-25-24 0,-50-75-1,-24 74 1,-50 25-1,-49 50 1,-25 124 0,99-50 15,74-24-15,25-26-1,1-49 1,-51-25-1</inkml:trace>
  <inkml:trace contextRef="#ctx0" brushRef="#br0" timeOffset="23801.68">2133 5582 0,'0'0'0,"50"-75"16,-25 75 0,-25-25-1,0 75 1,-25 99 0,-25 0-1,1-25 1,98-174 15,1-24-15,0-1-16,49-98 15,0 98 17,-49 50-17,-50 100 1,-25 74-1,0-50 1,25-74 0,75-100 15,24-74-15,25 1-1,-75 123-15,26 0 16,-50 75-1,-1 74 1,-48 0 0,-1-75-1</inkml:trace>
  <inkml:trace contextRef="#ctx0" brushRef="#br0" timeOffset="24367.72">3150 5706 0,'0'0'16,"25"-25"-16,0 0 16,50-25-1,-1-49 1,-74 74 15,-50 25-15,26 50-16,-76 49 15,1 25 1,74-49 0,75-26-1,124-49 17,74-49-17,49-26 1,-123 1-1,-75-50 1,-148 124 0,-76 25-1,1 49 1,75 1 0,49-1-1,99-74 1,0-25-1,25-24 1,-49-1 0,-50 50-1,-1 0 17,-48 99-17,-1 0 1,25 1-1</inkml:trace>
  <inkml:trace contextRef="#ctx0" brushRef="#br0" timeOffset="24719.78">4540 5606 0,'0'0'0,"24"0"16,1 0-1,-25 25-15,-49 25 16,49-25-16,-25 49 16,0-24 15,75-50-15,49-99-1,25-1 1,0 1-1,-25 74 1,-49 50 0,-25 74-1,-1 1 1,-24-1 0,0-74-1</inkml:trace>
  <inkml:trace contextRef="#ctx0" brushRef="#br0" timeOffset="25836.49">7169 5631 0,'0'0'16,"0"-25"-16,25 25 0,-25-24 16,0 48-1,-25 26 1,-24 74-1,24-49-15,-25-26 16,25 1 15,1-50-15,98-75 0,50-49-1,-25 25 1,-24 74-1,-75 50 1,-25 99 0,-25 25-1,25-50 1,25-74 0,100-75-1,123-123 1,-49 74-1,-100 74 1,-49 50 0,-25 49-1,-50 25 17,50 0-32</inkml:trace>
  <inkml:trace contextRef="#ctx0" brushRef="#br0" timeOffset="26219.23">8261 5681 0,'0'0'0,"74"-99"16,-123 74 0,-51 99-1,1 26 1,25 24-1,49-50 1,74-24 0,51-75 15,24-50-15,-25-24-1,-74 50-15,0-51 16,-50 125 15,25 50-15,-25-1-1,50 0 1,0-49 0,24-50-1</inkml:trace>
  <inkml:trace contextRef="#ctx0" brushRef="#br0" timeOffset="26518.29">8856 5582 0,'0'0'15,"25"-25"-15,-25 0 32,0 50-1,0 74-16,0 0 1,25 1 0,0-51-1,-1-24 1,1 0 0,-50-25-1,1 0 1,-26-50-1,75 1 1</inkml:trace>
  <inkml:trace contextRef="#ctx0" brushRef="#br0" timeOffset="26769.83">9203 5606 0,'75'-24'16,"-150"48"-16,224-123 15,-174 124 16,-24 25-15,24 49 0,25 0-1,74-24 1,1-1 0,-50-49-16,-25 0 15,-25-1 1,-99 26-1,-25-50 1</inkml:trace>
  <inkml:trace contextRef="#ctx0" brushRef="#br0" timeOffset="27485.44">12056 5681 0,'25'0'16,"-50"0"-16,50-25 0,-25 0 16,-25 25-1,-24 25 1,-26 25 0,26-1-16,24 75 15,50-49 1,49-75-1,50-25 1,-74-74 0,-26 0-1,-73 24 1,-26 25 0,26 26-1</inkml:trace>
  <inkml:trace contextRef="#ctx0" brushRef="#br0" timeOffset="27835.43">12453 5557 0,'75'-25'16,"-150"50"-16,174-50 0,-74 25 15,-25 50 1,-25-1-1,-49 125 1,-1 99 0,1 74-1,0-24 1,98-150 0,51-198-1,24-99 1,-24-99-1,-75-75 1,-75 50 15,1 149-31,24 74 32,25-24-32</inkml:trace>
  <inkml:trace contextRef="#ctx0" brushRef="#br0" timeOffset="28068.65">13942 5482 0,'24'-24'16,"-48"48"-1,-1 1-15,-25 74 16,50-24 0,-25-1-1,0 125 1,-24-50-16</inkml:trace>
  <inkml:trace contextRef="#ctx0" brushRef="#br0" timeOffset="28670.24">13594 5979 0,'0'0'0,"0"-75"16,75 1-1,49 24 1,0 1 0,25-26-1,-50 25 1,-50 50-1,-49-24 1,0 73 15,-24 1-31,-26 49 16,0 50 0,26-75-1,24-74 16,74-74-15,25 0 0,-24-1-1,-51 50 1,1 75 0,-25 24-1,0 26 1,149-51-1,-75-49 1,-24 0 0,74-74-1,-49-25 1,-51 24 0,-48 50-1,-51 50 1,1 74-1,49 1 1,25 24 0,25-100-1</inkml:trace>
  <inkml:trace contextRef="#ctx0" brushRef="#br0" timeOffset="29253.07">17638 5979 0,'-50'0'16,"100"0"-16,-125-25 0,51 25 0,-1 0 15,0 49 1,25 51 0,-25 48-1,0 1 1,0-25-1,25-74 1,0-75 15,-24-24-15,48-100 0,76-248-1,-1 149 1,0 99-1,0 99 1,-24 50 0,-26 50-1,-24 74 1,-74 25 0,-75 24-1,24-73 1,76-76-1</inkml:trace>
  <inkml:trace contextRef="#ctx0" brushRef="#br0" timeOffset="29535.61">18159 5780 0,'0'0'0,"49"-25"15,-24 25 1,-74 25-1,-1 50 1,50-1 0,74-24-1,26-50 1,-1-25 0,-50 0-16,-49-49 15,0 24 1,-24 0-16,-26 26 15,-24-26 17</inkml:trace>
  <inkml:trace contextRef="#ctx0" brushRef="#br0" timeOffset="29986.71">18804 5681 0,'49'-25'16,"-98"50"-16,123-50 0,-49 50 15,-25 25 1,-50 49 0,1 50-1,-26 24 1,1 50 0,-25-24-1,99-174 16,0-124 1,24-1-32,26 1 15,49-174 1,50 25 0,-25 74-1,-25 75 1,-74 50-1,0 49 1,0 49 0,-25 175-1,-99-76 1,-1-24 0,51-49-1</inkml:trace>
  <inkml:trace contextRef="#ctx0" brushRef="#br0" timeOffset="31069.13">19374 5706 0,'0'0'0,"25"-25"16,-25 50-1,-25 49 1,0 1-1,25-1 1,25-49 0,50-25-1,-1-25 1,-24-74 0,-1 0-1,-49 49 1,25 50-1,-50 25 1,0 99 0,75 0 15,49-99-15,25-25-1,-24-50 1,-26-74-1,0-99 1,1-25 0,-50 99-1,-50 124 1,0 75 0,-49 247-1,49-198 1,-25 174-1,75-198 1,49-50 15,75-50-15,-49-74 0,-51-25-1,-24 49 1,-75 50-1,1 75 1,-26 24 0,50-24-16,25 0 15,50-1 1,0-24 0,49-50-1,25-74 1,-99 49-1,0-49 1,-50 149 31,0-1-31,0 100-1,25-50 1,99-74-1,-24-25 1,-26 0 0,125-74-1,-124-1-15,49-148 16,-25 0 0,-24 74-1,-50 124 1,-25 75 15,0 74-31,-24 25 31,-1 24-15,-24-49-16</inkml:trace>
  <inkml:trace contextRef="#ctx0" brushRef="#br0" timeOffset="31336.22">21036 5879 0,'0'0'0,"50"-74"16,24 0-1,-24 49 1,0 0 0,24 50-1,-49 49 1,-50 25-1,-25 1 1,26-51 0,24-24 15,49-50-15,-24 0-16,49 1 0</inkml:trace>
  <inkml:trace contextRef="#ctx0" brushRef="#br0" timeOffset="31872.64">21632 5830 0,'24'-25'15,"-48"50"-15,73-75 16,-74 50-16,1 0 16,-51 25-1,1 49 1,24 26 0,100-51-1,-25-24 1,24-25-1,50-74 17,-24-26-17,-25 51 1,-26 49 15,1 74-15,25 1-1,-1-1 1,1-49-16,0-25 16,49 0-1,0-50 1,-49-24 0,-26 74-1,-24 25 1,-24 24-1,24 1 1,49-1 15,26-49-15,-26-24 0,1-26-1,0-74 1,-50 0-1</inkml:trace>
  <inkml:trace contextRef="#ctx0" brushRef="#br0" timeOffset="33252.37">23815 5855 0,'24'0'31,"-24"24"-31,-24 1 16,-1 0-1,25 74 1,25-74-16,24 0 16,125 0-1,-50-100 1,-25-49 0,-49-25-1,-25 0 1,-1 75-1,-73 173 17,-1 75-1,50-25-15,75-75-1,49-74 1,-50-49-16,100-51 15,-50-73 1,-25-1 0,-74 75-1,-50 198 17,0 50-17,50 49 1,74-49-1</inkml:trace>
  <inkml:trace contextRef="#ctx0" brushRef="#br0" timeOffset="33518.69">26370 5755 0,'0'0'0,"0"-24"16,-25 24-1,-25 24 1,1 26 0,24 49-1,0 0 1,25-24-1,0-50 1</inkml:trace>
  <inkml:trace contextRef="#ctx0" brushRef="#br0" timeOffset="33668.31">26345 5532 0,'0'0'0,"-50"-99"31,50 74-31,-24 25 16</inkml:trace>
  <inkml:trace contextRef="#ctx0" brushRef="#br0" timeOffset="33902.19">26618 5631 0,'0'0'0,"-25"50"16,-25 0-16,75 49 31,0 0-15,25-25-1,-26-24 1,-73 0-1,-1-26 1,1-24-16</inkml:trace>
  <inkml:trace contextRef="#ctx0" brushRef="#br0" timeOffset="34368.62">27933 5855 0,'0'0'0,"99"-100"32,-124 76-32,-49 24 31,-26 49-15,76 1-1,48 24 1,76-49-1,-76-25-15,76-25 16,-76 25 0,1 0-1,-25 50 1,-25 74 0,-24 74-1,-26 26 1,-49-1-1,0-99 1,0-99 0,50-75 15,74-198-15,124 0-1,74 49 1,-24 75-1</inkml:trace>
  <inkml:trace contextRef="#ctx0" brushRef="#br0" timeOffset="34536.26">28478 5830 0,'25'0'15,"-25"-25"-15,-49 50 16,49 0-16,-25-1 15,25 1-15,0 74 16,-25 1 0</inkml:trace>
  <inkml:trace contextRef="#ctx0" brushRef="#br0" timeOffset="34852.31">28528 5879 0,'0'0'0,"74"-99"16,-74 74-16,0 50 47,25 25-47,-25 49 15,25-25 1,-25-49-1,25-25 1,0-25 0,49-24 15,0-50-15,-24 49-1,0 50-15</inkml:trace>
  <inkml:trace contextRef="#ctx0" brushRef="#br0" timeOffset="35385.62">29024 6003 0,'25'0'16,"25"-24"0,24-51-1,-24 1 1,-50 49-1,-50 0 1,-49 75 0,49 49 15,25 0-15,75-49-1,24-25 1,-24-1-16,49-73 15,0-1 1,1-24 0,-76 49-1,1 50 1,-50 24 0,1 26-1,24-26 1,49-49 15,1-49-15,24-50 15,1 24-15,-50 75-16,-1 75 31,26 24-16,-25-50-15</inkml:trace>
  <inkml:trace contextRef="#ctx0" brushRef="#br0" timeOffset="36319.67">30736 5631 0,'-50'50'0,"100"-100"0,-1 50 0,-49-25 32,-24 25-32,-26 50 31,25 25-15,25 24-1,75-50 1,-1-24-1,25 0 1,-24-25 0,-75 50-1,-75-1 1,-49-24 0,50 0-1,99-25 16,24 0-31,75-50 16,25-24 0,-50 49 15,-74 0-15,-25 50-1,-25 25 1,1 24-1,48-24 1,1-50 0,25 0-1,-25-25-15,24-25 16,1-24 0,-1 24-1,-49 25 1,25 25-1,-74 75 1,24-1 0,25 1 15,25-26-15,24-74-1,1 1 1,74-125-1,-75 74 1,-24 51 0,0 24-1,-25 74 1,-50 50 0,1 50-1,-26 24 1,-24-24-1,-50-25 1,-49-50 0,-1-74 15,-49-75-15</inkml:trace>
  <inkml:trace contextRef="#ctx0" brushRef="#br0" timeOffset="38252.72">10766 9030 0,'-25'-50'0,"1"50"16,-1-25-1,25 1 1,49-26-1,75 25 1,50 25 0,-124 25-16,49 25 15,-49 74 1,-100 25 0,-49-25-1,-50 0 1,74-75-1,51-49 1,48-25 15,125-74-15,50-50 0,-26-24-1,1-26 1,-124 125-1,-75 99 1,-50 74 0,1 99-1,-25-24 1,99 0 0,74-100-1,100-24 1,-1-50-1</inkml:trace>
  <inkml:trace contextRef="#ctx0" brushRef="#br0" timeOffset="38652.08">11312 8509 0,'-50'-25'31,"50"0"0,50 25-15,24 0-16,26-24 15,24 24 1,124-25 0,-124 0-1,-99 25 1,-1 0-1</inkml:trace>
  <inkml:trace contextRef="#ctx0" brushRef="#br0" timeOffset="39203.73">13098 9328 0,'0'0'0,"-25"0"16,0 0 0,50 0 15,50 0-16,98 24 1,26-24 0,-75-24-1,-50 24 1,-74-25 0</inkml:trace>
  <inkml:trace contextRef="#ctx0" brushRef="#br0" timeOffset="39436.37">13445 9055 0,'0'0'0,"0"-25"0,0 0 47,-24 50-47,24 25 15,-25 24 1,0 50 0,0 0-1,0-74-15</inkml:trace>
  <inkml:trace contextRef="#ctx0" brushRef="#br0" timeOffset="39603.04">13024 9997 0,'0'0'16,"-25"25"-16,25 0 31,49-25-15,26 0 0,123-25-1,50 0 1</inkml:trace>
  <inkml:trace contextRef="#ctx0" brushRef="#br0" timeOffset="39920.12">14711 8906 0,'0'0'0,"49"-124"31,-49 99-15,0 50-1,-74 74 1,24 50 0,0 0-1,26 24 1,48-24-1,101 0 1,23-124 0,-24-25-1</inkml:trace>
  <inkml:trace contextRef="#ctx0" brushRef="#br0" timeOffset="40088.57">14785 9278 0,'-25'0'0,"50"0"0,-99-25 16,98 25 15,26 0-15,223-25-1</inkml:trace>
  <inkml:trace contextRef="#ctx0" brushRef="#br0" timeOffset="40519.69">15455 9501 0,'0'0'0,"25"0"0,-25 25 47,-25 25-31,0-26-16,0 26 15,-24 0-15,-1-1 16,-49 51 0,-1-26-1,26-49 1,24-25-1,50-50 1,25-24 0,25-1-1,-1 50 1,1 25 0,-25 25-1,24 25 1,1 24-1,-25-49-15,0 0 16</inkml:trace>
  <inkml:trace contextRef="#ctx0" brushRef="#br0" timeOffset="40770.56">15852 9774 0,'0'0'0,"24"-25"0,-24 0 16,-24 25 0,-1 0-1,-74 125 1,-1 23 0,-48 26-1,-1 0 16,25-50-15,74-99-16</inkml:trace>
  <inkml:trace contextRef="#ctx0" brushRef="#br0" timeOffset="40986.19">15604 10295 0,'0'0'16,"49"0"-1,-49-25 1,0 50-16,-25 0 16,1 0-16,-26 74 15,25-49 1,75-26 0,99-48-1,-75-1 1</inkml:trace>
  <inkml:trace contextRef="#ctx0" brushRef="#br0" timeOffset="41270.3">16373 9600 0,'0'0'0,"0"-24"15,24-1 1,51 25 0,-26 25-1,-24 49 1,-50 25-1,1-49 1,-26-25-16</inkml:trace>
  <inkml:trace contextRef="#ctx0" brushRef="#br0" timeOffset="41819.93">16794 9675 0,'25'-25'32,"0"25"-32,0 0 15,0 0 1,-25 50-1,0 24 1,-50 25 0,0-24-1,50-50 1,50-25 0,0 0-16,74-25 15,-50-50 1,-24 1-1,-26-1 1,1 51 15,-25-1-15,-25 25-16</inkml:trace>
  <inkml:trace contextRef="#ctx0" brushRef="#br0" timeOffset="42086.65">17390 9650 0,'0'0'0,"24"-25"32,1 25-1,-25 25-31,25 25 15,0 24 1,-25 1 0,-25-1 15,-49-24-15,-50-1-16</inkml:trace>
  <inkml:trace contextRef="#ctx0" brushRef="#br0" timeOffset="42369.87">16695 9600 0,'0'0'15,"0"-24"1,-25 24 0,25 24-1,-25 26 1,25 0-16,-24 49 16,-1 25-1,50 0 1,-25-74-16</inkml:trace>
  <inkml:trace contextRef="#ctx0" brushRef="#br0" timeOffset="43803.2">19498 8013 0,'0'0'0,"25"-50"31,-25 25-16,-25 50 17,-24 0-32,-1 0 15,-24 74 1,74-25-16,49 50 16,75 1-1,-74-51 1,-25-24-1,-100-1 1,-74-24 15,25-25-31</inkml:trace>
  <inkml:trace contextRef="#ctx0" brushRef="#br0" timeOffset="44069.31">18853 8931 0,'0'0'0,"0"24"31,50-24-31,0 0 16,49 0-16,223 25 15,75-25 1,-25 25 15,-124-25-15,-173 0-16</inkml:trace>
  <inkml:trace contextRef="#ctx0" brushRef="#br0" timeOffset="44553.05">18828 9600 0,'0'0'15,"-24"0"-15,-1 50 31,25-25-15,0 0-16,0 148 31,25-73-15,-1-26 0,1-74-1,25-25 1,0-49-1,-26-50 1,1-100 0,-25 26-1,0 99-15,0 0 16,0 49 0,25 50 15,25 0-31,123 25 15,75 0 17,-49-1-17,-50 1-15</inkml:trace>
  <inkml:trace contextRef="#ctx0" brushRef="#br0" timeOffset="45186.77">19349 9749 0,'0'25'47,"-24"0"-31,24 0-16,-25 0 16,0 24-16,0 1 15,25-1 1,-25 1-16,25-25 15,-24 0-15,24-50 32,24-25-17,26-49 1,0 0 0,24 24-1,-24 50 1,24 25-1,-49 0 1,0 25 0,-1 25-1,1 49 1,-25-24 0,0 24-1,50-50 1,0-24-1,49-25 1,0-25 0,-49-24-1,-50 24-15</inkml:trace>
  <inkml:trace contextRef="#ctx0" brushRef="#br0" timeOffset="47153.93">1786 13098 0,'0'0'0,"0"-25"16,-25 50 47,0 25-63,-24 24 15,-1 1-15,1-1 16,-51 75-1,26-50 1,49-74 0</inkml:trace>
  <inkml:trace contextRef="#ctx0" brushRef="#br0" timeOffset="47402.57">2133 13098 0,'50'-49'16,"-100"98"-16,125-123 0,-50 74 31,-75 49-15,-49 51 0,0 49-1,-25 24 1,49-24-1,50-75 1</inkml:trace>
  <inkml:trace contextRef="#ctx0" brushRef="#br0" timeOffset="47604.59">1687 13396 0,'0'0'0,"-25"0"16,0-25 0,75 25 15,-25-25-15,124-24-1,-75 24-15</inkml:trace>
  <inkml:trace contextRef="#ctx0" brushRef="#br0" timeOffset="48204.89">2208 13371 0,'25'0'15,"-1"0"1,1 0-16,25-25 15,-1 25-15,26-49 16,-50 24 15,0 0-15,-75 25 0,0 25-1,25 0 1,1 24-16,24-24 15,-25 0-15,25 25 16,25-1 0,24-24 15,1-50-15,49 0-1,0 1 1,-24-1-1,-1 25 1,-74 49 15,25 26-15,-25 24 0,0-74-16,25-50 31,0-25-16,49-98 1,25 24 0,0 49-1,-24 50 1,-50 25-16</inkml:trace>
  <inkml:trace contextRef="#ctx0" brushRef="#br0" timeOffset="48457.16">3349 13470 0,'0'0'0,"50"0"16,-26 0 0,1 25-1,50-74 1,-1-1 0,-74 0-1,-99 75 16,0 74-15,24 25 0,100-24-1,74-51 1,75-49 0,-75 0-16</inkml:trace>
  <inkml:trace contextRef="#ctx0" brushRef="#br0" timeOffset="49289.59">5879 13495 0,'0'-25'16,"0"50"-16,-25-74 0,1 24 15,24 0 1,74 0-1,100 0 1,-1 1 0,-49 73-1,-99 50 1,-99 50 0,-75 0-1,25-50 1,25-49-1,74-50 17,50-25-17,24-24 1,75-51 0,124-98-1,-74 74 1,-75 25-1,-74 24 1,-50 50 0,-24 50-1,-51 50 1,26-1 0,24 0-16,26 26 15,24-26-15,49 50 16,75-74-1,124-1 17,-74-73-17</inkml:trace>
  <inkml:trace contextRef="#ctx0" brushRef="#br0" timeOffset="49853.68">6177 12875 0,'-25'0'16,"50"0"31,25-25-47,24 25 15,0 0-15,75-25 16,-74 1 0,-51 24-1,-73 0 1,-100 0-1,-25 24 1,75-24 0,74 0 15,50 0-15,99 0-1,-25-24-15</inkml:trace>
  <inkml:trace contextRef="#ctx0" brushRef="#br0" timeOffset="50320.48">7665 13520 0,'-74'0'32,"74"-25"-32,-25 25 31,50 0-31,49-25 15,75 1 1,-74 24 0,73-25-1,-48 0 1,-51 25 0</inkml:trace>
  <inkml:trace contextRef="#ctx0" brushRef="#br0" timeOffset="50519.78">7665 13669 0,'0'0'0,"-74"25"32,49-25-17,25 24-15,124-24 16,50 0-1,-50 0 1</inkml:trace>
  <inkml:trace contextRef="#ctx0" brushRef="#br0" timeOffset="51503.78">9948 12974 0,'0'0'0,"0"-25"15,24 25 1,1 0 0,-25-24 15,-25 24-31,1 0 15,-125 0 1,-25 24 0,75 1-1,49 0 1,75 0 31,25-25-47,24 49 15,25-24 1,1 50 15,-100-26-15,-100 26 0,-24-1-1,-49 1 1,73-1-1,51-74 1,49 25 0,25 0-1,49-1 1,75-24 0,0 25-1,24 0 1,-98-25-1</inkml:trace>
  <inkml:trace contextRef="#ctx0" brushRef="#br0" timeOffset="52120.43">10146 13421 0,'0'-25'16,"0"50"-16,0-75 0,0 25 15,25 25 1,-25-24 0,49 24-16,1-25 15,49 25 1,1 25-1,-51-1 1,-24 26 15,-50 0-31,25-1 16,-49 1-16,24-25 16,-50 49-1,51-74-15,-1 0 16,25 25-1,49-100 1,51-24 0,24-25-1,0 25 1,-50 49 0,-74 26-1,-50 73 32,1 1-47,-1-1 16,1 51-1,24-1 1,50-25 0,-25-49-16,74 0 15,25 0 1,-74-25-16</inkml:trace>
  <inkml:trace contextRef="#ctx0" brushRef="#br0" timeOffset="52337.53">11089 13570 0,'0'0'15,"25"0"-15,-50 0 31,0 49-31,25 1 32,0-1-17,50 1 1,-26-50 0,26 0-1</inkml:trace>
  <inkml:trace contextRef="#ctx0" brushRef="#br0" timeOffset="52483.72">11312 13297 0,'0'0'0,"0"-25"0,-50 25 47</inkml:trace>
  <inkml:trace contextRef="#ctx0" brushRef="#br0" timeOffset="52841.23">8955 13967 0,'-24'24'0,"48"-48"0,-73 24 15,24 24-15,50-24 32,24 25-32,175 0 15,197 25 1,125-26-1,-50 1 1,-149-25 15,-123 0-15,-125-25 0,-74 25-1,-75 0-15</inkml:trace>
  <inkml:trace contextRef="#ctx0" brushRef="#br0" timeOffset="53337.47">10047 14537 0,'0'0'0,"-25"0"0,-25 0 16,26 0-1,24 25 17,-25 0-32,25 24 15,-75 125 1,51-75 0,-1-74-1,0 0 1,75-124 15,74-25-15,0 0-1,24 74 1,-73 25 0,-50 0-16,24 75 31,-49-25-31,25 148 31,-25-73-15,0-26-1,50-49 1,24-25 0,100-75-1</inkml:trace>
  <inkml:trace contextRef="#ctx0" brushRef="#br0" timeOffset="53637.15">12453 14091 0,'0'0'0,"25"-25"31,0 25-15,0 0-16,-1 0 15,51 0 1,24-25-1,-25 25 1</inkml:trace>
  <inkml:trace contextRef="#ctx0" brushRef="#br0" timeOffset="53786.36">12428 14264 0,'0'0'0,"-25"25"0,75-25 47,0 0-47,74-25 16</inkml:trace>
  <inkml:trace contextRef="#ctx0" brushRef="#br0" timeOffset="61471.54">14041 13520 0,'-25'0'32,"50"0"-17,-25-25 1,0 0 15,0 1 0,25-1 16,-25 0-31,0 0-1,0 0 1,24 1 0,26-1-1,49 0 1,25 0 0,-25 75-1,-74 24 1,-99 75-1,-50-50 1,99-74 0,-25 0-1,50 0 1,50-25 0,24 0-1,1 24 1,-50 26-1,-25 0 1,-25-1 0,0 1-1,-49-25 1,24-25 0,-24-25-1</inkml:trace>
  <inkml:trace contextRef="#ctx0" brushRef="#br0" timeOffset="61753.38">14859 13594 0,'0'0'0,"25"-24"0,-25-1 15,0 0 16,0 0-15,0 50 0,-25 99-1,1-25 1,-1 1 0,0-26-1,25-49 1</inkml:trace>
  <inkml:trace contextRef="#ctx0" brushRef="#br0" timeOffset="62187.41">15231 13495 0,'0'0'0,"25"-74"32,-25 123-1,-25-24-15,1 50-16,24-1 15,0 0 1,74-49-1,1-50 1,-1-24 15,-49-26-15,0 75-16,-25-24 31,0 98-15,-25 25-1,0-24 1,-25-26 0,50 1-1,-24-50 1</inkml:trace>
  <inkml:trace contextRef="#ctx0" brushRef="#br0" timeOffset="62403.84">15703 13867 0,'0'0'0,"25"0"16,-1 0 15,-24 25 31,0 0-46</inkml:trace>
  <inkml:trace contextRef="#ctx0" brushRef="#br0" timeOffset="63786.98">16000 13272 0,'0'0'0,"-24"-25"15,48 0 1,1 25 0,0 0-1,50 0 1,-1-24-1,-49 24 1,0 24 0,-1 26-1,-24-25-15,0 74 16,-24 0 0,-1 25-1,-25 25 1,-24-25-1,74-25 17,0-49-32</inkml:trace>
  <inkml:trace contextRef="#ctx0" brushRef="#br0" timeOffset="63987.37">15926 13768 0,'0'0'0,"0"-25"16,0 0-16,25-24 16,74 49-1,-24 0 1</inkml:trace>
  <inkml:trace contextRef="#ctx0" brushRef="#br0" timeOffset="64420.93">13545 14289 0,'0'0'15,"24"-25"1,1 25-1,25 0 1,74 25 0,99-25-1,124 25 1,125 0 0,98 49-1,-74-24 1,-173-50-1,-149 0 1,-150 0 0,-48-25-1</inkml:trace>
  <inkml:trace contextRef="#ctx0" brushRef="#br0" timeOffset="65253.44">14239 15008 0,'0'0'0,"0"-24"15,0 48 48,0 1-48,-25 25-15,25-25 16,-24 24-16,24 1 16,-50 24-1,0-24 1,26-25 0,24 0-1</inkml:trace>
  <inkml:trace contextRef="#ctx0" brushRef="#br0" timeOffset="65704.28">14636 15133 0,'0'0'0,"25"-50"16,-25 25 0,25 0-1,49-24 1,50 24 0,-49 25-16,-1-25 15,-49 50 1,-75 49 15,-49 1-15,74-26-1,25 1 1,99-25 0,-24 24-1,-26 1 1,-49 0-1,-49-1 1,-125 26 0,50-51-1,25 1 1,74-74 0</inkml:trace>
  <inkml:trace contextRef="#ctx0" brushRef="#br0" timeOffset="66170.58">17166 14612 0,'0'0'0,"0"-25"16,50 25 15,-25 0-15,0 0-16,-1-25 15,76 25 1,-26 0-1,25-25 1,-24 25 0</inkml:trace>
  <inkml:trace contextRef="#ctx0" brushRef="#br0" timeOffset="66356.5">17414 14785 0,'0'0'0,"-74"25"16,49-25-16,25 25 31,50-25-15,99 0 0,24 0-1,-24-50 1</inkml:trace>
  <inkml:trace contextRef="#ctx0" brushRef="#br0" timeOffset="67106.24">18680 14165 0,'0'-25'15,"0"0"1,24 1-16,1-1 16,0 25-1,25-25 1,49 25-1,25 50 1,-50-1 0,-49 50-1,-74 25 1,-75-24 0,-50 24-1,75-50 1,49-49-1,100-25 17,24 0-17,125-25 1,-1 25 0,-74 0-1,-50-25 1</inkml:trace>
  <inkml:trace contextRef="#ctx0" brushRef="#br0" timeOffset="67837.71">19846 14091 0,'0'-25'16,"0"0"31,0 50-47,0 0 15,0-1 1,-50 51 0,0 24-1,26 0 1,24-49 0,49 0-1,75-26 1,25-24-1,-50-49 1,0-26 0,-74 50-16,-25-24 15,25 49 1,-25-25 0,-50 99-1,-24 1 1,0 49 15,49-74-31,0-1 16,0 26-1,25-1 1</inkml:trace>
  <inkml:trace contextRef="#ctx0" brushRef="#br0" timeOffset="68192.31">20763 14612 0,'0'-25'31,"0"0"-31,0 50 47,0 0-47,0-1 31,0-48 16,0-1-16</inkml:trace>
  <inkml:trace contextRef="#ctx0" brushRef="#br0" timeOffset="68673.25">21284 14289 0,'0'-25'0,"0"50"0,0-75 15,50 26 1,-50-1-16,50 25 16,24-25-1,-49 25-15,74 25 16,-49 24 15,-50 51-31,-25-1 16,-99 0 15,0 0-15,74-49-1,25-50 1,125 0 15,-26 0-31,75 0 16,-50-25-1,-74 25 1,25 0 0</inkml:trace>
  <inkml:trace contextRef="#ctx0" brushRef="#br0" timeOffset="69105.14">22252 14115 0,'0'0'16,"0"-24"-16,0-1 46,0 50-30,25-1-16,-25 26 16,0 0-16,-25 24 15,25 75 1,-25 25 0,-25-50-1,26-50 1,24-49-1,0 24 17,-25-49-17</inkml:trace>
  <inkml:trace contextRef="#ctx0" brushRef="#br0" timeOffset="70904.8">6276 16199 0,'25'-49'16,"-25"24"0,-50 0 15,26 50-16,-26 0-15,0-1 16,-74 76 0,75-26-1,49 0 1,49 1 0,51-1-1,-51 1 1,-24-1-1,-25 25 17,-74-24-17,-51-26 1,1-24 0,25-50-1,25-49 1,74 24-16,0-49 15,25 25 1,-1 74 0</inkml:trace>
  <inkml:trace contextRef="#ctx0" brushRef="#br0" timeOffset="71420.58">6946 16770 0,'0'-50'16,"25"50"47,24-25-63,1 25 15,24 0-15,-24 0 16,74 0-1,-50 0 1,-24 0 0</inkml:trace>
  <inkml:trace contextRef="#ctx0" brushRef="#br0" timeOffset="71638.02">7169 16993 0,'0'0'16,"-49"25"0,24 0-1,0-25 1,50 0 0,74 24-1,75-48 1,-25-1-1,-1 0 1</inkml:trace>
  <inkml:trace contextRef="#ctx0" brushRef="#br0" timeOffset="73787.72">8261 17167 0,'0'0'0,"25"-50"31,-25 25-15,0 50 31,0 0-47,24 74 15,26 50 17,-25 0-17,-25 0 1,49-25 0,-24 0-1,25-25 1,-50-74-1,0-50 32,25 0-31,-25-24-16,49-51 16,26-24-1,-26-25 1,1-49 15,-1 0-15,-24-26-1,25-123 1,0 124 0,-1 49-1,-24 50 1,-25 25-1,25 74 1,-25 0 0,0 0 15,25 25 63,-1 0-79,26 25-15,0-25 16,24 0-16,0 25 16,100 0-1,-25 0 1,25 24-1,-1-24 1,26-25 0,-75 0-1,0 25 1,149 0 0,-149-25-16,74 24 15,-74-24 1,25 0 15,-25 0-15,0 0-1,25 25 1,-25-25 0,25 0-1,0 0 1,-1 0-1,1 0 1,0-25 0,-50 25-1,1 0 1,-1 0 0,-25 0-1,-24-24 1,-25 24 15</inkml:trace>
  <inkml:trace contextRef="#ctx0" brushRef="#br0" timeOffset="74655.86">9923 16497 0,'0'0'0,"49"-25"32,-49 0-17,-24 25 1,-26-25 0,-24 50-1,-26 0 1,76 0-1,48 0 17,26-25-32,-25 0 15,24 49 1,-24-49-16,-25 50 16,-25 24-1,-74 26 1,0-26 15,24-24-15,26-26-1,49 1 1,-25-25 0,50 0-1,49 0 1,50 0-1,0-25 1,-49 25-16</inkml:trace>
  <inkml:trace contextRef="#ctx0" brushRef="#br0" timeOffset="74988.57">10270 16695 0,'0'0'0,"0"-24"15,0-1 1,-25 50 31,0-1-47,1 1 15,-51 74 1,50 1 0,25-26-1,25 0 1,50-49 0,24 0-1,-25-25 1</inkml:trace>
  <inkml:trace contextRef="#ctx0" brushRef="#br0" timeOffset="75471.28">10617 16795 0,'0'0'0,"0"-50"16,25 25 31,0 25-47,-25 25 15,25 25 1,-25 24 0,-50 0-1,1-24 1,24-50-16,25 25 31,-25-25-15,124-25-1,0-49 1,1-26 0,-51 51-1,-24 24 16,-50 75-15,0-1 0,1 26-1,24-26 1,0-24-16,24 0 16,1-25-1</inkml:trace>
  <inkml:trace contextRef="#ctx0" brushRef="#br0" timeOffset="75655.17">11188 17018 0,'25'0'47,"0"0"-47,-1 0 16,76-25-1,24 0 1,-75 25-16</inkml:trace>
  <inkml:trace contextRef="#ctx0" brushRef="#br0" timeOffset="76189.89">11783 16795 0,'0'0'16,"25"-25"-1,25 25 1,-25 0 0,-1 0-16,1 49 15,-50 26 1,-24-1-1,24-24 1,0-50 0,25 25-1,50-50 17,49-50-17,0 1 1,-24 0 15,-51 49-31,1 25 16,-25-25-1,-25 50 17,1 49-17,-1 1 1,25-26-1,25 1 1,24-25 0,26-1-1,-51-24-15</inkml:trace>
  <inkml:trace contextRef="#ctx0" brushRef="#br0" timeOffset="78271.17">11907 16646 0,'-24'0'31,"24"-25"-16,0 0 17,24 25-17,1 0-15,50 0 16,49 0 0,0 0-1,-50 0 1,-24 0 15</inkml:trace>
  <inkml:trace contextRef="#ctx0" brushRef="#br0" timeOffset="79021.88">11114 17092 0,'0'0'0,"0"-25"16,-25 25 15,25 25-15,0 0-16,-25 0 31,0 0-31,0 24 16,25-24-1,0 25 1,50-50 15,24 25-31</inkml:trace>
  <inkml:trace contextRef="#ctx0" brushRef="#br0" timeOffset="79704.77">12924 16770 0,'0'-25'16,"-24"25"-16,24-25 16,0 50 31,0 0-32,0 74 1,0 0-1,0-24 1,0-26-16,-50 1 16,25 0-1,-24-26 1</inkml:trace>
  <inkml:trace contextRef="#ctx0" brushRef="#br0" timeOffset="79988.11">13172 16621 0,'0'0'0,"25"0"31,0 0-31,-50 25 16,-24 49 0,24 1-1,50-26 1,49-24 0,25-25-1,-49-25 1</inkml:trace>
  <inkml:trace contextRef="#ctx0" brushRef="#br0" timeOffset="80605.59">9327 17365 0,'0'0'0,"25"0"31,0 0 0,0 0-15,24 0-16,26 25 15,24-25-15,224 25 16,148 0 0,149 24-1,50-24 1,-100 0 15,-123-25-15,-100-25-1,-123 25 1,-76-25 0,-123 25-1</inkml:trace>
  <inkml:trace contextRef="#ctx0" brushRef="#br0" timeOffset="81205.17">10171 17961 0,'0'0'15,"0"-25"1,-25 50 15,25-1-15,0 1-1,-25 25-15,25 24 16,-49-24 0,24-25-1,50-50 16,-25 0-15,49-25 0,1 1-16,49-26 15,25 26 1,-25 24 0,-49 25-1,-25 50 1,0-1-1,-50 26 1,25-26 0,0-24-1,25 0 17</inkml:trace>
  <inkml:trace contextRef="#ctx0" brushRef="#br0" timeOffset="81422.03">11089 18134 0,'0'0'0,"0"-25"32,25 25-1,-1 0-31,26 0 15,74 0 1,0-24 0,-25 24-1</inkml:trace>
  <inkml:trace contextRef="#ctx0" brushRef="#br0" timeOffset="81705.7">11858 17985 0,'25'-24'15,"-25"48"32,0 1-31,-25 0-1,25 25-15,0-26 16,-25 1-16,25 25 16,-25-25-1,25-1 1,0 1 0</inkml:trace>
  <inkml:trace contextRef="#ctx0" brushRef="#br0" timeOffset="82288.91">14487 17440 0,'0'-25'16,"0"0"-1,0 0 17,25 25-32,0 0 15,124-25 1,-25 25 15,-25 0-15,-74-24-1</inkml:trace>
  <inkml:trace contextRef="#ctx0" brushRef="#br0" timeOffset="82455.99">14661 17564 0,'0'0'0,"25"0"47,24 0-31,26 0-16,49 0 16</inkml:trace>
  <inkml:trace contextRef="#ctx0" brushRef="#br0" timeOffset="93306.25">16075 17117 0,'0'0'0,"0"-25"62,25 50 16,-25 0-62,0 25-16,0-1 16,25 26-16,-25-26 15,0 26-15,24 24 16,-24-25 15,25-49-31,0-50 47,-25 0-47,25-24 16,24-100-1,1-49 1,0-1-1,-26 25 1,1 50 0,0 50-1,-25 24 1,25 1 0,74-1-1,50 25 1,0 0 15,49 1-15,1 24-1,-51 0 1</inkml:trace>
  <inkml:trace contextRef="#ctx0" brushRef="#br0" timeOffset="93856.61">16918 16993 0,'0'0'0,"0"-50"15,0 26 1,25-1 0,25 25-1,49-25 1,-74 25-16,-25 50 15,-25 24 1,-49 25 0,49-74-1,0 0 1,50 0 0,0 24 15,-1 1-16,-24 0 1,-24 24 0,-26-24-1,0-26 1,26-24-16,-26 25 16,25-25-1,25-25-15</inkml:trace>
  <inkml:trace contextRef="#ctx0" brushRef="#br0" timeOffset="94279.02">17315 17390 0,'0'25'93,"25"-25"-30,-25-25-63,25 25 16</inkml:trace>
  <inkml:trace contextRef="#ctx0" brushRef="#br0" timeOffset="94722.05">17762 17192 0,'0'-25'0,"0"0"16,-25 50 47,25 0-48,-25-1-15,25 26 16,-25-25-16,1 74 15,-1-25 1,-25-24 0,50-25-1,0 0 1</inkml:trace>
  <inkml:trace contextRef="#ctx0" brushRef="#br0" timeOffset="95023.3">17935 17291 0,'0'0'0,"100"-75"32,-100 51-17,24 24 1,-24 24-1,0 26-15,0-25 16,-49 74 0,-1-49-1,25-26 1,25 1 15,25-25-15,0 0-1,25-25 1,-1 25-16,1 0 0</inkml:trace>
  <inkml:trace contextRef="#ctx0" brushRef="#br0" timeOffset="95806.77">20466 17316 0,'0'0'0,"0"-25"31,25 25 1,-1 0-32,76 0 15,48 0 16,-24 0-15,0-25 0,-49 25-1,-50 0-15</inkml:trace>
  <inkml:trace contextRef="#ctx0" brushRef="#br0" timeOffset="95989.71">20639 17539 0,'0'0'0,"-24"0"31,-1 0-15,74 0-16,51 0 16,73 0-1,-74 0 1</inkml:trace>
  <inkml:trace contextRef="#ctx0" brushRef="#br0" timeOffset="96323.71">22029 16993 0,'0'0'16,"0"-50"0,0 26-1,0 48 1,-25 26 0,25 0-16,-25 49 31,25 50-16,-25-25 1,0-25 0,1-25-1,24-24 1,0-25 0</inkml:trace>
  <inkml:trace contextRef="#ctx0" brushRef="#br0" timeOffset="96527.86">22301 17514 0,'0'0'0,"0"-25"16,0 50 46,0 0-62,0 0 32</inkml:trace>
  <inkml:trace contextRef="#ctx0" brushRef="#br0" timeOffset="96922.8">22599 17192 0,'0'0'0,"0"-75"31,0 50-31,0 0 0,25-24 16,74 49 15,0-25-16,-49 0 1,-25 25 0,0 25-1,-25 25 1,0-1-16,-25 51 16,25-1-1,-25 0 1,-25-25-1,26 1 1,-1-26 0,25-24-16</inkml:trace>
  <inkml:trace contextRef="#ctx0" brushRef="#br0" timeOffset="97506.57">23170 17092 0,'0'-49'31,"-25"24"-31,50 0 16,24 0 0,51 0-1,-1 1 16,-25 24-15,-49 0 0,0-25-1,-25 50 1,0-1 0,0 51-1,-25 24 1,-25 50-1,26-25 1,-1-25 0,25-49-16,-25-1 15,25-24 1,0 0 0,0 0 30,-25-25-46</inkml:trace>
  <inkml:trace contextRef="#ctx0" brushRef="#br0" timeOffset="102390.09">6177 11411 0,'0'-24'62,"0"48"-46,0 1-1,0 25-15,0 24 16,-25-24-16,25-1 16,-25 26-1,25-50 1,0-50 15,25 0-31,-25-25 16,75-74-1,49-24 1,74-1 0,-99 124 15,-49 25-16,-1 99 1,-24 25 0,-25 0-1,0-25 1,25-24 0,25-75-1,24 25 1,25-75-1,-24 25 1</inkml:trace>
  <inkml:trace contextRef="#ctx0" brushRef="#br0" timeOffset="102723.92">7616 11535 0,'25'-24'16,"-1"24"46,1 0-62,25-25 16,24 25-16,1 0 16,-1 0-16,50-25 15,-74 0 1,-26 25 0,-73 25-1</inkml:trace>
  <inkml:trace contextRef="#ctx0" brushRef="#br0" timeOffset="102890.51">7740 11684 0,'0'0'0,"-25"0"15,0 25 1,0-25 0,75 0-1,49 0 1,50-25-1,0 0 1</inkml:trace>
  <inkml:trace contextRef="#ctx0" brushRef="#br0" timeOffset="103173.55">8955 11213 0,'0'0'0,"0"-25"31,0 0-31,-24 75 32,24 0-32,0-1 15,-25 50 1,0 25-1,0-24 1,0-51 0,0-24-16</inkml:trace>
  <inkml:trace contextRef="#ctx0" brushRef="#br0" timeOffset="103740.4">9303 11312 0,'0'0'0,"-25"-25"16,25 1 0,0-26-1,74 25 1,50-24-1,0 49 1,-49 0-16,-26 24 16,-49 51-1,-74 49 1,-1 0 0,51-99 15,-1-25-16,74 0 1,51-25 0,24 0-1,-25 50 1,0 49 0,-74 1-1,-25-51-15,-25 76 16,-99-26-1,0-24 1,25-50 0,49 0-1,1-50 1,49-24 0,0-1-1</inkml:trace>
  <inkml:trace contextRef="#ctx0" brushRef="#br0" timeOffset="104273.94">11610 11908 0,'0'-25'16,"24"25"-1,1 25 17,0 24-32,-25 26 15,-74 24 16,-26 0-15,51-49 0</inkml:trace>
  <inkml:trace contextRef="#ctx0" brushRef="#br0" timeOffset="105439.29">13396 11511 0,'25'0'16,"-25"-25"15,49 0 0,1 0-15,-25 25-16,-1 0 16,51 0-1,-1 25 1,-24 0 0,-1 0-1,1 24 16,-50-24-31,25 49 16,-25 1 0,0-1-1,-25 1 1,25-50 0,0-1-1,25-24 16,49 0-15,1-24 0,-1-1-1,1 0 1,-51 25-16,26-50 16,0 1-1,-1-26 16,-24 50-15,0-49 0,0-25-1,-50 24 1,25 51 0,-50-26-1,50 25 1,-49 0-1,24 25 17</inkml:trace>
  <inkml:trace contextRef="#ctx0" brushRef="#br0" timeOffset="105873.4">15058 11684 0,'0'0'0,"0"-25"62,25 25-31,-1-24-15,1 24-16,25 0 16,74 0-1,-50 0 1,1-25 0,-26 25-1</inkml:trace>
  <inkml:trace contextRef="#ctx0" brushRef="#br0" timeOffset="106090.77">15207 11833 0,'0'0'0,"-25"0"16,0 0-1,25 25 1,25-25 0,74 0-1,50 0 1,-25-25 0,-25 50-1</inkml:trace>
  <inkml:trace contextRef="#ctx0" brushRef="#br0" timeOffset="111407.4">16174 11610 0,'0'-25'31,"0"0"173,0 50-142,25 0-46,-25 0-16,0-1 15,0 1-15,0 25 16,0 0 0,0-26-1,0 1 16,0 25-15,0-25 0,-25-1-1,25 1 1,0 0 0,0 0-16,0 0 46,0-50 64,0-25-110,0 25 15,25 1-15,-25-1 16,0 0 0,25 25-16,-25-25 15,25-24 1,-1 24 0,1 0-1,0-25 1,0 25-1,0 1 1,-1-1 0,1 0-1,25 0 1,-25 25 0,-1 0 15,-24-25-16,50 25 1,-25 0 0,0 25-1,24 25 1,-24-25 0,0 24-1,-25 1 1,0 0-1,-25-1 1,25 1 0,-25 24 15,25-24-31,-25-1 47,50-49 0,-25 25-47,25-25 15,50 0 1,-1 0 0,-24 0-1,-26-25 1,1 25-1,0-24 1,-25-1 0</inkml:trace>
  <inkml:trace contextRef="#ctx0" brushRef="#br0" timeOffset="111957.89">17340 11908 0,'0'0'16,"0"-25"0,25 25 15,0 0-31,-1 0 15,1-25-15,75 25 16,-1 0 0,-25-25-1,1 25 1,-100 0 31,0 0-32,-124 25 1,25 0 0,74-25-16,-49 25 15,74-25 1,50 0 15,50-25-15,74 25-1,-25-25 1,-75 25 0,50 0-1,-74-25 1,0 25 0</inkml:trace>
  <inkml:trace contextRef="#ctx0" brushRef="#br0" timeOffset="112382.85">18407 11535 0,'0'0'0,"0"-49"31,0 24-15,25 50 31,-25 0-47,0 49 15,0 25 16,-25 50-15,0 0 0,0-25-1,25-74 1,0-26 0</inkml:trace>
  <inkml:trace contextRef="#ctx0" brushRef="#br0" timeOffset="120495.75">19697 11858 0,'0'0'0,"0"-25"62,25 25-15,24 0-31,-24 0-16,49-25 15,-24 25-15,74-24 16,0 24 0,-74-25 15,-26 25-16</inkml:trace>
  <inkml:trace contextRef="#ctx0" brushRef="#br0" timeOffset="120741.32">19796 12007 0,'0'0'0,"-25"0"15,50 0 32,25 0-47,-1 0 16,26-25-16,-1 25 16,0 0-16,75-25 31,-74 50-31</inkml:trace>
  <inkml:trace contextRef="#ctx0" brushRef="#br0" timeOffset="122807.35">21359 11610 0,'0'-25'78,"-25"75"-47,25-26-31,0 1 16,0 25-1,-25 49 1,0-24-1,25-26 1,-24 1 0,24-25-1</inkml:trace>
  <inkml:trace contextRef="#ctx0" brushRef="#br0" timeOffset="123375.71">21681 11709 0,'0'0'0,"25"-50"16,-25 26-1,0-1 1,0-25-1,75 25 1,24-24 0,25 49-1,-25 0 1,-49 25 0,-50 49-1,-75 25 1,-24-49-1,74-25 1,50-25 0,49 0-1,26 25 1,-26-1 0,-24 26 15,-26 0-16,-24-1 1,-49 26 0,-26-26-1,-24-49 1,25 25 0,24-25-1,25-50 1,50 26-16</inkml:trace>
  <inkml:trace contextRef="#ctx0" brushRef="#br0" timeOffset="123842.39">22946 11957 0,'0'0'16,"0"-25"15,0 1-15,25 24-1,74 0 1,26-25-1,-1 25 1,-75-25 0,-24 25 15,-50 0-15,-24 0-16,-1 25 15,-124 0 1,125-25-1,24 0 17,74 0-17,51 0 1,-1-25 0,-49 25-16</inkml:trace>
  <inkml:trace contextRef="#ctx0" brushRef="#br0" timeOffset="124276.32">23964 11585 0,'24'-25'15,"-48"0"1,24 50 15,0 25-15,0-1-1,0 1-15,-25 0 16,0 74 0,25-75-16,-25 75 15,25-49 1,-25-26 15,25-24 16,0-50-31</inkml:trace>
  <inkml:trace contextRef="#ctx0" brushRef="#br0" timeOffset="124592.55">24484 11908 0,'0'0'16,"25"0"-16,-25-25 16,25 25-16,-25-25 15,50 25 1,-1 0-1,100-25 1,-99 25 0,99-25-1,-75 25 1,-49 0 15</inkml:trace>
  <inkml:trace contextRef="#ctx0" brushRef="#br0" timeOffset="124775.02">24683 12032 0,'0'0'0,"-50"49"15,26-49 1,-1 0 15,124 25-15,25-50-1,50 25 1,-100 0-16</inkml:trace>
  <inkml:trace contextRef="#ctx0" brushRef="#br0" timeOffset="125159.37">25948 11610 0,'0'0'0,"0"-25"15,0 0 1,-25 50 31,25 0-47,0 24 15,-25 26 1,25 49 0,-24 0-1,24-74-15,-25 49 16,25-74-1,0-1 1</inkml:trace>
  <inkml:trace contextRef="#ctx0" brushRef="#br0" timeOffset="125775.74">26171 11759 0,'0'0'0,"25"-25"0,0-25 16,25-24 0,24 24-1,0 25 1,50 25 0,-74 25-1,0 25 1,-50 24-1,-25 50 1,-50 0 0,-24-24 15,-25-51-15,50 1-1,24-50 1,25 0-1,50-50 1,25 1 0,-25 24-1,74-25 1,-74 75 0,24 25-1,-24 24 1,49 25-1,26-49 1,-1-1 15,-49-49-31,-1 0 16,26-24 0,-51-1-16,1 0 15,25-49 1,-25 24-16,-1 0 15,-24 26 1,0-1-16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34:31.2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12255 12503 0,'0'-25'16,"24"25"0,-48 0 77,-1 0-77,0 25-16,-25-25 16,1 25-16,-1 0 15,25-25-15,-49 24 16,24 1 0,75-25 30,0 25-46,49-25 16,1 25 15,-26 0-15,-24-25 0,0 0-1,-25 24 1,0 1-1,-25 0-15,-24 25 16,-26 24 0,1-24-1,24-26 1,50 1 0,25-25 30,25 0-46,24 0 16,25 0 15,-49-25-15,-25 25 0</inkml:trace>
  <inkml:trace contextRef="#ctx0" brushRef="#br0" timeOffset="1150.3">12528 12627 0,'0'0'0,"0"-25"63,24 25-48,1 0 1,0-25-16,0 25 15,0 0-15,-1 0 16,1 25 15,-25 0-15,0 25 0,-25-1-1,1 1 1,-1-25-1,25-1-15,-25-24 16,50-24 31,0-1-31,-1 0-16,51-25 15,-26 1 1,1-26-1,-25 26 17,0 49-17,-25-25 1,-25 25 0,25 25-1,-50 24 1,1 26-1,24-1 1,25 1 0,0-26-1,25 1 1,24-50 0,-24 0-1,0 0 1</inkml:trace>
  <inkml:trace contextRef="#ctx0" brushRef="#br0" timeOffset="1465.69">13048 12701 0,'0'25'47,"-24"0"-31,24 0 0,0 0-16,0-1 15,0 1-15,24 25 16,1-50-1,25 25 1,-25-25 15</inkml:trace>
  <inkml:trace contextRef="#ctx0" brushRef="#br0" timeOffset="1800.24">13048 12602 0,'0'0'0,"0"-25"31,0 50-15,-24 0-1,24 0 1,-25 0 0,50-1-1,-1 1 1,1-25 0,0-25-1,-25 1 1,-25-1-1,0 25-15,1 0 16</inkml:trace>
  <inkml:trace contextRef="#ctx0" brushRef="#br0" timeOffset="2231.98">13470 12677 0,'0'0'0,"25"0"63,0-25-32,0 25-31,24 0 15,-24 0-15,0 0 16,0 0 0,-1 0-1</inkml:trace>
  <inkml:trace contextRef="#ctx0" brushRef="#br0" timeOffset="2483.28">13495 12801 0,'0'24'32,"25"-24"-1,0 0-31,24 0 31,26-24-15,-1 24-1,-24 0 1</inkml:trace>
  <inkml:trace contextRef="#ctx0" brushRef="#br0" timeOffset="12201.42">14140 12553 0,'-25'0'16,"50"0"15,0 0 16,0 0-31,-1-25-1,26 50-15,-25-25 32,0 0-32,-25 24 15,-50 26 1,-24 24-1,24 1 1,25-75 0,0 25-1,50-25 17,0 0-17,0-25 1,24 25-16,1-25 31,0 25-31,-1 0 16</inkml:trace>
  <inkml:trace contextRef="#ctx0" brushRef="#br0" timeOffset="12549.31">14611 12428 0,'0'0'0,"25"0"15,-25-24 1,0 48 15,-25 1-15,25 0-16,-25 0 15,25 25 1,0 24 0,-24-24-1,24-1 1</inkml:trace>
  <inkml:trace contextRef="#ctx0" brushRef="#br0" timeOffset="12864.17">14835 12652 0,'0'0'0,"0"-25"31,0 50 16</inkml:trace>
  <inkml:trace contextRef="#ctx0" brushRef="#br0" timeOffset="14883.54">15033 12428 0,'0'0'0,"0"-24"31,0 48 47,0 1-78,-25 0 16,25 25 0,0-25-16,0-1 15,0 1 1,25-25-1,0 0 1,0 0 0,24-49-1,1 24 1,-50 0 0,25 0-1,-25 50 1,-25 49-1,0-24 1,25 0 0,-25-1-1,25-24 1</inkml:trace>
  <inkml:trace contextRef="#ctx0" brushRef="#br0" timeOffset="15202.32">15455 12627 0,'0'25'16,"25"-25"31,-1 0-16,1 0-31,25 25 0,-25-50 16,-1 25-16,1 0 31,0 0-15</inkml:trace>
  <inkml:trace contextRef="#ctx0" brushRef="#br0" timeOffset="15583.16">15579 12602 0,'0'0'16,"0"-25"-16,-25 25 31,25-24-16,0 48 17,0 1-1,0 0-31,0 25 16,-25 24-1,0-24 1,25-26-1,0 1 1</inkml:trace>
  <inkml:trace contextRef="#ctx0" brushRef="#br0" timeOffset="17200.5">16000 12503 0,'-24'0'31,"24"-25"16,24 25-31,1-25 15,0 25-31,0 0 15,0 0 1,0 0 0,-25 25-1,0 0 1,0 0 0,-25 24-1,0 1 1,0-25-1,0 0 1,25-1 31,25-24-47,0 0 16,0-24-1,24 24 1,-24 0 15,0 0-15</inkml:trace>
  <inkml:trace contextRef="#ctx0" brushRef="#br0" timeOffset="17750.96">16348 12553 0,'0'-25'0,"-25"25"15,25-25-15,25 25 31,0 0-31,-1 0 32,1 0-17,0 0 1,-25 25 0,-25 24-1,0-24 1,25 0-1,25-25 17,0 0-32,25 0 15,-26 0 1,1 25 0,-25 0-1,-49-1 16,24 1-15,0-25 0,0 0-1,0 0 1,1 0 0,24 25-16</inkml:trace>
  <inkml:trace contextRef="#ctx0" brushRef="#br0" timeOffset="17969.63">16695 12677 0,'0'0'0,"0"24"62</inkml:trace>
  <inkml:trace contextRef="#ctx0" brushRef="#br0" timeOffset="18316.61">16918 12553 0,'0'0'0,"-24"-25"31,24 50 16,0-1-32,0 1-15,-25 0 16,25 0-16,0 0 16,0 24-1,0-24 1,0 0-1,-25-25 1</inkml:trace>
  <inkml:trace contextRef="#ctx0" brushRef="#br0" timeOffset="18801.74">17092 12701 0,'-25'0'16,"50"0"31,0 0-32,0 0-15,-1 0 16,1 0-16,0 0 16,0 0-1,0 0-15,-1 0 16,1-24-1</inkml:trace>
  <inkml:trace contextRef="#ctx0" brushRef="#br0" timeOffset="19183.09">17191 12627 0,'0'0'0,"-25"0"15,25-25 32,25 50-16,-25 0-15,0 0-16,0-1 16,0 26-1,0 0 1,0-26 0,0 1-1,-25 0 1</inkml:trace>
  <inkml:trace contextRef="#ctx0" brushRef="#br0" timeOffset="20768.43">17811 12602 0,'0'-25'78,"25"25"-62,0 0-1,-25 25-15,25-25 16,0 25-16,-25 0 16,0 24-1,0-24-15,-25 25 16,-25-1 0,25-24-1,50-25 48,0 0-63,0 0 15,24-25 1,1 1 0,-25 24-1,0 0 1</inkml:trace>
  <inkml:trace contextRef="#ctx0" brushRef="#br0" timeOffset="21534.61">18357 12577 0,'0'0'0,"0"-24"47,-25 24-32,1 0-15,-1 0 16,0 0-16,0 0 15,0 0 17,25 24 30,0 1-46,0 0-1,-24 0 1,24 24 0,0-24-1,0 0 1,0 0 0,24-25 15,1 0-16,0-25 1,25 25 0,-26 0-1,1 0 1,0 0-16,0 0 16,-25 50 15,0-26 0,0 1-15,0 0-1,0 0 1,-25-25 0,0 0-1,0 0 1</inkml:trace>
  <inkml:trace contextRef="#ctx0" brushRef="#br0" timeOffset="21776.54">18680 12875 0,'0'0'0,"24"0"31,-24-25 0,0 50 1,-24-25-17</inkml:trace>
  <inkml:trace contextRef="#ctx0" brushRef="#br0" timeOffset="22316.56">19002 12652 0,'0'0'0,"0"-25"15,0 0 1,0 0 0,0 1-1,-25 24 1,-24 0-1,-1 0 1,0 24 0,1 1-1,49 0 1,0 0 0,49 0-1,26-25 1,-50 0-16,24-25 31,-24 50 0,-50 24-15,25 1 0,-24-25-1,24 24 1,0-24 15</inkml:trace>
  <inkml:trace contextRef="#ctx0" brushRef="#br0" timeOffset="22625.68">19250 12776 0,'25'0'31,"25"-25"0,-26 25-15,26 0 0,-25 0-16,0 0 15,-1 0 1</inkml:trace>
  <inkml:trace contextRef="#ctx0" brushRef="#br0" timeOffset="23057.86">19300 12701 0,'0'0'0,"0"-24"47,25 48-16,-25 1-15,0 0-1,0 0-15,0 0 16,0-1 0,0 51-1,0-50 1</inkml:trace>
  <inkml:trace contextRef="#ctx0" brushRef="#br0" timeOffset="24734.72">20143 12453 0,'25'0'79,"0"0"-64,0 0-15,-1 25 16,1-25-16,0 25 15,-25 25 1,0-26-16,-25 26 16,-24 0-1,-1-1 1,25-24 0,25 0-1,-25-25 16,75 0-15,24 0 0,1-25-1,-1 25 1,-74-25-16</inkml:trace>
  <inkml:trace contextRef="#ctx0" brushRef="#br0" timeOffset="25217.78">20466 12528 0,'25'-25'16,"-25"50"15,0 0-31,-25-25 16,25 74-1,0-24 1,0-26 0,49-24-1,1 0 1,-25-24-1,0-1 1,24 0 0,-49 50 31,0 0-47,-25-1 15,25 1-15,-24 25 16,24-25 15,0-1 0</inkml:trace>
  <inkml:trace contextRef="#ctx0" brushRef="#br0" timeOffset="25560.52">20937 12726 0,'25'0'31,"-25"25"31,0-50 32</inkml:trace>
  <inkml:trace contextRef="#ctx0" brushRef="#br0" timeOffset="26312.5">21260 12503 0,'-25'-25'15,"25"0"48,25 25-47,-1 0-1,1 0-15,0 0 16,0 0 15,-25 25-15,0 0-1,0 25 1,0-1 0,-25 1-1,25-25 1,0-1-1,0 1 17</inkml:trace>
  <inkml:trace contextRef="#ctx0" brushRef="#br0" timeOffset="26700.53">21582 12677 0,'25'0'47,"0"0"-32,-1 0 1,1 0-16,0 0 16,25 0-16,-1 0 15,1 0 16,-25 0-15</inkml:trace>
  <inkml:trace contextRef="#ctx0" brushRef="#br0" timeOffset="27001.61">21681 12652 0,'-25'0'15,"25"-25"1,0 50 15,0 0-15,0-1-1,0 1-15,25 0 16,-50 0 0,25 49-1,0-49 1,0 0 0</inkml:trace>
  <inkml:trace contextRef="#ctx0" brushRef="#br0" timeOffset="27602.18">22202 12602 0,'0'-25'15,"0"1"1,25 24 15,-25-25-31,25 25 16,24 0-1,-24 0 1,0 0-16,0 25 16,-25-1-1,25 26 16,-50 0-15,0-1 0,-25 1-1,26-25 1,24-1 0,0 1-1,49-25 16,-24 0-31,49-25 16,1 1 0,-1-1-1,-24 0 1</inkml:trace>
  <inkml:trace contextRef="#ctx0" brushRef="#br0" timeOffset="28117.4">22624 12602 0,'0'0'0,"-25"0"0,0-25 15,50 1 17,0 24-32,0 0 31,0-25-31,24 25 16,-24 0-1,-25 25 1,-25 24 15,0-24-31,25 0 31,0 0-31,25-1 16,25-24 0,-25 25-1,-25 0 1,0 0-1,-25 0 1,0-1 0,0-24-1</inkml:trace>
  <inkml:trace contextRef="#ctx0" brushRef="#br0" timeOffset="28322.49">23046 12726 0,'0'25'47,"0"0"-16</inkml:trace>
  <inkml:trace contextRef="#ctx0" brushRef="#br0" timeOffset="28867.27">23195 12577 0,'0'0'0,"0"-24"16,-25-1-1,25 50 48,25-1-63,-25 1 15,0 0-15,-25 0 32,25 0-32,25-1 31,-1-24-31,1 0 15,50 0 1,-26-49 0,-24 49-1,-25 25 32,0-1-31,0 1-1,-25 25 1,25-25 0,0-1-1</inkml:trace>
  <inkml:trace contextRef="#ctx0" brushRef="#br0" timeOffset="29984.4">23765 12776 0,'25'0'188,"0"0"-188,-1 0 16,1 0-16,25-25 15,-25 50-15,49-25 16,1-25 15,-51 25-15,1 0-16,0 0 31</inkml:trace>
  <inkml:trace contextRef="#ctx0" brushRef="#br0" timeOffset="30368.28">23939 12677 0,'0'-25'16,"0"50"31,0-1-31,0 1-1,0 0-15,0 0 16,0 0-16,0-1 15,0 1 1,0 25 0,25-25 15,-1-25-31</inkml:trace>
  <inkml:trace contextRef="#ctx0" brushRef="#br0" timeOffset="31801.32">24484 12701 0,'25'0'16,"0"0"46,0 0-62,0 25 16,0 0 0,-25 0-1,0 0-15,-50 49 31,25-24-15,0-26 0,0 26-1,75-50 17,-25 0-17,74-25 1,-24 25-1,-51 0-15</inkml:trace>
  <inkml:trace contextRef="#ctx0" brushRef="#br0" timeOffset="32267.94">24832 12677 0,'0'0'0,"0"-25"62,0 50-62,0-1 16,0 1-16,0 25 15,0-1 1,0-24 0,49 0-1,1-25 1,-25-25 0,0 0-1,-1 25 1,-24-24 15,25 24-15,-25 49-1,-25 1 1,25-25 0,0-1-1</inkml:trace>
  <inkml:trace contextRef="#ctx0" brushRef="#br0" timeOffset="32489.34">25179 12900 0,'0'-25'16,"0"50"46,0 0-46,-25-25 0</inkml:trace>
  <inkml:trace contextRef="#ctx0" brushRef="#br0" timeOffset="33185.81">25601 12627 0,'0'0'0,"-25"0"16,25-25 0,-50 25-1,1 0 1,49-25 0,-25 25 15,25 25 31,0 0-62,-25 0 16,25 0-16,0 24 16,-25 1-1,25-25 32,25-50-31,0 25-1,25-25 1,-26 25 0,26 0-1,0 0 1,-26 50-1,1-1 1,-25 1 0,-25-25-1,1 24 1,-26-24 0,25-25-1,0 0-15,-24 0 31,24 0-15,0-25 0</inkml:trace>
  <inkml:trace contextRef="#ctx0" brushRef="#br0" timeOffset="34635.08">26097 12925 0,'0'24'0,"0"-48"32,0-1 61,25 25-61,0 0-17,-1 0 1,1 0-16,0 0 15,0 0-15,49 0 16,-24 0 0,-1 0-1,-49-25 1,25 25 0</inkml:trace>
  <inkml:trace contextRef="#ctx0" brushRef="#br0" timeOffset="34936.58">26295 12801 0,'0'0'16,"0"-25"-1,-24 25 17,24 25-1,-25-1-31,25 1 16,0 0-16,-25 25 15,50 24 16,-25-49-15,0 24 0</inkml:trace>
  <inkml:trace contextRef="#ctx0" brushRef="#br0" timeOffset="35434.97">26692 12776 0,'25'0'15,"-25"-25"-15,0 0 47,25 25-31,-25 50 0,0-1-1,0 1 1,-50 0-1,50-1 1,0-24 31,25-50-31,0 25-16,25 0 15,-26-25 16,1 25-15</inkml:trace>
  <inkml:trace contextRef="#ctx0" brushRef="#br0" timeOffset="36136.08">27188 12701 0,'0'-24'32,"0"-1"-32,-24 25 15,-1 0 1,0 0-1,0 0 1,-24 0 0,24 25-1,25-1 48,0 1-63,0 0 15,0 0 1,25 0-16,-50-1 16,25 1-1,0 0 1,-25 0 0,75-25 30,-26-25-30,1 25-16,25 0 16,-1-25-1,-24 25 1,0 25 0,-25 0-1,0 24 1,-25-24-1,0 0 1,-24 0 0,-26-25 15,75 25-15,-24-25-16</inkml:trace>
  <inkml:trace contextRef="#ctx0" brushRef="#br0" timeOffset="36652.46">27585 12974 0,'0'-25'16,"-24"25"0,48 0 30,1 0-30,0 0-16,25 0 16,-1 0-1,1 0 1,-25 0 0,-1-24-1</inkml:trace>
  <inkml:trace contextRef="#ctx0" brushRef="#br0" timeOffset="36986.41">27734 12875 0,'0'0'0,"-25"-25"32,1 25-32,24 25 47,0 0-32,0 0 1,0 24-1,0-24 1,0 25 0,0-1-1,0-24 1</inkml:trace>
  <inkml:trace contextRef="#ctx0" brushRef="#br0" timeOffset="37452.08">28081 12701 0,'0'0'16,"0"-24"15,25 24-15,0 0-16,0 0 16,0 24-1,0 1 1,-1 0-1,-48 25 1,-26 24 0,50-49-1,-25 0 17,25-1-32,25-24 31,0 0-16,24 0 1,1-24 0,-25-1-16</inkml:trace>
  <inkml:trace contextRef="#ctx0" brushRef="#br0" timeOffset="37837.26">28429 12751 0,'0'-25'15,"0"50"-15,25-50 0,-25 0 16,24 25 31,1 25-32,-25 0 1,0 0-16,0 0 16,-74 74-1,49-74 1,25-1 0,50-24 15,-1 0-16,1 0 1,-1-24 0,1 24-1</inkml:trace>
  <inkml:trace contextRef="#ctx0" brushRef="#br0" timeOffset="38064.44">28826 12850 0,'24'0'15,"-48"0"1,48 25 46</inkml:trace>
  <inkml:trace contextRef="#ctx0" brushRef="#br0" timeOffset="38704.75">29173 12701 0,'0'-24'16,"0"48"-16,0-73 16,-25 49-1,-24 0 1,24 0-1,0 0 17,25 25 15,0-1-47,0 1 15,0 25 16,0-25-15,0-1 0,25 1-16,0-25 62,-1 0-46,1 0-16,25-25 15,-25 25 1,24 0 0,-24 25 15,-25 0-31,25 25 16,-25-26-1,-25 1 16,-25 0-15,-24 0 0</inkml:trace>
  <inkml:trace contextRef="#ctx0" brushRef="#br0" timeOffset="39035.31">29545 12875 0,'25'0'63,"25"-25"-48,-1 25 1,-24 0-16,0 0 16,49 0-1,-74-25 1</inkml:trace>
  <inkml:trace contextRef="#ctx0" brushRef="#br0" timeOffset="39434.41">29669 12801 0,'0'-25'16,"0"0"47,0 50-48,-25 0 1,25-1-16,0 1 15,0 0 1,0 25 15,0-26-15,0 1 15</inkml:trace>
  <inkml:trace contextRef="#ctx0" brushRef="#br0" timeOffset="41236.05">30140 12751 0,'0'-25'47,"25"50"-31,0-25-1,0 0 1,-25 50 0,0-26-1,-25 1 1,-25 25 0,26-25-1,24-1 32,24-24-47,1 0 16,50-24-1,-1-1 1,-24 25-16</inkml:trace>
  <inkml:trace contextRef="#ctx0" brushRef="#br0" timeOffset="41686.06">30587 12726 0,'0'0'0,"0"-25"31,-25 25 16,25 25-31,-25 0-16,1 0 15,-1 0 1,0 24 0,0 1-1,25-1 1,50-24-1,-1-25 1,1 0 0,-25-25-1,-25 1 17,0-1-32,-25 25 31,0 0-16,0 0 1,1 0-16</inkml:trace>
  <inkml:trace contextRef="#ctx0" brushRef="#br0" timeOffset="41906.04">30810 12900 0,'0'0'16,"0"-25"-16,25 25 0,-50 0 78,25 25-47</inkml:trace>
  <inkml:trace contextRef="#ctx0" brushRef="#br0" timeOffset="42457.47">31158 12751 0,'0'0'0,"0"-25"16,-25 25-1,25-25 1,-25 25-1,0 0 1,-24 0 0,-26 25-1,50 0 1,0-25 0,25 25-16,25 0 15,0-25 1,25 0-1,-1 0 17,-24 0-32,0 24 31,-50 1 0,25 25-15,0-25-16,0-1 15,-25 1 1,25 0 0,0 0-1</inkml:trace>
  <inkml:trace contextRef="#ctx0" brushRef="#br0" timeOffset="43369.41">31381 12925 0,'25'0'78,"-1"-25"-63,26 25-15,-25 0 16,24 0-16,-24-25 16,25 25-16,-1 0 15,-24 0 17</inkml:trace>
  <inkml:trace contextRef="#ctx0" brushRef="#br0" timeOffset="43668.63">31530 12801 0,'0'0'0,"-25"-25"15,0 25 1,25 25 31,-25-1-47,25 51 15,-25-26 1,1 26 0,24-26-1</inkml:trace>
  <inkml:trace contextRef="#ctx0" brushRef="#br0" timeOffset="44302.78">31803 12776 0,'0'-25'15,"24"0"17,1 25-17,0 25-15,0-25 16,0 0-16,-25 25 16,24-25-16,-24 49 15,0 1 16,-24 0-15,-26-26 0,0-24-1,50 25 1,25-25 0,25 0-1,49 0 1,-25-25-1,-49 25-15</inkml:trace>
  <inkml:trace contextRef="#ctx0" brushRef="#br0" timeOffset="44768.76">32299 12701 0,'0'0'0,"0"-24"15,-25 48 48,0-24-63,0 50 15,25-25-15,-25 24 16,1 1 0,24 0-1,24-26 1,26 1 0,0-25 15,-26 0-16,1 0 1,0-49 0,-75 24-1,26 25 1,-1 0 0,0 0-1,0 0-15</inkml:trace>
  <inkml:trace contextRef="#ctx0" brushRef="#br0" timeOffset="44984.38">32522 12900 0,'0'0'0,"25"0"16,-25 25 62</inkml:trace>
  <inkml:trace contextRef="#ctx0" brushRef="#br0" timeOffset="45486.07">32671 12726 0,'0'0'0,"0"-25"16,0 1 15,-25 48 0,0 1-15,25 25 0,0-25-1,25 24 1,0-49-1,24 0 1,26 0 0,-50-25-1,-1 1 1,1 24 15,-25 24-15,-25-24-1,25 75 1,-24-26 0,-1 1-1,50 0 1,-25-26 0</inkml:trace>
  <inkml:trace contextRef="#ctx0" brushRef="#br0" timeOffset="46895.76">26618 13619 0,'0'0'0,"49"0"32,-24 0-17,-50 0 17,1-25-17,48 25 79,1 0-78,0 0-1,0 0 1,0 0-16,0 0 15,-1 0 17,1 0-32,0-24 15,0 24 1,24 0 0</inkml:trace>
  <inkml:trace contextRef="#ctx0" brushRef="#br0" timeOffset="47334.82">26816 13470 0,'0'0'0,"-24"0"15,24-24 1,0 48 109,0 1-125,0 0 16,0 0-16,0 0 15,0-1-15,-25 26 16,50 0-1,-25-26 1</inkml:trace>
  <inkml:trace contextRef="#ctx0" brushRef="#br0" timeOffset="47835.95">27238 13446 0,'25'0'47,"0"0"-32,-1 0-15,1-25 16,0 25-16,-25 25 16,25-1 15,-25 26-16,-50 0 1,1-26 0,24 1-1,0 25 1,50-75 15,24 25-15,26-25-1,-26 0 1,26 1 0,-25 24-1</inkml:trace>
  <inkml:trace contextRef="#ctx0" brushRef="#br0" timeOffset="48553.47">27883 13346 0,'0'0'16,"-25"0"-1,0 0-15,-24-24 16,24 24 0,25 24 62,0 1-47,-25 0-31,50 0 16,-25 0-16,0-1 15,0 26 1,0 0 0,0-26 30,0-48-14,25-1-17,0 25 1,-25-25-16,49 25 16,-24 0-1,0 0 32,-25 25-31,0 0-1,0 24 1,0-24 0,-25 0-1,0-25-15,0 25 16,1-25-1,-1 0 1</inkml:trace>
  <inkml:trace contextRef="#ctx0" brushRef="#br0" timeOffset="48808.19">28181 13619 0,'0'0'16,"25"0"-1,-25-25 17,0 50 14</inkml:trace>
  <inkml:trace contextRef="#ctx0" brushRef="#br0" timeOffset="49536.38">28652 13446 0,'0'-25'15,"0"0"17,0 0 14,0 0-14,0 1-17,-50 24-15,26-25 16,-1 25 0,-25 25-1,25-25 1,25 24-1,25 1 1,0 0-16,49 0 16,1 24-1,-26-24 1,1 25 15,-50-1-15,0 1-1,-25-25 1,-49 0 0,49-25-1,-25 0 1,26-50 0,24 0-1,24 26-15,1-51 16,25 1-1</inkml:trace>
  <inkml:trace contextRef="#ctx0" brushRef="#br0" timeOffset="50852.68">29272 13545 0,'0'-25'31,"25"25"0,0 0-15,0 0-16,-1 0 15,51-25 1,-50 25 0,24 0-1</inkml:trace>
  <inkml:trace contextRef="#ctx0" brushRef="#br0" timeOffset="51153.03">29446 13421 0,'0'0'0,"0"-25"47,-25 25-32,25 25-15,0 0 16,-25 24 0,50 26-1,-25-26 1,0 1 0,0-25-16</inkml:trace>
  <inkml:trace contextRef="#ctx0" brushRef="#br0" timeOffset="51569.32">29768 13396 0,'0'0'0,"25"-50"31,-25 26-31,50 24 32,-25 0-17,-1 0 1,1 49-1,-25 1 1,-49-1 0,-1 1-1,25 0 1,50-50 15,49 0-15,-24-25-1,0 0 1,-1-25 0</inkml:trace>
  <inkml:trace contextRef="#ctx0" brushRef="#br0" timeOffset="52085.52">30215 13272 0,'0'0'0,"0"-25"31,25 25 0,-1 0-15,1 0-1,-25 25 1,0 0 0,-25 0-16,25-1 31,0 1-31,0 0 31,25 0-15,-25 0-1,25-1 17,-50 1-17,25 0 1,0 0-1,-49-25-15,24 0 32</inkml:trace>
  <inkml:trace contextRef="#ctx0" brushRef="#br0" timeOffset="52459.98">30612 13545 0,'25'0'62,"-25"25"-15,24-25 31</inkml:trace>
  <inkml:trace contextRef="#ctx0" brushRef="#br0" timeOffset="54287.29">30984 13396 0,'25'0'32,"0"0"-1,-1 0-16,1 25 1,0 0 0,-25-1-16,25-24 15,-25 75 1,-50-1 0,1-24 15,24-1-16,-25-24 1,75-25 15,0 0-31,24 0 16,26-25 0,-26 1-1,-24-1 1,0 25-16</inkml:trace>
  <inkml:trace contextRef="#ctx0" brushRef="#br0" timeOffset="54802.62">31406 13594 0,'0'-24'31,"24"24"32,1 0-48,0 0-15,0-25 16,0 25-16,-1 0 16,1 0-1,0 0 1</inkml:trace>
  <inkml:trace contextRef="#ctx0" brushRef="#br0" timeOffset="55104.08">31530 13470 0,'0'0'0,"0"-24"16,0-1 31,0 50-32,0-1-15,-25 1 16,25 25-1,0 24 1,0 1 0,0-26-1,0-24 1</inkml:trace>
  <inkml:trace contextRef="#ctx0" brushRef="#br0" timeOffset="55504.25">31951 13396 0,'0'0'0,"25"0"15,-25-25 1,25 25 0,0 25-16,0 0 15,-1 24 1,-73 51 0,24-51-1,0-24 16,0 0-15,1-25 0,73 0-1,26-25 1,-1 0 0,-24 0-1</inkml:trace>
  <inkml:trace contextRef="#ctx0" brushRef="#br0" timeOffset="55819.84">32274 13446 0,'0'0'0,"25"-25"31,-25 50 16,0-1-31,-25 1-16,25 0 15,0 0-15,0 0 16,25-1-1,-50 1 1</inkml:trace>
  <inkml:trace contextRef="#ctx0" brushRef="#br0" timeOffset="56064.15">32497 13594 0,'0'-24'15,"0"-1"-15,0 50 78,0-1-62</inkml:trace>
  <inkml:trace contextRef="#ctx0" brushRef="#br0" timeOffset="56637.04">32894 13495 0,'0'0'0,"0"-25"0,25 1 15,-25-1 1,-25 0-16,25 0 15,-25 0 1,25 1-16,0-1 16,-49 25-1,-26 0 1,26 25 0,24 24 15,25-24-16,0 25 1,25-50 0,-1 24-1,26-24 1,-25-24 15,0 48-15,-25 1-1,24 50 1,-24-26 0,-24 26-1,-1-26 1,25-24 0,0 0-1</inkml:trace>
  <inkml:trace contextRef="#ctx0" brushRef="#br0" timeOffset="58792.5">13247 12428 0,'0'25'16,"-25"0"-16,0-25 16,25 25 30,25-25-14,-25-25-17</inkml:trace>
  <inkml:trace contextRef="#ctx0" brushRef="#br0" timeOffset="61270.76">28826 14190 0,'0'0'0,"0"-25"15,24 50 95,1-25-95,0 0 1,25 0 0,-25 0-16,-1 0 15,26 0 1,24 0 0,-49 0-1</inkml:trace>
  <inkml:trace contextRef="#ctx0" brushRef="#br0" timeOffset="61621.09">28875 14388 0,'0'0'16,"25"0"46,0-25-46,0 50-16,24-25 15,-24 0-15,74 0 16,-49 0 0,-25 0-1,0 0 1,-1-25 0</inkml:trace>
  <inkml:trace contextRef="#ctx0" brushRef="#br0" timeOffset="62209.74">29669 14264 0,'0'-25'0,"0"1"15,-25 24 17,50 0 14,0 0-30,0-25-16,0 25 16,-1 0-1,1 25-15,-25-1 32,-25-24-32,25 25 15,-24 25 1,48-25-1,1-1 1,0 1 0,0 0-1,-25 0 17,0 0-17,-25 0 1,-25-1-1,-24 1 1,49-25 0,0 0-1,1 0-15</inkml:trace>
  <inkml:trace contextRef="#ctx0" brushRef="#br0" timeOffset="62570.16">30066 14264 0,'0'0'0,"-25"-25"31,25 50 31,0 0-62,0 0 16,0 0-16,0 49 16,0-24-1,0-25 1,0-1-1,25-24 1,0 0 0</inkml:trace>
  <inkml:trace contextRef="#ctx0" brushRef="#br0" timeOffset="63054.63">30364 14215 0,'0'0'0,"0"-25"32,0 0-17,0 50 1,-25 0-16,25 24 15,0 1 1,0-1 0,25-49-1,49 0 17,-24-24-17,-25 24 1,-25-25-16,24 25 15,-24-25 1,25 50 0,-50 0-1,25 24 1,-24 26 0,-1-26-1,25-24 1,25-25-1</inkml:trace>
  <inkml:trace contextRef="#ctx0" brushRef="#br0" timeOffset="63253.66">30761 14488 0,'0'0'0,"24"0"31,1 0 1,-25 24-1</inkml:trace>
  <inkml:trace contextRef="#ctx0" brushRef="#br0" timeOffset="63672.28">30909 14314 0,'0'0'0,"0"-25"15,0 0 1,0 0-1,25 25-15,25 0 16,-25-24 0,24 24-1,-24 0 1,0 0 0,0 0 15,0 24-31,-25 26 15,24 0 1,-24 24 0,0 1-1,0-1 17,0-49-17,25-25 1,-25 25-1</inkml:trace>
  <inkml:trace contextRef="#ctx0" brushRef="#br0" timeOffset="63887.09">31158 14537 0,'0'0'15,"-25"0"-15,25-25 16,0 1 15,25 24-31,24-25 16,26 25-1,-1-25 1,25 25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29:45.4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2853 2977 0,'0'-25'16,"-25"25"15,0 25-31,25 0 16,-49 0-16,-1 123 31,-24 1-15,-26 0-1,1 0 1,49-75 0</inkml:trace>
  <inkml:trace contextRef="#ctx0" brushRef="#br0" timeOffset="265.92">3349 3002 0,'0'0'0,"25"-50"31,-25 75-15,-25 0 0,0 24-1,-49 75 1,-26 0-1,26 25 1,24-74 0,26-26-16</inkml:trace>
  <inkml:trace contextRef="#ctx0" brushRef="#br0" timeOffset="466.07">2853 3374 0,'0'0'0,"0"-25"47,49 0-31,1 0-1,124 1 1,-25-1-16</inkml:trace>
  <inkml:trace contextRef="#ctx0" brushRef="#br0" timeOffset="866.59">3498 3349 0,'0'0'0,"25"0"31,-1 0-15,1 0-16,74-25 15,-24-24 1,-26 24 15,-49 0-15,-24 25-1,-51 25 1,-24 49 0,49-24-1,26-1 1,24-24 0,74 0-1,25-25 1,0-25-1,-24-49 1</inkml:trace>
  <inkml:trace contextRef="#ctx0" brushRef="#br0" timeOffset="1132.78">4192 3349 0,'0'0'15,"0"25"1,0 0-16,-24-1 16,24 1-1,-25-25 17,50-49-17,49-26 1,0 50-16,50-49 15,0 49 1,-74 25 0</inkml:trace>
  <inkml:trace contextRef="#ctx0" brushRef="#br0" timeOffset="1416.08">4837 3349 0,'0'0'16,"25"25"-1,0-25 1,49-25 0,26-25-1,-76 26-15,-24-26 16,-24 25 0,-51 25-1,-49 50 1,50 24-1,49-24 1,75 24 0,49-49-1,50 25 1</inkml:trace>
  <inkml:trace contextRef="#ctx0" brushRef="#br0" timeOffset="5416.45">9303 2630 0,'0'0'0,"0"-75"15,0 50 17,24 25-17,-48 25 48,-1 0-48,0 25-15,0-1 16,-24 1-16,-1 24 16,-74 50-1,74-74-15,-74 74 16,0-74-1,75-1 1,24-49 0,0 0-1,0-25 17,0-74-17,25-25 1,25 50-1,-25 24 1,25 50 0,25 0-1,49 50 1,75 24 0,-26 1-1,-24-1 1,-49-24-1,-26-26 1,-24 1 0,-25 0-1</inkml:trace>
  <inkml:trace contextRef="#ctx0" brushRef="#br0" timeOffset="5782.96">10096 3002 0,'-24'0'31,"48"0"16,1 0-31,25 0-16,-1 0 15,1 0-15,0 0 16,49 0 0,-49-25-1</inkml:trace>
  <inkml:trace contextRef="#ctx0" brushRef="#br0" timeOffset="5966.99">10072 3151 0,'0'0'0,"-50"24"31,100-24 1,-1 0-32,26 0 15,24 0 1,0 0-16</inkml:trace>
  <inkml:trace contextRef="#ctx0" brushRef="#br0" timeOffset="6466.89">11560 2754 0,'0'0'0,"-25"-25"16,25 0 15,-25 25-15,1 25 0,-1-25-1,-50 49 1,-24 26-1,50-1 1,24 1 0,25-1-1,25-49-15,24 25 16,50-26 0,1-24-1,-1-24 1,-50-51-1,-24-24 1,-25-25 0,-25 49-1,1 26 17,-1-1-17,-25 25 1,-24 75-1</inkml:trace>
  <inkml:trace contextRef="#ctx0" brushRef="#br0" timeOffset="6755.38">11907 2952 0,'0'0'0,"25"25"16,-25 0 0,0 0-1,0-1 17,0 1-17,-25 0 1,50-50 31</inkml:trace>
  <inkml:trace contextRef="#ctx0" brushRef="#br0" timeOffset="7300.87">12627 2778 0,'0'0'0,"0"-24"15,0-1 16,-25 25 16,0 0-47,25 25 16,-49 24 0,24 1-16,-25 24 15,25 26 1,0-1-1,50-25 1,25-24 0,0-50-1,49 0 17,-25-50-17,-24-24 1,-25-50-1,-1 0 1,-48 49 0,-1 1-1,0 74 1,-25 0 0</inkml:trace>
  <inkml:trace contextRef="#ctx0" brushRef="#br0" timeOffset="8167.05">13917 2580 0,'0'0'0,"25"-25"0,-50 0 16,25 1 0,-25-26-1,-25 50 1,-24-25-1,49 25 1,0 0 0,0 0-1,1 25 17,-1 25-17,0-1 1,0 50-1,25 1 1,0-26 0,-25 0-1,1-24 1,-1-25 0,25-50 15,25 25-31,-1-25 15,51 0 1,-26 1-16,26-1 16,24 25-1,-49 25 17,-1 24-17,-24 26 1,0-1-1,0 1 1,-50-1 0,0-24-1,-24-1 1,-51-24 0,-49 0-1,75-25 1,24 0-1,1-25 1,-1 0 0,25 25 15</inkml:trace>
  <inkml:trace contextRef="#ctx0" brushRef="#br0" timeOffset="17051.61">15951 3572 0,'25'-49'16,"-25"24"15,0 50 0,-25-1-15,0 51-16,-25-26 15,-74 76 1,50-26 0,49-50-16</inkml:trace>
  <inkml:trace contextRef="#ctx0" brushRef="#br0" timeOffset="17700.8">19027 2357 0,'0'-25'15,"25"25"1,-25-25-16,0 0 15,0 50 48,0 0-63,-25 25 16,25 24-16,-25-24 15,0 123 1,1-24-1,24 0 1,24-25 0,26-74-1,0-26 1,74 1 0,-25-25-1,-50-25-15</inkml:trace>
  <inkml:trace contextRef="#ctx0" brushRef="#br0" timeOffset="17900.89">18977 2803 0,'0'0'0,"-74"-25"31,74 1-16,124-1 1,74 0 0,-24 25-1</inkml:trace>
  <inkml:trace contextRef="#ctx0" brushRef="#br0" timeOffset="18567.28">20019 3051 0,'0'-24'16,"0"-1"15,0 50 16,-25-1-32,25 26-15,-24 0 16,-1-26-16,0 26 16,-49 24-1,-1-24 1,1-25-1,49-25 1,0 25 0,25-75 15,25-24-15,0-1-1,0 50 1,-1 1-1,-24 48 1,50 26 0,-25 0-1,0 24 1,24-24 0,-24-1-1</inkml:trace>
  <inkml:trace contextRef="#ctx0" brushRef="#br0" timeOffset="18900.86">20218 3299 0,'0'0'0,"0"-24"0,-25 48 62,25 1-62,-25 0 16,-25 49 0,-24 26-1,0-1 1,-50 25-1,49-50 1,1-24 0,24-25-1</inkml:trace>
  <inkml:trace contextRef="#ctx0" brushRef="#br0" timeOffset="19200.87">20118 3771 0,'0'0'0,"50"-25"32,-50 0-32,25 25 15,-25 50 1,-25 24-1,-25-24 1,1-1 0,49-24 15,49-25-15,26-25-1,-1 25-15</inkml:trace>
  <inkml:trace contextRef="#ctx0" brushRef="#br0" timeOffset="19501">20739 3473 0,'0'0'0,"24"-50"32,1 50-32,0-24 15,0 24 1,-25 24 0,25 26-1,-25 0-15,-75 24 16,-24-24-1,49-26 1,50 1-16</inkml:trace>
  <inkml:trace contextRef="#ctx0" brushRef="#br0" timeOffset="19918.16">21111 3324 0,'0'0'16,"49"0"0,-49-25-1,25 50 17,-25 0-17,0 25 1,0-1-1,0 1 1,0-25 0,50-1-1,24-24 1,1-24 0,-1-26-1,-24 0 1,-1-24-1,-49 49-15,25-24 16,-50-1 0,25 25 15,-25 0-31</inkml:trace>
  <inkml:trace contextRef="#ctx0" brushRef="#br0" timeOffset="20217.46">22301 2977 0,'0'-25'15,"0"0"17,25 25-32,50 0 31,-1 0-15,1 0-1,-26 0 1</inkml:trace>
  <inkml:trace contextRef="#ctx0" brushRef="#br0" timeOffset="20401.04">22326 3101 0,'0'0'0,"-25"25"15,1-25 1,48 0-1,51 25 1,49-25 0,-25 0-1</inkml:trace>
  <inkml:trace contextRef="#ctx0" brushRef="#br0" timeOffset="21301.01">23964 2208 0,'0'0'0,"24"-25"15,-24 0-15,0 0 31,0 50 16,0 0-47,-24 99 32,-26 50-17,0 24 1,1-24-1,24-25 1,50-25 0,74-99-1,0-1 1,25-73 0</inkml:trace>
  <inkml:trace contextRef="#ctx0" brushRef="#br0" timeOffset="21517.56">23815 2778 0,'0'0'0,"-25"0"15,25-24 1,25 24-1,74-25 1,25 0 0,-50 50-16</inkml:trace>
  <inkml:trace contextRef="#ctx0" brushRef="#br0" timeOffset="22201.27">24559 3399 0,'0'-25'0,"0"0"15,-25 25 32,0 0-31,25 25-16,-25 0 15,1 24-15,-1-24 16,0 0 0,0 24-1,0 1 1,25-25-16,50-25 16,24 0-1,1 0 1,-25-25-1,-26-49 1,1 24 0,-25 0 15,-25 26-15,1-1-1,-1 25-15</inkml:trace>
  <inkml:trace contextRef="#ctx0" brushRef="#br0" timeOffset="22403.14">24881 3473 0,'0'25'46,"25"-25"-30,-50 0 0,50 25-1</inkml:trace>
  <inkml:trace contextRef="#ctx0" brushRef="#br0" timeOffset="22818.18">25204 3374 0,'0'0'0,"0"-25"16,-25 50 31,25 0-32,0 24 1,-25-24-16,25 0 16,0 0-16,25-1 31,0 1-15,0-25-1,-1 0 1,26-49-1,-25-1 1,0 0 0,-25 1-1,0 24 1,-25 25 0,-25-25-1</inkml:trace>
  <inkml:trace contextRef="#ctx0" brushRef="#br0" timeOffset="23452.34">25675 3200 0,'0'0'15,"25"-49"1,-25 24-1,-25 25 1,0 25 15,1-1-15,-1 1 0,25 0-1,0 0 1,0 0-1,0-1 1,0 1 31,-25-25-31,50 0 46,0 0-62,-1 0 16,1 0-1,0 0-15,0 0 16,0 25 0,-1 0-1,1 0 1,-25-1-1,0 26 1,-25 0 0,1-26 15,-26 1-15,0-25-1,1 0 1</inkml:trace>
  <inkml:trace contextRef="#ctx0" brushRef="#br0" timeOffset="23784.78">25998 3225 0,'0'0'0,"0"-25"15,0 0 1,49 25 15,-24 50-15,25-25 0,-1 49-1,26 1 1,-26 24-1,-24 0 1,-25 0 0,-99 1-1,-75-51 1</inkml:trace>
  <inkml:trace contextRef="#ctx0" brushRef="#br0" timeOffset="24217.46">24137 3399 0,'0'0'0,"0"24"47,-25 26-31,25 0-16,-24 49 15,48 25 17,51-25-17,49 0 1,-25-49-16</inkml:trace>
  <inkml:trace contextRef="#ctx0" brushRef="#br0" timeOffset="24584.04">26022 3845 0,'0'0'0,"25"0"15,-25-25 17,-49 50-17,-51 0 1,-48 49-1,-26 1 1,-49 49 0,-1 0-1,1-25 1,74-24 0,100-26-1</inkml:trace>
  <inkml:trace contextRef="#ctx0" brushRef="#br0" timeOffset="24835.22">25427 4366 0,'0'0'0,"50"0"15,-50 25 16,-25 0-15,-49 24 0,74 1-1,24-25 1,76-25 0,24 0-1,-50-50-15</inkml:trace>
  <inkml:trace contextRef="#ctx0" brushRef="#br0" timeOffset="25518.58">26916 3746 0,'0'0'0,"0"-25"31,-25 25-15,0 0 15,25 25 94,-25-25-125,0 0 47,25-50 0,0 25-31,25 25-16,0 0 15,0 0-15,0 25 16,-1 0 0,1 50-1,0-26 1,-50 26-1,-24-1 1,-75-49 0,74-25-16</inkml:trace>
  <inkml:trace contextRef="#ctx0" brushRef="#br0" timeOffset="26068.45">27362 3324 0,'0'-25'15,"0"1"32,25 48-31,-25 1-16,0 0 15,0 25-15,0-26 16,0 26 0,-25 24-1,0-24 1,25-25-16,25 0 31</inkml:trace>
  <inkml:trace contextRef="#ctx0" brushRef="#br0" timeOffset="26435.01">27585 3374 0,'0'0'0,"25"-50"31,0 50-31,0 0 16,0 0 0,24 25-1,-24 25 1,-25 24 0,-50 0-1,26-49 1,-26 0-1,50 0 17,50-25-17,-26 0 1,51 0 0,-26 0-16,-24-25 0</inkml:trace>
  <inkml:trace contextRef="#ctx0" brushRef="#br0" timeOffset="26951.5">28081 3200 0,'25'0'78,"0"0"-78,0 25 16,0 0-16,0 0 15,-1-1-15,1 76 16,0-26 0,-25 50-1,-25 0 17,-74-25-17,-50-24-15</inkml:trace>
  <inkml:trace contextRef="#ctx0" brushRef="#br0" timeOffset="27501.76">27213 3200 0,'-25'0'15,"1"0"17,24 25-17,-25 0-15,25 24 16,-25 1 0,25 0-16,0 49 15,25 0 1,24-49-1,26-1 1,-50-49-16</inkml:trace>
  <inkml:trace contextRef="#ctx0" brushRef="#br0" timeOffset="28418.58">28404 2530 0,'0'0'15,"-25"-24"1,25-1 31,25 25-32,0 0-15,24 0 16,1 0-16,49 0 16,0 0 15,-74 0-31</inkml:trace>
  <inkml:trace contextRef="#ctx0" brushRef="#br0" timeOffset="28601.59">28429 2654 0,'0'0'15,"-50"0"1,100 0 15,-1 0-31,1 0 16,74 0-1</inkml:trace>
  <inkml:trace contextRef="#ctx0" brushRef="#br0" timeOffset="29619.06">29744 2084 0,'0'0'0,"0"-25"16,0 50 77,0 24-77,-50 1-16,25 24 16,0 1-16,1 24 15,-26 50 1,25 0 0,25-50-1,75 0 1,24-74-1,25-25 1,-75-25-16</inkml:trace>
  <inkml:trace contextRef="#ctx0" brushRef="#br0" timeOffset="29835.32">29620 2580 0,'0'0'0,"-25"-25"0,25 0 31,25 1-15,-1 24-16,26 0 16,49 0-1,-49 0-15,49 24 16</inkml:trace>
  <inkml:trace contextRef="#ctx0" brushRef="#br0" timeOffset="31068.51">29942 2208 0,'0'0'0,"-273"99"16,149-49 0,-124-1-1,74 1 1,150-25 0,48 0-1,100-1 1,25-24-1,-74 0 1,-175 0 0,-123 25 15,0 0-15,74 0-1,75 0 1,74-1-1,99-24 1,75-24 0,-26-1-1,-123 25 1,-74 0 0,-150 25-1,75-25-15,-50 49 16,100 1-1,74-1 1,124 1 0,99 0 15,25-1-15,-24-24-1,-51 25 1,-49-1-1,-24 26 1,24-1 0,74 1-1,-124-51 1,-98-24 15</inkml:trace>
  <inkml:trace contextRef="#ctx0" brushRef="#br0" timeOffset="31984.9">8261 7269 0,'0'0'0,"-25"-25"15,0 25 1,0-25-1,50 25 17,0 0-17,49 0 1,100 0 0,0-25-1,-75 25 1,-74 0-1,-50 25 1</inkml:trace>
  <inkml:trace contextRef="#ctx0" brushRef="#br0" timeOffset="32152.2">8037 7591 0,'0'0'0,"-49"25"15,148-25 32,-25 0-47,125 0 16,-100-25-1</inkml:trace>
  <inkml:trace contextRef="#ctx0" brushRef="#br0" timeOffset="32618.56">10444 6450 0,'0'0'0,"0"-50"16,0 25 15,0 75-16,-25 49 1,0 75 0,-24 0-1,-1-1 1,50-49 0,50-49-1,74-26 1,49-49-1,-74-24 1</inkml:trace>
  <inkml:trace contextRef="#ctx0" brushRef="#br0" timeOffset="32819">10320 6971 0,'0'0'0,"-75"-25"16,50 25 0,75-25-1,0 25-15,24 0 16,100-25 0,-1 25-1</inkml:trace>
  <inkml:trace contextRef="#ctx0" brushRef="#br0" timeOffset="33885.42">11138 7417 0,'0'0'0,"25"0"0,-25-24 31,0-1-15,-25 25 31,1 25-32,-1-25-15,-50 74 16,26 0 0,24 26 15,0-26-15,50-24-1,0-25 1,24-1-1,26-24 1,-1-24 0,-49-26-1,0-25 1,-25-24 0,-25 25-1,25 49-15,-50-25 16,26 50-1,-26 0 1</inkml:trace>
  <inkml:trace contextRef="#ctx0" brushRef="#br0" timeOffset="34187.1">11486 7641 0,'0'0'0,"24"0"0,-24 24 78,0 1-62,0 0-16,0 0 63,25-25-63,-25-25 15</inkml:trace>
  <inkml:trace contextRef="#ctx0" brushRef="#br0" timeOffset="36035.41">11932 7393 0,'0'-25'62,"-49"50"-15,49-1-47,-25 1 16,0 25-16,0-25 15,0 24-15,0 26 16,75-1-1,25-24 1,49-50 0,-25 0 15,-50-50-15,-24 0-1,0-24 1,-50 0-1,0 24 1,-24 25 0,-1 0-1</inkml:trace>
  <inkml:trace contextRef="#ctx0" brushRef="#br0" timeOffset="37119.33">12528 7393 0,'0'-25'94,"0"0"47,49 25-126,-24 0 1,0 0-16,0 0 16,-1 0-16,1 50 31,-25-1-15,-25 26-1,1-26 1,-1 1-1,0-25 1,0-25 0,25 24-1,25-24 1,49-24 0,1-1-1,-1 25 1,-74-25-1,25 25 1</inkml:trace>
  <inkml:trace contextRef="#ctx0" brushRef="#br0" timeOffset="37769.42">13321 7219 0,'0'0'15,"0"-25"1,0 0-16,-24 25 31,-1-24-31,-50 48 16,1-24-1,49 25 17,25 0 30,0 0-46,0 0-16,25 24 15,-25 26 1,0-26 0,-25-49-1,25 25 1,25-50 0,0 0-1,49 1 1,-24-1-1,-25 25-15,-1 0 16,1 25 0,0 49 15,-25-24-15,0 24-1,-50-24 1,1-26-1,24 1 1,0-25 0,-25 0-1</inkml:trace>
  <inkml:trace contextRef="#ctx0" brushRef="#br0" timeOffset="38203.69">13644 7616 0,'0'0'0,"0"-25"16,25 25 31,-1 0-32,1 0-15,0 50 16,-25-1 15,-25 26-15,-24-1 0,-51-24-1,26-50-15</inkml:trace>
  <inkml:trace contextRef="#ctx0" brushRef="#br0" timeOffset="39818.8">14239 7145 0,'0'-25'31,"0"0"0,0 0 16,0 50 16,-25 0-63,25 0 15,0-1-15,0 1 16,0 25 0,0-1-1,0 1 1,-24 0-1,24-26 1,0 1 0,24-50 31</inkml:trace>
  <inkml:trace contextRef="#ctx0" brushRef="#br0" timeOffset="40219.01">14438 7169 0,'49'-49'31,"-24"24"-15,-25 0-1,25 25 1,0 25 0,-1 25-1,-24 24 1,-24 0 0,-1-49-1,25 25 1,-25-50-1,75 0 32,-26 0-31,51-25 0,-25 25-1,-26 0 1</inkml:trace>
  <inkml:trace contextRef="#ctx0" brushRef="#br0" timeOffset="40552.16">14835 7020 0,'0'0'0,"0"-24"16,24 24 0,-24-25-16,25 50 31,0-1-31,25 1 16,-26 50-1,1-1 1,0 25-1,-50-24 1,-49-1 0,-50-24-1,0-25 1,74-25-16</inkml:trace>
  <inkml:trace contextRef="#ctx0" brushRef="#br0" timeOffset="40985.74">14115 7095 0,'0'0'0,"-25"25"78,25 0-78,-24 24 16,24 1-16,-25-25 15,0 49 1,25 25 0,0 0-1,25-24 1,49-50-1,25-1-15</inkml:trace>
  <inkml:trace contextRef="#ctx0" brushRef="#br0" timeOffset="42302.89">16745 6946 0,'0'-25'0,"0"0"32,25 25-17,-1 0 1,1 0 0,74 0-1,25 0 1,-49 0-16,49-24 15,-25 24 1,-25 0 0,-49 0-1,-25 24 1</inkml:trace>
  <inkml:trace contextRef="#ctx0" brushRef="#br0" timeOffset="42502.69">16844 7194 0,'0'0'0,"-25"0"31,0 25-15,125 0-1,24-25 1,49 25-1,-24-25 1,-50 0 0</inkml:trace>
  <inkml:trace contextRef="#ctx0" brushRef="#br0" timeOffset="96255.94">18680 6822 0,'24'0'16,"-48"0"62,-1 25-78,0-25 15,0 0-15,0 0 16,-24 25-16,-26-25 16,1-25-1,49 25 16,-24-25-15,49 0 0,0 0-1,24 1 1,1-1-16,50 0 16,24 0-1,0 25 1,0 25-1,0 25 1,-24 49 0,-50 25-1,-50 0 1,-50 25 0,-49-50 15,-24-25-16,24-24 1,74-25 0,25-75-1,50 1 1,49-26 0,26 50-1,-1 1 1,0 24-1,-25 49 1,-24 1 0</inkml:trace>
  <inkml:trace contextRef="#ctx0" brushRef="#br0" timeOffset="96488.44">19449 7417 0,'0'0'0,"24"0"15,-24-24 1,0 48 0,0 1-1,0 0 1</inkml:trace>
  <inkml:trace contextRef="#ctx0" brushRef="#br0" timeOffset="96843.78">19994 6872 0,'0'0'15,"25"-50"1,-25 25 0,0 50 15,0 49-16,0 26 1,-25 49 0,-24-25-1,24-50 1,25-24 0,0-26 15,0-48-16</inkml:trace>
  <inkml:trace contextRef="#ctx0" brushRef="#br0" timeOffset="97292.84">20391 6996 0,'0'0'0,"25"-50"32,-25 25-17,25 0 1,0 25-16,49-24 16,50 24 15,-25-25-16,-49 25 1,-25 0 0,0 25-1,-25 24 1,-25 26 0,25 49-1,-25 25 1,0-1-1,25-24 1,-25-24 0,1-125 31</inkml:trace>
  <inkml:trace contextRef="#ctx0" brushRef="#br0" timeOffset="97522.88">20689 7343 0,'0'0'0,"-25"-50"31,0 50-15,25-24-1,25 24 1,74-25-1,25 50 1,0-25 0,-74 0-16</inkml:trace>
  <inkml:trace contextRef="#ctx0" brushRef="#br0" timeOffset="98189.18">21929 6971 0,'0'0'0,"50"-25"16,-50 0 0,0 0-16,25-24 15,-50-1 1,0 1 0,-24-1-1,-51 25 16,1 25-15,0 25 0,49 0-1,25 24 1,75 1 0,49-50-1,-24 0 1,-1 0-1,-49 0 1,-25 50 0,0 24-1,-25 25 1,0 50 0,1 0-1,-26-25 16,50-74-31,-25-1 16,25-24-16,-25 25 16,25-26 15,50-48-15,-50-1-16</inkml:trace>
  <inkml:trace contextRef="#ctx0" brushRef="#br0" timeOffset="98939.41">23715 6847 0,'0'0'0,"25"-50"15,-25 25 1,-49 50 15,24 0-15,-74 124-1,-1 49 1,76 1 0,48-26-1,100-49 1,-49-99-16,49-25 16,-50 0-16</inkml:trace>
  <inkml:trace contextRef="#ctx0" brushRef="#br0" timeOffset="99272.74">24782 6896 0,'0'0'0,"0"-99"15,-49 99 1,-1-25-1,25 25 1,-24 0-16,-76 50 16,51 24-1,0 26 1,49-1 0,25 0-1,25 0 1,-1 1-1,-48-26 1,-26 0 0,-24-49-1</inkml:trace>
  <inkml:trace contextRef="#ctx0" brushRef="#br0" timeOffset="99606.36">24236 7343 0,'0'0'0,"0"-74"16,25 24 0,0 0-1,25 1 1,49 49 0,0-25-1,-24 50 1,-26 24-1,-24 26 1,0-1 0,-25-24-1,-25-50 1,0 25 15,25-50-15,50-25-1,-25 1-15</inkml:trace>
  <inkml:trace contextRef="#ctx0" brushRef="#br0" timeOffset="100273.58">25005 7145 0,'0'0'15,"-49"0"1,24 0-16,-74 74 15,74-24 1,50 24 0,49-49-1,25 0 1,-24-25 0,-26-25 15,-24-50-16,0 1 1,25 0 0,-1 49-1,26 50 1,-75 24 0,0 26-1,-25-1 1,0-49-1,75-25 17,49-75-17,25 1 1,-25 49 0,-74 25 15,-25 25-16,-25 25 1,25-26-16,25 1 31,49-74-15,-24 24 0,49-25-1,-49 50 1,-25 0-1,-1 50 1,-24-1 0,-24-24-1</inkml:trace>
  <inkml:trace contextRef="#ctx0" brushRef="#br0" timeOffset="100707.17">27412 6673 0,'0'0'0,"0"-25"0,24 25 31,-24 25-16,-24 25 1,-51 99 0,-24 24-1,49 1 1,26-50 0,-1-74-16,25-26 15</inkml:trace>
  <inkml:trace contextRef="#ctx0" brushRef="#br0" timeOffset="101806.99">27089 7194 0,'0'0'0,"0"-49"15,50-1 1,123 50 15,51-25-15,-51 0-1,-98 0 1,-150 25 0,-24 25-1,25 0-15,-26 25 16,100-1 0,125-49-1,48 0 1,-24-49-1,-75 49 1,-74 49 15,0 1-15,0-25 0,50 74-1,0-99 1,148-25-1,-74-99 1,0-50 0,-25-49-1,-49 99 1,-50 99 0,-50 50-1,26 50 1,98 49-1,50-25 1,-74-50-16,49 26 31,-74-50-31,-50 49 16,-149 25 0,50-74 15,75-25-16,73 0 1,100-25 0,100-49-1,24-100 1,-50 1 0,-74-1-1,-99 75 1,-75 49-1,-24 100 1,-25 49 0,24 50 15,26 0-15,49 0-1,74-25 1,25-25-1,1-74 1,-1-50 0,-25-99-1,1 0 1,-50 24 0,-25 76-1,-75 48 1,26 76-1,49-1 1,-25-25 0,74 75 15,26-99-15,-1-25-16</inkml:trace>
  <inkml:trace contextRef="#ctx0" brushRef="#br0" timeOffset="102091.41">30438 6574 0,'0'-25'0,"0"50"0,0-75 15,0 75 1,50 74-1,-1 100 1,-24 74 0,-25-124-1,0-1-15,-124 100 16,-50-74 0,-49-75 15,-25-49-31</inkml:trace>
  <inkml:trace contextRef="#ctx0" brushRef="#br0" timeOffset="110173.67">2977 10543 0,'0'0'15,"0"-25"-15,-25 1 16,25-1-16,-25 0 16,25 0-1,-25 25 1,-24 25-1,-1 49 1,50 50 0,0 25-1,75-50 1,-26-24 0,-24-26 15,-75 26-16,26-50-15,-100 24 16,0-49 0,24-24-1,76-51 1,24 1-16</inkml:trace>
  <inkml:trace contextRef="#ctx0" brushRef="#br0" timeOffset="110806.88">3349 10742 0,'0'0'16,"-25"24"-16,-24 26 31,-1 49-15,50-24-1,50-51 1,49-24 0,0-74-1,-49 0 1,-26-1 0,-24 50-1,0 1 1,0 98-1,0 25 1,25-49-16,25 24 16,-1-49-1,26-99 1,-1-50 15,1-75-15,-26 1-1,1 98 1,-25 76 0,-25 73-1,0 75 1,0 0 0,25-49-1,-1-50-15,-24-1 16,50 26-1,-75 0 1,-24 49 0,-51-50-1,26-24 1,49-74 0</inkml:trace>
  <inkml:trace contextRef="#ctx0" brushRef="#br0" timeOffset="111090.72">4614 10618 0,'0'0'0,"-74"49"31,49-24-31,-50 49 16,51-24-1,48 0 1,26-26 0,0 26-1,-50 0 1,-75-1 0,-49-24 15,75 0-31,-1-50 0</inkml:trace>
  <inkml:trace contextRef="#ctx0" brushRef="#br0" timeOffset="111308.17">5061 10469 0,'49'0'16,"-98"0"-16,123 0 0,-74-25 15,0 50-15,-50 0 16,26 74 0,-26 124 15,25-74-31,25-75 31</inkml:trace>
  <inkml:trace contextRef="#ctx0" brushRef="#br0" timeOffset="111640.64">4813 10890 0,'0'0'0,"-25"0"16,25-24 15,49 24-31,1-25 16,99 0-1,-25 0 1,-50 0-16,-24 1 16,-25 48 15,-1 26-15,1 0 15,25-26-16,24 1 1,1-25 0,-1-74-16</inkml:trace>
  <inkml:trace contextRef="#ctx0" brushRef="#br0" timeOffset="112324.5">5805 10444 0,'0'-50'0,"0"100"0,0-125 16,0 125 15,0-25-31,-75 99 16,51 50-1,-1-26 1,25-73 0,74-75 15,75-50-16,-25-49 1,-25-25 0,-74 74-1,-25 75 1,-49 50 0,24 24-1,25 0 1,49-49-1,51-50 1,-1-50 0,-25-24-1,-49-1 1,-25 50 0,-25 25 15,-24 50-16,24 0-15,25 49 16,25-25 0,74-49-1,0-25 1,0-74 0,-24-1-1,-51-24 1,1 49-1,-50 50 1,1 75 0,-1 24-1,0 124 1,0-74 15,25-74-15</inkml:trace>
  <inkml:trace contextRef="#ctx0" brushRef="#br0" timeOffset="112524.14">5780 10692 0,'0'0'0,"-74"-25"15,49 0-15,25 1 16,0-1-16,149-50 16,-25 26-1</inkml:trace>
  <inkml:trace contextRef="#ctx0" brushRef="#br0" timeOffset="113573.81">8931 10618 0,'-50'-75'31,"0"50"-31,25 50 16,-123 50-1,24 24 1,49 25 0,75-99-1,99-25 1,50-75 0,0-49 15,-99 25-16,-25 49-15,-50 75 32,0 124-17,0 0 1,50-50 0,49-74-1,1-50 1,24-74-1,-25-75 1,1-24 0,-26 74-1,-49 198 17,-24 1-17,-1 98 1,25-24-1,49-75 1,26-49 0,-1-74-1,1-100 1,-26-50 0,1 1-1,-50 99 1,0 123-1,-50 100 1,25-49-16,1 123 16,24-49-1,49-25 1,26-74 15,-26-50-31</inkml:trace>
  <inkml:trace contextRef="#ctx0" brushRef="#br0" timeOffset="113979.52">11089 10543 0,'0'-25'31,"0"50"-15,0 25-1,25 99 1,-1-25-1,-24-50 1,25-74 0,25-50-1,-25-74 1,49-74 0,-24 49-1,-26 75 1,1 123-1</inkml:trace>
  <inkml:trace contextRef="#ctx0" brushRef="#br0" timeOffset="115107.13">11957 10667 0,'0'0'0,"25"-74"31,-25 49-31,-50-25 16,-24 50-1,-50 50 1,0 24 0,74 26-1,50-76 1,25-24-1,74-24 1,-25-26 0,-24-24-1,-25 49 1,-25 50 15,0 24-15,-50 26-1,75 24 1,25-74 0,49-25-1,25-25 1,-25-50 0,0-73-1,-49-51 1,0 100-16,-26 0 15,-24 49-15,0 0 16,-49 100 15,-26 74-15,26 50 15,24 24-15,25-74-1,50-25 1,49-74 0,0-50-1,25-74 1,-49-25 0,-75 75-16,24 24 15,-73 99 16,24 25-15,25-24 0,74-26-1,26-49 1,-26-49 15,0-1-15,-49-24-1,0 49 1,-25 0 0,-25 50-16,0 74 15,25-49 1,50-1 0,74-49-1,-50-24 1,100-76-1,-50-48 1,-99 98 0,0 50-1,-50 50 1,0 24 15,0 25-15,1 0-1,-1-49-15</inkml:trace>
  <inkml:trace contextRef="#ctx0" brushRef="#br0" timeOffset="115458.22">15529 10940 0,'-25'0'0,"1"25"16,24 24-16,-25-24 16,-25 99-1,1 25 1</inkml:trace>
  <inkml:trace contextRef="#ctx0" brushRef="#br0" timeOffset="116124.49">16521 10593 0,'-24'0'32,"-1"25"-32,0-1 15,0 76 1,25-26 0,99-49-1,1-50 1,-26-49-1,-24-1 1,-25 26 0,-25 73 15,0 26-15,0 0-1,74 24 1,50-24-1,25-50 1,-25-50 0,-50-99-1,-49 50 1,-50 74 0,0 25-1,1 75 1,24-26-1,49 1 1,50-50 0,1-25-1,-26-25 1,-49 1 15,-25 24-15,25 25-1,24 50 1,100 24 0</inkml:trace>
  <inkml:trace contextRef="#ctx0" brushRef="#br0" timeOffset="116573.72">19077 10444 0,'0'0'15,"49"-50"-15,-49 25 0,0 1 16,-124-1 0,-25 50-1,75 49 1,99-24 0,99-1 15,-25-49-16,-25 25 1,-49 0 0,-25 49-1,-25 50 1,-49 25 0,-75 25-1,0-25 1,50-100-1,49-98 1,75-125 0,124-49-1,50 24 1,-26 100 0,-98 74-1</inkml:trace>
  <inkml:trace contextRef="#ctx0" brushRef="#br0" timeOffset="116957.26">19349 10543 0,'0'0'16,"50"0"0,-50 25-1,0 0 17,0 0-32,50-1 15,24 26 1,50-50-1,-25-25 1,25-24 0,-24-125-1,24-49 1,-25-25 15,-74 124-15,-25 124-1,-75 49 1,-24 125 0,74 173-1,50-173 1,25-50 0,-26-75-1,1-49-15</inkml:trace>
  <inkml:trace contextRef="#ctx0" brushRef="#br0" timeOffset="117091.33">20069 10469 0,'0'-25'0,"0"50"0,0-75 16,49 0 15,75 26-15,-49 24-16</inkml:trace>
  <inkml:trace contextRef="#ctx0" brushRef="#br0" timeOffset="118723.89">9625 12627 0,'25'-25'62,"25"25"-46,-1 0-16,1 0 15,-1-25-15,26 50 16,-75 0 15,0 49-15,-50 1-1,25-26 1,25-24 0,0 0-1,25 0 1,-25 0 15,-25-25-15,25 24-1,0 1 1,-49 0 0,-1 0-1,1 0 1,24-1 15,0-24-15,75 0 15,-26-24-15,76 24-1,-1-25 1,25 0 0,-99 25-16,49 0 15,-24 0 16</inkml:trace>
  <inkml:trace contextRef="#ctx0" brushRef="#br0" timeOffset="119157.59">10419 12751 0,'0'0'0,"0"-25"31,0 0-15,0 50-1,-25 0 1,0 49 0,25 26-1,25-51 1,74-24-1,1-25 1,-1-25 0,-50-49-1,1 49 1,-50 0 0,0 50 15,-25 25-16,0 24 1,1 0 0,24 1-1,24-50 1</inkml:trace>
  <inkml:trace contextRef="#ctx0" brushRef="#br0" timeOffset="119348.34">11163 13123 0,'0'0'0,"0"0"32,-25 0-32,25 25 31,0 0-16</inkml:trace>
  <inkml:trace contextRef="#ctx0" brushRef="#br0" timeOffset="120025.15">11610 12726 0,'-25'-49'15,"25"24"1,25 25 31,24 0-32,26 25 1,-51 74 0,-24-25-16,-74 50 15,-25 0 1,24-74 0,75-25-1,-24-25 1,73-25-1,50 0 1,1 0 0,-51 25-1</inkml:trace>
  <inkml:trace contextRef="#ctx0" brushRef="#br0" timeOffset="120293.35">12354 12751 0,'0'-25'0,"0"50"0,0-75 16,25 50 0,-25 50-1,-25-25 1,0 74-1,0 25 1,-24 0 0,24 0 15,74-49-31</inkml:trace>
  <inkml:trace contextRef="#ctx0" brushRef="#br0" timeOffset="120924.3">14140 12949 0,'0'0'0,"-25"-24"31,0 24 16,50 0-31,25 0-16,-1 0 15,1 0 1,99-25-1,0 25 1,0-25 0,-100 25-16,26-25 15,-75 0 1,24 1 0</inkml:trace>
  <inkml:trace contextRef="#ctx0" brushRef="#br0" timeOffset="121124.05">14512 12701 0,'0'0'0,"0"25"47,-25 0-47,50 0 16,-25 24-16,0-24 15,0 99 1,0-74-16</inkml:trace>
  <inkml:trace contextRef="#ctx0" brushRef="#br0" timeOffset="121307.98">14165 13520 0,'0'0'0,"-25"25"16,75 0 31,-1-25-47,125-25 15,-50 0-15,149 0 16,-124 25 0</inkml:trace>
  <inkml:trace contextRef="#ctx0" brushRef="#br0" timeOffset="121692.22">15777 12776 0,'0'0'0,"0"-25"0,50 0 16,49 25-1,0 50 1,-74 24 15,-25 50-15,-74 0-1,-1-49 1,50-26 0,25-24-1,25 0 1,74-25 0,-24-25-16,49-24 15</inkml:trace>
  <inkml:trace contextRef="#ctx0" brushRef="#br0" timeOffset="121867.35">16596 13198 0,'0'0'0,"25"49"32,-25-24 14,24-25-30</inkml:trace>
  <inkml:trace contextRef="#ctx0" brushRef="#br0" timeOffset="122141.06">17067 12850 0,'0'0'0,"0"-25"0,-25 1 0,25-1 47,0 50-31,-24-1-1,24 125 1,-25-50-1,25 1 1,-25-51 0</inkml:trace>
  <inkml:trace contextRef="#ctx0" brushRef="#br0" timeOffset="122491.28">17365 12974 0,'0'0'16,"0"-49"-1,0 24-15,25 0 0,-1-25 16,51 1 15,-25 24-15,-26 25-1,1 50 1,-50 49 0,1 25-1,-1 0 1,25-25 0,0-24-1,0-26 1,0-24-1</inkml:trace>
  <inkml:trace contextRef="#ctx0" brushRef="#br0" timeOffset="122657.83">17464 13346 0,'-25'0'15,"50"0"-15,-50-24 16,25-26-1,50 25 1,24-24 0,75 24-1,-25 0-15</inkml:trace>
  <inkml:trace contextRef="#ctx0" brushRef="#br0" timeOffset="122991.7">18332 12875 0,'0'0'0,"0"-74"16,0 24 0,-74 50-1,-25 0 1,24 25 15,50 49-15,25-24-1,50-25 1,25-1 0,-51 1-16,1 0 15,0 0 1,-25 74 0,-25 0-1,25 25 1,-49-24-1,24-76-15</inkml:trace>
  <inkml:trace contextRef="#ctx0" brushRef="#br0" timeOffset="123741.58">19697 12007 0,'0'0'0,"0"-50"32,-25 50-17,0 0-15,-74 75 16,-50 123 15,25 100-15,74 24-1,50 26 1,100-51 0,24-74-1,24-49 1,-48-99 0,-75-75-16,24 0 15,-24-25 1,-25-25-1,-25 25 1</inkml:trace>
  <inkml:trace contextRef="#ctx0" brushRef="#br0" timeOffset="124574.53">20838 12131 0,'0'0'0,"0"-25"16,0 50 15,-25 24-15,25 1-16,-25 99 15,0-25 1,1-25 15,24-24-31</inkml:trace>
  <inkml:trace contextRef="#ctx0" brushRef="#br0" timeOffset="124755.49">21136 12577 0,'0'0'0,"49"-24"31</inkml:trace>
  <inkml:trace contextRef="#ctx0" brushRef="#br0" timeOffset="125141.73">21433 12205 0,'0'0'0,"0"-74"32,0 49-32,25 25 15,74-25 1,0 25-1,-24-25 1,-25 25 0,-26 50-1,-48 49 1,24 25 15,-75 75-15,50-75-1,0-25 1,1-25 0,-1-49-1</inkml:trace>
  <inkml:trace contextRef="#ctx0" brushRef="#br0" timeOffset="125492.21">22128 12230 0,'0'0'0,"0"-74"31,0 49-31,0 0 16,74-25-1,25 26 1,-49 24 0,-25 49-1,-25 50 1,-25 1 0,0 24-1,0-25 1,50-49-16,-25 24 15,0 0 1</inkml:trace>
  <inkml:trace contextRef="#ctx0" brushRef="#br0" timeOffset="125991.47">20292 13049 0,'-50'24'0,"26"-24"16,24 25 0,49 0 15,51-25-16,172 0 1,-48 25-16,297-25 16,124-25-1,-100 0 1,-123-24 0,-174-1-1,-99-24 1,-124 24-1,-50 50-15</inkml:trace>
  <inkml:trace contextRef="#ctx0" brushRef="#br0" timeOffset="128158.34">20615 13917 0,'24'-25'15,"-24"50"32,25 25-47,0-1 16,0 1-1,24 74 1,-24-75-16,0 26 16,0-50-1,0-25 1,-1-50 0,1-49-1,-25-75 1,0-49-1,-25 74 1,25 50 0,0 49-1,100 1 17,24 49-17,25 0-15,198-25 16,50 25-1,-75 0 1,-148 0 0,-75-25-1</inkml:trace>
  <inkml:trace contextRef="#ctx0" brushRef="#br0" timeOffset="128475.2">21508 13867 0,'0'0'0,"0"-24"16,-25 24-1,25-25 1,0 74 0,0 26-1,0 24 1,-25 25 0,-25-25-1,26-24 1,24-51-16,-25-24 15</inkml:trace>
  <inkml:trace contextRef="#ctx0" brushRef="#br0" timeOffset="128842.03">21681 14016 0,'0'0'16,"25"-25"-16,-25 1 0,25-1 15,0-25 1,99 25 0,-25 25-1,-25 25 1,-74 25-16,-24 24 16,-1 1-1,25-51 1,25 1-1,24 0 1,1 0 0,-50 49-1,-50-24 17,-24-25-17,49-25 1,0-25-16</inkml:trace>
  <inkml:trace contextRef="#ctx0" brushRef="#br0" timeOffset="129308.31">23294 11982 0,'0'0'0,"0"-50"15,25 1 1,-25 24-1,24 25 1,100 124 0,50 50-1,-25 98 1,0 51 0,-100 24-1,-73 25 1,-125-49-1,-50-100 1,26-74 0,123-99-16,-49-1 15,49-49 1</inkml:trace>
  <inkml:trace contextRef="#ctx0" brushRef="#br0" timeOffset="130324.78">9749 15777 0,'0'0'0,"-25"-74"32,25 49-32,25 0 15,0 1 1,74-26-1,50 50 1,-25-25 0,-50 75-1,-74 49 1,-124 50 0,-49 25-1,24-50 1,75-50-1,49-74 1,25 25 0,49 0-16,51-25 15,48-25 17,26 0-17,-25 25 1</inkml:trace>
  <inkml:trace contextRef="#ctx0" brushRef="#br0" timeOffset="130758.86">10543 15728 0,'0'0'0,"0"-50"31,-25 50-15,25 50-1,-25-1-15,1 76 16,24-1 15,49-100-15,50-24-1,25-49 1,-24-50 0,-26 24-1,-49 50 1,0 50 0,-50 74-1,0 25 1,-25 25-1,26-50 1,24-49 0</inkml:trace>
  <inkml:trace contextRef="#ctx0" brushRef="#br0" timeOffset="130931.07">11188 16150 0,'0'0'0,"0"24"47,0 1-31,0 0-16,0 0 16</inkml:trace>
  <inkml:trace contextRef="#ctx0" brushRef="#br0" timeOffset="131258.85">11585 15753 0,'0'0'0,"49"-75"31,-24 50-31,25 25 15,-25 50 1,-25 99 0,-100 0-1,26-25 1,74-50 0,25-74-1,24 0 1,75-49-1,1 24 1,-51-25 0</inkml:trace>
  <inkml:trace contextRef="#ctx0" brushRef="#br0" timeOffset="131491.82">12255 15728 0,'0'0'0,"24"-50"32,-24 75-1,0 25-31,25-1 16,-25 75-1,-25 25 1,1-74-16,-1 73 15,0-98 1</inkml:trace>
  <inkml:trace contextRef="#ctx0" brushRef="#br0" timeOffset="132024.87">14066 15802 0,'0'0'0,"0"-49"31,0 24 0,24 50-31,26-25 16,99 0-1,24 0 1,1 0 0,-99-25-1</inkml:trace>
  <inkml:trace contextRef="#ctx0" brushRef="#br0" timeOffset="132225.19">14487 15554 0,'0'0'0,"-25"-25"31,1 50-15,24 25 0,0 74-1,-25 25 1,-25 49-1</inkml:trace>
  <inkml:trace contextRef="#ctx0" brushRef="#br0" timeOffset="132425.19">14090 16571 0,'0'25'47,"25"-25"-47,25 0 16,-1-25-16,51 25 15,98-24 1,50 24 0</inkml:trace>
  <inkml:trace contextRef="#ctx0" brushRef="#br0" timeOffset="134958.76">15703 15678 0,'0'0'0,"-25"0"15,25-25 1,25 25 0,-25 25 46,0 25-62,0 24 16,-25 1-1,25-1-15,0 100 16,-25-25 0,50-25-1,-25-50 1,25-74 0,-25 25-1,25-25 1</inkml:trace>
  <inkml:trace contextRef="#ctx0" brushRef="#br0" timeOffset="135114.96">16273 16274 0,'0'0'0,"25"0"31,0 0 16</inkml:trace>
  <inkml:trace contextRef="#ctx0" brushRef="#br0" timeOffset="135492.1">16968 15852 0,'0'0'0,"25"-25"0,-50 0 15,0 25 1,-24 25 0,24 25-1,-50 49 1,51 50-1,24-25 1,49-75 0,50-24-1,25-50 1,-24-49 0,-76-25-1,-24 24-15,-49-49 16,-26 50-1,1 24 1</inkml:trace>
  <inkml:trace contextRef="#ctx0" brushRef="#br0" timeOffset="135892.07">17340 15703 0,'0'0'16,"25"-50"-1,-25 26-15,25-1 16,49 0 0,100-25-1,-25 26 1,-50 24-1,-74 0 17,-25 24-32,-25 76 15,-25 48 17,25 51-17,1-25 1,24-26-1,0-73-15,0-1 16,0 1 0</inkml:trace>
  <inkml:trace contextRef="#ctx0" brushRef="#br0" timeOffset="141009.13">18977 16001 0,'0'0'0,"-24"-25"32,-1 25-17,0 0 1,-25 0 0,25 25-1,-49 74 1,24 75-1,50-75 1,75-50 0,49-73-1,0-26 1,-74-49 0,-50 0-1,-100 24 1,-24 50-1,0 25 1,99 0 0</inkml:trace>
  <inkml:trace contextRef="#ctx0" brushRef="#br0" timeOffset="141342.39">19424 16001 0,'0'0'0,"49"-25"31,-24 25-15,0 0-16,-25 50 16,0 24-1,0 25 1,0-24-1,25-100 17,24-74-17,51-50 17,49-25-17,-50 75 1,-74 74-16</inkml:trace>
  <inkml:trace contextRef="#ctx0" brushRef="#br0" timeOffset="144209.41">21756 15777 0,'0'-24'15,"-25"24"17,0 0-1,25-25 0,25 0-15,25 25-16,-1-25 15,75 0 1,-25 50 0,-24 0-1,-50 99 17,-75 0-17,-24-25 1,-1-24-1,50-26 1,1-49 0,73 25-1,50-50 1,25 1 0,-24-1-1,-26 25 1</inkml:trace>
  <inkml:trace contextRef="#ctx0" brushRef="#br0" timeOffset="144825.98">22500 15753 0,'0'0'0,"-25"0"16,25-25-1,0 0 1,25 0 0,0 25-1,24-25 1,26 1 0,-1-1-1,-49 50 1,-25 49-1,-50 25 1,1-24 0,74-26-1,49-24 1,25 0 0,-49 0-1,-25 49 1,-25-24-1,-25 24 1,-25-49 0,1 0-1,-26 0 17,26-50-17,49 0-15</inkml:trace>
  <inkml:trace contextRef="#ctx0" brushRef="#br0" timeOffset="145163.76">23443 16150 0,'0'0'0,"0"-25"16,-25 25 31,0 25-47,25-1 15,0 1 1,-25 0 0,50-25 15</inkml:trace>
  <inkml:trace contextRef="#ctx0" brushRef="#br0" timeOffset="145459.35">23691 15629 0,'0'0'16,"24"-50"-1,-24 75 1,0 0-1,-24 24 1,24 75 0,0-24-1,-25-1 1,25-25 0,0-24-16,0-25 31</inkml:trace>
  <inkml:trace contextRef="#ctx0" brushRef="#br0" timeOffset="145875.26">23964 15753 0,'0'0'0,"24"-100"31,-24 76 0,0 73-15,-24 26 0,48 74-1,1-100 1,25-24 0,24-50-1,25-49 1,1-26-1,-51 51 1,-49 24 0,0 50 15,-25 99-15,1 0-1,-1 25 1,25-50-1,0-74 1</inkml:trace>
  <inkml:trace contextRef="#ctx0" brushRef="#br0" timeOffset="146660.2">25923 15455 0,'0'0'0,"0"-25"16,0 0 15,0 50-15,25 25 0,-50 49-1,25 75 1,-25 24-1,-24-24 1,24-50 0,25-75-16,-25 1 15</inkml:trace>
  <inkml:trace contextRef="#ctx0" brushRef="#br0" timeOffset="147092.69">25750 16050 0,'0'0'0,"24"-49"15,-24 24 1,25-25 0,74 1-1,50 24 1,-74 25-16,98-25 15,-73 0 1,-76 25 0,1 0-1,-74 50 17,49 24-17,0 26 1,74-1-1,75-50 1,0-49 0,-75-24-1,-49-1 1,-25-74 0,-74-25-1,-1 49 1,50 1-1</inkml:trace>
  <inkml:trace contextRef="#ctx0" brushRef="#br0" timeOffset="147643.65">28181 15653 0,'0'0'0,"-50"-99"16,25 99-1,25-25 1,50 25 0,0 0-16,24 50 15,-24 24 1,-26 50-1,-48 1 1,-76-26 0,1 0 15,25-49-15,74-26-1,24 1 1,76-25-1,73-25 1,1 1 0,-100-1-16,1 25 0</inkml:trace>
  <inkml:trace contextRef="#ctx0" brushRef="#br0" timeOffset="148427.01">29297 15480 0,'0'0'0,"0"-25"15,25 0 1,-25 0-16,-25 25 15,-49-24 1,-50 24 0,24 0-1,76 0 1,-1 0 0,25 24 15,0 26 0,-25-25-31,25 49 16,25 50 15,-25-74-31,0 74 16,-25-25-1,25-24 1,-25-51-1,25 1 32,25-50-47,0 1 16,49-26 0,1 25-1,-1 0 1,-24 25-1,-1 0-15,1 0 16,24 50 0,-49 0 15,-25-1-15,25 26-1,-50-26 1,0 1-1,-49-25 1,-100-1 0,125 1-1,24-25 1,0 0-16</inkml:trace>
  <inkml:trace contextRef="#ctx0" brushRef="#br0" timeOffset="148709.14">29942 16150 0,'0'24'31,"0"1"-15,0 0-16,-25-25 15,25 25 1,-25-25 0</inkml:trace>
  <inkml:trace contextRef="#ctx0" brushRef="#br0" timeOffset="149376.37">30736 15827 0,'0'0'0,"0"-25"46,0 0-30,25 25-16,-1 0 16,51 25-1,-26 25 1,1 0 0,-25 24-1,-25 0 1,-50 26-1,1-51-15,-26 26 16,1-26 15,49 1-15,25-25 0,74-25-1,50 0 1,50-25-1,-25 0 1,-75 0-16</inkml:trace>
  <inkml:trace contextRef="#ctx0" brushRef="#br0" timeOffset="149876.32">31827 16298 0,'0'0'0,"50"-49"16,-25-1 0,24-49 15,-49 0-15,-24-25-1,-51 49 1,-24 26-1,0 49 1,49 49 0,50-24-16,0 74 15,74 1 1,26-1 0,-26 25-1,-24-25 1,-25-25-1,-50-24 1,-50-25 0,-49-25 15,0-25-15,99 0-1,25-74 1,25 49-16,50-24 15,-26 0 1,-24 49-16</inkml:trace>
  <inkml:trace contextRef="#ctx0" brushRef="#br0" timeOffset="150959.6">1786 17291 0,'0'0'0,"0"49"47,-25-24-31,0 25-16,25 24 15,-24 1 1,-1-1 0,25-24-1</inkml:trace>
  <inkml:trace contextRef="#ctx0" brushRef="#br0" timeOffset="151209.79">2332 17117 0,'0'0'0,"0"-25"0,-25 25 31,0 25-15,-24 74 0,-1 25-1,0 0 1,26-49 0,24-26-1</inkml:trace>
  <inkml:trace contextRef="#ctx0" brushRef="#br0" timeOffset="151427.1">1861 17588 0,'0'0'16,"-25"0"-1,0 0 1,50-24 15,24-1-15,75-25-1,25 1 1,-25-1 0</inkml:trace>
  <inkml:trace contextRef="#ctx0" brushRef="#br0" timeOffset="152411.72">2481 17464 0,'0'0'0,"25"0"31,24-24 0,-24 24-15,0-25-1,0-25 1,-1 50 0,-48-25-1,-26 75 1,0 0 0,26 49-1,24-50 1,49-24-1,26 0 1,49-75 0,-25-24 15,0 0-15,-49-1-1,-26 75 1,1 25-1,0 74 1,0 0 0,-25-49-1,25-25 1,-1-50 0,26-74-1,0 49 1,-1 1-16,51-26 31,-76 75-15,1 0-16,25 99 31,-1-74-15,26-25-1,24-25 1,-49-24-1,-1-1 1,-49 25 0,0 1-1,0-1 1,0 74 0,-25 1-1,50 24 1,25-49-1,49-25 1,-24-49 0,-26-1 15,-49 0-15,0 26-1,-49 48 1,24 51-1,0 24 1,75 0 0,-26-49-1,76-25 1</inkml:trace>
  <inkml:trace contextRef="#ctx0" brushRef="#br0" timeOffset="153844.07">6326 17092 0,'0'0'0,"-25"0"16,25-25-1,-25 50 1,-24 75 0,-1 73-1,25-98-15,-24 49 16,24-25-1</inkml:trace>
  <inkml:trace contextRef="#ctx0" brushRef="#br0" timeOffset="154527">6003 17489 0,'-25'-25'31,"25"1"-16,25 24 1,0-25-16,74-25 16,50-24 15,-99 24-31,24 1 16,-24-1-1,-25 50 1,-25-25-1,0 75 1,-50 49 0,0 0-1,26 0 1,24-49 0,-25-50-1,50-25 1,74-74-1,-50 49 1,26 26 15,-75-1-15,25 74 0,-1 1-1,-24 24 1,50-74-1,-25 0 1,49-24 0,-24-26-1,-25-24 1,0 24 0,-50 124 15,0 1-16,25-1 1,50-24 0,49-50-1</inkml:trace>
  <inkml:trace contextRef="#ctx0" brushRef="#br0" timeOffset="154976.51">8037 17117 0,'0'0'0,"25"-50"16,0 26-16,-25-1 15,0 0 17,-25 25-32,-49 25 31,-50 24-15,74 1-1,50 0 1,50-50-1,24 0 1,-24-25 0,-50 75-1,0 49 1,0 25 0,-25-25-1,0-25 1</inkml:trace>
  <inkml:trace contextRef="#ctx0" brushRef="#br0" timeOffset="155277.03">8360 17117 0,'0'0'0,"0"-74"31,-50 74-15,50 24-16,-24 1 15,24 50 1,49 24 0,-24-25-1,0 1 1,-50 49-1,-25-99 1,26-1 0,-1-98-1</inkml:trace>
  <inkml:trace contextRef="#ctx0" brushRef="#br0" timeOffset="155427.79">8310 17142 0,'0'0'0,"50"-25"16,-25-25 0,24 26-1,26-1 1,49 0 0</inkml:trace>
  <inkml:trace contextRef="#ctx0" brushRef="#br0" timeOffset="155676.39">9055 17067 0,'-25'25'31,"25"0"-15,-25 25-16,0-1 15,0 1 1,-24 24-16,-26 50 16,1-24-1,24-26 1</inkml:trace>
  <inkml:trace contextRef="#ctx0" brushRef="#br0" timeOffset="155867.57">8782 17291 0,'0'0'0,"0"-25"0,0 0 32,0 0-17,24 50 16,1 0-15</inkml:trace>
  <inkml:trace contextRef="#ctx0" brushRef="#br0" timeOffset="156060.18">9154 17489 0,'25'25'16,"-25"0"15,24 0 1,-24-1-32</inkml:trace>
  <inkml:trace contextRef="#ctx0" brushRef="#br0" timeOffset="156593.47">10865 17266 0,'0'0'0,"-24"-25"16,-1 0 0,0 25-1,0-24 1,-49 24-1,-25 49 1,-1 50 0,26 25 15,74-24-15,50-51-1,74-24 1,24-50-16</inkml:trace>
  <inkml:trace contextRef="#ctx0" brushRef="#br0" timeOffset="157060.1">11014 17489 0,'25'-49'15,"-149"173"-15,198-248 16,-49 173-16,-99-74 16,24 50-1,25 50 1,25-51-1,25 1 1,25 0 0,24-50 15,1-49-15,-1-25-1,-49 74-15,49-50 16,-24 75-1,-25 25 1,-25 50 0,-25-1-1,0-24 1,50-50 15,49-75-15,26 1-1,-26 24 1,-24 50 0,-50 25-16,24 25 31,1 49-15,0 25-1</inkml:trace>
  <inkml:trace contextRef="#ctx0" brushRef="#br0" timeOffset="157627.66">12131 17117 0,'0'0'0,"24"-50"0,-24 75 31,-24 25-15,24 0-16,-25 98 15,0 26 17,-25 24-17,26-24 1,24-99 0,24-51-1,26-48 1,24-51-1,-49-49 1,-25-74 0,-25 123-1,1 75 1,24-25-16,49 1 31,50-1-15,25 0-1,-49 0 1,-1 25 15,-49 25-15,-50 25 0,25-1-1,0-24-15,-24 25 16,24-1-1,0 1 1</inkml:trace>
  <inkml:trace contextRef="#ctx0" brushRef="#br0" timeOffset="157722.64">12676 17440 0,'25'-75'16,"-50"150"-16</inkml:trace>
  <inkml:trace contextRef="#ctx0" brushRef="#br0" timeOffset="158127.01">12999 17514 0,'25'-25'15,"-50"50"-15,50-75 16,-50 26 0,-25 48-1,-24 26 1,-1 24 0,75 1-1,-24-50-15,48-1 31,26-24-15,0-24-16,24-51 31,0-74-15,1-74 0,-26 49-1,-24 100 1,-74 124 15,-26 99-15</inkml:trace>
  <inkml:trace contextRef="#ctx0" brushRef="#br0" timeOffset="159111.54">13321 17564 0,'0'0'0,"25"0"32,0-25-32,0 0 15,0 0 1,-1-24 0,1 24-1,-25 0 1,-49 25-1,-26 50 1,-24 98 0,74-73-1,25-50 1,25-25-16,49 0 16,1-25-1,24-25 1,0-49 15,-24 25-15,-51 49-1,1 25 1,-25 25-16,0-1 16,-25 76-1,1-51 1,24-24-1,74-25 1,0-50 0,26-49-1,-26 50 1,-49 24 0,0 25-1,-50 25 1,0 49 15,0-49-31,25 0 16,0-1-16,50 1 15,-25-25 1,74 0 0,-25-74-1,-49 24 1,-50 50 15,25 25-15,-49 25-1,49-1 1,25-24 0,49-25-1,-24 0 1,-1-25-16,1 0 15,-1 1-15,-24-1 16,0-50 0,-25 51-1,0-1 1,-50 74 0,1 26-1,24-1 1,25-24-1,50-1 1</inkml:trace>
  <inkml:trace contextRef="#ctx0" brushRef="#br0" timeOffset="159510.04">15529 17340 0,'0'-24'0,"0"-1"15,-25 25 17,25 25-17,0-1-15,-24 76 16,-1-26 15,-25 0-15</inkml:trace>
  <inkml:trace contextRef="#ctx0" brushRef="#br0" timeOffset="159659.32">15554 17365 0,'0'0'0,"25"-49"16,-25-1 0</inkml:trace>
  <inkml:trace contextRef="#ctx0" brushRef="#br0" timeOffset="160227.1">15752 17390 0,'0'0'0,"0"25"0,-24 24 16,-1 1 15,25-25-15,0 0 15,25-50-31,-1 25 16,51-75-1,24 1 1,-25 0 0,-49 49 15,-25 74-15,-25 51-1,25-1 1,0-25-1,50-49 1,49 0 15,-49-50-31,24-25 16,1-49 0,24-74-1,-49-1 1,-1 50-1,-49 99 1,-25 50 0,1 99-1,-26 25 1,50 0 0,-25-50-1,0-25 1</inkml:trace>
  <inkml:trace contextRef="#ctx0" brushRef="#br0" timeOffset="160393.66">16397 17489 0,'0'0'0,"-24"0"15,24-25 1,-25 25-1,50-49 1,49 24 0,25 0-1</inkml:trace>
  <inkml:trace contextRef="#ctx0" brushRef="#br0" timeOffset="161161">16695 17365 0,'25'0'79,"0"0"-64,-25 25 1,25-25 31,-1 0 31,1 0-78,-25-25 15,25 25 1,0-25 0,-25 1 15,-25 24-31,0 0 16,-24 49-1,-26-24 1,25 49-1,26-24 1,24 0 0,24-1-1,26-49 1,25 0 0,24-25-1,-50-49 1,1-25-1,-25 74 1,0 0 0,24 50 15,-49 25-15,0-1-1,0 1 1,0-25-1,25-1 1,25-48 0,-1 24-1,1-25 1</inkml:trace>
  <inkml:trace contextRef="#ctx0" brushRef="#br0" timeOffset="162060.53">17315 17464 0,'25'-24'16,"-50"48"-1,50-24 32,-25 25-31,0 0 0,0 0-1,0 0 1,50-75 15,-26 25-15,26-24-1,0-1 1,-25 0-16,-1 26 31,-24 73-15,25 1-1,0 24 1,25-74 0,-1 25 15,1-50-15,-1 0-1,-24-24 1,-25 24-1,0 50 1,-25 0 0,1 24-1,24-24 1,49-25 0,26 0-1,-26-25 1,1-24-1,-25 24 1,-1 25 15,-24 25-15,0-1 0,0 1-1,25 0 1,0-25-1,0-25 1,25-24 0,-1-51-1,26-24 1,-51 0 0,1 75-1,0 24 16,-25 50-31,-25 74 16,0 50 15,1-50-15,24-25 0</inkml:trace>
  <inkml:trace contextRef="#ctx0" brushRef="#br0" timeOffset="164560.96">19846 17067 0,'0'0'0,"0"-74"31,-25 74-15,-25 0-1,25 50 1,-49 24-1,24 50 1,1 25 0,24-50 15,25 0-15,0-49-16</inkml:trace>
  <inkml:trace contextRef="#ctx0" brushRef="#br0" timeOffset="165194.45">19374 17464 0,'0'-24'0,"0"48"0,0-73 15,0 24 1,25 25-1,0-25-15,49 0 32,-24 25-32,74-24 15,-74-1 1,-26 25-16,51 0 16,-75-25-1,-25 25 32,25 25-47,-25 0 16,0 24-1,25 1 1,25-25 0,25-1-1,-1-48 1,-24 24-1,0-50 1,-25 25 0,0 0-16,0-24 15,25 24 1,0 25 0,49 25-1,-24 49 1,-1-24-1,-24-25 1,-25-1 0,25-24-1,0-24 1,24-76 0,75 1-1</inkml:trace>
  <inkml:trace contextRef="#ctx0" brushRef="#br0" timeOffset="165911.57">21185 17291 0,'0'-25'32,"0"50"-1,0 0-31,0-1 15,-25 1-15,50 25 16,25-25 0,24-25 15,-24-50-15,-1-49-1,-24 0 1,0 49-1,-25 75 17,25 49-17,0 1 1,24-51 0,1-24-1,24-24 1,-24-51-1,-25-24 17,-25 49-32,25 25 15,-1-24 1,-24 49 15,0 25-15,0 49-1,25 1 1,-25 24 0,25-50-1,0 1 1</inkml:trace>
  <inkml:trace contextRef="#ctx0" brushRef="#br0" timeOffset="169861.05">23120 17117 0,'25'-50'31,"-50"50"-31,-25-24 31,26 48-15,-26 1-1,-49 25 1,0 49 0,74-74-16,0 74 15,50-49 1,124-1-1,-50-49-15</inkml:trace>
  <inkml:trace contextRef="#ctx0" brushRef="#br0" timeOffset="170244.77">23492 17291 0,'0'0'15,"-49"-75"16,24 75-31,-50 25 16,26 0 0,-50 49-1,74-24 1,50-25 0,49 0-1,25-50 1,-24-25-1,-26-24 1,-24 24 0,0 75 15,0 74-15,-1-24-1,-24-51-15,25 26 16,50-50-1,-51 0 1</inkml:trace>
  <inkml:trace contextRef="#ctx0" brushRef="#br0" timeOffset="170444">23765 17043 0,'0'-75'15,"0"150"-15,0-199 16,25 148 15,-25 51-15,25 49-1,-25-74-15,0 74 16,0-25 0,24-74-1</inkml:trace>
  <inkml:trace contextRef="#ctx0" brushRef="#br0" timeOffset="172295.07">24187 17241 0,'0'0'16,"0"-25"-1,0 1-15,0-1 16,-25 25-1,0 0-15,-24 49 16,-26 26 0,50-1-1,25-24 1,50-25 0,49-25-1,-24-25 1,-1-25-1,-49-24 17,-25 49-17,0 50 17,0 0-32,0 24 15,25-24 1,24 0-1,1-50 1,-1-25 0,-24 1-1,0-26 1,0 100 31,-25 25-47,25-1 15,0-24-15,49 0 32,0-25-17,-24-50 1,0-24 0,-26-50-1,-24-25 1,0 50-1,0 74 1,-49 99 15,49 50-15,0 1 0,25-76-16,24 1 15,26-25 1,-1-25-1,0-50 17,-49 0-17,-25 26 1,-74 24 0,-1 49-1,51 1 1,24-1-1,49-24 1,26-25 0,24-49-1,-74-1 1,-50 75 15,25 24-15,0 26-1,74-50 1,1-25 15,24-25-15,0-25 0,-49-74-1,-25-50 1,-25 50-1,-25 75-15,25 24 16,-25 75 0,0 49-1,25 25 1,25 0 0,25-50-1,49-49 1,25 0-1,-25-50 1,-25-24 15,-74 24-15,-74 25 0,24 25-1,50-1 1,50 26-1,49-25 1,50 0 0,25-50-1,-25 0 1,-100-25 0,-24 26-1,-75-1 1,26 50 15,73 24 0,75-49-15,25 25 0,-50-25-1,-74-25 1,-50 25-1,-74 0 1,25 25 0,24 0-1,50 24 1,75-24 0,-26-25-16,75 0 15,0-25 1,-49-74-1,-51-50 17,1-49-17,-50 49 1,1 99-16</inkml:trace>
  <inkml:trace contextRef="#ctx0" brushRef="#br0" timeOffset="172578.33">26097 17167 0,'0'0'0,"-99"-25"15,74 25 1,0 0 0,25-25-1,25 25 1,99-25 0,50 25-1,-125 0-15</inkml:trace>
  <inkml:trace contextRef="#ctx0" brushRef="#br0" timeOffset="175495.41">28404 17067 0,'0'0'0,"-25"0"15,0-24 1,50 24-1,-25-25 17,0 0-1,-25 0-15,1 25-1,-1-25 1,-25 25-1,1 25 1,-1 50 0,50-26-16,-25 75 15,25 0 1,0 0 0,25-24-1,-25-51 1,0 1-1,-25-1 1</inkml:trace>
  <inkml:trace contextRef="#ctx0" brushRef="#br0" timeOffset="175694.96">28081 17440 0,'0'0'16,"0"-75"0,25 50-1,0 1-15,25 24 16,24-25 0,1 0-1</inkml:trace>
  <inkml:trace contextRef="#ctx0" brushRef="#br0" timeOffset="175995.33">28578 17365 0,'0'0'0,"24"0"0,-24 25 16,25 25-1,-25-1 1,-49 1 0,49-25-1,-50-1 1,50-48 0,25-26-1,0-24 1,49-1-1,-24 50-15,24 1 16</inkml:trace>
  <inkml:trace contextRef="#ctx0" brushRef="#br0" timeOffset="176278.5">28826 17340 0,'-50'25'15,"25"0"1,0 25-16,25-26 16,0 26-1,25-50 1,50 0 0,-26 0-16,1-25 15,-25-24 1,-25-1-1,-25-24 1,25 49 15</inkml:trace>
  <inkml:trace contextRef="#ctx0" brushRef="#br0" timeOffset="176744.96">29123 17365 0,'0'25'15,"25"-25"-15,-50 50 16,25-26 15,25-48 16,0-1-31,25 0-1,-26 0 1,-24 0 0,25 50-1,-50 25 1,25-25-16,25-25 31,0-25-15,25-50-1,-1 26 1,-24 49 0,0-25-1,-25 50 1,25 49-1,-25 1 1</inkml:trace>
  <inkml:trace contextRef="#ctx0" brushRef="#br0" timeOffset="177412.02">30810 17142 0,'0'0'0,"0"-75"16,0 51-16,-25-1 16,-49 0-1,-50 75 1,25-1-1,74 26 1,75-1 0,49-74-1,25 0 1,-25 0 0,-74 0-1,0 25 1,-1 74-1,-24 25 17,0 0-17,-49-49 1,-50-1 0,24-74-1,-24 0 1,74-99-1,25 24 1,99-98 0,1 98-1,-1 51 1</inkml:trace>
  <inkml:trace contextRef="#ctx0" brushRef="#br0" timeOffset="177611.6">31058 17316 0,'0'-25'31,"25"25"-15,-25 25 0,25-1-16,-25 26 15,0 24 1,0 1-1,0-50-15</inkml:trace>
  <inkml:trace contextRef="#ctx0" brushRef="#br0" timeOffset="177961.68">31232 17241 0,'0'0'0,"0"-25"31,25 25-31,-25-24 16,0 48-1,25 1 1,-1 50 0,1-1-1,-25-24 1,0-26-1,0 1 1,25-25 0,0-25-1,24-49 1,1-25 0,0 0-1,-1 74 1</inkml:trace>
  <inkml:trace contextRef="#ctx0" brushRef="#br0" timeOffset="178528.79">31703 17365 0,'0'0'0,"25"0"16,0 0-1,0-49 1,0 49-1,-25-25 1,-75 50 0,25 24-1,26 26 1,24-51-16,74 51 16,50-50-1,-25-25 1,1-25-1,-51-50 17,1 26-17,-25 24 1,-25 25 15,24 50-15,1-26-1,0 1 1,25-25 0,-26 0-16,51-25 15,-25 1 1,-26 24 0,1 24-1,25 26 1,49 0-1,-25-26 17,-24-48-17</inkml:trace>
  <inkml:trace contextRef="#ctx0" brushRef="#br0" timeOffset="179728.12">11684 18630 0,'0'0'0,"0"-24"16,25-26 0,-25 25-1,0 0-15,0 0 16,-25 25 15,-25 0-15,1 75-1,-1-1 1,50 1 0,99-26-1,50 1 1,-124-25-1,-50 24 1,-74-24 0,-25 0-1,-25 0 1,50-25 0,74-25-1,25-49 1,50 49-1</inkml:trace>
  <inkml:trace contextRef="#ctx0" brushRef="#br0" timeOffset="180094.97">11982 18680 0,'0'0'15,"25"0"-15,-50 25 16,-25 0 0,25 24-1,1 1 1,48-25 0,26-25-1,49-50 1,-24 0-1,-51 26-15,1-1 32,0 0-17,-25 75 1,0 24 0,25 25-1,-25-24 1,25-75-1</inkml:trace>
  <inkml:trace contextRef="#ctx0" brushRef="#br0" timeOffset="180579.62">12478 18680 0,'25'0'31,"-25"25"-31,0 0 16,-25-1 0,25 1-1,0 0 1,25 0 0,24-100-1,1 26 1,-25 24-1,0 0 1,-1 100 0,-24-51-1,25 1 1,25-50 0,24-24-1,-49-1 1,0 25-1,0 25 17,-25 50-17,24 0 1,26-50 0,24-25-1,26-50 1</inkml:trace>
  <inkml:trace contextRef="#ctx0" brushRef="#br0" timeOffset="180745.21">13222 18556 0,'25'-25'16,"0"0"0,-75 75-16,100-125 15,-75 150 1,-25 24 0,1 50-1,-1 74 1,25-223-1,0 0 1</inkml:trace>
  <inkml:trace contextRef="#ctx0" brushRef="#br0" timeOffset="181028.76">13272 18680 0,'0'0'0,"0"-25"0,25 0 15,24-24 1,26-1 0,-1 25-1,-24 25 1,-26 50 0,-24 24-1,-49 26 1,24-51-1,50-49 17,0-25-17,-1 25-15</inkml:trace>
  <inkml:trace contextRef="#ctx0" brushRef="#br0" timeOffset="181228.79">13966 18382 0,'0'0'0,"25"-25"47,-25 75-31,0-25-16,0 99 16,0 0-1,25-50 1,0-24-1</inkml:trace>
  <inkml:trace contextRef="#ctx0" brushRef="#br0" timeOffset="181579.4">14438 18705 0,'0'0'0,"24"-25"31,26 0-16,24-24 1,51-1 0,-26 0-1,-50-24 1,-49 49 0,-49 50-1,-26 0 1,1 49-1,24 25 17,25 1-17,25-76-15,25 51 16,25-50 0,24-1-1,50-48 1</inkml:trace>
  <inkml:trace contextRef="#ctx0" brushRef="#br0" timeOffset="183179.13">16497 18357 0,'24'0'31,"-24"25"-31,0 0 16,0 25-16,0-1 15,25 51 1,-25-1 0,-25-50-1,25-24 1,0 0-16</inkml:trace>
  <inkml:trace contextRef="#ctx0" brushRef="#br0" timeOffset="183332.2">16521 18407 0,'0'0'0,"-24"-50"16,24 26 0,0-1-1</inkml:trace>
  <inkml:trace contextRef="#ctx0" brushRef="#br0" timeOffset="183628.85">16794 18333 0,'25'0'31,"-50"24"-31,25 1 16,0 0 0,50 49-1,0 1 1,-26-25 0,1-1-1,-25-24-15,-25 0 16,-24 0-1,24-25 1,0 0 0</inkml:trace>
  <inkml:trace contextRef="#ctx0" brushRef="#br0" timeOffset="184080.57">18556 18233 0,'0'0'0,"-25"-24"16,25-1-16,-25 25 31,0 49-16,0 1-15,1 124 16,24-25 15,49-25-15,75 0 0,0-75-1,50 1 1</inkml:trace>
  <inkml:trace contextRef="#ctx0" brushRef="#br0" timeOffset="184445.93">19126 18506 0,'0'0'0,"-25"-74"32,50 49-32,25 25 15,-25-25 1,74 25 0,-25 25-1,-24 49 1,-75 51-1,-25-26 1,26-50-16,-1-49 16,25 25-1,99-25 1,25-25 0,0 1-1</inkml:trace>
  <inkml:trace contextRef="#ctx0" brushRef="#br0" timeOffset="184862.9">19895 18457 0,'0'-25'16,"0"50"-16,-25-75 15,25 25-15,0 0 16,25 1-16,25-1 16,-1 25-1,-24 49 1,-74 26 0,24-26-1,0 26 1,99-50-1,26 0 17,-100-1-17,0 26 1,0 0 0,-50-26-1,25 1 1,0 0-1,-24 0 1</inkml:trace>
  <inkml:trace contextRef="#ctx0" brushRef="#br0" timeOffset="185278.96">20590 18754 0,'0'0'16,"0"25"-16,-25-25 31,25 25-15,0 0-1,-25 24-15,25-24 32,25 0-17,0-25-15</inkml:trace>
  <inkml:trace contextRef="#ctx0" brushRef="#br0" timeOffset="185529.94">20962 18531 0,'0'0'0,"0"-50"32,0 26-32,25 73 31,-25-24-31,24 74 31,-24-49-31,25 24 16,-25-49-1,25 0-15</inkml:trace>
  <inkml:trace contextRef="#ctx0" brushRef="#br0" timeOffset="185916.03">21334 18481 0,'0'0'16,"0"-49"-16,0 74 47,-25-1-47,25 51 15,50-1 1,24-24 15,1-75-15,-1 0-1,0-49 1,-24-1 0,-25 75-1,0 25 1,0 50-1,-50 49 1,0-25 0,25 0-1,0-49-15,0-25 16</inkml:trace>
  <inkml:trace contextRef="#ctx0" brushRef="#br0" timeOffset="186879.97">22599 18829 0,'0'0'0,"0"25"187,0-50-124,25 25 93,0 0-141,0-25 1,-1 25-16,1 0 16,25 0-1,-1 25 1,-49 49 0,25-24-1,-74 24 1,-1-74-1,0 0 1</inkml:trace>
  <inkml:trace contextRef="#ctx0" brushRef="#br0" timeOffset="187410.72">23914 18531 0,'0'0'15,"0"-25"-15,0 0 16,0 1 0,0 48 15,0 26-15,0 49-1,25 1 1,-25-1-1,25 0 1,-25-74 15</inkml:trace>
  <inkml:trace contextRef="#ctx0" brushRef="#br0" timeOffset="188412.35">23988 18730 0,'0'0'0,"-49"-50"16,49 25 0,0 0 46,-25 50 266,0-25-328,-25 25 16,1-25-16,24 0 15,-25 25 1,-24-25 0,49-25-1,25 0 1,25-24 0,25-1-1,24 0 1,-24 50-1,24 0 1,1 25 0,24 50-1,-50 24 1,-24-50-16,-25 75 16,-49-49-1,-51-1 1,1-74 15,49 0-15,26 0-1,48-25 17,1 25-17,0-24 1,50 24-1,-1 24 1,-24-24-16,49 25 16,0-25-1,-74 0 1</inkml:trace>
  <inkml:trace contextRef="#ctx0" brushRef="#br0" timeOffset="188728.67">24757 18655 0,'0'0'0,"-49"-49"32,24 24-17,-25 50 1,50 24-1,50 50 1,49-24 0,-49-1-1,-25-49 1,-25 0 0,-50 0-1,-74-25 1,0-25-1</inkml:trace>
  <inkml:trace contextRef="#ctx0" brushRef="#br0" timeOffset="188883.95">24807 18606 0,'25'-25'0,"-50"50"0,99-100 16,-49 50-16,0 0 15,74-24 1,0 24 0,-49 25-16</inkml:trace>
  <inkml:trace contextRef="#ctx0" brushRef="#br0" timeOffset="189095.7">25402 18829 0,'0'0'15,"0"25"-15,-24-1 0,24 1 32,0 0-17,0 0-15,0 0 16</inkml:trace>
  <inkml:trace contextRef="#ctx0" brushRef="#br0" timeOffset="189398.34">25799 18655 0,'0'0'0,"25"0"0,0-25 15,0 25 1,24-24 0,-24 48-1,0 26 1,-75 24 0,1 1-1,24-50-15,0-25 16,50 24-1,74-24 1,50-74 0,-99 49-1</inkml:trace>
  <inkml:trace contextRef="#ctx0" brushRef="#br0" timeOffset="189829.07">26692 18606 0,'0'0'0,"0"-75"16,0 25-16,0 1 31,0 24-31,-25 0 16,1 25 0,-51 50-1,50-1 1,25 26-1,50-1 1,-25 1 0,24-26-1,-49-24 1,25 0-16,-25 25 16,-74-50-1,-1 24 1,-73-24 15,98-24-15,75-26-1,0-24 1,74-26 0,0 51-1,0-1 1</inkml:trace>
  <inkml:trace contextRef="#ctx0" brushRef="#br0" timeOffset="190295.58">27089 18382 0,'0'-25'31,"0"1"-31,0-1 47,25 25-31,0 25-16,-25-1 15,49 51 1,1-1 0,-25 1-16,-25 24 15,-25 0 1,-25-24 15,-24-1-15,24-49-1,1 24 1,-1-24 0,25-25-1,1 0 1</inkml:trace>
  <inkml:trace contextRef="#ctx0" brushRef="#br0" timeOffset="191645.74">28652 18730 0,'0'0'15,"0"-25"-15,25 0 16,-25 0 0,0-49-1,0-1 1,-50 1 0,1 49-1,-51 50 1,1 49-1,74-49-15,25 50 16,50-26 0,74-24-1,25 0 1,-75-25 0,-49 49 15,0 26 0,-25 24-15,-25 0-1,-25-99 1,1 0 0,24 0-16,-74 0 15,49 0 1,25 0-1,25-25 1,50-49 0,74-25-1</inkml:trace>
  <inkml:trace contextRef="#ctx0" brushRef="#br0" timeOffset="191963.07">29024 18705 0,'25'0'31,"-25"-25"-15,25 50 0,0 24-1,-50 26 1,-25-26-1,50-24 1,0-50 0,0 1-1,50-26 1,49-49 0,0 49-1,-74 25-15</inkml:trace>
  <inkml:trace contextRef="#ctx0" brushRef="#br0" timeOffset="192312.31">29545 18754 0,'0'0'0,"0"-24"0,25 24 15,-75-50 1,25 25-1,-49 25 1,24 25 0,26 25-1,24-1 1,74-24 0,0-25-1,-24 0 1,-25 0 15,-25 25-15,25 0-1,-50 24 1,25-24 0,0 0-16</inkml:trace>
  <inkml:trace contextRef="#ctx0" brushRef="#br0" timeOffset="192795.75">29793 18779 0,'0'25'16,"0"0"-1,0 0-15,-25 24 16,25-24-1,25-50 32,25-24-31,24-26 0,-24 50-1,-25 25 1,-25 25-1,0 0 1,-25 0 0,50-25 15,24 0-15,-24-25-1,25 0-15,-1 0 16,-24 25-1,-25 25 17,0 0-32,0 25 15,25-1 1,0-49-16</inkml:trace>
  <inkml:trace contextRef="#ctx0" brushRef="#br0" timeOffset="193079.15">30661 18655 0,'0'0'0,"-24"-49"31,-1 49-31,0 49 16,0-24-1,25 25-15,25 24 31,0 0-15,0 1 0,-25-50-1,-50-25 17,-24 0-17,24-25 1</inkml:trace>
  <inkml:trace contextRef="#ctx0" brushRef="#br0" timeOffset="193311.96">31108 18978 0,'0'0'15,"25"0"16,-50 0-15,25 49 0,-25-49 15</inkml:trace>
  <inkml:trace contextRef="#ctx0" brushRef="#br0" timeOffset="200467.33">32075 18953 0,'0'0'15,"75"-75"1,-50 75-16,-1-24 16,1 24 30,-50 0-30,-24 24-16,-50 51 16,-25-1-1,24-74 1,51 0 0,74 0 15,-1 0-16</inkml:trace>
  <inkml:trace contextRef="#ctx0" brushRef="#br0" timeOffset="200729.68">32696 18804 0,'0'0'0,"24"-50"0,1 26 15,0 24 1,-50 24 15,-24 51-15,-26 49 0,26-50-1,24-74 16</inkml:trace>
  <inkml:trace contextRef="#ctx0" brushRef="#br0" timeOffset="200979.85">32199 19027 0,'0'0'0,"0"-25"32,0 1-17,50 24-15,0 0 16,123 0 0,51 0-1,-100 24-15,74 1 31,-124-25-31</inkml:trace>
  <inkml:trace contextRef="#ctx0" brushRef="#br0" timeOffset="201629.84">32398 18333 0,'25'0'16,"-50"24"-16,0 1 16,0 0-16,0 25 15,-24-1 1,-26 26-16,-49 74 16,-49-1-1,74 1 1,24-149-1</inkml:trace>
  <inkml:trace contextRef="#ctx0" brushRef="#br0" timeOffset="201913.28">32770 18407 0,'0'0'0,"0"-25"15,25 0 1,-50 50 15,0 0-31,-24 49 16,-51 75-1,-24 25 1,75 49 0,24-223-1,0 0 1</inkml:trace>
  <inkml:trace contextRef="#ctx0" brushRef="#br0" timeOffset="202180.51">31703 18804 0,'0'0'0,"-25"-50"16,75 50-1,25 0 1,148 0-1,74 25 1,51 0 0,-51 0-1,-148 0-15,50-25 16,-150 0 0</inkml:trace>
  <inkml:trace contextRef="#ctx0" brushRef="#br0" timeOffset="202480.69">31530 18903 0,'0'0'15,"-75"0"1,100 0-1,49-25-15,100 25 16,99 50 0,25 0-1,-25-1 1,-1-49 0,-48 0-1,-51 0 16,-148 0-31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36:54.3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9650 4192 0,'0'-24'15,"-25"48"32,0 1-47,0 25 16,-49 24-16,24 1 15,-49-26 1,-50 75 0,1-24-1,73-76 1,26-24-1,24-49 1,50-75 0,-1 74-1,1 25-15,0 1 16,25 24 0,24 24-1,0 51 1,1-26 15,-1 1-15,1-25-1</inkml:trace>
  <inkml:trace contextRef="#ctx0" brushRef="#br0" timeOffset="316">8955 5011 0,'0'0'0,"-24"0"31,48 0 0,1 25-15,50-25 0,49 0-1,24-25 1,-98 0-16,99 0 16,-25-24-1,-25-1 1,-74 50-1</inkml:trace>
  <inkml:trace contextRef="#ctx0" brushRef="#br0" timeOffset="636.6">9327 5259 0,'25'0'16,"-50"0"-16,75 0 16,-25 0-16,0 25 15,-1 49 1,-48 75 0,-51-25-1,1-24 1,49-51-16,0-24 15,75-25 17,24-25-1,1-49-31</inkml:trace>
  <inkml:trace contextRef="#ctx0" brushRef="#br0" timeOffset="916.4">10419 4887 0,'0'0'0,"0"-25"16,0 0 0,50 25-1,24-49 1,25 24 0,-24 25-1</inkml:trace>
  <inkml:trace contextRef="#ctx0" brushRef="#br0" timeOffset="1100">10543 5011 0,'0'0'0,"0"25"15,0 0 1,-25-25-1,25-25-15,124 0 16,50-25 0</inkml:trace>
  <inkml:trace contextRef="#ctx0" brushRef="#br0" timeOffset="1550.14">11634 4366 0,'0'0'0,"-24"-25"31,-1 0-31,0 25 16,0 0-1,-24 75 1,-26-1-1,26 1 1,49-1 0,0-24-1,49-25 1,26-1 0,24-48-1,-25-26 1,-49 0 15,-25 26-31,-25-51 16,-24 26-1,-1 24 1,25 25 0,-24 0-1</inkml:trace>
  <inkml:trace contextRef="#ctx0" brushRef="#br0" timeOffset="1764.85">11982 4515 0,'0'0'15,"-25"50"1,0-26-1,25 1 1,0 0 0</inkml:trace>
  <inkml:trace contextRef="#ctx0" brushRef="#br0" timeOffset="2149.46">12379 4391 0,'0'0'0,"0"-25"32,-25 25-1,0 25-31,0 25 31,0 24-15,25 0-1,25-49 1,25-25 0,-1 0-1,1-25 1,-25 1-16,0-51 15,-25 1 1,-50 49 0,0 0-1,26 25 1</inkml:trace>
  <inkml:trace contextRef="#ctx0" brushRef="#br0" timeOffset="2699.9">13098 4192 0,'0'0'15,"0"-24"-15,0-1 16,0 0-1,-25 25-15,0-25 16,1 25 0,-1 0-1,0 0 1,0 0 0,0 50 30,25-25-30,-24-1 0,24 51-1,-25-50 1,25-1 0,25-24 15,-1-24-31,1 24 15,50-25 1,-26 25 0,26 25-1,-51 24 1,-24 26 0,-74 49-1,-25-50 1,49-74-1</inkml:trace>
  <inkml:trace contextRef="#ctx0" brushRef="#br0" timeOffset="3065.7">11436 5061 0,'74'25'31,"-24"-25"-31,0 0 0,148 0 31,75-25-15,74 0-1,-49-25 1,-50 25 0,-124 1-1,-99 24-15</inkml:trace>
  <inkml:trace contextRef="#ctx0" brushRef="#br0" timeOffset="3349.85">12379 5408 0,'0'0'0,"0"25"31,0 24-15,24-24 0,-24 25-16,0-1 15,-49 76 1,-1-51 0,1-49-1,73-25 16,26-25-31,0 0 16,99-49 0</inkml:trace>
  <inkml:trace contextRef="#ctx0" brushRef="#br0" timeOffset="3651.29">13991 4986 0,'25'0'16,"0"-25"46,0 25-62,24 0 16,-24-24-16,0 24 16,24 0-16</inkml:trace>
  <inkml:trace contextRef="#ctx0" brushRef="#br0" timeOffset="3832.96">14041 5234 0,'0'0'0,"0"25"16,-25-25-1,99 0 1,-24 0-1,24-25-15</inkml:trace>
  <inkml:trace contextRef="#ctx0" brushRef="#br0" timeOffset="4232.66">14884 4887 0,'0'0'0,"-49"0"32,24 0-32,0 0 15,0 25 1,-24 24 0,-1 51-1,50-26 1,0-49-16,25 25 15,49-50 1,-24 0 0,24-50-1,-24 0 1,-50-24 0,0-1-1,-25 26 1,0 49 15,25-25-15</inkml:trace>
  <inkml:trace contextRef="#ctx0" brushRef="#br0" timeOffset="4398.93">15231 5185 0,'0'0'0,"25"0"0,-25 25 16,25-1 0</inkml:trace>
  <inkml:trace contextRef="#ctx0" brushRef="#br0" timeOffset="4783.16">15777 4937 0,'0'0'0,"0"-25"16,0 0-1,-25 50 16,1 0-31,24-1 16,-50 51 0,50-1-1,0-24 1,74-25 0,-49-25-16,74 0 15,-49-25 1,-25-25 15,-25-24-15,-25-1-1,-25 26 1,26 24 0,24 0-1</inkml:trace>
  <inkml:trace contextRef="#ctx0" brushRef="#br0" timeOffset="5116.5">16100 4837 0,'0'0'16,"99"0"0,-99-24-1,25 24-15,0 0 31,-1 24-15,-24 26 0,-24 49-1,-26 1 1,50-76 0,-25 1-1,50-25 1,0 0-16,99-49 15,-25-1 1,0 0 0,-49 25-1</inkml:trace>
  <inkml:trace contextRef="#ctx0" brushRef="#br0" timeOffset="5700.19">17092 4713 0,'0'-24'15,"0"48"-15,0-98 0,0 49 16,0-24 0,-50 24-1,1 0 1,-26 25-1,51 0 1,-26 0 0,50 25 15,0 0-15,25 24-1,-50 1-15,25 24 31,0-24-31,-25 49 16,25-74 0,-25-25-1,50 25 1,50-75 0,-1 25-1,0 25 1,1 0-1,-1 0 1,-49 50 0,-25 24 15,-50 1-15,-24-1-16,-25-49 31,0 0-16,24-25-15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33:53.4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1588 8980 0,'0'0'0,"0"-25"0,24 25 31,1 0 1,-25-24-1,0-1 0,0 0-15,0 0-1,-49 25 1,-26 25 0,1 49-1,74 1 1,0 24 0,49-24-1,-24 24 1,0-25-1,-75 25 1,-24-24 0,-25-26-1,0-24 1,49-50 15,0-49-15,50-25-1,50 24-15</inkml:trace>
  <inkml:trace contextRef="#ctx0" brushRef="#br0" timeOffset="317.17">2109 8955 0,'0'0'0,"49"-49"31,-49 24-15,0 50 0,-25 0-1,1 99 1,-51 25-1,50-25 1,25-25 0,124-25-1,25-49 1,-50-50 0</inkml:trace>
  <inkml:trace contextRef="#ctx0" brushRef="#br0" timeOffset="503.07">1960 9303 0,'0'0'0,"-75"25"16,51-25-16,24-25 31,49 25-15,100-25-1,-75 25-15,75-25 16</inkml:trace>
  <inkml:trace contextRef="#ctx0" brushRef="#br0" timeOffset="833.45">2530 9154 0,'0'-25'16,"-24"25"-1,-26 0 1,-49 50-1,49-1 1,25 26 0,75-50-1,49-25 17,0-25-17,-24-25 1,-50 1-1,-1 49 1,-24-25 0,25 74-1,-25 1 1,25 24 0,49-24-1</inkml:trace>
  <inkml:trace contextRef="#ctx0" brushRef="#br0" timeOffset="1083.75">3126 8831 0,'0'0'16,"24"-49"0,-24 74-1,-24-1 1,-1 1-1,0 124 1,0 0 0,0 0-1,-24 0 1,24-75 0,0-74-1</inkml:trace>
  <inkml:trace contextRef="#ctx0" brushRef="#br0" timeOffset="1469.18">2952 9328 0,'0'-25'0,"0"0"15,25 0 32,49 0-31,1 1-1,24 24 1,-49-25 0,-26 25-16,1 0 15,-25 25 48,0 24-48,0-24 1,0 25-16,25 24 16,-25 0-1,25-49 17,-25 0-17,0-50 1</inkml:trace>
  <inkml:trace contextRef="#ctx0" brushRef="#br0" timeOffset="1766.87">3795 9030 0,'0'0'0,"50"-75"16,-25 75-1,-25 25 17,25 25-17,-1 0-15,-24 74 32,0 0-17,-24 24 1,-51-73-1,-24-26 1,49-49-16</inkml:trace>
  <inkml:trace contextRef="#ctx0" brushRef="#br0" timeOffset="2067.17">3597 9427 0,'0'0'0,"25"-25"31,24 0-16,1 25-15,49-25 16,50-24 0,-74 24-1,-26 0 17,-24 25-17,-25 50 16,0-25-15,-25 24 0,25 26-1,-25-26 1,1-24-16</inkml:trace>
  <inkml:trace contextRef="#ctx0" brushRef="#br0" timeOffset="2215.82">4192 9179 0,'0'0'0,"0"-25"15,0 0 1,0 0 0</inkml:trace>
  <inkml:trace contextRef="#ctx0" brushRef="#br0" timeOffset="2933.89">4440 9179 0,'0'0'16,"25"0"-1,-25 25 1,0-1-16,0 1 15,-25 50 1,1-26 0,73 1-1,50-25 1,100-25 15,49-50-15,-149 0-16,75 1 15,-149-1 1,-100 50 0,-74 25-1,25 49 1,75-24 0,74-50-1,74 0 1,50-25-1,-50 25 1,-50 0 0,1 0-1,99 25 17,-25-50-17,0 0 1,-25-24-1,-49-100 1,-25-25 0,-1 50-1,-24 99 1,-24 100 15,24 49-15,0 25-1,0-75-15,24 75 16,-24 0 0,25-50-1,-25-74 1</inkml:trace>
  <inkml:trace contextRef="#ctx0" brushRef="#br0" timeOffset="3666.27">8261 8906 0,'0'0'0,"25"-25"16,-25 50 15,0 0-31,-25 24 16,25 100-1,-25-25 1,0-25 0</inkml:trace>
  <inkml:trace contextRef="#ctx0" brushRef="#br0" timeOffset="3800.23">8360 8782 0,'0'0'0,"25"-124"32,-50 99-32,25 0 15</inkml:trace>
  <inkml:trace contextRef="#ctx0" brushRef="#br0" timeOffset="4100.51">8583 9129 0,'0'0'0,"-49"75"31,49-51-31,-25 1 31,50-74-15,49-51-1,25-24 1,25 75 0,-49 73-1,-50 51 1,-25 24 0,0-24-16,-25 49 15,0-75 1</inkml:trace>
  <inkml:trace contextRef="#ctx0" brushRef="#br0" timeOffset="4550.59">9427 8732 0,'0'0'0,"124"-149"31,-100 149-15,-24 25-1,-24 74 1,-26 125 0,-49 222-1,24-148 1,51-25 0,24-100-1,24-98 1,26-75-1,49-124 1,25-99 0,-74-50-1,-75 99 1,-49 75 15,-50 24-15,99 51-16,-25-26 15,25 0 1,50 1 0,50-1-1,-1 25 1</inkml:trace>
  <inkml:trace contextRef="#ctx0" brushRef="#br0" timeOffset="5116.96">9923 9055 0,'0'0'15,"25"0"1,-1 0 0,26-25-1,24-50 1,-24 26-1,-50-1 1,-50 75 0,-49 25-1,0 49 1,25 25 0,74-50-1,49-24 1,75-50-1,75-50 1,-100-24 0,0 24-1,-24 50 17,-51 0-17,-24 50 1,-24 24-1,-26-49 1,75-25 0,0-49-1,-1-1 1,125-99 0,-74 50-16,49 0 15,-50 49 1,-24 50-1</inkml:trace>
  <inkml:trace contextRef="#ctx0" brushRef="#br0" timeOffset="6267.75">10890 9080 0,'25'24'0,"-50"-48"0,100 73 31,-1-74-15,25-24-1,-49-51 1,-25 51 0,-25 24-16,-50 25 15,-24 74 1,-1 26 0,50-26-1,25-24 1,75-25-1,-1-50 1,26-50 0,-1-49-1,0 50 17,-49 49-17,-1 99 1,-74 26-1,-24-26 1,49-24 0,-25-50-1,75-50 1,49-49 0,0 0-1,-25 49 1,-49 50-1,-25 25 1,0 49 0,0-24-1,25 24 17,25-74-17,24 0 1,25-24-1,-74 24 1,0 0 0,-25-25 31,-50 25 249,26 25-296,-1-25 16,0 24-16,0 1 16,0-25-16,1 50 15,24-1 17,49 1-17,1-25 1,49-25-1,0 0 1,-49-25-16</inkml:trace>
  <inkml:trace contextRef="#ctx0" brushRef="#br0" timeOffset="6767.39">12577 9080 0,'0'0'0,"-25"0"31,25 24-31,25-24 47,25 0-47,-25-24 16,49-1-1,-24 0 1,-26-25-1,-48 25 1,-51 50 15,26 0-31,-1 25 16,0 24 0,26 1-1,48-26 1,26-24-1,24-25 1,26 0 0</inkml:trace>
  <inkml:trace contextRef="#ctx0" brushRef="#br0" timeOffset="7801.27">14661 8807 0,'0'0'0,"0"-25"15,0 0 1,25 50 0,-25 24-1,0 26-15,-75 74 32,-24-25-17,25-75 1,49-49-16,74-74 31,100-75-15,0 25-1,-25 74 1,-74 75 0,-50 74-1,-50 26 1,-24-51-1,74-49 1,25-50 0,99-74-1,-50 24-15,75-74 32,-50 100-17,-49 49 1,-25 74-1,-75 50 1,25 0 0,0-74-1</inkml:trace>
  <inkml:trace contextRef="#ctx0" brushRef="#br0" timeOffset="8551.45">15653 8881 0,'25'-74'0,"-50"148"0,100-223 15,-100 149 1,-74 25 0,-25 49 15,24 26-15,76-1-1,48-74 1,76-25-1,48-25 1,-24-99 0,-49 0-1,-50 74-15,-1 50 16,-24 25 0,-24 49-1,24 26 1,49-26-1,26-74 1,24-25 15,25-74-15,-74 0 0,-50 74-16,24 50 31,-48 0-31,24-1 0,0 26 15,0 0 1,49-26 0,1-24-1,49-74 1,0-25 0,-49 24-1,-25 75 16,-25 75-15,-25-1 0,-50 100-1,-49 49 17,-24-24-17,73-75 1,1-50-16,-26 50 15,26-99 1,24-75 0,50-123-1,75-75 1</inkml:trace>
  <inkml:trace contextRef="#ctx0" brushRef="#br0" timeOffset="9351.24">18332 8360 0,'0'0'0,"25"-25"16,-25 50-1,-25 74 1,1 100-1,-51 24 1,26-49 15,24-75-15,25-74-16,25-75 31,24 1-15,125-125-1,-125 124 1,-24 50-16,0 0 16,0 99-1,-25 26 1,25-51 0,49-49-1,-24-25 1</inkml:trace>
  <inkml:trace contextRef="#ctx0" brushRef="#br0" timeOffset="9670.04">19077 8807 0,'0'0'0,"24"-50"0,-48 25 32,-76 50-17,26 25 1,-1-1-16,-24 50 15,74-49 1,100-25 0,74-75-1,24-24 1,-49-25 0,-49 74-1,-50 25-15,-25 25 16,-25 123-1,0-73 1,0 49 15,0-124-15</inkml:trace>
  <inkml:trace contextRef="#ctx0" brushRef="#br0" timeOffset="9968.04">19473 8831 0,'25'-24'0,"-50"48"0,50-73 16,0 49 0,-25 25-1,0 49 1,-25 0 0,0 1-1,50-75 16,25-25-31,49-74 16,25-50 0,-25 75 15,-74 49-15,0 50-1,-25 49-15</inkml:trace>
  <inkml:trace contextRef="#ctx0" brushRef="#br0" timeOffset="10201.12">19945 8931 0,'0'0'0,"25"24"0,-1-24 16,100-49-1,-24-50 1,-26-1 0,-49 51-1,-75 49 1,-74 99-1,50 25 1,49 0 15,99-25-15,150-74 0,-100 0-16</inkml:trace>
  <inkml:trace contextRef="#ctx0" brushRef="#br0" timeOffset="10501.07">21929 8509 0,'25'-25'16,"-50"50"-16,50-75 15,-25 75 17,0 25-17,-25 74-15,-49 25 32,0-1-17,-51 26 1,76-149-1</inkml:trace>
  <inkml:trace contextRef="#ctx0" brushRef="#br0" timeOffset="10867.93">21607 9055 0,'0'-50'16,"0"100"-16,25-150 16,24 51-1,51 24 1,24-25-1,0 26 1,-50-1-16,0 0 31,-49 25-15,-25-25 0,-49 75-1,-26 24 1,75 50-1,0-49 1,50-26 0,49-24-1,-49-50 1,-26-24 0,-48-75-1,-76 24 1,-24 51-1</inkml:trace>
  <inkml:trace contextRef="#ctx0" brushRef="#br0" timeOffset="11552.48">23790 8534 0,'0'0'15,"25"-75"1,-25 100 15,-25 25-15,25 24 0,0 25-16,-50 50 15,25-25 1,25-74-1,25-25 1,25-50 0,-1 0-1,100 0-15,50 0 32,-174 75-17,-50 0 1,-99 24-1,-25-24 1,25-50 0,99-50-1,25 25-15</inkml:trace>
  <inkml:trace contextRef="#ctx0" brushRef="#br0" timeOffset="11850.97">24584 8881 0,'49'0'0,"-98"0"0,123 0 31,-24-25 1,-25-24-17,-1 24 1,1 25-1,-99 25 1,-50 49 0,74-24-16,25 24 15,50 1 1,124-1 0,124-74-1,-124 0-15</inkml:trace>
  <inkml:trace contextRef="#ctx0" brushRef="#br0" timeOffset="12235.23">26047 8782 0,'0'0'15,"25"-50"-15,-75 1 32,-49 24-17,-25 50 1,0 24-1,75 1-15,-1 74 16,50-75 0,25 1-16,0 0 15,24-50-15,75 0 16,0-25 0,-25-99-1,-49-99 1,25-50-1,-51 124 17,-24 124-32,-24 25 31,-51 99-15,1 75-1,24 49 1,25-148-16</inkml:trace>
  <inkml:trace contextRef="#ctx0" brushRef="#br0" timeOffset="12518.32">26345 8707 0,'50'-24'0,"-100"48"0,124-48 15,-74-1-15,0 50 16,0 24 15,-24 1-31,-1-1 16,25 1-16,-25 0 0,0-26 15,0 1 17,100-124-17,24-50 1,25 25-1,-50 99 1</inkml:trace>
  <inkml:trace contextRef="#ctx0" brushRef="#br0" timeOffset="12886.31">26742 8782 0,'99'-25'31,"-74"25"-31,-25-25 16,0 0-16,-25 25 31,-74 50-15,0 24 0,49 26-1,50-26 1,74-74-1,51 0 1,-26-74 0,-25-1-1,-49 26 1,-50 73 15,-24 76-15,24-76-16,0 51 15</inkml:trace>
  <inkml:trace contextRef="#ctx0" brushRef="#br0" timeOffset="13318.32">27139 8831 0,'0'0'0,"49"-24"15,-24-51 1,-74 150 15,49-26-15,-25 26-1,25-26 1,25-49-16,49 0 16,25-49-1,-24-51 1,-1 26 15,-74 49-31,-25 124 47,0-49-47,25 24 16,0-49-1,50 0 1,74-50-1,-49-74 1,-1-25 0,-24 25-1,-26 49 1</inkml:trace>
  <inkml:trace contextRef="#ctx0" brushRef="#br0" timeOffset="13652.48">27957 8782 0,'25'25'0,"-50"-50"0,75 74 15,-50-24 1,0 25 0,0-1-1,0-24 1,25-50 15,24-24-15,-24-1-16,25 25 15,24-49 1,-49 74 0,0 0-16,-25 25 15,0 24-15,0 1 16,0 49-1,-25 1 17,25-76-32</inkml:trace>
  <inkml:trace contextRef="#ctx0" brushRef="#br0" timeOffset="14569.61">30562 8137 0,'0'0'0,"-25"-25"16,25 0-16,0 0 16,-24 25-16,-26 0 31,0 25-31,-49 50 16,-25 73-1,25 26 1,49 25-1,25-26 1,-24-24 0,-26-50-1,26-24 1,-1-50-16,25-1 16</inkml:trace>
  <inkml:trace contextRef="#ctx0" brushRef="#br0" timeOffset="14870.6">29843 8906 0,'0'0'0,"25"-50"0,-1-24 0,26-25 32,24-1-17,50 26 1,0 24-1,-24 50 1,-75 75 0,-1-26-16,-48 100 15,-1-74 1,0 24 0,0-74-1,0-1 1,50-73-1</inkml:trace>
  <inkml:trace contextRef="#ctx0" brushRef="#br0" timeOffset="15168.11">30835 8559 0,'0'0'0,"-50"24"31,26 1-31,-26 0 16,25 0 0,0 49-1,125 25 1,-1-99 0,-25-24-1,-49-26 1,-50-24 15,-24-1-31,24 1 31,0 74-31</inkml:trace>
  <inkml:trace contextRef="#ctx0" brushRef="#br0" timeOffset="15668.77">31158 8707 0,'24'0'16,"-48"0"-16,73 25 16,-49 0-16,0 0 15,-25 0 1,-24 49 0,-1-24-1,50-26 1,50-48 15,-1-1-31,75-50 16,-24 1-1,-51 74 17,-24 0-17,-50 25-15,0 49 16,1-24-1,73-50 17,75-50-17,25-24 1,0 24 0,-99 50-1,-26 50 1,1 24-1,50 25 1,-51-74-16,1 0 16</inkml:trace>
  <inkml:trace contextRef="#ctx0" brushRef="#br0" timeOffset="17201.09">2158 11362 0,'0'0'0,"25"-149"32,-25 99-32,0 1 15,-25-51 1,-24 51-1,-51 49 1,1 99 0,25 50-1,74-25 1,25-74-16,49 49 16,0-50-1,-49 1 1,-74 24-1,-51-24 1,-49-25 0,50-25 15,50-25-15,49-74-16</inkml:trace>
  <inkml:trace contextRef="#ctx0" brushRef="#br0" timeOffset="17717">2406 11312 0,'0'0'16,"25"0"-16,-25 25 0,0 0 16,-25 24-1,-49 51 1,-1-1-1,51-74 1,73-75 15,1 0-15,99-74 0,-50 25-1,-25 74 1,-49 50-1,-25 74 1,-25 1 0,25-51-1,0-24 1,25-75 0,50-49-1,-1 25 1,0-1-1,-49 75 1,0 50-16,-25 24 16,-25 26-1,0-26 17</inkml:trace>
  <inkml:trace contextRef="#ctx0" brushRef="#br0" timeOffset="18434.58">3299 11312 0,'0'0'0,"50"0"16,-50-25-1,-25 50 1,-24 0-16,-26 49 15,25 1 1,26-50 0,73-25 15,1-50-15,49-24-1,-24-1 1,-51 26-1,1 49 1,-25 74 0,0 25-1,0-49-15,50 49 16,49-74 0,0-25-1,25-75 1,0-73-1,-49-51 1,-26 75 0,-49 99-1,-24 75 17,-26 49-17,0 75 1,25-1-1,100-49 1,24-124 0,50-99-1,0-25 1,-50-99 0,-49 24-1,-26 125 1,-24 99-1,-49 124 1,24 49 0,0 1-1,0-51 1</inkml:trace>
  <inkml:trace contextRef="#ctx0" brushRef="#br0" timeOffset="19000.88">6872 11163 0,'0'0'0,"24"-49"16,1-1-16,-25 25 15,0-24 1,-49 73 0,-100 101-1,0 48 1,124-74-16,50 25 15,124-49 1,-50-50 0,-74-25 15,-75 24-15,-124 1-1,-24-25 1,49 0-1,124-74-15</inkml:trace>
  <inkml:trace contextRef="#ctx0" brushRef="#br0" timeOffset="19817.98">7392 11287 0,'0'0'0,"-74"25"31,0 0-31,-75 49 16,25 26-1,99-51 17,75-49-17,49-25 1,0-24-1,-25-26 1,-49 51-16,-25-1 16,25 25-1,-25 74 1,0 1 0,25-26-1,0-49 1,49 0-1,-24-49 1,24-26 0,-49 50 15,0 25-15,-25 75-1,0-50 1,49-25-1,1-25 1,49-50 0,-49 26-1,-25 74 17,-1 49-17,76-24 1,48-50-1,1-25 1,-49-50 0,-51 26-16,1-50 31,-25 49-15,-50 149 15,-25 75-16,-49 49 1,25-24 0,49-75-1,0-124 1,25-25-16</inkml:trace>
  <inkml:trace contextRef="#ctx0" brushRef="#br0" timeOffset="20218.5">8484 11411 0,'0'0'0,"74"-74"16,-24 49 0,0 25 31,-26 25-32,-24 74 1,0-24-1,50-51 1,74-48 0,0-51-1,-49 26-15,24-100 16,-25-75 0,1 76-1,-75 98 1,0 100-1,-75 74 1,26 74 0,-1-24 15,25-50-15,25-75-1,50-49-15</inkml:trace>
  <inkml:trace contextRef="#ctx0" brushRef="#br0" timeOffset="20534.88">9501 11436 0,'0'0'0,"25"0"0,0 0 16,-1-25 0,26-24-1,25-26 1,-51 1-1,1 24 1,-50 50 15,1 50-15,-51 49 0,50 0-1,25-49-15,0 49 16,75-74-1,-1-25 1,1-50 0,24-24-1</inkml:trace>
  <inkml:trace contextRef="#ctx0" brushRef="#br0" timeOffset="20751.56">10196 11139 0,'24'-50'15,"-48"100"-15,48-75 31,-48 50-15,24-1-16,0 26 16,24-25-16,1 74 15,-25-25 17,-25 1-17,-24-26 1,24-49-1,0 0-15</inkml:trace>
  <inkml:trace contextRef="#ctx0" brushRef="#br0" timeOffset="21017.93">11188 11535 0,'0'0'0,"25"25"32,-25 0-32,0 0 15,-25 0 1,-25 49-1,-74 50 1,0-25 0</inkml:trace>
  <inkml:trace contextRef="#ctx0" brushRef="#br0" timeOffset="21901.24">12974 11486 0,'0'0'0,"0"-25"32,25 25-17,-50 50-15,0-1 16,-24 50-1,24 1 1,50-75-16,74-25 16,50-50-1,-25-49 17,-50-1-17,-49 51 1,-25 123 15,0 25-15,50-24-1,24-75 1,25-50 0,-24-24-1,-75 24-15,24-74 16,-48-25-1,-1 50 1,50 50 0</inkml:trace>
  <inkml:trace contextRef="#ctx0" brushRef="#br0" timeOffset="22268.79">13942 11064 0,'0'0'15,"74"-25"1,-74 0 0,0 100-1,0-25-15,-50 123 16,1 1 0,-1-50-1,25-75 1,50-98 15,74-50-15,1 24 15,-51 50-15,1 75-1,-50 24 1,0 26-1,0-76-15,0 1 16</inkml:trace>
  <inkml:trace contextRef="#ctx0" brushRef="#br0" timeOffset="22802.14">14462 11535 0,'0'0'0,"100"-49"15,-51-50 1,1-1-1,-50 51 1,-75 49 0,-49 99 15,-24 99-15,148-98-1,24-76 1,76-24-1,24-74 1,25 0 0,-25-26-1,-25 76 1,-50 48 0,-24 76-1,-25-1 1,0-25-1,-25-49 1,75-50 0,24-49 15,26-50-15,-1 74-1,-49 25 1,-26 100-1,1-1 1,25 1 0,49-26-1,25-24 1</inkml:trace>
  <inkml:trace contextRef="#ctx0" brushRef="#br0" timeOffset="23635.01">18407 11039 0,'0'0'0,"25"-74"16,-25 49-1,-75 25 1,-49 50 0,0 123-1,0 1 1,99-25 0,124-75-1,100-49 1,49-75-1,-50 1 1,-74-50 0,-49-1 15,-75 51-15,-99 74-1,-1 49 1,51 25-1,74-49 1,74-50 0,50-25-1,-50-25 1,-74-49 0,-25-25-1,-50 0 1,1 74-1,24 26 1</inkml:trace>
  <inkml:trace contextRef="#ctx0" brushRef="#br0" timeOffset="23868.7">19399 10791 0,'0'0'0,"25"-25"16,0 1-1,-25 48 1,0 76 0,-50 48-1,25 51 1,-24-50 0,49-50-1,49-99 1,26-74-1</inkml:trace>
  <inkml:trace contextRef="#ctx0" brushRef="#br0" timeOffset="24034.98">19672 11163 0,'0'0'15,"74"-149"1,-49 75 0,-50 74-1,-49 74 1,-1 51-1,26 23 1,49-48 0,25-76-1</inkml:trace>
  <inkml:trace contextRef="#ctx0" brushRef="#br0" timeOffset="24302.1">19945 11337 0,'49'0'0,"-98"0"0,148-25 16,-49 0-1,-1 1 1,26-51 0,-51 26 15,-24 24-15,-74 25-1,-25 74 1,24 25-1,51-49-15,48 24 16,76-49 0,73-25-1,26-49 1</inkml:trace>
  <inkml:trace contextRef="#ctx0" brushRef="#br0" timeOffset="24468.85">20714 11213 0,'0'0'0,"25"-99"16,-50 124 15,-25 24-15,25 50-1,50-24 17,-25-50-32,75-1 15,73-24 1</inkml:trace>
  <inkml:trace contextRef="#ctx0" brushRef="#br0" timeOffset="24652.69">21284 10990 0,'50'-100'15,"-100"200"-15,125-299 16,-50 174 0,-50 25-1,-25 100 1,1 73-1,-26 125 1,26-174 0</inkml:trace>
  <inkml:trace contextRef="#ctx0" brushRef="#br0" timeOffset="24918.3">21235 11312 0,'0'0'0,"74"-124"16,-49 99 0,49-24-1,1 49 1,-26 0 0,-24 49-1,-25 1-15,-49 24 16,24 1-1,25-26 1</inkml:trace>
  <inkml:trace contextRef="#ctx0" brushRef="#br0" timeOffset="25035.59">21607 11139 0,'0'0'0,"25"-75"15,-1-24 1,1 24 0,-25 51-1</inkml:trace>
  <inkml:trace contextRef="#ctx0" brushRef="#br0" timeOffset="25651.98">21855 11064 0,'0'0'0,"25"25"0,0 25 16,-25 24 0,0-24 15,0-26-15,49-24 15,-24-49-16,25 24-15,49-25 16,-50 50 0,1 25-1,0 0 1,24 25 0,25-26-1,1-48 1,-26-26-1,-24-24 1,-50 49 0,-25 25 15,-50 49-15,75 51-1,25-26 1,0 25-1,0 0 1,0 1 0,-75-1-1,-74-25 1,0-49 0,49-25-1,51-25 1,73-74-1,125-149 1,-100 99 0</inkml:trace>
  <inkml:trace contextRef="#ctx0" brushRef="#br0" timeOffset="27401.47">25204 10915 0,'0'0'0,"25"-25"32,-1 1-32,-24-1 0,-24 0 15,-26 0 1,-74 25-1,-25 75 1,-24 73 0,49 26 15,74-25-15,100-75-1,49-74 1,124-148-1,-99-1 1,-25-99 0,0-25-1,-49 99 1,-50 124 0,0 75-1,-74 124 1,-1 99-1,50-25 1,50-74 0</inkml:trace>
  <inkml:trace contextRef="#ctx0" brushRef="#br0" timeOffset="28252.3">25675 11039 0,'0'0'0,"99"-74"16,-74 24-1,-74 50 1,-75 50 0,0 49-1,49-24 1,75-26 0,75-74-1,24-24 1,0-75-1,-25 0 17,-74 99-17,0 74 1,-49 75 0,24 25-1,50-25 1,49-99-1,1-25 1,123-149 0,-74-49-1,-49 74 1,73-199 0,-98 224-1,-124 223 16,-26 50-15,51 49 0,74-49 15,99-100-15,24-74-1,1-49 1,-74-26-1,-50 1 1,-75 74 0,-99 74-1,99 1 1,75-51 0,74-24-1,1-74 1,-1-1-1,-74 26 1,0 74 15,-25 24-15,24 51 0,26-1-1,49-50 1,-49-49-16,-1-24 15,-49-1-15</inkml:trace>
  <inkml:trace contextRef="#ctx0" brushRef="#br0" timeOffset="28435.97">26667 10642 0,'0'0'0,"-124"-49"15,100 49 1,24-25 0,49 25-1,1 0 1,24 0-16,150 0 16</inkml:trace>
  <inkml:trace contextRef="#ctx0" brushRef="#br0" timeOffset="29418.71">28950 10692 0,'0'0'0,"25"-25"0,-25 0 16,24 1 0,-24-1-1,0 0 1,-24 0-1,-51 50 1,-24 74 0,0 25-1,49 50 1,50 0 0,0-1-1,-25 1 1,-49-50-1,-1-25 1,26-49 0,24-50-1</inkml:trace>
  <inkml:trace contextRef="#ctx0" brushRef="#br0" timeOffset="29985.95">28478 11337 0,'0'0'0,"50"-99"31,-25 49-31,99 1 16,74-26 0,1 25-1,-75 1 1,-50-1-1,-123 25 1,-51 25 0,-24 50 15,50 49-15,74 1-1,99-51 1,0-24-1,1-25 1,-51-25 0,26-24-1,-1-26 1,25 50 0,25 75-1,-99 49 1,-50 0-1,1-49 1,-1-50 0,25-25 15,25-24-15,74-51-1,25-49 1,25 50-16</inkml:trace>
  <inkml:trace contextRef="#ctx0" brushRef="#br0" timeOffset="30634.99">30711 10667 0,'0'0'16,"0"-49"-16,0 73 31,-25 1-15,-24 99-1,24 50 1,-25 74-1,50-149 1,99-74 0,50-25-1,-25-50 1,-24-49 0,-26-50-1,-49 50 1,-75 49-1,-24 50 1,-26 50 0,26 24 15,99 26-15,49-75-1,26-25 1,-26-50-1,-24 0 1,-50 75 15,0 0-31,0 25 16,-25 49 0,25 0-1,0-74 1</inkml:trace>
  <inkml:trace contextRef="#ctx0" brushRef="#br0" timeOffset="31151.87">31381 10990 0,'49'-25'16,"-98"50"-16,148-75 15,-74 50 1,-25 25-1,0 49 1,-25 1 0,0-50-1,25-1 1,75-24 0,123-124-1,-49 25 1,-50 0-1,-74 49 1,-50 25 0,-49 25 15,-1 50-15,51 24-1,48 26 1,26 24-1,-50 25 1,0-1 0,-25-73-16,-49 24 15,-50-25 1,49-74 0,26-24-1,49-100 1,74-50-1,100 0 1,-75 125 0</inkml:trace>
  <inkml:trace contextRef="#ctx0" brushRef="#br0" timeOffset="31452.99">32348 11014 0,'0'0'0,"50"0"15,0 0 1,24-24 0,25-1-1,0-25 1,-74 1 0,-25 24-1,-99 25 1,-50 74-1,50 75 1,74 0 0,100-25 15,-26-74-31,125-1 16,-50-49-1</inkml:trace>
  <inkml:trace contextRef="#ctx0" brushRef="#br0" timeOffset="33019.28">2406 13570 0,'-25'-25'15,"25"0"1,0-25-16,25 1 15,-25-1-15,0-24 16,-25-50 0,-49 24-1,-50 76 1,0 73 0,74 26-16,1 123 15,49 1 1,74-51-1,1-48 1,-75-26 15,-50 25-15,-74-49 0,-25-25-1,50-50 1,24-49-1,51-50 1,24 49-16</inkml:trace>
  <inkml:trace contextRef="#ctx0" brushRef="#br0" timeOffset="33385.37">2630 13495 0,'0'0'0,"74"0"16,-124 0 0,1 25-1,-100 49 1,50 50 0,49 1-1,50-51 1,25-74-16,74-25 15,0-49 1,1-50 0,-26 0-1,-49 74 1,-25 149 15,-25 50-15,25-25-1,-25-49 1</inkml:trace>
  <inkml:trace contextRef="#ctx0" brushRef="#br0" timeOffset="33868.68">3150 13421 0,'0'0'0,"0"49"16,-24-24-16,24 50 16,-50 73-1,-24-48 1,74-75 0,0-50-1,74-99 1,50-25-1,-74 74-15,24 26 16,-49 74 0,-25 49 15,-25 50-15,0-25-1,75-173 16,49-25-15,-24-1 0,-51 100-1,-24 50 1,0 74 0,25-74-16,0 74 15,74-99 1,25-75-1</inkml:trace>
  <inkml:trace contextRef="#ctx0" brushRef="#br0" timeOffset="34069">4068 13247 0,'0'-25'16,"0"50"-16,25-74 15,-25 98 1,-49 75-1,-1 99 1,-49 26 0,49-125-16,0 49 15,26-123 1,24-100 0</inkml:trace>
  <inkml:trace contextRef="#ctx0" brushRef="#br0" timeOffset="34285.58">4019 13421 0,'0'0'0,"25"-25"0,49-25 31,-24 26-15,24 48-1,-49 100 1,-75 0-1,25-24 1,1-76 0,-1-24-1</inkml:trace>
  <inkml:trace contextRef="#ctx0" brushRef="#br0" timeOffset="34502.07">4639 12999 0,'0'0'0,"25"-25"16,-25 50-1,-25 0 1,0 24-16,-49 51 16,24 49-1,25-1 1,50-73-1,25-50 1</inkml:trace>
  <inkml:trace contextRef="#ctx0" brushRef="#br0" timeOffset="34852.06">4937 13520 0,'0'0'0,"24"0"15,1 0-15,25-50 16,24-24 0,1 24 15,-26-24-15,-49 49-1,-25 25 1,-49 75-1,0 24 1,49 25 0,0 0-1,50-50 1,24-24 0,-24-50-16,25 0 15,-25 0 1</inkml:trace>
  <inkml:trace contextRef="#ctx0" brushRef="#br0" timeOffset="35120.43">5557 13222 0,'0'0'0,"0"-24"16,0 48 15,0 1-16,25 25 1,49 74 0,-49-25-1,-25-25 1,-25 1 0,-49-26-1,-26-24 1,76 0-1</inkml:trace>
  <inkml:trace contextRef="#ctx0" brushRef="#br0" timeOffset="35870.41">7616 13545 0,'0'-25'0,"0"50"0,0-75 16,0 25-16,0 1 16,0 48 15,-25 100-15,0 25-1,0-25 1,25-49-1</inkml:trace>
  <inkml:trace contextRef="#ctx0" brushRef="#br0" timeOffset="36185.81">7765 13123 0,'0'0'16,"-25"0"0,0 0-16,-25 25 15,50 25 1,75-26 0,24-24-1,-49-49 1,-26-26-1,-73 26 1,-1 24 0,-24 25 15,49 0-31</inkml:trace>
  <inkml:trace contextRef="#ctx0" brushRef="#br0" timeOffset="36402.36">8137 13346 0,'0'0'16,"49"25"-16,-74 25 15,1 24 1,-1 25 0,25 1-1,25-26 1,24-24-1,-49-25 1,-74-1 0</inkml:trace>
  <inkml:trace contextRef="#ctx0" brushRef="#br0" timeOffset="36919.08">10543 13173 0,'0'-25'15,"-25"25"-15,25-50 0,-25 25 16,-24 50 0,24 0-16,-99 124 15,25 25 1,74-26-1,74-73 1,125-100 15,-99 0-31</inkml:trace>
  <inkml:trace contextRef="#ctx0" brushRef="#br0" timeOffset="37186.17">10890 13247 0,'0'0'16,"25"-25"-1,-75 1 1,-74 148 0,75 0-1,49-25 1,49-50 0,51-49-1,-26-49 1,-49-26-1,-25 1 1,-50-25 15,25 24-15,1 51-16</inkml:trace>
  <inkml:trace contextRef="#ctx0" brushRef="#br0" timeOffset="37419.57">11163 13049 0,'0'0'0,"25"-25"16,-25 99-1,-25 1 1,25 49 0,50-50-1,24 1 1,-24-26-1,-75-24 1,-74-25 0,-25 25 15,74-25-31</inkml:trace>
  <inkml:trace contextRef="#ctx0" brushRef="#br0" timeOffset="37669.15">11634 13073 0,'0'0'0,"25"-24"16,-25-1 0,-25 74-16,1 1 15,-26 99 1,25 0-1,0-75-15,75 50 32,49-74-32,0-75 31</inkml:trace>
  <inkml:trace contextRef="#ctx0" brushRef="#br0" timeOffset="37820.26">11709 13421 0,'0'0'0,"-25"0"16,25-25-1,25 0 1,24-24-16,1-1 16</inkml:trace>
  <inkml:trace contextRef="#ctx0" brushRef="#br0" timeOffset="38019.51">12180 13049 0,'25'24'15,"-50"1"1,0 0 0,-24 74-1,24 25 1,0 0-1,50-49 1,-25-50-16</inkml:trace>
  <inkml:trace contextRef="#ctx0" brushRef="#br0" timeOffset="38436.44">12602 13396 0,'-25'0'0,"0"0"16,25 25 0,25 0-1,0-25 1,99-25 0,0-25-1,0-49 1,-99 49-1,-25 26 1,0 48 0,0 1-1,0 99 1,-50 25 0,1 25-1,-75 74 1,-25-25-1,0-25 1,25-123 0,25-75 15,74-50-31,0-74 16</inkml:trace>
  <inkml:trace contextRef="#ctx0" brushRef="#br0" timeOffset="39152.47">15132 13495 0,'0'0'16,"25"-49"-16,-25-1 31,-25 0-15,-24 1 0,-75 49-1,-25 99 1,25 50-1,99-25 1,75-75 0,-1-49-16,100-49 15,25-50 1,-50-1 0,-100 51-1,1 74 1,-74 74-1,-26 50 1,26-100 0</inkml:trace>
  <inkml:trace contextRef="#ctx0" brushRef="#br0" timeOffset="39452.81">15356 13396 0,'0'0'0,"99"-50"32,-74 75-32,-25 99 15,-25 0 1,0-49 0,25-51 15,25-73-31,49-50 15,1-25 1,-1 74 0,-49 50 15,-25 25-31,49 24 16,1-24-16</inkml:trace>
  <inkml:trace contextRef="#ctx0" brushRef="#br0" timeOffset="39786.14">16447 13371 0,'0'0'0,"25"-49"16,0-26-1,-25 50 1,-100 50 0,1 50-1,0 24 1,99 50-1,50-125 1,24-24 15,25-74-15,-24-75 0,-26-49-1,-24-50 1,0 99-1,-25 124 1,-25 99 0,0 100-1</inkml:trace>
  <inkml:trace contextRef="#ctx0" brushRef="#br0" timeOffset="40119.15">17985 12850 0,'0'0'0,"25"-49"31,-50 98-15,-25 100-1,1 0 1,-26 49 0,1-49-1,49-74 1</inkml:trace>
  <inkml:trace contextRef="#ctx0" brushRef="#br0" timeOffset="40372.33">17712 13396 0,'0'-25'16,"0"50"-16,0-75 0,0 26 31,25 24-31,49-50 16,26 0-1,48 26 1,-73-26 0,-50 50-1,-25 50 1,-25 24 0,25 0-1,-25 1 1,25-50-1</inkml:trace>
  <inkml:trace contextRef="#ctx0" brushRef="#br0" timeOffset="40502.25">18258 13049 0,'-25'-25'0,"50"0"16,-50 0-16,25 0 15</inkml:trace>
  <inkml:trace contextRef="#ctx0" brushRef="#br0" timeOffset="41120.25">18357 13222 0,'0'0'0,"25"75"0,-25 24 31,-50-25-31,26-49 31,-1-25-15,74-49-1,51-75 1,24 49 0,-50 50-1,-24 1 1,-50 98-1,0 25 1,-25-24 0,0-51-1,75-48 1,74-51 0,-25 1-1,-25 49 1,-24 50 15,-25 24-15,49 26-1,25-50 1,25-25 0,75-75-1,-125-49 1,-24 0-1,-50 50 1,-25 98 0,-25 51-1,1 24 1,49 0 0,0-49-1,49 0 1,51-50-1</inkml:trace>
  <inkml:trace contextRef="#ctx0" brushRef="#br0" timeOffset="41987.02">21905 12925 0,'0'0'15,"0"-25"-15,-25 25 31,0 0-31,-74 49 16,-1 100 15,26 25-15,74-50 0,124-74-1,75-50 1,-100-25-16</inkml:trace>
  <inkml:trace contextRef="#ctx0" brushRef="#br0" timeOffset="42536.22">22326 13148 0,'0'0'0,"0"-25"16,-49 25 0,-26 50-1,50 24 1,25 25-1,50-74 1,24 0 15,-24-50-15,-25 0 0,-25-49-1,0 24-15,49-49 16,1 0-1,25 74 1,-26 50 0,-24 49-1,-25 26 1,-25-26 0,0-49-1,50-25 16,25-75-15,74-49 15,-75 75-31,75-1 16,-74 50 0,-25 74-1,-25 51 1,-25-26-1,50-50 1,49-49 0,-24-24-16</inkml:trace>
  <inkml:trace contextRef="#ctx0" brushRef="#br0" timeOffset="42802.56">23467 12949 0,'0'0'0,"25"-49"0,-50 74 31,-24 24-15,49 1 15,74 49-15,1-24 0,-26-26-1,-24 1 1,-75-25-1,-49-1 1,0-24 0,74-49-1,25 24-15</inkml:trace>
  <inkml:trace contextRef="#ctx0" brushRef="#br0" timeOffset="43069.63">23715 13098 0,'0'0'0,"75"0"15,-100 0 32,0 25-31,25 25 0,25 24-1,25-74 1,24 0-1,1 0 1,-75-25-16,24-49 16,-24-25-1,-24-1 1,24 51 0</inkml:trace>
  <inkml:trace contextRef="#ctx0" brushRef="#br0" timeOffset="43536.66">24162 13024 0,'0'0'0,"25"25"15,24-1 1,-24 26 0,0 0-1,-25-1 1,-25-49-1,25 25 1,50-74 0,24-1-1,1 0 1,-51 25 0,1 50-1,-74 50 1,49-26-1,0-24 17,24 0-17,1-50-15,75-24 16,-1-26 0,0 25-1,-74 50 1,0 25-1,-1 25 1,-48 0 0,24-1-16</inkml:trace>
  <inkml:trace contextRef="#ctx0" brushRef="#br0" timeOffset="43703.21">25154 13123 0,'0'0'0,"25"0"32,0-25-17,-50 75 1,0 24 0,0-24-1</inkml:trace>
  <inkml:trace contextRef="#ctx0" brushRef="#br0" timeOffset="43843.56">25303 12825 0,'0'0'0,"25"-49"31,-25 24-31</inkml:trace>
  <inkml:trace contextRef="#ctx0" brushRef="#br0" timeOffset="44452.87">25502 12974 0,'0'0'16,"0"25"-16,24 0 16,-48 0-1,-1 24 1,25-24-1,0 0 1,25-25-16,49-25 16,25-25-1,-24 1 1,-1 24 0,-49 25-1,24 50 1,26-26-1,49-48 17,74-26-17,-173 50 1,25-50 0,-50 26-1,-25 73 16,0 26-15,0 49 0,25 25-1,-49 24 1,24 50 0,-74-49-1,24-50 1,1-74-1,-1-50 1,1-50 15,74 1-31,0-100 16,124-25 0,50 50-1</inkml:trace>
  <inkml:trace contextRef="#ctx0" brushRef="#br0" timeOffset="45204.13">27412 13495 0,'0'0'0,"24"0"31,-48 0 16,48 0 15,-24-25-30,-24 25-17,24 25 1,24-25 0,1-25-16</inkml:trace>
  <inkml:trace contextRef="#ctx0" brushRef="#br0" timeOffset="53503.81">28354 12677 0,'0'0'0,"50"-50"15,-25 50 1,-25 25 0,-124 49-1,0 25 1,99 1-1,50-1 1,24-50 0,75 26-1,-24-1 1,-76-24 0,-73 0-1,-50-1 1,-1-24-1,26 0 1</inkml:trace>
  <inkml:trace contextRef="#ctx0" brushRef="#br0" timeOffset="53804.52">28751 13247 0,'0'0'0,"25"-25"15,-75 25 1,1 0-16,-50 25 31,74 74-15,25-24 0,49-26-1,75-24 1,-24-50-1,-76-24 1,-24-26 0,-74 1-1,24 24-15,26 50 16</inkml:trace>
  <inkml:trace contextRef="#ctx0" brushRef="#br0" timeOffset="53970.68">28925 13495 0,'0'0'0,"50"50"15,-26-25 1,-48 24 0,-51 50-1,-24 1-15</inkml:trace>
  <inkml:trace contextRef="#ctx0" brushRef="#br0" timeOffset="54454.18">29942 13346 0,'0'0'0,"25"-74"16,-50 74 15,0 25-15,0 24 0,25-24-16,25 25 15,25-25 1,49-50-1,-25-25 1,-49 1 0,0 49 15,-25 74-15,25 0-1,74-49 1,25 0-1,-49-50 17,-51 0-32,1-49 15,-74-50 1,24 50 0,25 49-16</inkml:trace>
  <inkml:trace contextRef="#ctx0" brushRef="#br0" timeOffset="54854.25">30785 12999 0,'0'0'16,"25"-25"0,0 25-16,0 0 15,-25 25-15,0 25 16,-25 74-1,-25 25 17,50-50-17,-24-74 1,24-1 0,24-48-1,26-51 1,0 26-1,-26 49 1,1 0 0,0 49-1,-50 75 1,25-99 0,0 0-1,25-25 1</inkml:trace>
  <inkml:trace contextRef="#ctx0" brushRef="#br0" timeOffset="55154.06">31282 13470 0,'0'0'15,"49"-49"1,1-1 0,-25 1-1,24-1 1,-49 25-1,0 25 1,-99 25 0,0 49-1,49 26 1,50-26 0,50-24-1,49-26 1,0-24-1,-24-24 17,-1-76-32</inkml:trace>
  <inkml:trace contextRef="#ctx0" brushRef="#br0" timeOffset="55503.9">31803 13297 0,'0'0'0,"24"0"16,1 25-1,0 24 1,-25 1 0,-25-25-1,25-1 1,25-24 0,25 0-1,49-49 1,-74 49-1,-1 0 17,1 49-17,25 1 1,-25 0 0,49-26-1,-24-24 1,-26-49-1,-24 24-15</inkml:trace>
  <inkml:trace contextRef="#ctx0" brushRef="#br0" timeOffset="57487.6">2059 15629 0,'0'0'0,"-25"-149"16,0 124 0,1 25 15,-1 25-31,-25 24 16,-24 100-1,74 25 1,124-100-1,0-24 1,-75-25 0,-24 24-1,-99 26 1,-50 24 0,-50-25-1,75-74 1,49-24-1</inkml:trace>
  <inkml:trace contextRef="#ctx0" brushRef="#br0" timeOffset="57971.74">2381 15728 0,'0'0'0,"25"0"15,-25 25-15,-25 74 32,1 0-17,-26-24 1,50-51 0,50-24-1,24-74 1,25-50-1,-24 74 1,-26 25 0,-49 100-1,0-25-15,-24 49 16,24-50 0,49-98 15,26-75-16,-1 49 17,0 50-17,-49 75 1,0 49 0,0 25-1,0-49-15</inkml:trace>
  <inkml:trace contextRef="#ctx0" brushRef="#br0" timeOffset="58737.35">3423 15678 0,'0'0'0,"-49"25"31,24 0-31,-99 49 16,49 75-1,51-50 17,48-74-17,76-74 1,-51 24-16,51-99 16,-26 0-1,-49 74 1,0 50-1,-50 74 1,25 51 0,25-26-1,24-74 1,26-50 0,-1-74-1,-24-50 1,-26 49 15,-24 76-15,0 123-1,-24 25 1,48 0 0,1-99-1,25-25 1,24-99-1,1-50 1,-1-50 0,-49 26-1,-25 73 1,0 200 15,0-26-31,0 100 16,0-50-1,50-100 17,-1-48-17,1-51 1,-25-49 0,-1 25-1,1 74 1,-25 124-1</inkml:trace>
  <inkml:trace contextRef="#ctx0" brushRef="#br0" timeOffset="59420.53">6425 15455 0,'0'0'0,"0"-50"0,0 1 15,0-26 1,-50 75-1,-49 50 1,0 74 0,99 50-1,99-50 1,25-50 0,-49-24-1,-100-25 1,-74 24-1,-100-24 17,75 0-32,-25 0 15,100-25 1</inkml:trace>
  <inkml:trace contextRef="#ctx0" brushRef="#br0" timeOffset="60087.07">6599 15579 0,'0'0'0,"24"0"31,-73 25-31,24 24 16,-49 75 0,49-49-1,50-75 1,49-50-1,0-24 17,-49 24-17,-25 25 1,0 75 0,0 49-1,50-24 1,-1-50-1,1-50 1,0-25 0,-25 0-16,-25 26 15,24 48 17,1 26-17,50 25 1,49-75-1,0-25 17,0-25-17,0-74 1,-50 0 0,-49 25-1,0 99 1,-25 49-1,0 75 1,-25 75 0,-49 49-1,24-25 1,-25-124 0</inkml:trace>
  <inkml:trace contextRef="#ctx0" brushRef="#br0" timeOffset="60321.38">7641 15877 0,'0'0'0,"24"-75"15,76-74 1,-51 100 0,1 24-1,-25 75 1,-25 49-1,-50 50 1,25-50 0,25-74-1,50-25-15,-25-25 16,49 0 0</inkml:trace>
  <inkml:trace contextRef="#ctx0" brushRef="#br0" timeOffset="60521.12">8385 15232 0,'0'0'0,"0"49"31,-50-24-15,50 99-1,-25 25 1,25-25-1,25 0 1,0-49 0</inkml:trace>
  <inkml:trace contextRef="#ctx0" brushRef="#br0" timeOffset="60837.37">8633 15802 0,'0'0'0,"0"-25"0,25 1 15,24-26 17,50 0-17,-24-24 1,-25 49 0,-50 0-1,-100 100 16,75-26-15,1 51 0,-1-51-16,25 26 15,0-1 1,49-74 0,1 0-1</inkml:trace>
  <inkml:trace contextRef="#ctx0" brushRef="#br0" timeOffset="61087.22">9427 15554 0,'0'0'16,"24"0"0,-24-25-1,25 50 1,0 25-1,0 24 1,0 25 0,-50 1-1,-25-26 1,-49 1 0,49-75-1</inkml:trace>
  <inkml:trace contextRef="#ctx0" brushRef="#br0" timeOffset="62204.72">12007 15604 0,'0'0'0,"-25"-25"15,25 0 16,-50 25-31,1 0 32,-76 0-17,-23 99 1,24 25 0,124-49-1,99-75 1,74-75-1,1-49 1,-50 75 0,-99 49-16,-25 0 15,-25 124 1,0 25 0,1-75-1,24-49 1,0-50 15,49-99-15,100-50-1,0 50 1,-75 75 0,-24 98-1,-25 150 1,-25-75-1,49-99 1,26-50 0,74-74-1,-50-25 1,-50 0 0,-24 74-1,-50 75 1,-49 99-1,24 0 17,75-25-17,99-74 1,224-50 0,-125-49-1</inkml:trace>
  <inkml:trace contextRef="#ctx0" brushRef="#br0" timeOffset="62671.09">14983 15554 0,'0'0'0,"25"-25"16,-25-49 0,-25 49-1,-74 0 1,-74 75 0,24 49-1,49 0 1,100 1-1,50-76 1,74-24 0,0-74-1,-25-75 1,1-49 0,-51 74-16,1-75 15,-25 125 1,-75 198 31,25 25-32,-24 24 1</inkml:trace>
  <inkml:trace contextRef="#ctx0" brushRef="#br0" timeOffset="62954.32">15256 15505 0,'0'0'0,"100"-50"16,-76 25-1,1 75 1,-25 24 0,-49 1-1,24-51 1,25 1-1,74-99 17,25-50-17,25 0 1,-24 25 0,-76 74-16</inkml:trace>
  <inkml:trace contextRef="#ctx0" brushRef="#br0" timeOffset="63287.37">15876 15430 0,'0'0'0,"25"0"0,-25-49 16,-25 49 15,-74 49-15,25 26-1,49-1 17,25-49-17,74 0 1,-24-50-16,49-50 16,0 1-1,-74 49 1,-25 75 15,-25 24-15,-24 1-1</inkml:trace>
  <inkml:trace contextRef="#ctx0" brushRef="#br0" timeOffset="63720.72">16224 15455 0,'0'0'0,"49"-25"32,-49 25-17,-24 50 1,-1 24 0,0-24-1,50-25 1,49-50-1,1-25 1,-26 1 0,-24 24-1,-25 74 17,0-24-32,-25 0 0,25 49 15,25-74 1,49 0-1,1-74 17,-1-25-17,1 0 1,-50 24 0,-1 75-1</inkml:trace>
  <inkml:trace contextRef="#ctx0" brushRef="#br0" timeOffset="64087.91">16894 15455 0,'0'0'0,"0"25"0,24-25 16,-24 49-1,0-24 1,0 0 15,0 0-15,25-25 15,50-75-15,24 26-1,-25 24-15,1 0 16,-26 25-1,-24 75 1,0-1 0,0 0-1,-25-49 1,24 0 0</inkml:trace>
  <inkml:trace contextRef="#ctx0" brushRef="#br0" timeOffset="65004.9">19920 15083 0,'0'0'0,"-25"-50"15,0 50-15,-24-25 16,-1 100-1,-49 49 17,49 74-17,25 26 1,1-1 0,-1-49-1,25-100-15,-50 25 16,1-24-1,24-75-15</inkml:trace>
  <inkml:trace contextRef="#ctx0" brushRef="#br0" timeOffset="65337.68">19473 15777 0,'0'0'0,"50"-49"16,-25-1-16,24-74 31,26 25-15,-1 74-1,-49 25-15,25 50 16,-25 49 0,-25 25-1,24-50 1,-48-49-1,48-25 17,1-99-17,74-25 1,1 0 0,-51 74-16</inkml:trace>
  <inkml:trace contextRef="#ctx0" brushRef="#br0" timeOffset="65954.92">20391 15381 0,'-49'-25'16,"98"50"-16,-24-25 15,-74 49 1,-26 26 0,50-1-1,25 0 1,75-49-1,-1-25 1,1-49 0,-26-26-1,-24 1 1,0 24-16,24-24 16,26 49-1,-26 25 1,-49 74-1,-24 26 17,-1-26-17,0-49 1,50-50 15,49-74-15,1 24-1,-26 75 1,-24 75 0,-50 24-1,0-49 1,50-50 15,25-25-31,49-50 16,0-24 15,1 25-15,-76 74-1,26 49 1,-25 1 0,0 0-16</inkml:trace>
  <inkml:trace contextRef="#ctx0" brushRef="#br0" timeOffset="66837.35">22649 15257 0,'0'0'0,"25"0"0,-25 24 16,-25 26 0,0 74-1,-25-50 1,26-49-1,24 0 1,0-50 0,49-49-1,75-25 1,-25 24 0,1 75-1,-51 25 1,-49 25-16,-25 74 31,1 24-15,24-98-1,74-25 1,50-50 0,0-74-1,0 0 1,-49-1-1,-75 76 1,-75 73 0,50-24-1,1 49 1,48-24-16,-24-25 16,50 0 15,-25-25-16,49-50 1,25-24 0,25-26-1,-24 76 1,-76 24-16,1 0 16,-25 49-1,-49 75 1,24-49-1,0-51 17,124-98-17,1-25 1,24 0 0,-25 24-1</inkml:trace>
  <inkml:trace contextRef="#ctx0" brushRef="#br0" timeOffset="68254.53">24311 15356 0,'0'25'15,"0"-50"-15,-25 99 32,25-49-32,0 0 15,-25 0-15,-24 24 16,24-24 15,50-25-15,49-50-1,50-24 1,-50 24 0,-49 50 15,-25 25-31,-49 50 31,24-26-15,25-24-1,74-75 1,26 1 0,-1-1-1,-50 25 1,1 25-1,0 25 1,49 0 0,-50-25-1,51-50 1,-26 1 0,-49-1-1,0 50 16,-75 0-15,-24 75 0,24-1-1,25-24 1,50-26 0,25-48-1,24-1 1,75-99-1,-99 74 1,-26 25 0,-24 1-1,-24 73 1,-1 1-16,-50 24 16,50-24-1,50-1 16,25-73-15,49-1 0,25-74-1,0-100 1,0 1 0,-25 74-1,-99 99 1,-74 99-1,-25 50 1,49-24-16,-49 48 16,49-48-1,50-26 1,25-49 0,50-50-1,24-49 1,0-26 15,-25 51-15,-74 74 15,-49 49-15,24 0-1,25-49-15,0 0 16,50-25-1,-1-25 1,26-24 0,-26 24-1,-24 0 1,0 25 0,-25 25-1,0 24 1,0-24 15,0 50-15,-50 24-1,1-50-15,-51 51 16,-24-1 0,-24-25-1,24-49 1,24-50-1,51 1-15</inkml:trace>
  <inkml:trace contextRef="#ctx0" brushRef="#br0" timeOffset="70171.11">27635 15430 0,'0'0'0,"0"-49"31,0 24-15,25 0-16,-75 25 31,1 0-15,-100 99-1,25 25 1,49 25 0,125-75-1,-1-74 1,1-49-16,99-50 15,-25-50 1,-74-25 0,-26-24-1,1 74 1,-25 99 0,-25 50-1,-49 99 1,0 74 15,74-49-15,0-50-1,24-74-15</inkml:trace>
  <inkml:trace contextRef="#ctx0" brushRef="#br0" timeOffset="70404.81">27982 15306 0,'0'0'16,"0"-25"15,0 50-15,-25 25 0,-24 49-1,-1 25 1,50-74-1,-25 49 1,1-74 0</inkml:trace>
  <inkml:trace contextRef="#ctx0" brushRef="#br0" timeOffset="70555.81">27982 15306 0,'0'0'0,"25"-74"15,-25 49 1,0 0 0,-25 25-1</inkml:trace>
  <inkml:trace contextRef="#ctx0" brushRef="#br0" timeOffset="70905.11">28255 15281 0,'0'0'15,"-25"0"32,1 0-47,-1 25 16,25 25-1,0-1 1,0-24-16,0 25 16,0-1-1,0-24 1,0 0 31,-25-25-47,-25 0 31,25 0-15,1-25-16</inkml:trace>
  <inkml:trace contextRef="#ctx0" brushRef="#br0" timeOffset="71204.81">28627 15083 0,'0'0'0,"25"-50"16,-25 25-1,0 50 16,-25 50-15,0 49 0,-24 25-1,49-100-15,-25 50 16,0-74 0,25 0-16</inkml:trace>
  <inkml:trace contextRef="#ctx0" brushRef="#br0" timeOffset="71473.17">28528 15480 0,'25'-25'16,"-50"50"-16,99-124 16,-24 49-1,49 25 1,-49 25 0,-25 25-1,-25 49 1,-25-24-1,-25 0 1,25-26 15,125-98-15,24-25 0,0 0-1,-75 49-15</inkml:trace>
  <inkml:trace contextRef="#ctx0" brushRef="#br0" timeOffset="71955.44">29371 15182 0,'0'0'0,"0"-25"0,50-49 16,-25-1-1,-25 51 1,25-26 15,-25 75-15,0 0-1,0 49 1,0 25 0,-25 1-1,-25-1 1,25-25-1,1-49 1,73-50 0,75-24-1,0-1 1,-49 25 0,-26 25-1,-24 25 1,-50 49-1,-49 1 17,0-50-17,-1-1 1,75-48 0,25-26-16</inkml:trace>
  <inkml:trace contextRef="#ctx0" brushRef="#br0" timeOffset="72471.8">29917 15257 0,'0'0'0,"25"-25"16,0 0-1,-50 75 1,0 24 0,0-24 15,50-1-16,25-49 1,49-49 0,25-26-1,-74 1 1,-50 49 0,24 25-1,-24 74 1,0 26-1,50-51 1,25-24 0,24-25-1,-25-74 1,25-50 0,-24-125-1,49 1 16,-124 199-15,-25 123 0,0 50-1,0 75 1,-49-50 0,49-50-1,25-50 1</inkml:trace>
  <inkml:trace contextRef="#ctx0" brushRef="#br0" timeOffset="73288.5">30736 15257 0,'0'-25'32,"-25"0"-17,50 0 1,0 0-16,74 1 31,-25-26-15,-24 0-1,-75 75 1,0-25 0,-24 50-1,24 24 1,50-24-1,74-50 1,0 0-16,75 0 16,-1-25-1,-24-49 1,-50 24 0,-148 50 30,-26 50-30,51 24 0,24-24-1,74-26 1,75 1 0,-75-25-16,75-25 15,-99 25 1,24-24-1,-74-1 1,-49 25 0,-26 25-1,1 24 17,74-24-32,-25 0 15,25 0-15,0-1 0,74-24 31,1 0-15,-1-24 0,1-125-1,-1-50 1,0-49 0,-49 99-1,-25 75 1,-25 74-1,1 50 1,-26 49 0,-24 50-1</inkml:trace>
  <inkml:trace contextRef="#ctx0" brushRef="#br0" timeOffset="74755.88">2530 17365 0,'0'0'0,"0"-25"16,0 1 0,0-1-1,-49 74 1,24 1 0,-50 74-1,-24 74 1,0-24-1,74-50 1</inkml:trace>
  <inkml:trace contextRef="#ctx0" brushRef="#br0" timeOffset="75005.39">2332 17539 0,'0'0'0,"49"-99"0,1-75 31,25 25-15,24 50 0,-25 74-1,-24 50 1,-25 74 0,-100 149-1,26-149 1,-26-49-1</inkml:trace>
  <inkml:trace contextRef="#ctx0" brushRef="#br0" timeOffset="75305">3076 17241 0,'0'0'0,"-25"50"15,0-25 1,1-1 0,-51 76-1,50-76-15,25 26 16,75-50 0,24-50-1,-25 1 1,-49-26-1,-50 26 1,1 24 0,-1 25-1,50 0 1</inkml:trace>
  <inkml:trace contextRef="#ctx0" brushRef="#br0" timeOffset="75738.32">3671 17167 0,'75'-50'16,"-150"100"-16,199-100 16,-124 25-1,0 100 1,-24 24 0,-26 50-1,0 24 1,-24-24-1,24-74 1,50-50 0,0-75-1,75-49 1,-50-1-16,49-123 16,0 0-1,26 49 16,-26 125-15,-24 49 0,-50 99-1,-25 75 1,-50-1 0,26-49-1,24-99 1</inkml:trace>
  <inkml:trace contextRef="#ctx0" brushRef="#br0" timeOffset="77340.21">4118 17216 0,'0'0'0,"0"25"31,0 0-15,0 25-16,0-26 31,50 1-15,24-50-1,25-49 1,0-75 0,-99 75-1,25 74 1,-25 24-1,0 76 1,0 24 0,25-50-1,25-49 1,49-50 0,-49 0-1,-1-24 1,-24-26-16,49-98 15,-49 98 1,25-74 0,-50 125-1,-50 148 1,-24 74 0,49-24-1,75-75 1,98-99-1,26 0 1,74-149 15,-149 75-31,-148 49 32,-1 75-17,-24-26-15,-1 26 16,26 49-1,49-49 1,49-25 0,50-50-1,-24-50 1,-1 1 0,-49 24-1,-25 75 16,0 25-15,-25 49 0,50-74-1,50-25 1,24-50 0,0-49 15,0-75-16,-24-49 1,-26 74 0,-49 100-1,25 49 1,-50 74-16,25 0 16,-74 224-1,24-199 1,1 50-1,-1-74 1,25-75 0,50-75-1,25-49 1,24 50 0,0-1-1,-49 50 16,75 1-15,-51 24 0,-24 74-1,-50 50 1,0-74 0,50-1-1,25-73 1,-1-1-1,100-99 1,-74 24 0,-51 76-1,-24-1 17,0 50-32,-24 24 0,-1 26 15,0-1 16,75-49-15,24-75 0,25 1-1,-49-26 1,24 26 0,-49 49-1,0 24 1,-25 51-1,25-1 1,0-24 0,49-50-1,-49 0 1,74-99 15</inkml:trace>
  <inkml:trace contextRef="#ctx0" brushRef="#br0" timeOffset="77806.63">7392 16894 0,'0'-25'16,"0"50"0,-24 0-1,24 24-15,0 1 16,-25 49-1,-25-49-15,50-1 16,0 1-16,0-25 16,25 24-1,0-49 17,74-49-32,25-26 31,25-49-16,-50 25 1,-74 74 0,-25 50 15,-25 25-31,25-26 16,-25 76-1,-24 24 1,24-50-1,-25-24 1,-49-25 0,0-1-1,49-24 1</inkml:trace>
  <inkml:trace contextRef="#ctx0" brushRef="#br0" timeOffset="79339">10022 16993 0,'0'0'15,"0"-50"-15,0 26 0,0-1 16,-50 50 0,1 99-1,-1 25 1,50-50 0,99-74-1,25-75 1,0-74 15,-74 25-15,-25 24-1,0 100 1,-25 74 0,25 1-1,24-26 1,26-74-1,-26-50 1,1-49 0,-25-25-1,-1 25 1,-24 74 0,0 0-1</inkml:trace>
  <inkml:trace contextRef="#ctx0" brushRef="#br0" timeOffset="79539.06">10890 16968 0,'0'-25'16,"25"25"-1,-25 50 1,0-25-16,-25 24 15,25 76 1,-25-26 0,1 0-1</inkml:trace>
  <inkml:trace contextRef="#ctx0" brushRef="#br0" timeOffset="79687.98">10940 16869 0,'0'0'0,"0"-99"16,0 74-1,0 0 1</inkml:trace>
  <inkml:trace contextRef="#ctx0" brushRef="#br0" timeOffset="79905.1">11287 16745 0,'25'0'15,"-25"25"17,0 24-32,-25 1 15,25 24-15,0 75 16,-25-49 15,1-26-15</inkml:trace>
  <inkml:trace contextRef="#ctx0" brushRef="#br0" timeOffset="80305.17">11213 17192 0,'0'0'0,"0"-50"16,25-25-1,74-49 1,0 25 0,-25 25-1,-98 223 32,24-100-47,-25 75 16,0-49 15,25-50-15,25-25-16,24-50 15,26-25 1,-1-24 0,-49 50-1,0 49 1,0 74-1,-25 50 1,74 0 0,50-25-1,-49-74-15</inkml:trace>
  <inkml:trace contextRef="#ctx0" brushRef="#br0" timeOffset="80939.56">13346 16671 0,'0'0'0,"25"24"46,-25 26-46,0 0 16,0 24-16,0 0 16,0 100-1,0-75-15,-50 25 16,26-49 0,-1-50-1,25-75 32,49-99-31,51-74-1,48 49 1,-24 75 0,-74 74-1,-50 100 1,-50 49-1,1-50-15,-75 25 16,25-49 0,74-50-1,25-50 17,49 50-17,-24 0 1,0 50 15,0 24-15,0 26-1,-1-26 1,-24-49-16</inkml:trace>
  <inkml:trace contextRef="#ctx0" brushRef="#br0" timeOffset="81888.89">13917 17067 0,'0'0'0,"74"-74"16,-49 49-1,0 50 1,-25 49 0,-50 51-1,1-1 16,-1-50-15,25-49 0,100-100-1,24-73 1,0 23 0,0 51-1,-74 74 1,-25 50-1,-25 49 1,0 25 0,25-74-1,75-50 1,-1-25 0,1-25-1,-51 1-15,51-1 31,-100 75 16,25 24-47,-25-24 16,0 74 0,25-49-1,50-50 1,0 25-1,-1-50 1,-24-25 0,0-24-1,0 24 1,-25 26 0,49-1-1,-24 25 16,25 25-15,-1-25 0,-24 24-1,-25 51 1,-49-1 0,24 1-1,0-51 1,50 1-1,0-50-15,24 25 16,26-49 0,24-50-1,-25-25 1,1 24 0,-51 51-1,1 49 16,-25 24-15</inkml:trace>
  <inkml:trace contextRef="#ctx0" brushRef="#br0" timeOffset="82222.53">15356 17142 0,'24'0'16,"-48"0"-16,73 0 15,1 0 1,-50 25-1,0 24 1,-25 1 0,0 0-1,0-50 17,100-75-17,24 1 16,-49-1-31,-1 50 16,26-24 0,-51 98-1,-48 26 1,-26 49 0,25-50-1</inkml:trace>
  <inkml:trace contextRef="#ctx0" brushRef="#br0" timeOffset="82755.59">17365 16844 0,'0'0'16,"0"-25"-16,-25 1 0,-74 48 16,-25 51-1,99 24 16,75 0-15,98 1 0,-24-51-1,-99-24 1,-50 25 0,-99-26-1,25 1 1,50 0-1</inkml:trace>
  <inkml:trace contextRef="#ctx0" brushRef="#br0" timeOffset="82922.39">18134 17142 0,'0'0'0,"50"0"16,-26 0-1,-48 25 1,-1-25 0,-25 0-1,25 0-15</inkml:trace>
  <inkml:trace contextRef="#ctx0" brushRef="#br0" timeOffset="83172.78">18506 17018 0,'0'0'0,"0"-25"16,0 0 0,0 75 15,-25-25-16,25 74 1,-25 25 0,25-74-16,-49-1 15</inkml:trace>
  <inkml:trace contextRef="#ctx0" brushRef="#br0" timeOffset="83439.31">18580 17018 0,'0'0'0,"50"-124"16,-25 124-1,24-25 1,26 50 0,24 24-1,-74 1 1,0 49-1,-25 1 1,-50-26 0,-24-24-1,-1-26 1,26 1-16</inkml:trace>
  <inkml:trace contextRef="#ctx0" brushRef="#br0" timeOffset="87672.5">12552 16770 0,'0'0'15,"-24"-25"1,24 0-16,0 50 62,0 25-46,-25 49 0,0 25-1,25 0 1,0-25 0,50-24-1,-1-51 1,26 1-1,-26-25 1,-24-49 0,0-1-1,-25 0-15,25-49 16,-1 0 0,-24 24-1,-24 26 16,24 24-15,-25 25 0</inkml:trace>
  <inkml:trace contextRef="#ctx0" brushRef="#br0" timeOffset="88140.35">12974 16943 0,'25'0'15,"-50"0"17,25 25-17,0 0-15,-25 0 16,25 24-1,0 51 1,0-1 0,0-74-1,0-50 1,25 0 0,0-74-1,0-25 1,24 25-1,26 24 1,-51 75 0,26 0-1,-25 50 1,0 24 0,-25 1-1,25-26 16,-25-24-15,24 25-16</inkml:trace>
  <inkml:trace contextRef="#ctx0" brushRef="#br0" timeOffset="90222.6">20094 17266 0,'-25'50'47,"25"-26"-47,-25 26 15,-25 49 1,-24-24 0,24-1-1,26-49-15</inkml:trace>
  <inkml:trace contextRef="#ctx0" brushRef="#br0" timeOffset="90506.21">20863 16795 0,'0'0'0,"0"-75"32,-25 125-1,25-1-15,-25 51-16,0-26 15,-24 100 1,-26-25-1,50-75 1</inkml:trace>
  <inkml:trace contextRef="#ctx0" brushRef="#br0" timeOffset="91172.6">20689 17167 0,'0'0'0,"0"-25"16,0 0 15,25 0-31,0 25 16,99-49-1,0-26 1,-25 1 0,-25 24-1,-74 50 16,-24 75-15,-26 49 0,25-25-1,0-49 1,25-26 0,0 1 15,25-25-16,0-74 1,49 24 0,-24 25-1,0 25 1,-26 25-16,1 25 16,50 49-1,24-49 1,0-50-1,25-25 1,-49-50 0,-26-24-1,-24-25 1,-25 99 0,-74 50 15,-1 74-16,50 50 1,0-74-16,25 24 16,75-25-1,49-74 1</inkml:trace>
  <inkml:trace contextRef="#ctx0" brushRef="#br0" timeOffset="92156.61">23294 16844 0,'0'0'0,"25"-25"32,-25 1-32,0-1 15,0 50 1,0 49-1,-25 50 1,0 0 0,0-74-16,0-1 15,25-24 32,25-74-31,50-26-1,49 1 1,-25-1 0,-25 50-1,-49 50 1,-25 50 0,-25 24-1,25 0 1,0-74-16,25 0 15,49-25 1,-24-25 0,24-49-1,-24-26 1,-25 26 0,0 74 30,-25 74-30,0-49-16,0 0 16,25 0-1,49-25 1,-49 0-16,49-50 16,-24-49-1,-1 49 1,-24 25-1,0 50 1,0 74 0,-25 26-1,-25 48 1,-49 1 0,-75-25 15,-25-25-16,-24-50 1,98-99 0,100-24-16</inkml:trace>
  <inkml:trace contextRef="#ctx0" brushRef="#br0" timeOffset="92890.83">24584 17092 0,'0'0'16,"25"-25"-16,-25 1 15,24 24 32,-24 24-31,0 1-1,0 0 1,0 0 15,25 0 16,-25 0-31,25 24-1,-25-24-15,-25 74 16,0 0 0,1 1-1,-1-51 16,25-24-15,0-50 0,0-24-1,0-1 1,49-99 0,51-24-1,-26 24 1,-24 99-16,-1-24 15,1 49 1,-25 25 0,24 49-1,-49 26 1,-25 49 0,1-25 15,-1-49-16,50-25 1</inkml:trace>
  <inkml:trace contextRef="#ctx0" brushRef="#br0" timeOffset="93172.96">25427 17167 0,'0'0'15,"25"-25"-15,-25-25 16,0 25-1,-25 25 1,-24 50 0,24 25-1,50-1 1,-1-24 0,26-26 15,-25-24-31,0-24 15,-1-76 1,-24 1 0,0 0-1,25 74-15</inkml:trace>
  <inkml:trace contextRef="#ctx0" brushRef="#br0" timeOffset="93406.87">25898 16844 0,'0'0'0,"0"-25"16,25 25 15,-25 50-31,-25-25 0,25 24 16,0 26-16,-24 49 31,-26 0-16,0-50 1,-74-24 0,100-25-16</inkml:trace>
  <inkml:trace contextRef="#ctx0" brushRef="#br0" timeOffset="93807.06">25650 17266 0,'25'-25'0,"0"-24"15,74-51 1,-272 324-16,470-522 15,-570 546-15,645-571 16,-322 299-16,0-1 16,-50 0-1,0 99 1,-50 26 0,0 49 15,26-75-16,-1-49 1,25 0 0,49-50-1,51-25 1,-1 1 0,-49 24-1,-26 50 1,-24 24-1,0 26 1,25-51 0,0 1-1,0 0 1</inkml:trace>
  <inkml:trace contextRef="#ctx0" brushRef="#br0" timeOffset="94244.44">26568 17266 0,'0'0'0,"25"-25"16,25-24 0,-26-1-16,-24 25 15,25 0-15,0-24 16,0 49 0,-25-25-1,0 74 1,-25 51-1,-25-26 1,50-24 0,75-50 15,-1-25-15,26-49 15,-51 49-31,75-25 15,-49 25 1,-26 25 0,-24 50-1,-25 24 1,-25-24 0,25-25-1,0-50 16</inkml:trace>
  <inkml:trace contextRef="#ctx0" brushRef="#br0" timeOffset="94439.76">27585 17092 0,'0'0'0,"25"0"0,-25-25 15,0 50 16,0 25-15,-49 24 0,24-24-1,0 0 1</inkml:trace>
  <inkml:trace contextRef="#ctx0" brushRef="#br0" timeOffset="94757.02">27982 16894 0,'0'0'16,"50"0"-16,-1 0 0,-49 25 31,0 24-16,0 1 1,0 24 0,0 26-1,25-26 1,-25 0 0,-25-49-1,-123 25 1,48-50-1,26 0 1</inkml:trace>
  <inkml:trace contextRef="#ctx0" brushRef="#br0" timeOffset="95923.61">28801 17390 0,'-25'-25'15,"50"25"16,0-25-15,49 25-16,1 0 16,24-24-1,50-1-15</inkml:trace>
  <inkml:trace contextRef="#ctx0" brushRef="#br0" timeOffset="96156.7">29570 16869 0,'0'0'0,"25"-50"15,-25 26 1,0 48 0,0 1-16,0 124 31,-25 25-16,25-75-15,0 25 16,50-25 0,49-74-1</inkml:trace>
  <inkml:trace contextRef="#ctx0" brushRef="#br0" timeOffset="96323.84">29694 17291 0,'0'0'16,"-25"0"-16,0-25 0,1 25 16,24-25-1,49 25 1,-24-25-16,124 1 16</inkml:trace>
  <inkml:trace contextRef="#ctx0" brushRef="#br0" timeOffset="96839.92">29942 17167 0,'0'0'0,"0"25"16,0-1-1,0 1 1,25-25-1,49 0 1,-24-49 0,-50 24-16,0-50 15,0 50 1,-25 50 0,-25 25 15,26 74-16,48-50 1,51-24 0,-1-50-1,1-25 1,24-49 0,0-25-1,50 24 1,-99 100-1,-50 74 1,-25 0 0,-25 1-1,25-76 1,1-24 0,-1 0-1</inkml:trace>
  <inkml:trace contextRef="#ctx0" brushRef="#br0" timeOffset="97056.85">30835 16919 0,'0'0'0,"25"-50"16,-25 75 15,0 24-31,0 1 16,0 74-1,0 25 1,25-50 0,-1-24-1</inkml:trace>
  <inkml:trace contextRef="#ctx0" brushRef="#br0" timeOffset="97323.2">30835 17316 0,'0'-75'16,"0"150"-16,0-199 16,50 99-1,24 0 1,1 25 0,-26-25-1,-24 25 1,-25 25-1,0 49 1,-25 1 0,0-26-1,25-24 1</inkml:trace>
  <inkml:trace contextRef="#ctx0" brushRef="#br0" timeOffset="97907.03">31232 17092 0,'0'-25'16,"25"25"-1,0 50 1,-25-25-16,0 0 15,24 49 1,1-49 0,74-25-1,25-25 1,0-24 0,1-26 15,-76 1-16,-24 74 1,-25-50 0,25 75 31,-50 0-47,25 24 15,0 75 1,25 25-1,0 25 1,-1-25 0,-73-50-1,-50-25 1,-1-49 0,1-74 15,49-51-16,75-49 1,74-123 0,-24 148-16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39:10.9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12230 17936 0,'0'-25'16,"25"25"15,-1-25 94,1 25-109,0 0-16,25 0 16,-1 0-16,1-25 15,74 1 1,0 24-1,-25 0 1,0 0 0,1-25-1,24 25 1,0-25 0,74 0-1,-49 0 1,-25 0 15,25 25-15,49 0-1,1-24 1,49 24 0,-25 0-1,0 24 1,-49-24-1,-25-24 1,-75 24-16,1 0 16,-26 0-16,75-25 15,-24 0 1,24 0 0,49 25-1,26 0 16,49 0-15,99 0 0,-248 0-1,149 0 1,-173 25 0,98-25-1,-73 0 1,-75 0-1,-1 0 17,1 0 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35:34.0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1786 2481 0,'0'0'0,"25"-50"32,-25 25-17,-50 75 1,1 99-1,-1 74 1,25-99-16,-49 124 16,49-49-1,75-100 1,123-99 0,1-50 15,-75 25-31</inkml:trace>
  <inkml:trace contextRef="#ctx0" brushRef="#br0" timeOffset="181.21">1687 3002 0,'0'0'0,"-25"0"31,0 0-31,50-25 16,124-74 0,-50 74-1</inkml:trace>
  <inkml:trace contextRef="#ctx0" brushRef="#br0" timeOffset="531.32">2183 3076 0,'0'0'15,"25"0"-15,24 0 16,51-49 0,-26-1-1,-24-25 1,-25 1-1,-50 24 1,0 50 0,-50 75-1,1 49 1,49 0 0,25-25 15,99-49-16,-24-50-15,74 0 16,-50-25-16</inkml:trace>
  <inkml:trace contextRef="#ctx0" brushRef="#br0" timeOffset="748.46">3200 2927 0,'0'0'0,"0"-49"15,-50 24 1,-49 74-1,25 26 1,-1 24 0,75 0-1,75-24 1,-26-75-16,75 0 16,-49-75 15,-25 26-31</inkml:trace>
  <inkml:trace contextRef="#ctx0" brushRef="#br0" timeOffset="1047.91">3349 2605 0,'0'0'0,"25"-149"15,-25 124 1,0 149 15,-50 75-15,50-1-1,0-49 1,0-99-16,0-26 16,25-48-1,49-51 1,26-49 0,-26 99 15,-24 25-16,-26 75 1,-24 49 0,0-75-16</inkml:trace>
  <inkml:trace contextRef="#ctx0" brushRef="#br0" timeOffset="1365">3994 2902 0,'0'0'0,"50"-24"31,-50 48-31,0 26 16,0-25-16,-25 99 16,0-74 15,0-26-16,50-73 1,25-26 0,49-49-1,-50 75-15,51-1 16,-51 50 0,1 25-1,-50 24 1</inkml:trace>
  <inkml:trace contextRef="#ctx0" brushRef="#br0" timeOffset="1531.88">4515 2952 0,'0'0'0,"25"0"15,-1 25 17,-24 0-32,0 49 15,0 25 16,0-74-31,0 25 16</inkml:trace>
  <inkml:trace contextRef="#ctx0" brushRef="#br0" timeOffset="1682.57">4862 2654 0,'0'0'0,"-25"-24"16,25-1-16,-24 25 31</inkml:trace>
  <inkml:trace contextRef="#ctx0" brushRef="#br0" timeOffset="2148">5309 2729 0,'0'0'0,"24"0"16,1 0 0,-50 0-1,-24 0 1,-75 74-1,49 100 1,125-124 0,74-50-1,0-75 1,-25 1 0,-49 24 15,-25 25-16,0 25 1,-25 99 0,0 75-1,-50 99 1,-24 74 0,-51-49-1,76-174-15,-1-25 16,25-124-1,50-24 1</inkml:trace>
  <inkml:trace contextRef="#ctx0" brushRef="#br0" timeOffset="2531.31">5830 3051 0,'0'0'0,"24"-49"16,1-26-1,-25 100 17,0 25-17,0 24-15,0 25 16,25-49 0,25-25-1,49-75 1,0-24-1,-24-25 1,-51 49 0,1 50-1,-25 50 1,-25 74 0,25-25 15,0 0-16,50-74 1,-25-50-16</inkml:trace>
  <inkml:trace contextRef="#ctx0" brushRef="#br0" timeOffset="3248.28">6822 3027 0,'0'0'0,"25"0"15,0 0-15,-25-25 16,24 0 0,51 0-1,-26-25 1,1 26-16,-25 24 47,-25-25-16,25 25 16,-25-25-31,24 25-1,1 0 1,-25-25-1,25 25 1,-25-25 0,25 1-1,0-1 1,-25 0 0,0 0 15,-25 25 16,25 25-47,-25 0 15,0 0 1,0 24 0,25-24-1,50-25-15,24 25 16,1-25-1,-26 25 1,-24 49 0,-25 1-1,-49-1 1,-51-24 0,1-50 15,25 0-31</inkml:trace>
  <inkml:trace contextRef="#ctx0" brushRef="#br0" timeOffset="4465">9700 2580 0,'0'0'0,"-25"0"110,25-25-110,-25 25 15,0 0-15,0 0 16,-49 25-16,-50 49 16,49 50-1,26-24 1,74-51 0,49-49 15,25-49-16,0-51 1,1 1 0,-1 74-1,-25 50 1,-49 74 0,-25 50-1,-25-99-15,25 24 16,25-123 15,50-51-15,73-24-1,1 0 1,-49 100 0,-51 48 15,1 51-16,-25 24 1,49-49 0,-24-50-16,74-25 15,0-25 1,-75-74 0,-24 25-1,0 74 1,-100 50-1,26 99 1,24 25 0,75-50-1,98-24 1,76-75 0</inkml:trace>
  <inkml:trace contextRef="#ctx0" brushRef="#br0" timeOffset="4998.64">11957 2059 0,'0'0'15,"0"25"-15,25-25 16,-25 25-16,25 24 31,-75 26-15,0 49-1,1 25 1,24-50 0,0-74-1,25-1 1,50-73 0,24-1-16,50-49 15,-49 49 1,49 1-1,-75 98 1,-49 51 15,-49 24-15,-51-25-16,26-74 16,49-25 15,25-25-31</inkml:trace>
  <inkml:trace contextRef="#ctx0" brushRef="#br0" timeOffset="5498.44">12676 2357 0,'0'0'0,"25"-25"15,-25 0-15,-49 25 31,24 0-31,-74 50 16,24 24 0,50 25-1,25-74 1,25 0 0,25-50 15,24-24-16,1-26 1,-26 26 0,1 49-1,-25 24-15,-1 76 16,-48-26 0,-1-24-1,25-26 1,49-98 15,51-50-15,-1 25-1,-25 74 1,-49 25 0,0 74 15,-75 1-31</inkml:trace>
  <inkml:trace contextRef="#ctx0" brushRef="#br0" timeOffset="6499.45">13421 2530 0,'0'0'0,"74"-49"31,-24 24-31,49-25 15,0 1 1,-49-1 0,-50 25-1,-50 25 1,-24 25-16,-26 50 16,76-1 15,73 0-16,125-49 1,24-50 0,-24 1-1,-50-26 1,-50 0 0,-74 26-1,-49 24 1,24 0-1,0 0-15,25 24 16,-25-24 0,25 25 31,0 0 15,25-25 32,0 0-47,-25-25-16,-25 25-15,0 25-16,25 0 15,-24 0 1,-1 24-1,25-24 1,25-25 0,99-50-1,-50 1 1,0-75 0,1-75-1,24 1 1,-49 74-1,-50 74 1,25 50 0,-50 50-1,0-1 1,-50 75 0,26 0 15,24 0-31</inkml:trace>
  <inkml:trace contextRef="#ctx0" brushRef="#br0" timeOffset="7348.43">16273 2282 0,'0'0'0,"0"-25"15,-24 25 17,-1 25-17,-50 25-15,-24 49 16,49 25 0,100-49 15,99-51-16,25-73 1,-75-50 0,-74 49-16,-25-49 15,-50-1 1,0 26 0</inkml:trace>
  <inkml:trace contextRef="#ctx0" brushRef="#br0" timeOffset="7664.88">16745 2257 0,'0'0'0,"99"25"32,-74-25-32,0 50 31,-25-25-31,-50 49 15,25-24 1,75-75 15,-25 0-15,123-74 0,-48 49-1,-76 25 1,1 25-1,25 50 1,-1 0-16</inkml:trace>
  <inkml:trace contextRef="#ctx0" brushRef="#br0" timeOffset="7881.83">18630 2084 0,'0'0'0,"50"-75"16,-50 51-1,-25 48 1,-50 76 0,1 48-1,24 51 1,26-125-16</inkml:trace>
  <inkml:trace contextRef="#ctx0" brushRef="#br0" timeOffset="8465.49">18382 2481 0,'25'-50'0,"-50"100"0,75-174 31,-1 49-15,50 26-1,25-26 1,0 50 0,-99 1-1,-50 73 1,-24 75 0,24-49-16,-25 24 15,50-25 1,-24-49-1,48-25 1,51-25 0,24-49-1,25-25 1,-74 74 0,-25 0 15,-25 75-16,24 24 1,1-24 0,25-25-16,24-25 15,25-25 1,-49-74 0,0-1-1,-50 26 1,24 74-1,-98 74 1,24 75 0,26 0-1,-1-25 1,50-74 0</inkml:trace>
  <inkml:trace contextRef="#ctx0" brushRef="#br0" timeOffset="8965.27">21359 2009 0,'0'0'0,"25"-24"16,-25-1-1,-100 74 1,1 51 0,50 24-1,98 0 1,75-50-1,-74-49-15,-1 0 16,-49 24 0,-99-49-1,-50 0 1,50-49 0</inkml:trace>
  <inkml:trace contextRef="#ctx0" brushRef="#br0" timeOffset="9215.37">21979 1960 0,'0'0'0,"50"0"16,-75 49 15,-25-24-31,-74 124 15,25 0 1,99-25 0,50-50-1,49-49 1,25-50 0</inkml:trace>
  <inkml:trace contextRef="#ctx0" brushRef="#br0" timeOffset="9932.04">21929 2307 0,'0'0'0,"-24"0"15,73 0 17,75-50-17,0 1 1,-49 24-1,-75 50 32,-25 24-47,0 51 16,25-26 0,0-49 15,50-25-31,24 0 15,0-50 1,1 1 0,-25-1-1,-1 25 1,26 25 0,73 25-1,26 0 1,25 0-1,-75-75 1,-100-24 0,-123-1-1,-25 75 1,0 50 0,50 24 15,49 26-16,25-1 1,49-50 0,75-49-1,1-49 1,-1-50 0,-25-75-1,0-99 1,-49 75-1,-26 98 1,-24 125 0,-24 25-1</inkml:trace>
  <inkml:trace contextRef="#ctx0" brushRef="#br0" timeOffset="10698.91">23864 2183 0,'0'0'0,"25"25"16,-25-50-1,0 0 1,0 0 0,0 1-1,-50-1 1,-49 74-1,0 26 1,49 24 0,50-24-1,25-51 1,74-24 15,1-24-15,-26-26-1,25 0 1,-49 25 0,-50 100-1,0 24 1,-25-24 0,25-51-1,25 1 1,25-50-1,74-49 1,0 0 0,-25-26-1,-74 100 1,-25 25 15,-25 74-15,0-49-16,25 24 15,74-49 1,26-25 0,24-25-1,-25-99 1,-25-74 0,26-50-1,-1 74 1,-74 125-1,-75 173 17,0-50-17,26 25-15,-125 149 16</inkml:trace>
  <inkml:trace contextRef="#ctx0" brushRef="#br0" timeOffset="11066.89">24708 2332 0,'0'0'0,"25"-25"0,-25 0 16,24 25-16,1-25 16,50 1-1,49-1 1,0 0-1,-75 25-15,1 0 16,-75 25 15,-25 24-15,26 51 0,48-1 15,-24-25-16,0-24 1,-24-50 0,-76 25-1,1-25 1,74 0-16</inkml:trace>
  <inkml:trace contextRef="#ctx0" brushRef="#br0" timeOffset="11782.43">27213 1985 0,'0'0'0,"0"-25"0,0 0 32,-25 75-1,1-1-31,-51 150 16,26-26 15,73-24-16,76-74 1,-51-51-16</inkml:trace>
  <inkml:trace contextRef="#ctx0" brushRef="#br0" timeOffset="11915.92">27040 2307 0,'0'0'0,"0"-25"0,0 0 15,49 1 1,75-1 0</inkml:trace>
  <inkml:trace contextRef="#ctx0" brushRef="#br0" timeOffset="12115.9">27833 1538 0,'0'0'16,"25"-50"-1,-25 75 17,25 25-32,-50-1 15,-24 76 1</inkml:trace>
  <inkml:trace contextRef="#ctx0" brushRef="#br0" timeOffset="12765.39">25353 1737 0,'0'0'0,"-25"0"0,25-25 15,-25 25 17,25 25-17,-25-1 1,-49 76-1,49-76-15</inkml:trace>
  <inkml:trace contextRef="#ctx0" brushRef="#br0" timeOffset="13765.84">27833 2431 0,'0'-25'16,"-24"25"-1,48 0 48,1 0-47,50 0-16,-1-24 15,-24 24 1,74-25-1,-75 0-15</inkml:trace>
  <inkml:trace contextRef="#ctx0" brushRef="#br0" timeOffset="14631.67">28925 2109 0,'0'0'0,"25"-25"31,-25 0-15,-50 50-1,25 0 1,-24-1 0,-1 51-1,25-1 1,50-74-16,-25 25 16,0 0 15,25-25-16,-25 25 173,0 0-172,0-1-1,0 1-15,0 0 31,25-25-15,-1 0-16,1 0 16,0-25-1,25 0-15,-1-49 16,1-50 0,0 0 15,-50 49-31,24-24 15,-24 74 1,0 1 0,-24 48-1,-26 76 1,25 24 0,0 0-1,50 25 1,0-125-16</inkml:trace>
  <inkml:trace contextRef="#ctx0" brushRef="#br0" timeOffset="14882.07">29396 2158 0,'0'0'15,"0"-25"1,0 1-1,0 48 17,0 1-32,0 0 15,-25 49 1,25 1 0,0-25-1,0-26 1,0 1-16</inkml:trace>
  <inkml:trace contextRef="#ctx0" brushRef="#br0" timeOffset="15148.8">29719 2133 0,'0'0'15,"0"-24"1,0-1-1,-25 25 1,0 49 0,25 1-1,50 24 1,-1-24 0,-24-25-16,-25 0 31,-49 0-16,-51-25 1</inkml:trace>
  <inkml:trace contextRef="#ctx0" brushRef="#br0" timeOffset="15398.87">30140 1935 0,'0'0'0,"50"-25"31,-50 0-31,0 50 32,-25 50-32,0-26 15,1 100 1,-26 25-1,0-25 1</inkml:trace>
  <inkml:trace contextRef="#ctx0" brushRef="#br0" timeOffset="15732.71">30091 2332 0,'0'0'0,"49"-99"31,-24 99-15,-25-25-1,25 25-15,-25 25 16,25 24 0,-25 51-1,0-76 1,0 1-1,25-50 17,-1 1-32,76-76 15,-26 26 1,-49 49 15,25 25-31</inkml:trace>
  <inkml:trace contextRef="#ctx0" brushRef="#br0" timeOffset="16165.73">30810 1786 0,'25'-99'15,"-50"198"-15,75-248 0,-50 174 32,0 0-17,-25 25-15,-25 98 16,1 1 15,24-50-15,25-74-1,50 0 1,-1-25 0,26 0-1,-51 0 1,-24 25 0,-24 0-16,-1 49 15,-50-49 1,51-25-1,-1 0 1</inkml:trace>
  <inkml:trace contextRef="#ctx0" brushRef="#br0" timeOffset="16732.24">31282 1985 0,'0'0'0,"-50"24"32,25-24-32,-24 75 15,24-1 1,25-49 0,49-25-1,1 0 1,0-50-1,-1 1 1,1-26 0,-50 51-1,0 73 17,-25-24-17,0 74 1,25-24-1,75-26 1,49-24 0,24-25-1,-73-25 1,-1-74 0,-49-75-1,0-24 1,0 49-1,0 99 1,-25 75 0,-25 50-1,0 49 1,-25 25 15,26-75-31</inkml:trace>
  <inkml:trace contextRef="#ctx0" brushRef="#br0" timeOffset="17399.03">31728 2233 0,'0'0'0,"25"-25"16,0-50 0,24 1-1,1 49 1,-25 25-16,24 0 15,1 0 1,-50 50 0,0 49-1,-25-25 1,0-24 15,25-25 0,50-50-15,24-49 0,1-1-1,-50 26 1,-1 49-16,-24 24 16,-24 51-1,-1-1 1,0-24-1,25-25 17,25-25-17,24-50 1,26 0 15,-75 26-15,25 24-1,-1 74 1,26-24-16,-25 24 16,0-49-1,24-25 1,-24 0 0,50-74-1,-1-51 1,0 1-1,-24 100 1</inkml:trace>
  <inkml:trace contextRef="#ctx0" brushRef="#br0" timeOffset="17767.12">33092 2382 0,'0'24'47,"-24"-24"-31,24 25-16,0 0 31,24-50 16,1 25-47,-25-25 15,25 1 1,-25-1 0,-25 25 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36:10.0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5855 0,'0'0'0,"25"-75"15,-25 50 1,24 1-1,-48 48 17,-1 1-17,-74 124 1,-25 25 0,-25-1-1,74-49 1,51-99-16</inkml:trace>
  <inkml:trace contextRef="#ctx0" brushRef="#br0" timeOffset="215.92">1340 5830 0,'24'-50'0,"-48"100"0,48-125 15,1 51 1,-25 48-1,50 76 1,24 48 0,1 26-1,-1-25 17,-49-50-32</inkml:trace>
  <inkml:trace contextRef="#ctx0" brushRef="#br0" timeOffset="416.15">1191 6202 0,'0'0'16,"-25"-25"-16,25 0 0,-25 25 16,0-25 15,100 25-31,-1 25 15,50-25 1,0-25-16,25 25 16</inkml:trace>
  <inkml:trace contextRef="#ctx0" brushRef="#br0" timeOffset="6383.41">3845 5780 0,'0'-25'16,"25"25"-16,-50 25 47,0 25-32,0-1-15,-49 26 16,0-1-16,-1 1 16,-49 73-1,50-73 1,74-50-16</inkml:trace>
  <inkml:trace contextRef="#ctx0" brushRef="#br0" timeOffset="6966.4">4118 5731 0,'25'0'16,"-25"24"-1,0 1 1,-50 124 0,-49 0-1,0 0 1,24-75 0,75-49-1,25-50 1,74-74-1,-49 24-15,99-24 16,-50 74 0,-25 25 15,-49 50-15,-25 49-1,0 0 1,25-49-1,74-50 1,25-50 0,-24-24-1,-26-25 1,-74-25 0,-74 149-1,-26 74 1,75 50-1,50-25 1,50-75 0,74-49 15,-50-25-15,-50-74-16</inkml:trace>
  <inkml:trace contextRef="#ctx0" brushRef="#br0" timeOffset="7183.25">3919 5482 0,'0'0'0,"-24"0"16,24-24-1,49-1 1,26 0-16,198-25 16,-1 26-1</inkml:trace>
  <inkml:trace contextRef="#ctx0" brushRef="#br0" timeOffset="7566.4">7020 5979 0,'-24'-25'16,"24"0"-16,-25 25 31,25 50-31,-50-1 16,1 125-1,-26 49 1,1 0 0,-1-49-1,75-100 1</inkml:trace>
  <inkml:trace contextRef="#ctx0" brushRef="#br0" timeOffset="7833.96">6872 6028 0,'0'0'0,"49"-173"31,-24 123-31,0 25 16,49-24-1,25 73 1,-24 76-1,-75 98 1,-75 0 0,1-74-1,-25-74 1,49-75 0,50 0-16</inkml:trace>
  <inkml:trace contextRef="#ctx0" brushRef="#br0" timeOffset="8116.31">7541 5855 0,'0'0'0,"25"0"0,-25 24 16,25 1-1,-25 74 1,-25-24-1,0-26 1,25-73 0,25-1-1,50-99 1,49 0 0,0 49-1,-25 51 1</inkml:trace>
  <inkml:trace contextRef="#ctx0" brushRef="#br0" timeOffset="8716.4">8087 5954 0,'0'0'0,"0"-25"31,0 0-31,0 0 78,0 50 109,-25 0-171,0-25-16,1 25 16,-1 24-16,0-24 15,0 74 1,25-24 0,50-26-1,49-49 1,0-24-1,-49-1-15,0-25 16,-26-49 0,-73 25 15,24-1-15,0 26-16</inkml:trace>
  <inkml:trace contextRef="#ctx0" brushRef="#br0" timeOffset="8968.91">8658 5904 0,'0'0'0,"49"-25"32,-49 1-17,-49 24-15,-26 24 16,26 51-1,49 24 1,49-25 0,75-24 15,0-25-15,-74-25-16</inkml:trace>
  <inkml:trace contextRef="#ctx0" brushRef="#br0" timeOffset="10333.25">9055 6152 0,'24'0'16,"26"-25"-1,24 1 1,26-1 0,-26-25-1,-49 25 1,-50 1-1,-99 24 1,25 24 0,49 26 15,75 0-15,124-1-1,-25-49-15,99 0 16,-24-49-1,-75-51 1,-100 26 0,-48 24-1,-100 50 1,24 25 0,51 50-1,24 24 1,124 25-1,-49-124 1,74 0 0,49-99 15,-73-75-15,-26-74-1,-24 49 1,-25 100-1,-100 149 17,1 99-17,-1 49 1,50-24 0,25-50-1,50-75 1,24-49-1,-24 0-15,49-99 16,-24-25 0,-26 0 15,-24 99-15,-25 50 15,0 25-16,-25 49 1,50 0 0,-25-49-1,75-50 1,-51-25-16,26 0 16,0-24-1,98-100 1,-48 124-1,-26 25 1,-74 50 0,0 24 15,-25 0-15,0-49-1,75-50 16,49-49-15,50-25 0,-99 74-16,49 0 15,-25 25 1,-24 25 0,0 0-1,-1 0 1,26-25-1,-26-50 1,-24 0 0,-25 1 15,-25 24-15,-49 50-1,-100 124 1,149-25-1,25-25 1,124-50 0,75-24-1,24-25 1,-124-49-16</inkml:trace>
  <inkml:trace contextRef="#ctx0" brushRef="#br0" timeOffset="11283.51">14165 5185 0,'0'0'0,"0"-50"31,0 25-31,-25 1 31,0 48-31,-24 51 16,-26 74 15,26 49-15,-1-24-1,25-75-15,0 50 16,0-50-1,1-25 1,-1-24 0</inkml:trace>
  <inkml:trace contextRef="#ctx0" brushRef="#br0" timeOffset="11900.57">13693 5830 0,'0'0'16,"25"-75"0,0 51-16,49-51 31,75 50-15,-25 0-1,25 1 1,-74-1-1,-26 25 1,-98 25 15,24-1-15,-50 76 0,51-26-1,48 1 1,1-75-16,50 0 15,-1-25 1,-24-25 0,-1-24 15,26-1-15,-1 50-1,1 25 1,-1 50-1,-74 49 1,-50 1 0,50-51-1,-49-49 1,98-49 0,51-75-1,73-25 1,-24 74-1,-25 50 1</inkml:trace>
  <inkml:trace contextRef="#ctx0" brushRef="#br0" timeOffset="12217.19">16497 5334 0,'0'0'0,"0"-50"15,0 75 1,0 0 0,-50 99-1,0 74 1,1-24-1,49-50 1,74-75 0,50-24 15,0-50-15,-49-24-16</inkml:trace>
  <inkml:trace contextRef="#ctx0" brushRef="#br0" timeOffset="12383.7">16621 5706 0,'0'0'0,"-75"25"15,50-25 1,50 0 0,74-25-1,75-50 1,-99 50-16</inkml:trace>
  <inkml:trace contextRef="#ctx0" brushRef="#br0" timeOffset="12783.8">16968 5532 0,'-74'25'16,"24"24"0,25 1-1,25 0 1,50-25-1,49-25 1,0-25 0,-24 0-1,-26-74 1,-24 24 0,0 26-1,-25 24 16,-25 50-31,50 49 16,49 0 0,25 26 15,1-51-15,-100 26-1,-25-50 1,-74-25-1,-1-25 1,76-74 0</inkml:trace>
  <inkml:trace contextRef="#ctx0" brushRef="#br0" timeOffset="13001.01">17935 5185 0,'0'0'0,"25"0"0,-74 124 47,24-75-47,25 100 31,-50 0-15,50-50-1,0-24 1,-25-50-16</inkml:trace>
  <inkml:trace contextRef="#ctx0" brushRef="#br0" timeOffset="13267.19">17737 5706 0,'25'-25'16,"-50"50"-16,75-100 16,-1 26-1,50-1 1,-24 25-1,24 25 1,-74 25 0,-25 25 15,0-1-15,0 1-1,0-25-15,0 24 16,0-24-1</inkml:trace>
  <inkml:trace contextRef="#ctx0" brushRef="#br0" timeOffset="13850.75">18432 5482 0,'0'0'0,"0"75"16,0-50-16,0 24 16,0-24 15,74-25-16,75-25 1,24 0 0,-24-49-1,-74 49 1,-75 0 0,-50 25-1,25 50 1,1-50-16,-1 74 15,25 1 1,25 24 0,-1 25 15,-24 25-15,-24 25-1,-76-26 1,1-23-1,0-51 1,24-74 0,26-50-1,49-173 1,74 25 0,75 24-1</inkml:trace>
  <inkml:trace contextRef="#ctx0" brushRef="#br0" timeOffset="15234.96">20788 5061 0,'0'0'0,"0"-25"16,25 25-16,0 25 16,-50 24-1,0 150 1,0-100-16,-49 99 15,0-49 1,24-74 0,50-75 31,50-99-32,74-26 1,24 26-1,-73 74 1,-50 25 0,-25 100-1,-25-1 1,0-49-16,25-1 16,50-49-1,24-25 1,25-49-1,-24-25 1,-75 74 0,25 25 15,-25 49-15,-25 26-1,25-25 1,49-50-1,100-25 1,-74-75 0,-26 26-1,-24 24 1,0 125 15,-25 49-15,0 74-1,-50 50 1,-74 0 0,-25-74 15,25-124-15,25-50-1,74-75-15,50-123 16</inkml:trace>
  <inkml:trace contextRef="#ctx0" brushRef="#br0" timeOffset="15684.48">22227 5681 0,'0'0'15,"50"0"-15,-50 25 0,-25 0 16,0 74 15,0-25-31,25 1 16,-49 123-1,-1-49 1,50-50 0,-25-99-1,25-50 1,25-74-1,49-99 1,26-25 0,-26 74-1,0 75 1,1 50 0,-50 49-1,24 99 1,-73 25-1,-51 0 17,25-50-17,50-49-15</inkml:trace>
  <inkml:trace contextRef="#ctx0" brushRef="#br0" timeOffset="15968.36">22897 5656 0,'25'-25'15,"-50"50"-15,74-75 0,-73 75 32,-26 25-17,25 24 1,50 26 0,25-51-1,49-49 1,0-25-1,-49-49 17,-50 0-17,-50-51 1,0 76 0,26 24-16</inkml:trace>
  <inkml:trace contextRef="#ctx0" brushRef="#br0" timeOffset="16183.72">23418 5358 0,'0'0'0,"124"-49"15,-99 24 1,-25 0 0,0 124-1,-25 25 1,-25 25-1,-24 0 1,24-74 15,50-26-31</inkml:trace>
  <inkml:trace contextRef="#ctx0" brushRef="#br0" timeOffset="16566.96">23418 5731 0,'25'-50'15,"-50"100"-15,99-150 16,25 26 0,1-1-1,-26 26 1,-49 49 0,-50 25-1,25 24-15,-25 1 16,0 74 15,1-50-15,24-49-16,24-25 31,51-25-15,-1 1-1,1-26 1,-26 50-1,-49 25 1,0 0 0,25 24-1,-25 1 1</inkml:trace>
  <inkml:trace contextRef="#ctx0" brushRef="#br0" timeOffset="16985.09">24112 5805 0,'50'-25'0,"0"-24"32,49-26-17,0 1 1,-74 49 0,-50 50 15,25 24-16,-25 26 1,50-26 0,25-49-1,49-24 1,25-26 0,0 0-1,25 1 1,-100 49-1,26 49 1,-75 26 0,-50-26 15,1-24-31,24 0 16,-25-25-1</inkml:trace>
  <inkml:trace contextRef="#ctx0" brushRef="#br0" timeOffset="17167.41">25526 5482 0,'25'0'0,"-50"0"0,50 25 31,-25 0-31,0 49 16,-49 1-1,24-1 1,-25 1 0</inkml:trace>
  <inkml:trace contextRef="#ctx0" brushRef="#br0" timeOffset="17290.32">25576 5408 0,'0'0'16,"25"-74"0,-25 49-16</inkml:trace>
  <inkml:trace contextRef="#ctx0" brushRef="#br0" timeOffset="17567.62">25898 5383 0,'0'0'0,"25"25"32,-25 0-32,0 0 15,50 49 1,-1 0 0,1 1-1,-25-1 1,-25 1-1,-50-26 1,-49-24 0,-25-25-1,99-25-15</inkml:trace>
  <inkml:trace contextRef="#ctx0" brushRef="#br0" timeOffset="20883.77">27709 5557 0,'0'0'0,"0"-99"15,0 74 1,0 74 15,-24-24-31,-1 124 16,-25 50 0,-24-26-1,-1-49 1,75-74-1</inkml:trace>
  <inkml:trace contextRef="#ctx0" brushRef="#br0" timeOffset="21117.68">28057 5606 0,'0'0'0,"49"-74"0,-49 49 16,25 0-1,-25 1 1,-25 98 0,0 50-1,1 50 1,-1-25 0,25-25-1,-25-25 1</inkml:trace>
  <inkml:trace contextRef="#ctx0" brushRef="#br0" timeOffset="21300.61">27685 6028 0,'0'0'0,"-25"-49"31,25 24-31,49 0 15,1 25 1,124 0 0,-75 25-16</inkml:trace>
  <inkml:trace contextRef="#ctx0" brushRef="#br0" timeOffset="21600.81">28379 6078 0,'-25'25'0,"1"-25"16,-51 24 15,26 51-15,24-1 0,25 25-1,49-49 1,1-50-1,0-25 1,-26-24 0,-24-26-1,-24-49 1,-1 50 0,25 49-16</inkml:trace>
  <inkml:trace contextRef="#ctx0" brushRef="#br0" timeOffset="21898.27">28900 5805 0,'0'0'0,"25"-50"31,-25 26-15,0 48 46,0 1-15</inkml:trace>
  <inkml:trace contextRef="#ctx0" brushRef="#br0" timeOffset="22117.74">28950 6053 0,'0'0'16,"-25"0"0,0 25-16,25 0 15,-25-1 1,0 1 0,25 0-1</inkml:trace>
  <inkml:trace contextRef="#ctx0" brushRef="#br0" timeOffset="22917.45">29495 5830 0,'0'0'0,"0"-25"31,-24 25-31,-1 25 31,25 0-15,-25 74-1,50 0 1,0-25 0,24-74-1,1 0 1,0-24 0,24-76-1,-49 26-15,49-25 16,-74 24-1,0 100 32,-25 74-31,1-24 0,48-1-1,51-49 1,-1-25-1,1-50 1,-26-49 0,1-25-1,-50 99-15,0 1 16,25 48 0,-50 51-1,-25 24 1,50 25-1,0-50 1,25-49 0</inkml:trace>
  <inkml:trace contextRef="#ctx0" brushRef="#br0" timeOffset="23117.65">30612 6003 0,'0'-24'16,"0"-1"15,25 25-31,-1-25 16,26 25 0,0 0-16,24 0 15,-24-25 1</inkml:trace>
  <inkml:trace contextRef="#ctx0" brushRef="#br0" timeOffset="23267.28">30612 6078 0,'-25'0'16,"0"0"-1,25 25 1,75-1-1,73-24 1</inkml:trace>
  <inkml:trace contextRef="#ctx0" brushRef="#br0" timeOffset="23884.81">31232 5929 0,'0'-25'15,"0"0"-15,-25 25 32,25 25-32,-25 0 15,25 0 1,-24 74 0,48 0-1,1-49 1,50-25-1,-26-50 1,-24-25 0,49-49-1,-24-25 1,0 25 0,-26 49-1,-48 100 16,-1-25-31,-25 99 16,50-25 15,0-50-15,50-24 0,24-25-1,25-49 1,1-51-1,-1 1 1,-74 74 0,-25 50-1,-25 50 1,-25 49 0,26 0-1,-1-25 1,50-50-1</inkml:trace>
  <inkml:trace contextRef="#ctx0" brushRef="#br0" timeOffset="24251.03">32150 6326 0,'0'0'0,"0"-25"15,-25 50 17,25 0-17,-50 49 1,26 1 0,-1-1-1,74-24 1,1-50-1,24 0 1,-49-50 15,-25-49-15,-25-1 0,-24 76-16,-26-26 15,1 25 1,49 25-16</inkml:trace>
  <inkml:trace contextRef="#ctx0" brushRef="#br0" timeOffset="25333.96">3572 7988 0,'0'0'0,"25"-50"16,-25 75 30,0 25-46,-25 24 16,0 50 0,1-49-1,24-51 1</inkml:trace>
  <inkml:trace contextRef="#ctx0" brushRef="#br0" timeOffset="25482.05">3622 7715 0,'0'0'0,"25"-50"16,-50 50 0,25-24 15</inkml:trace>
  <inkml:trace contextRef="#ctx0" brushRef="#br0" timeOffset="25717.94">3919 7889 0,'0'0'0,"0"74"31,-24-49-31,48 0 0,-24 0 15,25 24 1,-25 1 15,-49-1-15,-51-24 0,51 0-16</inkml:trace>
  <inkml:trace contextRef="#ctx0" brushRef="#br0" timeOffset="26218.9">5507 8038 0,'0'0'0,"0"-75"31,-74 26-31,-75 49 32,25 49-17,49 26 1,100-26 0,74-49-1,25 0 1,-49-25-1,-50 1-15,0 24 16,-1 24 0,-24 76-1,0 48 1,-24 76 0,-76 24-1,-24-50 1,0-123-1,75-75 1,24-124 15,74-124-15,150-125 0,-50 225-1</inkml:trace>
  <inkml:trace contextRef="#ctx0" brushRef="#br0" timeOffset="26401.68">5904 7988 0,'0'25'16,"0"0"0,0-1-1,-25 51 1,50-1-1,0 1 1</inkml:trace>
  <inkml:trace contextRef="#ctx0" brushRef="#br0" timeOffset="26718.03">6053 8013 0,'0'0'0,"25"-50"16,0-24-1,-1 99 32,-24 24-47,0 1 16,-24 49 0,24-49-1,24-26 1,51-48-1,-1-51 1,1 1 15,-26-25-15,-24 49 0</inkml:trace>
  <inkml:trace contextRef="#ctx0" brushRef="#br0" timeOffset="27234.96">6524 8038 0,'0'0'0,"75"24"16,-51-24-16,76 0 15,-26-24 1,-49-26 0,-50 25-1,-25 0 1,-74 75-1,50 24 1,49 1 15,75-26-15,49-24 0,25-25-1,-49-25 1,24-74-1,-74 74 1,-1 50 15,-24 25-15,0 24 0,25-74 15,0 0-31,49-49 15,26-51 1,-26 51 0,-49 49 15,0 0-31,-1 25 16,1 49-1,25-24 1</inkml:trace>
  <inkml:trace contextRef="#ctx0" brushRef="#br0" timeOffset="27601.62">8583 7690 0,'0'0'16,"-25"-25"-1,25 50 1,-24 25-16,-1 74 31,0 25-15,25-50 0,50-74-1,24-25 1,0-25-1,-49 25 1,-50 50 0,-74-26-1,-25 26 1,50-50 0,49 0-16,25-25 15</inkml:trace>
  <inkml:trace contextRef="#ctx0" brushRef="#br0" timeOffset="27935.18">8806 7988 0,'0'0'16,"25"25"0,0 0-1,50-25 1,-1-25-1,-24 0 1,-26-25 0,-73 26-1,24 24-15,-25 24 16,1 26 0,24 24-1,25 26 1,50-51-1,49-49 1,25-25 15,-75 1-31</inkml:trace>
  <inkml:trace contextRef="#ctx0" brushRef="#br0" timeOffset="28134.99">9427 7641 0,'49'-124'16,"-98"248"-16,98-298 15,-24 174-15,-75 25 16,50 49 0,-49 75-1,-1 25 1,25-50 0,1-25-1,73-49 1,-24-50-1</inkml:trace>
  <inkml:trace contextRef="#ctx0" brushRef="#br0" timeOffset="28817.9">9650 8013 0,'25'-50'16,"-50"100"-16,75-100 16,-75 50-1,-25 25 1,25 25-1,0 24 1,75-24 0,0-50-1,-1 0 1,1-25 0,-50-25-1,0 1 1,-25-1-1,25 25-15,50 0 32,49 25-17,0-24 1,-24 24 0,-75 49 15,-25 26-16,0-1 1,50-24 0,49-26-1,1-24 1,24-49 0,-74 24-16,24-49 15,-49 24 1,25 50-1,-50 74 32,50-24-31,25-25 0,24-25-1,1-25 1,-26-49-1,1-26 1,-25-24 0,24 25-1</inkml:trace>
  <inkml:trace contextRef="#ctx0" brushRef="#br0" timeOffset="28968.32">11262 8186 0,'0'0'0,"25"25"0,-25 0 31,-25-25-15,1 0-16</inkml:trace>
  <inkml:trace contextRef="#ctx0" brushRef="#br0" timeOffset="31868.33">1563 10295 0,'0'0'16,"0"-25"15,-25 50 16,25 0-32,-25 24-15,25 1 16,-49 74 0,24 0-1,0-49 1,0-51 0,25 1-1,0-50 1</inkml:trace>
  <inkml:trace contextRef="#ctx0" brushRef="#br0" timeOffset="32274.49">1588 10047 0,'0'0'16,"0"-25"-16,24 0 0,-24 1 15,0-1 126,0 0-110,25 25 63</inkml:trace>
  <inkml:trace contextRef="#ctx0" brushRef="#br0" timeOffset="33668.22">1861 10121 0,'0'0'0,"0"-24"0,24 48 63,-24 26-47,50 0-16,-50-1 15,25 1-15,0 74 16,-50-25-1,-50 0 1,-49-24 0</inkml:trace>
  <inkml:trace contextRef="#ctx0" brushRef="#br0" timeOffset="34019.49">1042 10171 0,'0'0'0,"-25"-25"0,25 0 16,0 1 15,-25 48-15,25 1-1,-49 124 1,-1 25 0,50-1-1,0-24 1,0-99-16,25 24 15,49-49 1</inkml:trace>
  <inkml:trace contextRef="#ctx0" brushRef="#br0" timeOffset="41719.01">3696 10295 0,'0'-25'32,"25"25"468,-50 0-344,50 0-31,-50 0-78,50 0 265,0 0-280,-25-25-17,-25 25 1,25 25 93,-25-25 266,0 0 1375,1 50-1750,-1-1 16,0 1-16,-49 99 15,-26-25 17,26 0-17,24-50 1,50-49 0,25-25-16</inkml:trace>
  <inkml:trace contextRef="#ctx0" brushRef="#br0" timeOffset="42169.33">4044 10320 0,'0'0'0,"24"0"47,-48 25-47,-1 24 16,0 1-1,-74 74 1,-1 0 0,51-50-1,24-74-15,25-24 31,50-26-15,49-24 0,-25 24-1,1 50 1,-50 25 0,-1 49-1,1 1 1,-25 24-1,-25-50 17,25-24-17</inkml:trace>
  <inkml:trace contextRef="#ctx0" brushRef="#br0" timeOffset="42502.06">4391 10618 0,'0'0'0,"25"0"31,-1 24-15,-48-24-16,24 25 15,-25 50 1,25-51-1,0-48 17,25-1-17,49-50 1,50 1 0,-49 24-1,-51 26 1,26 48-1</inkml:trace>
  <inkml:trace contextRef="#ctx0" brushRef="#br0" timeOffset="42770.11">4738 10642 0,'0'25'15,"0"-50"-15,25 75 0,0-50 16,49-25 0,1-24-1,-26-1 1,-49 25-1,25 0 17,-99 50-17,-26 74 1,51 1 0,24-51-1,75-49 1,49 0-1,74-49 1</inkml:trace>
  <inkml:trace contextRef="#ctx0" brushRef="#br0" timeOffset="43052.73">5383 10742 0,'0'0'0,"50"-25"31,-50 0-31,25-25 32,24-24-17,1 0 1,-50 24 0,-25 50-1,-25 0-15,1 74 16,24 26-1,75-51 1,24-24 0,-24-25-1</inkml:trace>
  <inkml:trace contextRef="#ctx0" brushRef="#br0" timeOffset="43386.08">3671 9799 0,'0'0'0,"0"-25"0,-24 25 15,24-25 17,49 0-32,26 1 15,148-26 1,50 25 0,-75 0-1,-99 1 1</inkml:trace>
  <inkml:trace contextRef="#ctx0" brushRef="#br0" timeOffset="44352.47">7517 10270 0,'0'0'0,"24"-25"0,-24 1 31,-24 48-15,-1 26 0,-25 124-1,-24 49 1,24 25 0,0-74-1,1-100 1,49-49-1,0-50 17,0-99-17,25 25-15,24-149 16,50-25 0,50 50-1,-25 74 1,-24 99-1,-51 50 1,-49 99 0,0 50-1,-74 0 1,24-25 0,25-74-1</inkml:trace>
  <inkml:trace contextRef="#ctx0" brushRef="#br0" timeOffset="44669.18">8062 10345 0,'0'0'0,"25"0"0,-50 24 31,0 1-15,-24 50-1,49 24 1,0-49 0,49-50-1,26 0 1,-50-25-16,24-25 16,-49-49-1,0 24 1,-25 1-1,1 74 17,-1 0-32</inkml:trace>
  <inkml:trace contextRef="#ctx0" brushRef="#br0" timeOffset="45219.47">8558 10245 0,'0'0'0,"25"0"32,-50 0-32,-24 50 15,24 24 1,50 1 0,24-1-1,-24 1 1,0-26-1,-50-49 17,0 25-17,1-74 1,24-26 0,74-74-1,-24 100-15,74-75 16,-50 74-1,-49 75 17,-75 24-17,50 51 1,75-26 0,-1-24-1,1 24 1,-51-24-1,-48-25 17,-26-1-17,-24-24-15,-26 25 16,26-50 0,74 1-16</inkml:trace>
  <inkml:trace contextRef="#ctx0" brushRef="#br0" timeOffset="45465.82">9402 10369 0,'0'0'0,"-25"0"47,25 25-32,0 0 1,0 25-16,0-25 16,0-1-1,0 26 1</inkml:trace>
  <inkml:trace contextRef="#ctx0" brushRef="#br0" timeOffset="46285.8">9700 9997 0,'0'0'0,"49"-74"16,-49 49-16,0 50 31,0 0-31,-25 74 16,25 25-1,50-25 1,24-49 15,26-25-15,-51-1 0,-49 26-1,-49 25 1,-51-26-1,26-24 1,49 0-16,0-25 16,25-50-1,75-24 1,24 24 0,25-24-1,0-26 1,25-48-1,-75-1 17,-24 50-17,-50 24 1,0 50 0,0 75-1,-50 49 1,-24 75-1,24-1 1,50-24 0,75-49-1,49-76 1,0-24 0,0-49-1,-50-51 1,-49-24 15,0 25-15,-50 99-1,0 50 1,0 49 0,1 25-1,24-25 1,24-24-1,1-1 1</inkml:trace>
  <inkml:trace contextRef="#ctx0" brushRef="#br0" timeOffset="46518.23">9451 9625 0,'0'0'0,"-49"-49"15,49 24 1,-25 25-1</inkml:trace>
  <inkml:trace contextRef="#ctx0" brushRef="#br0" timeOffset="47603.52">12900 9799 0,'0'0'0,"0"-50"32,-25 50-32,0 0 31,0 25-15,-49 74-1,24 50 1,25 25-1,1-1 1,-1-24 0,0-25-1,0-74-15,0 74 16,-49-50 0,24-74-1</inkml:trace>
  <inkml:trace contextRef="#ctx0" brushRef="#br0" timeOffset="48235.96">12751 10270 0,'0'0'0,"74"-25"16,1 1-16,24-1 16,-25 0-1,-49 25 17,-50 0-32,-24 50 15,-1-1 1,25 26 15,0-1-15,75-49-1,-25 0-15,49-25 16,-24-25 0,-25-25-1,-1-24 1,1 24-1,50 50 17,-26 25-17,-24 25 1,-25-1 0,-25 1-1,1-25 1,48-75 15,1 25-15,50-99-1,49 0 1,-25 50 0,-50 49-1</inkml:trace>
  <inkml:trace contextRef="#ctx0" brushRef="#br0" timeOffset="48736.4">13693 10320 0,'0'0'16,"0"25"0,-24 24-1,-1-24 1,0-25-1,50 0 17,0-25-17,74-24 1,-25-1 0,-49 50-1,25 0 1,-50 25-16,0 0 15,-25 24 1,25-24 0,25-50 15,49-49-15,-24-1-1,-1 26 1,-24 49-1,0 49 17,-50 26-17,25-26 1,50-24 0,-25-25-1,49-25-15</inkml:trace>
  <inkml:trace contextRef="#ctx0" brushRef="#br0" timeOffset="49019.56">14487 10072 0,'0'-25'0,"0"50"0,25-50 16,-25 50 15,-25 24-15,25 26-1,25 24 17,49 0-17,-24-49 1,-50-25 0,25-25-16,-124 0 31,-1-50-16,51 25-15</inkml:trace>
  <inkml:trace contextRef="#ctx0" brushRef="#br0" timeOffset="49903.66">16025 10171 0,'0'0'0,"0"-50"15,0 26-15,0-1 16,-49 0-1,-51 25 1,1 50 0,0 49-1,49-25 1,50 1 0,0-51-16,25-24 15,25 0-15,24-49 16,1-1 15,24-24-15,0 49-1,-49 50 1,-25 24 0,-25 51-1,-50-26 1,25-49-1,25-50 17,25-25-32,25 1 15,-1-1-15,100-99 16,0 50 0,-50 74-1,-74 50 1,0 50 15,-1 24-15,26-50-1,0-24 1,49-25 0,-25-25-1,1-49 1,-26-75-1,-49 124 1,-99 25 0,25 100-1,24 24 1,50 0 0,99-50-1,1-24 1,24-50 15,-75 0-31</inkml:trace>
  <inkml:trace contextRef="#ctx0" brushRef="#br0" timeOffset="50778.54">17737 10196 0,'0'0'0,"0"-25"0,25 25 31,-25-25-15</inkml:trace>
  <inkml:trace contextRef="#ctx0" brushRef="#br0" timeOffset="51853.56">4689 12701 0,'0'0'0,"49"-74"15,-49 49 1,25 0 0,-25 1-16,0-1 15,-25 0 17,-24 25-17,-51 50 1,-24 74-1,75-25 17,24 0-17,74-49 1,51-75 0,24-25-1,0-49 1,-25 0-1,-74 74-15,-25 0 16,25 25 0,-50 99-1,0 1 1,50-26 0,24-49-1</inkml:trace>
  <inkml:trace contextRef="#ctx0" brushRef="#br0" timeOffset="52119.99">5284 12428 0,'0'0'0,"25"-24"15,-1 48 16,-24 26-15,25 74 0,0 25-1,-25-25 1,-50 0 0,-98-25-1,-76-49 1</inkml:trace>
  <inkml:trace contextRef="#ctx0" brushRef="#br0" timeOffset="52386.88">4217 12528 0,'0'0'0,"0"-50"16,-25 50 0,1 0-1,-26 99 1,25 25 0,-24 50-1,49-75-15,-25 50 16,50 0-1</inkml:trace>
  <inkml:trace contextRef="#ctx0" brushRef="#br0" timeOffset="52936.12">6946 12404 0,'0'0'0,"0"-25"16,0 50 15,0 24-15,0 1-16,-25 99 15,-24 24 17,-1-49-17,25-74-15</inkml:trace>
  <inkml:trace contextRef="#ctx0" brushRef="#br0" timeOffset="53169.85">7343 12453 0,'0'0'0,"0"-25"0,-25 50 47,25 0-32,0 50-15,-25 49 31,0 49-15,25-123-16,-24 74 16,24-75-16</inkml:trace>
  <inkml:trace contextRef="#ctx0" brushRef="#br0" timeOffset="53370.2">6946 12900 0,'0'0'0,"0"-25"16,0 0-1,0 0-15,25 25 16,49-24 0,149-26-1</inkml:trace>
  <inkml:trace contextRef="#ctx0" brushRef="#br0" timeOffset="53653.12">7492 12900 0,'0'0'0,"-25"49"15,0-24 1,0 25-1,25-1 1,25 26 0,25-50-1,-1-25-15,1 0 16,0 0 0,-26-50-1,-73-49 16,24 24-15,0 26-16</inkml:trace>
  <inkml:trace contextRef="#ctx0" brushRef="#br0" timeOffset="54018.44">8310 12553 0,'0'0'0,"0"-25"16,25 25 31,-25 25-31</inkml:trace>
  <inkml:trace contextRef="#ctx0" brushRef="#br0" timeOffset="54237.02">8236 12825 0,'0'0'0,"0"25"16,-25-25 0,25 50-1,-25-25 1,25-1 0,0 1-1,0 0 1</inkml:trace>
  <inkml:trace contextRef="#ctx0" brushRef="#br0" timeOffset="55219.69">9154 12726 0,'0'0'0,"0"25"47,-25 0-47,25 49 15,0 25 1,74-49 0,26-50-1,24-25 1,-50-49-1,0-50 17,-24 0-17,-50 25 1,25 123 0,-50 51-1,0 49 1,25-75-1,100-24 1,-26-50 0,25-24-1,-49-75 1,-1-50 0,-24 100-1,0 24-15,0 25 31,-25 124-15,-25 50 0,25 0-1,0-50 1,50-24 0,24-75-1</inkml:trace>
  <inkml:trace contextRef="#ctx0" brushRef="#br0" timeOffset="55536.77">10791 12627 0,'0'-25'47,"25"25"-47,0 0 16,24 0-16,26 0 16,49 0-1,-25-25 1,-25 25-1,-49 0 1</inkml:trace>
  <inkml:trace contextRef="#ctx0" brushRef="#br0" timeOffset="55704.65">10915 12825 0,'-25'0'16,"50"0"-16,-75 25 0,26 0 15,-1-25 1,74 0 0,75 0-1,25-25 1,-49 25-16</inkml:trace>
  <inkml:trace contextRef="#ctx0" brushRef="#br0" timeOffset="56403.88">11783 12726 0,'0'0'0,"0"-25"0,-25 50 47,25 0-47,0 25 16,25 24-1,0 0 1,50-49-1,-1-25 1,25-49 0,-24-51-1,24-24 1,0-49 0,-74 123-1,0 0-15,-25 26 16,-25 98 15,-25 50-15,25 0-1,25-49 1,50-51 0,24-48-1,-24-26 1,25-49-1,-26-50 1,-24 74 0,0 75-1,-25 25-15,-25 25 16,0 74 0,0 50-1,50-100 16,-25-49-15,99 0-16</inkml:trace>
  <inkml:trace contextRef="#ctx0" brushRef="#br0" timeOffset="56704.41">12900 12850 0,'0'25'47,"0"0"-31,0 0-1,24-1-15,-24 26 16,50-50 0,-25 0-1,24-25 1,-24-24 15,-50-26-15,1 50-1,-1 25-15,0-24 16,0 24-16</inkml:trace>
  <inkml:trace contextRef="#ctx0" brushRef="#br0" timeOffset="58136.24">14959 12428 0,'-25'-24'16,"50"48"-16,-50-73 0,0 49 16,0-25-1,-49 25 1,-75 124 0,99-25 15,75-24-31,25-75 15,74-25 17,-50-49-17,25-26 1,-49 26 0,-50 99-1,0-1 1,0 76-1,-25-75-15,25 24 16,0-24 0,50-25-1,24-50 1,1-49 0,-1 25-1,-24 24 1,-25 50 15,-1 50-15,-24-1-1,25 26 1,25-50 15,24-50-15,-24 25-16,49-50 15,0 0 1,-24 26 0,-1-1-1,0 50 1,-24-1 0,-25-24-1,0 0 1,-50 0 31,-50 50-32,1 0 1,0-25 0,74-1-1,49-24 1,50-49-1,1-51 1,-26-48 0,1-51-1,-51 1 1,1 74 0,-50 124-1,1-25 1</inkml:trace>
  <inkml:trace contextRef="#ctx0" brushRef="#br0" timeOffset="58437.37">17588 12081 0,'0'0'0,"0"-25"0,-25 1 16,1 24 0,24 49-1,-25-24-15,-25 74 16,25 50 15,0-25-15,1-49-1,-1-75 1</inkml:trace>
  <inkml:trace contextRef="#ctx0" brushRef="#br0" timeOffset="58686.53">17886 12081 0,'0'0'0,"49"-99"16,-49 74-1,25 50 1,-50 49 0,-24 26-1,-1 48 1,-24 1 15,24-49-15,25-51-1</inkml:trace>
  <inkml:trace contextRef="#ctx0" brushRef="#br0" timeOffset="58853.28">17588 12553 0,'0'0'0,"-25"-25"16,25 0 0,0 0-1,100 0 1,-1 0 0,-50 25-1</inkml:trace>
  <inkml:trace contextRef="#ctx0" brushRef="#br0" timeOffset="59020.22">18109 12503 0,'0'0'0,"0"25"32,0 0-32,25 24 15,-25 26 1,0 24-1,0-25 1</inkml:trace>
  <inkml:trace contextRef="#ctx0" brushRef="#br0" timeOffset="59603.04">18556 12081 0,'24'-25'0,"-24"1"15,25 24 1,-25 24 15,25-24-31,-25 25 31,25-25 1,-25-25-17,25 25-15</inkml:trace>
  <inkml:trace contextRef="#ctx0" brushRef="#br0" timeOffset="59819.93">18754 12354 0,'0'0'15,"-25"25"1,25 0-16,0-1 62</inkml:trace>
  <inkml:trace contextRef="#ctx0" brushRef="#br0" timeOffset="60887.45">19746 12205 0,'-24'0'47,"24"25"-31,0 25-16,0-26 15,24 26-15,-24-25 16,100 0-1,-26-25 1,-49 0-16,0-25 16,-1 0-16,26-74 15,-25-50 1,0 50 0,-25 74-1,0 0 1,-25 124 15,25 25-15,49-24-1,1-51 1,0-49 0,24-25-1,1-74 1,24-99-1,-50 99 1,-49 173 15,0 25-15,-49 50 0,49-25-1,49-50 1,26-24-1</inkml:trace>
  <inkml:trace contextRef="#ctx0" brushRef="#br0" timeOffset="61136.47">21160 12156 0,'0'0'15,"0"-25"1,25 0 0,0 25-16,0-25 15,49 25 1,50-25 0,0 25-1,-49 0 1</inkml:trace>
  <inkml:trace contextRef="#ctx0" brushRef="#br0" timeOffset="61353.7">21160 12329 0,'0'0'0,"-24"25"16,-1-25-16,50 25 31,24-50-31,26 25 16,73 0-1,1-25 1,-50 25 0,-74-25-16</inkml:trace>
  <inkml:trace contextRef="#ctx0" brushRef="#br0" timeOffset="61586.55">21508 11833 0,'0'0'0,"-25"-49"15,0 49 1,0 49-1,25-24-15,0 25 16,0 98 0,0-48-16,-74 98 15,-25 25 1,-25-49 0</inkml:trace>
  <inkml:trace contextRef="#ctx0" brushRef="#br0" timeOffset="62453.61">22078 12056 0,'0'-24'15,"-25"48"1,25 26-1,-24 0-15,24 24 16,0-24-16,-25-1 16,74 1-1,26-25 1,24-25 0,-25-50-1,-24-24 1,24-50-1,-49 49 1,0 1 0,0 49-1,-50 50 1,25 99 0,-25-25-1,50-25 1,25-49-1,-1-25 1,26-49 0,-1-51-1,1-48 1,-1 24 0,-49 99-16,-25 0 15,0 75 1,-25 49 15,0 25-15,0 0-1,1-50 1,24-49 0</inkml:trace>
  <inkml:trace contextRef="#ctx0" brushRef="#br0" timeOffset="62771.51">23145 12428 0,'0'0'0,"-25"0"47,0 0-47,0 25 16,1 0-16,-1 50 31,25-1-15,74-49-1,1 0 1,-1-50 0,-49-25-1,-50-49 1,-24 24-16,-1 1 15,25 24 1</inkml:trace>
  <inkml:trace contextRef="#ctx0" brushRef="#br0" timeOffset="63820.41">25253 11511 0,'0'0'16,"0"-25"-1,-24 50 1,-26 24 0,25 26-1,-24-1-15,-26 149 16,50-24-1,50-1 1,74-49 0,50-50-1,-25-74 1</inkml:trace>
  <inkml:trace contextRef="#ctx0" brushRef="#br0" timeOffset="64103.48">26122 11659 0,'0'0'15,"25"-49"1,-25 24-16,-25 25 15,0 74 1,-25 75 0,1 0-1,49 0 1,-50-25 0,25-74-1</inkml:trace>
  <inkml:trace contextRef="#ctx0" brushRef="#br0" timeOffset="64603.98">25824 12180 0,'0'0'0,"25"-49"16,0-26 0,24 1-1,26 0 1,-1 74-1,25-25 1,-74 50 0,-25 49-1,-25 0 1,25 1 0,25-75-1,50 0 1,-1-50 15,-24 1-15,-50 24-1,0 0 1,0 50 0,0 24-1,0 1 1,74-25-1,0-25 1,50-25 0,-74-25-1,-25-24 1,-50 49 0</inkml:trace>
  <inkml:trace contextRef="#ctx0" brushRef="#br0" timeOffset="64871.84">26816 11982 0,'0'0'15,"0"25"17,-24 0-17,24-1-15,-25 51 16,25 24-1,74-49 1,1-26 0,-1-48-1,-49-26 1,-25-49 0,-25 0-1,25 24 1</inkml:trace>
  <inkml:trace contextRef="#ctx0" brushRef="#br0" timeOffset="65090.41">27337 12081 0,'0'0'15,"25"-25"-15,-25 1 16,25 24 0,24-25-1,-24 25 1,25 0-16,-25-25 0</inkml:trace>
  <inkml:trace contextRef="#ctx0" brushRef="#br0" timeOffset="65370.76">27957 11808 0,'0'0'0,"25"-24"15,-74-1 1,-26 50 0,26 24-1,49 50 1,49-24-1,-24-1 1,-25-24 0,-25-25-1,-99-1 17,75-24-17,73-49-15,1 24 16</inkml:trace>
  <inkml:trace contextRef="#ctx0" brushRef="#br0" timeOffset="65539.89">28081 11957 0,'75'-25'31,"-274"100"-31,323-125 0,-24 1 16,-75 49 0,-25 24-1,-25 1-15,25 0 16,0 99-1,0-50 1</inkml:trace>
  <inkml:trace contextRef="#ctx0" brushRef="#br0" timeOffset="65986.92">28553 11908 0,'0'0'15,"0"-25"1,-25 25-16,0 0 15,-24 25 1,24 49 0,0 0-1,50 1 1,24-50 0,1-25-1,24 0 1,-49-25-1,25-74 1,-1-174 0,-24 173-1,0-123 1,-25 198 0,0 50-1</inkml:trace>
  <inkml:trace contextRef="#ctx0" brushRef="#br0" timeOffset="66622.16">28999 11883 0,'0'0'0,"50"0"31,-25-25-15,0 25-1,-25-25 1,-25 25 0,-25 50-1,25-1 1,50 1 0,74 0-1,50-50 1,25 0-1,-125-25-15,1 25 16,0-25-16,-50 0 16,0 0-1,-124 25 17,74 25-32,0 25 31,50-1-16,25 1 1,50-25 0,-1 0-1,1-50 1,-51-25 0,1-74-1,0 25-15,-25 0 16,25-149-1,-25 148-15,0-24 16,-50 100 0,-24 73-1,24 26 1,0 73 0,50 1 15,-24-74-31</inkml:trace>
  <inkml:trace contextRef="#ctx0" brushRef="#br0" timeOffset="70055.46">30091 11312 0,'0'-49'16,"0"24"0,25 25-1,-25-25-15,0 50 47,0 24-31,24 1-16,1 124 15,74 74 1,26 49 0,-76-24-1,-74-49 1,-124-26-1,-74-99 1,0-49 0,99-50-16</inkml:trace>
  <inkml:trace contextRef="#ctx0" brushRef="#br0" timeOffset="71956.17">4639 14587 0,'-25'-25'15,"50"50"-15,-50-75 0,25 25 16,25 25 15,-25 25-15,0 25-1,-25 99 1,-25 49 0,50-124-1,25-98 32,0-1-47,74-50 16,1 26-1,-1 24 1,-50 50 15,-24 0-31,-25-1 16,0 51-1,-49-1 1,-125-24 0,50-25-1,49-50 1,51 0-16</inkml:trace>
  <inkml:trace contextRef="#ctx0" brushRef="#br0" timeOffset="72205.5">5135 14587 0,'0'0'0,"25"-25"31,-25 50-31,25 0 16,-25 74-1,24 25 1,-48 25 0,-51-25-1,-98-25 1,-51-49 0</inkml:trace>
  <inkml:trace contextRef="#ctx0" brushRef="#br0" timeOffset="72421.87">4019 14686 0,'0'0'16,"25"-50"0,-25 26-1,24 98 16,-24 75-15,25 49 0,25-24-1</inkml:trace>
  <inkml:trace contextRef="#ctx0" brushRef="#br0" timeOffset="72871.52">6996 14388 0,'0'0'0,"-25"50"31,25 24-15,-25 1-16,0 123 16,-24-49-1,24-50 1</inkml:trace>
  <inkml:trace contextRef="#ctx0" brushRef="#br0" timeOffset="73121.56">7293 14512 0,'0'0'0,"25"-49"0,-25-1 16,25 50-1,-25 25 1,0 49 0,0 125-1,-25-75 17,25-75-32,-50 100 31,50-124-31</inkml:trace>
  <inkml:trace contextRef="#ctx0" brushRef="#br0" timeOffset="73291.19">7120 14909 0,'0'0'0,"0"-25"16,-50 1-1,75-1 1,0 0-1,24 0 1,1 25-16,99-25 16</inkml:trace>
  <inkml:trace contextRef="#ctx0" brushRef="#br0" timeOffset="73554.63">7690 14785 0,'25'0'0,"-25"25"31,-25 49-15,0 1 0,1-1-1,48-24 1,125 0 0,-50-50-1,-49-50 1,-50 25-1,0 0-15,-74-74 16,-50 25 0,74 24-1</inkml:trace>
  <inkml:trace contextRef="#ctx0" brushRef="#br0" timeOffset="73825.94">8484 14636 0,'-25'-24'31,"50"24"31,0 0-46,0 0 0</inkml:trace>
  <inkml:trace contextRef="#ctx0" brushRef="#br0" timeOffset="74020.86">8534 14909 0,'0'0'0,"-50"50"15,25-25 1,0-1 0,25 1-1,-24 0 1,24 0-1,0 0 1</inkml:trace>
  <inkml:trace contextRef="#ctx0" brushRef="#br0" timeOffset="74987.72">9402 14686 0,'0'-25'16,"25"0"-16,-25 50 47,0 0-47,-25 49 16,25 1-16,25 74 15,24-75 1,50-49 15,26-50-15,-51-74-1,0-25 1,1-124 0,-75 173-1,0 51-15,0-1 16,0 124-1,-50 50 1,50 0 0,50-75-1,-1-74 1,51-50 0,-1-74-1,-25-24 16,-24 48-15,-25 100 0,-25 100-1,0 48 1,-25 26 0,50-75-1,0-74-15</inkml:trace>
  <inkml:trace contextRef="#ctx0" brushRef="#br0" timeOffset="75371">11610 14512 0,'0'0'0,"-25"-24"16,-25-1 0,25 50-1,-49 24 1,-75 1 0,25 24-1,75-49 1,24 0-1,25 0 1,49-25 0,75 0-1,-49 0-15,74 0 16,-25 0 0,-100 0-1,1 24 1</inkml:trace>
  <inkml:trace contextRef="#ctx0" brushRef="#br0" timeOffset="75571.03">11337 15033 0,'0'0'0,"-25"50"15,50-50 16,0 25-31,99-25 16,74 0 0,-49 0-1,-75 0 1</inkml:trace>
  <inkml:trace contextRef="#ctx0" brushRef="#br0" timeOffset="76188.14">12354 14587 0,'0'0'0,"0"-50"16,0 100 15,-25 49-16,25 25 1,25-25 0,0-49-1,24-50 1,26-50 0,24-74-1,-25-25 16,-24 1-15,-25 48 0,-25 125-1,-25 25 1,0 99 0,0-25-1,50-25 1,0-74-1,25-25 1,24-75 0,0-24-1,-24 0 1,-25 49 0,0 50-1,-50 99 16,25-49-31,-25 74 16,0 0 0,50-74-1,-25-26-15</inkml:trace>
  <inkml:trace contextRef="#ctx0" brushRef="#br0" timeOffset="76471.81">13346 14909 0,'0'0'16,"-25"0"0,25 25-1,-24-25-15,-1 50 16,50-1 0,24 1-1,50-50 16,-49 0-15,-25-50 0,-25-49-1,-75 0 1,-24 24 0,74 51-16</inkml:trace>
  <inkml:trace contextRef="#ctx0" brushRef="#br0" timeOffset="77708.35">15207 14289 0,'0'0'16,"0"-25"-16,-25 25 0,0 0 15,-74 50 1,24 49 0,51 0-1,24-49 1,49-25-1,1-50 1,24-25 0,1-24-1,-51 49 1,1 50 0,-25 0-1,0 49 1,0 1-1,0-51 1,25 1 0,0-50-1,25-49 1,-1 0 0,-24 24-1,0 50-15,-25 25 31,0 0-15,-25 24 0,25-24-1,74-25 1,1-50 0,-1 26 15,1-1-16,-26 0 1,26 25 0,-26 0-16,1-25 15,24 0 1,-24 0-16,0 25 16,-1 0-1,-24 0-15,-75 0 31,1 0-31,-51 50 16,26 25 0,49 24-1,50-50 1,49-24 0,51-25 15,-26-25-16,-50-24-15,1-26 16,0-98 0,-26-51-1,1 26 1,-25 99 0</inkml:trace>
  <inkml:trace contextRef="#ctx0" brushRef="#br0" timeOffset="78188.77">17563 14041 0,'0'-25'0,"0"50"0,-24-50 47,24 75-47,-50-1 15,0 125 1,25-50 0,1-25-1,48-49 1</inkml:trace>
  <inkml:trace contextRef="#ctx0" brushRef="#br0" timeOffset="78421.61">17787 14066 0,'24'-25'16,"-48"50"-16,73-75 0,-49 25 15,25 25 1,-25 25 0,-25 25-16,0 99 31,1-1-16,-26 1 1,25-49 0,0-51-1</inkml:trace>
  <inkml:trace contextRef="#ctx0" brushRef="#br0" timeOffset="78588.56">17638 14463 0,'0'-25'15,"0"50"-15,0-75 0,25 25 47,-1 25-47,100 0 16,-74 0 0</inkml:trace>
  <inkml:trace contextRef="#ctx0" brushRef="#br0" timeOffset="78771.64">18357 14463 0,'0'0'0,"25"0"15,-25 25 1,-25-25-16,25 24 16,-25 26-16,25 24 15,0 26 1,0 24-1,-24-50 1</inkml:trace>
  <inkml:trace contextRef="#ctx0" brushRef="#br0" timeOffset="79038.17">18953 14488 0,'0'0'15,"0"-25"-15,0 0 0,0 0 32,0 0 14,24 25-30</inkml:trace>
  <inkml:trace contextRef="#ctx0" brushRef="#br0" timeOffset="79202.32">18928 14612 0,'0'0'0,"0"24"0,-25 1 15,0 0 1,0-25 0,25 25 15</inkml:trace>
  <inkml:trace contextRef="#ctx0" brushRef="#br0" timeOffset="80122.7">20367 14388 0,'-25'-49'15,"0"49"1,25 24 0,-25 26-1,25 49 1,25 25-1,49-74 1,26-50 0,-1-50-1,0-49 1,-49-50 0,-1 0 15,-49 125-31,25-1 15,-50 223 17,25-74-17,50-74 1,24-25 0,-24-75-1,24-49 1,-24-75-1,0 75 1,-26 74 0,-24 100-1,-24-1 1,-1 100 0,0-25-1,50-50 1,0-74-16</inkml:trace>
  <inkml:trace contextRef="#ctx0" brushRef="#br0" timeOffset="80456.39">21756 14239 0,'0'0'16,"0"-24"-1,-25 24-15,50 0 47,24 0-47,75 49 16,25-24 0,-74 0 15,-75 24-16,-50 26 1,-74 24 0,-25 0-1,0 1 1,100-26 0</inkml:trace>
  <inkml:trace contextRef="#ctx0" brushRef="#br0" timeOffset="81105.48">22475 14463 0,'0'0'0,"0"-50"0,25 25 16,-25 0-1,0 1 1,25 24 0,-50 74-1,0 25 1,25 25 0,25-99-16,0 25 15,49-50 1,1-25-1,-26-74 1,1-50 0,-1 25-1,-24 49 1,-50 175 15,-24 24 0,49 0-15,25-50 0,49-74-1,0-49 1,26-75 0,-1-25-1,-49 49 1,-26 76-1,-48 73 1,-1 75 0,-25 25-1,25-50 1,25-24 0,25-75-16</inkml:trace>
  <inkml:trace contextRef="#ctx0" brushRef="#br0" timeOffset="81355.45">23517 14661 0,'0'0'15,"-74"50"17,49-25-17,50 24 1,24-24-1,26 0 1,-1-25 0,-49-75-1,0 51-15,-100-100 16,-74 0 0,75 74-1</inkml:trace>
  <inkml:trace contextRef="#ctx0" brushRef="#br0" timeOffset="81906.48">25328 13942 0,'0'0'0,"-25"-50"16,0 75-1,-24 25 1,24-1-16,-50 100 16,51 25-1,24-25 16,99-25-15,50-75 0,-75-49-16</inkml:trace>
  <inkml:trace contextRef="#ctx0" brushRef="#br0" timeOffset="82772.32">26122 14190 0,'0'0'0,"25"-75"15,-75 75 1,25 0 0,-99 50-1,50 49 1,49 0 0,50 1 15,24-75-31,50-25 15,-24 0 1,-25-75 0,-50-24-1,-50 49 1,0 25 0,1 25-1,24 0 1,50 0-1,99-24 1,0-26 0,49 25-1,-123 25 1,0 50 0,-50 24 15,-25 1-16,0-26 1,0-24 15,75-75-15,49-24 0,0 0-1,-49 49 1,-25 25-1,0 25-15,-25 49 16,0 25 0,49-24-1,1-50 1,24-25 0,-24-50 15,-25-49-16,-1-25 1,1 99 0,-50 0-1,1 99 1,-1 75 0,50-74-1,74-26 1,50-49-1,-75 0-15</inkml:trace>
  <inkml:trace contextRef="#ctx0" brushRef="#br0" timeOffset="82989.97">27957 14388 0,'0'0'0,"25"-25"47,25 25-31,-1 0-16,26-24 15,49-26 1</inkml:trace>
  <inkml:trace contextRef="#ctx0" brushRef="#br0" timeOffset="83539.37">29074 14041 0,'0'0'0,"0"-50"16,25 26 0,-50 24-16,0 0 15,-49 74 1,24 25 0,75 0-1,49 1 1,-24-51-1,-25-24 1,-25 0 0,-124 0-1,24-25 17,100-25-17,50 0 1,74-25-1,50-24 1,-26 24 0,-73 26-1,-50 48 17,-25 1-32,0 25 15,0 24 1,-25-24-1,25-25 1,0 0 0</inkml:trace>
  <inkml:trace contextRef="#ctx0" brushRef="#br0" timeOffset="83671.11">29495 14190 0,'25'-50'15,"-50"100"-15,50-125 0,0 51 16,-25-1 0</inkml:trace>
  <inkml:trace contextRef="#ctx0" brushRef="#br0" timeOffset="84027.76">29868 14190 0,'0'0'0,"-25"-50"31,0 50-31,0 0 16,-24 25-16,-26 25 16,26 24-1,24 0 16,50-49-15,49-25 0,-24-49-1,-1-51 1,1-48 0,-1-1-1,-49 74 1,0 100 15,-24 25-31</inkml:trace>
  <inkml:trace contextRef="#ctx0" brushRef="#br0" timeOffset="84571.47">29992 14264 0,'0'0'0,"49"0"16,26 0-1,-1-25 1,0 1 0,-49-1-1,-50 0 1,-49 75 0,24 24-1,75 0 1,25-49-16,24-25 15,224 25 1,-100-25 0,-74-50-1,-99-24 1,-25 49 0,-49 0 15,-26 50-16,26 25 1,24-1 0,25 1-1,74-50 1,1 0 0,-26-25-1,-24-74 1,25-174-1,-25 75 1,-1 49 0,1 74-1,0 75 1</inkml:trace>
  <inkml:trace contextRef="#ctx0" brushRef="#br0" timeOffset="84872.28">31604 13619 0,'0'0'16,"25"50"15,-25-1-31,25 26 16,-1 24-1,26 0-15,-25 149 16,-50-24 0,-99-1-1,-25-74 1,0-75 0,25-49-1,50-25 1</inkml:trace>
  <inkml:trace contextRef="#ctx0" brushRef="#br0" timeOffset="85921.88">4490 16720 0,'0'0'0,"0"-25"16,25 1 15,-25-1-15,25 0-16,-50 0 15,-25 25 1,1 25 0,-26 99 15,50 25-16,25-25 1,25-99-16,74-1 16,-49 1-16</inkml:trace>
  <inkml:trace contextRef="#ctx0" brushRef="#br0" timeOffset="86172.72">5011 16646 0,'25'-25'0,"-50"50"0,50-75 15,0 100 17,-1-25-17,1 99 1,0 0-1,-50 0 1,-74-25 0,-75-25-1</inkml:trace>
  <inkml:trace contextRef="#ctx0" brushRef="#br0" timeOffset="86388.35">3919 16869 0,'0'0'0,"0"-50"31,-24 50-15,-1 100 0,25 48-1,0 26 16,25-75-31</inkml:trace>
  <inkml:trace contextRef="#ctx0" brushRef="#br0" timeOffset="86955.79">7343 16795 0,'0'0'0,"0"-25"16,0 0-16,-25 0 31,0 25-16,0 124 1,1-25-16,-51 75 16,26 0-1,-1-100 1</inkml:trace>
  <inkml:trace contextRef="#ctx0" brushRef="#br0" timeOffset="87189.02">7715 16745 0,'0'0'0,"0"-25"32,0 0-32,-25 50 15,25 25 1,-74 99-1,49-1 1,0 1 0,-24-49-1,24-76-15</inkml:trace>
  <inkml:trace contextRef="#ctx0" brushRef="#br0" timeOffset="87371.61">7318 17192 0,'0'0'0,"-25"-25"0,25 0 16,-25 25-1,25-25 1,50 25 0,99 0 15,-75 0-31</inkml:trace>
  <inkml:trace contextRef="#ctx0" brushRef="#br0" timeOffset="87638.73">7864 17117 0,'-25'0'32,"-25"50"-17,26 24 1,-26 25-1,100-49 1,-1-50 0,50 0-1,-49-50 1,-50 1 0,-50-26 15,-24 26-16,24 24-15</inkml:trace>
  <inkml:trace contextRef="#ctx0" brushRef="#br0" timeOffset="87905.97">8558 17018 0,'0'0'0,"0"-25"16,0 50 31,0 0-16</inkml:trace>
  <inkml:trace contextRef="#ctx0" brushRef="#br0" timeOffset="88066.22">8434 17365 0,'0'0'15,"0"25"1,25-25 31</inkml:trace>
  <inkml:trace contextRef="#ctx0" brushRef="#br0" timeOffset="88738.28">9724 16869 0,'0'0'0,"0"-50"32,0 26-17,0 48-15,-49 76 16,49 48 0,0-23 15,74-51-16,25-49 1,25-75 0,-49-24-1,-1-75 1,-24 0 0,-25 75-1,-25 49 1,0 50-16,0 74 15,0 50 1,0-50 0,49-49-1,26-75 1,24-50 0,0-74 15,0-24-16,1 24 1,-76 124 0,-24 75-1,0 99 1,-24-50-16,-26 74 16,-24-24-1,24-74 1</inkml:trace>
  <inkml:trace contextRef="#ctx0" brushRef="#br0" timeOffset="89422.47">11386 16819 0,'0'0'0,"0"-24"16,-24 24-1,24-25 1,24 50 15,1-1-31,25 26 16,123 49-1,76-24 1,-51-26 0,-124-49-16,-49 0 15,-124 0 17,-50 0-1,-49 50-16,24 24 1,50 1 0,74-50-16</inkml:trace>
  <inkml:trace contextRef="#ctx0" brushRef="#br0" timeOffset="89638.78">12279 17340 0,'0'0'0,"-49"25"16,-1-25 0,-24 25-16,-100 49 31,50 26-16,74-51-15</inkml:trace>
  <inkml:trace contextRef="#ctx0" brushRef="#br0" timeOffset="90272.13">12900 16770 0,'0'0'0,"0"-25"15,-25 75 17,25-1-17,-25 26 1,50 73-1,0-23 1,-1-76-16,26 1 16,0-75-1,-1-25 1,1-74 0,-1-25-1,1 1 1,-25 98-1,-25 75 1,-50 74 0,25 50-1,25-25 1,75-50 0,-25-74-16,74-24 31,-25-51-16,0-99 1,-25 1 0,-24 98-1,-75 150 17,0 74-17,1-1 1,24 1-1,24-74 1</inkml:trace>
  <inkml:trace contextRef="#ctx0" brushRef="#br0" timeOffset="90522.6">14090 17241 0,'0'0'0,"-24"0"16,-1 25-1,0 0 1,25 24 0,25 1-1,49-50 1,50 0 0,-74-25-1,-25-49 1,-25 24-16,-75-49 15,-49 24 1</inkml:trace>
  <inkml:trace contextRef="#ctx0" brushRef="#br0" timeOffset="91105.98">15852 16720 0,'0'0'0,"-25"-25"0,0 25 16,0-24-1,-24 24 1,-1 24-16,-49 26 16,24 24-1,51 1 1,73-50 0,50-25-1,1-75 1,-26 1-1,-24 24 1,-50 25 0,0 50-1,0 74 1,-25 1 0,25-51-1,-25 1-15</inkml:trace>
  <inkml:trace contextRef="#ctx0" brushRef="#br0" timeOffset="91390.29">16100 16819 0,'0'0'0,"74"-49"16,-49 24 0,-25 50-1,0 24 1,-25 26-1,50-75 1,74 0 0,0-50-1,1 1 1,-26-1 15,-49 50-15,0 25-1,-1-25-15</inkml:trace>
  <inkml:trace contextRef="#ctx0" brushRef="#br0" timeOffset="91672.85">16869 16795 0,'49'-25'15,"-24"25"-15,25-25 16,-174 75-16,297-125 16,-173 50-16,-24 25 15,-1 0 1,0 0-16,-74 75 15,49-1 1,25 25 0,50-24-1,74-50 1,1-25 0,-1-50 15,-25-74-16,-24-99 1,-50 99-16,25-124 16,-25 148-1</inkml:trace>
  <inkml:trace contextRef="#ctx0" brushRef="#br0" timeOffset="92123.46">18084 16373 0,'25'0'31,"-25"25"0,-25 24-15,25 1-16,-49 74 31,24-50-31,0-24 16,0 74-1,25-99 1,0 0-16</inkml:trace>
  <inkml:trace contextRef="#ctx0" brushRef="#br0" timeOffset="92357.3">18357 16522 0,'0'0'0,"50"-75"16,-25 1-1,-25 49 16,0 99-15,0-24-16,-25 74 16,0 0-1,-25 0 1,1-25 15,24-49-31</inkml:trace>
  <inkml:trace contextRef="#ctx0" brushRef="#br0" timeOffset="92508.11">18258 16894 0,'0'0'0,"-25"-25"0,25 0 31,0 0-31,75 1 16,73-1-1</inkml:trace>
  <inkml:trace contextRef="#ctx0" brushRef="#br0" timeOffset="92690.7">18953 16819 0,'0'0'0,"-25"75"16,0-26-1,0 26 1,25-50 0,-25 74-1,0-74-15,25 24 0</inkml:trace>
  <inkml:trace contextRef="#ctx0" brushRef="#br0" timeOffset="92907.64">19349 16745 0,'0'0'0,"0"-25"0,0 0 31,0 1-16</inkml:trace>
  <inkml:trace contextRef="#ctx0" brushRef="#br0" timeOffset="93056.72">19300 17043 0,'0'0'0,"-25"49"15,0-24 17,50-25-17,0 0-15</inkml:trace>
  <inkml:trace contextRef="#ctx0" brushRef="#br0" timeOffset="93955.9">20714 16646 0,'0'0'0,"0"-25"16,25 25-1,-25-25 1,-25 25 0,0 25-1,0 74 1,0 0 0,50 1 15,50-76-16,24-24 1,0-49 0,-49 24-16,-1-25 15,26-123 1,-50 98 0,-25 51-1,-25 73 1,0 50-1,25 1 1,50-26 0,24-74-1,0-50 1,1-24 0,24-25 15,-49 0-16,-75 173 17,0 25-17,-25 25 1,50 0 0</inkml:trace>
  <inkml:trace contextRef="#ctx0" brushRef="#br0" timeOffset="94339.08">22574 16720 0,'0'0'0,"0"-25"0,25 25 15,0-24 1,-25 48 0,-50 1-1,-99 50 1,1 24 0,48-25-1,76 1 1,48-51-1,76 1 1,98 0 0,-99-25-1,-24 25 1,-26-25 0</inkml:trace>
  <inkml:trace contextRef="#ctx0" brushRef="#br0" timeOffset="95022.74">23368 16844 0,'0'0'0,"-25"-25"15,1 25 1,-1 25 0,0 50 15,0 24-16,50-50 1,25-24 0,24-25-1,-24-74 1,-26 49-16,26-74 16,0-25-1,24 25 1,-74 74-1,0 50 1,-50 74 0,1 0-1,24-25 1,25-49 0,50-25 15,24-49-16,75-125 1,-50 50 0,-74 99-1,0 25 1,-75 99 0,-24 1-1,49 24 1,25-50-1,25-49-15</inkml:trace>
  <inkml:trace contextRef="#ctx0" brushRef="#br0" timeOffset="95289.13">24088 17043 0,'-25'0'31,"0"0"-31,25 24 16,-25 1-16,0 0 16,25 25-1,0-1 1,75-49 0,-1 0-1,-49-24 1,0-51-1,0-49 1,-25 74 0</inkml:trace>
  <inkml:trace contextRef="#ctx0" brushRef="#br0" timeOffset="95856.27">26419 16298 0,'0'0'0,"0"-49"31,-24 74-16,-26 49-15,0 25 16,-74 125 0,25 24-1,99 0 1,50-75 0,74-123-1</inkml:trace>
  <inkml:trace contextRef="#ctx0" brushRef="#br0" timeOffset="96739.12">27064 16745 0,'0'0'0,"25"-99"15,-50 74 1,-24 25-1,-50 25 1,24 99 0,26 0-1,98-25 1,125-49 0,-50-75 15,-50-50-16,-74-49 1,-49 0 0,-51 75-1,1 74 1,25 49 0,49 25-1,50-24 1,74-51-1,25-73 1,74-50 0,-74-1-1,-49 76 1,-50 24 0,-25 74 15,-75 25-16,26 0 1,24-74 0,74-50-1,-24 1 1,99-76 0,-24 1-1,-76 50-15,26 49 16,-25 49-1,-25 50 1,25 1 0,24-26-1,75-74 1,0 0 15,-49-74-15,-1-50-1,-74 24 1,0 76 0,-49 73-1,-1 100 1,25-50 0,50-24-1,0-51-15</inkml:trace>
  <inkml:trace contextRef="#ctx0" brushRef="#br0" timeOffset="97272.95">28528 16993 0,'-25'0'16,"0"-25"-16,50 25 31,0 0-15,0-25 0,0 25-16,24 0 15,100-24 1,-25 24-1,-25-25 1</inkml:trace>
  <inkml:trace contextRef="#ctx0" brushRef="#br0" timeOffset="97656.56">29322 16745 0,'0'0'15,"0"-25"-15,0 0 16,-25 1 0,0 24-1,0 0 1,25 24 0,0 26-1,0 0 1,0-26-16,50 51 15,-25-26 1,-25 26 0,0-26-1,-25-24 1,-49 0 15,24 0-15,25-50-1,25-25 1,50 1-16</inkml:trace>
  <inkml:trace contextRef="#ctx0" brushRef="#br0" timeOffset="97822.55">29669 16894 0,'0'0'0,"25"0"15,0 25 1,-25 49-1,0-24 1,0-1 0,-25 1-1,25-25 1</inkml:trace>
  <inkml:trace contextRef="#ctx0" brushRef="#br0" timeOffset="98289.94">30389 16943 0,'0'0'16,"0"-24"-16,-25-1 15,-25 25 1,0-25-16,-49 50 31,25 24-15,49 51-1,25-26 1,50-24 0,24-50-1,25-50 1,-49-49 0,0-75-1,-1-24 1,-49 49-1,0 99 1,-25 100 0</inkml:trace>
  <inkml:trace contextRef="#ctx0" brushRef="#br0" timeOffset="98890.55">30637 17043 0,'0'0'15,"49"0"1,-24-50 0,0 25-1,-50 50 17,0 0-32,25 0 15,0-1-15,50 51 16,99-25-1,24-26 1,-24-24 0,-25-49-1,-74-26 1,-50 50 15,-50 1-15,-24 48-1,74 26 1,49 25 0,26-51-1,-1-24-15,25 0 16,-24-24 0,-26-51-1,-49-49 1,-49-25-1,-1 25 1,25 75 0,25-1-1,25 0 1,50-24 15,-1-50-15,-49 49-1,0 51-15,-25-26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40:25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27511 7045 0,'-25'0'32,"0"0"-32,25-25 47,25 25 15,0 25-62,25-25 16,-1 0-16,1 0 15,-1 0 1,75 0 0,-24 25-1,24-25 1,-25 0-1,0 25 1,0-25 0,25 0-1,-24 0 1,-1 0 0,-50 0-16,75 0 15,1 25 1,-1-25-1,-25 0 1,0 25 15,-25-25-15,26 0 0,-26 0-1,1-25 1,24 25-1,0 0 1,-25 0 0,75 25-1,-74-25 1,24 0 0,25 0-1,-25 0 1,25 0-1,0 0 1,0 0 0,25 24 15,-25-24-15,-25 0-1,1 0 1,-26 0-16,25 0 15,0 0 1,-49 0 0,49 0-1,1 25 1,-1-25 0,-25 0-1,25 0 1,1 0-1,24 0 1,-50 0 15,25 25-15,-49-25-16,0 0 16,74 25-1,-25 0 1,0-25-1,-25 24 1,-24-24 0,-25 0-1,0 0 32,-25 25-47,-25-25 16,0 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38:14.6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1736 2754 0,'0'0'0,"-24"-25"15,24 0 1,0 0-16,0 0 47,-25 25-32,25 50-15,-25 74 16,-25 25 0,26 0-1,-1-50 17,25-74-17</inkml:trace>
  <inkml:trace contextRef="#ctx0" brushRef="#br0" timeOffset="233.79">2009 2605 0,'0'0'16,"25"-25"-1,-25 0-15,0 50 16,0 0-1,-49 99 1,-1 25 0,0 0-1,26-50 17,24-50-32</inkml:trace>
  <inkml:trace contextRef="#ctx0" brushRef="#br0" timeOffset="634.41">1761 2307 0,'0'0'16,"0"-25"0,-25 0-1,1 50 17,24 0-17,0 0 1,0 25-1,24-1 1,26-49 0,-25-25-1,0 1 1,-50-26 0,0 25-1,0 0-15,0 25 16</inkml:trace>
  <inkml:trace contextRef="#ctx0" brushRef="#br0" timeOffset="949.93">2109 2282 0,'0'0'0,"-25"-25"16,0 25 0,0 25-1,0 0-15,25 25 16,50-25 0,24-1-1,-24-48 1,-25-1-1,-25-25 1,-50 0 0,1 50-1</inkml:trace>
  <inkml:trace contextRef="#ctx0" brushRef="#br0" timeOffset="1234.27">1315 2729 0,'0'0'0,"-75"0"31,51 25-31,24 24 16,0-24-16,-25 99 16,25 25-1,49-50 17,-24-49-32,25 49 15</inkml:trace>
  <inkml:trace contextRef="#ctx0" brushRef="#br0" timeOffset="1499.88">2654 2605 0,'0'0'0,"50"0"32,-50 25-32,0-1 0,-25 125 15,-74 50 17,-25 24-17,49-149-15</inkml:trace>
  <inkml:trace contextRef="#ctx0" brushRef="#br0" timeOffset="2834.4">5259 2803 0,'0'-25'47,"-25"50"-31,-24 0-1,-1 25-15,-24-1 16,-26 75 0,26 0-1,49-74-15,25 0 16,75-26-1,49-48 1,0-51 0,-25-49-1,-25-50 17,1-98-17,-50 48 1,-25 100-1,0 99 1,-25 25 0,-50 125-1,75-51-15</inkml:trace>
  <inkml:trace contextRef="#ctx0" brushRef="#br0" timeOffset="3183.73">5780 2853 0,'25'-25'32,"0"0"-17,-1 0 1,-24 1-16,25-1 15,-25-25 1,0 25 0,-25 50-1,-74 50 1,0 73 0,74-48-1,25-26 1,75-49-1,73-25 1,26-25 0</inkml:trace>
  <inkml:trace contextRef="#ctx0" brushRef="#br0" timeOffset="3417.5">6499 2778 0,'0'-24'15,"-24"24"1,-1 0 0,-74 49-1,24 26 1,50-1 0,75-24-1,24-25 1,75-1-1,0-48 1</inkml:trace>
  <inkml:trace contextRef="#ctx0" brushRef="#br0" timeOffset="3600.13">7070 2803 0,'0'-25'16,"0"50"-16,0-74 15,0 73 1,-25 1-1,0 25 1,1 24 0,24 1-1,0-26 1</inkml:trace>
  <inkml:trace contextRef="#ctx0" brushRef="#br0" timeOffset="3717.36">7120 2580 0,'0'0'0,"24"-50"31,-24 26-31</inkml:trace>
  <inkml:trace contextRef="#ctx0" brushRef="#br0" timeOffset="4084.15">7665 2704 0,'0'0'0,"-24"-25"16,-1 25 0,-25 0-16,-74 25 15,25 49 1,74 26-1,25-26 1,74-24 0,26-50-1,24-25 17,-25-74-17,-49-75 1,-1-74-1,-49 149-15,0-25 16,0 99 0,-25 0-1,25 50-15</inkml:trace>
  <inkml:trace contextRef="#ctx0" brushRef="#br0" timeOffset="4400.24">7988 2778 0,'0'0'0,"49"25"16,1-74-1,24-1 17,-24 0-32,25-24 15,-75 49 1,-25 25-1,-75 75 1,26 24 0,49 25-1,75-50 1,49-49 0,25-25-1,-49-50 1,-51 26-16</inkml:trace>
  <inkml:trace contextRef="#ctx0" brushRef="#br0" timeOffset="6150.99">11461 2778 0,'0'-24'31,"0"48"0,-25 26-15,0 0-16,25-1 15,-25 75 1,50-24 0,50-51-1,-1-49-15,25 0 16,0-49-1,-24-26 1,-50-24 0,0 24-1,-25 51 17,0-1 14,-25 50-14,25 24-17,-25-24 1,25 25-16,-25 49 16,25 0-1,25-49 1,99-50-1,25-25 1,-25-25 0,-50-74 15,-24-49-15,-25 24-1,-1 74 1,-24 100 15,0 74-15,0 50-1,-24 25 1,-26 49 0,25 25-1,0-74 1,25-75-1</inkml:trace>
  <inkml:trace contextRef="#ctx0" brushRef="#br0" timeOffset="6467.71">12453 3200 0,'0'0'0,"25"-25"0,-50-24 15,50-26 1,-25 1 0,25 24-1,0 1 1,24 49 0,1 0-1,-1 24 1,-24 76-1,-25 24 1,-25-75-16,-49 51 16,0-51 15,49-49-31</inkml:trace>
  <inkml:trace contextRef="#ctx0" brushRef="#br0" timeOffset="7100.82">13048 2927 0,'0'0'0,"25"-25"0,-25 1 16,-25 24 15,-24 24-31,-26 26 16,1 74-1,74-49 1,50-1 15,49-74-15,-50 0 0,1-50-1,-25-49 1,0-25-1,-1 25 1,26 74 0,25 50-1,-26 49 1,-49 26 0,-25-26-1,1-24 1,73-100 31,1 0-32,24-24-15,1 24 16,24-24 0,-25 74-1,-74 74 1,25 26-1,0-1 1,0-25 0,-1-24-1,1-25 1</inkml:trace>
  <inkml:trace contextRef="#ctx0" brushRef="#br0" timeOffset="7701.43">15529 2654 0,'0'0'0,"0"-24"0,0-1 16,0 0 15,0 75-31,-49 74 16,-26 74-1,26 1 1,24-100 0,25-50-1</inkml:trace>
  <inkml:trace contextRef="#ctx0" brushRef="#br0" timeOffset="8317.87">15281 3200 0,'0'25'0,"0"-50"0,25 0 16,-25 1-16,25-1 16,-25 0-16,99-25 15,50-49 1,0 25 0,-25-26-1,-100 100 1,1 0-1,-50 100 1,1-26 0,-1 1-1,25-1-15,-25-24 16,0-1-16,25 1 16,0-25-1,25-25 1,49-50-1,50-49 1,-49 49 0,-50 25-1,0 75 1,24 24 0,50-24-1,-49-50 1,24 25-16,1-25 15,-26 0-15,100-99 32,-124 49-17,0-24-15,-25 24 16,0 0 0,-75 75-1,26 50 1,24 49-1,75-50 1,24-24 0,1-26-16</inkml:trace>
  <inkml:trace contextRef="#ctx0" brushRef="#br0" timeOffset="9100.19">18878 2506 0,'0'0'0,"75"-149"31,-100 149 0,-25 49-15,-49 75-1,74 25 1,25-74-16,124 49 16,25-50-1,-25-24 1,-99-25 0,-75-1-1,-99 1 1,25-50-1,50 1 1,99-51 15,49 25-31,25 1 16,1-1-16,24 1 16,-25 24-16,-25 25 15,1-25 1,-51 25-16,-24 25 15,-24 49 1,-1 25 0,-25 1-1,50-51 1</inkml:trace>
  <inkml:trace contextRef="#ctx0" brushRef="#br0" timeOffset="9234.89">19473 2530 0,'0'0'0,"0"-24"0,0-1 47</inkml:trace>
  <inkml:trace contextRef="#ctx0" brushRef="#br0" timeOffset="9683.91">19945 2630 0,'0'0'0,"-25"0"16,-49 24 0,-1-24-16,1 25 15,-1 25 1,75-1-1,124-24 1,-24-25 0,-51-25-1,-24 50 17,-25 50-17,0 74 1,-25 24-1,-24 26 1,-1-26 0,-49-49-1,24-99 1,26-75 0,24-74-1,25 50-15,99-174 16,25 50 15,50 49-31,-1 74 16</inkml:trace>
  <inkml:trace contextRef="#ctx0" brushRef="#br0" timeOffset="9867.71">20367 2729 0,'0'0'0,"24"0"15,-48 49 1,24 1 0,-25 49-1,25 1 1,-25-26 0</inkml:trace>
  <inkml:trace contextRef="#ctx0" brushRef="#br0" timeOffset="10002.43">20466 2679 0,'0'0'0,"25"-74"0,-1 49 16,1-25 0,-25 26 15</inkml:trace>
  <inkml:trace contextRef="#ctx0" brushRef="#br0" timeOffset="10335.43">20739 2754 0,'0'0'0,"-25"99"31,25-50-31,-25-24 16,25 0 0,0 0-16,-25 0 15,50-50 17,25-25-17,24-24 1,0 24-1,-49 50 1,0 0 0,0 25-1,-25 0-15</inkml:trace>
  <inkml:trace contextRef="#ctx0" brushRef="#br0" timeOffset="10967.51">21260 2580 0,'24'-25'16,"-48"50"-16,48-75 0,1 50 16,-25-24-16,-25 48 31,25 26-16,-24 0 1,-26 123 0,-99 175-1,50-150 1,74-124 0,0 1-16,25-1 15,50-49 1,24-50 15,1-24-15,-26-75-1,-24-25-15,-50 0 32,1 50-17,-1 24 1,25 26-1,74 24 1,125-25 0,-100 25-1,-74 25 1,-25 25 15,0 25-15,-25 49-1,0 0 1,25 1 15,0-76-31</inkml:trace>
  <inkml:trace contextRef="#ctx0" brushRef="#br0" timeOffset="11097.87">21756 2654 0,'0'-24'15,"-25"-1"17</inkml:trace>
  <inkml:trace contextRef="#ctx0" brushRef="#br0" timeOffset="12034.82">21905 2630 0,'0'0'0,"24"0"31,-24 24-15,-24 1 0,-1 50-1,0-1 1,25 25-1,50-49 1,74-25 0,0-25-1,-25-50 1,-50-49 0,-24 24-1,-74 26 1,-26 49-1,-49 99 1,99-25 0,25 1 15,75-50-15,24-50-1,0-25 1,-24-24-1,-1-1 1,-49 75 0,0 0-1,0 75 1,-25 24 0,-25-24-1,50-75 16,-25-25-15,49-25-16,26-49 16,24 24 15,-25 51-15,-74 48-1,25 51 1,0 24-1,24-49 1,26-25 0,-1-25-16,1-50 15,-1-25 1,1-49 0,-51 50-1,-24 49 1,-24 50-1,-51 49 1,1 50 0,49-24 15,25-51-15,74-24-1,75-50 1,-74 1-16,49-26 15,-50 0-15</inkml:trace>
  <inkml:trace contextRef="#ctx0" brushRef="#br0" timeOffset="12534.86">25005 2307 0,'0'0'16,"25"-25"0,-50 50-1,1 25 1,-76 99 0,1 49-1,99-24 1,99-50-1,-24-99-15</inkml:trace>
  <inkml:trace contextRef="#ctx0" brushRef="#br0" timeOffset="13117.26">25402 2778 0,'25'-24'31,"25"-1"-15,-25 0-1,24 0-15,-24 0 16,0 1 0,-25-1-1,-50 0 1,-49 75-1,25 49 1,24 25 0,75-99-16,49 49 15,50-49 1,-25-50 0,1-25-1,-26-49 1,-49 0-1,0 74 1,-25 75 15,-25 49 1,25-49-17,25-26 1,24-24-1,26-49 1,-26-26 0,1-49-1,0 75 1,-26 24 0</inkml:trace>
  <inkml:trace contextRef="#ctx0" brushRef="#br0" timeOffset="13584.47">26345 2828 0,'0'0'0,"25"0"0,0 0 31,-1-25-31,1 0 16,25-74-1,-25 50 1,-1 49-1,-48 24 1,-26 51 0,25 24-1,25 0 1,75-74 0,49 0-1,25-75 1,-50-74-1,-50 25-15,26-149 16,-26 49 0,-24 100 15,-50 74-15,-24 25-1,-26 100 1,26 73-1,24 1 1,75 24 0,49-49-1,-50-99-15</inkml:trace>
  <inkml:trace contextRef="#ctx0" brushRef="#br0" timeOffset="14201.42">28950 2506 0,'0'0'0,"25"-100"31,-75 100-15,0 50 0,-24 0-16,-125 74 31,1 24-15,49-48-1,75-76 1,49-24-16,0-24 15,50-51 1,49-49 0,26 0-1,-26 75 1,-49 49 0,0 74-1,24 75 1,1 0-1,24-25 1,1-75 0,-51-24-1</inkml:trace>
  <inkml:trace contextRef="#ctx0" brushRef="#br0" timeOffset="14366.91">29446 2977 0,'0'0'0,"25"0"16,-1 0 31</inkml:trace>
  <inkml:trace contextRef="#ctx0" brushRef="#br0" timeOffset="15317.51">1513 5086 0,'0'0'0,"0"-25"16,-25 74 47,25-24-63,0 25 15,-24 24-15,24 1 16,-50 24-1,25-25 1,0-49 0</inkml:trace>
  <inkml:trace contextRef="#ctx0" brushRef="#br0" timeOffset="15551.34">1563 5135 0,'0'0'15,"25"-25"-15,-25 1 0,24 24 16,-24 24 31,0 1-47,0 25 16,-24 49-1,24 0 1,0-49-1,0-25 1</inkml:trace>
  <inkml:trace contextRef="#ctx0" brushRef="#br0" timeOffset="15768.26">1935 5135 0,'0'0'0,"0"-25"31,0 50 0,0 25-15,-25-1 0,0 51-1,25-26 1,-24-24-16</inkml:trace>
  <inkml:trace contextRef="#ctx0" brushRef="#br0" timeOffset="16000.84">1662 4912 0,'0'0'0,"0"-25"16,0 0-16,0 0 31,-25 25-15</inkml:trace>
  <inkml:trace contextRef="#ctx0" brushRef="#br0" timeOffset="16156.16">2034 4887 0,'25'0'15</inkml:trace>
  <inkml:trace contextRef="#ctx0" brushRef="#br0" timeOffset="16402.4">1290 5210 0,'0'0'0,"-25"24"0,0 1 15,1 25 1,-1 49 0,50 25-1,-1-25 1,26-24-1,0-50-15</inkml:trace>
  <inkml:trace contextRef="#ctx0" brushRef="#br0" timeOffset="16618.25">2878 5185 0,'0'0'0,"24"0"16,-24 25-1,0 24-15,-24 1 16,-1 24-16,-25 75 16,25-50-1</inkml:trace>
  <inkml:trace contextRef="#ctx0" brushRef="#br0" timeOffset="17668.49">5234 5011 0,'0'0'0,"25"-25"16,-25 75 31,-25-25-32,25 24-15,-25 26 16,-49 198 0,0-149-1,-26-25 1,51-25-1,49-49 1</inkml:trace>
  <inkml:trace contextRef="#ctx0" brushRef="#br0" timeOffset="18318.25">5582 5011 0,'0'0'16,"24"0"-16,-48 50 47,24-25-47,-25 49 15,0 0-15,-25 75 16,1 0-1,-26-50 1,50-24 0,1-75 15,48-25-15,26-25-1,99-49 1,-50 49-1,-49 50 1,-25 50 0,-25 24-1,24 1 1,1-1 0,50-74-1,24-24 1,0-26-1,-49-49 1,-25-1 15,-25 51-31,0 24 16,-25 75 0,0 49-1,25 0 1,25-24-1,24-51 1,1-48 0,-25-1-16</inkml:trace>
  <inkml:trace contextRef="#ctx0" brushRef="#br0" timeOffset="18534.84">5160 4713 0,'0'0'15,"-50"-24"-15,1 24 16,24 0 0,25-25-1,74 25 1,125-25-1,123 0 1</inkml:trace>
  <inkml:trace contextRef="#ctx0" brushRef="#br0" timeOffset="19084.75">8980 4937 0,'0'0'0,"25"-25"16,-50 0-16,25 0 31,-25 25-15,-24 99-1,-1 1-15,-24 148 16,24 0-1,50-74 1,124-75 0,75-99-1,-51-25 1</inkml:trace>
  <inkml:trace contextRef="#ctx0" brushRef="#br0" timeOffset="19285.18">8757 5433 0,'0'0'0,"-50"0"16,75 0-1,25 0 1,74-50-1,-50 25-15</inkml:trace>
  <inkml:trace contextRef="#ctx0" brushRef="#br0" timeOffset="19869.14">9253 5408 0,'0'0'0,"25"0"15,0 0 1,24 0 0,50-50-1,-24 26 1,-50-26-1,-25 25 1,-50 25 0,-24 75-1,-1 73 1,50-98-16,1 49 16,73-49-1,50-50 1,25-25-1,-24-49 1,-51-26 15,1 1-15,-50 74 0,50 25-1,-26 50 1,1 24-1,0 1 1,-25-50-16,-25 24 16,0-24-1,-49-25 1,0-25 0,49 0-1</inkml:trace>
  <inkml:trace contextRef="#ctx0" brushRef="#br0" timeOffset="20118.27">10394 5061 0,'0'0'0,"50"-25"31,-75 50-15,25 24-1,-74 75 1,24 50 0,25 0-1,25-75 1,25-25 0,49-74-1</inkml:trace>
  <inkml:trace contextRef="#ctx0" brushRef="#br0" timeOffset="20285.23">10419 5259 0,'0'0'0,"-25"0"16,0 0-1,50 0 1,50 0-1,24 0-15</inkml:trace>
  <inkml:trace contextRef="#ctx0" brushRef="#br0" timeOffset="20535.37">11287 5706 0,'0'0'16,"-124"0"0,174 0 15,-1 0-16,150-50 1</inkml:trace>
  <inkml:trace contextRef="#ctx0" brushRef="#br0" timeOffset="20852.03">12627 5259 0,'0'0'0,"-25"-49"16,-25 24-16,-24 0 31,-1 50-15,51 74-1,48 50 1,26-25-1,25-25 1,-75-74-16,0 25 16,-100-26-1,-24-24 1,50-49 0</inkml:trace>
  <inkml:trace contextRef="#ctx0" brushRef="#br0" timeOffset="21068.92">12875 5135 0,'0'0'0,"25"-49"32,-1 49-17,-48 74 1,-26 25-1,50 50 1,-50 0 0,50-75-16</inkml:trace>
  <inkml:trace contextRef="#ctx0" brushRef="#br0" timeOffset="21718.5">12701 5606 0,'0'0'0,"0"-24"0,0-26 16,50 25 15,-1 0-31,125 1 16,-25-1 0,0 0-1,-100-25 1,-73 26-1,-125 48 1,25 26 0,49 24-1,100-24 1,99-50 0,25-25-1,-50 0 1,-49 1-16,-25 24 15,-1 0 1,1 24 15,0 51-15,49-1 0,1-49-1,24 0 1,-25-50-1,-24-49 1,0-75 0,-1-50-1,1 51 1,-50 123-16,25 0 16,-50 75 15,25 74-16,0 0 1,0 0 15,-50 0-15,26-75-16</inkml:trace>
  <inkml:trace contextRef="#ctx0" brushRef="#br0" timeOffset="22002.94">13842 5557 0,'0'-50'16,"0"100"-16,25-149 16,25 74-1,24-25 1,25 25 0,1 1-1,-51 24 1,-24 0-1,-25 24 32,0 26-31,-25 24 0,25-24-1,0-25-15,50-25 16</inkml:trace>
  <inkml:trace contextRef="#ctx0" brushRef="#br0" timeOffset="22252.1">14562 5408 0,'0'0'0,"49"-50"16,-74 26 31,25 48-47,-24 51 15,24-1 1,24 25 15,1-74-31,-25 25 16,-49-50 0,-1 25-1,50-75 1</inkml:trace>
  <inkml:trace contextRef="#ctx0" brushRef="#br0" timeOffset="22453">15132 5160 0,'0'0'0,"25"0"0,-25-25 16,25 25-1,-25 25 1,-25 0-16,0 99 15,-24 0 17,-1 0-17,0-75-15</inkml:trace>
  <inkml:trace contextRef="#ctx0" brushRef="#br0" timeOffset="22735.05">14959 5532 0,'0'0'0,"24"-50"15,26 26-15,0-1 16,-1 25-16,75-25 16,-49 25-1,-26 0 1,-24 25-1,-25 24 1,0 1 15,0 0-15,-25-1 0</inkml:trace>
  <inkml:trace contextRef="#ctx0" brushRef="#br0" timeOffset="22868.2">15480 5408 0,'0'0'0,"24"-50"0,26 1 16,0-1 0,-26 50-1</inkml:trace>
  <inkml:trace contextRef="#ctx0" brushRef="#br0" timeOffset="23118.84">16125 5284 0,'0'0'0,"-25"25"31,-25 0-31,25-1 16,-74 76-1,49-1 1,26 0 0,73-24-1,26-51 1,49-24 0,-25-24-1</inkml:trace>
  <inkml:trace contextRef="#ctx0" brushRef="#br0" timeOffset="23902.21">18035 5234 0,'0'0'0,"24"-74"32,-24 99-1,-24 0-31,-1 123 16,0 26-1,0-25 1,0-50-1</inkml:trace>
  <inkml:trace contextRef="#ctx0" brushRef="#br0" timeOffset="24318.6">17836 5731 0,'0'0'0,"0"-125"31,50 51-16,49 24 1,75 26 0,-1-1-1,-49 0 1,-99 25 0,-74 25 15,-1-25-31,-49 74 15,24 25 1,75-24 15,25-50-31,99 0 16,25-25 0,-25-25-1,-99-25 1,-50-49-1,-49-25 1,24 49 0,25 75-1</inkml:trace>
  <inkml:trace contextRef="#ctx0" brushRef="#br0" timeOffset="24952.29">20044 5284 0,'0'0'0,"0"-25"31,-25 25-16,0 25-15,1 25 16,-1 49 0,25-50-16,25 1 15,24 24 1,-24-49-16,49-25 16,-24-25-1,0-24 1,-1-75-1,-24 49 1,0 51 15,-25 73-15,25 26 0,0-1-1,-25-49 1,49 0-1,26-50 1,24-25 0,25-24-1,0 49 1,-50 25 0,-24 50-1,-50 24 1,-50 0-1,-24-49 1,24 0 15</inkml:trace>
  <inkml:trace contextRef="#ctx0" brushRef="#br0" timeOffset="25252.03">21384 5507 0,'0'0'16,"24"0"-16,1-25 15,0 25-15,25-24 16,24-26 0,-49-24-1,0-1 1,-75 75-1,-24 25 1,24 0 0,0 74-1,26-25 1,48 26 0,76-76-1,-1 1-15</inkml:trace>
  <inkml:trace contextRef="#ctx0" brushRef="#br0" timeOffset="25485.91">22971 5185 0,'0'0'0,"0"-25"16,0 0-16,0 50 31,-25 49 0,-24 26-15,-1-1 0,25-50-1</inkml:trace>
  <inkml:trace contextRef="#ctx0" brushRef="#br0" timeOffset="25651.84">22946 5061 0,'0'0'0,"-49"-124"15,49 99 1,0 0-16</inkml:trace>
  <inkml:trace contextRef="#ctx0" brushRef="#br0" timeOffset="25902.96">23418 5086 0,'0'0'0,"25"24"15,-25 26 1,0 24 0,0 26-1,0-1 1,-50-25 0,-49-49-1,-75-25 1,75 0-1</inkml:trace>
  <inkml:trace contextRef="#ctx0" brushRef="#br0" timeOffset="26652.25">13148 8211 0,'0'0'0,"74"-124"32,-49 99-32,-25 1 31,-25 73-31,0 26 15,-74 98 1,-25 75 0,50 0-1,74-148-15,49 24 16,75-50 0,50-74-1,-25-49 1,-124-1-1</inkml:trace>
  <inkml:trace contextRef="#ctx0" brushRef="#br0" timeOffset="26851.9">12999 8658 0,'0'0'16,"-50"-50"15,100 50-15,-1-25-1,26 25-15,123-24 16,-98 24 0</inkml:trace>
  <inkml:trace contextRef="#ctx0" brushRef="#br0" timeOffset="27118.56">14041 8683 0,'0'0'16,"25"0"15,-25-25-31,24 25 16,76 0-1,48-25 1,-24 25 0,-99-25-1</inkml:trace>
  <inkml:trace contextRef="#ctx0" brushRef="#br0" timeOffset="27285.62">14165 8831 0,'0'0'0,"-25"0"16,0 25 0,0-25-1,100 0 1,98 0-1,75-25 1</inkml:trace>
  <inkml:trace contextRef="#ctx0" brushRef="#br0" timeOffset="27736.62">16918 8162 0,'0'0'0,"0"-50"16,0 25 15,-24 25-15,-1 50-16,-50 24 15,-24 50 1,-25 0 15,0-24-15,50-26 0,49-49-16</inkml:trace>
  <inkml:trace contextRef="#ctx0" brushRef="#br0" timeOffset="28035.69">16546 8137 0,'0'0'0,"0"-124"31,0 99 0,0 75-31,25-26 16,-25 26-1,25 24-15,0 75 16,-1-74 0,1-26-16,50 100 15,-26-50 1,1-49-1</inkml:trace>
  <inkml:trace contextRef="#ctx0" brushRef="#br0" timeOffset="28238.17">16497 7790 0,'0'-25'0,"0"50"0,-25-50 16,25 0-16,25 0 15,49 0 1,100 25 0,-100 25-16</inkml:trace>
  <inkml:trace contextRef="#ctx0" brushRef="#br0" timeOffset="28485.25">17241 8459 0,'0'0'0,"-25"0"0,0 0 15,25 25 1,25-25 0,25 0-1,98 0 1,51-25 0,-50 25-16</inkml:trace>
  <inkml:trace contextRef="#ctx0" brushRef="#br0" timeOffset="29702.33">18456 8310 0,'0'0'0,"0"-24"31,-24 24 1,24 24-17,0 1-15,0 0 16,0 50-1,24-1 1,51-24 0,24-50-1,25-25 1,-50-50 0,26-49-1,-1 0 1,-74 50-16,0-25 15,-25 49 1,-25 75 15,-25 74-15,25 25 0,25-25-1,75-24 1,24-50-1,25-50 1,-25-50 0,-24-24-1,-1-75 1,-74 150 0,-50 98 15,26 25-16,-1 50 1,25-50 15,-25-49-31</inkml:trace>
  <inkml:trace contextRef="#ctx0" brushRef="#br0" timeOffset="30003.55">19697 8559 0,'0'-75'31,"0"100"16,0 0-31,0 0-16,0-1 15,25 1-15,49-25 16,-24 0 15,-26 0-15,1-74 0,-50-1-1,1 51-15,-76-26 16</inkml:trace>
  <inkml:trace contextRef="#ctx0" brushRef="#br0" timeOffset="30585.23">15579 8906 0,'0'0'0,"-50"25"31,50-1-31,50 1 16,49 0-1,0-25-15,199 50 16,74-25-1,174 24 1,99 26 15,49-51-15,-24-24 0,-75-49-1,-198-1 1,-124 25-1,-124 1 1,-74 24 0</inkml:trace>
  <inkml:trace contextRef="#ctx0" brushRef="#br0" timeOffset="31835.2">16224 9849 0,'0'0'0,"49"-50"31,-24 50-31,-50 0 15,-24 50-15,-50 49 16,74 50 15,50-50-15,74-25 0,-25-24-1,-49-50 1,-25 25-1,-25-25-15,-49 0 16,-25 24 0,49-24-1,25 0 1</inkml:trace>
  <inkml:trace contextRef="#ctx0" brushRef="#br0" timeOffset="32103.22">17117 10047 0,'0'0'0,"0"-25"0,0 0 16,-25 25 0,-25 50-1,-49 74 1,-25 50-1,-25 49 1,-74 0 0,25 0-1,49-74 1,124-99 0</inkml:trace>
  <inkml:trace contextRef="#ctx0" brushRef="#br0" timeOffset="32568.94">17142 10667 0,'0'0'0,"24"-49"31,-48 49-15,24 49-1,-25 50 1,50 1 0,-25-26-1,24-49 1,26-25 0,-25-50-1,0-99 1,-25 1-1,0 24 1,24 49 15,1 50-15,50 0 0,74 1-1,49-1 1,0 25-1,-98-25 1,-76 25 0,-48 0-1</inkml:trace>
  <inkml:trace contextRef="#ctx0" brushRef="#br0" timeOffset="33052.46">17712 10593 0,'25'25'15,"-25"-1"1,25 1 0,-25 0-16,0 0 15,0 24 1,0 51-1,-25-51 1,25-24 0,0 0 15,25-50-15,0-25-16,24-24 15,50-25 1,1 74-1,-26 0 1,-24 50 15,-25 49-15,-1 1 0,-24-26-16,25 26 15,-25-50 1,0-1-1,0 1 1</inkml:trace>
  <inkml:trace contextRef="#ctx0" brushRef="#br0" timeOffset="37802.04">6375 13396 0,'0'0'0,"0"25"31,-24 0-15,-1 49 0,-50 75-1,51 0 1,48-75-1,51-74 1,74-25 0,-100-24-16,26-51 15,-51 1 1,1 74 0,-25 100 15,25 24-16,25-74 1,-1-25 15,26-50-15,-50-49 0,-1-25-1,1-25 1,-25 25-1</inkml:trace>
  <inkml:trace contextRef="#ctx0" brushRef="#br0" timeOffset="38186.58">7244 13198 0,'0'0'0,"24"-25"16,-24 50 0,0 24-1,-49 26 1,24 24-16,-49 124 16,-1-49-1,50-75 1,25-74-1,0-50 1,100-74 0,24-25-1,-25 49 1,-50 50 0,-49 75-1,25 49 1,-25-24 15,0-50-31,0 24 16,75-49-1</inkml:trace>
  <inkml:trace contextRef="#ctx0" brushRef="#br0" timeOffset="38387.87">7913 13669 0,'0'0'0,"25"0"15,0 0 1,-25 0 0,-25 99 15,25-74-15,-25 0-16,25 0 15</inkml:trace>
  <inkml:trace contextRef="#ctx0" brushRef="#br0" timeOffset="38546.08">7938 13495 0,'0'0'0,"25"-25"15,-50 1-15,25-1 16,-25 0-1,75 25 17</inkml:trace>
  <inkml:trace contextRef="#ctx0" brushRef="#br0" timeOffset="38802.87">8410 13545 0,'0'0'0,"-25"25"47,0-1-47,0 1 15,-24 25 1,24 24 0,25 1-1,49-1 1,26-74-1,49 0 1,-99-25 0</inkml:trace>
  <inkml:trace contextRef="#ctx0" brushRef="#br0" timeOffset="39186.89">8831 13247 0,'0'0'16,"0"-25"-16,0 75 15,-49 49 17,-1 50-17,25-75-15,-24 100 16,24-75 0,0-74-1,75 0 1,24-75-1,25 1 1,1-1 0,-76 50-1,1 75 1,0-1 0,49 25 15,-49-74-16,50 0 1,-26-25 0,-24-25-16</inkml:trace>
  <inkml:trace contextRef="#ctx0" brushRef="#br0" timeOffset="39670.51">11163 13818 0,'0'-25'31,"-25"50"-15,25 0-16,-24 24 15,-1 1-15,-25 49 16,50 0 15,-25-49-31</inkml:trace>
  <inkml:trace contextRef="#ctx0" brushRef="#br0" timeOffset="39819.41">11238 13594 0,'0'0'0,"0"-49"0,0 24 16,0-25-1</inkml:trace>
  <inkml:trace contextRef="#ctx0" brushRef="#br0" timeOffset="40270.12">11659 13346 0,'0'0'0,"25"0"32,-50 25-32,25 25 15,-49 123 1,-26 76-1,1 48 1,49-74 0,25-49-1,50-75 1,49-99 0,25-24-1,-75-100 1,-49-25-1,-49 49 1,-75-24 0,25 25-1,74 25 1,74 24 0,75-24-1,25 24 1,0 0-1</inkml:trace>
  <inkml:trace contextRef="#ctx0" brushRef="#br0" timeOffset="40602.64">13619 13396 0,'0'0'0,"25"-50"31,0 50-15,-50 25-16,0 25 15,0 99 1,-49 24 0,49-98-16,-25 74 15,26-75 1,24-49 0</inkml:trace>
  <inkml:trace contextRef="#ctx0" brushRef="#br0" timeOffset="40819.69">13942 13520 0,'24'-50'15,"-48"100"-15,73-124 16,-74 74 0,-24 74-1,-1 50 1,0 99-1,1-74 1,24-50 0,0-74-1</inkml:trace>
  <inkml:trace contextRef="#ctx0" brushRef="#br0" timeOffset="41203.22">13619 14066 0,'0'0'0,"0"-25"0,0-25 15,0 26 17,25-1-17,74-25 1,-25 50-16,51 0 16,-51 0-1,0 0 1,-74 25-1,0 25 1,-49-1 0,24 26-1,25-1 1,50-24 0,-1-26-1,1-24 1,-25 0-1,-1-24-15,-24-76 32,-49-24-17,24 75-15</inkml:trace>
  <inkml:trace contextRef="#ctx0" brushRef="#br0" timeOffset="41869.17">15777 13967 0,'0'-25'16,"-25"0"15,1 25-31,24 25 15,0 24-15,-25 1 16,0 24 0,25 26-1,0-51 1,0-24 0</inkml:trace>
  <inkml:trace contextRef="#ctx0" brushRef="#br0" timeOffset="42036.26">15951 13793 0,'0'0'0,"25"-50"16,-25 25-1</inkml:trace>
  <inkml:trace contextRef="#ctx0" brushRef="#br0" timeOffset="42269.79">16298 13843 0,'0'0'16,"-74"99"-1,49-50-15,25 26 32,74 24-17,1-49 1,-50-1 0,-50-24-1,-99-25 1,-75-25-1</inkml:trace>
  <inkml:trace contextRef="#ctx0" brushRef="#br0" timeOffset="42819.73">17787 13247 0,'0'0'0,"49"-99"31,-24 99-31,-50 25 31,0 24-15,-49 100 0,24 50-1,26-1 1,-1-123-16,25 73 15,0-48 1,25-26 0</inkml:trace>
  <inkml:trace contextRef="#ctx0" brushRef="#br0" timeOffset="43153.07">17737 13843 0,'0'0'0,"0"-25"0,-25-50 32,50 50-17,49-24 1,75 49 0,-74 74-1,-51 50 1,-73-24-1,-1-26 1,25-74 0,75-50 31,-25 1-47,99-75 15,-25 24 1,-74 76-16</inkml:trace>
  <inkml:trace contextRef="#ctx0" brushRef="#br0" timeOffset="43736.1">18456 13743 0,'0'-25'0,"25"25"31,-50 25-31,25 0 16,-24 50-1,-1 24 1,25-25 0,49-49-1,26-25 1,24-50-1,-25-49 17,-24-25-17,-25 99 1,0 25 0,-50 50-1,0 49 1,25-24-1,50-26 1,24-49 0,-24 0-16,49-25 15,-25-74 1,-49 25 0,-25 24-1,-25 125 16,1-1-15,48 25 15,76-24-15,-1-26 0,50-24-16</inkml:trace>
  <inkml:trace contextRef="#ctx0" brushRef="#br0" timeOffset="43987.01">20118 14115 0,'0'25'15,"0"0"1,25 0-16,-25 0 16,0 24-16,-25-24 15,-49 74 1,-50 1 0,50-76-16</inkml:trace>
  <inkml:trace contextRef="#ctx0" brushRef="#br0" timeOffset="45119.97">22202 13396 0,'0'0'0,"25"-99"31,-25 74-31,-25-25 16,0 50-1,1-24 1,-1 24-16,-50 99 16,1 124-1,49 25 1,0 0-1,50-25 1,-50-24 0,1-50-1,-51-50 1,-24-49 0,24-50-1</inkml:trace>
  <inkml:trace contextRef="#ctx0" brushRef="#br0" timeOffset="45520.73">21607 14339 0,'49'-50'15,"-98"100"-15,198-224 16,0 100 0,49-26-1,0 26 1,-49 24-1,-49 1 1,-76 49 0,-48 0-1,-51 25 1,-24 99 0,99-25-1,49-25 1,100-74 15,-49 0-15,-26-49-1,-74-26 1,-50-24 0,-24 25-1,24 24 1</inkml:trace>
  <inkml:trace contextRef="#ctx0" brushRef="#br0" timeOffset="45755.15">23343 13446 0,'0'0'0,"50"-25"15,-75 25 16,0 49-15,-49 75 0,24 50-1,26-75-15,24-24 16,-25 24 0,50-49-16,-25-26 15,49-24-15</inkml:trace>
  <inkml:trace contextRef="#ctx0" brushRef="#br0" timeOffset="45972.14">23567 13644 0,'0'0'0,"24"-74"0,26-1 16,-50 50 0,0 75-1,-25 74 1,-49 99 15,24-99-15,25-24-1,25-51 1,50-24 0</inkml:trace>
  <inkml:trace contextRef="#ctx0" brushRef="#br0" timeOffset="46269.87">23815 13967 0,'24'-25'16,"-48"50"-16,48-75 16,-73 75 15,49 24-15,-25 1-1,25 0 1,50-1-1,-1-49-15,1-25 32,-25-49-17,0-25 1,-25 0 0,-25 24-1</inkml:trace>
  <inkml:trace contextRef="#ctx0" brushRef="#br0" timeOffset="46652.78">24063 13818 0,'25'0'0,"-1"0"16,1 25 0,-25 49-1,0 0 1,0 1 15,50-50-15,-1-1-1,1-48 1,24-26 0,-49 0-16,25-74 15,-50 75 1,25 24-1,-25 0 1,-25 100 0,50 24-1,-1-50 1,51-24 0,-1-25-1,-24-74 1,-25-25-1</inkml:trace>
  <inkml:trace contextRef="#ctx0" brushRef="#br0" timeOffset="47038.86">25378 13892 0,'24'-25'16,"-48"50"-16,73-74 15,-49 24 1,-25 25-16,-49 25 31,49 24-31,25 50 16,0 1-1,50-1 1,-25-50 0,-50-24 15,-75-25-16,51-25-15</inkml:trace>
  <inkml:trace contextRef="#ctx0" brushRef="#br0" timeOffset="47704.01">27164 13867 0,'0'-49'16,"0"98"-16,0-148 0,0 49 15,0 26-15,-25-1 16,-25 50-16,-74 49 16,50 75-1,74 0 1,74 0 0,1-25-1,-75-75 1,-25-49 15,-74 25-15,-25-50-1,24-24-15</inkml:trace>
  <inkml:trace contextRef="#ctx0" brushRef="#br0" timeOffset="47986.91">27858 13694 0,'0'0'15,"25"-25"-15,0 0 16,-50 75 15,-25-1-31,-49 100 16,25 50-1,49-26 17,0-98-32,75-1 15,24-49 1,1-50 0,-51 0-16</inkml:trace>
  <inkml:trace contextRef="#ctx0" brushRef="#br0" timeOffset="48753.79">27833 14140 0,'0'0'0,"-24"-25"16,98 25 31,-24 0-47,-1-24 15,26 24-15,-26-25 0,26-25 31,-50 50-15,-1 0 0,-73 50-1,-1 49 1,50-25 0,0-24-1,50-50 1,24 0-1,-24-25-15,-1 0 16,51-99 0,-51 100-1,-49 48 17,0 51-17,25-1 16,124-24-15,49-25 0,26-25-1,-76-50 1,-48-49 0,-100 0-1,-50 74-15,-49 0 16,-25 50-1,25 49 1,49 1 0,25-1-1,75 0 1,49-74 0,0-24-1,-24-76 16,24-73-15,-25-75 0,-49 24-1,0 100 1,-75 174 15,50 0-31</inkml:trace>
  <inkml:trace contextRef="#ctx0" brushRef="#br0" timeOffset="49555.97">29694 14165 0,'0'0'0,"0"-25"47,0 0-47,-25 25 15,0 0 1,1 25 0,-1 0-16,-25 0 15,25 49 1,25-49 0,50 0-1,24-25 1,1-50-1,-1-49 1,-24 25 0,-50 49-1,25 25 1,-50 99 0,25-49-1,-25-1-15,50-24 16,0 0-1,24 0 1,1-25 0,24-25-1,-24-74 1,24 49 0,-49 25-1,-25 50 16,0 0-31,-25 24 16,50 1 0,-25 0-16,74-1 15,26-49 1,-51 0 0,26-99 15,-1 0-16,25-149 1,1 49 0,-76 75-1,1 50 1,-74 99 0,24-1-1,-25 100 1,1 50-1,24 49 1,25-99 0</inkml:trace>
  <inkml:trace contextRef="#ctx0" brushRef="#br0" timeOffset="49738.05">30612 14190 0,'0'0'0,"0"-75"16,-25 51 0,25-26-1,50 25 1,24 0 0,50 25-1,-74 0-15</inkml:trace>
  <inkml:trace contextRef="#ctx0" brushRef="#br0" timeOffset="50338.09">31158 13396 0,'0'0'0,"24"-50"15,-24 1-15,50 74 47,-25 24-31,-25-24-16,25 25 15,-75 49 1</inkml:trace>
  <inkml:trace contextRef="#ctx0" brushRef="#br0" timeOffset="50603.99">31505 13892 0,'0'0'16,"-99"25"-1,99 25-15,-25-26 16,50 26-1,-1 74 1,1-50 0,-74-24-1,-75-50 1,24 0 0</inkml:trace>
  <inkml:trace contextRef="#ctx0" brushRef="#br0" timeOffset="51537.97">7244 15405 0,'0'0'0,"-25"-24"16,0 24 15,0 24-16,0 51 1,1-1 0,-26 149-1,0-24 1,75-50 0,50-75-1,73-74 1,-24 0-1,-99-25-15</inkml:trace>
  <inkml:trace contextRef="#ctx0" brushRef="#br0" timeOffset="51737.11">7268 15877 0,'0'0'0,"-24"-25"0,-1 25 16,0 0 15,174-25 0,-100 25-15,100-50 0,-99 50-16</inkml:trace>
  <inkml:trace contextRef="#ctx0" brushRef="#br0" timeOffset="52104.22">7988 15976 0,'-25'0'16,"0"0"-16,75 0 47,-1 0-47,26 0 15,24 0-15,0-25 16,-24 25-16</inkml:trace>
  <inkml:trace contextRef="#ctx0" brushRef="#br0" timeOffset="52486.98">8906 15827 0,'0'0'0,"-50"-25"31,-49 25-15,-25 75-1,0 24 1,49 25-1,75-50 1,25-24 0,25-50-1,49-74 1,-49 24-16,74-99 16,-25-99-1,-25 0 1,-24 99 15,-50 124-15,-25 50-1,-24 124 1,24 49 0,25-24-1</inkml:trace>
  <inkml:trace contextRef="#ctx0" brushRef="#br0" timeOffset="52722.18">9327 15802 0,'0'0'0,"25"-25"32,-25 50-1,0 25-16,-25-25 1,25 49 0,0-24-1,0-25 1</inkml:trace>
  <inkml:trace contextRef="#ctx0" brushRef="#br0" timeOffset="52987.21">9700 15802 0,'0'0'16,"0"-25"-1,0 1-15,-25 24 16,-25 49 0,50 26-1,50-1 1,24-24-1,-49-1 17,-50 26-17,0-75-15,-74 49 16,0-49 0,49-24-1</inkml:trace>
  <inkml:trace contextRef="#ctx0" brushRef="#br0" timeOffset="53203.48">10121 15579 0,'0'0'0,"99"-74"32,-99 98-1,-24 26-31,24 0 0,-25 98 31,0 26-15,0-50-1,-24-49 1</inkml:trace>
  <inkml:trace contextRef="#ctx0" brushRef="#br0" timeOffset="53486.99">10047 16050 0,'0'0'0,"49"-124"15,1 25 1,24 25 0,1 24-1,24 50 1,-74 74 0,-25 51-1,-25-26 1,0-74 15,100-100 0,-1 1-31,-24 24 16,49-49 0,-25 24-1</inkml:trace>
  <inkml:trace contextRef="#ctx0" brushRef="#br0" timeOffset="53886.81">11014 15579 0,'0'0'0,"75"-99"32,-75 74-32,0 0 15,25 50 1,-25 74-1,-25 50 17,-25 0-17,50-75 1,75-49 0,-26-50-16,75 25 15,-25-24 1,-49 24-1,-50 49 1,-50 1 0,-49 24-1,25-24 1,-1-25 0,51-25-1,48-50 1</inkml:trace>
  <inkml:trace contextRef="#ctx0" brushRef="#br0" timeOffset="54454.2">11560 15852 0,'0'0'0,"25"-25"16,0 50-1,-50-25 1,25 74-1,-50-24 1,75 0 0,25-50-1,24-50 1,0 0 0,-24-24-1,-25 49 16,-50 149 1,25-74-17,0 24 1,25-74 0,49 0-1,50-25 1,-24-99-1,48-49 1,-24-51 0,-24 76-1,-75 123 1,-25 25 0,-25 74-1,0 75 1,-25 25-1,-24-25 17,49-25-17,0-100-15</inkml:trace>
  <inkml:trace contextRef="#ctx0" brushRef="#br0" timeOffset="54687.63">12379 15877 0,'0'0'0,"24"-50"16,1 25-16,0-24 16,25-1-1,49 25 1,-25 0 0,-49 75-1,-25 49 1,-74 25 15,-1-49-15,51-50-16</inkml:trace>
  <inkml:trace contextRef="#ctx0" brushRef="#br0" timeOffset="55220.48">12974 15777 0,'0'0'0,"0"-24"0,25 24 16,-50 24 15,-25 51-15,1-1 0,49-49-1,25 0 1,24-50-1,50-24 17,1-26-17,-76 50-15,1 25 16,25 0 0,-50 50-1,-25 24 1,25-24-1,25-25 1,74-25 0,0-75-1,1 1 1,-26 49 0,-49 0-1,0 50 16,24 25-15,-24-25 0,25-25-1,24-25 1,-49 0-16</inkml:trace>
  <inkml:trace contextRef="#ctx0" brushRef="#br0" timeOffset="56054.31">15628 15877 0,'0'0'0,"25"-25"15,-25 0 1,0 50 0,-49 124-1,24 0 1,50-50-1,49-74 1,50-75 0,0-24-1,-50-75 1,-49 50 0,-25 74-1,25 74 1,-50 51 15,50-1-15,50-25-1,-26-74-15,50-49 16,-24-26 0,-26-49-1,-49-25 1,0 75-1,-49 74 1</inkml:trace>
  <inkml:trace contextRef="#ctx0" brushRef="#br0" timeOffset="56242.86">16645 15877 0,'0'0'15,"25"-25"-15,0 25 0,0 0 32,-25 50-17,-25 24 1,25 0 0,-25 1-1,0-50-15</inkml:trace>
  <inkml:trace contextRef="#ctx0" brushRef="#br0" timeOffset="56403.23">16894 15777 0,'24'-49'0,"-48"98"0,48-148 16,-24 74-1,-24 25-15</inkml:trace>
  <inkml:trace contextRef="#ctx0" brushRef="#br0" timeOffset="56604.39">17142 15728 0,'0'0'0,"-25"25"46,25 24-30,0 1-16,-25 0 16,25-1-16,-25 100 15,-24-50 1,24-74 0</inkml:trace>
  <inkml:trace contextRef="#ctx0" brushRef="#br0" timeOffset="56937.94">17018 16224 0,'24'-25'0,"-48"50"0,73-99 16,-24 49-1,25-25-15,-1 25 16,1-24-16,74-26 16,-50 51-1,-74 48 1,-25 76-1,1-1 1,24 0 0,24-49-1,51-50 1,24-25 0,-24 0-1,-51 25 1,26 25 15,0 24-15,-1-49-16</inkml:trace>
  <inkml:trace contextRef="#ctx0" brushRef="#br0" timeOffset="57103.76">17687 15306 0,'0'0'0,"-49"-25"0,-1-74 31,50 74-15</inkml:trace>
  <inkml:trace contextRef="#ctx0" brushRef="#br0" timeOffset="57755.28">19970 16026 0,'24'-50'15,"-48"100"-15,48-125 0,1 50 16,0 1 0,0-1-16,24 0 15,51 25 1,73 50-1,-123 74 1,-50 24 0,-74-24-1,49-49 1,74-75 15,51-50-15,-1-49 15,0-75-15,-49 1-1,-26 73 1,-24 76 0,-24-1-1,-1 25-15,-25 25 16</inkml:trace>
  <inkml:trace contextRef="#ctx0" brushRef="#br0" timeOffset="57954.19">21235 16075 0,'25'25'16,"-1"-50"15,26 25-15,0-25-16,24 25 15,0-24-15</inkml:trace>
  <inkml:trace contextRef="#ctx0" brushRef="#br0" timeOffset="58120.56">21210 16274 0,'0'0'0,"-25"49"0,0-49 15,50 0 1,99-25 0,75 1-1</inkml:trace>
  <inkml:trace contextRef="#ctx0" brushRef="#br0" timeOffset="58537.41">22004 16100 0,'0'25'15,"25"0"-15,-25-1 16,24 1-1,-24 25 1,-24-1 0,24-24-1,-25 0 1,0-25 0,75-50-1,-1-49 1,26 25 15,-1 24-15,-24 25-1,-1 50 1,-24 50 0,-25 24-1,-25-25 1,25 1-1</inkml:trace>
  <inkml:trace contextRef="#ctx0" brushRef="#br0" timeOffset="58704.2">22748 16373 0,'25'0'31,"0"0"-31,-1 0 16,26 0 0,0-25-1,24 0-15</inkml:trace>
  <inkml:trace contextRef="#ctx0" brushRef="#br0" timeOffset="58904.92">23393 16001 0,'25'0'31,"-25"25"-15,0-1 0,0 26-16,0 49 15,0 0 1,-25 25-1</inkml:trace>
  <inkml:trace contextRef="#ctx0" brushRef="#br0" timeOffset="59721.42">25452 16150 0,'0'0'16,"25"-50"-1,-75 25 1,-49 25 0,-50 75-1,-25 49 1,75 24-1,99-98-15,50 25 16,74-75 0,25-50-1,0-49 1,-50-50 0,-25-74-1,-49-26 16,-25 76-15,0 98 0,-50 100-1,26 99 1,24-49-16</inkml:trace>
  <inkml:trace contextRef="#ctx0" brushRef="#br0" timeOffset="60304.36">25725 16100 0,'0'0'16,"25"0"-16,-1 0 16,-24 25-1,25-25 17,0-25-32,49-25 15,-24 1 1,-75 49 15,25 25-15,0 49-1,75-24 1,74-50 0,24-50-1,-49-24 1,-74-50-1,-50 24 1,-50 75 0,1 50-1,24 99 1,25 50 0,0-75-16,0 100 15,0-1 16,0-24-15,0-25 0,-25-125-1,-25-98 17,50-75-17,75-49 1,49-1-1,25 50 1,-50 25 0</inkml:trace>
  <inkml:trace contextRef="#ctx0" brushRef="#br0" timeOffset="60837.99">26990 16100 0,'0'25'0,"-99"-100"0,223 249 15,-149-298-15,50 347 16,-25-173 15,0-25-15,49-25-1,26-50 1,-1-49 0,25-25-1,-49 25 1,-50 49-1,-25 50-15,-24 25 16,24 49 0,0 50-1,25-25 1,74-49 0,50-50-1,1-25 16,-26-24-15,-74-26 0,-25-24-1,0 74 1,-50 25 0,25 25-16,0 0 15,25 24 1,25-24-1,25 0 1,24 0 0,1-50-1,49-25 1</inkml:trace>
  <inkml:trace contextRef="#ctx0" brushRef="#br0" timeOffset="61071.07">28106 16001 0,'50'-25'16,"-50"0"15,-75 124-31,100-148 0,0 49 16,-25 25-1,-25 99 1,75 0 0,0-25-1,-1-25 1,-24-49-1,-50 0 1,-49-50 0,24 0-16</inkml:trace>
  <inkml:trace contextRef="#ctx0" brushRef="#br0" timeOffset="61690.9">29446 15976 0,'0'0'0,"0"-50"16,-25 50-1,-74 0 1,24 75-1,51 49 1,48-50 0,26-49-1,0 0-15,49-50 16,-50-49 0,-49-26-1,25-24 1,-50 50 15,25 148 0,25 26-15,75-51 0,48-24-1,1-50 1,25-124-1,-50 0 1,-75 1 0,-49 123-1,0 50 1,-99 123 0,25 51-1,24-1 16,1-98-31,24-1 16,-99 99 0,49-98-1</inkml:trace>
  <inkml:trace contextRef="#ctx0" brushRef="#br0" timeOffset="61855.49">29744 16571 0,'0'0'0,"49"-24"0,-49-1 16,50-25 0,49 0-1,75 1 1,24-1 0</inkml:trace>
  <inkml:trace contextRef="#ctx0" brushRef="#br0" timeOffset="62588.14">31282 15852 0,'0'0'16,"0"-25"-16,24 0 0,-24 0 31,0 1-31,-24 24 31,-51 24-15,-24 76 0,0 49-1,49-50-15,0 99 16,26-49-1,-1-25 1,0-74 0,0 24-1,-24-74 1</inkml:trace>
  <inkml:trace contextRef="#ctx0" brushRef="#br0" timeOffset="62787.72">30587 16646 0,'0'0'16,"74"-75"0,75-74-1,-74 100 1,24 24 0,0 0-1,-24 0 1,24 50-1,-50-25-15</inkml:trace>
  <inkml:trace contextRef="#ctx0" brushRef="#br0" timeOffset="63071.93">31480 16422 0,'0'25'16,"25"-25"15,0-25-31,-1 1 16,51-26-1,-26-24 1,-24 24 0,-50 50-1,1 0 1,-51 74-1,26 1 1,49-50-16,0 24 16,24-49-1</inkml:trace>
  <inkml:trace contextRef="#ctx0" brushRef="#br0" timeOffset="63754.34">31778 16447 0,'25'0'16,"24"-25"-1,-24 25 1,25-24-16,-26-1 16,26-25-1,0 1 1,-50 24-1,-25 25 1,-25 25 0,-24 49-1,49-49-15,0 24 16,75 1 0,49-25 15,50-25-16,0-25 1,-50-25 0,-49 1-1,-26 24 1,-98 25 15,-1 0-15,26 50-1,24-26-15,25 26 16,50-25 0,49-25-1,-25-25 1,-24-49 0,0-75-1,-1-124 1,1 50 15,-25 74-15,-25 99-1,-75 75 1,-49 149 0,75-1-1,49-98-15</inkml:trace>
  <inkml:trace contextRef="#ctx0" brushRef="#br0" timeOffset="64521.36">32720 16199 0,'0'0'0,"0"-25"31,-24 25-15,-26 25-1,25 0 1,0 0-16,1 49 16,-1 1-1,50-26 1,24-24 0,1-50-1,-25-24 1,-1-51-1,1 1 1,0 25 0,0 74 15,0 49-15,-1 26-1,-24-26-15,0 1 31,0-25-15,-24-25 0,48 0 15,26-50-15,49-24-1,-24-1 1,-75 125 15,-25-25-31,0 24 16,0-24-16,0 25 15,25-25 1,25-50 31,25 0-32,-25-25 1,74 1 0,-74 49-1,0 0 1,-25 49 0,0-24-1,0 0 1,24 0-1</inkml:trace>
  <inkml:trace contextRef="#ctx0" brushRef="#br0" timeOffset="64681.93">33440 16398 0,'0'0'0,"25"24"31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42:35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29595 2828 0,'0'-25'16,"-25"25"-1,50 0 48,24 0-48,-24-25 1,25 25-16,-1 0 16,1 0-1,-25 0-15,49-24 16</inkml:trace>
  <inkml:trace contextRef="#ctx0" brushRef="#br0" timeOffset="200.52">29570 3002 0,'0'0'0,"-25"0"0,0 25 47,75-25-47,0 0 15,-1 0 1,75-25 0,0 0-1</inkml:trace>
  <inkml:trace contextRef="#ctx0" brushRef="#br0" timeOffset="650">30513 2605 0,'0'0'0,"0"-25"0,0 0 16,0 0 15,-25 25-15,0 50-1,-25 0 1,1 24 0,49 25-1,-25-74-15,75 25 16,24-26-1,25-24 1,-24-49 15,-26-26-15,-49 1 0,-25 0-1,-24 24 1,-1 25-1,-24 25 1,-1 0 0,1 25-1</inkml:trace>
  <inkml:trace contextRef="#ctx0" brushRef="#br0" timeOffset="886.88">30885 2778 0,'0'0'0,"0"25"31,24-25-31,-24 25 78</inkml:trace>
  <inkml:trace contextRef="#ctx0" brushRef="#br0" timeOffset="1270.89">31207 2605 0,'0'0'0,"0"-25"0,0 0 16,0 0-1,0 1 1,-25 24 0,1 49-1,-1 26 1,25 24-1,25-50 1,24-24 0,26 0-1,24-25 1,-50 0 0,-49-99-1,-24 74 1,-1 0-16,0 0 15,-49 1 17,24 24-17</inkml:trace>
  <inkml:trace contextRef="#ctx0" brushRef="#br0" timeOffset="1900.44">32051 2481 0,'0'-25'0,"0"50"0,0-75 16,-25 50-16,0-25 15,-25 25-15,-24-24 31,49 24-15,0 0 0,1 0 15,24 24 16,-25 1-47,25 50 15,-25-26 1,0 1 0,0-50-16,25 25 15,25-50 32,25 25-31,-1-25-16,1 25 15,0 25 17,-26 24-17,1 1-15,0-25 16,-25 24-16,25-24 16,-50 99-1,-25-74 1,-24-25-1,0-25 1,24 0 0</inkml:trace>
  <inkml:trace contextRef="#ctx0" brushRef="#br0" timeOffset="2683.28">32448 2704 0,'0'-25'31,"0"0"-15,0 50 31,-25 0-47,25 0 15,-25 0 1,25 49 0,0-24-1,25-1 1,0-49-1,-25-25 1,24-24 0,-24-1-1,25 25 1,-25-24 0,50 24 15,-1 0-16,26 0-15,-26 50 16,-24 25 15,-25-1-15,0 26 0,0-50-1,25-25 16,-25-25-31,25 0 16,74-99 0,-25 74-1</inkml:trace>
  <inkml:trace contextRef="#ctx0" brushRef="#br0" timeOffset="3250.28">31133 3820 0,'0'0'0,"0"-24"16,-50-1 15,25 50-31,-49-25 16,-1 74 15,26 25-15,24-24-1,50-1 1,0-49-1,49 0 1,1-50 0,-1-25-1,-49-24 1,-25 49 0,0-25-16,0 26 15,0-1-15,-25 0 0,0 0 16,0 25-1,1-25 1</inkml:trace>
  <inkml:trace contextRef="#ctx0" brushRef="#br0" timeOffset="3396.94">31430 4044 0,'0'0'15,"25"0"17,-50 0-17</inkml:trace>
  <inkml:trace contextRef="#ctx0" brushRef="#br0" timeOffset="3767.06">31728 3895 0,'0'-25'31,"0"0"-15,0 50-1,-25 25 1,0-1-1,50 1 1,25-25 0,24-1-1,-49-24-15,74-49 16,-49-1 0,-50 1-1,-25-1 1,-49 0-1,-1 26 17,51 24-32</inkml:trace>
  <inkml:trace contextRef="#ctx0" brushRef="#br0" timeOffset="4100.92">32224 3721 0,'0'0'16,"50"-50"-1,-25 50-15,-25-24 47,0 48-31,24 1-16,1 50 15,-25 24 1,0-25 15,0 1-15,0-26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39:22.8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1960 3151 0,'0'0'0,"0"-25"16,-25 50 46,25 24-62,0 1 16,-25-1-16,25 26 16,0-26-16,-25 51 15,25-26 16</inkml:trace>
  <inkml:trace contextRef="#ctx0" brushRef="#br0" timeOffset="158.47">1960 2977 0,'0'0'0,"-25"-75"16,25 51 15</inkml:trace>
  <inkml:trace contextRef="#ctx0" brushRef="#br0" timeOffset="483.12">2183 2977 0,'0'0'0,"25"25"16,-25 0 0,0 49-1,0-24-15,0-1 16,0 100-1,25-99 1,24-75 15,1-50-15,-1-24 0,-24-25-1,0 25 1,25 24-1</inkml:trace>
  <inkml:trace contextRef="#ctx0" brushRef="#br0" timeOffset="733.15">2630 2853 0,'0'0'16,"24"25"15,1-1-31,-25 1 16,25 75-1,0 24 1,-50 49 0,-49 1-1,-26-1 1,26-123-1</inkml:trace>
  <inkml:trace contextRef="#ctx0" brushRef="#br0" timeOffset="966.69">1414 3200 0,'0'0'0,"-25"-49"16,0 49-16,1-25 16,-1 50-1,-25 74 1,-24 99 0,49-74-16,0 100 15,25-125 1</inkml:trace>
  <inkml:trace contextRef="#ctx0" brushRef="#br0" timeOffset="2950.66">5507 2654 0,'0'0'0,"25"0"31,-25 25-15,-25 0 0,0 49-16,1 1 15,-26 123 1,0-24 0,25-100-16,25 50 15</inkml:trace>
  <inkml:trace contextRef="#ctx0" brushRef="#br0" timeOffset="3250.68">5383 2977 0,'0'0'0,"75"-174"31,-51 125-31,1 24 16,25 0-1,24 25 1,-24 74 0,-25 1-16,-1 99 15,-24-26 1,-24-48 0,-26-26-1,-24-24 1,24-50 15,25 0-31</inkml:trace>
  <inkml:trace contextRef="#ctx0" brushRef="#br0" timeOffset="4266.72">6351 3175 0,'0'25'47,"24"-25"-31,1 0-1,0 0-15,25 0 16,-1-25-16,-24 1 15,49-26 1,-24 0 0,-50 26-1,0-1 1,-25 25 0,0 0-16,-74 74 31,25 25-16,24 1 1,50-51 0,50-24-1,74-25 1,25-74 0,0-26-1,-50-73 1,-25-51-1,-24-24 1,-25 100 0,-25 123-16,-50 174 31,0 74-15,1 50-1,24-100 1,50-73 15,24-51-15</inkml:trace>
  <inkml:trace contextRef="#ctx0" brushRef="#br0" timeOffset="4416.84">6996 3051 0,'0'0'0,"0"-24"31,-25-1-31,50 0 16,49-25-1,75 1 1</inkml:trace>
  <inkml:trace contextRef="#ctx0" brushRef="#br0" timeOffset="4951.83">7442 3076 0,'25'-25'31,"0"1"-31,0-1 15,-1 0-15,26 0 16,-25-25 0,0 1-1,-25 74 17,0-1-17,-25 26-15,0 49 31,0 1-15,25-51-16,25-24 16,25 0-1,-1-75 1,26 1 0,-1-51-1,25 26 1,-49 49-1,-25 75 17,-1 24-17,1-24 1,-25-25-16,50-1 16</inkml:trace>
  <inkml:trace contextRef="#ctx0" brushRef="#br0" timeOffset="5418.65">8335 2977 0,'0'0'16,"25"0"-16,-25 25 31,0 0-31,0-1 16,-25 26-1,-24 24 1,24-74 15,74-24-31,26-51 16,-1 26 0,-49 24 15,25 25-16,-50 25 1,-25 49 0,0-49-16,25 0 15,25-50 17,0 0-32,49-49 15,25-1 1,-49 50-1,-1 50 17,-49 25-17,25-1 1</inkml:trace>
  <inkml:trace contextRef="#ctx0" brushRef="#br0" timeOffset="5619.61">9179 2927 0,'0'0'15,"49"0"-15,-49 25 47,-25 0-47,25 0 16,0 24-1,-24-24-15,-1 25 16</inkml:trace>
  <inkml:trace contextRef="#ctx0" brushRef="#br0" timeOffset="5770.09">9303 2729 0,'24'-25'15,"-48"50"-15,73-75 0,-49 25 16,25 25 15</inkml:trace>
  <inkml:trace contextRef="#ctx0" brushRef="#br0" timeOffset="6250.21">9402 2853 0,'0'25'16,"0"-50"-16,0 74 0,0-24 15,0 0 1,49-50 31,26-49-16,24-1-15,-49 51-1,-25 24 1,-1 49 0,1 26-1,25 24 1,24-49 0,50-26-1,0-48 1,-74-1-16,24-99 15,-49 49 1,0 26-16,-25-51 16,-25 100-1,-25 50 17,-24 74-17,49 0 1,25 0-1,50-49 1</inkml:trace>
  <inkml:trace contextRef="#ctx0" brushRef="#br0" timeOffset="6884.5">12577 2654 0,'0'0'0,"25"-24"16,-25-1-16,25 0 15,-25 50 17,0 24-17,-50 125 1,1 25-1,-26-51 1,50-98-16</inkml:trace>
  <inkml:trace contextRef="#ctx0" brushRef="#br0" timeOffset="7519.41">12478 3027 0,'0'0'0,"0"-25"0,25 25 16,74-75 0,25-24-1,25 0 1,-25 24 0,-50 51-1,-49-1 1,-75 149-1,1 0 1,24 25 0,0-75-1,25-49 1,0 0 0,50-50 15,24-49-16,25-26 1,1 51 0,-26 49-1,-74 49 1,75 75 0,-26-74-1,75-50 1,-25-25-1,25-24 1,-74-26 0,-25-49-1,0 50 1,-75 98 0,-49 76 15,49-51-31,25 26 15,1 49 1,148-25 0,25-74-1</inkml:trace>
  <inkml:trace contextRef="#ctx0" brushRef="#br0" timeOffset="8250.65">15455 2555 0,'0'0'0,"0"-49"15,25 49 17,-50 0-17,0 24-15,-74 100 16,-1 25 15,76-25-15,24-24-1,124-51 1,0-74-16</inkml:trace>
  <inkml:trace contextRef="#ctx0" brushRef="#br0" timeOffset="8535.04">15802 2729 0,'0'0'15,"25"0"-15,24 49 32,-49-24-32,25 74 15,-50-24 1,-24-50 0,49 0 15,0-50-16,25 0-15,-1-25 16,125-148 0,-74 148-1,74 1 1</inkml:trace>
  <inkml:trace contextRef="#ctx0" brushRef="#br0" timeOffset="8700.84">16323 2778 0,'0'0'16,"0"25"-16,0 0 16,-25 0-1,0 24 1,1-24 0</inkml:trace>
  <inkml:trace contextRef="#ctx0" brushRef="#br0" timeOffset="8967.73">16794 2357 0,'0'0'0,"50"-25"31,-50 0-31,0 50 31,0 0-31,-25 49 16,25 75-1,-25 0 1,1-50-16,-1 25 16,25-49 15,0-51-31</inkml:trace>
  <inkml:trace contextRef="#ctx0" brushRef="#br0" timeOffset="9267.12">16695 2902 0,'25'-24'16,"-50"48"-16,75-123 16,-25 74-1,49-24 1,50 24-1,0 0 1,-74 25-16,-1-25 16,-49 75 15,-25 24-15,1 26-1,-1-26 16,50 1-15,-1-51 0,1-24-16</inkml:trace>
  <inkml:trace contextRef="#ctx0" brushRef="#br0" timeOffset="10017.67">17712 2754 0,'0'0'0,"0"-25"15,0 0 17,-25 25-32,-24 50 15,-26 24 16,26 25-15,49-24 0,74-26-1,100-24 1,-75-25-16,99-25 16,-49-49-1,-74-1 1,-100 51-1,-74-1 1,-1 50 0,51 24-1,24-24 1,99-25 0,26 0 15,-1-50-16,0 26 1,-99-1 0,50 74-1,-1 1 1,26 25 0,74-26-1,-25-24 1,-50-50-1,1-49 1,-26-100 0,1-74-1,-1 0 1,1 99 0,-75 174 15,-24 74-16,-26 75 1,1 49 0,49-99-16</inkml:trace>
  <inkml:trace contextRef="#ctx0" brushRef="#br0" timeOffset="10601.13">20168 2530 0,'0'0'0,"0"-24"31,25 24-31,24 24 16,-24 100 0,25 0-1,-50 25 16,-50-74-15,25-50 0,25-50-1,25 0-15,25-99 16,74-25 0,25 0-1,0 75 1,-100 49-16</inkml:trace>
  <inkml:trace contextRef="#ctx0" brushRef="#br0" timeOffset="11267.49">20912 2828 0,'0'0'0,"50"-74"47,-50 24-32,25 0-15,-1 1 16,1 74 31,0-25-31,124 0-1,-25-50 1,-99 50-1,0-25 1,-100 50 0,1 74-1,49 50 1,50-50-16,24 75 16,1 0 15,-25-1-16,-100-24 1,-24-75 0,0-98-1,0-76 1,99-73 0,74-26-1,100 1 1,49 49-1,0 50 1,25 0 0,-198 74-1,-50 50 17,-25 49-17,0 50 16,25 0-15,-24 0 0,24-99-16</inkml:trace>
  <inkml:trace contextRef="#ctx0" brushRef="#br0" timeOffset="11683.65">22376 2704 0,'0'0'0,"25"25"31,-50 24-31,25-24 16,-50 74-1,75 26 1,49-76 0,51-24-1,-26-25 1,-74-74-1,-1-26 1,-48 1 0,-1 25-1,-25 49 1</inkml:trace>
  <inkml:trace contextRef="#ctx0" brushRef="#br0" timeOffset="12000.57">22897 2878 0,'0'0'0,"99"24"31,-99 1-31,25 25 16,-25 24-1,-25 1 1,0-26-1,0-49 1,50 0 0,0-24-1,124-51 1,-99 26-16,49 24 31,-50 0-31,-24 99 31,0 1-15,-25 24 0</inkml:trace>
  <inkml:trace contextRef="#ctx0" brushRef="#br0" timeOffset="13855.48">25353 2952 0,'25'0'47,"-25"25"15,0 0-31,-25-25 1,74 0-17</inkml:trace>
  <inkml:trace contextRef="#ctx0" brushRef="#br0" timeOffset="23250.85">2307 6177 0,'0'0'0,"0"-25"31,25 25 31,-25 50-62,0-1 16,25 1-16,-25 24 16,0 51-1,24-26 1,1-74-1,0-50 17,25-74-17,-25-26 1,-1-23 0,26 48 15,-25 51-16</inkml:trace>
  <inkml:trace contextRef="#ctx0" brushRef="#br0" timeOffset="23502.43">2902 6078 0,'0'0'0,"25"-50"16,0 50-1,-25 25 17,0 25-32,25 49 31,0 25-16,-1 0 1,-73 0 0,-1-74-16</inkml:trace>
  <inkml:trace contextRef="#ctx0" brushRef="#br0" timeOffset="23784.42">2233 6028 0,'0'0'0,"24"-25"16,-24 1 15,-49 73-31,49 1 15,-50 123 1,50 1 0,0 0-1,25-50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3:40:24.7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16521 2530 0,'0'-24'15,"-24"48"-15,-1-24 32,25 25-17,-25 0 1,0-25 0,25 25 15,25-25 31,-25-25-46,0 0 15,25 25 0,-25-25 48,25 25-64,-25-24 16</inkml:trace>
  <inkml:trace contextRef="#ctx0" brushRef="#br0" timeOffset="18187.78">5309 5879 0,'0'0'16,"24"-24"-16,-73 48 78,24 1-78,0 25 16,-24-1-16,-1 26 15,0-26-15,1 75 16,49-24-1,25-51 17,99-24-32</inkml:trace>
  <inkml:trace contextRef="#ctx0" brushRef="#br0" timeOffset="18521.41">5830 6202 0,'0'0'0,"0"-25"15,-50 0 32,0 50-47,1 49 16,24 26 0,25-26-1,74-49 1,26 0-1,-26-50 1,-24 0 15,-26-25-15,-24 26-16,-24-51 16,-1 1-1,-25 24 1</inkml:trace>
  <inkml:trace contextRef="#ctx0" brushRef="#br0" timeOffset="19021.43">6326 6177 0,'0'0'0,"0"74"31,-50-49-31,25 0 0,1 25 16,-1-26 15,50-48-15,24-26 0,1 25-1,49-49 1,-25 24-1,-24 50 1,-50 25 0,0 49-1,0 1 1,0-50 0,50-75-1,49-24 1,0-1-1,-24 50 1,-51 25 0,1 50 15,-50 49-15,25 0-1,-24-49-15,24-25 16</inkml:trace>
  <inkml:trace contextRef="#ctx0" brushRef="#br0" timeOffset="19255.37">7368 6103 0,'0'0'0,"24"0"31,-24 24-16,-24 26-15,-51 99 16,1 74 15,-1 0-15,1-49 0,24-100-1,26-49-15</inkml:trace>
  <inkml:trace contextRef="#ctx0" brushRef="#br0" timeOffset="19520.74">7120 6351 0,'0'0'16,"24"-100"-16,26-24 16,0 25-1,-1 50 1,26 24-1,-26 74 1,-24 100 15,-50 124-15,0-149 0,-24-74-1,24-25 1</inkml:trace>
  <inkml:trace contextRef="#ctx0" brushRef="#br0" timeOffset="20555">7665 6127 0,'0'0'15,"0"-24"1,-24 73-16,-1 1 15,25 24 1,0-24 0,49-50 15,26-25-15,-26-25-1,1-74 1,-25 50-1,-25 49 1,0 50 0,-25 25-1,25 24 1,25 0 0,0-24-1,-1-50 1,26 0-1,0-25 1,-26 25 0,1 0 15,-25-25-15,25 25-1,-25-24 1,0-1 62,25 25-62,-25-50-1,25 50-15,-25-49 16,24 24-16,51-99 15,-25-25 1,-1 25 15,-24 49-15,-25 51 0,-25 24-1,0 49 1,-24 75-1,24 50 1,0 0 0,100-75-1,24-25 1,25-49 0,0-50-1,0-49 1,-50-50-1,-74 25 1,-25 99 0,-24 49 15,24 1-31,0 74 16,50-25-1,49-25 1,26-49-1,-75 0 1,24-25 0</inkml:trace>
  <inkml:trace contextRef="#ctx0" brushRef="#br0" timeOffset="20737.78">8459 5755 0,'0'0'16,"-49"0"-16,24-24 0,0-1 31,75 0-15,123 0 0,-49 0-16</inkml:trace>
  <inkml:trace contextRef="#ctx0" brushRef="#br0" timeOffset="21021.57">10593 5532 0,'0'0'0,"0"-25"47,-25 50-47,0 74 31,0 50-15,-24 25 0,-1-1-1,0-73 1,26-51-16</inkml:trace>
  <inkml:trace contextRef="#ctx0" brushRef="#br0" timeOffset="21637.92">10220 6078 0,'0'-50'0,"0"100"0,25-174 16,50 49-1,24 26 1,75-50-1,-50-1 1,-50 51 15,-49 49-15,-50 74 0,-49 75-1,-1 99 1,50-149-1,25-74 1,25 0 0,50-75-1,24-74 1,-25 50 0,-24 49-1,-25 50 1,-25 24-1,49 26 1,1-26 15,124-49-15,-75-49 0,0-75-1,-74-25 1,-25 99-1,-50 50 1,-24 75 0,24 49-1,25-25 1,50 0 0,0-49-1,74-25 1</inkml:trace>
  <inkml:trace contextRef="#ctx0" brushRef="#br0" timeOffset="22455.76">14090 5458 0,'0'0'16,"25"0"-1,-25-25 1,-25 74 15,25-24-31,0 25 16,-24 124 0,-26-1-1,50-24 1,0-50-1,50-49 1,24-50 15,-24 0-31,74-50 16</inkml:trace>
  <inkml:trace contextRef="#ctx0" brushRef="#br0" timeOffset="22671.92">14190 5805 0,'0'0'0,"-50"0"16,50-25 15,25 25-15,24-25-16,75 1 15,-49 24 1</inkml:trace>
  <inkml:trace contextRef="#ctx0" brushRef="#br0" timeOffset="23005.51">15083 5954 0,'24'0'31,"-48"0"-15,24-25-1,49 25 1,75-25 0,25 0-1,-99 25-15</inkml:trace>
  <inkml:trace contextRef="#ctx0" brushRef="#br0" timeOffset="23354.56">16025 5681 0,'0'0'0,"0"-25"31,-25 25-16,25 50 1,0-1-16,0 51 31,50 24-15,-25-50 0,0-24-1,24-75 1,-24-74-1,50-50 1,-1 0 0,0 50-1,-49 99 1</inkml:trace>
  <inkml:trace contextRef="#ctx0" brushRef="#br0" timeOffset="24505.63">16670 5780 0,'0'0'0,"25"-99"31,-50 99-31,-24 0 16,-26 25-1,1 74 1,74-25-1,0-24 1,49-25 0,26-50-1,-1-25 1,-49-49 0,0 50-1,-25 73 1,0 51-1,0 24 1,25 0 15,24-49-15,51-50 0,-26-25-1,25-74 1,-24-75-1,-1-49 1,-49 74 0,-25 75-1,-50 74 1,50 24-16,-74 76 16,49 48-1,0 1 1,25 0-1,25-50 1,25-24 15,24-75-15,25-25 0,0-99-1,1-25 1,-26 50-1,-74 74 1,-25 75 0,1 74-1,-26 0 1,50-50 0,0-24-1,74-25 1,-49-25-1,74-100 1,1-48 15,-76 73-15,1 75 0,-50 174 15,25-50-16,50-75 1,-25-49 0,74 0-1,25-74 1,-25-75 0,-24-24-1,-26 73 1,-49 75-1,-74 75 1,24 49 15,26-24-31,-1 49 16,50-25 0,24-25-1,1-49-15</inkml:trace>
  <inkml:trace contextRef="#ctx0" brushRef="#br0" timeOffset="25105.43">20639 5135 0,'0'0'16,"25"-25"-16,-25 1 15,-25 48 17,-24 1-17,-75 74 1,-25 75-1,50 0 1,74-100-16,-50 75 16,75-50-1,-24-24 1,-1-75 0</inkml:trace>
  <inkml:trace contextRef="#ctx0" brushRef="#br0" timeOffset="25438.31">20168 5706 0,'0'0'0,"25"-50"16,0 25-1,-1 0-15,51-24 16,24-1-1,0 50 1,1 25 0,-51 74-1,-24 25 1,-50-24 0,0-76-1,1-24 1,48-49 15,51-50-15</inkml:trace>
  <inkml:trace contextRef="#ctx0" brushRef="#br0" timeOffset="25721.68">21011 5557 0,'0'0'0,"-24"0"31,-1 0-15,-25 49 0,1 1-1,49 25 1,74-26 0,0-24-1,26-25 1,-75-25-16,-1-24 15,-24-51 1,-24 26 15,-1 49-15</inkml:trace>
  <inkml:trace contextRef="#ctx0" brushRef="#br0" timeOffset="26238.56">21508 5656 0,'0'0'0,"24"0"15,1 25 1,0-25-16,-25 25 16,-74 0-1,49 24 1,0-49 15,50 0-15,0-25-1,49-24 1,25-1 0,-24 25-1,-50 25 1,-25 75-1,-25-26 1,0-24-16,50-25 47,0-25-47,99-24 16,24-26-1,-73 50 1,-26 25-1,-24 50 1,-25 25 15,0-1-15,25 0 0,-25-49-16</inkml:trace>
  <inkml:trace contextRef="#ctx0" brushRef="#br0" timeOffset="26988.39">23939 5309 0,'0'0'0,"0"-25"15,0 0 1,-25 25-1,25 50-15,-75 49 16,26 75 15,-1-1-15,1-49 0,24-49-16</inkml:trace>
  <inkml:trace contextRef="#ctx0" brushRef="#br0" timeOffset="27605.07">23790 5706 0,'0'0'0,"25"-25"16,-1 0-16,51-74 15,74 24 1,24-24-1,-73 50 1,-76 49 15,-48 74-15,-51 50 0,-24 25-1,49-99-15,26-1 16,24-24-1,74-99 17,50-1-17,0 1 1,-74 74 0,-50 49-1,0 26 1,0-1-1,74-49 1,25-25 15,-49 0-31,74-50 16,-50-49 0,-24 0-1,-50 74 1,-50 50-1,1 74 1,24 0 0,25 1-1,99-26 1,124-24 0</inkml:trace>
  <inkml:trace contextRef="#ctx0" brushRef="#br0" timeOffset="28105.01">26717 5557 0,'0'0'0,"-50"-124"31,26 99-31,-51 25 16,-49 25-1,50 49 1,24 25 0,100-24-1,49-50 1,-49-25-16,74 0 16,-25-25-1,-74 25 1,-25 74-1,0 50 17,-50 75-17,-74-26 1,0-49 0,25-49-1,49-75 1,25-25-1,50-124 1,25 75-16,123-125 16,-24 75-1,25 25 1,-100 50 0</inkml:trace>
  <inkml:trace contextRef="#ctx0" brushRef="#br0" timeOffset="28288.14">27213 5656 0,'0'0'0,"0"25"47,-25 0-47,25 24 15,0 51 1,-24-1-1,-1-25 1</inkml:trace>
  <inkml:trace contextRef="#ctx0" brushRef="#br0" timeOffset="28621.1">27288 5755 0,'0'0'0,"24"-24"0,1-1 15,-25 0 17,0 50-32,25 0 15,0 49 1,0-24 0,-25-1-1,24-49 1,1 0-1,50-25 1,-1-49 0,25-25-1,-24 49 1</inkml:trace>
  <inkml:trace contextRef="#ctx0" brushRef="#br0" timeOffset="28888.88">27833 5780 0,'0'0'16,"25"0"-1,25-25 1,49-24 0,-49-1-1,-75 25 1,-25 50-1,-49 25 1,0 49 0,74-25-1,25 1 1,25-50-16,24-1 16,51-24-1,24-49 1</inkml:trace>
  <inkml:trace contextRef="#ctx0" brushRef="#br0" timeOffset="29188.98">28280 5755 0,'0'0'15,"0"25"17,-25 0-32,0 25 15,1 24 1,-1-24-1,0-50 1,99-25 0,50-25-1,-24-24 1,-51 49 0,-24 50-1,0 49 1,-50 1-1,25-26 17</inkml:trace>
  <inkml:trace contextRef="#ctx0" brushRef="#br0" timeOffset="29355.04">28057 5210 0,'0'0'16,"-75"-50"-1,50 25-15,25-24 16</inkml:trace>
  <inkml:trace contextRef="#ctx0" brushRef="#br0" timeOffset="30538.87">29768 5259 0,'0'0'16,"50"-173"0,-50 148-16,0-25 15,-25 25 1,0 50 0,-24 50-1,-1 73 1,75 1-1,49 0 17,-49-99-32,25 49 15,-50-49 1,-50-1 0,-49-49-1,0 0 1,24-49-1,50 24-15</inkml:trace>
  <inkml:trace contextRef="#ctx0" brushRef="#br0" timeOffset="31339.14">30314 5557 0,'0'0'0,"0"-50"16,-25 25 0,0 50-1,-74 0 1,25 25 0,49 24-1,25-24 1,50-25-1,-1-25 1,26-25 0,-1-25-1,-24-24 1,-25 74 0,-1 24-1,-24 51 1,0-25-1,25-50 1,25 24 15,24-48-15,-24-26 0,-1 0-1,-24 25 1,0 25-1,-25 50 1,0-25 0,0 0-1,50-50 1,49 0 0,25-25-1,-25-24 1,-24 0-1,-51 24 1,1 25 15,-50 50 1,1 99-17,-26 25 1,0 25-1,1-1 1,-51-24 0,51-75-1,24-74 1</inkml:trace>
  <inkml:trace contextRef="#ctx0" brushRef="#br0" timeOffset="32155.47">31182 5780 0,'0'0'0,"75"-99"31,-26 49-15,-24 25 0,0 25-1,-25 25 16,0 0-31,25 0 16,-25 25 0,74-1-1,-24-49 1,49-25 0,25-24-1,25-224 1,-75 74-1,-74 100 1,-24 74 15,-76 75-15,1 74 0,0 50-1,74-26 1,50-23-1,49-51 1,26-49 0,24-25-1,-25-50 1,-74 25-16,24-49 16,-49 49-1,25 25 1,-50 50-1,0-1 17,25 1-17,0 0 1,50-50 0,0-25-1,-1-50 1,1 26-1,-75 49 17,0 124-17,25-75 1,25 100 0,49-74-1,-24-51 1,-25-24-1</inkml:trace>
  <inkml:trace contextRef="#ctx0" brushRef="#br0" timeOffset="34172.9">6425 8509 0,'0'0'0,"0"-25"15,25 0 1,-50 25 0,0-49-1,-74 49 1,-75 25-1,50-1-15,-49 76 16,49 48 0,74 26-1,50-50 1,99-99 0,75-50-1,0-74 1,-1-75-1,-49-49 17,-25-100-17,-24 26 1,-50 148 0,-100 199-1,-24 123 1,0 125-1,74 24 1,25-98 0,99-150-1,75-99 1,-1-74 0,-24-50-1,-49 0 1,-100 75-1,-100 74 17,-98 174-17,123-50 1,75-50 0,50-74-1,49-74 1,1-26-1,-26-24 1,-74 75 0,-25 123 15,0 25-15,25 25-1,25-74-15,25-25 16,74-25-1,0-75 17,25-49-17,-25-99 1,-50-50 0,-49 75-1,-75 123 1,-24 125-1,-1 99 1,51 49 0,24 50-1,74 0 1,50-173 0,25-75-1,-25-75 1,-50-49-1,-49 25 17,-74 198-1,-1 50-15,50-50-1,50-49 1,49-100-1,0-74 1,-49 75-16,-1-26 16,-24 75-1,-25 100 1,25-51 0,0 50-1,0-49 1,-1-50-1,1-25 1</inkml:trace>
  <inkml:trace contextRef="#ctx0" brushRef="#br0" timeOffset="34322.5">7665 8186 0,'0'0'0,"-74"0"0,49-24 15,0-1 1,75-25 0,124-24-1</inkml:trace>
  <inkml:trace contextRef="#ctx0" brushRef="#br0" timeOffset="34688.51">9278 8633 0,'0'25'78,"25"0"-78,-1-25 31,1-25-15,0 0-16,-25 0 31</inkml:trace>
  <inkml:trace contextRef="#ctx0" brushRef="#br0" timeOffset="35823.26">2704 11535 0,'0'0'0,"25"-24"32,-25-1-32,0 50 15,0-1-15,0 100 16,0 1 15,0-26-15,25-50-1,-1-49 1,51-74 0,-1-50-1,1-50 1,-26 1-1,1 98 1,-50 50 0,0 50-1</inkml:trace>
  <inkml:trace contextRef="#ctx0" brushRef="#br0" timeOffset="36039.68">3299 11560 0,'0'0'16,"25"-25"0,0 25-1,-50 50 1,25-25 0,0 49-1,-25 26 1,1-26-1,48-49-15</inkml:trace>
  <inkml:trace contextRef="#ctx0" brushRef="#br0" timeOffset="36176.29">3423 11362 0,'0'0'0</inkml:trace>
  <inkml:trace contextRef="#ctx0" brushRef="#br0" timeOffset="36408.61">3721 11486 0,'25'0'16,"-50"0"-16,50 25 0,-25-1 15,0 26-15,25-25 16,-25 74 0,-25 0-1,0-24 1,25-50-1,-99 24 1</inkml:trace>
  <inkml:trace contextRef="#ctx0" brushRef="#br0" timeOffset="36673.85">2456 11659 0,'0'0'0,"-25"-24"31,25 73-15,-25 1-16,25 0 15,0 24-15,0 50 31,25 25-15,0-50-16</inkml:trace>
  <inkml:trace contextRef="#ctx0" brushRef="#br0" timeOffset="37573.43">5706 11312 0,'24'-49'31,"-24"73"-15,-24 26-16,-1 24 15,-25 100 1,1 0 0,24-50-1</inkml:trace>
  <inkml:trace contextRef="#ctx0" brushRef="#br0" timeOffset="37855.81">5656 11535 0,'0'75'0,"0"-150"0,0-24 16,25-25 0,0 50-1,-1 49 1,1 50 0,74 49-1,1 75 1,-76-75-16,1 26 15,-25 98 1,-74-123 0,24-51-1,1-24-15,-51-24 16,51-26 0</inkml:trace>
  <inkml:trace contextRef="#ctx0" brushRef="#br0" timeOffset="38589.6">6326 11659 0,'0'-24'78,"-25"24"-16,0 0-30,50 24 77,0-24-93,24 0-16,26 0 15,-26 0-15,26 0 16,49-24 0,-50-26-1,-24 0 1,-50 1 15,0 24-31,-50 0 16,1 25-1,-51 50 1,26 49 0,0 0-1,74 1 1,24-26-1,51-49 1,49 0 0,0-50-1,-25 0 1</inkml:trace>
  <inkml:trace contextRef="#ctx0" brushRef="#br0" timeOffset="39189.12">7566 11585 0,'0'-50'31,"-25"50"-31,1 0 16,-1 0-16,-25 50 15,0 24 1,26 1 0,24-1-1,49-24 1,75-25-1,-24-25 17,-1-25-32</inkml:trace>
  <inkml:trace contextRef="#ctx0" brushRef="#br0" timeOffset="39372.39">7938 11535 0,'0'0'0,"0"-24"16,25 24 0,-50 24-16,25 1 15,-25 25 1,50 24 0,-25-24-1</inkml:trace>
  <inkml:trace contextRef="#ctx0" brushRef="#br0" timeOffset="40172.53">8385 11610 0,'0'-25'16,"25"25"-16,-1-25 31,-24 0-31,-49 50 31,24-25-31,-49 50 32,24-1-17,25 26 1,0-1 0,75-49-1,0 0 1,24-25-1,25-50 1,-24-49 0,-1-50-1,-49 25-15,0-74 16,-1 74 0,-24 99-1,-24 75 1,-26 98 15,25 51-15,25-26-1,75-98 1,49-50 0,0-50-1,25-50 1,24-148-1,-148 124 1,-50 99 0,-49 74-1,-25 75 1,74-25 0,50-24-1,74-51 1,25-49 15,-50 0-31</inkml:trace>
  <inkml:trace contextRef="#ctx0" brushRef="#br0" timeOffset="40806.46">10989 11337 0,'0'0'0,"0"-25"15,0 0 16,-24 25-31,-1 25 16,-50 50 0,-24 24-1,74 0 1,1-49 0,98-50-1,25-75 1,25-49-1,-24 50 1,-51 49 0,-24 50-1,0 74 1,-25-25 0,0-49-1,0 0-15,49-25 16,26-74 15,24-26-15,25 51-1,-50 49 1,-24 25 0,-25 74-1,-25 0 1,-25-49-1,-25-50 1,26 0-16</inkml:trace>
  <inkml:trace contextRef="#ctx0" brushRef="#br0" timeOffset="41373.25">13743 10890 0,'0'0'0,"-25"-24"16,25-26 0,99 25-1,26-24 1,-26-1-1,-25-24 17,-49 49-17,-25 0 1,-50 50 0,26 24-16,-51 100 15,26 74 1,-1 26-1,0-26 1,1 0 0,-1-49-1,-49-75 1,24-74 0,51-75-1</inkml:trace>
  <inkml:trace contextRef="#ctx0" brushRef="#br0" timeOffset="41706.33">13520 11759 0,'49'-124'16,"-98"248"-16,123-323 16,-24 125-16,49-50 15,75 0 1,-1 0 0,-73 49-1,-76 75 1,-24 25-1,-49 25 1,24 49 0,0-25-1,75 1 1,74-75 0,0 0-1,-75 0-15,1-75 16,-75-24 15,-49 25-15,24 24-1,25 0 1</inkml:trace>
  <inkml:trace contextRef="#ctx0" brushRef="#br0" timeOffset="41939.49">14909 10742 0,'0'0'0,"50"0"16,-50 24-1,-75 51 1,26 49 0,-1 25-1,25-25 1,25-50-1,50-49 17,-25-25-32</inkml:trace>
  <inkml:trace contextRef="#ctx0" brushRef="#br0" timeOffset="42139.2">15058 10890 0,'25'-99'15,"-50"198"-15,50-247 0,-1 123 16,-24 0-1,-24 124 1,-26 50 0,25 0-1,0-25 1,1-50 0,48-49-1,1 0 1</inkml:trace>
  <inkml:trace contextRef="#ctx0" brushRef="#br0" timeOffset="42439.69">15306 11114 0,'0'0'0,"25"0"16,-50-25 0,0 25-1,-25 50 1,26-1-1,48 26 1,1-51 0,50 1-1,-1-50 1,-74-49 0,0 0-1,-25-1 1,1 50 15</inkml:trace>
  <inkml:trace contextRef="#ctx0" brushRef="#br0" timeOffset="42823.75">15579 11039 0,'0'0'0,"25"0"15,-1 0 1,1 0-1,-25 25 1,0 50 0,25 24-1,25-50 1,-1-24 0,26-74-1,-26-51 1,-24 1 15,0 25-15,-25 98 15,25 1-15,-1 25-1,1 0 1,25-50-1,0-25 1,-26-50 0,1 26-16,-25-75 15</inkml:trace>
  <inkml:trace contextRef="#ctx0" brushRef="#br0" timeOffset="43224.58">16695 10816 0,'25'-25'16,"-50"50"31,25 0-47,-25 0 15,25-1-15,0 51 16,25 24 0,25-24-1,-1-1 1,-49-49-1,0 0 17,-24-1-17,-51-24 1,-24 0 0</inkml:trace>
  <inkml:trace contextRef="#ctx0" brushRef="#br0" timeOffset="43704.38">17563 11114 0,'0'0'0,"25"-25"0,-25 0 15,0 50 32,0 0-31,0 0 15</inkml:trace>
  <inkml:trace contextRef="#ctx0" brushRef="#br0" timeOffset="43895.44">17539 11436 0,'0'0'0,"-25"50"31,0-50-31,25 25 47,0-1-16</inkml:trace>
  <inkml:trace contextRef="#ctx0" brushRef="#br0" timeOffset="47523.1">6152 13396 0,'0'-25'47,"0"50"0,-25 25-47,1-1 16,24 26-16,-50 98 15,25-24 1,-25-50 15,50-74-15,0-50-1,0-24 1,0-26-16,25-123 16,50-50-1,49 25 1,0 49-1,25 75 1,-25 49 0,-50 50-1,-49 124 1,-75 50 0,-99 123-1,75-197 1,-25 24 15,49-75-31,1 26 16,49-26-1,24 1 1,1-25 0,50-25-1,-26 0 1,26-25-1</inkml:trace>
  <inkml:trace contextRef="#ctx0" brushRef="#br0" timeOffset="47839.44">6698 13818 0,'0'0'0,"25"0"0,-1-50 15,26 0 1,25-24 15,-1 24-15,-24 26-1,-50-26 1,-50 50 0,-49 50-1,24 49 1,26 50-1,24-50 1,124-49 0,50-75-1,-75-25 1</inkml:trace>
  <inkml:trace contextRef="#ctx0" brushRef="#br0" timeOffset="48056.32">7492 13594 0,'0'0'16,"25"25"0,-50 50-1,-25 24 1,25 25 0,-24 74-1,-51 100 1,26-149-1,0-124 1,49-100 0</inkml:trace>
  <inkml:trace contextRef="#ctx0" brushRef="#br0" timeOffset="48223.12">7368 13297 0,'0'0'0,"49"-25"0,-24-25 16,-25 26 0,50-26-1,-25 0 1,-1 50-16</inkml:trace>
  <inkml:trace contextRef="#ctx0" brushRef="#br0" timeOffset="48522.96">7665 13520 0,'75'25'31,"-150"-50"-31,175 50 0,-51-25 0,1-25 16,49-49-1,-49-26 1,-50 51 15,-75 74-15,1 74-1,-1 50 1,51-25 0,73-75-1,50-49 1,50-49-1</inkml:trace>
  <inkml:trace contextRef="#ctx0" brushRef="#br0" timeOffset="48761.01">8434 13371 0,'0'0'0,"-24"25"16,-26 25 15,25-1-31,25 26 31,25-1-15,0-49-1,49 0 1,1-50 0,-51 0-1,-24 0 1</inkml:trace>
  <inkml:trace contextRef="#ctx0" brushRef="#br0" timeOffset="49356.65">9253 13098 0,'0'0'0,"25"-49"0,-25 24 16,-25 50 15,-49 99-16,-1 74 1,75 1 0,25-51-1,0-123-15,24 0 16,51-25 0</inkml:trace>
  <inkml:trace contextRef="#ctx0" brushRef="#br0" timeOffset="49523.7">9402 13346 0,'0'0'0,"-99"25"16,148-50 15,1 1-31,24-1 15</inkml:trace>
  <inkml:trace contextRef="#ctx0" brushRef="#br0" timeOffset="49792.8">10989 13024 0,'25'-25'0,"-50"50"0,50-75 31,-25 75-15,0 74 0,0-24-16,0-1 15,-49 100 1,24-50-1,0-50 1</inkml:trace>
  <inkml:trace contextRef="#ctx0" brushRef="#br0" timeOffset="50008.6">11362 12999 0,'0'0'0,"24"0"31,-48 25-31,24 24 16,0 1-1,-25 0-15,50 74 16,-25-75 0,-25 100-1,25-99 1</inkml:trace>
  <inkml:trace contextRef="#ctx0" brushRef="#br0" timeOffset="50206.24">11138 13470 0,'0'0'0,"-24"-24"0,-1-1 15,0 0 1,25 0-1,50 0 1,-26 1 0,26 24-16,24-25 15,26 25-15</inkml:trace>
  <inkml:trace contextRef="#ctx0" brushRef="#br0" timeOffset="50489.67">11808 13396 0,'0'0'0,"25"25"16,-25 0 0,0 24-1,-25 26 1,50 73 15,25-98-15,-1-25-1,1-25-15,74 0 16,-25-50 0,-74-49-1,-25 0 1,-99 24 0,74 51-16</inkml:trace>
  <inkml:trace contextRef="#ctx0" brushRef="#br0" timeOffset="51474.19">14066 13272 0,'0'0'0,"0"25"46,0 24-46,-25 1 16,25 24 0,0-24-16,49 49 15,51-74 1,-1-75 0,25-49-1,-75-50 1,-24 25-1,-25 100 1,0 24 0,-25 124-1,25 24 1,75-73 0,-1-50-1,1-75 1,-1-124 15,-74 26-15,25-1-1,-25 74 1,25 50-16</inkml:trace>
  <inkml:trace contextRef="#ctx0" brushRef="#br0" timeOffset="51857.36">15083 12925 0,'24'0'16,"-48"0"-16,73-25 0,-24 25 31,-50 74-15,25 50-1,-25 50 1,25-25-1,-24-75 17,24-49-17,0-50 1,74-49 0,0-25-1,1 74 1,-25 0-1,-26 75 1,-24-1-16,25 50 16,-25-49-1,0-25 1,50-25 0</inkml:trace>
  <inkml:trace contextRef="#ctx0" brushRef="#br0" timeOffset="52440.63">15728 13421 0,'0'0'0,"24"-25"16,1 0-1,25-24 1,-1-1 0,-24 0-1,-50 50 1,-74 50-1,25 24 1,24 26 0,50-26-1,75-49 1,73-25 0,1-50-1,-25-49 1,-24 25 15,-76 49-15,-24 99 15,0 1-15,0-26-1,0-24 1,50-50-1,24-24 1,-24-1 0,-25 25-1,24 50 1,-24 25 0,25 24-1,24-24 1,50-50 15,-74-50-15,-50-49-1</inkml:trace>
  <inkml:trace contextRef="#ctx0" brushRef="#br0" timeOffset="54540.39">18804 13024 0,'0'0'0,"-50"-50"16,50 25-1,-74 1 1,24 48-16,-49 26 16,-25 74-1,74 25 1,50-25 0,99-50-1,75-49 16,24-74-15,-24-26 0,-25 1-1,-99 24 1,-75 25 0,-50 25-1,1 25-15,0 25 16,49 49-1,25-49 1,25-26 0,24 1-1,26-50 1,-1-49 0,-24-25-1,24 0 16,0 49-15,-24 50 0,0 50-1,-75 49 1,-25-25 0,25-49-1,75-50 16,24-49-15,26 24 0,-26 25-1,-74 50 1,0 50 0,0-1-1,0-49 1,50-25 15,24-75-15,1 26-1,-26 24 1,-24 25 0,0 50-1,-25-1 1,25-49-1,-1 0-15</inkml:trace>
  <inkml:trace contextRef="#ctx0" brushRef="#br0" timeOffset="54758.44">20391 13073 0,'0'0'0,"25"0"0,-25-24 31,-25 98-16,-24 50 1,-1 50 0,-24 49-1,-50-24 1,24-26 0,26-74-1</inkml:trace>
  <inkml:trace contextRef="#ctx0" brushRef="#br0" timeOffset="55024.27">20416 13371 0,'25'-49'16,"-50"98"-16,50-148 0,0 49 15,-25 1-15,49-26 16,1 50-1,24 25 17,-49 50-17,-25 49 1,-49 25 0,-26-24-1,75-76-15,-25-24 16,100 0-1</inkml:trace>
  <inkml:trace contextRef="#ctx0" brushRef="#br0" timeOffset="55573.31">20863 13173 0,'0'0'0,"0"-50"16,0 75 15,-25 0-31,0 74 16,25-25 15,0-49-15,50-25-1,-26 0-15,51-74 16,-1-25 0,-24 24-1,-50 50 1,0 75-1,-25 24 1,0 26 0,50-51-1,50-49 1,-1-25 0,25-49-1,-24-75 1,-51 50-1,51-100 1,-26 75 0,-98 174 15,-26 99-15,1 24-1,74-24 1,0-25-1,25-49 1,24-50 0,1-25-1</inkml:trace>
  <inkml:trace contextRef="#ctx0" brushRef="#br0" timeOffset="55690.07">21384 13148 0,'0'0'16,"0"-50"-16</inkml:trace>
  <inkml:trace contextRef="#ctx0" brushRef="#br0" timeOffset="56290.08">21706 13222 0,'0'0'0,"0"25"16,0 0-16,50-25 15,74-25 1,0-49 0,-50-1-1,-49 26 1,-75 49 15,-49 49-15,50 1-1,49 0 1,49-26 0,125-24-1,-75 0-15,75-24 16,-50-51-1,-75 50 1,-24 0 0,-99 50-1,-1 25 1,1 24 0,74 1-1,25-50 1,74-1 15,0-48-15,25-26-1,-74-24-15,24-100 16,-49-74 0,0 74-1,-50 100 1,-25 49-1,26 25-15</inkml:trace>
  <inkml:trace contextRef="#ctx0" brushRef="#br0" timeOffset="56790">25105 12726 0,'0'0'0,"0"-25"0,0 1 16,0-1 15,-25 50-15,0 24-1,-25 100 1,26 25 0,24-1-1,74-73 1,0-76-1,1-24 1</inkml:trace>
  <inkml:trace contextRef="#ctx0" brushRef="#br0" timeOffset="56959.31">25179 13073 0,'0'0'0,"-25"-24"15,0-1 1,50 25 15,50-50-15,74 25-1,-50 25-15</inkml:trace>
  <inkml:trace contextRef="#ctx0" brushRef="#br0" timeOffset="57107.4">25725 13049 0,'0'0'0,"0"-25"31,49 0-15,1 25-16,24-25 16</inkml:trace>
  <inkml:trace contextRef="#ctx0" brushRef="#br0" timeOffset="57424.3">26543 12925 0,'0'0'0,"0"-25"16,-24 50-1,24-1 1,-25 51-1,25 24 1,25-24 0,-1-26-1,26-49 1,-25-49 0,24-26-1,1-49 1,-25 50-1,49-26 1,-24 51 0</inkml:trace>
  <inkml:trace contextRef="#ctx0" brushRef="#br0" timeOffset="58507.29">27015 13098 0,'0'0'0,"25"-25"31,-25 1-31,-50-26 16,0 50-1,1 25 1,49 0-16,0 24 16,49-24-1,51-25 1,-26-50 15,-24 26-15,-26-26-1,1 75 17,-74 49-17,49 26 1,24-51-1,26-24 1,-25-25-16,49-25 16,-24-24-1,24-76 1,1-48 0,-1 24-1,-49 50 1,-99 124 15,-51 49-15,26 25-1,50 50 1,49-25 0,74 0-1,25-99 1,1-25-1,-1-74 1,0-26 0,-25 26-1,-74 49 1,0 50 0,-24 24-1,-1 51 1,0-26 15,50-24-15,74-50-1,-49-50 1,-1-24 0,1-1-1,-75 75 16,0 50-15,0 24 0,25-24-1,25-25 1,25-25 0,49-50-1,-24-49 1,-26 49-1,-24 1 1,-25 98 15,-25 75-15,0-49 0,25 24-1,50 25 1</inkml:trace>
  <inkml:trace contextRef="#ctx0" brushRef="#br0" timeOffset="60207.36">30711 12949 0,'0'0'0,"0"-24"31,-25 24-31,-24 24 16,-1 76-1,0 49 1,1 49 0,-1 0-1,25-24 1,-24 0 15,24-50-15,0-75-16,-25 1 15,26-25-15</inkml:trace>
  <inkml:trace contextRef="#ctx0" brushRef="#br0" timeOffset="61124.33">30140 13867 0,'0'0'16,"25"-49"-16,50-26 16,49-49-1,25 50 1,-1-1 0,1 1-1,0-25 16,-124 74-15,-50 25 0,-74 0-1,24 74 1,1 26 0,74-1-1,74-74 1,50-1-1,-24-48 1,-1-76 0,-74 1-1,24 25 1,-73 99 0,24 74 15,-25 25-31,25-25 31,25-49-15,49-50-1,0-25 1,-24-50 0,0-73-1,24-26 1,-24 75-1,-75 148 32,0 1-47,-25 99 16,26-25 0,24 0-1,24-75 1,51-24 15,-1-74-15,1-51-1,-51 1-15,76-124 16,-51 149 0,-24-1-16,0 1 15,0 74 1,-50 49-1,-25 100 1,26 0 0,-1 0-1,25-25 1,0-75 0,25-24-1</inkml:trace>
  <inkml:trace contextRef="#ctx0" brushRef="#br0" timeOffset="61375.65">32249 13421 0,'25'-25'16,"-50"50"-16,50-75 0,-75 25 16,-24 50-1,49 25 1,25 49-1,50 0 1,-50 0 0,24-49-1,-73-25 1,24-25 0,-99-25-1,74 0-15</inkml:trace>
  <inkml:trace contextRef="#ctx0" brushRef="#br0" timeOffset="62191.27">6202 15802 0,'25'-25'15,"-50"50"-15,74-74 0,-49 24 16,0 50 15,0 24-15,-24 1-1,-1 99 1,25-100-16,0 51 16,0-76-16</inkml:trace>
  <inkml:trace contextRef="#ctx0" brushRef="#br0" timeOffset="62357.39">6450 15529 0,'0'0'0,"25"-99"31,-25 74-15</inkml:trace>
  <inkml:trace contextRef="#ctx0" brushRef="#br0" timeOffset="62625.89">6599 15678 0,'0'0'0,"24"149"31,-24-124-31,0 25 16,0-26-16,0 1 31,0-50-15,0-74-1,50 0 1,24 49 0,1 75-1,-1 49 1,1 26 0,-1 24-1</inkml:trace>
  <inkml:trace contextRef="#ctx0" brushRef="#br0" timeOffset="62925.47">8484 15629 0,'0'-50'15,"0"100"-15,0-125 0,-25 50 16,0 1-16,-24 24 16,-26 49-1,26 75 17,49 0-32,25-24 31,24-51-16,50-49 1,-49 0-16</inkml:trace>
  <inkml:trace contextRef="#ctx0" brushRef="#br0" timeOffset="63162.09">8782 15604 0,'0'0'0,"49"-25"16,-24 75-1,-25-1 1,0 26 0,-25-1-1,0-74 1,174-124 31,-99 50-47,124-26 31</inkml:trace>
  <inkml:trace contextRef="#ctx0" brushRef="#br0" timeOffset="63325.18">9303 15579 0,'0'25'15,"0"-50"-15,0 75 0,0-26 16,-25 26-1,25 0 1,-25-1 0,25-24-1</inkml:trace>
  <inkml:trace contextRef="#ctx0" brushRef="#br0" timeOffset="63575.72">9898 15281 0,'0'0'0,"0"-24"15,0 48 17,0 26-17,0 0-15,25-1 16,-50 125-1,0-1 1,-74 1 0,99-149-1</inkml:trace>
  <inkml:trace contextRef="#ctx0" brushRef="#br0" timeOffset="63859.24">9749 15827 0,'0'-50'0,"0"100"0,25-124 15,0 24 1,24 0 0,51 1-1,-1-1 1,-50 50-16,1-25 16,-25 25-1,-25 25 1,25 50-1,-1 49 1,-24-50 0,0-24-1,0-25 1</inkml:trace>
  <inkml:trace contextRef="#ctx0" brushRef="#br0" timeOffset="64543.63">10642 15678 0,'0'0'16,"50"-49"-1,-25 49-15,-25-25 16,-25 50 15,25-1-15,-50 1-16,25 74 15,25-49 1,75-25 0,74-25 15,-50-25-31,75-25 15,-26-24 1,-73 0 0,-75 49-1,-50 25 1,1 49 0,49 1-1,24-25 1,51-25-1,49-50 1,-25 1 0,-74 49-16,0 0 15,24 0 1,50 74 31,-24 0-32,24-49 1,0 0 0,1-75-1,-26 1 1,-24-75 0,-1-50-1,-24 50 1,-25 75-16,0-1 15,-25 25-15</inkml:trace>
  <inkml:trace contextRef="#ctx0" brushRef="#br0" timeOffset="64707.98">11213 15133 0,'0'0'16,"-75"-50"0,51 25-1,24 0-15</inkml:trace>
  <inkml:trace contextRef="#ctx0" brushRef="#br0" timeOffset="65424.33">13619 15480 0,'0'0'0,"0"-25"16,50 25 15,-26 0-31,1 50 15,25 49 1,-50 50 0,0-50-1,0-74 1,0-50 0,25-50-1,-1 26-15,51-75 31,49-25-15,0 25 0</inkml:trace>
  <inkml:trace contextRef="#ctx0" brushRef="#br0" timeOffset="65940.72">14239 15653 0,'0'0'0,"25"0"0,0 0 15,24-24 1,51-51 0,-76 26-16,26-1 15,-25 0-15,0 26 16,-75 24 0,-24 74-1,24 0 16,50 1-15,74-50 0,75-50-1,0 25 1,-50-25 0,-49 75-1,0 98 1,-50-73-1,24-1-15,-24 125 16,-49-50 0,-75-50-1,25-50 1,24-49 0,1-74-1,74-75 16,49-74-15,75 49 0,-49 100-16</inkml:trace>
  <inkml:trace contextRef="#ctx0" brushRef="#br0" timeOffset="66207.38">15405 15653 0,'0'0'0,"25"0"31,-25-24-16,0 73 1,-50 100 0,26-74-1,24-51-15</inkml:trace>
  <inkml:trace contextRef="#ctx0" brushRef="#br0" timeOffset="66340.61">15455 15629 0,'0'0'0,"25"-75"0,-25 50 16,0-24-1,0 24-15</inkml:trace>
  <inkml:trace contextRef="#ctx0" brushRef="#br0" timeOffset="66958.25">15728 15579 0,'0'0'0,"0"50"32,-25-26-32,0 1 15,25 50 1,25-1 0,24-24-1,51-50 1,-1-25-1,-74-50 1,-25-24 0,-25 25-1,25 49 1,49 0 15,51 25-15,-1 25-1,0 49 1,-49-24 0,-25 24-1,-50 1 1,50-75 31,24-25-47,1 0 15,-1 0-15,26-49 16,-1 49 0,-24 100 15,0-1-15,24-24 15,-49-50-31,24 0 15,26 0 1,74-75 0,-125 1-1,1 24-15</inkml:trace>
  <inkml:trace contextRef="#ctx0" brushRef="#br0" timeOffset="68457.48">18704 15629 0,'0'-75'32,"-24"75"-17,-1 0 1,-50 75-1,1 49 1,24 0 0,75-25-1,25-99 1,24 25-16,75-75 16,-75 25-16,1-74 31,-50 0-16,-75 0 1,-24 24 0,-1 50-1,50 25-15</inkml:trace>
  <inkml:trace contextRef="#ctx0" brushRef="#br0" timeOffset="68759.03">19399 15381 0,'0'0'16,"-25"0"-16,25 24 16,0 1-1,-25 25 1,25 74 0,-24 0-1,24-25 1</inkml:trace>
  <inkml:trace contextRef="#ctx0" brushRef="#br0" timeOffset="69209.24">19300 15802 0,'0'0'0,"0"-25"16,0 1-16,25-26 31,-1 0-31,76-24 15,-51 24 1,50-24 0,-24 49-1,-75 75 1,-50 74 0,1 0-1,24-50 1,0-24-1,50-75 17,74-49-17,-24 24 1,-51 25 0,26 25-1,-25 0 1,-25 25-16,25 0 15,-25 49 1,24-49 0,-24 0-1,25-25-15</inkml:trace>
  <inkml:trace contextRef="#ctx0" brushRef="#br0" timeOffset="69757.8">20267 15728 0,'0'0'0,"0"-50"31,0 25-31,0 1 16,0-1-16,0 0 31,25 0-16,-25 0 17,-25 75-32,0-25 15,25 49 1,0 25 0,0-49-1,50-50 1,0 0-1,-25-25 1,24 0 0,1 1-1,-25 24-15,-1 0 16,1 0 0,-25 24-1,25-24 48,-25-24-48,74-26 1,1-49 0,-1 24-1,-24 75-15</inkml:trace>
  <inkml:trace contextRef="#ctx0" brushRef="#br0" timeOffset="70158.39">20987 15579 0,'0'0'0,"0"25"31,-25 0-31,0-1 16,25 1 15,0 0-15,50-25-1,24-25 1,-24-24 0,-25 49-1,-25 24 1,0 1-1,24 50 1,1-51 0,50 1-1,-26-50 1,1-24 0,-1-26-1,-24-24 16,25 50-31</inkml:trace>
  <inkml:trace contextRef="#ctx0" brushRef="#br0" timeOffset="70424.31">21681 15529 0,'25'0'15,"-50"0"-15,75 0 16,-50 25-1,25 0 1,24 49 0,26 1-1,-26 24 1,-49-24 0,0-26-16,-74-24 31,24 0-16,50-50 1,75-49 0</inkml:trace>
  <inkml:trace contextRef="#ctx0" brushRef="#br0" timeOffset="70725.06">22450 15753 0,'0'0'16,"25"24"-16,0-24 15,0 0 1,24-24 0,1-76-1,-25 51 1,-25 49 31,-25 25-47,0 24 15,0 75 1,1-49 0,24-26-1,49-49 1,-24 0-16</inkml:trace>
  <inkml:trace contextRef="#ctx0" brushRef="#br0" timeOffset="70891.12">22227 15331 0,'0'0'0,"-124"-50"16,74 26-16,1-1 15</inkml:trace>
  <inkml:trace contextRef="#ctx0" brushRef="#br0" timeOffset="71690.89">23914 15480 0,'0'0'0,"-25"-50"32,0 50-32,0 0 15,-74 75 1,0 49 0,49-25-1,125-25 1,74-49-1,0-75 1,-50-24 0,-74 24-16,-1-24 15,-24 49 1,25 50 0,-50 25-1,25 49 16,25 0-15,25-49 0,-1-50-16</inkml:trace>
  <inkml:trace contextRef="#ctx0" brushRef="#br0" timeOffset="71924.66">24683 15554 0,'0'0'0,"50"-74"16,-26-1-1,-24 75 1,-49 25 0,-26 50-1,51 24 1,24 25 0,74-75 15,25-24-16,0 0 1,1-75-16</inkml:trace>
  <inkml:trace contextRef="#ctx0" brushRef="#br0" timeOffset="72175.36">25154 15480 0,'0'0'0,"25"0"16,0 0 15,-25-25-15,-25 25-16,0 50 15,-49-1 1,49 50 0,0 1 15,75-51-16,24 1 1,25-25-16</inkml:trace>
  <inkml:trace contextRef="#ctx0" brushRef="#br0" timeOffset="72441.16">25551 15753 0,'0'-25'15,"0"50"-15,50-75 16,-25 25-1,49 0 1,0-49 0,-24 24-1,-50 26 1,0-1 0,-50 124-1,50-25 16,75 1-15,74-50 0,49-25-1</inkml:trace>
  <inkml:trace contextRef="#ctx0" brushRef="#br0" timeOffset="72640.78">26419 15678 0,'50'-99'16,"-100"198"-16,125-223 15,-75 149 1,0 0-1,-25 124 1,-74 198 0,0-124-1,-25-49 1,74-100 0</inkml:trace>
  <inkml:trace contextRef="#ctx0" brushRef="#br0" timeOffset="73059.27">26568 15902 0,'25'-25'0,"-50"50"0,75-75 16,-25 25-16,-25 0 15,24 25 1,-24-25-1,25 50-15,0 75 16,0-26 0,49 0-1,26-49 1,-26-74 15,0-26-31,26-99 31,-1-49-15,-25 25 0,-49 148-16,-25 25 15,-25 50 1,-49 99 0,-1 25-1,51 25 1,-1-25-1,25-50 1,25-74 0</inkml:trace>
  <inkml:trace contextRef="#ctx0" brushRef="#br0" timeOffset="73193.53">27238 15827 0,'25'-25'16,"-50"50"-16,50-75 15,-25 26 1,49-1 0,75 0-1</inkml:trace>
  <inkml:trace contextRef="#ctx0" brushRef="#br0" timeOffset="73475.05">28379 15678 0,'0'-25'15,"0"1"16,0 48-31,-25 1 16,1 50 0,-26-1-1,25 1 1,-24-51 0</inkml:trace>
  <inkml:trace contextRef="#ctx0" brushRef="#br0" timeOffset="73575.66">28429 15629 0,'0'0'15,"25"-75"-15,-25 26 0</inkml:trace>
  <inkml:trace contextRef="#ctx0" brushRef="#br0" timeOffset="73825.72">29099 15157 0,'0'0'15,"-75"50"17,1 0-32,24 24 15,-74 199 1,25-75-1,49-49 1,50-74 0,25-51-1</inkml:trace>
  <inkml:trace contextRef="#ctx0" brushRef="#br0" timeOffset="73976.24">28801 15753 0,'-25'-25'16,"50"50"-16,-50-75 16,25 25-16,50 25 15,49-25 1,-25 25-16</inkml:trace>
  <inkml:trace contextRef="#ctx0" brushRef="#br0" timeOffset="74276.31">29471 15902 0,'0'24'0,"0"-48"0,-50 73 16,25-49 0,0 25-16,25 25 31,-24-26-31,24 1 15,24 0 1,26-25 0,-25 0-1,0-50 1,-25 26 0,0-1-1,-25 25 1,0 0-16</inkml:trace>
  <inkml:trace contextRef="#ctx0" brushRef="#br0" timeOffset="75708.28">29223 17142 0,'24'0'0,"-73"0"16,24 25-1,-74 74 1,24 50 0,1 0-1,74-75-15</inkml:trace>
  <inkml:trace contextRef="#ctx0" brushRef="#br0" timeOffset="75941.24">29545 17464 0,'0'0'0,"75"-173"31,-51 148-31,-48 50 31,-1 49-15,-25 75-1,0 0 1,-24 0 0,-25-25-16</inkml:trace>
  <inkml:trace contextRef="#ctx0" brushRef="#br0" timeOffset="76158.5">28850 17464 0,'0'0'0,"50"-24"32,0 24-32,49 0 15,25 0 1,124 24-1,25-24-15</inkml:trace>
  <inkml:trace contextRef="#ctx0" brushRef="#br0" timeOffset="76425.28">28751 17712 0,'0'0'0,"-74"25"0,24 0 16,25-25-1,75 0 1,148 0 0,-49 0-16,149-25 31,-50 25-16,-99-25 1,-99 25 0</inkml:trace>
  <inkml:trace contextRef="#ctx0" brushRef="#br0" timeOffset="77041.67">29049 17316 0,'0'0'0,"-25"0"0,-24 49 16,24 1 0,-50 74-1,1 49 1,49-98-16,-25 74 16,26-50-1,-1-49 1,25-26 15</inkml:trace>
  <inkml:trace contextRef="#ctx0" brushRef="#br0" timeOffset="77159.64">28702 18134 0,'0'0'0,"-25"0"15,0 0-15,-49 0 31,49 0-15</inkml:trace>
  <inkml:trace contextRef="#ctx0" brushRef="#br0" timeOffset="92951.71">24137 769 0,'0'0'0,"0"-25"32,0 0-17,0 1 79,0 48-63,0 26-15,-25-25-16,25 24 16,0 1-1,-24 49 1,24 1-1,0 24 1,24-25 0,-24-50-16,0 26 15,0 24 1,0 0 0,0-24-1,0 24 1,0-25-1,0 1 1,0-1 0,0 25-1,0 1 1,0-26 15,0 1-15,0 49-1,0-25 1,0-25 0,0 50-1,0-25 1,0 1 0,0-1-1,0-25 1,25 1-1,-25-26 1,0 26 0,25-1-1,-25 25 1,0-24 15,0-1-15,0 1-1,-25-1 1,25-49 0,0 49-1,0-24 1,0-25 0,0 0-1,-25-1 16,25 26-15,0-25 0,0 0-1,0-1 17,0 1-17,-24-25 1,24 25 15,0 0 0,0 0 1,0-1 30,-25-24 94</inkml:trace>
  <inkml:trace contextRef="#ctx0" brushRef="#br0" timeOffset="95378.66">24137 4416 0,'0'-25'0,"25"25"31,-25 25 16,0 0-47,-25-25 16,25 24 15,-25-24-15,25 50-1,0-25 1,0 0 0,0-1-1,0 1 1,0 0 46,25-25-46,0 0 0,0 0-16,0 0 15,24 0-15,75 0 16,0 0 15,25 0-15,25 0-1,-1 0 1,1 0 0,25-25-1,-26 25 1,1 0 0,24 25-1,1-25 1,-1 25-1,-99-25-15,125 0 16,-26 25 0,-24-25-1,24 24 1,-24-24 15,24 0-15,1 0-1,-26 0 1,125 0 0,-99 25-1,-100-25 1,198 25 0,-98-25-1,-1 0 1,-24 0-1,0 25 1,-25-25 0,-1 0 15,26 0-15,0 0-1,24 25 1,-24-25-1,-1 24 1,51 1 0,-75-25-1,-25 25 1,0-25 0,0 0-1,0 25 1,0-25-1,0 25 1,0-25 0,0 0-1,-25 24 1,25-24 15,25 25-15,-75-25-1,26 0 1,24 0 0,0 0-1,0 25 1,-25-25 0,-25 0-1,-24 0 1,-25 0-1,0 0 1,-1 0 31,-48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43:27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24906 918 0,'-25'0'31,"50"0"78,-25-25-77,0 0-17,0 0 1,-25 25 0,1 0-1,24-24-15,-25 24 31,0 0-15,0 0 0,0 0-1,1 0 1,-1 24 0,-50 1-1,51 50 1,-26-1-1,25 1 1,25-26-16,0 1 16,25-1-1,0-49 1,49 25 0,1-25-1,-26-25 16,1 25-15,-50-24 0,25-1-1,-1 0 1,-24-25 0,25-24-1,-25 49 1,0 0-1,0 0 1,0 50 93,0 0-93,0 0 0,0 0-16,0 0 15,0-1-15,0 1 16,0 25 0,25-25-1,25-1 1,-50 1-1,24-25 1,26 25 0,-25-25 15</inkml:trace>
  <inkml:trace contextRef="#ctx0" brushRef="#br0" timeOffset="634.14">25229 843 0,'0'0'0,"24"0"109,1 25-93,0 0-1,0 0-15,-25 0 16,25-1 0,24 51-1,-24-1 1,-25-24-16,0 0 16,-25 49-1,-74-25 1,25-49-1</inkml:trace>
  <inkml:trace contextRef="#ctx0" brushRef="#br0" timeOffset="1377.82">24484 868 0,'-24'0'32,"-1"0"-32,25 25 78,-25-25-78,0 50 15,0-26-15,25 26 16,-24 0-16,-1 49 31,0 0-15,50 0-1,0-49 1,24 0 0,1-26-1,-25 1 1</inkml:trace>
  <inkml:trace contextRef="#ctx0" brushRef="#br0" timeOffset="3851.72">25774 893 0,'0'0'0,"0"-25"16,0 50 62,25 0-78,-25 24 15,25 1-15,-25 0 16,25-1 0,-25 26-1,25-26-15,-25 1 16,0-25 0,24 0-16</inkml:trace>
  <inkml:trace contextRef="#ctx0" brushRef="#br0" timeOffset="4166.89">26221 893 0,'0'0'0,"0"-74"15,0 98 48,0 1-48,0 25-15,0-1 16,25 1-16,-25 0 16,25 49-1,-1-25 1,1-24-1,-25-25 1</inkml:trace>
  <inkml:trace contextRef="#ctx0" brushRef="#br0" timeOffset="4384.66">25898 1216 0,'0'0'0,"-49"0"16,49-25-1,25 0 17,-1 25-17,100-25 1,1 25-1</inkml:trace>
  <inkml:trace contextRef="#ctx0" brushRef="#br0" timeOffset="4651.71">26593 1191 0,'-25'0'16,"0"49"15,25 1-15,0-25 0,25 49-1,-25 25 1,0-49-1,0-25 1</inkml:trace>
  <inkml:trace contextRef="#ctx0" brushRef="#br0" timeOffset="4938.24">26816 943 0,'-24'-25'31,"-1"25"32</inkml:trace>
  <inkml:trace contextRef="#ctx0" brushRef="#br0" timeOffset="5155.05">26841 1166 0,'-25'25'32,"25"0"-1,0-1-16,-24-24-15,24 25 16</inkml:trace>
  <inkml:trace contextRef="#ctx0" brushRef="#br0" timeOffset="5836.31">27089 967 0,'0'-24'0,"-25"24"16,25-25-16,0 50 46,-24 24-30,48 26 0,-24-26-1,0-24 1,50-25 0,-25 0 15,24-49-16,1-26 1,-50 25 0,0 26-1,0-1 1,0 50 0,25-1-1,-25 26 1,25-25-1,-1 0 1,26-25 0,-25-25-1,0-50 1,-1 1 0,-24 49 15,0 0-16,0 50 1,0 0 0,0 0-16,-24 49 15,24 1 1,24-26 0</inkml:trace>
  <inkml:trace contextRef="#ctx0" brushRef="#br0" timeOffset="6185.28">27833 967 0,'0'0'16,"-24"0"-16,-1 0 31,25-24-15,25 24 0,-1 0-1,26 0-15,-25-25 16,24 25-16,-24 0 15,25-25 1,-1 25 0</inkml:trace>
  <inkml:trace contextRef="#ctx0" brushRef="#br0" timeOffset="6420.52">27759 1116 0,'0'0'0,"0"25"15,-25-25-15,75 0 32,24-25-17,25 25 1,-49-24-1,0 24-15,-1 0 16,-49-25 0</inkml:trace>
  <inkml:trace contextRef="#ctx0" brushRef="#br0" timeOffset="6834.71">27858 868 0,'0'-25'0,"0"50"0,25-50 16,-50 25 31,25 25-16,0 0-31,0 0 16,0 24-1,0 51 1,0-1 0,-25-49-16,25 49 15,0-74 1</inkml:trace>
  <inkml:trace contextRef="#ctx0" brushRef="#br0" timeOffset="7551.1">28404 992 0,'0'0'0,"-50"0"31,50-25-31,0 1 32,0 48-17,0 26 1,25 25-1,0-26 1,0-49 0,0 0-16,-1 0 15,1 0-15,0-25 16,25-49 0,-50 24 15,24 25-16,-24 1 1,25 73 15,-25 1-15,25 0 0,25-50-1,-26 0 1,26-50-1,-25 25-15,0-74 16,-25-25 0,24 74-1,-24 75 32,-24 0-47,24 74 31,-25 0-15,25 1 0,0-51-16</inkml:trace>
  <inkml:trace contextRef="#ctx0" brushRef="#br0" timeOffset="7901.93">29247 1116 0,'0'0'0,"0"-24"31,0 48 0,0 1-15,0 0-1,0 0 1,0 0-16,25-25 16,25 0-1,-25-25 1,-1 0 0,1-25-1,-50 1 1,1 49-1</inkml:trace>
  <inkml:trace contextRef="#ctx0" brushRef="#br0" timeOffset="11501.51">25452 2158 0,'0'0'0,"0"-25"79,0 50-79,0 0 46,0 25-46,0-1 16,-25 1-16,25 0 16,0-26-16,25 76 15,0-51 1,24 1 0,51-50 15,-26 0-31</inkml:trace>
  <inkml:trace contextRef="#ctx0" brushRef="#br0" timeOffset="11768.98">25402 2332 0,'0'0'0,"-24"0"15,24-25 1,24 25 0,1 0-1,0 0 1,25 0-1,24 0 1,-24 0-16</inkml:trace>
  <inkml:trace contextRef="#ctx0" brushRef="#br0" timeOffset="12338.67">26221 2133 0,'25'0'31,"-50"0"16,25 25-32,-25-25-15,-24 50 16,-1-25-16,0-1 16,-49 51-1,25-50 1,74 0 15,24-25 16,1 0-47,50 0 31,49 0-15,-50 0-1,-49 0 1,0 0 0</inkml:trace>
  <inkml:trace contextRef="#ctx0" brushRef="#br0" timeOffset="12651.72">26047 2555 0,'-74'25'31,"123"-25"16,-24 0-47,25 25 16,0-50-16,24 25 15,25-25 1,-24 0-1,-1 25 1</inkml:trace>
  <inkml:trace contextRef="#ctx0" brushRef="#br0" timeOffset="13533.69">26643 2257 0,'-25'0'0,"25"25"31,25-50 48,-1 25-64,1 0-15,0 0 16,0 0-16,0 0 31,0-24-31,-50 24 63,0 0-48,0 24 1,0-24-1</inkml:trace>
  <inkml:trace contextRef="#ctx0" brushRef="#br0" timeOffset="14018.77">27238 1910 0,'0'0'0,"0"25"78,0 25-62,0-26 0,0 26-16,25-25 15,-25 24 1,0-24-16,25 25 16,-1-25-16,51-25 31,24 0-16,0-25 1</inkml:trace>
  <inkml:trace contextRef="#ctx0" brushRef="#br0" timeOffset="14251.69">27263 2133 0,'0'0'0,"-25"-24"16,0 24-16,50 0 31,49-25 0,26 25-15,-51 0-16</inkml:trace>
  <inkml:trace contextRef="#ctx0" brushRef="#br0" timeOffset="14785.13">27957 2133 0,'0'25'63,"0"0"-48,-24 0-15,24 0 16,-25-1 0,-25 51-1,1-25 1,24-26-16,0 1 16,0-25-1,0-49 16,50-1-15,-25 25 0,25 0-1,0 25 17,0 25-17,-1 0 1,1 25-1,0-26 1,0 1-16</inkml:trace>
  <inkml:trace contextRef="#ctx0" brushRef="#br0" timeOffset="15252.94">28230 2307 0,'0'-25'62,"-24"25"-62,24 25 16,0 0-16,-25-25 16,25 50-16,-25 24 15,-25 25 1,1-24 15,-1-26-15,50-24-16</inkml:trace>
  <inkml:trace contextRef="#ctx0" brushRef="#br0" timeOffset="15518.84">28330 2530 0,'0'0'0,"-25"0"31,0 50-15,0-25-1,25 0-15,0-1 16,25-24 15,0 0-15,49-24-1,-24 24-15</inkml:trace>
  <inkml:trace contextRef="#ctx0" brushRef="#br0" timeOffset="15751.99">28652 2406 0,'0'0'0,"0"-24"16,25 24-1,0 0 1,-1 49 0,-73 26 15,-1-1-31</inkml:trace>
  <inkml:trace contextRef="#ctx0" brushRef="#br0" timeOffset="16167.43">28801 2233 0,'0'0'0,"0"-25"47,0 50-47,0-1 16,25 1-1,-25 25 1,0 0-1,24-50 1,26 0 0,25 0-1,-1-50 1,-49 0 0,0 25-1,-25 1 1,-25-1-1</inkml:trace>
  <inkml:trace contextRef="#ctx0" brushRef="#br0" timeOffset="16435.45">29297 2158 0,'0'0'0,"25"0"31,0 0-15,-1 25 0,1-25-1,0 25-15,0 49 16,-25 1-1,0-1 1,-75-24 0,1-50-1</inkml:trace>
  <inkml:trace contextRef="#ctx0" brushRef="#br0" timeOffset="16684.9">28578 2109 0,'0'0'0,"-25"0"46,25 24-30,0 1-16,25 25 16,-25-25-16,49 74 15</inkml:trace>
  <inkml:trace contextRef="#ctx0" brushRef="#br0" timeOffset="18301.75">30240 2109 0,'0'-25'62,"-25"25"-30,0 0-17,0 0-15,25 25 16,-25-1-1,1 26 1,48-50 0,51 25-1,-26-50 1,26 0 0,-50-24 15,0 49-16,-1 0 1,-24 24 0,25-24-1,0 50 1,0-25 0,49-25-1,1 0 1,-26-25-1,1 0 1,-25 25 0,-1-25-1,1 25 1,0 0 15,25 0-31,24 0 16,25-24-1,-49 24 1,-25-25 0,-25 0-1,-50 25 1,1 0 0,-1 25-1,25 0 1,0 24-1,25-24 1,0 0 0,50-25-1,0 0 1,-26-50 15,1 1-15,-25-75-1,0 49 1,-49 26 0,49 24-16</inkml:trace>
  <inkml:trace contextRef="#ctx0" brushRef="#br0" timeOffset="18835.03">31554 1960 0,'0'-50'31,"0"75"31,0 0-46,0 0-16,0 24 16,0-24-16,0 25 15,0-1 1,0 26-1,25-26 1,-25-24-16,50 0 16,24 0-1,1-25 1,-50-25-16</inkml:trace>
  <inkml:trace contextRef="#ctx0" brushRef="#br0" timeOffset="19019.71">31554 2133 0,'0'0'0,"-49"0"16,49-24 15,49 24-16,26-25 1</inkml:trace>
  <inkml:trace contextRef="#ctx0" brushRef="#br0" timeOffset="19418.84">32026 2034 0,'0'-25'47,"25"25"0,-1 0-32,1 0 1,0 0 0,-25 25 46,0 0-46,-25-25-16,0 25 15,1 0-15,-51 24 16,26 1 0</inkml:trace>
  <inkml:trace contextRef="#ctx0" brushRef="#br0" timeOffset="19969.34">32224 2233 0,'0'24'47,"-25"1"-16,25 0-31,-24 0 16,24 25-16,-25-50 0,25 24 16</inkml:trace>
  <inkml:trace contextRef="#ctx0" brushRef="#br0" timeOffset="20419.09">32572 1786 0,'0'0'0,"-25"0"0,25-25 16,0 1 15,-25 48 16,25 26-47,-25-25 15,25 24 1,0 26 0,0 24-1,25-25 1,-25-49-16,50 25 15,-1-25 1,-24-25 0</inkml:trace>
  <inkml:trace contextRef="#ctx0" brushRef="#br0" timeOffset="20618.79">32596 2084 0,'0'0'0,"-24"-25"31,24 0-15,24 25 0,26 0-1,0 0 1</inkml:trace>
  <inkml:trace contextRef="#ctx0" brushRef="#br0" timeOffset="21118.45">32894 2257 0,'0'0'0,"25"0"47,-25 25-31,0 0-1,-25 0 1,25 0-16,-25 0 15,-24 24 1,-1 1 0,0-25-1,26-25 17,24 24-17,0-73 1,0 24-1,24 0 1,-24 0 0,25 25-1,0 0 1,25 25 0,-26 25-1,-24-25 1</inkml:trace>
  <inkml:trace contextRef="#ctx0" brushRef="#br0" timeOffset="21369.7">32968 2530 0,'0'0'15,"0"-24"1,0 48-1,-24 1 1,24 0 15,-25 0-31,25 0 16,-50 24 0,-24 26-1,-25-26 1</inkml:trace>
  <inkml:trace contextRef="#ctx0" brushRef="#br0" timeOffset="21635.42">32968 2803 0,'0'0'16,"25"-25"-1,-25 50 1,0 0 0,-25 0-1,1 0-15,24 24 32,24-49-17,26-25 1,-25 25-1</inkml:trace>
  <inkml:trace contextRef="#ctx0" brushRef="#br0" timeOffset="21952.5">33068 2357 0,'0'-25'31,"24"25"0,-24 25-15,25-25-16,0 25 16,-25-1-1,0 1-15,-25 25 16</inkml:trace>
  <inkml:trace contextRef="#ctx0" brushRef="#br0" timeOffset="22769.58">33341 2257 0,'0'-24'32,"0"-1"15,0 50 124,24-25-139,1 0-17,-25 24-15,25-24 16,-25 25-16,25-25 31,0 50-15,-50 0-1,0-1 1,0 1 0,0-25-1,1-25-15,24 24 16,24-24 15,26-24-15,-25 24-1,0-25 1,-1-25 0,-24 1-1,0 24 1,0 0 15,0 0-15,-24 0-1</inkml:trace>
  <inkml:trace contextRef="#ctx0" brushRef="#br0" timeOffset="23085.3">33613 2257 0,'25'0'31,"0"0"0,0 25-15,-25 0-1,25 0-15,-25 0 16,0 0-16,-25-1 16,0 26-1,-25 0 1,-24-26 0</inkml:trace>
  <inkml:trace contextRef="#ctx0" brushRef="#br0" timeOffset="23436.36">33316 2282 0,'0'-25'32,"0"50"-17,0 0-15,-25-25 16,25 25-16,-25 49 15,25-24 1,0 0 0,0-26-1</inkml:trace>
  <inkml:trace contextRef="#ctx0" brushRef="#br0" timeOffset="25285.97">24460 3225 0,'0'-25'63,"0"50"-47,24 0-16,-24 0 15,25-1 1,-25 26-16,0-25 15,-25 49 1,1 1 0,-1-51-1,50-48 17,-1 24-17,26-50 1,0 25-1,-1 25 1,-24 25 0,0 0-1,-25 0 17,0-1-17,-25 1 1,-24-25-1,-1 25 1,25-25-16</inkml:trace>
  <inkml:trace contextRef="#ctx0" brushRef="#br0" timeOffset="25586.19">24782 3299 0,'25'0'15,"-25"-24"32,0 48-31,50 26-1,-26 0 1,1 24 0,-25-24-1,0-1-15,-74 26 16,-25-26 0</inkml:trace>
  <inkml:trace contextRef="#ctx0" brushRef="#br0" timeOffset="25952.8">24137 3349 0,'0'25'31,"-25"-25"-31,50 25 16,-25-1-16,0 1 15,0 50 1,25-1 0,25 25-1,24-24 1,-24-50-16</inkml:trace>
  <inkml:trace contextRef="#ctx0" brushRef="#br0" timeOffset="26618.66">25898 3324 0,'0'-25'16,"-24"25"-1,24 25 32,0 0-31,24 25-16,-24-1 15,0 50 1,-24-24 0,24-1-1</inkml:trace>
  <inkml:trace contextRef="#ctx0" brushRef="#br0" timeOffset="26885.59">26122 3349 0,'0'0'0,"0"-25"16,0 50 31,25 0-32,-25 24 1,0 1 0,24 24-1,1-24 1,-25-25-1</inkml:trace>
  <inkml:trace contextRef="#ctx0" brushRef="#br0" timeOffset="27102">25874 3597 0,'0'0'0,"-25"0"16,0 0 0,75 0-1,-26-25 1,100 25 0,-49-25-16</inkml:trace>
  <inkml:trace contextRef="#ctx0" brushRef="#br0" timeOffset="27336.16">26444 3547 0,'25'25'31,"-25"25"-15,0-1-1,25-24 1,-25 50 0,25-1-1,-1-24 1,1-25 0</inkml:trace>
  <inkml:trace contextRef="#ctx0" brushRef="#br0" timeOffset="27609.52">26841 3423 0,'0'0'0,"0"-24"31,-25 24-31</inkml:trace>
  <inkml:trace contextRef="#ctx0" brushRef="#br0" timeOffset="27834.15">26866 3671 0,'0'25'31,"0"0"-15</inkml:trace>
  <inkml:trace contextRef="#ctx0" brushRef="#br0" timeOffset="28869.91">27436 3374 0,'0'-25'16,"0"50"31,25 0-47,-25 24 16,0-24-16,25 0 15,0 0 1,0-25-1,49 0 1,-49-25 0,0-25-1,0 1-15,-1-1 16,-24 25 0,0 25 15,0 50-16,0-1 1,25 1 0,-25-25-1,50-25 1,-1-50 15,1 1-15,-25-26-1,0 50 1,-25 50 15,0 0-31,24 0 16,1 24 0,25 1-1,-25-25-15</inkml:trace>
  <inkml:trace contextRef="#ctx0" brushRef="#br0" timeOffset="30162.2">28354 3225 0,'-24'0'62,"48"0"1,1 0-48,0 25-15,25-25 16,-26 25-16,51-1 15,-26 1 1,-24-25 15,0 0 1,0 0 655</inkml:trace>
  <inkml:trace contextRef="#ctx0" brushRef="#br0" timeOffset="31249.99">28677 3324 0,'-25'0'16,"25"25"30,-25-25-46,25 25 16,-25 0-16,1 24 16,-26 1-1,0-1 1,26-49 15,24 25-15</inkml:trace>
  <inkml:trace contextRef="#ctx0" brushRef="#br0" timeOffset="31884.97">29123 3151 0,'0'0'0,"0"-25"31,-24 50 0,24-1-15,0 51-1,0-26 1,24-24 0,1 0-1,0-25-15,25-25 16,-26-24 0,1-1-1,0 0 1,0 26-1,-25 48 32,0 1-31,0 25 0,25-1-1,24 1 1,1-50-1,-25 0-15,-1-25 16,1-24 0,0-1-1,-25 0 1,25 50 15</inkml:trace>
  <inkml:trace contextRef="#ctx0" brushRef="#br0" timeOffset="32269.8">29793 3299 0,'0'0'0,"0"25"47,0 0-31,0 0-16,0 0 15,0 24 1,0-24-1,25-25 1,0 0-16,24 0 16,-24 0-1,0-50 17,-25 1-17,0-1 1,-25 25-1,0 25-15</inkml:trace>
  <inkml:trace contextRef="#ctx0" brushRef="#br0" timeOffset="33636.01">27561 3969 0,'0'-25'31,"0"50"31,0 0-62,-25 25 16,25-1-16,-25 1 16,25 74-1,0-50 1,25 1 0,49-50-1,-24-25 1,-1-25-1</inkml:trace>
  <inkml:trace contextRef="#ctx0" brushRef="#br0" timeOffset="33985">27486 4168 0,'0'-25'31,"0"0"-15,-25 25-1,75 0 32,-25 0-31,0 0-16,-1 0 15,26 0-15,-25 0 32,0 0-1</inkml:trace>
  <inkml:trace contextRef="#ctx0" brushRef="#br0" timeOffset="34978.68">28354 4044 0,'-24'0'47,"24"-25"46,24 50 79,1-1-156,25-24 0,-25 25-16,-1 0 15,1 0-15,0-25 16,0 0-1,0 25 1,-1-25 15,-48 24 16,-26-24-31,25 25-16,-24 0 15,24 0-15,-25-25 16,-24 49 15,49-49-31,50 0 47</inkml:trace>
  <inkml:trace contextRef="#ctx0" brushRef="#br0" timeOffset="35255.49">28726 4267 0,'25'0'31,"-50"0"-15,25 25-16,-24-1 16,-26 1-16,-24 25 15,-26 0 1,51-1 15,24-49-15,25 25-16</inkml:trace>
  <inkml:trace contextRef="#ctx0" brushRef="#br0" timeOffset="35654.01">29223 3920 0,'0'0'16,"24"-25"0,-48 25 46,48 25-46,-24-1-16,0 26 0,0-25 15,0 74 1,0-25 0,25 1-1,-25-26 1,75-49-1,-26 0 1</inkml:trace>
  <inkml:trace contextRef="#ctx0" brushRef="#br0" timeOffset="35858.48">29247 4118 0,'0'0'16,"-24"0"0,48 0 15,26 0-15,-25 25-16,74-25 15</inkml:trace>
  <inkml:trace contextRef="#ctx0" brushRef="#br0" timeOffset="36793.91">29892 4143 0,'0'-25'32,"0"50"265,-24 0-282,24 24-15,0-24 16,-25 0-16,25 0 15,-25-1-15,-25 1 16,50 0 15,-24-25-31,-1-25 32,0 0-17,25 1 1,0-1-1,0 0 1,0 0 0,25 25-1,-25-25 1,25 25 0,-1 25-1,26 0 1,0 25-1,-1-26 1,-24 1 0,25 0-1,-26 25 1,1-50 15,0 25-15,0-50 31,-25 0-47</inkml:trace>
  <inkml:trace contextRef="#ctx0" brushRef="#br0" timeOffset="37736.21">30314 4292 0,'0'24'62,"25"1"-46,-25 0-16,0 0 15,0 0-15,-25 0 16,0-25-16,25 49 31</inkml:trace>
  <inkml:trace contextRef="#ctx0" brushRef="#br0" timeOffset="38136.76">30537 4192 0,'25'-24'31,"-25"-1"-31,25 50 32,0-1-17,-25 26 1,0-25 15,0 0-15,0-1-1,25-24 1,24 0 0,1-24-1,-1-26 1,-49 0 0,0 26-1,0-1-15,0 0 16</inkml:trace>
  <inkml:trace contextRef="#ctx0" brushRef="#br0" timeOffset="38405.86">30984 4019 0,'25'0'47,"0"25"-31,-25-1-16,24 1 16,1 0-16,0 25 15,-25 24 1,-50-24-1,-49-26 1</inkml:trace>
  <inkml:trace contextRef="#ctx0" brushRef="#br0" timeOffset="40674.47">30488 4192 0,'0'-24'16,"0"48"31,0 1-32,25 0 1,-25 0 0,0 0-16,0-1 15,24-24-15,-24 25 16,0 25-1,25-50 17,0 0-17</inkml:trace>
  <inkml:trace contextRef="#ctx0" brushRef="#br0" timeOffset="42103.61">25179 6772 0,'0'0'16,"0"-24"-16,0-1 47,-25 25 15,25 25-46,-25-25-16,1 24 16,-1 1-1,-50 50 1,51-1-1,-1 25 1,0-49-16,50-25 16,24 49-1,100-24 1,-74-50 0,-51-25-1</inkml:trace>
  <inkml:trace contextRef="#ctx0" brushRef="#br0" timeOffset="42373.95">25551 6772 0,'0'-24'31,"50"24"1,-25 24-32,-1 1 0,-24 0 15,25 49 1,-25-24 0,0-25-16,-49 74 15,-51-24 1</inkml:trace>
  <inkml:trace contextRef="#ctx0" brushRef="#br0" timeOffset="42654.57">24534 6896 0,'0'-24'16,"0"48"-16,0-73 31,25 123-15,-25 50 0,25 25-1,-25-25 1,25 0 15,24-74-31,1-1 0</inkml:trace>
  <inkml:trace contextRef="#ctx0" brushRef="#br0" timeOffset="43088.89">26395 6872 0,'0'-25'0,"0"50"62,0-1-46,24 1-16,-24 0 15,0 25-15,0-1 16,0 125 0,0-124-1,0-1 1,0-24 0</inkml:trace>
  <inkml:trace contextRef="#ctx0" brushRef="#br0" timeOffset="43372.38">26742 6822 0,'0'-25'0,"0"50"0,0-75 16,0 26 0,0 48 15,25 26-16,-25 24 1,0-24 0,25 0-16,-25-1 15,24 100 1,-24-74 0,0-51-1</inkml:trace>
  <inkml:trace contextRef="#ctx0" brushRef="#br0" timeOffset="43586.55">26519 7269 0,'0'0'0,"-50"0"31,50-25-31,25 25 31,0-25-15,49 25-1,25-25 1,-24-24 0</inkml:trace>
  <inkml:trace contextRef="#ctx0" brushRef="#br0" timeOffset="43820.79">26990 7169 0,'0'0'0,"0"75"31,25-75-31,-25 49 31,0 1-31,0 24 16,0 1-1,0 24 1,0-25 0,0 1-1,0-50-15</inkml:trace>
  <inkml:trace contextRef="#ctx0" brushRef="#br0" timeOffset="44081.47">27561 7095 0,'0'0'0,"0"-25"16,24 25 31,1 0-32,-25 25-15</inkml:trace>
  <inkml:trace contextRef="#ctx0" brushRef="#br0" timeOffset="44269.56">27536 7393 0,'0'0'0,"-25"0"32,25 24-32</inkml:trace>
  <inkml:trace contextRef="#ctx0" brushRef="#br0" timeOffset="45519.76">28230 7120 0,'0'-25'47,"0"50"-47,0 0 16,0 49 0,25 25-1,0-24 1,0-51-16,24-24 15,1 0 1,-25-74 0,0 0-1,-25-26 17,0 26-17,0 99 16,0 0-15,0 24 0,49 26-1,1-26 1,-25-24-16,24-25 16,1-50-1,-50-24 1,25 0-1,-25-1 1,0 100 15,24 25 1,-24 24-17,50 0 1,-50-24-1</inkml:trace>
  <inkml:trace contextRef="#ctx0" brushRef="#br0" timeOffset="46037.57">29520 6921 0,'0'0'0,"0"25"78,-25 0-78,1 0 15,-1-1-15,-25 1 16,-24 25 0,-1 0-1,75-26 1,-24-24-1,48 0 1,1 25 0,25-25-1,24 25 17,1 0-17,-26 0 1,-24-1-1,0 1 1,0-25-16</inkml:trace>
  <inkml:trace contextRef="#ctx0" brushRef="#br0" timeOffset="46687.53">29892 7020 0,'0'-24'16,"0"-1"-16,-24 25 47,24 25-32,0 24-15,0-24 16,24 0-1,-24 25 1,25-26 0,25-24-1,-1-24 1,-24 24-16,0-75 16,0 1-1,-25 24 1,0 25 15,0 75-15,0 24-1,25-24 17,-1-50-17,51 25 1,-26-50-1,-24-25 1,0-24-16,0-1 16,-25 26-1,-25 74 17,25 49-17,0 0 1,0 26-1,25-26 1,0-49 0,-25 0-1</inkml:trace>
  <inkml:trace contextRef="#ctx0" brushRef="#br0" timeOffset="46987.41">30612 7194 0,'0'-25'31,"0"50"-31,-25 0 16,25 0 0,25 49-1,24-49 1,-24-25-1,0-25 1,0-24 0,0 24-16,-25-25 31,-25 1-15,-25 49-1,1 0-15</inkml:trace>
  <inkml:trace contextRef="#ctx0" brushRef="#br0" timeOffset="47622.53">29347 8112 0,'0'0'0,"0"-25"47,0 50-16,0 0-31,0 24 16,0 1-1,-25 49 1,0-49-16,25 24 16,25-24-1,49 0 1,25-50 0,1-25-1,-26 0 1</inkml:trace>
  <inkml:trace contextRef="#ctx0" brushRef="#br0" timeOffset="47853.77">29322 8360 0,'0'0'0,"-25"0"16,25-25 15,25 25-15,0 0-1,49-25 1,25 25 0,-49 0-16</inkml:trace>
  <inkml:trace contextRef="#ctx0" brushRef="#br0" timeOffset="48620.51">30513 8162 0,'0'0'0,"-50"0"109,25 24-93,0 1-16,-24 0 15,-1-25-15,-49 50 16,24-1 0,26-49 15,24 25-15,25 0-1,50 0 1,24 0-1,0-25 1,1 24 0,-25-24-1,-26 0 17,-24 25-32</inkml:trace>
  <inkml:trace contextRef="#ctx0" brushRef="#br0" timeOffset="48904.22">30165 8732 0,'0'25'47,"25"-25"-31,0 0 0,24 0-16,-24 25 0,25-25 15,49 0 1,-24-25-1,24 25 1</inkml:trace>
  <inkml:trace contextRef="#ctx0" brushRef="#br0" timeOffset="49490.89">31133 8038 0,'0'0'0,"-25"24"62,25 1-62,0 25 16,0-1-16,0-24 15,0 25-15,0 49 16,0 0 0,0-24-1,0-50 17,25-25-32,24 0 15,26-50 1</inkml:trace>
  <inkml:trace contextRef="#ctx0" brushRef="#br0" timeOffset="49721.1">31058 8261 0,'0'0'16,"-24"0"-1,-1 0-15,74 25 47,-24-25-31,25 24-16,49-24 16</inkml:trace>
  <inkml:trace contextRef="#ctx0" brushRef="#br0" timeOffset="50204.17">31579 8360 0,'25'0'16,"0"0"31,-25 25-47,0 0 31,-25 24-31,25-24 16,-25 0-16,0 0 15,-24 49 1,24-49-16,0 0 15,0-25 1,1 0 0,24-50-1,24 1 1,1-1 0,0 25-1,0 25 16,-25 25 1,25 25-32,-1-1 15,-24-24 1</inkml:trace>
  <inkml:trace contextRef="#ctx0" brushRef="#br0" timeOffset="50404.2">31678 8683 0,'-24'24'16,"24"1"0,0 0-16,0 25 15,-25 24 1,0-24-1,25-26 1</inkml:trace>
  <inkml:trace contextRef="#ctx0" brushRef="#br0" timeOffset="51090.43">32100 8335 0,'0'-25'16,"-25"25"-1,25 25 32,-24 0 156,24 0-187,0 0 0,-25 0-16,25-1 15,-25 51 1,0-1-1,25 1 1,0-26 0,25-24-1,49-25 1,-49 0-16,0-25 16</inkml:trace>
  <inkml:trace contextRef="#ctx0" brushRef="#br0" timeOffset="51692.45">32249 8435 0,'0'0'0,"25"0"62,-25 24-46,25-24-16,-25 25 15,0 0-15,0 0 16,0 0 0,-25-25-1,25 24 1,25-24 15,-1-24-15,1-1-1,0 25-15,0-25 16,0 25 0,-25-25 15,0 0 16,0 1-47,0-1 15</inkml:trace>
  <inkml:trace contextRef="#ctx0" brushRef="#br0" timeOffset="52021.26">32621 8286 0,'25'0'47,"-25"24"-47,25-24 15,-25 25 1,25-25-16,-25 25 0,0 25 16,0 24 15,-25 1-15,-25 24-1,1-50 1,-26 1-1,26-50-15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45:13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2704 0,'0'-25'32,"0"0"-17,-25 50 48,25 0-63,0 49 15,-25 1-15,25 24 16,0 0 0,-49 100-1,24-75 1,50-25 0,-1-74-1,150-50 1,-50-49-1,-25-26 1,-99 26 0</inkml:trace>
  <inkml:trace contextRef="#ctx0" brushRef="#br0" timeOffset="282.76">1067 2853 0,'0'0'0,"-25"-25"15,0-25 1,50 1 0,25-1-1,74-24 1,-25-1-1,0 1 1,-74 49 0,0 25-1</inkml:trace>
  <inkml:trace contextRef="#ctx0" brushRef="#br0" timeOffset="533.69">1092 2977 0,'0'0'0,"-25"0"31,0 0-31,50 0 16,0-25-1,99-49 1,0 24 0,-25 25-1,-50 0 1</inkml:trace>
  <inkml:trace contextRef="#ctx0" brushRef="#br0" timeOffset="1016.93">2357 2481 0,'0'0'0,"-25"-50"31,0 50-15,25-25-16,-25 50 15,-49 99 1,24-49-16,-49 148 16,0-25-1,24-74 1,51-49 0,-1-75-1,25-50 1,0-74 15,25-25-15,-25 25-1,0 99 1,0 1 0,99 148 15,25-25-16,-25 25 1,0-50 0,-49-49-1</inkml:trace>
  <inkml:trace contextRef="#ctx0" brushRef="#br0" timeOffset="1466.92">2679 2679 0,'0'0'0,"0"-25"16,0 1 0,0-1-1,0 50-15,0 49 16,-49 124 0,24 26-1,0-100 1,25-50-1,0-123 17,50-125-17,24-99 1,-24 0 0,-26 124-1,1 100 1,0 49-16,25 25 31,-26 123-15,51 26-1,-50 24 1,-1-24 0,-24-75-1,0-24 1,0-50-16</inkml:trace>
  <inkml:trace contextRef="#ctx0" brushRef="#br0" timeOffset="2167.26">2778 3101 0,'0'-25'0,"0"50"0,-24-124 16,24 24-1,49 1 1,50-50 15,50 25-15,0 49-1,-25 25 1,-74 0 0,-50 75 15,0 49-16,0 50 1,0-75-16,-25 100 16,25-75-1,-25-99 1,50-99 15,0-99-15,24-1 15,-24 75-15,25 99-1,-25 50 1,-1 99 0,1 50-1,-25-125-15,50 1 16,-25-50-1,24-25 1,26-99 0,-1-49-1,0-1 1,-49 100 0,25 74-1,-25 124 1,-25 74 15,0 0-15,-25-49-1,25-99-15,25-25 16</inkml:trace>
  <inkml:trace contextRef="#ctx0" brushRef="#br0" timeOffset="2616.64">4341 2555 0,'0'-49'16,"0"98"-16,25-123 16,-25 99 15,-25 99-15,25 74-1,-25 75 1,25-149-16,-24 74 31,24-74-15,0-74-1,0-100 17,0-123-17,24-125 1,1 0-1,25 50 1,-25 100 0,49 73-1,0 50 1,-49 25-16,25 124 16,-75 124-1,-49 25 1,-1-99 15,50-100-31</inkml:trace>
  <inkml:trace contextRef="#ctx0" brushRef="#br0" timeOffset="2916.56">5036 2506 0,'0'0'0,"25"0"0,-25-25 16,0 50-1,-25 74 1,0 25 0,25 49-1,25-24 1,24-74 15,1-26-15,49-49-1,0-74 1,-49 49-16</inkml:trace>
  <inkml:trace contextRef="#ctx0" brushRef="#br0" timeOffset="3150.49">5730 2580 0,'0'0'0,"25"-50"16,0 50 15,-25 25-31,-25 0 16,25 124 0,-25 0-1,50 0 1,50-50 15,-26-99-15,1 0-16,74-25 15,-74-25-15</inkml:trace>
  <inkml:trace contextRef="#ctx0" brushRef="#br0" timeOffset="3350.81">5954 2506 0,'0'0'0,"-25"0"0,0-25 15,25 0 1,0 0 0,0 0-16,50 1 15,-1-1-15,100 0 31,-50-25-15</inkml:trace>
  <inkml:trace contextRef="#ctx0" brushRef="#br0" timeOffset="3533.55">5780 2828 0,'0'0'0,"-25"50"15,75-75 1,-1 0-16,26 0 16,74-49-1,-75 49-15</inkml:trace>
  <inkml:trace contextRef="#ctx0" brushRef="#br0" timeOffset="4283.67">322 4763 0,'0'0'0,"-49"0"32,74 25-1,24-25-31,-24 0 16,50 0-1,-26 0-15,150-25 16,73 0-1,76-24 1,24-26 0,0 50-1,0-24 1,0 24 0,25-25-1,25 1 1,-25-1 15,24 25-15,224-49-1,-272 24 1,-51 25 0,-49-24-1,0-1 1,-75 25-1,-49 1 1,-75-1 0,-74 0-1</inkml:trace>
  <inkml:trace contextRef="#ctx0" brushRef="#br0" timeOffset="4700.82">7095 3225 0,'0'0'0,"0"-25"31,-25 0-15,0 25 15,25 25-31,-25 0 16,50 0 0,25-25-1,-1 0 1,-49-25 15,25-25-15,-25 1-1,-25 24 1,-24 25 0,-1 50-1,25-1 1</inkml:trace>
  <inkml:trace contextRef="#ctx0" brushRef="#br0" timeOffset="5016.71">7144 3523 0,'25'24'31,"-25"1"-31,0 0 16,0 0-16,0 0 31,25 24-15,0-49-1,24 0 1,1-25 0,-25 1-1,-25-1-15,0-25 16,-50 25-1,1 25 1,-26-24 0,26 24-16</inkml:trace>
  <inkml:trace contextRef="#ctx0" brushRef="#br0" timeOffset="8817.48">9228 2878 0,'0'0'0,"0"-25"16,25 25-1,-50 25 32,25 49-47,-25 100 16,1-1-1,-1-24 1,25-50 0,0-49-1</inkml:trace>
  <inkml:trace contextRef="#ctx0" brushRef="#br0" timeOffset="9126.37">8955 2927 0,'0'0'15,"-24"-25"1,-1 25-16,25-24 47,49 24-47,75-25 16,50-50-1,-75 26 1,-24 24 15,-51 25-15</inkml:trace>
  <inkml:trace contextRef="#ctx0" brushRef="#br0" timeOffset="9533.96">9476 3374 0,'0'0'15,"25"0"1,0 0 0,0 0-1,-1-25-15,101-25 16,-26 1 15,-50 24-15,-49 0-1,-49 0 1,-26 1 0,1 73-1,-1 26 1,51 24-1,24-25 1,49-24 0,51-50-1,-51 0-15,26 0 16</inkml:trace>
  <inkml:trace contextRef="#ctx0" brushRef="#br0" timeOffset="9917.21">10196 3175 0,'0'0'16,"24"0"-1,-24 50 1,0-25 0,25 49-1,-50 1 1,25-51-1,0 1 1,25-99 0,25-25-1,24-1 1,1 51 0,-1 24-1,1 50 1,-75 49 15,0 25-15,-25-24-1,50-50 1,-25-1-16</inkml:trace>
  <inkml:trace contextRef="#ctx0" brushRef="#br0" timeOffset="10253.99">12279 2853 0,'0'0'0,"0"-25"32,-24 25-17,24 25 1,24 0 0,-24 24-16,0 1 15,25 49 1,-25-24-1,-25-26 1</inkml:trace>
  <inkml:trace contextRef="#ctx0" brushRef="#br0" timeOffset="10400.26">12329 2754 0,'0'0'0,"0"-75"16,-25 50 0,25 1-1</inkml:trace>
  <inkml:trace contextRef="#ctx0" brushRef="#br0" timeOffset="10717.35">12503 2927 0,'0'0'0,"25"50"15,-1 49 1,-24-24 0,0-26-1,0-24 1,0-50 0,25-49-1,25-1 1,-1 26 15,1 24-15,0 25-1,-1 25 1,-24 24 0,25 26-1,49-50 1,-25-25-16</inkml:trace>
  <inkml:trace contextRef="#ctx0" brushRef="#br0" timeOffset="11117.45">13321 2927 0,'0'0'0,"25"-74"15,-25 49 1,-49 25 0,-51 50-1,51 24 16,-1 1-15,50-1 0,50 0-1,-1-49 1,75-50 0,-49-49-1,-26-25 1,-49-75-1,-24 0 1,-26 26 0,25 98-1,-24 50 1,24 25 0,0 49-1,50 50 16,24 0-15,1-74-16</inkml:trace>
  <inkml:trace contextRef="#ctx0" brushRef="#br0" timeOffset="11316.64">13743 2803 0,'0'0'0,"0"-49"15,25 24 1,-25 50 15,25 24-15,-1 50-1,-24-24 1,25-1 0</inkml:trace>
  <inkml:trace contextRef="#ctx0" brushRef="#br0" timeOffset="11450.43">13817 2729 0,'0'0'0,"0"-50"0,-24 25 16,-1-49 0</inkml:trace>
  <inkml:trace contextRef="#ctx0" brushRef="#br0" timeOffset="11734.06">13892 2704 0,'0'0'0,"50"50"16,-26 24 0,1-24-1,0-1 1,-25-24 15,25-25-15,24-50-1,1-49 1,-25-25 0,24 25-1,-24 49 1</inkml:trace>
  <inkml:trace contextRef="#ctx0" brushRef="#br0" timeOffset="11867.26">14239 2530 0,'25'50'16,"-25"24"-1,0-24 1,0 24 0,25-24-1,-25 0 1,25-1 15</inkml:trace>
  <inkml:trace contextRef="#ctx0" brushRef="#br0" timeOffset="12000.3">14388 2580 0,'0'0'0,"0"-25"0,0-24 16,0 24-1,-25 0 1</inkml:trace>
  <inkml:trace contextRef="#ctx0" brushRef="#br0" timeOffset="13385.39">14909 2580 0,'0'0'0,"25"-25"31,-25 0-31,-25 1 16,-49 24-1,24 49 1,-24 26 0,49 24-1,25 0 1,25-49-1,24-26 1,50-48 0,-24-51-1,-50-74 1,-1-49 0,-48 24-1,24 125-15,0-26 31,0 50-15,-50 50 0,25 50-1,25 49 1,25 25 0,25-25-1,-1-50 1,26-24-1,-26-50 1,-24-25 0,-25-25-1,25 50 17,-25 25-1,0 49-16,25-24 1,-1-25 0,26-25-1,-25-50 1,25-24 0,-26-25-1,-24 49-15,0 25 16,25 25-1,-25 25 1,0 25 0,0 49-1,75-74 1,49-1 0,0-48-1,-25-51 16,-50-24-15,-49 0 0,-24 99 15,-26 0-15,0 99-1,26 25 1,73-99-1,-24-25 1,74-50 0,-24-24-1,-26-25 1,-49 24 0,0 50 15,0 50-16,0 50 1,0 98 0,25-123-1,50-25 1,-1-50 0,0-25-1,-24-99 1,-25-74-1,0 25 1,-1 74 0,-24 99-1,-24 50 1,-26 49 0,50 0-1,-25 75 1,75 0-1,-1 0 1,-24-50 0,0-49-1</inkml:trace>
  <inkml:trace contextRef="#ctx0" brushRef="#br0" timeOffset="13737.13">17018 2506 0,'0'0'0,"0"-25"16,0 0 0,-50 75-1,50-26 1,-25 1-1,25 50 1,25-1 0,25-24-1,-26-26-15,1 1 16,-25 0 0,25 0-1,-75 24 1,-24-24-1,0 0 1</inkml:trace>
  <inkml:trace contextRef="#ctx0" brushRef="#br0" timeOffset="15118.24">19895 2630 0,'0'-50'0,"0"100"0,-25-150 15,25 76 1,-24-26 0,-1 25-16,-25 0 15,25 25 1,-124 75 0,50 74-1,74-1 1,25-48-1,50-51 1,24-49 0,1-74-1,-1 24 17,-49 1-32,0 49 31,-25 99-16,0 25 1,-25-74-16</inkml:trace>
  <inkml:trace contextRef="#ctx0" brushRef="#br0" timeOffset="15418.01">19945 2803 0,'0'0'0,"25"-49"16,24-1-1,-24 25 1,0 25 0,0 50-1,-50 49 1,25 0 0,-25-74-1,50-50 16,24-49-15,26-50 0,-26 49-1,1 51 1,-25-1-16</inkml:trace>
  <inkml:trace contextRef="#ctx0" brushRef="#br0" timeOffset="15684.48">20540 2853 0,'0'0'16,"25"0"-16,49-75 15,-49 1 1,-25 24 0,-25 26-1,-49 24 16,-25 74-15,74 25 0,25 25-1,74-24 1,125-76 0,-100-24-16</inkml:trace>
  <inkml:trace contextRef="#ctx0" brushRef="#br0" timeOffset="15950.92">22177 2406 0,'0'0'0,"0"-24"31,-24 24-31,-26 0 31,-24 24-15,-1 76 0,26-1-1,49 0 1,74-49 0,0-50-16,75 0 15,-50-50 1</inkml:trace>
  <inkml:trace contextRef="#ctx0" brushRef="#br0" timeOffset="16334.74">22450 2257 0,'0'0'0,"0"-124"15,25 75 1,-25 123 31,0 1-32,0 98 1,-25 100 0,25-198-1,0-51 1,0-48 0,75-76-1,-1 26 1,-24 24-1,-25 50 1,-1 25 0,1 25-1,0 24 1,0-24 0,24-25-1,-24-50-15,0 25 16</inkml:trace>
  <inkml:trace contextRef="#ctx0" brushRef="#br0" timeOffset="16850.75">22996 2580 0,'0'-50'16,"0"100"-16,25-149 15,0 99 1,-75 0 0,0 25-1,26 49 1,-1 25-1,50-24 1,-1-51 0,26-24-1,-25-24-15,24-26 16,-24-49 0,25 0-1,0 24 16,-1 50-15,-24 1 0,0 73-1,-25 1 1,-25 49 0,25-25-1,25 1 1,-25-50-16,49-1 15,26-24 1,-1-49 0,-49-1-1,-25-49 1,-25 0 0,-24 49-1,24 50 16,50-25-31</inkml:trace>
  <inkml:trace contextRef="#ctx0" brushRef="#br0" timeOffset="17101.49">23616 2357 0,'25'0'16,"-50"0"-16,75 0 16,-25 25 15,-25-1-16,0 1-15,0 25 16,74 24 0,-24 25-1,-50-49 1,24 0 0,-73-26-1,-1-24 16,25-49-31</inkml:trace>
  <inkml:trace contextRef="#ctx0" brushRef="#br0" timeOffset="17450.96">24013 2605 0,'0'0'0,"25"0"15,25 0 1,24 0-1,0-25 1,1 0 0,-26-24-1,-24-1 1,-50 25 0,-49 25-1,0 50 16,24 24-15,25-24 0,50 24-1,25-24 1,24-25 0,50-50-1,-99 25-15</inkml:trace>
  <inkml:trace contextRef="#ctx0" brushRef="#br0" timeOffset="17801.68">24683 2530 0,'0'0'0,"25"-24"15,0 24 1,-1 24 15,-24 51-31,-24-1 31,-1 1-15,25-51 0,-25 1-1,75-99 1,74-25 0,-25 24-1,0 26 1,-25 49-1,-49 0 1,-25 74 0,0 25-1,0-74 1,-25 0 0</inkml:trace>
  <inkml:trace contextRef="#ctx0" brushRef="#br0" timeOffset="19301.55">27164 2332 0,'0'0'0,"24"-25"16,-24 0-16,0 0 16,-49 1-1,-1-1 1,-74 74 0,0 26-1,25 49 1,99-25 15,50-74-15,49-25-1,74-99 1,-123 24 0,-25 1-1,-25 49 1,0 50-1,-25 0 1,25 74 0,25 0-1,49-24 1,25-51 15,-24-48-31,-26 24 16,76-75-1,-101 1-15,26-75 16,-50-50 0,0 26-1,-25 74 1,-24 123 15,49 76-15,0 48-1,0 1 1,24 0 0,26-25-1,-25-49 1,-25-51-16</inkml:trace>
  <inkml:trace contextRef="#ctx0" brushRef="#br0" timeOffset="19467.63">27561 2382 0,'0'0'0,"0"-25"15,-25-25 1,25 0 0,49 26-1,51-1 1,-26 0-16</inkml:trace>
  <inkml:trace contextRef="#ctx0" brushRef="#br0" timeOffset="19784.59">28404 2282 0,'25'-25'31,"0"25"-31,24 0 16,1 50-1,-25 25 1,-25 24 0,-50-50-1,50-24 1,0-50-1,25-49 1,49-50 0,25 0-1,-24 74 1</inkml:trace>
  <inkml:trace contextRef="#ctx0" brushRef="#br0" timeOffset="20168.18">28999 2307 0,'0'0'0,"25"0"31,-25-25-31,-25 0 16,-24 25-1,-26 50 1,1 0-1,49 24 1,25-24 0,50-50-1,49-25 1,0 0 0,-49-49-1,-25 24 16,-1 50-15,1 25 0,-25 25-1,-25 24 1,25-24 0</inkml:trace>
  <inkml:trace contextRef="#ctx0" brushRef="#br0" timeOffset="20478.81">29223 2332 0,'0'0'16,"24"-50"-16,26 50 15,-50-25 1,25 50 0,-50 75-1,25-26 16,-25-49-15,50-50 15,-25 0-31,25 0 16,49-49 0,-24 24-1,-25 25 1,-1 50 15</inkml:trace>
  <inkml:trace contextRef="#ctx0" brushRef="#br0" timeOffset="20902.03">29744 2332 0,'0'0'16,"49"-25"-16,-24-25 31,-25 26-16,-50 24 1,1 0 0,-1 49-1,1 51 1,49-26 0,24-49-1,26-25 1,-25 0-16,74-50 15,-49-24 1,-26-75 0,26 0-1,-50 25 1,0 50 15,-50 74 0,26 74-15,-1 25 0,50-24-1,-1-26-15</inkml:trace>
  <inkml:trace contextRef="#ctx0" brushRef="#br0" timeOffset="21184.54">30091 2208 0,'0'0'0,"25"0"16,-50 25-1,0 24 1,-25 1 0,50 24-1,0-24 1,50-25 0,0 0-1,49-75 16,-50 0-15,-49 1-16,25-26 16,0 1-1,-50 49 1,25 0 0</inkml:trace>
  <inkml:trace contextRef="#ctx0" brushRef="#br0" timeOffset="21667.69">30562 2307 0,'25'25'16,"-50"-50"-16,50 75 15,-25-1 1,0-24 0,-25 0-16,0 0 31,1-25 0,73-50-15,26-49-1,24 49 1,-50 25 0,1 25-1,-50 50 1,25 0-1,-25-1 1,0-24 0,74-74-1,26 24 1,24-25 0,-75 25-1,1 25 16,-25 25-15,-25 25 0,0 24-1,-50-24 1,25-25-16</inkml:trace>
  <inkml:trace contextRef="#ctx0" brushRef="#br0" timeOffset="23968.32">1637 5582 0,'0'0'0,"0"-100"16,0 76-1,-25 24 1,1 0 0,-1 0-1,0 24 1,-25 51-1,1 49 1,49 0 0,0 25-1,0 0 1,0-100-16,25 100 16,-25-25-1,0-49 1,-25-26-1</inkml:trace>
  <inkml:trace contextRef="#ctx0" brushRef="#br0" timeOffset="24334.83">1414 6177 0,'0'0'0,"25"-124"16,0 99 0,-1-49-1,26 49 1,24 25 0,1 25-1,-26 74 1,-49 25-1,0-50 1,0-49 0,0-50-1,25 1 1,25-125 0,0 50-1,-26 74 1</inkml:trace>
  <inkml:trace contextRef="#ctx0" brushRef="#br0" timeOffset="24634.72">2009 5929 0,'0'25'16,"0"0"0,-24 24-1,-1 26 1,50-26-1,-1 1 1,1-50-16,25 0 16,-1 0-1,-49-50 1,25-24 0,-50 24 15,-24-24-16,-1 24 1</inkml:trace>
  <inkml:trace contextRef="#ctx0" brushRef="#br0" timeOffset="25085.11">2233 5979 0,'0'0'0,"24"0"0,26 24 31,-50 26-15,0-25-1,0 0 1,0-50 15,25 0-31,0-49 31,24-1-15,1 50 0,0 25-1,-26 50 1,1 0-16,-25 24 16,0-49-1,25-50 16,25-74-15,74 24 0,-25 26-1,0 49 1,-49 49 0,-26 26-1,1-1 1</inkml:trace>
  <inkml:trace contextRef="#ctx0" brushRef="#br0" timeOffset="26068.59">4862 5805 0,'0'0'0,"-25"50"0,25-1 16,0 1-1,-49 24 1,24 1 0,50-75 15,-25-50-31,25 0 16,74-49-1,50-25 1,-50 50-1,-25 74 1,-49 0-16,25 49 16,-50 51-1,0-1 1,-25-25 0,50-49 15,24-25-16,75-50 1,-49-24 0,-75-25-1,49 49 1,-49 25 0,-49 25-1,-26 75 1,51-1-1,24 1 1,24-26 0,26-24-1,24-50 1,1-24 0,-50-26-1,24-24 16,50 0-15,-24 74 0,-50 0-1,-1 50-15,1 74 16,-74 0 0,24 1-1,25-76 1,-25-24-1,25-49 1,74-26 0,26-49-1,-26 50 1,-49 49 0,0 25-1</inkml:trace>
  <inkml:trace contextRef="#ctx0" brushRef="#br0" timeOffset="26417.93">6227 5731 0,'0'24'16,"0"-48"-16,0 98 15,-25-24 1,0-1 0,0-24-1,25 0 1,25-75-1,25 1 1,24-51 0,0 51-1,-49 49 1,-25 25 0,0 49 15,-25 0-16,25-49 1,50-74 0,24-26-1,-24 50 1,99-99 0</inkml:trace>
  <inkml:trace contextRef="#ctx0" brushRef="#br0" timeOffset="27051.34">6747 5656 0,'0'0'15,"-24"50"1,24-25-1,0 49 1,24 0 0,1-74-16,75 0 15,24-49 1,-50-26 0,-24 1-1,-26 24 16,-73 25-15,-1 75 0,-24 0-1,24 49 1,50-49 0,25-26-1,99-48 1,-50-51-1,-49 1 1,0-1 0,0 50-1,-25 1 1,25 73 0,-1 51 15,1-26-16,50-24 1,24-50 0,-25-25-1,26-149 1,-51-49 0,26-50-1,-51 99 1,1 149-1,-74 50 1,-26 149 0,1 24-1,24 26 1,25-150 0</inkml:trace>
  <inkml:trace contextRef="#ctx0" brushRef="#br0" timeOffset="27801.44">10171 5433 0,'0'0'0,"0"-25"16,0 75 15,0-26-15,-25 51-16,25 99 15,-25-1 1,0-74 0,25-74 15,0 0-16,-24-75 1,48-74 0,1-49-1,25-51 1,24 1 0,1 99-1,24 75 1,-99 73-1,0 100 1,-25 50 0,-24-50-1,49-50 1,24-74 0</inkml:trace>
  <inkml:trace contextRef="#ctx0" brushRef="#br0" timeOffset="28102.4">10940 5234 0,'0'0'0,"25"0"31,-50 0-31,-25 75 16,1-1-1,49-24 1,49-25-1,50-25 1,-24-50 0,-50 0-1,-50 1 1,-25-1 0,1 25-1,24 25 16,50 0-31</inkml:trace>
  <inkml:trace contextRef="#ctx0" brushRef="#br0" timeOffset="28518.65">11262 5210 0,'25'0'16,"-50"0"-16,75 0 16,-50 24-1,0 76 1,-25 24-1,0 0 1,25 49 0,0-24-1,0-74 1,0-51 15,0-73-15,0-75-1,0-50 1,25-49 0,0 24-1,25 75 1,-1 75 0,-24 49-1,0 74 1,-25 50-1,-50 50 1,25-50 0,25-99-1</inkml:trace>
  <inkml:trace contextRef="#ctx0" brushRef="#br0" timeOffset="30301.96">11709 5259 0,'0'0'0,"25"0"16,-50 75 15,0-1-15,25-24 0,25-50-1,0 0-15,24-25 16,1-25-1,-25-24 1,-25-1 0,0 100 31,0 25-47,49 49 31,51-49-16,-1-50 1,25-25 0,-25-50-1,-74 51-15,0-125 16,-1-25 0,-24 0-1,0 100 1,-24 74-1,-26 124 1,25 25 0,25 25-1,75-50 1,74-75 0,-25-49 15,-25-74-16,-74 49-15,-25-25 16,0-24 0,-100 74-1,26 50 1,49 49 0,25-25-1,25-49 1,49-50-1,1-24 1,-50-26 0,-1 50-1,-24-24 1,0 24 0,0 99 15,25 26-16,25-26 1,49-49 0,50-50-1,-50-25 1,0-49 0,-24-50-1,-26-49 1,-24-1-1,0 125 1,-25 49 0,-25 100-1,0 49 1,25 49 0,-24 26 15,-26-26-16,50-73 1,25-125 15,0-50-15,24-49 0,1 25-1,-25 50-15,49-1 16,-24 25-1,-26 25 1,1 75 0,-50 24-1,1 0 1,-1-49 0,50-50 15,74-25-16,-25-50 1,1-24 0,-26 0-1,-98 124 17,-26 49-17,50 1 1,25-1-1,0-24 1,50-50 0,-25-25-1,99-50 1,-99 51 0,49-51-1,-49 75 16,0 0-31,0 25 16,-25 0 0,24 24-1,26-24 1,-25-25 0,24-49-1,26-26 1,-26 26-1,-24 24 1,0 25 0,25 0-1,-26 25 1,-24-1-16</inkml:trace>
  <inkml:trace contextRef="#ctx0" brushRef="#br0" timeOffset="36285.83">16447 4937 0,'0'0'0,"0"-25"47,25 25-31,-25-25-16,-25 0 15,0 0 1,-49 1 0,-25 24-1,-25 49 1,49 100 0,25 0 15,50-75-31,50 1 15,49-50 1,1-50 0,-26-25-1,0-24 1,-49 24 0,25 75 15,-50 25-16,25 24 1,-25 0 0,0-49-1</inkml:trace>
  <inkml:trace contextRef="#ctx0" brushRef="#br0" timeOffset="36686.83">16770 5011 0,'0'0'0,"24"-25"31,-24 0-15,0 50 0,0 50-1,-24-1 1,24-24-1,0-25 1,24-50 0,1-50-1,50 26 1,-51-1 0,1 50 15,-25 25-16,25 49 1,0 1 0,0-26-1,24-24 1,26-25 0,24-49-1</inkml:trace>
  <inkml:trace contextRef="#ctx0" brushRef="#br0" timeOffset="37089.19">17340 5086 0,'25'-75'0,"-50"150"0,99-274 15,-49 174 1,-25 0 0,-25 25-1,-49 50 1,0 24 15,24 75-15,100-74-1,-26-50 1,125-25 0,-25-25-1,-24-74 1,-51-50 0,-49-50-1,0 26 1,-25 98-1,1 125 17,-1-1-17,0 26-15,25 173 32,0-149-17,0-24-15,25-1 16,0 75-1</inkml:trace>
  <inkml:trace contextRef="#ctx0" brushRef="#br0" timeOffset="38419.6">19275 4391 0,'0'0'0,"0"50"32,0-26-17,0 100 1,25 50 0,0 24-1,-25-49 1,-25-49-1,25-76 1,0-48 15,0-26-31,25-74 16,24 49 0,1 26 15,-1 49-16,26 49 1,-50 26 0,-25 24-1,0-24 1,24-51 0</inkml:trace>
  <inkml:trace contextRef="#ctx0" brushRef="#br0" timeOffset="39219.61">19746 5086 0,'0'-25'16,"25"25"-16,0-25 0,25-25 16,-1-24 15,1 24-16,-25 1 1,-50 24 0,0 50-1,-25 24 1,1 26 0,24-26-16,25 26 15,50-50 1,24-1-1,-24-48 1,24-26 0,-49 0-1,-25-24 1,25 49 0,-25 50 30,24 24-30,51-49 0,-1 0-16,100-49 15,-25-1 1,-75-24 0,-49 24-1,-50 25 1,-49 25-1,24 50 1,25 24 0,25 50-1,0 25 1,25 50 0,-25 24 15,0-124-31,-25 25 15,1-74 1,-1-75 0,0-74-1,0-100 1,50-49 0,49 0-1,1 75 1,-1 49-1</inkml:trace>
  <inkml:trace contextRef="#ctx0" brushRef="#br0" timeOffset="39852.58">20813 4515 0,'25'0'0,"-50"0"0,50 25 62,-50 49-46,25 75 0,0 0-1,25-50 1,-25-74 0,49-25-1,1-75 1,0-49-1,-26 50-15,26-50 16,-50 99 0,25 0-1,-25 50 1,0 50 0,25 98 15,24-98-16,26-51 1,-50-24 0,74-49-1,-25-75 1,-74 49 0,25-24-16,-25-124 15,0 49 1,0 100-1,-25 99 1,0 74 0,1 75-1,48 24 1,-24 25 0,25 1 15,-25-100-16,0-75-15</inkml:trace>
  <inkml:trace contextRef="#ctx0" brushRef="#br0" timeOffset="40152.58">21508 4738 0,'0'25'0,"0"-50"0,24 0 0,-24 1 16,25-26-1,0 50 1,0 25 15,-25 0-15,25 24-16,24 26 16,51-1 15,-76-24-31,26 24 15,-50-24 1,-74 24 0,-26-49-1,-24-25 1</inkml:trace>
  <inkml:trace contextRef="#ctx0" brushRef="#br0" timeOffset="40401.6">20069 4490 0,'0'0'0,"-25"-25"0,0 25 15,0 0 1,1 0-1,-1-24 1</inkml:trace>
  <inkml:trace contextRef="#ctx0" brushRef="#br0" timeOffset="41952.89">23666 4689 0,'0'0'0,"0"-25"15,0 0 1,-25 25-16,-25-25 15,-24 50 1,-25 25 0,24 49-1,51 25 1,48-50 0,51-74 15,24-25-16,-25-49 1,1 0 0,-50 74-1,-1 49 1,-48 26 0,24 24-1,-25-49-15</inkml:trace>
  <inkml:trace contextRef="#ctx0" brushRef="#br0" timeOffset="42252.47">23790 4837 0,'0'0'0,"25"-24"0,24-1 15,-49 50 16,0-1-15,0 76 0,-25-51-1,25-74 17,25 1-32,0-26 15,25-49 1,24 0-1,1 74 1,-26 25-16</inkml:trace>
  <inkml:trace contextRef="#ctx0" brushRef="#br0" timeOffset="42486.57">24236 4912 0,'0'0'16,"25"-50"-1,0-24 1,0-1 0,-50 51-1,0 24 1,-24 49 0,-1 75-1,50-25 1,74-49-1,-24-25-15,24-25 16</inkml:trace>
  <inkml:trace contextRef="#ctx0" brushRef="#br0" timeOffset="42835.82">25725 4242 0,'0'0'16,"-25"-25"-16,0 0 0,0 1 16,25-1-1,-24 25 1,-1 0-16,0 25 16,0 74-1,25 25 1,0 25-1,0 0 1,25 24 0,-25 1-1,-25 24 1,-49-49 15,-1-99-15,26-25-16</inkml:trace>
  <inkml:trace contextRef="#ctx0" brushRef="#br0" timeOffset="44453.35">25328 4937 0,'0'0'0,"50"-100"16,24 26-1,0 24 1,26 1-1,-1 24 1,-25 0 0,-49 0-1,-75 50 32,26-25-47,-1 25 16,0 25-1,25 24 1,74-24 0,1-26-1,24-24 1,-25-24 0,-98-1 15,-26-25-16,25 50 1,0 0 0,50 25 15,0-25-31,49 25 31,1-25-15,-25 0-1,-26-50 1,1 1 0,-25-1-1,25-24 1,-25 49 0,0 0-1,0 0 48,25 25-48,0 0 17,-25 25-32,0 0 15,24-25 1,1 49-1,-25 26 1,0-26 0,0-24-1,25-50 32,-25-24-31,25 24-16,24-25 15,26 26 1,-26 48 0,-24 26-1,0 0 1,-25-26 15,50-24-15,-1-24-1,1 24 1,74-75 0,-99 26-16,0-1 15,-1 50 1,-73 0 0,-1 0-1,50 25 1,-25 24-1,50-24 1,25 0 0,24-25-1,25 0 1,-24-25 0,-26-49 15,-49 49-16,0 0 1,-24 0 0,-1 25-1,0-24 1,0 24 0,25-25 62,0 0-78,25 0 15,-25 0-15,25-74 16,-50-50 15,0 50-15,25 25-1,-25 74 1,1 24 0,-1 76-1,25 24 1,25 0 0,49 0-1,-49-75-15,24-24 16</inkml:trace>
  <inkml:trace contextRef="#ctx0" brushRef="#br0" timeOffset="45619.5">25824 4242 0,'0'0'0,"-25"-50"31,0 50-31,-24 75 16,-75 74 0,0 74 15,0 0-16,49-74 1,75-99-16</inkml:trace>
  <inkml:trace contextRef="#ctx0" brushRef="#br0" timeOffset="45836.75">26444 4267 0,'0'0'0,"75"-50"0,-51 50 16,-24 25 0,-49 25-1,-1 24-15,-99 100 16,-24 24 15,24-49-15,124-99-16</inkml:trace>
  <inkml:trace contextRef="#ctx0" brushRef="#br0" timeOffset="46053.13">26742 4217 0,'0'0'0,"124"-74"31,-124 99-31,-25-1 15,-74 125 1,-75 75 0,-49-1-1,99-25 1,124-148 0</inkml:trace>
  <inkml:trace contextRef="#ctx0" brushRef="#br0" timeOffset="46219.98">27164 4217 0,'0'0'0,"0"50"32,-50 24-32,0 1 15,-98 123 1,48-24-1</inkml:trace>
  <inkml:trace contextRef="#ctx0" brushRef="#br0" timeOffset="46570.49">28553 3994 0,'0'0'0,"-25"-74"16,0 24-1,-49 25 1,-1 75 0,1 49-1,49 50 1,0-50-16,50 50 15,0 25 1,0-26 0,-25 51-1,-50-25 1,-49-50 15,74-100-31</inkml:trace>
  <inkml:trace contextRef="#ctx0" brushRef="#br0" timeOffset="48237.1">28081 4738 0,'0'0'0,"75"-99"16,24 0-1,50 49 1,25 1-1,-26-1 1,-73 25 0,-50 25 15,-50 0-31,-74 50 31,-1 24-15,26 1-1,74-1 1,25-49-16,99 0 16,0-25-1,-25-25 1,-49-25 0,-100 1-1,-49-1 1,0 0-1,74 26 1,0 24 0,149-25-1,0 0 1,25 0 15,-75 25-31,1-25 16,-26 50-1,-49 25 1,-24 24 0,-1 1-1,25-26 1,25-24 0,24 0-1,75-75 1,-74 25-1,-50-24 17,25-26-32,-50 26 31,25 24-15,0 50 30,0 0-30,25 24 0,-1-24-1,1 25 1,50-50 0,-26 0-16,1 0 15,0-25 1,-1-50-1,1-24 1,24 25 0,-49 49 15,49 25-15,-24 0-1,-25 49 1,-25 51-1,0-1 1,-25-49 0,50-75 15,24-25-15,26-24-1,24-1 1,-24 75-1,-26 0 1,-24 50 0,0 0 15,0-26-31,24 1 16,1 0-1,49-25 1,75-74-1,-75-26 1,-49 1 0,-50 49-1,-75 26 1,-24 73 0,24 1-1,26 24 1,49 26-1,25-76 1,-1 1-16,76-25 16,-1-25-1,0 1 1,0-76 15,-74 51-31,0-125 16,0-49-1,-50 49 1,25 124 0,-25 50-1,0 50 1,25 124 0,0 24-1,50 1 1,-25-26-1,0-123-15</inkml:trace>
  <inkml:trace contextRef="#ctx0" brushRef="#br0" timeOffset="49203.78">2729 8062 0,'0'0'0,"-50"-24"15,50-1-15,-25 74 47,25 1-47,0 24 16,-74 150 0,24-26-1,1-24 1</inkml:trace>
  <inkml:trace contextRef="#ctx0" brushRef="#br0" timeOffset="49636.59">2381 8782 0,'0'0'0,"-24"-25"0,24 0 31,0 0-15,0-24-1,49-26 1,75 1 0,-49 49-1,-1 0 1,-74 1 0,25 24-1,-50 49 1,25-24-16,-25 74 15,50-49 1,25-25 0,49-50-1,0-50 1,-24 1 15,-51 0-15,-24 49-1,-74-25 1,24 50 0,26 50-16</inkml:trace>
  <inkml:trace contextRef="#ctx0" brushRef="#br0" timeOffset="50170.24">4614 8038 0,'0'-25'31,"0"0"-15,0 75-16,0-26 15,-25 100 1,25 0 0,0-74-1,25-25 1,25-25-1,49-75 1,0 26 0,-49 49-1,-1-25 1,-24 75 0,-25 24-1,0 1 1,-49-1-1,-1-24 1,0-26 0,1-24-1,-1-49 1,50 24-16</inkml:trace>
  <inkml:trace contextRef="#ctx0" brushRef="#br0" timeOffset="50603.78">5408 8310 0,'25'0'16,"-25"-24"-16,25 24 31,-1 0-31,1 0 16,25-25-1,-50 0 1,25 0 0,-25 0-1,-25 1 1,-50 48-1,1 26 1,24 49 0,50 1-1,0-26 1,50 0 15,49-49-15,25 0-1,-49-25-15</inkml:trace>
  <inkml:trace contextRef="#ctx0" brushRef="#br0" timeOffset="51370.48">7690 8236 0,'0'-25'32,"0"50"-1,-25 0-15,50 0-1,-25 49 1,0 1-1,0-26 1,-25-24 0</inkml:trace>
  <inkml:trace contextRef="#ctx0" brushRef="#br0" timeOffset="51503.39">7690 8062 0,'0'0'0,"-25"-124"32,1 124-32</inkml:trace>
  <inkml:trace contextRef="#ctx0" brushRef="#br0" timeOffset="51803.86">7963 8410 0,'0'0'15,"-50"99"1,50-74 0,25-75-1,-25 25 1,25-49-16,74-50 15,0 49 1,1 26 0,-51 74-1,1-1 1,-25 1 0</inkml:trace>
  <inkml:trace contextRef="#ctx0" brushRef="#br0" timeOffset="52136.65">10692 7790 0,'0'0'0,"0"-25"0,-25 25 0,25-25 32,-25 25-32,25 25 15,0 49 1,25 25-1,-25-24 1,0-1 0,0-24-1</inkml:trace>
  <inkml:trace contextRef="#ctx0" brushRef="#br0" timeOffset="52570.52">10915 8038 0,'0'0'0,"0"74"15,-25-49 1,25-50 0,0 0-1,25 0-15,25-49 16,24 0-1,-24 49 1,-1 0 0,-24 50-1,0 24 1,25 1 15,-1-25-31</inkml:trace>
  <inkml:trace contextRef="#ctx0" brushRef="#br0" timeOffset="53153.55">11858 7790 0,'0'0'16,"0"-25"-16,-25 25 16,-50 49-1,-24 1 1,50 24-1,49-24 1,49 0 0,75-50-1,0-25 17,-24-50-17,-26-98 1,-74 98-1,0 1-15,-25-75 16,25 75 0,0 123 15,-25 75-15,25 100-1,-24-51 1,-1-74-1,0-99 1,50 0 0,49-74-1,1-50 1,-26 74 0,-24 1-1,0 49 1,0 25-1,-1 24 1,1 1 0,0-1-1</inkml:trace>
  <inkml:trace contextRef="#ctx0" brushRef="#br0" timeOffset="53654.83">12602 7790 0,'0'0'16,"25"-25"-16,-25 0 0,25 0 16,-1-25-1,26 1 1,-50-1 15,-25 50 0,0 50-15,-24 24 0,24 26-1,0-26 1,75-24 0,-1-50-1,1 0-15,49-50 16,-24-24-1,-26-1 1,-24-24 0,0 74-1,0 0 17,-1 25-17,1 50 1,25-1-1,-50 26 1,-25-1 0,-49-24-1,24-25-15,-74-25 16</inkml:trace>
  <inkml:trace contextRef="#ctx0" brushRef="#br0" timeOffset="54608.34">8335 8236 0,'0'25'62,"25"-25"-62,-25 25 16,25 24-16,-25-24 16,25 25-16,-1 24 15,-24 1 1,25-26 15,0-24-15,0-50-1,24 25 1</inkml:trace>
  <inkml:trace contextRef="#ctx0" brushRef="#br0" timeOffset="56120.73">15281 6896 0,'0'0'0,"0"-49"31,-25 49 0,25 25-31,-25-1 16,-49 125-1,24 50 1,26-26 0,73-24-1,50-74 1,1-51-1,-26-24 1,-24 0 0,-50-24-1,-25-1 1,0 0-16,-74 0 31,24 0-15,1 25-1,49 0 1,25-24-16</inkml:trace>
  <inkml:trace contextRef="#ctx0" brushRef="#br0" timeOffset="56687.68">15752 7020 0,'0'0'0,"-24"-24"31,24-1-31,24 0 16,1 0-1,50-24 1,-1 24 0,-24 50-1,-26 24 1,-73 100 0,-1-50-1,25-74-15,1 25 16,73-75 15,26 0-15,-1 25-1,1 25 1,-26 25 15,-24 24-15,-50 0-1,-24 1 1,-51-1 0,1-49-1,49 0-15,1-25 16,24-50 0</inkml:trace>
  <inkml:trace contextRef="#ctx0" brushRef="#br0" timeOffset="57204.04">16720 7665 0,'-25'0'16,"25"-24"62,25 24-78,25-25 16,-26 25-1,26 0-15,0 25 16,-1-1 0,-24 76-1,-50-1 1,-24-25 0,-26-24-1,50-50 1</inkml:trace>
  <inkml:trace contextRef="#ctx0" brushRef="#br0" timeOffset="57786.43">18010 6896 0,'0'0'0,"0"-24"15,0-1 1,0 0 15,-25 25-31,0 50 16,-49 24 15,24 75-15,25 0-1,25-25 1,75-25 0,24-74-1,50-25 1,-75-25 0,-49-25-1,-50 1 1,-49-26-1,-75 51 1,0 24 0,25 24-1</inkml:trace>
  <inkml:trace contextRef="#ctx0" brushRef="#br0" timeOffset="58287.97">18655 7020 0,'0'0'0,"0"-49"15,0 24 1,-25 25-16,50-50 16,49 26-1,1-1 1,-51 25 0,-24 74-1,-74 50 1,0 0-1,24-49 1,100-50 0,49-25-1,0 0 1,-24 49 0,-51 1-1,-73 24 1,-1 1-1,-24-26 1,49-24-16,-50 0 16,51-25-1,-1 0 1</inkml:trace>
  <inkml:trace contextRef="#ctx0" brushRef="#br0" timeOffset="58670.64">19548 7641 0,'-25'24'32,"0"-24"-17,25-24 1,25 24 0,25 0-1,49 0 1,-49 24-1,-26 76 1,-48-1 0,-51 0-1,25-74-15,-49 49 16,74-74-16</inkml:trace>
  <inkml:trace contextRef="#ctx0" brushRef="#br0" timeOffset="59387.16">20937 6772 0,'0'-24'0,"0"48"0,0-73 31,-25 74 0,0 24-15,-74 75 0,74-49-16,1-1 15,24 50 1,49-74-16,50 24 15,50-74 17,0 0-32,-99-25 15,-50 1 17,-99-26-17,-26 25 1,-23 25-1,98 0 1</inkml:trace>
  <inkml:trace contextRef="#ctx0" brushRef="#br0" timeOffset="59823.26">21756 6847 0,'0'0'15,"0"-75"1,0 51 0,-25 48 15,0 1-16,0 25 1,0 123 0,50-48-1,0-1 1,50-50 0,24-49-1,-50-25 1,-24-50-1,-25 1 1,-49-26 0,-26 26-1,-24-1 17,0 50-17,74 0 1</inkml:trace>
  <inkml:trace contextRef="#ctx0" brushRef="#br0" timeOffset="60187.81">22351 7244 0,'25'0'47,"0"0"-47,-1 0 16,26 0-16,-25-25 15,49 50 1,-49 0-1,0 24 1,-50 50 0,-24-24-1,-1-26 1,0-24-16,50 0 16,-25-25-16</inkml:trace>
  <inkml:trace contextRef="#ctx0" brushRef="#br0" timeOffset="61871.19">23914 6797 0,'0'-25'47,"-50"50"-32,50 25-15,-25-1 16,-24 1 0,49 24-16,-25 75 15,50-25 1,49-74-1,75-25 1,-50-75 0,-24 1-1,-75-26 1,-50 1 15,-49 49-15,25 0-1,49 50-15,-25-25 16</inkml:trace>
  <inkml:trace contextRef="#ctx0" brushRef="#br0" timeOffset="62358.6">24435 6748 0,'0'0'0,"0"-25"16,-25 25 15,50 0 0,0 0-15,49-25-16,1 25 16,49-25-1,-75 0 1,-24 25 0,-25 25 15,0 0-31,-25 25 15,0 98 1,-24 1 0,24 0-1,0-50 17,0-24-17,25-50 1,0-1-1</inkml:trace>
  <inkml:trace contextRef="#ctx0" brushRef="#br0" timeOffset="62621.03">25278 7417 0,'0'0'16,"25"0"-16,-25 50 15,-25 24 1,0 1-1,-49-26 1,24-24-16</inkml:trace>
  <inkml:trace contextRef="#ctx0" brushRef="#br0" timeOffset="63271.39">26047 6673 0,'0'0'15,"0"-25"1,0 1 31,-25 24-47,-49 99 31,49-50-31,0 1 16,-24 74-1,24 0 1,25-49-1,50-1 1,49-49 0,-25 0-1,1-50 1,-50-25 15,-50 1-15,-50 24-1,50 0-15,-49 0 16,24 25 0,50-25-1</inkml:trace>
  <inkml:trace contextRef="#ctx0" brushRef="#br0" timeOffset="63821.02">26643 6996 0,'0'0'0,"49"-25"16,-49 0 0,25-49-1,-50 49-15,25-50 16,-49 26-1,-1 49 1,-24 25 0,-1-1-1,26 26 17,24 24-17,50 1 1,74-26-1,0 1 1,0 25 0,-49 24-1,-50-50 1,-50-24 0,-49 0-1,25 0 1,-1-50-1,50-25 1,50-24 0,50-25 15,24 24-15,0 1-1,-24 74-15</inkml:trace>
  <inkml:trace contextRef="#ctx0" brushRef="#br0" timeOffset="64021.15">27114 7269 0,'25'0'15,"-50"0"-15,50 24 0,-25 1 16,0 50-1,-25-1 1,-25 25 0,26-49-1</inkml:trace>
  <inkml:trace contextRef="#ctx0" brushRef="#br0" timeOffset="64539.24">27908 6673 0,'0'0'0,"0"-25"32,-25 50-1,0 25-15,0-1-1,-24 51 1,24-1-1,25 0 1,25 0 0,49-49-1,25-50 1,-24 0 0,-26-50-1,-49 26-15,-24-26 16,-26 0-1,-24 25 1,-26 1 0,26 24 15,74 24-31</inkml:trace>
  <inkml:trace contextRef="#ctx0" brushRef="#br0" timeOffset="65137.51">28602 6673 0,'0'0'0,"25"-25"0,-25 1 15,25-1-15,-50 0 16,25-25 0,-49 50-1,-26 0 17,26 0-32,-51 50 15,51 0 1,-1 24-1,75-24 1,49-26 0,1-24-1,-1-24 1,-49 24 0,0-25-1,-25 50 32,0-1-31,0 1-16,0 74 15,0 1 1,0-51 0,-25 75-1,0-24 1,0-76-1,25 1 1,0 0 0</inkml:trace>
  <inkml:trace contextRef="#ctx0" brushRef="#br0" timeOffset="65820.74">29297 7393 0,'-25'0'15,"25"-25"32,25 50 16,0-1-63,0 26 15,-1-25 1,-24 0-16,25-1 16,-25 26-16,0 0 15,-49 24 17,24-49-17,25 0-15</inkml:trace>
  <inkml:trace contextRef="#ctx0" brushRef="#br0" timeOffset="66604.47">30016 6748 0,'-24'0'0,"24"-25"62,49 25-46,1 0 0,-1-25-16,26 0 15,-26 25-15,1-25 16,25 1 0,-26 24-1,-49 49 1,25 50-1,-25 1 1,0 24 0,0-25-1,0 0 17,25-49-17,-25-1 1,0-24-1,25-25-15</inkml:trace>
  <inkml:trace contextRef="#ctx0" brushRef="#br0" timeOffset="67038.39">31034 6946 0,'0'0'0,"0"-50"31,0 26-31,-25 24 31,0 0-15,-25 49 0,25 1-1,1 24 1,24-24-16,0 0 15,74-1 1,1-24 0,-1-50-1,0 0 1,-49 1 0,0-51-1,-25-24 1,-25 24-1,-24 26 1,-1 49 0,25-25-1</inkml:trace>
  <inkml:trace contextRef="#ctx0" brushRef="#br0" timeOffset="67254.99">31530 7269 0,'-25'-25'0,"50"50"0,-25-1 0,0 1 16,0 0 0,-25 25-1,25 24 1,0 0-1,-25-49-15,0 50 16</inkml:trace>
  <inkml:trace contextRef="#ctx0" brushRef="#br0" timeOffset="67754.52">31852 6748 0,'0'0'0,"0"-50"31,-25 25-31,75 25 47,-25 0-31,99-25-1,-50 1 1,-49 24-1,0 0 1,0 24 0,-25 1-1,24 74 1,1 25 0,-25 0-1,-25-24 1,1-1-1,24 0 1,0-74 0</inkml:trace>
  <inkml:trace contextRef="#ctx0" brushRef="#br0" timeOffset="68187.12">32646 6921 0,'0'0'15,"-25"-25"1,0 25-16,1 0 16,-26 0-1,-24 75 1,49-50-16,25 24 15,-25 51 1,50-26 15,24-49-15,1-25 0,24-50-1,-49 1 1,0-26-1,-25 1 1,-25-26 0,0 51-1,1 24 1</inkml:trace>
  <inkml:trace contextRef="#ctx0" brushRef="#br0" timeOffset="68439.63">32894 7169 0,'0'0'0,"25"50"31,0-50-31,-25 25 15,0 24 1,24 1 0,-48 49-1,-76 50 1,26-50 0,49-74-1</inkml:trace>
  <inkml:trace contextRef="#ctx0" brushRef="#br0" timeOffset="70943.45">2878 10320 0,'0'-25'0,"-25"25"16,0 0 15,25-25 32,25 25-48,24-25 1,-24 25-16,25 0 16,-1 0-1,1 0-15,74-24 16,-74 24-1,-25 0 17,-25 24-1,-25 1-15,25 25-1,-25-1-15,-50 76 16,26-1-1,24-25 1,0-50 0,25-24-1,0 0 1,0 0 15</inkml:trace>
  <inkml:trace contextRef="#ctx0" brushRef="#br0" timeOffset="71537.73">3870 10270 0,'0'-25'32,"0"1"30,0 48-46,0 1-16,0 0 15,0 25-15,0-1 16,0 1 0,-25 74-1,25 0 1,-25-25 0,25-74-16,0 0 15,0 0 1,0-1 46,0-48-62</inkml:trace>
  <inkml:trace contextRef="#ctx0" brushRef="#br0" timeOffset="72104.78">5358 10618 0,'0'0'0,"-25"-50"31,1 50-31,24-25 16,-25 0-16,0 1 15,-25 24 1,-24 24 0,-25 76-1,74 24 1,25-50 0,50-49-1,24-25 1,-24-25-1,24-25 1,-49 1 0,0 24 15,-1 50 0,-24 49-15,0 25-1,0 1 1</inkml:trace>
  <inkml:trace contextRef="#ctx0" brushRef="#br0" timeOffset="72471.67">5681 10593 0,'0'49'31,"0"-24"-31,-25 25 16,25 24 0,-25 1-1,25-100 16,25 0-31,0 0 16,49-74 0,-24 49-1,-25 26 1,-1 48 0,1 26-16,-25 24 15,25 1 1</inkml:trace>
  <inkml:trace contextRef="#ctx0" brushRef="#br0" timeOffset="72888.17">6326 10568 0,'0'0'0,"-25"-50"16,0 50-1,0 0 1,-24 25-16,-50 25 16,49 24-1,50 25 1,0-24 0,74-50-1,1-25 1,-1-50-1,1-24 1,-26-1 0,-24-74 15,-25-24-15,-25 73-1,25 51 1,0 74-1,0 99 1,25 0 0,0-75-16</inkml:trace>
  <inkml:trace contextRef="#ctx0" brushRef="#br0" timeOffset="73360.11">7492 10121 0,'0'-24'15,"-25"24"-15,0-25 16,50 25 31,0 0-47,24 0 15,51-50 1,-1 25 0,-50 1-1,-24 24 16,-25 24-31,25 26 16,-50 74 0,25 50 15,-49-1-15,24-24-1,-25-50 1,50-74-1,25-25 1</inkml:trace>
  <inkml:trace contextRef="#ctx0" brushRef="#br0" timeOffset="73656.1">8286 10097 0,'0'0'0,"24"-50"32,-24 75-1,0 24-15,0 1-1,0 99 1,0 0-1,-24-25 1,48 25 0,-24-125-1,0 1-15</inkml:trace>
  <inkml:trace contextRef="#ctx0" brushRef="#br0" timeOffset="74009.35">8955 10667 0,'0'0'0,"25"0"0,-25-25 47,0 50-32,0 0 1,50-25 31,-50-25-47,25 0 16,-25 1-16,0-1 31</inkml:trace>
  <inkml:trace contextRef="#ctx0" brushRef="#br0" timeOffset="77354.73">10518 9997 0,'0'0'0,"25"-24"31,-25-1-31,0 50 31,-25 24-15,0 75 0,1 25-1,24-50 1,0-24-1,0-50-15</inkml:trace>
  <inkml:trace contextRef="#ctx0" brushRef="#br0" timeOffset="77571.64">10320 10593 0,'0'-25'63,"49"0"-63,1 0 15,24 1 1,75-51 0,-50 25-1,-99 26-15</inkml:trace>
  <inkml:trace contextRef="#ctx0" brushRef="#br0" timeOffset="77738.17">10394 9849 0,'0'0'0,"0"-100"31,25 75-31,25-24 15,-1 24 1</inkml:trace>
  <inkml:trace contextRef="#ctx0" brushRef="#br0" timeOffset="78054.96">10865 10196 0,'0'0'0,"-24"99"31,24-74-31,-25 24 16,25-73 15,25-26-15,74-24-1,-25-1 1,-24 50 0,-25 50-1,24 0 1,1 49 0,24 1-1</inkml:trace>
  <inkml:trace contextRef="#ctx0" brushRef="#br0" timeOffset="78321.44">12403 9700 0,'0'0'0,"50"-25"31,-50 50-15,-25 24 0,25 26-16,0 49 31,25 25-15,-50-25-1,25-25-15</inkml:trace>
  <inkml:trace contextRef="#ctx0" brushRef="#br0" timeOffset="78988.61">12255 10196 0,'0'0'0,"-25"-25"16,25 0-16,0-49 16,25-1-1,49-24 1,25 0-1,1 49 1,-51 25 0,-49 50 31,0 75-32,25 48 1,-50-48-1,25-1 1,-25-74-16,50-50 31,0 0-15,0-99 0,24 25-1,1 49 1,-25 50 15,0 25-31,24 49 16,26-49 15,24 0-15,0-25-1,-49-25-15,24 0 16,-49-49-1,-25 0 1,-50 24 0,1 75-1,-26 24 1,75 51 0,0-1-1,99 0 1,75-49-1,-75-50 1</inkml:trace>
  <inkml:trace contextRef="#ctx0" brushRef="#br0" timeOffset="79355.46">14661 9427 0,'0'0'0,"-25"-25"15,25 0-15,-25 25 16,0 50-1,25 74 1,0 25 0,25 24 15,25-49-15,49-74-1,25-50 1,-25-25-1,-49-24-15</inkml:trace>
  <inkml:trace contextRef="#ctx0" brushRef="#br0" timeOffset="79522.61">15083 9749 0,'0'0'16,"0"-25"0,0 50 15,-25 0-31,50 50 15,-25-1 1,24 0 0,26-49-1</inkml:trace>
  <inkml:trace contextRef="#ctx0" brushRef="#br0" timeOffset="80071.59">15380 9650 0,'0'0'0,"-24"-25"31,-1 25-31,0 0 16,0 0 0,0 25-16,75 99 31,24-49-16,1-26 1,-50 1 0,-1 49-1,-73 0 1,-26 25 0,1 0-1,-1-24 1,1-51-1,0-24 1,49-75 0,25 26-1,25-125 1,24-50 0,50 1-1,-24 49 1</inkml:trace>
  <inkml:trace contextRef="#ctx0" brushRef="#br0" timeOffset="80705.32">15653 9501 0,'0'0'0,"0"-49"0,25 49 15,-25-25 1,0 74-1,0 51 1,0 48 0,0-23 15,25-51-15,0-49-1,24-50 1,26-49-1,-26-26 1,1 1 0,-50 74-1,25 25 1,-25 25-16,24 74 16,26 1-1,25-1 1,49-74-1,-25-25 1,0-75 0,-74-24 15,0-50-15,-1-25-1,-24 50 1,-24 124-1,-1 75 1,25 74 0,25-1-1,-25 1 1,24-49 0,-24-51-1</inkml:trace>
  <inkml:trace contextRef="#ctx0" brushRef="#br0" timeOffset="80857.36">16472 9724 0,'0'0'0,"0"-49"16,0 24-1,25 0 1,74-24-1,-25 24 1</inkml:trace>
  <inkml:trace contextRef="#ctx0" brushRef="#br0" timeOffset="81105.28">15132 9328 0,'-49'0'0,"98"0"0,-148 0 16,49 0-16,26 0 15,-1 0 1</inkml:trace>
  <inkml:trace contextRef="#ctx0" brushRef="#br0" timeOffset="81722.87">18084 9476 0,'0'-24'15,"-25"48"-15,1 1 16,-1 25 0,-25 49-1,50-49-15,0 49 16,75-25-1,-1-49 1,1-50 0,-51-49-1,1-1 1,-50-24 0,-49 0-1,24 74 1,25 0-1</inkml:trace>
  <inkml:trace contextRef="#ctx0" brushRef="#br0" timeOffset="82140.34">18432 9402 0,'0'0'0,"24"-25"15,1 0 1,25 25 15,-50 75-15,25 74-1,-1 74 1,1 50 0,0-25-1,0-149-15,0 0 16,-1-24-1,76-75 1,-51-99 15,-49-75-15,-99-49 0,-25-1-1,0 100 1,99 75-1,25-1 1,75 25 0,24 25-16</inkml:trace>
  <inkml:trace contextRef="#ctx0" brushRef="#br0" timeOffset="82391.83">19994 9352 0,'-24'-49'16,"48"98"-16,-48-123 0,24 49 31,0 50-15,-25 0-1,25 24-15,0 26 16,0 123-1,49 50 1,-24-124 0,0-99-1</inkml:trace>
  <inkml:trace contextRef="#ctx0" brushRef="#br0" timeOffset="82839.44">19945 9873 0,'-25'-49'0,"50"98"0,-75-173 15,75 25 1,74 25 15,0-1-15,25 1 0,-49 24-1,-50 1 1,-25 98 15,0 1-31,0 49 16,0 50-1,25-25 1,-25-50 0,0-49-1,24-50 16,1 1-31,50-51 16,-26 1 0,1 74 15,-1 24-15,-24 26-1,-25-25-15,25 74 16,0-49-1</inkml:trace>
  <inkml:trace contextRef="#ctx0" brushRef="#br0" timeOffset="83256.22">20987 9774 0,'24'-25'15,"-48"50"-15,48-99 16,1 49-16,-25-25 15,50-24 1,-50 49 0,0 0-1,-25 124 1,0 25 0,25-49-1,50-25 1,24-50-1,26-50 1,-51 0-16,-24 25 16,74-49-1,-49 74 1,-25 0-16,-25 25 16,24 24-1,-48-24-15,-26 50 16,-49-26-1,24-24 17,75-50-32</inkml:trace>
  <inkml:trace contextRef="#ctx0" brushRef="#br0" timeOffset="83573.6">21830 9576 0,'25'0'16,"-50"0"-16,75 0 0,-50 24 16,49-24-1,51-49 1,-76-1 0,-24 25-1,0 1 1,-49 24-1,-50 74 1,24 25 0,50 0 15,25-49-31,25 0 16,0-25-1,99-1-15</inkml:trace>
  <inkml:trace contextRef="#ctx0" brushRef="#br0" timeOffset="85088.86">23964 9452 0,'24'0'16,"-24"-50"-1,-24 25-15,24 0 16,0 1 0,-50 24-1,0-25 1,-24 25-1,-1 25 1,-24 49 0,25 25-1,74 0 1,25-24 0,74-50-1,0-25 1,25-50-1,-25-24 1,-49-50 0,-25-174-1,-50 199 1,25-50 0,-50 149-1,1 99 1,49 100 15,49-26-15,100-49-1,25-49 1,24-75 0,-49-25-1,-99-25 1,-50 1-16,-75-26 15,1 75 1,-50 0 0,25 75-1,99-26 1,74-24 0,50-50-1,-49-24 16,-51-1-31,1 0 16,-25 75 31,25 50-31,49 24-1,50-50 1,25-24-1,-74-50-15,24 1 16,-50-76 0,-49-48-1,0-76 1,0 51 0,-24 148-1,-26 50 1,50 24-1,0 175 1,50-26 15,74-74-15,25-99 0,-25-25-1,-100-99 1,-48 49-1,-1 50 1,-25 25 0,25 49-1,50-24 1,0-25 0,149-25-1,-50-25 1,-50 0-1,-49 50 1,0 49 15,24 1-15,1-26 0,0-24-1,-26-25 1</inkml:trace>
  <inkml:trace contextRef="#ctx0" brushRef="#br0" timeOffset="85255.69">25725 9204 0,'0'0'0,"-75"-50"31,75 25-31,75-24 16,49 24 0</inkml:trace>
  <inkml:trace contextRef="#ctx0" brushRef="#br0" timeOffset="86789.49">27709 9476 0,'0'0'0,"-24"25"0,24 0 16,-25 0-16,-25 99 31,-49 25-31</inkml:trace>
  <inkml:trace contextRef="#ctx0" brushRef="#br0" timeOffset="87339.7">28751 9253 0,'0'0'0,"-25"-99"32,1 74-32,-1 0 0,-74 25 31,-1 25-15,1 99-1,25 0 1,49 0-1,99-74 1,75-50 0,-25-75-1,-25 1 1,-49-50 0,-50-50-1,0 75-15,-50-75 16,26 75-1,24 74 1,-25 100 0,25 98 15,0 1-15,49-25-1,1-50 1,-50-49-16</inkml:trace>
  <inkml:trace contextRef="#ctx0" brushRef="#br0" timeOffset="87555.7">29099 9228 0,'0'0'0,"0"-24"0,0 48 46,-25 1-30,25 25-16,0 24 16,0 1 15,25-26-15</inkml:trace>
  <inkml:trace contextRef="#ctx0" brushRef="#br0" timeOffset="87939.7">29347 9080 0,'0'0'0,"0"49"15,0-24 1,-25 25 0,0-26-16,50 51 15,49-26 1,25 1-1,-24 0 1,-75-26 0,0 1-1,-99 0 1,24-25 0,50 0-1</inkml:trace>
  <inkml:trace contextRef="#ctx0" brushRef="#br0" timeOffset="88223.28">29942 9080 0,'0'0'0,"0"-25"15,-25 25 1,0 0-1,-49 49 1,24 26 0,26-1-1,48 1 1,26-26 0,74-24-1,-50-25-15,26 0 16,-26-50-1</inkml:trace>
  <inkml:trace contextRef="#ctx0" brushRef="#br0" timeOffset="89156.56">30314 9179 0,'0'-25'16,"0"50"-16,25-100 16,-25 100 15,0 0-16,0 49 1,25-24 0,0-25-1,-1-25-15,26 0 16,0-25 0,-26-49-1,1-26 1,0 51-1,0 49 32,-25 25-31,0 24 0,0 1-1,0-1 1,25-24-1,24-25 1,1-49 0,-1-1-1,-24-24 1,50-1 0,-51 25-1,1 26 1,0 24-1,-25 24 1,25 26 0,-25 0 15,0 49-15,-25-49-16,-25 49 15,-24-50 1,49-49-1,25 25 1,-25-50 0,100-49-1,24 0 1,25-50 0,-49-1-1,-26 51 1,-49 49-1,-25 25 1,25 25-16,-24 49 31,-1 1-15,50-1 0,-1-49-1,1 50 1,0-1-1,-25-24 1,0-26 0,-74-24-1,-26 25-15</inkml:trace>
  <inkml:trace contextRef="#ctx0" brushRef="#br0" timeOffset="89489.06">29495 8782 0,'0'0'0,"-24"-25"15,24 50 32,-25 0-31,25-1 0,0 1 15</inkml:trace>
  <inkml:trace contextRef="#ctx0" brushRef="#br0" timeOffset="90973.21">2555 12602 0,'0'0'0,"-25"-25"15,25 1 1,0 73 15,0 1-31,-24 49 16,-1 75 0,0-1-1,0-24 1,25-99-1</inkml:trace>
  <inkml:trace contextRef="#ctx0" brushRef="#br0" timeOffset="91689.38">2381 13049 0,'0'0'0,"-24"-100"15,48 76 1,26-51 0,74 1-1,-25-25 1,-24 49 0,-50 25-1,-25 50 16,0 25-15,0 24-16,-25 50 31,25 25-15,-25-25 0,25-50-1,0-98 32,25-26-47,0 0 16,-1-24-1,1 49-15,25 25 32,-1 50-17,51 24 1,24-24-1,0-50 1,0-25 0,-50-50 15,-24 26-15,-50-50-1,-25 49 1,0 25-1,0 100 1,1 24 0,73 25-1,26-25 1,49-24 0,-75-51-16</inkml:trace>
  <inkml:trace contextRef="#ctx0" brushRef="#br0" timeOffset="92306.87">5011 12627 0,'0'0'0,"-25"-25"16,25 0-16,0 1 16,-25-26-1,1 50 1,-26 0-1,-24 74 1,49 50 0,74-24-1,51-26 1,-26-49-16,0 0 16,26 49-1,-76-49 1,-48 24-1,-51-24 1,-24 0 15,25-25-15,49-25 0,25-24-16</inkml:trace>
  <inkml:trace contextRef="#ctx0" brushRef="#br0" timeOffset="92989.62">5309 12825 0,'0'0'0,"0"-24"16,24 24-16,-24-25 31,0 50-16,0-1-15,0 51 16,25-26 15,0-24-15,25-25 0,24 0-1,-49-49 1,-25-51-1,50 125 32,-1-25-47,1 0 16,123 0 0,-49-25-1,-24-24 1,-75-26-1,-50 26 1,-25 49 0,25-25 15,25 75-15,-25-26-16,50 100 15,0 25 1,-25 25-1,-25 24 1,-24-49 0,-51-74-1,26-51 1,0-73 0,24-100-1,50-49 1,50 24-1,49 50 1</inkml:trace>
  <inkml:trace contextRef="#ctx0" brushRef="#br0" timeOffset="93439.88">6400 12701 0,'0'0'0,"25"-24"16,-50-1-1,-24 25 1,-26 49 0,26 26-1,49-26 1,74-24 0,50-50-1,-74 1 1,-26 24-1,1 74 1,0 25 15,-25 75-15,25 24 0,-50 1-1,0-26 1,25-73-1,-49-125 1,-1-124 0,50-74-1,25-25 1,24 49 0,1 125-1</inkml:trace>
  <inkml:trace contextRef="#ctx0" brushRef="#br0" timeOffset="93939.78">6971 12825 0,'0'0'0,"25"25"16,-1-50 15,26-24-16,-25-26 1,-50 75 15,25 25-15,0 50 0,0 24-1,50-50 1,49-49-1,-25-24 1,1-26 15,-26-49-15,-24 49-16,74-49 16,-49 49-1,49 50 1,-24 50-1,-26 24 1,-49 26 0,-25-26-1,-24-49 1,24-25 0,25-50-1</inkml:trace>
  <inkml:trace contextRef="#ctx0" brushRef="#br0" timeOffset="94139.89">8186 12329 0,'0'0'0,"0"25"47,-25 0-47,25 24 16,-24 76-1,24 23 1,-25-48 0,25-51-1</inkml:trace>
  <inkml:trace contextRef="#ctx0" brushRef="#br0" timeOffset="94990.2">7988 12801 0,'0'0'0,"0"-25"0,0 0 15,74-49 1,1 24 15,-1 0-15,1 26 0,-51 48-1,1 26 1,0 24-1,-25 1 1,-25-26 0,50-49-16,49 0 15,26-49 1,-1-1 0,-50-24-1,-24 49 1,-50 25-1,-24 0 1,24 50 15,0-1-15,25 1 0,25-25-1,25-1 1,-26-24-16,26 0 15,0-49 1,24-26 0,-24 1-1,24 24 1,-24 50 0,-1 50-1,-24 24 1,25 1-1,-50-26 17,49-49-1,-24 0-31,50-49 16,-26-26-1,-24 75 1,0-24-1,24 73 1,-24 1 0,25-25-1,24-1 1,1-24 0,-26-24-1,-24-1 1,-25-74-1,0 49-15,-25-49 16</inkml:trace>
  <inkml:trace contextRef="#ctx0" brushRef="#br0" timeOffset="95689.87">11758 12106 0,'0'0'15,"0"-25"1,0 0-16,0 1 15,0 48 1,-24 26 0,24 99-1,-25 24 1,25-24 0,-25-49-1</inkml:trace>
  <inkml:trace contextRef="#ctx0" brushRef="#br0" timeOffset="96690.02">11535 12503 0,'0'0'0,"0"-25"31,25 0-31,0 0 16,74-49-1,25-25 1,-25 0 0,-24 24-1,-50 26 1,-1 24 0,-24 74-1,-24 75 1,-1 50-1,0-100-15,0 51 32,25-51-17,25-124 17,49-49-17,1-25 1,-26 50-1,-24 74 1,0 49 0,0 50-1,49 1 1,1-75 0,-26-25-16,75-25 15,-49-25 1,-50-49-1,-50 24 1,-25 51 15,-24 73-15,24 1 0,50-1-1,25-24 1,49-50-1,26 1 1,-26-26 0,-49 25-16,0 25 31,-1 50-15,51 24-1,24-24 1,50-25-1,0-25 1,-50-25 15,-49-50-15,-26-49 0,-73-49-1,-1-1 1,50 100-16,-25 24 15,1 50 1,-1 50 0,50 99-1,-25 49 1,0 0 0,0 1-1</inkml:trace>
  <inkml:trace contextRef="#ctx0" brushRef="#br0" timeOffset="96873.04">13272 12379 0,'0'0'0,"0"-50"16,-25 50-1,25-25 1,25 25-1,124-24 1,-25-1-16</inkml:trace>
  <inkml:trace contextRef="#ctx0" brushRef="#br0" timeOffset="97639.58">15008 12230 0,'25'0'16,"-25"25"0,0 24-16,-25 1 15,25 0-15,-25-1 16,25-24 0,-24 50-1,-1-75 1,50-25-1,-1-25 1,76-49 0,-51 49-16,26-24 15,-51 49 1,26 50 0,-75 49-1,0 25 1,1-24-1,-1-75 1,50-25 15,49-74-15,1 24 0,-26-24-1,-24 74 1,0 25-16,-25 50 15,25 0 1,-25-1 0,0-24-16</inkml:trace>
  <inkml:trace contextRef="#ctx0" brushRef="#br0" timeOffset="98207.26">15802 12280 0,'0'0'0,"50"-50"16,-1 0 15,-24-24-15,-25 49-16,0-24 16,-50 49-1,-49 49 1,50 75-1,24 0 1,74-49 0,100-51-1,99-24 1,0-49 0,-99-1-1,-74-24 1,-100 24-1,-25 25-15,-123 50 16,49 25 15,74-1-15,75 1 0,49-50-1,50-25 1,0-24-1,-49-1 1,-75 25 0,24 50-1,1 25 1,-25-26-16,0 26 16,0 0-1,0-26 1</inkml:trace>
  <inkml:trace contextRef="#ctx0" brushRef="#br0" timeOffset="98524.29">16918 12205 0,'0'0'16,"75"-49"0,-50 49-1,-1 24 1,-24 51-1,-49 24 1,24 0 0,99-148 15,75-75-15,0 0-1,-75 74 1,-24 50-1,-25 74 1,25 1 15,-1-1-31</inkml:trace>
  <inkml:trace contextRef="#ctx0" brushRef="#br0" timeOffset="99173.68">19052 11461 0,'0'0'0,"0"-25"32,0 50-32,-25 25 15,0 74 1,-24 74 0,-26-24-1,25-75 1,26-74-1,48-75 17,26 1-17,99-75 1,0 49 0,-25 50-1,-75 50 1,-24 50-1,-25-1 1,0 25 0,0-74-1,0 0 1,50-50 0</inkml:trace>
  <inkml:trace contextRef="#ctx0" brushRef="#br0" timeOffset="99357.34">19647 11808 0,'0'0'16,"-25"25"15,25 0-15,-25 49-1,25 1 1,0-1-1,25-24-15</inkml:trace>
  <inkml:trace contextRef="#ctx0" brushRef="#br0" timeOffset="99890.16">19945 11610 0,'0'25'16,"-25"-1"-1,0-24 1,-24 25-16,24 25 15,50 0 1,49-26 0,25-24-1,-24-24 1,-26-1 0,-49 124 15,-25 25-16,1 25 17,-26 173-17,-49-98 1,0-100 0,49-75-1,0-49 1,26-99-1,24-99 1,99-75 0,0 0-1</inkml:trace>
  <inkml:trace contextRef="#ctx0" brushRef="#br0" timeOffset="100524.32">20515 11560 0,'0'0'0,"25"0"31,-25 25-31,-25 25 16,1 49 0,-1 25-1,25-25 1,25-24-1,24-51 1,1-73 0,-25 24-16,49-74 15,-24 24 1,-26 26-16,26-51 16,-25 76-1,-25 48 1,0 76 15,0 24-15,25 0-1,24-25 1,26-99 0,24-25-1,0-49 1,-24-149-1,-51-1 1,1 26 0,-25 123-1,-25 100 1,-24 74 0,24 75 15,25-25-31,25 25 31,24-75-15,-49-50-1,25-49-15</inkml:trace>
  <inkml:trace contextRef="#ctx0" brushRef="#br0" timeOffset="100641.29">21384 11908 0,'0'-50'16,"49"0"-1,-123 174-15,99-148 0,123-150 16,-73 124 0,-26 25-16</inkml:trace>
  <inkml:trace contextRef="#ctx0" brushRef="#br0" timeOffset="100879.19">19796 11461 0,'-50'0'0,"100"0"0,-124 0 16,49 0 15</inkml:trace>
  <inkml:trace contextRef="#ctx0" brushRef="#br0" timeOffset="102190.63">23591 11684 0,'0'0'0,"25"-49"31,-25 24-15,-25 50 0,25 24-1,-24 75 1,24-49-16,-25 24 16,25-74-1</inkml:trace>
  <inkml:trace contextRef="#ctx0" brushRef="#br0" timeOffset="102327.91">23666 11511 0,'0'0'16,"0"-100"-1,0 76-15,25-1 16,-50 0-16</inkml:trace>
  <inkml:trace contextRef="#ctx0" brushRef="#br0" timeOffset="102623.35">23839 11908 0,'0'0'0,"-24"24"0,-1-24 15,25 25 1,0-50 0,0-24-1,74-26 1,26-24 0,-1 49-1,-50 50 1,-24 25-16,25 25 15,-50 24 1,25-49-16</inkml:trace>
  <inkml:trace contextRef="#ctx0" brushRef="#br0" timeOffset="102857.07">25502 11362 0,'0'0'0,"-25"-25"16,0 50 0,0 24-1,0 75 1,50 0-1,-25-24 1</inkml:trace>
  <inkml:trace contextRef="#ctx0" brushRef="#br0" timeOffset="103490.47">25303 11734 0,'25'-50'0,"-50"100"0,50-125 0,0 51 16,24-1-16,26-25 31,24-24-15,-25 24 0,-49 25-1,-25 50 1,0 25-1,-49 49 1,49-49-16,-25 49 16,0-49-1,50-26 1,24-24 0,26-24-1,-1-51 1,1 25 15,-51 50-15,26 0-1,-25 75 1,24-25 0,76-1-1,-26-49 1,-50-25-1,-24 1-15,0-51 16,0 1 0,-25 49-1,0 0 1,0 99 0,0 26-1,49-1 1,26-25-1,-26-74 1</inkml:trace>
  <inkml:trace contextRef="#ctx0" brushRef="#br0" timeOffset="103957.92">27833 11362 0,'0'0'16,"25"0"-16,-25 25 16,0-1-1,-25 26-15,25 0 16,-24 98 0,24 26-1,-25 0 1,0-25-1,25-100 17,-25-74-17,0-74 1,1-74 0,48-51-1,26 1 1,0 49-1,-1 100 1,1 49 0,-25 75-1,-25 24 1,-25 50 0,0-25-1,50-74-15</inkml:trace>
  <inkml:trace contextRef="#ctx0" brushRef="#br0" timeOffset="104707.01">28330 11461 0,'24'-25'16,"-48"50"-16,24-50 31,-50 50-31,25 0 16,0 49-1,25-49-15,25 49 16,0-74 0,49 25-1,26-74 17,-100-1-32,0-49 15,-25 24 1,50 51 15,24 24-15,26 0-1,49 0 1,-25-25 0,-50 0-16,-24 25 15,0 0 1,0 50-1,-50 24 1,0 25 0,0 25-1,1 25 1,-26 0 0,25-50-1,0-74 16,25-75-15,25-74 15,0 50-31,0-125 16,24 1 0,26 0-1,-25 98 1,-1 26-1,-24 74 1,0 74 0,0 50-1,-50 25 17,25-74-32,-25-1 0,25 0 15,25-74 1</inkml:trace>
  <inkml:trace contextRef="#ctx0" brushRef="#br0" timeOffset="105792.23">29272 11486 0,'25'-50'16,"-50"100"-16,75-100 0,-50 25 16,0 50-1,-25 25 1,0 24-1,75-49 1,-25-25-16,-1 0 16,26-25-1,-25-24 1,0-51 0,-1 51-1,-24 123 16,0 1-15,0-26 15,0-24-15,75-25 0,24-25-1,-74 0 1,25-49-1,-1-174 1,-24 149-16,0 24 16,-25 1 15,-25 198-15,0-50-1,25 125 1,25-75-1,25-75 17,24-49-17,-24 0 1,49-74 0,-74 24-1,-25 26 1,-75 24-1,50 49-15,-49 26 16,49-26 0,50-24-1,25-25 1,49-25 0,-50-24-1,1-1 1,-25 0-1,-25 26 17,0 73-17,0 26 1,0-51 0,99 51-1,25-50 1,-25-50-1,-24-25 1,-26-74 0,1-49-1,24-76 1,-24 76 0,-25 123-1,0 75 32,-50 49-47,25 1 16,0 223-1,-25-125 1,-25-74 0</inkml:trace>
  <inkml:trace contextRef="#ctx0" brushRef="#br0" timeOffset="106541.96">30785 11486 0,'0'0'0,"25"-50"16,25-74-1,24 50 1,1-1 0,-50 75-1,-25 50 1,-25 49 15,-50 0-15,26-24-1,49-50 1,24-25 0,76-25-1,-1-50 1,-25 1-1,-24 0 1,-25 74 0,-50 49-1,25 50 1,0-24 0,25-50-1,24-25 16,1 0-31,0-25 16,-1-25 15,1 25-15,-25 25 0,24 0-1,50 75 1,-24-26-1,-1-24 1,1-25 0,-26-25-1,1 1 1,0-51 0,-26 75-1,1 0 1,0 0 15,-25 25 0,25-25-15,-25 25-16</inkml:trace>
  <inkml:trace contextRef="#ctx0" brushRef="#br0" timeOffset="107923.79">2803 14909 0,'0'25'46,"0"0"-46,-25 49 16,25-24-16,0 24 16,25 26-1,-25-26 1,0-49 0</inkml:trace>
  <inkml:trace contextRef="#ctx0" brushRef="#br0" timeOffset="108090.46">2878 14860 0,'0'0'0,"0"-124"32,-25 99-32,25 0 15,-25 25-15,0-25 16</inkml:trace>
  <inkml:trace contextRef="#ctx0" brushRef="#br0" timeOffset="108374.74">3076 14884 0,'0'0'0,"0"25"15,0 0-15,-25 0 16,25 0 0,25 24-1,99 26 1,-99-50 0,0-25-16,-25 24 15,0 26 1,-75 0-1,-49-26 1,99 1 0</inkml:trace>
  <inkml:trace contextRef="#ctx0" brushRef="#br0" timeOffset="108841.83">4713 14636 0,'0'0'15,"0"-24"-15,0-1 16,-24 25 0,-26 74-1,0 50 1,25 25 0,75 0-1,-25-99 1,49-26-16,50 1 31,-74-25-31,-25 25 16,0-50-16,-1 25 15,-24-49 1,-99 24 0,-50 0-1,25 0 1,25 25-1</inkml:trace>
  <inkml:trace contextRef="#ctx0" brushRef="#br0" timeOffset="109224.29">5259 14711 0,'0'-50'16,"0"100"-16,0-125 0,0 51 16,-25 24-1,0 24 1,1 26 0,-1 74-1,25 25 1,49-25-1,26-50 1,-26-49 0,-24 0-16,25-25 15,-50-25 1,-50-24 0,-49 24-1,-25 0 1,99 25-1</inkml:trace>
  <inkml:trace contextRef="#ctx0" brushRef="#br0" timeOffset="109807.93">7268 14810 0,'0'0'0,"-24"-25"31,-1 25-31,25 25 15,-25 0 1,25 24 0,0 1-16,-25 24 15,25 1 1,0-25 0</inkml:trace>
  <inkml:trace contextRef="#ctx0" brushRef="#br0" timeOffset="109957.22">7194 14661 0,'0'-49'16,"0"98"-16,0-123 0,0 49 16,-25 0-16</inkml:trace>
  <inkml:trace contextRef="#ctx0" brushRef="#br0" timeOffset="110290.38">7616 14934 0,'0'0'0,"-50"74"31,50-49-15,-25-25-16,25-49 16,0 24-1,75-74 1,-26 49-16,51-49 16,-26 74-1,-24 25 1,-50 50-1,49 24 17,-24-24-17,25-1 1,-1-49-16</inkml:trace>
  <inkml:trace contextRef="#ctx0" brushRef="#br0" timeOffset="110541.07">8410 14711 0,'0'-25'0,"0"50"0,0-75 31,-25 50-15,0 25-16,-25 25 16,50 24-1,25-24 1,50-26-1,24-24 17,-25-24-17,-24-51 1,-50-74-16</inkml:trace>
  <inkml:trace contextRef="#ctx0" brushRef="#br0" timeOffset="110857.35">8682 14512 0,'25'-74'15,"25"-75"1,-50 124-1,-75 273-15,150-521 16,-50 373 0,-25 73-1,-25 26 1,25-50 0,-25-75-1,75-124 16,-26 1-15,1-1 0,50-74-1,-26 99-15,1 25 16,-50 25 0,50 50-1,-50 24 1,0-25-1,0-49 1</inkml:trace>
  <inkml:trace contextRef="#ctx0" brushRef="#br0" timeOffset="111357.92">9352 14760 0,'0'0'16,"0"-24"-16,25 24 0,0-25 15,0 0 17,24-49-17,-24 24 1,0 50 0,-25 25-1,0 0 1,-25 99-1,25-25 1,25-25 0,0-74-1,24-25 1,1 1-16,0-76 16,49-48-1,0 48 1,-25 51-1,1 24 17,-26 75-17,-24-1 1,-25 50 0,-49 1-1,-1-51 1,0-49-1</inkml:trace>
  <inkml:trace contextRef="#ctx0" brushRef="#br0" timeOffset="111758.51">10369 14661 0,'0'25'47,"0"0"-32,0 0 1,25-25-1,0 0 1,0-25 0,-25 0-1,0 0 1,-25 0 15,0 50-15,25 0-1,0 0 1,0 0-16,0-1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47:22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2034 4366 0,'0'0'0,"-25"-50"0,25 1 15,-24-1 1,-26 25-1,-49 75 1,-25 99 0,24-25-1,100 0 1,124-74 0,-74-26-16,49 26 15,-49 24 1,-50 1 15,-50 24-15,-74 0-1,0-49 1,50-50 0,74-25-16</inkml:trace>
  <inkml:trace contextRef="#ctx0" brushRef="#br0" timeOffset="283.51">2282 4565 0,'0'0'0,"0"-25"16,-25 74-16,1 1 15,-26 0-15,0 74 16,50-50 15,100-49-15,24-50-1,-50-74 1,-24 24 0,-50 1-1,-50 24-15,-24 26 16,24-1-1</inkml:trace>
  <inkml:trace contextRef="#ctx0" brushRef="#br0" timeOffset="1116.99">2605 4887 0,'0'0'0,"74"-74"31,-49 49-31,0-25 16,0 1 0,24-75-1,26-25 1,-75 49-16,0-48 16,-25 73-1,-25 174 16,1 75-15,24 25 0,25-51-1,74-73 1,1-50 0,-1-75-1,0 0 1,-49-49 15,0 50-31,-25 24 16,0 50-1,-25 74 1,50-25 0,25-24-1,-1-50 1,1-50-1,0 1 1,-26-51 0,-24-24-1,0 75 1,0 74 0,25 49-1,0 50 1,74-50 15,25-49-15,0-74-1,-25-51 1,-49-48 0,-25-51-1,-50 1 1,0 123-1,-24 100 1,-26 198 0,75-49-1,25-25 1,-25-75 0</inkml:trace>
  <inkml:trace contextRef="#ctx0" brushRef="#br0" timeOffset="1350.1">3647 4664 0,'0'0'0,"0"-25"15,24-25 1,-24-24 0,75 24-1,-26 50 1,1 75-1,-25 49 1,-25-25 0,25-74-1,-25 0 1</inkml:trace>
  <inkml:trace contextRef="#ctx0" brushRef="#br0" timeOffset="1850.47">4093 4490 0,'0'0'0,"-25"0"31,1 25-15,-1 25 0,0 24-1,25-24 1,25-26-1,24-24 1,-24-24 0,25-51-1,-25 1 1,24 24 0,-24 25-1,0 75 1,0 24 15,-25-24-31,0 24 16,0-49-1,24-25 1,51-74 0,-26-1-1,1 26 1,0 74 15,-1 49-15,1 0-1,-25-49-15</inkml:trace>
  <inkml:trace contextRef="#ctx0" brushRef="#br0" timeOffset="2116.1">4961 4441 0,'0'0'0,"-24"0"31,-51 24-15,50 51 0,25-50-1,25-1 1,25-24-1,-1-24 1,-49-26 0,-24 0-1,-26 26 1</inkml:trace>
  <inkml:trace contextRef="#ctx0" brushRef="#br0" timeOffset="2333.03">5036 4763 0,'0'0'0,"0"25"16,25 0 0,-1-25-1,1 0 1,25-25-1,-50-25 1,-50 25 0,-24 25-1</inkml:trace>
  <inkml:trace contextRef="#ctx0" brushRef="#br0" timeOffset="2782.91">1265 5755 0,'0'0'0,"-74"25"15,49-25 1,0 25 0,50-25-16,124 0 15,198-50 16,546-123-15,-173 98 0,-76 1-1,-147 24 1,-200 25 0,-123 1-1,-124 24 1</inkml:trace>
  <inkml:trace contextRef="#ctx0" brushRef="#br1" timeOffset="10950.77">7020 4416 0,'0'-25'0,"-24"25"15,24-25 63,0 50-78,0 0 16,0 0 0,-25 24-16,25 26 15,-25-1-15,0 50 31,25-50-15,0-24 0,25-50-16</inkml:trace>
  <inkml:trace contextRef="#ctx0" brushRef="#br1" timeOffset="11300.67">6996 4143 0,'0'0'0,"-25"-25"16,0 0-1,0 50 1,0 25 15,25-1-15,25-49-1,25 0 1,-25-49 0,-25-26-1,0 50-15,-50 1 16,-24 24-1,-1 49 1</inkml:trace>
  <inkml:trace contextRef="#ctx0" brushRef="#br1" timeOffset="11717.82">6648 4540 0,'0'0'0,"0"-25"62,-25 50-46,25 0 0,0-1-16,0 1 15,0 25-15,0-1 16,-24 51 0,24 48-1,24-23 16,-24-76-31,25 26 16,-25-26 0,0-24-1,0 0 1</inkml:trace>
  <inkml:trace contextRef="#ctx0" brushRef="#br1" timeOffset="12383.64">7740 4316 0,'0'-24'16,"25"24"62,-25 24-62,24-24-16,1 50 15,-25-25-15,25 25 16,0 24 0,-25-24-16,25 98 15,-50 1 1,0-25-1,0-49 1,0-26 0,1-24-1,-26 0 17,25-25-17</inkml:trace>
  <inkml:trace contextRef="#ctx0" brushRef="#br1" timeOffset="14783.77">9030 4441 0,'25'-25'0,"-25"0"47,0 50 0,0 24-31,0 1-16,-25 24 15,25 1-15,-25 74 31,25-25-15,-25-50 0,50-74-1,49-50 1,1-74 0,-1-24-1,1-1 1,-51 50-1,-24 74 1,50 74 0,-25 75-1,24 0 1,26-49 0,-50-26-1,49-73 16,-49-51-15,0-49 0,0-25-1,-25 0 1,0 75 0,0 99 15,24 24-16</inkml:trace>
  <inkml:trace contextRef="#ctx0" brushRef="#br1" timeOffset="15101.99">9972 4664 0,'0'0'0,"25"0"15,0 0-15,25-25 31,24-25-15,0-24 0,-49 0-1,-50-1 1,25 50-16,-24 25 16,-100 25-1,49 99 1,26-25-1,49-24 1,49-26 0,50-24-1,25-50 1</inkml:trace>
  <inkml:trace contextRef="#ctx0" brushRef="#br1" timeOffset="15784.82">12329 4044 0,'0'-25'15,"0"50"-15,25-75 0,-25 25 16,0 0 15,-25 50-31,-49 99 16,49-49 0,0 73-1,75-48 1,49-51-1,-25-24 1,-49 0 0,-25 0-1,-99 24 1,-25-24 0,25 0-1,49-50 1,25 0-16</inkml:trace>
  <inkml:trace contextRef="#ctx0" brushRef="#br1" timeOffset="16019.57">12776 3969 0,'0'0'0,"24"-25"0,1 25 31,-25 25-15,-25 74 0,1 100-1,-1-25 1,25-26 0,25-73-1,-25-50-15,24-1 16</inkml:trace>
  <inkml:trace contextRef="#ctx0" brushRef="#br1" timeOffset="16968.54">12602 4565 0,'0'-25'16,"0"50"-16,0-75 15,25 25-15,49-24 31,100-26-15,-100 50-16,25 0 16,1-24-1,-51 24 1,-148 75 0,-25 24-1,25 25 1,74-24-1,50-75 1,49 0 0,25-25-1,-49-49 1,0 24 0,-50 25 30,0 50-30,49 74 0,26-74-1,24-25 1,0-25 0,-24 0-1,-26-74 1,-24-99-1,0-26 1,-25 51 0,25 123-1,-50 75 1,25 25 0,-25 98-1,25 76 1,0-51-1,0-49 1,50-49 0,49-50-1,-25-50 1,26-50 0,-51 1-1,-49 24 1,-49 75-1,24 0 1,25 0-16,-25 24 16,25 26-1,74-26 1,26-24 0,24-50 15,-25 1-16,-50-26 1,-49-24 0,-74 24-1,0 50-15</inkml:trace>
  <inkml:trace contextRef="#ctx0" brushRef="#br1" timeOffset="17134.2">13371 4068 0,'0'0'0,"0"-24"31,50-1-15,-1 0 0,26 0-16,148-24 15</inkml:trace>
  <inkml:trace contextRef="#ctx0" brushRef="#br1" timeOffset="18419.36">15728 4242 0,'0'-25'16,"0"50"-16,0-75 0,-25 50 31,0 25-16,-25 0-15,26 25 16,-51 74 0,50-75-1,25 1-15,50 24 32,74-74-17,-50 0 1,1-24-16,24-26 15,-49-49 1,-50-25 0,-50 24-1,-24 76 1,-1 24 0,1 74-1,49 0 1,50 1-1,0-75-15,99 0 16,-25-25 0,0-49-1,-24-1 17,-51-24-17,-24 74 1,0 0-1,0 75 1,25 49 0,-25 0-1,50-49 1,-25-25-16,24-25 31,-24-25-15,0 0-16,0-24 15,-1-1-15,-24-49 16,25 74 0,-25 50 15,25 49-15,-25 25-1,25-24 16,0-50-15,-1-25 0,26 0-1,24-75 1,-49 26 0,25-26-16,74-24 15,-50 74 1,-24 0-1,-25 75 1,0 0 0,-1 24-1,-24-24 1,124-50 15,0-50-15,-49 25-1,-26-24-15,26-1 0</inkml:trace>
  <inkml:trace contextRef="#ctx0" brushRef="#br1" timeOffset="19051.41">19052 3944 0,'0'0'15,"25"-24"-15,-25 73 31,0 1-15,0-1-16,-25 26 16,25-1-16,0 1 31,0-26-31,0-98 47,49-51-32,51-24 1,-1 25 0,-25 50-1,-24 73-15,-25-24 16,24 100 0,-49 24-1,0-25 1,0-74-1</inkml:trace>
  <inkml:trace contextRef="#ctx0" brushRef="#br1" timeOffset="19401.71">19771 3944 0,'25'-24'16,"-50"48"-16,50-73 0,-50 98 31,25-24-16,-25 50 1,50 24 0,0-74-1,25-25-15,-26 24 16,26-48-16,0-26 16,24-49-1,-74 0 1,25 74-1,-25 74 17,25 1-17,-25 0-15,0 74 16,24-50 15,26-49-15</inkml:trace>
  <inkml:trace contextRef="#ctx0" brushRef="#br1" timeOffset="19752.46">20391 3820 0,'50'-99'15,"-100"198"-15,100-223 16,-50 149 0,0 0-1,0 0-15,-25 49 16,25 100-1,25-25 1,25-75 0,49-99 15,-74 0-31,-1-24 0,-24-26 16,50-222 15,0 148-16,-75 223 17,25 75-17,-25 25 1,50-1 0,24-24-1</inkml:trace>
  <inkml:trace contextRef="#ctx0" brushRef="#br1" timeOffset="20285.68">21706 3845 0,'25'-25'16,"0"25"-1,-25-49-15,25 24 31,-50 25-15,0 0-16,-74 50 16,-1 49-1,76 0 1,48-49 15,51-50-15,24-25-1,0-50 1,-49 26 0,-25 49-16,-25-25 15,25 75 1,-25-1 0,0 26-1,-25-1 1</inkml:trace>
  <inkml:trace contextRef="#ctx0" brushRef="#br1" timeOffset="20935.13">22078 3870 0,'0'0'0,"25"-25"16,0 0-16,0 25 15,-25 50 16,-25-25-31,25 74 16,-25-49 0,50-50 15,24-75-15,26 26-1,-50-1 1,24 50-1,-49 25 1,50 24 0,74-24-1,25-25 1,-75 0 0,50-49-1,-74-26 1,-25 1-1,-50 24 1,-50 25 0,1 75-1,0 0 1,74 24 0,49 0-1,50-49 1,1-74-1,-26-1 1,-49-74 0,-25-99-1,0-1 1,-25 125 15,25 74-15,-50 100-1,26 98 1,-1 51-16</inkml:trace>
  <inkml:trace contextRef="#ctx0" brushRef="#br1" timeOffset="21585.36">24981 3498 0,'24'-25'0,"-24"0"0,0 0 16,-24 1 0,-1 24-16,-50 0 15,26 0 1,-26 49-16,-24 50 31,50 25-15,49-49-1,49-75-15,50 0 16,1-50 0,-1-24-1,-74-1 1,-1 1 0,1 124 15,-25 49-16,0 25 1,0-25 0,25-74-1</inkml:trace>
  <inkml:trace contextRef="#ctx0" brushRef="#br1" timeOffset="21819.23">25253 3126 0,'0'0'0,"25"-99"31,0 99-15,-25 24-16,0 26 16,0 99-1,0-75-15,0 100 16,0-75-1,0 50 1,0-99-16,25-1 16</inkml:trace>
  <inkml:trace contextRef="#ctx0" brushRef="#br1" timeOffset="22068.88">25799 3275 0,'0'-25'0,"0"50"16,-25-50-16,1 25 16,-1 25-1,0-1 1,25 26-16,-25 99 16,75-25-1,-25 0 1,24-50-1,1-24 1</inkml:trace>
  <inkml:trace contextRef="#ctx0" brushRef="#br1" timeOffset="22219.45">25799 3597 0,'0'0'0,"-25"-25"0,1 0 31,24 1-15,24-1 0,51 0-1,-26 0-15</inkml:trace>
  <inkml:trace contextRef="#ctx0" brushRef="#br1" timeOffset="22652.27">26122 3498 0,'0'0'16,"25"0"0,-1 0-1,1-25 1,25 25-16,-1-25 16,-24 25 15,-50 0 0,1 75-15,-1 24-1,25-25 1,25-24 0,49-50-1,25-50 1,0 1-1,1-26 1,-26 50 0,-49 25-1,25 0 1,-50 25 0,24 0-1,1 0 1</inkml:trace>
  <inkml:trace contextRef="#ctx0" brushRef="#br1" timeOffset="22967.68">26940 3547 0,'25'-24'16,"-50"48"-16,50-73 0,0 49 16,0 0-1,0 25 1,-25 24-1,0-24-15,0 49 16,0-49 0,0-50 15,49-49 0,26 0-15,-26 24-1,-24 50 1,0 50 0,24-1-1,1-24-15</inkml:trace>
  <inkml:trace contextRef="#ctx0" brushRef="#br1" timeOffset="23302.24">27734 3473 0,'-25'-25'0,"50"50"0,-99-99 16,-1 74 0,1 24-1,49 51 1,25-1 0,50-49 15,24-25-16,-24 0-15,-25-25 16,24-49 0,1-1-1,-50 75 17,25 75-17,-1-26 1,26 1-1,24-25 1</inkml:trace>
  <inkml:trace contextRef="#ctx0" brushRef="#br1" timeOffset="23519.44">28131 3175 0,'25'-74'0,"-50"148"16,50-222-16,0 123 15,-25 0-15,0 75 32,0 74-17,0 24 1,0 1 0,-25-50-1,0-24 1</inkml:trace>
  <inkml:trace contextRef="#ctx0" brushRef="#br1" timeOffset="23785.22">28156 3473 0,'0'0'0,"-25"-25"0,50 0 15,-25 1-15,0-1 16,25-25-1,24 25 1,26 1 0,-26 24-1,1 24 1,-50 26 0,25 0-1,-25-26 1</inkml:trace>
  <inkml:trace contextRef="#ctx0" brushRef="#br1" timeOffset="24136.38">28528 3448 0,'25'-25'31,"-25"1"-15,25 24 15,-25 24-16,0 1 1,-25 50 0,25-26-1,0-24 1,0-50 15,25 0-15,24 1-16,50-76 15,1 1 1,-26 50 0,-49 49 15,0 0-15,-25 74-1,0-49-15</inkml:trace>
  <inkml:trace contextRef="#ctx0" brushRef="#br1" timeOffset="24384.53">29198 3498 0,'49'0'15,"-98"0"-15,148 0 0,-25-75 16,1 1 0,-26 0-1,-73 74 16,-51 49-15,-24 50 0,49 1-1,50-26 1,50-49 0,74 0-1</inkml:trace>
  <inkml:trace contextRef="#ctx0" brushRef="#br1" timeOffset="24619.52">28875 3076 0,'0'0'16,"-49"-25"-16,-26 1 31,75-1-15,-25 25-16</inkml:trace>
  <inkml:trace contextRef="#ctx0" brushRef="#br1" timeOffset="26919.32">2704 6549 0,'0'0'0,"-25"-74"16,0 49-1,1 0 1,24 75 31,0 99-32,0 74 1,-25-25 0,25-148-16,0 0 15,0-26 1,0 1 0,0-50-16,25 1 15,24-76 1,26 26-1,-51-1 1,26 75 15,-25 50-31,0 49 16,24 75 15,-24-149-15,0 24-1,0-49-15</inkml:trace>
  <inkml:trace contextRef="#ctx0" brushRef="#br1" timeOffset="27336.3">3175 6971 0,'0'0'0,"0"25"16,0-1-16,0 76 15,0-26 1,50-74 0,0 0-1,-1-49 1,-24-1 0,0-25 15,-25 51-16,0-1 1,0 124 0,0 50-1,0 74 1,-25 25 0,-25-49-1,1-75 1,24-99-1,-25-50 1,1-99 0,49-100-1</inkml:trace>
  <inkml:trace contextRef="#ctx0" brushRef="#br1" timeOffset="27771.84">3771 7194 0,'0'25'0,"0"-50"16,-25 100-16,25-51 0,0 26 16,-25 74-1,25 0 1,0-25-1,0-74 1,0-75 0,-25-24 15,50-100-15,-25-49-1,25 49 1,24 50-1,-24 100 1,25 24 0,-25 49-1,-1 75 1,-24 25 0,-24-25-1,-1-49 1</inkml:trace>
  <inkml:trace contextRef="#ctx0" brushRef="#br1" timeOffset="28103.31">4192 6921 0,'0'0'0,"25"0"0,-50 0 31,1 25-31,-1 25 16,25-26 0,-25 26-16,50 0 15,0-1 1,49-49 0,-24-24-1,-26-26 1,1 0-1,-50-24 1,-49 24 0,0 1-1,49 24 1</inkml:trace>
  <inkml:trace contextRef="#ctx0" brushRef="#br1" timeOffset="28319.2">4763 6624 0,'25'-25'16,"-50"25"0,0 25-1,0 74 1,1 0-1,24 50 1,0-75 0</inkml:trace>
  <inkml:trace contextRef="#ctx0" brushRef="#br1" timeOffset="28769.97">4589 7070 0,'0'-25'0,"0"50"0,25-99 16,-25 49-16,50-25 15,24-49 1,25 0 0,-24 24-1,-75 51 1,25 24-1,-1 49 1,-24 75 0,-24 0-1,24-25 1,-25-49-16,25-25 31,25-50 0,-1-49-15,51-1 0,-26 75-1,-24 0 1,0 50 0,-25 24-1,25-49-15,-25 0 16</inkml:trace>
  <inkml:trace contextRef="#ctx0" brushRef="#br1" timeOffset="29220.44">5408 6971 0,'25'-75'15,"0"51"1,-25-1-1,0 0 17,0 75-32,0-26 15,-25 26 1,25 0 0,25-26-16,-1-24 15,26-24 1,0-1-1,24-25 1,25-24 0,0 24-1,1 50 17,-26 0-17,-24 25 1,-25 49-1,-25-49-15,0 25 16,-50-25 0,0-25-1</inkml:trace>
  <inkml:trace contextRef="#ctx0" brushRef="#br1" timeOffset="29386.65">6425 6772 0,'0'0'0,"25"-24"31,-50 48-15,25 1 0,0 0-16,-25 25 15</inkml:trace>
  <inkml:trace contextRef="#ctx0" brushRef="#br1" timeOffset="29518.37">6425 6698 0,'0'-25'0,"0"50"0,0-75 15,0 26-15,-25 24 16</inkml:trace>
  <inkml:trace contextRef="#ctx0" brushRef="#br1" timeOffset="29773.18">6747 6624 0,'25'24'15,"-25"1"-15,25 0 16,-25 0-1,50 24 1,-25 1 0,-1 0-1,-24-1 1,-24 1 0,-51-25-1,1-1 1,49-24-16</inkml:trace>
  <inkml:trace contextRef="#ctx0" brushRef="#br1" timeOffset="31420.42">9079 6624 0,'0'0'16,"-24"-25"0,-1 25-1,-50 74 1,1 25 0,74-24-1,-25-26-15,25 1 16,50-50-1,49-50 1,-25-49 0,-49 25 15,0-1-15,0 75-1,0 0 1,-1 50-1,1 0-15,0-1 16,25 26 0,-26-51-1,1-48 1,25-51 0,24-49-1,1 25 1,-1 49-1,-24 50 1,-25 75 15,-1 24-31,-24 25 32,0-99-17,-24 0 1,-1-25-1</inkml:trace>
  <inkml:trace contextRef="#ctx0" brushRef="#br1" timeOffset="32535.43">7913 8658 0,'0'0'0,"0"-25"0,0 0 15,-24 0 1,24 1-1,0 48 1,0 26 0,24 99-1,-48 49 1,-1-24 0,0-50-1,0-74 1</inkml:trace>
  <inkml:trace contextRef="#ctx0" brushRef="#br1" timeOffset="32785.87">8335 8509 0,'25'-50'16,"-50"100"-16,50-124 0,-25 123 47,-25 1-47,25 24 15,0 1-15,0-1 16,0 100 0,0-50-1,0-75-15,-25 1 16,25 0-16</inkml:trace>
  <inkml:trace contextRef="#ctx0" brushRef="#br1" timeOffset="32970.16">8087 9080 0,'0'0'0,"-25"-25"15,0 0 1,25 0-1,25 0 1,74-24 0,26 24-1,-51 25-15</inkml:trace>
  <inkml:trace contextRef="#ctx0" brushRef="#br1" timeOffset="33251.68">8633 9080 0,'0'0'0,"-50"223"31,50-174-31,0 1 16,0-25-1,50-25 1,-1 0-1,1-50 1,-25-24 0,-25 24-1,-50 25-15,-24-49 16,-1 49 0</inkml:trace>
  <inkml:trace contextRef="#ctx0" brushRef="#br1" timeOffset="33552.32">9327 8732 0,'0'0'0,"0"-25"15,0 50 17,0 0-17,0 0 1,25-25 0,0 0-1,0 0 1,-25-25-16,0 0 31</inkml:trace>
  <inkml:trace contextRef="#ctx0" brushRef="#br1" timeOffset="33708.25">9377 9005 0,'0'0'0,"0"25"0,0 0 15,0 0 17,0-1-17</inkml:trace>
  <inkml:trace contextRef="#ctx0" brushRef="#br1" timeOffset="50270.56">10518 9005 0,'0'0'0,"25"-25"16,-25 0 62,0 50-47,-25 0-31,25 0 16,0 0-16,50 49 16,24-24-1,50-50 17,25-75-17,0-24 1,-75 0-1,-49-25 1,-25-25 0,-25 25-1,25 99-15,0 0 32,-24 75-32,24 74 15,0 25 1,74-25-1,25-99 1,0-25 15,-24-75-15,-26-24 0,-24-75-1,0-74 1,-25 199-1,0 24 1,-25 50-16,0 99 16,25 49-1,25 26 1,50-50 0,-26-75-1,50 1 1</inkml:trace>
  <inkml:trace contextRef="#ctx0" brushRef="#br1" timeOffset="50703.03">12503 8559 0,'-25'0'0,"75"0"62,-26-25-46,51 25-16,-1-25 16,1 0-1,73 25 1,-48-25-1,-76 25 1</inkml:trace>
  <inkml:trace contextRef="#ctx0" brushRef="#br1" timeOffset="50904.75">12676 8732 0,'-24'0'16,"48"0"-16,-48 25 0,-1 0 31,74-25-31,51-25 16,73 0 15,26-24-15,-100 49-16</inkml:trace>
  <inkml:trace contextRef="#ctx0" brushRef="#br1" timeOffset="51603.8">13743 8459 0,'0'0'0,"0"-24"31,0 48 1,0 1-32,0 25 15,0 24 1,25-24-16,0-1 15,49 26 1,-49-50-16,49-1 16,1-73-1,-26-26 1,-24-49 0,0-49-1,0 24 1,-50 99-1,0 100 17,25 24-17,0 50 1,0-74 0,50 49-1,24-99 1,-24-49-1,-1-26 1,-24-49 0,-25 0-1,0 50 1,-25 148 15,1 50-15,24 25-1,0 0 1,49-50 0,-24-49-1,0-26-15,0-24 16</inkml:trace>
  <inkml:trace contextRef="#ctx0" brushRef="#br1" timeOffset="51888.38">14735 8757 0,'0'-25'16,"-24"50"-1,-1 25 1,25-1-16,-25 50 16,25-74-1,74 25 1,1-50-1,-1-50 1,-74-24 0,-25 24-1,-74 1 17,25 49-17,49-25-15</inkml:trace>
  <inkml:trace contextRef="#ctx0" brushRef="#br1" timeOffset="52173.78">15579 8559 0,'0'0'15,"0"-25"17,0 0-32,25 25 15,24 0 1,1 0-16,49-25 31,25 25-15,-50-25-1,-49 25 1</inkml:trace>
  <inkml:trace contextRef="#ctx0" brushRef="#br1" timeOffset="52353.45">15653 8732 0,'-49'25'15,"98"-50"-15,-123 50 0,49 0 16,50-25-1,99-25 1,-50 0 0,75 0-1,-75 1 1,1 24-16</inkml:trace>
  <inkml:trace contextRef="#ctx0" brushRef="#br1" timeOffset="52753.08">16943 8162 0,'0'0'16,"0"-25"0,-25 0-16,1 25 15,-1 0 1,0 25-16,-49 49 31,24 1-31,25 74 16,0-75-16,50 50 31,74-50-15,1-74-1,-1 0 1,-50-24-1,-49-26 1,-74 0 0,-50 26-1,-50 48 1,149-24 0</inkml:trace>
  <inkml:trace contextRef="#ctx0" brushRef="#br1" timeOffset="53172.08">17687 8137 0,'0'25'0,"0"-50"15,0 0-15,0 0 16,-24 25 15,-1 50-15,-50 24-1,51 1 1,-1-1-16,0 50 16,25 0-1,74-49 1,50-51-1,0 1 1,-24-50 0,-76-24-1,-73-26 17,-26 26-17,26 49 1,-50-25-1,49 25-15</inkml:trace>
  <inkml:trace contextRef="#ctx0" brushRef="#br1" timeOffset="55820.57">4887 12056 0,'0'0'0,"25"-49"31,-25-1-31,25 1 16,-25-26-1,0 1 1,-25 49 0,-25 25-16,-49 50 15,0 148 17,49 0-17,50-49 1,50-99-1,24-75 1,25-74 0,-24-25-1,-50 49 1,-25 51 0,24 48-1,1 150 1,-74-25-1,49-50 1,0-74 0</inkml:trace>
  <inkml:trace contextRef="#ctx0" brushRef="#br1" timeOffset="56537.25">5284 12007 0,'0'0'0,"25"0"16,-25 25 15,-25 24-31,25 1 16,0-1-16,-25 26 16,25-50-1,25-25 1,24-75-1,26-49 17,-1 50-32,-49 49 15,0 124 17,-25-49-17,0-1-15,25 1 16,49 0-1,75-75 1,-99 0-16,74-49 16,-25-50-1,-74 0 1,0 24 0,-25 76-1,-50 48 1,-74 150 15,74-124-15,50 24-16,-25-24 15,75 24-15,74-49 32,25-75-17,-50-49 1,-49-50-1,-25-74 1,-25-25 0,0 124-1,-25 124 1,0 74 0,0 100-1,25 49 1,25-99-16</inkml:trace>
  <inkml:trace contextRef="#ctx0" brushRef="#br1" timeOffset="57037.32">8161 11908 0,'0'0'0,"-24"-25"0,24 0 0,0 0 16,-25 50 15,25 25-15,0-1-1,0 50-15,0 100 16,0 49 0,-25-25-1,25-74 1,25-124-1</inkml:trace>
  <inkml:trace contextRef="#ctx0" brushRef="#br1" timeOffset="57286.72">8558 11957 0,'0'0'0,"25"-49"16,-25 24-16,25 25 15,-25-25 1,0 50 0,-25 74-1,25 99 1,0-24 0,25 0-1,0-50 1,-25-99-16</inkml:trace>
  <inkml:trace contextRef="#ctx0" brushRef="#br1" timeOffset="57488.32">8186 12553 0,'0'-25'0,"0"50"0,0-75 15,0 25 1,50 0 0,99 0-1,49-24 1,-99 24-16</inkml:trace>
  <inkml:trace contextRef="#ctx0" brushRef="#br1" timeOffset="57687.42">9203 12453 0,'0'0'0,"25"25"16,-25 0 0,-25 49-1,1 50 1,-1 0-1,25 25 1,-25-50 0</inkml:trace>
  <inkml:trace contextRef="#ctx0" brushRef="#br1" timeOffset="58053.31">9774 12081 0,'0'0'15,"0"-25"1,0 50-1,-25 0 1,25 0-16,0 0 16,0-1-1,25 1-15,25-25 16,-1-25 0,-24-24-1,0-1 1,-50 25-1,0 25 1</inkml:trace>
  <inkml:trace contextRef="#ctx0" brushRef="#br1" timeOffset="58320.45">9923 12404 0,'0'0'0,"0"49"16,-25 1 0,25-25-1,0 0 1,50-25 0,-1 0-1,-24-50 1,-25 25-1,-50-25 1,-24 26 0</inkml:trace>
  <inkml:trace contextRef="#ctx0" brushRef="#br1" timeOffset="61987.65">11064 12329 0,'0'-25'63,"0"50"-63,0 0 15,25 25-15,-25 24 16,0-24-16,25 49 16,49-74-1,25-25 17,-24-50-17,-26-24 1,-24-50-1,-25 0 1,0 0 0,-25 74-1,25 149 17,0 75-17,75 0 16,-1-150-31,25-48 16,-24-76 0,-51-24-1,1-74 17,-50 49-17,25 99 1,0 50-1,25 149 1,0 50 0,25 24-1,-1-124-15,51 50 16,-1-99 0</inkml:trace>
  <inkml:trace contextRef="#ctx0" brushRef="#br1" timeOffset="62354.75">13098 12205 0,'25'0'63,"0"0"-63,49 0 15,1 0-15,24 0 16,124-25-1,-74 1 1,-25-1 0,-99 25-1,-50 0 17</inkml:trace>
  <inkml:trace contextRef="#ctx0" brushRef="#br1" timeOffset="62604.25">13346 12503 0,'0'0'0,"-49"25"15,24-25 1,74 0 0,26 0-1,74-25 1,24 0-1,-24-25 1,-99 26-16,74-1 16,-50 0 15,-74 0-31</inkml:trace>
  <inkml:trace contextRef="#ctx0" brushRef="#br1" timeOffset="62904.49">13842 11908 0,'0'0'0,"-25"-50"16,1 50 0,-1 25-1,0 99 1,-49 74-1,24 100 1,-49 24 0,0-24 15,-1-75-15,51-99-1,49-99 1,-25-25-16</inkml:trace>
  <inkml:trace contextRef="#ctx0" brushRef="#br1" timeOffset="63938.32">15405 11684 0,'0'0'0,"0"-25"32,0 1-32,-25 48 15,1 1-15,-26 25 16,0 198 0,50-74-1,50-26 1,24-48-1,26-76 1,-26-48 15,-49-1-15,-25-25 0,-50-24-1,-148 24 1,123 25-1,-49 50 1,124 0-16</inkml:trace>
  <inkml:trace contextRef="#ctx0" brushRef="#br1" timeOffset="64388.64">16397 11635 0,'0'0'0,"-24"-25"31,-1 50-31,-25-1 16,-24 76-1,-1 73 1,51 1 0,73-50-1,75-50 1,25-49-1,0-25 1,-75-49 0,-74-1-1,-99 0 17,25 26-32,-150 24 15,1 0 1</inkml:trace>
  <inkml:trace contextRef="#ctx0" brushRef="#br1" timeOffset="66004.03">19796 11188 0,'25'0'16,"-25"-25"0,-25 50 15,25 0-15,-25 49-1,-24 100 1,-1 24-1,50 26 1,50-26 0,49-49-1,-25-99-15,75 24 16,-25-49 0,-50 0-1</inkml:trace>
  <inkml:trace contextRef="#ctx0" brushRef="#br1" timeOffset="66320.89">20863 11362 0,'0'0'0,"0"-50"31,0 100-15,0-1 0,-25 125-1,0 0 1,25-25-1,-25-50 1,25-74 0</inkml:trace>
  <inkml:trace contextRef="#ctx0" brushRef="#br1" timeOffset="66887.72">20664 11883 0,'0'0'0,"25"-50"32,0 25-32,24 1 15,75-51 1,0 25 0,-24 26-1,-75 24 1,-1 0-1,-24 49 1,-24 1-16,-1 24 16,0-49-1,50 0 17,24-25-17,1-25 1,0-24-1,-26-26 1,1 50 0,-25 50 15,25 50-15,0-26-1,24-49-15,26 25 16,24-50-1,-49 0 1,-26-74 15,1 0-15,-25 49 0,0 25-1</inkml:trace>
  <inkml:trace contextRef="#ctx0" brushRef="#br1" timeOffset="67187.92">21979 11560 0,'0'0'0,"25"0"31,-50 0-31,-25 50 16,26 24-1,48 1 1,26-50 0,24-1 15,26-24-15,-51-49-1,-49-26 1,-25-49-1,1 99-15,-1-24 16,0 49 0</inkml:trace>
  <inkml:trace contextRef="#ctx0" brushRef="#br1" timeOffset="67338.25">22351 11709 0,'0'0'0,"74"25"15,-24-25 1,49-50 0,1 1-1</inkml:trace>
  <inkml:trace contextRef="#ctx0" brushRef="#br1" timeOffset="67854.81">23443 11337 0,'0'0'0,"-50"-25"15,0 25 1,1 25 0,-1 49-1,50 1 1,75-1-1,24-24 1,-74-25-16,24 24 16,-24 1 15,-75 0-15,-24-26-1,0-24 1,49-49-1,99-51 1,75 1 0,-25 25-1,-50 49 1,-24 25 0,-25 50-1,-50 24 1,25 0-1,0-24 1,0-25 0,25-25 15,0-75-31</inkml:trace>
  <inkml:trace contextRef="#ctx0" brushRef="#br1" timeOffset="67954.58">23839 11337 0,'0'0'0,"-24"-25"16,24 0 0</inkml:trace>
  <inkml:trace contextRef="#ctx0" brushRef="#br1" timeOffset="68355.12">24336 11411 0,'0'0'0,"24"25"16,-48-50 0,-1 25-1,0 0-15,-25 25 32,1 25-17,49 24 1,0 25-1,0-74-15,49-25 16,1 0 0,24-25-1,-24-74 1,0-99 0,-1-50-1,-24 74 1,-25 75-1,-25 99 1,0 49 0,-24 75 15,24 25-31</inkml:trace>
  <inkml:trace contextRef="#ctx0" brushRef="#br1" timeOffset="68924.33">24683 11436 0,'0'25'16,"0"-50"-16,50 50 16,-1-25-1,1-25 1,-25-24 0,-1 24-1,-24 0 1,-74 50-1,0 49 1,49-49-16,25 25 16,74-1 15,50-49-15,75-25-1,-26 1 1,-24-51-1,-74 26 1,-75 24 0,-50 0-1,25 50 1,0 49 0,25-24-1,50-25 1,24-1 15,26-48-31,-76-26 31,1-49-15,0-50 0,-50 0-1,0 50 1,25 74-16,0 0 31</inkml:trace>
  <inkml:trace contextRef="#ctx0" brushRef="#br1" timeOffset="69255.67">26072 10593 0,'0'0'0,"-25"-25"16,25 0-1,0 0-15,0 1 32,25 148-17,0 24 1,25 76-1,24 24 1,-24-25 0,-50-49-1,-75-50 1,-24-50 0,74-49-16</inkml:trace>
  <inkml:trace contextRef="#ctx0" brushRef="#br1" timeOffset="72171.78">3225 14909 0,'0'0'0,"-25"-25"15,25 1 1,-25-1-16,0 25 47,25 74-31,-24 50-1,24 0 1,0-49-16,-25-1 15,25-24 1</inkml:trace>
  <inkml:trace contextRef="#ctx0" brushRef="#br1" timeOffset="72404.73">3647 14860 0,'0'0'0,"0"-25"31,0 50-15,0 24-1,-25 1 1,25-1-16,-25 100 16,25-25-1,0-24 1,0-76-1</inkml:trace>
  <inkml:trace contextRef="#ctx0" brushRef="#br1" timeOffset="72754.8">3200 14512 0,'0'0'0,"-25"0"15,25-24 17,0 48-17,25 1 1,25 0-1,-25-25 1,-25-50 0,24 26-1,-48-26 1,24 25 0,-25 25-16</inkml:trace>
  <inkml:trace contextRef="#ctx0" brushRef="#br1" timeOffset="73021.7">3746 14488 0,'0'-25'15,"0"0"-15,0 0 16,0 50 15,0 0-31,0 0 16,25-1-1,-1 1 1,-73-25 31,24 0-47</inkml:trace>
  <inkml:trace contextRef="#ctx0" brushRef="#br1" timeOffset="73304.58">2878 15133 0,'0'0'0,"-25"24"16,0-24 0,25 50-1,0 0 1,0 49 0,25 25-1,24 0 1,1-25-1,24-74 1</inkml:trace>
  <inkml:trace contextRef="#ctx0" brushRef="#br1" timeOffset="73604.31">4564 14785 0,'0'0'0,"25"0"16,-25 25 0,0 25-1,-25 74 1,25 25-1,0-75-15,-24 75 32,-1-25-32,25-50 31,0-49-31</inkml:trace>
  <inkml:trace contextRef="#ctx0" brushRef="#br1" timeOffset="79655.63">6772 14785 0,'0'0'0,"0"-25"32,0 1 15,0 48-32,0 26-15,0 0 16,-25 24-1,25 0-15,-24 75 16,24-74 15,0-50-15,24-25 0,1-25-1,0-50 1,0-24-1,0 25 1,0 74 0,24 24-1,1 76 1,-1 24 0,26-75-1,-26-24 1,26-74-1,-50 24-15,24-50 16,-49-74 0,25 1 15,0-1-15,-25 99-1,0 25 1</inkml:trace>
  <inkml:trace contextRef="#ctx0" brushRef="#br1" timeOffset="79971.78">7591 14959 0,'0'0'0,"25"-25"31,-25 0-15,49-24-16,-24 24 16,0-25-1,0 1 1,-50 49 0,0 24-1,-49 76 1,24 24-1,25-75 1,50-24-16,74-25 16,75-50-1,-100 26 1</inkml:trace>
  <inkml:trace contextRef="#ctx0" brushRef="#br1" timeOffset="80888.92">9650 14562 0,'0'0'15,"25"-74"-15,-25 49 0,-50 25 16,0 0 0,-24 49-1,24 75 1,50-74-16,0 74 16,50-25-1,0-24 1,-50-26-1,-25 1 1,-25 0 0,-49-26 15,25-24-15,24-49-1,50-26-15</inkml:trace>
  <inkml:trace contextRef="#ctx0" brushRef="#br1" timeOffset="81355.44">9700 14909 0,'0'0'0,"24"25"31,1-25-31,25-50 16,-1-24-1,1 24 1,-75 50 15,25 25-15,-25 25 0,25-1-16,-24-24 15,24 25-15,49-25 16,50-25-1,50-25 1,-50-50 0,-49-49-1,-25-24 1,-25-26 0,0 50-1,0 173 16,-25 76-15,25 23 0,0-73-1,0 74 1,25-50 0</inkml:trace>
  <inkml:trace contextRef="#ctx0" brushRef="#br1" timeOffset="81522">10196 14835 0,'0'0'0,"-50"-75"31,50 51-31,25-26 16,49 0-1,75-24 1</inkml:trace>
  <inkml:trace contextRef="#ctx0" brushRef="#br1" timeOffset="81772.33">11610 14339 0,'0'0'0,"24"0"31,-24 24-15,0 1-16,-24 25 16,24 49-1,-25 25 1,25-49-16,-25 49 16,0-50-1,-24-24 1</inkml:trace>
  <inkml:trace contextRef="#ctx0" brushRef="#br1" timeOffset="82423.3">11411 14909 0,'0'0'15,"25"-74"1,0 49 0,24-49-1,26-1 1,49 1-1,-25-1 1,-49 26-16,-1 24 16,-24 25-1,0 25 1,0 24 0,-50 75-1,25 0 1,-25-24-1,25-76 1,0 1 15,50-50-15,24-49 0,25 0-1,-74 49-15,0 25 16,25 0-1,-1 49 1,1 1 0,49-25-1,25-50 1,-25 0 0,-24-24-1,-50-26 1,-1 1-1,-48 49 1,-26 50 0,0 99 15,26-25-15,24-25-1,24-24 1,26-25-1,24-25 1</inkml:trace>
  <inkml:trace contextRef="#ctx0" brushRef="#br1" timeOffset="83305.69">14810 14314 0,'25'-25'15,"-50"50"-15,25-75 16,0 25-16,-50 1 15,-24 48 1,-1 51 0,50 74-1,100-50 1,123-49 0,1-26-1,-125 1 1,-99 0-1,-74 49 1,-74 1 15,98-50-31,26-25 16,148-124 15,50 0-15,24 49-1,-49 26 1,-49 24 0,-26 0-1,-24 75 1,-50 24 0,1 0-1,24-24 1,-25-25-1</inkml:trace>
  <inkml:trace contextRef="#ctx0" brushRef="#br1" timeOffset="83440.35">15356 14463 0,'0'0'0,"0"-25"0,0 0 31,0-25-15,24 50-16</inkml:trace>
  <inkml:trace contextRef="#ctx0" brushRef="#br1" timeOffset="83839.53">15777 14363 0,'-25'0'31,"-49"50"-31,0 25 16,49-26 15,74-24-15,26-25 0,-1-25-1,-49 50 1,0 49-1,-25 1-15,0-1 16,0 100 0,-50 74-1,1-124 1,-26-25 0,1-74-1,-1-75 1,75-49-1,50-99 1,74-50 15,-50 148-31</inkml:trace>
  <inkml:trace contextRef="#ctx0" brushRef="#br1" timeOffset="84189.2">16298 14463 0,'0'25'32,"0"-1"-17,0 1-15,0 50 16,-25-1 0,25-49-1,0 0 16,0-50-31,50-50 16,-25 26 0,0-1-1,74-49 1,-74 99 0,-1 0-1,1 74 1,25-24-1,-1 0 1</inkml:trace>
  <inkml:trace contextRef="#ctx0" brushRef="#br1" timeOffset="84341.56">16720 14587 0,'25'0'0,"-25"25"16,25-1-1,-25 1 1,0 0 15,24 0-15</inkml:trace>
  <inkml:trace contextRef="#ctx0" brushRef="#br1" timeOffset="84921.94">17142 14264 0,'0'-25'16,"-25"25"0,25 25-16,-25 74 15,25 75 1,-25 74-1,25 0 1,0-74 0,50-100 15,-25-49-15,49-50-1,-24-24 1,-26-26-16,1 26 15,-50-100 1,-24 25 0,24 74-1,50-49 1,74 25 0,50-1-1,-50 26 1,-74 49-1,0 0 1,-25 49 0,0 50 15,0-24-15,0-26-16,0-24 31,49-25-16</inkml:trace>
  <inkml:trace contextRef="#ctx0" brushRef="#br1" timeOffset="85855.68">18184 14488 0,'0'0'0,"24"-50"16,-48 50 31,-1 25-32,-25 24 1,-24 100 0,49-74-1,50-26 1,49-49-1,50-49 1,0-1 0,-25-49-1,-24 0 1,-75 74 0,0 0-16,-50 75 31,-24 24-16,24-24 1,25 49 0,25-50-1,75-24 1,-1-50 0,1-49-1,24 0 1,0-26-1,-25 76 1,1-1 0,-50 50-1,-25 49 1,0 25 0,25-99 30,24-25-46,26-49 16,-1 24 15,-49 50-15,24 0 0,-24 25-1,0 25 1,0-25-1,49-25 1,-49 0-16,25-25 16,-26 0-16,51-49 15,-50-1 1,-1 50 0,-48 50 15,-1 50-16,25 24 17,0-25-17,25-74 1,24 25-16</inkml:trace>
  <inkml:trace contextRef="#ctx0" brushRef="#br1" timeOffset="86189.4">16571 13892 0,'0'0'0,"0"-25"16,-25 25 15,0 25-31,1 0 16,24 0-1</inkml:trace>
  <inkml:trace contextRef="#ctx0" brushRef="#br1" timeOffset="87272.42">20565 14041 0,'25'-25'0,"-50"50"16,75-50-16,-50 0 0,24 25 15,-24 50 1,0 0 0,-24 98-1,-1 26 1,74-25 0,26-75-1,49-74 1</inkml:trace>
  <inkml:trace contextRef="#ctx0" brushRef="#br1" timeOffset="87622.5">21136 14413 0,'0'-25'31,"24"0"-31,1 1 16,0-1-16,-25-25 16,25 1-1,0 24 1,-50 0 0,-25 50-1,1 99 1,24-75-16,25 76 15,49-51 1,75-49 15,25-25-15,-25-75 0,-74 51-16</inkml:trace>
  <inkml:trace contextRef="#ctx0" brushRef="#br1" timeOffset="87889.54">21656 14289 0,'0'-50'15,"0"100"-15,0-124 32,-24 74-32,24 24 15,-25 26 1,25-25-16,0 24 16,25 1-1,-1-50 1,51-50-1,-1-24 1,-24-25 15,-25 0-15,-25 74 0,49 74-1,-24-24-15</inkml:trace>
  <inkml:trace contextRef="#ctx0" brushRef="#br1" timeOffset="88289.07">22078 14264 0,'25'25'16,"-50"-50"-16,75 50 0,-25 0 16,-1-50-1,1-49 1,0 24 0,-25 25-1,-25 0 1,0 100-1,50-1 1,25 1 15,49-51-15,25-24 0,25-99-1,-75-50 1,-49-49-1,-25-25 1,-25 99 0,1 223 15,48 50-15,51 49-1,74-24 1,-75-75-1</inkml:trace>
  <inkml:trace contextRef="#ctx0" brushRef="#br1" timeOffset="88940.14">24162 14041 0,'0'0'0,"-25"-50"16,0 26-16,1 24 15,-51-25 1,-24 50 0,24 49-1,26 0 1,49-24-16,49-25 15,26-25 17,-1-50-17,26-49 1,-51 49 0,-49 26-1,0 48 1,0 26-1,25 49 1,25-24 0,-26-75-1,100-25 1,-49-50 0,-1-49-1,-49-99 1,0-25 15,0 74-15,-25 125-1,0 24 1,-25 25-16,25 50 16,-25 74-1,25-25-15,25 25 16,0 149-1,-25-124 1,-75-75 0</inkml:trace>
  <inkml:trace contextRef="#ctx0" brushRef="#br1" timeOffset="89123.18">24460 13892 0,'0'0'0,"-25"-74"16,0 74 0,25-25-1,50 0 1,74 25 0,-50 0-16</inkml:trace>
  <inkml:trace contextRef="#ctx0" brushRef="#br1" timeOffset="89605.6">26543 13768 0,'0'0'0,"25"0"0,-25-25 0,25 25 31,-25 25-15,0 0-1,-50 74 1,-49 25 0,-25-25-1,0-49 1,50-25-1,49 0 1,0-75 0,25-24-1,50-1 1,-1 1 0,-24 74-1,25 0-15,24 49 16,1 26-1,-1-1 1,0-24 15,26-25-15,-76-25-16</inkml:trace>
  <inkml:trace contextRef="#ctx0" brushRef="#br1" timeOffset="89788.79">26940 14066 0,'25'0'15,"0"-25"1,0 0 0,24 25-16,51-25 15,-1-24 1,-25 49-1</inkml:trace>
  <inkml:trace contextRef="#ctx0" brushRef="#br1" timeOffset="89972.7">26990 14115 0,'0'0'0,"-50"25"15,1 0 1,24 25-1,75-75 1,49 0 0,0 0-1,-49 25-15</inkml:trace>
  <inkml:trace contextRef="#ctx0" brushRef="#br1" timeOffset="90758.21">28354 13867 0,'25'-49'31,"-25"24"-15,-25 0-16,1 25 15,-26 50 1,-24 24 15,24 50-15,50-25 0,99-74-1,0 0 1,25-50-1,-49-24 1,-26-51 0,-49-24-1,-74 25 1,24 74 0,26 25-1</inkml:trace>
  <inkml:trace contextRef="#ctx0" brushRef="#br1" timeOffset="90938.68">28950 14041 0,'0'0'0,"25"25"31,-25 0-31,0-1 16,-25-24-1,0 25 1</inkml:trace>
  <inkml:trace contextRef="#ctx0" brushRef="#br1" timeOffset="91323.01">29371 13718 0,'0'0'0,"25"-49"16,-25 24-1,-25 25 1,1 50 0,-1-26-16,-25 76 15,50-1 1,0-49-1,75-26 1,-26-24 0,1-24-1,-25-26 1,-1-49 0,-48-1-1,24 1 1,-25 74-1,0-24 1</inkml:trace>
  <inkml:trace contextRef="#ctx0" brushRef="#br1" timeOffset="91905.84">30091 13495 0,'0'0'0,"25"-74"32,-50 49-17,0 25-15,-25-25 16,-24 25 0,0 25-1,49-25 1,25 25 31,0 0-32,25 24 1,-50 50 0,25-24-1,0-50 1,0-1-1,25-24 1,-1-24 0,51 24-1,49-25 1,-50 50 0,25 49-1,1 25 1,-1-24-1,-74-1 1,-75-24 15,-49-1-15,-25-24 0,0-25-1,25 0 1,49 0-16</inkml:trace>
  <inkml:trace contextRef="#ctx0" brushRef="#br1" timeOffset="92403.76">31083 14041 0,'0'0'15,"-25"0"64</inkml:trace>
  <inkml:trace contextRef="#ctx0" brushRef="#br1" timeOffset="94422.24">3002 16695 0,'0'-24'31,"24"48"32,-24 1-63,-24 25 15,24-1-15,0 1 16,-25 24 0,25-24-1,-25-25 1,50 0-1</inkml:trace>
  <inkml:trace contextRef="#ctx0" brushRef="#br1" timeOffset="94639.28">3200 16770 0,'0'0'0,"25"-50"15,0 50 16,-25 25-15,0 0 0,0 0-1,-25 49 1,25-49 0,0 0-1,25-25 1</inkml:trace>
  <inkml:trace contextRef="#ctx0" brushRef="#br1" timeOffset="94839.25">3523 16695 0,'0'-24'16,"24"24"-16,-24 24 15,0 1 1,-24 50-1,24-51 1,0 1 15</inkml:trace>
  <inkml:trace contextRef="#ctx0" brushRef="#br1" timeOffset="95055.49">3622 16571 0,'0'0'15,"0"25"17,-25 0-32,25 0 15,0 0 1,0-1-1</inkml:trace>
  <inkml:trace contextRef="#ctx0" brushRef="#br1" timeOffset="95299.61">3026 16447 0,'0'0'0,"0"-25"15,-24 25 1,24-24 46</inkml:trace>
  <inkml:trace contextRef="#ctx0" brushRef="#br1" timeOffset="95507.36">3547 16398 0,'-24'0'0,"48"0"0,1 0 16</inkml:trace>
  <inkml:trace contextRef="#ctx0" brushRef="#br1" timeOffset="95856.42">2704 16621 0,'0'0'0,"-50"0"16,26 25 15,-1-25-31,25 49 16,0 1-1,25 24 1,-1 1-1,26 24 17,49-25-17,0-24 1,75-50-16</inkml:trace>
  <inkml:trace contextRef="#ctx0" brushRef="#br1" timeOffset="96173.16">4391 16398 0,'49'-50'31,"-24"75"-15,0 0 0,0 99-1,0 25 1,-50 49 0,25-124-16,-25 75 15,0-74 1,0-50-1,25-1-15</inkml:trace>
  <inkml:trace contextRef="#ctx0" brushRef="#br1" timeOffset="99622.78">6772 16373 0,'0'0'0,"25"-25"16,0 25-16,-50 0 47,0-25-16,25 50-31,-49 74 16,24 25-1,-25 0 1,25-24 15,1-26-15,-1-74 0,25 25-16</inkml:trace>
  <inkml:trace contextRef="#ctx0" brushRef="#br1" timeOffset="100273.56">7169 16323 0,'0'0'0,"25"-25"31,0 50-15,-50 25-1,25-25-15,-25 99 16,-24 0 15,24-50-15,0-24 0,0-50-1,50-25 1,49-49-1,1-1 1,24 26 0,-49 49-1,-1 0 1,-49 49 0,25 26-1,0-26 1,0 1-1,24-50 17,26-25-17,-1 0 1,-24-49 0,-25 49-16,-25-49 15,0 49 1,-50 25-1,25 49 1,0 26 0,50-1-1,50-24 1,24-25 0,-25-25-1,-49-50 1</inkml:trace>
  <inkml:trace contextRef="#ctx0" brushRef="#br1" timeOffset="100507.47">6673 16298 0,'0'0'0,"0"-24"0,-25 24 16,50 0-1,74-50 1,75 0 0,-50 26-16,99-51 15</inkml:trace>
  <inkml:trace contextRef="#ctx0" brushRef="#br1" timeOffset="100973.42">10146 16199 0,'0'0'15,"-50"25"1,50 25-16,-24-1 16,24 26-1,-25 98 1,0-98-16,50 49 15,49-50 1,75-74 0,25-49-1,-75-26 1</inkml:trace>
  <inkml:trace contextRef="#ctx0" brushRef="#br1" timeOffset="101173.69">10146 16547 0,'0'0'0,"-74"24"31,49-24-31,74 0 31,75-49-15,50-1-1,-99 0-15</inkml:trace>
  <inkml:trace contextRef="#ctx0" brushRef="#br1" timeOffset="101590.57">10617 16472 0,'0'0'0,"-24"50"15,24-1 1,24-49-1,26 25 1,24-25-16,26-49 31,-26-1-15,-49 0 0,-25 1-1,-50 24 1,1 25-1,24 25 1,25 49 0,25 25-1,24-49 1,26 0 0,-26-50-1,-24 0 1,0 0-1,-50 0 17,0-50-17,25 25-15</inkml:trace>
  <inkml:trace contextRef="#ctx0" brushRef="#br1" timeOffset="102140.74">11312 16398 0,'0'0'0,"0"-25"15,0 0-15,25 25 16,24 0 0,-24 0 62,-25-25 0,-25 25-63,1 0 1,-1 0-16,25 25 16,-25-25-16,0 25 15,0 24 1,25 26 0,25-25-1,50-26 1,-26 1-1,-24 0 17,-50 0-17,0 0 1,1-25-16,-51 24 16,75-48-1</inkml:trace>
  <inkml:trace contextRef="#ctx0" brushRef="#br1" timeOffset="102423.6">11758 16199 0,'0'0'0,"25"0"0,-25-25 16,0 50 15,0 0-16,0 0-15,-25 74 32,25 0-17,-24 1 1,48-51 0,1-24-1,25-25 1,0 0-1,-26 0-15</inkml:trace>
  <inkml:trace contextRef="#ctx0" brushRef="#br1" timeOffset="102573.54">11808 16447 0,'-25'0'0,"50"0"0,-99 0 15,49 0 16,99 0 1,26 0-32</inkml:trace>
  <inkml:trace contextRef="#ctx0" brushRef="#br1" timeOffset="103090.96">13098 16422 0,'-25'0'15,"50"0"16,0 0-31,24 0 16,26-24 0,49-26-1,0 0 1,-74 26-16</inkml:trace>
  <inkml:trace contextRef="#ctx0" brushRef="#br1" timeOffset="103390.47">14066 16075 0,'-25'-49'31,"-25"73"-15,50 26-1,-25-25-15,50 24 16,25 51-1,-25-51-15,-1 26 32,1-26-17,-74 1 1,-51-25 0,1-25-1,49-25 1</inkml:trace>
  <inkml:trace contextRef="#ctx0" brushRef="#br1" timeOffset="103624">14413 16075 0,'0'0'16,"74"-49"-1,-49 49-15,-25 49 31,0-24-15,0 25 0,0 74-1,25-25 1,0 0 0,-1-49-1</inkml:trace>
  <inkml:trace contextRef="#ctx0" brushRef="#br1" timeOffset="104073.71">14462 16497 0,'-24'0'0,"24"-50"15,0 25 1,99-24 0,75-1-1,24 1 1,-49 24-1,-75 0 17,-148 50-1,-75 0-15,75 24-1,49-24 1,25 0-16,99-25 15,25-25 1,0 0 0,-50 0-1,-49 25 1,25 25 0,-25 25-1,49-25 1,1-1 15,-1-24-15,0 0-16</inkml:trace>
  <inkml:trace contextRef="#ctx0" brushRef="#br1" timeOffset="104274.39">15728 16174 0,'24'-49'15,"-48"98"-15,48-197 16,-24 123-1,0 50 1,0-1 0,25 51-1,0 24 1,-25 0 0,25-24-1,-50-26 1</inkml:trace>
  <inkml:trace contextRef="#ctx0" brushRef="#br1" timeOffset="104793.19">15653 16447 0,'0'0'0,"0"-25"16,0 1 0,25-26-1,25-24 1,-1 24-1,1 25 1,-25 25 0,49 25-1,-49 0 1,0 24 15,-1-24-31,26-25 31,25 0-15,24-49 0,0-1-1,-49 0 1,-50-24 0,-25 74-1,0 25 1,0 49-1,50-49 1,49 74 0,-24-74-1,-25-25 1,-25 25 15,-50 0-15,1-25-16</inkml:trace>
  <inkml:trace contextRef="#ctx0" brushRef="#br1" timeOffset="105019.72">16794 15976 0,'0'0'0,"50"-25"15,-50 0 16,-25 100-15,25 49 0,-25-25-1,25 0 1,0-24 0,-24-75 15</inkml:trace>
  <inkml:trace contextRef="#ctx0" brushRef="#br1" timeOffset="105307.98">16720 16373 0,'0'0'0,"25"-25"16,24-25-1,51 1 1,-1-1-1,-50 50 1,-24-25 0,0 50-1,0 25 1,-25-1 0,25 1-1,-25-25 1,24-25-1,-24 25 1</inkml:trace>
  <inkml:trace contextRef="#ctx0" brushRef="#br1" timeOffset="105490.49">17166 16274 0,'0'0'0,"0"-25"16,-24 0-16,24 0 16,0 0-1,0 1 1,24-1 0</inkml:trace>
  <inkml:trace contextRef="#ctx0" brushRef="#br1" timeOffset="105774.24">17613 16150 0,'0'0'0,"0"-25"32,-25 50-17,25-1-15,-25 1 16,25 25-1,-24-1-15,24 1 16,0-25-16,24 49 16,26-24-1,49-50 1,-24 0 0,-26-50-1,-24 50 1</inkml:trace>
  <inkml:trace contextRef="#ctx0" brushRef="#br1" timeOffset="107323.96">19374 15728 0,'0'0'0,"0"-25"16,-25 25-1,50 25 1,-25 74 0,0 25-1,0 50 1,25-50-1,0-75-15,-25 51 32,0-51-17</inkml:trace>
  <inkml:trace contextRef="#ctx0" brushRef="#br1" timeOffset="107724.12">19300 16323 0,'0'0'0,"49"-74"16,-49 49 0,100-49-1,24-1 1,25 26 0,-100 24-16,26 0 15,-125 50 16,-49 74 1,24 25-17,50-50 1,100-24 0,49-25-1,25-50 1,-50-25-1,-74-24 1,-25 24-16,-25-49 16,0 25-1</inkml:trace>
  <inkml:trace contextRef="#ctx0" brushRef="#br1" timeOffset="108340.9">21359 15902 0,'0'0'16,"0"99"-1,0-50-15,25 1 16,-1 0 0,26-50-1,0-25 1,24-25-1,-24-24 17,-1-25-17,1 74 1,-25 25-16,0 25 16,-1 49-1,1-49 1,-25 0-1,25-25 1,49-50 0,50-49-1,0-1 1,-49 76 0,-1 24-1,-74 24 1,-25 125 15,-49-49-15,24-51-1,26-49 1</inkml:trace>
  <inkml:trace contextRef="#ctx0" brushRef="#br1" timeOffset="108656.96">22550 15902 0,'0'0'0,"24"-25"31,1 0-31,0 0 0,25-25 16,-26 1-1,-24 24 1,-24 25-1,-51 50 17,1 49-17,24 0 1,50-24 0,25-26-1,99-49 1,-50-25-16</inkml:trace>
  <inkml:trace contextRef="#ctx0" brushRef="#br1" timeOffset="109073.63">24063 15703 0,'25'0'31,"-25"25"-15,-25 0-1,25-1 1,-25 1-16,25 0 0,0 25 31,0-1-15</inkml:trace>
  <inkml:trace contextRef="#ctx0" brushRef="#br1" timeOffset="109241.17">24038 15753 0,'0'0'0,"0"-25"0,-25 0 16,25 0-16,0 0 15,-25 1 1,25-26 0</inkml:trace>
  <inkml:trace contextRef="#ctx0" brushRef="#br1" timeOffset="109524.21">24385 15480 0,'50'-25'31,"-50"0"-15,0 50-1,-25 49 1,0 50 0,-24 50-1,49-124 1,0-25-16,-25 24 16,25-24-1</inkml:trace>
  <inkml:trace contextRef="#ctx0" brushRef="#br1" timeOffset="109725.25">24286 15852 0,'0'0'0,"0"-25"31,50 25-15,24-25-1,0 0 1,100-24 0,-75 49-1,-49-25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49:14.3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11213 2754 0,'0'0'0,"25"0"47,-50 49-47,25-24 16,-25 25-16,0 99 16,25-1-1,0-24 1,25-49 15,25-1-15,24-49-1,0-50 1,-24 0-16</inkml:trace>
  <inkml:trace contextRef="#ctx0" brushRef="#br0" timeOffset="200.24">11238 3175 0,'0'0'0,"-50"-24"16,25 24-16,25-25 31,25 25-15,25-25-16,74 0 15,0 0 1</inkml:trace>
  <inkml:trace contextRef="#ctx0" brushRef="#br0" timeOffset="466.02">12180 2952 0,'0'25'31,"25"-25"0,0 0-15,24-25-16,1 25 15,0 0-15,49-25 32,-25 25-17</inkml:trace>
  <inkml:trace contextRef="#ctx0" brushRef="#br0" timeOffset="649.82">12255 3200 0,'0'0'0,"-25"0"32,25 25-17,25-25 1,24 0-16,75-25 16,25 25-1</inkml:trace>
  <inkml:trace contextRef="#ctx0" brushRef="#br0" timeOffset="1566.08">14363 2382 0,'0'0'0,"0"-25"15,25 25-15,-25-25 31,-25 25-15,0 25 0,-24 74-1,-1 75 1,-49 24 0,25-49-1,24-25 1,25-74-1,0-50-15</inkml:trace>
  <inkml:trace contextRef="#ctx0" brushRef="#br0" timeOffset="1850.14">13966 2729 0,'0'0'0,"0"-75"0,0-24 16,0 74 15,0 50 0,25 25-15,25 74 0,49 0-1,25 0 1,0-25-1,-25-24 1,-74-51-16,0-24 16</inkml:trace>
  <inkml:trace contextRef="#ctx0" brushRef="#br0" timeOffset="2099.91">14090 2183 0,'0'0'0,"-49"-50"16,24 26-1,50 24 16,24 0-15,125-25 0,24 0-1</inkml:trace>
  <inkml:trace contextRef="#ctx0" brushRef="#br0" timeOffset="2383.56">15058 2778 0,'0'0'0,"0"25"46,49-25-30,1 0 0,0-25-16,49 25 15,50-24 1,-75 24 0</inkml:trace>
  <inkml:trace contextRef="#ctx0" brushRef="#br0" timeOffset="3065.88">16050 2605 0,'0'0'0,"0"-25"16,-25 25-16,25-25 31,0 50-31,0 49 16,25 1-1,50-26 1,24-49-1,-25-24 17,-24-26-17,-1-49 1,1-25 0,-25 25-1,0 74 1,-25 0-1,0 99 1,0 1-16,0 24 16,49 0-1,26-74 1,24-25 0,-25-74-1,-24-26 1,-25-24-1,0 25 17,-25 74-17,0 0 1,-25 100 0,25 123-1,25-74 1,-1-49-1,26-1 1</inkml:trace>
  <inkml:trace contextRef="#ctx0" brushRef="#br0" timeOffset="3382.85">17241 2754 0,'25'0'32,"-75"24"-32,50 1 15,-25 25 1,50 24 0,0-49-1,24-25 1,1-50-1,0 1 1,-50-26 0,0 1-1,-50 24 1,-49 50 0</inkml:trace>
  <inkml:trace contextRef="#ctx0" brushRef="#br0" timeOffset="3932.97">13892 3771 0,'25'0'32,"24"0"-32,-24 25 15,50-50-15,-1 25 16,50 0 0,198 0-1,100-25 1,124-25-1,49-49 1,-322 49-16,248 1 16,-99-1-1,-124 25 1,-75 25 0,-124-24-1,-74 24 1</inkml:trace>
  <inkml:trace contextRef="#ctx0" brushRef="#br0" timeOffset="5133.06">15083 4242 0,'0'-25'32,"-25"50"30,0 25-62,-25-1 16,26 1-16,-1 0 15,25-1 1,25 26 0,24-51-16,50 1 15,-49 0 1,-25 0-1,-25 24 1,-50 1 0,-24 0-1,-25-26 1,74-24 0</inkml:trace>
  <inkml:trace contextRef="#ctx0" brushRef="#br0" timeOffset="5401.84">15554 4490 0,'0'0'0,"0"-25"16,-25 25-1,0 0 1,1 75-1,-26 74 1,0 49 0,-74 50-1,0 0 1,25-49 0,25-75-1,74-99-15</inkml:trace>
  <inkml:trace contextRef="#ctx0" brushRef="#br0" timeOffset="5900.63">15728 5284 0,'0'0'0,"24"-25"16,-24 0-1,-24 25 1,24 25 0,-25 25-1,25-1-15,49 26 16,1-50 0,0-25-1,-1-50 16,-74-74 1,1-25-17,-1 25 1,0 25 0,50 74-1,24-25 1,125 1-1,-124 24 1,24 0-16,25 0 16,1-24-1,-51 49 1,-24-25 0</inkml:trace>
  <inkml:trace contextRef="#ctx0" brushRef="#br0" timeOffset="6399.84">16422 5011 0,'0'0'15,"0"25"1,0 0-16,25 49 15,0 1 1,0-1 0,-50 0-1,0-24 1,25-25 31,25-50-47,0-49 31,-1-26-15,51-24-1,-50 100-15,49-26 16,-24 50 0,-1 25-1,1 74 1,-25 0-1,0 0 1,-1-49 0,1-25-1,-25 0 1,50-1 0</inkml:trace>
  <inkml:trace contextRef="#ctx0" brushRef="#br0" timeOffset="8117.26">4242 8087 0,'0'0'0,"-25"50"15,25-1 1,-25 100-1,100-25 1,49-124 0,-25-49-1,-25-51 1,-24 1 0,-50 25-1,0 49 1,0 0 15,25 124-15,0 1-1,24-26 1,1-49 0,-25-25-16,0 0 15,-1-50 1,1-24-1,-25-25 1,-25-25 0,1 49-1,-1 75 1</inkml:trace>
  <inkml:trace contextRef="#ctx0" brushRef="#br0" timeOffset="8500.2">5061 7765 0,'0'0'0,"0"-50"16,24 50 0,-24-25-1,0 125 1,0 48-1,-24 51 1,24-75 0,0-75-1,24-73 17,1-1-32,25-25 15,-25-24-15,49-1 16,-24 51 15,-26 48-15,1 51-1,-25-1 1,0-49 0</inkml:trace>
  <inkml:trace contextRef="#ctx0" brushRef="#br0" timeOffset="8700.24">5706 8013 0,'0'0'0,"24"0"15,1 25 17,-50-1-17,25 26-15,0 24 16,-49 1 15,49-50-31</inkml:trace>
  <inkml:trace contextRef="#ctx0" brushRef="#br0" timeOffset="8810.5">5830 7914 0,'0'0'0,"-25"-25"16</inkml:trace>
  <inkml:trace contextRef="#ctx0" brushRef="#br0" timeOffset="9083.49">6152 7889 0,'-49'0'16,"24"25"0,-25-1-16,25 1 15,0 0 1,1 74 0,24-74-16,49 49 15,51-24 1,-1-50-1,-25-25 1,-49 0-16</inkml:trace>
  <inkml:trace contextRef="#ctx0" brushRef="#br0" timeOffset="9417.93">6524 7517 0,'25'49'31,"-25"1"-31,0-1 16,0 125-1,0-25 1,25-50 0,0-49-1,-1-50 1,51-50-1,24-49 1,-24 25 0,-26 74-1,-24 49 1,25 26 0,-1-1-1,1-49-15,24 0 16</inkml:trace>
  <inkml:trace contextRef="#ctx0" brushRef="#br0" timeOffset="9700.25">8459 7790 0,'0'-25'16,"-25"50"31,25-1-47,0 26 15,0-25-15,0 24 16,25-24-16,-25 25 15</inkml:trace>
  <inkml:trace contextRef="#ctx0" brushRef="#br0" timeOffset="9834.07">8484 7541 0,'0'0'0,"-50"-24"16,26 24-16,-1 0 16</inkml:trace>
  <inkml:trace contextRef="#ctx0" brushRef="#br0" timeOffset="10317.29">8757 7343 0,'0'0'0,"25"0"31,-25 50-15,24 98-1,-48 76 1,-26 24-1,-24-25 1,49-49 0,25-100-1,49-74 1,51-25 0,-26-24-1,-24-51 1,-50-24-1,-25-24 17,0 73-32,-25 1 15,26 24 1,-1 1 0,50-1-1,24 25 1,1-25-1,-25 50-15</inkml:trace>
  <inkml:trace contextRef="#ctx0" brushRef="#br0" timeOffset="11566.89">10940 7194 0,'0'-25'16,"0"75"15,0 0-15,-25 123 0,-25 50-1,26-24 1,24-50-1,0-100 1</inkml:trace>
  <inkml:trace contextRef="#ctx0" brushRef="#br0" timeOffset="11800.29">11337 7368 0,'0'0'0,"74"-99"31,-49 99-31,-25 24 16,0 1-1,-25 124 1,50 0 0,-25 0-1,25-25 1,-25-50-1</inkml:trace>
  <inkml:trace contextRef="#ctx0" brushRef="#br0" timeOffset="12000.51">11138 7765 0,'0'0'0,"-24"-25"16,48 0 15,1 0-31,0 0 16,0 1-1,99-1 1,-75 25-16</inkml:trace>
  <inkml:trace contextRef="#ctx0" brushRef="#br0" timeOffset="12300.41">11734 7889 0,'0'0'15,"-25"25"-15,25-1 0,-25 26 16,25 24 0,0 1-1,25-26 1,24-49 15,26 0-15,-50-24-16,0-26 15,-1 0 1,-73-24 0,-1-25-1,-24 49 1,74 25-1</inkml:trace>
  <inkml:trace contextRef="#ctx0" brushRef="#br0" timeOffset="12600.5">13371 7467 0,'0'0'0,"0"-25"31,0 75 0,-25-25-31,25 24 16,0 1-16,0-1 15,0 26 1,0-50 0</inkml:trace>
  <inkml:trace contextRef="#ctx0" brushRef="#br0" timeOffset="12767.49">13396 7269 0,'0'0'0,"-25"-75"31,25 50-31,-25 25 16,25-24 0,-25 24-16</inkml:trace>
  <inkml:trace contextRef="#ctx0" brushRef="#br0" timeOffset="13083.8">13842 7417 0,'0'0'0,"25"0"31,-25 25-16,-25 0 1,0 49 0,50 1-1,25 24 1,24-49 0,-74-25-16,0-1 15,0 1 1,-99 0-1,-25 0 1,50-25 0</inkml:trace>
  <inkml:trace contextRef="#ctx0" brushRef="#br0" timeOffset="13834.17">15554 6971 0,'0'0'16,"25"-50"-1,-25 25 1,-25 75 0,25 0-1,-50 123 1,50 26 0,25-26-1,74-73 1,125-51-1,-100-74 1,-75-24 0</inkml:trace>
  <inkml:trace contextRef="#ctx0" brushRef="#br0" timeOffset="14233.87">15703 7343 0,'0'0'0,"0"-25"16,0 0 0,25 1-1,24-1 1,50-25 0,-49 25-16,24 25 15,-24 0 1,0 75-1,-50 24 1,25 25 0,-25-50-1,0-49 1,24-50 15,26-99-15,24 0 15,26 0-15,-51 75-16,1-1 15</inkml:trace>
  <inkml:trace contextRef="#ctx0" brushRef="#br0" timeOffset="14738.24">16571 7269 0,'25'-50'32,"0"50"-17,-25 25-15,-50 49 31,25 50-15,25-49 0,50-51-1,-1-24 1,26-24 0,-25-51-1,-1 1 1,-24-1-1,-25 26 1,25 49 0,-25 25-1,-25 49 1,25 0 0,25-49-1,24 0 16,51 0-15,-26-25 0,0-25-1,-49 0 1</inkml:trace>
  <inkml:trace contextRef="#ctx0" brushRef="#br0" timeOffset="15267.92">17414 7368 0,'25'0'79,"0"0"-64,0-25-15,25 25 16,-1-25-16,-24 25 15,49-25 1,-74 1 0,25-26-1,-74 25 1,-26 25 0,1 50-1,-26 49 1,76 25 15,98 50-15,75-100-1,25-49 1,-26-25 0,1 0-1</inkml:trace>
  <inkml:trace contextRef="#ctx0" brushRef="#br0" timeOffset="15566.99">18580 7641 0,'0'49'15,"0"-24"1,0 0-16,0 0 16,-24 49-1,-26 25 1,-24 25-1,-26-24 1</inkml:trace>
  <inkml:trace contextRef="#ctx0" brushRef="#br0" timeOffset="16350.75">19473 6797 0,'50'0'16,"-25"25"0,-25 25-16,0 24 15,-50 149 1,-24 25 0,-1-74-1,75-100 16,25-98-15,99-76 0,0-24-1,-24 0 1,-51 75 0,-24 49-1,-25 99 1,-25 25-1,0-50 1,25-24 0</inkml:trace>
  <inkml:trace contextRef="#ctx0" brushRef="#br0" timeOffset="16917.34">20242 7095 0,'0'0'16,"0"-50"0,-49 25-1,-50 75 1,-25 49 0,49 25-1,75 0 1,0-74-1,75-50 1,-1-50 0,-49 1-16,49-50 15,-24-1 1,-25 51 0,-1 123 30,-24 25-30,25 1 0,25-51-1,-25-49-15,0 0 16,49-25 0,100-99-1,-26 25 1,-24 50-1,-24 49 1,-51 24 0,-49 76-1,-25-1 17,-24 0-32,24-74 15</inkml:trace>
  <inkml:trace contextRef="#ctx0" brushRef="#br0" timeOffset="17134.77">22029 6822 0,'49'-25'15,"-98"50"-15,123-25 31,-74 50-31,-25-26 16,25 26-16,0 0 16,0 24-1,0 1-15,-25 98 16,1-49 0</inkml:trace>
  <inkml:trace contextRef="#ctx0" brushRef="#br0" timeOffset="17751.3">21905 7269 0,'49'-75'0,"-98"150"0,123-199 16,0 74-16,-24 0 16,74-49-1,-25 0 1,-74 74-1,0 50 1,-25 24-16,0 1 16,-25 24-16,0 1 15,25-1-15,-25 50 16,25-74 15,0-25-15,50-25-1,24-50 1,26-49 0,-26 0-1,-49 74 1,0 25 0,-50 25-16,50 49 15,-25-24 1,49-1-1,1-24 1,49-50 0,-74 1-16,25-51 15,-50-24 1,0 0 0,-25 74-1,-25 50 16,25 74-15,1 0 0,73 25-1,1-49 1,49-51-16</inkml:trace>
  <inkml:trace contextRef="#ctx0" brushRef="#br0" timeOffset="18251.88">24832 6549 0,'0'0'16,"0"-25"-16,25 25 16,-25-24 15,-25 73-31,-25 75 16,-24 75-1,49-26 1,75 1 15,-26-124-31,100 24 16,25-49-1,0 0 1,-124-25-16</inkml:trace>
  <inkml:trace contextRef="#ctx0" brushRef="#br0" timeOffset="18401.43">24956 7020 0,'0'0'0,"-50"-24"16,25 24-1,50-50 1,50 25 0,-1 0-16</inkml:trace>
  <inkml:trace contextRef="#ctx0" brushRef="#br0" timeOffset="18534.05">25402 6971 0,'25'25'15,"-50"-50"-15,75 74 16,49-49 0,25-24-1,25-1 1</inkml:trace>
  <inkml:trace contextRef="#ctx0" brushRef="#br0" timeOffset="18985.86">26469 6896 0,'0'0'0,"0"-49"31,0 24-31,-25 25 15,-99 0 1,25 50 0,25-1-1,49 50 1,74-24 0,26-1-1,49-74 1,-75 0-16,51-24 15,-51-51 1,-24-74 0,-25-74-1,-50 0 1,26 49 0,24 124 15,-25 50-16,0 124 1,0 75 0,0-1-1,25-123-15</inkml:trace>
  <inkml:trace contextRef="#ctx0" brushRef="#br0" timeOffset="19218.5">26717 6896 0,'0'-24'0,"0"48"0,25-73 16,-50 74 15,25-1-15,0 1-16,0 74 15,0 26 16,25-76-15,-25-24 0</inkml:trace>
  <inkml:trace contextRef="#ctx0" brushRef="#br0" timeOffset="19483.87">27114 6822 0,'0'0'0,"25"-25"0,-50 25 32,0 25-17,25 0-15,0 49 16,25-24 0,25-1-16,-1 26 31,-24-25-16,-50-1 1,-49-49 0,-25 0-1,74-25-15</inkml:trace>
  <inkml:trace contextRef="#ctx0" brushRef="#br0" timeOffset="19735.47">27709 6524 0,'0'0'0,"25"-49"31,-25 74-15,0-1-1,0 26 1,-25 74-1,25 50 1,-49-26 0,24-23-1,0-76-15</inkml:trace>
  <inkml:trace contextRef="#ctx0" brushRef="#br0" timeOffset="20018.14">27660 7120 0,'25'-50'15,"-50"100"-15,74-150 0,1 26 16,24 0 0,-24 74-1,-25 0 1,0 74 0,-25 25-1,-50-49 16,50-25-31,-25 0 32,50-25-32,49-25 15,-49 0 1,25-25-16,74-49 16,-25 0-1</inkml:trace>
  <inkml:trace contextRef="#ctx0" brushRef="#br0" timeOffset="20418.43">28553 6549 0,'0'0'0,"0"-49"16,0 24-1,0 50 1,-25-1-1,25 51 1,-25-26-16,0 100 16,1-25-1,48-74 1,26-50 0,74-25-1,0 25 1,-74-25-1,-50 50 1,-50 25 0,-74 24-1,0-49 1,50 0 0,49-25-1,74-25 1</inkml:trace>
  <inkml:trace contextRef="#ctx0" brushRef="#br0" timeOffset="20984.63">28975 6872 0,'0'0'0,"24"0"16,-48 0 0,-1 24-1,-50 26 1,75 0-1,0-1 1,50-24 0,-25-25-16,49-25 15,-24-24 1,-1-1 0,1-24-1,-25 24 16,0 50-15,-50 50 0,0 24-1,25 25 1,50-49 0,49-25-1,-25-25 1,1-75-1,-1-49 1,25-49 0,50-51-1,-50 75 1,-74 75 0,-25 124 30,-49 99-30,24 24 0,0-24-1,-25-25-15</inkml:trace>
  <inkml:trace contextRef="#ctx0" brushRef="#br0" timeOffset="21701.5">29843 6822 0,'0'0'16,"99"-99"15,-74 99-31,0 0 16,-1 0-16,1 0 15,-25 49 16,-25 1-15,1 0-16,-26-1 16,25-24-1,50-25 17,74-25-17,0-24 1,1-51-1,-51 51 1,-24 49 0,-25-25-1,-25 99 1,25 1 0,0-50-16,0 24 15,50-24 1,0-25 15,24-25-15,25-24-1,-49-1 1,-25 50 0,-1 25-1,1 24 1,25 1-1,-1-50 1,1 25 0,-25-25-16,24-50 15,26 1 1,24-51 0,-49 1-1,-1 74 16,-49 1-15,25 24-16</inkml:trace>
  <inkml:trace contextRef="#ctx0" brushRef="#br0" timeOffset="23268.13">4738 10146 0,'0'0'0,"25"-49"31,0 49-31,-25 49 16,-25 1 0,0 99-1,25 0 1,25-100-16,49-24 16,26-75-1,-1-24 1,-50-25-1,-49 24 1,0 50 0,0 100 15,50-1-15,0-74-1,-1 0 16,1-25-15,-25 1-16,-1-51 16,-24 1-1,-49-50 1,24 74 0,0 25-1</inkml:trace>
  <inkml:trace contextRef="#ctx0" brushRef="#br0" timeOffset="23484.54">5606 10047 0,'0'0'16,"-24"25"15,24 0-16,-25 74 1,25 0 0,25-25-1,-25-24 1</inkml:trace>
  <inkml:trace contextRef="#ctx0" brushRef="#br0" timeOffset="23700.93">6053 9849 0,'0'0'0,"25"-25"32,-25 0-32,0 50 15,-25 24-15,25 51 16,0 48 15,0 1-31</inkml:trace>
  <inkml:trace contextRef="#ctx0" brushRef="#br0" timeOffset="24184.79">6227 9997 0,'0'0'0,"99"-49"31,-74 24-31,24 25 0,-24 50 31,0 49-15,-50 0 0,50 0-1,24-74 1,1-50 0,49-24-1,-49-26 1,-25 50-1,-1 25 1,1 50 0,50 0-1,24-26 1,25-24 0,-74-24-1,-26-1 16,-48-25-31</inkml:trace>
  <inkml:trace contextRef="#ctx0" brushRef="#br0" timeOffset="24329.46">5730 9204 0,'0'0'0,"-74"-50"32</inkml:trace>
  <inkml:trace contextRef="#ctx0" brushRef="#br0" timeOffset="25067.74">9501 9675 0,'0'-25'31,"0"50"-15,0 24-16,-25 51 15,25 49 1,25-75 0,-25-49-1,0 0 1,25-75 0,-25-49-1,25-50 16,24 25-15,1 49 0,24 51-1,-24 48 1,0 26-16,-1 74 16,-49 50-1,0-1 1,0-73-1,0-76 1</inkml:trace>
  <inkml:trace contextRef="#ctx0" brushRef="#br0" timeOffset="25268.15">10345 9898 0,'0'0'0,"24"0"16,1 0 15,50-25-15,49 1 0,24-1-1</inkml:trace>
  <inkml:trace contextRef="#ctx0" brushRef="#br0" timeOffset="25484.57">11089 9526 0,'0'0'16,"25"-25"-1,-25 50 1,24 25-1,-24-1 1,0 75 0,0 0-1,0 0 1</inkml:trace>
  <inkml:trace contextRef="#ctx0" brushRef="#br0" timeOffset="25734.84">11709 9824 0,'0'0'0,"25"0"16,-25-25-16,24 25 15,51-25 16,24 0-15,0 0 0,1 25-1,-76 0-15</inkml:trace>
  <inkml:trace contextRef="#ctx0" brushRef="#br0" timeOffset="25901.77">11808 9997 0,'-25'25'0,"50"-50"0,-99 100 16,74-50 0,24-1-1,101-48 1,48-1 0,-74 25-1</inkml:trace>
  <inkml:trace contextRef="#ctx0" brushRef="#br0" timeOffset="26434.64">12850 9278 0,'0'0'0,"0"25"16,0 24-16,-25 100 15,25 50 16,25-50-31</inkml:trace>
  <inkml:trace contextRef="#ctx0" brushRef="#br0" timeOffset="26769.13">13346 9551 0,'0'0'0,"0"-25"16,-25 50 0,-24 49-1,24 25 1,50 1 0,49-51-1,50-24 16,-49-50-15,-26-49 0,-49-1-1,-25-24 1,-49 0 0,0 25-1,49 49-15</inkml:trace>
  <inkml:trace contextRef="#ctx0" brushRef="#br0" timeOffset="26968.58">14066 9700 0,'0'0'0,"74"0"15,-49 0-15,74 0 31,-25 0-15,75-25 0,25 0-16</inkml:trace>
  <inkml:trace contextRef="#ctx0" brushRef="#br0" timeOffset="27368.29">15182 9402 0,'0'0'0,"0"-25"46,0 75-46,0-1 16,0 1-16,0 0 16,25 74-1,24-25 1</inkml:trace>
  <inkml:trace contextRef="#ctx0" brushRef="#br0" timeOffset="27584.94">15802 9700 0,'0'0'0,"0"-25"15,50 0-15,-26 25 16,26-25-16,0 25 15,74-25 1,-75-24-16,26 49 16</inkml:trace>
  <inkml:trace contextRef="#ctx0" brushRef="#br0" timeOffset="27767.98">16249 9700 0,'0'0'15,"-25"74"1,50-74 0,24 0-1,1 0 1,123-25 0,-98 0-16</inkml:trace>
  <inkml:trace contextRef="#ctx0" brushRef="#br0" timeOffset="28367.95">17985 9377 0,'0'0'0,"25"-25"31,0 25-15,-25-24-1,24-26 1,1 0 0,-50 1-1,1 24 1,-51 0-1,-24 25 1,0 25 0,24 25-1,51 24 1,48-24 0,76-1-1,24-49 16,-75 0-31,26-25 16,-51 25 0,26 0-1,-50 50 1,0 24 0,0 50-1,0 0 1,-25 1-1,0-1 1,1-75 0,24-24-1</inkml:trace>
  <inkml:trace contextRef="#ctx0" brushRef="#br0" timeOffset="29385.54">19920 9476 0,'0'0'16,"25"-24"0,0-1-16,-25-25 15,-50 25 1,-24 25 0,-50 50-1,24 49 16,75-24-31,1 49 16,73-50 0,51-49-1,24-50 1,0-49 0,-75-50-1,-24-50 1,-25-49-1,0-1 1,-25 125 0,25 74-1,-25 75 1,25-25-16,0 49 16</inkml:trace>
  <inkml:trace contextRef="#ctx0" brushRef="#br0" timeOffset="29918.56">20367 9377 0,'0'0'0,"24"25"15,1-25 1,0-25 0,25-24-1,-50 24 1,24 25-1,-73 25 1,74 49 0,123-74-1,26-25 1,-50-24 0,-50-26 15,-49 1-16,-74 49 1,-1 25 0,0 25-1,50 74 1,75 25 0,49 124-1,-74-74 1,-75-25-1,-50-50 1,1-74 0,-1-75-1,51-49 1,24-75 0,74-24-1,50 49 1</inkml:trace>
  <inkml:trace contextRef="#ctx0" brushRef="#br0" timeOffset="30184.97">21458 9228 0,'0'0'0,"25"50"16,0-25-1,-1 24 1,-24 1-1,0-25 1,0 0 0,-24-1-1,48-48 1,51-76 0,24 1 15,0 0-16,-74 74-15</inkml:trace>
  <inkml:trace contextRef="#ctx0" brushRef="#br0" timeOffset="30501.88">21781 9377 0,'0'0'0,"0"50"16,49-25-1,50-50 1,-24-25-1,-1 1 1,-49-51 0,-50 51-1,-24 49 1,-26 49 0,50 26-1,25 24 16,50-49-15,49-26 0,25-24-1,-25 0 1,-74 0-16</inkml:trace>
  <inkml:trace contextRef="#ctx0" brushRef="#br0" timeOffset="30885.06">22500 9328 0,'25'0'15,"-50"0"-15,75 0 0,-26-50 16,-24 25-16,25-49 16,0 24-1,-25 1 1,0 24 15,0 0 32,-25 25-32,0 25-31,1 0 16,-1-1-1,-25 100 1,50-49-1,50-1 1,24-24 0,50-50-1,0 0 1,-25-25 0</inkml:trace>
  <inkml:trace contextRef="#ctx0" brushRef="#br0" timeOffset="31151.99">23294 9154 0,'0'0'16,"25"-50"0,-50 26-1,-25 24 1,1 49 0,49 26-1,74-1 1,25 0-1,-49 1 1,-25-50 0,-25-1-1,-75 1 1,-49-25 0,75-25-1</inkml:trace>
  <inkml:trace contextRef="#ctx0" brushRef="#br0" timeOffset="31785.5">24385 9030 0,'0'0'0,"25"-25"31,-50 25-31,0 0 16,-24 50 0,-1 24-1,50-24 1,25-25-16,49-1 16,1-48 15,-50-26-16,-1-24 1,-73-26 0,-1 26-1,25 74 1,1 25 0,24 24-1,124 1 1,74-25-1,25-50 1,-123 0 0,-51-49-1,-24-26 1,0 1 0,-25 74-1,-50 25 16,25 50-15,1 74 0,-1 25-1,25 0 1,0 0 0,-50 74-1,1-124 1</inkml:trace>
  <inkml:trace contextRef="#ctx0" brushRef="#br0" timeOffset="31970.42">24857 9650 0,'0'0'0,"0"-25"16,0 0-1,24 1 1,76-1 0,73-25-1</inkml:trace>
  <inkml:trace contextRef="#ctx0" brushRef="#br0" timeOffset="32555.45">26940 8707 0,'0'0'16,"0"-24"-16,0-1 0,0-25 15,-24 25-15,-51-49 16,1 74 0,-1 0 15,1 74-16,49 26 1,25 48 0,50 1-1,-1-25 1,-24 50 0,0-124-1,-25 24 1,-25-24-1</inkml:trace>
  <inkml:trace contextRef="#ctx0" brushRef="#br0" timeOffset="32786.33">26667 9228 0,'0'-49'15,"0"98"-15,0-148 0,25 50 16,25-1-1,0-25 1,24 26 0,25 24-1,-74 25-15,25 25 16,24 99 0,-74-25-1,25-49 1</inkml:trace>
  <inkml:trace contextRef="#ctx0" brushRef="#br0" timeOffset="33052.18">27164 9204 0,'49'0'16,"-123"0"-16,99 0 0,99-50 15,-100 0 1,26 26-16,24-101 16,26 26 15,-75 25-16,-25 49 1,-75 25 0,50 25-16,-24 74 15,24-25 1,74 26 0,26-51-1,49-49 1,0 25-1</inkml:trace>
  <inkml:trace contextRef="#ctx0" brushRef="#br0" timeOffset="33386.01">27858 9104 0,'25'0'31,"0"0"-15,0-24-1,-1 24-15,26-50 16,-25 0 0,0 25-1,-1-24 1,-48 24 0,-51 25-1,26 25 1,24 49-1,0-24 1,50 24 0,74-24-1,149 0 1,-99-50 0</inkml:trace>
  <inkml:trace contextRef="#ctx0" brushRef="#br0" timeOffset="33835.74">28826 9055 0,'24'-25'16,"-48"50"-16,48-125 15,-73 76 1,-50-1 0,-25 25-1,49 74 1,50 1-1,50-1 1,74-49 0,1-25-1,-1-25 1,-25-24 0,-49-76 15,25-73-16,-25 0 1,-25 24 0,0 75-1,-75 74 1,1 74 0,24 1-16,25 74 15,25 50 1,99-1-1,75-73 1,-75-51 0</inkml:trace>
  <inkml:trace contextRef="#ctx0" brushRef="#br0" timeOffset="35168.47">29396 9005 0,'0'0'0,"25"-50"16,-50 1 15,-49 24-16,24 25 1,25 50 0,25 49-1,50-74 1,24 0 0,-24-25-1,-50-25 1,25-50-1,0 26 1,-25 24 0,0 0-1,24 50 1,1 0 0,25 24 15,-25-49-31,0 0 15,-1 0 1,1 0 0,0-25-1,-25 1 1,25-26 0,-25 25-1,0 0 1,-25 25 187,25-24-172,0 48 94,25 1-125,0 0 16,-25 25-16,0-1 15,0 1 1,0 24 0,0-24-1,-25-25 1,25 0 0,0-50 15,25 0-31,-1-49 15,51-1 1,-1 1 0,-24 49-1,-25 25 1,24 49 0,-49 1-1,0 0 16,0-25-15,-25-1 0,50-24-1,25-24 1,-25-1 0,74-75-1,-25 51 1,-24 24-1,-25 25 1,24 25 0,-24 0-1,0 24 1,0 1 0,0-25 15,-25 0-31</inkml:trace>
  <inkml:trace contextRef="#ctx0" brushRef="#br0" timeOffset="35307.62">30810 9129 0,'25'0'31</inkml:trace>
  <inkml:trace contextRef="#ctx0" brushRef="#br0" timeOffset="37369.4">2357 12304 0,'0'-24'47,"0"48"-16,-25 1-31,25 25 16,0 124-1,-25-26 1,25 1-1,25-74 1,-25-51 0,0 1-1</inkml:trace>
  <inkml:trace contextRef="#ctx0" brushRef="#br0" timeOffset="37513.65">2282 12230 0,'0'0'0,"0"-50"16,0 26 0,-25-1-1</inkml:trace>
  <inkml:trace contextRef="#ctx0" brushRef="#br0" timeOffset="37886">2530 12304 0,'25'0'16,"-25"25"-16,0 25 16,0-1-1,25 100 1,0-25 0,-25-74-16,25 24 15,-1-123 32,1 24-47,25-99 16,-1-25-1,-24-25 1,0 100 0</inkml:trace>
  <inkml:trace contextRef="#ctx0" brushRef="#br0" timeOffset="38119.12">3026 12280 0,'0'0'16,"25"0"-16,0 0 16,-25 24-16,0 1 15,0 74 1,0 26-1,0 23 1,-25-24 0,-49-24-1,24-26 1</inkml:trace>
  <inkml:trace contextRef="#ctx0" brushRef="#br0" timeOffset="38369.9">1836 12528 0,'0'0'0,"0"-25"31,0 50-31,-25 24 15,0 75 1,25 25 0,0-25-1,0-49-15,50-26 16</inkml:trace>
  <inkml:trace contextRef="#ctx0" brushRef="#br0" timeOffset="39851.89">5036 12230 0,'0'0'15,"0"25"32,0 24-47,0 26 16,0-1-1,0 1-15,-25 74 16,0-50 0,0-25-1</inkml:trace>
  <inkml:trace contextRef="#ctx0" brushRef="#br0" timeOffset="40485.67">5383 12205 0,'0'0'0,"0"25"32,-25 25-17,25-1-15,-25 26 16,-24 74-1,24-1 1,0-73 0,50-100 31,0-25-47,49-49 31,-24 50-31,49-26 15,-49 50 1,-1 50 0,1 50-1,0-1 1,-1-24 0,26-26-1,24-48 1,-50-51-1,-24 1 1,-25-26 0,0 26-1,-49 74 1,24 99 0,25 25 15,74-24-16,26-51 1,-26-49 0,-49-25-1,0 1-15</inkml:trace>
  <inkml:trace contextRef="#ctx0" brushRef="#br0" timeOffset="40686.19">5135 11858 0,'0'0'0,"-25"0"16,25-25-1,25 25 1,25-25-1,173-24-15</inkml:trace>
  <inkml:trace contextRef="#ctx0" brushRef="#br0" timeOffset="41318.91">8608 12156 0,'0'0'0,"25"-50"15,-25 25 1,-25 25 0,-25 25-1,-49 74 1,25 75 0,49 0-1,50-75 1,74-50-1,25-73 1</inkml:trace>
  <inkml:trace contextRef="#ctx0" brushRef="#br0" timeOffset="41586.1">8906 12230 0,'0'0'0,"25"0"16,74 0-1,-25 50 1,-49 24 0,-25 25-1,-25-24 1,25-100 15,25-25-15,0-49-1,0 49-15,49-49 16,0 50 0</inkml:trace>
  <inkml:trace contextRef="#ctx0" brushRef="#br0" timeOffset="41786.68">9476 12280 0,'0'0'0,"25"0"47,-25 24-47,0 1 16,0 0-16,0 0 16,25 74-1,-25-24 1</inkml:trace>
  <inkml:trace contextRef="#ctx0" brushRef="#br0" timeOffset="42037.2">9948 11982 0,'0'0'0,"49"-124"16,-24 124 15,-50 74-15,25 75-1,0 0 1,0 0 0,-25-50-1,25-49-15</inkml:trace>
  <inkml:trace contextRef="#ctx0" brushRef="#br0" timeOffset="42285.79">10022 12280 0,'25'-50'0,"-50"100"0,75-125 15,-26 50 1,1 25-16,25-24 15,-1-1 1,-24 74 0,0 26-1,0-1 1,0 25 0,-25-74-1,0 0 1</inkml:trace>
  <inkml:trace contextRef="#ctx0" brushRef="#br0" timeOffset="42425.56">10345 12106 0,'0'-25'16,"0"50"-16,-25-75 0,25 26 15,-25-1 1</inkml:trace>
  <inkml:trace contextRef="#ctx0" brushRef="#br0" timeOffset="43137.16">11039 12180 0,'0'0'0,"-50"0"31,1 0-31,-1 0 16,1 25-16,-1 25 15,50 49 1,74-49 0,75-26 15,50-24-16,-50-24 1,-50-26 0,-99 0-1,0 26-15,-75-1 16,1 50 0,24-25-1,125 24 16,24-48-15,25 24 0,-50 0-1,-49 24 1,25 1 0,49 50 15,-49-51-31,74 1 15,-25-50 1,0-24 0,-49-26-1,-25-73 1,-1-51 0,-24 26-1,0 48 1,-24 175 15,-1 49-15,25 75-1,0-75 1,25 75 0,-25-75-16</inkml:trace>
  <inkml:trace contextRef="#ctx0" brushRef="#br0" timeOffset="43669.43">14214 11982 0,'0'0'0,"25"-25"16,25 25 15,-1 0-31,-24 0 16,74 149-1,-74-50 1,-74 0-1,49-74 1,-25-25 0,74-74-1,51-75 1,24 0 0,0 50 15,-75 74-31</inkml:trace>
  <inkml:trace contextRef="#ctx0" brushRef="#br0" timeOffset="44355.81">15083 12106 0,'0'0'0,"49"0"16,50-25-1,-49-49 1,-50-1-1,-50 51 1,-74 48 0,25 26-1,74 24 1,199 1 15,-50-75-15,0-25-16,25 0 15,173-49 1,-272 24 0,-50 25-1,-25 25 1,0 75 0,50 24-1,25 50 1,-25 49-1,-25 1 1,-25-100 0,-25 0-16,-49-24 15,-50-100 17,124-99-17,50-75 1,99-74-1,75 75 1,-1 49 0,-49 75-1,-75 49 1,-49 50 15,-25 24-15,0-24-16,0 25 15,50 24 1,-1 1 0,-24-75-1</inkml:trace>
  <inkml:trace contextRef="#ctx0" brushRef="#br0" timeOffset="44459.59">16571 11957 0,'-25'-25'0,"50"50"0,-25-74 16,0 24-16</inkml:trace>
  <inkml:trace contextRef="#ctx0" brushRef="#br0" timeOffset="45020.25">16819 11908 0,'0'0'0,"25"0"0,0 24 15,-50 26 1,0 0 0,0 49-1,25-25 1,75-49 15,-1-25-15,25-50-1,-49-24 1,-25-25 0,24 0-1,1 24 1,24 50 0,-24 50-16,0 25 15,-1 49 1,-24 0-1,-25-74 1,0 0 0,50-25 15,49-75-15,-49 51-16,-1-26 15,100 0 1,-124 50-1,0 25-15,24 50 16,26-1 0,-26-49-1,51 0 1,-51-50 0,-24-25-1</inkml:trace>
  <inkml:trace contextRef="#ctx0" brushRef="#br0" timeOffset="47120.01">19796 11734 0,'0'0'0,"50"-25"0,-50 0 31,0 0-15,-25 50-1,0 25 1,25 24-1,-25 26 1,25-51 0,0 1-1,-25-50-15</inkml:trace>
  <inkml:trace contextRef="#ctx0" brushRef="#br0" timeOffset="47234.35">19672 11585 0,'0'0'0,"-50"-25"31</inkml:trace>
  <inkml:trace contextRef="#ctx0" brushRef="#br0" timeOffset="47536.36">20019 11759 0,'0'0'15,"25"0"1,-25 25-1,-50 49 1,26 25 0,48 0-1,1-24 1,0-75 0,-25 25-1,25-50 1</inkml:trace>
  <inkml:trace contextRef="#ctx0" brushRef="#br0" timeOffset="48185.98">21905 11387 0,'0'0'0,"24"-50"15,-24 25 32,0 50-31,0 0-16,0 24 15,25 100 1,0 25 0,-25-25-1,50-25 1,24-75 15,0-24-31,26-25 16,-51 0-1</inkml:trace>
  <inkml:trace contextRef="#ctx0" brushRef="#br0" timeOffset="48370.56">21905 11833 0,'0'0'0,"-100"-49"31,76 49-31,24-25 16,148 0 0,26 25-1,-75 0 1</inkml:trace>
  <inkml:trace contextRef="#ctx0" brushRef="#br0" timeOffset="49086.06">22996 12007 0,'0'0'16,"50"-50"-1,-50 25 1,-25 75 31,25 0-47,-50 74 15,-24 0 1,-1-50 15,51-49-31,-1 0 16,0-25-1,25-25-15,-25-50 16,50-49 0,-25 50-1,25 74 17,0 74-17,24 1 1,26-1-1,-26-24 1,-24-25-16,25 24 16</inkml:trace>
  <inkml:trace contextRef="#ctx0" brushRef="#br0" timeOffset="49536.66">23418 12354 0,'0'0'0,"0"-25"32,-25 50 14,0 25-30,-24 24-16,-1 1 0,0-1 16,-49 100-1,49-100 1,-49 25 0,74-74-16,1 0 15</inkml:trace>
  <inkml:trace contextRef="#ctx0" brushRef="#br0" timeOffset="49772.38">23443 12825 0,'24'0'0,"-48"0"15,73 0 1,-49 25-1,-25-25 1,1 75 0,24-51-16,-25-24 15,99 25 1,1-50 0,-1 1-1</inkml:trace>
  <inkml:trace contextRef="#ctx0" brushRef="#br0" timeOffset="50121.4">23691 12156 0,'0'0'0,"0"24"15,24-24 16,1 25-15,0 0 0,0 25-1,-50-1 1</inkml:trace>
  <inkml:trace contextRef="#ctx0" brushRef="#br0" timeOffset="50569.56">24063 12131 0,'0'-25'15,"0"50"-15,25-75 0,-1 50 0,-24-25 16,25 25-1,25 25 1,-50 25 0,0-1-1,-25 1 1,25 0 0,25-50 15,24 24-16,26-48 1,-1-1 0,-24-25-1,-50-24 1,0-1 0,-25 1-1,0 24 1,25 26-16,-25 24 15,25-25 1</inkml:trace>
  <inkml:trace contextRef="#ctx0" brushRef="#br0" timeOffset="51203.54">25105 11808 0,'24'25'31,"-24"-50"-31,25 25 16,0-24 0,74-1-1,50 0 1,0 0-1,-75 25 1</inkml:trace>
  <inkml:trace contextRef="#ctx0" brushRef="#br0" timeOffset="51354.35">25402 11932 0,'0'0'0,"-24"25"16,73-50 31,1 25-47,24-24 0,75-1 15</inkml:trace>
  <inkml:trace contextRef="#ctx0" brushRef="#br0" timeOffset="52136.69">26717 11139 0,'0'0'0,"0"-50"16,0 25 15,-25 50 0,25 0-15,0 24-16,0 51 16,-25 48-1,25 26 1,25-75-1,25-24 1,49-50 0,25-25-1,-49-25 1,-51 0-16</inkml:trace>
  <inkml:trace contextRef="#ctx0" brushRef="#br0" timeOffset="52319.94">26643 11535 0,'0'0'0,"-25"-24"16,0 24 0,75-25-1,-1 0 1,75 0-1,-49 25-15</inkml:trace>
  <inkml:trace contextRef="#ctx0" brushRef="#br0" timeOffset="53338.46">27263 12032 0,'25'0'0,"-25"-25"15,0 0 1,0 50 31,-25 0-31,25-1-1,-25 1-15,25 25 16,-25-1-1,50-24 1,25-25 0,24-25-1,-24 1 1,-26-51 0,-24 50-16,0 1 15,-24-51 1,-1 50-1,-25 25 1,25 0 0</inkml:trace>
  <inkml:trace contextRef="#ctx0" brushRef="#br0" timeOffset="53572.13">27561 12032 0,'24'0'15,"1"0"17,-25-25-1,0 50-31</inkml:trace>
  <inkml:trace contextRef="#ctx0" brushRef="#br0" timeOffset="53986.49">27809 11957 0,'0'-49'31,"0"24"16,-25 50-47,25-1 15,-25 1-15,25 25 16,0-1 0,50-24-1,-1-25 1,26-25 15,-51 1-15,1-26-1,-25 25-15,-25-24 16,1-1 0</inkml:trace>
  <inkml:trace contextRef="#ctx0" brushRef="#br0" timeOffset="54553.64">28206 11808 0,'0'0'16,"0"-24"0,0-1-1,-25 0 1,-25 25-1,-24 25 1,49-25 0,0 25-1,50-25 17,0 24-1,-25 1-16,0 0 1,0 0 0,0 0 15,49-50-15,-24 25-1,0 0 1,25 0-1,-26 25 1,-24-1 0,25 26-1,-25 0 1,-49-26 0,-1 1-1,-25 0 1,51 0-16,-1-25 15</inkml:trace>
  <inkml:trace contextRef="#ctx0" brushRef="#br0" timeOffset="54935.86">28528 12230 0,'0'0'16,"-25"0"15,0 25-31,-24-25 16,-26 49-1,-49 51 1,-25-1 0,-24 25-1,-26 0 1,26-50 15,73-24-15,51-25-1</inkml:trace>
  <inkml:trace contextRef="#ctx0" brushRef="#br0" timeOffset="55220.27">28131 12776 0,'0'0'0,"25"-25"31,0 25-31,0 0 16,-1 0-1,-24 25-15,-24 24 16,-26 26 15,25-50-31,-25 24 16,125-49 15,49-25-15,-25-24-1</inkml:trace>
  <inkml:trace contextRef="#ctx0" brushRef="#br0" timeOffset="55569.73">28999 12205 0,'0'-25'0,"0"1"31,25 24 1,0 0-17,0 0-15,0 24 16,-25 26 0,0 0-1,0-1-15,-50 26 16,-24-1-1</inkml:trace>
  <inkml:trace contextRef="#ctx0" brushRef="#br0" timeOffset="56370.68">29570 11784 0,'0'-25'16,"0"0"-1,25 0-15,-25 0 16,0 0-16,0 1 16,-50-1-1,-24 50 1,24 24 0,-49 26-1,74-1 1,50-49-1,49-25 1,25-25 0,-49 0-1,0 25 1,-25-24 0,-25 48 15,0 51-16,0 24 1,0-49-16,0 49 16,0-25-1,0-49 1</inkml:trace>
  <inkml:trace contextRef="#ctx0" brushRef="#br0" timeOffset="56704.25">29892 11659 0,'0'0'0,"25"25"62,-25 0-62,25 25 16,0-1-16,24 26 31,-24-1-15,-25 25-1,-49-24 1,-100-26-16</inkml:trace>
  <inkml:trace contextRef="#ctx0" brushRef="#br0" timeOffset="57070.69">29198 11808 0,'0'0'0,"0"-24"47,0 48-32,0 1-15,-25 25 16,25 24 0,25 25-1,24-24 1,26-1-1,-50-49-15</inkml:trace>
  <inkml:trace contextRef="#ctx0" brushRef="#br0" timeOffset="58636.93">10692 14066 0,'0'0'0,"25"-75"31,-25 51-31,0-1 16,0 74 15,0 1-15,-100 223-1,76-50 1,24-49-1,49-50 1,100-99 0,25-75-1,-50-24 1,-99 49 0</inkml:trace>
  <inkml:trace contextRef="#ctx0" brushRef="#br0" timeOffset="58837.37">10642 14488 0,'0'0'0,"0"-25"15,-25 0 1,50 0-1,74-25 1,50 26 0</inkml:trace>
  <inkml:trace contextRef="#ctx0" brushRef="#br0" timeOffset="62887.02">11436 14785 0,'0'-25'0,"0"1"31,-25 48 360,25 1-375,-25 0-16,1 0 15,-1 24-15,0 1 16,25 0-1,-25 24 1,25-24 0,50-50-1,-25 0-15,49-50 16,0-24 0,-49 24-1,-50-24 1,1 24-1,-26 25 1,0 0 0,26 25-1,-1 0 17</inkml:trace>
  <inkml:trace contextRef="#ctx0" brushRef="#br0" timeOffset="63097.65">11709 14959 0,'0'0'16,"25"25"-1,-25-1 48</inkml:trace>
  <inkml:trace contextRef="#ctx0" brushRef="#br0" timeOffset="63520.53">12007 14785 0,'0'0'0,"24"-25"16,-48 1 0,-1 24-1,0 49 1,0 1-1,0 24 1,25-49-16,25 49 16,25-49-1,-25 0 1,24-25 15,1-25-15,-50-24-1,25-1 1,-25-24 0,-75-1-1,26 26 1,-1 24 0</inkml:trace>
  <inkml:trace contextRef="#ctx0" brushRef="#br0" timeOffset="63870.33">12304 14736 0,'0'0'0,"25"-25"31,0 50 0,-25-1-15,25 26-16,-25-25 15,-25 74 1,0-25 0,0-49-1,25 0 16,50-50-15,-25 0-16,24 1 16,1-1-1,-25 0 1</inkml:trace>
  <inkml:trace contextRef="#ctx0" brushRef="#br0" timeOffset="64204.41">12726 14711 0,'0'0'0,"0"-25"32,0 0-17,-25 50 1,25 0-16,0 0 15,0 49 1,50 0 0,-1-24-1,1-25 17,-25 0-32,0-1 15,-75 26 16,-49-50-15,74 0-16</inkml:trace>
  <inkml:trace contextRef="#ctx0" brushRef="#br0" timeOffset="64371.18">12751 14760 0,'0'0'0,"49"-99"31,-24 50-31,0 24 0,25-25 16,24-24-1,0 49 1</inkml:trace>
  <inkml:trace contextRef="#ctx0" brushRef="#br0" timeOffset="64604.84">13222 14835 0,'0'0'0,"50"0"16,-50 25 0,49 49-1,-24-24 1,0 24-1,-50 25 1,0-74 0,1 0-1</inkml:trace>
  <inkml:trace contextRef="#ctx0" brushRef="#br0" timeOffset="65169.88">13917 14562 0,'0'0'0,"0"-50"31,0 26-31,-25 24 16,0 0-1,0 0-15,-49 24 32,24 26-17,25 24 1,25-49-1,50 0 1,0-50 0,24 0-1,-49 1 1,-25-1 0,25 25-1,-25 49 1,25 26-1,-50 49 1,0 0 0,0-50-16,25-24 15,-25-25-15,25 0 32</inkml:trace>
  <inkml:trace contextRef="#ctx0" brushRef="#br0" timeOffset="73387.56">14190 14512 0,'0'-49'15,"24"49"1,-24 25 0,0-1 31,0 1-32,-24 0-15,24 0 16,0 49-1,0-24-15,0 24 16,24 25 0,-48-24 15,-51-1-15,-49 1-16</inkml:trace>
  <inkml:trace contextRef="#ctx0" brushRef="#br0" timeOffset="73854.52">13569 14661 0,'0'-25'31,"0"50"1,-24 0-17,24 0 1,0 24-16,0 51 15,24-1 1,26 0 0,0-74-1</inkml:trace>
  <inkml:trace contextRef="#ctx0" brushRef="#br0" timeOffset="74454.37">15033 14512 0,'0'-24'15,"-25"24"1,0 0-1,75 0 32,-25 0-31,24 24-16,26-48 16,-1 24-1,50-25 1,-24 25-1,-51-25 1</inkml:trace>
  <inkml:trace contextRef="#ctx0" brushRef="#br0" timeOffset="74705.17">15107 14736 0,'0'0'0,"0"24"47,25-24-31,74 0-1,75-24 1,0-1-1,-50 0 1,-50 25-16</inkml:trace>
  <inkml:trace contextRef="#ctx0" brushRef="#br0" timeOffset="103422.33">16745 14314 0,'-25'0'15,"25"-25"-15,-25 25 32,25-25-17,25 25 17,-25-25-32,25 25 15,0-24-15,24 24 16,26-25-1,-1 50 1,-49 24 0,0 50-1,-75 1 1,25-26-16,-49 25 16,-1 1-1,51-51 1,-1-24-1,99-75 32,50 1-31,-49-1 0,-1 25-1</inkml:trace>
  <inkml:trace contextRef="#ctx0" brushRef="#br0" timeOffset="103622.6">17464 14661 0,'0'0'0,"25"0"15,0 0 1,0 0-1,-1 0-15,-24 25 16,25 0 15,0 0-15</inkml:trace>
  <inkml:trace contextRef="#ctx0" brushRef="#br0" timeOffset="104223.42">18134 14264 0,'0'-49'15,"0"24"1,0 0 0,25 25-16,0-25 15,49 25 1,25 0 0,-49 25-1,-25 49 1,-50-24-16,-25 74 15,-24 0 1,24-74 15,25-25-15,25-1 0,50-48-1,49-1 1,0-25-1,1 50 1,-76-25 0,26 25-16</inkml:trace>
  <inkml:trace contextRef="#ctx0" brushRef="#br0" timeOffset="104657.36">19002 14140 0,'0'0'0,"25"-49"0,-25 24 15,-25 25 48,0 25-48,1-1-15,-1 26 16,25 0-16,-25 74 16,0-50-1,75-24 1,49-25 0,0-25-1,0-25 16,-49 0-31,-50-25 16,-50 25 15,1 25-15,-1 0-16,-24 0 16,-75 50-1,124-50-15</inkml:trace>
  <inkml:trace contextRef="#ctx0" brushRef="#br0" timeOffset="105074.13">19498 14140 0,'25'-25'15,"-25"1"17,25 24-17,49-25 1,-24 50 0,-25-1-1,-25 51 1,-25-1-1,-25 1 1,25-26-16,1-24 16,24 0-1,49-50 17,26 25-17,49-50 1,-50 26-16,-49-1 31</inkml:trace>
  <inkml:trace contextRef="#ctx0" brushRef="#br0" timeOffset="108373.46">7715 16720 0,'0'-25'0,"0"50"0,0-74 15,0 24 1,0 0 15,-25 50 0,25 24-15,0 1-16,-25 148 16,1 51-1,-1-26 1,0-50 15,0-98-15,25-50-1,0-50 1,25-25-16</inkml:trace>
  <inkml:trace contextRef="#ctx0" brushRef="#br0" timeOffset="108724.31">8137 16819 0,'24'-24'16,"-48"48"-16,48-73 0,-24 24 31,0 50-16,0 0-15,25 74 16,-50 50 15,1 24-15,-1-98-16,0 49 16,25-75-1,50-24 1,24-74-1,50-26 1,0-24 0,-74 49-1</inkml:trace>
  <inkml:trace contextRef="#ctx0" brushRef="#br0" timeOffset="108959.21">8161 17142 0,'-24'0'0,"48"0"0,-73 0 15,49-25 17,25 25-17,49-25 1,25-24-1,1-26 1,-26 26-16</inkml:trace>
  <inkml:trace contextRef="#ctx0" brushRef="#br0" timeOffset="109256.89">8881 16571 0,'0'-24'16,"0"48"-16,25-73 0,-25 24 16,0 75 31,0-26-47,0 26 15,0 99 1,-25-50-16,0 25 15,-25 75 1,26-51 0,-1-48-1,0-76-15</inkml:trace>
  <inkml:trace contextRef="#ctx0" brushRef="#br0" timeOffset="110123.51">10072 16770 0,'0'0'0,"0"-25"16,-25 25 0,50-25 30,24 25-30,26-25 0,49 25-1,0 0 1,0 0 0,-25 0-1,-25 25 1,-49-25-1,0 0 1,-50 25 15,-24 0-31,-75 74 16,49-49 0,1-1-1,-1 26-15,1-26 0,-25 51 16,24-51 15,50-24-15,1-25-1,24-25 1</inkml:trace>
  <inkml:trace contextRef="#ctx0" brushRef="#br0" timeOffset="110474.13">11014 16894 0,'0'0'15,"0"-25"-15,25 25 16,-50 0 0,25 25-1,-49 0 1,-1-1-16,0 26 16,-49 49-1,-149 75 1,99-50-1,50-50 1,49-49 0</inkml:trace>
  <inkml:trace contextRef="#ctx0" brushRef="#br0" timeOffset="111857.01">12205 16621 0,'0'0'0,"0"-50"31,25 50-31,-25-24 16,0-1 109,-25 50 422,25-1-547,0 1 15,0 99 1,-25 50 0,0-25-1,1-75 1,24 50 0,0-49-1,74-51 1,0 1-1,50-50 1,-74-49 15,-50 49-31,25 0 0</inkml:trace>
  <inkml:trace contextRef="#ctx0" brushRef="#br0" timeOffset="112090.45">12230 16968 0,'0'0'0,"-50"-49"31,25 49-31,50-25 31,25 25-15,-1 0-16,51-50 15,-1 1 1,-74 49 0</inkml:trace>
  <inkml:trace contextRef="#ctx0" brushRef="#br0" timeOffset="112641.04">12875 17167 0,'0'0'0,"-25"0"15,25-25-15,-25 50 79,25 0-64,-49-1-15,49 26 16,-25 0-16,25-26 15,0 26 1,0-25-16,0 24 16,49-49-1,-24 0 1,25-49 0,-25-1-1,-1-24 1,-24-1-1,0 26 17,-49 24-17,-26 25 1,26 0 0</inkml:trace>
  <inkml:trace contextRef="#ctx0" brushRef="#br0" timeOffset="112840.43">13073 17266 0,'25'0'31,"-25"25"-15,0 0 15</inkml:trace>
  <inkml:trace contextRef="#ctx0" brushRef="#br0" timeOffset="113274.2">13321 17291 0,'0'0'0,"0"-25"32,0 0-17,0 50 32,-24-25-47,24 50 16,0-1-1,0 1 1,0-1 15,24-49-15,26 25 0,-25-50-1,24-24 1,-24-1-1,-25-49 1,0 49 0,-25 26-1,1-1 1,-1 25-16,0 0 31</inkml:trace>
  <inkml:trace contextRef="#ctx0" brushRef="#br0" timeOffset="113607.26">13644 17142 0,'0'0'16,"49"-25"-1,-24 25-15,-25-25 16,25 25-1,-25 50 1,0 24 0,-50 26-1,26-26 1,24-49 0,24-25 15,1-25-16,25 0-15,24-24 32,-24 24-17,-25 25-15</inkml:trace>
  <inkml:trace contextRef="#ctx0" brushRef="#br0" timeOffset="114223.91">14239 17117 0,'0'0'15,"0"-25"-15,0 0 16,0 1 0,-25-1 15,1 25-31,-26 25 15,0-1 1,26 1 15,24 0 16,0 0-31,24 0-1,-24 0-15,0-1 16,0 1 0,50-25 46,-25-25-46,0 25-16,-1 0 15,1 0 1,0 0 15,-25 25-15,0 0 0,0 25-1,-50 24 1,-24-24-1,0-1 1,-1-24 0,50-25-16</inkml:trace>
  <inkml:trace contextRef="#ctx0" brushRef="#br0" timeOffset="115156.99">14909 17365 0,'0'0'0,"-25"-25"16,50 25 109,0 0-110,0 0-15,-25 25 16,24 0-16,1 25 31,-25 24-15,-25-24 0,-24-1-1,24-49 1</inkml:trace>
  <inkml:trace contextRef="#ctx0" brushRef="#br0" timeOffset="115641.5">15405 17117 0,'0'0'0,"0"-50"32,0 26-17,0-1 1,0 0 0,-25 25-1,-24-25 1,24 50-16,-25 0 15,25 24 1,25-24 0,25 0-1,25-25 1,0-25 0,-1 25-1,-24 0 1,0 50-1,-25 0 17,25 24-17,-25-24 1,24-26-16,-48 26 31</inkml:trace>
  <inkml:trace contextRef="#ctx0" brushRef="#br0" timeOffset="115940.91">15728 16943 0,'0'0'16,"0"-24"-1,24 48 17,1 1-32,-25 25 15,25 24 1,0 26 0,-50-1-1,-49 0 1,-50-25-1,49-49-15</inkml:trace>
  <inkml:trace contextRef="#ctx0" brushRef="#br0" timeOffset="116224.14">15083 17067 0,'0'-49'15,"-25"98"32,25-24-47,0 25 16,0 0-16,25-1 15,24 50 1,75-24 0,-49-50-16</inkml:trace>
  <inkml:trace contextRef="#ctx0" brushRef="#br0" timeOffset="116523.34">16596 16993 0,'-25'-25'16,"50"25"15,0 0-15,24 0-1,-24-25-15,74 25 16</inkml:trace>
  <inkml:trace contextRef="#ctx0" brushRef="#br0" timeOffset="116690.47">16596 17216 0,'0'0'0,"0"25"16,-25-25 0,50 0 15,24-25-31,1 1 15,0-1-15</inkml:trace>
  <inkml:trace contextRef="#ctx0" brushRef="#br0" timeOffset="117191.15">17514 16621 0,'0'0'0,"0"-25"15,0 0 1,25 25 15,24 25-15,-24-25-16,0 25 16,24 25-1,-24-1-15,-25 26 31,-25 24-31,-24 0 32,24-49-17,25-26 1,0 1 0,74-25-1,26-25 1,-1-24-1,-50-1-15</inkml:trace>
  <inkml:trace contextRef="#ctx0" brushRef="#br0" timeOffset="117307.01">18134 16968 0,'-25'0'0,"50"0"0,0 25 16,-50-25 0,25 25 15,25-50-31,0 25 15</inkml:trace>
  <inkml:trace contextRef="#ctx0" brushRef="#br0" timeOffset="117723.66">18729 16571 0,'0'-74'31,"-25"74"1,1 50-32,-1 24 15,-25 25 1,25 0-1,1-24 1,48-26 15,26-49-15,-25 0 0,0-49-1,-1-1 1,-48-24-1,24 24 1,-50 50 0</inkml:trace>
  <inkml:trace contextRef="#ctx0" brushRef="#br0" timeOffset="118090.92">19027 16571 0,'25'-24'15,"0"24"1,-1 0-1,1 24 1,0 1 0,-25 0-16,0 0 15,-25 24 1,0 26 0,-24-26-1,49-24 1,74-25-1,25-49 17,1-1-32</inkml:trace>
  <inkml:trace contextRef="#ctx0" brushRef="#br0" timeOffset="118490.86">19846 16522 0,'0'-25'16,"-25"25"15,0 25-15,0 0-16,-24 49 15,-1 0 17,0 1-17,25-26 1,25-24 0,25-25-1,25-25 1,24 1-1,-74-26-15,0 0 16,0 26 0,-49-1-1,-51 25 1</inkml:trace>
  <inkml:trace contextRef="#ctx0" brushRef="#br0" timeOffset="122391.57">21160 16968 0,'0'0'0,"-24"0"0,48 0 31,1 0-15,0-25-16,0 25 16,-25 25 15,25-25-16,-1 0 1,51 0 0,24 0-1,25 0 1,50 0 0,-25 0-1,-1 0 1,-24-25-1,0 25 1,0 0 0,1-24-1,-1 24 1,24 0 0,-24-25-1,-49 25-15,49 0 16,0-25-1,0 25 17,-25 0-17,0 0 1,1-25 0,-26 25-1,25 0 1,1 0-1,-26 0 1,50 25 0,50-50-1,-50 25 1,-25 0 0,25 0-1,-25 0 1,25 25-1,0-25 17,25-25-17,0 25 1,-25 0 0,25 0-1,-25 0 1,74-25-1,-49 25 1,-25 0 0,0-24-1,0 24 1,0 0 0,-25 0-1,26 0 1,-26 0 15,50 0-15,-25-25-1,49 25 1,51 0 0,-76 0-1,1-25 1,-50 25-1,1 0 1,24-25 0,-25 25-1,0 0 1,25 25 0,0-25-1,-25 0 1,25 0 15,25 0-15,-25 25-1,-24-25 1,-1 0 0,0 0-1,0 0 1,1 0-1,-1 0 1,25 25 0,-25-25-1,25 0 1,-25 0 0,75-25-1,-75 25 1,0 0 15,1 0-15,-1 0-1,0 0 1,0 0 0,25 0-1,-24 0 1,-1 0-1,-50 0 1,75 0 0,149 0-1,-149 25 1,0-25 0,-24 0-1,-1 24 1,-25-24-1,-24 0 17,-25 0-17,-1 0 1,1 0 0</inkml:trace>
  <inkml:trace contextRef="#ctx0" brushRef="#br0" timeOffset="126808.01">20962 16398 0,'0'24'31,"-25"-24"-31,25-24 47,0-1 16,0 50-63,25-25 31,-25-25 16,25 25-32,-1 0 1,1-25 0,0 25-1,0 0 1,0 0 0,0 0-1,-1-25 1,1 25-16,0 0 15,0 0-15,24-25 32,-24 25-17,25-24 1,-1 24 0,-24-25-16,25 25 15,-1-25 1,1 0-1,0 0 1,-1 25 0,1-24-1,0-1 1,-1 25 0,1-25-1,24 0 1,-24 0 15,74 1-15,-75-1-1,26 0 1,-1 0 0,1 0-1,-26 1 1,1-1-1,0 0 1,-26 25-16,26-25 16,0 0-1,49 0 1,-50 1 15,51-1-31,-26-25 16,-24 25 15,24-24-15,-24 24-1,-1 0 1,26-24 0,-1 24-1,-24-25 1,24 1-1,-49 24 1,25-25 0,24 1-1,-24 24 1,24-25 0,-24 25-1,-1-24 16,1-1-15,0 0 0,-1-24-1,-24 49-15,0 0 16,24-49 0,-24 49-16,0 0 15,49-74 1,-24 74-1,-25 1 1,49-26 0,1 0-1,-26 1 1,26-1 0,-50 25 15,99-49-16,-100 49 1,51-25 0,-1 1-1,1-1 1,-26 25 0,-49 1-1,25 24 1,25-25-1,24-25 1,0 1 0,-24 24-1,25 0 1,-26 0 15,-24 0-31,25 25 16,24-49 15,-24 24-15,24 0-1,0 0 1,-24 0 0,24 25-1,1-24 1,-26-1-1,51 25 1,-26-25 0,-24 0-1,49 0 17,-25 25-17,-24 0-15,0-24 16,24 24-1,-24-25 17,-1 25-17,1-25 1,49 25 0,-24-25-1,-1 25 1,-24-25-1,24 25 1,0 0 0,-49 0-16,50 0 15,24 25 1,-25-25 0,1 0-1,-26 0 1,26 25-1,-26-25 17,26 0-17,-26 25 1,1-25 0,24 25-1,-24-1 1,0-24-16,24 0 15,1 25 1,-1 0 0,0 25-1,1-26 1,24 1 0,0 0-1,-24 0 1,24 25-1,-25-26 17,26 1-17,-26 25 1,-24-25-16,-1-1 16,26 26-1,-1 0 1,-24-26-1,-1 26 1,26 0 0,-26-1-1,-24 1 1,25-1 0,-1 1-1,1 0 1,-25-25 15,0-1-31,74 51 16,0-1-1,-25-24 1,1 24 0,-1-24-1,-24-25 1,-1-1-1,-24 1 1,149 50 0,-75-1-1,0-24 1,1-1 0,-51-24-16,26 25 15,49-1 1,-25 1 15,-25 0-15,26-1-1,-1-24 1,-25 25 0,1-1-1,-1-24 1,0 25-1,1-50 1,-25 24 0,-26 1-16,51 0 15,-26 0 1,1 0 0,0-25-1,24 24 1,-24 1 15,-1 0-15,1-25-1,-1 25 1,26 0 0,-25-25-1,24 25 1,-24-1-1,-1-24 1,1 25 0,-1 0-1,26-25 1,-26 25 0,26-25-1,-26 0 1,26 25 15,-26-25-15,26 0-1,-25 24 1,-26-24-16,51 0 16,-1 25-1,-24-25 1,24 25-1,-49-25 1,49 0 0,-24 0-1,0 25 1,-26-25 0,1 0-1</inkml:trace>
  <inkml:trace contextRef="#ctx0" brushRef="#br0" timeOffset="127897.58">32249 16894 0,'25'0'16,"0"0"-1,24 0 1,1 0 0,0 25-1,24-25 1,25 0 0,-24 0-1,-1 0 1,0 24 15,-24-24-15,24 0-1,1 25 1,-50-25-16,49 0 16,-24 25-1,-1-25 1,26 25-1,-50-25 1,24 0 0,-24 0-1,25 0 1,-26 0 0,1 0-1,25 25 32,-25-50-31,-1 25-1,1 0 1,-25-25 15</inkml:trace>
  <inkml:trace contextRef="#ctx0" brushRef="#br0" timeOffset="129209.24">30612 15033 0,'0'0'0,"0"-25"31,0 1-31,0 48 78,0 1-62,0 0-16,25 25 16,-25-25-16,24 24 15,-24 26 1,25 24-1,-25 0 1,0-25 0,0 26-1,0 24 1,25 0 0,-25 0-1,25-25 1,0 0 15,-25-49-31,24 49 16,1-25-1,-25-24 1,0 0 0,0-25 15,0-1-16,0 1 1,0 0 0,0 0 15,0 0-15,0-1-1,0 1 1,0 0 15,0 25-15,0-26-1,0 1 17,0 0-17,25-25 1,-25 25-1,0 24 1,0-24 0</inkml:trace>
  <inkml:trace contextRef="#ctx0" brushRef="#br0" timeOffset="130192.37">30190 17564 0,'0'0'0,"-25"-25"31,50 25 47,0 0-78,0-25 16,24 25-16,-24 0 16,0 25-16,0-25 15,0 25 1,-1-1 0,-24 1-16,-24 25 15,-26-1 1,25 1 15,0-25-15,50 0 15,25-50-15,24 25-1,1-25 1,-26 25-1,1 0 1</inkml:trace>
  <inkml:trace contextRef="#ctx0" brushRef="#br0" timeOffset="130354.44">30736 17837 0,'0'0'0,"25"0"78</inkml:trace>
  <inkml:trace contextRef="#ctx0" brushRef="#br0" timeOffset="130808.47">31108 17564 0,'0'0'0,"0"-25"31,0 0-15,0 50 15,-25-25-15,0 74-1,1-49-15,24 25 16,24-1 0,1 1-1,50-25 1,-26-25-1,-24-25 17,-25-25-17,-50 50 1,-24-25 0,24 25-1,1 0 1</inkml:trace>
  <inkml:trace contextRef="#ctx0" brushRef="#br0" timeOffset="131324.67">31579 17588 0,'0'0'0,"-25"0"16,25-24-1,0-1 16,25 25-15,0 0 0,0 0-1,24 25 1,-24-1 0,-25 1-1,-25 25 1,1-1-1,-26-24 1,25 0 0,25 0-1,50-25 1,-1 0 0,26-25-1,-25 25 1,-26 0 15</inkml:trace>
  <inkml:trace contextRef="#ctx0" brushRef="#br0" timeOffset="134308.66">31182 17762 0,'-24'25'31,"-26"0"-31,25-25 16,0 0 15,1 0-31,-26 0 16,25 0-16,0 0 15,0 0 1,25-25 0,0 0-1,50-25 1,-25 26-16,25-26 16,-1 25-1,-24 0 1,25 25 15,-26 0-15,1 50-1,0 0 1,0 24 0,-50-24-1,-25 49 1,-24-49-1,49-26 1,0 1 0,50 0 15,25-50-15,49 25-1,0-25 1,25 25-1</inkml:trace>
  <inkml:trace contextRef="#ctx0" brushRef="#br0" timeOffset="135025.31">31951 17514 0,'0'0'0,"-24"0"16,24-25 0,0 0-1,-25 25 16,0 0-31,0 0 16,-49 25 0,-1 0-1,1 49 1,24-24 0,25 0-1,25 24 1,0-49-16,25 25 31,25-26-15,-1 1-1,26-25 1,-50 0 0,0 0-1,-25-25 1,0 1-1,-25-1 1,-25 0 0,0 25-1,1 0 1,-1 0 0,25 0-1</inkml:trace>
  <inkml:trace contextRef="#ctx0" brushRef="#br0" timeOffset="135375.76">32199 17762 0,'25'0'15,"0"-25"1,-25 50 0,25 0-1,-50 49 1,-25-24 0,26 0-1,24-26 1,-25 1 15,99-25-15,25 0-1,-49-25 1,-25 25-16</inkml:trace>
  <inkml:trace contextRef="#ctx0" brushRef="#br0" timeOffset="136633.4">23591 15306 0,'-24'0'31,"24"25"31,0 25-46,0-26-16,0 26 16,-25 0-16,25 98 15,-25-24 1,0 1 0,0 23-1,1 1 1,-1-25 15,25 0-15,-25 0-1,0-24 1,50-26 0,-25 0-1,0-49-15,0 25 16,0-25-1,0-1 1,0 1 15,0 0 32,0 0-32,0 0 0,0-50 1</inkml:trace>
  <inkml:trace contextRef="#ctx0" brushRef="#br0" timeOffset="137108.31">22649 17588 0,'0'0'0,"-25"0"15,0 0 1,0 0-1,75 0 17,-25 0-17,74 0 1,-25-24-16,26 24 16,-26-25-1,-49 25 1,0 0 15</inkml:trace>
  <inkml:trace contextRef="#ctx0" brushRef="#br0" timeOffset="138309.47">23418 17390 0,'0'-25'125,"25"25"-78,-1 0-47,1 0 32,-25 25-17,25-25-15,-25 25 16,25 0-16,-25 24 31,0 1-15,-25-1-1,-25 1 1,26-25 0,24 0-1,24-25 48,1 0-63,0 0 15,0 0-15,24-25 16,-24 25 0,0 0-1,25 0 1,-26 0-1</inkml:trace>
  <inkml:trace contextRef="#ctx0" brushRef="#br0" timeOffset="138561.06">23864 17712 0,'0'0'0,"25"0"16,-50 0 31,25 25 31</inkml:trace>
  <inkml:trace contextRef="#ctx0" brushRef="#br0" timeOffset="139793.43">24038 17489 0,'25'0'47,"0"0"31,-1 0 141,1 0-188,-25 25 31,0 0-30,0 0-17,0 24 17,0-24-1,-25-25-16,25 25 17,0 0-1,-24-25 16,24 24 15,49-24 126,-24 0-173,0 0 1,0 0-16,-1 0 16,1 0 15</inkml:trace>
  <inkml:trace contextRef="#ctx0" brushRef="#br0" timeOffset="140275.7">24484 17440 0,'25'-25'47,"-50"25"-32,1 0 1,24 25-16,0-1 15,-25 1-15,25 0 16,-25 0 0,25 24-1,0 26 1,25-50 0,0-1-1,-1 1 1,1-25 15,-25-25-15,0 1-1,-25 24-15,-24-25 16,-1 25 0,25 0-1</inkml:trace>
  <inkml:trace contextRef="#ctx0" brushRef="#br0" timeOffset="140592.53">24708 17613 0,'0'0'15,"49"-25"1,-24 25-16,0 0 15,0 25 17,-25 0-17,0 0-15,-25 24 16,0-24 0,25 0-1,25-25 16,0 0-15,24-50 0,51 1-16</inkml:trace>
  <inkml:trace contextRef="#ctx0" brushRef="#br0" timeOffset="142346.91">26692 13644 0,'25'0'16,"-25"-25"-1,-25 25 1,25-25 0,25 25-1,0 0 48,-25 25-48,0 0 1,25 0-16,-25 74 31,-25-49-31,25 49 16,25 0-1,-25 0 1,0-24 0,0-26-16,25 51 15,-1-1 1,-24 0 0,25 25-1,-25 0 1,0-25-1,25 25 1,0 1 0,0-1-1,-1-50 1,1 50 15,0-50-15,-25 1-1,-25 24 1,50-25 0,-25 26-1,0-26 1,0-24 0,0 24-1,0-24 1,0-1-16,0-24 15,0 50 1,0-51-16,-25 26 16,25-25-1,0 0 1,0 24 0,0-24 15,0 25-16,0-1 1,0-24 0,-25 25-1,25-1 1,0-24-16,0 0 31,0 0-31,0 0 31,25-1 1,-25 1-17,-25 0 17,50 0-17</inkml:trace>
  <inkml:trace contextRef="#ctx0" brushRef="#br0" timeOffset="143242.38">26965 17142 0,'0'0'0,"-25"-25"16,1 25-1,24-25 17,-25 25 14,25 25-30,-50 0 0,50 0-16,-25-25 15,1 49 1,24 1 0,0-25-1,0 0 1,0-1-1,24 1 1,1-25 0,0 25-1,25-25 1,-26 0 15,1 0 0,-25-25-15,25 25 0,-25-25-1,0 1 1,0-1 0,0 0-1,0 0 1,0 0 31,-25 25-32,25-24 17,-25 24-1,1 0 0,-1-25-31,0 25 31,0 0-31</inkml:trace>
  <inkml:trace contextRef="#ctx0" brushRef="#br0" timeOffset="144859.78">21433 16224 0,'0'0'0,"0"-25"16,-25 25 0,25 25 15,-24-25-31,-1 50 16,-25-1-16,-74 75 31,0 25-16,0 0 1,50-25 0,49-50-1,50-49 1</inkml:trace>
  <inkml:trace contextRef="#ctx0" brushRef="#br0" timeOffset="145176.97">22202 16125 0,'0'-25'0,"-25"25"31,1 25-16,-1 24-15,0 1 16,-25 0 0,-49 74-1,-25 0 1,25-25 0,49-49-16,25-1 15,25-24 1</inkml:trace>
  <inkml:trace contextRef="#ctx0" brushRef="#br0" timeOffset="145477.17">22525 16125 0,'0'-50'16,"0"100"-16,0-75 16,0 50-1,0 24 1,-25 1-16,-74 74 16,-1 50-1,-24-1 1,50-73-1,49-51 1,0-24 0</inkml:trace>
  <inkml:trace contextRef="#ctx0" brushRef="#br0" timeOffset="145742.85">23095 16125 0,'0'0'16,"-25"0"0,1 25-1,24-1-15,-25 26 16,-50 49-1,1 0 1,-25 26 0,24-26-1,51-25 1</inkml:trace>
  <inkml:trace contextRef="#ctx0" brushRef="#br0" timeOffset="145976.14">23269 16348 0,'-50'25'31,"26"0"-15,-26-1-16,0 26 15,-74 99 1,-49 74 0,148-173-1</inkml:trace>
  <inkml:trace contextRef="#ctx0" brushRef="#br0" timeOffset="146743.28">20218 18258 0,'0'-25'16,"0"-49"15,24 49-31,1 25 16,25 0-1,-25 0 1,0 25-16,-1 49 16,-24 26-1,0-1 1,-24-50 0,-1-49 15,25-24-16,25-76 1,-1-24 0,26 0-1,0 75 1</inkml:trace>
  <inkml:trace contextRef="#ctx0" brushRef="#br0" timeOffset="147076.97">20639 18333 0,'0'0'0,"25"0"0,0 0 16,-25-25 15,0 0-15,-25 25 15,-24 50-15,24-1-1,0 1 1,50-25 0,49-25-1,25-50 16,-24 25-15,-75 0-16</inkml:trace>
  <inkml:trace contextRef="#ctx0" brushRef="#br0" timeOffset="147410.54">20937 18283 0,'0'0'0,"0"-25"31,0 50 1,0 0-17,0 0-15,0 49 31,0 50-15,-25 0 0,0-25-1,1-24 1,-1-50 0,0-25-16,0 24 15,0-73 1</inkml:trace>
  <inkml:trace contextRef="#ctx0" brushRef="#br0" timeOffset="147560.79">20937 18134 0,'0'0'0,"0"-25"16</inkml:trace>
  <inkml:trace contextRef="#ctx0" brushRef="#br0" timeOffset="147910.5">21160 18382 0,'0'0'16,"25"0"-16,0-25 15,0 1 1,-25-1 15,-25 25-15,-25 0-1,1 25 1,24 24 0,0 1-1,25-25 1,50-25 0,49 0-1,-25-25 1</inkml:trace>
  <inkml:trace contextRef="#ctx0" brushRef="#br0" timeOffset="148126.04">21458 18308 0,'0'0'16,"0"-25"-16,-25 25 47,25 25-47,0 0 15,-25-1 1,50 1 0,-25 25-1,25-25-15,0-25 16</inkml:trace>
  <inkml:trace contextRef="#ctx0" brushRef="#br0" timeOffset="148394.44">21929 18085 0,'0'-25'0,"0"50"0,0-75 32,0 75-17,-24 0 1,-1-1-1,0 76 1,0 24 0,25-75-16,0 26 15,25-51 1,-25 1-16,74-25 16,-24-25-16</inkml:trace>
  <inkml:trace contextRef="#ctx0" brushRef="#br0" timeOffset="148543.1">21929 18308 0,'0'0'0,"-24"0"31,24-25-15,0 0-16,24 0 0</inkml:trace>
  <inkml:trace contextRef="#ctx0" brushRef="#br0" timeOffset="150360.35">31306 15579 0,'0'0'0,"0"-25"16,-24 25 15,-1 0 1,0 25-32,-74 74 15,-50 75 16,0 0-15,75-26 0,24-48-1,25-76-15</inkml:trace>
  <inkml:trace contextRef="#ctx0" brushRef="#br0" timeOffset="150643.1">31604 15852 0,'0'0'0,"25"-25"32,-25 0-32,-25 50 15,0 0-15,-74 74 31,-25 25-15,50-49-16,-75 98 16,0 1-1,50-50 1,74-50 0,50-74-1</inkml:trace>
  <inkml:trace contextRef="#ctx0" brushRef="#br0" timeOffset="150925.96">32150 16026 0,'0'0'0,"25"-25"0,-1 0 31,-48 50-16,-76 49 1,-24 50 0,-24 25-1,-26 0 1,75-25 0,-1-50-1,76 1 1</inkml:trace>
  <inkml:trace contextRef="#ctx0" brushRef="#br0" timeOffset="151161.72">32547 16224 0,'0'0'16,"25"0"-1,-50 0 1,-50 50 0,-49 49-1,0 50 1,0-25 0,0 0-1,99-75-15,25 1 16</inkml:trace>
  <inkml:trace contextRef="#ctx0" brushRef="#br0" timeOffset="151411.53">33068 16348 0,'0'0'0,"24"0"15,-24-25 1,-24 25 0,-1 25-16,-50 49 15,-24 26 1,-25 24 0,25-25-1,74-49-15</inkml:trace>
  <inkml:trace contextRef="#ctx0" brushRef="#br0" timeOffset="151610.64">33341 16373 0,'0'0'0,"24"0"0,-48 0 31,-26 25-15,0-1-16,-24 76 16,-1-1-1,51-25-15</inkml:trace>
  <inkml:trace contextRef="#ctx0" brushRef="#br0" timeOffset="152577.37">31703 18357 0,'0'-24'15,"25"48"63,0-24-62,-25 25 0,25 0-16,-25 0 15,0 0 1,25-25-16,-50 24 16,25 26-1,-25-25 1,0 0-1,0 0 1,0-25 0,50-25 15,0 0-15,0-25-16,25 1 15,-1-26 16,1 50-15,-50 1-16,25 24 0</inkml:trace>
  <inkml:trace contextRef="#ctx0" brushRef="#br0" timeOffset="153143.76">32026 18432 0,'25'-25'32,"-1"25"-17,1 0-15,25-25 16,-50 0 0,25 25 15,-75 0-16,0 25 1,26 50 0,48-26-1,51-24 1,49 0 0,-25-25-1,-24-25 1,-51-25-1,-24 26 17,0 48-1,25 1-31,-25 50 16,0-1-1,-25 1 16,25-1-15,-49-24 0,-1-26-1,0-24 1,26-24-16,24-1 16,0 0-16</inkml:trace>
  <inkml:trace contextRef="#ctx0" brushRef="#br0" timeOffset="153310.44">32572 18357 0,'0'0'0,"0"-24"16,0-1-16,-25-25 31,25 1 0</inkml:trace>
  <inkml:trace contextRef="#ctx0" brushRef="#br0" timeOffset="153644.16">32696 18407 0,'0'0'15,"0"25"-15,24-50 32,1 25-17,0-25 1,-50 25 31,0 0-32,25 25-15,-49 0 16,49 49 0,0-24-1,74-25 1,50 0 0,0-25-1</inkml:trace>
  <inkml:trace contextRef="#ctx0" brushRef="#br0" timeOffset="153878.43">33142 18506 0,'50'-49'32,"-50"24"-17,-50 99-15,75-148 16,-75 123 0,50 1-1,25 0 16,0-1-15,49-49 0,1 0-1,-26-24 1,-24-51 0</inkml:trace>
  <inkml:trace contextRef="#ctx0" brushRef="#br0" timeOffset="154044.51">33465 18184 0,'24'-50'15,"-73"1"1,24 49 0,0 49-1,100 1-15,-150-1 16,75 75 15,0-74-31,25 24 16,-25 26-16</inkml:trace>
  <inkml:trace contextRef="#ctx0" brushRef="#br0" timeOffset="154194.2">33440 18506 0,'0'0'0,"49"-99"16,1 49-1,0 50 1</inkml:trace>
  <inkml:trace contextRef="#ctx0" brushRef="#br0" timeOffset="155126.65">25923 18109 0,'0'0'0,"0"-24"16,0-1 15,-25 50-15,1 24-1,-26 50 1,0 1 0,26-26-1,-1-24 1,0-50 0,50-25-1,0 0 1,24-99-1,75-124 1,-49 124 0,-26 50-1,-24 74 17,-25 24-17,0 1 1,25 99-1,0 0 1,0 0 0,-1-25-1,-24-49 1,25-50-16</inkml:trace>
  <inkml:trace contextRef="#ctx0" brushRef="#br0" timeOffset="155296.09">25948 18333 0,'-25'-25'0,"50"50"0,-75-50 15,50 0 1,50 25 0,74-25 15,-49 25-31,-1-25 0</inkml:trace>
  <inkml:trace contextRef="#ctx0" brushRef="#br0" timeOffset="155560.18">26568 18109 0,'0'0'0,"0"-49"31,-25 49-15,1 0-1,-1 25 1,0-25-16,25 74 16,-25 0-1,25-49 1,0 25-16,25-1 16,25-24 15,-26 0-16,51-25-15</inkml:trace>
  <inkml:trace contextRef="#ctx0" brushRef="#br0" timeOffset="155827.1">26940 18159 0,'0'0'15,"-49"-25"1,24 25 0,0 0-16,-24 25 31,24 49-15,0-24-16,25 24 15,0-49 16,50 0-15,-26-25-16</inkml:trace>
  <inkml:trace contextRef="#ctx0" brushRef="#br0" timeOffset="156360.59">27114 18333 0,'-25'0'15,"50"-25"1,25 0-16,-1 0 16,1-24-16,24 24 15,-74 0 1,-74 25 15,24 50 0,25-1-15,25 1 0,100-1-1,-26-49-15,25 25 16,199-25 0,-149-25-1,-100-49 1,-24 0-1,-50 49 1,25 0 15,0 99-15,0 26 15,25-26-31,-25 0 16,0 1-16,0-1 15,0 75 1,-25-50 0,50-99-1</inkml:trace>
  <inkml:trace contextRef="#ctx0" brushRef="#br0" timeOffset="156845.01">28032 18432 0,'0'0'0,"49"-75"31,-24 51-31,0-1 32,-25 50-17,0-1-15,25 51 31,0-26-15,0-24-16,-1 0 16,76-25-1,-1-50 1,-25-24 0,-24-75-1,-25-49 1,-25 24-1,0 100 1,-50 49 0,25 25-1,0 124 17,25 50-17,25-1 1,0-24-1,0-50 1,0-24 0,-25-50-1</inkml:trace>
  <inkml:trace contextRef="#ctx0" brushRef="#br0" timeOffset="157028">28553 18233 0,'-25'-24'31,"75"-1"-15,-1 0-16,100-25 16,-50 26-1</inkml:trace>
  <inkml:trace contextRef="#ctx0" brushRef="#br0" timeOffset="158178.4">26097 15157 0,'0'0'16,"0"-24"-16,0 48 46,0 1-30,0 25 0,-25-1-1,25 1 1,-25 24 0,0 26-1,25 24 1,50-75-1</inkml:trace>
  <inkml:trace contextRef="#ctx0" brushRef="#br0" timeOffset="158427">26618 15405 0,'0'0'0,"0"-24"15,0-1-15,25 25 16,-1 0 0,125 0-1,25 0 1,24-25-1</inkml:trace>
  <inkml:trace contextRef="#ctx0" brushRef="#br0" timeOffset="158894">28230 15033 0,'0'0'0,"25"-25"16,-50 25-1,1 75 1,-26-1 0,-49 50-1,-25-24 1,-25-51-1,25-24 1,99 0 0,0-100-1,50 1 1,49 0 0,-49 74-1,25-25 1,-1 50-1,26 24 1,24 26 0,25-1-1,0 0 1,-25-24 0,-49-25-16</inkml:trace>
  <inkml:trace contextRef="#ctx0" brushRef="#br0" timeOffset="160309.82">28627 15281 0,'0'-24'15,"25"-1"-15,-50 50 47,0-1-47,-24 1 16,24 25-16,-99 49 15,25 50 1,24-25 0,26-50-1,24-49 16</inkml:trace>
  <inkml:trace contextRef="#ctx0" brushRef="#br0" timeOffset="160610.45">28627 15653 0,'0'0'16,"25"0"0,-25-24-16,0 73 15,0-24 1,-25 49 0,0-24-1,25-25 16,50 0-15,-25-50-16,124 0 16,-25 0-1,-75 25-15</inkml:trace>
  <inkml:trace contextRef="#ctx0" brushRef="#br0" timeOffset="161545.12">22773 16150 0,'-75'-25'16,"75"50"-1,-24-1 1,-51 76 0,-49-1-1,-25-25 1,124-74 0,25-25-1,25 1 1,25-51-1,-25 26 1,-1 49 0,1 24 15,0 1-31,0 50 16,0-1 15,0-49-16</inkml:trace>
  <inkml:trace contextRef="#ctx0" brushRef="#br0" timeOffset="161793.49">22773 16348 0,'0'-25'15,"0"50"1,0 0 0,-25 24-16,0 1 15,-74 49 1,49-24-16,-24 49 31,-1-75-15</inkml:trace>
  <inkml:trace contextRef="#ctx0" brushRef="#br0" timeOffset="162045.17">22946 16547 0,'0'24'31,"0"1"-31,-24 0 16,-1 0-1,0 49-15,25-49 32,25-25-17,74-25 1,25-49-16</inkml:trace>
  <inkml:trace contextRef="#ctx0" brushRef="#br0" timeOffset="162977.91">31778 15926 0,'0'0'16,"25"0"-16,-25 25 31,-25 0-31,-50 49 16,-49 1 0,0-1 15,25-24-16,25-25 1,49-25 0,0-25-1,25-25 1,25 1 0,24 24-1,-24 25 1,25 25-1,-25 24 1,-1-24-16,26 25 16,-25-1-1</inkml:trace>
  <inkml:trace contextRef="#ctx0" brushRef="#br0" timeOffset="163212.31">31951 16274 0,'0'0'0,"50"-50"31,-75 50-15,0 0 0,1 25-16,-26 0 15,25-1-15,-74 76 16,-50-1-1,25 0 1,99-49 0</inkml:trace>
  <inkml:trace contextRef="#ctx0" brushRef="#br0" timeOffset="163460.51">32150 16497 0,'0'0'0,"25"0"16,-25 0-1,-50 50 1,-24-1 0,49 1-1,50-25 1,74-1-1,0-24 1,-49-24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52:06.1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1588 4441 0,'-25'0'16,"25"24"109,0 26-125,0 24 15,25 1-15,-25-1 16,49 75 0,-24 0-1,-25-99 1,25-50 0,0-50-1,24-49 1,1-50-1,-25-25 1,0 25 0,-1 50-1,-24 74 1</inkml:trace>
  <inkml:trace contextRef="#ctx0" brushRef="#br0" timeOffset="285.88">2208 4292 0,'0'0'0,"0"-25"15,25 25-15,-25-25 16,0 50-1,24 24 1,1 51 0,0-1-1,0 50 1,-25 0 15,-75-1-15,1-73-16</inkml:trace>
  <inkml:trace contextRef="#ctx0" brushRef="#br0" timeOffset="601.01">1290 4515 0,'0'0'0,"-25"25"31,25 24-31,-25 1 16,1 74-1,24 50 1,0-50 0,24-50-16,-24 1 15,50-51-15</inkml:trace>
  <inkml:trace contextRef="#ctx0" brushRef="#br0" timeOffset="2584.06">3969 4316 0,'25'-24'0,"0"24"16,-25-25 31,-25 50-47,25 24 15,-25 26-15,0 74 16,25 24 15,0-98-15,0-51-1,50-48 1,0-51 0,-1-49-1,-24 0 1,25 50 0,-50 49-16,24 99 31,26 75-16,-25-50 1,24-24 0,1-75-1,-25-25 1,0-49 0,-1-50 15,26-25-16,-25 25 1,-25 99 0,0 0-16,25 50 15</inkml:trace>
  <inkml:trace contextRef="#ctx0" brushRef="#br0" timeOffset="2884.05">4813 4565 0,'0'0'0,"74"-25"32,-74 0-32,25-25 15,-25-24 1,-25 24 0,25 25 15,-25 25-31,-24 75 15,24 49 1,25-25 0,25-49-1,74-1 1,25-49 0,-25 0-16</inkml:trace>
  <inkml:trace contextRef="#ctx0" brushRef="#br0" timeOffset="3267.38">6921 3994 0,'0'0'0,"0"-25"16,-25 0 0,1 25-1,-1 0-15,0 0 16,-74 75-1,49-1-15,0 25 16,50 25 0,25-49-1,50-25 1,49-26 15,0-73-31</inkml:trace>
  <inkml:trace contextRef="#ctx0" brushRef="#br0" timeOffset="3550.84">7120 4316 0,'24'-49'16,"-48"98"-16,73-148 16,-74 99-1,-24 0 1,-50 124 0,99-49-1,49-1 1,26-49-1,24-25 1,-50-25 0,-24 0-1,-25-49 1,-74-1 15,24 1-15,25 24-1,25 26-15</inkml:trace>
  <inkml:trace contextRef="#ctx0" brushRef="#br0" timeOffset="4001.36">7392 4217 0,'0'0'15,"25"0"-15,-25 50 16,0 49-1,-49-24 1,24-51 0,25 1-1,-25-50 1,99-74 15,26 0-15,-75 74-16,49 0 15,-24 25 1,-26 75 0,1-26-1,-25-24 1,0 0 0,50-50-1,24-74 1,1 0-1,-1 74 1,-49 25 0,0 99-1,-50 25 17,25-49-32</inkml:trace>
  <inkml:trace contextRef="#ctx0" brushRef="#br0" timeOffset="4250.6">8310 4068 0,'0'0'0,"75"-24"16,-75-1 0,0 50-1,-25 49 1,0 75-1,0-50-15,-74 124 16,0 1 0,24-26-1,26-99 1,49-74 0</inkml:trace>
  <inkml:trace contextRef="#ctx0" brushRef="#br0" timeOffset="4550.96">8186 4316 0,'0'0'16,"75"-148"0,-50 98-16,-25 25 15,49-24 1,1-1-1,-25 50 1,24 25 0,-24 74-1,-25 50 1,-50-50 15,1-49-15,-1-25-1</inkml:trace>
  <inkml:trace contextRef="#ctx0" brushRef="#br0" timeOffset="4851.22">8831 3622 0,'0'0'0,"25"-50"16,0 50 15,-25 50-15,0-1-16,-25 100 31,25-49-31,-50 123 16,26-74-1,24-75 1,24-24 0,26-50-1,-25-25 1</inkml:trace>
  <inkml:trace contextRef="#ctx0" brushRef="#br0" timeOffset="6467.47">8955 3721 0,'0'0'15,"-24"25"48,24 0-63,-25 49 15,25-24-15,-25 24 16,0 75 0,25-25-1,0-25 1,25-74 0,25 0 15,-26-25-31,26-50 15,24 1 1,-49-51 0,0-24-1,0 50 1,-25 24 0,0 75 15,-25 74-16,25 25 1,50-49 0,24-50-1,-24-25-15,49-25 16,0-50 15,-25-24-15,-49-74-1,0-51 1,0 26 0,0 74-1,-50 99 1,0 99 15,0 100-15,25 124-1,25-125 1,74-73 0,1-51-1,73-74 1,-49-24 15,-25-100-15,-49 0-1,-50 25 1,-25 99 0,0 100-1,-24 49 1,24 49 0,25-73-16,50 24 15,49-25 1,0-74-1,0-25 1,1-50 0,-76 0-1</inkml:trace>
  <inkml:trace contextRef="#ctx0" brushRef="#br0" timeOffset="6667.51">10047 3746 0,'0'0'0,"-99"-25"16,24 25-1,75-25 1,25 0 0,74 1-1,75-1 1,-100 0-16</inkml:trace>
  <inkml:trace contextRef="#ctx0" brushRef="#br0" timeOffset="7500.8">12602 3473 0,'0'0'0,"0"25"78,-25 24-78,25 1 15,-25 49-15,25 1 16,-24 24-16,24 74 16,-25-74-1,0-25 1,25-74 0</inkml:trace>
  <inkml:trace contextRef="#ctx0" brushRef="#br0" timeOffset="8168.6">12478 3895 0,'0'0'16,"25"-75"0,-25 51-16,49-26 15,75-49 1,-24 24-1,-76 50 1,1 25 0,-25 75-1,0 74 1,-25 0 15,1-75-31,-1 25 16,25-74-1,25-50 17,24-74-17,50-25 1,1 0 0,-26 99-1,-49 50 1,-25 74-1,25 25 1,-1-49 0,51-51-1,-25-24-15,74-24 16,-25-26 15,-50-49-15,-49-25-1,0 49 1,-49 75 0,-26 50-1,1 74 1,49 25 0,25-25-1,75-25 1,123 0-1</inkml:trace>
  <inkml:trace contextRef="#ctx0" brushRef="#br0" timeOffset="8684.42">15678 3324 0,'0'0'0,"0"-25"31,0 1-15,-25 48 0,-24 76-1,24 73 1,-25 26 0,50-1-1,50-99 1,24-49-1,25-50 1</inkml:trace>
  <inkml:trace contextRef="#ctx0" brushRef="#br0" timeOffset="8868">15678 3746 0,'0'0'0,"-50"-25"15,26 25 1,24-25 0,49 0-1,100 1 1,49-1 0</inkml:trace>
  <inkml:trace contextRef="#ctx0" brushRef="#br0" timeOffset="9100.87">16224 3796 0,'0'0'16,"-50"0"-16,75 0 46,0 0-30,124-25 0,-25 0-1,0 0 1</inkml:trace>
  <inkml:trace contextRef="#ctx0" brushRef="#br0" timeOffset="9633.49">17191 3597 0,'0'0'16,"0"-25"-16,0 50 62,0 0-46,25 0-16,-25 24 15,0 1-15,25 99 16,-25-50 0,25-25-1,-1-74 1,-24 25 15,25-50-15,25-49-1,-25-50 1,49-99 0,-49 99-1,0 74 1</inkml:trace>
  <inkml:trace contextRef="#ctx0" brushRef="#br0" timeOffset="10834.71">18035 3771 0,'0'0'0,"49"-25"16,-49 0-16,0 0 16,0 0-1,-25 25 1,-49 0 0,-25 50-1,0 25 1,24 24-1,50 0 1,25-74 0,50 0-16,49-25 15,0-50 1,-24-24 15,-26-26-15,-49 51-1,0 24 1,0 50 15,0 49-15,0 25 0,50-24-1,25-50 1,-26-25-16,26-25 15,-26-25 1,-24-74 0,0-50-1,24 1 17,-24 24-17,-25 75 1,-25 74-1,1 49 1,-51 75 0,50 50-1,1 0 1,48-100-16,1 25 16,25-49-1,24-50 1,1-25-1,-1-49 1,0-50 0,-24-1-1,-25 51 17,0 74-17,-25 0 1,-50 99-1,0 1 1,26-51-16,24 26 16,24-51-1,1 1 1,25-50 0,-1-49-1,1-25 1,0-1-1,-25 51 1,-25 98 15,0-24-15,-25 50 15,25-1-31,49-24 16,1-25-1,24-25 1,1-25 0,-50 0-16</inkml:trace>
  <inkml:trace contextRef="#ctx0" brushRef="#br0" timeOffset="11151.46">19300 3696 0,'0'0'0,"0"-25"15,0 1 32,25 24-31,-1-25-1,-24 0 17,25 25-1,-50 25-16,1 0 1,-51 74 0,50-49-1,25-1 1,0 1 0,124-1-1,-49-49-15</inkml:trace>
  <inkml:trace contextRef="#ctx0" brushRef="#br0" timeOffset="12568.45">21532 3250 0,'0'0'16,"25"-25"-16,-25 0 16,0 0-1,-49 1 1,24-1-16,0 25 16,-25 0-1,1 49 1,-1 26-1,1 49 1,24 25 0,25-1-1,25 1 17,-25-25-17,0-24 1,-25-1-1,-74 0 1</inkml:trace>
  <inkml:trace contextRef="#ctx0" brushRef="#br0" timeOffset="12918.58">21235 3820 0,'0'0'0,"49"-124"32,-24 99-32,-25-24 15,25 24-15,25-25 16,74 50 15,-25 75-15,-50 24-1,-24 0 1,-50-24 0,50-100 31,-25 0-47,25-24 15,50-26 1,-26-24-1</inkml:trace>
  <inkml:trace contextRef="#ctx0" brushRef="#br0" timeOffset="13201.42">21979 3597 0,'0'25'0,"-25"0"31,25 24-15,-25 26-1,50-26 1,0-49 0,74 0-1,-49-24 1,-25-51 0,-25 25-1,-25-49 1,0 74-1,0 1 1</inkml:trace>
  <inkml:trace contextRef="#ctx0" brushRef="#br0" timeOffset="13684.64">22351 3647 0,'0'0'0,"25"0"16,0 24 0,-50-24-1,0 50 1,25-25 0,0 0-1,25-50 16,0-25-31,49-24 16,-24 49 0,-25 25-1,-1 0 1,-48 50 15,24-1-15,0-24-1,74-50 1,0-24 0,26-1-1,-1 0 1,-74 50 0,24-24-1,-49 98 1,25 0-1,-25-24 1</inkml:trace>
  <inkml:trace contextRef="#ctx0" brushRef="#br0" timeOffset="14284.46">25328 3076 0,'0'0'0,"-25"-25"32,0 25-32,25 75 15,-25 49 1,1 49 15,-26 1-15,0-25-16</inkml:trace>
  <inkml:trace contextRef="#ctx0" brushRef="#br0" timeOffset="14987.24">25105 3523 0,'24'-25'15,"-48"50"-15,48-75 0,1 25 16,0-24-16,74-51 16,50 26-1,-50 24 17,-74 26-32,0 48 31,-50 76-16,25-26 1,-25 0-16,25 50 16,-24-49-1,24-50 17,0-50-17,49-25 1,-24 1-16,25-1 15,49 0 1,0 26 15,-74 73-15,-25-24 0,-25 99-1,25-74 1,74-26-1,26-48 1,24-26 0,-50-24-1,-24-26 1,-25 26 0,-50 99-1,-25 24 1,-24 51-1,49-51 1,50 50 0,74-49-1,99-25 17</inkml:trace>
  <inkml:trace contextRef="#ctx0" brushRef="#br0" timeOffset="15368.36">27709 3175 0,'0'0'0,"-24"-24"0,-1-26 16,0 50-1,-25 0 1,26 74 0,24 1-1,99 24 1,0-25 15,-49 1-15,-50-1-1,-75-24 1,-49-1 0,0-49-1,74-24 1,75-1 0</inkml:trace>
  <inkml:trace contextRef="#ctx0" brushRef="#br0" timeOffset="15721.57">28131 3324 0,'25'0'15,"-50"0"-15,25 0 16,-25-25 0,0 50-1,-49 25 1,49-25-16,-24 49 15,49 0 1,49-49 0,1-25-1,24 0 1,-24-49 0,-25-26-1,0 50 1,-1 50 15,-24 25 0,0-25-31,-24 24 16</inkml:trace>
  <inkml:trace contextRef="#ctx0" brushRef="#br0" timeOffset="16434.39">28429 3473 0,'25'-25'16,"-50"50"-16,74-99 0,-24 49 15,-25 50 17,-25-1-17,1 51 1,24-50-16,-25-1 15,50-24 17,-1-24-32,51-26 31,24 0-15,-74 26-1,0 24 1,-25 24-1,0 26 1,0-25 0,0 0-16,24-25 15,1 0 1,50-25 0,-26 0-1,26 0 1,-75 0-1,25 25 32,-1 0-31,26-24 0,-25-1-1,24-25 1,1-24-1,-25 74 1,-25 25 0,-50 74-1,1 50 1,-26 49 0,-24 1-1,24-26 1,51-98-1,-1-75 1</inkml:trace>
  <inkml:trace contextRef="#ctx0" brushRef="#br0" timeOffset="17085.53">29371 3473 0,'0'0'0,"0"-25"15,25 0-15,0 25 16,0-49 0,0 49-1,-25 25 1,0 24 0,24 26-1,26-26 1,-25-24-1,49-25 1,-49-25 0,0 0-16,49-49 15,26-149 17,-51 99-17,-49 49 1,-25 125 15,-49 74-15,24 25-1,26-25 1,48-25 0,51-74-1,-26 0-15,75-25 16,-74-25-1,0-50 1,49-73 15,-99 98-15,25 50 0,-100 25-1,26 74 1,24 0-1,0-24 1,25-1 0,25-74-1</inkml:trace>
  <inkml:trace contextRef="#ctx0" brushRef="#br0" timeOffset="18703.25">31306 3523 0,'0'0'0,"0"-25"16,0 0 0,0 0-1,0 0 1,-49 25-1,-75 50 1,0 24 0,74 1-1,50-1 1,25-74 0,74 0-1,0-49 1,1-26-1,-51-49 1,-24 25 0,25-99-1,-26 98 1,-24 26-16,25-1 16,-25 100-1,-99 75 1,25 98-1,24-24 1,100-26 0,49-48-1,25-51 1,74-49 0,-173-25-1,25-99 1,-75 50-1,0 74 1,-74 25 0,49 24-1,50 1 17,50-25-1,24-50-16,-24 0 1,0-24 0,-26 49-1,1 24 1,-25 26 0,25 24-1,0-49 1,24 0-1,1-25 1,24-50 0,-24-49-1,24-50 1,1-24 15,-26 49-15,-49 99-16,-49 25 31,-50 149-15,49 0-1,50-1 1,25 1 0,24-74-1,51-50 1,-26-25-1,1-50 1,-51-25 0,1 51 15,-50 48-15,25 1-1,-24 25 1,24 0-1,0-26 1,49-24 0,1 0-1,-25 0 1,24-24 0,1 48-1,-1 26 1,-24 0-1,0-26 1,0 1-16</inkml:trace>
  <inkml:trace contextRef="#ctx0" brushRef="#br0" timeOffset="18903.25">32522 3374 0,'0'0'0,"-50"-25"31,50 0-31,25 25 32,25 0-32,-1 0 15,75 25 1</inkml:trace>
  <inkml:trace contextRef="#ctx0" brushRef="#br0" timeOffset="20857.5">4391 5904 0,'-50'0'16,"25"0"0,-24-25-16,-26 1 15,26-1 1,-26 74-1,26 51 1,24 24 0,0-25-1,50-74 17,0-25-32,24-50 15,75-49 1,0-50-1,-99 124 1,0 0 0,0 100-1,0 24 1,24-25 0,-24-49-1,0-25 1,24-25-1,-24-24 1,0-1-16,74-99 31,-49 75-15,-25 74 0,74 50-1,-49 49 1,-50 25-1,0-25 1,0-49 0,0-50 15,0-50-31</inkml:trace>
  <inkml:trace contextRef="#ctx0" brushRef="#br0" timeOffset="21318.78">6574 5706 0,'25'25'0,"-50"-50"0,50 99 16,-25-24-16,0 24 15,24-24-15,-24-1 16,0 1 0,25-75 15,74-49-16,1 24 1,-1 25 0,-74 25-1,0 50 17,-50 24-17,-25 1 1,-24-26-1,49-49 1,25 25-16</inkml:trace>
  <inkml:trace contextRef="#ctx0" brushRef="#br0" timeOffset="21869.02">7120 5979 0,'0'0'0,"0"-25"15,24 25 1,1-25 0,25 0-1,-25 0 17,-1 1-17,-24-1 1,-49 25-1,49 25-15,-50 49 16,50 0 0,50 1-1,49-75 1,75-25 0,-50-25-1,-25-49 1,-49-25-1,-26-74 1,1 24 0,-50 75-1,-24 223 32,24 25-31,0 24-1,0-49 1,50-24 0,25-76-1,24-48 1,-24 24-16</inkml:trace>
  <inkml:trace contextRef="#ctx0" brushRef="#br0" timeOffset="22168.5">8062 5780 0,'0'0'0,"0"-25"15,25 1 1,-50 73 0,0 26-1,25-1 1,50-24 15,0-26-15,49 1-1,-49-50 1,-26-24 0,1-1-1,-50-24 1,-24 24 0,24 1-1</inkml:trace>
  <inkml:trace contextRef="#ctx0" brushRef="#br0" timeOffset="22635.37">8484 5731 0,'25'0'16,"-50"0"-16,99 0 16,-49 0-1,0 49 1,0 50-1,0-49 1,-1 0 0,76-26-1,-76-24-15,76-49 16,-26-50 0,-49 49-1,-25 25 16,0 50-15,25 49 0,0-24-1,49 0 17,25-50-17,0-25 1,-49-50-1,-25 26-15,0-50 16,-25-1 0,24 26-1,-24 49 1,-49 0 0</inkml:trace>
  <inkml:trace contextRef="#ctx0" brushRef="#br0" timeOffset="26752.8">5234 7244 0,'0'0'0,"25"-25"31,-25 0-15,-25 25 46,-24 0-62,-26 25 0,-24 0 16,-99 24 0,74 1-1,49-25 1,75 0-1,25-1 1,74-24 0,50 25-1,-25-25 1,-50 25 15,-24 25-15,-50 24-1,-25-24-15,-74 74 16,-75 25 0,1-25-1,49-50 1,74-49 0,50 0 15,25-25 0,24 0-31,76-25 16,48-25-1,-98 25 1,73 1 0,-73-1-1</inkml:trace>
  <inkml:trace contextRef="#ctx0" brushRef="#br0" timeOffset="27435.97">5482 7690 0,'0'0'0,"0"-25"15,-24 25-15,24-24 32,0-1-17,49 0 1,75-25-1,0 26 1,-25 24 0,-49 49-1,-50 50 1,-50 26 0,26-76-16,-76 50 15,26-49 1,99-75 31,24 0-47,51-99 15,24-25 17,0-24-17,-50 24 1,-49 75-1,0 74 1,-50 0 0,0 49-16,-49 75 15,-1 75 1,50-26 0,25-49-1,50-49 1,25-26-1,-51-49 1</inkml:trace>
  <inkml:trace contextRef="#ctx0" brushRef="#br0" timeOffset="27735.47">6450 7938 0,'25'0'16,"-25"25"-16,-25-25 15,25 25-15,-50 0 16,25 49 0,1 1-1,48-1 1,26-24-1,24-26 1,1-24 0,-50-24-1,-25-1 1</inkml:trace>
  <inkml:trace contextRef="#ctx0" brushRef="#br0" timeOffset="28085.5">6524 7740 0,'0'0'0,"0"-25"16,0 50 46,0-50 16,-25 25-62,25-25 0</inkml:trace>
  <inkml:trace contextRef="#ctx0" brushRef="#br0" timeOffset="28569.76">7566 7591 0,'-25'0'16,"1"0"0,48 0 15,1 0-15,0 0-1,49-25 1,-24 25-16,24-25 15,1 1 1,-50 24 0</inkml:trace>
  <inkml:trace contextRef="#ctx0" brushRef="#br0" timeOffset="28769.77">7616 7814 0,'0'0'15,"-25"25"-15,25 0 0,-25-25 16,25 25 0,25-25 15,25-25-15,74 25-1,0-25 1</inkml:trace>
  <inkml:trace contextRef="#ctx0" brushRef="#br0" timeOffset="31019.03">9203 7045 0,'0'0'0,"0"-25"109,-24 50-62,-1-25-47,0 25 16,0 0-16,0 25 15,-24 24 1,-1 50-1,25 25 1,25 0 0,50-50-1,49-49 1,25-50 0,-25-25-1,-24-25 1,-50-24-1,-25 49-15,-25-50 16,-25 26 0,-24 24-1,-1 0 17,1 50-17</inkml:trace>
  <inkml:trace contextRef="#ctx0" brushRef="#br0" timeOffset="31585.46">10196 7219 0,'0'0'0,"-25"0"0,25-25 16,-25 0 0,25-24-1,0-1 1,50 0-1,74 26 1,25 24 0,-149 74-1,-75 25 1,-24 1 0,74-26-1,0-74 1,125 0-1,24 0 1,-25 25 0,-50 24 15,-49 26-15,-49-1-1,-50 1 1,24-51-16,-49 26 15,25-25 1,74-25 0,25-25-16</inkml:trace>
  <inkml:trace contextRef="#ctx0" brushRef="#br0" timeOffset="31819.19">10915 7616 0,'0'0'0,"74"0"31,-49-25-31,25 25 16,74-25-1,50 0 1,-1 1-1,-24-1 1,-99 0 0</inkml:trace>
  <inkml:trace contextRef="#ctx0" brushRef="#br0" timeOffset="32052.65">11238 7318 0,'0'0'16,"-25"-25"0,25 1-16,-25 24 0,25 24 47,25 51-32,-25 49 1,25 25-1,-25 24 1</inkml:trace>
  <inkml:trace contextRef="#ctx0" brushRef="#br0" timeOffset="33836.53">12676 7020 0,'-24'0'15,"24"-24"-15,0 48 63,-25 1-63,25 0 15,-50 25-15,25-1 16,-24 100 0,24 0-1,25 0 1,99-50-1,25-74 1,0 0 0,-49-50 15,-51 25-31,-24-50 16,-24 1-1,-100-1 1,0 25-1,24 0 1,26 1 0</inkml:trace>
  <inkml:trace contextRef="#ctx0" brushRef="#br0" timeOffset="34386.54">13470 7145 0,'0'0'0,"0"-25"0,-25 0 16,1 25-1,-1-50 1,25 25 0,49-24-1,75 24 1,0 0 0,-99 25-16,25 50 15,-100 49 1,-49 25-1,49-49 1,100-75 15,74 0 1,-50 24-17,-49 26 1,-25 24-1,-49 1 1,-51-1 0,51-49-16,-50 25 15,24-26 1,50-24 0,1 0-1</inkml:trace>
  <inkml:trace contextRef="#ctx0" brushRef="#br0" timeOffset="34636.06">14264 7467 0,'74'0'31,"-49"0"-31,25 0 16,74-25 0,25 0-1,49 1 1,-49-1 0,-124 25-16</inkml:trace>
  <inkml:trace contextRef="#ctx0" brushRef="#br0" timeOffset="34869.57">14661 7293 0,'0'0'0,"-25"-49"32,25 24-1,0 50-31,0 24 15,0 51 1,25 48 0,0 26-1,-50-25 1,25-99-16</inkml:trace>
  <inkml:trace contextRef="#ctx0" brushRef="#br0" timeOffset="35369.5">15752 6971 0,'0'0'0,"-24"-50"15,24 25 1,0 1 15,-25 48-15,0 51 0,0-1-1,0 50 1,1 25-1,-1 0 1,50-50 0,49-49 15,25-50-15,-24 0-1,-26-25 1,-74-25-1,-74-24 1,25 24-16,-75 26 16,50 24-1,24 0 1</inkml:trace>
  <inkml:trace contextRef="#ctx0" brushRef="#br0" timeOffset="35820.66">16596 6971 0,'0'0'0,"25"-25"15,-25 0 32,0 50-47,-25 0 16,-50 74-1,1 25 1,24 50 0,26-50-1,48-25 1,51-49-1,24-50 1,-25 0 0,-49-25-1,-25 0 1,-74-49 0,-75-1-1,-25 50 1,50 25-1,50 0 1</inkml:trace>
  <inkml:trace contextRef="#ctx0" brushRef="#br0" timeOffset="36603.49">17092 7442 0,'25'0'31,"24"0"-31,-24-25 16,99 25-1,50-24 1,-25-1 0,-25 25-1,-99 0-15</inkml:trace>
  <inkml:trace contextRef="#ctx0" brushRef="#br0" timeOffset="36886.78">17489 7169 0,'-25'-24'32,"0"24"-32,0 49 46,25-24-46,0 25 16,0 98 0,0 1-1,-24 25 1,24-50 0,0-74-16</inkml:trace>
  <inkml:trace contextRef="#ctx0" brushRef="#br0" timeOffset="37319.6">18580 7169 0,'0'0'0,"25"-49"15,-25 24 1,-25 50 15,1 24-15,-26 1-16,0 99 16,50 0-1,25-1 1,50-73-1,49-50 1,-50-25 15,-24 0-15,-50-50 0,-50-24-1,-74 24 1,-25 25-1,50 0 1</inkml:trace>
  <inkml:trace contextRef="#ctx0" brushRef="#br0" timeOffset="37786.37">19250 7269 0,'0'0'0,"-25"0"0,1-25 16,-1 0-1,0 0 1,75 0 15,24 25-31,0 0 16,75-24-1,-50 24 1,-74 0 0,-25 24-1,0 26 1,-25 24-1,25 26 1,-49 48 0,24 51 15,25-100-15,25-24-1,-25-51 1,25-24-16</inkml:trace>
  <inkml:trace contextRef="#ctx0" brushRef="#br0" timeOffset="38936.39">20118 7517 0,'25'0'31,"0"0"-15,0 0-16,24-25 16,100 0-1,25 0 1,0 0-1</inkml:trace>
  <inkml:trace contextRef="#ctx0" brushRef="#br0" timeOffset="39169.55">20491 7244 0,'0'0'0,"-25"-25"15,25 0 1,0 75 15,25-25-15,-25 49-16,24 75 16,1 24-1,-50-48 1,50-1-1</inkml:trace>
  <inkml:trace contextRef="#ctx0" brushRef="#br0" timeOffset="39569.48">21632 7145 0,'0'0'0,"0"-50"16,-25 25-1,-25 25 1,-24 75 0,24 73-1,25 1 1,75 0-1,49-50 1,0-49 0,-74-25 15,-25-50-15,-25-25-1,-49-24 1,-25-1-1,0 51 1,74 24 0</inkml:trace>
  <inkml:trace contextRef="#ctx0" brushRef="#br0" timeOffset="40053.18">22301 7368 0,'25'-25'0,"-50"50"0,75-75 15,-50-24 1,0-25 0,-50 24-1,-24 25 1,-25 50-1,0 25 1,74 25 0,50 24-1,49 1 1,75-1 0,-50 25-1,-49-49-15,-50 24 16,-25 26-1,-74-26 1,-1-49 0,26-25 15,49-25-15,25-49-1,50-26 1,24 1-1,25 0 1</inkml:trace>
  <inkml:trace contextRef="#ctx0" brushRef="#br0" timeOffset="41885.64">23244 7864 0,'-25'0'47,"50"0"125,0 0-172,25 0 16,-1-25-16,26 25 15,73-25 1,-24 25-1,-24-24 1,-51-1 0,1 25-1,-25-25 1</inkml:trace>
  <inkml:trace contextRef="#ctx0" brushRef="#br0" timeOffset="42219.7">23691 7665 0,'0'-24'16,"-25"24"-1,25-25-15,-25 74 47,25-24-47,0 25 16,0-25-16,25 99 16,-25-25-1,25 0 1,-25-24-1,24-1 1,-24-49 15</inkml:trace>
  <inkml:trace contextRef="#ctx0" brushRef="#br0" timeOffset="43286.76">24733 7169 0,'0'0'15,"0"-24"-15,0-1 16,24 0 0,-24 0-1,-24 25 1,-1 0-1,-50 75 1,-49 73 0,50 26-1,74-25 1,0-75-16,99 50 16,50-74-1,-25-25 1,-25-50-1,-49 0 1,-50-49 15,-75-1-15,-24 1 0,0 49-1,49 25 1</inkml:trace>
  <inkml:trace contextRef="#ctx0" brushRef="#br0" timeOffset="43920.45">25650 7244 0,'0'0'0,"0"-25"15,25 0 1,-25 0-1,-25-24 1,1 49 0,-51-25-1,-49 50 1,0 24 0,50 1-1,49 49 1,50-49-1,74-25 1,0-25 0,-49 0-1,24-25 1,-49-25 0,0 25 15,-25 50-16,0 25 1,0 49 0,0 50-1,-25 25 1,0-26 0,25-73-1,25-26 1,-25-24-16,25-25 15</inkml:trace>
  <inkml:trace contextRef="#ctx0" brushRef="#br0" timeOffset="44203.34">25973 7690 0,'0'0'0,"0"-25"15,25 25 17,-1-24-32,76 24 15,24-25 1,0 0-1,-25 25 1,-74-25 0</inkml:trace>
  <inkml:trace contextRef="#ctx0" brushRef="#br0" timeOffset="44436.33">26320 7492 0,'0'-25'16,"-25"25"-16,25 25 31,0 0-15,0 74 0,0 25-1,0 25 1,0-75-1,0-24 1</inkml:trace>
  <inkml:trace contextRef="#ctx0" brushRef="#br0" timeOffset="44886.85">26965 7194 0,'0'0'15,"-25"-99"1,25 74-16,25 25 62,25 0-62,74-25 16,0 25 0,-75-25-1,26 25 1,-50 0 0,-25 25-1,24 25 1,-24 74-1,0 25 1,-24 0 0,-26-1-1,25-48 1,0-51 0</inkml:trace>
  <inkml:trace contextRef="#ctx0" brushRef="#br0" timeOffset="45253.59">27759 7368 0,'0'0'0,"25"-50"16,-25 25-1,0 1 1,-25 48-1,-25 51 1,-24 49 0,49 0-1,0-25 1,50-74-16,0 0 16,25 0-1,-1-50 1,1-50-1,-25-49 1,-25 25 15,-50 25-15,25 74 0,0 0-16</inkml:trace>
  <inkml:trace contextRef="#ctx0" brushRef="#br0" timeOffset="45453.49">28007 7442 0,'25'0'16,"0"0"-16,49 0 15,1 0 1,24 0-1,0 0 1,-74 0 0</inkml:trace>
  <inkml:trace contextRef="#ctx0" brushRef="#br0" timeOffset="45703.73">28305 7269 0,'0'0'0,"0"-25"16,-25 50-1,25-1 1,-25 76 0,25-1-1,-25 50 1,1-25-1,-1 0 1,25-75-16</inkml:trace>
  <inkml:trace contextRef="#ctx0" brushRef="#br0" timeOffset="46086.66">28850 7194 0,'0'0'0,"0"-74"32,0 49-17,25 25-15,50-25 16,24 25-1,0 0 1,-74-25 0,-25 50 15,0 50-15,0 24-1,-25 0 1,0 50-1,1-25 1,-1-25 0,-25-24-1</inkml:trace>
  <inkml:trace contextRef="#ctx0" brushRef="#br0" timeOffset="46503.79">29520 7293 0,'0'0'0,"0"-24"16,0-1 0,0 50-1,-49-1 1,24 1-1,0 25-15,-49 74 16,74 0 0,0-50-1,49-49 1,26-25 0,-26-25-1,1-24 1,-25-51-1,0-24 1,-1 0 15,-48 50-15,24 49 0,-50 0-16</inkml:trace>
  <inkml:trace contextRef="#ctx0" brushRef="#br0" timeOffset="47904.7">9278 9427 0,'0'-25'62,"0"50"-62,25-25 156,24 0-156,26-25 16,-1 25-16,50 0 16,-25-25-16,1 25 15,48-25 1,-73 1 0,-26 24-1,-24 0 1</inkml:trace>
  <inkml:trace contextRef="#ctx0" brushRef="#br0" timeOffset="48204.07">9824 9179 0,'0'0'0,"24"-25"16,-48 25-1,-1 25 1,25 74 0,0 50-1,0 0 1,-25 24-1,25-49 1,25-99 0</inkml:trace>
  <inkml:trace contextRef="#ctx0" brushRef="#br0" timeOffset="48670.61">10717 9005 0,'0'0'0,"-50"-25"31,25 0-31,50 25 31,25 0-15,24 0-1,75-24 1,0-1 0,-124 0-16,24 25 15,-24 25 16,-50 49-15,25 1 0,0 74-1,-49-25 1,49-25 0,-25 0-1,25-49 1,0-26-1</inkml:trace>
  <inkml:trace contextRef="#ctx0" brushRef="#br0" timeOffset="48937.3">11634 8955 0,'0'0'0,"0"-24"32,25 48-1,-25 1-31,0 25 16,0 99-1,0-75-15,0 75 16,0 0-1,0-25 1</inkml:trace>
  <inkml:trace contextRef="#ctx0" brushRef="#br0" timeOffset="49469.8">13172 9328 0,'0'0'16,"-24"-25"-1,-1 25 1,50 0 15,24 0-31,100-25 16,50 25-1,-26-25 1,-74 0 15</inkml:trace>
  <inkml:trace contextRef="#ctx0" brushRef="#br0" timeOffset="49687.69">13495 9129 0,'0'0'0,"-25"-25"16,25 1 0,-25 24-1,25 49 1,25 50 0,-25 50-1,25 0 1,-25 0-1,25-50 1,-25-74-16</inkml:trace>
  <inkml:trace contextRef="#ctx0" brushRef="#br0" timeOffset="50103.65">14338 8931 0,'-24'-25'31,"-1"0"-31,0 25 0,25-25 31,25 25-31,99-49 16,74 24-1,-49 0 1,-74 25 0,-51 0 15,-24 74-15,0 1-1,25 49 1,0 0-1,-25 0 1,0 0 0,0-50-1</inkml:trace>
  <inkml:trace contextRef="#ctx0" brushRef="#br0" timeOffset="50371.25">15480 8856 0,'0'-25'16,"0"50"-16,-25-50 31,25 50-15,-25 0-1,25 25-15,25 74 16,-25 25 0,0-25-1,-25-25 1,0-50 0</inkml:trace>
  <inkml:trace contextRef="#ctx0" brushRef="#br0" timeOffset="51421.06">8062 11535 0,'-25'0'47,"1"0"-32,73 0 63,1 0-62,24 0-16,-24 25 16,49-50-1,-24 25-15,73-24 16,-73-1 0,-50 0-1,-1 25 1</inkml:trace>
  <inkml:trace contextRef="#ctx0" brushRef="#br0" timeOffset="51671.2">8161 11932 0,'0'0'16,"0"25"-16,0 0 31,25-25-31,0 0 16,25 0-16,24 0 16,-24 0-16,-1-25 15,100 0 16,-124 1-31</inkml:trace>
  <inkml:trace contextRef="#ctx0" brushRef="#br0" timeOffset="141777.26">9898 11238 0,'0'0'0,"0"-25"32,0 0-32,-25 25 62,0 25-62,1-25 16,-26 99-1,0-49-15,26 74 16,-1 0 0,25 25-1,74-50 17,50-49-17,50-50 1,-50-25-1,-50-25 1,-74-24 0,-49 24-1,-51 25 1,-98 50 0,124 0-1,49 0 1</inkml:trace>
  <inkml:trace contextRef="#ctx0" brushRef="#br0" timeOffset="142244.18">10741 11213 0,'-99'-25'31,"198"50"-31,-223-50 16,100 25-1,73 0 1,1-25-1,99-24 1,-25-1 0,-25 25 15,-99 50-15,25 0-1,-50 25-15,0 74 16,0 24-1,-24-24 1,24 0 0,0-49-1,0-25 1</inkml:trace>
  <inkml:trace contextRef="#ctx0" brushRef="#br0" timeOffset="142778.82">11610 11337 0,'24'-25'0,"-24"0"16,25-49-1,-25 49 1,25-49 0,0 24-16,-25 25 15,0 0-15,-50 25 32,1 0-32,-1 25 15,-24 25-15,24 0 16,25-1-16,-24 50 15,49-24 1,99-1 0,50-24 15,-25 24-15,-75 1-1,-49 24 1,-74 0-1,-75-49 1,50-50 0,24-50-1,75-49 1,100-100 0,-26 125-1,-49 49 1</inkml:trace>
  <inkml:trace contextRef="#ctx0" brushRef="#br0" timeOffset="145259.94">5160 13619 0,'0'-25'0,"0"1"141,0-1-126,-25 25 1,0 0-16,0 0 15,-24 0-15,-75 49 16,0 26 0,0 24-1,24-24 17,76-26-17,24-24 1,0 0-1,49-25 1,125 0 0,-50-25-1,-25 25 1,-74 0 0,25 25-1,-50 0 1,-25 49-1,-50 25 1,-49 0 0,-24 50-1,23-49 17,76-26-17,24-49-15,25 0 31,99-25-15,25-50 0,25 0-1,0 1 1,-50 24 0,-74 25-1</inkml:trace>
  <inkml:trace contextRef="#ctx0" brushRef="#br0" timeOffset="146026.64">5507 14066 0,'-25'-25'15,"1"0"1,48 25-1,26-49 1,0 24 0,24 0-1,0 0 17,1 25-17,-26 25 1,-24 49-1,-25 50 1,-49 0 0,-51-49-1,26-1 1,49-49-16,0-25 16,1-25-1,73-24 1,50-51-1,25-24 1,-24 0 0,-1 0-1,-49 50 17,-50 49-17,24 0 1,-48 50-1,-26 50 1,25-1-16,-25 50 16,26-25-1,24 0 1,49-49 0,1-50-1,24 0 1</inkml:trace>
  <inkml:trace contextRef="#ctx0" brushRef="#br0" timeOffset="146343.59">6450 14140 0,'-25'0'31,"0"25"-15,25 0-1,-25 0-15,25-1 16,-24 51 0,24-1-1,24-24 1,1-25-1,0-25 1,25-25 0,-50 0-16</inkml:trace>
  <inkml:trace contextRef="#ctx0" brushRef="#br0" timeOffset="146514.07">6499 14041 0,'0'-25'31,"-24"25"-31,-1 0 16</inkml:trace>
  <inkml:trace contextRef="#ctx0" brushRef="#br0" timeOffset="146893.44">6425 13421 0,'0'0'0,"25"-25"0,-25 0 16,25 25 15,-1 25-15,-24 0-16,25 74 15,-50 25 1,1-25-1,24-49 1,24-50 15,1-25-31,74-49 32,-24-26-17,-1 51-15</inkml:trace>
  <inkml:trace contextRef="#ctx0" brushRef="#br0" timeOffset="147310.04">8062 14140 0,'0'25'31,"25"-50"-31,0 0 16,0 25-1,24 0-15,1 0 16,0-24-16,24 24 15,-24-25-15</inkml:trace>
  <inkml:trace contextRef="#ctx0" brushRef="#br0" timeOffset="147493.32">8236 14388 0,'0'0'0,"-50"25"16,75-25 15,0 0-15,74-25 0</inkml:trace>
  <inkml:trace contextRef="#ctx0" brushRef="#br0" timeOffset="149060.62">10146 13520 0,'0'-25'32,"-25"25"14,0 25-30,1 25-16,-1-1 16,0 26-16,0 49 15,25 25 17,25-25-17,49-50 1,26-24-1,-1-50 1,-49-25-16,-1-50 16,-49 1-1,-74 0 1,-50 49 0,24 0-1,1 50 1,50-25-1</inkml:trace>
  <inkml:trace contextRef="#ctx0" brushRef="#br0" timeOffset="149594.18">10717 13694 0,'-25'0'16,"25"-25"-16,-25 0 15,25 0-15,0 0 16,50 1-16,24-1 16,0 0-1,-24 50 17,-50 49-17,-74 50 1,24-49-1,25-50 1,25-1 0,75-48-1,-26 24 1,1 24 0,-25 1-1,-50 74 1,-50-24-1,1-26 1,-25-49 0,74 0-1</inkml:trace>
  <inkml:trace contextRef="#ctx0" brushRef="#br0" timeOffset="149894.21">11188 13421 0,'0'0'0,"0"-25"16,0 50 15,25 0-31,0-1 16,24 26-16,1 74 15,-1-25 1,1 25 0,-50 0-1,-99-24 17,-100-1-17,100-74-15</inkml:trace>
  <inkml:trace contextRef="#ctx0" brushRef="#br0" timeOffset="150260.39">9575 13743 0,'-24'-25'32,"24"1"-32,-25 24 15,25-25 1,0 74-1,-25 51 1,25 73 0,0 26-1,50-26 1,49-73 0,50-51-1</inkml:trace>
  <inkml:trace contextRef="#ctx0" brushRef="#br0" timeOffset="150643.46">11411 13049 0,'0'0'0,"25"-50"16,0 25-1,0 25 1,-25 25-16,0 74 15,-50 1 1,25-1 0,50-74 15,49-25-15,50-50-1,0-24-15</inkml:trace>
  <inkml:trace contextRef="#ctx0" brushRef="#br0" timeOffset="150960.62">12279 13718 0,'0'0'0,"-24"0"16,48 0 31,1 0-47,25 0 15,-1 0-15,26 0 16,24-24 0,-24-1-1</inkml:trace>
  <inkml:trace contextRef="#ctx0" brushRef="#br0" timeOffset="151177.15">12552 13520 0,'0'0'0,"0"-25"16,-24 25-1,-1 25 1,25 0 0,-50 124-1,50 0 1,0-1-1,0-73-15</inkml:trace>
  <inkml:trace contextRef="#ctx0" brushRef="#br0" timeOffset="151860.64">13817 13148 0,'0'0'0,"0"-25"15,0 0 17,-24 75-17,-1 0 1,-50 74-1,1 49 1,49 1 0,75-50-1,74-74 1,-25-50-16,50 0 16,-50-50-1,-74-25 1,-75 1-1,-49 24 1,-50 50 0,-24 0 15,123 0-31</inkml:trace>
  <inkml:trace contextRef="#ctx0" brushRef="#br0" timeOffset="152327.32">14289 13346 0,'0'0'0,"-25"-49"15,0 24-15,25 0 16,25 0 0,74-24-1,-24 49 17,-51 0-17,-24 25-15,-24 74 16,-51-25-1,75-24 1,50-25 0,24-25-1,1 24 1,-51 26 0,-24 0-1,-24-1 1,-26 1-1,0-25 1</inkml:trace>
  <inkml:trace contextRef="#ctx0" brushRef="#br0" timeOffset="152677.5">14884 13098 0,'0'0'0,"0"-25"31,-25 25-31,50 0 31,50 50-15,24 49-1,0 1 1,-25 24 0,-49-25-1,-50 25 17,-74-25-17,-50-24 1,-49-26-1,99-24-15</inkml:trace>
  <inkml:trace contextRef="#ctx0" brushRef="#br0" timeOffset="153077.53">13594 13322 0,'0'0'0,"0"-25"31,-25 50 0,25-1-31,-24 26 16,-26 124 0,25-1-1,0 26 1,25-50-1,50-50 1,-25-99 0</inkml:trace>
  <inkml:trace contextRef="#ctx0" brushRef="#br0" timeOffset="153411.15">14859 12751 0,'0'0'15,"0"-25"-15,0 0 0,25 50 31,-25 25-31,0-1 16,-25 1-16,25 49 16,25-49-1,50-50 17,24 0-17,25-50 1,-75 25-16</inkml:trace>
  <inkml:trace contextRef="#ctx0" brushRef="#br0" timeOffset="153677.67">15628 13346 0,'0'25'31,"25"-25"-31,0 0 16,0 0 0,49-25-1,50 1 1,0-26-1,-49 0-15</inkml:trace>
  <inkml:trace contextRef="#ctx0" brushRef="#br0" timeOffset="153911.14">15876 13148 0,'0'0'0,"0"-25"16,-24 25 15,24 25-15,0 25-1,24-26-15,-24 100 32,25 0-17,-74 25 1,24-99-16</inkml:trace>
  <inkml:trace contextRef="#ctx0" brushRef="#br0" timeOffset="154594.49">17142 12825 0,'0'0'0,"0"-24"15,24-1 1,-73 25 15,24 25-31,0 24 16,-49 75-1,24 25 1,50 0 0,75-25-1,24-99 1,0 0 0,-25-50-1,-49 0-15,-25-25 16,-49 1-1,-26 24 1,-24 25 0,49 25-1</inkml:trace>
  <inkml:trace contextRef="#ctx0" brushRef="#br0" timeOffset="154994.26">17762 12875 0,'-25'-25'15,"0"25"1,-24 0-16,-1 50 15,25 49 1,25 50 0,25-50 15,25-24-15,24-51-1,0-24 1,-49-24-1,-25-1-15,0-50 16,-25 26 0,-24 24-1,-1 0 1,25 25-16</inkml:trace>
  <inkml:trace contextRef="#ctx0" brushRef="#br0" timeOffset="155327.64">18109 12751 0,'0'0'0,"0"-25"31,0 0-16,25 25-15,-25 25 16,50 25 0,-1 49-1,26 25 1,-1 0 0,-49 25-1,-25 0 1,-99-25-1,-75-25 1,50-74-16</inkml:trace>
  <inkml:trace contextRef="#ctx0" brushRef="#br0" timeOffset="155677.45">16770 12925 0,'0'-25'16,"-25"25"-16,0-25 15,0 50 1,-25 24 0,26 51-1,24 73 17,24-24-17,51 25 1,74-75-1,-25-74-15</inkml:trace>
  <inkml:trace contextRef="#ctx0" brushRef="#br0" timeOffset="156028.2">18332 12329 0,'0'0'0,"124"-49"31,-99 24-31,0 50 16,0-1-1,-25 51 1,0 24 0,0-24-1,49-51 1,26-24 0,49-24-1,-75-1 1</inkml:trace>
  <inkml:trace contextRef="#ctx0" brushRef="#br0" timeOffset="156244.35">18903 13024 0,'25'0'16,"0"0"-16,24 0 16,75-25-1,0 0 1,-74 0-16</inkml:trace>
  <inkml:trace contextRef="#ctx0" brushRef="#br0" timeOffset="156461.57">19225 12751 0,'0'0'15,"-24"0"1,24-25 0,24 75-1,-24 24 1,25 50-1,0 25 1,0-25 0,0-49-16</inkml:trace>
  <inkml:trace contextRef="#ctx0" brushRef="#br0" timeOffset="157060.6">20242 12528 0,'0'0'0,"0"-25"16,-24 25-1,-26 0 1,25 50 0,-49 74-1,49 0 1,50 0-1,24-75-15,75 50 16,1-74 0,-26 0-1,-74-50 1,-25 0 0,-75-24-1,-49 24 1,25 0-1,24 0 1</inkml:trace>
  <inkml:trace contextRef="#ctx0" brushRef="#br0" timeOffset="157427.18">20763 12627 0,'0'0'0,"0"-25"15,0 0 1,0 1 0,50-1-1,24 25 1,1 0-1,-50 25 1,-1-1-16,-24 51 16,0 49 15,-24-25-15,24 0-1,0 0 1,0-49-1</inkml:trace>
  <inkml:trace contextRef="#ctx0" brushRef="#br0" timeOffset="157744.42">21408 12503 0,'0'0'0,"-24"-25"16,24 0-16,24 50 31,1 0-15,0 25-1,49 49 1,1 25-1,-26 0 1,-49-25 0,-74 25-1,0-99-15,-100 49 16,75-49 0</inkml:trace>
  <inkml:trace contextRef="#ctx0" brushRef="#br0" timeOffset="158144.15">19895 12652 0,'0'0'0,"0"-25"16,-25 25-1,25 25 1,-24 24-1,24 51 1,-25 48 0,50 26 15,-25-25-15,24-75-16,100 1 15,-24-75-15</inkml:trace>
  <inkml:trace contextRef="#ctx0" brushRef="#br0" timeOffset="158527.7">21607 12007 0,'0'0'0,"49"0"31,-24 25-31,-25-1 15,0 51 1,-25 24 0,1-25-1,48-49 1,76 0 0,49-50-1,-75 25-15,0-25 16</inkml:trace>
  <inkml:trace contextRef="#ctx0" brushRef="#br0" timeOffset="159077.6">22177 12925 0,'25'0'0,"0"0"16,0 0-1,0 0-15,24 0 16,100-25-1,0 0 1,-50 0 0</inkml:trace>
  <inkml:trace contextRef="#ctx0" brushRef="#br0" timeOffset="159327.75">22574 12627 0,'0'0'0,"0"-25"16,0 50 15,-24 25-15,48-1-16,-24 1 15,25 74 1,-25 0-1,0 25 1</inkml:trace>
  <inkml:trace contextRef="#ctx0" brushRef="#br0" timeOffset="159711.43">23467 12379 0,'0'0'0,"25"-25"0,-50 0 15,1 0 1,-1 25 0,-25 75-1,25-26-15,1 125 16,24-25-1,99-25 1,25-50 0,0-49 15,-50-25-15,-24-25-1,-50-24 1,-75-26-1,-49 1 1,25 74 0,50 0-16</inkml:trace>
  <inkml:trace contextRef="#ctx0" brushRef="#br0" timeOffset="160144.32">24112 12528 0,'0'0'0,"25"-50"16,-25-24 0,-25-1-1,-24 50 1,-50 25-1,74 25-15,-25 0 16,50 49 0,99 26-1,1-26 1,-26 1 0,-74-26-1,0 1 1,-25-1-1,-24-49 1,-1 0 0,0-24 15,50-100-15,50 24-1,-25 76-15</inkml:trace>
  <inkml:trace contextRef="#ctx0" brushRef="#br0" timeOffset="160461.69">24484 12230 0,'0'0'0,"50"-50"31,-25 50-31,-25 25 16,25 0-16,74 49 16,-25 50 15,1 25-15,-50 0-1,-50-25 1,-50-25-1,-49-24 1,-25-26 0,50-24-16</inkml:trace>
  <inkml:trace contextRef="#ctx0" brushRef="#br0" timeOffset="160878.49">23046 12503 0,'0'0'0,"0"-25"16,-25 25-1,25 25 1,-25 0-16,25 74 15,0 50 1,50 24 0,74-49-1,49-24 17,1-75-32</inkml:trace>
  <inkml:trace contextRef="#ctx0" brushRef="#br0" timeOffset="161277.49">24857 11659 0,'0'0'0,"49"0"16,-24 25-1,-25 25 1,0-25 0,0 0-1,50-1 1,-1-24 0,50-24-1,-24 24-15</inkml:trace>
  <inkml:trace contextRef="#ctx0" brushRef="#br0" timeOffset="161861.45">25452 12726 0,'0'0'0,"0"-25"15,25 1 1,24 24-1,-24 0-15,74-25 16,50 0 0,-25 0 15,-74 0-31</inkml:trace>
  <inkml:trace contextRef="#ctx0" brushRef="#br0" timeOffset="162111.32">25700 12428 0,'0'50'47,"0"-25"-31,0 49-16,0-24 15,25 24 1,-25 1-16,25 49 16,-1-25 15,1-74-31</inkml:trace>
  <inkml:trace contextRef="#ctx0" brushRef="#br0" timeOffset="162494.53">26792 12131 0,'0'0'0,"-50"-50"31,25 50-31,0 0 16,0 25-1,-24 74 1,49-24-16,-25 98 31,75 1-15,24-100 0,1-24-1,24-50 1,-50-50-1,-49-24 1,-74 0 0,0 24-1,-1 50 1,1 0 0</inkml:trace>
  <inkml:trace contextRef="#ctx0" brushRef="#br0" timeOffset="162911.76">27486 12106 0,'0'0'0,"-50"-74"31,26 74-31,-51 0 16,-24 24 0,74 1-16,-24 50 15,49-1 1,24-49 0,51-25-1,49-25 1,-50 0-1,-24 25 1,0 50 31,-50 49-31,24 0-1,1 1 1,-25-76-16</inkml:trace>
  <inkml:trace contextRef="#ctx0" brushRef="#br0" timeOffset="163228.09">27833 11908 0,'0'0'0,"0"-25"0,25 0 16,-25 0-16,50 25 31,-1 50-15,1-1-16,49 100 15,-24 0 1,-50 0-1,-1-25 1,-48-25 0,-51 0-1,-49-24 1</inkml:trace>
  <inkml:trace contextRef="#ctx0" brushRef="#br0" timeOffset="163629.46">26370 12156 0,'0'0'0,"0"-25"31,-25 74-15,0 1-16,0 99 16,25 49 15,50-24-15,24-25-16</inkml:trace>
  <inkml:trace contextRef="#ctx0" brushRef="#br0" timeOffset="164062.32">28230 11287 0,'0'0'16,"50"-24"-1,-25 24-15,49 24 16,-49 51 0,-25-1-1,-25 1 1,25-26 0,0-24-1,75-25 1,49 0-1,-50-25 1</inkml:trace>
  <inkml:trace contextRef="#ctx0" brushRef="#br0" timeOffset="164630.17">28826 12304 0,'24'0'15,"1"-24"17,0 24-32,25 0 15,24 0-15,1-25 16,24 0 0,-25 0-16</inkml:trace>
  <inkml:trace contextRef="#ctx0" brushRef="#br0" timeOffset="164846.15">29223 12032 0,'-25'24'31,"50"26"-31,-25 0 16,0-1-1,24 50-15,1 1 16,-25 24 0,-25-75-1</inkml:trace>
  <inkml:trace contextRef="#ctx0" brushRef="#br0" timeOffset="165195.16">29868 11957 0,'0'0'16,"-25"-25"-16,25 1 0,0-1 15,25 0 16,24 25-31,75-25 16,-25 25 0,-74 99 15,-25 1-15,-25 24-1,1-25 1,-1 0-1,25-25 1</inkml:trace>
  <inkml:trace contextRef="#ctx0" brushRef="#br0" timeOffset="165511.82">30661 12106 0,'0'0'0,"-49"-74"32,24 74-17,0 24-15,0 1 16,25 74 0,25-24-1,0-1 1,49-49-1,1-25 1,-26-25 0,-24-49-1,-50-25 1,1-1 0,24 76-16,-25-1 15</inkml:trace>
  <inkml:trace contextRef="#ctx0" brushRef="#br0" timeOffset="165829.17">31108 11784 0,'0'0'16,"25"-25"-16,-25 0 0,0 0 47,0 50-47,49 25 15,26 74 1,-1 24 0,-24 1-1,-50 0 1,-50-25-1,-74-25 1,50-74 0</inkml:trace>
  <inkml:trace contextRef="#ctx0" brushRef="#br0" timeOffset="166195.42">29818 12056 0,'0'0'0,"0"-24"0,-25 48 47,25 1-31,0 50-16,-25-26 15,50 75 1,0 25-1,74-50 1,-49-74-16</inkml:trace>
  <inkml:trace contextRef="#ctx0" brushRef="#br0" timeOffset="166530.88">31406 11039 0,'24'25'15,"-24"25"-15,0-1 16,25 1-16,-50 24 16,25-24-16,0 0 15,50 24 1,74-49 0,25-25-1,-25-25 1</inkml:trace>
  <inkml:trace contextRef="#ctx0" brushRef="#br0" timeOffset="167446.39">10320 15405 0,'-25'-24'32,"25"48"-32,25-24 15,0-24-15,24 24 16,1-25-1,74 0 1,-50 0-16,-24 25 16</inkml:trace>
  <inkml:trace contextRef="#ctx0" brushRef="#br0" timeOffset="167650.29">10543 15133 0,'0'0'0,"0"24"31,-25-24-31,25 50 16,0 0 0,0 98-1,25 76 1</inkml:trace>
  <inkml:trace contextRef="#ctx0" brushRef="#br0" timeOffset="168028.18">11039 15083 0,'0'0'0,"50"-25"31,-25 25-15,-1 0-16,1 0 16,74-50-1,50 1 1,-50 49-1,-74 25 1,-74 49 0,-1 75-1,0-25 1,26-25 0,24-24-1</inkml:trace>
  <inkml:trace contextRef="#ctx0" brushRef="#br0" timeOffset="168345.55">11659 15281 0,'0'0'0,"25"-24"31,-50 48 0,25 1-31,0 0 16,50 25-1,24-26 1,26-24 0,-26-24-1,-49-26 1,-25-24-1,-25 49-15,-49-25 16,-1 25 0,1 25-1</inkml:trace>
  <inkml:trace contextRef="#ctx0" brushRef="#br0" timeOffset="168645.44">12304 14959 0,'0'0'0,"0"-25"16,0 0-16,25 25 31,0 25-16,0 25-15,24 49 16,1 25 0,-50 25 15,-25 0-15,-74-25-1,24-50-15</inkml:trace>
  <inkml:trace contextRef="#ctx0" brushRef="#br0" timeOffset="169011.76">10865 15108 0,'0'49'47,"-24"1"-47,24 0 16,0 74-1,49 24 1,26 1 0,-1-99-16</inkml:trace>
  <inkml:trace contextRef="#ctx0" brushRef="#br0" timeOffset="169379.26">12701 14488 0,'0'0'0,"25"24"47,0 1-47,0 74 15,-25 1 1,0-51 15,49-49-15,26-25 0,-26 1-16</inkml:trace>
  <inkml:trace contextRef="#ctx0" brushRef="#br0" timeOffset="169612.35">13247 15331 0,'0'0'0,"0"25"31,25-25-31,24 0 16,1 0-16,99-50 31,-25 25-31</inkml:trace>
  <inkml:trace contextRef="#ctx0" brushRef="#br0" timeOffset="169828.57">13619 15058 0,'0'25'0,"0"-50"0,0 50 47,0 0-47,25 49 16,-25 50-1,-25 0 1,25 0 0</inkml:trace>
  <inkml:trace contextRef="#ctx0" brushRef="#br0" timeOffset="170195.03">14165 15033 0,'0'-25'0,"0"1"31,49-1 0,1 25-31,49 0 16,-24-25 0,-26 25 15,-49 50-15,0-1-1,0 51 1,-25 24-1,1 0 1,-51-25 0</inkml:trace>
  <inkml:trace contextRef="#ctx0" brushRef="#br0" timeOffset="170445.67">14810 15033 0,'0'0'15,"0"-25"1,0 1 0,25 48-1,-25 51 1,24 24-1,-24-24 1,0-26-16</inkml:trace>
  <inkml:trace contextRef="#ctx0" brushRef="#br0" timeOffset="170713.17">15157 14884 0,'0'0'16,"50"0"15,-50 25-31,24 0 16,51 49-1,-50-24 1,-25 0-16,25 24 15,-25 50 1,-50-49 0,-74 24-1</inkml:trace>
  <inkml:trace contextRef="#ctx0" brushRef="#br0" timeOffset="171046.49">14190 15083 0,'-25'25'31,"25"0"-31,0-1 16,0 26 0,0 0-16,25 49 15,24 0 1,-24-74-1,25 0-15</inkml:trace>
  <inkml:trace contextRef="#ctx0" brushRef="#br0" timeOffset="171346.05">15430 14587 0,'0'0'0,"50"-50"16,-26 50 0,-24 25-1,0 0-15,25 74 16,-25-25-1,0-49 1,75-50 15,-26 1-31</inkml:trace>
  <inkml:trace contextRef="#ctx0" brushRef="#br0" timeOffset="172012.26">13421 15207 0,'0'25'16,"24"0"0,1-1 31,0 1-32,0 0 16,24-25-31,-24 0 16,25 0 0,24-25-1,25 0 1,-49 25-16,0-24 16,-1 24-16</inkml:trace>
  <inkml:trace contextRef="#ctx0" brushRef="#br0" timeOffset="173363.25">14165 15033 0,'0'-25'47,"25"25"-31,-1 0 46,26 0-46,-25 0-16,0 0 15,24-24-15,-24 24 16,25 0 0,-26 0-1,26-25 1,-50 50 31,0-1-32,0 1-15,0 25 16,0 74 0,-25 25-1,25-50-15,-25 75 16,-24-50-1,24-50 17,25-49-17,50-50 17</inkml:trace>
  <inkml:trace contextRef="#ctx0" brushRef="#br0" timeOffset="173712.27">14314 15430 0,'0'-25'16,"0"50"-16,-25-50 0,25 1 16,49 24 15,-24 0-15,50 0-1,-26 0-15,26 0 16,-26 0-1,26-25 1,-26 0 0</inkml:trace>
  <inkml:trace contextRef="#ctx0" brushRef="#br0" timeOffset="174146.18">14140 15058 0,'0'25'16,"-25"0"-1,0 0-15,25 24 16,-24-24-16,24 49 16,-25 50-1,0 25 1,50-25 0,0 0-1,-1-74 1</inkml:trace>
  <inkml:trace contextRef="#ctx0" brushRef="#br0" timeOffset="174912.16">16472 15008 0,'-25'0'15,"50"0"-15,-75-24 16,25 24-1,50 0 17,50-25-17,73 0 1,-23 0 0,-51 0-1,-24 25 1,-50 50-1,0 24 1,-25 75 15,25-74-15,-25 98 0,25-98-1,0-26 1</inkml:trace>
  <inkml:trace contextRef="#ctx0" brushRef="#br0" timeOffset="175147.37">16670 15331 0,'-49'-50'15,"49"26"1,24 24 0,26-25-1,74 0 1,50 0 0,-25 0-1,-75 25-15</inkml:trace>
  <inkml:trace contextRef="#ctx0" brushRef="#br0" timeOffset="175680.36">15728 15232 0,'24'0'0,"1"25"78,0-50-78,25 25 16,-1-25-1,1 0-15,-1 0 0</inkml:trace>
  <inkml:trace contextRef="#ctx0" brushRef="#br0" timeOffset="175928.77">16000 15058 0,'0'0'15,"-24"0"-15,-1-25 16,25 75 15,0-25-15,0 0 0,0 24-16,25 50 15,-25 25 1,0-24-1,24-51-15</inkml:trace>
  <inkml:trace contextRef="#ctx0" brushRef="#br0" timeOffset="176264.69">17563 14934 0,'0'0'16,"0"-25"-1,0 75 17,0-25-17,0 24-15,0-24 16,25 50 0,0 24-1,-25-74-15</inkml:trace>
  <inkml:trace contextRef="#ctx0" brushRef="#br0" timeOffset="176578.8">17911 14736 0,'0'0'0,"0"-25"31,24 25-15,1 25-16,0-1 15,25 76 1,-26-51-16,26 75 16,0 25-1,-50 0 1,-25-25-1,-124-25 1,75-49 0</inkml:trace>
  <inkml:trace contextRef="#ctx0" brushRef="#br0" timeOffset="177096.27">16298 14785 0,'0'0'15,"-25"25"1,1 0-16,-1 49 16,0 50-1,50 75 1,24-1-1,51 1 1,48-51 15,-48-98-31,-1-25 0</inkml:trace>
  <inkml:trace contextRef="#ctx0" brushRef="#br0" timeOffset="177446.17">18407 14488 0,'0'0'0,"25"-25"31,-25 0-31,24 50 16,-24 0-1,25 24 1,-50 75 0,25-49-1,0-51 1,75-24-1,24-74 1,-49 24-16</inkml:trace>
  <inkml:trace contextRef="#ctx0" brushRef="#br0" timeOffset="178295.87">8931 17018 0,'0'0'0,"-50"0"31,75 0 16,0 25-47,-1-25 16,26 0-16,24-25 15,50 25 1,25-50 0,-25 25-1,-74 1 1</inkml:trace>
  <inkml:trace contextRef="#ctx0" brushRef="#br0" timeOffset="178496.85">9055 17415 0,'0'0'0,"-25"49"16,0-49-1,50 0 1,74-24 0,75-26-1,-1 0 1,-98 26-16,24-26 16</inkml:trace>
  <inkml:trace contextRef="#ctx0" brushRef="#br0" timeOffset="-160294.27">10791 16720 0,'-25'0'16,"25"-25"-1,0 1 16,0-1 48,0 50-79,0-1 15,0 1-15,-25 0 16,25 25-16,-24 74 15,-1 24 1,25 1 0,25-99-1,49-50 17,50-74-17,0-51 1,-49-23-1,-51 73 1,-24 50 0,25 50-1,-25 50 1,-25 98 0,25-73-16,-24 98 15,48-24 1,-24-75-1,0-50 1,25-49 0</inkml:trace>
  <inkml:trace contextRef="#ctx0" brushRef="#br0" timeOffset="-159861.71">11684 16671 0,'25'-100'63,"-496"1068"-63,917-1836 0,-446 818 15,-25 174 1,0-50-1,1 26-15,-1 98 16,25-49 15,25-99-31,24-1 16,125-49 0,-75-49-1,-49-26 1,-50 1-1,-25 24 1,-74 50 0,-1 99-1,1 25 1,50 0 0,24-49-1</inkml:trace>
  <inkml:trace contextRef="#ctx0" brushRef="#br0" timeOffset="-159510.92">12230 16943 0,'0'0'0,"-25"0"31,25 25-16,-25 25-15,25-1 16,0 51 0,25-1-1,25-49 1,-1-50-16,26 0 16,-26-25-1,-24-124 1,-25 25-1,-25 49 1,-24 26 0,-26 49 15,26 49-31</inkml:trace>
  <inkml:trace contextRef="#ctx0" brushRef="#br0" timeOffset="-158777.36">13569 16571 0,'25'-24'16,"-50"48"-16,50-73 16,-25 24-16,0 0 15,-25 0 1,-49 25 0,-50 50-1,50 0 1,24-1-1,50-24 1,0 25 0,50-26-1,-26 1 17,1 25-17,0 24 1,0-49-16,0 0 15,24 0 1,26-25 0,-1 24-1,-49 26 1,-25 0 0,-25 24-1,-74 25 1,-25-49-1,25-50 1,49-74 0,50-1-16</inkml:trace>
  <inkml:trace contextRef="#ctx0" brushRef="#br0" timeOffset="-158394.72">13966 16745 0,'0'0'0,"25"0"32,-50 0-32,1 25 15,24 0 1,-25 24-16,0 50 15,0 1 1,25-26 0,50-24-1,24-75 17,1-50-17,-1-24 1,-24-25-1,-50 0 1,-50 50 0,-74 74-1,-25 49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56:40.9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3919 4093 0,'0'0'0,"0"-25"31,25 1-31,-50 48 47,1 1-31,24 25-16,-25 24 15,0 25 1,25-24 0,74-75-1,-24-25 1,49-49 0,-74-1-1,-50 1 1,-74 49-1</inkml:trace>
  <inkml:trace contextRef="#ctx0" brushRef="#br0" timeOffset="333.75">3523 4540 0,'-25'0'16,"25"-25"-16,-25 25 16,25 25-1,-25 0-15,25 49 32,50-24-17,24-26 1,-24-48-1,-25-1 1,-25-25 0,-75 1-1,-24-1 1,25 25 0</inkml:trace>
  <inkml:trace contextRef="#ctx0" brushRef="#br0" timeOffset="666.89">3473 4292 0,'0'0'0,"0"-149"31,-25 149-31,0-25 16,1 25-1,-1 74 1,25 1 0,0-50-16,49-1 15,1-24 1,0-24 0,-26-26-1,-24-24 1,-49 24-1,-26 25 1,26 25 0</inkml:trace>
  <inkml:trace contextRef="#ctx0" brushRef="#br0" timeOffset="1816.58">6574 4044 0,'0'-25'16,"-25"25"-1,25-25 1,-25 25 0,25-25-1,25 0-15,25 1 16,49-26-1,-25 50 1,1 25 0,-50 74-1,-25 25 17,-75 50-17,1-75 1,24-25-1,25-49 1,25 0 0,25-99-1,49-51 1,26-48 0,-26-1-1,-24 25 1,-1 75-1,-24 24 1,-25 100 15,-25 0-15,1 24 0,-26 124-1,25-123-15,0 49 16,100-25-1,49-74 1,0-50 0,0-25-1,-99 1-15</inkml:trace>
  <inkml:trace contextRef="#ctx0" brushRef="#br0" timeOffset="2134.84">6698 3547 0,'0'0'0,"-25"0"15,0 0 1,25-24 0,25-1-1,0 25 1,74-50 0,0 25-1,25 1 1,-99 24-1</inkml:trace>
  <inkml:trace contextRef="#ctx0" brushRef="#br0" timeOffset="2449.62">8087 3721 0,'25'0'16,"-25"-25"15,49 25-16,-24 0-15,99-25 16,-24 1 15,-51-1-15</inkml:trace>
  <inkml:trace contextRef="#ctx0" brushRef="#br0" timeOffset="2600.76">8112 3944 0,'-25'25'16,"50"-50"-16,-75 75 16,75-50-1,0 0 1,124-25 0,-50 25-16</inkml:trace>
  <inkml:trace contextRef="#ctx0" brushRef="#br0" timeOffset="3184.23">9873 3275 0,'-25'-25'16,"25"0"-1,0 0 1,-24 25 15,-1 0-15,-25 25-16,-99 25 31,75-1-31,49-49 31,25 25-15,50-25 0,49 25-1,-25 0 1,-24-1-1,-50 51 1,-50 24 0,-24-25-16,24-24 15,-74 49 1,75-49 0,24-50-1,25 25 1,99-25-1,0-25 1,1 25 15,-26-25-31</inkml:trace>
  <inkml:trace contextRef="#ctx0" brushRef="#br0" timeOffset="3801.39">10146 3523 0,'0'0'0,"0"-25"16,-25 25-16,0-25 15,25 0 1,50-24 15,24 24-15,26 25 0,-75 25-16,24-1 15,-49 76 1,-74 24-1,-1-25 1,50-49 0,1-50-1,73-75 17,51-24-17,-26 0 1,0-1-1,-49 76 1,-25-1 15,-25 50-15,-24 49 0,24-49-16,25 74 15,-25 0 1,50-24-1,49-26 1,1-24 0,-26-50-16</inkml:trace>
  <inkml:trace contextRef="#ctx0" brushRef="#br0" timeOffset="4051.54">10940 3622 0,'0'0'0,"0"-25"16,-25 50 15,0-25-15,0 74 0,1 1-1,24-26 1,49 1-1,1-50 1,-1 0 0,-24 0-16,-25-25 15</inkml:trace>
  <inkml:trace contextRef="#ctx0" brushRef="#br0" timeOffset="4318.71">10989 3448 0,'0'0'0,"0"-25"16,0 1-16,-24 24 16,24 24 15,0 1-15,24 0-1,26-25 1,-50-99 31,-25 99-47,0-25 15,1 25-15</inkml:trace>
  <inkml:trace contextRef="#ctx0" brushRef="#br0" timeOffset="4683.72">9179 4589 0,'-25'25'15,"50"-50"-15,-75 50 16,25-25-1,75-25 1,99 25 0,74-24-1,124-26 1,75 25 0,-25-49-1,-124 24 1,-75 25-1,-99 0 1,-74 25 0,-25-24-1</inkml:trace>
  <inkml:trace contextRef="#ctx0" brushRef="#br0" timeOffset="5134.55">10096 4813 0,'-24'0'15,"48"0"-15,-48 24 16,24 1-16,0 0 16,24 25-1,-24 24 1,0-24-1,-24-1-15,-1 1 0,-25-25 16,-24 24 15,74-98-15,0-50 0,74-50-1,50 25 1,0 49-1,0 50 1,-24 50 0,-51 50-1,-49-1-15,25 0 16,-50 100 0,25-149-1,50 0 1</inkml:trace>
  <inkml:trace contextRef="#ctx0" brushRef="#br0" timeOffset="5450.29">11982 4168 0,'25'0'16,"-25"-25"0,24 25-1,26 0 1,0 0-16,49-25 15,25 25 1,-25-25 15,-24 25-31</inkml:trace>
  <inkml:trace contextRef="#ctx0" brushRef="#br0" timeOffset="5651.39">12230 4366 0,'0'0'0,"-25"25"0,0-25 16,0 25-1,1-25 1,73 0 0,75 0-1,0-50 1,0 25-1,0-49 1</inkml:trace>
  <inkml:trace contextRef="#ctx0" brushRef="#br0" timeOffset="6784.45">14115 3299 0,'0'-24'16,"-49"24"-1,24 49 1,0 1 0,-25 24-16,26 1 15,-1 24 1,25-25-16,25 75 15,99-74 1,24-51 15,-98 1-31,24-50 16,-24-24 0,-75-26-1,-74 26 1,-25 24-1,25 25 1,74 25-16</inkml:trace>
  <inkml:trace contextRef="#ctx0" brushRef="#br0" timeOffset="7154.12">14562 3473 0,'0'-25'16,"0"50"-16,0-75 31,49 26 0,-24 24-31,50-25 16,49 0-1,-25 25 1,-74 0 0,-25 25-1,-25 24 1,-25 51 0,1 73-1,24-24 1,-25-25-1,50-25 1</inkml:trace>
  <inkml:trace contextRef="#ctx0" brushRef="#br0" timeOffset="7671.83">15604 3473 0,'-25'-50'16,"25"1"0,0 24-16,0-74 15,25 24 1,-25 26-1,0 24 1,-50 50 15,-24 49-15,-1 25 0,75 1-1,50-1 1,123 0-1,-98-25 1,-75 26 0,-75-1-1,-49-49 1,25-50 0,25-25-1,49-74 1,25 49-1,0 0-15,50-74 16,-1 99 15</inkml:trace>
  <inkml:trace contextRef="#ctx0" brushRef="#br0" timeOffset="8050.45">13793 4465 0,'-25'0'16,"50"0"-16,-25 0 31,49 0-31,26 0 16,24 0-1,199-24 1,173-26 0,50 25-1,-75-25 1,-198 1-1,-148 49 1,-125 0 0</inkml:trace>
  <inkml:trace contextRef="#ctx0" brushRef="#br0" timeOffset="8320.31">14810 4837 0,'25'0'16,"-25"-24"15,0 48-31,0 1 16,0 25-1,-25 99 1,0-50-16,0 0 16,-24 75-1,24-25 1</inkml:trace>
  <inkml:trace contextRef="#ctx0" brushRef="#br0" timeOffset="8668.35">15281 5011 0,'0'-25'15,"0"50"-15,0-75 16,-25 75 0,0 0-1,-49 74 1,49 25-1,50 0 1,0-99-16,49 25 16,1-50-1,-1-50 1,-24-24 0,-50-25-1,-99-25 16,49 74-31,-49 25 16,-75 0-16,75 0 16</inkml:trace>
  <inkml:trace contextRef="#ctx0" brushRef="#br0" timeOffset="9034.31">17191 3920 0,'0'-25'16,"0"0"15,50 0-15,-1 25 0,1 0-16,0-25 15,74 25 1,-25-24-1,-74-1 1,0 25-16</inkml:trace>
  <inkml:trace contextRef="#ctx0" brushRef="#br0" timeOffset="9201.33">17439 4118 0,'0'25'16,"0"-50"-16,-25 75 15,50-50 17,25 24-32,99-48 31,-75 24-31</inkml:trace>
  <inkml:trace contextRef="#ctx0" brushRef="#br0" timeOffset="9968.56">19548 3547 0,'0'-24'0,"0"48"0,0-73 15,-25 49 1,-25 49-1,1 1 1,-50 124 0,49 24-1,50-49 1,25-75-16,49-49 16,1 0-16,-1-25 15,75-25 1,-75-24-1,-98-51 17,-76 51-17,-24 24 1,25 25 0,74 0-16</inkml:trace>
  <inkml:trace contextRef="#ctx0" brushRef="#br0" timeOffset="10319.21">19920 3622 0,'0'-25'0,"0"50"0,25-75 15,-50 25 1,50 25-1,99-49 1,49 24 15,-48 0-15,-101 25 0,-24 25-1,-24 74 1,-1-24-16,0-1 15,-50 75 1,51 0 0,-1-25-1,25-99 1</inkml:trace>
  <inkml:trace contextRef="#ctx0" brushRef="#br0" timeOffset="10479.6">20565 4068 0,'25'0'31,"-25"25"0</inkml:trace>
  <inkml:trace contextRef="#ctx0" brushRef="#br0" timeOffset="10954.41">21359 3721 0,'0'-25'15,"0"50"-15,0-75 0,25 26 16,-50-26-16,25 0 16,-25-24 15,-25 49-15,-49 25-1,50 25-15,-26 49 16,75 1-1,99-26 1,50 1 0,-25 25-1,-74 24 1,-50 0 0,-50-25-1,-74-24 1,25-25-1,49-100 17,50-24-17,75-25 1,98 50 0</inkml:trace>
  <inkml:trace contextRef="#ctx0" brushRef="#br0" timeOffset="11235.25">22624 3647 0,'25'-25'15,"-50"25"16,25 49-15,-25-24-16,25 25 16,25 0-16,-25 49 31,-25-25-15,25-49-1</inkml:trace>
  <inkml:trace contextRef="#ctx0" brushRef="#br0" timeOffset="11351.64">22649 3473 0,'0'0'0,"25"-149"32,-50 149-17</inkml:trace>
  <inkml:trace contextRef="#ctx0" brushRef="#br0" timeOffset="11668.49">22897 3572 0,'0'0'16,"0"50"-16,0-25 0,0 24 16,-25 1-1,25 24 1,0-98 15,25-26-15,74-49-1,0-1 1,1 76 0,-51 24-1,1 24 1,-25 51-1,-25-1 1,24 26 0,1-76-16</inkml:trace>
  <inkml:trace contextRef="#ctx0" brushRef="#br0" timeOffset="11935.38">23715 3696 0,'0'0'0,"0"-74"15,0 49 1,-49 25 0,-1 50-1,1 49 1,49-25 0,0-24-16,49-25 15,26 24 1,98-73 15,-148-1-31,0-25 16,0-74-1,-25 25-15</inkml:trace>
  <inkml:trace contextRef="#ctx0" brushRef="#br0" timeOffset="12267.87">24013 3423 0,'25'-99'16,"0"0"-1,-25 74 16,-99 372-31,198-669 0,-124 372 16,0 98-16,25-172 16,-25 98-16,1 0 15,-1 75 1,25-74 0,49-75 15,-24-25-31,74-50 15,1 1 1,-51 24 15,-24 50-15,25 25 0,-50 0-16,0 0 15,24 49 1,1 1-1,-25-50 1</inkml:trace>
  <inkml:trace contextRef="#ctx0" brushRef="#br0" timeOffset="12701.39">24633 3647 0,'0'0'0,"25"-25"0,0-25 16,49 1-1,-24-1 1,-50 25 0,-25 50 15,0 25-15,1-1-1,24-24-15,0 25 16,24 24-1,26-74 1,49 0 0,0-74-1,25-1 1,0 1 0,-24 49-1,-26 25 1,-49 74-1,-75 26 17,-24-26-17,49-49 1,-49 0-16</inkml:trace>
  <inkml:trace contextRef="#ctx0" brushRef="#br0" timeOffset="13968.67">3597 8186 0,'0'0'0,"0"-24"16,0-1-1,0 0-15,0 0 16,-50 25-1,-49 0 1,-25 75 0,25 24-1,49 25 1,75-74 0,0-50-16,49 0 15,50-50 1,-24-25-1,-51 26 1,-24 49 15,-25 74-15,-25 26 0,25-26-16</inkml:trace>
  <inkml:trace contextRef="#ctx0" brushRef="#br0" timeOffset="14300.8">3845 8335 0,'-50'50'0,"125"-149"16,-100 148-16,75-123 0,-26 49 16,-24 50 15,0 0-31,0 74 15,-24-25 1,24-49 0,24-50-1,51-24 17,-1-51-17,-24 51 1,-50 24-1,25 25 1,-25 25 0,49 24-1</inkml:trace>
  <inkml:trace contextRef="#ctx0" brushRef="#br0" timeOffset="14667.38">4540 8286 0,'24'-50'0,"-48"100"0,48-125 15,-48 75 17,-1 0-32,-50 50 31,26 24-15,24 26-1,25-26 1,50-49-1,49-75 1,-25-24 0,-24-26-1,0-123 1,-50-25 0,0 25-1,0 148 1,-25 125 15,25 0-31,-25 24 16</inkml:trace>
  <inkml:trace contextRef="#ctx0" brushRef="#br0" timeOffset="15318.55">7095 8484 0,'0'0'0,"0"-49"0,0 24 15,-25 25 16,0 25-31,-49 74 16,-1 25 0,75 0 15,25-25-15,50 0-1,-51-24 1,1-26-1,-74 1 1,-26 0 0,-49-26-1,99-24-15,-49-49 16</inkml:trace>
  <inkml:trace contextRef="#ctx0" brushRef="#br0" timeOffset="15634.45">7194 8236 0,'0'0'0,"50"-74"31,-50 49-15,24 25-1,1 99 1,-25 0 0,0 1-1,0-51 1,50-49 0,24-25-1,1-49 1,-26 49-1</inkml:trace>
  <inkml:trace contextRef="#ctx0" brushRef="#br0" timeOffset="15884.85">7864 8707 0,'0'25'16,"25"-25"15,-1-25-31,51 1 16,74-1-1,-25 0 1,-99 0-1</inkml:trace>
  <inkml:trace contextRef="#ctx0" brushRef="#br0" timeOffset="16084.38">8037 9030 0,'0'0'0,"0"25"15,-24 0 1,48-25 31,26-25-47,24 25 15,75-50 1,-74 50-16</inkml:trace>
  <inkml:trace contextRef="#ctx0" brushRef="#br0" timeOffset="16884.68">9848 8013 0,'0'0'0,"25"-25"0,-50 25 47,25 50-47,0-1 16,0 100 0,50 0-1,-25 0 1,-25-75-1</inkml:trace>
  <inkml:trace contextRef="#ctx0" brushRef="#br0" timeOffset="17134.75">9402 9055 0,'0'0'0,"-50"0"16,50 25 15,25-25-31,49 0 16,175-25-1,172-25 1,1 0 0,-124 26-1,-199 24-15,-25 0 16,-74 24-1</inkml:trace>
  <inkml:trace contextRef="#ctx0" brushRef="#br0" timeOffset="17584.59">9749 9675 0,'0'0'0,"-74"49"15,49-49 1,25 25 0,-25 25-1,25-25-15,25 49 16,-25 25 0,0-24-1,0-50 1,0-1-1,0-98 1,25-50 0,24 0 15,26 49-15,-1 26-1,1 24 1,-51 75-1,1-26-15,-25 101 16,-25 23 0,1-48-1,24-76 1</inkml:trace>
  <inkml:trace contextRef="#ctx0" brushRef="#br0" timeOffset="17768.58">10270 9898 0,'25'-25'16,"-50"50"-16,75-50 0,-25 25 31,-1 0-31,1-24 16,0 24-16,49-25 15,26 25 1,-1-25-1,-74 25-15</inkml:trace>
  <inkml:trace contextRef="#ctx0" brushRef="#br0" timeOffset="17967.7">10989 9526 0,'0'0'0,"0"25"31,0 0-15,0-1-16,25 76 31,-25 24-15,0-25 0,0-74-16</inkml:trace>
  <inkml:trace contextRef="#ctx0" brushRef="#br0" timeOffset="19601.4">12304 7963 0,'0'0'0,"25"-49"31,0 49-31,0 0 32,-50 0-17,0 0 1,-124 24 0,-24 26-1,24 0 1,74-50-1,50 24 1,25 1 0,75-25-1,74 25 1,0 0 0,-50 24-1,-25 1 1,-74 24-1,-99 51 1,-50 23 0,-24 1 15,48-50-15,51-24-1,49-26 1,50-24-1,25-25-15,99 25 16,74-50 0,-25 0-1,-49 1 1,-50-1 0,-74 25-16</inkml:trace>
  <inkml:trace contextRef="#ctx0" brushRef="#br0" timeOffset="20101.84">13123 8062 0,'-50'50'15,"25"0"1,1 24-16,24 0 15,-25 100 1,50 0 0,74-25-1,0-75 1,-24-24 0,-26-50-1</inkml:trace>
  <inkml:trace contextRef="#ctx0" brushRef="#br0" timeOffset="20602.43">13495 8335 0,'0'0'0,"25"-74"16,-25 49-1,25 0 1,24 0-1,1 25-15,-1 0 16,-24 25-16,0 0 16,25 99-1,-75 0 1,-25 0 0,25-99-1,1-25 1,123-74 15,-25-50 0,-24 74-31,0-25 16,49-73 0,-74 123 15,-50 99-16,0 25 1,25 26 0,0-26-1,25 0 1,0-49 0,24-26-1</inkml:trace>
  <inkml:trace contextRef="#ctx0" brushRef="#br0" timeOffset="20852.43">14438 8633 0,'0'-25'15,"-25"50"1,25 0-16,-25 0 15,0 49 1,25 0 0,25-24-1,0-25 1,24-25 0,1-25-1</inkml:trace>
  <inkml:trace contextRef="#ctx0" brushRef="#br0" timeOffset="21120.59">14512 8385 0,'0'0'0,"-25"-25"16,0 0-1,1 25-15,-1 0 16,0 25-1,25 0-15,50 0 32,-1 0-17,1-25 1,-50-75 0,-50 25-1,25 26 1</inkml:trace>
  <inkml:trace contextRef="#ctx0" brushRef="#br0" timeOffset="21351.68">14909 8360 0,'25'-25'15,"-50"50"-15,75-50 16,-26 25-16,26 0 16,49 0-1,-49 0-15,99 0 16,-25 0 0,-99 0-1</inkml:trace>
  <inkml:trace contextRef="#ctx0" brushRef="#br0" timeOffset="21852.18">15604 8162 0,'0'0'0,"24"-25"0,1 25 15,0-25 1,0 25-1,24 0-15,26 0 16,24 50 0,-74 24-1,-25 0 1,-50 51 0,-24-51-1,74-49 1,49-50 31,-24 0-47,25 0 15,49-99 1,0-49 0,-49 123-1,-50 75 16,-25 24-15,25 26 0,25 24-1,-25-24 1,0-51-16,0 1 16,25-25-1</inkml:trace>
  <inkml:trace contextRef="#ctx0" brushRef="#br0" timeOffset="22087.47">15728 7938 0,'-25'-24'0,"50"48"0,-75-48 15,50-1-15,0 0 16,25 25 0,24-25-16,26 25 15,148-25 1,-74 25 0</inkml:trace>
  <inkml:trace contextRef="#ctx0" brushRef="#br0" timeOffset="22404.17">16497 7765 0,'0'0'0,"24"0"16,1-25-1,0 25-15,0 50 16,0-26-16,-1 1 16,1 25-16,25 74 15,-25 0 1,-25 25 0,0-25-1,-50 0 1,-24-50-1,-26-49 1</inkml:trace>
  <inkml:trace contextRef="#ctx0" brushRef="#br0" timeOffset="22703.36">16819 7442 0,'0'0'15,"25"-25"-15,0 25 16,0 50 0,-25 49-1,0-49 1,0 99-1,-25-100-15,25 1 32,25-50-17,99-25 1,-75 0-16,1 1 0</inkml:trace>
  <inkml:trace contextRef="#ctx0" brushRef="#br0" timeOffset="24384.8">18456 8286 0,'0'0'0,"0"-25"31,0 0 1,25 25-32,0 0 15,25 0-15,49-25 16,25 25 0,0-25-1,-74 1 1</inkml:trace>
  <inkml:trace contextRef="#ctx0" brushRef="#br0" timeOffset="24568.33">18506 8435 0,'0'0'0,"-25"49"31,0-24-31,75-25 16,24-25 0,125 0-1,24 1 1</inkml:trace>
  <inkml:trace contextRef="#ctx0" brushRef="#br0" timeOffset="25218.95">20664 7467 0,'0'0'0,"0"-25"32,0-24-32,0 73 46,0 26-46,-25 124 16,1-1 15,24 1-15,-25-75 0,25-24-16</inkml:trace>
  <inkml:trace contextRef="#ctx0" brushRef="#br0" timeOffset="25484.85">20094 8509 0,'0'0'0,"-100"0"31,175 25 0,24-50-15,25 0-16,223-24 31,-24-1-15,-75 25 0,-124 25-1,-99 0-15</inkml:trace>
  <inkml:trace contextRef="#ctx0" brushRef="#br0" timeOffset="25952.13">20044 9154 0,'0'0'0,"-50"50"31,26-26-31,24 1 16,0 0 0,24 0-1,-24 24 1,0 1-16,0 49 16,-24-24-1,24-51 1,24-48 15,1-76-15,50 1-1,24 0 1,0 25 0,-49 74-1,24 0 1,-49 49-1,-25-24-15,0 74 32,-25 0-17,-24-49 1</inkml:trace>
  <inkml:trace contextRef="#ctx0" brushRef="#br0" timeOffset="26152.35">20739 9402 0,'0'0'0,"24"-25"32,1 0-17,25 25-15,49-49 16,0 24-1,-49 0 1</inkml:trace>
  <inkml:trace contextRef="#ctx0" brushRef="#br0" timeOffset="26335.56">21408 9104 0,'25'0'31,"-25"-24"-31,0 98 16,0 0-1,-25 26 1,50-1 0</inkml:trace>
  <inkml:trace contextRef="#ctx0" brushRef="#br0" timeOffset="27285.85">22425 6946 0,'0'0'0,"25"0"0,-25-25 31,-25 25-15,-24 0-1,-50 0 1,24 0-1,50 0 1,1 0 0,24 25 31,-25 0-32,25 0-15,0 74 16,0 50-1,0 74 1,0 25 15,0 0-15,0-49 0,0-26-1,49-49 1,26-74-1,24-50 1,-49-25-16</inkml:trace>
  <inkml:trace contextRef="#ctx0" brushRef="#br0" timeOffset="27851.99">23443 7219 0,'0'0'0,"49"-50"16,-98 75 31,-1 0-32,-49 0-15,24 24 16,-49 26 0,75-26-1,73-24 1,101 0-1,23-25 1,-48 25 15,-51 0-31,-49 24 16,-49 50 0,-75 26-1,-25-26 1,74 0-1,50-49 1,50-26 0,75-24-1,98-24 1,-49-1 0,-25-25-1</inkml:trace>
  <inkml:trace contextRef="#ctx0" brushRef="#br0" timeOffset="28419.15">23790 7641 0,'0'0'0,"25"-75"16,-25 50-1,49 1 1,26-1 0,-1 25-1,1 49 1,-75 26 0,-25-1-16,-25 26 15,-24-1 1,49-25-1,50-99 32,0 25-31,49-99 0,25-25-1,-24-25 1,-26 50-1,-49 74 1,-25 50 0,1 49-1,-1 26 1,25-1 0,0 0-1,49-49 1,1-25-1,24-1 1,-49-73 0</inkml:trace>
  <inkml:trace contextRef="#ctx0" brushRef="#br0" timeOffset="28685.47">24757 7045 0,'0'0'15,"25"-49"1,-25 73 0,0 1-16,0 50 15,-25 24 1,25-49-1,50-26 1,24-24 15,26-49-31</inkml:trace>
  <inkml:trace contextRef="#ctx0" brushRef="#br0" timeOffset="29039.73">25030 7616 0,'0'0'16,"-25"25"-1,1-25 1,24 24-1,24-24 1,26 0-16,49-24 31,50-1-15,0 0 0,-75 25-1,-49-25 1,0 25-1,0 0 17</inkml:trace>
  <inkml:trace contextRef="#ctx0" brushRef="#br0" timeOffset="30185.49">27238 6797 0,'0'0'0,"25"-25"16,-25 1-1,-124 73 17,-50 26-17,50-1 1,99-49 0,25 24-1,100-49 1,48 0-1,-73 25 1,-26 25 0,-73 24-1,-26 50 1,-49-24 0,49-51-16,25 1 15,1-25 1,98-25-1,100-50 17,-26 0-17,-98 26-15</inkml:trace>
  <inkml:trace contextRef="#ctx0" brushRef="#br0" timeOffset="30635.82">27561 7219 0,'49'-25'31,"-49"0"-31,75 1 16,24-1 0,-25 50-1,-49 49 1,-50 50-1,-24-25 1,-1-49 15,25-50-15,25 25 0,75-100-1,24-98 1,-25 49-1,-49 49 1,-25 100 15,-25 25-31,25-1 16,0 75 0,25-25-1,0-49 1,0-50-1</inkml:trace>
  <inkml:trace contextRef="#ctx0" brushRef="#br0" timeOffset="30952.5">28454 6772 0,'0'0'0,"-25"-24"0,50 48 47,-1 1-47,1 25 16,25 49-1,-1 50 1,-24-25-1,-25-50-15,-25 75 16,-74-25 15,-99-25-15,123-49-16</inkml:trace>
  <inkml:trace contextRef="#ctx0" brushRef="#br0" timeOffset="31335.77">26519 7145 0,'-25'-25'0,"25"0"32,0 50-17,0 0 1,0 24-1,25 75 1,-25-49-16,74 73 16,50 1-1,50-74 1,-75-50 0</inkml:trace>
  <inkml:trace contextRef="#ctx0" brushRef="#br0" timeOffset="31702.39">29024 6326 0,'0'0'0,"-49"124"31,49-50-31,-25-49 15,25 0-15,49 25 32,75-26-17,-49-48-15,24 24 16,-74 0 0</inkml:trace>
  <inkml:trace contextRef="#ctx0" brushRef="#br0" timeOffset="32068.69">26940 8236 0,'0'-25'47,"25"25"-47,50 0 16,24 0-16,25 0 15,223 0 1,25-49-1,-49 24 1,-125-50 0,-123 26-1</inkml:trace>
  <inkml:trace contextRef="#ctx0" brushRef="#br0" timeOffset="32419.3">27957 8484 0,'0'0'15,"-24"25"1,24 25 0,0-1-1,0 26 1,0-26-1,24-49 17,1-25-32,50-49 15,-1 0 1,1 24 0,-26 50-1,1 0 1,-25 50-1,-1-1 1,1-24 0</inkml:trace>
  <inkml:trace contextRef="#ctx0" brushRef="#br0" timeOffset="32935.55">29545 6971 0,'0'0'0,"25"-25"0,0 25 15,0-25-15,24 0 16,50 1 15,-74 24-31,50 0 16,-51 0 0,1 24-1,0 51 1,-25-1-1,-50 50 1,26 25 0,-26 74-1,25 26 1,0-1 0,1 24-1,24-48 1,0-1-1,0-173 17,-50-50-17,0 0-15</inkml:trace>
  <inkml:trace contextRef="#ctx0" brushRef="#br0" timeOffset="52670.98">8608 12428 0,'-25'0'47,"50"0"47,25-24-79,-1 24-15,1 0 16,-1-25-16,1 25 16,25 0-1,-26-25 1,-24 25 15,0 0-31,-50 50 31</inkml:trace>
  <inkml:trace contextRef="#ctx0" brushRef="#br0" timeOffset="52903.68">8633 12726 0,'0'25'32,"0"0"-32,25-25 15,-1 25 1,125-50 0,-49 0-1,-26 0 1,-24 25 15</inkml:trace>
  <inkml:trace contextRef="#ctx0" brushRef="#br0" timeOffset="55153.69">10617 11908 0,'0'0'0,"25"-50"31,-25 25-15,0 50 15,-25 49-15,1 75 0,-26-25-1,25-25 1,25-24-1,0-50 1</inkml:trace>
  <inkml:trace contextRef="#ctx0" brushRef="#br0" timeOffset="55386.82">10096 12652 0,'0'0'0,"-24"0"32,-1 25-32,74-25 15,100-25 1,99 0 0,0 0-1,0 0 1,-173 25-1</inkml:trace>
  <inkml:trace contextRef="#ctx0" brushRef="#br0" timeOffset="55887.3">10816 13024 0,'25'0'16,"-1"-25"-1,-24 0-15,25 0 16,-25 1 0,0-1-16,-25 0 15,-49 0 1,-75 50-1,75 25 1,-50 49 0,49 25-1,100-74 1,74-26 0,75-48-1,-50-76 1,-25 26-1,-24 24 1,-51 100 15,-48 74-15,-26 74 0,25-98-16,0 123 15,1-99 1,48-74-1</inkml:trace>
  <inkml:trace contextRef="#ctx0" brushRef="#br0" timeOffset="56820.81">12503 11635 0,'25'-25'15,"-50"25"32,0 0-47,-25-25 16,1 25-16,-1 0 15,-74 0 1,74 25 0,26-25-1,-1 0 1,25 25 46,0 24-46,25-24 0,-25 25-1,0-1-15,24 1 16,-24 24-16,0 26 15,0 98 1,-24 0 0,-1 1-1,-25-25 1,50-50 0,-25-25-1,25-50 1,0-24-1,75-25 17,-26-25-32,51 1 15,-26-1-15</inkml:trace>
  <inkml:trace contextRef="#ctx0" brushRef="#br0" timeOffset="57537.82">13098 11883 0,'25'-25'0,"-50"50"16,25-100-16,0 51 16,0-1-16,0 74 31,0 1-16,-25 124 1,0-1 0,50-74-1,50-49 1,49-75 0,0-74 15,-75 25-31,-24-1 15,25-49 1,-25 75 0,-25 98-1,-50 100 1,0 25 0,26-1-1,-1-73 1,0-76-1,75-24 1,-26-24-16</inkml:trace>
  <inkml:trace contextRef="#ctx0" brushRef="#br0" timeOffset="57887.59">13991 11883 0,'0'0'0,"25"-25"0,-25-49 31,0 49-15,-50 25 0,-24 99-1,24 75 1,25-1 0,50-24-1,75-50 1,-1-74-1,0-25 1,-49-50 0,-26 1-16,-48-50 31,-51 24-31,-24 75 31,0 25-15,24 0-1,75 24-15</inkml:trace>
  <inkml:trace contextRef="#ctx0" brushRef="#br0" timeOffset="58221.22">14388 12230 0,'0'0'0,"50"-74"16,-26 49-16,-24 0 15,-24 50 17,-1 0-32,50 74 15,-1 25 1,51-75 0,24-24-1,0-50 16,-74-24-15,-25-50 0,-25-25-1,-49 0 1,24 99 0</inkml:trace>
  <inkml:trace contextRef="#ctx0" brushRef="#br0" timeOffset="58570.61">15207 11833 0,'0'0'0,"24"-74"31,-24 99 0,-24 24-15,48 50-1,1-74 1,0 25-16,74-1 16,-24-24-1,-75 25 1,-25 24-1,-99-24 1,-25-1 0,75-24-1,49-50-15</inkml:trace>
  <inkml:trace contextRef="#ctx0" brushRef="#br0" timeOffset="58721.52">15306 11759 0,'0'0'0,"25"-50"16,0 0-1,24 1 1,26 24 0,24 0-1</inkml:trace>
  <inkml:trace contextRef="#ctx0" brushRef="#br0" timeOffset="59071.34">16075 11808 0,'0'0'16,"-25"25"-1,25 0-15,-50 49 16,26 26 15,-1 24-15,0-50-1,75-24 1,-1-50 0,1 0-16,0-50 15,-26 0 1,1-98-1,-50-51 1,-74 125 0,-25 74-1,74 0 1</inkml:trace>
  <inkml:trace contextRef="#ctx0" brushRef="#br0" timeOffset="60326.98">17563 12131 0,'0'0'0,"-24"0"16,73 0 46,26-25-46,-1 25-16,0-25 15,1 25 1,24-25 0,-49 25-1,-75 0 1,-99 25-1,25 0 1,24-25 0,75 25-1,25-25 17</inkml:trace>
  <inkml:trace contextRef="#ctx0" brushRef="#br0" timeOffset="66954.63">19597 11511 0,'0'0'0,"25"0"31,-25-25-15,-25 50 31,1-1-32,24 26-15,-25 0 16,0 24-16,25-24 16,0 74-1,50-25 1,-1-74-16,75 0 16,-24-25-1,-76-50 16,-48 25-15,-100-24 0,-1 49-1,26-25 1,50-25 0</inkml:trace>
  <inkml:trace contextRef="#ctx0" brushRef="#br0" timeOffset="67337.98">20292 11461 0,'0'0'0,"-25"0"31,0-50-31,50 50 31,25 0-15,24-24-1,75-1 1,-74 0 0,-75 75-1,-25-1 1,0 100-1,0-25 1,-24-25 0,49-24-1,0-50 1,24-25 0</inkml:trace>
  <inkml:trace contextRef="#ctx0" brushRef="#br0" timeOffset="67804.82">21061 11461 0,'0'0'16,"25"-25"-16,25-49 15,-26-1 1,-24 26-1,-49 49 1,-26 49 0,1 26-1,49-1 1,25 1 0,99-1 15,-49-74-16,-25 25-15,0 24 16,-50 1 0,-25 25-1,-24-26 1,-1-49 0,50-25-1,25-49 1,25-50-1,74 0 1,-24 25 0,-50 74-16</inkml:trace>
  <inkml:trace contextRef="#ctx0" brushRef="#br0" timeOffset="68104.42">21582 11089 0,'0'0'15,"0"-25"1,0 0 15,25 50-31,0 25 16,24 74-1,1-50-15,49 125 16,-24-26 0,-51 1-1,-73-25 1,-125-25 0,-99-75-1</inkml:trace>
  <inkml:trace contextRef="#ctx0" brushRef="#br0" timeOffset="68571.49">19449 11337 0,'0'0'0,"0"-50"15,0 75 17,-25 0-17,0 99 1,-25 74-1,50 26 1,0-51 0,100-24-1,48-74 1</inkml:trace>
  <inkml:trace contextRef="#ctx0" brushRef="#br0" timeOffset="68971.5">22004 10618 0,'0'0'0,"49"-25"16,-24 25 0,-25 25-1,0-1-15,0 76 31,-25-1-15,25 0 0,25-74-1,99-50 1,25 0 0,-99 0-1</inkml:trace>
  <inkml:trace contextRef="#ctx0" brushRef="#br0" timeOffset="69587.38">19399 12652 0,'0'-25'16,"25"25"-1,-50 0 1,25 25 15,-25-25-15,75 25 15,-1-25-31,26 0 16,198-25-1,148 0 1,150 0 0,49-49-1,-74 24 1,-174 0-1,-173 1 1,-75 49 0,-100-25-1</inkml:trace>
  <inkml:trace contextRef="#ctx0" brushRef="#br0" timeOffset="70688.66">20714 13222 0,'0'-24'31,"0"48"0,25 1-15,-25 0 0,0 0-16,0 24 15,0 26-15,-25-26 16,0 100-1,25-50 1,0-24 0,25-50-1,0 0-15</inkml:trace>
  <inkml:trace contextRef="#ctx0" brushRef="#br0" timeOffset="70988.85">21334 13446 0,'0'-25'16,"0"50"-16,0-75 0,-25 25 16,0 50-1,-24 49 1,49 26 0,25-26 15,49-24-16,50-50 1,-25-50 0,-49-24-1,-25 24-15,-50-24 16,-25-26 0,-74 26-1,0 24 1</inkml:trace>
  <inkml:trace contextRef="#ctx0" brushRef="#br0" timeOffset="71622.8">22971 11089 0,'0'-25'0,"0"50"0,0-100 16,25 51-16,-25-1 16,50 0-1,24 0 1,-24 25 0,-25 0-16,74 25 31,-74 0-31,24 49 15,-49-49 1,50 198 0,-50-24-1,0 24 1,25 25 0,-25 25-1,24 0 1,1-50-1,0-24 1,0-26 0,-25-98-1,25-1-15,-50 75 32,25-124-32,-25-25 15,-25 25-15,1-25 16,-100 0-1</inkml:trace>
  <inkml:trace contextRef="#ctx0" brushRef="#br0" timeOffset="72821.3">8856 15877 0,'-25'0'0,"0"0"16,25-25 31,25 25 0,0 0-47,25 0 15,-1 0-15,26 0 16,24 0-1,0-25 1,-24 0 0,-51 0-1</inkml:trace>
  <inkml:trace contextRef="#ctx0" brushRef="#br0" timeOffset="73006.35">8757 16224 0,'0'25'16,"0"-50"-16,-25 50 0,25 0 31,25-25-15,49-25-1,1 0-15,74 0 16,-1 0-1</inkml:trace>
  <inkml:trace contextRef="#ctx0" brushRef="#br0" timeOffset="73955.55">10369 15356 0,'0'0'0,"25"-25"0,-25 0 31,-25 50 16,25 25-47,0-1 15,-24 26 1,24 73 0,0 1-1,0-74 1,0-1 0</inkml:trace>
  <inkml:trace contextRef="#ctx0" brushRef="#br0" timeOffset="74206.14">10096 16075 0,'0'0'0,"50"0"47,0-25-32,49 1 1,124-76 0,-24 26-1,-75 24 1,-75 50-16</inkml:trace>
  <inkml:trace contextRef="#ctx0" brushRef="#br0" timeOffset="74654.71">10642 16422 0,'0'0'0,"25"-24"15,-25-1 1,25-50-1,0 26 1,-50 24 0,-50 50-1,-49 49 1,0 50 0,75-49-1,49-26 1,99-49-1,50-49 1,-25-26 0,-50 1-1,-49 74 1,0 0 0,-25 99-1,-25-24-15,0 98 31,0 1-15,1-50 0</inkml:trace>
  <inkml:trace contextRef="#ctx0" brushRef="#br0" timeOffset="75188.88">11833 14959 0,'0'0'0,"0"-25"0,0 0 31,-25 25-31,0 0 16,-24 0 0,-75 50-1,24-1 1,51-49 0,49 25-1,-25-25 1,25 25-1,25 25 1,0 24 0,-25 50-1,-25 50 1,0 74 0,-49 50-1,24-50 16,25-100-15,25-48 0,75-51-1,-26-49-15</inkml:trace>
  <inkml:trace contextRef="#ctx0" brushRef="#br0" timeOffset="75789.62">12255 15430 0,'0'-49'15,"0"24"1,-25 25-1,25 25-15,0-1 16,0 125 0,0 25-1,25-75 1,49-49 0,-24-75-16,49 0 15,-25-74 16,-24 0-15,0 24 0,-26 50-1,1 75 1,-25 74 0,-25 99-1,1-24 1,24-50-1,-25-100 1,50-49-16</inkml:trace>
  <inkml:trace contextRef="#ctx0" brushRef="#br0" timeOffset="76188.95">13346 15405 0,'0'0'16,"0"-74"0,-49 99 15,24 24-31,0 1 16,0 148-1,0-24 1,0 0-1,75-149 1,25-25 0,-26-50-1,1-49 1,-50 24 0,-25 26-1,-49 49 16,-26 74-15,1 25 0,25 1-1,74-76-15</inkml:trace>
  <inkml:trace contextRef="#ctx0" brushRef="#br0" timeOffset="76505.27">13743 15529 0,'0'0'0,"-25"0"15,0 25 1,1 0-16,-1 74 16,0 0-1,25 1 16,25-75-15,24-1 0,-24-48-16,25-1 15,-25-50 1,-1 1 0,-73-25-1,24 74 1,0 25-16</inkml:trace>
  <inkml:trace contextRef="#ctx0" brushRef="#br0" timeOffset="76788.5">14090 15381 0,'0'0'0,"25"-25"16,-50 50 15,25 49-15,0 25-1,50-24 1,-50-26 0,25 26-1,-50-26 1,-49-24-1,-26-25 1,76 0-16</inkml:trace>
  <inkml:trace contextRef="#ctx0" brushRef="#br0" timeOffset="76938.42">14140 15381 0,'0'0'0,"25"-50"15,24-24 1,26-1 0,-26 26-1,51 24 1</inkml:trace>
  <inkml:trace contextRef="#ctx0" brushRef="#br0" timeOffset="77255.74">14611 15306 0,'-25'75'31,"1"-26"-31,24-24 16,-25 25-16,0 49 16,25-25-1,0 1 16,25-75-15,0 0-16,24-25 16,1-25-1,0-49 1,-26-75 0,-48 100-1,-26 49 1,0 25-1</inkml:trace>
  <inkml:trace contextRef="#ctx0" brushRef="#br0" timeOffset="77706.33">16000 15629 0,'-24'0'16,"-1"0"-16,50 0 47,49-25-32,1 25-15,49-25 16,74-25-1,-74 50 1,-99-24 0,0 24-1,-25-25 1</inkml:trace>
  <inkml:trace contextRef="#ctx0" brushRef="#br0" timeOffset="78559.46">17985 15083 0,'0'0'0,"0"-25"31,0 0-31,0 50 31,0 25-31,-25 99 16,25-1 15,25-73-31,0-26 16,49-24-1,125-74 1,-125-75 0,1 0-1,-51 24 1,-24 150 15,-24 99-15,-1 24-1,0-24 1,25-50 0,50-99-1,-26-24-15</inkml:trace>
  <inkml:trace contextRef="#ctx0" brushRef="#br0" timeOffset="78888.7">18928 15182 0,'0'0'0,"0"-49"32,0 73-1,0 26-31,0 0 15,49 123 1,51-74 0,-1-24-1,-50-50 1,-49-1 15,-49 1-31,-50 0 31,-25-25-31</inkml:trace>
  <inkml:trace contextRef="#ctx0" brushRef="#br0" timeOffset="79198.47">19176 15108 0,'0'0'0,"0"-25"0,0 0 32,0 0-32,25 0 31,99 1-16,-25-26 1,-50 25 0,-24 25-1,-50 0 1</inkml:trace>
  <inkml:trace contextRef="#ctx0" brushRef="#br0" timeOffset="80088.69">20317 15058 0,'0'0'0,"25"-50"16,-25 1-1,0 24 1,0-25 0,-100 26-1,1 48 1,-25 51 0,50-1 15,24 1-16,100-50 1,49-25 0,-25 0-16,50-50 15,-99 25 1,50 0 0,-75 75 15,0-25-31,-25 124 15,-25-1 1,-24-24 0,49-24 15,50-76-15,0-24-16</inkml:trace>
  <inkml:trace contextRef="#ctx0" brushRef="#br0" timeOffset="80455.73">20912 15008 0,'0'-24'16,"0"48"-16,25-73 0,-25 24 31,0 75-15,-50 74-1,26 25 1,48-25 0,1-50-1,50-49 1,-1-25 0,-24-75-1,-25 1 16,-25 0-15,-25 74-16,-50-25 16,-24 74-1,49 1 1,26-25-16</inkml:trace>
  <inkml:trace contextRef="#ctx0" brushRef="#br0" timeOffset="80922.03">21681 15133 0,'0'0'16,"25"-50"-16,0-25 0,-25 26 16,0 24-16,-50 0 31,-24 25-16,-25 50 1,74 24 0,25 1-1,25-1 1,74-24 0,-25 24-1,-24 1 1,-50-1-1,-25 25 1,-74-49 0,74-25-16,-74-25 15,74 24 1,0-73 0,25-50 15,75-1-16,24 1 1,25 50 0,-74 24-16</inkml:trace>
  <inkml:trace contextRef="#ctx0" brushRef="#br0" timeOffset="81105.53">22202 15430 0,'0'0'0,"0"25"32,25-25-17,-25 25 1,0 0 0,25-25-16</inkml:trace>
  <inkml:trace contextRef="#ctx0" brushRef="#br0" timeOffset="81555.49">22698 15058 0,'0'-25'31,"-24"25"-31,-1 50 16,0-25-16,0 49 15,25 1 1,50-51 0,-1-24-1,26-24 16,-26-51-15,-24 50-16,25-24 16,-25 24-1,-25 75 17,0 24-17,-50 75 1,25-25-1,0-25 1,1-49 0</inkml:trace>
  <inkml:trace contextRef="#ctx0" brushRef="#br0" timeOffset="81975.7">23145 14785 0,'0'0'0,"25"-74"31,-25 49-31,25-25 16,49 26-1,25-1 1,25 0 0,-25 25-1,-74 50 1,-25 49 0,0 50 15,0-25-16,-25 25 1,-24-1 0,-26 26-1,-24-50 1,50 0 0,24-99-16,0 24 15</inkml:trace>
  <inkml:trace contextRef="#ctx0" brushRef="#br0" timeOffset="82472.95">24261 15083 0,'0'-25'0,"0"0"31,25 0-16,25 1 1,49-1 0,25 0-1,-25 25 1,-24-25 0</inkml:trace>
  <inkml:trace contextRef="#ctx0" brushRef="#br0" timeOffset="82624.23">24336 15331 0,'0'0'15,"-25"25"17,74-25-32,150-25 31,-125 0-31</inkml:trace>
  <inkml:trace contextRef="#ctx0" brushRef="#br0" timeOffset="83905.34">25948 14835 0,'0'-25'0,"25"25"15,-25-25 1,25 25 0,-25-25-1,24 25-15,-24-24 16,25-1-1,-25 0 1,25 0 0,-50 0-1,25-24 1,-49-1 0,-1 50-16,-74 25 31,25 49-16,0 50 1,49 0 0,50-49-1,50-50 1,49-25 0,0-75-1,0-24 1,0 0-1,-49 24 1,-25 75 0,-25 149-1,0 50 1,-25-26 0,0-24 15,0-50-16,25-49 1</inkml:trace>
  <inkml:trace contextRef="#ctx0" brushRef="#br0" timeOffset="84094.38">26519 15381 0,'0'0'0,"24"0"31,-24 24-31,-24 26 16,-1-25-1,25 0 1</inkml:trace>
  <inkml:trace contextRef="#ctx0" brushRef="#br0" timeOffset="84506.12">26965 14959 0,'0'0'0,"25"-124"31,-25 99-31,0 0 15,-50 75 1,26 24 0,-26 50-1,50 0 1,25-24 0,24-76 15,1-24-16,49-49 1,-74-1-16,25-74 16,-50-25-1,-50 25 1,-24 99 0,24 25-1,0 50 1,50-25-16</inkml:trace>
  <inkml:trace contextRef="#ctx0" brushRef="#br0" timeOffset="84889.21">27709 14636 0,'0'0'0,"-49"-49"31,24 49-31,0 25 16,-49 24-1,49 75 1,25 50 0,25-25-1,24-100 1,51 1-1,-1-50 1,-25-50 0,-74 26-16,0-76 15,0 51 1,-74 49 0,-1 0 15,26 24-16,49 1-15</inkml:trace>
  <inkml:trace contextRef="#ctx0" brushRef="#br0" timeOffset="85239.27">28230 14686 0,'0'0'0,"0"-50"31,-24 26-31,-26 48 16,25 76-1,0 48 1,25-24 0,25 1 15,0-76-16,49-24 1,-24-25 0,-25-50-1,0-24 1,-50 49-16,0 0 16,-49 25-1,24-25-15</inkml:trace>
  <inkml:trace contextRef="#ctx0" brushRef="#br0" timeOffset="85606.29">28627 14736 0,'0'0'0,"0"-75"16,0 50-1,50 25 17,24-24-17,50-1 1,-24 0 0,-76 25-1,1 0 1,-25 74-1,-25 26 1,1 73 0,-51 1-1,-24-50 1,49-25 15</inkml:trace>
  <inkml:trace contextRef="#ctx0" brushRef="#br0" timeOffset="86256.35">30041 14686 0,'0'0'0,"-25"0"31,25-25-15,-24 50 15,24 25-15,0-1-1,0 50 1,0-24-16,-25 24 16,25-49-1,-25-1 1</inkml:trace>
  <inkml:trace contextRef="#ctx0" brushRef="#br0" timeOffset="86422.9">30091 14636 0,'0'0'0,"0"-99"31,0 74-15,0 1 0,25 24-16</inkml:trace>
  <inkml:trace contextRef="#ctx0" brushRef="#br0" timeOffset="86792.56">30339 14711 0,'0'0'16,"25"25"0,-25-1 77,0-48-93</inkml:trace>
  <inkml:trace contextRef="#ctx0" brushRef="#br0" timeOffset="87622.56">30140 14661 0,'0'0'16,"-24"0"15,-1 0-15,-25 0-1,100 25 16,-25-25-31,24 0 16,50 25 0,-49 24-1,-100 51 1,-49 24 0,0-25-1,74-25 1,50-49-1,49 0 1,50-50 0,-49 25-1,-100 25 17,-25 0-1,26-25-31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4:58:12.2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6574 4490 0,'0'0'0,"25"-25"15,-25 1 1,-25 24 0,-25 0-1,-49 49 1,25 75 0,49 25-1,99 0 1,75-50-1,-50 0 1,-74-24 0,-75-1-1,-123 1 1,-26-75 0,51 0 15,98-50-31</inkml:trace>
  <inkml:trace contextRef="#ctx0" brushRef="#br0" timeOffset="282.66">7268 4912 0,'-24'0'32,"-1"25"-32,25-50 31,74 0-15,100 0 15,-25 0-16,-75 25 1</inkml:trace>
  <inkml:trace contextRef="#ctx0" brushRef="#br0" timeOffset="433.55">7244 5259 0,'0'0'0,"-50"25"31,75-25-15,148-25 0,-48 0-1</inkml:trace>
  <inkml:trace contextRef="#ctx0" brushRef="#br0" timeOffset="1633.39">8757 5086 0,'25'49'46,"-25"-24"-30,0 49-16,24-24 16,-24 24-16,25 1 15,0 74 1,0-75-16,-25 1 31,0-51-15,0 1-1,25-50 1,-25-49 0,25-75-1,24-74 1,-24-100 0,0-24-1,0 24 1,-25 75-1,-25 50 1,25 173 0,25 50 31,-1-25-47,100 25 15,124-25 16,174-50-15,149 1 0,24-26-1,-74 25 1,-149 26 0,-173-1-1,-150 25-15,-24 0 16,-25 25-1</inkml:trace>
  <inkml:trace contextRef="#ctx0" brushRef="#br0" timeOffset="2217.71">10047 4689 0,'0'0'0,"0"-25"32,0 0-32,0-25 15,-25 26 1,-25 24 0,-74 24 15,0 100-16,100-74-15,-1 74 16,25-74 0,99-50-1,25-50 1,-25 0 0,-74 26-1,0 24 1,0 24-1,-50 100 1,-50 50 0,26 25-1,-1-51 1,50-98-16,0-25 16</inkml:trace>
  <inkml:trace contextRef="#ctx0" brushRef="#br0" timeOffset="2383.36">10295 5408 0,'0'0'0,"25"0"15,-25 25 17,-25 0-17,50-1 1</inkml:trace>
  <inkml:trace contextRef="#ctx0" brushRef="#br0" timeOffset="2949.79">10741 4961 0,'0'-24'16,"25"-1"-16,-25 0 16,0 0 31,-25 50 15,25 0-46,0 24-1,-24-24-15,-1 25 16,25 0-16,-25 49 16,0 25 15,50-75-16,25 1 1,-1-50 0,26 0-1,-51-25-15,51-24 16,-75-51 0,25-24-1,-50 25 1,0 49-1,-49 26 1,-1-1 0,26 25-1,-1 25 1</inkml:trace>
  <inkml:trace contextRef="#ctx0" brushRef="#br0" timeOffset="3433.82">11510 4689 0,'0'0'0,"0"-25"16,0 50 31,-49-1-47,24 26 15,0 24 1,0 75-1,1 25 1,73-75 0,50-24-1,1-75 1,-51 0 0,-49-50-1,0-24 1,-25-1-1,-24 26 1,-1 49-16,1-25 16,24 25-1</inkml:trace>
  <inkml:trace contextRef="#ctx0" brushRef="#br0" timeOffset="3817.87">11932 4813 0,'0'0'15,"0"-50"1,0 25 15,0 50-31,-25 49 16,1 50-1,24 1 1,74-51 0,0-24-1,1-50 1,-26-50 0,-49 0 15,0-24-16,-49 49 1,-26 0 0,1 50-1,49-25-15,-24 50 16</inkml:trace>
  <inkml:trace contextRef="#ctx0" brushRef="#br0" timeOffset="4150.17">12379 4738 0,'0'0'0,"24"-25"16,-24 1 0,0-1-1,25 25 1,25-25-1,49 25 1,-49 0 0,-50 25-1,49 49 1,-49 50 0,-24 50-1,24-25 1,24-25-1,-24-75 1</inkml:trace>
  <inkml:trace contextRef="#ctx0" brushRef="#br0" timeOffset="4416.76">13693 4738 0,'25'0'15,"-25"-25"1,25 25 0,0 0-1,24 0-15,1-24 16,74 24-1,0-25 1,-74 25-16,-25 0 16</inkml:trace>
  <inkml:trace contextRef="#ctx0" brushRef="#br0" timeOffset="4584.09">13768 4986 0,'0'0'0,"-50"25"15,25 0 1,50 0 0,25-25-1,124-25 1,-1 0 0</inkml:trace>
  <inkml:trace contextRef="#ctx0" brushRef="#br0" timeOffset="5500.38">15157 4689 0,'0'0'0,"0"-25"16,-25 25-1,25-25 1,25 0 0,0 0-16,49-24 31,26 24-16,-51 75 1,-49 24 0,-49 50-1,-1 0 1,25-50 0,75-74-1,49 0 1,-25 0-1,-49 25 1,0 0-16,-25 50 16,-74-1-1,-1-24 1,26-26 15,-1-24-15,25 0-16</inkml:trace>
  <inkml:trace contextRef="#ctx0" brushRef="#br0" timeOffset="5666.96">15852 5135 0,'0'0'0,"49"25"16,-49 0-1,-25 0-15,1-1 16</inkml:trace>
  <inkml:trace contextRef="#ctx0" brushRef="#br0" timeOffset="6050.7">16447 4862 0,'0'0'15,"0"-49"1,-25 49 0,0 0-1,-24 74 1,24 0-1,25 1 1,50-25 0,49-50-1,-50-25 1,1 0 15,-50-50-15,-50 26-1,26-1-15,-26 1 16,25 49 0,0-25-16</inkml:trace>
  <inkml:trace contextRef="#ctx0" brushRef="#br0" timeOffset="6267.05">16794 4614 0,'0'0'0,"0"-25"31,25 25-31,-25 25 16,0 0 0,0 74-1,25 50 1,25 0-1,24-25 1</inkml:trace>
  <inkml:trace contextRef="#ctx0" brushRef="#br0" timeOffset="6567.62">18357 4713 0,'0'0'0,"0"-24"15,0-1 17,0 50-17,0-1 1,-25 51-1,25 49 1,0-50 0,0-24-1,-24-50-15</inkml:trace>
  <inkml:trace contextRef="#ctx0" brushRef="#br0" timeOffset="6701.07">18332 4639 0,'0'0'0,"0"-50"0,-24-24 16,24 49-1,0 0 1</inkml:trace>
  <inkml:trace contextRef="#ctx0" brushRef="#br0" timeOffset="7034">18556 4713 0,'0'0'0,"24"50"16,-24 24-1,0 1 1,0-1 0,0-49 15,0-50-16,25-49 1,25-25 0,-1 49-1,-24 25-15,50 25 16,-51-25 15,26 75-15,0 49-1,-50 0 1,0-74-16</inkml:trace>
  <inkml:trace contextRef="#ctx0" brushRef="#br0" timeOffset="7283.56">19325 4813 0,'24'-50'16,"-48"100"-16,48-125 0,1 75 15,-25-25 1,-25 25 0,-49 75-1,0 49 17,74-50-17,24 1 1,76-75-1,-1 0 1,-74-25-16</inkml:trace>
  <inkml:trace contextRef="#ctx0" brushRef="#br0" timeOffset="7650.69">19672 4540 0,'0'0'0,"0"-50"15,25-24 1,-25 49-1,-25 75 1,0 49 0,0 25-1,0 0 17,1-50-17,48-74 16,26-25-15,49-24 0,-24-1-1,-50 25 1,24 50 0,-24 25-1,-25-25-15,0 74 16,0-25-1,25-49 1</inkml:trace>
  <inkml:trace contextRef="#ctx0" brushRef="#br0" timeOffset="8150.38">20317 4788 0,'25'-50'16,"-25"25"0,49-24-1,-24 24 1,-25 0 15,0 50-31,-25 25 16,1 24-1,24 0 1,0-24 0,49-50-1,26 0 1,-1-25 15,25-74-15,-49 74-16,49-74 15,0 74 1,-49 25 0,-25 25-1,-1 25 1,-24 24 0,-24-24-1,-1-26 1,0-24-1,-25-24 1</inkml:trace>
  <inkml:trace contextRef="#ctx0" brushRef="#br0" timeOffset="8440.58">21433 4837 0,'0'25'31,"25"0"-16,-25 0 1,0 0 0</inkml:trace>
  <inkml:trace contextRef="#ctx0" brushRef="#br0" timeOffset="10300.77">3101 8162 0,'-25'-25'16,"25"0"-1,0 0 1,-25 25-1,0 0 1,1 50-16,-1-25 16,0 24-1,25-24 17,0-50-17,25 0 1,0-24-1,-25-1 1,-25 50 0,0 0-16</inkml:trace>
  <inkml:trace contextRef="#ctx0" brushRef="#br0" timeOffset="10567.3">2729 8410 0,'0'0'0,"0"25"16,-25-1-16,25 1 31,25 0-15,24-25-1,1-50 1,-50 1 0,0-1-1,-25 25-15</inkml:trace>
  <inkml:trace contextRef="#ctx0" brushRef="#br0" timeOffset="10850.63">2679 7864 0,'0'0'0,"-49"-50"32,24 50-32,0 0 15,0 25 1,0 25-1,25-1 1,25-49 0,0 0-1,-25-24 1,-25-26 0,-24 50-1</inkml:trace>
  <inkml:trace contextRef="#ctx0" brushRef="#br0" timeOffset="11284.56">4689 8137 0,'0'0'0,"24"-50"32,-24 25-32,-24 50 46,24 0-46,0 49 16,-25 100 0,-25 25-1,25 123 1,75-173 15,49-99-15,75-26-1,-25-73 1,-50-26 0</inkml:trace>
  <inkml:trace contextRef="#ctx0" brushRef="#br0" timeOffset="11484.41">4614 8583 0,'0'0'0,"-50"0"16,50-24-1,50-1 1,99-25 0,0 1-1</inkml:trace>
  <inkml:trace contextRef="#ctx0" brushRef="#br0" timeOffset="11767.38">5730 8410 0,'25'0'63,"25"0"-63,-25 0 16,24-25-16,1 25 15,-1 0 1,1-25-1</inkml:trace>
  <inkml:trace contextRef="#ctx0" brushRef="#br0" timeOffset="11967.4">5706 8707 0,'0'0'0,"-50"25"0,25 0 16,0-25-1,25 25 1,25-25 0,74 0-1,25-25 1,0 0 0</inkml:trace>
  <inkml:trace contextRef="#ctx0" brushRef="#br0" timeOffset="13100.89">7517 8038 0,'-25'0'16,"25"-25"0,0 0-1,0 0 1,49 0-16,51 1 31,48 24-15,-24 24-1,-49 76 1,-75 24 0,0-50-16,-75 50 15,-24-49 1,74-51 0,25 1-1,25-74 1,50-76-1,49-23 1,0-1 0,-75 50-1,-24 74 1,-25 0 15,-25 99-15,-24-24-16,-1 99 15,25 0 1,75-50 0,24-49-1,50-50 1,-24-50 0,-76 0-16</inkml:trace>
  <inkml:trace contextRef="#ctx0" brushRef="#br0" timeOffset="13334.28">7963 7641 0,'0'0'0,"-50"-50"31,50 25-31,0 0 16,50 1 0,24-1-1,125-25 1,-1 25 0</inkml:trace>
  <inkml:trace contextRef="#ctx0" brushRef="#br0" timeOffset="13584.05">8806 8211 0,'0'0'16,"0"25"-1,25-50 1,25 25 0,0 0-1,123-49 1,-24 49 0</inkml:trace>
  <inkml:trace contextRef="#ctx0" brushRef="#br0" timeOffset="14250.61">9700 8137 0,'0'-25'31,"0"50"16,24 0-32,1-1-15,0-24 16,25 25-16,-1-25 16,75 0-1,-49-74 1,-26-1-1,-24-49 1,0 25 0,-25 25-1,-25 74 17,25 49-17,-50 125 1,100-75-1,24-24 1,26-75 0,-1-25-1,-49-74 1,-1-50 0,-24 0-1,0 25 1,-50 149-1,0-1 1,-24 125 0,49 0-1,0-99-15,24 74 16,26-75 15,0-24-15,-26-25-16</inkml:trace>
  <inkml:trace contextRef="#ctx0" brushRef="#br0" timeOffset="14534.55">10841 8162 0,'24'-25'31,"-24"50"-15,-24-1-1,24 26-15,0 0 16,24-1 0,26-49-1,0-25 1,-1-24 15,-49-26-15,-25 1-1,-24 49 1,-26 25-16</inkml:trace>
  <inkml:trace contextRef="#ctx0" brushRef="#br0" timeOffset="15051.09">7318 9005 0,'-25'0'31,"50"0"-15,25 0-1,24 0-15,75 0 16,248 0-1,149-25 1,74 0 0,-25-24-1,1-1 1,-76 1 15,-48-1-15,-299 25-1,-98 0 1,-50 25 0,-50 0-1</inkml:trace>
  <inkml:trace contextRef="#ctx0" brushRef="#br0" timeOffset="15918.03">8534 9303 0,'0'0'0,"24"0"31,-24-25-31,-24 25 32,24 25-17,-25 0 1,0 74-1,50 0 1,0-74-16,99 49 16,24-74-1,-73 25 1,-100-25 15,-99 50-15,0-26-1,74-24 1</inkml:trace>
  <inkml:trace contextRef="#ctx0" brushRef="#br0" timeOffset="16184.56">9377 9476 0,'0'0'0,"25"-49"32,-50 74-1,0 24-31,0 1 16,-74 123-1,-25 76 1,-25 23-1,25-48 1,50-51 0,49-98-1</inkml:trace>
  <inkml:trace contextRef="#ctx0" brushRef="#br0" timeOffset="16618.53">9501 10171 0,'0'0'0,"25"-25"0,-25 0 15,-25 25 1,0 0-16,0 25 16,25 0-1,25 25 1,0-26-16,74-24 15,1 0 1,-76-24 0,1-51-1,-50-24 17,-24 0-17,-1 24 1,50 51-1,25-1 1,99-25 0,74-24-1,1 24 1,-1 0 0,-173 50-1</inkml:trace>
  <inkml:trace contextRef="#ctx0" brushRef="#br0" timeOffset="16985.03">10245 10047 0,'0'0'0,"25"25"0,-25 0 15,0-1 1,25 1-1,-25 25 1,0-1 0,0-24-16,0 0 31,25-50-15,24-74-1,26 0 1,-1 24-1,1 51 1,-26 24 0,-24 74-1,0 50 1,0-50 15,-25-49-31</inkml:trace>
  <inkml:trace contextRef="#ctx0" brushRef="#br0" timeOffset="17367.25">12800 8707 0,'0'0'0,"50"-24"31,-50-1-31,0 0 31,25 25-31,0 0 16,24 0-1,50 0 1,1 0 0,-26-25-1</inkml:trace>
  <inkml:trace contextRef="#ctx0" brushRef="#br0" timeOffset="17518.75">12850 8955 0,'0'0'16,"-50"75"0,75-75-1,0 0 1,0 0-1,-25-25 1</inkml:trace>
  <inkml:trace contextRef="#ctx0" brushRef="#br0" timeOffset="19884.99">14636 7938 0,'0'-24'47,"0"-1"31,-25 50-47,0-1-31,1 26 16,-1 0-16,-25 74 15,25 24 17,25-23-17,75-51 1,49-24-1,-25-50 1,-49-25-16,24-25 16,-49 1-1,-50-26 1,-49 50 0,-25 25-1,-1 0 1,51 25-1</inkml:trace>
  <inkml:trace contextRef="#ctx0" brushRef="#br0" timeOffset="21051.3">15256 7889 0,'0'0'0,"0"-25"0,-25 25 32,1 0-17,48 0 17,1 0-17,75-25 1,-1 0-1,-50 25 1,-24 0 0,0 25-1,-50 50 17,0 24-17,25-50-15,0 51 16,-24 24-1,-1-50 1,0 1 0,25-51-1</inkml:trace>
  <inkml:trace contextRef="#ctx0" brushRef="#br0" timeOffset="21385.02">15802 8286 0,'0'-25'31,"0"0"-31,0 50 47,0 0-32,0-1-15,0 1 16,25-25 15,-25-25-15,0 1 0,0-1-1,0 0 1,25 25-16</inkml:trace>
  <inkml:trace contextRef="#ctx0" brushRef="#br0" timeOffset="21985.46">16546 8062 0,'0'0'0,"99"-124"31,-99 100-31,25-26 16,-25 25-16,0-49 16,-25 24-1,-24 50 1,-50 0-1,-1 25 1,26 25 0,49-1-1,25 26 17,75-1-17,-1-24 1,-24 49-1,-26-25 1,-24-24-16,0 49 16,-24-24-1,-26-51 1,0 1 0,-24-25-1,24 0 1,1-49-1,24-26 1,25-24 0,50 24-1,24 1 1,50 24 15,-74 26-15</inkml:trace>
  <inkml:trace contextRef="#ctx0" brushRef="#br0" timeOffset="22786.22">17464 8261 0,'0'0'0,"-25"-25"32,0 25-17,75 0 32,25 0-47,24 0 16,0 0-16,99-25 15,-49 25 17,-99-25-17,-25 25 1</inkml:trace>
  <inkml:trace contextRef="#ctx0" brushRef="#br0" timeOffset="23668.18">19201 7591 0,'0'0'0,"24"-25"31,-48 0-31,-1 25 16,-50 75-1,-24 49 17,25 25-17,49 24 1,50-49-1,99-24 1,25-51 0,-25-49-1,-75 0 1,-49-25-16,25 1 16,-75-26-1,-49 25 1,-25 0-1,50 25 1,24 0 0</inkml:trace>
  <inkml:trace contextRef="#ctx0" brushRef="#br0" timeOffset="24151.23">19945 7591 0,'0'0'0,"25"-50"31,-50 75 1,25 0-17,-50 25-15,1 99 32,24-75-32,-25 100 15,50-50 1,75-25-1,-1-50 1,25-49 0,-24 0-1,-51-49 1,-24-1 0,-49 1-1,-26-1 1,-24 50-1,50 0-15</inkml:trace>
  <inkml:trace contextRef="#ctx0" brushRef="#br0" timeOffset="25470.95">14487 9080 0,'0'0'0,"-25"0"16,25-25 47,50 25-32,0 0-16,24 0-15,-24 0 16,123 0 0,-24 0-1,0-25 1,-50 25 0,25 0-1,-24-25 1,-51 25-1,1 0-15,99-25 16,123 25 15,-172 0-15,173 0 0,-125 0-1,1 0 1,0-25-1,0 25 1,0 0 0,0 0-1,-1 0 1,26-24 0,74 24-1,-74 0 16,-100 0-31,75-25 16,74 0 15,-49 25-15,0 0 0,-1 0-1,26-25 1,-26 25-1,-73 0 1,123 0 0,-25-25-1,-123 25 1,98 0 0,76 0-1,-76 0 1,-24 25-1,-50-25 17,-24 0-32,-51 0 15,1 0 17,-74 25-32</inkml:trace>
  <inkml:trace contextRef="#ctx0" brushRef="#br0" timeOffset="27885.52">15901 9824 0,'0'-25'0,"0"0"15,-25 25-15,25-25 32,0 0-32,100-24 15,49 24 1,-50 25-1,-99 74 1,-25 51 0,-74-26-1,74-50 1,0-49 15,124 0-15,-24 0-1,-50 0 1,-1 0-16,-24 50 16,0 24-1,-49-24 1,-26 0 0,1-26-1,-1-24 1,51-24-1</inkml:trace>
  <inkml:trace contextRef="#ctx0" brushRef="#br0" timeOffset="28057.67">16745 10072 0,'0'0'0,"25"0"31</inkml:trace>
  <inkml:trace contextRef="#ctx0" brushRef="#br0" timeOffset="28418.22">17018 9824 0,'0'0'0,"-50"-25"32,25 25-32,0 50 15,1-26 1,24 26-1,49 0 1,1-26 0,-1-24-1,-24-24 1,0-1 0,-50-50-1,25 51-15,-49-26 16,24 25-1,0 25 1,0 0 0</inkml:trace>
  <inkml:trace contextRef="#ctx0" brushRef="#br0" timeOffset="28702.32">17266 9625 0,'0'0'0,"24"-49"32,-24 24-1,-24 74-31,24 26 16,0 49-1,0-25 1,0 0-1,0-24 1,24-50 0,-24-1-1,25-24 1</inkml:trace>
  <inkml:trace contextRef="#ctx0" brushRef="#br0" timeOffset="29818.27">17886 10345 0,'0'0'0,"25"0"15,-25-25-15,24 50 63,1 24-48,0 1-15,-25-25 16,0 24 0,25 51-1,-25-26 1,0-49-1,0 0 1,25-75 0,-1-74-1,1-25 1,-50-49 0,1 24-1,-26 25 1,0 75-1,50 24 1,25 0 0,74 26-1,50-1 17,50 0-17,-26 0 1,-24 0-1,-74 1-15,24-1 16,-49 25 0,-26 0-1,-24 25-15</inkml:trace>
  <inkml:trace contextRef="#ctx0" brushRef="#br0" timeOffset="30121.27">18432 10295 0,'0'-25'31,"24"25"-31,-24 25 32,0 0-32,0 0 15,0 49 1,-24 1 0,24-1-1,0-49 1</inkml:trace>
  <inkml:trace contextRef="#ctx0" brushRef="#br0" timeOffset="30436.38">18928 10394 0,'0'-25'15,"-25"25"1,0 0-1,0 50 1,0 25 0,75-1-1,0-74 1,-25 25-16,74-25 16,-50-50-1,-24 1 1,-25-26-1,-74 1 1,-25 24 15,49 25-31</inkml:trace>
  <inkml:trace contextRef="#ctx0" brushRef="#br0" timeOffset="30953.28">17985 9650 0,'0'-25'0,"0"50"0,-25-75 16,25 26-16,0-1 15,0 0 16,0 50-15,-25 24 0,-49 125-1,-75 74 1,0 50 0,0-50-1,75-99 1,49-75-1,50-74 32,-25-25-31,25 25 0</inkml:trace>
  <inkml:trace contextRef="#ctx0" brushRef="#br0" timeOffset="32553.52">22078 8608 0,'0'-25'15,"0"1"1,0-1 31,25 25-31,25 25-1,-26-25-15,26-25 16,0 25-1,-1 0-15,26-25 16,24 0 0,-49 25-1</inkml:trace>
  <inkml:trace contextRef="#ctx0" brushRef="#br0" timeOffset="32723.36">22177 8856 0,'0'25'16,"0"0"-16,-24-25 16,48 0 15,1 0-15,124-25-1,-99 25-15</inkml:trace>
  <inkml:trace contextRef="#ctx0" brushRef="#br0" timeOffset="33187.01">23790 8062 0,'0'0'0,"0"-24"31,0 48-15,25 26-16,-25 0 15,24 49 1,1 124 0,-25-148-1,-25 24 1,25 25 15,-24-99-31,24-1 16</inkml:trace>
  <inkml:trace contextRef="#ctx0" brushRef="#br0" timeOffset="33369.18">24187 8658 0,'25'0'16,"-50"0"-1,0 0 1,0 25 31</inkml:trace>
  <inkml:trace contextRef="#ctx0" brushRef="#br0" timeOffset="33954.26">24708 8385 0,'25'-25'16,"-50"50"-16,50-75 0,-1 1 0,-24-1 16,25 25-1,0-24-15,0-26 16,0 1 0,-75 49-1,-49 25 1,-50 25-1,74 24 1,75 26 15,50-1-31,99 50 32,-75-24-17,-49-51 1,-25-24-16,25 49 15,-50 1 1,-49-1 0,-1-49-1,26 0 1,-1-25 0,25-75-1,25-24 1,100-74 15,-51 123-15,-24 25-16,0 0 15,24 0 1</inkml:trace>
  <inkml:trace contextRef="#ctx0" brushRef="#br0" timeOffset="34561.49">25650 8261 0,'25'-25'16,"-50"50"-16,50-100 0,-25 26 15,-25 24-15,1-49 16,-26 24 0,-24 50-1,-26 0 17,26 25-17,24 24 1,50 1-1,25 0 1,25-26 0,-1 1-1,1-25 1,-25-25 0,0 50 15,-25 0-16,0 25-15,0 24 16,-25 50 0,0 0 15,0 25-15,25-25-1,0-25 1,0-49-1,0-25 17,0-50-17</inkml:trace>
  <inkml:trace contextRef="#ctx0" brushRef="#br0" timeOffset="34738.55">25799 8881 0</inkml:trace>
  <inkml:trace contextRef="#ctx0" brushRef="#br0" timeOffset="57770.28">1712 12056 0,'0'0'0,"0"-24"16,0-1 0,-25 25-1,25 25 1,25-1-1,-25 26-15,24 74 16,1 50 0,0-1-1,0-73 1,-25-76 0,25-24-1,0-49 1,24-100-1,1-74 1,-25 49 15,-1 50-15,-24 99 0,0 0 15,25 50-16,0 0 1</inkml:trace>
  <inkml:trace contextRef="#ctx0" brushRef="#br0" timeOffset="58154.01">2481 11957 0,'0'0'0,"25"-49"16,-25 73 31,0 1-32,0 25-15,24-1 16,-24 125 0,0 0-1,-24 24 1,-26-49 0,-25-25-1,51-74-15,-51-26 16,26 1-1,49-50 1</inkml:trace>
  <inkml:trace contextRef="#ctx0" brushRef="#br0" timeOffset="58687.21">918 12627 0,'49'-99'15,"-98"198"-15,98-223 0,-24 99 16,0 0-1,-25 50 17,25 25-17,-25 49 1,25 25 0,-25 0-1,0-25 1,49-24-1,26-1 1,49 1 15,49-26-31</inkml:trace>
  <inkml:trace contextRef="#ctx0" brushRef="#br0" timeOffset="59505.23">2506 12255 0,'0'0'0,"-25"-25"31,0 25-15,0 25-1,-25 74 1,-24 50 0,0 0-1,24-25 1,25-25-1,25-74-15</inkml:trace>
  <inkml:trace contextRef="#ctx0" brushRef="#br0" timeOffset="59665.28">2233 12180 0,'0'0'0,"0"-124"16,0 100-16,0-1 31</inkml:trace>
  <inkml:trace contextRef="#ctx0" brushRef="#br0" timeOffset="60170.29">4366 12255 0,'0'0'0,"0"-75"31,-25 75-15,-24 0-1,24 25-15,-25 25 16,-74 99 0,25 24-1,74-98-15,0 49 16,75-50-1,74-49 1,50-25 0</inkml:trace>
  <inkml:trace contextRef="#ctx0" brushRef="#br0" timeOffset="60737.49">4862 12577 0,'0'0'16,"0"-74"-1,-25 49 1,-74 50 0,-75 124-1,125-25 1,98-25 0,26-25-1,74-49 1,-50-25-1,-49-49 1,-50-26 15,24-49-15,-24 25 0,75 25-1,-1 49 1,1 50-1,-51 24-15,1 50 16,-50 1 0,1-51-1,24-74 17,74-74-17,0-25 1,1 50-1,-25 74 1,-1 49 15,-49 51-15,25 24 0,-25-50-16,25-24 15,0-50-15</inkml:trace>
  <inkml:trace contextRef="#ctx0" brushRef="#br0" timeOffset="60970.48">6028 12577 0,'0'0'0,"25"-49"16,-25 24 0,-50 50-1,-49 24 1,25 51-1,74 24 17,74-75-17,25-24 1,50-25 0,-99-25-16</inkml:trace>
  <inkml:trace contextRef="#ctx0" brushRef="#br0" timeOffset="62153.56">6475 12751 0,'0'0'0,"0"25"31,24-25 0,26 0-31,49-50 16,0-49-1,1-50 1,-51-49 15,-24-1-15,0 125 0,-25 49-1,-25 50 1,-24 99-1,-1 99 1,50-24 0,0-51-1,0-98-15,50-25 16,24-50 0,0-49-1,1-75 1,-26 0-1,-24 74 17,0 75-17,-25 25 1,-50 99 0,50 0-1,0-49 1,50-50-1,0-75 1,24-49 0,-24-50-1,-26 0 1,1 124 0,-50 50-1,1 99 1,24 25-1,0-25 1,49-74 15,26-50-15,98-100 0,-73-98-1,-26 49 1,-74 75-1,-25 98 1,0 1 0,1 74-1,73 50 1,1-49 0,-1-1-1,-49-74 1,0-1-1,-124 51 1,25-75 15,25-25-15,99-25 0,74-74-1,50 25 1,-1 0-1,-48 49 1,-51 50 0,-24 0-1,-25 99 1,0 1 0,0 49-1,0-75 1,0-49 15</inkml:trace>
  <inkml:trace contextRef="#ctx0" brushRef="#br0" timeOffset="62280.29">8310 12404 0,'25'-50'15,"-50"100"-15,50-150 16,-50 76-1</inkml:trace>
  <inkml:trace contextRef="#ctx0" brushRef="#br0" timeOffset="62570.6">8484 12404 0,'0'173'62,"-149"-470"-62,298 421 0,-124 74 0,0-123 31,49-51-15,25-24 0,0-24-1,1-51 1,-100-49-1,0 74-15,-50-74 16,-24 75 0,49 49-1</inkml:trace>
  <inkml:trace contextRef="#ctx0" brushRef="#br0" timeOffset="62905.24">9104 12354 0,'0'0'0,"99"50"16,-49 24 0,-50 50-1,0-25 1,-50-49 0,75-50 15,25-99-16,49-50 1,0 0 0,0 124-1,-24 25 1,-25 75 0,-26 74-1,-24-25 1,0-50-16,-24 0 31</inkml:trace>
  <inkml:trace contextRef="#ctx0" brushRef="#br0" timeOffset="63221.34">10394 12553 0,'0'0'0,"-25"0"32,1-25-17,24 50 1,0-1-16,0 1 16,0 0-16,24-25 15,26 25 16,0-50-15,-26-49-16,-24-1 31,0 1-15,-24 74 0,-26 0-1</inkml:trace>
  <inkml:trace contextRef="#ctx0" brushRef="#br0" timeOffset="63491.31">10295 12825 0,'0'50'16,"0"-25"0,0 0-1,0-1 16,25-24-15,0 0 0,-1-24-1,1-1 1,-25 0-16,25-49 16,-25 49-1,-50 0 1</inkml:trace>
  <inkml:trace contextRef="#ctx0" brushRef="#br0" timeOffset="64322.45">3547 13148 0,'0'0'0,"-24"0"0,-26 0 31,25 25-31,50-25 32,0 25-32,124-25 15,198 24 1,199 1-1,247-25 17,51 0-17,-25 0 1,-125 25 0,-173-25-1,-149-25 1,-149 25-1,-148-25 1,-50 25 0</inkml:trace>
  <inkml:trace contextRef="#ctx0" brushRef="#br0" timeOffset="65204.4">11982 12156 0,'0'0'0,"25"-25"0,-25-25 16,-50 50-1,-24 0 1,24 25 0,-74 49-1,74 1-15,1 74 16,173 24 15,49-73-15,-73-26-1,-100 0 1,-50-24 0,-49 0-1,-25-26 1,49-73-1,75-26 1,99-24 0,75 25-1,99 49 1,-174 25 0,-74 25-1,0 49 1,-50 25-1,25-24 1,-25-50 15</inkml:trace>
  <inkml:trace contextRef="#ctx0" brushRef="#br0" timeOffset="65323.77">12403 12354 0,'0'0'0,"25"-50"0,-25 26 16,0-26-1</inkml:trace>
  <inkml:trace contextRef="#ctx0" brushRef="#br0" timeOffset="65642.19">12652 12701 0,'0'0'16,"0"25"-16,24 25 0,1-1 15,-25 1 1,0-25-16,0 0 16,-25-1-1,1-48 1,98-125-1,-24 50 1,49 49 0,-25 25-1,-49 75 1,0-1 0,0 51-1,-25-26 16,24-74-31,26 0 16</inkml:trace>
  <inkml:trace contextRef="#ctx0" brushRef="#br0" timeOffset="65854.59">13470 12652 0,'0'0'0,"75"-75"16,-75 51-1,-25 24 1,-25 49-1,1 50 1,24-24 0,74-1-1,51-24 1,48-50 0,-24 0-1</inkml:trace>
  <inkml:trace contextRef="#ctx0" brushRef="#br0" timeOffset="66187.52">14090 12701 0,'0'0'0,"25"0"32,0 0-32,0 0 15,74-24 1,-25-1-1,1-50 1,-75 51-16,0-1 16,-50 25-1,1 25 1,-75 49 0,0 124-1,99-98 1,74-51 15,26 1-15,49-50-1,-50 0-15</inkml:trace>
  <inkml:trace contextRef="#ctx0" brushRef="#br0" timeOffset="66923.33">16670 12205 0,'0'-25'31,"-25"50"-15,1 25-16,-1 24 15,-50 224 16,51-199-31,24 0 16,-25 1 0,0-76-16</inkml:trace>
  <inkml:trace contextRef="#ctx0" brushRef="#br0" timeOffset="67571.25">16397 12825 0,'0'-49'0,"0"98"0,0-123 15,50 49 17,-25 0-32,24-24 15,150-100 1,-125 99 0,-24 1-16,24-26 15,-49 75 1,-25 75-1,-49 74 17,-1 24-17,-24-24 1,24-50 0,50-74-1,-25-25-15,25-25 16,99-49-1,50-125 1,-50 125 0,-49 74-1,-25 99 1,-25 0 0,25-49-1,74-25 1,25-75-1,-25 1 17,0-51-17,-74-24 1,-25 100 0,-74 73-1,-26 125 1,76-75-1,48-25 1,76-74 0,98 0-1,-74 0 1</inkml:trace>
  <inkml:trace contextRef="#ctx0" brushRef="#br0" timeOffset="68588.44">19424 12329 0,'0'25'0,"0"-50"0,25 25 0,-25-25 16,0 1-16,0-1 15,0 0 1,-25 25 15,0 25-15,-25 0 0,-24 99-1,-25 25 1,74-75-16,0 75 15,100-75 1,73-24 0,51-50-1,-1-50 1,-98 25-16</inkml:trace>
  <inkml:trace contextRef="#ctx0" brushRef="#br0" timeOffset="68905.21">20069 12553 0,'0'0'0,"-25"0"15,-25-25 1,-24 74 0,0 26-1,49 24 1,25-25-1,74-49 1,25-25 0,-24-49-1,-50-26 1,-1-24 0,-48 0-1,-1 49 1,74 25-1,-24 25 1</inkml:trace>
  <inkml:trace contextRef="#ctx0" brushRef="#br0" timeOffset="69371.48">20416 12577 0,'25'50'16,"-25"-25"-1,-25 49 1,-49 1 0,49-26-1,0-49 1,50-25 0,74-74-1,25 25 1,-49 24-1,-75 75 17,0 0-17,-25 24 1,25 1 0,-25-50-1,50 0 1,49-74-1,25-1 1,-24 26 0,-50 49-16,24 0 15,-49 49 1,0 50 0,-25-24-1</inkml:trace>
  <inkml:trace contextRef="#ctx0" brushRef="#br0" timeOffset="69588">21284 12528 0,'0'0'0,"25"0"16,0 0-1,0 25 1,-25-1-16,-50 100 15,50 25 1,-49 50 0,-1-1-1,-24-24 1,74-100 0</inkml:trace>
  <inkml:trace contextRef="#ctx0" brushRef="#br0" timeOffset="69888.12">21359 12825 0,'0'0'0,"124"-198"31,-99 124-15,24-1-1,26 50 1,-1 25-1,-49 75 1,-25 24 0,-75 50-1,1-50 1,74-49 0,-25-50-1,75-25 1,49-74-1</inkml:trace>
  <inkml:trace contextRef="#ctx0" brushRef="#br0" timeOffset="70422.06">21929 12553 0,'25'-25'15,"-50"50"-15,50-50 32,-50 74-17,1 26 1,48-1-1,26-74 1,24 0 0,26-49-1,-51 24-15,26-99 16,-51 24 0,1 76 15,-25 48-31,-25 51 15,25 49 17,25 0-17,50-74 1,24-50 0,0-75-1,-49 26-15,-1-26 16,26-173-1,-26 25 1,1 99 0,-100 124-1,1 149 1,-1 49 0,25 1-1,1-51 1,48-73-1,26-50 17,-25-25-32</inkml:trace>
  <inkml:trace contextRef="#ctx0" brushRef="#br0" timeOffset="70554.89">22847 12503 0,'0'0'16,"0"-25"-1,-25 25 1,75-50 0,74 26-1</inkml:trace>
  <inkml:trace contextRef="#ctx0" brushRef="#br0" timeOffset="71137.96">23195 12652 0,'0'0'0,"49"49"32,1-49-17,-1 0 1,1-24-16,74-51 16,-74 1-1,-50-1 1,-25 75-1,-50 25 1,1 50 0,74 24-1,124-50 1,50-49 0,-100 0-1,75-49 1,-25-26-1,-149 75 17,-49 0-17,-1 25 1,50 50 0,1-26-1,73 1 1,26-50-1,49-25 1,-25-25 0,-25-98-1,1-225 1,-26 150 0,-24 124 15,-25 74-16,-49 25-15</inkml:trace>
  <inkml:trace contextRef="#ctx0" brushRef="#br0" timeOffset="72472.67">25626 12329 0,'0'0'0,"24"-25"0,-24 1 15,0-1 1,0 25 15,0 99-15,0 50-1,25 0 1,0-75 0,-25-49-1,25 0 1,0-75-1,24-74 17,-24-25-17,0-24 1,-25 98 0,25 100-1</inkml:trace>
  <inkml:trace contextRef="#ctx0" brushRef="#br0" timeOffset="73438.14">26271 12528 0,'0'0'0,"0"-25"16,-25 0-16,-25-25 15,-24 50 1,-26 125 15,100-26-15,0-50-1,75-49 1,24-24 0,-49-51-1,-25 1 1,-25 49-1,24 50 1,-24 49 0,0 1-1,25-26 1,25-24 0,74-75 15,-50-49-16,-24-50 1,-25-49 0,-1-1-1,-48 125 1,24 99 15,0 74-15,0 50-1,0 49 1,0-49 0,0-99-16,74 24 15,-49-74 1,25 25-16,49-50 16,0-49-1,-25-75 1,-24 25-1,-50 74 17,25 75-1,-50 0-31,25 0 16,-25 74-1,25-25 1,0 1-1,50-50 1,24-25 0,1-75-1,-51 26 1,26-100 0,-25 0-1,0 124 1,-25 50 15,-25 0-31,25 24 16,0 26-1,-25 74-15</inkml:trace>
  <inkml:trace contextRef="#ctx0" brushRef="#br0" timeOffset="73658.05">27461 12652 0,'0'0'16,"25"0"-16,50 0 15,24-25 1,-25-49-1,-49-51 1,-25 1 0,-25 50-1,0 99 1,-49 49 0,49 50-1,25-24 1,75-1 15,98-50-15</inkml:trace>
  <inkml:trace contextRef="#ctx0" brushRef="#br0" timeOffset="74639.03">29495 12304 0,'0'-24'16,"0"-1"-16,0 0 31,-24 50-15,-1-25-16,-50 74 16,1 25-1,24 26 1,50-51-1,25-24 17,25-50-17,-1-50 1,26-24 0,-75-51-1,25 1 1,-25 75-1,-25 49-15,0 0 16,0 25-16,-24 49 16,49 25-1,49-49 1,75-25 0,50-25-1,0-50 16,24-49-15,-124 24-16,-24-24 16,24 0-1,-74 25 1,-49 74 0,-1 24-1,25 26-15,-24 49 16,-1 50-1,25 25 1,-24-1 0,-1 26-1,25-50 1,1 0 0,-1-50-1,25-50 1</inkml:trace>
  <inkml:trace contextRef="#ctx0" brushRef="#br0" timeOffset="74806.24">29917 13073 0,'0'-24'0,"0"48"0,0-73 15,0 24 1,0 0-1,75 0 1,24 1 0,-25 24-16,-24-25 15</inkml:trace>
  <inkml:trace contextRef="#ctx0" brushRef="#br0" timeOffset="75688.13">31678 12205 0,'0'0'0,"0"-25"31,0 1-31,0-1 15,-24 50 17,24-1-17,-25 26-15,0 74 16,0 0 0,0 25-1,1-25 1,48-25-1,76-49 17,-1-25-17,-74-25-15</inkml:trace>
  <inkml:trace contextRef="#ctx0" brushRef="#br0" timeOffset="75924">31554 12528 0,'0'-25'16,"0"50"-16,0-75 15,25 50 16,25-25-31,-1 25 16,1 0 0,49 0-1</inkml:trace>
  <inkml:trace contextRef="#ctx0" brushRef="#br0" timeOffset="76289.5">31951 12602 0,'25'0'16,"0"-25"46,25 25-46,-26 0-16,26 0 15,0 0-15,-26 0 16,26 0 0</inkml:trace>
  <inkml:trace contextRef="#ctx0" brushRef="#br0" timeOffset="76472.31">32051 12776 0,'0'0'0,"-25"0"0,0 25 16,25-1 0,25-24-1,24 25 1,26-25 0,-26-25-16</inkml:trace>
  <inkml:trace contextRef="#ctx0" brushRef="#br0" timeOffset="76755.08">32696 12478 0,'0'0'0,"-25"-50"15,25 26-15,-25 24 16,25 24-1,-50 26 17,50 49-17,25-49-15,-25 49 16,25-24 0,-50-26-1,25 1 1</inkml:trace>
  <inkml:trace contextRef="#ctx0" brushRef="#br0" timeOffset="76929.06">32770 12949 0</inkml:trace>
  <inkml:trace contextRef="#ctx0" brushRef="#br0" timeOffset="77404.98">33167 12652 0,'0'0'0,"-25"-124"32,25 99-32,0-25 0,-25 25 15,-49 1 1,-1 24-1,26 49 17,49 26-17,49-1 1,51-24 0,-1-1-1,-74 1 1,-25 24-1,-25-49 1,-25-25-16,-49 25 16,25 0-1,24-25 1,25-25 0,50-25-1,49-24 1,50 0 15,-24 24-31</inkml:trace>
  <inkml:trace contextRef="#ctx0" brushRef="#br0" timeOffset="77855.78">33465 12528 0,'0'0'0,"24"-50"15,1-24 1,-25 24 0,0 0-1,0 26 1,-49 48 0,-26 26-1,50 0 1,25 24-1,25-24 17,25-25-17,-1-25-15,1 0 16,-25 0 15,-25 24-15,0 26-1,0 49 1,-25 25 0,25-25-1,-25 1 1,25-51 0,0 1-1</inkml:trace>
  <inkml:trace contextRef="#ctx0" brushRef="#br0" timeOffset="79255.28">4242 14612 0,'0'0'0,"25"-75"16,-25 50-16,-25-24 31,-25 24-15,-74 25-1,-25 124 1,25 50 0,75-1-1,49-74 1,74-74-1,50-50 1,25-74 0,-50-25-1,-24-74 1,-50 99-16,-1-150 16,-24 76-1,0 148 1,0 50 15,-24 124-15,-1 99-1,0 0 1,0 0 0,50-99-1,25-75 1,-26-74-16</inkml:trace>
  <inkml:trace contextRef="#ctx0" brushRef="#br0" timeOffset="79605.78">4738 14736 0,'0'0'0,"0"-25"0,25 0 15,-75 25 1,1 50 15,-1 24-15,25 50-1,25-25 1,75-49 0,-1-50-1,-24 0-15,-1-75 16,-49-24-1,0-74 1,-24 49 0,-26 74-1,25 50 1,0 25 0,25 74-1</inkml:trace>
  <inkml:trace contextRef="#ctx0" brushRef="#br0" timeOffset="80105.75">5061 14860 0,'0'0'0,"24"0"32,-24-25-32,50 0 15,-25 0 1,24-49-1,-24-1 1,0 26 0,-50 74-1,0-1 1,-24 100 0,24 0-1,25-49 1,25-26-16,49-24 15,25-50 17,1-24-17,-26-75 1,1 0 0,-1 49-1,-24 51 1,-1 73-1,-24 1 1,0 49 0,-25-49-1,-50-1 1,-24-49 0,49-25-1</inkml:trace>
  <inkml:trace contextRef="#ctx0" brushRef="#br0" timeOffset="80855.86">7070 14760 0,'0'0'0,"0"-24"16,0-1 0,-25 99-1,0 1 1,-24 24-1,49-50 17,-25-49-17,25-24 1,50-76 0,98-73-1,-48 98 1,-51 75-1,1 75 1,-50 49 0,-25 0-1,25-50 1,50-49 0,49-75-1,0-49 1,-24-25-1,-51 50 17,-48 99-17,-1-1 1,-25 51 0,50-1-1,25-24 1,49-25-1,26-75 1,-51 0 0,-49-49-1,-49-25 1,24 50 0,25 24-1</inkml:trace>
  <inkml:trace contextRef="#ctx0" brushRef="#br0" timeOffset="81072.25">8137 14413 0,'0'0'0,"49"-25"16,-24 25 0,-50 25-1,25 74 1,-25 50-1,1 0 1,24 0 0,24-75-1,1-49 1</inkml:trace>
  <inkml:trace contextRef="#ctx0" brushRef="#br0" timeOffset="81222.36">8161 14736 0,'0'0'16,"-24"-25"0,24 0 15,49-25-15,1 26-16</inkml:trace>
  <inkml:trace contextRef="#ctx0" brushRef="#br0" timeOffset="81738.39">10791 14339 0,'0'0'0,"0"-50"31,0 25-15,-25 25-1,0 0-15,1 50 16,-26 74-1,25 50 17,25-1-17,-25-98-15,25 98 16,-24-49 0,-1 0-1,-25-74 1</inkml:trace>
  <inkml:trace contextRef="#ctx0" brushRef="#br0" timeOffset="82272.27">10369 15232 0,'0'0'15,"0"-50"-15,-24-49 16,24 0 0,49 24-1,125-49 1,-25 50 15,-1 24-15,-24 25-1,-74 25 1,-100 0 15,-24 0-15,0 50-1,49 0 1,25-1 0,74-24-1,50-25 1,-74-25-16,24-24 16,-24-26-1,-25 26 1,0 49-1,-25 0 17,-25 74-17,50 25 1,-25-24 0,24-51-1,1 1 1,74-50-1,-74 1-15</inkml:trace>
  <inkml:trace contextRef="#ctx0" brushRef="#br0" timeOffset="82472.24">11659 14463 0,'0'0'0,"25"-25"16,-50 50 15,25 24-31,-25 51 16,-24 24-1,24 0 17,25-50-17,50-49 1,24-50 0,-24-25-16</inkml:trace>
  <inkml:trace contextRef="#ctx0" brushRef="#br0" timeOffset="82655.91">11982 14413 0,'0'0'0,"49"-124"16,-24 99 0,-25 75-1,-25 49 1,-24 25 0,24 50-1,0-1 1,0-49 15,25-74-31</inkml:trace>
  <inkml:trace contextRef="#ctx0" brushRef="#br0" timeOffset="83405.97">13545 14736 0,'24'-25'0,"-24"0"47,-24 75-31,24-26-16,0 100 16,-25-24-1,0-26 16,25-24-15</inkml:trace>
  <inkml:trace contextRef="#ctx0" brushRef="#br0" timeOffset="83539.72">13619 14562 0,'0'0'0,"25"-74"31,-50 49-31,0 25 16</inkml:trace>
  <inkml:trace contextRef="#ctx0" brushRef="#br0" timeOffset="83840.06">13867 14785 0,'0'25'0,"0"-50"0,25 100 16,-25-51-16,0 1 15,-25 0 1,25 0 0,0-75-1,0-49 1,75 0-1,24 49 1,0 50 0,-49 50-1,-1 24 1,-49 1 0,0-26-16</inkml:trace>
  <inkml:trace contextRef="#ctx0" brushRef="#br0" timeOffset="84090.43">15678 14512 0,'-50'-24'31,"26"24"-31,24 24 16,-25 1-16,25 74 16,0-24-1,0-1-15,0 50 16,0-74 0</inkml:trace>
  <inkml:trace contextRef="#ctx0" brushRef="#br0" timeOffset="84721.9">15455 14909 0,'0'-25'15,"0"50"-15,0-99 0,0 49 16,49-49 0,-24 49-16,74-50 15,-24 51 1,74-76-1,-125 76 1,1 24 0,-25 49-1,0 50 1,0 1 0,-25-1-1,25-50 16,25-49 1,25-74-17,49-25 1,-24 74 0,-26 25-1,1 50 1,-1 24-1,1-24 1,49-26 0,0-24-1,-49-49 1,0-26 0,-1-49 15,-49 75-31,-25 49 31,1 25-31,-26 49 16,25 50-1,0 0 1,50-74 0,74-26-1</inkml:trace>
  <inkml:trace contextRef="#ctx0" brushRef="#br0" timeOffset="85258.61">18308 14413 0,'-25'0'16,"50"0"-16,-75-25 15,0 0 1,-49 75 0,0 49-1,74 25 1,25-49-16,99 24 16,-24-74-1,74 0 1,-1-50-1</inkml:trace>
  <inkml:trace contextRef="#ctx0" brushRef="#br0" timeOffset="85539.66">18655 14562 0,'0'0'0,"25"-25"0,24 25 15,26 25 16,-75 25-31,0-26 16,-25 51 0,-25-50-1,50-1 17,50-98-17,49-25 1,25 0-1,-25 49 1,-74 25-16</inkml:trace>
  <inkml:trace contextRef="#ctx0" brushRef="#br0" timeOffset="85739.1">19201 14562 0,'0'0'0,"0"25"31,0 24-15,-25-24-16,25 25 15,-25-1 1,25 1 0</inkml:trace>
  <inkml:trace contextRef="#ctx0" brushRef="#br0" timeOffset="85989.14">19722 14264 0,'0'0'15,"0"-49"1,-25 49-1,25 24 1,0 51 0,0 49-1,0 0 1,25 0 0,-25-25-1,-25-49 1</inkml:trace>
  <inkml:trace contextRef="#ctx0" brushRef="#br0" timeOffset="86289.16">19622 14760 0,'25'-49'0,"-50"98"0,50-123 16,-25 24 0,75 26-1,24-26 16,25 0-15,-25 26 0,-74 24-1,-25-25 1,0 74 0,0 26-1,-25-1 1,25-24-1,0-25-15,0-1 16</inkml:trace>
  <inkml:trace contextRef="#ctx0" brushRef="#br0" timeOffset="86422.2">20143 14463 0,'0'0'0,"-25"-25"31,25 0-15</inkml:trace>
  <inkml:trace contextRef="#ctx0" brushRef="#br0" timeOffset="87139.13">20466 14463 0,'0'0'0,"25"25"15,-50-1 1,-25 26 0,25 24-1,50 26 1,50-51 0,73 1-1,1-50 1,-25-25 15,-49-25-15,-100-49-1,-25 74 1,-24 50 0,24 25-1,50-1 1,99-49-1,1 0 1,-1-49 0,-25-1-1,-49 50 1,0 25 15,0 0-31,24 49 16,26-24 15,-1-50-15,25 0-1,-49-50 1,-25-49 0,-25-75-1,25-24 1,-25 74-1,0 99 1,-25 50 0,0 49-1,25 1-15,0 74 16,25-25 0,0 0-1,-50-25 1,50-50-1</inkml:trace>
  <inkml:trace contextRef="#ctx0" brushRef="#br0" timeOffset="88172.13">23319 14537 0,'0'0'0,"0"-25"15,0 1 1,24 24 0,76 24-1,-26 26 1,-49 74-1,-25-25 1,-25-49 0,0-50-1,50-50 1,49-74 0,26-25-1,-1 25 1,0 50 15,-74 74-15,0 49-16</inkml:trace>
  <inkml:trace contextRef="#ctx0" brushRef="#br0" timeOffset="88605.82">24162 14537 0,'25'0'15,"-50"0"-15,75-25 16,-75-49-1,0 49-15,-49 0 16,-26 25 0,51 75-1,49-1 1,99-49 0,25-25-1,-25-25 1,-74 25 15,0 50-15,24 74-1,-24 74 1,0 1 0,0-100-16,-75 99 15,-24-98 1,-25-100-1,49-75 1,25-74 0,75-49-1,49-1 1,75 26 0,-75 98-1</inkml:trace>
  <inkml:trace contextRef="#ctx0" brushRef="#br0" timeOffset="88773.58">24906 14463 0,'0'0'0,"0"25"15,0-1 1,-25 51 0,50 24-1,-25 0 1,0 0-1,0-74 1</inkml:trace>
  <inkml:trace contextRef="#ctx0" brushRef="#br0" timeOffset="89223.2">25129 14612 0,'0'0'0,"0"24"15,0 1-15,0 0 16,-24 49 0,24 1-1,24-50-15,26 24 16,24-49 0,1-25-1,-50-24 1,0-26 15,-50-24-15,-25 0-1,25 49 1,-24 50 0,24 25-16</inkml:trace>
  <inkml:trace contextRef="#ctx0" brushRef="#br0" timeOffset="89906.22">23964 14785 0,'-25'0'31,"25"-25"-15,-25 25-16,50 0 62,0-24-46,-25-1 15,0 0-15,-25 25-16,0 0 15,0 25 1,-25 49 0,26 1-1,24-26-15,49 26 16,75-75 15,50 0-31</inkml:trace>
  <inkml:trace contextRef="#ctx0" brushRef="#br0" timeOffset="90722.36">25725 14636 0,'0'-24'16,"0"48"31,0 1-47,0 25 15,-25-1-15,25-24 16,0 25 0,-25-1-16,25 1 15,0-25 16,0-50-15,0-25 0,50-24-1,-1-25 1,1 74 0,-25 0-1,24 50 1,-49 25 15,0-1-31,0 26 16,-24 24-1,24-50 1,-25-24 0</inkml:trace>
  <inkml:trace contextRef="#ctx0" brushRef="#br0" timeOffset="90939.97">26345 15008 0,'0'50'31,"0"-25"-31,-25 0 15,25 24 1,-49 26 0,-51 24-1,26-49-15</inkml:trace>
  <inkml:trace contextRef="#ctx0" brushRef="#br0" timeOffset="92006.17">27188 14736 0,'0'0'0,"0"-25"0,25 0 15,-25 0 1,-25 50 0,25 25-1,-49 74 1,49 24 0,25-98-1,49-50 1,0-50-1,1-49 1,-26-25 0,-49 99-1,0 1 1,25 123 0,0 0-1,0-49-15,25-1 16,-1-49 15,1-74-15,-1-25-1,-24-25 1,0 0 0,0 49-1,0 75 1,-1 50-1</inkml:trace>
  <inkml:trace contextRef="#ctx0" brushRef="#br0" timeOffset="92240.16">27908 14785 0,'0'25'0,"49"25"15,-24-50 1,-124-124-16,124 173 0,99 1 16,-99-100-1,-25-49 1,0 49 15,-75 50-15,-24 100-1,49 48 1,50-24 0,100-49-1,73-50 1</inkml:trace>
  <inkml:trace contextRef="#ctx0" brushRef="#br0" timeOffset="92457.2">29495 14537 0,'0'0'0,"25"-74"15,-50 74 1,1 0-1,-1 25 1,25 74 0,25 25-1,-25 0 1,24-25 0,-24-49-16</inkml:trace>
  <inkml:trace contextRef="#ctx0" brushRef="#br0" timeOffset="92939.57">29297 14934 0,'0'0'0,"0"-99"16,25 24-1,24 26 1,26-1 0,24-24-1,-24 24 16,-26 1-31,-24 24 16,0 25 0,0 25-1,-25 74 1,0 25 0,-25-25-1,0 0 1,25-74-1,-25-25 1,75-25 0,-1-24-1,51-26 1,-51 50 0,1 25-1,-25 50 16,-1 24-15,1-24 0,0-25-1,-25 0-15</inkml:trace>
  <inkml:trace contextRef="#ctx0" brushRef="#br0" timeOffset="93356.2">30339 14860 0,'0'0'0,"50"-50"15,-26-24 1,1 24 0,-25 0-1,-25 50 1,-49 25 0,24 74-1,50-24 1,25-1 15,25-49-15,-1-25-1,-49 25 1,0 0 0,-49-1-1,49 1 1,-25-25-16,25 25 15,25-75 1,74-49 0,25-25-1,25 0 1,-50 50 0,-74 49-1</inkml:trace>
  <inkml:trace contextRef="#ctx0" brushRef="#br0" timeOffset="93656.49">30860 14835 0,'0'0'15,"0"25"1,25-25 0,-1 0-16,51-25 15,-1-25 1,-24 1-1,-50-1 1,-50 75 15,26 74-15,-1-25 0,50 1-1,49-50 1,25-25 15,-49-25-31</inkml:trace>
  <inkml:trace contextRef="#ctx0" brushRef="#br0" timeOffset="94656.93">31604 14438 0,'50'-50'16,"-100"100"-16,100-149 15,-75 123 1,-25 76-1,-24 73 1,-1 26 0,-24 24-1,0-49 1,49-25 0,26-100-16,24 1 15,49-50 16,50-25-15,1-25 0,-1-49-1,-25 0 1,1-25 0,-75 49-1,-25-24 1,-25 50-1,25 24 1,1 0 0,73 0-1,50 0 1,50 1 0,0-1-1,-50 25 16,-74 74-15,-25 1 0,-49 24-1,-26-25 1,75-49 0,-25-25-1,50-74 1,124-50-1,-50 24 1,0 51 0,-49 49-1,-50 25 1,0 49 0,0 0-1,0-49 16,50 0-15,-1-75 0,51 1-1,-26-26 1,-49 26-16,49-26 16,-74 51-1,-25 48 1,-24 1-1,-1 74 1,1 50 0,49-99-1,24-25 1,100 24 0,0-49-1,25-49 1,-25-26 15,-74 26-31</inkml:trace>
  <inkml:trace contextRef="#ctx0" brushRef="#br0" timeOffset="95290.44">32993 15331 0,'-25'0'47,"1"0"-47,-1 0 0,0 25 15,-25 0 1,26-1 0</inkml:trace>
  <inkml:trace contextRef="#ctx0" brushRef="#br0" timeOffset="96406.36">4093 16770 0,'25'-25'0,"-25"0"15,0 0-15,0 1 16,0-1-16,-74 0 16,-26 50-1,-24 24 1,-25 75 15,50 50-15,74-25-1,100-75 1,24-74 0,50-99-1,-25-50 1,-50 50-16,26-124 15,-76-25 1,-24 24 0,-24 100-1,-1 100 1,0 172 0,0 100-1,0 1 16,25-51-15,25-124-16</inkml:trace>
  <inkml:trace contextRef="#ctx0" brushRef="#br0" timeOffset="96690.44">4416 16770 0,'0'0'0,"24"-50"16,1 50-1,-74 75 1,24 24 0,0 0-1,75-49 1,24-50 0,-24-50-1,-1-49 1,-49 0 15,-74-50-15,-1 99-1,51 25 1</inkml:trace>
  <inkml:trace contextRef="#ctx0" brushRef="#br0" timeOffset="97092.03">5681 16695 0,'0'0'16,"74"0"-16,-49-24 0,-50 48 16,-49 26-1,24 49 1,25-49 15,25-25-15,0-50-1,0 0 1,50-99 0,49 25-1,-24 24 1,-26 51-1,-24 73 1,-25 75 0,0-49-16,25 24 15,-25-74 1,49-25 0</inkml:trace>
  <inkml:trace contextRef="#ctx0" brushRef="#br0" timeOffset="97356.28">6127 16695 0,'0'0'16,"25"-74"0,-50 99 15,1 49-15,-1 25-1,25-24 1,25-75-16,24 25 15,26-75 1,-26 0 0,-24-24-1,-50-25 1,-24 24 0,24 26-1</inkml:trace>
  <inkml:trace contextRef="#ctx0" brushRef="#br0" timeOffset="97572.82">6698 16274 0,'0'0'16,"49"-25"-16,-24 25 0,-25-25 15,0 50 1,-25 99-1,1 0 1,-1 25 0,25 0-1,25-75 1</inkml:trace>
  <inkml:trace contextRef="#ctx0" brushRef="#br0" timeOffset="97773.02">6648 16671 0,'0'0'0,"-25"-25"16,25 0 0,25 0-1,50-24 1,74-26-1,24 25 1</inkml:trace>
  <inkml:trace contextRef="#ctx0" brushRef="#br0" timeOffset="98840.96">8732 16695 0,'0'0'0,"25"-74"31,24 74-16,-24 0 1,0 0-16,25 74 16,-25 75-1,-25 0 1,-25-50 0,0-74-1,25-50 1,25-49-1,49-100 1,25 1 0,25 24-1,-49 49 1,-26 100 0</inkml:trace>
  <inkml:trace contextRef="#ctx0" brushRef="#br0" timeOffset="99356.65">9377 16919 0,'0'0'0,"50"-25"31,-1-50-15,1 1-1,-1 0 1,-49 49-1,-24 50 1,-26 74 0,50-50-16,0 75 15,124-74 1,50-75 0,-1-99-1,-24 25 16,-74 0-15,-26 74 0,-24 25-1,-25 50 1,-25 24 0,25 50-1,-25 199 1,-49-75-1,-25-25 1,-25-74 0,49-75-1,51-99 1,24-124 0,24 50-1</inkml:trace>
  <inkml:trace contextRef="#ctx0" brushRef="#br0" timeOffset="99506.12">10245 16447 0,'0'0'16,"25"-25"0,-25 1-1</inkml:trace>
  <inkml:trace contextRef="#ctx0" brushRef="#br0" timeOffset="99823.61">10568 16919 0,'0'0'0,"49"24"16,-24-48-1,50-51 1,-1 1 0,-24-50-1,-26 49 1,-48 75 0,-51 50-1,1 49 1,-1 0-1,75 1 1,50-51 0,99-24-1,-75-25-15</inkml:trace>
  <inkml:trace contextRef="#ctx0" brushRef="#br0" timeOffset="100190.84">11312 16770 0,'0'-25'15,"0"50"-15,0-75 16,-25 75 0,-24-25-1,49 50 1,0 24 0,24 0-1,100-49 1,0-25-1,-24-25 1,-1-74 0,-50 25-16,26-125 15,-25-24 1,-1 74 0,-49 124-1,0 75 16,-49 74-15,24 50 0,-25 24-1,50-49-15</inkml:trace>
  <inkml:trace contextRef="#ctx0" brushRef="#br0" timeOffset="100390.41">11858 16646 0,'0'0'0,"-25"0"0,0 0 16,50-25 15,25 25-15,24-25-1,25 25-15</inkml:trace>
  <inkml:trace contextRef="#ctx0" brushRef="#br0" timeOffset="100907.4">13321 16348 0,'0'25'32,"-24"24"-32,24 26 15,0-1-15,-25 125 16,0-26 15,0-123-31</inkml:trace>
  <inkml:trace contextRef="#ctx0" brushRef="#br0" timeOffset="101140.01">13669 16447 0,'0'0'0,"24"-49"0,-24 24 16,0 0-16,0 50 16,-24 74-1,-1 50 1,25 0 0,0 0-1,-25-25 16,0-75-31</inkml:trace>
  <inkml:trace contextRef="#ctx0" brushRef="#br0" timeOffset="101306.29">13321 17043 0,'0'0'0,"0"-25"15,0-50 1,0 51-1,75-1 1,74 0 0,-25 50-1</inkml:trace>
  <inkml:trace contextRef="#ctx0" brushRef="#br0" timeOffset="101609.23">13991 16943 0,'0'25'32,"0"0"-17,0 0-15,0 0 16,0 49 0,0 1-1,0-26 1,50-49-1,-1-25 1,-24-24 0,-25-26-1,-25-49 1,-24 50 0,24 49-1</inkml:trace>
  <inkml:trace contextRef="#ctx0" brushRef="#br0" timeOffset="104257.11">15752 16745 0,'0'0'0,"25"-50"15,-25 26 1,0-51-1,0 26 1,-25-1 0,1 50-16,-76 74 15,-24 100 1,50 0 0,74-75-1,50-74 16,49-75-15,0-49 0,-49 0-1,-1 24 1,-49 50 0,0 75-1,-49 148 1,24-74-1</inkml:trace>
  <inkml:trace contextRef="#ctx0" brushRef="#br0" timeOffset="104623.82">16075 16621 0,'0'0'0,"0"25"16,-25 24 0,25 1-1,-50 124 1,26-75 0,24-74-1,24-50 1,51-74-1,24-1 1,0 1 0,-74 74-1,-25 50 1,0 74 0,0 1-1,50-1 1</inkml:trace>
  <inkml:trace contextRef="#ctx0" brushRef="#br0" timeOffset="104991.07">16869 16869 0,'0'0'0,"99"-124"16,-49 50 0,-125 49-1,-49 74 1,0 75-1,50 0 1,49 0 0,25-49-1,124-100 1,0-74 0,-50-50-1,-24-74 16,-50-50-15,25 0 0,-25 149-1,0 174 1,-50 247 0,25-173-1,25 0-15</inkml:trace>
  <inkml:trace contextRef="#ctx0" brushRef="#br0" timeOffset="105824.78">18332 16894 0,'0'-50'0,"0"100"16,0-125-16,0 51 0,0 48 15,0 51 1,-24 98 0,-1 1-1,0-75 1,0-74-1,50-50 1,49-99 0,26-25-1,-1 25 1,-50 75 0,-24 74-1,-25-1 1,-25 125-1,-24-49 1,49-76 0,25-48-1,49-51 1,0-74 0,26 25-1,-76 75 1,-24 24-16,25 50 15,-50 99 1,-24 74 0,49-148-1,0-25-15</inkml:trace>
  <inkml:trace contextRef="#ctx0" brushRef="#br0" timeOffset="106557.04">19151 16819 0,'0'-74'16,"0"148"-16,0-173 0,-25 99 15,0 25 1,-74 99 0,25 25-1,74-75 1,25-24-1,24-75-15,50-25 16,-24-49 0,-1-25-1,-24 25 17,-50 49-32,0 75 31,0 50-16,0 24 1,0-74-16,25-1 16,-1-24-1,51-99 1,-50 74 0,-1-49-1,-24 49 1,0 100-1,25 24 1,0-50 0,0-98 15,0-26-15,24-24 15,-49 74-31,25 75 31,-50 0-15,25 49-16,-25 124 15,1 75 1,-26-25 0,0-50-1,26-149 1,-26-74-1,0-99 1,26-124 0,24 74-16</inkml:trace>
  <inkml:trace contextRef="#ctx0" brushRef="#br0" timeOffset="107541.8">21805 16844 0,'0'0'0,"0"-25"0,0 1 16,0-1-16,-49 0 31,24 50-31,-25 0 15,-74 74 1,75-25-16,-1 100 16,75-75-1,148-74 1,51-75 0,-26-74-1,-99 25 16,-74 0-15,-74 74 0,-1 75-1,0 49 1,26 50 0,73-75-1,-24-49-15,25-25 16,-26-50-1,1-49 1,50-50 0,24 0-1,0 75 17,-24 74-17,-51 74-15,-24 125 31,-49-100-15,74-124 15,24-74-15,50 0 0,-24 49-1,-50 75 1,-25 0-1,24 74 1,-24 0 0</inkml:trace>
  <inkml:trace contextRef="#ctx0" brushRef="#br0" timeOffset="107757.87">23219 16919 0,'0'0'0,"50"-100"15,-25 76 1,-75 48 0,-24 76-1,-1-1 1,75 0 0,0-74-16,25 0 15,50-25 1,-1 0-16</inkml:trace>
  <inkml:trace contextRef="#ctx0" brushRef="#br0" timeOffset="108774.28">23567 17092 0,'0'0'0,"24"0"31,1-25 0,25 1-31,-25-26 16,49-49 0,-24-25-1,-1-75 1,-24 125-16,-25-25 16,25 24-1,-50 100 1,-25 124-1,1 49 1,-1 1 0,25-75-1,50-75 1,25-73 0,49-26-1,0-49 16,1-75-15,-76 174 15,-24 50-15,0 74 0,0-75-1,50-49 1,24-24-1,-24-26 1,-25 0 0,-25 26-1,25 24 1,-50 49 0,50 1-1,-1-1 16,51-49-15,99-49 0,-50-26-1,-50-24 1,-49 0 0,0 74-1,-75 25 1,0 25-1,-24 74 1,49-24-16,0-26 16,-24 75 15,74-99-15,24-50-1,1-49 16,-1 24-31,1-123 16,24-51 0,-49 51-1,-25 123 1,0 75 0,-49 124-1,24 24 1,0 1-1,75-50 1</inkml:trace>
  <inkml:trace contextRef="#ctx0" brushRef="#br0" timeOffset="109074.12">25253 16894 0,'25'0'0,"-50"0"0,100-25 31,-25-25-15,-1-49-1,26 25 1,-75 49 0,24 25-1,-73 50 1,-1-1-16,25 26 16,-49 73-1,24-24 1,50-24-1,50-26 1,74-74 0,25-49-1,-75-1 1</inkml:trace>
  <inkml:trace contextRef="#ctx0" brushRef="#br0" timeOffset="110108.07">27561 16745 0,'0'0'0,"-25"-50"15,25 1 1,0 24 15,-25 50-31,0 99 16,-25 99-1,-24 50 1,24-75 15,26-123-31</inkml:trace>
  <inkml:trace contextRef="#ctx0" brushRef="#br0" timeOffset="111124.87">27238 17167 0,'0'0'16,"0"-75"-16,50-24 16,-26 99-1,1-25-15,50-24 16,24 24-1,25 0 1,-50-25 0,-24 1-1,-50 49 32,-25 99-47,-49 75 31,49 99-15,0-224 0,25-24-16,50-25 31,-1-99-15,26-25-1,-26 99 1,-24 25-1,-25 99 1,-25 25 0,50-49-1,50-51 1,49-73 15,-25-50-15,-25-50-1,-49 49 1,-50 51 0,-49 98-1,24 51 1,50-26 0,0-24-16,50-25 31,49-50-16,0-50 1,-24-49 0,-50 99-16,-1-24 15,26 24 17,-50 99-17,0 51-15,0-26 31,50-50-15,24-24 0,50-50-1,-25-49 1,-49-75 0,0-49-1,-26-26 1,-48 76-1,-1 148 1,0 99 0,0 74-1,-25 26 1,26-25 15,-26-26-15,25-98-16</inkml:trace>
  <inkml:trace contextRef="#ctx0" brushRef="#br0" timeOffset="111274.22">28801 17067 0,'0'0'16,"0"-74"15,25 74-31,49 0 15,100 0 1</inkml:trace>
  <inkml:trace contextRef="#ctx0" brushRef="#br0" timeOffset="111526.33">30413 16621 0,'-24'25'31,"-1"0"-31,25-1 16,0 26-16,0 0 16,-25 74-1,-25 0 1,1-25-1,-26-49 1</inkml:trace>
  <inkml:trace contextRef="#ctx0" brushRef="#br0" timeOffset="112208.82">30066 17043 0,'0'0'0,"74"-124"31,-49 99-16,25-25 1,74-24 0,0-1-1,-25 26 1,-24 24 0,-51 25-1,-48 50 1,-1-1-16,0 26 15,-74 73 1,49-24 15,50-99-15,50-74 15,49-51-15,25 1-1,0 50 1,-74 24 0,-50 99-1,0 1 1,0-26-16,0 1 16,24-50-1,26 0 1,49-50-1,-24-49 1,-1 0 0,-49 49-1,-50 100 17,-49 49-17,49 0 16,0-49-31,25 24 16,25-49 0,99 0-1,25-50 1,-75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5:00:07.3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4292 0,'0'0'0,"0"-25"16,25 0-1,-25 0 1,-25 50 0,0 99-1,0 99 1,0 50 0,1 0-1,-1-124 1,25-99-1,25-125 1,-25-123 0,0-50-1,0 99-15,0-174 16,24 1 0,-24 74 15,50 124-16,-50 99 1,25 74 0,24 76-1,-24 98 1,-25 0 0,-49-49-1,24-125 1,0-24-1,25-74-15</inkml:trace>
  <inkml:trace contextRef="#ctx0" brushRef="#br0" timeOffset="299.82">2084 4168 0,'0'0'0,"-25"74"15,0-24 1,0 24 0,1 25-1,24-24 1,124-75 0,-50-25-16,50-49 15,-74-26 1,-75 1-1,-50 25 1,-24 49 0,74 0-1,50 50 1</inkml:trace>
  <inkml:trace contextRef="#ctx0" brushRef="#br0" timeOffset="717.41">2654 4068 0,'50'0'16,"-100"0"-16,125 0 0,-50 0 16,-50 124-1,0 25 1,0 50 0,0 24-1,1 0 1,-1-99-1,25-74 1,-25-100 0,50-99-1,0-99 1,-1-49 0,1 24 15,50 25-16,-51 198 1,1 75 0,0 74-1,-25 100 1,-25-1 0,0-74-1,25-99-15</inkml:trace>
  <inkml:trace contextRef="#ctx0" brushRef="#br0" timeOffset="1784.11">3200 4143 0,'0'0'16,"25"0"-1,-50 49 1,0 26-1,0-1 1,50-49 0,50-25-1,24-74 1,-25-26 0,-74-24-1,25 75-15,-25 24 16,-25 25-1,25 99 1,0 75 0,50-50-1,49-50 1,25-98 15,-25-51-15,1-74-1,-51-99 1,-49 0 0,25 50-1,-50 222 1,-24 125 0,-1 99-1,25 0 1,25-74-1,75-124 1,49-100 0,25-24 15,-50-75-31,-50 0 31,-148 174 0,50 24-31,-1 26 16,25 74 0,50-125-1,49-48 1,26-76 0,-26-24-1,-24 0 1,-26 75-1,-48 173 17,24 25-17,24-25 1,26-75 0,24-49 15,51-74-16,-51-75 1,0-74 0,-24-75-1,-25 124 1,-25 125 0,0 123-1,-75 75 1,26 99-1,-1 25 1,1-149 0,24-25-16</inkml:trace>
  <inkml:trace contextRef="#ctx0" brushRef="#br0" timeOffset="2218.69">4713 4242 0,'25'-99'0,"-50"198"0,75-273 15,0 26 1,-26 98 0,1 50-1,-25-25-15,50 50 16,-25 124 0,-25 24-1,-25-49 1,0-99-1,75 0 1,49-99 15,0-26-15,-25 1-16,-74 74 16,25 25 15,-50 25-16,1 149 1,73-125 15,1-24-15,74-124 0,-99 49-1,49-74 1</inkml:trace>
  <inkml:trace contextRef="#ctx0" brushRef="#br0" timeOffset="2434.67">5507 4068 0,'0'25'31,"-25"25"-15,25-1-1,25 1-15,-25 24 16,50-24-16,24-25 16,25-100 15,-49-24-16,-25 25 1,24 24-16,1-24 16,-50 49-1,50 50 1,24 49 0</inkml:trace>
  <inkml:trace contextRef="#ctx0" brushRef="#br0" timeOffset="3150.38">7690 3895 0,'0'0'0,"25"0"16,0 0 0,-25 25-16,0 24 15,-50 1-15,1 99 16,-26-25 15,75-75-15,-25-49-1,50-74 1,25-50 0,-1 49-16,1 1 15,-25 49-15,24 0 16,-24 125 15,-50 73-15,1-98-16,-1-1 15,50-124 17,-1 1-17,26-26-15,24-49 16,-24 50 15,-25 49-15,0 50-16,-25 25 15,0 49 1,24 74 0</inkml:trace>
  <inkml:trace contextRef="#ctx0" brushRef="#br0" timeOffset="3683.87">8360 4143 0,'0'0'0,"74"-75"15,-24-49 1,24 25 0,-49 50-1,-50 49 17,-24 49-32,-26 1 15,-24 99 1,74 74-1,149-149 1,100-74 0,24-49-1,-50-51 1,-123-24 0,-100 25-1,-99 99 1,-50 50-1,124-1 1,26 1-16,24 49 16,173-24 15,1-75-15,-124-50-16,49-24 31,-74 49-16,-25 0 1,0 99 0,24 1-1,1 24 1,25-49 0</inkml:trace>
  <inkml:trace contextRef="#ctx0" brushRef="#br0" timeOffset="4017.22">9625 4168 0,'0'0'16,"50"-50"-16,-25 25 15,-1 25-15,-24 50 16,-24 49 0,-1 25 15,0-74-16,0-25 1,50-50 0,49-75-1,-24 26-15,74-75 16,-74 124 0,24 1-1,-49 73 1,49 75-1,-74-25 1,25-74 0</inkml:trace>
  <inkml:trace contextRef="#ctx0" brushRef="#br0" timeOffset="4684.3">11634 3820 0,'0'0'0,"0"-24"16,0-1 0,0 74 30,0 51-30,-24 24 0,-1-50-1,25-49 1,0 0 0</inkml:trace>
  <inkml:trace contextRef="#ctx0" brushRef="#br0" timeOffset="4818.46">11659 3721 0,'0'0'16,"0"-50"-16,0-24 15,0 49 1</inkml:trace>
  <inkml:trace contextRef="#ctx0" brushRef="#br0" timeOffset="5118.42">12031 3523 0,'0'0'0,"25"0"16,-50 49-1,-24-24-15,24 25 16,-25 123-1,100-73 1,24-26 0,-24-49-1,-50 0 17,-50-25-32,-74 24 31,0-24-16,99 25-15</inkml:trace>
  <inkml:trace contextRef="#ctx0" brushRef="#br0" timeOffset="5584.77">14190 3523 0,'0'0'0,"-25"0"15,0 0 1,-25 24 0,1 26-16,-50 124 15,49 24 1,50 1 0,74-51-1,50-123 1,-24-25-1,-26-49 1,-74-1 0,0 0-16,-50 1 0,-74-26 31,50 51-15,0 24-16,-1 0 0,50 0 15</inkml:trace>
  <inkml:trace contextRef="#ctx0" brushRef="#br0" timeOffset="5901.48">14735 3696 0,'0'0'0,"25"-49"0,-50 49 15,1-25-15,-51 74 16,25 1-1,1 99 1,74 124 0,74-174-1,0-49 1,-24-50 0,-51-50 15,-48-49-16,-100-25 1,-149 25 0,149 74-16</inkml:trace>
  <inkml:trace contextRef="#ctx0" brushRef="#br0" timeOffset="6350.59">16422 3796 0,'-25'0'47,"25"49"-47,-24 1 16,24-1-16,-50 75 31,50-74-31,0 49 16,0-74-16</inkml:trace>
  <inkml:trace contextRef="#ctx0" brushRef="#br0" timeOffset="6768.16">16621 3820 0,'24'50'0,"-48"-100"0,48 174 15,-24-74 1,-49 0-1,24-26 1,25-48 0,25-51-1,74-74 1,0 50 0,-74 74-16,25 25 15,-1 25 1,-24 25-1,0 49 1,25 25 0</inkml:trace>
  <inkml:trace contextRef="#ctx0" brushRef="#br0" timeOffset="7018.23">17489 3895 0,'0'0'0,"0"-50"15,0 1 1,-50 49 0,-49 74-1,25 100 1,74-75 0,99-25-1,50-74 1,0-74-1,-50-50 1,-50-50 0</inkml:trace>
  <inkml:trace contextRef="#ctx0" brushRef="#br0" timeOffset="7334.41">17861 3622 0,'50'-174'32,"-50"125"-32,-75 396 0,100-471 0,25-124 15,-26 273 1,-24 74-1,-49 199 1,24-199 0,0 50-1,25-174 17,50-74-17,24-25 1,1 74-1,-51 50 1,1 99 0,-50 0-1,25 1 1,-24-26 0</inkml:trace>
  <inkml:trace contextRef="#ctx0" brushRef="#br0" timeOffset="7733.35">18332 3920 0,'0'0'15,"0"-25"-15,25-25 16,25 1 0,-50 98 30,-25 1-46,0 74 16,0-25 0,25-74-1,50-50 1,0 0 0,74-74-1,-25-25 1,25 25-1,-50 74 1,-24 25 0,-25 50-1,0 24 1,-50 0 0,25-49-16,-75 0 31,50-25-31</inkml:trace>
  <inkml:trace contextRef="#ctx0" brushRef="#br0" timeOffset="8128.91">16100 3225 0,'0'25'63,"0"0"-47,0-1 15,25-48 0,24-1-31</inkml:trace>
  <inkml:trace contextRef="#ctx0" brushRef="#br0" timeOffset="8584.37">19573 4093 0,'0'25'47,"0"0"-47,0 0 15,-25-25 1,25 24-1,25-48 17,-25-1-32,24 0 15,-24 0 1,0 0 15</inkml:trace>
  <inkml:trace contextRef="#ctx0" brushRef="#br0" timeOffset="10384.43">1439 7269 0,'0'0'0,"49"-50"31,-49 25-31,0 75 47,-49-1-31,49 26-16,-50 123 15,1 1 1,24-75 0,74-99 15,100-50-16,-50 0-15,-24 0 16,24-74-16</inkml:trace>
  <inkml:trace contextRef="#ctx0" brushRef="#br0" timeOffset="10584.43">1364 7219 0,'0'0'0,"-24"-25"32,-1 25-17,25-25-15,99 1 16,-25-1 0,1 0-16,24 0 15,75-25 1</inkml:trace>
  <inkml:trace contextRef="#ctx0" brushRef="#br0" timeOffset="10750.51">1364 7566 0,'0'0'0,"-24"25"15,73-50 16,26-24-31,-1-1 16</inkml:trace>
  <inkml:trace contextRef="#ctx0" brushRef="#br0" timeOffset="10966.93">2332 7194 0,'0'0'0,"25"0"16,-25-25-1,-75 125 17,1 24-17,-50 24 1,25 26 0,-1-25-1,26-50 1</inkml:trace>
  <inkml:trace contextRef="#ctx0" brushRef="#br0" timeOffset="11168.78">1786 7715 0,'0'-124'0,"0"248"0,50-397 16,-25 174 0,-1 74 15,26 50-16,0 49 1,49 50 0,0 25-1,-25 25 1,-49-100-16</inkml:trace>
  <inkml:trace contextRef="#ctx0" brushRef="#br0" timeOffset="11483.84">943 8435 0,'0'0'0,"-25"0"16,50 0 15,49-25-31,50 0 16,223-25-1,100-24 1,-1-1 0,-123 26-1,-75-1 1,-174 25-16</inkml:trace>
  <inkml:trace contextRef="#ctx0" brushRef="#br0" timeOffset="11833.86">3250 7591 0,'0'0'0,"0"-25"16,25 0-16,-25 1 31,-25 48-15,25 1 0,-25 25-1,25-1 1,50-24-1,-1-25 1,50-74 0,-74 24-1,-25 1 1,-25 24 0,1 50-1</inkml:trace>
  <inkml:trace contextRef="#ctx0" brushRef="#br0" timeOffset="12117.59">3547 8087 0,'0'0'0,"-74"75"16,49-75-1,0 24-15,25 1 16,50-25 0,49-49-1,-49 24 1,-50 0 0,-75 0 15,-49 25-16,75 0-15</inkml:trace>
  <inkml:trace contextRef="#ctx0" brushRef="#br0" timeOffset="14834.63">5284 7145 0,'0'0'0,"0"-25"31,0 74-15,-25 1-16,0 74 15,-24 25 1,24-25 15,25-50-31</inkml:trace>
  <inkml:trace contextRef="#ctx0" brushRef="#br0" timeOffset="15050.63">4887 7938 0,'0'0'0,"25"0"62,0 0-62,24 0 16,26-24-16,-1-1 16,0 0-16,100-49 15,-75 24 1</inkml:trace>
  <inkml:trace contextRef="#ctx0" brushRef="#br0" timeOffset="15250.97">5110 7120 0,'0'0'0,"25"-75"32,-25 50-32,0 1 15,74-26 1,1 25-1,-50 0 1</inkml:trace>
  <inkml:trace contextRef="#ctx0" brushRef="#br0" timeOffset="15585.33">5557 7616 0,'0'0'0,"0"74"16,-50 1-1,25-50 1,1-25 0,24 0-1,49-100 1,50 1-1,-24 25 1,-1 49 0,25 25-1,1 25 1,-51 74 0,-49-74-1,25 49 1</inkml:trace>
  <inkml:trace contextRef="#ctx0" brushRef="#br0" timeOffset="16400.43">7938 7442 0,'0'0'0,"0"-25"16,0 1-1,0-1-15,25-25 16,0 1 0,-25-26 15,-25 26-16,-49 49 1,-75 49 0,-25 75-1,50 50 1,74-100-16,50 25 16,100-74-1,-1-50 1,0-49-1,-24-50 1,-26 0 0,-24 74-1,0 50 1,24 124 15,1 25-15,0 0-1,-1-50 1,1-74 0,-25-25-16</inkml:trace>
  <inkml:trace contextRef="#ctx0" brushRef="#br0" timeOffset="17050.77">10642 7045 0,'0'0'15,"50"-99"1,-1-50-16,-24 0 16,-25 50 15,-25 74-16,-49 125 1,-25 123 0,99 0-1,74-24 1,25-75 0,-49-50-1,-75-24 1,-24-50-16,-125 24 15,-24-48 1,49-1 0,74-25-1,50 25 1</inkml:trace>
  <inkml:trace contextRef="#ctx0" brushRef="#br0" timeOffset="17417.43">11411 7269 0,'0'0'16,"0"-25"-16,0 0 0,-49 0 16,-51 0-1,-48 75 1,48 49-1,51 50 1,73-50 0,51-99-1,24-25 1,-24-49 15,-26-25-15,-24 49-1,0 50 1,-25 99 0,-25 25-1,0-74-15</inkml:trace>
  <inkml:trace contextRef="#ctx0" brushRef="#br0" timeOffset="17900.91">11659 7219 0,'0'0'0,"25"0"15,0 0-15,-50 50 32,-49 49-17,-1 25 1,50-50-1,50-99 17,25-24-32,-1-1 15,51-49 1,-26 25 0,-74 123-1,0-24 1,-50 74-1,26-24 1,-1-75 0,50 0-16,49-50 15,1-49 1,-1 24 15,-24 51-15,-50 73-1,-25 75 1,25 0 0,-25-49-1</inkml:trace>
  <inkml:trace contextRef="#ctx0" brushRef="#br0" timeOffset="18134.2">12602 6996 0,'0'0'0,"25"0"16,-50 24-1,25 26-15,-50 99 16,-24 49 15,-25 26-15,-1 24-1,26-99 1,49-100-16</inkml:trace>
  <inkml:trace contextRef="#ctx0" brushRef="#br0" timeOffset="18367.28">12329 7492 0,'0'0'0,"74"-124"16,-24 25-1,0 49 1,24 50 0,-24 25-1,-50 74 1,-50 25 15,-24 0-15,24-99-1,50 0-15</inkml:trace>
  <inkml:trace contextRef="#ctx0" brushRef="#br0" timeOffset="18551.34">12999 6946 0,'0'0'0,"25"-25"16,-1 25-1,-48 75 1,-26 24 0,0 50-1,50-25 1</inkml:trace>
  <inkml:trace contextRef="#ctx0" brushRef="#br0" timeOffset="18834.81">13172 7442 0,'0'0'0,"50"0"31,-25-25-15,74-24 0,0-1-1,-24-24 1,-75 49-1,-50 25 1,1 25-16,-75 74 16,74 25-1,50-25 1,99-24 15,50-75-31</inkml:trace>
  <inkml:trace contextRef="#ctx0" brushRef="#br0" timeOffset="19418.11">15604 6797 0,'0'0'0,"-100"75"16,51-26 0,24 26-16,50 74 15,74-50 1,50 0 15,-75-49-15,-74-26-1,-49 1-15,-75 0 16,-25-25 0,50 0-1,74 0-15</inkml:trace>
  <inkml:trace contextRef="#ctx0" brushRef="#br0" timeOffset="19834.45">15976 7070 0,'0'0'0,"24"-74"15,-48 74 1,-26 74 15,25 25-15,50 25-1,25-74 1,49-25 0,-25-50-1,-24-49 1,0-1 0,-26-24-1,1 74 1,-25 0-1,25 75-15,-25 0 16,0-1-16,0 75 16,0-25-1,0-49 1,50-50 15,-26 0-31</inkml:trace>
  <inkml:trace contextRef="#ctx0" brushRef="#br0" timeOffset="20568.71">16720 7095 0,'0'0'0,"50"-50"15,-1 1 1,-24 49 0,-25-25 30,-25 25-30,0 0 15,25-25 63,0 0-63,0 0 1,0 1-17,-24 24 79,-1 0-78,0 0-1,25 24-15,-25 1 16,0 0-16,25 0 15,-25 0 1,100-1 0,24-24-1,0 25 1,-49 25 0,-50 0-1,-50 49 1,1 0-1,24 25 1,25-74 0,74-1-1,50-49 1,-74 25 0,24-50-1</inkml:trace>
  <inkml:trace contextRef="#ctx0" brushRef="#br0" timeOffset="20917.9">17266 7169 0,'0'0'0,"24"-74"15,-24 49 1,0 0 0,0 50-1,25 50 1,0 49-1,-25 49 1,25-98 0,24-150 31,-24 50-47,25-123 31,24-1-16,-24 49 1,-25 76 0,0 24-1,-25 49-15</inkml:trace>
  <inkml:trace contextRef="#ctx0" brushRef="#br0" timeOffset="21368.28">17911 7393 0,'0'24'16,"0"-48"0,24 24 15,-24-25-16,25 25 1,25-25 0,24 0-1,-49 0-15,50 1 16,-51-26 0,-24 25-1,-49 25 1,-26 25-1,-24 49 1,49 26 0,50-51-1,25 26 1,50-26 15,49-24-15,25-50-1,-100 25-15</inkml:trace>
  <inkml:trace contextRef="#ctx0" brushRef="#br0" timeOffset="22600.93">18630 7120 0,'0'-25'46,"0"0"17,-25 25-16,25-25 187,0 50 16,0 0-250,0 0 16,0 24-1,0-24-15,25 50 16,0-75 0,24 24-1,51-48 1,-76-1 15,1-50-15,0 1-1,0 24 1,-25 75 15,-25 25-15,0 74 0,0 25-1,-24 49 1,24 1-1,-25-26 1,-24-49 0,-50-25-1,0-49 1,50-50-16,-50-25 31,74-24-15,25-1-16</inkml:trace>
  <inkml:trace contextRef="#ctx0" brushRef="#br0" timeOffset="22801.42">19300 7665 0,'0'0'0,"74"50"15,-74 0 1,0-25-16,-25 74 16,-49-25-1,-25 1 1</inkml:trace>
  <inkml:trace contextRef="#ctx0" brushRef="#br0" timeOffset="24568.43">21011 6921 0,'25'0'0,"-25"-25"32,-25 25-17,-24 25-15,24 0 16,-49 99 0,49 0-1,99-25 1,125-24-1,-50-50 1,-100-1 0,-49 1 15,-49-25-31,-100 25 31,0 0-15,74-25-1,100-75 1,124-24 0,25 25-1,-1-25 1,-49 49 0,-74 25-1,-50 0 1,0 75-1,-25 49 1,0 0 0,25 1-1,0-51 1</inkml:trace>
  <inkml:trace contextRef="#ctx0" brushRef="#br0" timeOffset="24700.55">21656 6996 0,'0'0'0,"0"-25"32</inkml:trace>
  <inkml:trace contextRef="#ctx0" brushRef="#br0" timeOffset="25118.78">22103 7120 0,'25'-25'15,"-50"50"-15,75-50 0,-50 0 16,0 50-1,-50 0 1,25 24 0,-49 51-1,-50 24 1,49-50 0,26-49-1,49-75 1,25-24-1,24-25 1,1 24 0,-25 75-1,-1 50 1,1 49 15,25 25-15,24-25-1,50 0-15</inkml:trace>
  <inkml:trace contextRef="#ctx0" brushRef="#br0" timeOffset="26101.54">23691 7318 0,'24'0'15,"-24"-25"17,0 50-32,50 0 31,-25-25-16,49 0 1,26-50 0,-26 26-1,-49-51 1,-25 1 0,0 49-16,-25 25 15,-49 25 1,-26 74-1,51 25 1,24 25 0,50-25-1,74-75 17,75-49-17,-1-49 1,-98 24-16</inkml:trace>
  <inkml:trace contextRef="#ctx0" brushRef="#br0" timeOffset="26368.17">24782 7070 0,'0'0'16,"-49"0"0,-51 50-1,26 49 1,99-25-1,74 26 1,25-76 0,-50 1-1,-74 0 1,-24-25 15,-100 25-15,-50 0-1</inkml:trace>
  <inkml:trace contextRef="#ctx0" brushRef="#br0" timeOffset="26601.73">25204 6996 0,'0'0'0,"49"-25"16,-24 0-16,-25 0 31,-25 75-31,25-1 16,-24 100-1,24 25 1,0-100 0,-25 75-1,0-50 1,25-74-16</inkml:trace>
  <inkml:trace contextRef="#ctx0" brushRef="#br0" timeOffset="26884.8">25105 7517 0,'0'0'0,"24"-75"16,1 26-1,25-1 1,74 0-1,-74 26-15,49-1 16,-50 25 0,-24-25-1,-25 75 1,-25 24 15,1 25-15,24-24-1,-25-75 1,25 24-16</inkml:trace>
  <inkml:trace contextRef="#ctx0" brushRef="#br0" timeOffset="27034.67">25675 7120 0,'0'0'0,"0"-25"0,0 0 15,0 0 1,25 50 0,0 0-1</inkml:trace>
  <inkml:trace contextRef="#ctx0" brushRef="#br0" timeOffset="27385.28">25725 7417 0,'0'50'16,"0"-100"-16,-25 125 15,25-100 1,25 0 0,74-49-1,-25 24 1,-49 50 0,0 25-1,-75 49 1,26 26-1,-1-76 1,74-48 15,-24 24-15,25-50-16,49-24 31,-24-1-15,-26 75-1,-24 75 1,0-1 0</inkml:trace>
  <inkml:trace contextRef="#ctx0" brushRef="#br0" timeOffset="27968.67">26568 7293 0,'0'0'0,"-49"-124"32,-1 124-32,25 25 0,0 0 15,1 25-15,-1 74 32,25-25-17,49-74 1,26-25-1,-1-50 1,-24-49 0,-1 0-1,-49 74 1,25 50 0,-25 74-1,0 0 1,25-25-1,0-49-15,74-25 16,-24-49 0,-26-26-1,1-49 17,-1-99-17,1 24 1,-25 100-1,-50 124 17,-25 99-17,26 25 1,24 0 0,0-75-16,0 50 15,24-74 1</inkml:trace>
  <inkml:trace contextRef="#ctx0" brushRef="#br0" timeOffset="28135.5">27064 7269 0,'0'0'0,"0"-25"31,0 0-15,25 0-1,25 0 1,-25 25-16</inkml:trace>
  <inkml:trace contextRef="#ctx0" brushRef="#br0" timeOffset="28468.54">27461 7343 0,'25'25'16,"25"-50"-1,-25 25-15,49-50 16,-49 26 15,0-1-15,-25 0-16,-50 25 15,-49 50 1,24 49 0,26 0-1,24-25 1,50-24 0,24-50-1,1 0-15</inkml:trace>
  <inkml:trace contextRef="#ctx0" brushRef="#br0" timeOffset="28701.92">27858 7293 0,'0'0'15,"25"-24"-15,-25-1 0,25 25 32,-25 25-17,0 49 1,25 0-1,-1 1 1,-24-1 0,-24-24-1,-51-25 1,-24-1 0,49-24-16</inkml:trace>
  <inkml:trace contextRef="#ctx0" brushRef="#br0" timeOffset="30101.44">29173 7169 0,'0'0'0,"25"-24"15,-50 48 1,0 100-1,0 0 1,25-24 0,50-76-1,24-24 17,1-49-17,-26-50 1,1 24-1,-50 50 1,0 50 0,0 25-1,25 49 1,0 0 0,-1-74-16,26 0 15,-25-25 1,25-50-1,24-24 1,-24-75 0,-1 25-1,-24 50 1,-25 98 31,0 1-47</inkml:trace>
  <inkml:trace contextRef="#ctx0" brushRef="#br0" timeOffset="30552.05">29917 7393 0,'50'0'15,"-100"0"-15,125 0 16,-26-50 0,-24-24-1,0 24 1,-100 100 15,1 49-15,49 0-1,25-25 17,25-74-32,49 0 15,100-49 1,0-1-1,-1 25 1,-98 25 0,-75 25-1,-25 50 1,-49-26 0,49-49-1,50-25 16,49-74-15,-24 25 0,74-50-1,0 49 1,-75 75-16</inkml:trace>
  <inkml:trace contextRef="#ctx0" brushRef="#br0" timeOffset="30836.22">30909 7393 0,'-24'24'15,"48"-48"-15,-48 98 16,98-99 15,25-24-15,-24-51 0,-75 51-16,25 24 15,-100 0 1,26 50-1,-26 99 1,50-25 0,75-24-1,0-75 17,123 0-17,-123-25-15</inkml:trace>
  <inkml:trace contextRef="#ctx0" brushRef="#br0" timeOffset="32119.96">1885 9650 0,'-24'0'0,"48"0"16,-48-25-16,24 0 0,0 1 15,24-1 1,76-25 0,-51 50-1,26 0 1,-51 50-16,-48 99 15,-51 24 1,26-73 0,49-76 15,0-48-15,99-100-1,25-25 1,-75 74-16,1 50 15,24-24 1,-49 49-16,-25 25 16,0 49-16,0-24 15,-49 148 1,49-173 0,-25-25-1,74-74 1,51-75-1,-26 25 1,1 74 15,-51 50-15,1 99 0,-50 125-1,25-150 1,0 0-1,50-74-15</inkml:trace>
  <inkml:trace contextRef="#ctx0" brushRef="#br0" timeOffset="32818.98">3002 9476 0,'0'0'15,"-25"50"16,-25 0-31,-24 98 16,24 1 0,50-99-1,25-50 17,0-25-32,49-49 15,-24-50 1,-1 24-1,-49 76 1,25 24 0,0 74-1,0 25 1,24-49 0,76-25-1,23-50 1,-73 0-16,-1-25 15,1-49 1,-51 25 0,-24 49 15,-74 75-15,0 24-1,49 25 1,25 1-1,25-51 1,24-49 0,26-49-1,-26 24-15,26-99 16,-51 49 0,-24-49-16,25 25 15,-25-199 1,0 249-1,-25 148 17,25 50-17,0 24 1,0-98 0</inkml:trace>
  <inkml:trace contextRef="#ctx0" brushRef="#br0" timeOffset="33136.35">4316 9675 0,'25'-25'31,"0"0"-15,0-24-16,24 24 15,1-25-15,0-24 16,-26 24 15,-48 25-15,-51 75 0,-24 49-1,74-24-15,0 73 16,25-98-1,75 49 1,-1-74-16,1-25 0</inkml:trace>
  <inkml:trace contextRef="#ctx0" brushRef="#br0" timeOffset="33687.08">6599 9526 0,'0'-25'0,"0"50"0,0-75 16,0 26-1,-25 24 1,0 24 15,0 1-31,0 50 16,1 24-1,24 0-15,74-49 32,-24-50-17,-1-50 1,-24-24-1,-50-26 1,-49 26 0,24 24-1,25 75 1</inkml:trace>
  <inkml:trace contextRef="#ctx0" brushRef="#br0" timeOffset="34069.24">7219 9377 0,'0'0'16,"0"-25"-16,25 1 16,-50 73 15,25 26-16,-25 173 1,-25-99-16,26 24 16,-1-24-16,0-25 15,50 0 1,74-149 0,0-74-1,-24-50 1,-75-49-1,-50 24 1,-74 50 0,25 74 15,49 26-15</inkml:trace>
  <inkml:trace contextRef="#ctx0" brushRef="#br0" timeOffset="34273.18">8335 9179 0,'0'0'16,"25"0"-16,-50 25 15,0-1 1,25 26-16,-49 74 15,24 50 1,25-75 0,-25 50-1</inkml:trace>
  <inkml:trace contextRef="#ctx0" brushRef="#br0" timeOffset="34902.83">8186 9625 0,'0'0'0,"75"-99"16,-26 74-1,51-24 1,-1-1 0,0-24-1,-74 49 1,0 0-1,-25 50 1,-25 99 0,0-75-16,-25 100 31,26-50-15,-1-74-1,99-99 16,25-25-15,50-1 0,-25 51-1,-74 74 1,-25-1-16,24 76 16,-24-51-1,124 26 1,-50-100-1,-24-25 1,-26-24 0,-49-25-1,0 49 17,-25 50-17,1 50 1,-1 49-1,0 0 1,149 50 0,-50-124-1</inkml:trace>
  <inkml:trace contextRef="#ctx0" brushRef="#br0" timeOffset="35501.8">11312 9080 0,'0'0'0,"0"-25"15,-25 0 1,-24 50 0,-26 74-1,26 50 1,73-50-1,100-25 1,-24-24 0,-76-25-1,-73 0 1,-75-1 0,-25-24-1,74-24 1,51-26-1,73 0 1</inkml:trace>
  <inkml:trace contextRef="#ctx0" brushRef="#br0" timeOffset="35835.5">11833 9278 0,'25'0'15,"-50"0"-15,25-25 16,-99 25-1,-25 50 1,24 24 0,76 1-1,73-51 1,50-48 0,25-26-1,-49-24 1,-1 24-1,-74 25-15,25 25 16,-25 75 0,-25 24-1,1 25 17,-1-25-17,0-74-15</inkml:trace>
  <inkml:trace contextRef="#ctx0" brushRef="#br0" timeOffset="36485.46">12131 9278 0,'0'0'0,"49"-25"16,-24 25 0,0 75-1,-75-1 1,1 0-1,24-49 1,25 0 0,99-75-1,0-49 17,0 0-17,-24 74 1,-75 50-1,0 49 1,-50 50 0,150-148 31,-51-26-47,50-24 15,-24-1 1,-50 75 15,-50 25-31,25 49 16,25 1-1,74-50 17,0-25-32,-25 0 15,1-25-15,49-25 16,-50-49-1,-74 0 1,0 74 0,-74 50-1,24 74 1,25 0 0,75-24-1,49-1 1,-24-49-16</inkml:trace>
  <inkml:trace contextRef="#ctx0" brushRef="#br0" timeOffset="37368.89">15207 9154 0,'0'0'0,"24"0"31,-24 25-16,0 0-15,-24 74 16,-26 25 0,0-25-1,26-49 17,-1-50-17,50-25 1,49-50-1,25-49 1,1 50 0,-51 74-1,-24 74 1,-75 50 0,1-24-1,-1-76 1,50 1-1,25-74 1,49-51 0,75-24-1,-25 50 17,-74 49-17,-25 100 1,-50-1-1,0 0 1</inkml:trace>
  <inkml:trace contextRef="#ctx0" brushRef="#br0" timeOffset="37968.57">16075 9452 0,'0'0'16,"25"-25"-16,24 0 15,26-25 1,24 1 0,-74-1-16,0 1 31,-125 73 0,-24 51-15,50 24-1,49 0 1,124-74 0,125-25-1,24-25 1,-50 0 0,-74-74-1,-74 0 1,-125 49-1,-24 100 1,25 24 0,49 1-1,50-26 17,49-24-17,25-50 1,-24 1-1,-26-26 1,1 25 0,-25 25-1,0 25 1,-25 0-16,24 49 16,-48-24-1,24-25 1</inkml:trace>
  <inkml:trace contextRef="#ctx0" brushRef="#br0" timeOffset="38318.87">17414 9377 0,'0'0'0,"25"0"16,0 0-1,-25 0 1,0 50-1,-50 24 1,26-49-16,24 0 16,-25-25-1,74-25 1,51-74 0,49 0-1,-25 49 1,-75 50-1,-24 25 1,0 49 0,-25 1-1,-25-1 17</inkml:trace>
  <inkml:trace contextRef="#ctx0" brushRef="#br0" timeOffset="38553.22">18407 9476 0,'0'0'0,"25"0"31,-1 25 0,-24 0-15,0 0 31,25-25-32,-25-25 1,0-25 0</inkml:trace>
  <inkml:trace contextRef="#ctx0" brushRef="#br0" timeOffset="40386.19">20069 9253 0,'25'-49'16,"-50"98"-16,74-123 0,-73 123 31,-1 1-16,-25 99 1,25-50 0,75-74-1,49-75 1,25-49 0,0 0-1,-49 0 1,-50 99-1,-1 24 1,-24 26 0,0 0-16,75 49 31,-26-74-15,-24-75-1,25-24 1,-25-26-1,-50-24 1,50 0 0</inkml:trace>
  <inkml:trace contextRef="#ctx0" brushRef="#br0" timeOffset="40738.92">20987 8856 0,'0'0'0,"24"0"0,26 0 15,-25 0 1,-25 75 0,0-1-16,-25 100 15,-49-25 17,49-75-17,0-49 1,25-50-1,50-25 1,-1-74 0,26 50-1,-26 74 1,1 50 0,-25 49-1,-25 50 16,25-100-31</inkml:trace>
  <inkml:trace contextRef="#ctx0" brushRef="#br0" timeOffset="41052.41">21681 9328 0,'0'0'15,"50"-25"1,0 0-1,-26 25-15,1-50 16,-25 26 0,25-1-16,-25 0 15,-50 0 1,-49 75 0,25 24-1,49 25 1,0 1-1,75-76 1,-1-24 15,51-24-15,-51-1-16</inkml:trace>
  <inkml:trace contextRef="#ctx0" brushRef="#br0" timeOffset="41320.76">22227 9154 0,'0'0'0,"25"0"0,0 25 16,-25 0 0,0 49-1,-25-24 1,0-50 0,25 24-1,25-48 1,74-51-1,-25 26 17,-24 24-32,-25 25 15,0 49 17,0 1-32,74 24 15</inkml:trace>
  <inkml:trace contextRef="#ctx0" brushRef="#br0" timeOffset="41570.49">23815 8831 0,'0'0'15,"0"0"16,-25 25-31,25 25 0,0-1 16,-25 175 15,25-51-15,-50-49 0,1-49-1</inkml:trace>
  <inkml:trace contextRef="#ctx0" brushRef="#br0" timeOffset="42220.27">23591 9402 0,'298'-273'94,"-248"224"-94,-373 520 0,695-967 0,-769 843 0,869-744 15,-447 397 1,-1 25 15,-48 25-15,24 74 0,-25 0-1,0-25 1,0-50-1,25-24 1,25-25 0,0-49-16,49-26 15,1-24 1,-26 74 0,-24 25-1,0 50 1,0 24-1,49-49 17,25 0-17,1-25 1,-26-75 0,-49-73-1,-25 98 1,0 25-16,-25 25 15,-49 50 1,49 24 0,0 25-1,50-24 1,0-26 0,49 1-1,-24-25 1</inkml:trace>
  <inkml:trace contextRef="#ctx0" brushRef="#br0" timeOffset="44969.29">26370 9104 0,'25'0'16,"-50"0"-16,50-24 0,-1 24 15,1 0 1,-25 74 0,-49 199-1,24-50 1,0-74-1,0-50 1,25-148 15,-25-1-15,25-25 0,0-123-1,25-25 1,25 0-1,24 74 1,-49 124-16,0 25 16,0 0-16,-1 49 15,-24 175 1,-24-51 0,-1-73-1,0-76 1</inkml:trace>
  <inkml:trace contextRef="#ctx0" brushRef="#br0" timeOffset="45253.15">26965 9129 0,'0'0'16,"-25"50"-1,1-25 1,-1-1-16,0 26 15,25 0 1,50-26 0,49-24-1,-25-49 1,-49-26 0,-50 1-1,-49 24 1,-1 1-1,51 49 1</inkml:trace>
  <inkml:trace contextRef="#ctx0" brushRef="#br0" timeOffset="45707.18">27412 9080 0,'49'0'16,"-24"24"-16,-99-48 0,173 73 15,-99 26 1,0 49 0,-50 24-1,25 76 1,1-125-16,24 0 16,-25 50-1,0-174 16,0-99-15,25 50-16,-25-150 31,1-24-15,24 50 0,24 74-1,1 25 1,74 74-1,1 50 1,-1 49 0,-49 50-1,-50 25 1,-100 25 0,76-150-1</inkml:trace>
  <inkml:trace contextRef="#ctx0" brushRef="#br0" timeOffset="46804.17">27908 9154 0,'0'0'16,"25"0"-16,-25 25 15,-25 0 1,-25-1-1,50 26-15,-25-25 16,25 24-16,50-49 31,-25 0-15,0-24-16,24-51 16,-24-24-1,0 0 1,-25 74-1,-25 99 17,25 50-17,25-24 17,74-51-17,-49-49-15,24 0 16,1 0-16,24-74 15,-74-25 1,-1-100 0,-48 1-1,24 74 1,-25 124 0,-25 124-1,25 49 1,50 1-1,50-50 1,98-74 15,-74-50-15,-24-50 0,-75-49-1,-50 49 1,-24 50-1,-1 50 1,26 24 0,49 1-1,74-75 1,25 0 0,-49-25-16,-25 0 15,24-74 1,-24 0-1,0 24 17,-25 125-17,0 49 1,0 25 0,50-50-1,49-24 1,25-50-1,-50-25 1,-24-74 0,0-99-1,-1-175 1,-49 274 0,25 50-16,-50 98 31,25 75-16,-25 50 1,25-75 0,0 75 15,0-75-31</inkml:trace>
  <inkml:trace contextRef="#ctx0" brushRef="#br0" timeOffset="47053.15">29371 9104 0,'0'0'0,"0"-49"16,50-51-1,-25 76 1,24-1 0,1 50-1,0 49 1,-50 1 15,-25 24-31,25-50 31,-25-49-15,50-24-16</inkml:trace>
  <inkml:trace contextRef="#ctx0" brushRef="#br0" timeOffset="47536.56">29967 8955 0,'25'-24'15,"-50"48"-15,50-73 16,-100 49 0,1 74-1,24 1 1,50-1 0,25-24-1,74-25 16,-49-25-31,-25-25 0,74-50 32,-74 26-17,24-51 1,-49 76-16,25 24 16,0 24-1,-25 76 1,0-1-1,-25-49 1,25-26 0,25-24-1,24-74 1,51-25 0,-26-25-1,25 99 1,-74 99 15,0-49-15,0 74-1,0-24-15</inkml:trace>
  <inkml:trace contextRef="#ctx0" brushRef="#br0" timeOffset="48089.16">31480 9005 0,'0'0'0,"0"-25"0,0 75 47,-25 0-47,25 49 16,-25 0-1,25-74 1,25-50 31,0 0-31,74-99-1,0 25 1,-49 74-16,0 25 15,-50 25 1,-25 99 0,-25-50-1,50-49 1,-25-25 0,125-74 15,24-25-16,-50 49 1,-49 50 15,-25 25-15,25 0-16,-25 24 16,-25 50-1,0-49 1</inkml:trace>
  <inkml:trace contextRef="#ctx0" brushRef="#br0" timeOffset="48690.1">32150 9204 0,'0'0'16,"49"-25"0,-24 0-1,25-25 1,-1 26-1,-24-1 17,-25 0-17,-25 25-15,1 0 16,-26 0-16,-24 50 16,24-1-1,25 50 1,75-49-1,49-25 1,0-25 0,1-50-1,-51 25 1,-24-74 0,0 50-1,-75 49 1,50 24 15,-25 51-31,1-26 31,73-24-15,1-25 0,24-25-1,-24-24 1,-25 49-1,-1 25 17,1 24-17,-25 1-15,50-25 16,-1-1 0</inkml:trace>
  <inkml:trace contextRef="#ctx0" brushRef="#br0" timeOffset="49021.32">32968 9179 0,'0'0'16,"50"-25"-16,-25 0 0,0 0 31,24 25-15,-49 50-1,-25 24 1,-24-24-1,74-75 32,24 0-47,26-49 16,-1 49 0,-24 50-1,-1 25 1,-24 49-1,-25-25 1,-25-24 0</inkml:trace>
  <inkml:trace contextRef="#ctx0" brushRef="#br0" timeOffset="50154.29">2357 11139 0,'0'-25'0,"0"50"0,0-25 31,0 49-15,0 26-16,-25 173 16,-25-25-1,25-74 1,25-100 0,25-49-1,25-74 1,49-50-1,-49 25 17,-25 74-32,-1 74 31,26 150-15,-50-75-1,-25-74 1,0 24-1,1-49-15,-1 0 16,-25-50 0,25-50-1</inkml:trace>
  <inkml:trace contextRef="#ctx0" brushRef="#br0" timeOffset="50504.38">2778 11858 0,'0'0'0,"100"0"31,-76 0-31,26-25 16,-25 0 0,0 1-16,-1-26 15,-24 0 1,0 1-1,-49 49 1,-1 74 0,25 50-1,-24 0 1,49-49 0,49-51-1,26-24 1,98-74 15,-123 49-31</inkml:trace>
  <inkml:trace contextRef="#ctx0" brushRef="#br0" timeOffset="51637.66">3647 11560 0,'0'0'16,"24"-25"-16,1 1 15,-50 48 48,1 1-63,-26 0 15,25 25-15,-49 24 16,-1 25 0,75-49 15,25-25-15,74-25-1,-24-25-15,74-25 16,-50 1-1,-74 24 1,-1-74 0,-73 74 15,24 99-15,0 1-1,0-1 1,25-49-1,50-25 17,-25-25-32,0 25 15,-1-49-15,26 24 16,25-75 0,-51 76-16,1-1 15,0 0 1,25 75-1,-26 49 1,-48 0 0,24-49-1,0-25 1,0-1 0,24-123-1,51 0 1,-26 49-1,-24 25-15,25 25 16,-25 0 0,-1 100 15,-24-26-15,0-49-1,25-25 1,25-50-1,24-24 1,-49 49 0,0 25-1,-25 25-15,25 0 16,49 24 0,125-24-1,-75-50 1,-50 25-1,-24-24-15,-26-26 16,1 25-16,-25-99 16,-49 50 15,24 74-15,-50 0-1,26 148 1,49-48-1,99 24 1,25-50 0</inkml:trace>
  <inkml:trace contextRef="#ctx0" brushRef="#br0" timeOffset="52270.6">6847 11188 0,'0'0'16,"25"25"0,-50 25-1,50-1 1,-25 26-16,0-1 15,-25 199 1,0-199 0,0 75-1,0-99 1,25-25 0,0-100-1,25-49 1,74-74 15,25 24-31,0 75 16,-74 99 15,-25 25-31,-50-1 16,-49 175-1,24-150 1,-74 26-1,99-75-15,0 0 16,50-25 0,25 0-1,-1 25 1,1 50 0,-25 24-1,0-49 1,-1 50-1,-24-26 1</inkml:trace>
  <inkml:trace contextRef="#ctx0" brushRef="#br0" timeOffset="52891.27">7442 11684 0,'50'-49'0,"-100"98"0,125-123 16,-51 74-1,1 0 1,-25 25 0,0 74-1,-25-25 1,1 1 0,24-100-1,0 0 1,74-74-1,0 49-15,50-74 16,-99 99 15,50 50-15,-75 50 0,-25-1-1,25 25 1,0-49-1,74-75 1,25-49 0,1-75-1,-100 124 1,24 25 15,-73 74-15,24 1-1,25-1 1,50-49 0,24-25 15,1-25-15,-26 1-1,-49-26-15,25 25 16,-75-25-1,1 26-15,24 24 16,-25-25 0</inkml:trace>
  <inkml:trace contextRef="#ctx0" brushRef="#br0" timeOffset="53321.06">8534 11535 0,'0'0'0,"49"0"16,-24 0-1,-25 75 1,-25 24 15,25-24-15,75-1 0,-26-74-1,75-25 1,0-74-1,-99 24 1,-25 51 15,-25 73-15,25 26 0,50-26-1,0-24 1,-26-25-1,1 0-15,50-49 16,-51-76 15,-24 1-15,0 25 0,0 50-1</inkml:trace>
  <inkml:trace contextRef="#ctx0" brushRef="#br0" timeOffset="53636.43">9600 11610 0,'0'0'0,"25"49"16,-50 26 0,0-25-1,25-26 1,-24-24-1,73-49 1,-24-1-16,50-49 31,24-25-15,-25 99 0,-24 25-1,-1 74 1,-24 50-1,-25-24 1,0-26-16</inkml:trace>
  <inkml:trace contextRef="#ctx0" brushRef="#br0" timeOffset="53836.71">10766 11858 0,'0'0'0,"75"-25"16,-51 25 0,-24 50-16,-24 24 31,-51 50-15,-24 25-1,49-50-15</inkml:trace>
  <inkml:trace contextRef="#ctx0" brushRef="#br0" timeOffset="54603.6">12428 11362 0,'0'0'0,"50"-99"32,-50 74-32,0 50 15,-25 99 17,-49 99-17,49 0 1,25-148-16</inkml:trace>
  <inkml:trace contextRef="#ctx0" brushRef="#br0" timeOffset="55270.16">12304 11709 0,'0'0'0,"0"-50"0,-25 26 15,25-1 1,75 50-1,24-25 1,50-50 0,-25-24-1,-50-1 17,-49 1-17,-25 24 1,25 50-1,-25 75 1,-50 49 0,1 49-1,24-123-15,-25 74 16,26-99 0,73-75 15,50-49-16,1 0 1,-1 49 0,-25 75 15,-49 49-15,49 26-1,26-76 1,-1-24-1,-49-24-15,24-26 16,-74-49 0,0-1-1,-25 51 1,-24 98 0,49 51-1,49-1 1,75 0-1,99-74 1,-74 0 0</inkml:trace>
  <inkml:trace contextRef="#ctx0" brushRef="#br0" timeOffset="55619.99">15604 11213 0,'0'0'0,"0"-25"16,0 0-16,0 1 15,-25-26 1,25 25 0,-50 25-1,-24 99 1,24 50-1,50 25 1,-25-100-16,25 125 16,-24 24 15,-51 0-15,-24-24-1,-25-125 1,49-74-1,51-99 1</inkml:trace>
  <inkml:trace contextRef="#ctx0" brushRef="#br0" timeOffset="55987.63">15008 12056 0,'0'0'0,"25"-148"16,49 73 0,125-49-1,-1 50 16,-24-1-31,0 26 16,-100-1 0,-49 50 15,-50 0-15,-25 50-1,26-26-15,-1 51 16,50-50-1,99 74 1,0-99 0,-75-25-1,-49 0 1,-49-49 0,-51-1-1,1 26 1,99 24-1</inkml:trace>
  <inkml:trace contextRef="#ctx0" brushRef="#br0" timeOffset="56221.26">16596 10940 0,'0'0'0,"0"25"16,-25 0-1,25 24-15,-25 26 16,0 49 0,1 0-1,-1 0 1,25-25 0,-25-74-1,50-25 1</inkml:trace>
  <inkml:trace contextRef="#ctx0" brushRef="#br0" timeOffset="56421.14">16571 11461 0,'50'-99'0,"-100"198"16,224-372-16,-125 75 31,-73 198-15,-1 74-1,-25 75 1,25 49-1,0-24 1,1-25 0,24-75-1,74-74 1</inkml:trace>
  <inkml:trace contextRef="#ctx0" brushRef="#br0" timeOffset="56983.17">16968 11535 0,'0'0'15,"0"-24"-15,0-1 16,-25 50 0,-24 24 15,49 1-15,24-1-1,76-24 1,-1-50-1,-25 25 1,-74-49 0,-25-1-1,1 1 1,48 24 0,76 0-1,-26 0 1,-49 25-1,0 0 1,-25 25 15,-25 74-15,0-24 0,50 24-1,49-74 1,26-25-1,24-75 1,-75 1 0,-24-1-1,-25 26 1,0 24 0,-50 75 30</inkml:trace>
  <inkml:trace contextRef="#ctx0" brushRef="#br0" timeOffset="57153.19">17960 11461 0,'0'0'0,"50"-25"16,-25 0 0,-25 50 15,-25 50-16,0-1 1,0-24 0,-24-1-1</inkml:trace>
  <inkml:trace contextRef="#ctx0" brushRef="#br0" timeOffset="57769.84">18109 11312 0,'0'0'0,"25"-49"0,0 24 16,0 0-1,-25 0-15,24 25 16,1 25 0,25 25-1,-50 24 1,0 25-1,0 0 1,-25-74 0,25 0-1,74-50 1,75-24 0,99-51-1,-198 76 1,-1 24-16,-24 0 15,-25-25 1,-25 25 31,25 25-31,0-1-1,0 51 1,0-1-1,-24 25 1,-1 75 0,-25 25-1,-74 49 1,25-149-16,-99 50 16,49-124-1,49-75 1,51-99-1,98-124 1,100-99 0</inkml:trace>
  <inkml:trace contextRef="#ctx0" brushRef="#br0" timeOffset="58837.1">20069 11362 0,'-25'0'31,"25"49"-15,-25-24-16,50-25 15,99 0 1,50-25 0,-25-49-1,-75-75 1,-74 124 0,-25-24-16,-24 24 15,-26 50 1,26 99-1,24 25 1,74-25 15,75-75-15,50-24 0,-25-75-1,-50 1-15</inkml:trace>
  <inkml:trace contextRef="#ctx0" brushRef="#br0" timeOffset="59170.42">21036 11089 0,'50'-25'31,"-25"25"-31,0 0 15,-1 50 1,1-25-16,0 99 31,-25-25-15,-50 0 0,50-74-1,-24-25 1,24-25-16,24-74 15,51-75 1,-1 25 0,-24 50-1,-50 74-15</inkml:trace>
  <inkml:trace contextRef="#ctx0" brushRef="#br0" timeOffset="59454.2">21532 11089 0,'0'0'0,"25"25"31,-25 0-15,0 24 0,-25 26-1,-24-26 1,49 1-1,-25-50 1,50-50 0,74-49-1,25-50 1,-25 25 0,-24 74-1</inkml:trace>
  <inkml:trace contextRef="#ctx0" brushRef="#br0" timeOffset="59887.62">22202 11014 0,'0'0'0,"25"0"16,-50 0 15,-49 50-15,-1 25-1,51-1 1,48-49 0,26-25-1,74-50 1,-25-24 0,-24 24-16,98 0 15,-49 26 1,-74 73-1,-50 51 1,-25 24 15,-49-25-15,74-74 0,0-50-1,74-50 1,50-49-1,25 0 1,-75 75-16</inkml:trace>
  <inkml:trace contextRef="#ctx0" brushRef="#br0" timeOffset="60104.32">23294 10915 0,'-50'25'16,"100"-50"-16,-149 75 15,74 24 1,50 1-1,49-50 1,50 74 0,-50-50-1,-24 26 1,-124 24 0,-1-99-1,-123 25 1,123-25-16</inkml:trace>
  <inkml:trace contextRef="#ctx0" brushRef="#br0" timeOffset="60826.45">24633 11039 0,'0'0'0,"25"-25"15,-50 50 16,1 25-31,-51 74 16,50-25 15,75-49-15,49-50 0,50-75-1,-25-49 1,-74 25-1,-26 25 1,-24 98 0,-24 101-1,24-1 1,24-50 0,26-49-1,0-50 1,-1-49-1,-24-26 17,0-24-17,-25 25 1,25 49 0,-25 26-1</inkml:trace>
  <inkml:trace contextRef="#ctx0" brushRef="#br0" timeOffset="61304.24">25402 10965 0,'50'0'15,"-100"0"-15,100-25 16,-50 0 0,0 50 15,-25 0-16,25 0-15,0-1 16,0 1 0,0 25-1,50-25 1,-25-25 0,-1 0-1,26-25 1,-25 0-1,0 0 1,-1 25 15,-24-25 1,25 1-32,0-1 15,74-25 1,-74 1-1,49 24 1,-49 25-16,0-25 31,0 50-15</inkml:trace>
  <inkml:trace contextRef="#ctx0" brushRef="#br0" timeOffset="61887.15">25824 10940 0,'0'-25'0,"0"50"16,25-50-16,0 25 0,-1 0 15,1 25 17,-25 0-32,0 49 15,0 26 1,-49-1-1,24-50 1,0-24 0,25-50 15,0 1-15,50-76-1,24-24 1,-24 50-16,74-50 15,-25 74 1</inkml:trace>
  <inkml:trace contextRef="#ctx0" brushRef="#br0" timeOffset="62138.45">26543 11213 0,'0'0'0,"75"0"16,-26-25-1,1-49 1,-25-26 15,-25 1-15,-99 99 0,-1 124-1,76 50 1,48-25-1,125-75 1,-49-49-16</inkml:trace>
  <inkml:trace contextRef="#ctx0" brushRef="#br0" timeOffset="62672.57">27685 11139 0,'49'-25'0,"-98"50"0,98-25 32,-49 24-17,-25 1-15,25 25 16,-49 24 0,-1-24-1,50-25 1,25-50 15,25-25-31,-1 1 16,50-26-1,-74 75-15,25-25 16,-50 75 0,-50 99-1,1-75 16,49-49-31,49-75 32,75-49-1,25-25-15,-50 50-1,-49 74 1,-25 74-1,-25 1 1,-25-26-16,25 1 16,0-25-1,25-25-15</inkml:trace>
  <inkml:trace contextRef="#ctx0" brushRef="#br0" timeOffset="63304.95">28404 11362 0,'149'-75'31,"-124"1"-15,-1 24-16,1 1 15,-248 297-15,397-496 16,-249 322 0,1 50 15,24-25-15,50-74-16,25 0 31,25-75-16,-1 26-15,26-76 16,-1 1 0,-49 74-1,0 50 1,-25 50 0,49-1-1,50-49 16,75-25-31,-50-50 16,0-24 15,-99 49-15,-25 0 0,-25 0-1,-74 125 1,49-26-1,50 0 1,50-49 0,74-25-1,-25-49 1,-24-26 0,-26-74-1,-24 25 1,50-124-1,-51 149 17,-48 99-17,-51 99 1,50-24-16</inkml:trace>
  <inkml:trace contextRef="#ctx0" brushRef="#br0" timeOffset="63655.06">29967 11287 0,'49'25'0,"-98"-50"0,173 50 16,-99-25-16,24-25 15,50-24 1,-74 24-16,25 0 16,-50 0-1,-25 50 1,-49 0-16,-50 99 31,49-50-15,1 26-1,123-26 1,100-74 0,50-25-1,-26-24 1,-24-75-1,-99 49 1,-1-24 0,-73 74-16</inkml:trace>
  <inkml:trace contextRef="#ctx0" brushRef="#br0" timeOffset="66020.61">27883 11139 0,'0'0'0,"-50"0"16,1 0 0,24 0-1,0 0 1,25 24 0,25-24-1,25 0 1,-1-24-1,-24 48 1,-25 76 0,-25 24 15,50-50-15,49-49-1,50-50 1,50-49-1,-50-26 1,0 26 0,-74 49-1,-25 50 1,74 124 0,25-75-1,74-74 1,1 0-1,-26-74 1,-24-25 0,-25 24 15,-49 75-15,-50 50-1,24 74 1,26-25-1,98-49 1,249-1 0,-149-49-1,-50-49 1,-74 24 0,-75 0-1,-74 50 16,0 0-31,-74-1 16,0-24 0</inkml:trace>
  <inkml:trace contextRef="#ctx0" brushRef="#br0" timeOffset="67104.89">2555 13570 0,'0'0'0,"25"-100"31,0 76-31,-75 48 31,1 1-31,-26 149 16,-24 24 15,99-24-15,74-100 0,100-74-1,0-49 1,-1-75-1,-74 49 1,-99 26-16,0-1 16,-49 75-1,-26 25 1,-24 49 0,99 0-1,50-49 1,74-50-1,-50-75 1,-24 1 15,-75-25-15,-49 24 0,-26 1-1,76 49 1,73 0-16</inkml:trace>
  <inkml:trace contextRef="#ctx0" brushRef="#br0" timeOffset="67487.86">3324 13743 0,'0'0'16,"0"50"-16,0 49 16,-49 25-1,-1-49 1,25-75-1,50-100 1,74-48 15,25-51-15,-99 174 0,-25 100-1,-25 24 1,25 0-1,25-49 1,49-75 0,50-74-1,0-1 1,-49 76 0,-50 24-1,-25 74 1,-25-24-1</inkml:trace>
  <inkml:trace contextRef="#ctx0" brushRef="#br0" timeOffset="67688.33">4143 13644 0,'0'0'16,"25"-25"-1,-1 25 1,-73 99-1,-1 75 1,-49 99 0,-25 25-1,74-50 1,25-149 0</inkml:trace>
  <inkml:trace contextRef="#ctx0" brushRef="#br0" timeOffset="67921.21">3919 13991 0,'0'0'16,"50"-173"-16,25 24 31,-1 50-15,-24 49-1,-1 50 1,-24 25-1,0 74 1,-50 149 0,-49-124-1,24-99 1</inkml:trace>
  <inkml:trace contextRef="#ctx0" brushRef="#br0" timeOffset="68471.17">4490 13619 0,'0'0'0,"25"-25"31,-25 75-15,-50 49 0,25 1-1,25-76-15,50 1 16,0-74-1,24-26 1,-24-24 0,-25 0-1,-25 74 1,0 50 0,24 49-1,26 50 16,-25-49-31,99-1 16,-50-49 0,1-25-16,98-50 15,-49-74 1,0-50 0,-74-74-1,-50 75 1,0 123-1,-50 149 1,1 125 0,-1-1-1,50-49 1,50-100 0,-1-74-1,-24-25-15</inkml:trace>
  <inkml:trace contextRef="#ctx0" brushRef="#br0" timeOffset="69139.52">5606 13718 0,'0'0'0,"-24"25"0,24 0 16,24-25 15,1-50-31,50 1 15,-1-26 1,-24-24 0,-75 124 15,-25 0-31,1 74 16,49 0-1,24-49 1,100-50 15,75-25-15,49-25-1,-25-24 1,-49 24 0,-75 1-1,-173 98 16,-50 51-15,99-26 0,50-24-1,49-50 1,75-25 0,25 0-1,-50-25 1,-75-24-1,-49-50 17,0 25-32,-25 24 15,1-24 1,-1 99 15,25 50-31,-25 99 16,-49 74-1,-1 0 1,75-124-16</inkml:trace>
  <inkml:trace contextRef="#ctx0" brushRef="#br0" timeOffset="69441.8">8335 13818 0,'0'0'15,"0"-25"-15,0 0 47,0 50-31</inkml:trace>
  <inkml:trace contextRef="#ctx0" brushRef="#br0" timeOffset="69571.23">8335 14066 0,'0'49'0,"0"-98"0,-25 123 0,25-24 15,-24-50 1,24 25 0</inkml:trace>
  <inkml:trace contextRef="#ctx0" brushRef="#br0" timeOffset="70056.32">9352 13867 0,'0'0'0,"-25"0"31,75 0 0,0-24-15,74-26-1,25 25 1,-75 0-16</inkml:trace>
  <inkml:trace contextRef="#ctx0" brushRef="#br0" timeOffset="70505.89">9898 13694 0,'25'-25'15,"-50"50"-15,50-75 0,0 25 16,-25 0-16,74 1 15,25-1 17,-49 50-17,-50 74 1,-50 25 0,1-50-1,24-74 1,50 0-1,-1-24 1,51 24 0,-50 24-1,-25 1-15,0 0 16,0 25 0,-25-1-16,-25-24 31,-49 0-31,25 0 15,49-25 1</inkml:trace>
  <inkml:trace contextRef="#ctx0" brushRef="#br0" timeOffset="70810.13">10791 13644 0,'0'-25'16,"-25"25"-16,0 25 15,1-25-15,-1 74 16,74 51 0,51-26-1,-1-25 1,-50 1-1,-49-51 17,-49 1-17,-75 0 1,-25-75 0</inkml:trace>
  <inkml:trace contextRef="#ctx0" brushRef="#br0" timeOffset="70972.16">10841 13644 0,'0'0'0,"49"-25"15,-24 0-15,25-49 16,-1 0 0,75-1-1,0 50 1</inkml:trace>
  <inkml:trace contextRef="#ctx0" brushRef="#br0" timeOffset="71222.2">11907 14140 0,'0'0'0,"0"25"16,0 0-16,0 0 15,-74 74 1,-50 0 0,49-49-1,1-1-15,0 1 16</inkml:trace>
  <inkml:trace contextRef="#ctx0" brushRef="#br0" timeOffset="71789.32">13470 13470 0,'0'-24'0,"0"48"0,0-73 16,-25 74 15,1 24-15,-1 26-16,-50 98 15,26-24 1,24-50 0,25-74-1</inkml:trace>
  <inkml:trace contextRef="#ctx0" brushRef="#br0" timeOffset="72025.14">13644 13495 0,'25'-25'15,"-50"50"-15,74-50 32,-73 50-17,24 25-15,-25 74 16,-25 0-1,25 0 1,-24-50 15,49-49-31</inkml:trace>
  <inkml:trace contextRef="#ctx0" brushRef="#br0" timeOffset="72272.13">13991 13470 0,'0'25'31,"0"0"-15,0 25-16,-25 49 15,-24 50 1,24-50 15,0-74-31</inkml:trace>
  <inkml:trace contextRef="#ctx0" brushRef="#br0" timeOffset="72621.45">15083 14041 0,'0'0'0,"24"-25"62,1 50-62,0 0 16,0 0 0,0 49-1,-50 50 1,-74 0-1,-1-49-15</inkml:trace>
  <inkml:trace contextRef="#ctx0" brushRef="#br0" timeOffset="73538.02">16249 13991 0,'0'25'32,"-25"-25"-32,50 0 31,49 0-16,100 0 17,-26-25-17,-98 25-15</inkml:trace>
  <inkml:trace contextRef="#ctx0" brushRef="#br0" timeOffset="73971.75">17365 13818 0,'0'0'0,"25"-149"31,-50 124-31,-25-49 16,-24 74-1,-50 49 1,25 50-1,74 1 1,99-26 15,100 1-15,24-26 0,-123 1-1,-75-1 1,-75 1-1,-49-25 1,75-25-16,-26-25 16,50 0-1,50-74 1,50-50 0,98 50-1,-98 49 1</inkml:trace>
  <inkml:trace contextRef="#ctx0" brushRef="#br0" timeOffset="74438.2">18184 13867 0,'24'0'16,"1"0"-16,-25-24 15,25-26 1,0-49 0,-25 24-1,-50 1 1,-24 74 0,-26 25-1,26 74 1,74-25-1,74 1 1,1-50 0,24 49-1,-49-24 1,-50 24 0,-50 0-1,-49-49 1,24 0-1,26-50 1,49-49 0,25-25-1,74-25 1,0 24 0</inkml:trace>
  <inkml:trace contextRef="#ctx0" brushRef="#br0" timeOffset="74605.44">19027 14140 0,'0'0'0,"-25"75"31,0-51-15,-24 1-16,-1 25 15</inkml:trace>
  <inkml:trace contextRef="#ctx0" brushRef="#br0" timeOffset="75338.23">20218 13520 0,'0'0'0,"24"0"15,-24-25 1,-24 100-1,-1 73 1,25 1 0,49-74-1,26-50 1,24-50 0,0-50-1,-49 1 1,-25 24-1,0 50 1,-25 25 0,-25 99-1,0 0 1,0 0 0,25-49-1</inkml:trace>
  <inkml:trace contextRef="#ctx0" brushRef="#br0" timeOffset="75771.59">20962 13520 0,'0'0'0,"0"-50"31,0 26-15,25 24-1,-1 0 1,101 0 0,23-25-1,-73 0 1,-75 75 31,0-26-47,-25 26 15,25 0-15,-50 98 16,26 1 0,-1-25-1,0 0 1,0-74-1,25-25 17</inkml:trace>
  <inkml:trace contextRef="#ctx0" brushRef="#br0" timeOffset="75972.23">22078 14165 0,'0'0'0,"25"25"0,-25 0 15,0-1-15,-25 76 16,-24-1 0,-26 25-1,-24 0 1</inkml:trace>
  <inkml:trace contextRef="#ctx0" brushRef="#br0" timeOffset="76272.2">22897 13991 0,'0'0'0,"25"-24"16,49 24-1,0-25-15,1 25 0,-1-25 32,-24 25-32,49-25 15</inkml:trace>
  <inkml:trace contextRef="#ctx0" brushRef="#br0" timeOffset="76522.53">23591 13594 0,'0'0'0,"0"-24"0,0 48 47,25 1-47,-25 74 31,0 26-31,-49-1 15,-1 0 17,50-75-32</inkml:trace>
  <inkml:trace contextRef="#ctx0" brushRef="#br0" timeOffset="76939.05">23815 13718 0,'0'-24'15,"0"48"-15,0-73 0,0 24 16,0 0 15,49 25-15,-24 25-1,0 0-15,25 49 16,-50 1 15,0 49-15,-50-25 0,-25 0-1,1-24 1,74-51-1,25-24 1,24-24-16,100-1 16,25-50-1,-25 26 1,-100 24 0</inkml:trace>
  <inkml:trace contextRef="#ctx0" brushRef="#br0" timeOffset="77522.11">25105 14413 0,'0'25'62,"0"0"-62,0 24 16,-25 1-16,-25 49 15,-49 0 17,74-74-32</inkml:trace>
  <inkml:trace contextRef="#ctx0" brushRef="#br0" timeOffset="77956">26221 13793 0,'0'-25'15,"0"50"-15,25-75 0,0 50 16,-25-25 0,49 25-1,1 0 1,-1 50 0,-24 124-1,-74-50 1,-1-50-1,-24-24-15,-26 24 16,51-74 0,49 25-1,124-50 1,74-49 0,1-1-1</inkml:trace>
  <inkml:trace contextRef="#ctx0" brushRef="#br0" timeOffset="78337.94">27238 13718 0,'0'0'0,"25"-124"31,-50 124 0,0 0-31,-24 50 16,-26 74 0,26 50-1,24-25 1,50-50 0,99-50-1,-25-24 1,50-25-1,-100-25-15,1-24 32,-100-26-17,-74 26 1,25 24 0,0 25-1,49 0 1</inkml:trace>
  <inkml:trace contextRef="#ctx0" brushRef="#br0" timeOffset="78632.94">28354 14314 0,'0'0'15,"0"25"48,0-1-47,-24-24 46,-1 0-46</inkml:trace>
  <inkml:trace contextRef="#ctx0" brushRef="#br0" timeOffset="80890.53">2059 16125 0,'0'0'15,"0"-25"1,0 50-1,-50 0-15,26 24 16,-51 26-16,26-26 16,-76 75-1,125-99 17,0-75-32,75-74 15,49-74 1,25 0-1,-25-1 17,-25 100-17,-74 49 1,0 125 0,-25 148-1,-25 50 1,0-149-16,25 74 15,-50-98 1,50-51 0</inkml:trace>
  <inkml:trace contextRef="#ctx0" brushRef="#br0" timeOffset="81072.47">2009 16348 0,'0'0'0,"-24"-50"32,48 26-17,-24-1-15,50-25 0,0 1 16,74-51 0,-25 51-1</inkml:trace>
  <inkml:trace contextRef="#ctx0" brushRef="#br0" timeOffset="81289.16">2481 16001 0,'25'25'16,"-25"24"-16,24 26 16,-98-224-16,173 372 15,-173-446-15,173 496 0,-99-224 16,0 26 0,0-51-1,74-148 32,26-99-31,-1 50-1,-74 123-15</inkml:trace>
  <inkml:trace contextRef="#ctx0" brushRef="#br0" timeOffset="81538.99">3126 16298 0,'49'0'16,"-98"0"-16,123 0 0,-24-24 0,-25-1 15,24-25-15,1-49 16,-50 0 0,-25 74-1,-25 75 1,1 74-1,49 24 17,74-48-17,1-76-15</inkml:trace>
  <inkml:trace contextRef="#ctx0" brushRef="#br0" timeOffset="82155.63">5309 15877 0,'24'-25'16,"-48"50"-16,24-75 47,0 75-47,-25 25 15,0 148 1,-25 25-1,1-24 1,24-50 0,0-125-1</inkml:trace>
  <inkml:trace contextRef="#ctx0" brushRef="#br0" timeOffset="82641.25">5085 16447 0,'0'0'0,"0"-25"32,25-24-17,74-1 1,50-49 0,25-25-1,-50 0 1,-50 50-1,-74 49 1,25 50 0,-50 49-1,-49 174 1,49-50 0,-24-98-1,49-51 1,-25-49 15,50-24-15,24-51-1,50 1 1,-24 49 0,-50 25-16,-1 25 15,1 49 1,0-24-1,0 24 1,24-49 0</inkml:trace>
  <inkml:trace contextRef="#ctx0" brushRef="#br0" timeOffset="83156.41">6301 16447 0,'0'0'16,"25"0"-16,-25-25 15,0 1 1,25-1-16,-25 0 16,49 0-1,26-74 1,-51 74-1,-48 50 1,24 0 0,-25 74-1,0-25 1,75-49 0,-26 0-1,51-25 16,-50-25-31,-1 0 16,51-24 0,-26 24-1,1 25 1,0 50 0,-25-1-1,-50 1 1,-50-25-1,26 0 1,49-50 0,0 0-16</inkml:trace>
  <inkml:trace contextRef="#ctx0" brushRef="#br0" timeOffset="83442">7194 16348 0,'0'0'0,"50"25"16,-26 0-1,26-50 1,24-25 0,-49 1-1,0-1 1,-50 50-1,0 50 1,-49 74 0,74-75-16,0 75 15,25-74 1,24-25-16,76 0 16</inkml:trace>
  <inkml:trace contextRef="#ctx0" brushRef="#br0" timeOffset="84305.5">9253 16472 0,'25'0'63,"24"-25"-47,1 0-16,24 1 15,-24-1-15,0 0 16,24-25-1,-74 26 1,-50-1 0,-24 25-1,-25 74 1,24 25 0,51 26-1,24-26 1,99-50-1,-50-49 1,100 0 0,0-49-1,-50-26 1,-49 51-16</inkml:trace>
  <inkml:trace contextRef="#ctx0" brushRef="#br0" timeOffset="84640.52">9972 16323 0,'25'-25'16,"-50"50"-16,100-50 0,-50 25 15,-1 0-15,1 25 16,25 0 0,-50 49 15,0 26-16,-50-26 1,1-49 0,24-25-1,0-25 1,75-74 0,24-50-1,50 0 1,50 0-1,-125 149 1</inkml:trace>
  <inkml:trace contextRef="#ctx0" brushRef="#br0" timeOffset="85056.92">10617 16348 0,'25'25'16,"-50"-50"-16,75 25 0,-25 0 31,0 0-15,24 0 0,-24 25-16,0 49 31,-50 1-16,0-26 1,0 1 0,1-75 46,48-24-46,-24-1-16,50-25 15,-25 1-15,74-50 32,-49 74-32,24 1 15,-49 49 1,0 0-16</inkml:trace>
  <inkml:trace contextRef="#ctx0" brushRef="#br0" timeOffset="85606.22">11312 16373 0,'25'0'15,"-25"-25"-15,-25 50 31,0 0-15,0-1-16,-49 51 16,74-1-1,50-49 1,-1-25 0,26-25-1,-26-24 1,-49-26-1,25 1 1,74 24 0,-49 50-1,24 0 1,-49 99 0,-25-24 15,-25-25-31,0-26 15,25 1 17,25-99-1,74-26-15,50-24-1,-74 75-15,-26 24 16,1 0-16</inkml:trace>
  <inkml:trace contextRef="#ctx0" brushRef="#br0" timeOffset="85957.16">12652 16274 0,'0'0'0,"24"-50"32,-48 50-32,-1 0 15,-25 74 1,50 26 0,25-76-1,0 26-15,0-25 16,49 25-1,-74-26 1,0 1 0,-25 0-1,-74-25 1,-25 25 0,49-50-1</inkml:trace>
  <inkml:trace contextRef="#ctx0" brushRef="#br0" timeOffset="87273.15">14785 16249 0,'0'-25'16,"0"50"-16,25-75 0,-25 25 0,0 1 16,-25 24-1,0 0 1,-49 49 0,24 1-1,-74 99 1,74-25-1,75 0-15,74-75 32,-24-49-32</inkml:trace>
  <inkml:trace contextRef="#ctx0" brushRef="#br0" timeOffset="87855.33">15157 16472 0,'0'0'0,"25"-74"15,-25 49 1,-25 25 0,25 25-16,-50-1 15,26 1-15,24 25 16,0 49 0,49-49-1,1-50 16,-25 0-31,-1-50 32,1-24-17,0-1 1,50 1 0,24 49-1,-74 25-15,-1 0 16,26 99-1,-50-49 1,0 0-16,-25 24 16,0-74 15,50-25 0,25-24-31,49-26 16,-25 50-1,-49 25 17,0 50-17,0 24 1,0 26 0,-1-76-1,26-24 1,0-24-16</inkml:trace>
  <inkml:trace contextRef="#ctx0" brushRef="#br0" timeOffset="88105.4">16149 16398 0,'25'-25'0,"-50"50"0,50-75 16,-50 75 15,1 0-15,48-1-16,1 51 15,0-25 17,-25-26-17,0 1 1,-25-25-16,-74 50 16,0-25-1,49-25 1,25 0-16</inkml:trace>
  <inkml:trace contextRef="#ctx0" brushRef="#br0" timeOffset="88338.34">16596 16373 0,'0'0'0,"49"0"16,-24 0-16,0 0 15,-25 25 17,-25 24-17,25 26 1,-25 24 0,1-49-1</inkml:trace>
  <inkml:trace contextRef="#ctx0" brushRef="#br0" timeOffset="88588.71">17018 16422 0,'24'0'16,"-48"0"-1,24 25-15,0 25 16,49 0-1,26 24 17,-51-24-17,-24-26 1,-74 1 0,-50 0-1,25 0 1</inkml:trace>
  <inkml:trace contextRef="#ctx0" brushRef="#br0" timeOffset="88805.45">17489 16274 0,'0'0'0,"25"0"15,-25 24 1,0 1-16,-25 74 15,25 26 17,0-26-17,0 0 1,0-49-16</inkml:trace>
  <inkml:trace contextRef="#ctx0" brushRef="#br0" timeOffset="89789.41">17464 16646 0,'0'0'0,"0"-25"15,50 0 1,49-24 0,0-1-1,25 25 1,-49 0-1,-51 25 32,-24 25-31,25 0 0,50-25-1,-1-25 1,-49-25-1,0 26 1,-25-1 0,-50 25-1,0 49 1,1 51 0,24-1-1,0-25 1,25-49-1,50-25 1,-1 0 0,51-49-1,24-26 1,-25 1 0,-49 74-1,-26 49 16,1 26-15,0-75 0,0 25-1,24-50 1,26-25 0,-26 25-16,26 1 15,-26-1 16,-49 74-31,25 1 32,0 0-17,-25-26 1,50-24 0,-1-24-1,1-26 1,-25-49-1,49-25 1,25-50 0,-74 100-16,25-26 15,-50 76 1,0 73 0,-50 50-1,1 25 1,-1 0 15,0 1-15,26-51-1,-1-24-15</inkml:trace>
  <inkml:trace contextRef="#ctx0" brushRef="#br0" timeOffset="90006.26">19101 16522 0,'0'0'16,"-24"-25"0,24 0-1,24 0 1,1 25 0,25 0-16,24-25 15,25 25 1,1-49-1,-76 24 1</inkml:trace>
  <inkml:trace contextRef="#ctx0" brushRef="#br0" timeOffset="91605.66">21458 16497 0,'0'0'16,"-25"0"15,-24 50-15,-1 24-1,75 25 1,49-49 0,50-50-1,-25-75 1,-49 1-1,-25 24 1,-25 26 0,25 48-1,0 76 1,24-1 0,-24-74-16,49-1 15,1-48 1,-1-26 15,-49-49-15,0 0-1,0 24 1,-25 50 0,0 75 15,0-25-31</inkml:trace>
  <inkml:trace contextRef="#ctx0" brushRef="#br0" timeOffset="91788.95">22376 16621 0,'0'0'0,"0"-25"0,25 0 16,-1 25-1,1 25 1,-25 25 15,25 24-15,-50-24-1,25-25-15</inkml:trace>
  <inkml:trace contextRef="#ctx0" brushRef="#br0" timeOffset="91938.66">22624 16323 0,'0'0'0,"25"-49"31,-50 24-31,0 25 16</inkml:trace>
  <inkml:trace contextRef="#ctx0" brushRef="#br0" timeOffset="92172.52">22946 16224 0,'0'0'0,"25"-25"16,-25 50-1,0 49 1,-25 26-1,25 24 1,-24 0 0,-1-50-1,25-49-15</inkml:trace>
  <inkml:trace contextRef="#ctx0" brushRef="#br0" timeOffset="92572.39">22872 16621 0,'0'0'0,"0"-25"16,25-24 0,49-1-1,25 0 1,1 1 0,-75 24-1,-25 0 1,0 99-1,-25 1 1,0-1 0,25-49-1,25 0 1,24-50 0,1 0-16,24-24 15,-24-1 1,-25 100 31,0 49-32,24 0 1,26-49 0,-1-50-16</inkml:trace>
  <inkml:trace contextRef="#ctx0" brushRef="#br0" timeOffset="92823.2">24881 16199 0,'25'0'31,"-25"50"-31,0-1 16,25 1-16,-25 24 16,25 1-1,-25 74 1,-25-50 0,-25-25-16</inkml:trace>
  <inkml:trace contextRef="#ctx0" brushRef="#br0" timeOffset="93439.35">24757 16646 0,'25'-50'0,"-50"100"0,75-149 15,24 49 1,1-25 0,24 1-1,-25 24 1,1 1 15,-50 123 0,-25 1-31,-25 49 16,50 0 0,-25-75-1,49-49 16,26-49-15,-1-50 0,1 49-1,-26 50 1,1 25 0,-25 24-1,-1 1 1,51-25 15,-26-25-31,51-25 16,-26-25-1,-24-49 1,-26 25 0,-24 49-1,0 50 1,-49 49-1,-1 25 1,25-24 0,50-26-1,25-24 1,-1-25-16</inkml:trace>
  <inkml:trace contextRef="#ctx0" brushRef="#br0" timeOffset="94489.67">27511 16075 0,'0'0'15,"0"-49"1,0 24-16,0 50 31,25 74-15,-25 50-1,-25-1 1,0-48 0,25-75-1,25-50 32,0 0-47,49-74 16,25 24 15,-24 50-15,-50 25-1,-25 75 1,0-26-16,0 1 16,0 0-1,24-50 1,26 0-1,0-50 1,-26-24 0,1 24-1,0 50 1,0 0 0,-25 50-1,0-26 1,74-24 15,1-49-15,-26-26-1,1 1 1,-25 49 0,-25 0-1,25 149 1,-1 50-1,1 74 1,0 25 0,-25-50-1,-25-74 1,0-124 0,-74-99-1,25-100 1,74 99-1</inkml:trace>
  <inkml:trace contextRef="#ctx0" brushRef="#br0" timeOffset="94973.72">28950 16497 0,'0'0'0,"-25"50"31,0-26-31,25 26 16,-25 0-16,25 74 15,25 0 1,-25-25 0,-25-124 30,25 0-30,-25-99 0,25-49-1,25-26 1,25 50 0,0 50-1,24 25 1,-24 123-1,-1 26 1,-24 49 0,-50 25-1,-24-25 1,24-75 0,25-24-1,0 0 1</inkml:trace>
  <inkml:trace contextRef="#ctx0" brushRef="#br0" timeOffset="95240.22">29495 16447 0,'0'0'16,"25"-25"-16,0 1 16,-50 24 15,0 74-16,25 1 1,50-1 0,0-49-1,-1-25-15,1 0 16,-25-25 0,-25 0-1,0-24-15,0-125 16,-25 75 15</inkml:trace>
  <inkml:trace contextRef="#ctx0" brushRef="#br0" timeOffset="95490.49">30140 16001 0,'25'0'15,"-50"0"-15,50-25 0,-25 50 16,0 74 0,-25-49-16,25 24 15,-24 0-15,24 1 16,0 99 0,-50-100-1,0-24 16,1-50-31</inkml:trace>
  <inkml:trace contextRef="#ctx0" brushRef="#br0" timeOffset="95922.78">29868 16497 0,'49'-99'16,"-98"198"-16,123-223 16,25 74-1,-49 25-15,49-24 16,-25-26-1,-49 51 1,25 24 0,-50 49-1,-50 50 1,1 50 0,24-49-1,0-51 16,25-24 1,50-75-17,74-24 1,-25 24 0,-25 25-1,-49 25-15,0 0 16,-25 50-1,25 0 1,0-25 0,-50-1-1</inkml:trace>
  <inkml:trace contextRef="#ctx0" brushRef="#br0" timeOffset="96352.64">30736 16497 0,'0'0'0,"124"-75"32,-99 51-17,49-26 1,-49 0 0,0 50-1,-50 25 1,-25 25-1,25 49 1,1-49 0,24-25-1,74-25 1,1-25 0,98-50 15,-24 26-16,-50 24 1,-49 50 0,-50-1-1,-25 51 1,0-50 0,-24 0-1,24-25 16</inkml:trace>
  <inkml:trace contextRef="#ctx0" brushRef="#br0" timeOffset="96539.49">31778 16373 0,'0'0'0,"25"0"0,-25-25 31,-25 50-15,25 0-16,-50 24 31,25 26-15,0-26-1,1-24-15</inkml:trace>
  <inkml:trace contextRef="#ctx0" brushRef="#br0" timeOffset="96656.2">31728 16323 0,'50'-74'16,"-100"148"-16,100-173 15,-50 74-15</inkml:trace>
  <inkml:trace contextRef="#ctx0" brushRef="#br0" timeOffset="96906.04">32199 16249 0,'25'0'16,"-50"0"-16,50 25 16,-25-1-1,0 51 1,0-26 0,25 1-16,-25 49 15,0-24 1,0-26-1,-50-24 1,-49-25 0,-25-25-1</inkml:trace>
  <inkml:trace contextRef="#ctx0" brushRef="#br0" timeOffset="98240.5">3473 17514 0,'0'0'16,"0"-25"-16,-25 0 15,25 1-15,0 48 47,0 26-31,-25 49 0,1 0-1,-1-24 1,25-50-1</inkml:trace>
  <inkml:trace contextRef="#ctx0" brushRef="#br0" timeOffset="98641.19">3051 17564 0,'0'0'0,"0"-25"15,-25 25 1,25-25 0,25 25 46,0 0-62,0 25 16,0-25-1,124 25 1,49-50 0,25-25-1,-49 1 1,-50 24-1,-99 0 1,-25 0-16,-75 0 16</inkml:trace>
  <inkml:trace contextRef="#ctx0" brushRef="#br0" timeOffset="99524.63">3895 17291 0,'0'0'0,"0"-25"0,0 0 16,0 50 31,-25 49-32,0 75 1,0-25 0,0-49-1,1-51-15,48-48 31,51-51-15,24-24 0,-49 49-1,-1 50 1,-24 50 0,0 24-1,49 1 1,26-75 15,-26 0-15,-24-50-1,-50 25-15,0-24 16,-25 49 0,-25 0-1,1 49 1,24 1-1,74 0 1,1-26 0,49-48-1,0-1 1,-24-25 0,-1 1-1,-49 49 1,0 0 15,0 49-15,0-24-1,24 0 1,26-25 0,-1-50-1,0 1 1,-24-75-1,-25-25 1,0 0 0,-1 74-1,-73 200 17,24 23-17,0 26 1,25-50 15,-25-50-15,25-49-16</inkml:trace>
  <inkml:trace contextRef="#ctx0" brushRef="#br0" timeOffset="99706.71">5061 17489 0,'0'0'0,"24"-25"16,-24 1-16,25-1 16,25 0-1,74-25 1,25 1 0,-50 24-1</inkml:trace>
  <inkml:trace contextRef="#ctx0" brushRef="#br0" timeOffset="100273.46">7219 17316 0,'0'0'0,"25"0"16,-25-25-1,0 0 1,-25 25 0,0 99-1,0 0 1,0-24-16,1 49 31,-1-50-15,25-49-16</inkml:trace>
  <inkml:trace contextRef="#ctx0" brushRef="#br0" timeOffset="100906.6">7120 17588 0,'0'0'0,"0"-49"15,0 24 1,74 0 0,25 0-1,75-49 1,-75 24 0,-74 26-1,0 24 1,0 0 15,-25 74-15,0 50-1,-25-25 1,25-24 0,25-51 15,24-48-16,50-51 1,-49 50-16,49-24 16,-24 24-1,-26 75 1,1-1 0,49-49-1,25 0 1,-25 0 15,-24-49-15,-50-26-1,-50-24 1,0 99 15,0 50-31,0 74 16,1 0-1,48-25 1,1-49 0,0-50-1</inkml:trace>
  <inkml:trace contextRef="#ctx0" brushRef="#br0" timeOffset="101523.25">11312 17712 0,'0'0'15,"0"-24"1,-25 73-1,0 51 1,1-1 0,-1 0-1,-25-25 1,75-98 15,-25-26-31,0 0 16,50-123-1,24-26 1,0 26 0,1 98-1,-26 100 1,-49 25-16,0 98 16,-24 1-1,-26-25 1,0-99 15,50 0-15,0-75-16</inkml:trace>
  <inkml:trace contextRef="#ctx0" brushRef="#br0" timeOffset="101824.41">12031 17514 0,'0'0'0,"-24"0"16,-76 25 0,1 49-1,49 1 1,50-51 0,100-24-1,-1-24 1,0-26 15,-49-24-15,-50-1-1,-25 75 1,0-25 0,50 75-1,25-25-15</inkml:trace>
  <inkml:trace contextRef="#ctx0" brushRef="#br0" timeOffset="102224.32">12652 17613 0,'74'0'0,"-397"-25"0,572 50 0,-125-25 16,-100 0-1,-48 75 1,-1 49 0,-25 49-1,-24 26 1,-1-26 15,51-98-15,24-50-1,0-50-15,-25-74 16,50-100 0,49-24-1,25 0 1,-24 99-1,-1 74 1,-24 50 0,-26 74-1,-24 26 1,-24-26 0,-26 1-1,50-51-15</inkml:trace>
  <inkml:trace contextRef="#ctx0" brushRef="#br0" timeOffset="103974.16">13321 17737 0,'0'0'15,"25"0"1,-25 25-1,-25 0-15,25 0 16,0 0 0,75-25-1,-26-50 1,26 0 0,-26-24 15,-24 24-16,0 50 1,-25 25 0,0 25-16,0-1 15,0 51 1,25-51 0,74-49-1,-49-49 1,24-51-1,1-49 1,-1 1 0,-49 73-1,0 75 1,-75 75 0,0 73-1,1-24 16,24-24-15,75-75 0,49-50-1,-25 0 1,75-99 0,-124 49-1,-100 125 16,-24 0-15,74 24 0,1-49-1,73-25 1,-24 0 0,25-25-16,74-49 31,-100 49-16,1 25 1,0 0 0,0 74-1,-50-24 1,25-25 0,74 0-1,1-50 1,24-50-1,-24 1 1,24-50 0,-50 49-16,1 1 15,24 0 1,-74 49-16,-24 50 31,-1 24-31,-50 50 31,1 25-15,0-24 0,24-1-1,50-74 1,-25-25 0,50-25 15,0 0-16,148-99 1,-73 74 0,-76 50-1,1 0-15,0 0 16,-25 50 15,-50 49-15,-24 1-1,49-51 1,25-24 0,25-25-1,25-25 1,74-24 0,49-100-1,-123 124 1,-25 25-1,-25 25 1,0 24 0,-25 26-1,0-50 17,50-1-32,25-48 15,-1 24 16,26-50-15,24 0 0,-74 50-1,-1 0 1,-48 75 0,24-26-1,24 1 1,26-25-1,0-50 1,24-25 0,-24-49-1,24 25 1,-24-1 0,-50 50 15,0 1-31</inkml:trace>
  <inkml:trace contextRef="#ctx0" brushRef="#br0" timeOffset="106506.83">17563 17489 0,'0'-25'47,"0"50"-32,0-50 1,-24 50 125,-1 0-141,0 0 15,0 24-15,-25 1 16,1 24-1,49 1 1,49-50 0,76-25-1,-51-25-15,25 0 16,-49-49 0,-50 24-1,-50-24 16,-24 24-15,-1 50-16</inkml:trace>
  <inkml:trace contextRef="#ctx0" brushRef="#br0" timeOffset="106973.69">18184 17440 0,'0'0'0,"24"-25"31,1 25-31,0 0 16,-25 49-16,-25 51 15,25 98 1,-49 50 15,24 0-15,0-74-1,0-125 1,50-49 0,25-24-16,-1-76 15,1-24 1,-25-49-1,-50-50 1,0 74 0,-25 74-1,26 50 1,48 25 15,26 0-15</inkml:trace>
  <inkml:trace contextRef="#ctx0" brushRef="#br0" timeOffset="107440.36">19895 17638 0,'0'0'15,"-25"-25"1,1 0-16,-1 25 16,25 25-1,74 0 1,25-50 15,-49 0-15,-25-24-1,-50-1 1,-49 25 0,-50 25-1,24 75 1,51 24-1,24 25 1,75-25 0,74-99-1,-75 25-15,75-50 16,-49-24 0</inkml:trace>
  <inkml:trace contextRef="#ctx0" brushRef="#br0" timeOffset="107690.35">20242 17638 0,'25'-25'16,"-74"75"-16,73-75 0,51 0 16,-1 25-1,-49 50 1,0 49 0,-75 25-1,1-49 1,24-51 15,50-73-31,24-26 16,51-24-1,24 0 1,-100 74 0</inkml:trace>
  <inkml:trace contextRef="#ctx0" brushRef="#br0" timeOffset="107973.47">20739 17688 0,'0'0'0,"49"24"15,1-24 1,-25 0 0,-25 25-16,24 25 15,-48 24 1,-51 26-1,26-51 1,24-49 0,25 25-1,25-99 1,74-26 0,0 1-1,0 49 1</inkml:trace>
  <inkml:trace contextRef="#ctx0" brushRef="#br0" timeOffset="108424.31">21185 17712 0,'25'0'16,"-50"25"-1,0-25 1,1 75-1,-1-26 1,25 1 0,25-25-1,24-25 1,1-50 0,-1-24-1,-24 24-15,50-24 31,24 24-15,-25 50 0,-24 50-1,-50 24 1,-25 25 0,0-49-1,25-25 16,50-50-15,49-49 0,25-51-1,-74 101-15,49-51 16</inkml:trace>
  <inkml:trace contextRef="#ctx0" brushRef="#br0" timeOffset="108706.93">22326 17638 0,'0'0'16,"50"0"-1,-50-25 1,0 50 15,0 0-31,0 0 16,49 74-1,-49-25 1,0-24 0,-49-25-1,-26 0 1,-24-1 0,25-24-1</inkml:trace>
  <inkml:trace contextRef="#ctx0" brushRef="#br0" timeOffset="109457.27">24286 17588 0,'0'0'0,"0"25"31,0 25-16,-50 124 1,-24-26 0,49-24-1,0-99 1,50-25 0,0-25-1,74-74 1,25 0-1,-49 74 1,-26 50 0,-49 74-1,-49-49-15,24 74 16,0-50 0,25-49-1</inkml:trace>
  <inkml:trace contextRef="#ctx0" brushRef="#br0" timeOffset="110023.77">24981 17861 0,'0'0'0,"24"-24"16,-24-1-1,-49 25 1,-26 25-1,26 24-15,-1 26 16,25-26 0,25-24-1,25 0 1,25-25 0,24-50-1,1 1 16,-51 24-15,1 25 0,25 25-1,-25 24 1,-1 1 0,1-25 15,25-75-16,49-24 1,50-26 0,-25 51-1,-25 49 1,-74 25 0,-50 74-1,-24 0 1,-26-25 15,26-49-15,24-25-16</inkml:trace>
  <inkml:trace contextRef="#ctx0" brushRef="#br0" timeOffset="110490.2">26841 18060 0,'0'0'15,"25"-25"-15,0-25 0,0 26 16,-1-51 0,-48 26-1,-1 49-15,-74 24 31,-1 51-15,51 24 0,24-49-1,50-26 1,24-24 0,26-49-1,-1-1 1,-49 25-1,25 1 1,-26 73 0,1 50-1,0-49 1,49-25 0,1-25-1,24-25 16,25-49-31</inkml:trace>
  <inkml:trace contextRef="#ctx0" brushRef="#br0" timeOffset="110957.3">28553 17812 0,'0'0'0,"0"-50"15,49 50-15,-24 0 16,25 0 15,24 50-15,-24-1-1,-25 26 1,-25 49 0,-50-75-16,-49 51 15,24-1 1,51-25-1,24-49 1,124-25 0,49-25-1,1 0 1,-75-74 0,-74 74-1</inkml:trace>
  <inkml:trace contextRef="#ctx0" brushRef="#br0" timeOffset="111140.38">28826 18233 0,'-50'0'15,"0"-24"1,100-1 15,49-25-15,50 25-1,-25 1 1,-49-1 0</inkml:trace>
  <inkml:trace contextRef="#ctx0" brushRef="#br0" timeOffset="111691.42">29297 18060 0,'25'0'15,"-25"0"1,25 0 0,24-25-1,-24 0 1,0 25 0,0-25-1,-25 1 1,-50 24-1,0 24 1,26 1-16,-1 25 16,0 74-1,75-75 1,-1-49 0,26 0-1,-1-24 16,50-51-15,0 26 0,-25 49-1,-74 0 1,-50 49 0,25 1-1,0-25 16,25-25-15,74-50 0,25-24-1,0-26 1,-74 100 0</inkml:trace>
  <inkml:trace contextRef="#ctx0" brushRef="#br0" timeOffset="112026.02">30686 18035 0,'0'0'0,"25"0"16,-50 0 31,0 25-47,1 0 15,-26 49 1,25 0 0,25-24-1,25-25 1,25-25 0,-1 0-1,-24-75 16,-25-24-15,25 50-16,-75-75 16,1 99-1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5:02:02.3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3324 4143 0,'0'0'0,"0"-25"31,0 0-31,0 75 32,0-1-17,0 1-15,-25 99 16,-24-25 0,24-50-1,0-74 16,50 0-15,25-99 0,24-25-1,25 0 1,-24 99 0,-75 100-1,0 49 1,0-25-1,-25-74 1,50-25 0,-25-25-1,74-74 1,25-25 0,-24 49-1,-51 75 16,1 50-15,0 148 0,-50-74-1,25-49 1,50-50 0</inkml:trace>
  <inkml:trace contextRef="#ctx0" brushRef="#br0" timeOffset="666.25">4242 4441 0,'0'0'16,"25"0"0,-25-25-1,49-25 16,-24 0-15,-25 26 0,0-1-1,-25 50 1,-74 74 0,25 0-1,49 0 1,50-74-1,99-25 1,74-25 0,125-99-1,-150 25 1,-49 25 0,-124 49-1,-49 25 16,-100 74-15,25 1 0,74 24-1,26-74 1,123-25 0,25-25-1,-25-25 1,-25-49-1,-49 99 17,0 75-17,0-1 1,0 0 0,-1-24-1,1-50 1</inkml:trace>
  <inkml:trace contextRef="#ctx0" brushRef="#br0" timeOffset="982.42">5606 4292 0,'25'0'16,"-50"0"-16,75 0 16,-50 74-1,-25 1 1,25-1-1,-25-24 1,50-50 15,0-25-15,25-25-16,49-24 16,0 24-1,-49 50 16,-26 25-15,26 74 0,-25-49-1,0-25-15</inkml:trace>
  <inkml:trace contextRef="#ctx0" brushRef="#br0" timeOffset="1299.83">6723 4143 0,'0'0'15,"24"-25"1,-24 0-16,25 25 16,0-25-16,0 25 15,25 50 16,-26 24-15,-48 26 0,-76 24-1,26-25 1,24 0 0,50-49-1,0-25 16</inkml:trace>
  <inkml:trace contextRef="#ctx0" brushRef="#br0" timeOffset="1700.05">7219 4961 0,'0'0'16,"25"0"-1,-25-24-15,24 24 94,-24 24-94,0 1 16,0 0 46,0-50-62,25 25 16,-25-25-16,0 1 15,25 24 1,-25-25-16</inkml:trace>
  <inkml:trace contextRef="#ctx0" brushRef="#br0" timeOffset="4032.54">8881 4341 0,'0'0'0,"25"-25"16,-25 1-16,0-1 15,0 50 1,-25 24 0,-25 100-1,-24 0 1,-1-50-1,75-124 17,25-24-17,25-26-15,74-98 16,0-51 0,0 26-1,-50 124 16,-74 98-15,25 76-16,-50 123 16,1 25-1,24-99 1,0-50 0</inkml:trace>
  <inkml:trace contextRef="#ctx0" brushRef="#br0" timeOffset="4216.33">8881 4614 0,'0'0'0,"-25"-25"15,0 25 1,25-24 0,199-26 30,-100 25-30,75-24 0,-75-1-16</inkml:trace>
  <inkml:trace contextRef="#ctx0" brushRef="#br0" timeOffset="4482.89">9700 4267 0,'0'0'0,"49"-50"15,-49 25 1,-49 100 15,24 49-15,0-74-16,75 24 15,24 0 1,0-49 0,-74 0 15,-24 25-16,-76-26 1,26 1 0,24-25-1</inkml:trace>
  <inkml:trace contextRef="#ctx0" brushRef="#br0" timeOffset="4783.34">9972 4341 0,'75'-74'15,"-150"148"-15,175-173 16,-76 99 15,-24 25-15,-24 0-16,24 24 16,24 26 15,1-1-16,0-24 1,-25-25 0,0-1-1,0 26 1,-25-25-16,-49 0 16,24-25-1,1-25 1</inkml:trace>
  <inkml:trace contextRef="#ctx0" brushRef="#br0" timeOffset="5133.16">10369 4292 0,'0'0'0,"25"0"16,-25-25 15,0 50-15,-25 49-1,1 1 1,24-1 0,0-24-1,24-26 1,26-24-1,0-24 1,24-26 0,-49-24-1,0-51 1,-25 76-16</inkml:trace>
  <inkml:trace contextRef="#ctx0" brushRef="#br0" timeOffset="5784.46">10766 4292 0,'0'0'0,"50"24"15,-25 1 1,-1 25 0,-48-25-1,-1 24 1,50-73 31,-1-26-47,1 25 0,74-49 15,-49 49 1,0 0 0,-25 99 15,-50 1-16,25-25 1,0-26 0,49-98 15,26-1-15,-50 1-1,-1 49-15,1 25 16,0 50-1,25-1 1,24 1 0,25-50-1,0-25 17,-24-24-32,-50-51 31,-1 51-31,-24-1 15,-49 25 1,-1 50 0,-49 124-1,99-25 1,25-49 0,124-51-1,-50-24-15</inkml:trace>
  <inkml:trace contextRef="#ctx0" brushRef="#br0" timeOffset="6001.06">13073 3820 0,'0'0'0,"25"-24"16,-25-1-16,0 0 31,-25 50-16,25 0-15,-25 99 16,25 24 0,-24 26-1,-26-50 1,25-74-16</inkml:trace>
  <inkml:trace contextRef="#ctx0" brushRef="#br0" timeOffset="6935.06">12900 4267 0,'0'-50'16,"0"100"-16,0-149 16,24 24-1,1 26 1,25-1-16,49-24 16,-25-1 15,-49 50-16,-25 100 17,0 24-17,-25 25 1,25-50 0,0-49-1,0 0 1,50-75-1,74-49 1,-49 50 0,-51 49-1,1 24 17,0 51-32,25-1 31,24-24-16,0-50 1,-24-25 0,-25-49-1,-25-26 1,0 76 0,-25 24-1,0 24-15,0 26 16,25 0-1,50-26 1,24-24 0,1-49 15,-1-26-31,-49 26 16,0 49 15,25 49-16,-50 1 1,24 0-16,1-1 16,50 26-1,24-51 1,0-73 0,-25-26-1,-24-73 1,24-51-1,-24 25 1,-25 75 0,-50 99-1,-25 99 1,1 75 15,24 25-15,0-125-16,25 0 15,-25 1-15,1-26 0</inkml:trace>
  <inkml:trace contextRef="#ctx0" brushRef="#br0" timeOffset="7116.98">14438 4093 0,'0'0'0,"0"-25"0,0 1 16,-25 24-1,25-25-15,74 0 32,75 25-17,-74-25-15</inkml:trace>
  <inkml:trace contextRef="#ctx0" brushRef="#br0" timeOffset="7733.57">16720 3994 0,'0'0'16,"0"-25"-16,25 0 31,-75 75-16,25 24 1,-24 75 0,24 25-1,0-100-15,25-24 0</inkml:trace>
  <inkml:trace contextRef="#ctx0" brushRef="#br0" timeOffset="8417.98">16397 4416 0,'0'0'0,"25"-50"31,0 50-31,99-50 31,-50 1-31,75-50 16,-49-1-1,-26 51 1,-49 24 0,-25 99 15,0 50-15,-25 0-1,0-24 1,25-75-1,0-1-15,0 1 16,0-50 0,75-99 15,49 25-15,-50 49-1,-49 50 1,0 50-1,-1 49 1,1-24 0,50-26-1,49-49 1,-25-49 0,0-1-1,-49-99 1,-50 124-1,-25 1 1,-74 123 0,24 25-1,51-25 1,73-24 15,75-51-15,75 1-16</inkml:trace>
  <inkml:trace contextRef="#ctx0" brushRef="#br0" timeOffset="9884.04">19746 4044 0,'0'0'0,"25"0"31,-74 24-31,49 1 16,0 0-1,49 25 1,100-50 0,0-25-1,-50-50 1,-74 1 0,-50 0-1,-25 49 1,-49 50-1,-74 173 1,148-24 0,50-75-1,74-49 1,50-75 0,-25-25 15,-50-74-16,1-50 1,-1 50 0,-49 75-16,0 49 15,-1 0 1,51 99 0,-50 0-1,-25 0 1,0-24-1,0-100 32,24 0-47,76-99 16,-1 0 0,-50 50 15,-24 49-16,25 50 1,-25 99 0,-1-25-1,-24-25 1,0 1 0,0-26-1,-24-49 1,-1-24-1,25-76 1,74-24 0,26 0-1,-26 75 1,0 49 0</inkml:trace>
  <inkml:trace contextRef="#ctx0" brushRef="#br0" timeOffset="10368.35">21408 4093 0,'25'-49'31,"-25"24"-31,0 0 16,-25 25-16,1 25 15,-51 49 1,26 50 0,49-99-1,49-25 1,26-25 0,24-49 15,-25-1-16,25 26 1,-24 49 0,-1 74-1,-24 25 1,-25-24 0,-25-1-1,25-99 16,-1-49-15,26-25 0,49-25-1,-49 74 1</inkml:trace>
  <inkml:trace contextRef="#ctx0" brushRef="#br0" timeOffset="10601.37">22450 3944 0,'0'0'0,"0"25"16,-25 0-1,1 25 1,24-1 0,24 100-1,51-50 1,-25-24-1,-75-26 1,-50-24 0,-74 0-1</inkml:trace>
  <inkml:trace contextRef="#ctx0" brushRef="#br0" timeOffset="11767.05">24063 4316 0,'25'-24'16,"-50"48"-16,50-73 0,-1 24 0,-24 0 31,0 0-16,-74 25 1,-50 100 0,-25 24-1,99-50 1,50-49 0,100-25-1,24-50 1,25-49-1,-100 49-15,26 1 16,-26 49 0,1 25-1,-25 74 1,-50-25 0,25-24 15,-25-25-16,25-50 1,25-49 0,74-51-1,124-23 1,-74 123 0,-99 74-1,-25 51 1,-25-1-1,49-49 1,26-50 0,73-25 15,-48-25-15,-51-74-16,-24 0 31,-25 99-16,-74 50 1,-26 99 0,51 0-1,49-74-15,49 24 16,125-49 0,99 0-1</inkml:trace>
  <inkml:trace contextRef="#ctx0" brushRef="#br0" timeOffset="12151.71">26792 4093 0,'0'0'0,"24"0"15,-24 50 1,0-1 0,0 51-1,-74-1 1,24-25 0,25-74-1,50-24 16,0-26-31,50 0 16,49-24 0,-50 49-1,-49 25 1,-25 25-16,0 49 31,0 1-15</inkml:trace>
  <inkml:trace contextRef="#ctx0" brushRef="#br0" timeOffset="12633.67">27238 4341 0,'0'0'0,"25"-74"16,-25 49-1,-50 25 1,-24 74-1,24 26 1,25-75-16,25 49 16,25-49-1,0-25 1,25 0 0,24-75 15,50-24-16,25 25 1,-50 49 0,-49 25-1,-50 49 1,-50 26 0,-24 24-1,24-74 1,75-25 15,99-74-15,0-51-1,0 26 1,-50 50 0</inkml:trace>
  <inkml:trace contextRef="#ctx0" brushRef="#br0" timeOffset="14250.26">27957 4242 0,'0'0'0,"25"25"15,-25 0 1,0 24 0,-49 1-1,-1 24 1,0-24-1,26-25 1,48-50 15,1 0-31,99-49 16,-25-1 0,-49 50 15,-25 50-16,-25 0-15,-50 50 16,-24-1 0,74-49-1,-25-25 1,99-25 0,26-49-1,-1 24 1,-49 25-1,-26 25 1,1 50 0,25-1-1,-1-24 1,1-25-16,49-25 16,-24-24 15,-26-26-16,-24 26 1,-25 24 0,-50 25-1,-49 74 1,50 1 0,24-1-1,50-74 1,49 0-1,25-25 1,-74-24-16,49-26 16,-49 50-1,-25 75 17,-25 25-17,25-26 16,25-24-15,50 0 0,-1-75-1,-24 1 1,24-100 0,25-50-1,-49 100-15,24-50 16,-74 100-1,-99 173 17,0 49-17,25 1 1,49-50 0,74-74-1,26-50 16,-1-25-15,25-99 0,-74 49-1,25-24-15,-25 0 16,24 0 0,-98 198 15,-26 99-16,26-74 1,24-74 0,25-25-1,74-25 1,1-75 0,-26 1 15,-24 49-16,-50 99 1,25 26 0,0-75-1,0 24 1,25-24 0,0-50-1,25 25 1,24-99-1,0 24 1,-49 51 0,0 48-1,-25 51 1,-25-25-16,0 74 31,-24 0-15,24 24-1,-49-24 1,-51-49 0,-23-75-1,-26-25 1,25-99 0</inkml:trace>
  <inkml:trace contextRef="#ctx0" brushRef="#br0" timeOffset="15517.63">31009 4441 0,'0'0'0,"0"-25"31,-25 0-31,-50 25 16,-24 25 0,0 49-1,49 25 1,50-49-1,50-25 1,-25 0-16,74-50 16,-49-25-1,-26-49 1,1-50 0,0-25 15,0 26-16,-25 73 1,-50 150 15,1 98-15,24 1 0,50-50-1</inkml:trace>
  <inkml:trace contextRef="#ctx0" brushRef="#br0" timeOffset="15750.29">31381 4341 0,'0'0'0,"0"-25"31,-25 50 0,0 0-31,0 25 16,1 24 0,-1 1-1,25-26 1</inkml:trace>
  <inkml:trace contextRef="#ctx0" brushRef="#br0" timeOffset="16034.71">31604 4341 0,'0'-25'0,"0"50"0,-25-74 32,0 73-17,1 1-15,-1 50 16,25-1-1,25 1 1,-25-51 0,0 1 15,-75-25-15,1 25-1,49-25-15</inkml:trace>
  <inkml:trace contextRef="#ctx0" brushRef="#br0" timeOffset="16267.71">31927 4192 0,'0'0'0,"24"-49"31,-24 24-15,-24 50 0,-1 74-1,-25 25 1,50-49-16,-25-1 16,25 50-1</inkml:trace>
  <inkml:trace contextRef="#ctx0" brushRef="#br0" timeOffset="16552">31827 4614 0,'0'0'0,"0"-25"0,50-24 15,-25-1 17,24 25-32,-24 25 31,0 25-16,0 25 1,-50-1 0,25-24-1,25-50 17,24-24-17,26-26 1,-1 1-1</inkml:trace>
  <inkml:trace contextRef="#ctx0" brushRef="#br0" timeOffset="16983.68">32423 4316 0,'0'0'16,"25"-49"-16,-1-1 0,-24 25 16,25 1-1,-25-1 1,-49 74 0,24 75-1,0-24 1,0-26-1,25-49 1,25 0 0,0-25-1,24 0-15,1-25 16,0 50 15,-75 24-15,0 1-1,-25-25 1,1 0 0,24-25-1,0 0 1</inkml:trace>
  <inkml:trace contextRef="#ctx0" brushRef="#br0" timeOffset="17568.03">32770 4441 0,'0'-25'31,"-25"25"-31,0 0 0,1 49 16,-1 1 15,25-25-16,25-25 1,-1 0 0,26 0-1,-25-50 1,24 25 0,-49 1-1,25 48 1,-25 1-1,-25 25-15,25-1 32,25 26-32,0-75 15,25 25 1,-1-50 0,1-50 15,24-49-16,1-49 1,-26 24 0,-49 124-1,25 0 1,-74 124 0,-1 1-1,25 24 1,0-25-1,0-25 1</inkml:trace>
  <inkml:trace contextRef="#ctx0" brushRef="#br0" timeOffset="17719.2">33167 4540 0,'25'0'32,"24"-25"-32</inkml:trace>
  <inkml:trace contextRef="#ctx0" brushRef="#br0" timeOffset="18231.11">33365 4490 0,'0'0'0,"50"-25"15,-50 1 48,0 48-16,0 1-32,25 0 1,0-25-1,-1 0-15,1 0 16,0 25-16,0-25 31,-50-25-31,0 25 16,-24 0 0,-26 25-1,26 0-15,24-1 16,0 26-1,50 0 1,74-50 31,-74-25-31,24-50-1,1-73 1,0-76-1,-1 51 1,-49 73 0,0 125 15</inkml:trace>
  <inkml:trace contextRef="#ctx0" brushRef="#br0" timeOffset="18615.34">33638 4912 0,'-25'25'15,"1"-25"1,-1 0-1,25 24 1,-25 1 0,25-50 109,-25 25-94</inkml:trace>
  <inkml:trace contextRef="#ctx0" brushRef="#br0" timeOffset="19918.97">1439 6574 0,'0'-50'0,"0"100"0,-25-174 15,25 99 1,0 0-16,-25 25 16,0 25-1,-24 25-15,-50 99 16,49 24 0,75-49-1,74-25 1,0-24-1,-49-50 1,-50 0 0,0-1-1,-75 1 1,-49 0 0,25-25 15,74-25-31</inkml:trace>
  <inkml:trace contextRef="#ctx0" brushRef="#br0" timeOffset="20234.87">1687 6971 0,'0'0'0,"25"0"15,-25 25 1,-25-1-16,25 1 15,-25 0-15,0 25 16,0 24 0,100-74-1,-1 0 17,1-49-17,-50-26 1,-25 25-1,0 1 1,-50-1 0,25 50-1,0 0-15</inkml:trace>
  <inkml:trace contextRef="#ctx0" brushRef="#br0" timeOffset="21102">1861 7269 0,'24'0'0,"-48"0"16,123-25-16,-25-74 16,1-1-1,-1-24 1,-24-74 15,-26 74-31,-24 49 16,25-24-1,-25 74 1,-25 50 0,-49 149-1,24-75 1,26 0-16,24-24 16,0 24-16,24 25 15,26-74 1,49-50-1,0-50 1,-49 0 0,-25-49-1,0 25 17,-25 98-1,0 26-31,0-25 15,0 0-15,0-1 16,49 1 0,51-25-1,-51-49 1,1-26 0,-25-24-1,-1 49 1,-24 50 15,0 25-15,0 25-16,25 49 15,99-25 17,-74-49-17,-1-50-15,1 25 16,0-24-16,49-76 15,-49-48 1,-1-100 0,-49 24-1,25 150 1,-50 74 0,-24 124-1,-1-50-15,25 26 16,0 73-1,25 1 1,0-50 15,0-99-31</inkml:trace>
  <inkml:trace contextRef="#ctx0" brushRef="#br0" timeOffset="21650.94">3175 6996 0,'0'-75'31,"0"26"-15,25 24-16,-25 0 15,-25 223-15,25-222 0,75-200 16,-26 175 0,1 49-16,-25 0 15,24 25 1,-24 49 0,-25 75-1,-25-100 1,25 1-1,50-75 1,49-74 0,0 0 15,-24 24-15,-50 75-1,-25 25 1,-25 50-1,25 24 1,0-50 0,74-73 15,-49-1-15,0-25-16,24-24 15,-24 74 1,0 0-1,0 25 1,25 49 0,-26-49-1,1 0 1,0-1-16,25-24 31,24-49-31</inkml:trace>
  <inkml:trace contextRef="#ctx0" brushRef="#br0" timeOffset="21852.13">4366 6748 0,'25'0'15,"-50"0"17,25 24-1,25 1-16,0-25 1,-1 0-16,1 0 16,0 0-1</inkml:trace>
  <inkml:trace contextRef="#ctx0" brushRef="#br0" timeOffset="22118.13">4391 6996 0,'0'0'15,"0"49"1,25-49 15,-1 0-31,-24-25 16,25-24-1,0-1 1,-75 25 0,-24 25-1,24 0 1</inkml:trace>
  <inkml:trace contextRef="#ctx0" brushRef="#br0" timeOffset="22601.01">124 7616 0,'0'25'15,"-25"-25"-15,25 24 32,25-24-32,74 25 31,174 0-16,-74-50-15,49 25 16,421 0 0,51-25-1,74 1 1,-472-1 0,-148-25-1,-125 25 1,-24 25-1,0 0 17</inkml:trace>
  <inkml:trace contextRef="#ctx0" brushRef="#br0" timeOffset="28401.38">6549 6574 0,'0'-25'16,"0"0"-1,25 25 17,-25 25-17,0 0 1,-50 124-1,1 24 1,24-49 0,0-49-1,50-75-15,49-25 32,75-99-17,0-25 1,-50 25-1,-74 99 1,-25 25 0,-25 124-1,25 50 1,25-75 0,25-49-1,-1-75 1,-24 0-16,49-49 15,-24-50 1,-25-75 0,24 1-1,-24 74 1,25 173 15</inkml:trace>
  <inkml:trace contextRef="#ctx0" brushRef="#br0" timeOffset="28719.25">7641 6772 0,'0'0'16,"49"-24"31,-49-1-32,25 0-15,25 0 16,-50-24 0,-50 49-1,-49 49 1,-25 75 15,74 0-15,75-49-1,99-26 1,124-49 0,-99 0-16,149-49 15</inkml:trace>
  <inkml:trace contextRef="#ctx0" brushRef="#br0" timeOffset="29201.96">10146 6351 0,'0'0'0,"-50"-75"15,50 50 1,-49 25 0,-1 0-1,1 50 1,-26 49-1,50 25 1,25-49-16,25 49 16,0 25-1,0-1 1,-75 1 15,1 0-15,-26-50-1,50-74 1,1-25 0</inkml:trace>
  <inkml:trace contextRef="#ctx0" brushRef="#br0" timeOffset="29685.02">9650 7020 0,'0'0'0,"0"-74"32,25 49-32,24 0 0,100-24 15,0-1 1,-25 1 15,-25 24-15,-74 25-1,-25-25 1,-50 25 0,26 25-1,-26 24 1,25-24-16,25 25 16,25 24-1,74-49 1,1 0-1,-51-50 1,-49-25 0,-25-24-1,-24 24 1,-1 26 15,25-1-15,0 0-1</inkml:trace>
  <inkml:trace contextRef="#ctx0" brushRef="#br0" timeOffset="29984.96">10469 6673 0,'0'0'15,"24"0"-15,1 0 16,25-25-1,-1 50 1,-24 25 0,-25 24-1,0-24 1,0-25 15,0-50 0,50-50-15,-1-24 0,51 0-1,-51 74-15</inkml:trace>
  <inkml:trace contextRef="#ctx0" brushRef="#br0" timeOffset="30434.83">11064 6673 0,'0'0'0,"50"50"16,-50-25 0,-25-1-16,0 26 15,-25-25 1,25 0 15,50-75 0,75-24-15,-1 24 0,-50 50-1,-24 25 1,-50 24 0,-24 26-1,24-50 1,50-25-1,49-50 1,50-24 0,-25-1-1,-24 50 1,-50 50 15,-1 50-15,-48-1-1,24-24-15</inkml:trace>
  <inkml:trace contextRef="#ctx0" brushRef="#br0" timeOffset="31718.25">11883 6723 0,'24'0'15,"-48"0"1,-1 25-16,0 24 16,25-24-1,50 0 1,24-25 15,0-25-15,-24-25-1,-25 1 1,0 24-16,-25 25 31,0 50-15,0 49 0,49-50-1,26-49 1,-1 0-1,25-74 1,-49-50 0,24-74-1,-24-26 1,-25 75 15,-50 174-15,-49 149-1,-26 24 1,75-24 0,75-75-1,74-74 1,75-25 0,-26-50-1,-49-24 1,-124-25-1,-49 99 1,-75 49 0,99 1-16,-25 24 15,50-24 17,50-25-17,49-50 1,-25-49-1,-49-1 1,-25 26 0,-25 98 15,25 50-15,0-24-1,75-26 1,-26-49-16,100 0 15,0-49 1,-50-50 0,1-100-1,-1-49 1,-25 50 15,-49 123-15,-25 100-1,-74 99 1,24 74 0,0 26-1,26-75 1,24-125-16,74 1 16,25-50-1,1-24 1,-51-75-1,-24 74 1,-50 75 0,-24 49-1,24 1 1,0 49 15,50-50-15,74 1-1,75-75 1,49-50 0,-174 0-16</inkml:trace>
  <inkml:trace contextRef="#ctx0" brushRef="#br0" timeOffset="31868.25">13793 6500 0,'0'0'15,"-75"-25"-15,1 0 16,49-25 0,99 1-1,75-1 1</inkml:trace>
  <inkml:trace contextRef="#ctx0" brushRef="#br0" timeOffset="33185.41">16125 6301 0,'0'0'0,"0"-25"16,-50 25-16,-25 25 16,-49 99-1,25 50 1,99-25 15,75-75-15,98-49-1,-24-50 1,0-49 0,-99-26-1,-50-48 1,0 73-16,-75 1 16,-24 74-1,0 49 1,24 75-1,75-49 1,50-26 0,74-49-1,0-74 17,-25-25-17,-49-25 1,-25 0-1,-1 124 1,-73 99 0,24 50-1,0-25 1,50-25 0,25-49-1,24-50 1,0-50-1,-24-49 1,0-50 0,-1 25-1,-49 74 17,25 50-17,-25 99 1,25 1-1,-25 24 1,25-75 0,0-24-1,-1 0 1,26-50 0,49-49-1,25-50 1,0 49-1,-25 50 1,-49 75 0,-50-25-16,0 99 15,-25-25 1,0-49 15,25-25-15,50-50-1,0 25-15</inkml:trace>
  <inkml:trace contextRef="#ctx0" brushRef="#br0" timeOffset="33401.67">17811 6599 0,'25'0'31,"-25"-25"-15,25 0-16,0 25 16,0-25-16,-25 1 15,24-1 1,-24 0 15</inkml:trace>
  <inkml:trace contextRef="#ctx0" brushRef="#br0" timeOffset="34268.19">19821 6301 0,'0'0'0,"-25"-25"15,0 50 17,25 25-32,0-1 15,-25 125 1,-24-25-1,-1-75 1,25-49 0,25-99-1,100-50 1,73-50 15,-24 50-15,-75 99-1,-24 99 1,-50 75 0,-50 25-1,26-50 1,24-99 0,-25-25-16</inkml:trace>
  <inkml:trace contextRef="#ctx0" brushRef="#br0" timeOffset="34618.75">20441 6425 0,'0'0'16,"25"-74"-16,0 74 15,-75 99 1,0 25 15,26-25-15,73-49-1,75-50 1,0-75 0,-25-49-1,-24-74 1,-75 173 0,0 50-1,-25 124 1,0 0-1,0-25 1,25-75 0,25-49-1,25-25 1</inkml:trace>
  <inkml:trace contextRef="#ctx0" brushRef="#br0" timeOffset="34952.21">21210 6227 0,'25'-50'16,"-50"100"-16,50-50 16,-50 99-1,-25 75 1,1-1 0,24-74-1,25-49 1,99-75-1,0-74 1,-49 49 0,0-148-1,-26 99 1,1 24-16,0 26 0,-25 98 31,-50 75-15,1 50-1,-1 0 1,50-26 0</inkml:trace>
  <inkml:trace contextRef="#ctx0" brushRef="#br0" timeOffset="35335.47">22971 6648 0,'0'0'0,"25"-124"31,-50 100-31,0 24 16,-74 24-1,0 51 1,0-1-1,99 1 1,49-51 0,51-48-1,-1-26 1,-25-24 0,-74 49-1,25 74 1,-50 26-1,0 24 1,1-49 0</inkml:trace>
  <inkml:trace contextRef="#ctx0" brushRef="#br0" timeOffset="35669.26">23219 6673 0,'0'0'0,"50"-49"15,24-1 1,-49 50 0,-25 50-1,-25 24 1,1-24-16,-1-1 16,25-24-1,74-50 1,50-24-1,0-26 1,-49 1 0,-51 148 15,-24 1 0,50-1-15,0-49-16</inkml:trace>
  <inkml:trace contextRef="#ctx0" brushRef="#br0" timeOffset="35985.33">23964 6797 0,'-50'25'0,"100"-50"0,49-49 16,-74-1-1,-1 26 1,-48 24 0,-51 75-1,26 24 1,24 25-1,25-49 1,25-25 0,49-25-1,-24-75 1,-1-74 15,-24 25-31,74-149 16,-24 50-1,-75 174 1,-25 123 0,-25 75-1,1-50-15</inkml:trace>
  <inkml:trace contextRef="#ctx0" brushRef="#br0" timeOffset="36685.19">25725 6500 0,'0'0'0,"25"-25"0,-25 0 16,0 0-1,0-25 1,-50 26 0,-74 98-1,-25 75 1,100-75-16,24 26 16,74-76-1,75-48 1,25-51-1,-50-49 1,-49 0 0,-50 99-1,25 50 17,-75 124-17,1 0 1,49-25-1,24-75-15</inkml:trace>
  <inkml:trace contextRef="#ctx0" brushRef="#br0" timeOffset="36870.74">26122 6276 0,'0'0'15,"49"-99"-15,-24 49 16,-25 50-1,0 100 1,-25 197 15,1-123-15,24-75 0</inkml:trace>
  <inkml:trace contextRef="#ctx0" brushRef="#br0" timeOffset="37102.81">26692 6152 0,'0'0'0,"25"-74"16,-75 123 0,26 1-1,-1 24-15,0 100 16,0-75-1,0 100 1,50-26 0,25-148-1</inkml:trace>
  <inkml:trace contextRef="#ctx0" brushRef="#br0" timeOffset="37255.37">26717 6648 0,'0'0'0,"0"-24"0,0-1 16,0 0 15,0 0-31,25 25 16,49-49 0</inkml:trace>
  <inkml:trace contextRef="#ctx0" brushRef="#br0" timeOffset="37702.82">27015 6574 0,'0'25'16,"25"-25"-16,-25-25 15,24 25 1,51-50-1,-26 26-15,26-1 16,-50 0 0,-25 0-1,-25 25 1,-25 75 0,-24-1-1,74 25 1,0-24-1,49-51 1,51-24 0,48-49 15,-73-1-31,24 25 16,75-74-1,-25 99 1,-125 25-1,-24 49 1,-49-24 0</inkml:trace>
  <inkml:trace contextRef="#ctx0" brushRef="#br0" timeOffset="38034.85">28156 6599 0,'0'0'0,"0"-25"32,0 75-32,-25-26 15,0 1-15,25 0 32,-25 25-17,25-26 1,50-48-1,25-26 1,24-24 0,-25 49-1,-49 50 1,0 49 0,0 0-1,74-24 1</inkml:trace>
  <inkml:trace contextRef="#ctx0" brushRef="#br0" timeOffset="38385.98">28850 6723 0,'0'-50'15,"0"100"-15,0-224 16,-49 149 0,-50 50-1,24 50 1,50 24-1,25-25 1,25-74-16,25 0 16,74-25-1,25-99 1,-100 75 0,-24-26-1,-25 100 1,0 74-1,0 1 17,25-1-17,25-74-15,24-25 32,-49-25-32</inkml:trace>
  <inkml:trace contextRef="#ctx0" brushRef="#br0" timeOffset="38568.9">29495 6227 0,'50'-100'16,"-100"200"-16,125-249 16,-75 124-16,0 75 15,0-1 1,-50 100 0,50 25-1,-25-25 1,1-100-1,24 1-15,-25-1 16</inkml:trace>
  <inkml:trace contextRef="#ctx0" brushRef="#br0" timeOffset="38918.48">29421 6574 0,'0'0'16,"25"-50"-16,0 1 15,24-1-15,26 0 16,-26 26 0,26 48-1,-26 51 1,-49 49 0,-49-25-1,24-24 1,0-75-1,50 0 1,124-100 15,-75 26-15,1 24-16,-1-24 16,-49 49-1,0 50 1,-1 74-1</inkml:trace>
  <inkml:trace contextRef="#ctx0" brushRef="#br0" timeOffset="39269.25">30190 6673 0,'0'25'16,"0"-50"-16,74 50 15,26-75 1,-51 26 0,26-125-1,-75 124 1,-25 25-1,-74 50 1,24 49 0,50 25 15,50-75-15,75-49-1,48-24 1,-24-51-1,0-49 1,-49 0 0,-26 99-1,-49 75 1,0 0 0,50 24-1</inkml:trace>
  <inkml:trace contextRef="#ctx0" brushRef="#br0" timeOffset="40786.08">4366 8286 0,'0'-50'15,"0"100"-15,25-125 0,-25 50 0,-25 75 32,25 0-17,-25 24 1,0 149-1,-49-49 1,74-75 0,-25-74-1,50-75 1,0 1 0,24-26-16,26-49 15,-26 25 1,-24 99-1,-25 75 1,-25 73 0,25-24-1,50-49 17,0-50-17,24-75 1,-24 0-1,-25-49 1,-1 25 0,-24 49-1,25 99 1,-25 1 0,25-26-1,49-49 1,26-24-1,-26-26 1,-24-49 0,-26 24-1,1 51 17,-50 123-1,1 99-16,-1-99-15,-74 150 16,-50-26 0,-25-50-1,25-98 1,75-75 0,49-149-1,25 25 1</inkml:trace>
  <inkml:trace contextRef="#ctx0" brushRef="#br0" timeOffset="41202.32">5433 8856 0,'0'0'0,"25"75"16,-25 24-1,-25 50 1,-25 0 0,25-50-1,0-74 1,1-1 0,24-98-1,0-50 1,49-74-1,26-26 1,-50 100-16,74 0 16,-25 75-1,-74 73 17,25 51-17,-50 74 1,-24-25-1,-1-50 1,50-49 0</inkml:trace>
  <inkml:trace contextRef="#ctx0" brushRef="#br0" timeOffset="41502.49">6053 8683 0,'0'0'0,"0"-25"15,-50 74 1,-24 26 0,74 24-1,25-25 17,49-49-17,25-25 1,1-49-1,-51-26 1,-49-24 0,-49 0-1,24 49-15,0 25 16,0 25-16</inkml:trace>
  <inkml:trace contextRef="#ctx0" brushRef="#br0" timeOffset="41703.19">6549 8410 0,'0'0'0,"25"0"0,24-25 15,-98 124 32,24 50-31,25 0-1,-25-75-15,25 75 16,0-99 0</inkml:trace>
  <inkml:trace contextRef="#ctx0" brushRef="#br0" timeOffset="42102.21">6499 8931 0,'0'-50'15,"0"100"-15,50-174 16,0 0-1,49 0 1,25 24 0,-50 26-1,-49 74 17,-25 50-32,-25 98 15,1 26 1,-26-50-1,25-74 1,25-26 0,0-48-1,50-76 1,24-24 0,25 50-1,-99 49 1,25 75-1,0 49 1,0-25 0,-25 1-1</inkml:trace>
  <inkml:trace contextRef="#ctx0" brushRef="#br0" timeOffset="42519.23">7293 8807 0,'0'0'0,"25"-25"16,25-25 0,-26-24-1,26-1 1,-25 75 0,-25 50-1,-50 49 1,50-24-1,0-51 1,75-24 0,24-74-1,25 0 17,-25-26-17,0 51 1,1 24-1,-51 50 1,-24 49 0,-50 75-1,-24-75 1,24-74 0,25-24-1</inkml:trace>
  <inkml:trace contextRef="#ctx0" brushRef="#br0" timeOffset="42702.16">8360 8435 0,'0'0'0,"25"0"0,0-25 32,-25 74-17,-25 1 1,0 49-1,25-74-15,-25 25 16,25-26-16</inkml:trace>
  <inkml:trace contextRef="#ctx0" brushRef="#br0" timeOffset="43036.25">8633 8360 0,'0'0'0,"0"25"16,-50 0 0,25 49-1,50 1 1,25-1-1,49 25 1,25-24 0,-74-1-1,-50-24 1,-75-1 0,-49-24-1,75-50 1</inkml:trace>
  <inkml:trace contextRef="#ctx0" brushRef="#br0" timeOffset="43231.28">9799 8856 0,'0'0'0,"0"25"0,-25-25 31,25 25 0,25-25-15</inkml:trace>
  <inkml:trace contextRef="#ctx0" brushRef="#br0" timeOffset="43343.23">9972 9278 0,'0'0'0,"-24"25"16,-1-25-1</inkml:trace>
  <inkml:trace contextRef="#ctx0" brushRef="#br0" timeOffset="46202.48">10171 8559 0,'0'0'16,"0"-25"-16,0 0 0,-25 0 16,0 25-1,0 0 1,-74 50-1,0 49 1,49 0 0,26-24-1,24-51 17,49-48-17,26-26 1,-1 0-1,-49 50 1,-25 50 0,25 0-1,-1-1 1,-24-24 0,25-25-1,0-50 1,49-24-1,-24 0-15,49-26 16,1 51 0,-26 49-1,-24 74 17,-26 50-17,-24 0 1,-74-25-1,-50-49 1,50-25-16</inkml:trace>
  <inkml:trace contextRef="#ctx0" brushRef="#br0" timeOffset="46969.24">7144 10791 0,'0'0'15,"0"-99"1,-24 74-16,24 0 31,0 75-15,0 24 0,-50 125-1,-24 74 1,-26-25-1,26-75 1,49-98 0,50-75-1</inkml:trace>
  <inkml:trace contextRef="#ctx0" brushRef="#br0" timeOffset="47218.97">7566 10766 0,'0'0'16,"99"-74"0,-99 49-1,0 75-15,-49 49 32,-1 50-17,25 25 1,-24 24-1,24-74 1,0-25 0,25-74-16</inkml:trace>
  <inkml:trace contextRef="#ctx0" brushRef="#br0" timeOffset="47402.66">7070 11411 0,'0'0'0,"-25"0"0,0-24 16,1 24 0,48-50-1,76 0 17,98-24-17,-24 24-15</inkml:trace>
  <inkml:trace contextRef="#ctx0" brushRef="#br0" timeOffset="47736.09">7988 11511 0,'25'74'16,"-50"-49"-1,0 24-15,-25 51 16,26-26 0,24-24-1,24-50 17,26 0-17,0-25 1,-26 0-16,-24-49 15,0-1 1,-24 1 0,-1 24-1,25 25-15</inkml:trace>
  <inkml:trace contextRef="#ctx0" brushRef="#br0" timeOffset="48152.68">9005 11139 0,'0'0'0,"25"-25"15,-25 0 1,0 50 15,0 0-15,25-25-1,-1 0-15,1-50 16,0 0 0,-25 1-1,-50 24 17,1 25-17</inkml:trace>
  <inkml:trace contextRef="#ctx0" brushRef="#br0" timeOffset="48535.99">9030 11436 0,'0'0'0,"0"25"15,25-25 48,-1 0-63,1 0 16,-25-25-1,0 0 16,-25 25-31,1 25 16,-26-25 0,25 50-16,-24-25 15,49-1 1,49-24 0,26-24-1,-26-1 1</inkml:trace>
  <inkml:trace contextRef="#ctx0" brushRef="#br0" timeOffset="59553.5">4614 13867 0,'0'-24'62,"0"-1"-62,0-25 16,0 25-16,-50-49 16,-49 74 15,-50 99-15,25 149-1,50 0 1,74-74-1,99-149 1,-24-50-16,73-99 16,-48-75-1,-76 75 1,1 75 0,-74 74-1,-1 123 1,25-73-1</inkml:trace>
  <inkml:trace contextRef="#ctx0" brushRef="#br0" timeOffset="60286.72">4837 14165 0,'0'0'0,"50"-99"16,-25 99-1,-25 25 17,-25 24-32,25 1 15,-25 49 1,0-74 0,50-75-1,0 1 1,74-51-1,-49 26 1,-1 49 0,-49 50-16,25 25 31,0 49-15,0-50-1,24-49 1,75-49-1,1-26 1,-1 26 0,24-1-1,-98 1 1,-75 24 15,-74 74-15,25 1-16,-26 74 15,26 0 1,49-25 0,75-74 15,74-75-15,0-49-1,0-50 1,-50-74-1,-49-50 1,-25 50 0,0 173-1,-25 199 1,0 74 0,50 26-1,25-125 1</inkml:trace>
  <inkml:trace contextRef="#ctx0" brushRef="#br0" timeOffset="60854.54">7318 14463 0,'0'0'0,"-25"-124"32,25 99-17,25 0-15,-25 50 32,-25 49-17,0 125 1,1 49-1,-26-25 1,25-74 0,25-124-16,0 0 31</inkml:trace>
  <inkml:trace contextRef="#ctx0" brushRef="#br0" timeOffset="61086.7">7789 14438 0,'0'0'0,"100"-124"31,-100 173 1,-25 1-32,0 49 15,-74 224 1,49-125-1,25-49 1,25-50 0</inkml:trace>
  <inkml:trace contextRef="#ctx0" brushRef="#br0" timeOffset="61320.38">7244 15083 0,'0'0'0,"-75"-50"31,50 50-15,50-25 0,124 1-1,74-1 1,25 0-1,-148 25 1</inkml:trace>
  <inkml:trace contextRef="#ctx0" brushRef="#br0" timeOffset="61570.53">8360 15331 0,'0'0'16,"0"-25"0,-25 50 15,25 0-31,0 24 16,-25 100-1,1 25 1,-26-25-1,50-75 1</inkml:trace>
  <inkml:trace contextRef="#ctx0" brushRef="#br0" timeOffset="61986.91">9104 15008 0,'0'-24'31,"0"48"-15,-25 1 0,25 25-1,0-25 1,25-25 0,0 0-1,25-50 1,-26 0-1,1 26 1,-50 24 0,-24 24-1,-1 26 1</inkml:trace>
  <inkml:trace contextRef="#ctx0" brushRef="#br0" timeOffset="62286.79">9104 15356 0,'-49'25'31,"49"-1"-31,-25 1 16,50-25-1,-1 0 1,51-49 0,-50-1-1,-50 50 1,-50 25 0,1 24-1,49-24 1</inkml:trace>
  <inkml:trace contextRef="#ctx0" brushRef="#br0" timeOffset="123741.13">10692 11312 0,'-25'0'31,"0"0"47,25 25-78,0 0 16,0 0-16,0-1 16,0 1-16,25 25 15,49-25 16,26-25-15,-26-75 0,0-24-1,-49 49-15,0-98 16,0 48 0,0 1-1,-25 74 1,0 0 15,-25 125-15,50 24-1,0 0 1,49-25 0,0-74-1,26-25 16,-26-99-15,-49-75 0,0 25-1,-1 50 1,1 74 0,-25 50-1,-25 99 1,25 50-1,25-26 1,0-24 0,25-49-1,-50-50 1</inkml:trace>
  <inkml:trace contextRef="#ctx0" brushRef="#br0" timeOffset="124183.01">12304 11064 0,'0'-25'47,"25"25"-16,0 0-15,24 0-16,1-25 15,74 25 1,-25-24 0,-24-1-1,-50 25 16,-50 0-15</inkml:trace>
  <inkml:trace contextRef="#ctx0" brushRef="#br0" timeOffset="124407.6">12403 11188 0,'0'0'0,"0"25"0,-24-25 16,-1 0-1,0 0 1,25 25 0,50-25-1,-26 0-15,101-25 16,-26 25 0,0-25-1,-74 25-15</inkml:trace>
  <inkml:trace contextRef="#ctx0" brushRef="#br0" timeOffset="124925.82">13495 10965 0,'-25'-25'0,"50"50"0,-75-75 32,26 50-1,-1 25-31,0 0 16,0 49-1,0 26 1,1-51-16,24 1 15,0 49 1,74 0 0,25-49-1,-49-25-15,99-1 16,-25-73 15,0-26-15,-75-24-1,-49 0 1,-74 0 0,-25-1-1,-1 51 1,51 24-16,-50-25 16,74 50-1,-50 0 1,26 0-16</inkml:trace>
  <inkml:trace contextRef="#ctx0" brushRef="#br0" timeOffset="126408.76">10865 15331 0,'0'0'0,"25"25"141,0 0-126,0-1-15,0 1 16,24-25-16,1 25 16,0-50-1,24 0 1,25-24-1,-49-50 1,-25-25 0,-1-1-1,-24 150 17,0 0-17,0 99 1,50-25-1,0-24 1,24-75 0,25-25-1,-24-49 1,-26-75 0,-24 0-1,0 50 16,-50 74-15,25 50 0,0 24-16,25 75 15,-25 25 1,50-50 0,-26 1-1,26-26 1</inkml:trace>
  <inkml:trace contextRef="#ctx0" brushRef="#br0" timeOffset="126807.62">12627 15133 0,'0'0'0,"-25"0"16,25-25 0,0 0-1,25 25 1,24 0-1,75 0 1,25 0 0,0 0-1,-25 0 1,-99 0-16,49-25 16,-49 25 15</inkml:trace>
  <inkml:trace contextRef="#ctx0" brushRef="#br0" timeOffset="127074.85">12676 15306 0,'0'0'0,"-74"25"16,24 0-16,50 0 31,25-25-31,74 24 16,50-48-1,25-1 1,-25 0 15,-50 25-15,0-25-1,-24 0 1</inkml:trace>
  <inkml:trace contextRef="#ctx0" brushRef="#br0" timeOffset="127408.24">13123 14959 0,'0'-25'0,"0"50"0,0-75 15,0 25-15,-25 25 32,0 0-32,0 25 15,1 74 16,-1-24-31,-25 99 16,-49 49 0,-25 0-1,25 0 1,24-49 0,51-100-1,24-49 1</inkml:trace>
  <inkml:trace contextRef="#ctx0" brushRef="#br0" timeOffset="127908.53">14314 15157 0,'0'0'0,"0"-24"0,-25 24 15,0-25 1,-25 25 0,26 49-1,-1-24-15,-25 74 16,25-49-1,-24 49 1,49-24 0,25-26-1,123 1 17,-24-75-17,0-25 1,-49 1-1,-26-26 1,-49-24 0,25 50-16,-50-1 15,-74-24 1,25 49 0,-75 25-1,75 0-15</inkml:trace>
  <inkml:trace contextRef="#ctx0" brushRef="#br0" timeOffset="128607.75">17315 14711 0,'0'0'0,"0"-25"16,-25 0 0,1 50-1,-1 0 1,-25 49 0,25-24-16,-74 198 31,99-99-16,0-25 1,99-50 0,75-49-1,25-25 1</inkml:trace>
  <inkml:trace contextRef="#ctx0" brushRef="#br0" timeOffset="128892.99">18357 14810 0,'0'0'0,"25"-25"0,-25 0 16,0 50 15,-25 0-15,25 25-1,25 74 1,-25 25 0,0-50-1,-25-25 1,0-24-16,1-50 16</inkml:trace>
  <inkml:trace contextRef="#ctx0" brushRef="#br0" timeOffset="129458.2">18233 15232 0,'0'-25'0,"0"50"16,0-75-16,0 1 0,25-1 16,25 0-1,24 25 16,25 1-15,-74 24-16,0 0 16,49 24-1,-49 26 1,-25 0 0,0-25-16,0-1 15,0 1 1,74 0-1,1-75 1,-1 1 0,-24-26-1,-25 50 1,-25 50 15,0 0-15,-25 25-1,50 24 1,0-49-16,74 0 16,0-25-1,-49-50 1,-26 1 0,1-51-1,-25 51 1,0 24 15,25 25-15</inkml:trace>
  <inkml:trace contextRef="#ctx0" brushRef="#br0" timeOffset="129708.22">19498 14959 0,'25'-25'15,"-50"50"-15,75-50 0,-50 50 31,-25 0-15,0 49 0,25 1-1,50-51 1,-1 1 0,26-50-1,-25-24 1,-26-26-1,-73-24 1,24 25 0</inkml:trace>
  <inkml:trace contextRef="#ctx0" brushRef="#br0" timeOffset="130042.74">19970 15058 0,'0'-25'16,"49"0"15,1 25-15,-1-24-16,26-1 16,-1 25-1,75-50-15,-25 1 16</inkml:trace>
  <inkml:trace contextRef="#ctx0" brushRef="#br0" timeOffset="130358.14">20912 14736 0,'0'0'16,"0"-25"-16,-25 25 31,1 0-16,24 25-15,0 49 16,49 0 0,50 1-1,-24-26 1,-25-24 15,-50 0-15,-50 0-1,25 0-15,-74-25 16,0 25 0,74-50-1</inkml:trace>
  <inkml:trace contextRef="#ctx0" brushRef="#br0" timeOffset="130574.76">21334 14909 0,'50'-25'0,"-100"50"16,100-25 15,-26 25-15,-24 0 0,0 24-16,25-24 0,-50 0 31,25 0-16,-24 0 1</inkml:trace>
  <inkml:trace contextRef="#ctx0" brushRef="#br0" timeOffset="130698.09">21408 14785 0,'0'0'0,"0"-25"0,0 1 16</inkml:trace>
  <inkml:trace contextRef="#ctx0" brushRef="#br0" timeOffset="131141.56">21855 14860 0,'-50'0'62,"26"0"-46,-1 24-16,0 1 16,0 0-16,25 25 15,-50 49 1,75-74 15,0-25-31,74-25 16,-24-50-1,-1-49 1,-24-49 15,-25-1-15,-25 75-1,-50 49 1,25 25-16,-24 25 16,24 0-16,-25 25 15,25 25 1,50 74 0,0-74-16</inkml:trace>
  <inkml:trace contextRef="#ctx0" brushRef="#br0" timeOffset="131726.01">22153 14760 0,'0'25'0,"-50"-74"0,100 73 0,-26 51 16,-24-50 15,50-1-31,-25-24 16,0 0-16,-1 0 0,51-49 31,-50 24-16,-50 25 17,0 50-17,25-1 1,74 1 0,75-50-1,25 0 1,0-25-1,-26-25 1,-98 1 0,-25 24-16,-75 25 47,25 0-47,-49 25 15,24 24 1,26 1-1,48 0 1,26-50 0,0 24-1,24-24 1,-24-74 0,-50-50-1,25-149 1,-25 199-1,-25-26 1,-25 76 0,25 24-16</inkml:trace>
  <inkml:trace contextRef="#ctx0" brushRef="#br0" timeOffset="132075.85">23492 14363 0,'0'0'15,"25"-24"-15,-25-1 16,25 25 0,0 25-1,74 49 1,-25 50-1,1 50 1,-1 24 0,-49-24-1,-25 0 1,-25-75 15,-74-50-15,49-24-16,25-25 15,1 0 1,-1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5:04:17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2307 4490 0,'0'0'0,"0"-25"16,-25 25-16,25 25 63,-25 0-48,25 0-15,0 24 16,-24 1-1,24 74 1,-50 25 0,50-50-1,-25-24 1,25-51-16</inkml:trace>
  <inkml:trace contextRef="#ctx0" brushRef="#br0" timeOffset="265.87">2456 4589 0,'0'0'0,"25"0"16,-25-24-1,0 48 16,0 1-15,0 74 0,0 25-1,-25 0 1,-25-24 0,25-26-1</inkml:trace>
  <inkml:trace contextRef="#ctx0" brushRef="#br0" timeOffset="665.87">2257 4192 0,'0'0'0,"0"-49"15,-24 49 17,24 25-32,-25-1 15,0 76 1,50-51-1,0-24 1,-1-25 0,26-74-1,-25 24 1,-25 0 0,0 26 15,-25 24-31</inkml:trace>
  <inkml:trace contextRef="#ctx0" brushRef="#br0" timeOffset="966.07">2555 4217 0,'0'0'0,"0"-25"31,-25 50-15,25 25 0,-24-25-1,48-25-15,1 24 16,50-24 0,-26-24 15,-49-51-16,-25 26 1,-49-1 0,-25 25-16</inkml:trace>
  <inkml:trace contextRef="#ctx0" brushRef="#br0" timeOffset="1232.91">1910 4788 0,'0'25'16,"-25"-1"0,1 26-1,24-25 1,0 24-1,0 26 1,24-25-16,1 49 16,50-25-1,-1-49 1</inkml:trace>
  <inkml:trace contextRef="#ctx0" brushRef="#br0" timeOffset="1482.88">3324 4738 0,'0'0'16,"50"0"-16,-25 0 0,-25 25 16,0 25 15,-25 74-16,0 74 1,-25 1 0,26-26-1,-1-123-15</inkml:trace>
  <inkml:trace contextRef="#ctx0" brushRef="#br0" timeOffset="2582.76">5606 4639 0,'0'-25'0,"25"25"31,-25-25-15,0 75-1,0 74 1,-25 25 0,25-50-1,50-74 1,24-25-1,26-99 1,-1-25 0,-74 0-1,-1 74 1,-48 50 0,24 124 15,-25-25-16,50-24 1,24-75 0,26-25-1,-1-74 1,-24-1 0,-25-24-1,-25 75-15,24-1 16,-24 75 15,0 0-15</inkml:trace>
  <inkml:trace contextRef="#ctx0" brushRef="#br0" timeOffset="2866.07">6425 4813 0,'25'24'16,"-50"-48"-16,75 24 15,-1-25 1,-24-25 0,0-24-1,0-50 1,-75 124 0,25 0-1,-24 49-15,24 1 16,-50 124-1,75-100 1,75-49 0,98-25-1,-49 0 1</inkml:trace>
  <inkml:trace contextRef="#ctx0" brushRef="#br0" timeOffset="3399.56">9079 4565 0,'0'0'16,"0"-25"-16,0 0 31,-24 25-15,-1 0-16,-50 25 15,-98 74 1,24 50-1,50 0 1,74-100 0,25 1-16,149 24 31,49-123-15,-49-51-1,-99 26-15</inkml:trace>
  <inkml:trace contextRef="#ctx0" brushRef="#br0" timeOffset="4383.1">9327 4292 0,'0'0'0,"75"-174"16,-50 124-1,-1 150 17,-48 98-17,-1-99-15,0 100 16,0-50-1,25-100 1,-25-24 0,50-50-1,74-74 1,1 25 15,-26 49-15,-49 99 15,-50 25-15,25-24-1,25-50 1,0-25-16,49-50 16,75-24-1,-25-26 1,-99 26-1,0 24 1,-100 75 15,26 25 1,24-1-32,0 1 31,25 0-16,25-50-15,49 24 16,-49-48 0,49-51-1,-49 1 1,0-1 0,-25 51-1,-25 24 16,25 24-15,0 1 0,75 0-1,24-50 1,25 0 0,-25 1-1,-74-1 16,0 25-15,0 0 0,-25 49-1,24-24 1,1 0 0,0 0-1,-25 24 1,0 1-1,-25-25 1,-24 24 0,-1-49-1,50-49 1,25-1-16</inkml:trace>
  <inkml:trace contextRef="#ctx0" brushRef="#br0" timeOffset="4665.8">10989 4614 0,'0'0'0,"25"25"15,25 0 1,24-50 0,1 0-1,24-24 1,-74-26-1,-50 26 1,-49 73 0,-1 51-1,50-1 1,25 1 15,75-26-15,-1-24-16</inkml:trace>
  <inkml:trace contextRef="#ctx0" brushRef="#br0" timeOffset="5084.1">12379 4019 0,'24'0'16,"-48"0"-16,48-25 15,1 25 1,-50 74 0,1 50-1,-26 50 1,0 0-1,50-25 1,-24-75 0</inkml:trace>
  <inkml:trace contextRef="#ctx0" brushRef="#br0" timeOffset="5733.22">12255 4589 0,'24'-49'0,"-48"98"0,48-148 16,-24 74-1,75-74 1,-1 25 0,26-1-1,-1 26 1,-74 49 0,-1 74-1,-73 50 1,-1 25-1,1 25 17,49-150-17,-25-24 1,74-24 0,1-51-1,49 1 1,-24 24-1,-26 25 1,-49 50 0,50 25-1,-25 24 1,99 1 0,-75-51-1,125-73 1,-100-26-1,-24 26 1,-50-1-16,0 1 16,-50 49-1,-49 49 1,0 26 15,49 24-15,75 0-1,25-25 1,74-49 0,25-25-1,24-49 1</inkml:trace>
  <inkml:trace contextRef="#ctx0" brushRef="#br0" timeOffset="6851.01">15529 3870 0,'0'0'0,"25"0"0,-50 0 31,25 25-15,-25 49-16,1 25 15,-26 25-15,0 100 16,50-51-1,25-73 1,50-51 15,-1-49-31</inkml:trace>
  <inkml:trace contextRef="#ctx0" brushRef="#br0" timeOffset="7184.09">15852 4515 0,'0'0'0,"24"-25"31,1 0-15,99-24-1,-49-26 1,-75 26-1,-25 24 1,-74 74 0,24 1-1,26 0-15,-51 99 16,100-50 15,50-50-15,99-24-1,-25-50-15</inkml:trace>
  <inkml:trace contextRef="#ctx0" brushRef="#br0" timeOffset="7450.74">16497 4242 0,'24'0'15,"-24"25"1,-24 49-1,-1-49-15,25 25 16,0 24 0,25-24 15,-1-25-15,26-25-1,0-75 1,-26-49-1,1 50 1,0 49-16</inkml:trace>
  <inkml:trace contextRef="#ctx0" brushRef="#br0" timeOffset="7884.1">16794 4540 0,'0'0'0,"75"0"15,-50-25-15,-25 0 16,99-99 0,-74 0 15,-1 74-15,-48 50-1,-26 50 1,0 24-1,26 26 1,48-26 0,76-49-1,24-25 1,0-25 0,-25-99-1,-50 25-15,26-174 16,-25 75-1,-50 98 1,0 125 0,-50 74-1,25 75 1,25 24 0</inkml:trace>
  <inkml:trace contextRef="#ctx0" brushRef="#br0" timeOffset="8534.67">18680 4143 0,'0'-25'16,"0"50"-16,0-75 0,0 25 15,-25 25-15,0 25 32,0 25-32,-24 49 15,49-25 17,24-24-32,1-50 15,50 0 1,-1-50-1,-74-49 1,0-25 0,-25 50-1,0 49 1,25 50 0,25 49-1,74-24 1,50-25-1,-74-25-15,98-25 32,-73-50-17,-76 26-15,1-26 16,-25-24-16,0 50 16,-25 49 15,-24 49-16,-1 50 1,1 75 0,24 24-1,-25 1 1,1-1 0,-75-24-1,74-100-15</inkml:trace>
  <inkml:trace contextRef="#ctx0" brushRef="#br0" timeOffset="8733.79">18804 4763 0,'0'-25'0,"0"50"0,0-75 0,0 26 15,0-1-15,24 0 16,1 0-1,50 25 1,74-25 0,-75 25-16,50-24 15</inkml:trace>
  <inkml:trace contextRef="#ctx0" brushRef="#br0" timeOffset="10017.02">20937 3796 0,'0'0'16,"25"-50"-1,-25 25-15,-50 75 32,-49 49-17,49 50 1,50 0-1,75-25 1,74-50 0,-100-49-16,-24 0 15,0 24 1,-50-24 0,-49 25-1,-75-50 1,99 0-1,50-50 1,75-24 0,73-1-1,1 26 1,-25 24 15,-74 0-15,-25 25 15,-25 25-31,0 24 16,0-24-16,-25 75 15,25-51 1,0-24 0,0 0-16</inkml:trace>
  <inkml:trace contextRef="#ctx0" brushRef="#br0" timeOffset="10151.77">21384 4192 0,'0'0'0,"0"-49"16,0 24 0,0 0-1,24 25-15</inkml:trace>
  <inkml:trace contextRef="#ctx0" brushRef="#br0" timeOffset="10600.44">21781 4217 0,'0'0'16,"-25"0"-16,-25 0 0,0 0 15,-49 50 1,50-1-1,73-24 1,1-25-16,124 25 16,-25-50 15,-99 0-31,-25 75 47,-25 25-32,0 73 1,-24 76 0,-1-26-1,0-49 1,-24-75 0,24-74-1,1-49 1,24-100-1,99-174 1,50 175 0,25 48-1</inkml:trace>
  <inkml:trace contextRef="#ctx0" brushRef="#br0" timeOffset="10967.27">22128 4366 0,'25'0'15,"-25"25"1,-25 0-16,25 49 16,-25-24-1,25-25 1,0-75 15,50 25-15,-26-24-1,51-26-15,-1 1 16,-24 49 0,-25 50 15,-1 49-16,-48 1 1,24-26 0,24-49-16</inkml:trace>
  <inkml:trace contextRef="#ctx0" brushRef="#br0" timeOffset="11134.69">22674 4366 0,'0'0'15,"0"25"17,0 0-17,-25 0-15,-25 49 16,50-24 0,-25 24-16</inkml:trace>
  <inkml:trace contextRef="#ctx0" brushRef="#br0" timeOffset="11283.64">22798 4143 0,'0'0'0,"-50"-99"31,25 74-31</inkml:trace>
  <inkml:trace contextRef="#ctx0" brushRef="#br0" timeOffset="11850.65">23095 3994 0,'0'25'16,"-25"124"15,25-75-31,-24 25 16,-1 149-1,0-24 1,25-51 0,0-123-16,25 0 15,99-50 1,-25-25-1,-74-25 1,-25-173 15,-124 74-31,25 75 16,49 24 15,50 0-15,124 26-1,25-26 1,25 25 0,-150 0-1,26 25 1,-75 25 15,25 25-15,0 24-1,0 1 1,0-26 0</inkml:trace>
  <inkml:trace contextRef="#ctx0" brushRef="#br0" timeOffset="12032.66">23591 4217 0,'0'0'15,"0"-25"-15,-24-24 0,24 24 16,-50 0 0,50 0-1</inkml:trace>
  <inkml:trace contextRef="#ctx0" brushRef="#br0" timeOffset="12618.07">23914 4192 0,'0'0'0,"0"25"16,-25-25 0,0 25-1,-24 74 1,24 1 0,25-51-16,25 1 15,74 24 1,25-49-1,99 0 1,-124-75 15,-74 1-31,0-1 0,-25-24 32,-50 49-17,-49 25 1,25 49-1,49 1 1,50 0 0,49-26-1,25-24 1,25-24 0,-99-1-1,0 25 1,-25 25-1,25-1 1,-25 1-16,25 50 16,0-51-1,-1-24 1</inkml:trace>
  <inkml:trace contextRef="#ctx0" brushRef="#br0" timeOffset="12984.71">24906 4465 0,'0'0'0,"25"0"0,0 0 15,-25 25 17,-25 0-32,25 0 15,-25 24-15,25-24 31,0-50 1,50 1-32,24-76 31,50 26-15,-74 49-16,-25 25 31,-1 75-16,1-26-15,-25 26 16,0-51 0,50 1-1,-25-50-15</inkml:trace>
  <inkml:trace contextRef="#ctx0" brushRef="#br0" timeOffset="13170.08">25601 4391 0,'49'-50'0,"-98"100"0,123-149 15,-74 123 17,-25 1-17,1 25-15,-26 49 16,25-24 15,50-1-15,25-49-16,24 0 15</inkml:trace>
  <inkml:trace contextRef="#ctx0" brushRef="#br0" timeOffset="13467.62">26097 4515 0,'0'0'16,"25"0"15,24-25-16,1 0 1,-25 1 0,0-26-1,-75 25-15,-24 25 32,-26 75-17,26-1 1,24 25-1,50-24 1,50-51 0,49 1-1</inkml:trace>
  <inkml:trace contextRef="#ctx0" brushRef="#br0" timeOffset="14550.79">28330 4441 0,'0'-50'0,"0"100"0,0-125 16,0 50-16,-50 25 16,-49 0-1,-25 75 17,74-26-32,-24 51 15,49-76 1,25 1-16,74-25 15,25-25 1,26-24 0,-51-26-1,-74 51 1,25 24 0,0 99-1,-25 0 1,24 0-1,1-74-15,0 0 16,49-25 0,1-75-1,24-123 17,-25-75-17,1 25 1,-26 149-1,-49 74 1,-24 75 0,-26 98-1,0 51 1,1 49 0,74-198-1,-25 24 1,24-49-16</inkml:trace>
  <inkml:trace contextRef="#ctx0" brushRef="#br0" timeOffset="14700.63">28826 4341 0,'0'0'0,"0"-25"15,0 1 16,49-1-15,51 25-16</inkml:trace>
  <inkml:trace contextRef="#ctx0" brushRef="#br0" timeOffset="15117.73">29917 4366 0,'0'0'0,"0"-25"16,-25 25 15,1 25-15,-51 50-1,26-1-15,-75 25 16,74-49-1,-49 24 1,74-123 15,50 24-15,24-74 0,1 24-1,0 75 1,-1 0-1,-24 50 1,49 24 0,-24-24-1,0-50 1</inkml:trace>
  <inkml:trace contextRef="#ctx0" brushRef="#br0" timeOffset="15301.05">30488 4614 0,'25'0'32,"-1"0"-17,26-25 1,0 25-16,-1 0 15</inkml:trace>
  <inkml:trace contextRef="#ctx0" brushRef="#br0" timeOffset="15448.54">30537 4713 0,'0'0'0,"-49"0"31,74 0-15</inkml:trace>
  <inkml:trace contextRef="#ctx0" brushRef="#br0" timeOffset="15834.69">31282 4490 0,'0'0'0,"0"-25"32,-25 25-32,-25 0 15,1 25 17,-26 50-17,50-1 1,25 0-1,25 1 1,0-75-16,0 0 16,49 25-1,-49-50 1,0-25 0,0-99-1,-25 75 1,0 24-1,-25 50 1,25-24 0</inkml:trace>
  <inkml:trace contextRef="#ctx0" brushRef="#br0" timeOffset="15999.88">31604 4713 0,'0'0'16,"25"50"0,-50-50-16,25 25 15</inkml:trace>
  <inkml:trace contextRef="#ctx0" brushRef="#br0" timeOffset="16366.95">32100 4540 0,'0'0'0,"0"-25"0,-25 25 16,1 0-1,-1 0 1,0 0-16,-25 50 15,26 24 1,24 0 0,0 1-1,49-50 1,1-25 0,-25 0-1,24-75 1,-24 1-1,-25-25 1,0 49 0,0 0-1,-25 50-15</inkml:trace>
  <inkml:trace contextRef="#ctx0" brushRef="#br0" timeOffset="16935.73">32572 4391 0,'0'0'0,"0"-50"32,0 25-32,0 1 0,-50 24 15,0 0 1,26 0-1,-1 24 1,0 26 0,25-25 15,0 0-15,0 0-1,0 24 1,0-24 15,25-25 0,0 0-15,-1-25-16,1 25 16,0 0-16,25 25 15,-1 0 1,1 49-1,-1 1 17,-49-1-17,-24 25-15,-51-24 32,-24-26-17,0-24 1,-25-50-1,99 0-15</inkml:trace>
  <inkml:trace contextRef="#ctx0" brushRef="#br0" timeOffset="19116.9">2605 7070 0,'0'-25'16,"0"50"15,-25 0-16,25 25 1,-25 24-16,0 50 16,1-25-1,24-74 1</inkml:trace>
  <inkml:trace contextRef="#ctx0" brushRef="#br0" timeOffset="19352.13">2803 7095 0,'25'0'16,"-25"-25"0,25 25-16,-25 25 15,-25 25 1,0 49-1,0 0 1,1 0 0,24-74-1</inkml:trace>
  <inkml:trace contextRef="#ctx0" brushRef="#br0" timeOffset="19583.91">3051 7045 0,'0'-25'16,"0"50"15,-25 25-31,25-25 16,-24 74-1,24-49-15,-25 24 16</inkml:trace>
  <inkml:trace contextRef="#ctx0" brushRef="#br0" timeOffset="19933.84">2555 6748 0,'-25'0'16,"1"0"-1,24 24 1,0 1-16,49 0 16,1-25-1,-25 0 1,-1-25 15,-24-24-15,0 24-1,-24 0-15</inkml:trace>
  <inkml:trace contextRef="#ctx0" brushRef="#br0" timeOffset="20250.91">2952 6698 0,'0'0'15,"0"25"32,0 0-31,25-25 0,0 24-16,-1-48 15,1 24 1,0-50-1,0 0 1,-25 26 0,-25 24-1,0-25 1,0 25-16</inkml:trace>
  <inkml:trace contextRef="#ctx0" brushRef="#br0" timeOffset="20567.36">3225 6648 0,'0'0'0,"-25"0"31,25 25 16,0 0-32,25-25-15,0 0 16,0 0 0,-1 0-16,1-25 31,0 0-16,-50 1-15,0-1 16</inkml:trace>
  <inkml:trace contextRef="#ctx0" brushRef="#br0" timeOffset="20835.09">1985 7120 0,'0'0'0,"-25"0"47,25 49-47,-25 1 16,25 24-16,0 125 15,25-1 1,49-49 0</inkml:trace>
  <inkml:trace contextRef="#ctx0" brushRef="#br0" timeOffset="21066.98">3647 7120 0,'0'0'0,"74"-50"31,-49 50-31,-25 50 16,0 49-1,0 75 1,-25 24-1,0-74-15</inkml:trace>
  <inkml:trace contextRef="#ctx0" brushRef="#br0" timeOffset="21850.97">6127 6822 0,'0'0'0,"0"-25"32,0 75-17,-49 49 1,-26 100-1,1-1 1,-1-49 0,51-124-1</inkml:trace>
  <inkml:trace contextRef="#ctx0" brushRef="#br0" timeOffset="22485.26">6301 6847 0,'0'0'0,"50"-75"0,-26 51 16,1 24-1,0 74 1,-50 75 0,-24 0-1,-1 0 1,25-100-1,25-24 1,-25-25 0,25-50 15,25 26-31,25-51 16,49 1-1,0 49 1,-24 25-1,-51 50 1,1 24 0,0 0-1,25 1 1,49-75 0,25-25-1,0-25 1,-25-49-1,-99 0 17,-25 24-17,-49 75-15,0 75 16,24 24 15,50 0-15,25-24-1,74-50 1,0-50 0,-24-25-1,-51 25-15</inkml:trace>
  <inkml:trace contextRef="#ctx0" brushRef="#br0" timeOffset="22701.58">6053 6375 0,'-50'0'0,"25"-24"16,100 48-16,-174-48 0,123 24 15,1-25 1,75 0-1,148 0 1,-100 0-16</inkml:trace>
  <inkml:trace contextRef="#ctx0" brushRef="#br0" timeOffset="23268.68">9824 6772 0,'0'0'16,"-25"50"-1,-25 124 1,25 49-1,25-49 1,50-50 0,124-100-1,24-48 1,-24-51 0,-125 50-16</inkml:trace>
  <inkml:trace contextRef="#ctx0" brushRef="#br0" timeOffset="23451.95">9650 7194 0,'25'0'31,"24"-25"-15,26 25-16,-1-49 16</inkml:trace>
  <inkml:trace contextRef="#ctx0" brushRef="#br0" timeOffset="23851.75">10245 7145 0,'0'0'0,"0"24"31,0 1-31,50-50 31,0 25-15,74-49-1,-50-1 1,-49 0 0,-75 26-1,-24 48 1,-1 51 0,26-25-16,24 74 15,50-25 1,74-50-1,50-49 1,24 0 0,-123-24-1</inkml:trace>
  <inkml:trace contextRef="#ctx0" brushRef="#br0" timeOffset="24100.98">11014 6946 0,'0'0'0,"-25"25"31,1 0-15,-1 49-1,50 1 1,24-1 0,1-49-1,-25 0 1,-25-1-1,-100-24 1,51 0 0,-1 25-16,-24-50 15</inkml:trace>
  <inkml:trace contextRef="#ctx0" brushRef="#br0" timeOffset="24367.87">11510 6847 0,'0'0'15,"50"-25"1,-25 25 0,-50 25-16,0 0 15,-24 74 1,24 50-1,0-25 1,75 25 0,49-125 15,-25-24-31</inkml:trace>
  <inkml:trace contextRef="#ctx0" brushRef="#br0" timeOffset="24520.79">11510 7070 0,'-74'25'0,"148"-50"0,-198 50 15,100 0-15,48-25 32,26 0-32,124 0 15</inkml:trace>
  <inkml:trace contextRef="#ctx0" brushRef="#br0" timeOffset="24851.75">13247 6797 0,'0'0'16,"0"-25"-16,-25 25 15,-49-24 1,49 24-16,-25 24 16,1 100-1,98 0 1,26-24 0,-26-1-1,-24-49 1,-75-1-1,-74-24 1,0-50 0,0-24-1</inkml:trace>
  <inkml:trace contextRef="#ctx0" brushRef="#br0" timeOffset="25084.85">13470 6772 0,'0'0'0,"25"-24"15,-25-1 1,0 50 0,-25 74-1,25 50 1,0 0-1,0-50 1,0-50 0</inkml:trace>
  <inkml:trace contextRef="#ctx0" brushRef="#br0" timeOffset="25551.83">13297 7194 0,'0'0'0,"-25"-49"0,25 24 15,25-50 1,24 50 0,100 1-1,49 24 1,-98 0 0,-76 0-16,-24-25 31,-99 25-16,50 49 1,-26-24-16,75 0 16,0 0-16,25 0 31,99-25-15,-25-25-1,-24-25 1,-50 50-1,-25 50 17,24-25-32,-24 24 15,50 1 1,49-25 0,25-50-1,-74 0 1,-25-24-1</inkml:trace>
  <inkml:trace contextRef="#ctx0" brushRef="#br0" timeOffset="25737.68">14388 6822 0,'25'-50'0,"-50"100"0,50-199 15,0 149 17,-50 25-17,25 25 1,-25 24-1,25 50 1,0 50 0,0-125-1,0-24-15,0 25 16</inkml:trace>
  <inkml:trace contextRef="#ctx0" brushRef="#br0" timeOffset="26151.74">14289 7120 0,'0'0'0,"0"-50"15,25 25 1,-1 0 0,1 1-1,74-1 1,1 0-1,-51 25 1,-24 0 0,0 25-1,0-25 1,49 0 0,-49 0-1,-25 25 16,0-1-15,0 1 0,0 0-1,0 25-15,0-25 16,0 49 0,0-49-1</inkml:trace>
  <inkml:trace contextRef="#ctx0" brushRef="#br0" timeOffset="26402.59">15058 6971 0,'0'-25'16,"0"50"-16,25-75 0,-25 25 16,-25 25-1,25 75 1,25-1-1,-1-49 1,26 74 0,-50-49-16,-74-25 47,-26-25-32,76-25-15</inkml:trace>
  <inkml:trace contextRef="#ctx0" brushRef="#br0" timeOffset="26617.46">15380 6723 0,'25'-25'16,"-50"50"-16,75-50 16,-50 0-1,25 50-15,-50 49 16,0 50-1,0 25 1,1-49 0,-1-1-1</inkml:trace>
  <inkml:trace contextRef="#ctx0" brushRef="#br0" timeOffset="26900.91">15231 7070 0,'0'0'0,"25"-25"16,0 0-1,74-24 1,50 24 0,-74 25-16,24-25 15,-25 0 1,-49 25-1,0 50 1,-25 0 0,0-1-1,0 1 17,-25 0-17,0-50-15</inkml:trace>
  <inkml:trace contextRef="#ctx0" brushRef="#br0" timeOffset="27034.93">15802 6872 0,'0'0'0,"25"-50"16,-25 25-1,-25-24 1</inkml:trace>
  <inkml:trace contextRef="#ctx0" brushRef="#br0" timeOffset="27335.88">16472 6847 0,'25'0'32,"-50"25"-17,-25-1-15,25 26 16,-24 0-16,24 24 16,0 1-1,25-1 1,25-24-1,49-50 1,26 0 0,-51 0-16</inkml:trace>
  <inkml:trace contextRef="#ctx0" brushRef="#br0" timeOffset="28284.04">18630 6723 0,'0'0'0,"0"-25"31,25 25-31,-25-25 16,-50 100 0,25 49-1,1 49 1,24 1 0,24-50-1,1-74-15</inkml:trace>
  <inkml:trace contextRef="#ctx0" brushRef="#br0" timeOffset="28667.76">18456 7169 0,'0'0'0,"0"-49"16,0-1-1,124 25 1,25-24-1,25-1 1,-25 25 0,-124 25-1,-75 0 1,-74 75 0,25-1-1,74 1 1,149-1-1,25-49 1,-25-50 0,-75-25-1,-73-49 17,-26 25-17,-49 24 1,74 25-16</inkml:trace>
  <inkml:trace contextRef="#ctx0" brushRef="#br0" timeOffset="29320.86">20342 6847 0,'0'74'15,"-25"-24"-15,25-1 16,0 1-1,50 25 1,-50-26-16,49-24 16,1-25-1,-1-50 1,1-24 0,0-25-1,-50 49 1,24 50-1,-24 0 1,25 74 0,0-24-1,25-25 17,-26 0-17,1-25-15,25-50 16,24 0-1,50-49 1,-24 74 0,-1 1-1,-50 48 1,-49 76 0,-74-1-1,-25-25 1,24-49-1,75-74 1</inkml:trace>
  <inkml:trace contextRef="#ctx0" brushRef="#br0" timeOffset="29634.81">21557 6996 0,'0'0'0,"0"24"15,25-24 1,25 0 0,24-24-1,1-1 1,-26-25 0,-49 1-1,-49 49 1,-1 24-16,-49 26 15,74 49 1,25-24 0,49-26-1,100-24 17,25-25-32</inkml:trace>
  <inkml:trace contextRef="#ctx0" brushRef="#br0" timeOffset="30550.67">23591 6822 0,'0'-25'16,"0"0"-1,0 50 17,-24 0-17,-1 0-15,25 24 16,-25 51 0,25-1-1,0-74 1</inkml:trace>
  <inkml:trace contextRef="#ctx0" brushRef="#br0" timeOffset="30705.87">23567 6648 0,'0'0'16,"0"-24"-16,-25-1 0,25 0 15,0 0 1,0 0 0</inkml:trace>
  <inkml:trace contextRef="#ctx0" brushRef="#br0" timeOffset="31001.23">23939 6698 0,'-25'74'31,"0"-49"-31,50 50 16,25-26-1,-1 50 1,1-24-1,-50-25 1,-50-50 0,-24 0-1,24 0 1,0-25 0</inkml:trace>
  <inkml:trace contextRef="#ctx0" brushRef="#br0" timeOffset="32100.91">13842 9129 0,'0'0'0,"50"-25"31,-50 50-15,-25 74-1,-25 75 1,1 24 0,24 26-1,75-51 1,24-73-1,25-51 1,1-49 0,-51-25-1</inkml:trace>
  <inkml:trace contextRef="#ctx0" brushRef="#br0" timeOffset="32301.46">13892 9551 0,'0'0'0,"-50"-25"15,50 0 1,50 25 0,24 0-1,100-25 1,-100 25-16</inkml:trace>
  <inkml:trace contextRef="#ctx0" brushRef="#br0" timeOffset="32467.97">14760 9551 0,'25'0'31,"-25"25"-15,25-25 0,0 0-16,49 0 15</inkml:trace>
  <inkml:trace contextRef="#ctx0" brushRef="#br0" timeOffset="32651.72">14711 9774 0,'0'0'0,"-100"75"31,175-51-15,-26-48 0,51 24-1,-1-25-15</inkml:trace>
  <inkml:trace contextRef="#ctx0" brushRef="#br0" timeOffset="32951.87">16149 9377 0,'0'0'0,"25"-25"31,-50 25 1,1 25-32,-1 50 15,-25 49 17,-24 0-17,-1 0 1,26-25-1,-26 0 1,50-74-16,1-25 0</inkml:trace>
  <inkml:trace contextRef="#ctx0" brushRef="#br0" timeOffset="33217.94">15777 9551 0,'0'0'0,"25"-99"15,-25 74 1,0 0 0,0 50-1,25 49 17,24 25-17,-24-24-15,25 49 16,24-25-1,-24-24 1,-25-51 0</inkml:trace>
  <inkml:trace contextRef="#ctx0" brushRef="#br0" timeOffset="33436.07">15628 9179 0,'-24'-25'16,"48"50"-16,-48-75 0,24 25 31,74 25-15,100 25-1,49-25 1</inkml:trace>
  <inkml:trace contextRef="#ctx0" brushRef="#br0" timeOffset="33784.76">16571 9849 0,'25'0'47,"0"-25"-47,124 25 15,49-50 1</inkml:trace>
  <inkml:trace contextRef="#ctx0" brushRef="#br0" timeOffset="34835.64">17439 9576 0,'-25'0'16,"25"24"31,0 1-32,0 25-15,0-1 16,75 51-1,-1-51 1,-24-49-16,-25 0 16,49-24-1,-24-51 1,-25 25-16,-25-24 16,24 0-16,1-50 15,0 24 16,-25 125-15,-50 74 0,50 25 15,50-24-31,24-26 31,-49-74-31,25 0 16,24-25-1,1-74 1,-26-50 0,26 25-1,-75 50 1,0 123 0,-25 51-1,0 48 1,25 1-1,50-49 1,-1-26 0</inkml:trace>
  <inkml:trace contextRef="#ctx0" brushRef="#br0" timeOffset="35434.76">18605 9973 0,'25'0'16,"-25"-25"15,-25 25-15,0 25-16,25-1 15,-24 1 1,-1 25-16,25-25 15,25-1 1,49-24 0,-49-24 15,0-51-15,-1-24-1,-24 0 1,-49 49-1,24 50-15</inkml:trace>
  <inkml:trace contextRef="#ctx0" brushRef="#br0" timeOffset="35901.87">15207 10444 0,'0'0'0,"-50"25"31,25-25-15,100 0 0,-1 0-16,249 0 15,198 0 1,173 25-1,50-1 1,-99-73 0,-124-1-1,-198-24 17,-125 49-17,-173 0-15</inkml:trace>
  <inkml:trace contextRef="#ctx0" brushRef="#br0" timeOffset="36452.12">15802 11014 0,'0'0'0,"25"-49"15,0 49 1,-25-25 0,-50 75-1,0 49 1,1 25-1,74 25 1,99-50 0,-50-49-16,50-1 31,-99-49-15,-25 50-1,-124-25 1,-50 24-1,25-24 1,100-25-16</inkml:trace>
  <inkml:trace contextRef="#ctx0" brushRef="#br0" timeOffset="36717.86">16770 11188 0,'0'0'0,"24"0"32,-48-25-32,-26 75 15,-49 99 17,-25 49-17,-50 75 1,-24 0-1,-1-50 1,50-74 0,75-50-16</inkml:trace>
  <inkml:trace contextRef="#ctx0" brushRef="#br0" timeOffset="37184.44">16621 11932 0,'0'0'0,"0"-24"31,-25 48-31,25 1 16,0 25-1,-25 74 1,50-25-1,-25-74-15,25 0 16,24-1 0,1-73-1,-25-75 1,0-25 0,-1 0-1,-24 50 1,0 24-1,-24 26 1,24-1 0,49 1-1,50-1 17,75 0-17,-75 26 1,0-1-1,-49 50 1</inkml:trace>
  <inkml:trace contextRef="#ctx0" brushRef="#br0" timeOffset="37652.04">17315 11709 0,'0'0'15,"-25"50"1,1-25-16,24 24 16,-25 1-1,25-1 17,0-24-17,-25-25 1,25-25 15,25-24-31,24-1 16,26-49-1,-1 49 1,1 25 0,-26 1-1,-24 48 1,-25 1-16,50 50 15,-50-1 1,0 1 0,0-51 31,25-48-32,-25-1-15</inkml:trace>
  <inkml:trace contextRef="#ctx0" brushRef="#br0" timeOffset="39668.49">5532 14041 0,'0'0'0,"25"-25"15,-25 0 32,0 50-47,-25 0 16,25 49-16,-50 100 15,50 0 17,25-100-17,74-99 1,25-49-1,-24-50 1,-76 0 0,1 74-1,-25 75 1,-25 49 0,50 50-1,-25-74-15,50 25 16,24-75-1,-24-50 1,-25-49 0,-25-25-1,-25 0 17,0 49-17,25 50 1</inkml:trace>
  <inkml:trace contextRef="#ctx0" brushRef="#br0" timeOffset="40034.47">6375 13942 0,'0'0'0,"25"-50"0,-25-24 15,0 49 1,25 75 15,-50-1-31,25 150 16,-25 24-1,1-49 17,24-100-17,0-99 1,24-49-1,51-50 1,-1 49 0,-24 50-1,-25 50 1,-1 0 0,1 49-1</inkml:trace>
  <inkml:trace contextRef="#ctx0" brushRef="#br0" timeOffset="40234.87">6921 14165 0,'0'0'0,"50"-25"31,-50 0-31,-25 75 16,0 24-1,0 50 1,1 1 0,24-51-1,0-49 1</inkml:trace>
  <inkml:trace contextRef="#ctx0" brushRef="#br0" timeOffset="40368.17">7045 14115 0,'0'0'0,"-25"-49"16,1 49-1,-1 25 1</inkml:trace>
  <inkml:trace contextRef="#ctx0" brushRef="#br0" timeOffset="40601.96">7442 14140 0,'0'0'0,"0"-25"15,-25 25 1,-24 50 0,-26 49-1,75-49-15,-25 49 16,75-49-1,49-25 1,25-25 0,0-50-1</inkml:trace>
  <inkml:trace contextRef="#ctx0" brushRef="#br0" timeOffset="40902.12">7814 13917 0,'0'0'0,"25"-25"15,-25 0 1,0 125 0,-25 73-1,0 1 1,1-50 0,24-74-1,49-75 1,26-50-1,-1 1 1,-24-1 0,-26 75 15,1 50-15,25 24-1,24 26-15</inkml:trace>
  <inkml:trace contextRef="#ctx0" brushRef="#br0" timeOffset="41135.49">9203 14115 0,'0'0'0,"25"-24"16,0 24 15,-25 24-31,25 51 16,0 24 15,-25-25-15</inkml:trace>
  <inkml:trace contextRef="#ctx0" brushRef="#br0" timeOffset="41279.91">9327 13967 0,'0'0'0,"-49"-75"16,24 50-1,25 1 1</inkml:trace>
  <inkml:trace contextRef="#ctx0" brushRef="#br0" timeOffset="41751.54">9476 13843 0,'25'0'31,"-25"24"-31,0 1 16,0 50-16,0-1 16,0 124-1,-50 26 1,1-26 0,49-74-1,0-99-15,25 0 16,49-75-1,0-24 1,-49-75 0,-25-25-1,-25 25 17,1 75-17,-1 24 1,50 26 15,49-1-15,-24 0-1,-1 25-15,26 25 16,-26-25 0</inkml:trace>
  <inkml:trace contextRef="#ctx0" brushRef="#br0" timeOffset="42702.15">11659 14115 0,'0'-49'32,"0"24"-32,0 50 31,0 24-15,-25 125-1,25 49 1,-24-24-1,-1-75 1,50-75-16</inkml:trace>
  <inkml:trace contextRef="#ctx0" brushRef="#br0" timeOffset="42952.04">12155 14041 0,'0'0'0,"50"-149"16,-50 124 15,0 50-15,-25 99 0,0 25-1,25 49 1,-24-24-1,24-99-15,-25-1 16,0-49-16</inkml:trace>
  <inkml:trace contextRef="#ctx0" brushRef="#br0" timeOffset="43368.66">11758 14537 0,'-24'-25'0,"48"50"0,-73-74 15,98 49 17,1 24-17,49-24 1,249-24 0,-125 24-1,-74-25 1,-50 25-1,-99 25 17,0-1-32,-25 1 15,-24 74 1,49-24 0,49-1-1,26-24 1,49-50-1,-75-50 1,-49 25-16,-49-74 16,-75-25 15,24 99-31</inkml:trace>
  <inkml:trace contextRef="#ctx0" brushRef="#br0" timeOffset="43852.08">9055 14711 0,'0'0'0,"24"0"16,-24-25-1,0 50 16,0 24-31,-49 100 16,-26 0 0,26-74-1</inkml:trace>
  <inkml:trace contextRef="#ctx0" brushRef="#br0" timeOffset="44634.74">15281 14066 0,'0'-25'16,"-25"25"-16,25-25 16,0 75 15,-25 49-16,25 50 1,0-50 0,0-24-1,0-51 17</inkml:trace>
  <inkml:trace contextRef="#ctx0" brushRef="#br0" timeOffset="44802.45">15231 13991 0,'0'0'0,"25"-99"32,-50 74-32,25 1 15,0-1 16</inkml:trace>
  <inkml:trace contextRef="#ctx0" brushRef="#br0" timeOffset="45101.85">15752 14016 0,'0'0'0,"-49"25"32,24 0-32,0 0 15,0 49 1,75 0 0,49-24-1,-74-25 1,-25 0-1,-99-1 1,-25 1 0,74-25-1</inkml:trace>
  <inkml:trace contextRef="#ctx0" brushRef="#br0" timeOffset="45402.24">17142 13768 0,'0'0'15,"-25"149"1,25-75-16,25 100 16,24-25-1,26-50 17,-26-74-17,-24-25-15</inkml:trace>
  <inkml:trace contextRef="#ctx0" brushRef="#br0" timeOffset="45735.54">17241 14140 0,'0'0'0,"25"-49"31,-25 24-31,74 0 16,50 0-1,-25 50 1,-49 49 0,-50 50-1,-50-24 17,26-100-17,73-50 1,-24 0-1,25 1 1,49-100 0,0 50-1,-74 74-15,0 0 16</inkml:trace>
  <inkml:trace contextRef="#ctx0" brushRef="#br0" timeOffset="46785.9">18159 14066 0,'0'-25'16,"0"0"-16,0 50 31,-25 0-16,25 24-15,-50 75 16,50-24 0,50-51 15,0-24-15,-1-25-1,26-74 1,-26-26-1,-24 1 1,0 50 0,-25 49 15,-25 74-15,0-24-1,25-1-15,0-24 16,0 0-1,25-25 32,-25 25 0,0-50-31,0 50-1,25-25 1,-25 24 0,49 1-1,-49 0 1,50 0 0,-25-25-1,0 0 1</inkml:trace>
  <inkml:trace contextRef="#ctx0" brushRef="#br0" timeOffset="47119.81">18729 14388 0,'0'0'0,"0"-25"31,25 25-15,25-49 0,-1 24-1,-24-49 1,0 24 0,-50 50-1,-25 25 1,-24 99-1,24 0 1,50-25 0,75-49-1,49-50 17,-50-25-32</inkml:trace>
  <inkml:trace contextRef="#ctx0" brushRef="#br0" timeOffset="47885.96">20689 13421 0,'0'0'0,"25"-25"0,-25 0 16,0 75 15,0 24-15,0 1-1,-25 148 1,0-25-1,0-49 1,1-99 0,48-75 15,1-25-31,74-74 16,-24 25-1,-26 99 1,1 50-1,-25 49 1,0 50 0,-1-50-1,-24-49 17,50-75-32</inkml:trace>
  <inkml:trace contextRef="#ctx0" brushRef="#br0" timeOffset="48436.18">21532 13694 0,'0'0'16,"-24"0"0,-26 0-16,0 49 15,-24 26 1,49 49-1,0-25 1,50-49 0,0-50-1,0-25 1,24-25 0,26-49-1,-26 0 1,-24 49-1,0 50 1,-25 75 0,-25 49-1,25-50 1,25-24 0,0-50-1,24-25 1,51-74-1,-51 49-15,51-99 16,-1 50 0,-50 99 15,1 49-15,-25 26-1,0 24 1,-75 0-1,-49-24 1</inkml:trace>
  <inkml:trace contextRef="#ctx0" brushRef="#br0" timeOffset="48702.33">19945 14512 0,'0'0'0,"-50"-24"32,25 48-32,25 1 15,-49 25 1,-1 148-1,-24 25 1,24-123-16</inkml:trace>
  <inkml:trace contextRef="#ctx0" brushRef="#br0" timeOffset="50069.36">23567 13396 0,'24'-50'15,"-48"100"-15,48-124 0,-48 74 16,-1 0 0,-50 49-1,-24 75 1,99-49-16,50 73 15,99-23 1,-25-51 0,-75-24-1,-49 24 1,-99-24 0,-50-26-1,0-24 1,50 0-1,99-49 1</inkml:trace>
  <inkml:trace contextRef="#ctx0" brushRef="#br0" timeOffset="50319.79">24236 13470 0,'0'0'0,"25"-24"15,-25-1 1,-25 74 0,-24 75-1,24 75 1,25-1 0,50-49-1,-26-99-15,100-50 16,-24-25-1,-76 0 1</inkml:trace>
  <inkml:trace contextRef="#ctx0" brushRef="#br0" timeOffset="51069.64">24162 13892 0,'0'0'0,"-50"0"16,26 0-1,98 25 1,-24-25 0,123-25-1,26-24 1,-150-1 0,-49 75 30,-24 0-46,24 74 16,0-25 0,49-24 15,26-25-15,-1-25-16,-24-25 15,49-25 1,-25-49-1,-49 49 1,0 50 0,-25 25-1,74 25 1,25-50 0,50 0-1,0-50 1,-99-24-1,-50-1 1,-25 50 0,-74 25 15,0 75-15,74 74-1,25-75 1,74-24-1,-24-50 1,24-50 0,-49-49-1,0-75 1,-25-74 0,-25 25-1,25 149-15,-25 24 16,0 50 15,25 50-31</inkml:trace>
  <inkml:trace contextRef="#ctx0" brushRef="#br0" timeOffset="51870.6">25874 13892 0,'0'0'0,"24"-25"0,26-49 31,-50 49-15,-25-25-1,25 26-15,-25 24 16,-49 49 0,-25 75-1,49 50 16,100-124-15,24-26-16,50-48 31,0-76-15,-24-24 0,-51 50-1,-24 49 1,0 50-1,-25 49 1,25 26 0,-1-26-1,1-49 1,99-75 0,-49-74-1,-26 0 1,-24 74-1,-25 125 32,0 49-31,25-25 0,24-49-1,-24-50 1,25 0-16,74-75 15,-74 26 1,-1-125 0,-24-173-1,-25 99 1,0 99 0,-25 124-1,0 124 1,1-24-1,24 24 1,0 25 0,0 50 15,24-50-31</inkml:trace>
  <inkml:trace contextRef="#ctx0" brushRef="#br0" timeOffset="52152.68">26742 13272 0,'-25'0'0,"25"25"15,25-25 17,74 0-17,50-50 1</inkml:trace>
  <inkml:trace contextRef="#ctx0" brushRef="#br0" timeOffset="52354.61">27362 12949 0,'0'-24'15,"0"48"-15,0-73 16,25 49-16,24 49 16,-24 1-1</inkml:trace>
  <inkml:trace contextRef="#ctx0" brushRef="#br0" timeOffset="52670.72">27511 13619 0,'0'0'0,"0"25"0,0 0 15,0 0-15,-25 24 16,25 26-1,0-1 1,25-49 15,-25 0-15,-25 0 0,-74-1-1,24 1-15,1 0 16,24-25-16</inkml:trace>
  <inkml:trace contextRef="#ctx0" brushRef="#br0" timeOffset="53170.58">29074 13446 0,'0'0'16,"0"-25"-16,25 25 16,-25-25-16,0 50 31,0 24-16,-25 125 17,0-75-32,0 75 15,50-25 1,25-75 0,49-49-1,-25-25 1,-24-25-16</inkml:trace>
  <inkml:trace contextRef="#ctx0" brushRef="#br0" timeOffset="53322.69">29173 13818 0,'0'0'0,"-50"0"31,100 0-16,74-25 1</inkml:trace>
  <inkml:trace contextRef="#ctx0" brushRef="#br0" timeOffset="53486.98">29719 13743 0,'-25'25'0,"50"-50"0,-25 50 32,74-50-17,-24 0 1</inkml:trace>
  <inkml:trace contextRef="#ctx0" brushRef="#br0" timeOffset="53903.87">30562 13619 0,'-25'25'15,"-24"-25"1,24 0 0,-74 25-1,74 0-15,0-1 16,0 51-1,100-1 1,-1-74 0,-24-24-1,-1-51 1,-24-49 0,0-74-1,0-1 1,-25 75 15,-25 99-31,0 25 31,-24 149-15,24-74 0,25-1-16,0 0 15,25 1-15,49 24 16</inkml:trace>
  <inkml:trace contextRef="#ctx0" brushRef="#br0" timeOffset="54137.6">30860 13644 0,'0'-25'15,"0"50"-15,25-50 0,-50 25 31,25 25-31,-25 49 32,25-49-17,0 25-15,0 49 16,0-74 0,25-25-16</inkml:trace>
  <inkml:trace contextRef="#ctx0" brushRef="#br0" timeOffset="54420.84">31182 13694 0,'0'0'16,"0"-25"-16,0 0 0,-24 25 16,-26 0-1,25 25 1,25 49-1,25-24-15,25 24 16,-26-24 15,-24-25-15,-49 0 0,-26-1-1,26-24 1,24-24-16</inkml:trace>
  <inkml:trace contextRef="#ctx0" brushRef="#br0" timeOffset="54669.23">31430 13446 0,'0'-25'16,"0"50"-16,0-75 0,0 25 15,-24 50 17,24 25-17,-25 49 1,0 50 0,25-25-1,0-25 1,-25-49-16</inkml:trace>
  <inkml:trace contextRef="#ctx0" brushRef="#br0" timeOffset="54888.1">31381 13843 0,'0'0'0,"25"-25"15,-25 0-15,24-25 16,1 1 15,0 49-31,0-25 0,24 25 31,26 0-15,-26 49 0,-24-49-1</inkml:trace>
  <inkml:trace contextRef="#ctx0" brushRef="#br0" timeOffset="55369.83">31678 13768 0,'0'-25'16,"25"25"46,-25 25-62,25-25 16,-25 25-16,0 25 15,-25-1 1,0-24 0,1 0-1,24 0 1,0-50-1,24-25 1,1-24 0,25-26 15,-25 76-31</inkml:trace>
  <inkml:trace contextRef="#ctx0" brushRef="#br0" timeOffset="55835.95">32100 13570 0,'0'0'0,"50"-75"31,-50 50 0,0 75-31,-25 24 16,0 50 0,0 1 15,-24-76-15,49-24-1,25-25 1,24-25-1,75 0 1,-49 1 0,-75 48 15,-25 1-15,0 0-16,-49 25 15,-1-26 1,50-24-1,1 0 1,24-24 0</inkml:trace>
  <inkml:trace contextRef="#ctx0" brushRef="#br0" timeOffset="56435.69">32398 13768 0,'0'0'0,"-25"0"31,0 25-15,25 0-1,-25 49 1,25-24 0,25-25-1,25-25 1,-25-50-1,24-24 1,1-1 0,-25 50 15,-25 50-15,0 0-1,0 25 1,0 24-1,25-49 1,-1-25 0,26 0-1,-25-50 1,0-49 0,49-50-1,0-49 1,-24 74-1,-25 124 1,-50 24 0,0 76 15,0 48-15,1-24-1,-1 1 1,0-76-1,0-49-15</inkml:trace>
  <inkml:trace contextRef="#ctx0" brushRef="#br0" timeOffset="56703.29">32820 13793 0,'0'0'16,"0"-25"-16,0 0 15,24 0-15,1 1 16,0-1 0,25 25 15,-1 0-15,-24 25-1,-25 24 1,-25 26-1,0-26-15,25-24 16,-24-25 0</inkml:trace>
  <inkml:trace contextRef="#ctx0" brushRef="#br0" timeOffset="57152.59">33117 13818 0,'0'0'0,"50"-50"16,-50 25-1,-50 75 32,25-25-31,1 49 0,-1-49-1,25 0 1,74-50-1,1 0 1,-1-24 0,-24 24-1,-25 25 1,-25 25 0,-25 24-1,50 1 1,-1-1-1,26-49 1,0 0 0,-26-24 15,-24-1-31,50-25 16,-50 25-1,0 1 1</inkml:trace>
  <inkml:trace contextRef="#ctx0" brushRef="#br0" timeOffset="58953.03">6673 16323 0,'0'0'15,"-25"-25"1,0 25 0,1 100-1,24-1 1,0-25-1,74-49 1,-49-25-16,74-74 16,-24-26-1,-75 51 1,24 49 0,1 0-1,0 74 1,49-24-1,26-25 1,-51-25 15,1-50-15,-25 0 0,-25-24-1,-25-50 1,0 99-1</inkml:trace>
  <inkml:trace contextRef="#ctx0" brushRef="#br0" timeOffset="59202.65">7492 16224 0,'0'0'0,"25"0"31,-50 25-31,0 0 16,25 24 0,0 26-1,0-26 1,25 1-1,-25-25 1</inkml:trace>
  <inkml:trace contextRef="#ctx0" brushRef="#br0" timeOffset="59335.96">7541 16199 0,'0'0'0,"0"-99"16,0 74 15</inkml:trace>
  <inkml:trace contextRef="#ctx0" brushRef="#br0" timeOffset="59586.76">7913 15976 0,'0'0'0,"25"0"16,-25-25-1,0 75 17,0-25-32,-25 123 15,25 1 1,0-25-1,0-24 1,-24-26 0</inkml:trace>
  <inkml:trace contextRef="#ctx0" brushRef="#br0" timeOffset="60052.97">7839 16422 0,'0'0'0,"0"-24"15,0-26 1,0 25-16,25-24 16,49 24-1,1-50 1,-1 51 0,-49 48 15,0 76-16,-1 24 1,1-25 0,0-49 15,25-50-15,-1-50-1,-24 0-15,0-24 16,0 49-1,0 75 17,-25 49-17,24-49 1,26-26 0,0-24-1,24-24 1,25-26-1</inkml:trace>
  <inkml:trace contextRef="#ctx0" brushRef="#br0" timeOffset="60840.67">10766 16348 0,'0'0'0,"-25"0"0,25-25 16,-24 0 0,24 1-1,-25 48 48,25 1-63,0 25 15,-25-1-15,0 26 16,-24-1 15,49-49-15,0-50 0,0 1-1,24-76 1,1-24-1,74 0 1,-49 75 0,24 49-1,-24 49 1,0 50 0,-26 25-1,-24 1 1,-24-51-1,24-49 1</inkml:trace>
  <inkml:trace contextRef="#ctx0" brushRef="#br0" timeOffset="61103.27">11337 16422 0,'25'0'31,"-1"0"0,1 0-15,25-24-16,49-1 15,0 0 1,0 0 0,-74 0-1</inkml:trace>
  <inkml:trace contextRef="#ctx0" brushRef="#br0" timeOffset="61320.38">11510 16571 0,'0'0'0,"-24"25"16,-1-25-1,25 25 1,25-25 0,24 0-1,50-25 1,100-24-1,-125 49 1</inkml:trace>
  <inkml:trace contextRef="#ctx0" brushRef="#br0" timeOffset="63852.99">10593 16497 0,'0'0'0,"-25"0"32,0-25-32,0 25 15,75 0 1,99 0-1,24-25 1,26 25 0,-50-25 15,-50 1-15,-124 24-1,-49 24 1,-125 1-1,-24 25 1,49 0 0,50-26-1,149-24 1,173 0 0,50-24-1,-24-1 1,-100 0-1,-99 50 1,-50 24 15,-99 26-15,-25-1 0,99-24-1,75-25 1,99-25-1,0-25 1,-49 0-16,24 0 16,-74 0-1,-75 50 1,-24 25 0,-26-1-1,51-24 16,148-74-15,25-1 0,25-24-1</inkml:trace>
  <inkml:trace contextRef="#ctx0" brushRef="#br0" timeOffset="65737.31">12825 16249 0,'0'0'0,"0"25"46,-25-1-30,25 26-16,0 0 16,-24 49-1,-1-49-15,0 24 16,25-49 0,25-50 15,0-49-16,24-51 1,50 51 15,1 0-15,-26 74 0,-24 24-1,-50 76 1,24-1-1,-24-25 1,0-49-16,0 0 16,0 0-1,25-50 1</inkml:trace>
  <inkml:trace contextRef="#ctx0" brushRef="#br0" timeOffset="65970.11">13644 16497 0,'25'0'15,"-1"0"17,1 0-32,0 25 15,74-25 1,50 0-1,0 0 1,-25-50 0,-50 25-1</inkml:trace>
  <inkml:trace contextRef="#ctx0" brushRef="#br0" timeOffset="66270.05">14661 16075 0,'0'0'0,"25"-25"16,0 25 15,-25 50-16,0-25-15,0 49 16,-25 75 0,-25 0-1,0-25 1,50-50 0,-24-49-16</inkml:trace>
  <inkml:trace contextRef="#ctx0" brushRef="#br0" timeOffset="66654.02">15628 16422 0,'-49'-24'31,"24"24"0,50 0-15,0 0-1,24 0 1,50-25 0,25 25-1,0-25-15</inkml:trace>
  <inkml:trace contextRef="#ctx0" brushRef="#br0" timeOffset="66836.88">15777 16497 0,'0'0'0,"0"25"0,-74 0 16,49-1 30,75-24-46,98-24 16,51 24 0</inkml:trace>
  <inkml:trace contextRef="#ctx0" brushRef="#br0" timeOffset="75087.92">17042 16125 0,'0'0'0,"-49"-25"31,49 0-31,-25 25 16,0 0-1,0 25 1,1 74 0,-26 50-1,25 25 1,0-25-1,75-50 1,74-74 0,0-25-1,-50-75 1,-49 1 0,-74-1-1,-51 75 1,-24 0-1,25 50 1,74-50 0</inkml:trace>
  <inkml:trace contextRef="#ctx0" brushRef="#br0" timeOffset="75287.78">17489 16547 0,'0'0'16,"25"0"-16,0 0 16,-25-25-1,24 25 1,76-25 0,48 0-1,-48 0-15,-26 25 16</inkml:trace>
  <inkml:trace contextRef="#ctx0" brushRef="#br0" timeOffset="75537.82">18308 16174 0,'0'0'0,"0"-24"0,0-1 15,0 50 17,24-1-17,-24 26-15,25 74 16,-25-25 0,0 1-1,25-51 1</inkml:trace>
  <inkml:trace contextRef="#ctx0" brushRef="#br0" timeOffset="75788">18853 16472 0,'0'0'0,"0"-25"15,0 0 1,25 25 0,50 0-1,73-24 1,-24-26 0,-24 25-1,-76 25 1</inkml:trace>
  <inkml:trace contextRef="#ctx0" brushRef="#br0" timeOffset="75971.25">19052 16497 0,'0'0'0,"-75"25"16,51 24-1,48-24 16,76-50-15,73 1 0,-98-1-16</inkml:trace>
  <inkml:trace contextRef="#ctx0" brushRef="#br0" timeOffset="76454.03">19994 16075 0,'0'0'0,"0"-25"32,-24 25-32,-1 25 31,25 0-31,0 25 15,-25 24 1,0-24 0,25-26-1,25-24 1,0 0 0,0-24-16,74-1 15,-25 0 1,-24 25-1,24 50 17,-74-1-17,0 50 1,-25-24 0,-74-1-1,0-24 1,-25-25-1,50-25 1,24 0-16</inkml:trace>
  <inkml:trace contextRef="#ctx0" brushRef="#br0" timeOffset="76637.5">20019 16026 0,'0'0'0,"0"-50"32,0 25-17,50 0 1,49 1 0,50-1-16</inkml:trace>
  <inkml:trace contextRef="#ctx0" brushRef="#br0" timeOffset="77287.98">22252 16249 0,'0'0'15,"0"-50"1,0 25-16,-25 1 16,0-1 15,-24 50-31,-75-1 15,-75 100 17,100-24-17,74-26 1,75-24 0,74-25-1,25-50 1,-25-50-1,-50-49 1,-74-49 0,0-51-1,-50 51 1,1 73 0,24 125-1,25 74 1</inkml:trace>
  <inkml:trace contextRef="#ctx0" brushRef="#br0" timeOffset="77854.75">22425 16274 0,'0'0'16,"75"24"0,-50-24-1,49-24 1,-24-26-1,-1-24 1,-49 49 0,-49 50-1,24 24 1,75 26 0,98-51-1,51-48 1,-25-51-1,-75-24 17,-99-25-17,-50 74 1,-49 50 0,74 75-1,50 24 1,99 75-1,-50-50 1,-24 49 0,-50-24-1,-50-25 1,-74-49 0,0-51-1,50-98 1,74-100-1,99-49 17,75 25-17,-75 98-15</inkml:trace>
  <inkml:trace contextRef="#ctx0" brushRef="#br0" timeOffset="78104.84">23715 16199 0,'0'0'0,"0"25"16,0 0 0,25-25 15,-25 25-15,0-50 30,25-25-46,0 25 0,49-99 32,26 50-17,-51 24-15</inkml:trace>
  <inkml:trace contextRef="#ctx0" brushRef="#br0" timeOffset="78388.17">24013 16348 0,'0'0'0,"25"25"16,25-25-1,49-50 1,-25-24 0,-49 24-16,-25-49 15,-25 49 1,0 26-1,-24 73 17,24 1-17,25 24 1,74 1 0,26-51-1</inkml:trace>
  <inkml:trace contextRef="#ctx0" brushRef="#br0" timeOffset="78753.92">24782 16274 0,'0'0'0,"0"24"31,25-24-31,0-24 16,0 24-16,49-50 15,0 25 17,-24-24-17,-50-1 1,0 25 0,-25 25-1,0 50 1,1-50-16,-1 74 15,25-24 1,25-25 0,74-25-1,0 0 1,-25-25 0</inkml:trace>
  <inkml:trace contextRef="#ctx0" brushRef="#br0" timeOffset="79087.83">25898 15902 0,'0'0'0,"-24"0"16,-1-25-16,-25 25 15,1 25 1,-1 49 0,75 0-1,24 1 1,1-1 0,-25-24-1,-75-1 1,-24-24-1,-1-25 1,-49 0 0,75-25-16</inkml:trace>
  <inkml:trace contextRef="#ctx0" brushRef="#br0" timeOffset="79888.3">27660 15877 0,'0'-25'15,"-25"25"1,0 0-16,-24 0 15,-100 50 1,0 98 0,149-73-1,124-26 1,25-49 0,-25-49-1,-50-50 1,-49-50-1,-25 49 17,-25 76-17,-24 48 1,24 26 0,74 25-1,51-26 1,-26-49-16,75 0 15,-50-74 1,-49-26 0,-50-24-1,0 75 1,-50 49 0,-24 99-1,-1 50 1,50 49 15,1-24-15,-1-25-1,0 99 1,-25-99 0,26-124-16</inkml:trace>
  <inkml:trace contextRef="#ctx0" brushRef="#br0" timeOffset="80054.11">27709 16596 0,'0'0'0,"0"-25"32,25 25-32,50-24 15,73-26 1,-48 50-1</inkml:trace>
  <inkml:trace contextRef="#ctx0" brushRef="#br0" timeOffset="80404.77">29570 16001 0,'0'0'0,"0"-50"0,0 25 16,-25-24 0,-25 24-1,-24 25 1,0 50 0,49-26-16,-25 76 15,50-1 1,-25 25-1,1 0 17,24-25-17,-25 0 1,0-49 0,-25 0-1,1-50 1</inkml:trace>
  <inkml:trace contextRef="#ctx0" brushRef="#br0" timeOffset="80804.34">28999 16547 0,'0'0'0,"0"-25"0,25-25 16,25 25-1,24-24 1,25-1-1,1 25 17,-26 25-17,0 50 1,-24 49 0,-50-24-1,0-51 1,0 1 15,25-50-15,0-24-1,74-51 1,0 26 0,0 24-1,-24 26 1,-75 48-1</inkml:trace>
  <inkml:trace contextRef="#ctx0" brushRef="#br0" timeOffset="81087.78">29967 16447 0,'0'25'16,"0"0"0,49-50-1,1 0 1,0 0-1,-1-49 1,-49 24 0,-25 50-1,-49 25 1,24 25 0,26 24-1,48-24 1,100-25-1,0 0 17,1-25-17</inkml:trace>
  <inkml:trace contextRef="#ctx0" brushRef="#br0" timeOffset="82654.77">30587 16422 0,'25'0'32,"-25"-24"-32,0-1 218,-25 25-202,-25 0 0,26 0-16,-51 25 15,26 24 1,24 1 0,25-25-1,49 24 1,51-49-1,-1 25 17,25-25-17,25-25 1,0 1 0,-50-1-1,-25 0 1,-49 25-16,-25-25 15,0-25 1,-25 50 0,-24-24-1,-1 24 1,-24 24 0,-1 26-1,50 0 1,25-1-1,50-24 17,24-25-17,1-25 1,-26-74 0,-24-50-1,25-74 1,-50 124-1,25-25 1,-25 99 0,-75 25-1,1 149 1,49-25 0,50 0-1,49-50 1,50 1-1,-25-75 17,1 0-17,-51-25 1,-24 25 0,-25-25-1,-50 25 1,1 0-1,24 25 1,0 24 0,25 1-1,0-25 1,75 0 0,-51-50-1,51-25 1,-1-24-1,50 24 17,-49 50-17,-26 0 1,-49 25 0,25 25-1,-50-1 1,25-24-1,0 0 1,50-25 15,24-50-15,1 1 0,-26 49-1,-24-25 1,0 50-1,-25-1 17,25 26-17,0-25 1,24 0 0,26-25-1,-26 0-15</inkml:trace>
  <inkml:trace contextRef="#ctx0" brushRef="#br0" timeOffset="82808.69">32696 16522 0,'24'0'32,"-24"-25"30</inkml:trace>
  <inkml:trace contextRef="#ctx0" brushRef="#br0" timeOffset="84655.87">32323 16447 0,'25'-25'16,"0"1"78,0 24-94,0 0 15,0 0-15,24 0 16,-24 0-16,25 24 15,-26 1 17,-24 25-17,0 24 1,-24-24 0,-1 0-1,50-26-15</inkml:trace>
  <inkml:trace contextRef="#ctx0" brushRef="#br0" timeOffset="84769.45">32944 16770 0,'0'-25'15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5:05:44.7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3771 4044 0,'24'0'15,"1"0"32,-25 24-47,0 1 16,0 25-16,0-1 15,0 26-15,0-26 16,0 51 0,0-51-1</inkml:trace>
  <inkml:trace contextRef="#ctx0" brushRef="#br0" timeOffset="150.25">3845 3920 0,'0'0'16,"0"-75"-1,0 50 1,-25 1 0,0 24-16</inkml:trace>
  <inkml:trace contextRef="#ctx0" brushRef="#br0" timeOffset="450.16">4093 4044 0,'0'0'0,"25"49"15,-25 1-15,0 49 16,-25 0-1,25-49 17,0-25-17,25-50 1,25-50 0,-26-49-1,1 50-15,0-25 16,0 24-1,0 51 1</inkml:trace>
  <inkml:trace contextRef="#ctx0" brushRef="#br0" timeOffset="700.41">4614 3969 0,'0'0'0,"25"0"16,0 25 15,-25 25-15,49 74 0,-49 0-1,-49 25 1,-51-1-1,1-98-15</inkml:trace>
  <inkml:trace contextRef="#ctx0" brushRef="#br0" timeOffset="967.14">3523 4143 0,'0'0'0,"0"-50"15,-25 50 1,0 50 0,0 74-1,0 50 1,25-26-1,50 1 1,0-99-16</inkml:trace>
  <inkml:trace contextRef="#ctx0" brushRef="#br0" timeOffset="1783.65">6822 3845 0,'0'0'0,"25"-25"31,-50 75 0,0 24-31,-25 26 16,-74 123-1,0-25 1,50-49 0,49-124-1</inkml:trace>
  <inkml:trace contextRef="#ctx0" brushRef="#br0" timeOffset="2367.62">6996 3920 0,'0'0'0,"49"-50"0,-24 25 16,-25 75-1,-25-1 1,-24 125-1,-26 24 1,1-49 0,24-74-1,50-50 1,0-100 0,75-24-1,-1 24 1,0 26-1,-24 49 17,-25 99-17,0 0 1,-25 1 0,49-76-1,50-24 1,50-49-1,0-75 1,-99 74-16,-1-99 16,-49 75-1,-74 99 1,-50 74 0,74 50-1,75-25 1,74-50 15,25-74-15,0-25-1,-99-24-15</inkml:trace>
  <inkml:trace contextRef="#ctx0" brushRef="#br0" timeOffset="2567.21">6698 3671 0,'0'0'0,"-50"-49"32,75 24-17,49 25 1,26 0-16,173-50 15</inkml:trace>
  <inkml:trace contextRef="#ctx0" brushRef="#br0" timeOffset="6100.86">9873 3944 0,'0'0'0,"-25"-24"0,1 24 31,-1 0-15,-50 24 0,51 51-1,-51 123 1,50-49 0,25-74-1,50-26 1,74-49 15,25-49-15,-124 24-16</inkml:trace>
  <inkml:trace contextRef="#ctx0" brushRef="#br0" timeOffset="6385.4">10270 4118 0,'0'0'0,"25"50"16,-25-26-1,25 1-15,-50 50 16,25-51 0,0 1-1,0 0 16,0-50-15,25-49 0,24-50-1,26 25 1,-1 24 0,-24 50-16</inkml:trace>
  <inkml:trace contextRef="#ctx0" brushRef="#br0" timeOffset="6618.22">11014 3870 0,'0'0'0,"25"-25"16,-50 50 15,25 25-31,-25 74 31,1 49-15,-1-74-16,0 26 15,0-51 1</inkml:trace>
  <inkml:trace contextRef="#ctx0" brushRef="#br0" timeOffset="6934.41">10816 4292 0,'0'0'16,"0"-25"-1,25 25-15,-1-50 16,76 25 0,24-24-1,-50 24 1,-49 25-1,0 0 1,0 50 0,-50-1-1,0 50 1,25-49 0,0 0-1,0-25 1</inkml:trace>
  <inkml:trace contextRef="#ctx0" brushRef="#br0" timeOffset="7050.57">11386 4143 0,'0'0'16,"-24"-50"-16,24 25 31</inkml:trace>
  <inkml:trace contextRef="#ctx0" brushRef="#br0" timeOffset="7750.73">11932 4093 0,'0'0'15,"-25"0"16,-24 0-31,24 25 16,0 0-16,-25 49 16,50 1-1,50-26 1,74-24 0,25-25-1,25-50 1,-26 1 15,-98-26-15,-50 51-1,-124 48 1,-25 26 0,100 0-1,123-50 1,75-25-1,0-50 1,-50 26 0,-74 49-1,-25 25 17,25-1-17,-1 1-15,100 0 16,50 0-1,0-50 17,-125 0-32,51-74 15,-51-99 1,-49-51 0,0 76-1,0 148 1,-25 25-1,1 149 1,-1 74 0,50 0-1,49-49 1</inkml:trace>
  <inkml:trace contextRef="#ctx0" brushRef="#br0" timeOffset="8083.99">14363 3796 0,'0'0'0,"25"-50"16,25 50-1,-26 50 1,26 24-1,-25 50 1,-25 0 0,-25-50-1,0-74 1,50-49 0,49-100-1,75 0 1,-25 25 15,-99 74-31</inkml:trace>
  <inkml:trace contextRef="#ctx0" brushRef="#br0" timeOffset="8634.68">15033 3895 0,'0'0'0,"25"25"16,0-25-1,-1-25-15,26-25 16,-50 1 0,-25 24-1,-74 74 1,25 26 0,74-1-1,74-24 1,75-50 15,0-50-15,-75 1-1,-24-26 1,-75 100 15,0 74-15,50 50-1,-25-25 1,0 50 0,-25-50-1,-49-25 1,-26-99 0,1-50-1,74-74 1,100-49 15,74-26-15,-50 125-16,99-50 15,-24 49 1,-75 26 0</inkml:trace>
  <inkml:trace contextRef="#ctx0" brushRef="#br0" timeOffset="8768.2">15926 3771 0,'25'-25'16,"-50"50"-16,50-25 15,-25 25 1,0 74 0,25 0-1,-25 25 1,-25-99 0</inkml:trace>
  <inkml:trace contextRef="#ctx0" brushRef="#br0" timeOffset="8883.7">16100 3771 0,'0'0'0,"25"-100"16</inkml:trace>
  <inkml:trace contextRef="#ctx0" brushRef="#br0" timeOffset="9167.66">16323 3870 0,'0'0'0,"-25"25"31,0 0-31,-24 49 16,49 0-1,49 1 1,51-26 15,-1-49-15,-50-24-1,-24-51 1,-25-49 0,-25 25-1,-24 74-15</inkml:trace>
  <inkml:trace contextRef="#ctx0" brushRef="#br0" timeOffset="9500.98">16894 3994 0,'0'0'0,"24"25"16,1 0-16,0-1 15,-25 51 1,-25-1 15,25-49-15,25-50-1,0 0 1,49-74 0,25 25-1,-24 49 1,-26 25-1,1 50 1,0 49 0,-26 0-1,-24-25 1</inkml:trace>
  <inkml:trace contextRef="#ctx0" brushRef="#br0" timeOffset="10217.69">19473 3969 0,'0'0'15,"25"-49"1,-25 24 0,0 0-1,-25 75 1,25-26 0,0 51-1,-24 49 1,-1-75-16,25 1 15,0 0-15,-25-1 16</inkml:trace>
  <inkml:trace contextRef="#ctx0" brushRef="#br0" timeOffset="10441.74">19399 3796 0,'0'0'0,"25"-25"0,-25 0 16,0 0 0,0 0-1,0 0 1,25 25 46</inkml:trace>
  <inkml:trace contextRef="#ctx0" brushRef="#br0" timeOffset="10834.25">19870 3845 0,'25'0'31,"-74"0"-31,24 25 16,-25 0-16,25 24 15,1 26 1,24 24 0,99-49-1,-25-26 1,-49 1 0,-75 0 15,26-25-31,-100 50 31,24-1-15</inkml:trace>
  <inkml:trace contextRef="#ctx0" brushRef="#br0" timeOffset="11467.53">22128 3423 0,'0'0'0,"25"-49"31,-25 24-16,0 75 17,-25-1-17,-25 100 1,-24 198 0,74-148-1,99-100 1,50-74-1,-25-50 1,-99 0-16</inkml:trace>
  <inkml:trace contextRef="#ctx0" brushRef="#br0" timeOffset="11634.7">22004 3920 0,'0'0'0,"-50"0"31,100-25-15,-1 0-1,125-25 1,-100 50-16</inkml:trace>
  <inkml:trace contextRef="#ctx0" brushRef="#br0" timeOffset="11884.73">22822 3399 0,'0'0'16,"0"-25"0,-24 50-1,24-1 1,0 51-1,-25 98 1,25 51 0,-25-1-1,-49-25 1,49-148-16</inkml:trace>
  <inkml:trace contextRef="#ctx0" brushRef="#br0" timeOffset="12184.68">21855 3622 0,'0'0'15,"-25"-50"1,25 25-16,-25 25 31,1 50-15,-1 99 0,-25 74-1,0 0 1,26-148-16</inkml:trace>
  <inkml:trace contextRef="#ctx0" brushRef="#br0" timeOffset="12767.96">23765 3647 0,'25'-25'31,"-50"0"-31,25 0 47,74 75-31,51-25-1,23 24 1,-24 1 0,-99-25-1,0 0 1,-124 24-1,-25 26 1,-25-1 0,25 0-1,25-24 1,99-25 0</inkml:trace>
  <inkml:trace contextRef="#ctx0" brushRef="#br0" timeOffset="12984.91">24286 4118 0,'25'0'15,"-75"25"1,25 0-16,-49-1 15,-25 76 1,-25 24 0,74 0-1,25-75-15</inkml:trace>
  <inkml:trace contextRef="#ctx0" brushRef="#br0" timeOffset="13684.62">25650 3374 0,'0'-25'16,"0"0"0,-24 25 30,24 50-46,-25-1 16,25 26 0,-25-1-16,-25 125 15,1-1 1,49-24 0,49-75-1,125-74 1,0-25-1</inkml:trace>
  <inkml:trace contextRef="#ctx0" brushRef="#br0" timeOffset="13868.02">25650 3895 0,'0'0'0,"-49"-25"31,49 0-31,-25 25 16,75-25 0,-1 25-1,150 0 1</inkml:trace>
  <inkml:trace contextRef="#ctx0" brushRef="#br0" timeOffset="14301.71">26395 4242 0,'-50'0'15,"25"0"1,25 25-1,-25-25 1,-24 49 0,-1 26-1,50-25 1,25-1 0,25-24-1,49 0 1,-25-50-1,-49 0-15,0-24 16,0-26 0,-25 1-1,-25 24 1,0 50 0,0-25-1,0 25 1</inkml:trace>
  <inkml:trace contextRef="#ctx0" brushRef="#br0" timeOffset="14505.55">26767 4416 0,'0'0'15,"0"25"16,0-1-15,-25-24 0,25 25 15,25-25-15</inkml:trace>
  <inkml:trace contextRef="#ctx0" brushRef="#br0" timeOffset="14884.68">27040 4416 0,'24'0'0,"-24"-25"31,-24 25 0,-1 25-15,25 0-16,-25-1 16,25 1-16,0 0 15,25 0 17,24 0-17,-24-25 1,25 0-1,-25-50 1,-1-24 0,-24-1-1,0 25 1</inkml:trace>
  <inkml:trace contextRef="#ctx0" brushRef="#br0" timeOffset="15169.86">27362 4316 0,'0'0'0,"25"0"0,0 0 16,-1 0 15,-24 25-31,0 50 31,-24-1-15,24-24-16,-25-25 16,50-1 15,24-24-31,51-24 16,-51 24-1,26-50 1</inkml:trace>
  <inkml:trace contextRef="#ctx0" brushRef="#br0" timeOffset="15401.8">27957 4341 0,'0'0'16,"0"-25"-16,0 50 47,0 0-32,0 25 1,25 24 0,25 1-1,-25-26 1,-75 1 0,-99-50-1</inkml:trace>
  <inkml:trace contextRef="#ctx0" brushRef="#br0" timeOffset="15552.53">27833 4366 0,'0'0'0,"25"-25"16,0 0-16,0-24 16,0 24-1,24 0 1,1 25-16</inkml:trace>
  <inkml:trace contextRef="#ctx0" brushRef="#br0" timeOffset="15819.36">28280 4490 0,'0'0'0,"50"25"31,-26-25-31,1 0 16,0 0 0,0 50-16,0 24 15,-25-24 16,-50-26-31</inkml:trace>
  <inkml:trace contextRef="#ctx0" brushRef="#br0" timeOffset="17452.68">29049 4242 0,'25'0'31,"-25"-25"-15,0 0 156,-25 25-156,-25 0-16,26 0 15,-1 0-15,-25-24 16,0 24-1,26 0 1,24-25 0,-25 25 31,50 25 62,-25-1-109,24 1 16,-24 25-1,25-25-15,-25 24 16,0-24-16,0 50 15,0-51 17,25-24 15,0-24-32,0-1 1,0 25-1,49 0 1,0 0 0,-24 49-1,-50 1 1,0 0 0,-50-1-1,1-24 1,-26-25-1,26 0-15</inkml:trace>
  <inkml:trace contextRef="#ctx0" brushRef="#br0" timeOffset="17884.57">28627 4143 0,'0'-25'63,"0"50"-63,-25 0 16,25-1-1,-49 76-15,24-1 31,25 0-15,25-24 0,49-1-1,50-24 1,-74-26-16</inkml:trace>
  <inkml:trace contextRef="#ctx0" brushRef="#br0" timeOffset="18187.54">29495 4316 0,'25'-24'15,"-50"48"-15,50-73 16,0 74 15,-25 24-15,50 51-1,-25 24 1,-25 24 0,-25-73-16,-50 49 15,26-50 1,-26-49-1</inkml:trace>
  <inkml:trace contextRef="#ctx0" brushRef="#br0" timeOffset="18602.68">30016 3870 0,'0'-25'0,"0"0"31,0 1-15,25 24-1,0 0-15,74 0 31,25 0-15,-74 0-16,24-25 16,-24 25-1</inkml:trace>
  <inkml:trace contextRef="#ctx0" brushRef="#br0" timeOffset="18802.83">30066 4093 0,'0'0'16,"-25"25"-1,0-25-15,75 0 16,49 0 0,-24 0-1,-26 0-15,51 0 16</inkml:trace>
  <inkml:trace contextRef="#ctx0" brushRef="#br0" timeOffset="47020.09">31083 3796 0,'0'0'0,"-25"0"0,25-25 47,25 25 15,0 0-46,0 0-16,24 0 15,1 0 1,24 25 0,-24 24-1,-25-24 1,-50 74 0,-25 0-1,1 1 1,24-76-16,-25 51 15,26-50 17,98-25-17,50-25 1,0 0 0</inkml:trace>
  <inkml:trace contextRef="#ctx0" brushRef="#br0" timeOffset="47209.72">31654 4242 0,'0'25'16,"0"0"0,0-1-1,0 1 1,0 0-1</inkml:trace>
  <inkml:trace contextRef="#ctx0" brushRef="#br0" timeOffset="47903.62">32448 3870 0,'0'0'16,"24"0"-1,-24-25-15,0 0 16,-49 1-1,-75-1 1,49 25 0,50 0-1,1 0 1,24 25 46,0-1-62,0 1 16,24 25 0,1 24-1,-25 1 1,0-26 0,0-24-1,0 0 1,25-50 31,0 0-32,0 25 1,-1 25 0,-24 25 15,25-1-16,-50 26 1,1-1 0,-26-49-1,0 0 1,-24 0 0,24-25-16</inkml:trace>
  <inkml:trace contextRef="#ctx0" brushRef="#br0" timeOffset="48354.65">32547 4019 0,'0'0'15,"0"-25"1,0 0 0,25 25 15,-1 0-31,26 0 16,49 0-1,0 25 1,-74-25-1,0 25 48,-50 24-63,25-24 16,0 25-1,-25 24 1,-24 25-1,24-24 1,25-50-16,0 24 16,0 1-1</inkml:trace>
  <inkml:trace contextRef="#ctx0" brushRef="#br0" timeOffset="48569.87">32720 4441 0,'0'-50'15,"-24"50"-15,-1-25 32,50 25-17,-1-25 1,100 25-1,-74-25-15</inkml:trace>
  <inkml:trace contextRef="#ctx0" brushRef="#br0" timeOffset="48803.89">33167 4068 0,'0'0'0,"0"-24"16,0-1-1,25 0 1,-50 50 0,25 49-1,-50 50 1,1 0 0,-1 0 15,25-74-31</inkml:trace>
  <inkml:trace contextRef="#ctx0" brushRef="#br0" timeOffset="50637">13098 8955 0,'0'0'0,"0"25"16,50-25 0,-26 0-1,26 0 1,0 0-1,49 0 1,25-25 0,25 25-1,0 0 1,-25 0 0,25-24-1,-1-1 1,-73 25-16,74-25 15,49 25 1,50 0 0,25 0-1,-25 25 1,0-25 15,25 25-15,0-25-1,0-25 1,-25 25 0,25 0-1,-25 0 1,-149 0-16,124 0 16,-24-25-1,-26 0 1,-24 0-1,-25 25 1,0 0 0,25-24-1,25 24 1,24-25 15,1 25-15,24 25-1,-25-25 1,-98 0-16,73 24 16,1 1-1,0-25 1,-1 0 0,1 25-1,24-25 1,-24 0-1,0 25 1,-25-25 0,24 25-1,1-25 1,-1 24 15,-98 1-31,99-25 16,-50 25-1,-25 0 1,-25-25 0,25 0-1,-74-25 1,-25 0 0</inkml:trace>
  <inkml:trace contextRef="#ctx0" brushRef="#br0" timeOffset="51473.59">12875 8459 0,'0'0'0,"-25"0"16,50 0-1,-25-24 48</inkml:trace>
  <inkml:trace contextRef="#ctx0" brushRef="#br0" timeOffset="54339.97">12726 8335 0,'-25'0'31,"50"0"47,0 0-47,0 0-31,-1 0 16,26 0-16,-25-25 16,24 25-16,26 0 15,-1-24 1,1 24 15,-26-25-15,26 25-1,24-25 1,0 25 0,0-25-1,-49 25-15,49 0 16,0-25 0,-24 25-1,24-24 1,-24-1-1,-26 0 1,1 0 0,-1 0-1,1 1 1,0-26 15,24 0-15,25 1-1,-49 24 1,-1-25 0,26 1-1,-25 24 1,49-25 0,-25 1-1,-24-1 1,24 25-1,-49 0-15,25-24 32,-1 24-32,1-25 15,-1 1 17,-24 24-32,50 0 15,-26-24 1,-24 24-1,50-25 1,-26 1 0,1 24-1,-1-25 1,-24 25 0,74-24-1,-49-1 1,0 25-1,-26 0 1,26 1 0,0-1 15,24-25-15,1 25-1,-1-24 1,-24-1-1,-1 25 1,-24 1 0,99-51-1,-74 50 1,24-24 0,-24-1-1,-26 25-15,1 0 16,25 1-1,24-26 17,-24 25-32,-25 0 15,49 1 17,-24-26-32,-1 25 31,1 0-16,49 1 1,-49-1 0,24 0-1,1 0 1,-26 25 0,26-25-1,-1 25 1,1-24-1,-26 24 1,26 0 0,-1 0-1,0 0 1,50 0 15,-49 0-15,-1 0-1,26 24 1,-26 1 0,25 0-1,-24-25 1,24 25 0,25 0-1,-25 24 1,25-24-1,0 0 1,-99 0 0,74 24-1,0-24 1,-49 0-16,99 49 31,-50-24-15,0 24-1,1-24 1,-1 0 0,-25-26-1,25 26 1,1 24 0,-1-24-1,0 0 1,0-1-1,50 50 17,-50-49-32,1 25 15,-26-1 17,25 0-17,-49-24 1,24 24-1,26 26 1,-76-76 0,26 1-1,24 25 1,-24-25 0,24 49-1,100 1 1,-50-26-1,-25-24 1,25 25 15,-24-1-31,-26-24 32,25 0-17,-24 24 1,74-24-1,-100 0 1,100 0 0,-50 0-1,0-1 1,1 1 0,-26 0-1,1-25 1,-1 0-1,0 0 1,26 0 0,-1 0-1,-50 0 1,26 25 15,-50-25-15,-1 0-1,-73 0 17</inkml:trace>
  <inkml:trace contextRef="#ctx0" brushRef="#br0" timeOffset="55237.46">22202 9005 0,'0'0'0,"25"0"0,0 0 31,0-25-15,-1 50-1,26-25 1,0 0 0,49 0-1,-74 25-15,74-25 16,0 0-1,25 25 1,-25-25 0,1 0-1,-26 0 17,25 0-17,-24 0 1,24 0-1,0 0 1,-24 0 0,-1 0-1,-49 0-15,24 0 16,26-25 0,-26 25-1,1 0 1,-25 0-1,0 0 1,0 0 15</inkml:trace>
  <inkml:trace contextRef="#ctx0" brushRef="#br0" timeOffset="56487.35">18084 5979 0,'0'-50'31,"0"75"1,0 0-17,0-1-15,0 1 16,0 25 0,-25 74-1,1 25 1,24 24-1,-25 1 1,25 0 0,0-26-1,0 26 1,-25-99-16,0 73 16,0 26-1,1-25 1,24 0-1,0 0 1,0-25 0,0 0-1,-25 0 1,50-50 15,-25 1-15,0-1-1,0-49 1,0 0 0,0-1-1,0 1 1,24 0 0,-24 0-1,0 0 16,25-25-15,0-25 0,0 0-1</inkml:trace>
  <inkml:trace contextRef="#ctx0" brushRef="#br0" timeOffset="56937.43">18059 9228 0,'-24'0'32,"-1"0"-17,25 25 1,-25 0 0,25 0-1,-25 24 1,50-24-1,0 0 1,24-25 0,26-25-1,-50 0 1,-25-49 0,-25 24-1,-99 1 1,99 24-1</inkml:trace>
  <inkml:trace contextRef="#ctx0" brushRef="#br0" timeOffset="57587.83">17117 10543 0,'0'0'0,"-25"-25"16,0 1-16,0 24 31,1 24-15,24 1 0,-25 0-1,25 0 1,-25 0-1,50-25 1,0-100 0,49-24-1,0-49 1,-24 49 0,0 74-1,-26 25 1,-24 0-1,25 50 1,0 50 0,25 49-1,-26 0 1,1-75-16,0 26 31,0-26-15,0-24-1,-25 0 1</inkml:trace>
  <inkml:trace contextRef="#ctx0" brushRef="#br0" timeOffset="58020.47">17241 10394 0,'0'0'0,"-25"0"16,0-25-1,0 25 1,50-24 0,74 24-1,75 0 1,-25 0 15,0-25-15,-50 0-1,-49 25 1,-26-25 0,-48 25 15,24 25-15,-50 25-1,25-26-15,0 26 16,25 25-1,0-51 1,50 1 0,49 0-1,0-50 1,-74 0 0</inkml:trace>
  <inkml:trace contextRef="#ctx0" brushRef="#br0" timeOffset="58287.42">18308 10320 0,'0'0'16,"0"-50"-1,-25 25 17,0 25-17,-49 75 1,24-1-1,25-24 1,25 0 0,25-26-1,74-24 1,0-49 15,-49 49-31</inkml:trace>
  <inkml:trace contextRef="#ctx0" brushRef="#br0" timeOffset="58770.74">18531 10394 0,'0'0'0,"25"0"47,24 0-47,1-25 16,49-24-1,0-1 1,-99 25-1,-25 25 1,1 25 0,-51 50-1,50-1 17,25-49-32,25 25 15,50-26 1,49-48-1,0-26 1,-50-25 0,-24-24-1,-25 50 1,-25 73 15,-25 51-15,-25 49-1,1 25 1,-1-75-16,0 50 16,26-49-1,-1-75 17,25-50-32</inkml:trace>
  <inkml:trace contextRef="#ctx0" brushRef="#br0" timeOffset="59037.64">19101 10494 0,'0'0'0,"50"-75"15,24 1 1,1 24 0,24 0-1,-49 50 1,-50 50-1,0 24 1,-50 1 0,25-25-1,25-26 17,25-24-17,0-24-15</inkml:trace>
  <inkml:trace contextRef="#ctx0" brushRef="#br0" timeOffset="59286.61">19697 10022 0,'0'0'0,"25"-49"15,-1 24 1,-24 50 15,-24 74-15,24 25-1,-25 0 1,0 0 0,25-25-1,0-74 17</inkml:trace>
  <inkml:trace contextRef="#ctx0" brushRef="#br0" timeOffset="60393.51">19697 10394 0,'0'0'0,"0"-25"0,0 1 16,25-1 0,-1 0-1,26 0 1,24 0-1,1 1 1,-26-1 0,1-25-1,-50 25 1,25 1 0,-50 24-1,-49 24 1,-1 51-1,26 24 1,24-25 0,50-49-1,24-25 1,26-25 0,-1-49-1,-24-25 1,-26 74-1,-24 50 1,-24 24 0,24 26-1,-25-26 1,50 1 15,-1-50-15,51-25-1,-1 0 1,1-49 0,-26 24-1,-24-24 1,0 24 15,-25 75 0,-25 0-15,25 25-16,-25 24 16,25-24-1,0-26 1,75-24 15,24 0-15,0-49-1,-24-26 1,-26 26 0,-49 24-1,25 25 1,-50 50 0,0-1-1,25 1 1,25-25 15,25-25-31,24 0 16,-49-25-1,25-25 1,-1-24 15,-49 49-15,-25 25-1,-24 50 1,49 24 0,-25-24-1,25-1 1,25-24 0</inkml:trace>
  <inkml:trace contextRef="#ctx0" brushRef="#br0" timeOffset="61393.41">21979 7914 0,'0'-25'62,"0"50"-46,0-1-1,0 26 1,0-25 0,0 49-1,0-24-15,25 24 16,-25 25 0,0 26-1,25-1 1,-50-25-1,25 25 1,-25-25 0,25 0-1,0 1 17,-25-26-17,25-24 1,0 24-1,0-49 17,0-50 15</inkml:trace>
  <inkml:trace contextRef="#ctx0" brushRef="#br0" timeOffset="62088.2">21954 9700 0,'-25'0'15,"25"-25"1,25 25 47,25 0-48,-25 0-15,-1 25 16,1-1-16,0 26 15,-50 49 1,-24-24 0,-26-26-1,75-24 1,-25-25 15,50 25-15,74-50-1,25-24 1,-49-1-16</inkml:trace>
  <inkml:trace contextRef="#ctx0" brushRef="#br0" timeOffset="62234.64">22277 9898 0,'0'25'0,"24"0"93</inkml:trace>
  <inkml:trace contextRef="#ctx0" brushRef="#br0" timeOffset="62922.44">22723 9551 0,'0'0'0,"25"-25"15,-50 0 1,0 25 0,-24 0-1,-1 0 1,50 25-1,-25-25 1,25 25 0,0 0-1,50 24 17,-50-24-32,25 0 15,-25 49 1,0-24-1,0 24 1,-25-24 0,25 0-1,0-26 1,-25-24 15,25-49-15,0-1-1,25 25 1,0 1 0,24 24-1,1 0 1,-25 49 15,0-24-15,-1 25-1,1-26 1,-25 26 0,-25 0-1,1-26 1,-26-24 0,0 25-1,1-25 1</inkml:trace>
  <inkml:trace contextRef="#ctx0" brushRef="#br0" timeOffset="63393.73">23170 9724 0,'0'0'0,"0"-24"16,0-1-1,0 0 32,49 25-31,1 0-16,24-25 15,-24 25 1,-50 25 15,0 25-15,-25 74-1,25-50 1,0 1 0,0-1-1,0-24 1,25-50 0</inkml:trace>
  <inkml:trace contextRef="#ctx0" brushRef="#br0" timeOffset="63571.81">23294 9973 0,'0'0'0,"0"-25"15,-25 0 17,25 0-32,99 25 15,25-25 1,0 1-1,-25-1 1</inkml:trace>
  <inkml:trace contextRef="#ctx0" brushRef="#br0" timeOffset="63738.65">23864 9675 0,'0'0'0,"25"-25"16,0 25-1,-25 25 1,-25 49-1,25-24-15,-25 74 16,0-25 0,1-49-1</inkml:trace>
  <inkml:trace contextRef="#ctx0" brushRef="#br0" timeOffset="65201.43">15107 7591 0,'-24'0'31,"-1"0"-15,25-25-1,0 0 1,-25 25 0,25-24-1,0-1 32,0 50-47,-25 49 16,25 50-1,-25 25 1,25 0 15,-24 24-31,-1 1 32,-25-25-17,50-75-15,-25 1 16,-24 49-1,-1 25 1,50-100 0,0 1-1,0-25 17</inkml:trace>
  <inkml:trace contextRef="#ctx0" brushRef="#br0" timeOffset="65588.55">13867 9724 0,'25'0'63,"0"0"-47,0 0-16,24 0 15,1-24 1,-25 24-1,-1 0 1</inkml:trace>
  <inkml:trace contextRef="#ctx0" brushRef="#br0" timeOffset="65971.85">14214 9526 0,'0'0'16,"0"-25"-16,25 25 15,-25-25 17,25 25-17,0 50 1,0 0-1,-25-26-15,24 26 16,-48 24 0,-26 1-1,50-50 1,-25 0 0,25-25-1,50-50 1,24 25-1,1-25 17,-51 50-32</inkml:trace>
  <inkml:trace contextRef="#ctx0" brushRef="#br0" timeOffset="66146.41">14537 9724 0,'25'0'32,"-25"25"-1,24-25-15</inkml:trace>
  <inkml:trace contextRef="#ctx0" brushRef="#br0" timeOffset="66706.42">14934 9402 0,'0'0'0,"25"-25"0,-25 0 15,-50 25 17,-49 0-17,49 25 1,25 0 0,25 0 46,0 0-46,50-1-16,-25 1 15,0 0 1,-25 0 0,24-25-1,1 25 1,-25-1-1,25-24 1,-25 50 0,0-25-1,0 24 1,-50 1 0,26-25-16,-51-25 15,26 0 1,24 0-16,-25-25 15,50 0 1</inkml:trace>
  <inkml:trace contextRef="#ctx0" brushRef="#br0" timeOffset="67238.17">15083 9476 0,'0'-24'47,"24"-1"-32,26 0 1,-25 25-1,24-25-15,1 25 16,-25-25 0,-25 50-1,-25 0 1,25 49 0,-25 26-1,0-26 1,1 0-1,24 1 1,-25-25 0</inkml:trace>
  <inkml:trace contextRef="#ctx0" brushRef="#br0" timeOffset="67404.62">15107 9724 0,'0'0'0,"0"-24"0,-24 24 16,24-25 0,24 25-1,51-25 1,49 0 0,-74 0-16</inkml:trace>
  <inkml:trace contextRef="#ctx0" brushRef="#br0" timeOffset="67555.41">15504 9476 0,'0'25'15,"0"25"1,-24-1 0,24 51-1,0-26 1,0 25-1</inkml:trace>
  <inkml:trace contextRef="#ctx0" brushRef="#br0" timeOffset="68121.32">13644 8186 0,'0'0'0,"25"0"31,-25-24-15,-50 73-1,-74 50 1,50-24-16,-75 74 15,99-75 1,0-24-16,-24 49 16,49-74-1</inkml:trace>
  <inkml:trace contextRef="#ctx0" brushRef="#br0" timeOffset="68389.3">14066 8211 0,'24'0'0,"-48"0"0,73-25 16,-49 1 15,-25 73-15,1 1-16,-76 99 15,-24 49 1,-25-24 0,50-25-1,74-125 1,1 1 0</inkml:trace>
  <inkml:trace contextRef="#ctx0" brushRef="#br0" timeOffset="68656.39">14562 8038 0,'49'-25'16,"-98"50"-16,123-75 0,-74 25 31,0 50-16,-50 49 1,-24 50 0,-25 50-1,0 0 1,49-100-16,25-24 16,0-1-1</inkml:trace>
  <inkml:trace contextRef="#ctx0" brushRef="#br0" timeOffset="68872.48">14884 8310 0,'0'0'0,"0"-24"31,-25 24-31,-24 24 15,-50 51 1,-1 74 0,51-75-16,-1 25 15,25-49-15</inkml:trace>
  <inkml:trace contextRef="#ctx0" brushRef="#br0" timeOffset="69804.74">22351 8137 0,'25'-25'0,"0"25"47,-50 25-47,0 0 16,0 24-16,-74 50 31,-50 50-15,0-49-1,75-26 1,74-49-16</inkml:trace>
  <inkml:trace contextRef="#ctx0" brushRef="#br0" timeOffset="70056.75">22822 8310 0,'0'0'0,"0"-24"16,-49 24 15,24 24-31,-49 51 16,-26 24 15,1 25-15,-25-25-1,50 1 1,49-100-16</inkml:trace>
  <inkml:trace contextRef="#ctx0" brushRef="#br0" timeOffset="70288.75">23046 8385 0,'0'0'0,"49"-25"15,-74 50 16,1 0-15,-26 0 0,0 49-16,1-24 15,-100 98 1,25-24 0,74-49-1,50-50-15</inkml:trace>
  <inkml:trace contextRef="#ctx0" brushRef="#br0" timeOffset="70537.92">23715 8509 0,'0'0'16,"25"0"-16,0 0 15,-50 0 1,0 25-1,-74 74 1,50-49-16,-75 49 31,24 0-15,26-49 0,74-26-1,0 1-15</inkml:trace>
  <inkml:trace contextRef="#ctx0" brushRef="#br0" timeOffset="70739.92">24038 8707 0,'0'0'0,"50"0"16,-125 50 31,50 0-47,-74 49 15,-50 25 1,-49-25 15,99-49-31</inkml:trace>
  <inkml:trace contextRef="#ctx0" brushRef="#br0" timeOffset="72124.34">12205 11287 0,'0'-24'0,"0"48"0,-25-24 47,25 25-47,-25 0 16,25 25-1,-24 49 1,-26 25 0,25-50-1,25-49 1,-25-25-1,25-50 1,25-24 0,0-174-1,25 74 1,24 1 0,25 49-1,50 24 1,-74 76-1,-51 24 1,-24 74 15,-74 75-31,-75 0 16,50 0 15,49-100-31,25-24 16,1 49-1,24 1 1,74-50 0,-24-25-1,24 0 1</inkml:trace>
  <inkml:trace contextRef="#ctx0" brushRef="#br0" timeOffset="72705.41">12528 11387 0,'0'0'0,"49"-25"47,-24 25-47,0-25 15,49 0 1,1-24-1,-51-1 1,-24 25 0,-49 0-1,-1 50 1,-24 50 0,74-1-1,49 0 1,1-74-1,99 0 1,49-49-16,-123-1 16,-26 25-16,1-49 15,-50 49 17,25 25-17,-25 75 1,0 49-1,-25 49 1,25 26 0,-50-50-1,-24-50 1,-75-99 0,75-99-1,24-100 16,100-24-31,-1 124 16</inkml:trace>
  <inkml:trace contextRef="#ctx0" brushRef="#br0" timeOffset="72841.41">13396 10915 0,'25'0'31,"-25"-25"16</inkml:trace>
  <inkml:trace contextRef="#ctx0" brushRef="#br0" timeOffset="73490.42">13619 11238 0,'0'0'16,"25"0"-16,0 0 15,-1 0 1,26-50 0,-25 1-1,-50 24 1,-25 50-1,-49 49 1,74 50 0,25-50-1,100-49 1,48-50 0,-23-49-1,-26-25 1,-50 0-1,-49 74 17,-24 25-32,-1 49 15,25-24 1,0 99 0,74-49-1,25-75 1,25 0-1,-24-75 1,-26-49 0,-24-74-1,-26-26 1,-24 100 0,25 100-1,-50 24-15,1 49 16,-1 75 15,0-25-31,0 199 31,0-199-31</inkml:trace>
  <inkml:trace contextRef="#ctx0" brushRef="#br0" timeOffset="73658.31">14388 11114 0,'0'0'0,"0"-25"15,-25 25-15,25-25 16,25 0 0,25-24-16,148-1 15</inkml:trace>
  <inkml:trace contextRef="#ctx0" brushRef="#br0" timeOffset="74556.62">22103 10890 0,'0'0'0,"25"0"16,-25-24-1,0-1 16,0 50-31,0 74 16,-25 50 0,-25-25 15,26-25-15,-1-74-16,25-25 31,25-99-16,-1-50 1,51-50 0,24 50-1,0 75 1,0 24 0,-24 26-1,-50 73 1,-50 1-1,0-1-15,-124 175 32,100-100-17,24-50 1,25-24 0,0-1-1,49-49 1,51 0-1</inkml:trace>
  <inkml:trace contextRef="#ctx0" brushRef="#br0" timeOffset="75073.33">22723 11238 0,'0'0'0,"0"-25"47,50 0-32,-50 0 1,25 1-16,-1-51 16,1 50 15,-74 50-15,-1 0-1,0 49 1,50 1-1,100-75 1,-26 25-16,75-50 16,-25 0-1,-99 25 1,24 0 0,-49 50-1,25 49 1,0 50-1,0-25 1,-25 25 15,-50-75-15,-24-49 0,-26-50-1,-48-124 1,123 0-1,50 75-15</inkml:trace>
  <inkml:trace contextRef="#ctx0" brushRef="#br0" timeOffset="75225.5">23591 10940 0,'25'-25'0,"-50"50"0,50-75 16,0 26 15</inkml:trace>
  <inkml:trace contextRef="#ctx0" brushRef="#br0" timeOffset="75890.47">23715 11213 0,'0'0'16,"50"0"-16,-25-25 15,0 0 1,-1 1-16,1-1 16,0-25-1,-25 25 1,-25 25-1,-24 25 1,-51 99 15,100-74-31,0-1 16,75-24 0,49 0-1,0-75 1,0-24-1,-74 24 1,-50 26 0,24 24-1,-24 49 1,50 50 0,24-49-1,26-50 1,24-25 15,-50-99-31,1-74 16,-1-26-1,-49 76 17,-25 123-17,0 50 1,-75 148-1,75 26 1,-24-125 0,48 75-1,26-25 1</inkml:trace>
  <inkml:trace contextRef="#ctx0" brushRef="#br0" timeOffset="76026.02">24733 11014 0,'0'0'0,"-50"-24"31,50-1-15,124 0 0,174 0-1</inkml:trace>
  <inkml:trace contextRef="#ctx0" brushRef="#br0" timeOffset="76177.64">25898 11213 0,'0'0'0,"25"25"0,-25 0 63,0-50-63</inkml:trace>
  <inkml:trace contextRef="#ctx0" brushRef="#br0" timeOffset="78189.42">1116 13917 0,'0'0'0,"0"-25"0,0 0 15,25 1-15,-25-26 16,0 25 0,25 75 15,0-1-15,0 1-1,49 124 1,0-50-1,-49-75-15,0-49 16,0 0 0,24-74-1,-24-50 1,-25-25 0,0 25-1,0 99 1</inkml:trace>
  <inkml:trace contextRef="#ctx0" brushRef="#br0" timeOffset="78472.19">2009 13743 0,'0'0'0,"50"-49"31,-50 24-31,0 0 16,25 50-1,0 74 1,24 50 0,-49 49-1,-49 1 1,-75-1-1,-75-74 1,1-99 0</inkml:trace>
  <inkml:trace contextRef="#ctx0" brushRef="#br0" timeOffset="78705.5">794 13967 0,'0'0'0,"-25"0"31,0 24-15,25 26-16,0 0 16,0 123-1,25 26 1,0-100-16,24 99 15,51-24 1</inkml:trace>
  <inkml:trace contextRef="#ctx0" brushRef="#br0" timeOffset="79922.74">3473 14190 0,'0'0'0,"50"-50"15,-50 25 1,0 75 15,-25 24-31,25 1 16,-25 74 0,25-50-1,25-99 1,24-74-1,26-51 1,-26 1 0,1 25-1,-50 74 17,0 125-17,0 73 1,0-49-1,50-74 1,-1-50 0,50-99-1,-24-50 1,-50 74-16,24-24 16,-49 74-1,50 25 1</inkml:trace>
  <inkml:trace contextRef="#ctx0" brushRef="#br0" timeOffset="80189.05">4416 14438 0,'0'0'0,"24"0"16,-24-25-1,50 0 1,-25-74-1,0 25 1,-25 49-16,-25 25 16,-50 25-1,-24 74 1,74 25 0,75-25-1,148-74 1,-24-25-1</inkml:trace>
  <inkml:trace contextRef="#ctx0" brushRef="#br0" timeOffset="81139.39">6797 13892 0,'0'0'0,"-25"-49"16,25 24-16,-49 25 15,24 0 1,-149 99 0,50 25-1,99 0 17,75-25-17,99-74 1,0-25-1,-25-25 1,-25 0 0,-25-24-1,-74 24 1,-49 25 0,-50 74-1,74-49 1,0 25-16,50-1 15,24 1 1,1-50 15,0-25-15,-1-49 0,26-25-1,24 24 1,0 26-1,0 73 1,-49 26 0,-50 49-1,-25 25 1,0-124 0,25 0-1,50-74 1,49-1-1,-24 26 1,-26 49 0,-49 25-1,0 49 17,0-24-17,25-50 1,49-25-1,100-74 1,-75 49 0,-74 50-1,0 0 1,24 25 0</inkml:trace>
  <inkml:trace contextRef="#ctx0" brushRef="#br0" timeOffset="81355.96">8534 14041 0,'0'0'0,"24"50"31,-48-26-15,-1 100-1,25-49-15,-75 123 16,-24 26-1,25-26 1,24-124 0,25-74-1</inkml:trace>
  <inkml:trace contextRef="#ctx0" brushRef="#br0" timeOffset="81622.64">8459 14339 0,'0'0'0,"25"-75"0,0 26 16,0-26-16,49-24 16,25 49 15,-24 26-15,-26 48-1,-24 76 1,-75 48-1,-49 1 1,50-49 0,49-76-1</inkml:trace>
  <inkml:trace contextRef="#ctx0" brushRef="#br0" timeOffset="82422.23">9005 14215 0,'25'-50'0,"-50"100"0,75-125 15,-75 100 17,25 0-17,0 0 1,0 24 0,49 1-1,1-25 1,24-75-1,-24 0 1,0-74 0,-1 25-1,-24 74 1,-25 75 0,-25 24-1,25 26 1,25-51-1,25-49 1,24-25 0,25-74 15,-24-74-15,24-51-1,-25 51 1,-49 148-1,-50 74 1,-49 125 0,24 0-1,26-1 1,24-73 0,74-51-1,50-49 1,0-74-1,-25-50 1,-49 0 0,-25 49-1,-50 125 17,-25 24-17,1 50 1,49-24-1,49-51 1,50-24 0,1-25-1,-26-50 1,-74 1 0,0-1-1,0 25-15</inkml:trace>
  <inkml:trace contextRef="#ctx0" brushRef="#br0" timeOffset="82605.67">9724 13843 0,'-24'0'16,"73"-25"15,1 25-31,24-25 16,100 0-1</inkml:trace>
  <inkml:trace contextRef="#ctx0" brushRef="#br0" timeOffset="83623.06">12428 13818 0,'25'-25'0,"-25"-25"32,0 75-1,0 25-31,-25 24 15,25 100 1,-25-1 0,25-123-16,0 24 15,-24-49-15</inkml:trace>
  <inkml:trace contextRef="#ctx0" brushRef="#br0" timeOffset="84272.63">12255 14190 0,'0'49'0,"0"-98"0,0-1 16,0 25 15,49 1-15,100-26 0,-25-24-1,-49 24 1,-26-24-1,-24 49 1,-25 50 15,-25 24-31,25 75 16,-25 0 0,25-49-1,0-51 1,0 1-1,25-50 1,25-24 0,24-50 15,25 74-15,-49 25-1,0 25 1,-26 49-1,51 0 1,24-49 0,0-50-1,-24-24 1,-50-26 0,-25 51-1,-50-1 1,0 99-1,1 25 1,24 25 0,50-24 15,99-51-15,-50-49-16</inkml:trace>
  <inkml:trace contextRef="#ctx0" brushRef="#br0" timeOffset="84556.3">14909 13768 0,'0'0'15,"0"-25"1,0 0-16,0 50 15,0 50 1,0-1-16,0 100 31,25-25-15,-25-25 0,49-75-1,-24-49 1,0-25-16</inkml:trace>
  <inkml:trace contextRef="#ctx0" brushRef="#br0" timeOffset="84706.55">14934 14140 0,'0'0'0,"-50"0"16,25 0-1,100 0 1,74-49-1,-1-1 1</inkml:trace>
  <inkml:trace contextRef="#ctx0" brushRef="#br0" timeOffset="84873.59">15504 14066 0,'0'0'16,"25"0"-1,25 25 1,-1-50 0,75 25-1,0-50 1,-74 25-16</inkml:trace>
  <inkml:trace contextRef="#ctx0" brushRef="#br0" timeOffset="85172.69">16050 13818 0,'0'0'0,"0"25"47,0-1-31,25 51 0,-25 24-1,25-25 1,-25-24-1,25-50 1,24-50 0,26-98-1,24-1 1,-25 25 0,-49 99-1</inkml:trace>
  <inkml:trace contextRef="#ctx0" brushRef="#br0" timeOffset="86232.81">16497 14016 0,'49'-25'32,"-49"1"-32,-25 24 15,1-25 1,-51 50-1,26 24 1,49 1 0,24-25-1,76-25 1,-26-50 0,0 0-1,-49 1 1,0 49-1,-25 25 1,-25 74 0,50-50-1,50-24 17,24-25-17,-25-25 1,1-49-1,-1-100 1,0-49 0,-24 74-1,-50 100 1,-50 73 0,-24 76-1,0 98 1,49-123-16,0 73 15,25-24 1,50-74 15,49-50-15,0-25 0,0-49-1,0-50 1,-24 25-1,-75 74 1,25 50 0,-75 49-1,0-24-15,1 49 16,24-25 0,50-24-1,49-50 1,1-50-1,-1-24 1,1-50 0,-26 74 15,-74 75 0,1 25-15,-26 49-1,25 0 1,100-74 0,-51-25-1,76-25 1,-26-49 0,25-26-1,-49 26 1,-25 74-1,-25 25 17</inkml:trace>
  <inkml:trace contextRef="#ctx0" brushRef="#br0" timeOffset="86572.53">18184 14016 0,'0'0'0,"24"0"32,1 0-32,0 0 15,74-25 1,-24 1 0,-51-26-1,1 25 1,-50 0-1,-74 50 1,-74 74 0,98-24-1,50-1 17,25 1-17,100-51 1,-1 1-1,-50-25-15</inkml:trace>
  <inkml:trace contextRef="#ctx0" brushRef="#br0" timeOffset="87772.54">20292 13495 0,'0'-25'15,"25"1"-15,-25-1 16,25 0-16,-25 0 15,0 0 1,-50 25 0,-24 0-1,-26 75 1,26 49 0,49 25-1,25-75-15,25 50 16,-25 0-1,0 25 1,0-25 0,-25-25 15,0-24-15,1-50-16</inkml:trace>
  <inkml:trace contextRef="#ctx0" brushRef="#br0" timeOffset="88172.05">20044 13991 0,'0'0'0,"50"-99"31,-26 50-31,51 24 16,24 0-1,0 25 1,1 25 0,-26 74 15,-49-25-15,-25 1-1,-25-26 1,25-73 15,25-51-15,24-24-1,1 0 1,24 49 0</inkml:trace>
  <inkml:trace contextRef="#ctx0" brushRef="#br0" timeOffset="88455.44">20838 13917 0,'0'0'0,"25"0"16,-25 50 15,0 24-15,24-49-1,51 0 1,-1-1 0,-24-48-1,-50-26 1,0-24 0,-25-1-1,0 26 1,25 24-1</inkml:trace>
  <inkml:trace contextRef="#ctx0" brushRef="#br0" timeOffset="88906.11">21384 13991 0,'0'0'0,"74"25"16,-74 0-1,0 0 1,-25 24 0,0-24-1,50-25 17,0-25-32,74-49 15,0 24 1,-24 50-1,-50 25 17,-25 0-32,0 25 31,0-26-15,25-24-1,49-24 1,50-51-1,-25 26 1,-24 24 0,-51 50-1,-24 24 1,0 26 0,-24-1-1</inkml:trace>
  <inkml:trace contextRef="#ctx0" brushRef="#br0" timeOffset="89339.74">24038 13644 0,'0'0'0,"50"-25"31,-50 0-15,0 50 0,0 25-16,-50 74 15,25 50 1,0-26-1,25 1 1,0-99 0</inkml:trace>
  <inkml:trace contextRef="#ctx0" brushRef="#br0" timeOffset="89989.64">23914 14041 0,'0'0'16,"-25"0"-16,0-50 15,25 26 1,25 24-16,74-50 31,75 0-15,-25 1 0,-25-1-1,-99 25 1,-1 100 15,-48 49-15,24-25-1,0-25 1,0-49 0,0 0-1,24-50-15,26 0 16,49-49-1,1 0 1,-26 49 15,-49 50-15,0 49 0,24 25-1,26-24 1,24-51-1,25-24 1,-50-49 0,1-150-1,-50 100 1,-75 149 15,25 49-15,0 25-1,25-25 1,50-49 0,0-25-1</inkml:trace>
  <inkml:trace contextRef="#ctx0" brushRef="#br0" timeOffset="90523.44">27114 13694 0,'0'0'0,"74"-100"31,-49 76-31,-25-1 15,-49 25 1,-1 25 0,-74 74-1,74 50 1,100 0 0,74-25-1,-25-50 1,-74-24-1,-50-26 1,0-24-16,-99 0 31,0-24-15,75-1 0,49-25-1</inkml:trace>
  <inkml:trace contextRef="#ctx0" brushRef="#br0" timeOffset="91406.78">27833 14016 0,'0'0'0,"25"-25"16,-99-24 0,-25 49-1,24 25-15,-24 24 16,74 26-1,25-26 1,75-24 0,49-50 15,-50 0-15,0-49-1,1 0 1,-50 74 15,-50 99-15,25 25-1,25-99 1,-1-1 0,51-48-1,-1-26 1,26-24-1,-51-1 1,-24 75 0,-25 25 15,25 25-15,-25-1-1,49-24 1,1 0-1,-25-50-15,24 0 16,1 0 0,-25 25-1,0 25 1,-1 25 0,51-25-1,24-1 1,25-48-1,-49-26 1,-26-49 15,26-25-15,-26 49 0,-49 51-16,0 48 15,0 51 1,-49 98-1,-1 1 1,0 25 0,-49-26-1,25-49 1,49-124 0</inkml:trace>
  <inkml:trace contextRef="#ctx0" brushRef="#br0" timeOffset="92339.61">29173 14239 0,'0'0'15,"74"-99"1,1 0 0,-26 25-1,-24 24 1,-25 25-1,0 50 1,0 49 0,0 26-1,25-1 1,49-50 0,75-73-1,-49-26 1,-51-99-1,50-49 1,1-26 0,-51 125 15,-74 99-15,-49 75-1,0 98 1,49 26-1,25-50 1,49-50 0,125-50-1,-50-49 1,-25-74 0,1-50-1,-51 50 1,-74 74 31,25 24-47,-24 1 31,24 0-15,49 0-1,-24-50 1,0 25-1,-25-25 32,0 0 16,-25 25-48,0 25-15,0-25 16,1 25-16,-1-25 16,0 25-16,-50 49 31,51 25-15,-1-49-16,74 49 15,1-74 1,99 25-1,25-25 1,-26-25 0</inkml:trace>
  <inkml:trace contextRef="#ctx0" brushRef="#br0" timeOffset="93490.16">4068 16472 0,'0'-25'32,"0"0"-32,0 1 15,0-1-15,0 0 16,-49 0 0,24 25-1,-50 25 1,-24 74-1,25 50 1,24 0 0,50-75 15,25-49-31,25-50 16,49-49-1,0-100 1,-24-49-1,-26-75 1,-24 25 0,-25 125-1,-25 123 1,0 99 0,-24 100-1,24 99 1,0 0-1,75-25 1,49-199 15,0-49-15</inkml:trace>
  <inkml:trace contextRef="#ctx0" brushRef="#br0" timeOffset="94306.6">4465 16472 0,'0'0'0,"25"-50"16,-25 1-1,-50 49 1,-24 49 0,0 51-1,24-26 1,50-49 0,50-50-1,-1 0-15,50-74 16,-49 0-1,-50 124 17,-25 99-1,25 0-15,25-25-1,49-49 1,51-75-1,23-74 1,-24-75 0,-74 50-16,0-174 15,-50 75 1,-25 148 0,-25 75-1,1 125 1,24 98-1,25 50 1,49-50 15,75-124-15,25-49 0,0-100-1,-50-74 1,-74-50-1,-50 174 1,-74 50 0,49 74-1,26-49 1,24-51 0,74-48-1,25-26 1,-24-24-1,-26 74 1,1 49 15,0 50-15,49 1 0,-25-100-1,-24 0 1,-50-25-16</inkml:trace>
  <inkml:trace contextRef="#ctx0" brushRef="#br0" timeOffset="94506.52">5333 16348 0,'0'0'15,"-49"-25"-15,-1 0 0,1 1 16,-1-1-1,50 0 1,124 25 0,99-50 15,-99 26-31</inkml:trace>
  <inkml:trace contextRef="#ctx0" brushRef="#br0" timeOffset="95740.1">7541 16547 0,'0'0'0,"0"-100"31,0 75-16,-24 25 1,-1 25 0,-50 99-1,26 0 1,49-49 0,49-75-1,51-50 1,24-74-1,-100 50-15,26-1 16,-25 50 15,-25 75-15,-25 99 0,25-25-1,0-74 1,50-100 15,-26-74-15,51 0-1,-1 74 1,1 25 0,-26 25-16,26 75 15,-1-1 1,-24-24-1,-1-50 1,26 0 15,-26-25-31</inkml:trace>
  <inkml:trace contextRef="#ctx0" brushRef="#br0" timeOffset="96123.56">9625 16224 0,'0'0'0,"50"-149"15,-75 124 1,0 25-1,0 25 1,25 0-16,-25 99 16,75 0 15,0 0-15,-25-25-1,-25 1 1,-75-1-1,1-99 1,-50 0 0,74-50-1,25 25-15</inkml:trace>
  <inkml:trace contextRef="#ctx0" brushRef="#br0" timeOffset="96457">9402 16522 0,'0'0'0,"-99"0"16,123 0 15,1 0-31,50 0 16,123-25-1,-74 0-15,-25 25 16</inkml:trace>
  <inkml:trace contextRef="#ctx0" brushRef="#br0" timeOffset="96756.75">10220 16348 0,'-24'-25'16,"-1"50"-1,0 0 1,0 24 0,0 1-1,25 25 1,75-51 0,-26-24-16,51-24 15,-51-26 1,-24-25-1,-74 1 1,-26 24 15,1 26-15</inkml:trace>
  <inkml:trace contextRef="#ctx0" brushRef="#br0" timeOffset="96973.41">10692 16050 0,'0'0'0,"25"0"15,-1 0 1,-48 75 0,24 49-1,-25 25 1,0 0-1,25-50 1,25-74 0</inkml:trace>
  <inkml:trace contextRef="#ctx0" brushRef="#br0" timeOffset="97174.96">10965 16100 0,'0'0'0,"0"-74"15,24 74 1,-48 49 0,-1 100-1,25 0 1,-25-25 0,50-50-1,0-49 1</inkml:trace>
  <inkml:trace contextRef="#ctx0" brushRef="#br0" timeOffset="97439.82">11262 16373 0,'0'0'16,"-24"0"0,-26 49-1,0 1 1,50 25-1,50-26 1,0-49 0,-1-25-1,1-24 1,-50-26 0,0 1-1,0 24 1</inkml:trace>
  <inkml:trace contextRef="#ctx0" brushRef="#br0" timeOffset="97839.82">11535 16348 0,'0'0'0,"0"25"15,25 0 1,-25-1-16,0 26 15,25 0 1,-25-1 0,49-24-1,26-25 1,-26-49 0,-24-1-16,25 0 15,-25 25 1,-25 1-1,0 73 1,25 1 15,-1 0-15,1-50 0,50 0-1,-1-50 1,-24-25-1,-1-49 1,-49 75-16</inkml:trace>
  <inkml:trace contextRef="#ctx0" brushRef="#br0" timeOffset="98073.56">12255 16199 0,'24'25'0,"-48"0"15,-1 24 1,25 1-1,0 0 1,25-1 15,-25 1-15,24 24 0,-48-24-1,-1-25 1,0-25-16,-49 25 15,49-50-15</inkml:trace>
  <inkml:trace contextRef="#ctx0" brushRef="#br0" timeOffset="98266.19">12776 16373 0,'0'0'0,"0"-25"31,24 25-15,1 0 0</inkml:trace>
  <inkml:trace contextRef="#ctx0" brushRef="#br0" timeOffset="98406.89">12800 16745 0,'0'0'0,"-24"25"16,-1-25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5:07:27.4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5557 4143 0,'0'25'78,"-25"24"-78,0 1 16,25 24-16,-25 1 16,1-1-16,-1 25 15,0-49 1,75-25-1,98-50 1,-24-49 15,-74 49-31</inkml:trace>
  <inkml:trace contextRef="#ctx0" brushRef="#br0" timeOffset="200.63">5606 4068 0,'0'0'16,"-49"-24"-1,98 24 32,1-25-47,24 25 16,1-25-16,74 0 15</inkml:trace>
  <inkml:trace contextRef="#ctx0" brushRef="#br0" timeOffset="367.65">5433 4366 0,'0'0'0,"-50"50"16,0-50-1,50 25 1,125-50 0,73-25-1</inkml:trace>
  <inkml:trace contextRef="#ctx0" brushRef="#br0" timeOffset="733.57">6251 4242 0,'0'0'0,"0"-25"31,-24 0-31,-1 25 16,0 25-1,-49 50 1,49 24 0,50 0-1,24-49 1,-24-25 0,0-1-1,-50 1 1,0-25-16,-49 25 15,-26-25 17,51-25-32</inkml:trace>
  <inkml:trace contextRef="#ctx0" brushRef="#br0" timeOffset="966.72">6549 4217 0,'0'0'0,"74"-49"16,-74 24 0,25 25-1,-50 25 1,1 74 0,24 25-1,-25 25 1,50-50-1,-25-25 1</inkml:trace>
  <inkml:trace contextRef="#ctx0" brushRef="#br0" timeOffset="1234.25">6400 4614 0,'0'0'16,"75"-99"-1,-75 74 1,49 25-16,50-49 16,1-1-1,-51 50 1,-24 74 15,0 1-15,-25-1-1,-25-24 1,25-25 0</inkml:trace>
  <inkml:trace contextRef="#ctx0" brushRef="#br0" timeOffset="1366.72">6921 4242 0,'0'0'0,"25"-74"16,-25 49 0</inkml:trace>
  <inkml:trace contextRef="#ctx0" brushRef="#br0" timeOffset="1800.4">7045 4515 0,'0'0'0,"-25"50"0,25-26 16,-24-24-1,24 25 1,24-50 0,1-49-1,50 0 1,-1 24-1,0 50 1,-74 50 0,25 24-1,0 25 1,-25-74 0,25-25-1,0-25 1,24 0-16,26-49 15,-26 24 1,-24 26 15,0 48-15,-25 26 0,50 24-1,49-49 1</inkml:trace>
  <inkml:trace contextRef="#ctx0" brushRef="#br0" timeOffset="2534.53">7988 4416 0,'0'0'0,"25"-50"0,-25 25 16,-100 25 0,51 50-1,24 24 1,25 1-1,25-75 17,24 0-17,1-50 1,-25-24 0,0 24-1,-1 75 16,-24 25-15,0-1-16,25 26 16,25-51-1,-1 1 1,26-74 0,-1-26-1,1-123 1,-1-75-1,-24 25 1,-25 148 15,-25 76-15,-25 173 0,-74 74-1,74-74-15,0 74 16,25-99-1,74-99 1,50-50 0,0-49-1,-49-51 1,-75 51 0,-50 173 15,25 25-16,25 0 1,50-49 15,24-50-31,51-25 16,-1-50 0,-50-49-1</inkml:trace>
  <inkml:trace contextRef="#ctx0" brushRef="#br0" timeOffset="2683.75">8806 4068 0,'0'0'0,"-24"0"15,-1 0 1,50-24 0,99-1-1,-50 0-15</inkml:trace>
  <inkml:trace contextRef="#ctx0" brushRef="#br0" timeOffset="4017.02">6747 5383 0,'0'0'0,"0"25"62,-24 0-62,24 24 16,-25 26-16,25-26 16,-25 1-16,0 0 15,0 24 1,1-74-16,24 25 15,49-99 32,1-51-31,-1 1 0,-49 75-1,25 49 1,-25 25-1,25 74 1,25 0 0,24-49-1,1-25 1,-51-25-16,26-75 16,-25-49-1,0-50 1,-1 26-1,-24 48 1,25 76 15,-25 48-15,0 1-16</inkml:trace>
  <inkml:trace contextRef="#ctx0" brushRef="#br0" timeOffset="4284.51">7442 5458 0,'25'0'16,"-50"0"-16,50 49 47,-50-24-47,0 25 16,50-1-1,25-24 1,49-25-1,25-74 17,-74-1-17,-26-24 1,-48 0 0,-26 24-1,0 75-15</inkml:trace>
  <inkml:trace contextRef="#ctx0" brushRef="#br0" timeOffset="5050.85">6723 7020 0,'0'0'0,"24"-49"16,1 49-16,-25-25 15,0 0 1,0 75 15,-25-1-31,1 100 31,-26 25-15,25-25 0,25-50-1,0-49-15</inkml:trace>
  <inkml:trace contextRef="#ctx0" brushRef="#br0" timeOffset="5801.53">5978 9104 0,'0'-24'0,"0"48"0,0-73 15,25 49 1,0-25-1,0 0 1,25 25 0,49-25-1,-50 50-15,51 0 16,-76 0 0,26 74-1,-124 99 16,-50-74-15,74-74 0,25-25-1,75-25 1,123-75 0,100 1-1,-49 49 1</inkml:trace>
  <inkml:trace contextRef="#ctx0" brushRef="#br0" timeOffset="6434.19">6400 10444 0,'-25'0'0,"1"0"16,-1 0-1,0 0 1,0 0-16,100 0 31,-26-25-31,100 0 16,-50 25-1,-74 75 1,-124 74 15,0-50-15,49-74 0,50-1-16,0 1 15,74-25 1,50 0-1,-49 50 1,-50-1 0,-25 26-1,-50-1 1,-49 26 0,-50-26-1,-25-49 1</inkml:trace>
  <inkml:trace contextRef="#ctx0" brushRef="#br0" timeOffset="7201.4">6078 12255 0,'0'0'15,"0"-25"-15,0 0 16,-25 50 15,25 25-31,-25-1 16,25 26 0,-25 49-1,75-50 1,-25-49-16,99-50 15,0-74 1,-25 0 0,-49 24-1,-26 50 1,-24 75 0,0 99-1,0 25 1,50 24-1</inkml:trace>
  <inkml:trace contextRef="#ctx0" brushRef="#br0" timeOffset="7918.07">6599 13470 0,'0'0'0,"-25"-74"32,-25 74-32,50-25 15,-49 25 1,-51 0-1,1 50 1,25-25 0,49-1-1,0 26 1,50-50 0,0 50-1,0 49 1,-50-25-1,25-24 1,0-25 15,25-25 1,-1 0-32,26-25 15,24 50 1,1 0-1,-26 24 1,-24 26 0,-25-1-1,-74 0 1,-1-24-16,-123 0 16,99-50-1</inkml:trace>
  <inkml:trace contextRef="#ctx0" brushRef="#br0" timeOffset="8434.66">6276 14488 0,'0'0'0,"0"-25"31,-25 50-31,-24-1 15,-1 51 1,25 24 15,1-25-15,48 26 0,1-26-1,0-49-15,25 0 16,24-25-1,-24-25 1,-26 0 0,1 25-1,-25-25 1,-74 25 0,-75 25-1,50 0 1</inkml:trace>
  <inkml:trace contextRef="#ctx0" brushRef="#br0" timeOffset="10384.45">9997 4019 0,'-25'0'16,"25"-25"-1,25 25 1,0 0 15,-50 25-31,25 0 16,-25 24 0,25 50-1,0 1 1,25 24-1,-25 25 17,0-50-32,-49 149 15,-1 25 1,0 0 0,26-50-1,-1 25 1,0 0-1,-25 0 1,26 0 0,-1 0-1,0 0 1,50 0 0,-25-24-1,0 98 1,-25-148-1,-25-1 17,1 1-17,-1-25 1,25 25 0,0-1-1,-24 51 1,49-1-1,-25 0 1,50 0 0,-25 1-1,25 98 1,-1-123 0,-24 24-1,25 0 1,-25 0-1,-25 1 17,1-1-17,-1-25 1,0 1 0,25-1-1,-25-24 1,25 0-1,-25 49 1,-24-99 0,24-25-1,0-74 1,25 99 0,-49-25-1,24 25 1,0 25-1,0-25 17,0-25-17,1 1 1,-1 24 0,0 74-1,0-74 1,25 0-1,-25-25 1,1 1 0,24-76-1,-25 1-15</inkml:trace>
  <inkml:trace contextRef="#ctx0" brushRef="#br0" timeOffset="12001.31">5160 6450 0,'25'0'47,"-1"0"-16,-24-25-16,50 25-15,24 0 16,1-25-16,24 25 16,100 0-1,49 0 1,25 0 0,74 0-1,-25 0 1,50 25-1,-24 25 1,-1-1 15,0-24-15,75 0 0,49 0-1,-247-25-15,247 0 16,-24 25-1,-26-25 1,1 24 0,-50-24-1,0 0 1,-74-24 0,-50 24-1,0-25 1,-25 0-1,-24-25 17,-100 26-32,99-26 15,1 25 1,49-25 0,50 26-1,98-1 1,26 25-1,25-25 1,24 50 0,25-25-1,-24 0 1,-26 25 0,25-25-1,-247 0-15,173 0 16,-25 0-1,-75-25 17,-49 25-17,-24-25 1,-1 0 0,50 0-1,49 25 1,50 0-1,1 50 1,23-25 0,26-25-1,-223 0-15,198 0 16,-50 0 0,0-25-1,-74 0 1,-25 0-1,25 1 17,-50-1-17,-49 0-15</inkml:trace>
  <inkml:trace contextRef="#ctx0" brushRef="#br0" timeOffset="14943.39">14165 4044 0,'0'0'0,"25"-25"16,-50 0 0,50 0-1,-1 25 32,-48 50-31,24-1-16,-25 100 15,-25 75 17,25-125-32,-24 99 15,24 1 1,0-1 0,25 1-1,0-1 1,0 1-1,-25-1 1,1 50 0,48 0-1,1 0 1,25 0 0,-25-24-1,-25 73 1,0-98 15,-25-26-15,0 1-1,-25 0 1,26-26 0,-26 26-1,25-25 1,-25 0-1,1 24 1,-1-24 0,25 0-1,25-74-15,-49 73 16,24 1 0,-25 25-1,1 0 1,24-1-1,0-24 17,0 0-17,1 0 1,-1-75-16,25-24 16,-25 99-1,25-25 1,25 0-1,-25-75-15,25 100 16,-50 0 0,25-25-1,0 0 1,-25-25 0,25-49-1,0 74 1,0 0-1,0-74 17,0 98-17,-25-24 1,25-24 0,0-1-1,0 0 1,-25 0-1,25 1 1,-24-1 0,-1-50-1,25 26 1,-25-1 0,25-24-1,-25 0 1,0 24-1,25-24 17,-25 24-17,1-24 1,-1-1 0,25 1-1,-25-1 1,0 1-1,0 0 1,25-1 0,-24 1-1,24-25 1,-25 0 0,0-1-1,25 1-15,-25 0 16,0 0-1,1 24 17,24-24-17,-25 0 1,25 0 15,0 0-15,0-1-1,-25 1 1,25 0 15,0 0-31,0-50 78</inkml:trace>
  <inkml:trace contextRef="#ctx0" brushRef="#br0" timeOffset="16784.96">11238 5185 0,'0'-25'16,"0"0"0,0 0 30,24 25-30,26-24-16,0-1 16,24 0-16,0 0 15,50 25 1,-24 25 0,-51 74-1,-49 25 1,-49 50-1,-51-50 17,51-75-32,-50 26 15,49-50 1,100-50 15,74-74-15,74-50-1,25-50 1,-49 1 0,-100 49-1,-49 75 1,-74 123 0,24 1-1,-25 49-15,-74 75 16,75 24 15,73-74-15,51-49-1,24-26 1,0-49 0,-49 0-16</inkml:trace>
  <inkml:trace contextRef="#ctx0" brushRef="#br0" timeOffset="17068.49">12701 5582 0,'25'0'16,"-50"24"-1,25 1 1,-25 0 0,25 25-1,0 24 1,25-49 0,50 0-1,-26-25 1,1-25-16</inkml:trace>
  <inkml:trace contextRef="#ctx0" brushRef="#br0" timeOffset="17368.38">12825 5210 0,'-25'0'15,"25"-25"-15,0 0 0,-24 25 32,-1 50-17,50-1 1,24-24 0,-24-25-1,0-25 1,-25-49-1,-25-1 1,-25 26 0</inkml:trace>
  <inkml:trace contextRef="#ctx0" brushRef="#br0" timeOffset="18569.11">16050 5110 0,'-25'0'15,"25"-24"-15,0-1 16,0-25 15,25 25 0,0 0-31,49-24 16,26 24 0,-1 0-1,0 25 1,0 50-1,-49 74 17,-50 50-17,-99 24 1,49-99-16,-49 0 16,24-24-1,51-75 1,48-50 15,76-74-15,73-99-1,1 0 1,-50 49 0,-74 50-1,-26 99 1,-73 75 15,24 24-15,-74 100-1,49 0 1,50-26 0,25-24-1,0-49 1,24-50-16</inkml:trace>
  <inkml:trace contextRef="#ctx0" brushRef="#br0" timeOffset="18868.25">17191 5532 0,'0'-25'16,"0"50"0,-25 0-1,25 24 1,-24-24 0,-1 0-16,25 25 15,0-1 1,25 1-1,-1-25 1,26-25 0,-25 0-16</inkml:trace>
  <inkml:trace contextRef="#ctx0" brushRef="#br0" timeOffset="18985.24">17365 5408 0,'0'0'0,"-25"-50"32,25 26-32</inkml:trace>
  <inkml:trace contextRef="#ctx0" brushRef="#br0" timeOffset="19334.78">17663 4416 0,'0'0'0,"24"-50"15,-24 25 1,50 25-1,-50 75 17,-25-1-17,-24 25 1,24-49-16,25-25 16,74-25-1,125 0 1,-26-25-1,-148 0-15</inkml:trace>
  <inkml:trace contextRef="#ctx0" brushRef="#br0" timeOffset="21152.45">10642 7442 0,'-25'0'32,"1"0"-1,48-25 16,26 25-32,0 0-15,24-24 16,0 24-16,-24-25 16,24 0-1,-49 25 1</inkml:trace>
  <inkml:trace contextRef="#ctx0" brushRef="#br0" timeOffset="21601.74">11114 7293 0,'24'-49'31,"1"24"-31,0-25 15,25 26 1,24 24 0,-74 49-1,0 26 1,-50-1 0,50-24-1,-24-26 1,73-24-1,1-24 1,-1 24 0,-24 24-1,-25 26 1,0 24 0,-25 1-1,-24-1 1,-26-49-1,26 0 1,-1-25 0</inkml:trace>
  <inkml:trace contextRef="#ctx0" brushRef="#br0" timeOffset="22151.87">12056 7169 0,'0'0'0,"25"-24"16,-25-1 15,-25 25 16,0 25-47,1-1 16,-1-24-1,-25 25 1,50 0-1,0 0 17,0 0-17,50 24 1,-1 1 0,26-1-1,-50 1 1,-25-25-16,0 0 15,-25 24 1,-50 1 0,-24-25-1,-25-1 1,74-24 0</inkml:trace>
  <inkml:trace contextRef="#ctx0" brushRef="#br0" timeOffset="22336.08">12056 7269 0,'25'-25'0,"-50"50"0,75-50 16,-50 0-16,25 25 15,24-50 1,26 26-1,-1 24 1</inkml:trace>
  <inkml:trace contextRef="#ctx0" brushRef="#br0" timeOffset="22802.9">10717 8807 0,'0'0'0,"0"-25"31,0 50 0,0-1-31,0 26 16,-25 74-1,0 0 1,-25 0 0,26-49-1,24-51-15</inkml:trace>
  <inkml:trace contextRef="#ctx0" brushRef="#br0" timeOffset="23070.27">11089 8856 0,'25'-25'0,"-50"50"0,50-74 15,-1 49 16,-24 24-15,0 1 0,0 25-16,0 49 15,0-49 1,0 49 0,-24 0-1,24-74 1</inkml:trace>
  <inkml:trace contextRef="#ctx0" brushRef="#br0" timeOffset="23369.67">11510 8831 0,'0'0'0,"25"-24"16,-25 48 31,-25 26-47,25 0 15,-24 49 1,-1 0-1,-25-24 1,50-51 0,0 1-16</inkml:trace>
  <inkml:trace contextRef="#ctx0" brushRef="#br0" timeOffset="24252.17">10295 10915 0,'0'0'0,"-25"0"15,25-25 1,0 50 31,25-25-47,49 50 31,75-50-15,-50 0-16,-24 0 15,49-25-15</inkml:trace>
  <inkml:trace contextRef="#ctx0" brushRef="#br0" timeOffset="24735.63">11238 10816 0,'24'-50'31,"-24"26"-31,0-1 0,25 25 16,25-75 0,-50 26-1,0-1 1,-25 50 15,-25 0-31,-24 50 16,0-1-1,49 26 1,74-1 0,26-24-1,-1-25 1,-24 49-1,-50 0 1,-50 26 0,-24-51-1,-25 1 1,24-75 0,50-74-1,75-50 1,74 0 15,25 50-15,-25 49-16</inkml:trace>
  <inkml:trace contextRef="#ctx0" brushRef="#br0" timeOffset="25252.76">11883 10841 0,'0'0'0,"49"-25"32,-24-25-32,25 1 15,-26-1 1,-24 1 15,-24 49-15,-51 0-1,-49 24 1,50 26 0,49 24-1,99-24 1,-24-25-16,74 0 15,-25 24 1,-74 26 0,-25-26-1,-50 26 1,-49-50 0,-25-1-1,50-48 1,49-51 15,74 1-15,26-1-1,-50 50-15</inkml:trace>
  <inkml:trace contextRef="#ctx0" brushRef="#br0" timeOffset="26285.51">10667 11982 0,'0'0'0,"0"-25"31,0 50 16,-25 0-31,25 24-16,-25 1 15,1 74 1,24-25-1,24-49 1,26-50 0,49-25-1,-24-49 1,-26-1 0,-24 50-1,0 25 1,-75 100 15,1 73-15,-1-24-1,25-25 1,50-124 0,0-25-16</inkml:trace>
  <inkml:trace contextRef="#ctx0" brushRef="#br0" timeOffset="26637.37">11213 12081 0,'0'0'0,"0"-49"16,0 24 15,25 25-16,-1 0 1,26 0 0,24 0-1,26-25 1,-76 25 0,-24 25-1,-49 99 1,-1 0-1,1 0 1,-1 0 0,0-25-1,50-74-15</inkml:trace>
  <inkml:trace contextRef="#ctx0" brushRef="#br0" timeOffset="27935.71">9650 13818 0,'0'-25'16,"0"0"15,25 25-15,0 0-16,74 0 15,74-25 1,1 0 0,-50 1-1,-99 24 1</inkml:trace>
  <inkml:trace contextRef="#ctx0" brushRef="#br0" timeOffset="28203.09">10469 13594 0,'0'0'0,"0"-24"16,0-1-1,0 74 32,0-24-31,0 50-16,-25 24 16,0 0-1,0-49 1,25-25-1</inkml:trace>
  <inkml:trace contextRef="#ctx0" brushRef="#br0" timeOffset="28653.41">10791 13619 0,'0'0'15,"25"-49"1,-25 24 0,25 25-1,-1 0 1,1 0 0,0 25-1,0-25 1,24 24 15,-24 1-31,0 25 16,0 49-1,-50 0 1,-25 1 0,-24-26-1,49-74 1,25 25-1,25-25 1,74-25 0,50 0-1,0 0 1,0 25 0</inkml:trace>
  <inkml:trace contextRef="#ctx0" brushRef="#br0" timeOffset="29685.46">10444 14686 0,'0'-25'31,"0"0"0,25 25-31,24 0 16,-24 0-16,25 0 15,24 25 1,-24 25 0,-50 24-1,-25 1 1,-25-1 0,-24-24-1,49-1 1,0-49-1,0 0 1,100 0 0,24-25-1,0 25 1,50-49 0,-99 49-1,-26-25 1</inkml:trace>
  <inkml:trace contextRef="#ctx0" brushRef="#br0" timeOffset="30053.16">11486 14537 0,'-25'-25'16,"0"50"0,0 0-1,-24 25-15,-1 49 16,25 0 0,25-25-1,50 1 16,24-75-15,25 0 0,-49-25-1,-25 0 1,-25-24 0,-99-1-1,-25 25 1,74 25-16</inkml:trace>
  <inkml:trace contextRef="#ctx0" brushRef="#br0" timeOffset="31754.08">16298 6996 0,'0'0'0,"25"-25"16,-50 50 62,25-1-78,0 26 16,-25 25-16,25-1 15,-24 0-15,-1 50 31,25 0-15,-25-49 0,25-50-16,25-1 31</inkml:trace>
  <inkml:trace contextRef="#ctx0" brushRef="#br0" timeOffset="32119.29">16819 7219 0,'25'-25'0,"-50"50"0,75-75 16,-50 26-16,25 24 16,-25-25-1,49 25-15,26 25 31,-26 24-15,-24-24-16,-25 25 16,0 49-1,-25-25 1,0 1 0,1-75-1,24 24 16,99-48-15,25-1 0,0-25-1</inkml:trace>
  <inkml:trace contextRef="#ctx0" brushRef="#br0" timeOffset="32455.43">17687 7244 0,'0'0'0,"25"0"31,-25-25-31,25 25 16,0 0 0,24 50-1,-24-1 1,-25 50-1,-25-24 1,1-26 0,-1-49-1,25 25 1,25-25 0,49-49-1,75 24 16,-50 0-15</inkml:trace>
  <inkml:trace contextRef="#ctx0" brushRef="#br0" timeOffset="32836.32">18878 7169 0,'0'0'0,"-25"-74"31,0 74 1,1 0-32,-26 50 15,50 24 1,25 0 15,24 1-15,51-1-1,-51-24 1,-24-1 0,-50 1-1,-49-25 1,-125 0-1,125-25 1</inkml:trace>
  <inkml:trace contextRef="#ctx0" brushRef="#br0" timeOffset="33038.17">18779 7169 0,'0'0'16,"25"0"-16,99-99 31,-75 74-15,26 25-16,24-25 16,25 25-1,-99 0-15</inkml:trace>
  <inkml:trace contextRef="#ctx0" brushRef="#br0" timeOffset="34173.69">16298 8856 0,'0'0'0,"0"-25"15,0 1 1,0 48 46,-25 26-46,25 24-16,-24-24 16,24 25-1,-25-26-15,0 50 16,0-24 0,50-75 15</inkml:trace>
  <inkml:trace contextRef="#ctx0" brushRef="#br0" timeOffset="34502.44">16745 8931 0,'0'0'0,"25"-50"15,-25 25 1,24 25-1,1-25 1,0 75 0,-25 49-1,0 25 1,-50-24 0,50-76-16,-24-24 15,24 25 1,24-25 15,100-25-15,25-24-1,0 49 1</inkml:trace>
  <inkml:trace contextRef="#ctx0" brushRef="#br0" timeOffset="34953.49">17712 8881 0,'0'0'0,"0"-50"15,0 26-15,25-26 16,25 25 15,24 0-15,0 25-1,-74 75 1,-49-1 0,-1-24-1,50-25 1,50-1-1,49 1 1,-49 0-16,-26 25 16,1 24-1,-74 1 1,-1-1 0,-24-49-1,-1 0 1,50-25-1</inkml:trace>
  <inkml:trace contextRef="#ctx0" brushRef="#br0" timeOffset="35269.17">18283 8955 0,'0'0'0,"49"0"0,-49-24 16,25 24-1,-25-25 1,25 74 0,0 26-1,-50 24 1,-25 0 0,26-49-1,24-25 16,24-50-15,26 25 0,74-25-1,74 0 1,-148 1-16</inkml:trace>
  <inkml:trace contextRef="#ctx0" brushRef="#br0" timeOffset="35535.72">19201 8807 0,'0'0'0,"24"-25"31,-24 50 0,0-1-31,0 1 16,-24 99 0,24-49-1,-25 24 1,25 25 0,-25-25-1</inkml:trace>
  <inkml:trace contextRef="#ctx0" brushRef="#br0" timeOffset="36702.49">15628 10667 0,'0'0'0,"25"0"31,-50 0-15,50-25 15,0 25-31,49 0 16,26 0-1,-1 25 1,-50 0-1,-49 25 1,25-1 0,-50 50-1,1 1 1,-1-26-16,-25 1 16,25-26-1,25-24 1</inkml:trace>
  <inkml:trace contextRef="#ctx0" brushRef="#br0" timeOffset="37071.35">16273 10866 0,'0'0'0,"25"-75"31,-25 50-15,0 1-1,25 24 1,0-25-16,49 50 16,1-25-1,-26 0 16,-24 0-15,-25 24 0,0 1-1,-25 74 1,0 1 0,1-51-16,-26 75 15,25 0 1,0-74-1</inkml:trace>
  <inkml:trace contextRef="#ctx0" brushRef="#br0" timeOffset="37586.62">17191 10791 0,'0'0'0,"0"-25"0,0 1 31,-25 48 0,25 26-31,-24-25 16,24 74-1,0-25 1,74-49 0,0-25-1,1-49 16,-26 24-31,-24-25 16,0 25 0,-25 100 15,-25 24-15,0 50-1,1-25 1,24-25-1,0-74 1</inkml:trace>
  <inkml:trace contextRef="#ctx0" brushRef="#br0" timeOffset="38054.14">17935 10915 0,'0'0'0,"0"-25"16,0 1-16,0-1 31,0 50-15,-24 49-1,24 75 1,0-50 0,49-74-1,26 0 1,-1-75 0,1 1-1,-1-26 1,-49 50 15,0 75-15,-50-25-1,25 99 1,-25 0 0,0 0-1,25-75-15,-25 1 16</inkml:trace>
  <inkml:trace contextRef="#ctx0" brushRef="#br0" timeOffset="39453.94">15678 12602 0,'0'0'0,"25"-25"16,-25 1 0,25 24-1,49-25 1,50 25 0,-50 49-1,-24 26 1,-50 24-1,-74 0 1,24-24 0,50-51-1,-25 1 1,75 0 0,99-25-1,-75-25-15,100 0 31,-50-24-15</inkml:trace>
  <inkml:trace contextRef="#ctx0" brushRef="#br0" timeOffset="39787.01">16571 12677 0,'0'0'0,"0"-25"31,25 25-15,24 0 0,-24 25-16,-25-1 15,25 26 1,0 0-16,-50 24 16,0 25-1,0-49 16,25-25-15,0-1 0,75-24-1,49-24 1,0-1 0,0-25-1</inkml:trace>
  <inkml:trace contextRef="#ctx0" brushRef="#br0" timeOffset="40153.58">17439 12776 0,'0'-25'47,"-25"75"-32,1-26 1,-1 26 0,0 24-1,50 1 1,24-26 0,-24-49-16,50 0 15,-26-49 1,1-1-1,-25-24 1,-25-1 0,0 26-1,-25 49 1,0 0 0</inkml:trace>
  <inkml:trace contextRef="#ctx0" brushRef="#br0" timeOffset="40736.83">18407 12652 0,'25'-25'15,"-50"50"-15,50-75 0,-1 50 16,-24-25 0,0 1 15,0-1-31,0 0 16,-49 0-1,-26 0 1,1 25-1,-50 25 1,25 0 0,49 25-1,50-26 1,50 26 0,49-25-1,0-25 1,-24 0-1,-26 0 1,-24 0 0,-25 25 15,0 74-15,-25 0-1,-24 25 16,24 0-15,0-49 0,25-26-16</inkml:trace>
  <inkml:trace contextRef="#ctx0" brushRef="#br0" timeOffset="41553.14">15901 13793 0,'0'0'0,"25"-50"31,-25 25-31,0 1 16,0 48-1,0 1 1,-25 99 0,-24 0-1,-1 0 1,25-24 0,0-76-1</inkml:trace>
  <inkml:trace contextRef="#ctx0" brushRef="#br0" timeOffset="41973.86">16323 13818 0,'0'0'15,"25"-50"1,0 25-1,-25 50 1,-25 25 0,25-25-1,-25 74 1,50-50 0,24-24-1,1-25 1,0-49-1,-26-1-15,26 0 16,-25 1 0,-25 98 15,-50 51-15,25 24-1,1-50 16,-1 0-15,25-49 0</inkml:trace>
  <inkml:trace contextRef="#ctx0" brushRef="#br0" timeOffset="42953.58">17018 13743 0,'0'-25'47,"0"50"0,-25 0-47,25 25 15,-25-1-15,25-24 16,0 25 0,0-1-1,50 1 1,24-50 0,25-25-1,-24-24 1,-26-26-1,-49 50-15,25 25 16,-25-24 0,0 73-1,-25 26 1,-24 49 0,-1 0-1,0 0 16,50-100-31</inkml:trace>
  <inkml:trace contextRef="#ctx0" brushRef="#br0" timeOffset="43703.5">15852 14934 0,'0'0'0,"0"-50"16,-25 26-1,0 24 17,0 49-17,-74 50 1,25 50 0,49-25-1,25-24 1,99-51-1,25-74 1,0 1 0,-99-1-16,0-25 15,-25 25-15,-25-49 16,-25 49 0,-49 0-1,49 25 16</inkml:trace>
  <inkml:trace contextRef="#ctx0" brushRef="#br0" timeOffset="44054.1">16397 15008 0,'0'0'0,"25"-49"15,-50 49 17,50 0-17,50 0 1,24 0 0,0 0-1,-74 0 1,-25 25 15,0 49-15,-25 25-1,0 1 1,0-1 0,1-50-16,-26 26 15,50-50 1</inkml:trace>
  <inkml:trace contextRef="#ctx0" brushRef="#br0" timeOffset="45120.65">17514 14884 0,'25'-24'16,"-25"-1"-16,-25 50 47,0-25-31,0 49-16,-74 50 15,24 26 16,26-26-15,24 0 0,25-25-1,50-49 1,-1-25 0,1 0-16,24-49 15,-49-1 1,0 0-1,-75 26 1,-49 24 0,25-25-1</inkml:trace>
  <inkml:trace contextRef="#ctx0" brushRef="#br0" timeOffset="46103.43">13048 14016 0,'0'25'16,"-24"-25"62,24 25-78,-25 0 16,25-1-16,-25 26 15,25-25-15,-25 99 16,-24 0 0,24 25-1,0 24 16,0 1-15,0 0 0,-24-25-1,24-1 1,0 1 0,25-124-1,0-50 16,0 0-15,25 25 0</inkml:trace>
  <inkml:trace contextRef="#ctx0" brushRef="#br0" timeOffset="47903.55">4887 15777 0,'-25'0'32,"25"-24"-17,50 24 32,-25 24-47,74-24 16,74 25-1,-24 0 1,50-25 0,24 25-1,0-25 16,1 0-15,-26 25 0,-24-50-1,-26 25 1,-73 0-16,49 0 16,50-25-1,-1 25 1,26-25-1,-1 0 1,-49 1 0,0 24-1,0 0 1,24-25 0,1 25 15,24-25-16,1 0 1,173 25 0,-149 0-1,25 0 1,0 0 0,0 0-1,25 0 1,-25 0-1,0 0 1,25 0 0,0 0-1,0 0 1,25 0 0,148 25-1,-148-25 16,-25 25-15,25 0 0,-1-25-1,-24 24 1,0 1 0,25-25-1,49 50 1,-25-25-1,26 0 1,-26-1 0,50 1-1,75 0 1,-224-25 0,248 25-1,-24-25 16,-75 0-15,-25 0 0,26 0-1,-200 0 1,26 25 0,222-25-1,-24 24 1,149 1-1,-248 0 1,-50-25 0,-75 25-1,-98-25 1</inkml:trace>
  <inkml:trace contextRef="#ctx0" brushRef="#br0" timeOffset="48737.42">4713 16472 0,'0'-25'31,"-24"0"-15,-1 25-16,0 50 16,-25 74-1,1 25 16,24 25-15,0-50 0,50-50-16</inkml:trace>
  <inkml:trace contextRef="#ctx0" brushRef="#br0" timeOffset="48987.36">4440 16497 0,'0'0'0,"-24"-50"0,24 25 15,0 1 1,-25 24-16,50-25 16,24-50-1,125 1 16,24 0-15,-49 49 0,-124 25-16</inkml:trace>
  <inkml:trace contextRef="#ctx0" brushRef="#br0" timeOffset="49270.6">5061 16596 0,'0'0'15,"-25"50"17,0-1-32,0 51 15,25-26 1,50-24 0,24-50-1,1-25 16,-51-50-15,-24 51-16,0-51 16,-24 1-1,-1 49 1</inkml:trace>
  <inkml:trace contextRef="#ctx0" brushRef="#br0" timeOffset="49487.48">5507 16373 0,'0'0'16,"25"-25"-16,-25 0 15,25 25 1,-50 99 0,25 26 15,-25 48-16,0-24 1,1-50 0,24-74-1</inkml:trace>
  <inkml:trace contextRef="#ctx0" brushRef="#br0" timeOffset="50187.26">5358 16819 0,'0'0'16,"0"-24"-16,25-26 31,25 25-15,74-24 0,25 24-1,-25-25 16,-50 25-15,-49 1 0,-75 73-1,25-24 1,-24 74 0,24-49-1,0-25-15,75-25 16,-1 0-1,51-50 1,-26-24 0,-49 49-1,-25 50 32,0-1-31,0 51-1,99-26 1,25-24 0,50-25-1,-25-49 1,-75 24-16,-49-74 16,-25-75-1,-25 25 1,0 75-1,0 123 17,1 75-17,48 50 1,1 0 0,99-26 15,-49-98-31</inkml:trace>
  <inkml:trace contextRef="#ctx0" brushRef="#br0" timeOffset="51287.7">9005 14736 0,'0'0'0,"0"-25"16,0 0 15,0 0-15,0 0 46,0 75-30,0-25-17,-25 49-15,25-24 16,0 49-16,-25 0 16,1 100-1,-26 49 1,0 25-1,1 49 1,-51 1 0,1-1-1,0 1 1,0-75 0,49-50-1,1-49 16,24-75-15,0-49-16,25 25 16,0-25 15,0-50-15,0-25-16</inkml:trace>
  <inkml:trace contextRef="#ctx0" brushRef="#br0" timeOffset="52587.14">9625 16497 0,'0'-25'16,"0"0"-1,0 0 48,0 1-47,25 73 15,-25-24-16,0 25-15,0 24 16,0 50 0,25-49-1,49-26 1,25-49 0,-49 0-16,49-74 31,-24-25-16,-26 24 1,-24 50 0,-25 100 15,-25 74-15,25 24-1,0-24 1,0-74-1,75-51 1</inkml:trace>
  <inkml:trace contextRef="#ctx0" brushRef="#br0" timeOffset="52987.81">11014 16646 0,'0'0'0,"25"-124"15,0 74 1,-50-24 0,0 49-1,-74 50 1,0 49 0,49 25-1,50-74 1,50-25-1,49-25 1,-25-24 0,-49 24-1,0 25 1,-25 74 0,-25 100-1,25 0 16,-25-1-15,25-49 0,50-99-16</inkml:trace>
  <inkml:trace contextRef="#ctx0" brushRef="#br0" timeOffset="53804.61">12800 15430 0,'0'0'0,"0"-25"15,0 50 1,25 0 0,-25 99-1,0 50 1,-49 49-1,-1 25 1,25 25 0,25-149-16,-25 174 15,1-1 1,-1 1 0,-25-50 15,-24-99-16,24-25 1,25-74 0,25-26-1,-25-24 1,50-24 15</inkml:trace>
  <inkml:trace contextRef="#ctx0" brushRef="#br0" timeOffset="54671.02">14438 17117 0,'0'0'0,"-75"-25"31,75 0-31,0 1 16,25-1 0,0 25-16,74-25 31,50 25-16,-50 50 1,-24 24 0,-51 25-1,-73 50 1,-26-25 0,-24 0-1,49-49 1,26-26-1,73-24 1,175-50 0,-26-24-1,0-1 1,-73 25 0,-51 25-1</inkml:trace>
  <inkml:trace contextRef="#ctx0" brushRef="#br0" timeOffset="55138.09">15579 17117 0,'0'0'0,"25"-50"31,-25 26-15,-25 24-16,-25 99 15,50 25 1,0-25 0,75-24 15,-1-51-16,0-48 1,1-26 0,-26-24-1,-49 49 1,25 50 0,-50 74-1,-24 25 1,49 25-1,-25 0 1,50-50 0,0-50-1,-1-49 1</inkml:trace>
  <inkml:trace contextRef="#ctx0" brushRef="#br0" timeOffset="55537.38">16571 17390 0,'0'0'0,"25"-149"31,-25 124-31,49-24 16,1 49-1,-25 49 1,-50 51 0,0-1-1,25-50 1,50-24 0,0-25-1,49 50 1,-74-1-1,-25 26 1,-25 24 0,-25-24-1,1-26 1,24-49 0,0 25-1</inkml:trace>
  <inkml:trace contextRef="#ctx0" brushRef="#br0" timeOffset="55788.53">17290 17142 0,'25'-25'31,"-25"50"-31,25 0 15,-25 74 1,0 50 0,-25 0-1,0-25 1,25-25 0,0-49-1</inkml:trace>
  <inkml:trace contextRef="#ctx0" brushRef="#br0" timeOffset="56387.78">18407 17340 0,'0'0'0,"49"-24"0,-49-1 15,50-25 1,-25 1 0,0-51-1,-25 26 1,-25 49-1,-50 0 1,-49 50 0,0 25-1,75 49 1,49 0 15,124 0-15,0-74-1,-25-25 1,-25 25 0,-49 25-1,-25 49 1,0 25 0,-49-25-1,-1 25 1,25-74-1,0-25 1,50-75 31,-25 25-47</inkml:trace>
  <inkml:trace contextRef="#ctx0" brushRef="#br0" timeOffset="59005.19">22053 3820 0,'-49'124'32,"49"-49"-32,-25-1 15,25 1 1,0 24-16,-25 75 16,25-100-1,0 50-15,25 99 16,-25 50-1,0 0 1,0-25 15,-25 0-31,0 25 16,1 0 0,-26 74 15,50-223-16,-25 124 1,0 50 0,1-25-1,-1 149 1,0-174 0,-25 0-1,1 0 1,-26 0-1,1-25 1,-1 0 0,26-24-1,-1-1 1,1 26 0,-1 49 15,0-75-16,26 0 1,-1 26 0,-25-1-1,25 0 1,0-24 0,1 24-1,-26 0 1,25 25-1,0-24 1,1 123 15,24-99-15,0-124-16,0-25 0,0 124 31,-25-24-15,25-1-1,-25-24 1,0 0 0,0-1-1,-24 1 1,49-75 0,-50 75-1,1-25 1,24 24-1,-25 1 1,50-100-16,-25 100 16,1 0 15,-1 24-15,0-24-1,25 0 1,-25 24-1,0-24 1,1-1 0,-51 75-1,25-74 1,26-100 0,-1 1-16,-25 74 15,1-25 1,24-25-1,0 25 1,0-50 0,0 26-1,25-1 1,-24-25 0,24 1 15,0-50-16,0 24 1,-25-24 0</inkml:trace>
  <inkml:trace contextRef="#ctx0" brushRef="#br0" timeOffset="60671.49">24311 3746 0,'0'0'15,"0"-25"-15,-25 0 0,25 0 16,0 1-1,0-1 1,0 0 0,0 0 15,50 25-31,-1-25 16,75 1-1,0 24 1,-49 0-1,-75 74 1,0 50 0,-50-74-16,25 24 15,-99 75 1,-49-25 0,148-124 15,50 0-16,74-74 1,99-50 0,1-25-1,-75 0 1,-25 25 0,-74 74-1,-25 75 16,-99 99-15,-1 124 0,100-74-1,75-75 1,74-49 0,-75-50-1</inkml:trace>
  <inkml:trace contextRef="#ctx0" brushRef="#br0" timeOffset="60971.31">24733 3126 0,'0'0'0,"-25"0"0,0 0 15,50 0 17,0 0-17,49-25 1,124 0-1,-49 0 1,-25 25-16</inkml:trace>
  <inkml:trace contextRef="#ctx0" brushRef="#br0" timeOffset="61204.8">25725 3523 0,'0'24'15,"49"-48"-15,1 24 16,124-25-1,-50 25-15</inkml:trace>
  <inkml:trace contextRef="#ctx0" brushRef="#br0" timeOffset="61371.46">25774 3796 0,'0'0'16,"-74"24"-1,74 1 1,25-25-16,49-25 16,25 1-16</inkml:trace>
  <inkml:trace contextRef="#ctx0" brushRef="#br0" timeOffset="62138.18">28007 3051 0,'25'-24'0,"-25"-1"16,0 0 31,-50 25-32,-24-25-15,-1 25 16,-49 25-16,-99 0 15,74 24 1,100-24 0,123 0-1,125 0 1,-26 0 0,-74-1 15,-74 26-16,-50 24 1,-74 26 0,25-51-16,-1-24 15,1 25-15,-1 24 16,51-24 0,48-26-1,51 1 1,49-50-1,25 25 1,-25 0 0,-50 0-1,-24 0 1</inkml:trace>
  <inkml:trace contextRef="#ctx0" brushRef="#br0" timeOffset="62704.41">28330 3299 0,'0'0'0,"-50"-74"31,75 49-31,0 0 15,49 1 1,50 24 0,-25 0-1,-24 49 1,-75 1-16,0 74 31,-75-25-15,1-25-1,-1-24 1,51-50 15,48-50-15,26-24 0,74-75-1,-25 25 1,-24 50-1,-75 49-15,24 25 16,-48 50 0,-51 49-1,-24 25 1,49 0 0,50 0 15,25-50-16,99-24-15</inkml:trace>
  <inkml:trace contextRef="#ctx0" brushRef="#br0" timeOffset="62954.69">29297 3498 0,'0'0'0,"-25"0"32,0 0-17,25 25-15,-49 49 16,49 0 0,0 1 15,49-25-16,1-50-15</inkml:trace>
  <inkml:trace contextRef="#ctx0" brushRef="#br0" timeOffset="63087.39">29520 3250 0,'0'0'0,"-25"-75"31</inkml:trace>
  <inkml:trace contextRef="#ctx0" brushRef="#br0" timeOffset="63521.45">27188 4316 0,'50'0'47,"24"25"-47,50-25 16,50 0-1,223 0 1,50 0-1,-1-49 1,-74 24 0,-149 0-1,-148 0 1</inkml:trace>
  <inkml:trace contextRef="#ctx0" brushRef="#br0" timeOffset="64055.18">28230 4887 0,'0'25'32,"-24"24"-17,-1-24-15,0 25 16,25 0-16,0 24 16,0-24-1,0-1-15,-25-24 16,25-50 15,25-74-15,25-50-1,49 25 1,-25 25 0,-24 74 15,-25 0-16,24 50 1,-24 74 0,-25 0-1,25-24-15,-25-1 16,0-24 0,74-25-1,25-25 1</inkml:trace>
  <inkml:trace contextRef="#ctx0" brushRef="#br0" timeOffset="64488.58">30165 4068 0,'0'-24'16,"0"-1"15,25 25-15,0 0-1,74 0 1,-24 0-1,24 0 1,-50 0 0,-24 0-1</inkml:trace>
  <inkml:trace contextRef="#ctx0" brushRef="#br0" timeOffset="64671.63">30264 4316 0,'0'0'0,"-24"0"31,48 25-15,1-25-16,75 0 16,-51 0-1</inkml:trace>
  <inkml:trace contextRef="#ctx0" brushRef="#br0" timeOffset="65255.21">31356 3399 0,'0'-25'31,"0"0"-31,-25 25 31,25 25-15,-49 49-1,24-24-15,25 74 16,0 0 0,74-74-1,1-26 1,24-24-1,-25-49 1,-24-26 0,-1 1-1,-49 24 1,25 50 15,-25 0-15,-99 124-1,74 0 1,0-24 0,1-1-1,24-50 1</inkml:trace>
  <inkml:trace contextRef="#ctx0" brushRef="#br0" timeOffset="65772.24">32348 3448 0,'0'0'0,"0"-74"31,0 49-31,0 0 16,-25 25 0,1-25-1,-26 50 1,-49 0 0,49 25-1,50-1 1,25-24-1,49-25 1,-24 25-16,24-50 16,1 0-1,-50 0 1,-25 1 15,25 24-15,-75 99-1,0 25 1,1 25 0,24-25-1,25-25 1,0-49-16</inkml:trace>
  <inkml:trace contextRef="#ctx0" brushRef="#br0" timeOffset="66088.37">31306 4441 0,'-24'0'31,"48"0"-31,1 0 16,124 0-1,74 0 1,100 0 0,-26 0-1,-123 0 1,-75 0-1</inkml:trace>
  <inkml:trace contextRef="#ctx0" brushRef="#br0" timeOffset="66521.34">32125 4937 0,'0'0'0,"25"0"16,-25-25 0,-25 25-1,25 25 1,-50 49-1,1 25 1,24 50 0,0-25-1,75 0 1,-25-99-16,99 25 31,-25-50-15,-50-25-1,-49-50 1,-24 1 0,-51 0-1,-74 74 1,25 0 0</inkml:trace>
  <inkml:trace contextRef="#ctx0" brushRef="#br0" timeOffset="67487.94">26147 7120 0,'0'0'0,"24"0"109,1 0-93,0 0-16,0 0 15,0 25-15,49-50 32,25 25-17,-24-25 1,-1 25-1,-49 0 1,0 0 0</inkml:trace>
  <inkml:trace contextRef="#ctx0" brushRef="#br0" timeOffset="67672.52">26271 7368 0,'0'25'47,"24"-25"-47,1 0 16,25 0-16,74 0 31,-25 0-31</inkml:trace>
  <inkml:trace contextRef="#ctx0" brushRef="#br0" timeOffset="68338">27858 7095 0,'0'0'16,"25"0"-16,-25-25 15,25 25 1,-25-25-1,25 25-15,24-49 16,26-1 0,-51-24-1,-24 24 1,-24 0 0,-100 50-1,24 0 1,1 25-1,50 50 1,73 24 0,51 0-1,49-24 1,-75 98 15,-49-74-15,-74-24-1,-25-50 1,0-1 0,49-73-1,25-50 1,75-50 0,-1 50-1,51 24 1,-76 50-16,26 0 15,0 25 1</inkml:trace>
  <inkml:trace contextRef="#ctx0" brushRef="#br0" timeOffset="68505.31">28181 7368 0,'0'0'0,"0"25"15,0-1-15,0 1 32,0 0-17,-25 0-15</inkml:trace>
  <inkml:trace contextRef="#ctx0" brushRef="#br0" timeOffset="68773.39">28677 7045 0,'0'-25'16,"0"50"-16,0-74 0,0 73 31,-25 1-16,0 25 1,25 0-16,0-1 16,-25 100-1,25-25 1,25-74 0</inkml:trace>
  <inkml:trace contextRef="#ctx0" brushRef="#br0" timeOffset="69122.97">29049 7095 0,'0'-25'16,"0"50"-16,25-75 0,-50 1 16,50 24 15,49 0-16,-24 25 1,-1-25-16,1 25 16,-25 0-16,0 50 15,-25-1 1,0 51 0,-25-1-1,25 0 1,25 25-1,-25 0 1,0-25 0,-50-74-1</inkml:trace>
  <inkml:trace contextRef="#ctx0" brushRef="#br0" timeOffset="69289.3">29223 7467 0,'0'0'16,"0"-25"-16,0 0 0,0 1 15,24 24 1,76-25 0,73 25-1</inkml:trace>
  <inkml:trace contextRef="#ctx0" brushRef="#br0" timeOffset="70806.67">23294 9675 0,'0'0'0,"25"-25"16,-25 0-1,0 0 1,24-24 0,1-1-1,-74 25 1,-26 25-1,-49 75 1,25 49 0,24 0-1,75 0 1,100-25 0,-1 0 15,-49-49-16,-26-25 1,-24 0 0,-24-25-1,-51 0 1,-49-25 0,74 25-16,-74-75 15,75 51 1</inkml:trace>
  <inkml:trace contextRef="#ctx0" brushRef="#br0" timeOffset="71157.92">23616 9154 0,'25'0'0,"-50"0"0,75 0 16,-1 0 0,-24 74-1,-50 1 1,1-26-1,24-24 1,49-25 0,-24-25-1,25 1 1,49-1-16,-49 0 16</inkml:trace>
  <inkml:trace contextRef="#ctx0" brushRef="#br0" timeOffset="71406.28">23839 9824 0,'0'0'0,"50"0"63,0 0-63,-1 0 15,26-25 1,49 0 0,-50 0-1</inkml:trace>
  <inkml:trace contextRef="#ctx0" brushRef="#br0" timeOffset="71589.73">23889 9997 0,'0'0'0,"-25"25"0,0 0 16,1-25-16,24 25 16,-25-25-1,74 0 1,100 0-1,0-25 1</inkml:trace>
  <inkml:trace contextRef="#ctx0" brushRef="#br0" timeOffset="72706.32">25774 9352 0,'0'0'0,"25"-49"32,0 49-17,-25-25-15,-25 0 32,0 25-17,-74 25 1,25 0-1,49 0 1,50-1 0,49 26-1,50-25 1,-74 0-16,-1-1 16,-24 26-1,-149 99 1,-49-25-1,49-25 1,24-24 0,76-51-1,48 1 17,125-25-17,25-49 1,-1 24-1,-98 0-15</inkml:trace>
  <inkml:trace contextRef="#ctx0" brushRef="#br0" timeOffset="73240.34">26171 9625 0,'0'-25'16,"0"50"-16,0-74 16,0 24-16,25 0 15,0 25-15,74-25 16,0 25 15,-24 25-31,-26 25 16,-24-1-1,-25 75 1,-49-74-16,-51 74 16,26-50-1,49-49 1,0-25 0,50-25-1,74-74 1,25-25-1,0-25 1,-74 50 0,-25 49 15,-75 125 0,1-26-15,24 1-16,0 74 15,25-25 1,0-24 0,25-26-1</inkml:trace>
  <inkml:trace contextRef="#ctx0" brushRef="#br0" timeOffset="73489.39">27114 9948 0,'-25'25'31,"0"-1"-15,25 1-16,-24 0 15,24 25 1,0-1-1,49-24 1,1 0 0,-1-50-16,-24 25 15</inkml:trace>
  <inkml:trace contextRef="#ctx0" brushRef="#br0" timeOffset="73623.07">27288 9799 0,'0'-25'15,"0"50"-15,-25-50 0,0 0 16</inkml:trace>
  <inkml:trace contextRef="#ctx0" brushRef="#br0" timeOffset="73922.5">27511 9204 0,'0'0'16,"25"-25"0,0 25-16,-25-25 15,-25 75 1,-25 49-1,25 0 1,0-49 0,25-26-1,75 1 1,49-74 15,-25 24-31</inkml:trace>
  <inkml:trace contextRef="#ctx0" brushRef="#br0" timeOffset="74355.42">28330 9873 0,'0'0'0,"-25"0"15,0 0 1,25-24-1,25-1 32,24 25-47,26 0 16,123 0 0,-49 0-1,-50 0 1,-74-25-1,0 25 1,-50 0 0</inkml:trace>
  <inkml:trace contextRef="#ctx0" brushRef="#br0" timeOffset="76239.42">30165 9253 0,'0'-25'47,"0"1"78,0-1-94,-25 25-15,1-25-16,-26 25 16,0 0-16,1 25 15,24-25 1,-49 25-1,49-25 1,0 0-16,0 24 16,25 26-1,50-25 1,74 24 0,25-24-1,-50 25 1,-50 24-1,-73 25 1,-100 25 0,-25 1-1,25-51 17,49 25-17,100-24 1,74-51-1,75-24 1,-25-24 0,-25-26-1</inkml:trace>
  <inkml:trace contextRef="#ctx0" brushRef="#br0" timeOffset="76806.6">30612 9625 0,'0'0'16,"0"-49"-1,0-1 1,49 25-1,26 0 1,24 25 0,0 25-1,-49 25 1,-25 49 0,-100 0-1,-24 1 1,74-51-1,0-24 1,50-75 15,25 26-31,74-101 16,-25 1 15,-49 25-15,-75 124 15,25 0-15,-50 99-1,26 0 1,24-25 0,24-49-16,26-1 15,0-24 1</inkml:trace>
  <inkml:trace contextRef="#ctx0" brushRef="#br0" timeOffset="77122.37">31827 9377 0,'0'0'0,"-24"-49"32,24 24-17,49 25 1,26 74 0,24 50-1,-50 25 1,-49 0-1,-74 25 1,-100-26 0,75-98-1</inkml:trace>
  <inkml:trace contextRef="#ctx0" brushRef="#br0" timeOffset="77689.61">29694 9377 0,'0'0'0,"-25"0"46,0 50-46,-24 24 16,24 50 0,0 50-1,0 0 1,25-26 15,100-24-15,-26-74-16</inkml:trace>
  <inkml:trace contextRef="#ctx0" brushRef="#br0" timeOffset="78573.16">31356 9997 0,'0'-24'0,"-25"24"218</inkml:trace>
  <inkml:trace contextRef="#ctx0" brushRef="#br0" timeOffset="79105.83">32199 8881 0,'0'0'0,"0"-50"16,0 26 0,25 24-1,-25-25 1,25 25-1,25 0 1,-50 25-16,0 49 16,-50 25-1,0-24 1,26-50 0,24-1-1,99-24 1,50-24-1,-50 24 1,-49 0 0</inkml:trace>
  <inkml:trace contextRef="#ctx0" brushRef="#br0" timeOffset="80306.03">31406 9973 0,'0'-25'31,"-25"25"0,0 25-31,25-1 16,-25 26-16,0-25 15,25 24 1,0 1 0,50-25-1,24-25 1</inkml:trace>
  <inkml:trace contextRef="#ctx0" brushRef="#br0" timeOffset="80445.64">31480 9774 0,'0'0'0,"-25"-74"16</inkml:trace>
  <inkml:trace contextRef="#ctx0" brushRef="#br0" timeOffset="82413.5">25253 10618 0,'25'0'0,"-50"0"78,25 24-62,0-48 31,25 24 390,25 0-421,-25 0-16,0 0 15,24 0-15,1 0 16,-1 0-16,199 24 31,-74-24-15,0-24-1,24-1 1,1 25 0,-51 0-1,1-25 1,-49 25 0,24-25-1,0 25 1,0 0-1,-25 0 1,-25-25 0,-49 25 31,-50 0-32</inkml:trace>
  <inkml:trace contextRef="#ctx0" brushRef="#br0" timeOffset="83056.3">26246 11114 0,'0'25'47,"0"-1"-47,0 26 16,0-25-1,0 0 1,0 49 0,-25-24-1,25-26 1,0-48 31,25-26-47,-25-49 15,49 24 1,1 26 0,0 24-1,-1 0 1,1 0 15,-25 75-15,-25 24-1,0 50 1,-25-74-16,0 49 16,50-49-1,0-50 1,74 0 0,-25-25-1,1-25 1</inkml:trace>
  <inkml:trace contextRef="#ctx0" brushRef="#br0" timeOffset="84101.68">29967 10593 0,'0'0'0,"-50"-25"31,25 25-31,1 0 32,24 25-17,0 0-15,74-25 16,124 24 15,100-24-15,0 25-1,0-25 1,24 0 0,-24 0-1,-75-25 1,-149 25-16,26-24 16,-76 24-1,1 0 1,-50 24 46,1-24-30,-1 0-17</inkml:trace>
  <inkml:trace contextRef="#ctx0" brushRef="#br0" timeOffset="87540.23">26543 11213 0,'0'0'0,"-99"0"0,0 25 16,-75-25 0,125 0-1,74 0 1,123-25 0,51 25-1,-75 0 1,-75-25-1,-24 75 1,-99-1 0,-1-24-16,1 25 31,49-25-15,75-1-1,49-24 1,-25 0-1,-49 50 1,-50 49 0,1 0-1,24-74 1,24-25 0,26-49-1</inkml:trace>
  <inkml:trace contextRef="#ctx0" brushRef="#br0" timeOffset="88142.15">24857 9501 0,'0'0'0,"-25"0"32,0 0-32,0 50 15,0-25 1,1 123-1,24-73 1,-25 49-16,0 74 16,0 50 15,0-148-15</inkml:trace>
  <inkml:trace contextRef="#ctx0" brushRef="#br0" timeOffset="88372.98">24236 10717 0,'0'0'0,"-24"0"0,48 0 31,1 0-16,25 0-15,99-50 32,24 25-32,-98 25 15</inkml:trace>
  <inkml:trace contextRef="#ctx0" brushRef="#br0" timeOffset="88823.21">23889 11511 0,'0'0'0,"-25"0"31,0-25 0,50 74-15,-25-24-16,25 25 16,-25 24 15,0-49-15,25-50 15,0-74-16,0 49 1,-1 1-16,51-26 16,-1 51-1,1 24 1,-51 24 0,1 51-1,-25-1 1,0-24-1</inkml:trace>
  <inkml:trace contextRef="#ctx0" brushRef="#br0" timeOffset="89057.14">24460 11560 0,'0'-25'15,"0"50"-15,24-50 0,1 25 32,0 0-17,25-24 1,49-1 0,-49 0-1,-1 25 1</inkml:trace>
  <inkml:trace contextRef="#ctx0" brushRef="#br0" timeOffset="89241.12">24931 11287 0,'0'25'31,"0"0"-16,0 0-15,0 24 16,0-24-16,0 25 16,0-25-16</inkml:trace>
  <inkml:trace contextRef="#ctx0" brushRef="#br0" timeOffset="90023.26">25700 9129 0,'0'0'16,"0"-25"-16,0 1 0,-25 24 16,-49-25-1,-25 25 1,-1 25 15,51-1-15,24-24-16,0 25 15,0 25 1,0-25-16,1 49 16,-1 0-1,25 1 1,0 49 0,25 0-1,-1 25 1,-24 24-1,-24 1 1,24 0 0,24-25 15,-24-75-31,0 50 16,0-74-1,-24 123 1,-1-74-1,25 1 1,25-51 0,-1 1-1,26-25 1,99-25 0</inkml:trace>
  <inkml:trace contextRef="#ctx0" brushRef="#br0" timeOffset="90874">32472 8633 0,'0'-25'16,"0"0"-16,25 1 16,0 24-1,-25-25-15,50 25 16,-1 0-1,1 49 1,-25 1 0,-1 0-1,1 24 17,-50 50-17,1 25 1,-1 25-1,-99 148 1,99-198 0,-25 248-1,50-124 1,0-49 0,25-1-1,-25-49 1,-25-25-1,1-50 1,-51-24 15,50-25-31,-49-25 0</inkml:trace>
  <inkml:trace contextRef="#ctx0" brushRef="#br0" timeOffset="91458.46">30562 11238 0,'0'0'16,"0"-25"0,-25 75 15,25-26-15,-24 51-1,-1-1 1,25-24-1,0-25 17,0-50-32,0 0 15,49-74 1,-24 49-16,0 1 16,25 24-1,-1 0 1,-24 25-1,-25 25-15,50 24 16,-26 51 15,26-26-15,0-24 0,24-26-1,1-24 1,-1-24-1,-24-51 1</inkml:trace>
  <inkml:trace contextRef="#ctx0" brushRef="#br0" timeOffset="92574">23616 13520 0,'25'0'15,"-25"-25"-15,0 0 16,0 1 93,50 24-93,-26 0 0,51-25-16,-26 25 15,1-25-15,25 25 16,24-25 0,-74 25-16,-1 0 31,1 0-16</inkml:trace>
  <inkml:trace contextRef="#ctx0" brushRef="#br0" timeOffset="92790.21">23815 13793 0,'0'0'0,"0"25"16,24-25 31,1 0-47,25-25 15,49 25 1,0-25 0,1 25-1</inkml:trace>
  <inkml:trace contextRef="#ctx0" brushRef="#br0" timeOffset="96374.03">25452 13222 0,'0'0'0,"0"-99"31,0 74-31,0 0 16,0 1 0,-25 24-1,-24 74 1,-51 100-1,26 49 1,74-49 0,49-25-1,51-100 1,-1-24 0,-25-50-1,-74-24 1,-24-26-1,-51 25 1,26 50-16,-26 0 16,50 0-1</inkml:trace>
  <inkml:trace contextRef="#ctx0" brushRef="#br0" timeOffset="96840.58">26370 13322 0,'0'0'0,"0"-50"16,0 0-16,0 26 15,-25-1-15,0-25 16,-49 25-1,-25 50 1,-26 25 0,76 24 15,49-24-15,74-1-1,50-49 1,-24-24-1,-51-1 1,-24 25 0,-25 99-1,-25 25 1,25 25 0,-25 0-1,50-50 1,-25-74-1,0 0 1</inkml:trace>
  <inkml:trace contextRef="#ctx0" brushRef="#br0" timeOffset="97413.13">26940 13743 0,'0'0'0,"0"25"78,0 0-78,-24 0 15,24 0 1,24-50 46,-24 0-62,0 0 47,0 50-31,0 0 0,-24-25-1,24 25 16,0-50-15,24 25-16,-24-25 31,25 0-31</inkml:trace>
  <inkml:trace contextRef="#ctx0" brushRef="#br0" timeOffset="98174.38">27734 13173 0,'0'0'0,"0"-25"16,0 0 46,0 75-46,0-25-16,-25 24 16,25 26-16,25-1 15,-25 50 1,25 25-1,-25-50 1,0-49 0,0-25 31,25-50-32,0 25-15</inkml:trace>
  <inkml:trace contextRef="#ctx0" brushRef="#br0" timeOffset="98590.32">28454 13371 0,'24'-99'16,"-48"198"-16,48-223 15,1 124-15,-25-25 16,-49 50 15,24 99 1,-25 50-17,25-1 1,75-24-1,0-49 1,49-51 0,-25-24-1,-24-50 1,-25-24 0,-75-51-1,-24 51 1,-1 24-1,26 25 1</inkml:trace>
  <inkml:trace contextRef="#ctx0" brushRef="#br0" timeOffset="102807.95">22798 13470 0,'0'0'0,"0"-24"15,24-1 16,-24 0 1,-24 25-32,-26-25 15,0 25 1,1 0-16,-75 50 16,24-1-1,76 26 1,73-1-1,125 1 1,24-26 0,-74 1 15,-24 24-15,-76 1-1,-73 24 1,24-49-1,-124-1 1,25-49 0,25-25-1,25-49 1,49-25 0,25-25-1,74 49 1</inkml:trace>
  <inkml:trace contextRef="#ctx0" brushRef="#br0" timeOffset="103975.45">22029 13272 0,'0'0'0,"24"-25"0,-24 0 31,0 50-15,-24 0-16,24 49 15,-25 26-15,25 123 32,0-74-32,-25 0 15,25 24-15,-25 125 16,25-25-1,0-124 1,0-100 0</inkml:trace>
  <inkml:trace contextRef="#ctx0" brushRef="#br0" timeOffset="105389.16">22202 13024 0,'0'0'0,"0"-25"0,25-25 16,-50 1-1,25 24 1,25 0-1,0 25 1,49-25 0,25 25-1,-24 0-15,24 0 16,124 0 0,125 0-1,297 25 16,-100-25-15,26 0-16,-50 0 16,-50-25 15,-24 25-15,-25-24-1,-1-1 1,-222 25-16,-1 0 15,149-25 1,100 0 0,-174 0-1,0 25 1,-50-24 0,-49 24-1,-50 0 1,-50 0-1,1 24 17,-51-24-17,1 50 1,-25 24 0,0 50-1,-25 25 1,1-49-16,24 24 15,-25 248 1,50-149 0,-1-25-1,1-24 1,-25-50 0,0-49-1,0-26 1,0-24-1,-49-25 17,-1 0-17,-124-25 1,50 25-16,-25 0 16,-223-25-1,149 25-15,-273 0 16,-50 0-1,-49 25 1,-25 0 0,-1 0-1,-48 24 1,24-24 0,24 25-1,-148 24 16,373-49-15,222-25-16,-74 25 16,74-25 15,149 0-15,50 0 109,0 0-79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5:09:16.8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4937 4143 0,'0'0'0,"0"-25"0,24 0 16,1 0-1,-50 75 32,25-25-47,-24 24 16,-1 75-1,25-49 1,49-50 0,-24-25-1,25-25 1,-25-50-1,-75 51 1,-49-1 0,49 50-1</inkml:trace>
  <inkml:trace contextRef="#ctx0" brushRef="#br0" timeOffset="300.51">4540 4391 0,'0'0'0,"-25"0"16,25 25-16,-25 49 16,0-24-1,25-25 1,75-1-1,-1-48 1,-24-26 0,-50 0 15,-50 1-15,0 24-1,1 0-15</inkml:trace>
  <inkml:trace contextRef="#ctx0" brushRef="#br0" timeOffset="599.46">4416 4068 0,'0'0'0,"0"-24"31,0 48 0,0 1-15,0 0-16,24 0 31,1-50-15,-25 0-1,-25-24 1,-24-1-1,-26 50 1</inkml:trace>
  <inkml:trace contextRef="#ctx0" brushRef="#br0" timeOffset="1183.59">8310 3895 0,'0'0'16,"0"-50"0,0 25-16,0 1 31,0 48-15,0 1-1,-24 149 1,-26 74-1,25-25 1,25-74 0,75-75-1,24-49 1,-25-25-16,75-49 16,-25-26-1,-99 26 1</inkml:trace>
  <inkml:trace contextRef="#ctx0" brushRef="#br0" timeOffset="1366.79">8236 4465 0,'0'0'0,"-25"0"31,0 0-15,25-24-1,25 24 1,0-25-16,74 0 16,-24 0-16</inkml:trace>
  <inkml:trace contextRef="#ctx0" brushRef="#br0" timeOffset="1649.61">9451 4192 0,'0'0'16,"50"0"30,0 0-30,24 0-16,1-24 16,-26 24-16,1 0 15,24-25 1</inkml:trace>
  <inkml:trace contextRef="#ctx0" brushRef="#br0" timeOffset="1818.39">9526 4366 0,'-25'25'16,"50"-50"-16,-75 75 0,50-25 15,-25-25 1,25 24 0,100 1-1,49-50 1,49 1-1</inkml:trace>
  <inkml:trace contextRef="#ctx0" brushRef="#br0" timeOffset="2934.72">11436 3647 0,'-25'-25'31,"0"25"-31,25-25 47,25 0-31,0 0-16,25 25 15,24-24 1,25 24 0,-24 49-1,-51 26 1,-24 49 0,-24-50-16,-1 1 15,-25-1 1,25-24 15,1-50-15,73-75-1,50-49 1,26-50 0,-26 26-1,-74 98 1,-1 50-1,-73 50 1,-26 74 0,1 49-1,49-49 1,149-49 0,25-75-1,-75-25 1</inkml:trace>
  <inkml:trace contextRef="#ctx0" brushRef="#br0" timeOffset="3185.46">11783 3126 0,'0'0'0,"-25"0"16,1 0-1,24-25 1,49 0 0,26 0-16,123 1 15,1-1 1</inkml:trace>
  <inkml:trace contextRef="#ctx0" brushRef="#br0" timeOffset="3417.5">12627 3597 0,'0'0'16,"49"0"31,1-25-47,24 0 16,26 25-16,-26-24 15</inkml:trace>
  <inkml:trace contextRef="#ctx0" brushRef="#br0" timeOffset="4067.69">13470 3374 0,'0'0'0,"0"-25"15,25 0 1,-50 75 15,25-1-15,0 1-16,0 0 16,25 49-1,49-50 1,-49-24-1,74-99 17,-49-25-17,0-50 1,-26 0 0,-24 75-1,25 74 1,-50 74-1,1 25 1,-1 0 0,50-24-1,24-50 1,-24-25 0,25-75-1,-25 26-15,24-51 31,-24 1-31,-25 124 32,-25 74-1,0 25-15,25 0-1,25-49 1,0-26-16,0-24 15</inkml:trace>
  <inkml:trace contextRef="#ctx0" brushRef="#br0" timeOffset="4368.09">14338 3647 0,'-24'0'16,"24"24"15,0 1-15,0 0-16,0 0 15,24 25 1,26-26 0,0-48-1,-26-26 1,-24-25-1,-24 26 1,-26 24 0,0 25-16</inkml:trace>
  <inkml:trace contextRef="#ctx0" brushRef="#br0" timeOffset="4852.47">11138 4565 0,'-49'0'32,"98"0"-17,-24 0-15,124 0 31,-25 0-31,471-50 32,50 25-17,100-24 1,-26-51 0,-198 1-1,-174 25 1,-173 24-1,-100 50 1,-74-25-16</inkml:trace>
  <inkml:trace contextRef="#ctx0" brushRef="#br0" timeOffset="5467.75">12627 4986 0,'0'0'0,"25"-25"0,-25 1 16,-25 24 0,-25 24-1,25 1 1,-49 99-1,49-74 1,25 24-16,50 26 16,49-51-1,-49-24 1,-50 0 15,-100 24-15,-24 26-1,75-75 1,-1 25-16</inkml:trace>
  <inkml:trace contextRef="#ctx0" brushRef="#br0" timeOffset="5735.53">12974 5160 0,'0'0'0,"25"-25"15,0 0-15,-75 50 47,25 25-47,-24 24 16,-75 125 0,-25 49-1,0 0 1,99-124-1,-49 99 1,74-74-16</inkml:trace>
  <inkml:trace contextRef="#ctx0" brushRef="#br0" timeOffset="6151.95">12999 5954 0,'49'-25'16,"-98"50"-16,98-75 0,-49 25 16,-24 25-1,24 25 1,-25 0-16,0 49 16,75 100 15,-26-124-31,26-26 15,-25-73 17,0-75-17,-50-25 1,-25 0 0,1 50-1,24 24 1,0 51-16,25-1 15,50-25 1,-26 25-16,100-49 16,-49 49-1,-25 0-15,74-24 16,-100 49 0</inkml:trace>
  <inkml:trace contextRef="#ctx0" brushRef="#br0" timeOffset="6500.33">13495 5681 0,'0'0'16,"25"25"-16,0 24 31,-1 1-16,-24-25 1,0 0 0,25-25-1,0-50 1,25-49 0,24 24-1,0 26 1,-24 49 15,-25 24-31,25 51 16,-26-1-1</inkml:trace>
  <inkml:trace contextRef="#ctx0" brushRef="#br0" timeOffset="6917.45">16373 3969 0,'0'0'0,"24"-25"16,-24 1 15,25 24-31,25 0 16,49 0-1,-49-25-15,49 25 16</inkml:trace>
  <inkml:trace contextRef="#ctx0" brushRef="#br0" timeOffset="7067.78">16149 4242 0,'0'25'15,"0"-50"-15,0 75 0,-24-50 16,73 0 0,1-25-1,-1 25 1,100-50-1</inkml:trace>
  <inkml:trace contextRef="#ctx0" brushRef="#br0" timeOffset="9717.79">17935 2927 0,'25'-25'32,"-50"25"14,25-24 64,25 24 452,0 0-562,0 0 16,0 0 0,24 0-1,-24-25 1,0 0-1,-25 0-15,0 0 16,0 1 0,-50-1-1,-24 25 1,-25 25 0,-1 49-1,76 25 1,48 1-1,51-26 1,74 0 15,-100-24-15,1-25 0,-25 24-16,-50 100 15,-50-74 1,1-51-1,0 1 1,24-74 0,25 24-1,25 0 1,-25-99 0,100 0-1,24 50 1,0 24-1,-74 25-15</inkml:trace>
  <inkml:trace contextRef="#ctx0" brushRef="#br0" timeOffset="10070.17">18804 3374 0,'24'25'31,"-24"-1"0,0 1-15,0 0-1,0-50 95</inkml:trace>
  <inkml:trace contextRef="#ctx0" brushRef="#br0" timeOffset="10622.8">19473 2952 0,'25'0'15,"-25"-25"-15,0 0 16,25 25-16,-25 25 47,0 25-31,0 49-1,-25 25 1,25 0-1,0-49 1,0-1 0,0-49-1</inkml:trace>
  <inkml:trace contextRef="#ctx0" brushRef="#br0" timeOffset="10967.6">19870 3002 0,'0'0'0,"25"-50"15,-25 25 1,25 0 15,25 25-15,74-24-1,-25 24 1,-50 0 0,1 49-1,-50 51 1,0-1 0,-25 25-1,25-75-15,-25 51 16,25-1-1,25-25 1</inkml:trace>
  <inkml:trace contextRef="#ctx0" brushRef="#br0" timeOffset="11150.75">20168 3473 0,'0'0'0,"-25"-25"16,25 0-1,0 1 1,50 24-16,99-25 16</inkml:trace>
  <inkml:trace contextRef="#ctx0" brushRef="#br0" timeOffset="11784.38">21632 3299 0,'0'0'0,"-50"0"31,25 0-15,50 0 47,25 25-48,24-25-15,1 0 16,-1 0-16,0 0 15,26-25 1,-76 25 0,1 0-1,-74 0 1,-100-24 0,25 48-1,24-24 1,76 25-1,48-25 17,26 0-17,74 0 1,-25 0 0,25-25-1</inkml:trace>
  <inkml:trace contextRef="#ctx0" brushRef="#br0" timeOffset="12734.56">23070 3101 0,'0'-25'16,"-24"25"31,-1 0-47,0 0 15,-25 25 1,1 0-16,-1 24 15,1-24-15,-26 74 16,50 1 15,25-1-15,50-25 0,24-24-16,75-1 15,0-49 1,0 0-1,-75-24 1,-49-26 0,0-49-1,-25-25 1,-50 25 0,1 24-1,-50 1 1,24 49-1,-49 0 17,74 25-32</inkml:trace>
  <inkml:trace contextRef="#ctx0" brushRef="#br0" timeOffset="13650.48">18159 4366 0,'0'0'0,"-75"25"31,26-25-31,24 0 16,0 0 0,0 0-1,25 25 1,25-25-1,0 25 1,149-25 0,98 24-1,100-48 1,100 24 0,-1 0-1,25 0 1,-24-25-1,-1 0 1,25 0 0,0 0 15,-24 0-15,-249 1-16,223 24 15,-24-25 1,-99 0-1,-75 25 1,-100 0 0,-48 0-1,-75-25 1,-50 0 0</inkml:trace>
  <inkml:trace contextRef="#ctx0" brushRef="#br0" timeOffset="15717.74">19201 4912 0,'0'0'0,"24"0"0,-24-25 15,-24 50 32,-1 0-31,-25 24-16,-49 75 31,25 25-15,49-74-16,0 49 15,75 0 1,74-75-1,0-24 1,-25-50 0,-50 0-1,-24-24 1,-74-26 0,-1 26-1,-49 24 1,74 0-1,0 25 1</inkml:trace>
  <inkml:trace contextRef="#ctx0" brushRef="#br0" timeOffset="16134.57">19945 5135 0,'0'0'0,"74"-99"32,-74 74-32,-25 0 0,1 0 15,-51 1 1,-24 48 0,49 26-16,-24 0 15,49 24 1,50-49-1,49-25 1,26-25 15,-26 0-15,-49 25 0,0 0-1,-25 50 1,-25 49-1,0 25 1,0-25 0,0-74-16,25 25 15,25-25 1</inkml:trace>
  <inkml:trace contextRef="#ctx0" brushRef="#br0" timeOffset="16318.47">20317 5582 0,'0'0'0,"25"0"47</inkml:trace>
  <inkml:trace contextRef="#ctx0" brushRef="#br0" timeOffset="16600.9">20664 5160 0,'0'0'0,"0"-50"15,25 26 17,-25 48-17,0 1 1,0 99 0,-25 25-1,25-25 1,-25-50-1,25-49 1,0 0-16</inkml:trace>
  <inkml:trace contextRef="#ctx0" brushRef="#br0" timeOffset="16950.9">21235 5185 0,'0'0'15,"0"-25"-15,0-25 16,0 26-16,-25 24 31,0 24-15,-24 76 0,-1 24-1,50 0 1,50-50-1,-1-24 1,1-50 0,-1 0-1,-49-25 1,0 0-16,0 0 16,-49-24-1,24 49 1,-25-25-1</inkml:trace>
  <inkml:trace contextRef="#ctx0" brushRef="#br0" timeOffset="17534.59">22252 4912 0,'0'0'0,"0"-25"15,0 0 1,0 0 78,0 50-94,0 0 62,0 0-62,-25 49 16,0 1-16,-24 24 15,-75 174 1,-25 0 0,0-25-1,25-25 1,25-49-1,24-50 1,26-50 15,49-49-15,0 0-16,-25-50 31</inkml:trace>
  <inkml:trace contextRef="#ctx0" brushRef="#br0" timeOffset="18118.58">22177 6127 0,'0'0'0,"0"-24"16,0-1-16,0 0 31,0 50-15,0 0 0,25 99-1,0 0 1,-25-25-1,25-49 1,-25-26 0,0-48-1,25-51 1,-1-148 0,-24 24-1,25 51 1,-25 24-1,25 49 1,0 25 15,24 26-15,26-26 0,24 0-1,0 26 1,1-1-1,24 0 1,0 0 0,-75 50-16,1-25 15</inkml:trace>
  <inkml:trace contextRef="#ctx0" brushRef="#br0" timeOffset="19518.64">22897 5805 0,'0'0'0,"0"-25"63,-25 25-17,25 25 33,0-50 421,0 50-391,-50 0-93,50 0-16,-24-1 15,-1 26-15,0 0 16,-25 74-1,50 0 1,0-50 0,100 0-1,-1-24 1,-50-50 0,26-25-1,-26-24 1,-49-26-1,-74 1 1,-25 24 15,24 25-15,26 25-16,-26 0 16</inkml:trace>
  <inkml:trace contextRef="#ctx0" brushRef="#br0" timeOffset="21200.68">25650 3969 0,'-24'0'16,"48"0"93,1 0-93,25-25-16,24 25 15,1 0-15,98 0 16,-49-24 0,-49 24-1</inkml:trace>
  <inkml:trace contextRef="#ctx0" brushRef="#br0" timeOffset="21401.83">25849 4217 0,'0'0'16,"-25"0"-1,75 0 17,-1 0-32,26 0 15,98-25 1,-24 1 0</inkml:trace>
  <inkml:trace contextRef="#ctx0" brushRef="#br0" timeOffset="22135.52">28057 3721 0,'0'0'0,"24"-25"31,-24 0-16,-24 50 32,-26 0-47,0 0 16,-49 74 0,74-49-16,1 49 15,24 0 1,49-49-1,26-25 17,-1-1-17,0-48 1,-24-26 0,-25-74-1,0-25 1,-25 25-1,-25 50 1,-74 24 0,-1 50-1,26 50 1</inkml:trace>
  <inkml:trace contextRef="#ctx0" brushRef="#br0" timeOffset="22335.2">28503 4019 0,'0'0'0,"25"49"32,-25-24-32,0 0 31,0 0-16</inkml:trace>
  <inkml:trace contextRef="#ctx0" brushRef="#br0" timeOffset="22768.67">28875 3820 0,'0'0'0,"25"-74"31,-25 49-15,50 0 0,24 25-1,1 25 1,-26 25-1,-24 49 1,-75 25 0,1-50-1,-1-24 1,25-25 0,25 0-1,50-50 1,0 25-1,24-25-15,75 25 32,-75-25-17,-74 0 1,25 25-16</inkml:trace>
  <inkml:trace contextRef="#ctx0" brushRef="#br0" timeOffset="23408.2">29967 3721 0,'0'0'0,"25"-25"15,-25 0-15,24-24 32,1-26-17,-25 1 1,-49 49 0,-1 0-1,-74 25 1,25 25-1,49 25 1,50-1 0,25-24-16,49 0 15,26 0 1,-26-25 0,-24 0-1,-26 0 1,-24 25-1,25 24 17,0 51-17,-50 48 1,-24 26 0,24-25-1,-25 0 1,50-124-1,0-1 1</inkml:trace>
  <inkml:trace contextRef="#ctx0" brushRef="#br0" timeOffset="36185.26">2778 9352 0,'0'0'0,"50"-49"31,-25 49-31,0-25 47,-25 75-32,0-26 1,0 26-16,24 0 16,-24-26-1,25 1 1,0 25 15,0-1-15,24 26-1,-24-26 1,-25-24 0,25-25-1,-25-25 16,25-24-31,24-75 16,26-50 0,-1 25-1,-24 50 1,-25 25 0,-25 49-1</inkml:trace>
  <inkml:trace contextRef="#ctx0" brushRef="#br0" timeOffset="36452.12">3771 9278 0,'0'0'0,"24"0"15,-24-25 17,0 50-32,-24 0 15,-1 74 1,25 0 0,-25-24-1,25-51 1,0 1-1</inkml:trace>
  <inkml:trace contextRef="#ctx0" brushRef="#br0" timeOffset="36597.86">3845 9055 0,'0'0'0,"25"-25"16,-25 0-1</inkml:trace>
  <inkml:trace contextRef="#ctx0" brushRef="#br0" timeOffset="36952.56">2580 9452 0,'0'0'0,"0"-25"16,0 0-1,-25 25 1,25 25 0,-25 0-1,25 24-15,0 125 16,-24 24 0,48-49-1,76-25 1,-26-99-1</inkml:trace>
  <inkml:trace contextRef="#ctx0" brushRef="#br0" timeOffset="37236.19">4366 9377 0,'0'0'0,"25"0"31,-25-25-31,25 50 32,-25 0-32,24 124 15,-24 24 1,-24 26-1,-26-25 17,25-100-32</inkml:trace>
  <inkml:trace contextRef="#ctx0" brushRef="#br0" timeOffset="38685.72">6747 9352 0,'0'0'0,"0"-24"31,0-1 0,-24 25-31,-26 25 16,-49-1-1,-25 100 1,0 25 0,99 25-1,50-25 1,124-75 0,49-74-1,-74 0-15,-25-25 16</inkml:trace>
  <inkml:trace contextRef="#ctx0" brushRef="#br0" timeOffset="38985.8">7194 9675 0,'0'0'16,"-50"0"0,1 0-1,-26 49 1,51 26-1,48 24 1,51-49 0,49-50-1,-75-25 1,-49-25 0,0-74-1,-24 50 1,-1 24-1,0 25 17,75 1-32</inkml:trace>
  <inkml:trace contextRef="#ctx0" brushRef="#br0" timeOffset="39269.89">7492 9700 0,'0'0'15,"25"74"1,-1 50-1,-48-25 1,-1-74 0,25 0-1,0-99 1,25-50 0,74 24 15,0 26-31,-49 74 31,-26 25-15,26 99-1,-25-25 1,0-49-16</inkml:trace>
  <inkml:trace contextRef="#ctx0" brushRef="#br0" timeOffset="39519.12">8360 9749 0,'25'0'15,"-50"0"-15,50-25 0,-25 1 16,-50-1-16,1 50 31,-1 24-15,0-24-16,25 25 15,1-1-15,24 26 16,49-26 0,51-49-1,24 0 1,-75 0-16</inkml:trace>
  <inkml:trace contextRef="#ctx0" brushRef="#br0" timeOffset="40670.99">8633 9873 0,'0'0'0,"25"-24"31,24 24-15,-24-25-16,25 0 15,-1 0-15,51-49 16,-1-75 15,-50 0-15,-24 25-1,-25 74 1,-25 50 0,-24 50-1,-26 74 1,26 50-1,24-26 1,25-23 0,25-76-16,49-24 15,25-50 1,25-74 15,-24-50-15,-51 25-1,-24 99 1,-50 75 15,25-1-31,-25 1 16,50 99 0,-25-124-1,25 0 1,49-50-1,1-75 1,-26-48 0,-24 48-1,-25 76 1,0 73 0,0 50 15,0-49-31,25 0 15,25 24 1,49-49 0,0-75-1,25-49 1,25-99 0,-124 123-1,-50 75 1,25 50-1,-25 49 1,50 0 0,0 0-1,0 1 1,-25-1 15,-50-74-15,25 0-16,-74-50 31,99-99-15,74 0-1,75 0 1,25 49 0,-50 26-1,-25 49 1,-74 24-1,0 51 1,-25-50-16,0 24 16,0 50-1,0-49-15,0 0 32,0-25-32</inkml:trace>
  <inkml:trace contextRef="#ctx0" brushRef="#br0" timeOffset="40806.55">10667 9476 0,'0'-24'0,"0"48"0,-25-48 16,25-1-16,0 0 15,0 0 1</inkml:trace>
  <inkml:trace contextRef="#ctx0" brushRef="#br0" timeOffset="41136.79">11014 9526 0,'0'0'0,"0"74"31,0-49-31,0 25 31,0 24-15,50 1-1,0-50 1,49-50 0,-50-50-1,-49 50 1,25-49-16,-25-50 15,0 25 1,-25 74 0,1 25-1,-1 0 1</inkml:trace>
  <inkml:trace contextRef="#ctx0" brushRef="#br0" timeOffset="41487.3">11287 9576 0,'0'0'0,"75"24"31,-1 26-15,-24 0-1,-26-1 1,-24 26 0,-24-50-1,48-50 16,1 0-31,25-50 16,49-24 0,0 50-1,-24 24 1,-50 25 0,-1 74-1,-24-49 1,-24 99-1,24-74 1,0-1-16,-25 1 16</inkml:trace>
  <inkml:trace contextRef="#ctx0" brushRef="#br0" timeOffset="42036.42">12478 9849 0,'25'-25'16,"-50"50"-16,75-75 15,-75 75 32,25 0-31,0-1-1,25 1 1,-1-25 0,26-25-1,-25-24 1,0-26 0,-25 26-16</inkml:trace>
  <inkml:trace contextRef="#ctx0" brushRef="#br0" timeOffset="42319.65">12552 10072 0,'0'0'0,"25"25"15,-25-1 32,50-24-16,-25 0-15,-1 0-16,-24-24 16,0-1-1,-49-25 1,-26 50-1</inkml:trace>
  <inkml:trace contextRef="#ctx0" brushRef="#br0" timeOffset="42970.57">6673 10419 0,'0'0'15,"-25"0"-15,0 0 16,1 0 0,24 25-1,0 0 1,49-25 0,199 25-1,-24-50-15,48 25 16,944-50-1,-323 25 1,-496 25 0,-50 0-16,199-25 15,-223 1 17,-175-1-32,-123 0 31,0 0-16,-50 25 1</inkml:trace>
  <inkml:trace contextRef="#ctx0" brushRef="#br0" timeOffset="44386.29">13942 9352 0,'0'0'0,"24"-24"31,-24-1-31,0 0 16,-24 25 15,-26 0-31,-49 99 16,-25 75-1,74-1 1,100-24 0,98-74-1,26-50 1,-50-1-1,-74-24 17,-50 25-17,-99 50 1,49-26-16,-49 26 16,24-51-1,75-48 1,50-76-1,74-48 1,25 24 0,-25 49-1,-50 50-15</inkml:trace>
  <inkml:trace contextRef="#ctx0" brushRef="#br0" timeOffset="44535.95">14537 9724 0,'25'0'0,"-50"0"0,74 25 16,-49 25 15,-24-25-31,24 24 16,-25 1-1,0 24 1,25-49 0</inkml:trace>
  <inkml:trace contextRef="#ctx0" brushRef="#br0" timeOffset="44669.63">14636 9501 0,'0'0'0,"25"-25"15,-25 1 1,0-1 0,-25 25-16</inkml:trace>
  <inkml:trace contextRef="#ctx0" brushRef="#br0" timeOffset="44936.91">14810 9774 0,'0'99'16,"0"-198"-16,-25 248 16,25-124-1,0 0 1,25-75-1,24-49 1,51 24 0,-51 50-16,1 1 15,-25 24 1,24 49 0,-24 1-1,25 24 1</inkml:trace>
  <inkml:trace contextRef="#ctx0" brushRef="#br0" timeOffset="45169.62">15628 9724 0,'0'0'0,"25"-24"16,0-26-1,-75 50 32,26 25-47,-1 49 16,25 1-1,49-26 1,1-24 0,24-25-1</inkml:trace>
  <inkml:trace contextRef="#ctx0" brushRef="#br0" timeOffset="45502.95">16149 9824 0,'25'0'32,"0"-25"-17,0 25-15,24-25 16,51-25-1,-1 1 1,-50-26 0,-49 26-1,-49 49 1,-75 25 0,0 49-1,74 25 1,100-24 15,-1-26-31,75-24 16,50 0-1,-100-25-15</inkml:trace>
  <inkml:trace contextRef="#ctx0" brushRef="#br0" timeOffset="48302.84">18456 9179 0,'0'0'0,"-24"-25"31,48 75 16,-24-1-47,0 26 16,25 24-1,-74 248 1,24-124 0,-50-74-1,75-99-15</inkml:trace>
  <inkml:trace contextRef="#ctx0" brushRef="#br0" timeOffset="48970.24">18258 9873 0,'0'0'0,"25"-74"16,-25 24 0,25 1-1,24-1 16,75-49-15,-49 49-16,49-49 16,-25 25-1,-50-1 1,-24 100 15,-50 74-15,25 75-1,-24 49 1,-1-49 0,25-50-1,0-149 17,25 0-32,74-124 15,0 25 1,0 75 15,-74 49-15,0 74-1,0 25 1,24-49 0,75-50-1,-24-50 1,-1-49-1,-25-75 1,-74 150 0,-74 73-1,-25 75 1,74 25 0,74-50-1,75-74 16,50-25-15,-75-25-16</inkml:trace>
  <inkml:trace contextRef="#ctx0" brushRef="#br0" timeOffset="49770.09">21954 9452 0,'25'-50'16,"-50"100"-16,25-125 0,0 50 15,-25 25-15,1 0 16,-150 75 15,99-1-15,1 1-16,-25 73 15,74-23 1,149-51 0,99-74-1,1-50 1,-26-24 0,-74-25-1,-124 49 1,-25 50-1,-49 50 1,-25 24 0,123 50-1,76-74 17,24-50-32,-50-25 15,-49-49 1,-25-26 15,-75 1-15,26 25-1,49 49 1,25 25-16</inkml:trace>
  <inkml:trace contextRef="#ctx0" brushRef="#br0" timeOffset="50238.54">22773 9600 0,'0'0'0,"99"0"16,-49 50 0,-26 24-1,-73-24 17,-26 25-32,26-26 31,24-49-16,75-25 1,74-74 0,24 0-1,-23 74 1,-51 25 0,-74 50-1,0-1-15,-25 26 16,0-50-1,25-1 1,75-73 0,24-26-1,0 1 1,-74 49 0,25 75 15,-50-26-31,0 51 15,0-25 1,0 24 0,24-74-16</inkml:trace>
  <inkml:trace contextRef="#ctx0" brushRef="#br0" timeOffset="50437.04">24063 9600 0,'0'0'0,"74"-74"16,-49 74-1,-50 25 1,0 49 0,-49 100-1,0 49 1,-75 124 15,74-198-15,50-124-16</inkml:trace>
  <inkml:trace contextRef="#ctx0" brushRef="#br0" timeOffset="50687.17">24112 9799 0,'0'0'0,"50"-99"16,24-50-1,-49 50 1,25 49-1,-25 25-15,-1 25 16,26 0 0,-25 174-1,-100 24 17,-24-49-32,25-50 15,74-74 1</inkml:trace>
  <inkml:trace contextRef="#ctx0" brushRef="#br0" timeOffset="51238.24">24683 9551 0,'0'0'0,"25"-25"15,-50 50 1,-25 24-1,26 51 1,24-26 0,24-49-16,51-25 15,-26-25 1,26-49 0,-26-50-1,1 49 1,-50 50 15,-25 75-15,0 148-1,25-123 1,50-1 0,-25-49-1,24-50-15,51-49 16,-1-75-1,50-99 1,-25 0 0,-99 149-1,-1 99 1,-73 124 0,-26 49 15,26 26-16,24-75 1,50-50 0,0-74-16</inkml:trace>
  <inkml:trace contextRef="#ctx0" brushRef="#br0" timeOffset="51403.38">25353 9675 0,'0'-50'16,"0"25"-16,25 1 15,24-1 1,-24 0-16,25 0 16</inkml:trace>
  <inkml:trace contextRef="#ctx0" brushRef="#br0" timeOffset="51987.26">25601 9501 0,'-25'0'16,"50"0"-16,-75 25 0,25 0 15,50 24 1,74-49 0,50 0-1,-25 0 1,-25-49-1,-74-1 1,-25 25 0,-25 25-1,1 25 1,-1 25-16,50-1 31,99-24-15,74 0-1,25-50 1,-74 0 0,-74 1-1,-50-26 1,-75 25 0,0 50-1,-49 49 1,99 1-1,0-50 1,25-1-16,74 1 16,0-25-1,-24-74 1,-1-100 0,1-74-1,-26 0 16,-49 124-15,0 74 0,-49 50-16</inkml:trace>
  <inkml:trace contextRef="#ctx0" brushRef="#br0" timeOffset="52619.8">28503 9377 0,'0'0'0,"0"-25"16,0 50-1,25 0-15,-50 25 16,-24 98-1,49-24 1,24-24 0,1-75-1,25-50 1,24-50 0,-24-74-1,49-24 1,-25 49-1,-74 74 1,25 50 0,-25 50-16</inkml:trace>
  <inkml:trace contextRef="#ctx0" brushRef="#br0" timeOffset="53786.72">29123 9675 0,'0'0'16,"0"-25"-16,25 0 16,-50 0-1,-49 50 1,0 25 0,49 24-1,74-49 1,26-25-1,24-25 1,25-74 0,-99 25-1,0 74 1,-50 24 0,25 51-1,0 24 16,0-49-15,49-25 0,26-50-1,-26-25 1,1-49 0,0-75-1,24-49 1,-49 149-1,-75 98 17,-49 76-17,49 24 1,26 24 0,-1-24-1,50-49 1,-1-75 15,51 0-15,24-75-1,-24-49 1,-51 75-16,26-26 16,-50 100 30,0 0-46,-25 25 16,0 24 0,25 0-1,50-24 1,0-50 0,24-25-1,25-24 1,0-75 15,-99 99-15,-24 50 15,-1-1-31,0 26 16,0 24-1,50-49 1,25 0-1,49-25 1,0-50 0,-24-24-1,-51-25 1,-24 49 0,-24 50-1,-26 50 1,0 24 15,50 50-15,25-24-1,25-26 1,24-24 0,1-26-1</inkml:trace>
  <inkml:trace contextRef="#ctx0" brushRef="#br0" timeOffset="55387.35">32051 9328 0,'0'0'0,"0"-25"47,-25 25-15,0 25-32,0-1 15,-24 26-15,-1 24 31,50 26-15,25-51 0,49-24-1,1-25 1,24-50 0,-50-24-1,-24-75 1,-25 100-16,-25-51 15,25 51 1,-24 49 0,-26 49-1,75 26 1,74-26 0,25-24-1,-49-25 16,-26-49-15,-49-51 0,0 1-1,0 50 1,-74 73 0,-1 51-1,26 74 1,-1 49-1,0 0 1,26 1 0,-1-1-1,0-123 1</inkml:trace>
  <inkml:trace contextRef="#ctx0" brushRef="#br0" timeOffset="55554">32150 10146 0,'0'0'0,"0"-25"16,25-24-1,24 24 17,75 25-17,50 25 1</inkml:trace>
  <inkml:trace contextRef="#ctx0" brushRef="#br0" timeOffset="56520.73">3771 11635 0,'0'0'0,"24"-25"31,-24 0-31,25 0 16,-25 50 31,-25 25-47,1-1 15,-26 125 1,-24 0 0,49-1-1,25-74 16,49-74-31,100 0 16,25-50 0,0-24-1,-75-26 1,-74 50-16</inkml:trace>
  <inkml:trace contextRef="#ctx0" brushRef="#br0" timeOffset="56703.45">4019 11957 0,'0'0'15,"-25"0"-15,25-25 47,25 25-31,0 0-16,74-24 31</inkml:trace>
  <inkml:trace contextRef="#ctx0" brushRef="#br0" timeOffset="57103.5">5036 11957 0,'0'0'0,"25"0"16,-25-25 0,24 25 15,1-24-15,74 24-1,25-25 1,-24 0-1,-51 0 1</inkml:trace>
  <inkml:trace contextRef="#ctx0" brushRef="#br0" timeOffset="57288.37">5259 12056 0,'-25'0'16,"50"0"-16,-75 25 0,50 0 15,-24-25 1,48 0 0,1-25-1,25 25-15,99-25 16,-25 1 0,-50 24-16</inkml:trace>
  <inkml:trace contextRef="#ctx0" brushRef="#br0" timeOffset="57838.54">6599 11759 0,'0'0'0,"-50"-25"15,25 25 1,-24 0-1,-1 25 1,-24 49 0,-1 1-1,75 24 1,99 0 15,-24-99-15,24-25-1,-25-49 1,-24-1 0,-50-49-1,-25 75-15,25-1 16,-74-24 0,49 49-1,-25 25 1,1 49-1</inkml:trace>
  <inkml:trace contextRef="#ctx0" brushRef="#br0" timeOffset="58020.38">6822 12106 0,'0'25'16,"0"-50"-16,0 75 15</inkml:trace>
  <inkml:trace contextRef="#ctx0" brushRef="#br0" timeOffset="58353.76">7120 11734 0,'0'0'0,"49"-25"32,-24 0-17,0 25-15,0 75 31,-1-1-15,-48 75 0,-1-75-1,0-49 1,50-25 0,0 0-1,49-25 1,50-24-1,-25-1 1,-49 25-16</inkml:trace>
  <inkml:trace contextRef="#ctx0" brushRef="#br0" timeOffset="58937.93">8484 11734 0,'25'-25'16,"-25"0"0,25 25-1,-25-25 1,24 25-1,-24-49 1,-24-1 0,-26 50-1,-49-25 1,49 50-16,-49 0 16,24 49-1,51 1 16,73-25-15,26-50 0,49-25-1,-25 0 1,-25-25 0,-49 25-1,0 25 1,0 25-1,-50 75 1,0 24 0,-49 24-1,24-48 1,1-26 0,24-49-1,0-25 1</inkml:trace>
  <inkml:trace contextRef="#ctx0" brushRef="#br0" timeOffset="59787.96">10865 11858 0,'0'0'0,"25"-99"31,-50 99-16,-24 0 1,-50 0 0,-50 99-1,25 0 1,49 25 0,75-25-1,100-74 1,48-50-1,26-74 1,-50-25 0,-99 25-16,0 0 15,49-273 1,-49 223 0,-25 124-1,0 124 16,-50 100-15,1 24 0,24 0-1,0-74 1,50-75 0</inkml:trace>
  <inkml:trace contextRef="#ctx0" brushRef="#br0" timeOffset="60120.79">11436 11858 0,'0'0'0,"0"-25"16,-50 25 0,-24 50-1,49 24 16,0 25-15,75-24 0,24-50-1,1-50 1,-1-25 0,-24-49-1,-50 49-15,0-49 16,-25 25-1,0 49 1,-24 50 0,24 49-1</inkml:trace>
  <inkml:trace contextRef="#ctx0" brushRef="#br0" timeOffset="60471.48">11734 12056 0,'0'0'15,"99"0"1,-49-24 0,-1-26-1,1 0 1,-25-24 0,-25 49-1,24 25 1,-98 50-1,0 49 1,49 0 0,25 0-1,74-49 1,75-50 0,-25-25-1,-25-49 16,-74-1-15,-25 51 0</inkml:trace>
  <inkml:trace contextRef="#ctx0" brushRef="#br0" timeOffset="60870.6">12701 11808 0,'0'0'0,"0"-24"15,25-1 1,-50 25 0,-24 25-1,24 24 1,25 50 0,49 1-1,1-26 1,0-49-1,-50 0 1,-124-1 0,-25-24-1</inkml:trace>
  <inkml:trace contextRef="#ctx0" brushRef="#br0" timeOffset="61503.49">15182 11759 0,'25'0'0,"-50"0"0,50-25 15,-25 0 1,24 75 0,-73 49-1,-26 50 1,26-75-1,24-49 1,0-50 0,100-49-1,49-50 1,25-25 0,-1 74 15,-123 100-16,-50 124 1,-24 0 0,24-25-1,50-74 1</inkml:trace>
  <inkml:trace contextRef="#ctx0" brushRef="#br0" timeOffset="61787.96">16000 11734 0,'0'0'16,"0"-25"-16,-24 0 16,-26 50-16,0 0 15,1 25-15,-26 49 16,51 0 0,73-74-1,26-25 16,24-25-15,-50-74 0,-24-25-1,-25 0 1,-25 49 0,1 75-1</inkml:trace>
  <inkml:trace contextRef="#ctx0" brushRef="#br0" timeOffset="62004.06">16621 11387 0,'0'0'0,"24"-25"32,1 0-32,-50 99 15,-49 50 16,49 25-15,0 0 0,75-74-1,49-26-15</inkml:trace>
  <inkml:trace contextRef="#ctx0" brushRef="#br0" timeOffset="62170.73">16621 11684 0,'0'0'0,"-25"0"0,0-25 16,25 1-1,74-26 1,75 25 0,-49 0-1</inkml:trace>
  <inkml:trace contextRef="#ctx0" brushRef="#br0" timeOffset="62520.83">18655 11213 0,'0'0'0,"0"-25"15,0-24-15,-25 24 16,25 0-1,-50 50 1,-24 24 0,0 75-1,24 50 1,25 0 0,0-25-1,1 123 16,-51-123-15,-24 0 0,0-99-1,49-50 1,25-25-16</inkml:trace>
  <inkml:trace contextRef="#ctx0" brushRef="#br0" timeOffset="63004.13">17985 12032 0,'25'-50'15,"-50"100"-15,99-174 16,1 74 0,99 0-1,173-74 1,-174 75 15,-73-1-15,-75 25-1,-75 0 1,-49 50 0,-1 25-1,51-1 1,49 1 0,74 0-1,75-50 1,-25-25-1,-25-74 1,-74 49 0,-25 75 15,-49 49-15,24 50-1,25-24 16,25-51-15,24-49 0,1-25-1,-1-24-15</inkml:trace>
  <inkml:trace contextRef="#ctx0" brushRef="#br0" timeOffset="63220.71">19473 11411 0,'50'-74'16,"-100"148"-16,100-173 15,-50 124 17,0 0-32,0 99 15,-25 49 1,25-24 0,-25-49-1,25-51 16,25-24-15,0-50-16</inkml:trace>
  <inkml:trace contextRef="#ctx0" brushRef="#br0" timeOffset="63421.38">19970 11362 0,'0'0'0,"24"-75"15,-24 100 16,0 25-15,-49 74 0,24 49-1,-49-24 1,49-25 0,0-49-1</inkml:trace>
  <inkml:trace contextRef="#ctx0" brushRef="#br0" timeOffset="64637.54">21756 11610 0,'0'25'63,"0"24"-63,0 1 15,-25 0-15,25-1 16,0 50 0,-25-74-1</inkml:trace>
  <inkml:trace contextRef="#ctx0" brushRef="#br0" timeOffset="64787.51">21855 11411 0,'0'0'0,"25"-49"0,-25-1 15,0 1 1,0 24 0</inkml:trace>
  <inkml:trace contextRef="#ctx0" brushRef="#br0" timeOffset="65070.42">22053 11585 0,'0'0'0,"50"74"32,-50-49-32,-25 0 0,25 0 15,0 0 16,0-75-15,50-49 0,24 24-1,1 26 1,-26 49 0,-24 74-1,-25-24-15,50 74 16,-50-74-16</inkml:trace>
  <inkml:trace contextRef="#ctx0" brushRef="#br0" timeOffset="65304.52">23715 11287 0,'0'0'0,"75"-24"15,-50 24-15,-25-25 32,-50 74-17,25 75 1,0 25 0,25-25-1,-24-49 1</inkml:trace>
  <inkml:trace contextRef="#ctx0" brushRef="#br0" timeOffset="65921.38">23591 11659 0,'0'0'0,"0"-24"16,50-26 15,-50 0-31,74 1 15,26-26 1,-26-24 0,1 50-1,-51 49 17,-24 99-17,0 25 1,-24-25-1,-1-25 1,25-49 0,25 0-1,49-75 1,-24 26-16,49-76 16,0 51-1,-74 49 16,0 25-15,-25 74 0,24 0-1,51-74 1,49-25 0,-25-25-1,-24-49 1,-26-50-1,-49 49 1,0 100 0,-25 74-1,25 25 1,50-24 0,99-26-1</inkml:trace>
  <inkml:trace contextRef="#ctx0" brushRef="#br0" timeOffset="66204.24">26196 11362 0,'0'0'15,"0"-25"-15,0-25 16,-25 50 15,1 25-15,-26 0-16,0 99 15,25-25 1,50 0 0,50-49-1,-1-50 16,-24 0-31</inkml:trace>
  <inkml:trace contextRef="#ctx0" brushRef="#br0" timeOffset="66470.61">26568 11387 0,'0'0'0,"50"0"16,-25 0-1,-1 24 1,1 26-1,-50 74 1,-24-50 0,24-49-1,0 0 1,50-50 0,49-49-1,1 24 1,49-74-1,-50 75 1,1-1 0</inkml:trace>
  <inkml:trace contextRef="#ctx0" brushRef="#br0" timeOffset="66655">27089 11411 0,'0'0'0,"25"25"31,-25 0-31,0 0 16,0 24-16,-25 26 31,0-26-31,1-24 16</inkml:trace>
  <inkml:trace contextRef="#ctx0" brushRef="#br0" timeOffset="66888.28">27436 11238 0,'50'-75'0,"-100"150"0,125-199 16,-75 74-16,0 100 31,0-1-15,-50 175-1,25-76 1,1-24 0,-1-74-1,25-25 1</inkml:trace>
  <inkml:trace contextRef="#ctx0" brushRef="#br0" timeOffset="67174.56">27387 11610 0,'49'-25'0,"-98"50"0,148-75 16,-49 25-1,49-24 1,-49 24 0,-1 0-16,1 0 15,-25 50 16,-50 25-15,0 24 0,0 1-1,25-26 1,0-24 0</inkml:trace>
  <inkml:trace contextRef="#ctx0" brushRef="#br0" timeOffset="67905.25">28032 11486 0,'0'0'16,"25"0"-16,-25-25 0,0 0 15,24 0 1,1 25-1,-74 25 1,49 25 0,-50 24-1,50 25 17,25-74-32,24 0 15,26-25 1,24 0-16,100 0 15,-51-50 1,-48-24 0,-51 0-1,-49 49 1,-74 25 0,24 49-1,25 26 1,1-50-16,73-25 15,1 24 1,49-48 0,-25-26-1,-24 25-15,-25 0 16,0 50 31,24 25-32,26 24 1,74-49 0,-1 0-1,-48-75 1,-76 25-16,26-123 16,-25 48-1,25-24-15,-1 0 16,26-149-1,-75 249 1,-25 73 0,-50 100-1,1 50 17,24-51-32</inkml:trace>
  <inkml:trace contextRef="#ctx0" brushRef="#br0" timeOffset="68248.46">27908 11039 0,'25'-25'16,"-1"1"15,-24-1-15</inkml:trace>
  <inkml:trace contextRef="#ctx0" brushRef="#br0" timeOffset="68472.56">26568 11064 0,'0'0'0,"-74"-25"0,24 25 15,1 0 1,49-25-1,-25 25 1</inkml:trace>
  <inkml:trace contextRef="#ctx0" brushRef="#br0" timeOffset="69238.6">30240 11436 0,'0'-25'15,"0"1"17,24 48-1,1 1-16,25 0-15,0 99 16,-26-25 0,-24-49-1,25-75 32,-25 0-31,50-49-1,49-75 1,25 25 0,-74 74-16,24 26 15</inkml:trace>
  <inkml:trace contextRef="#ctx0" brushRef="#br0" timeOffset="69904.35">30885 11610 0,'0'0'15,"24"0"-15,1 0 16,0-50 0,74-24-1,-49-1 1,-50 51 0,-50 24 15,-24 49-16,24 1 1,50 24 0,75-49-1,24 0 1,-25 0 0,-49 24-1,0 51 1,0 73-1,-25 1 1,0-1 0,-99-49-1,-1-124 1,1-74 15,49-75-15,50-49-1,100-1 1,49 100 0,24 25-1,-24 24 1,-50 0 0,-74 50-1,-25 25 32,-25 0-31,25 25-16,-25-1 15,25 26 1,0-50 0</inkml:trace>
  <inkml:trace contextRef="#ctx0" brushRef="#br0" timeOffset="70270.77">31951 11610 0,'0'0'0,"0"-25"31,-24 25 0,-1 0-31,-25 50 16,25 49-1,75-49 1,24-1 0,50-24-1,-74-25 16,-25-50-15,-25-49 0,0 49-16,-25-24 15,25 49 1</inkml:trace>
  <inkml:trace contextRef="#ctx0" brushRef="#br0" timeOffset="70587.52">32423 11659 0,'0'0'0,"25"0"16,-1 0-1,1 25 1,-25 0-16,25 0 16,-25 0-1,-25 0 16,25-1 1,25-48-17,0-26 1,0 25 0,-1 25-1,1 0 1,-25 50-1,0-25-15</inkml:trace>
  <inkml:trace contextRef="#ctx0" brushRef="#br0" timeOffset="70803.64">31629 11387 0,'0'0'16,"-99"-50"-1,74 50 1,25-25-16,-25 25 16</inkml:trace>
  <inkml:trace contextRef="#ctx0" brushRef="#br0" timeOffset="72804.81">3944 13718 0,'0'0'0,"0"-74"31,0 49-15,-25 25 0,1 0-16,-76 75 15,1 49 1,50 0 0,98-25 15,100 0-16,-50-49 1,-49-1 0,-50 1-1,-99 0 1,-50-50 0,50 0-1,74 0-15</inkml:trace>
  <inkml:trace contextRef="#ctx0" brushRef="#br0" timeOffset="73088.48">4316 14115 0,'0'0'0,"-24"0"31,-1 25-15,0 50-1,25 24 1,124-74 0,50-25-1,-25-25 1,-75-25 0,-49 1-16,-75-51 15,-74-24 1,-25 50-1,75 74 1</inkml:trace>
  <inkml:trace contextRef="#ctx0" brushRef="#br0" timeOffset="74321.57">32869 11957 0,'0'0'0,"0"-25"31,0 1 16,0 48-47,0 1 16,25 0 0,-50 25-1,0-1 1,1-24-16</inkml:trace>
  <inkml:trace contextRef="#ctx0" brushRef="#br0" timeOffset="75271.73">5631 14661 0,'0'0'0,"25"-74"31,-25 49-31,0 0 31,-25 25-15,0 50 0,-49 49-1,-25 25 1,74-74-16</inkml:trace>
  <inkml:trace contextRef="#ctx0" brushRef="#br0" timeOffset="75777.09">6648 13867 0,'0'-24'0,"-25"24"31,1 0-31,-1 24 16,0 76 0,25-26-1,25-24 1,49-75 0,1-50-1,-1-49 1,-49 50-1,-25 49 1,25 75 0,-25 74-1,25-75-15,24 51 16,50-76 0,-24-24 15,-26-74-16,-24-25 1,0 0 0,-25 74-1,0 0 1,74 50 0</inkml:trace>
  <inkml:trace contextRef="#ctx0" brushRef="#br0" timeOffset="76004.94">7442 13991 0,'25'0'0,"-50"0"0,124 0 16,-49-74 0,0 0-1,-26-26 1,-24 51 0,-74 73 15,0 101-16,24 23 1,75-24 0,99-74-1,-50-50-15</inkml:trace>
  <inkml:trace contextRef="#ctx0" brushRef="#br0" timeOffset="76471.89">9997 13743 0,'0'0'0,"-25"-49"15,25 24 1,-74 0-1,-50 75 1,74-1-16,-74 75 16,75 0-1,49-49 1,74-75 0,50-50-1,-25-49 1,-24-75-1,-1-74 1,-24-25 0,-50 149-1,0 99 1,-25 100 0,0 247 15,25-49-16,25-74 1,25-125 0</inkml:trace>
  <inkml:trace contextRef="#ctx0" brushRef="#br0" timeOffset="76755.12">10345 13892 0,'0'0'0,"0"-25"15,0 1 1,-25 73-1,-50 26 1,50 24 0,25-74-16,50 49 15,74-74 1,-25-25 15,1-74-15,-76-25-1,-48 0 1,-26 25 0,-24 74-1</inkml:trace>
  <inkml:trace contextRef="#ctx0" brushRef="#br0" timeOffset="77088.14">10741 13843 0,'0'0'0,"25"0"0,0 24 15,0-48 1,0 73 0,-25-24-16,-25 49 31,25-24-16,-25-25 1,25 0 0,50-75-1,24-49 1,-24 24-16,49 1 16,-49 74-1,-26 0 1,-24 25-1,0 0 1</inkml:trace>
  <inkml:trace contextRef="#ctx0" brushRef="#br0" timeOffset="77938.22">11014 13942 0,'0'0'0,"-25"0"15,1 0 1,48-25 47,26 0-63,0 0 15,-1 1-15,-24-1 16,0 25-1,-75 49 1,1 26 0,24-26-1,0 26 1,75-50 0,24-1 15,1 1-31</inkml:trace>
  <inkml:trace contextRef="#ctx0" brushRef="#br0" timeOffset="78371.75">12627 13768 0,'0'0'0,"0"-50"16,-25 50 15,0 25-31,0 50 16,-24 24 15,49-49-16,-25-50 1,75-25 0,24-74-1,25-1 1,0 1 0,-49 74-1,-25 75 1,-25 74-1,0 0 1,-25-74 0,25-26-1</inkml:trace>
  <inkml:trace contextRef="#ctx0" brushRef="#br0" timeOffset="78639.44">13247 13619 0,'0'0'0,"0"-25"16,-25 75 0,-25 49-1,26 1 1,48-26 0,51-24-1,49-50 1,0-25-1,-74-50 1,-50-98 0,-50 49-1,25 74 1</inkml:trace>
  <inkml:trace contextRef="#ctx0" brushRef="#br0" timeOffset="78871.7">13942 13297 0,'0'0'0,"24"-25"16,-24 0 0,0 75-16,-24-1 15,-26 75 1,25-49-16,25 98 15,25-48 1,49-51 0,-24-49-1</inkml:trace>
  <inkml:trace contextRef="#ctx0" brushRef="#br0" timeOffset="79022.14">13991 13718 0,'0'0'0,"0"-24"16,99-51 15,-49 50-15,-25-24-16</inkml:trace>
  <inkml:trace contextRef="#ctx0" brushRef="#br0" timeOffset="79822.49">10940 13967 0,'0'0'0,"0"-25"31,0 0-31,0 0 31,25-24-15,-25 24-1,-75 25 1,-24 25 0,25-1-1,49 1 1,74 0 0,26-25-1,-1-25 1,-24 25-1,-25 50 1,-25 24 0,0-49-16,0 25 15,49-1 1,-24-24 0,0-25 15,-25 50 0,-25-26-15,25 1-1,50-25 1,-25 0 0,-1 0-1,1-25 1,0 25-1</inkml:trace>
  <inkml:trace contextRef="#ctx0" brushRef="#br0" timeOffset="81723.66">15554 13917 0,'-25'-25'16,"50"0"-1,0 1-15,24 24 16,75-25 0,-24 50-1,-26 74 1,-74 25-1,-50-25 1,50-49 0,-24-75-1,48-74 1,51-50 0,49-25 15,0 25-16,-25 75 1,-74 74-16</inkml:trace>
  <inkml:trace contextRef="#ctx0" brushRef="#br0" timeOffset="82239.3">16397 13991 0,'0'25'0,"0"-50"0,25 50 16,25-74-1,-1-26 1,-24 1 0,-25-1-1,-49 75 1,-26 100 0,1 24 15,74-25-16,99-74 1,75-25 0,24-50-1,1-124 1,-100 75 0,-74 25-1,-1 74 1,1 49-1,0 51 1,25 48 0,-26 26-1,-24 24 1,-49-49 0,-75-25 15,-25-74-16,75-50-15,-50-50 16,74-98 0,50 23-16</inkml:trace>
  <inkml:trace contextRef="#ctx0" brushRef="#br0" timeOffset="82405.67">17464 13446 0,'0'0'16,"25"0"-16,-25-25 0,25 0 16,-50 25-1</inkml:trace>
  <inkml:trace contextRef="#ctx0" brushRef="#br0" timeOffset="83072.09">17663 13793 0,'0'0'0,"49"25"16,-24-25-1,0-25 1,49-25-1,-24-24 1,-50 49-16,25-25 16,-50 50-1,-74 50 1,-1 74 15,76 0-15,48-49-1,100-51 1,75-48 0,-25-26-1,-75-24 1,-25-26 0,-49 51-1,-50 123 16,25 25-15,75-24 0,73-50-1,-24-25 1,0-25 0,-49-74 15,-25-100-16,-26-74 1,1 75 0,-25 173-1,-25 75 1,1-1-16,-26 125 16,50 24-1,25-24 1,0-124-16</inkml:trace>
  <inkml:trace contextRef="#ctx0" brushRef="#br0" timeOffset="83223.24">18828 13694 0,'0'0'0,"0"-25"31,0 0-31,50 0 31,25 0-31,173-24 16</inkml:trace>
  <inkml:trace contextRef="#ctx0" brushRef="#br0" timeOffset="83538.92">20987 13148 0,'0'0'16,"24"-25"-16,1 0 0,-25 0 31,0 50-15,0 0-1,0 124 1,-25 25 0,1-1-1,-1-24 1,-25-50 0,50-74-16</inkml:trace>
  <inkml:trace contextRef="#ctx0" brushRef="#br0" timeOffset="83788.75">21334 13346 0,'0'0'0,"25"-74"0,0 0 16,-25 49 15,-50 124 0,25 50-15,0 0 0,1-1-1,-1-48 1,25-51 0</inkml:trace>
  <inkml:trace contextRef="#ctx0" brushRef="#br0" timeOffset="83955.55">21111 13743 0,'-25'0'15,"0"0"-15,25-25 32,25 25-32,74-24 31,25-1-16,-49 25-15</inkml:trace>
  <inkml:trace contextRef="#ctx0" brushRef="#br0" timeOffset="84355.57">21880 13892 0,'0'0'15,"25"0"17,-25 25-1,-25 0-31,0 0 16,0 24-16,0 50 31,1-74-31,-1 50 15,25-26 1,25-49 0,-1 0-1,51 0 1,-50-49 0,-1-26-1,1 1 1,-25-1-1,-74 75 1,24-24 0</inkml:trace>
  <inkml:trace contextRef="#ctx0" brushRef="#br0" timeOffset="85438.98">23542 13718 0,'0'0'0,"25"-124"31,-1 75-31,-24-1 15,-49-49 1,-1 74 0,-99 100-1,1 148 1,48-25 0,125-98-1,74-76 1,75-73-1,-50-50 1,-50-1 0,-24 26-1,-50 123 1,-50 76 15,-24 23-15,74-73-16</inkml:trace>
  <inkml:trace contextRef="#ctx0" brushRef="#br0" timeOffset="85806.19">23939 13644 0,'0'0'15,"25"-50"-15,-25 75 16,0 0-1,-50 99 1,0-49-16,25 24 16,1-74-1,73-25 1,51-75 15,-1-74-15,0 50-1,-49 49 1,-50 100 0,-25 49-1,25 25 1,25-74 0,123-25-1,-48-25-15,-1-50 16</inkml:trace>
  <inkml:trace contextRef="#ctx0" brushRef="#br0" timeOffset="86105.93">24956 13495 0,'74'-124'16,"-99"124"-1,-173 323-15,347-522 0,-199 150 16,-99 148 0,50 0 15,50 0-16,98-49 1,50-50 0,25-50-1,-49-24-15,24-100 16,-25-123 0,-24 48-1,-25 125 1,-75 224 15,50 73-15</inkml:trace>
  <inkml:trace contextRef="#ctx0" brushRef="#br0" timeOffset="86706.21">26692 13371 0,'0'0'15,"25"-49"1,-25 73-1,-25 1-15,25 25 16,0 74 0,-49 0-1,49-50 1,0-49 0,99-99 15,0-75-16,25 50 1,-49 49 0,-75 100-1,-25 49 1,-25 25 0,25-50-1,75-74 16,-25-49-31,24-1 16,1 0-16,49-74 16,-24 75-1,-75 74 1,0 49 15,0 0-15,24 1-1,51-50-15</inkml:trace>
  <inkml:trace contextRef="#ctx0" brushRef="#br0" timeOffset="87406.78">27759 13520 0,'0'0'0,"25"-50"0,0 1 16,-25-1-1,-100 100 1,-24 74-1,75-25 1,24-25 0,75-49-1,24-50 17,0-49-17,-24-25 1,0 0-1,-26 99 17,-24 49-32,0 26 15,0-26 1,25-24 0,25-50-1,-1 0 1,26-49-1,-26 24 1,1 75 15,-50 0-15,25-25 15,74-74-15,-49 49-1,-25 0-15,-1-49 16,1 74 0,-25 24-1,-49 76 1,-26 73 0,1 1-1,-26 24 1,1-24-1,25-25 1,-1-25 0,1-99 15,24-25-31,-74-100 16,50-48-1</inkml:trace>
  <inkml:trace contextRef="#ctx0" brushRef="#br0" timeOffset="87939.9">30041 13446 0,'0'0'0,"0"-75"31,0 26-31,-25 24 15,-49 25 1,-50 99 0,25 50-1,74 24 1,25-48 15,99-51-15,75-49-16</inkml:trace>
  <inkml:trace contextRef="#ctx0" brushRef="#br0" timeOffset="88438.76">30389 13619 0,'0'0'0,"0"-25"16,-50 25-1,-49 75 1,49 24-1,50-24 1,74-51 0,1-24-1,-25-24 1,24-51 15,0-49-15,75 25-1,-74 99 1,-51 74 0,1 50-1,-50-24 1,25-51 0,25-49 30,0-49-46,74-51 16,1 51 0,-51 49-1,-49 74 17,0 1-17,0-26 1</inkml:trace>
  <inkml:trace contextRef="#ctx0" brushRef="#br0" timeOffset="88655.6">31455 13570 0,'0'0'0,"-49"0"31,-1 24-31,0 26 15,26-25-15,-26 74 16,50-24 0,74-1-1,50-74 1,-49 25 0</inkml:trace>
  <inkml:trace contextRef="#ctx0" brushRef="#br0" timeOffset="89608.26">31827 13843 0,'-24'24'31,"-1"-24"-15,50-24 15,-1-1-16,1 0-15,50-74 16,-1-75 0,-24-24-1,-26 74 1,-24 99 15,-24 50-15,-51 99-1,50-50-15,1 0 16,24 26-16,0 48 16,24-48-1,51-51 1,-26-49 0,1-49-1,-25-51 1,24 1-1,-49 74 1,0 75 15,0-25-31,-24 24 0,24 26 16,49-1 15,26-74-15,-26-49-1,26-26 1,-26 1 0,-49 49-1,25 25 1,0 50 0,0-1-1,49-49 1,-49 0-1,49-25 1,-49 1-16,0-51 16,-50 26-16,0-26 31,-24 50-15,-26 50-1,1 99 1,49 25-1,25-50 1,50-74 0,-1-25-1,26-49 1,-26-100 0,-24 49-16,0-48 15,49-225 1,-49 274-1,-50 74 1,1 100 0</inkml:trace>
  <inkml:trace contextRef="#ctx0" brushRef="#br0" timeOffset="89924.24">33043 13743 0,'0'0'16,"25"0"0,-1-49-1,1 24 1,0-50 0,-25 26-16,-25 24 15,-99 75 1,25 74-1,49 25 1,50-25 15,100-25-31,48-74 32,26-50-17,-124 0-15</inkml:trace>
  <inkml:trace contextRef="#ctx0" brushRef="#br0" timeOffset="90807.48">4540 15629 0,'0'0'15,"0"-75"1,-25 75-16,0 0 31,0 50-15,0-1 0,-24 175-1,24-51 1</inkml:trace>
  <inkml:trace contextRef="#ctx0" brushRef="#br0" timeOffset="91789.61">4267 15976 0,'0'0'0,"-50"-99"31,50 74-15,50 25-1,-25-25 1,24 0 0,100-49-1,-99-1-15,49 1 16,-49 0 0,-26 49-1,-24 0 1,0 124-1,0 100 1,0 24 0,0-49-1,0-75 17,25-149-1,25-99-16,-25 75-15,-1-50 16,1 99 0,0 100-1,0 73 1,24-48 0,51-76-1,24-73 1,0-75-1,-75 0 1,-24 49 0,-75 150 15,26-26-15,-26 51-1,50-76 1,25 1-1,24-99 1,26-1 0,-50 1-1,0 74 1,-25 99 0,49 0-1,1-24 1,49-50-1,124-100 1,-74-24 0,-25-25-1,-49-75 1,-51 26 15,-24 49-15,0 99-1,-24 50 1,-1 74 0,0 50-1,50 24 1,0-24 0,-25-25-1</inkml:trace>
  <inkml:trace contextRef="#ctx0" brushRef="#br0" timeOffset="91990.67">6177 15728 0,'-25'-25'16,"25"0"15,0 0-31,25 1 15,49-1 1,-24-25 0,99 1-1,-75 49-15</inkml:trace>
  <inkml:trace contextRef="#ctx0" brushRef="#br0" timeOffset="92806.14">9402 15604 0,'0'-25'15,"-25"0"1,25 75 31,-25-1-32,0 125 1,1 25 0,-1-75-1,50-100-15,-25 1 16</inkml:trace>
  <inkml:trace contextRef="#ctx0" brushRef="#br0" timeOffset="93272.76">9079 16050 0,'0'0'0,"-24"-24"0,-1-1 31,25 0-15,74-25-1,75-49 1,-25 0 0,0-50-1,-99 99 1,0 75 15,-50 74-15,25 50-1,-25 25 1,0-75 0,25-49-1,25-75 17,0 0-17,24-99 1,1 0-1,0 124 1,-25 50 0,-1 24-1,1 1 1,50-26 0</inkml:trace>
  <inkml:trace contextRef="#ctx0" brushRef="#br0" timeOffset="93641.22">10196 15926 0,'0'0'0,"-25"0"31,50-24 0,24 24-31,1-50 16,74-25-1,-25 1 1,-74 24 0,-75 26-1,1 24-15,-1 24 16,1 26-16,-51 99 15,75 25 1,50-75 0,75-74 15,-26-25-31</inkml:trace>
  <inkml:trace contextRef="#ctx0" brushRef="#br0" timeOffset="95089.92">13148 15827 0,'0'0'0,"-25"-25"31,0 0-31,0 1 16,-24-1 0,-75 50-1,-25 49 1,-25 75 0,75-25-1,49 0 1,50-74-1,75-50 1,49-75 0,-75 1-1,26-1 1,-1-123 0,1-50-1,-26-75 1,-49 224-1,-25 124 1,-24 124 0,24 124-1,0 0 1,50-100 0,74-98-1,50-75 1,-50-25-16,50-99 15,-74 49 1,-26-49 0,-123 50 15,-50 148-15,0 26-1,74-26 1,75-49-1,74-75 1,25-49 0,0-25-1,-74 49 1,-50 51 0,0 123-1,-25-25 1,25 50-1,0-74-15,99 24 16,50-74 15,0-74-15,-25-50 0,-25-50-1,-74-74 1,0 25-1,-25 149 1,-99 222 0,24 100-1,50-124 1,25 0-16,0 75 16,75-100-1,24-99 1,25-49-1,-25-51 1,-49 1 0,-50 74 15,-50 75-15,1 99-1,49-50 1,99-74-1,25-75 1,-50 25 0,-24-24-16,0 49 15,-26 74 17,26 25-17,49-74 1,-74-25-1,25 0 1</inkml:trace>
  <inkml:trace contextRef="#ctx0" brushRef="#br0" timeOffset="95306.66">14512 15629 0,'0'0'16,"-74"0"-16,-1-50 16,1 25-1,74 0 1,124 1 0,99-26-1,-99 25-15</inkml:trace>
  <inkml:trace contextRef="#ctx0" brushRef="#br0" timeOffset="96090.85">16670 15703 0,'0'0'0,"0"-25"0,-74-74 32,49 74-17,0 25-15,-49 50 16,-25 49 15,49-25-31,25 51 16,25-76-1,25-24-15,74-25 16,-49-50 0,148-74-1,-123 50 1,-50 24 0,-1 50-1,1 75 1,-50 24-1,25-49 1</inkml:trace>
  <inkml:trace contextRef="#ctx0" brushRef="#br0" timeOffset="96355.96">16943 15703 0,'0'0'0,"25"-25"0,0 0 15,49 25 1,-49 25 0,-25 0 31,25-25-32,0-50-15,-1 26 16,26-26-16,74-74 15,-50 74 1,26 1 0</inkml:trace>
  <inkml:trace contextRef="#ctx0" brushRef="#br0" timeOffset="96606.3">17613 15678 0,'25'50'16,"-50"-100"-16,124 125 15,-24-100 1,24-50 0,-50-24-1,-24 0 1,-74 74 0,-1 50-16,-24 99 15,24 25 1,75-25-1,124-99 1,24-50 0</inkml:trace>
  <inkml:trace contextRef="#ctx0" brushRef="#br0" timeOffset="97528.18">20094 15356 0,'0'0'16,"0"-25"-16,-50 0 31,25 25-15,0 0-16,-99 99 15,25 25 1,74 25 0,25-50-1,100-74 17,-26-25-32,75-25 15,-25-74 1,-75 0-1,-49 25 1,0 24 0,0 75-1,0 49 1,0 50 0,0-49-1,0-51 1,50-123 15,49-50 0,25 25-15,-24 75-16,-26 49 31,-74 74-15,-25 75-1,0-50 1,1-24 0,48-100 15,1 0-31,25-25 16,-25 1-16</inkml:trace>
  <inkml:trace contextRef="#ctx0" brushRef="#br0" timeOffset="97824.18">21235 15232 0,'0'0'16,"-25"0"-1,-25 0 1,-74 74 0,50 50-1,74-25 1,99 1-1,100-51 1,-125 1-16,25-25 16,-74-1-1,-99-24 1,-50 0 0,24-24-1,100-76 1,0 26-1</inkml:trace>
  <inkml:trace contextRef="#ctx0" brushRef="#br0" timeOffset="97974.77">21681 15306 0,'75'-25'0,"-26"25"16,-247 50-16,272-75 0,50 25 31,-148 75-15,24-51-16,0 76 15,49-26 1,26-49 0</inkml:trace>
  <inkml:trace contextRef="#ctx0" brushRef="#br0" timeOffset="98192.14">22128 15505 0,'0'-25'0,"0"50"0,-50-50 16,50 50-1,0 49 1,25 0 0,25 1 15,-50-26-31,24-24 16,-24 0-1,-74 0 1,49-50-1</inkml:trace>
  <inkml:trace contextRef="#ctx0" brushRef="#br0" timeOffset="98391.46">22574 15331 0,'0'0'0,"25"-25"15,-50 100 1,25-26-1,0 50 1,0 25 0,-49 100 15,49-175-31</inkml:trace>
  <inkml:trace contextRef="#ctx0" brushRef="#br0" timeOffset="98556.66">22401 15802 0,'0'-25'16,"0"50"-16,0-74 0,24 49 15,1-25-15,25 0 16,124-74 0,-125 74-1,26 0-15,-26 0 16</inkml:trace>
  <inkml:trace contextRef="#ctx0" brushRef="#br0" timeOffset="99390.65">22946 15604 0,'50'0'32,"-25"0"-17,24-25 1,51-25-1,-51-24 1,-49 24-16,0 26 16,-74 73 15,-1 75-15,26-25-1,49 1 1,49-76-1,26-24 1,49-74 0,-25 0-1,0-26 17,-24 76-17,-50 48 1,-25 1-1,0 25 1,0 49 0,24-99 15,26-25-15,-25 0-16,74-49 15,-25 49 1,-49 25-1,0 25 1,-25 0 0,25 0-16,-25 24 15,124-24 17,-25-50-17,-24 0 1,24-49-1,-25-50 1,25-74 0,-49 49-1,-50 99 1,-74 25 15,49 25-31,-50 75 16,26 24-1,24 50 1,0-25 0,25 74-1,0-148 1</inkml:trace>
  <inkml:trace contextRef="#ctx0" brushRef="#br0" timeOffset="99607.36">24137 15455 0,'-25'0'16,"1"-25"-16,73 50 0,-98-75 16,24 50-1,25-24-15,25 24 16,24-25-16,26 0 15,-1 0-15,124 25 32,-123-25-32</inkml:trace>
  <inkml:trace contextRef="#ctx0" brushRef="#br0" timeOffset="101191.88">26196 15455 0,'0'0'0,"0"-25"16,-25 50 0,-24 25-16,24-1 15,-25 26 1,25 73-16,75-73 31,25-50-15,-1-25-16,25-75 15,-49 1 1,-1-25 0,-49 49-1,0 124 17,0 50-17,25-49 1,25-50-1,-25-25 1,-1-75 0,1 26-1,-25-1-15,25-74 32,-25 50-32,25 49 15,-25 0 1,-25 75-1</inkml:trace>
  <inkml:trace contextRef="#ctx0" brushRef="#br0" timeOffset="101424.43">26841 15629 0,'0'-50'15,"0"100"-15,0-125 16,25 75-1,-50 75 17,25-26-32,0-24 0,-25 49 31,25-49-15,0 25-1</inkml:trace>
  <inkml:trace contextRef="#ctx0" brushRef="#br0" timeOffset="101690.14">27312 15430 0,'0'0'0,"25"-25"15,-25-24 1,0 24-1,-25 50 1,1 74 0,-1 25 15,0 25-15,0-50-1,25 0 1,-25-74-16</inkml:trace>
  <inkml:trace contextRef="#ctx0" brushRef="#br0" timeOffset="102074.27">27188 15827 0,'0'0'0,"25"-25"16,-25-49 0,25 49-1,49-25 1,50 1-1,-24-1 1,-51 25 0,-73 75 15,-1 0-15,0-26-1,25 51 1,25-50-1,0-1-15,74-48 16,-25-1 0,-24 0-1,-1 75 1,-24 24 0,25 1-1,-25-51 1,-1-24-1</inkml:trace>
  <inkml:trace contextRef="#ctx0" brushRef="#br0" timeOffset="102239.59">27213 15108 0,'0'0'0,"-49"-25"0,24 0 15,0 0 1,50 0 0</inkml:trace>
  <inkml:trace contextRef="#ctx0" brushRef="#br0" timeOffset="102523.28">29322 15207 0,'0'0'0,"25"0"15,-1 50 16,-24-1-31,0 1 16,-24 74 0,-1 0-1,0-25 1,-25-74 0</inkml:trace>
  <inkml:trace contextRef="#ctx0" brushRef="#br0" timeOffset="103190.11">29173 15604 0,'0'0'16,"25"-50"-1,-50 1 1,75 24 0,24 0-1,25-49 1,0 24-1,-24 0 1,-50 50 0,0 25-1,-25 25 1,24-1-16,-24 75 16,-24 0-1,24-74 1,49-75 15,50-24-15,1-51 15,-51 76-31,1-26 16,24 50-1,-49 50 16,-25-26-31,25 26 16,0-50-16,24 25 16,50-50-1,-24-25 1,-1-24 0,-49-25-1,-50 99 16,1 25-15,-1 24-16,0 50 16,25 50 15,74-124-15,50-25-1,25-25 1,-74 0-16</inkml:trace>
  <inkml:trace contextRef="#ctx0" brushRef="#br0" timeOffset="104923.71">3647 16844 0,'0'0'0,"0"-25"16,0 1 15,0 48-31,0 1 16,-25 25-16,25-1 15,-50 150 1,25-1-1,1-74 1,24-74 0,24-50-1,1-25 1,50-49 0,-1-25-1,-24-1 1,-1 26-1,-24 74 1,0 25 0,-25 99-1,25 0 1,-1-25 0,1-74-1,25-25 1,-25-50-16,49-24 15,-24-1 1,-25 1 0,-25 124 15,0 24 0,49-24-15,26-26-1,-1-48 1,0-26 0,-24 0-1,-25 1 1,-25 24 0,-25 124-1,-25 75 1,26 99-1,-26 0 1,-49-75 0,24-74-1,26-124 17,24-99-17,0 0-15</inkml:trace>
  <inkml:trace contextRef="#ctx0" brushRef="#br0" timeOffset="105390.16">4961 17365 0,'0'0'15,"50"-25"-15,-50 50 16,-50 25-1,26 49 1,-1 0 0,25 50-1,-25-50 17,25-24-17,-25-75-15,0-25 16,25-74-1,25-100 1,25-24 0,24 0-1,1 99 1,-26 74 0,1 75-1,-50 99 1,0 25-1,-50 0 1,1-25 0,73-100 15</inkml:trace>
  <inkml:trace contextRef="#ctx0" brushRef="#br0" timeOffset="105673.83">5458 17216 0,'0'0'0,"0"-24"31,-25 98-15,0 50 0,25-25-1,74-49 1,-24-25-16,49-25 15,-49-50 1,-1-24 0,-98-50-1,-50 24 17,24 26-17</inkml:trace>
  <inkml:trace contextRef="#ctx0" brushRef="#br0" timeOffset="105890.67">6028 16919 0,'0'0'0,"50"-50"31,-50 100-31,-25 74 16,0 25-1,0 24 1,25-24 0,0 0-1,0-100 1</inkml:trace>
  <inkml:trace contextRef="#ctx0" brushRef="#br0" timeOffset="106290.74">5929 17613 0,'0'-49'15,"0"98"-15,0-148 0,0 49 16,25 26-16,24-51 16,51-49-1,24 25 1,-50 24 0,-49 26-1,-25 98 16,0 76-15,-25 48 0,25-49-1,0-49 17,0-51-17,25-73 1,24-50-1,26-1 1,-26 100 0,-24 25-1,0 50 1,0 24 0,0-25-1</inkml:trace>
  <inkml:trace contextRef="#ctx0" brushRef="#br0" timeOffset="106690.37">6822 17464 0,'25'-24'0,"-50"48"0,99-98 15,-24 0 17,-25-1-17,24 1 1,-24 99 15,-25 24-31,0 1 16,0 49-1,75-25 1,-1-49 0,25-25-1,0-49 1,-49 24-16,0 0 15,-25 50 1,-25 49 0,-50 1-1,25-26 17,0-74-1,25-74-31</inkml:trace>
  <inkml:trace contextRef="#ctx0" brushRef="#br0" timeOffset="106857.32">7814 17117 0,'0'0'0,"50"0"0,-50 25 16,25 49-1,-50 26 1,25 24-1,-50 0 1,25-50 0</inkml:trace>
  <inkml:trace contextRef="#ctx0" brushRef="#br0" timeOffset="106999.35">7938 17192 0</inkml:trace>
  <inkml:trace contextRef="#ctx0" brushRef="#br0" timeOffset="107207.89">8236 17241 0,'0'0'0,"25"25"0,0 25 16,-1-1 0,1 26-1,25-26 17,-1 1-17,-24-1-15,-25 1 16,-49 24-1,-26-49 1</inkml:trace>
  <inkml:trace contextRef="#ctx0" brushRef="#br0" timeOffset="107841.32">9898 17167 0,'0'0'0,"0"-25"32,-25 25-1,25 50-31,-25 74 16,1 74-1,-1 0 1,0-73-1,50-51 1</inkml:trace>
  <inkml:trace contextRef="#ctx0" brushRef="#br0" timeOffset="108757.56">9774 17762 0,'0'0'15,"0"-74"1,-25-1-1,75 1 1,74-1 0,49 1-1,-49-25 1,-49 49 0,-75 25-1,25 25 1,-50 75-1,25 74 1,-25 24 0,50-24-1,-25-74 17,25-75-17,24-100 1,51 1-1,-51 49 1,1 26 0,-1 98-1,26-24 1,24-26 0,0-48-1,-24-1 1,-51-74-1,-24 24 1,-49 75 0,-1 50 15,25 49-15,25-49-1,50-26 1,74-48-1,-25-51 1,1-24 0,-26 49-1,-49 26 1,-25 48 0,25 51-1,24-1 1,26-49-1,24-75 1,0-49 0,0-74 15,-49-76-15,-25 51-1,0 148 1,-1 75-1,-48 99 1,-1 75 0,-25-26-1,-24 26 1</inkml:trace>
  <inkml:trace contextRef="#ctx0" brushRef="#br0" timeOffset="108940.85">11634 17365 0,'0'0'0,"0"-25"31,-24 25-31,-1 0 16,50-24-1,24-1 1,26 0-16</inkml:trace>
  <inkml:trace contextRef="#ctx0" brushRef="#br0" timeOffset="109358.3">13693 17192 0,'0'0'0,"-24"-50"15,-1 50 1,0 25 0,0 49-1,-24 100 1,-26 24-1,26-24 1,24-75 0,0-74-16</inkml:trace>
  <inkml:trace contextRef="#ctx0" brushRef="#br0" timeOffset="109940.88">13321 17837 0,'0'-50'15,"0"100"-15,25-249 16,0 100-1,49 49 1,26 25 0,24-24-1,0-1 1,-50-24 0,-24 24-1,-25 50 1,-50 75-1,0 49 1,-25 49 0,25-74-1,25-74 17,0 0-17,75-99 1,24-26-1,0 1 1,-74 74 0,-25 75-1,0 49 1,0-49-16,50-1 16,74-49-1,25-24 1,-50-51-1,-50-98 1,-49 24 0,-49 124 15,-26 50-15,51 74-1,48 50 1,26-100-16</inkml:trace>
  <inkml:trace contextRef="#ctx0" brushRef="#br0" timeOffset="110474.52">16894 17514 0,'0'0'16,"-75"0"-16,26 25 0,-1 0 15,0 24 1,50 26-1,0 49 1,0 0 0,-25-25-1,25-74 1,-24 0 0,24-100-1,-25 1-15,25-1 16,49-322 15,1 249-31,0-1 0,99-50 31,-25 150-15,-75 98 0,-24 150-1,-99 49 1,-26-50-1,26-74 1,74-99-16</inkml:trace>
  <inkml:trace contextRef="#ctx0" brushRef="#br0" timeOffset="110776.83">17588 17266 0,'0'0'0,"25"0"0,-199 74 47,100-49-47,24 50 15,50-51 17,124 1-17,50-50 1,-25-49-1,-75-25 1,-49 0 0,-25 24-1,0 50 1,25 50 0</inkml:trace>
  <inkml:trace contextRef="#ctx0" brushRef="#br0" timeOffset="111161.25">18159 17167 0,'74'25'15,"-74"-1"1,25 1-16,-124-99 0,198 247 31,-124-98-31,25-1 16,-49 100 0,-51 74-1,26-99 1,49-75-1,0-74 1,25-25 0,0-74-1,50-74 1,49-100 0,0 25-1,25 49 1,25 75 15,-124 124-31,0 50 16,-25 74-1,-50 49 17,-49 26-17</inkml:trace>
  <inkml:trace contextRef="#ctx0" brushRef="#br0" timeOffset="112240.57">18729 17316 0,'0'0'0,"0"-25"31,0 50-31,-25-1 16,25 51-1,-24-26 1,48-24 0,1-25-16,50-25 15,-26-24 17,1-26-17,-25 51 1,24 24-1,-49 49 1,-24 50 0,-1-24-1,50-26 1,24-24 0,26-74-1,49-125 1,-25-24-1,0-1 1,-49 75 0,-50 149-1,-50 124 17,-24 49-17,24-24 1,50-50-1,25-99-15,0-25 16,99 0 0,0-50-1,-25-124 1,-49 75 0,-75 99-1,-50 75 1,-24 49-1,49-50 1,50-49 0,25-25 15,50-25-15,-1-74-1,-24 0 1,-1 74-1,-24 99 1,-25 25 0,0-24-1,25-50 1,49-25 0,26-50-1,-1-24 1,0-75-1,50-75 1,-50 51 0,-74 148 15,-50 25-15,-74 149-1,24 0 1,26 0-1,24-50 1,0-74 0,50-1-16</inkml:trace>
  <inkml:trace contextRef="#ctx0" brushRef="#br0" timeOffset="112490.82">20168 17316 0,'0'0'16,"50"-75"15,-1 75-31,75-74 16,-99 74-1,0 25 17,-50 49-17,-49 25 1,-1 0-1,75-49 1,75-50 0,24 0-1</inkml:trace>
  <inkml:trace contextRef="#ctx0" brushRef="#br0" timeOffset="112991.62">20739 17340 0,'99'-99'15,"-198"198"-15,173-198 31,-124 149-31,1 24 16,-1 1 0,50-1 15,0-49-15,25-25-1,49-25 1,1-25-1,49-24 1,-50 24 0,-49 50-1,0 25 1,-25 25-16,-25 24 16,25-49-1,25 0 1,49-25-1,26-25 1,-1-25 0,-25 50 15,-49 0-15,0 0-1,0 25 1,24-25-1,1 0 1,-25-25 0,-1-24-1</inkml:trace>
  <inkml:trace contextRef="#ctx0" brushRef="#br0" timeOffset="114707.21">23021 17216 0,'0'0'0,"-75"-49"16,51 24 0,-1 50-16,0 0 15,25-1-15,-25 100 16,75 0-1,49-74 1,0-75 0,1-24-1,-76-51 17,-48 1-17,-26 25 1,0 74-1</inkml:trace>
  <inkml:trace contextRef="#ctx0" brushRef="#br0" timeOffset="115123.9">23542 17142 0,'0'0'0,"49"-124"15,-49 49 1,25 100 15,-50 25-15,25 49 0,0 149-1,-24 75 1,-26-1-1,50-173-15,-25 25 16,25-150 0,99-73-1,50-100 1,-74-49 0,-75-26-1,-25 51 1,-74 73-1,49 100 1,0-24 0</inkml:trace>
  <inkml:trace contextRef="#ctx0" brushRef="#br0" timeOffset="115591.3">24807 17266 0,'0'0'15,"-25"-25"1,0 0 0,50 1 15,25-1-15,49-25-1,-49 0 1,-50 1-1,-25 24 1,-50 25 0,-49 99-1,25 50 1,50 0 0,98-75-1,1-49-15,49 0 16,50-50-1,-100 0 1</inkml:trace>
  <inkml:trace contextRef="#ctx0" brushRef="#br0" timeOffset="115874.61">25154 17117 0,'0'0'0,"25"0"31,-25 50-15,25-1 0,0 1-16,-25 24 15,0 1 1,0-50 0,0-1-1,0-73 1,24-75-1,26 0 1,25-25 0,-51 124-1</inkml:trace>
  <inkml:trace contextRef="#ctx0" brushRef="#br0" timeOffset="116158.3">25526 17092 0,'0'0'16,"0"25"0,25 25-16,-25-25 15,0 24 1,-49 1 0,24-25-1,0-25 1,25-50-1,50-74 1,49-25 0,0 50 15,-25 49-15,-49 50-16</inkml:trace>
  <inkml:trace contextRef="#ctx0" brushRef="#br0" timeOffset="116457.54">25998 17018 0,'0'0'16,"0"25"-1,-25-25 1,-50 49 0,26 26-1,49 24 1,99-74-1,0-25 1,-24-50 15,-50-24-15,-25-26 0,0 1-1,24 25 1,1 49-1</inkml:trace>
  <inkml:trace contextRef="#ctx0" brushRef="#br0" timeOffset="116709.51">26320 17018 0,'50'49'0,"-25"-24"16,-100-99-16,150 198 0,-51-74 16,-24 24-1,-24 0 1,-26-24-1,50-25 1,-25-25 0,75-75 15,24-24-15,50-75-1,0 1 1,-74 98-16,0 51 15,-26-1-15</inkml:trace>
  <inkml:trace contextRef="#ctx0" brushRef="#br0" timeOffset="117975.44">27734 16819 0,'0'0'0,"25"0"15,-25 50 32,0 24-47,-25 1 16,0 24-1,1 0-15,-26 75 16,25-100 0,25-49 15,25-50-31,49-49 15,26-50 1,-1 25 0,-25 74 15,-74 50-15,0 74-1,0-25-15,-25-24 16,25 0-16,-24 49 15,48-99 1</inkml:trace>
  <inkml:trace contextRef="#ctx0" brushRef="#br0" timeOffset="118543.02">28379 17117 0,'0'0'0,"0"-25"16,0 0-16,-25 25 31,1 0-31,-1 25 16,-50 50 0,26 24-1,49-25 1,25-49-1,-1-25 1,51-49 0,-1-51-1,-24 26 1,-50 24 0,49 100-1,-49 0 1,0 74 15,0-100-31,50-48 47,49-76-31,25 1-1,0 25 1,-24 49-1,-51 50 1,-49 49 0,-74 50-1,-26-25 1,51-49 0</inkml:trace>
  <inkml:trace contextRef="#ctx0" brushRef="#br0" timeOffset="118958.72">29719 17092 0,'0'0'15,"25"-74"1,-25 49-16,-25 25 16,0-25-1,-25 25-15,-49 50 16,25 24 0,49 26-1,50-76 1,24-24-1,51-49 1,-1-1 0,-25-24-1,-49 49 17,0 50-17,-25 49 1,-25 50-1,50-49 1</inkml:trace>
  <inkml:trace contextRef="#ctx0" brushRef="#br0" timeOffset="119324.74">30562 16869 0,'0'0'0,"25"-50"31,0 26-31,0 24 16,-1 0 0,1 24-1,0 51 1,-25 24-1,-25 25 1,-49-49 0,49-1-1,25-49 1,50-25 0,24 0-1,25-50 1,-24 25-1</inkml:trace>
  <inkml:trace contextRef="#ctx0" brushRef="#br0" timeOffset="119508.25">30736 17167 0,'0'0'0,"-25"0"15,0 0 1,0 0-1,50-25 1,99-25 0,0 1-1,-49 24-15</inkml:trace>
  <inkml:trace contextRef="#ctx0" brushRef="#br0" timeOffset="120358.82">31108 17018 0,'0'25'16,"25"-25"-1,24-25 1,-24 0 0,0 25-1,0-25 1,-25 0-1,0 1 1,-50 24 0,1 24-16,-1 51 15,25-1 1,0-24 0,50-25-1,50 0 1,-1-50-1,25 0 1,-24-25 0,-1 25 15,-24 1-15,-26 24-1,1 0 1,0 24-1,-25 1 32,25-25-31,0 0 46,-25 25-46,24-25 31,1 0-47,-25 25 16,0 0-1,-25 0 1,1-1-1,-1 1 1,0-25 0,0 0-1,50-25 17,0-24-32,0 24 15,99-99 1,-50 74-1,75-49 1,-50 74 0</inkml:trace>
  <inkml:trace contextRef="#ctx0" brushRef="#br0" timeOffset="120658.02">32224 17018 0,'0'0'0,"0"25"15,-25-25 32,1 0-47,-1 24 16,0 1-16,25 50 16,-25-26-1,25-24 1,25 0-1,0-25 1,0-74 0,-1-26 15,1-24-15,-25 50-16</inkml:trace>
  <inkml:trace contextRef="#ctx0" brushRef="#br0" timeOffset="121625.55">32596 16968 0,'0'-25'15,"0"1"1,0 48 0,-24 26-1,-1 49 1,0 25-1,0-74 1,25-25 0,0-50 15,25 0-31,0 0 16,24-74-1,26 49 1,-50 26-16,-1-1 15,-24 99 1,-24 26 0,-26-26 15,25-24-15,25-26 15,25-73-16,25-26 1,24-24 0,-24 25-1,-26 74 1,-24 49 0,0 26-1,-24 24 1,24-49-1,24-1 1,-24-24 0,25-25-1</inkml:trace>
  <inkml:trace contextRef="#ctx0" brushRef="#br0" timeOffset="122310.15">32993 17340 0,'25'-24'16,"0"-1"0,-25 0-1,74 0 1,-49-24 0,0 24-1,0 0 1,-25 0-1,-50 25 1,-24 25 0,24 25 15,0 24-15,26 0-1,48-49-15,26 25 16,24-25-1,1-25 1,-1-25 0,1-50-1,-26 1 1,1 0 0,-50 49-1,-50 50 16,-24 49-15,24 0 0,50-24 15,25-50-15,25 0-1,-25-25 1,24-24-1,-49 73 17,-25 1-32,25 25 15,-49 24 1,24-24 0,25-25 15</inkml:trace>
  <inkml:trace contextRef="#ctx0" brushRef="#br0" timeOffset="122675.18">33564 17316 0,'0'0'0,"0"-25"15,25 50 1,-50-1-1,-25 51 1,25-26 0,1-49-1,24 25 1,-25-25 0,74-49-1,1-26 1,0 50-1,-26 1 1,1 73 0,-50 1 15,1 24-15,-26-24-1,25-25-15</inkml:trace>
  <inkml:trace contextRef="#ctx0" brushRef="#br0" timeOffset="123009.28">33638 17688 0,'25'0'31,"-75"0"-31,26 0 16,-1 0 15,25 24-15,25-24 15,-25-24 0,24 24-15,-24-25 15,-24 25-15</inkml:trace>
  <inkml:trace contextRef="#ctx0" brushRef="#br0" timeOffset="123658">31778 17861 0,'0'0'0,"0"-24"32,-25 73-17,0 1 1,0 24-16,-49 100 15,-25 49 1,-25-24 15,24-51-15,51-73 0</inkml:trace>
  <inkml:trace contextRef="#ctx0" brushRef="#br0" timeOffset="123875.38">32051 18233 0,'49'-99'15,"-98"198"-15,73-148 47,-48 98-47,-1 75 16,0 25-1,-25 0 1,1-50 0,-50-49-1</inkml:trace>
  <inkml:trace contextRef="#ctx0" brushRef="#br0" timeOffset="124109.28">31257 18581 0,'-75'-25'15,"323"149"-15,-421-223 0,-1 24 16,149 75 0,100-25-1,198 1 1,124-1 0,-1 25-1,-48-25 1,-100 0-1,-99 0 1,-100 25 0</inkml:trace>
  <inkml:trace contextRef="#ctx0" brushRef="#br0" timeOffset="124425.99">31232 18556 0,'0'0'0,"-149"25"31,124-25-31,-24-25 16,24 25-1,50 25-15,124-25 31,123 25-31,101-1 16,-26 1 15,-74-25-15,-50 0 0,-49-49-1,-100 49-15</inkml:trace>
  <inkml:trace contextRef="#ctx0" brushRef="#br0" timeOffset="124567.33">33390 18854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6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7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8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29T02:52:04.5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5309 0,'25'0'31,"-25"25"-16,0-1-15,0 26 16,-25 24 0,25 1-1,-25-1 1,25 1 0,0-26-1,25-49 1,49 25-1,1-50 1,24 25 15,-49 0-31</inkml:trace>
  <inkml:trace contextRef="#ctx0" brushRef="#br0" timeOffset="316.18">1786 5358 0,'0'0'0,"0"-24"16,0-1 15,25 25-31,0-25 0,49-25 16,-49 26 0,49-1 15,-74 0-31</inkml:trace>
  <inkml:trace contextRef="#ctx0" brushRef="#br0" timeOffset="518.24">1761 5631 0,'0'0'16,"25"-25"0,50 1-1,49-1 1</inkml:trace>
  <inkml:trace contextRef="#ctx0" brushRef="#br0" timeOffset="1033.14">2456 5458 0,'0'-25'16,"0"0"-16,-25 0 15,-25 25 1,26 0 0,-51 25-1,26 49 17,24 1-17,0 24 1,50-74-1,24-25 1,26-25 0,-1-25-1,-24-24 1,-25 0 0,0 24-1,-25 25 1,0 50 31,0 0-47,0 24 15,0 1 1,0 0-16,24 24 16,-24-24-16</inkml:trace>
  <inkml:trace contextRef="#ctx0" brushRef="#br0" timeOffset="1382.45">2679 5433 0,'0'-25'15,"0"50"-15,25-50 16,-25 0-1,25 75 1,0-25-16,-25-1 16,0 26-1,24 0 1,-24-26 0,25-48 15,-25-26-16,50-24 1,-1-26 0,-49 76-16,0-1 15,25 25-15</inkml:trace>
  <inkml:trace contextRef="#ctx0" brushRef="#br0" timeOffset="1917.59">3126 5532 0,'49'-25'31,"-49"0"-15,50 1-1,0-51 1,-1 26-16,-24-1 16,0 0-16,24-49 15,-49 0 1,0 0 0,0 24-1,0 26 16,-24 49-15,-26 0 0,25 74-1,-24 0 17,49-24-32,-25 25 15,25 49 1,0-75-16,0 50 15,49-24 1,1-50 0,24-1-1,26-48 1,-26-1 0,-49 0-1</inkml:trace>
  <inkml:trace contextRef="#ctx0" brushRef="#br0" timeOffset="2149.69">3721 5185 0,'0'0'0,"0"-25"32,-25 50-1,25 24-16,0-24 1,0 50 0,0-26-1,0 1 1</inkml:trace>
  <inkml:trace contextRef="#ctx0" brushRef="#br0" timeOffset="2292.19">3721 5110 0,'0'0'15,"-25"-49"17</inkml:trace>
  <inkml:trace contextRef="#ctx0" brushRef="#br0" timeOffset="2717.12">3845 5334 0,'0'0'16,"25"0"-16,0 0 0,24-25 15,1 0 17,0-25-17,-1 26 1,-49-26 0,0 25-1,-25 25 1,-24 0-1,-1 50 1,25-1 0,0 1-1,1 0-15,48-26 16,1 26 0,0-50-1,50 25 1,-1-50-1,-49 25 1</inkml:trace>
  <inkml:trace contextRef="#ctx0" brushRef="#br0" timeOffset="2999.75">4267 5210 0,'25'-25'0,"-50"50"15,50-75 1,-1 50-1,1 0 1,0 25-16,0 24 16,0 1-1,-25 24 1,0-49 0,0-50 15,24 1-16,1-51 1,25-24 0,-25 74-1,-1 0-15</inkml:trace>
  <inkml:trace contextRef="#ctx0" brushRef="#br0" timeOffset="4436.2">5755 5061 0,'0'-25'16,"-25"25"15,25 25-15,0 0-1,-24 24-15,24-24 16,0 25-16,0-1 16</inkml:trace>
  <inkml:trace contextRef="#ctx0" brushRef="#br0" timeOffset="4916.3">6028 4788 0,'0'-25'16,"0"50"-16,25-50 15,-25 0 1,0 50 0,-25 0-1,25 0-15,0 99 16,-25 25-1,0-1 1,50-73 0,0-26-1,50-49 1,24-24 0,0-51-1</inkml:trace>
  <inkml:trace contextRef="#ctx0" brushRef="#br0" timeOffset="5118.76">6078 5061 0,'-25'0'0,"50"0"0,-50-25 15,0 25 1,50-25 15,74 0-15,25 0-1</inkml:trace>
  <inkml:trace contextRef="#ctx0" brushRef="#br0" timeOffset="5636.22">5656 4763 0,'-50'0'16,"50"-25"-1,0 50 17,25 0-17,0 0 1,0-25-1,0 0 1,-50-25 31</inkml:trace>
  <inkml:trace contextRef="#ctx0" brushRef="#br0" timeOffset="6365.54">7169 4912 0,'-25'0'47,"25"25"-16,0 49-15,0-24-1,0-25-15,25-1 16,25-24 15,-25 0-31,-1-49 16,1-26-1,-25 50 1,25 50 15,-25 0-31,25 50 16,24-1-1,1-49 1,0-25 0,-25-25 15,-1-25-15,1-24-1,0-25 1,-25 49-1,0 25 1</inkml:trace>
  <inkml:trace contextRef="#ctx0" brushRef="#br0" timeOffset="6817.22">7864 5036 0,'25'-25'16,"-50"50"-16,50-75 16,-25 25-16,24 1 15,-24-26 1,0 25 0,-24 25-1,-51 0 1,26 75-1,-26 24 1,75-25-16,-25-49 16,25 25-16,25-50 15,25 0 1,24-50 0,1-24-1,-51-1 1,1 26-1,-25 24 1,25 50 15,-25-1-15,0 1 0,25 75-1,-25-76-15,0 51 16</inkml:trace>
  <inkml:trace contextRef="#ctx0" brushRef="#br0" timeOffset="7118.17">8360 4887 0,'0'-25'15,"0"50"-15,0-75 16,-25 50-1,0 0 1,25 25-16,-49 25 16,49-25-1,25 24 1,-1-24 0,1 0-1,0 0 1,-50 24 15,-49-24-15,-1 0-1</inkml:trace>
  <inkml:trace contextRef="#ctx0" brushRef="#br0" timeOffset="8717.32">9551 4937 0,'0'0'0,"0"-25"31,0 0 0,-25 25-15,0 0-1,0 25 1,0 0-16,1-1 16,-26 51-1,50-1 1,25-24-1,49 0 1,-49-26-16,0 1 16,24 50-1,-49-51 1,-24 1 0,-51 0-1,1-25 1,-1 0-1,51-50 1</inkml:trace>
  <inkml:trace contextRef="#ctx0" brushRef="#br0" timeOffset="9150.54">9873 4689 0,'0'0'16,"0"24"15,0 51-15,-25 49 0,25 25-1,-24-50 1,24-49-1,0-26 17,0-73-32,49-26 15,1 26 1,-1-1 0,1 25-16,0 0 15,-1 25 1,-24 75-1,0-1 1,-25 26 0,25-26-1,24-49 1</inkml:trace>
  <inkml:trace contextRef="#ctx0" brushRef="#br0" timeOffset="9453.64">10568 4986 0,'0'0'16,"-25"0"-1,-25 50 17,1 24-17,24 1 1,50-1-1,24-74 1,26-25 0,-1-24-1,-24 24-15,-50-25 16,0 1 15,-50 24-15,25 25-16,1 0 15</inkml:trace>
  <inkml:trace contextRef="#ctx0" brushRef="#br0" timeOffset="9901.06">10865 5011 0,'0'0'15,"0"25"1,0 0-1,0 0 1,0-1-16,0 51 16,25-50-1,0-25 1,25-25 0,-1-50-1,1 1 1,-50 49-1,25 50 17,-25 25-1,0-1-15,25-24-16,-1-25 15,51 0 1,-26-50-1,-24-24 1,-25-1 0,0 1-1,-25 24 1</inkml:trace>
  <inkml:trace contextRef="#ctx0" brushRef="#br0" timeOffset="10200.48">11535 5036 0,'0'0'0,"0"25"0,0 49 32,-25-74-17,50-49 16,0 24-15,0-25-16,24 0 16,26-24-1,-1 49 1,-49 50 0,-25 0-16,25 24 15,-25 1-15,0 25 16,-25 24-1</inkml:trace>
  <inkml:trace contextRef="#ctx0" brushRef="#br0" timeOffset="10733.35">13396 4763 0,'0'0'0,"0"-25"15,0 50 17,0 0-32,-25 99 15,0 0 1,-24 25-1,24-75 1,0-49 0</inkml:trace>
  <inkml:trace contextRef="#ctx0" brushRef="#br0" timeOffset="11234.61">13222 5086 0,'0'-25'15,"0"50"-15,0-75 16,0 25 0,50 0-1,24-24 1,50-26 0,-49 26-1,-1-1 1,-49 25 31,-25 50-32,0 25-15,0-1 16,0 1-16,-25 74 16,0-25-1,0-49 1,25-75 15,25-74-15,25-1-1,-25 76 1,-1 24 0,26 24-1,-50 26-15,0-25 16,25 49-1,-25-49-15,0 25 0,25-25 32,-1-25-32</inkml:trace>
  <inkml:trace contextRef="#ctx0" brushRef="#br0" timeOffset="11634.23">14190 4887 0,'0'-25'0,"0"50"0,-25-50 31,0 50-31,-25 0 16,1 0-16,-1 24 15,-24 51 1,74-76-16,-25 1 16,75 0-1,98-99 1,-48-1-1,-26 1 17,-49 49-17,24 0 1,-49 75 0,0-1-1,25 26 1,-25-26-16,50 1 15,24-50 1,1 0 0,49-74-1,-75 24 1</inkml:trace>
  <inkml:trace contextRef="#ctx0" brushRef="#br0" timeOffset="11851.15">14934 4565 0,'0'-50'0,"0"100"0,25-174 15,-50 148 17,25 1-17,-25 25-15,0 49 16,0 75 15,25-26-15,25-73-16,25-1 15,-1-49 1,-24-25-16</inkml:trace>
  <inkml:trace contextRef="#ctx0" brushRef="#br0" timeOffset="12017.24">14859 4788 0,'-24'0'15,"48"0"-15,-73 0 0,24 0 16,0 0 0,25-25-1,50 25 1,-1-25-16</inkml:trace>
  <inkml:trace contextRef="#ctx0" brushRef="#br0" timeOffset="12584.49">15951 5011 0,'0'-25'0,"0"50"63,-25 25-63,25-25 15,0-1 1,0 26-16,0-25 15</inkml:trace>
  <inkml:trace contextRef="#ctx0" brushRef="#br0" timeOffset="12740.18">16050 4763 0,'0'-25'15,"0"50"-15,-25-75 0,0 50 16</inkml:trace>
  <inkml:trace contextRef="#ctx0" brushRef="#br0" timeOffset="13133.93">16174 4763 0,'-25'-25'0,"50"50"16,-25 0 0,0 0-16,0 24 15,0 50 1,0 50 0,0 50-1,0-1 1,25-49-1,74-50 17,-74-99-17,25 0-15,24-74 16,-49-25 0,-25-50-1,-50-25 1,-24 50-1,24 50 1,25 24 0,25 0-1,75 26 1</inkml:trace>
  <inkml:trace contextRef="#ctx0" brushRef="#br0" timeOffset="13652.19">17216 5011 0,'0'-25'15,"0"50"16,0 0-15,-25 49 0,25-24-16,25-25 15,-25 0-15,25-25 32,0-25-32,-1 0 15,1-25-15,25 1 16,-50-1-1,25 50 1,-1 25 15,1 0-15,25 24 0,24-24-1,1-50 1,-50 1-16,-1-26 15,1-25 1,-50-24 0,1 50-1</inkml:trace>
  <inkml:trace contextRef="#ctx0" brushRef="#br0" timeOffset="13934.22">17861 4961 0,'25'25'16,"-50"-50"-16,99 25 0,-49 0 15,25-24 1,24-1 0,-49 0-16,0 0 15,-25 0-15,0-49 16,-50 74-1,-24 25 1,24 24 0,1 26-1,49-26 1,49 1 0,26-25-1,-51 0-15</inkml:trace>
  <inkml:trace contextRef="#ctx0" brushRef="#br0" timeOffset="14885.92">19300 4813 0,'0'-50'16,"0"100"-16,0-125 47,0 100-47,0 0 16,-25 99-1,25-50 1,-25 1-16,25 74 15,50-50 1,-1-74 0,1-1-1,0-48 1</inkml:trace>
  <inkml:trace contextRef="#ctx0" brushRef="#br0" timeOffset="15350.97">19349 5234 0,'0'0'15,"0"-24"-15,-24 24 16,-1-25 0,50 25 15,-1-50-15,26 50-16,49-49 15,-24-1 1,-51 25-1,-98 25 17,0 25-17,-1 49 1,50-24 0,25-25-1,75 0 1,-50-50-16,74 0 15,-25 0 1,-24-24 15,-25 49-15,0 24 15,-25 26-15,49 24-1,1-24 1,-25-25 0</inkml:trace>
  <inkml:trace contextRef="#ctx0" brushRef="#br0" timeOffset="15587.67">20094 4937 0,'24'-25'15,"-48"50"-15,48-75 0,-24 25 16,0 0 0,-24 25-1,-1 50 1,0 24 0,25 51-1,0 23 1,0-98-16,-25 24 15</inkml:trace>
  <inkml:trace contextRef="#ctx0" brushRef="#br0" timeOffset="15834.93">20342 5036 0,'0'-25'0,"0"50"0,25-75 16,-50 50-1,0 25-15,-50 0 16,51 25 0,-26-26-1,25 76 1,25-26 0,25-49-16,49-25 15,51 0 1,-76-25-1,1 0-15</inkml:trace>
  <inkml:trace contextRef="#ctx0" brushRef="#br0" timeOffset="16101.34">20590 5210 0,'25'0'16,"-1"0"-1,26-50 1,0 0-1,-26 50 1,-24-24-16,0-1 31,-74 0-15,0 75 0,24 24-1,25 0 1,25 26-1,50-26 1,-25-74-16</inkml:trace>
  <inkml:trace contextRef="#ctx0" brushRef="#br0" timeOffset="16685.5">22425 5185 0,'0'0'16,"0"-25"-16,-24 0 15,24 0-15,-25 25 16,0 0 0,-25 0-1,-24 75 1,0-1 0,49 1-1,99-75 16,-24-25-31,24-50 16,-24 26 0,-25 24-1,-1 75 17,-24 49-17,25 0 1</inkml:trace>
  <inkml:trace contextRef="#ctx0" brushRef="#br0" timeOffset="17150.93">22897 5135 0,'25'0'16,"24"0"-1,-24 0 1,-25 25-16,25 0 16,0 24-1,-1 51 1,-24-51 0,0-24-1,25-99 16,50-26-15,-1 1 0,25 0-1,-49 74 1,0 25 0</inkml:trace>
  <inkml:trace contextRef="#ctx0" brushRef="#br0" timeOffset="17733.87">23691 5160 0,'0'0'16,"24"0"-16,-24-50 31,-49 26-15,-1-1-1,-24 50 1,24 24-1,1 26 1,49-51-16,0 1 16,0 0-16,49-25 15,26-25 1,-1-24 0,-24-1-1,-1 25 1,-24 50 15,0 25-15,-50 49-1,25-25 1,-25-49 0,50-50 15,-25-24-16,25-1-15,24-49 16,26 0 0,-25 74-1,-26 74 17,-24 26-17,0-1 1,25-24-1,25-50 1,-1-25 0</inkml:trace>
  <inkml:trace contextRef="#ctx0" brushRef="#br0" timeOffset="18152.32">24584 5036 0,'25'-25'16,"-50"50"-16,50-75 15,-1 50 1,-48 0-16,-76 25 16,1 25-1,25 24 1,49 1 0,25-26-1,25-24 1,49-25-1,0-50 1,1-74 15,-50 0-15,0 0 0,-25 25-1,0 74 1,-50 100 15,25 49-15,0 25-1,25-50 1,50-50 0</inkml:trace>
  <inkml:trace contextRef="#ctx0" brushRef="#br0" timeOffset="18870">24906 5160 0,'0'0'0,"25"-25"0,0 25 16,-75 50 31,1 24-31,49-24-1,0-1 1,74-24-1,-49-25-15,24 0 16,-24-25-16,0 1 16,0-26-16,-25-24 15,0-1 1,-25 26 0,25 24-1,25 0 1,0 25 15,49 0-15,0 50-1,-24-1 1,-25 50 0,-50 25-1,0-49 1,0-75-1,1 25 1,73-100 0,1 26-1,-25-1-15,24 0 16,-24 1-16,50 24 16,-51 25-1,1 25 1,-25 24-1,-25 26 1,25-50 15,25-50-15,74-50 15,-24 1-31,-1 24 16,1 1-1,-26 24 1,-24 75 0,0-1-1</inkml:trace>
  <inkml:trace contextRef="#ctx0" brushRef="#br0" timeOffset="19967.43">27436 5160 0,'0'-25'15,"0"0"1,0 1 0,-24 24-16,24-25 15,-25 0 1,-25 25-16,1 0 16,-1 50-1,25 49 1,25-25-1,25-24 1,25 24 0,-50-49-16,0 25 15,-25-1 1,-74 1 0,24-25-1,26-1 1,24-24-1,25-24-15</inkml:trace>
  <inkml:trace contextRef="#ctx0" brushRef="#br0" timeOffset="20334.54">27734 5234 0,'0'0'15,"-124"50"17,50 0-17,-26 24 1,76 0 0,48-74 15,26-24-31,74-51 15,-99 26 1,25 24 0,-1-25-1,-24 25 1,-25 50 0,0 50-1,-50 24 1,26 0-1,-1-49-15</inkml:trace>
  <inkml:trace contextRef="#ctx0" brushRef="#br0" timeOffset="20817.84">28007 5284 0,'25'-25'0,"-50"50"0,75-75 16,-50 26 15,0 73-31,-25 26 16,0-1 15,0-49-15,25 0-1,75-75 1,-51 0-16,26 1 15,25-26 1,-51 75 0,-24 25-1,-24 50 1,-1-1 0,74-74 15,26-74-16,-26 24 1,-24 25 0,0 25-1,0 50 17,-25-25-32,25 24 15,-25-24 1,0 0-16</inkml:trace>
  <inkml:trace contextRef="#ctx0" brushRef="#br0" timeOffset="21036.37">28702 5210 0,'0'0'0,"74"-75"16,-74 50 0,25 1-1,-50 123 1,-25 50-1,1 49 1,-1 25 0,1-74-1,24-74 17,25-125-17</inkml:trace>
  <inkml:trace contextRef="#ctx0" brushRef="#br0" timeOffset="21276.06">28801 5383 0,'49'-49'15,"-98"98"-15,123-148 0,-49 74 16,0 0 0,0 1-16,49-1 15,-74 74 16,0 1-31,-25 0 16,1 24 0,-51 25-1,25-49 1,75-50 0</inkml:trace>
  <inkml:trace contextRef="#ctx0" brushRef="#br0" timeOffset="21501.49">29322 5061 0,'0'-25'15,"0"50"-15,25-50 32,-25 0-32,0 50 15,-25 0-15,0 99 16,0 25 15,-24-25-15,49-25-1</inkml:trace>
  <inkml:trace contextRef="#ctx0" brushRef="#br0" timeOffset="21817.58">29595 5408 0,'0'0'16,"25"0"0,-25-25-16,49 0 15,26-24 1,-1-1 0,-24 1-1,-50-1 1,-25 50-1,-50 25 17,-24 49-17,25 50 1,24 0 0,50-74-1,50-25 1,-1-25-16</inkml:trace>
  <inkml:trace contextRef="#ctx0" brushRef="#br0" timeOffset="22517.72">31976 4862 0,'0'0'16,"-25"-25"15,1 25-31,-1 0 16,-25 50-1,-24 49 1,24-49-16,0 74 16,1 0-1,24 25 1,0-50-1,0 0 17,1-24-17,-1-50 1,0-1-16</inkml:trace>
  <inkml:trace contextRef="#ctx0" brushRef="#br0" timeOffset="22868.73">31480 5532 0,'0'-25'0,"25"-24"16,-50 123-16,50-173 0,24 24 16,-49 51-1,25 24-15,25-25 16,24 0-1,-24 75 17,-25 24-17,0 0 1,-25-24 0,-25 0-1,25-26 1,-25-24-1,25-74 1,50 24 0,-26 1-16</inkml:trace>
  <inkml:trace contextRef="#ctx0" brushRef="#br0" timeOffset="23588.34">32100 5309 0,'0'0'0,"25"0"15,-50 0 1,0 0 0,-24 49-1,49-24 1,-25 25-16,25-1 16,25 1-1,49-25 1,-24-50-1,-1 0 1,-24-24 0,-25-51-1,0 26 1,25 24 0,0 26-16,0 24 15,-1 0-15,1 24 16,0 26 15,0 0-15,-25 24-16,0-24 15,-25-26 17,25 1-17,0 0 1,25-50-1,49-24 1,26-26 0,-51 50-16,-24 1 15,0 24-15,0 0 16,-1 49 0,-24 26-1,0-26 1,25-49 15,25-49-15,-1 24-1,1 0 1,0-25 0,-1 26-1,-24 24 1,0 24-1,0 26 1</inkml:trace>
  <inkml:trace contextRef="#ctx0" brushRef="#br0" timeOffset="25469.56">2133 6921 0,'-24'-25'16,"48"50"-16,-73-50 0,24 1 15,-25-1 1,1 74 15,-1 26-15,25-1 0,25-24-1,25-25 1,25-25-1,24-50 1,-49-24 0,0 49-16,-25 0 15,25 25 1,-1 74 0,1 51-1,25-1 1,-25-50-1,-1 0 1</inkml:trace>
  <inkml:trace contextRef="#ctx0" brushRef="#br0" timeOffset="26085.32">4168 7045 0,'-25'75'15,"50"-150"-15,-50 175 0,0-76 16,25 1-16,0-50 31,25-24-31,0-1 16,24 0-1,26-24 1,-26 24 0,1 26-1,-25 73 1,-1 50 0,-24 1-1,0-26 1,25-74-1,0 0-15</inkml:trace>
  <inkml:trace contextRef="#ctx0" brushRef="#br0" timeOffset="26517.85">4664 6946 0,'0'-25'0,"0"50"0,25-50 16,-50 25 15,0 25-31,0 25 15,25-26 1,-25-24 0,25 25-1,25 0 1,25-25 0,24-74-1,25 24 1,-24-24-1,-1 24 1,-49 50-16,25 0 16,-26 50-1,1 49 1,-50-25 0,25-24-1,0-75 32,0 0-31,50-49-1,0-1 1,-26 51-16</inkml:trace>
  <inkml:trace contextRef="#ctx0" brushRef="#br0" timeOffset="27468.35">5458 6971 0,'-25'25'15,"50"-50"-15,-50 74 0,25-24 16,0 0-16,-25 0 16,25 0-1,50-100 16,-1 1-15,1 24 15,-25 25-31,-1 25 16,1 75 0,-50-1-1,1 1 1,48-100 15,26-25-15,0 1-1,-1-1 1,-24 50 0,0 0-1,0 50 1,49-26-1,-24-24 1,99-24 0,-25-1-1,0-50 1,-75 26 0,-74 24-1,-74 50 1,-25 24-1,50 1 1,74-25 0,25 0-1,74-50 1,0-25 0,-74 25-1,0 25-15,-1-24 16,1 48 15,50 26 0,-1 0-15,25-50 0,0 0-1,-49-50 1,-25 0-1,0-74 1,0 50-16,-25-25 16,0 0-16,0-50 15,0 74 1,-25 174 15,0 100-15,0-1-1,0-74 1</inkml:trace>
  <inkml:trace contextRef="#ctx0" brushRef="#br0" timeOffset="28750.38">8335 6822 0,'0'-25'15,"0"0"1,25 50 0,-25 50-1,-25 98 1,0 26-1,1-50 1,24-75 15,0-99-15,24-24 0,-24-75-1,25-25 1,-25 74-16,25-98 15,-25 24 1,25 50 0,24 74 15,-49 50-31,25 49 16,0 75-1,-25-25 1,-25-50-1,25-24 17</inkml:trace>
  <inkml:trace contextRef="#ctx0" brushRef="#br0" timeOffset="29486.95">8732 6822 0,'50'-25'15,"-100"50"-15,100-75 16,-26 26 0,-24 73-1,-24-24-15,-1 0 16,25 49 0,49-24-1,26-50 1,-1-50-1,-24 1 1,-50 24 0,0-25-1,-50 25 1,26 25 0,-1-24-1,74-1 1,75 0-1,-24 25 1,-26 0 0,-24 25-1,-26 49 1,-24-49-16,-24 99 16,24-50-1,-25 1-15,25 74 31,-25-50-31,50-25 32,-25-98-1,25-1-15,-25-99-1,24-25 1,-24-25-1,50 1 1,-25 73 0,0 51-16,-1 24 31,1 50-31,-25 99 16,0 49-1,-25-49 1,25-49-1,-24-50 17,73-25-32</inkml:trace>
  <inkml:trace contextRef="#ctx0" brushRef="#br0" timeOffset="31420.35">9724 6822 0,'0'-25'15,"0"50"-15,25-75 32,-25 75-32,0 0 15,25 25 1,25-50 0,24 0-1,0-75 1,-24 1-1,-25 49 1,-25-25 0,0 26-1,0-1 1,-25 74 0,25 26-1,25 24 1,49-25-1,1-74 1,-26 0 0,51-99-1,-26-25 1,-74-49 0,0 24-1,-25 99 1,0 50-1,-24 124 17,24 50-17,0-100 1,75 50 0,24-74-1,50-50 1,-25-25-1,-24-49 1,-50-26 0,-25 51-1,-75 49 1,26 25 0,-1 49-1,25-49-15,25 49 16,50-49-1,24-25 17,25-25-17,-49-24 1,-25-26 0,0 1-1,-25 49 1,0 0-1,-25 50 1,25 99 0,0-25-1,49 0 1,26-74 0,-26-25-1,26-49 1,-1-51 15,-49-48-15,-25-26-1,0 25 1,-25 50 0,25 74-1,0 75 1,0 74-1,-24 49 1,24 1 0,0-25-1,-25-75 1,50-123 15,-25-26-15,24-49-1,26 50 1,-25-1 15,0 51-31,24 24 16,-24 24 0,-25 51-1,0 49 1,0-50-1,25-49 1,24-25 0,51-50-1,-1-24 1,-50 0 0,-49 49-1,0 0 1,-24 25-1,-26 74 1,50-49 0,-25 25-16,25-1 15,25 1 1,25-50 0,24 0-1,0-25 1,-49 0-1,25-24 1,24-26 0,-24 51-1,0 48 1,-26 51 0,26-1-1,-25-24 16,0-50-15,-1 0-16,26-50 16,0-24-1,-26 24 17,1 50-1,0 25-31,0 0 15,24 24 1,26-24 0,-50-25-1,0-25 1,-25-49 0,-25 0-1</inkml:trace>
  <inkml:trace contextRef="#ctx0" brushRef="#br0" timeOffset="32417.28">14438 6698 0,'24'-25'0,"-48"50"47,24 0-32,-25 74 1,25-25 0,49-24-1,26-50 1,-26-50 0,1-24-1,-50 49-15,25 0 16,-25 1-1,50 98 32,24 0-31,0-49 0,1-25-1,-26-25 1,-49-49-1,0 49-15,0-74 16,-24 25 0,-1 49-1,25 0 17</inkml:trace>
  <inkml:trace contextRef="#ctx0" brushRef="#br0" timeOffset="32618.72">15182 6648 0,'0'0'16,"25"0"-16,-25 25 31,0 0-15,0 0-1,0 0-15,0 24 16,0-24 0</inkml:trace>
  <inkml:trace contextRef="#ctx0" brushRef="#br0" timeOffset="32783.47">15306 6500 0,'0'-25'16,"0"50"-16,0-75 0,0 25 16,0 0-1,0 0-15,-25 25 16</inkml:trace>
  <inkml:trace contextRef="#ctx0" brushRef="#br0" timeOffset="33001.93">15504 6425 0,'25'0'16,"-50"0"0,25 25-16,0 74 15,-24-24 1,24-26-1,24 1-15,-24-1 16,0 1 0,25 0-1,-25-26-15</inkml:trace>
  <inkml:trace contextRef="#ctx0" brushRef="#br0" timeOffset="33602.71">15480 6822 0,'0'-25'16,"0"50"-16,0-75 0,24 26 16,-24-1-16,25-25 15,25-24 1,24-1 0,-24 51-1,-50-1 1,25 50-1,-25 49 17,0 25-17,0 0 1,24-24 0,-24-50-1,50-25 1,0-25-1,-1-25 1,-49 1-16,25 24 16,-25 50 15,50-1-15,-1 26-1,26-25 1,24-25-1,-25-25 1,-49 0 0,0 0-1,0-49 1,0 0 0,-50-1-1,25 50 16,25 50-15,-25 0-16</inkml:trace>
  <inkml:trace contextRef="#ctx0" brushRef="#br0" timeOffset="34469.11">17464 6748 0,'-25'-25'16,"25"50"15,0-1-15,0 1-1,0 50 1,50-26 0,0-49-1,24-25 1,25-49-1,-49 0 1,-25-1 0,-1-24-1,-24 25 1,-24 24 0,-1 100 15,25 49-16,25 25 1,24-25 15,26-49-15,24-26 0,-25-73-1,1-26 1,-26-24-1,-24-74 1,-25 123-16,50-25 16,-50 100 15,0 99-15,25 0-1,49-24 1,0-26-1,-24-74 1</inkml:trace>
  <inkml:trace contextRef="#ctx0" brushRef="#br0" timeOffset="35069.33">19647 6524 0,'0'0'0,"0"-24"16,0-1 15,-25 0-15,-49 25-1,-1 74 1,-24 26-1,74-1 1,25-25 0,25-74-1,50-25 1,-1-24 0,-24-1-1,-50 25 1,24 25-1,1 0 17,0 75-17,0 24 1,0-25 0,24-74 15,-24-24-16</inkml:trace>
  <inkml:trace contextRef="#ctx0" brushRef="#br0" timeOffset="35752.11">19821 6797 0,'25'-49'0,"-25"-1"16,24 0-1,-73 199-15,123-298 16,-49 125 0,-25 48-1,0 26-15,0 0 16,0-26-1,0 1 17,25-50-17,49-49 1,-24 24 0,-1 1-1,1 49 1,0 25-1,-1 49 1,1-49-16,24 0 16,26-25-1,-1-25 1,-25-25 0,-49-24-1,-25-1 1,-50 26 15,-24 24-15,0 50-1,-1 24 1,50 1-16,25-25 16,0 24-16,0-24 15,25 25-15,74-25 16,1-1-1,24-48 1,-50-51 0,-24-24-1,-50-50 1,24-49 0,-24 123-1,25-49 1,-25 99 15,-25 50-15,25 25-1,0-1-15</inkml:trace>
  <inkml:trace contextRef="#ctx0" brushRef="#br0" timeOffset="37535.25">22425 6450 0,'0'0'0,"0"-25"31,0 0 0,0 50 16,-24-25-47,-1 99 16,-25 1-1,25 24 17,25-25-17,75-74 1,-1-1 0,26-24-1,-26-49 1,-49-1-1,0 1 1,-25-1-16,-50-74 16,-24 25-1,-1 24 1,1 75 0,49-25-1,0 25 1,25 50 15,99-50-15,25 0-1,0-25 1,-24 0 0,-51 1-16</inkml:trace>
  <inkml:trace contextRef="#ctx0" brushRef="#br0" timeOffset="37919.15">23095 6152 0,'0'0'0,"0"-25"16,25 25 0,-25-24 15,25 73-15,-25 26-1,-25 24 1,0 0-1,25-74 1,50-25 0,24-25-1,26-25 1,24 1 0,-75-1-16,1 50 15</inkml:trace>
  <inkml:trace contextRef="#ctx0" brushRef="#br0" timeOffset="38587.08">24881 7095 0,'0'25'47,"-24"24"-31,24 1-1,-50 49 1,25-49-16,0 49 15</inkml:trace>
  <inkml:trace contextRef="#ctx0" brushRef="#br0" timeOffset="38951.65">25998 6599 0,'0'-25'16,"0"50"-16,0-75 0,0 25 31,0 50 16,-25 0-47,25 25 16,-25 74-1,0 0 1,0-25 0,25 0-1,0-49 1</inkml:trace>
  <inkml:trace contextRef="#ctx0" brushRef="#br0" timeOffset="39586.08">25898 6971 0,'0'-50'16,"0"100"-16,25-125 0,-25 1 31,50 24-15,-1-24-1,51 0 1,24-1 0,-99 75-16,-1-25 15,1 50 1,-25 0-16,-25 25 16,25 24-16,-24 25 15,-26 0 16,50-74-15,25-25 15,0-25-31,24 1 16,26-51 0,-26 50-1,26 1 1,-51 24-1,1 49 1,0 1-16,0-25 16,24-1-16,51 1 15,-1-25 1,25-49 0,-50-1-1,-49-24 1,-25-1 15,-49 50-15,-51 25-1,26 50 1,49 49 0,0-49-16,25 49 15,0 0 1,50-49-1,-25-25-15</inkml:trace>
  <inkml:trace contextRef="#ctx0" brushRef="#br0" timeOffset="40219.18">29347 6723 0,'24'-25'0,"-48"50"0,48-75 15,-24 1-15,0 24 16,-24-50 0,24 26-1,-50 74 17,0 74-17,26 25 1,48-25-1,26-25 1,-25-49-16,0 25 16,-25-25-1,-100 74 1,-24-74 0,50-25-1,24 0-15,1-50 31,49 0-15,0 26-16</inkml:trace>
  <inkml:trace contextRef="#ctx0" brushRef="#br0" timeOffset="40952.04">29669 6748 0,'0'0'0,"0"24"16,-49 1-16,-51 25 16,26-1-1,74-24 1,25 0 0,49-50-1,1-24 1,-1-1 15,-49 25-15,0 25-16,-1 75 31,1-26 0,25-24-15,24 0-1,-24-50-15,-1 0 16,1 0 0,-25-24-1,0 49 1,-25-25 0,49 75 15,-24-50-16,-25 24 1,124-24 0,-49-24-1,24-26 1,-50-24 0,-24-26-1,0 51 1,-25 49 15,0 99-15,0 50-1,0 24 1,-25 26 0,0-125-16,25 1 15,-24-26 1,24-24-16</inkml:trace>
  <inkml:trace contextRef="#ctx0" brushRef="#br0" timeOffset="41686.15">30785 6872 0,'25'-50'15,"-50"100"-15,75-150 0,-25 76 16,-25-1-1,25 0 1,-25 50 0,0 0-16,-25-1 15,25 1-15,0 50 16,25-26 0,49-49-1,25-25 1,1-24 15,-26-26-15,-49-24-1,0-25 1,-25 0 0,0 99-1,-25 0 1,0 75-1,0 149 1,25-51 0,25-24-1,49-74 1,50-25 0,0-50-1,0-49 1,-24-1 15,-51-49-15,-49 50-1,0 49 1,-49 25 0,-1 25-1,50 49 1,-25 1-1,25-1 1,50 0 0,24-49-1,26-25 1,-26 25 0,0-25-1</inkml:trace>
  <inkml:trace contextRef="#ctx0" brushRef="#br0" timeOffset="44870">2257 9129 0,'0'-25'0,"0"1"47,25 73 15,-25-24-62,25 25 16,-25-1-16,0 75 15,0-49 1,-25-51 15,25 1-15,25-50 0,0-24-1,0-1 1,-1 25-16,26-74 15,-25 74 1,25 25 0,-50 75-1,0 24 1,0-49 0,0-26 15,0-48 0,0-1-15,24-25-16,1 1 15,25 24-15,-1-50 16,1 51 0,0 73-1,-26 26 1,1 73-1,0-48 1,0-51 0,0-24-1</inkml:trace>
  <inkml:trace contextRef="#ctx0" brushRef="#br0" timeOffset="45536.23">2952 9501 0,'0'0'0,"0"-25"32,25 25-17,-25-24 1,49-1 0,-49 0-1,25 0 1,-25 0-1,-25 25 17,1 25-32,-1 0 15,0 25-15,25-1 16,0 50 0,99-49 15,100-75-31,24-24 31,-49-26-15,-26 1-1,-123 24 1,-50 1 0,-49 24-1,-25 50 1,-25 24-1,99-24-15,-25 49 16,50-24 0,50-25-1,0-25 1,49-25 0,0-25-1,-49 26 1,-26 48 15,1 26-15,-25-25-1,50 49 1,-50-49-16,25 25 16</inkml:trace>
  <inkml:trace contextRef="#ctx0" brushRef="#br0" timeOffset="45869.41">4019 9402 0,'0'0'0,"25"25"47,-1 0-47,-24 74 16,0-25-1,25-99 32,0-24-47,49-50 32,-49 49-32,50-24 15,-26 49 1,1 50-1,-25 24 1,-1 1 0,1-1-16</inkml:trace>
  <inkml:trace contextRef="#ctx0" brushRef="#br0" timeOffset="46203.12">6053 8807 0,'0'0'0,"0"-25"47,-25 25-47,0 25 15,0 49 1,-49 50 0,0 50-1,-26-1 1,26-24 0,49-74-1,0-75 1</inkml:trace>
  <inkml:trace contextRef="#ctx0" brushRef="#br0" timeOffset="46436.89">5631 9154 0,'-25'-50'16,"50"100"-16,-50-174 15,25 99 16,0 50-15,25 0-16,0 24 16,25 51-1,24 48 1,-24-98-16,-1 74 16,-24-50-1,-25-49 1</inkml:trace>
  <inkml:trace contextRef="#ctx0" brushRef="#br0" timeOffset="46669.77">5557 8807 0,'0'0'15,"-99"-100"1,99 76 0,0-1-1,49 25 1,75 25 0,50-1-1</inkml:trace>
  <inkml:trace contextRef="#ctx0" brushRef="#br0" timeOffset="47684.75">7467 8980 0,'0'0'0,"-25"-25"47,25 50 31,0 25-78,0-25 16,0 74 0,-25-25-1,25-24 1,0-25 0</inkml:trace>
  <inkml:trace contextRef="#ctx0" brushRef="#br0" timeOffset="47835.64">7492 8807 0,'-25'-25'0,"50"50"0,-50-75 15,25 25-15,0 0 47</inkml:trace>
  <inkml:trace contextRef="#ctx0" brushRef="#br0" timeOffset="48153.14">7740 8906 0,'0'0'16,"-25"74"-1,25-24 1,25 0 0,24-26-1,26 1 1,-50-25-1,-1 25 1,-48 25 0,-76 24-1,1-24 1,74-26-16</inkml:trace>
  <inkml:trace contextRef="#ctx0" brushRef="#br0" timeOffset="49101.51">9377 8807 0,'25'0'31,"-25"24"-31,0 1 16,-25 25-16,0 49 15,-24 0 1,24-49 0,0-50-1,25-25 1,50-74 15,24-25-15,25 25-1,-24 74 1,-26 25 0,1 99-1,-50 100 1,0-125-1,50-74 1,49-25 0,0-49-1,-49-26 1,-1 26 0,-49 49-1,-25 25 1,-24 25-1,24 49 17,25-24-32,0 0 15,74-1 1,-24-49 0,24-49-1,-74-1 1,0-24-1,0-1 1,-24-24 0,73 25-1,1 49 1,-1 25 0,-24 25-1,0 49 1,-25 0-16,0 1 15,-25 24 1,0-24 0,25-75 15,50-75-15,49-49-1,1 0 1,-26 50-1,-24 24 1</inkml:trace>
  <inkml:trace contextRef="#ctx0" brushRef="#br0" timeOffset="50787.36">11039 8658 0,'25'0'32,"-25"25"-17,-25 49 1,-25 75 0,1-25-1,-1-50 1,50-49-16,-25-25 31,50-49-31,50-51 16,-1-24-1,1 50 1,-26 74 0,-49 49-1,0 26 1,-49 24 15,49-74-15,0 0-1,24-100 1,26 1 0,49-25-1,-74 99 1,0 24-1,24 1 1,51 0 0,24-25-1,0-50 1,-25 26 0,-99-51-1,0 50 1,-75 25-1,1 25 17,0 50-17,74-51-15,-25 51 16,50-26 0,24-49-1,26-74 1,-1 0-1,-24-1 1,-25 26 0,-1 98 15,-24-24-31,25 25 16,-25-26-1,75 51 1,-26-75-1,1 0 1,49-75 0,-49 1-1,24-50 1,-49 0 0,-25 0-1,25-50 1,-50 125-1,0 73 1,-25 76 0,1 98-1,24-24 1,25-75-16,0-25 16,50-49-1,49-74 1,0-75-1,-24-25 17,-26-25-17,-24 25 1,0 75 0,-50 123 15,0 1-31,25 24 15,-25 26-15,1 49 16,48-25 0,1-100-1,25-48 1,24-51 0,-24 1-1,-25 49 1,-1 75 15,-24-26-15,0 1-1,50 0 1,0-25 0,24-74-1,-49-1 1,24 1-1,-49 49 1,0 50 15,-49 99-15,24 25 0,25 49-1,-25 50 1,-24-149-1,24 1 1,-149 148 0,-24-149-1,123-74 1,-74-75 0,100 0-16</inkml:trace>
  <inkml:trace contextRef="#ctx0" brushRef="#br0" timeOffset="52053.35">14586 8757 0,'0'-25'0,"0"50"0,0-75 16,-24 26 0,-1-1-16,-50 25 15,1 49 1,-25 75 0,24 50-1,75-75 1,50-49-1,49-75 1,-24-49 0,-1-50-1,-24-25 1,-50 74-16,24-98 31,-48 24-15,24 74-16,0 26 15,0 24 1,24 174 15,-24 49-15,0-24 0,0-25-1,0-100 1</inkml:trace>
  <inkml:trace contextRef="#ctx0" brushRef="#br0" timeOffset="52285.47">14934 8608 0,'25'-25'16,"-50"50"-16,50-74 15,-25 73 16,-25 26-15,25-25 0,-25 74-1,25 0 1,0-49 0</inkml:trace>
  <inkml:trace contextRef="#ctx0" brushRef="#br0" timeOffset="52420.55">14934 8608 0,'25'-49'0,"-50"98"0,0-148 16,25 74 0,-25 25-16</inkml:trace>
  <inkml:trace contextRef="#ctx0" brushRef="#br0" timeOffset="52736.36">15107 8534 0,'0'0'16,"25"0"-1,-25 49 1,0 1-1,0 0 1,50 24 0,-1-49-1,-49 24 1,0-24 0,-24 0-1,-1 0-15,-50 24 31,51-49-31,-1 0 16,0 0-16,0 0 16</inkml:trace>
  <inkml:trace contextRef="#ctx0" brushRef="#br0" timeOffset="52989.08">15802 8286 0,'0'0'15,"0"-25"-15,-25 25 16,-24 74 15,24 26-15,25 24-16,-25-50 15,25 25 1,0 50 0,-25-99-1</inkml:trace>
  <inkml:trace contextRef="#ctx0" brushRef="#br0" timeOffset="53286.31">15653 8955 0,'25'-99'15,"0"0"1,-75 297-16,125-495 15,-26 222 1,-24 51-16,0 24 16,24 0-1,-24 74 1,-25-49-16,0 74 16,0-25-1,0-49 16,25-74 1,25-26-17,24-24 1,1 0 0,-26 74-1</inkml:trace>
  <inkml:trace contextRef="#ctx0" brushRef="#br0" timeOffset="53838.05">16447 8534 0,'25'-25'0,"-50"50"16,50-75-16,-25 25 15,0 1 142,0 48-48,0 1-109,0 0 16,0 0-1,-25 24-15,25 26 16,-25-26 0,25-24-1,0 0 1,0 0 15</inkml:trace>
  <inkml:trace contextRef="#ctx0" brushRef="#br0" timeOffset="54454.65">16546 8137 0,'0'0'0,"0"-25"32,0 0-1,0 50 16,25 0-47,-25 0 15,0-1-15,25 100 16,-25 25 0,-25-25 15,0 0-16,25-74 1,25-75 15,0 0-15,49-49 0,26 0-1,-1 49 1,-25 25-1,-74 25-15,25 24 16,-25 50 0,-50-24-1,-24-26 1,0-24 15,49-50-15,50-24-1</inkml:trace>
  <inkml:trace contextRef="#ctx0" brushRef="#br0" timeOffset="55037.98">17117 8583 0,'0'0'16,"0"25"-16,-25-25 15,25 75 1,0-26 0,0 1-1,25-50 1,49-50 0,-24 1-1,-50-1 1,25 25-1,-1-24 1,-24 73 15,0 1-31,25 50 16,0 24 0,49-50-1,1-24 1,-1-50-1,-24-49 1,-25-25 0,0-50-1,-1-124 1,-24 149 0,0 99 15,0 0-31,-24 50 15,-1 25 1,0 99 0,0 49-1,25-49 1,0-25 0,25-99-1</inkml:trace>
  <inkml:trace contextRef="#ctx0" brushRef="#br0" timeOffset="55854.28">17663 8583 0,'0'0'15,"0"-24"-15,0-1 16,49-25 15,1 50-15,-25-25-1,-1 25 1,-24 50 0,25-25-1,25-25-15,-25 25 16,24-25-16,50 0 15,1-25 1,-26 0 0,-74 0-1,-25 0 1,1 25 0,-51 25-1,25 25 16,50 24-15,25-24 0,75-25-1,98-25 1,75-50 0,-199 25-1,-24 0-15,-25-24 16,-25 24-1,-50 0 1,0 25 0,1 0-1,-1 50 1,25 49 0,25 0-1,0-24 16,0-51-31,50-24 16,49-24 0,-24-76-1,-26 1 1,1-50 0,-25-74-1,0 0 1,-1 74-1,-73 75 1,-26 98 0</inkml:trace>
  <inkml:trace contextRef="#ctx0" brushRef="#br0" timeOffset="56401.42">16298 8509 0,'0'-25'16,"0"50"-16,0-75 15,-25 50 32,25 25-15</inkml:trace>
  <inkml:trace contextRef="#ctx0" brushRef="#br0" timeOffset="57637.03">20466 8435 0,'25'-25'15,"-50"50"1,50-25 15,-25 24-31,0 26 16,0 0-16,0 24 15,24-24 1,1-50-16,25 0 16,24-25-1,-24-50 1,-25 1 0,-1 24-1,-24 26 16,0 48-15,25 1 0,25 25-1,-1-50 1,51-25 0,-51-25-1,-24 1 1,0-1-1,-25-24 1,0 49 0,0 0-1</inkml:trace>
  <inkml:trace contextRef="#ctx0" brushRef="#br0" timeOffset="57853.59">21433 8261 0,'0'0'0,"25"0"15,0 25 17,-25 24-17,0-24-15,0 25 16,-25 24-1,25-24 1,-25-25-16</inkml:trace>
  <inkml:trace contextRef="#ctx0" brushRef="#br0" timeOffset="57987.96">21458 8211 0,'0'-25'16,"0"50"-16,-25-50 0,-24 1 16</inkml:trace>
  <inkml:trace contextRef="#ctx0" brushRef="#br0" timeOffset="58221.25">21681 8112 0,'0'0'16,"25"0"0,-25 25-1,25 0 1,-25-1-16,25 76 16,-25-1 15,0 25-16,0-50 1,-25 1-16</inkml:trace>
  <inkml:trace contextRef="#ctx0" brushRef="#br0" timeOffset="58755.92">21706 8484 0,'25'-49'15,"-50"98"-15,75-148 0,-25 74 16,-1 0-16,1-24 16,25 49-1,-50-25 1,25 50 0,-25 49 15,0 25-31,0 1 31,24-51-15,1-24-1,25-50 1,49-74 0,-49 49-1,-26 50 1,-24-24-1,25 48 1,25 51 0,-25-26-1,49-24 1,0-25 0,1-25 15,-25-49-16,-26 49 1,-24-24-16,0-26 16,-24 1-1,24 49 1</inkml:trace>
  <inkml:trace contextRef="#ctx0" brushRef="#br0" timeOffset="60020.14">23666 8608 0,'0'-25'31,"0"50"-16,-25 25 1,25 24 0,50-49-1,24-25 1,25-50 0,1-49-1,-51 0 1,-49 49-1,0 26 1,25-26-16,-25 25 16,0-25-16,0 26 15,0 98 17,0 75-17,50-25 1,24-74-1,0-26 1,1-48 0,-1-51-1,-24-49 1,-1-99 15,-49 198-15,25 124 15,-25-49-31,25 24 0,25 75 31,-1 0-15,1-75-16</inkml:trace>
  <inkml:trace contextRef="#ctx0" brushRef="#br0" timeOffset="60720.27">26171 8459 0,'0'0'15,"-24"0"1,24-24-16,-50-1 15,25 25 1,0 0 0,0 25-16,-24-1 15,24 26-15,-49 74 16,49-74 0,25 24-1,49-74 1,26-50-1,-1-24 1,1 0 0,-75 49-1,49 25 1,-49 49 0,25 26-1,-25 24 16,0-49-31,0-26 16</inkml:trace>
  <inkml:trace contextRef="#ctx0" brushRef="#br0" timeOffset="61405.13">26568 8509 0,'50'-25'16,"-100"50"-16,125-50 31,-75 50-31,-25 0 16,25 49-1,-50 25 1,50-74-16,50-50 47,-25 1-47,-1-26 15,51-24 1,-25 49 0,-1 25-1,1 25 1,74-1 0,49 1-1,51-50 1,-51 1-1,-49-26 1,-49-24 0,-75 24-1,-124 50 1,25 25 0,24 49-1,50 1 16,25 24-15,75-74 0,-1-1-1,50-73 1,-25-26 0,-49-49-1,0-25 1,-50 50-16,0-124 15,0 99 1,-25 99 0,50 100 15,-1 24-15</inkml:trace>
  <inkml:trace contextRef="#ctx0" brushRef="#br0" timeOffset="63070.5">29694 8286 0,'0'-25'31,"-25"50"16,25-1-47,-49 1 16,49 25-1,-25 24-15,-25 50 16,25-24 0,75-51-1,0-49 1,24-49-1,25-1 1,-49-49 0,-25 24-1,-50 1 1,-50-25 15,1 74-15,0 0-1,49 25 1,0 0 15,75 0-15,24 0 0,50-25-1,-50 0 1</inkml:trace>
  <inkml:trace contextRef="#ctx0" brushRef="#br0" timeOffset="63373.32">30116 7988 0,'0'-25'16,"0"50"-16,24-50 16,1 25-1,-25 25 1,0 25 0,0-26-16,0 26 15,0-25 1,50-50-1,24 0 1,26 0 0,-51 25-1</inkml:trace>
  <inkml:trace contextRef="#ctx0" brushRef="#br0" timeOffset="63670.7">30761 8013 0,'24'0'15,"-24"-25"1,-24 25 0,-26 50-1,-49 74 1,24 24-1,-24 51 1,0 49 0,0-25-1,24-74 1,50-99 0</inkml:trace>
  <inkml:trace contextRef="#ctx0" brushRef="#br0" timeOffset="64172.51">30934 8534 0,'0'0'16,"0"-25"-16,0 50 47,0 0-32,-25 24-15,25 1 0,0 24 16,-24-24-16,24-1 16,0 1-16,-25-25 31,50-75 0,49-24-15,-24 24-16,-25 1 15,-1-1 1,26 50 0,-25 25-1,24 24 1,1 1-1,49 0 1,-49-50 0,-1 0-16,-24-25 15,-25-25 1,0 1 0,0 24-1</inkml:trace>
  <inkml:trace contextRef="#ctx0" brushRef="#br0" timeOffset="64454.39">31927 8683 0,'0'0'0,"24"0"15,-24 24 1,0 26 0,-24 24-1,-26 1 16,25-26-31</inkml:trace>
  <inkml:trace contextRef="#ctx0" brushRef="#br0" timeOffset="66022.59">2729 11486 0,'0'0'16,"-25"-25"-16,25 50 47,0 24-32,-25 1 1,25 74 0,0-25-1,0-24 1,0-50 0</inkml:trace>
  <inkml:trace contextRef="#ctx0" brushRef="#br0" timeOffset="66204.37">2778 11312 0,'25'-25'16,"-25"-24"0,-25 123-16,50-173 0,-25 74 15</inkml:trace>
  <inkml:trace contextRef="#ctx0" brushRef="#br0" timeOffset="66422.37">2927 11560 0,'0'25'0,"0"49"16,0-24-1,-25 25 1,25-26 0,25-24-1</inkml:trace>
  <inkml:trace contextRef="#ctx0" brushRef="#br0" timeOffset="66821.64">3324 11659 0,'25'0'16,"0"0"-16,0 0 16,49-49-1,25-1 1,-49-24 0,-25 74-1,-25-25 1,0 0-1,-25 25 1,-50 75 0,26 24-1,49 0 1,49 0 0,51-49-1,73-25 1,-74-25-16</inkml:trace>
  <inkml:trace contextRef="#ctx0" brushRef="#br0" timeOffset="67389">6425 10990 0,'25'-25'15,"-50"50"-15,50-75 16,-50 50 15,25 50-31,-25-1 16,0 26-16,-74 123 15,50 1 1,-1-75 0,50-75-1</inkml:trace>
  <inkml:trace contextRef="#ctx0" brushRef="#br0" timeOffset="67654.11">6152 11114 0,'0'-25'15,"0"50"-15,0-75 0,-25 50 16,1 0 15,48 50-15,26 74-1,24 0 1,1 25 0,-26-25-1,-49-50 1,25-49 0</inkml:trace>
  <inkml:trace contextRef="#ctx0" brushRef="#br0" timeOffset="67904.89">6152 10940 0,'0'-50'0,"0"100"16,-25-124-16,1 49 15,48 0 1,26 25 0,74-25-1,-50 25 1,100-25-16,-124 25 16</inkml:trace>
  <inkml:trace contextRef="#ctx0" brushRef="#br0" timeOffset="68124.22">6772 11387 0,'0'24'15,"0"-48"-15,0 73 16,0-24-1,25-25 1,74-25 0,-24-24-16,74-26 15</inkml:trace>
  <inkml:trace contextRef="#ctx0" brushRef="#br0" timeOffset="68773.4">7467 11114 0,'0'0'16,"0"-25"-16,-25 25 15,25 25 16,-25 0-31,0 74 16,25 25 0,0-25-1,25-25 1,25-74 0,24-24-1,-24-1 1,0-25-1,-1-49 1,1-25 0,-25 74-16,-25 1 15,0-1-15,0 25 16,0 75 15,0 49-15,24 0-1,1-49 1,25-50 0,-1-50-1,1-24 1,0-25 0,-26 49-1,-24 25 1,0 50 15,25 0-15,-25 49-16,0 50 15,25 25 1,-50-25 0</inkml:trace>
  <inkml:trace contextRef="#ctx0" brushRef="#br0" timeOffset="69137.14">6053 12304 0,'-75'0'16,"150"0"-16,-199 0 16,99 0-1,50 0 1,124 0 0,173-49-1,174-50 1,50-25-1,-273 49-15,-25 26 16,174-26 0,-174 50-1,-149 1 1</inkml:trace>
  <inkml:trace contextRef="#ctx0" brushRef="#br0" timeOffset="69904.73">6896 12776 0,'-24'0'0,"48"0"16,-48-25-16,24 0 15,-25 25 1,0 50-1,0 24 1,0 50 0,25-25-1,50-24 1,0-75 0,24-50-1,-49 1 1,24 24-1,-24-25-15,0 1 16,-25 24-16,-25-50 16,-49 26-1,-1-1 1,1 25 0,49 25-1,0 0 1,125-49 15,-51 24-31,1 0 16,24 0-1,-49 1 1,25 24-16</inkml:trace>
  <inkml:trace contextRef="#ctx0" brushRef="#br0" timeOffset="70188.53">7566 12503 0,'0'0'0,"0"-25"31,-25 75-16,1-1-15,24 1 16,-25 24-16,-50 100 16,26 49-1,-1-24 1,25-26 15,0-98-15</inkml:trace>
  <inkml:trace contextRef="#ctx0" brushRef="#br0" timeOffset="70655.09">7715 12999 0,'0'0'15,"0"-25"17,-25 50-17,50 25 1,0 24 0,0-49-1,-25 0 1,24-50 15,-24 0-15,25 0-16,-25-24 15,0 24-15,0-74 16,0 24 0,-25 75-1,25-49 1,25 24-1,74-25 1,50-24 0,-25-1-1,-49 51 1</inkml:trace>
  <inkml:trace contextRef="#ctx0" brushRef="#br0" timeOffset="71087.73">8261 12850 0,'0'25'46,"25"-25"-46,-25 25 16,24 24 0,-24-24-16,0 0 15,0 0 1,0-50 15,25-25-15,25-24-1,-1-50 1,51 50 0,-51 24-1,1 50 1,-1 0 0,-24 50-1,0-1 1,-25 1-1,0-25-15,0-1 16</inkml:trace>
  <inkml:trace contextRef="#ctx0" brushRef="#br0" timeOffset="71603.42">10717 11684 0,'0'-25'16,"0"50"15,0 0-15,0 25-1,0-25-15,0 49 16,0-49-1</inkml:trace>
  <inkml:trace contextRef="#ctx0" brushRef="#br0" timeOffset="71771.37">10766 11411 0,'0'-49'15,"0"98"-15,0-123 0,-25 49 16,25 0 0,-24 25-1,24-24 1</inkml:trace>
  <inkml:trace contextRef="#ctx0" brushRef="#br0" timeOffset="72038.86">11114 11461 0,'0'25'16,"0"0"0,0-75-16,0 149 0,0-74 15,24 25 1,26-1-1,24-24 1,1 0 0,-50-25-1,-50 50 1,-74 24 0,-50-24-1</inkml:trace>
  <inkml:trace contextRef="#ctx0" brushRef="#br0" timeOffset="72721.81">12974 11461 0,'0'-25'16,"0"50"-16,25-50 0,-25 0 15,0 1-15,-50-26 32,25 50-32,-49 25 15,0 49 16,24 50-15,50 0 0,25-99-1,24-25-15,26-25 16,-1-49 0,-49 49-1,25-74 1,-26 0-1,1 99 17,25 49-17,49 50 1,25 1 0,0-51-1,-99-24 1,25-25-1,-26 0-15,51-50 16,-50 50-16</inkml:trace>
  <inkml:trace contextRef="#ctx0" brushRef="#br0" timeOffset="73557.32">16249 10915 0,'0'0'0,"-25"-49"15,25 24 1,-75 50 31,51 49-47,-26-24 16,50 24-1,0 50-15,50-49 31,24-51-15,-49 1-16,0 25 16,-25-1-1,-75-24 1,-24 25 0,24-50-1,26-25 1</inkml:trace>
  <inkml:trace contextRef="#ctx0" brushRef="#br0" timeOffset="73837.89">16670 10791 0,'0'0'0,"25"0"16,-25 25 15,-74 124-15,49 0-1,0 0 1,75-50 0,49-50-1,25-49 1,-25-24-1,-74-1-15</inkml:trace>
  <inkml:trace contextRef="#ctx0" brushRef="#br0" timeOffset="74338.07">16770 11238 0,'0'0'16,"-50"-25"-16,25 25 0,25-25 31,50 0-16,-25 1 1,99-1 0,0-25-1,0 25 1,-75-24 0,-74 24 15,1 25-31,-26 25 15,25 24 1,-24 75 0,49-49-1,49-26 1,1-49 0,49-49 15,-25-26-16,-49 1 1,25-1 0,-25 51-1,-1 48 17,-24 26-32,0 0 15,0 99 1,0-100-1,25-24 1</inkml:trace>
  <inkml:trace contextRef="#ctx0" brushRef="#br0" timeOffset="75022.07">17514 11188 0,'49'-124'16,"1"50"0,-174 322-16,149-298 0,99-148 15,-99 173 16,-1 99-15,-48 50 0,24-74-16,0 0 15,-25-26 1,74-73 0,51-50-1,-26 24 1,-74 50-1,25 25 1,49 0 0,1 25-1,24 0 1,0-25 0,-24-25 15,-51 25-31,1-50 15,-25-24 1,-49 24 0,-51 50-1,1 75 1,49 24 0,26 0-1,48 1 1,26-100-1,49-25 1,-24-50 0,-1-24-1,-49 25-15,0-1 16,0-123 15,-25-50-15,0 148-1,-50 100 1,25 50 0,-24 124-1,24-50 1,25 74 0</inkml:trace>
  <inkml:trace contextRef="#ctx0" brushRef="#br0" timeOffset="75987.22">19002 10791 0,'25'-25'16,"-50"50"-16,50-74 16,-50 24-16,-24 0 31,-51 50-16,1 49 1,25 50 0,-1 25-1,75 0 1,75-124 0,24-50-1,-25-74 1,-24 24-1,-25-24 1,0 49 0,-25 75 31,24 25-47,1 24 15,-25-49 1,25-25 15,25 0-31,-1-25 16,-24 0-16,49-24 15,-24 24 1,0 50 15,-26 49-15,1 50-1,25-49 1,49-50 0,25-75-1,0-24 1,-25-51 0,-74 51-1,0 24 1,-25 1-16,0-1 15,-25 50-15,-49-25 16,-25 75 0,-1 24-1,51 26 1,24 24 0,50-50-1,24-49 1,26-25-1,-1-74 1,1-26 0,-51 26-16,-24-1 15,0-24 1,50-174-16,-25 0 31,-25 125-15,0 98-16,-50 100 15,-24 49 17,49-25-32</inkml:trace>
  <inkml:trace contextRef="#ctx0" brushRef="#br0" timeOffset="77821.2">21284 10915 0,'0'-25'15,"-24"50"17,24 25-32,-50 74 15,25-25 1,0-24-1,1-75 17,73-100-17,26-24 1,-1 25 0,0 49-1,-49 75 1,0 50 15,25 24-15,-26-49-16,51-1 15,24-49 1,25-25 0,-49-74-1,-51 25 1,-48-1-1,-1 50 1,-25 50 0,1 0-1,49 25 1,49-26 15,1 1-31,74-50 16,-25-24-1,-25 49 1,-24-25 0,-50 75-1,0 24 1,-50 25 0,1-24-1,24-50 1,50-75 15,0 0-31,-1 1 16,100-100-1,-49 99 1,24 25 0,-49 1 15,-75 98-16,25 0 1,-25 1 0,0-25-1,25-26 1,25-73 15,0 24-15,0-25-16,24 1 15,26-26 1,-50 50 0,24 100-1,-74-26 1,25 26 0,-24-25 15,73-50-16,50-75 1,-49 25 0,49-24-1,-24 49 1,-26 25 0,1 0-16,49 25 15,25-25 1,0 0-1,-49-50 1,-51 1 0,-73 24-1,-1 0 1,-49 75 15,25-1-15,74 1-1,24-25 1,100-50 0,-74 0-1,-25-24-15,24-1 16,-24 25 0,0 50 15,0 25-16,-25-26-15,0 26 16,25 0 0,24-26-1,1-48 1,-1-26 0,-24-49 15,0 49-31,0-123 15,25-51 1,-26 75 0,-24 100-1,0 74 1,-49 123 0,-1 51-1,-24 49 1,49-149-16</inkml:trace>
  <inkml:trace contextRef="#ctx0" brushRef="#br0" timeOffset="81505.14">25030 10915 0,'0'0'0,"25"-25"15,-25 1-15,0-1 32,0 74-1,0-24-31,25 124 15,-25-74 1,25-26-16,-25 1 16,24-75 15,26-49-15,-25-51-1,0 1 1,-25 0-1,0 75 1,0-1 0,49 75-1</inkml:trace>
  <inkml:trace contextRef="#ctx0" brushRef="#br0" timeOffset="81905.39">25750 11039 0,'0'-25'16,"0"50"-16,0-99 16,0-1-1,-25 51 1,25-1-16,-25 0 16,-74 99 15,49 50-16,1-24 1,49-51 0,-25-49-1,50-24 1,24-51 0,26 1-1,-26 24 1,-49 25-1,25 25 1,0 75 0,-25 74-1,0-75 1</inkml:trace>
  <inkml:trace contextRef="#ctx0" brushRef="#br0" timeOffset="82220.6">25923 10990 0,'0'-50'15,"0"100"-15,25-100 32,-25 75-32,25 0 15,-25 24-15,0-24 16,-25 25-16,25 24 15,25-99 32,-25 1-47,74-76 16,-24 1 0,0 25-1,-26 74 16,1-25-15</inkml:trace>
  <inkml:trace contextRef="#ctx0" brushRef="#br0" timeOffset="82405.95">26295 10940 0,'0'25'46,"0"0"-46,25-1 16,-50 1-16,25 50 16,0-1-1,0-24 1</inkml:trace>
  <inkml:trace contextRef="#ctx0" brushRef="#br0" timeOffset="82525.45">26370 10841 0,'0'0'0,"0"-25"16</inkml:trace>
  <inkml:trace contextRef="#ctx0" brushRef="#br0" timeOffset="83540.57">26667 10940 0,'0'0'0,"0"-25"15,-24 50 1,-26 0-16,25 0 15,-49 49 1,49-24 0,25-25-1,74-50 1,-24-25 0,0 0-1,-26-24 1,1 49-1,-25 0 1,0 1 0,0 48-1,0 1-15,0 0 16,0 49 0,75-24 15,-1-50-16,1-25 1,-26-49 0,1-25-1,-25-25 1,-50 0 0,0 74-1,0 75 1,0 24-1,25 51 1,75-51 0,24 1-1,25-25 1,-25-1 15,-49 51-15,-25-26-1,-75 26 1,0-25 0,1-26-1,-1-24 1,25-74 0,50 24-1,25-49 1,24 0-1,1-25 1,-1 0 0,-49 49-1,-25 51 1,-25 48 15,25 1-15,-25 25-1,0 74 1,1-50-16,24 75 16,0 0-1,24-50 1,1-24 0,0-75-1</inkml:trace>
  <inkml:trace contextRef="#ctx0" brushRef="#br0" timeOffset="83956.38">27883 10990 0,'0'0'0,"25"-25"31,-25 0-15,25 25 0,-25-25-16,74 0 15,-24 1 1,-26-1 0,1 0-1,-25 0 1,-74 25-1,-25 75 1,24-1 0,26 0-16,24 51 31,50-26-31,24-50 31,26-24-15,-1-25-1,-24 0-15</inkml:trace>
  <inkml:trace contextRef="#ctx0" brushRef="#br0" timeOffset="84742.01">30264 10866 0,'-24'0'47,"48"0"-32,1 0 1,50-25 0,24-25-1,-49 1 1,-26-1-1,-24 0 1,-49 50 0,-50 0-1,24 75 1,25-1 0,26-24-1,24 74 1,0-75-16,74 1 15,50-50 1,-25-25 0,1-49-1</inkml:trace>
  <inkml:trace contextRef="#ctx0" brushRef="#br0" timeOffset="85055.37">30810 10717 0,'0'-25'16,"-25"75"-16,50-75 0,0 0 15,-25 0 1,-25 124 0,25-74-1,25 25 1,-25 24 0,25-49-1,0-25 1,24-25-1,-24-49 1,0-25 0,0 24-1,-25 1 1,25 99 15,-1 24-15</inkml:trace>
  <inkml:trace contextRef="#ctx0" brushRef="#br0" timeOffset="85688.88">31083 10791 0,'25'25'16,"0"0"-1,0-25-15,-100-50 0,174 100 0,-74-75 16,74-49 0,-99 24-1,-24 50 32,-26 25-31,25 0-16,0 24 15,1 50 1,24-49-16,49 0 16,26-50-1,24 0 1,0-50-1,0-24 1,0-1 0,1 1-1,-51 74 1,-24 0 15,0 25-15,-25 49-1,0 0 1,-25-49-16,50-25 31,25-49-15,-26 24-16,1 0 16,0 0-1,0 25 1,0 25-1,49 25 1,-24-26 0,49-24-1,-25-49 1,-24-1 15,-50 1-31,0-26 16,-25 26-16</inkml:trace>
  <inkml:trace contextRef="#ctx0" brushRef="#br0" timeOffset="88287.83">1736 15157 0,'0'0'0,"-24"-24"16,24-1 0,0 50 46,-25-1-46,25 1-1,0 74 1,0-49-16,0-25 16,0 49-1,0 1 1</inkml:trace>
  <inkml:trace contextRef="#ctx0" brushRef="#br0" timeOffset="88435.93">1712 15083 0,'0'-25'16,"0"50"-16,-25-50 16,25 0-16</inkml:trace>
  <inkml:trace contextRef="#ctx0" brushRef="#br0" timeOffset="88941.24">1960 14959 0,'0'0'0,"25"0"31,-25 25 0,24-1-15,-24 26-16,0 99 16,25-50-1,-50 149 1,25 0-1,0-74 1,25-50 0,-25-99-1,50-25 1,-1-50 0,1-49-1,-25-25 1,-50-25-1,-49 0 1,24 25 0,0 75-16,50 24 31,-24 0-15,-1 25 15,74-25-31</inkml:trace>
  <inkml:trace contextRef="#ctx0" brushRef="#br0" timeOffset="90506.28">3423 15133 0,'0'-25'0,"0"50"16,0-25 31,0 24-47,0 76 16,0-26-1,0 0 16,0-49 1,0-50-17,0-24 1,0-1-16,25-49 16,25-25-1,-1 74 1,1 25-1,-25 25 1,24 50 0,-24 25-1,0 24 1,-25 0 15,25-74-15,0 0-1,49-75 1,0 25 0,-49-24-1</inkml:trace>
  <inkml:trace contextRef="#ctx0" brushRef="#br0" timeOffset="90855.68">4540 15405 0,'0'25'31,"0"25"-31,0-25 15,-25 74 1,25-50-16</inkml:trace>
  <inkml:trace contextRef="#ctx0" brushRef="#br0" timeOffset="91405.89">6103 14736 0,'-25'-25'16,"0"25"-1,0-25 16,25 75-15,0-1-16,0 50 16,0 25-1,0-24 1,0-26 0</inkml:trace>
  <inkml:trace contextRef="#ctx0" brushRef="#br0" timeOffset="92072.24">6003 15008 0,'0'-24'16,"0"48"-16,0-73 0,0-1 15,75-24 1,-26 24-16,1 1 15,74-26 1,-25 26 0,-74 49-1,0 49 17,-25 75-17,-25 75 1,-25-75-1,50-75 1,-24-49 0,24-24-1,24-26 1,1-49 0,-25 74-16,25-25 15,0 50 1,0 0-1,24 75 1,1-26-16,24 26 16,50-50-1,-24-50 17,-1-50-17,-25 1 1,-24-1-1,-50 1 1,0 49 0,-50 50-1,25 74 1,1 25 0,73-24-1,26-26 1,-1-49-16,-24 0 15</inkml:trace>
  <inkml:trace contextRef="#ctx0" brushRef="#br0" timeOffset="92723.35">9402 14959 0,'0'0'0,"0"-25"16,0 0-1,0-49 1,0 24-16,0 1 15,25-75 1,-25 49-16,24-24 16,-24 74-1,-24 25 1,-1 50 0,25 49-1,25 25 1,99-25-1,-50 0 1,-24-24 0,-25-1-1,-50-49 1,0 0-16,0 0 16,-74-25-1,24 0 1,1-50-1,74-24 1,0 49-16</inkml:trace>
  <inkml:trace contextRef="#ctx0" brushRef="#br0" timeOffset="93472.43">10072 14736 0,'0'0'15,"0"-25"-15,-50 25 16,25 0 0,-24 25-16,-26 49 31,26 25-31,49-49 31,49-50-15,50-50-1,-24-24 1,-26-1 0,1 26-1,-50 24 1,0 50 0,0 0-16,25-1 15,-25 26-15,25 24 16,49-24-1,-24-50 1,24-50 0,-49-24 15,25 24-31,-50 26 16,24-1-1,1 74 16,0-24-15,74 25 0,0-50-1,1-25 1,-26 0-16,0-49 16,-24-50-1,-25 0 1,0 49-1,0 50 1,-50 75 0,0 49-1,0 75 17,0 49-17,0 25 1,1-49-1,-1-100 1</inkml:trace>
  <inkml:trace contextRef="#ctx0" brushRef="#br0" timeOffset="94108.02">11163 14736 0,'25'-50'16,"-50"100"-16,50-125 0,-25 50 15,25 1 1,0-1 0,-1 25-1,1 49 1,-25-24 0,25 50-1,0-26 1,49-49-1,1-49 1,24-51 0,0-24-1,-49 0 1,-26-49 0,-24 49-1,0 99 1,-24 25-16,-1 49 15,0-24-15,0 50 16,0-1-16,25 125 16,0-26 15,75-98-15,49-75-1,0-50 1,25-49-1,-50-50 1,-49 25 0,-50 25-1,-25 99 1,-25 24 0,-24 51-1,74-1-15,-25 50 16,25 25-1,50 0 1,-1-50 0</inkml:trace>
  <inkml:trace contextRef="#ctx0" brushRef="#br0" timeOffset="94855.78">14190 14562 0,'0'-50'16,"0"100"-16,0-149 0,0 49 15,0 25 1,-25-49-1,-25 49 1,-49 75 0,74 74-1,50 0 1,74 0 0,25-25-1,-49-49 1,-75 24-1,-50-24 1,-49-50 0,24 0-1,51-50 1,24 25 0,49-74-1,75 25 1,0 24-1,-25 25 1,-49 0 0,0 25-1,-26 25 1,-24 25 0,25 24-1,-25-24 1,0-1-1,0-24 17</inkml:trace>
  <inkml:trace contextRef="#ctx0" brushRef="#br0" timeOffset="94971.24">14611 14562 0,'0'-50'16,"0"-24"-1,-25 49 1</inkml:trace>
  <inkml:trace contextRef="#ctx0" brushRef="#br0" timeOffset="95340.04">14983 14438 0,'0'0'0,"50"25"0,-25-25 15,-25 49 17,-50 26-17,50-1 1,25-24 0,74-25-1,-49-25 16,-25 24-15,-1 26 0,1 0-16,-50-26 15,25 26-15,-24 74 16,-1-25 0,-25-24-1,-24-1 1,24-49-1,25-25 1</inkml:trace>
  <inkml:trace contextRef="#ctx0" brushRef="#br0" timeOffset="95673.37">15529 14909 0,'0'0'0,"50"-25"15,-1 1-15,-24-26 16,0 0 0,25 26-16,24-51 15,-24 1 1,-50 49 0,-25 0-1,-25 100 1,-49 49-1,49 0 1,50 0 0,50-25-1,24-25 17,50-49-17,-74-25-15,24 0 0</inkml:trace>
  <inkml:trace contextRef="#ctx0" brushRef="#br0" timeOffset="96740.43">17886 14488 0,'0'0'16,"25"0"-16,-25-25 47,0 50-31,0-1-1,0 26-15,24 0 16,-24 24-1,0 0 1,0-24 0</inkml:trace>
  <inkml:trace contextRef="#ctx0" brushRef="#br0" timeOffset="96883.33">17985 14363 0,'-25'-24'16,"50"48"-16,-50-98 0,0 49 16</inkml:trace>
  <inkml:trace contextRef="#ctx0" brushRef="#br0" timeOffset="97125.73">18233 14264 0,'0'25'16,"25"49"-1,-25 1 1,50-1 0,49-49-1,-25 0-15,50 0 16,-99 0-1,-25-1-15,-25 51 16,-99-1 0,0 1-1</inkml:trace>
  <inkml:trace contextRef="#ctx0" brushRef="#br0" timeOffset="97789.89">20168 14363 0,'25'-24'16,"-50"48"-16,50-73 16,-25 24-1,0 0 1,-25 25 15,0 50-15,0-25-16,-49 148 31,74-123-31,50 0 16,24-26-1,0 26 16,-74 0-15,-49-26 0,-26 26-1,1-50 1,24 0 0,50-25-1</inkml:trace>
  <inkml:trace contextRef="#ctx0" brushRef="#br0" timeOffset="98989.42">20391 14488 0,'-24'24'0,"48"-48"0,26 24 0,-25 0 15,-25-25 1,25 124 0,-50 0 15,-25 0-16,25-24 1,50-100 15,0-25-31,25 1 16,-26-1-16,26 1 16,0-26-1,-26 75-15,1 0 16,-25 50-1,-25 49 1,1-49 0,48-100 15,51-24-15,-1-1-1,-24 50 1,-25 25-1,-1 25 1,1 74 0,0-49-16,0 49 15,0-74 1,-1 0-16,76-25 16,-26-50-1,50-74 1,-49-25-1,-51 50 1,-24 49 0,-74 50-1,0 75 17,-1 24-17,75-49-15,0-25 16,25-25-16,0 0 15,24 0-15,1-25 16,0 0-16,49-49 16,-25-1-1,-49 1 1,-25 49 0,25 50-1,-50 74 1,25 50-1,50-25 1,24-75 0,25-49-1,1-74 1,-26-50 15,-49 50-31,-25-100 16,25 25-1,-25 124 1,0 50 0,-25 49-1,50 100 1,-1-25 0,26-50-1,24-99 1,26-49-1,-1-75 1,-25-75 0,-24-24-1,-25 74 1,-25 99-16,0 174 47,0-74-32,0 24-15,-25 26 16,0 123 0,25-124-16</inkml:trace>
  <inkml:trace contextRef="#ctx0" brushRef="#br0" timeOffset="101272.9">24236 14463 0,'0'0'0,"0"-50"16,0 25 0,0 75 30,0 24-30,-24 125 0,24-75-16,-25 0 15,25-25-15,-25 25 16,25-99-16</inkml:trace>
  <inkml:trace contextRef="#ctx0" brushRef="#br0" timeOffset="101525.17">24236 14587 0,'0'-99'0,"0"198"0,0-347 16,50 198 0,-50 0-1,50 1 1,-1 49-1,-24 25-15,0 49 16,0 75 0,-25 25-1,-25-26 1,-25-73 0</inkml:trace>
  <inkml:trace contextRef="#ctx0" brushRef="#br0" timeOffset="101823.17">24683 14289 0,'25'0'16,"-50"0"-16,75 25 0,-50 0 15,0 24-15,24 1 16,-48 49-1,24-49 1,0-25 0,0-50-1,49-50 1,1-74 0,-1 25-1,1 75 1,-25 49-16</inkml:trace>
  <inkml:trace contextRef="#ctx0" brushRef="#br0" timeOffset="102125.2">25105 14388 0,'0'0'0,"24"0"16,-24 25-1,0 25 16,-24 49-15,24-25 0,24-24-1,51-75 1,-26 0-16,1-49 16,-25 49-1,-50-74 1,-49 49-1,24 50 1,50-25 0,50 1-1</inkml:trace>
  <inkml:trace contextRef="#ctx0" brushRef="#br0" timeOffset="102476.93">25477 14314 0,'49'0'15,"-24"0"-15,-25 49 32,-124-123-32,248 223 15,-198-273-15,148 322 16,-49-173 0,25-50-1,24-24 1,0-51-1,-49 26 1,0 24-16,0-49 16,-25 74-1,0 75 32,0-25-47,0 74 16,0-49-1,25-26-15,-25 26 16,-25-25-16,25 49 16</inkml:trace>
  <inkml:trace contextRef="#ctx0" brushRef="#br0" timeOffset="102675.47">25898 13991 0,'-24'-24'0,"48"48"0,-48-73 15,-26 49-15,50-25 16,-25 25 0,0 0-1</inkml:trace>
  <inkml:trace contextRef="#ctx0" brushRef="#br0" timeOffset="103140.17">26395 14215 0,'24'0'16,"-48"0"-16,48-25 0,1 25 0,-25-25 15,0 0-15,-25 0 32,-24 50-17,-26 0 1,-24 74 0,74 0-1,25-24 1,50-25-1,49-50 1,0-75 0,1 1-1,-51-26 1,-49-24 0,-49-99-1,24 124 1,0 74-1,0 75 1,25 24 0,25 50 15,-25-74-31</inkml:trace>
  <inkml:trace contextRef="#ctx0" brushRef="#br0" timeOffset="103673.13">26717 14190 0,'50'0'16,"24"25"-1,-49-1-15,25-24 32,-26 0-32,-247-49 15,446 74-15,-198-50 16,-50 25 0,1 25-1,-1 24 1,25 26-1,124-51 1,25-73 0,49-26-1,-24 1 1,-50 0 15,-99 49-15,-1 25-1,-73 0-15,-50 49 16,-1 26 0,51-1-1,49-24 1,49-25 0,26-50-1,24-25 1,-49-24-1,-26-25 1,1 24-16,-50 1 16,25-25-1,-24-1-15,-1 1 16,0 25 0,0-1-16,0 26 15,1 49-15</inkml:trace>
  <inkml:trace contextRef="#ctx0" brushRef="#br0" timeOffset="104092.93">29595 13917 0,'0'0'15,"0"-25"1,0 50 0,-25 49-1,0 1-15,25-1 16,0 1-16,-25 73 15,50-48 1</inkml:trace>
  <inkml:trace contextRef="#ctx0" brushRef="#br0" timeOffset="105059.83">29495 14388 0,'0'0'0,"0"-25"0,0-24 31,0 24-15,25 0-16,0 0 16,25-24-16,74-50 15,0-1 1,-50 51 0,-49 49-1,-25 49 1,-50 75-1,26 25 1,-1 0 0,0-99-1,75-50 17,24-50-17,-24 0-15,24-24 16,-24 24-1,-26 26-15,26-1 16,-25 50 0,24 49-1,26 0 1,49-49 0,-25-25-1,-24-49 1,-51-26-1,-24-24 1,0 49 0,-49 50-1,24 25 1,25 0-16,-25 25 16,50-1-1,49-24 1,1-25-1,-1-25 1,-24-24 0,-25 24-1,-1 25 17,-24 49-32,25-24 15,25 74 1,24-49-1,-24-25 1,49-50 0,-49-49 15,-25-26-15,-1-73-1,-48-26 1,-26 50-1,50 75 1,-25 74 0,0 74-1,25 75 1,25-49-16,-25 73 16,0-74-1,0-24-15,0 74 16</inkml:trace>
  <inkml:trace contextRef="#ctx0" brushRef="#br0" timeOffset="105239.93">31207 14190 0,'0'0'16,"99"-75"15,-24 51-15,-26-1-16</inkml:trace>
  <inkml:trace contextRef="#ctx0" brushRef="#br0" timeOffset="106693.22">2654 16795 0,'0'-25'16,"-24"25"30,24 25-46,-25-1 16,25 26-16,-25 74 16,0-25-1,0 1 1,25-51 0,25-24-1,25-25 1,-25 25-16,49-50 15,-49 0 1,24-49 0,-49-1-1,-49 1 1,-1 24 0,-24 25-1,24 1 1,25-1-1,1 25 1,48 0 31,26 0-47,-25-25 16,74 0-1,-25-24 1,1 24-1</inkml:trace>
  <inkml:trace contextRef="#ctx0" brushRef="#br0" timeOffset="106990.25">2952 16472 0,'0'0'15,"25"-25"-15,-25 0 16,-25 25 0,50 25-1,-25 0 1,25 50 0,-1-1-1,1-24 1,25-50-1,-1-25 1,1 0 0,-25 0-16</inkml:trace>
  <inkml:trace contextRef="#ctx0" brushRef="#br0" timeOffset="107307.03">3994 16869 0,'0'-25'0,"25"50"31,-50 0-15,25 0-1,0 24-15,0 50 16,25 1 0,-25-75-1</inkml:trace>
  <inkml:trace contextRef="#ctx0" brushRef="#br0" timeOffset="107459.89">4019 16646 0,'-25'-25'15,"0"25"1,75 25-16,-125-50 0,50 25 15</inkml:trace>
  <inkml:trace contextRef="#ctx0" brushRef="#br0" timeOffset="107693.37">4242 16770 0,'0'0'16,"25"49"-16,-50 1 15,25-25-15,0 24 16,50 1 0,-26-50-1,1 0-15,-25 25 16,25-25 0,-50 49-1,-49 26 1,-1 24-1</inkml:trace>
  <inkml:trace contextRef="#ctx0" brushRef="#br0" timeOffset="108440.22">6227 16373 0,'0'0'0,"0"-25"16,-25 25-16,0 0 31,25 25-31,0 24 16,0 100-1,0 25 1,50 24-1,-50-123-15,24 24 16,-24-124 31,0-24-47,0-100 16,0 0 15,50 0-16,-25 75-15,0 49 16,-1 0-16,1 25 31,-25 50-31,-25 49 16,-49 0 0,24 0-1,26-74 1,-1-25-1,74 25 1,26-25 0,-1 25-1,1 0 17,-51 49-17,26-24 1,-50-26-16</inkml:trace>
  <inkml:trace contextRef="#ctx0" brushRef="#br0" timeOffset="109123.37">6822 16720 0,'0'0'16,"25"-25"-16,0 1 31,-25 73-16,24 26 1,-24 24 0,25-50-1,-50 1 1,25-25 15,25-75-31,0-24 16,0-25-1,0 24 1,-1 50 0,1 25-1,0 50 1,0 24 0,0-24-1,-1-50-15,51-50 16,-1 1-1,-49 24 1,0 0-16,0-49 16,-1 49 31,-73 75-32,24-26-15,25 26 16,0 24-1,0 1 1,50-75 0,-1 0-1,-24 0-15,-25-25 16,50-25 0,-50-24-1,-50 49 1,-24 0-1,49 25 1,0 0 15,25-24-31</inkml:trace>
  <inkml:trace contextRef="#ctx0" brushRef="#br0" timeOffset="109574.22">7566 16571 0,'0'0'16,"25"0"-1,25 0 1,-26 100 0,-24-51-1,25 75 1,0-124 0,49 0-1,-24-25 1,0-49-1,-26 24 1,1 75 31,-25 25-31,25-25-1,0-1-15,49 26 16,25-50-1,-49-50 1,0 26 0,-50-51-1,0 26 1,-25-26 0,25 1-1,0 49 1,0 0-16</inkml:trace>
  <inkml:trace contextRef="#ctx0" brushRef="#br0" timeOffset="109923.12">8583 16472 0,'25'0'0,"0"25"16,-174-50-16,298 75 15,-174 24 1,0-198-16,25 323 15,-25-150-15,25-24 16,0 0 0,25-100 15,-25 26-31,25-1 16,49-74-1,-49 74 1,50 50-1,-26 50 1,-24 49 0,0 25-1,0-24 17,-25-76-17,0 1-15</inkml:trace>
  <inkml:trace contextRef="#ctx0" brushRef="#br0" timeOffset="110423.6">10022 16621 0,'0'0'16,"0"-25"-16,-25 25 15,0 0 17,25 25-1,25-25 0,0-25-15,-25 0-16,25-24 15,-50 24 17,0 25-17,0 0-15</inkml:trace>
  <inkml:trace contextRef="#ctx0" brushRef="#br0" timeOffset="114374.04">11064 16249 0,'0'0'16,"25"0"-16,-50 0 31,0 25 0,0 99-15,25 25-1,-25-25 1,25-25 0,25-74-1</inkml:trace>
  <inkml:trace contextRef="#ctx0" brushRef="#br0" timeOffset="114824.45">11039 16174 0,'0'-49'15,"0"98"-15,-25-123 0,25 24 0,0 26 16,25-26 0,25 25-1,-1 25 1,-24 124-1,0 75 1,-25-125 0,0 0-16,0-24 15,-25 0 1,50-50 0,0-25-1,0 0 1,24 25-1,-24 50 1,0 49 0,-50 0-1,-25-24 1,-24-26 0,-25-24-1,49-50-15,25 25 16,0-25-16,25 1 15</inkml:trace>
  <inkml:trace contextRef="#ctx0" brushRef="#br0" timeOffset="115441.13">11734 16422 0,'0'0'16,"-25"25"-1,0 0-15,0 25 16,25 24 0,25-74-1,0 0 1,24-49-1,-24-51 17,0 26-17,-25 49 1,0 50 15,50 49-15,-1 1-1,-24-75-15,74 25 16,-74-25 0,25-50-16,-1 25 15,1-25-15,0-49 16,-26-74 0,-24-26-1,-49 50 1,-1 75-1,1 99 1,24 74 0,25 75 15,25-75-31,-1 0 16,-24 0-16,75 50 15,-1-50 1</inkml:trace>
  <inkml:trace contextRef="#ctx0" brushRef="#br0" timeOffset="115607.17">12106 16249 0,'0'-25'15,"0"50"-15,-25-75 31,75 25-15,-26 25-16,51-24 16</inkml:trace>
  <inkml:trace contextRef="#ctx0" brushRef="#br0" timeOffset="116424.14">11684 16249 0,'-25'0'47,"25"25"-31,0-1-16,0 51 15,0 49 1,0-74 0,0-26-1,25 26-15</inkml:trace>
  <inkml:trace contextRef="#ctx0" brushRef="#br0" timeOffset="117060.13">13793 16323 0,'-25'0'16,"25"25"62,0 0-62,0 0-16,-25-1 15,25 51 1,0-25-16,0-1 16,0-24-1</inkml:trace>
  <inkml:trace contextRef="#ctx0" brushRef="#br0" timeOffset="117223.12">13718 16174 0,'-25'-24'15,"50"48"-15,-50-73 0,1 49 16,24-25-1</inkml:trace>
  <inkml:trace contextRef="#ctx0" brushRef="#br0" timeOffset="117590.66">14115 16348 0,'25'25'0,"-50"-50"0,50 75 16,-25-26-16,-25 1 15,25 0-15,-25-25 32,25 0-1,0-25-31,25-24 15,0-1-15,25 0 16,-1 1 0,1 24-1,24 50 1,-24 0 0,-25 49-1,-1 25 1,-48-24-1,24-50-15</inkml:trace>
  <inkml:trace contextRef="#ctx0" brushRef="#br0" timeOffset="119024.12">16249 16323 0,'-25'-25'0,"0"-24"32,0 49-17,0-25 1,-24 50 0,-26 49-1,50-24-15,1-1 16,-1 125-1,50-124 1,24-50 0,26-50 15,-1-49-15,-24 24-1,-25 26 1,-25 74 15,24 24-15,-24 75-1,25-99-15,-25 25 16,25-1 0</inkml:trace>
  <inkml:trace contextRef="#ctx0" brushRef="#br0" timeOffset="119325.14">16645 16323 0,'0'-25'16,"0"50"-16,-49-50 46,49 50-46,-25 0 16,0 0 0,25 24-16,-25 26 15,25-1 1,50-24 0,24-50-1,51-25 1,-76 25-1</inkml:trace>
  <inkml:trace contextRef="#ctx0" brushRef="#br0" timeOffset="119591.33">17290 16050 0,'0'0'16,"25"0"-16,-50-24 31,-24 48-15,24 51-1,-25 74 1,26 24 0,24-73-1,49-26 1,1-49-1,24-25 1</inkml:trace>
  <inkml:trace contextRef="#ctx0" brushRef="#br0" timeOffset="120625.11">17241 16472 0,'-25'-25'15,"50"50"-15,-75-50 0,25 25 32,25-25-17,25 25-15,0 0 16,74-24 0,-24-1-16,24 0 15,-49 0 1,-26 25 15,-48 50-15,24-1-1,0 26 17,0-25-17,49-26 1,1-24-1,-1-49 1,1-26 0,0 26-1,-50 24-15,24 50 47,-24-1-47,25 1 16,25-25-16,49 25 15,0-50 17,25-24-17,-49-1 1,-50-24 0,-25 24-1,-25 50 1,-25 25-1,25 0-15,1 24 16,24 26 0,24-75-1,76-25 1,-26 0 0,-24-49-1,-26-1 1,1 1-1,-25 49 1,0 50 15,0 0-15,-25 24 0,50 1-16,-25-25 15,50 74 1,49-74-1,0-25 1,0-50 0,-24-74-1,-25-50 1,-50-24 0,-25-1-1,0 100 1,0 124-1,0 74 1,75 25 0,-25-49-1,24-26-15</inkml:trace>
  <inkml:trace contextRef="#ctx0" brushRef="#br0" timeOffset="121259.84">20367 15877 0,'0'-25'16,"0"50"-16,-25-50 16,25 50 15,-25 49-16,25-24-15,-25 24 16,50 125 0,-25-100-16,0-25 15,25 26-15,-50 24 16,25-75 0,0-49 15,-25-99-16,0-50 1,0-74 0,50 0-1,25 49 1,0 75 15,24 74-15,-24 74-1,-26 26-15,-24 74 16,0 24 0,0-98-1,0-1-15,-24 1 16</inkml:trace>
  <inkml:trace contextRef="#ctx0" brushRef="#br0" timeOffset="121541.79">20714 16150 0,'25'0'0,"-50"0"0,74 0 15,-24 0-15,-25 24 16,0 26 0,0 0-1,0-1-15,-25 26 16,1-51-1,24 1 1,24-124 0,51-75-1,-1-24 1,-24 74 0,-50 74-1</inkml:trace>
  <inkml:trace contextRef="#ctx0" brushRef="#br0" timeOffset="121925.98">21235 16026 0,'0'0'0,"25"-25"16,-75 25 15,25 25-31,-24-1 16,-26 100-1,50 0 1,0-49 0,50-50-1,0-25-15,25-50 16,24-49-1,-24 0 1,-25 24 0,-1 50 15,-24 50-15,25 50-1,0-1-15</inkml:trace>
  <inkml:trace contextRef="#ctx0" brushRef="#br0" timeOffset="122157.99">21532 16224 0,'25'-25'0,"-25"-24"16,0-1 0,-25 25-1,1 224-15,-1-373 16,74 298-16,-98-198 0,24 148 15,25-24 1,50-1 0,-1-49 15,75-49-15,-24-26-16</inkml:trace>
  <inkml:trace contextRef="#ctx0" brushRef="#br0" timeOffset="122342.36">21855 15827 0,'-25'-124'16,"25"74"0,-25 100 15,1 74-15,-1 50-1,124-348-15,-223 472 16,99-199-16,0 50 15,0-25 1</inkml:trace>
  <inkml:trace contextRef="#ctx0" brushRef="#br0" timeOffset="122658.2">21681 16224 0,'0'-25'15,"0"50"-15,25-75 0,0 1 32,0 49-17,49-50 1,1 25 0,-26 25-1,-24 25 1,-25 25-1,-25 49 1,25-49 0,-25 24-1,25-49 1,0 0 0,0-1-16</inkml:trace>
  <inkml:trace contextRef="#ctx0" brushRef="#br0" timeOffset="122774.39">22053 16125 0,'0'-50'15,"0"25"1,0 100-16</inkml:trace>
  <inkml:trace contextRef="#ctx0" brushRef="#br0" timeOffset="123025.13">22326 16026 0,'0'0'16,"0"24"0,-25 1-1,25 0 1,-24 74-1,-1 0 1,50-24 0,-25-50-16,24-1 15,1 1-15,50-25 16,-26 0 0</inkml:trace>
  <inkml:trace contextRef="#ctx0" brushRef="#br0" timeOffset="123408.78">22922 16150 0,'0'0'0,"24"0"31,-24-25-16,25 0 1,0 0 0,-25 0-16,25 1 15,-25-26 1,-50 50 15,1 74-15,-26 50-1,26 0 1,24-49 0,50-1-1,24-49 1,50-50 0</inkml:trace>
  <inkml:trace contextRef="#ctx0" brushRef="#br0" timeOffset="123796.16">24286 16348 0,'25'0'16,"-50"25"-1,-25 74 1,1-24-16,24-1 16,-25 0-16,1 26 15</inkml:trace>
  <inkml:trace contextRef="#ctx0" brushRef="#br0" timeOffset="124391.46">25427 15678 0,'0'0'16,"0"-25"0,-25 75 30,25 24-46,-24 26 16,24-1-16,-50 149 16,25-50 15,25-98-31</inkml:trace>
  <inkml:trace contextRef="#ctx0" brushRef="#br0" timeOffset="125040.29">25253 16224 0,'-24'-25'15,"48"50"-15,-48-75 0,48 26 16,1-1 0,0-25-16,50-24 15,-1-25 1,0 24-1,-49 75 1,0 0 0,-25 99-1,-25 50 1,0 25 0,25-50-1,-24-25 1,24-49-1,24-75 17,26-50-17,0 1-15,-26 0 16,51-1 0,-1 26-1,-49 98 1,0 50-1,24-49 1,51-50 0,-1-25 15,0-49-15,-74-25-1,0-1 1,-50 51-1,-25 148 17,50-49-32,0 24 15,50 25 1,24-74 0,-24 0-16</inkml:trace>
  <inkml:trace contextRef="#ctx0" brushRef="#br0" timeOffset="125741.19">28057 16050 0,'0'0'0,"-25"-24"31,25 48-15,0 26-16,0 0 15,25 98 1,-25 51 0,49-25-1,-49-100 1,0-74 15,-25-99-15,-24-100-1,49 100-15,0-25 16,-25-25 0,0 25-16,50 25 15,0-50 1,24 99 0,1 75-1,-25 74 1,-25 75-1,0 0 1,-25-50 0,25-99-1</inkml:trace>
  <inkml:trace contextRef="#ctx0" brushRef="#br0" timeOffset="126493.32">28627 15902 0,'0'0'0,"0"0"32,-25 24-32,-24 76 31,49-1-15,25-25-1,49-74 1,25 0-1,-74-74 1,-25-1 0,-25 1-1,-24 24-15,-26 1 16,50 49 0,50 0-1,74 25 1,50-50-1,-25 0 1,-24 0 15,-76 25-15,-24 25 0,0 49-1,0 75 1,50 124-1,-50-174 1,50 50 0,-26-25-1,-24-124 17,-24-99-17,-1-100 1,0-49-1,0 0 1,25 50 0,25 99-1,0 74 1,0 25 0,24 25-1,1 74 1,-25 75-1,-25 24 1,0-24 0,0-100-1</inkml:trace>
  <inkml:trace contextRef="#ctx0" brushRef="#br0" timeOffset="127075.07">29669 15951 0,'0'0'16,"-25"25"0,1 25 15,24-26-31,0 1 16,24 0-1,26-25 1,24-50-1,-24-49 1,-25 0 0,0 24-1,-25 51 1,-25 73 0,25 26-16,0-1 15,25 1-15,-25 98 16,49-98-1,1-51 1,24-73 0,-24-50 15,-25-50-15,-25-50-1,0 50 1,0 125-1,0 48 1,0 175 0,24-100-1,-24-24-15,25-1 16,0-24-16,25-1 16,-1-24-16,1-25 15,24 0-15,26-74 16,-76 49-1</inkml:trace>
  <inkml:trace contextRef="#ctx0" brushRef="#br0" timeOffset="127608.26">30587 16001 0,'-99'-25'47,"-25"124"-31,49 0-1,75 1 1,50-100-1,24-50 1,1-49 0,-1 0-1,-49 24 1,-25 125-16,0-125 31,0 150-15,0-50-16,0 24 15,0 26-15,25 24 16,0-50 0,24-24-1,26-50 17,-51-24-32,51-50 15,-50-75 1,-1-49-1,26-1 1,-25 76 0,0 98-1,-25 25 1,-25 100 0,25 73-1,-25 1 1,25 0-1,-25 0 1,25-99-16</inkml:trace>
  <inkml:trace contextRef="#ctx0" brushRef="#br0" timeOffset="127878.17">30885 16026 0,'0'-50'15,"24"-49"1,1 49 0,0 0-1,-149 398-15,273-720 16,-248 645-16,223-546 16,-99 297-1,-25 26-15,0 49 16,0 1-1,24-51 1,26-49 15,24-25-31</inkml:trace>
  <inkml:trace contextRef="#ctx0" brushRef="#br0" timeOffset="128475.89">31331 15902 0,'0'-50'31,"-25"50"-15,1 25 0,-1 49-1,0 50 1,25-49 0,25-51-1,0-24 1,24-272-16,-49 544 15,50-346 1,-1-25 0,1 49-1,-25 25 1,24-24-16,-24 49 16,25 0-1,-25 74 1,-25 50-1,-25-49-15,0-1 16,0-49 0,100-100 15,-26 1-15,26 0-1,-50 49 1,-1 25-1,-24 25-15,0 49 16,25 0 0,-25-49 15,25-25-31,25-25 16,-1-24-1,-49-26 1,50 1-1,-50 24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1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1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70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02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84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1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3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1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7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6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14.png"/><Relationship Id="rId9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25.png"/><Relationship Id="rId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30.png"/><Relationship Id="rId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14:cNvPr>
              <p14:cNvContentPartPr/>
              <p14:nvPr/>
            </p14:nvContentPartPr>
            <p14:xfrm>
              <a:off x="5421922" y="34484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28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14:cNvPr>
              <p14:cNvContentPartPr/>
              <p14:nvPr/>
            </p14:nvContentPartPr>
            <p14:xfrm>
              <a:off x="5518042" y="34484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0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4DEDD7-0E18-4C2F-A08A-29DF8E630079}"/>
              </a:ext>
            </a:extLst>
          </p:cNvPr>
          <p:cNvGrpSpPr/>
          <p:nvPr/>
        </p:nvGrpSpPr>
        <p:grpSpPr>
          <a:xfrm>
            <a:off x="5325802" y="3448421"/>
            <a:ext cx="360" cy="360"/>
            <a:chOff x="5325802" y="344842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14:cNvPr>
              <p14:cNvContentPartPr/>
              <p14:nvPr/>
            </p14:nvContentPartPr>
            <p14:xfrm>
              <a:off x="5229322" y="328822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682" y="32795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14:cNvPr>
              <p14:cNvContentPartPr/>
              <p14:nvPr/>
            </p14:nvContentPartPr>
            <p14:xfrm>
              <a:off x="5325802" y="352870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6802" y="3519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19">
            <a:extLst>
              <a:ext uri="{FF2B5EF4-FFF2-40B4-BE49-F238E27FC236}">
                <a16:creationId xmlns:a16="http://schemas.microsoft.com/office/drawing/2014/main" id="{CA423197-D5C3-4B5F-8106-EE6AD749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71074"/>
            <a:ext cx="9448800" cy="4186989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Students t-Distribution: Confidence Interval and Testing Hypothesis of Mean From Small Sample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ED4613-A864-4965-AC64-805F978FCC19}"/>
                  </a:ext>
                </a:extLst>
              </p14:cNvPr>
              <p14:cNvContentPartPr/>
              <p14:nvPr/>
            </p14:nvContentPartPr>
            <p14:xfrm>
              <a:off x="410760" y="500040"/>
              <a:ext cx="11270880" cy="571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ED4613-A864-4965-AC64-805F978FCC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490680"/>
                <a:ext cx="11289600" cy="57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95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9933AA-D5DE-45E9-8C6B-C52C6D3B3F1C}"/>
                  </a:ext>
                </a:extLst>
              </p14:cNvPr>
              <p14:cNvContentPartPr/>
              <p14:nvPr/>
            </p14:nvContentPartPr>
            <p14:xfrm>
              <a:off x="151920" y="732240"/>
              <a:ext cx="11270520" cy="584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9933AA-D5DE-45E9-8C6B-C52C6D3B3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722880"/>
                <a:ext cx="11289240" cy="58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095EBA-3A14-45A8-BDF5-69C5A0F75276}"/>
                  </a:ext>
                </a:extLst>
              </p14:cNvPr>
              <p14:cNvContentPartPr/>
              <p14:nvPr/>
            </p14:nvContentPartPr>
            <p14:xfrm>
              <a:off x="4286520" y="4465440"/>
              <a:ext cx="7564680" cy="79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095EBA-3A14-45A8-BDF5-69C5A0F752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7160" y="4456080"/>
                <a:ext cx="758340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29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924BA4-4C66-4B2D-9137-9B53AAED449B}"/>
                  </a:ext>
                </a:extLst>
              </p14:cNvPr>
              <p14:cNvContentPartPr/>
              <p14:nvPr/>
            </p14:nvContentPartPr>
            <p14:xfrm>
              <a:off x="607320" y="741240"/>
              <a:ext cx="11404440" cy="610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924BA4-4C66-4B2D-9137-9B53AAED44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731880"/>
                <a:ext cx="11423160" cy="61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666D04-2532-45F0-A207-E6D26992147A}"/>
                  </a:ext>
                </a:extLst>
              </p14:cNvPr>
              <p14:cNvContentPartPr/>
              <p14:nvPr/>
            </p14:nvContentPartPr>
            <p14:xfrm>
              <a:off x="3206160" y="1473480"/>
              <a:ext cx="2991960" cy="62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666D04-2532-45F0-A207-E6D269921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6800" y="1464120"/>
                <a:ext cx="301068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89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F35C-145F-4521-991B-89752415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Hypothesis about mean of normal population when sigma is unknown and n&lt;30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EF42FD-D265-4276-AEF7-A49A70BB1AB9}"/>
                  </a:ext>
                </a:extLst>
              </p14:cNvPr>
              <p14:cNvContentPartPr/>
              <p14:nvPr/>
            </p14:nvContentPartPr>
            <p14:xfrm>
              <a:off x="401760" y="2902320"/>
              <a:ext cx="11404800" cy="358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EF42FD-D265-4276-AEF7-A49A70BB1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2892960"/>
                <a:ext cx="11423520" cy="36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4E0D80-21E5-49E7-A663-D5AE02ECF510}"/>
                  </a:ext>
                </a:extLst>
              </p14:cNvPr>
              <p14:cNvContentPartPr/>
              <p14:nvPr/>
            </p14:nvContentPartPr>
            <p14:xfrm>
              <a:off x="4402800" y="6340680"/>
              <a:ext cx="1929240" cy="1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4E0D80-21E5-49E7-A663-D5AE02ECF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440" y="6331320"/>
                <a:ext cx="194796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69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9FE992-B980-4191-93C4-563842259551}"/>
                  </a:ext>
                </a:extLst>
              </p14:cNvPr>
              <p14:cNvContentPartPr/>
              <p14:nvPr/>
            </p14:nvContentPartPr>
            <p14:xfrm>
              <a:off x="553680" y="535680"/>
              <a:ext cx="11377800" cy="98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9FE992-B980-4191-93C4-563842259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526320"/>
                <a:ext cx="1139652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33EE13-3283-412F-BC27-7B0374D94665}"/>
                  </a:ext>
                </a:extLst>
              </p14:cNvPr>
              <p14:cNvContentPartPr/>
              <p14:nvPr/>
            </p14:nvContentPartPr>
            <p14:xfrm>
              <a:off x="321480" y="1812960"/>
              <a:ext cx="11279520" cy="452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33EE13-3283-412F-BC27-7B0374D94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120" y="1803600"/>
                <a:ext cx="11298240" cy="45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BF2EA-1E51-48D0-919F-697BCCF29EC3}"/>
                  </a:ext>
                </a:extLst>
              </p14:cNvPr>
              <p14:cNvContentPartPr/>
              <p14:nvPr/>
            </p14:nvContentPartPr>
            <p14:xfrm>
              <a:off x="9885960" y="2527200"/>
              <a:ext cx="2018880" cy="1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BF2EA-1E51-48D0-919F-697BCCF29E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6600" y="2517840"/>
                <a:ext cx="203760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38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26F0C7-2180-4498-BDA2-3CFE89F1C491}"/>
                  </a:ext>
                </a:extLst>
              </p14:cNvPr>
              <p14:cNvContentPartPr/>
              <p14:nvPr/>
            </p14:nvContentPartPr>
            <p14:xfrm>
              <a:off x="428760" y="767880"/>
              <a:ext cx="11619000" cy="533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26F0C7-2180-4498-BDA2-3CFE89F1C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758520"/>
                <a:ext cx="11637720" cy="53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D461E2-7C15-4042-8888-80140FE3753C}"/>
                  </a:ext>
                </a:extLst>
              </p14:cNvPr>
              <p14:cNvContentPartPr/>
              <p14:nvPr/>
            </p14:nvContentPartPr>
            <p14:xfrm>
              <a:off x="10627200" y="857520"/>
              <a:ext cx="1241640" cy="64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D461E2-7C15-4042-8888-80140FE375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7840" y="848160"/>
                <a:ext cx="126036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57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B2B202-7824-46C0-A435-EE2B716E3D30}"/>
                  </a:ext>
                </a:extLst>
              </p14:cNvPr>
              <p14:cNvContentPartPr/>
              <p14:nvPr/>
            </p14:nvContentPartPr>
            <p14:xfrm>
              <a:off x="410760" y="785880"/>
              <a:ext cx="8734320" cy="163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B2B202-7824-46C0-A435-EE2B716E3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776520"/>
                <a:ext cx="8753040" cy="16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F647F8-9FAA-4654-809B-30D6C22973D5}"/>
                  </a:ext>
                </a:extLst>
              </p14:cNvPr>
              <p14:cNvContentPartPr/>
              <p14:nvPr/>
            </p14:nvContentPartPr>
            <p14:xfrm>
              <a:off x="866160" y="250200"/>
              <a:ext cx="11145600" cy="627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F647F8-9FAA-4654-809B-30D6C2297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800" y="240840"/>
                <a:ext cx="11164320" cy="62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C09BB4-9D64-475A-B006-A1E65616E6E1}"/>
                  </a:ext>
                </a:extLst>
              </p14:cNvPr>
              <p14:cNvContentPartPr/>
              <p14:nvPr/>
            </p14:nvContentPartPr>
            <p14:xfrm>
              <a:off x="8680320" y="267840"/>
              <a:ext cx="3456720" cy="29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C09BB4-9D64-475A-B006-A1E65616E6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0960" y="258480"/>
                <a:ext cx="3475440" cy="29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35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0546C7-8117-46B2-AF34-E189AD29B3A1}"/>
                  </a:ext>
                </a:extLst>
              </p14:cNvPr>
              <p14:cNvContentPartPr/>
              <p14:nvPr/>
            </p14:nvContentPartPr>
            <p14:xfrm>
              <a:off x="98280" y="669960"/>
              <a:ext cx="11770560" cy="485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0546C7-8117-46B2-AF34-E189AD29B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20" y="660600"/>
                <a:ext cx="11789280" cy="48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58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6C393-0C30-4A1F-A0DA-6DEAD00D112C}"/>
                  </a:ext>
                </a:extLst>
              </p14:cNvPr>
              <p14:cNvContentPartPr/>
              <p14:nvPr/>
            </p14:nvContentPartPr>
            <p14:xfrm>
              <a:off x="410760" y="1071720"/>
              <a:ext cx="10779480" cy="512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6C393-0C30-4A1F-A0DA-6DEAD00D1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1062360"/>
                <a:ext cx="10798200" cy="51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51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D71EA2-CDD0-40DE-B262-3F47E8091D32}"/>
                  </a:ext>
                </a:extLst>
              </p14:cNvPr>
              <p14:cNvContentPartPr/>
              <p14:nvPr/>
            </p14:nvContentPartPr>
            <p14:xfrm>
              <a:off x="642960" y="741240"/>
              <a:ext cx="11511720" cy="605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D71EA2-CDD0-40DE-B262-3F47E8091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731880"/>
                <a:ext cx="11530440" cy="60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72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FFDB-1EC4-4E4D-980E-AA0C417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6D284D-B21E-44C9-B37C-FA8B64E89095}"/>
                  </a:ext>
                </a:extLst>
              </p14:cNvPr>
              <p14:cNvContentPartPr/>
              <p14:nvPr/>
            </p14:nvContentPartPr>
            <p14:xfrm>
              <a:off x="598320" y="1598760"/>
              <a:ext cx="11306520" cy="462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6D284D-B21E-44C9-B37C-FA8B64E89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1589400"/>
                <a:ext cx="11325240" cy="46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39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C42CED-5DCA-48EB-9E87-35AB259745B9}"/>
                  </a:ext>
                </a:extLst>
              </p14:cNvPr>
              <p14:cNvContentPartPr/>
              <p14:nvPr/>
            </p14:nvContentPartPr>
            <p14:xfrm>
              <a:off x="437760" y="1044720"/>
              <a:ext cx="11368800" cy="533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C42CED-5DCA-48EB-9E87-35AB25974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1035360"/>
                <a:ext cx="11387520" cy="53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00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A7BA1-EC11-4D0A-B6B7-CC51ECC6642F}"/>
                  </a:ext>
                </a:extLst>
              </p14:cNvPr>
              <p14:cNvContentPartPr/>
              <p14:nvPr/>
            </p14:nvContentPartPr>
            <p14:xfrm>
              <a:off x="1143000" y="1116360"/>
              <a:ext cx="9788400" cy="501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A7BA1-EC11-4D0A-B6B7-CC51ECC66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107000"/>
                <a:ext cx="980712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56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E96AA6-5E1D-4DA6-B02E-90A70EE170B7}"/>
                  </a:ext>
                </a:extLst>
              </p14:cNvPr>
              <p14:cNvContentPartPr/>
              <p14:nvPr/>
            </p14:nvContentPartPr>
            <p14:xfrm>
              <a:off x="330480" y="1303920"/>
              <a:ext cx="11752920" cy="517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E96AA6-5E1D-4DA6-B02E-90A70EE17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1294560"/>
                <a:ext cx="11771640" cy="51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03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F6686A-B357-4D66-B97D-A18FD5508F64}"/>
                  </a:ext>
                </a:extLst>
              </p14:cNvPr>
              <p14:cNvContentPartPr/>
              <p14:nvPr/>
            </p14:nvContentPartPr>
            <p14:xfrm>
              <a:off x="330480" y="1161000"/>
              <a:ext cx="11690280" cy="549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F6686A-B357-4D66-B97D-A18FD5508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1151640"/>
                <a:ext cx="11709000" cy="55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06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E0CAC0-1DE8-4D83-B4ED-61B01F214FDD}"/>
                  </a:ext>
                </a:extLst>
              </p14:cNvPr>
              <p14:cNvContentPartPr/>
              <p14:nvPr/>
            </p14:nvContentPartPr>
            <p14:xfrm>
              <a:off x="35640" y="1285920"/>
              <a:ext cx="12074400" cy="454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E0CAC0-1DE8-4D83-B4ED-61B01F214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0" y="1276560"/>
                <a:ext cx="12093120" cy="45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43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7E38FF-6C2E-4A5A-A002-DE1C1B634059}"/>
                  </a:ext>
                </a:extLst>
              </p14:cNvPr>
              <p14:cNvContentPartPr/>
              <p14:nvPr/>
            </p14:nvContentPartPr>
            <p14:xfrm>
              <a:off x="669960" y="1330560"/>
              <a:ext cx="11404440" cy="476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7E38FF-6C2E-4A5A-A002-DE1C1B634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00" y="1321200"/>
                <a:ext cx="1142316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95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F21503-1972-4139-B12C-C9C13E775C66}"/>
                  </a:ext>
                </a:extLst>
              </p14:cNvPr>
              <p14:cNvContentPartPr/>
              <p14:nvPr/>
            </p14:nvContentPartPr>
            <p14:xfrm>
              <a:off x="267840" y="1196640"/>
              <a:ext cx="11681640" cy="486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F21503-1972-4139-B12C-C9C13E775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1187280"/>
                <a:ext cx="11700360" cy="48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90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0FDF4E-A9B2-4446-878F-1AE885CDCA26}"/>
                  </a:ext>
                </a:extLst>
              </p14:cNvPr>
              <p14:cNvContentPartPr/>
              <p14:nvPr/>
            </p14:nvContentPartPr>
            <p14:xfrm>
              <a:off x="1580760" y="1062720"/>
              <a:ext cx="10207800" cy="56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0FDF4E-A9B2-4446-878F-1AE885CDCA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400" y="1053360"/>
                <a:ext cx="10226520" cy="56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89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50FA0B-36AA-435B-BD2F-E398889BD36D}"/>
                  </a:ext>
                </a:extLst>
              </p14:cNvPr>
              <p14:cNvContentPartPr/>
              <p14:nvPr/>
            </p14:nvContentPartPr>
            <p14:xfrm>
              <a:off x="902160" y="982440"/>
              <a:ext cx="11216880" cy="580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50FA0B-36AA-435B-BD2F-E398889BD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973080"/>
                <a:ext cx="11235600" cy="58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69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4532D-A8F4-4AA5-BAB6-48FC326B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28" y="242887"/>
            <a:ext cx="5116930" cy="65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A70B1-41A7-41C4-84E5-BBA6A3DAE0A3}"/>
                  </a:ext>
                </a:extLst>
              </p14:cNvPr>
              <p14:cNvContentPartPr/>
              <p14:nvPr/>
            </p14:nvContentPartPr>
            <p14:xfrm>
              <a:off x="437760" y="401760"/>
              <a:ext cx="11341800" cy="603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A70B1-41A7-41C4-84E5-BBA6A3DAE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392400"/>
                <a:ext cx="1136052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8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265E22-BB64-47CB-B5F3-B0D942854AE8}"/>
                  </a:ext>
                </a:extLst>
              </p14:cNvPr>
              <p14:cNvContentPartPr/>
              <p14:nvPr/>
            </p14:nvContentPartPr>
            <p14:xfrm>
              <a:off x="607320" y="589320"/>
              <a:ext cx="11502720" cy="484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265E22-BB64-47CB-B5F3-B0D942854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579960"/>
                <a:ext cx="11521440" cy="48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53D489-0C65-46B1-A916-04A37C084813}"/>
                  </a:ext>
                </a:extLst>
              </p14:cNvPr>
              <p14:cNvContentPartPr/>
              <p14:nvPr/>
            </p14:nvContentPartPr>
            <p14:xfrm>
              <a:off x="937800" y="5376240"/>
              <a:ext cx="10841760" cy="101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53D489-0C65-46B1-A916-04A37C0848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440" y="5366880"/>
                <a:ext cx="1086048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03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F853-A881-4E0E-A940-A73C2ABA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979" y="1951489"/>
            <a:ext cx="8610600" cy="1293028"/>
          </a:xfrm>
        </p:spPr>
        <p:txBody>
          <a:bodyPr/>
          <a:lstStyle/>
          <a:p>
            <a:r>
              <a:rPr lang="en-US" dirty="0"/>
              <a:t>Degrees of freedom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F3FF-F4D8-456D-8E0E-ED16CF6547B7}"/>
              </a:ext>
            </a:extLst>
          </p:cNvPr>
          <p:cNvSpPr txBox="1"/>
          <p:nvPr/>
        </p:nvSpPr>
        <p:spPr>
          <a:xfrm>
            <a:off x="497304" y="3469790"/>
            <a:ext cx="110088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Degrees of Freedom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refers to the maximum number of logically independent values, which are values that have the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freedom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vary, in the data sample.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Degrees of Freedom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commonly discussed in relation to various forms of hypothesis testing in statistics, such as a Chi-Square.</a:t>
            </a:r>
            <a:endParaRPr lang="en-PK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7A64CE-DF04-4E72-8AA5-E4CCBA32BA89}"/>
                  </a:ext>
                </a:extLst>
              </p14:cNvPr>
              <p14:cNvContentPartPr/>
              <p14:nvPr/>
            </p14:nvContentPartPr>
            <p14:xfrm>
              <a:off x="633960" y="910800"/>
              <a:ext cx="10967040" cy="235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7A64CE-DF04-4E72-8AA5-E4CCBA32BA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901440"/>
                <a:ext cx="10985760" cy="23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51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CF93-7F37-4FCA-82ED-137E9437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estimate of Mean from small sample </a:t>
            </a:r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3283BF-8949-4C7E-B1C5-7D7D899483BC}"/>
                  </a:ext>
                </a:extLst>
              </p14:cNvPr>
              <p14:cNvContentPartPr/>
              <p14:nvPr/>
            </p14:nvContentPartPr>
            <p14:xfrm>
              <a:off x="321480" y="2420280"/>
              <a:ext cx="11431440" cy="318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3283BF-8949-4C7E-B1C5-7D7D899483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2410920"/>
                <a:ext cx="11450160" cy="32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3CC447-D22C-4808-A080-C8F35A40355B}"/>
                  </a:ext>
                </a:extLst>
              </p14:cNvPr>
              <p14:cNvContentPartPr/>
              <p14:nvPr/>
            </p14:nvContentPartPr>
            <p14:xfrm>
              <a:off x="839520" y="5760360"/>
              <a:ext cx="11038320" cy="66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3CC447-D22C-4808-A080-C8F35A403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160" y="5751000"/>
                <a:ext cx="1105704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76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739DF-9614-40C1-87AF-202DD2DB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63" y="552951"/>
            <a:ext cx="5210426" cy="6072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30481C-48CB-45B2-BBBE-D835BCD90368}"/>
                  </a:ext>
                </a:extLst>
              </p14:cNvPr>
              <p14:cNvContentPartPr/>
              <p14:nvPr/>
            </p14:nvContentPartPr>
            <p14:xfrm>
              <a:off x="6510240" y="839520"/>
              <a:ext cx="5537520" cy="553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30481C-48CB-45B2-BBBE-D835BCD903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880" y="830160"/>
                <a:ext cx="5556240" cy="55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5A1353-B27C-4DDB-9E20-1E158C92A010}"/>
                  </a:ext>
                </a:extLst>
              </p14:cNvPr>
              <p14:cNvContentPartPr/>
              <p14:nvPr/>
            </p14:nvContentPartPr>
            <p14:xfrm>
              <a:off x="1661040" y="3375720"/>
              <a:ext cx="134280" cy="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5A1353-B27C-4DDB-9E20-1E158C92A0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1680" y="3366360"/>
                <a:ext cx="153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AD6C06-9C0F-48B7-8972-9613DC3AC3C1}"/>
                  </a:ext>
                </a:extLst>
              </p14:cNvPr>
              <p14:cNvContentPartPr/>
              <p14:nvPr/>
            </p14:nvContentPartPr>
            <p14:xfrm>
              <a:off x="5393880" y="3393720"/>
              <a:ext cx="304200" cy="2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AD6C06-9C0F-48B7-8972-9613DC3AC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4520" y="3384360"/>
                <a:ext cx="32292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95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52B73-8A63-4052-A0A6-6D532D43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3" y="141560"/>
            <a:ext cx="6101014" cy="65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268796-3877-4B55-8BD1-386C1722EF0D}"/>
                  </a:ext>
                </a:extLst>
              </p14:cNvPr>
              <p14:cNvContentPartPr/>
              <p14:nvPr/>
            </p14:nvContentPartPr>
            <p14:xfrm>
              <a:off x="535680" y="669960"/>
              <a:ext cx="11413800" cy="611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268796-3877-4B55-8BD1-386C1722E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660600"/>
                <a:ext cx="11432520" cy="61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604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1062</TotalTime>
  <Words>91</Words>
  <Application>Microsoft Office PowerPoint</Application>
  <PresentationFormat>Widescreen</PresentationFormat>
  <Paragraphs>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Century Gothic</vt:lpstr>
      <vt:lpstr>Vapor Trail</vt:lpstr>
      <vt:lpstr>Students t-Distribution: Confidence Interval and Testing Hypothesis of Mean From Small Sample</vt:lpstr>
      <vt:lpstr>introduction</vt:lpstr>
      <vt:lpstr>PowerPoint Presentation</vt:lpstr>
      <vt:lpstr>PowerPoint Presentation</vt:lpstr>
      <vt:lpstr>Degrees of freedom</vt:lpstr>
      <vt:lpstr>Confidence interval estimate of Mean from small sample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Hypothesis about mean of normal population when sigma is unknown and n&lt;30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116</cp:revision>
  <dcterms:created xsi:type="dcterms:W3CDTF">2020-11-08T15:36:43Z</dcterms:created>
  <dcterms:modified xsi:type="dcterms:W3CDTF">2021-05-29T05:12:11Z</dcterms:modified>
</cp:coreProperties>
</file>