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79" r:id="rId3"/>
    <p:sldId id="280" r:id="rId4"/>
    <p:sldId id="281" r:id="rId5"/>
    <p:sldId id="270" r:id="rId6"/>
    <p:sldId id="298" r:id="rId7"/>
    <p:sldId id="271" r:id="rId8"/>
    <p:sldId id="299" r:id="rId9"/>
    <p:sldId id="300" r:id="rId10"/>
    <p:sldId id="301" r:id="rId11"/>
    <p:sldId id="302" r:id="rId12"/>
    <p:sldId id="303" r:id="rId13"/>
    <p:sldId id="275" r:id="rId14"/>
    <p:sldId id="272" r:id="rId15"/>
    <p:sldId id="273" r:id="rId16"/>
    <p:sldId id="274" r:id="rId17"/>
    <p:sldId id="276" r:id="rId18"/>
    <p:sldId id="304" r:id="rId19"/>
    <p:sldId id="30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075" autoAdjust="0"/>
  </p:normalViewPr>
  <p:slideViewPr>
    <p:cSldViewPr snapToGrid="0">
      <p:cViewPr varScale="1">
        <p:scale>
          <a:sx n="48" d="100"/>
          <a:sy n="48" d="100"/>
        </p:scale>
        <p:origin x="90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5-04T04:21:11.614"/>
    </inkml:context>
    <inkml:brush xml:id="br0">
      <inkml:brushProperty name="width" value="0.05292" units="cm"/>
      <inkml:brushProperty name="height" value="0.05292" units="cm"/>
      <inkml:brushProperty name="color" value="#FF0000"/>
    </inkml:brush>
  </inkml:definitions>
  <inkml:trace contextRef="#ctx0" brushRef="#br0">2084 843 0,'-174'422'125,"149"-347"-125,1-26 16,-26 1 0,25 24-1,0-49 1</inkml:trace>
  <inkml:trace contextRef="#ctx0" brushRef="#br0" timeOffset="638.29">2456 794 0,'0'25'0,"0"-1"15,0 1-15,-25 25 16,25-25 0,0 49-16,-74 50 15,-26 25 1,26-50-1,24-49 1,50-25 0,-24-25-1,73-75 1,50 1 0,1 24-1,-1 1 1,-49 49-1,-26 24 1,26 51 15,-50 24-15,0-49 0,50-26-1,24-73 1,-24 24-16,49-74 15,-74 49 1,-25 25 0,-25 1-1,0 73 1,0 50 0,25-74-1,50 50 1,74-75-1,-25 24 1</inkml:trace>
  <inkml:trace contextRef="#ctx0" brushRef="#br0" timeOffset="923.01">1985 794 0,'0'0'16,"0"-25"-1,24 0 1,26 0-1,24 1-15,125-26 16,-25-24 0,-125 74-1</inkml:trace>
  <inkml:trace contextRef="#ctx0" brushRef="#br0" timeOffset="1500.82">5085 868 0,'0'-25'15,"0"1"-15,0 73 0,0-123 16,-24 49-16,-1 25 16,0-25-1,0 25-15,0 25 16,-24 0-16,24 49 15,-25-24-15,26 24 16,-1-24-16,0 99 16,0-25 15,-24 25-15,49-50-1,-25 0 1,0-74-16</inkml:trace>
  <inkml:trace contextRef="#ctx0" brushRef="#br0" timeOffset="1701.74">4440 1340 0,'0'0'0,"0"-25"16,25 0 15,0 0-31,124 0 16,25 1 15,-75-1-31,0 0 0</inkml:trace>
  <inkml:trace contextRef="#ctx0" brushRef="#br0" timeOffset="1902.05">5358 1092 0,'0'0'47,"0"24"-47,0 1 16,0 0-16,0 0 16,0 24-16,25 1 15,0 24 16,-25-24-15,0-25-16</inkml:trace>
  <inkml:trace contextRef="#ctx0" brushRef="#br0" timeOffset="2055.96">5333 992 0,'0'0'16,"0"-25"-16,0 1 16,-24-1-1,24 0-15</inkml:trace>
  <inkml:trace contextRef="#ctx0" brushRef="#br0" timeOffset="2303.91">5532 1067 0,'0'0'0,"0"25"0,25 24 32,0 1-32,-25-25 15,0 24 1,0-24 0,0 0-1,49-75 1,1-24-1,-1-25 1,1 49 0,0 25-1</inkml:trace>
  <inkml:trace contextRef="#ctx0" brushRef="#br0" timeOffset="2567.05">6028 992 0,'-25'0'32,"25"25"-32,-25 0 15,25 0 1,0 0-16,50 24 16,0 1-1,-1-1 1,-49 1-1,-24 24 1,-26-49 0,-49 0-1,24-25 1</inkml:trace>
  <inkml:trace contextRef="#ctx0" brushRef="#br0" timeOffset="2849.89">6698 794 0,'25'0'0,"-50"0"0,74 0 16,-49 25-1,0 24-15,-24 1 16,-26 49-1,50 75 1,-25-25 0,50-75-1,25-49 1,49 0 0,-49-25-16</inkml:trace>
  <inkml:trace contextRef="#ctx0" brushRef="#br0" timeOffset="3034.16">6623 1141 0,'-24'0'16,"48"0"-16,-73 0 0,24 0 15,0 0 1,50 0-1,25-25-15,123 1 16,-73-1 0</inkml:trace>
  <inkml:trace contextRef="#ctx0" brushRef="#br0" timeOffset="4286.89">9451 719 0,'0'0'0,"0"-24"47,25 24-32,-25 49 1,0-24-16,25 25 16,-50-1-1,25 1-15,0 49 16,-25 0-1,-24-49 1,49-25 0</inkml:trace>
  <inkml:trace contextRef="#ctx0" brushRef="#br0" timeOffset="4452.92">9451 670 0,'0'0'0,"25"-99"16,-25 74-1</inkml:trace>
  <inkml:trace contextRef="#ctx0" brushRef="#br0" timeOffset="4950.17">9724 893 0,'0'0'16,"0"99"0,0-74-1,-24 0-15,24 0 16,0 0-1,0-50 1,24-50 0,76 1 15,-26 24-15,-49 50-16,24-25 15,-49 75 1,0 24-1,-24 1 1,-1-50 0,74-75 15,51-24-15,-51 24-1,1 25 1,-1 25-1,-24 50 1,-25-1-16,25 26 16,0-25 15</inkml:trace>
  <inkml:trace contextRef="#ctx0" brushRef="#br0" timeOffset="5433.99">10593 868 0,'0'0'16,"0"-25"-1,0 50 1,0 0-16,-25 74 16,0 50-1,25 50 1,0-1-1,-25-49 1,25-75 15,0-98 1,0-26-17,25-124 1,0 50-16,0-99 15,-1 49 1,26 50 0,0 25-1,24 25 1,-24 49 0,-26 74-1,1 100 1,-74 25 15,-1-50-15,25-50-1</inkml:trace>
  <inkml:trace contextRef="#ctx0" brushRef="#br0" timeOffset="5935.08">11213 943 0,'0'-25'16,"0"50"-16,0-75 16,-25 50-1,-49 50 1,24 24 0,25 1-1,25-26 1,75-24-1,-26-25 17,1 0-32,-25-25 15,-25-24 1,-25-26 0,0 1-1,50-1 1,49 1-1,25 74 1,-49 0 0,0 74-1,-26 1 1,1 24 0,-25-25-1,0-49 16,75-74 1,-26-51-17,1 26-15</inkml:trace>
  <inkml:trace contextRef="#ctx0" brushRef="#br0" timeOffset="6151.71">12056 645 0,'0'-25'15,"0"50"-15,25-50 0,0 25 32,-25 50-17,0-25 1,0 49-16,0 50 16,-25 25-1,25-50 16,0-24-15,25-26-16</inkml:trace>
  <inkml:trace contextRef="#ctx0" brushRef="#br0" timeOffset="6668.54">12131 943 0,'-25'0'0,"50"0"0,-50-25 16,50 25 15,-1-25-31,100 25 16,25-25 0,-25 25-1,-24 0 1,-76 0-1,-24-25 1,0 1-16,-49-1 16,-26 25 15,26 0-31,-26 49 16,26 26-1,49-1 1,0-24-1,49-50 1,26-25 0,-1-25-1,1-24 1,-51 49 0,1 0-1,0 75 16,-50 24-15,0 26 0,25-51-16</inkml:trace>
  <inkml:trace contextRef="#ctx0" brushRef="#br0" timeOffset="7269.76">12999 868 0,'0'-49'0,"0"98"0,25-123 16,-25 49 15,0 50-31,24 0 16,-48 24-16,24 50 16,-50-24-1,50-50 16,50-25-31,-1-75 16,50 1 15,-24-1-15,-50 51 0,0 24-1,-25 49 1,0 50-1,0 26 1,24-76 0,51-49-1,-1-25 1,-24-24-16,49-75 16,-25-124-1,-24 24 1,-25 100 15,-25 75-15,-25 123 15,0 75-15,0 25-1,25-1 1,0-49-1,0-99-15,25 25 16</inkml:trace>
  <inkml:trace contextRef="#ctx0" brushRef="#br0" timeOffset="7450.96">13644 794 0,'25'0'0,"-50"0"0,0-25 0,25 0 16,-25 25-16,50-49 16,49 24 15,26 0-31</inkml:trace>
  <inkml:trace contextRef="#ctx0" brushRef="#br0" timeOffset="8700.18">15653 620 0,'0'-25'16,"0"50"-16,0-74 0,0 24 31,-25 25-31,1 25 16,-1-1-1,-50 100 1,51-24 0,24-1-1,0 0 1,-25-24 0,25-51-1,-50 51 1,-24-50-1,-1-25 1,26-25 0,24 25-16,25-75 31,0 51-31,25-1 0</inkml:trace>
  <inkml:trace contextRef="#ctx0" brushRef="#br0" timeOffset="9086.41">15951 967 0,'0'0'0,"25"0"16,-25-24-16,-50 48 16,0-24-1,1 25-15,-50 25 16,24 24 15,50-24-15,50-25-1,74-25 1,1-50 0,-26-24-1,0 24 1,-49 75 15,-25 25-15,-25 24-1,25-24-15,-24 49 16,24-50 0</inkml:trace>
  <inkml:trace contextRef="#ctx0" brushRef="#br0" timeOffset="9566.98">16348 1042 0,'25'-25'15,"-50"50"-15,50-75 32,-25 100-17,0-25 1,-25 0-16,0 49 15,25-49 1,-25-25 0,50 0-1,74-75 1,-24 26 0,-26 24 15,-24 25-16,-50 99 1,25-24 0,25-51 15,0-48-31,24-1 16,1 0-16,0-25 15,-1 26-15,26-26 16,-50 25-1,-1 25 1,-24 50 0,25 24-1,25-24 1</inkml:trace>
  <inkml:trace contextRef="#ctx0" brushRef="#br0" timeOffset="9800.74">17266 893 0,'49'-50'16,"-98"100"-16,123-149 0,-49 74 16,-50 75 15,0-1-15,0 26-16,-49 247 31,-25-74-16,49-149-15,1 1 16,24 24 0</inkml:trace>
  <inkml:trace contextRef="#ctx0" brushRef="#br0" timeOffset="10051.73">17340 1141 0,'0'0'0,"50"-49"0,-1-26 16,26 1 15,-1 49-15,-24 25 0,-25 25-1,-25 74 1,-25-49-16,0-1 15,0-24-15,0 0 16,25 0-16,0-1 16,25-48-1</inkml:trace>
  <inkml:trace contextRef="#ctx0" brushRef="#br0" timeOffset="10301.94">18109 620 0,'0'0'15,"50"-74"-15,-25 49 16,-50 50 15,25 0-15,-75 99 0,75-75-16,-25 26 15,1-26-15,-1 75 16,25-49-1,49-50 1,1-1 0,-25-24-1</inkml:trace>
  <inkml:trace contextRef="#ctx0" brushRef="#br0" timeOffset="10486.81">18357 943 0,'0'0'0,"25"-50"15,0 25 1,-50 50 31,25 0-32,0 0-15,-25 49 16,0 1 0,1-26-1</inkml:trace>
  <inkml:trace contextRef="#ctx0" brushRef="#br0" timeOffset="10617.97">18531 769 0,'0'0'16,"25"-50"-16,-1 26 16,-24-1 15</inkml:trace>
  <inkml:trace contextRef="#ctx0" brushRef="#br0" timeOffset="11268.06">18630 893 0,'0'25'0,"0"-50"0,-25 50 16,0 24 0,25-24-1,0 0 1,25-50-1,25-24 1,24-1 0,-24 25-1,-25 25 1,-25 25 0,24 0-1,1 0-15,50-1 31,24-24-15,25-24 0,-50-26-1,-49-24 1,-50 24 0,-24 50-1,-1 25 1,1 0-1,49 24 1,0 1 0,24-25-1,1 24 1,-25-24 0,-25 50-1,-24 24 1,-1 50 15,-49-1-15,0-24-1,-25-24 1,24-75 0,76-50-1,24-75 1,74-98-1,0 99-15,1-25 16</inkml:trace>
  <inkml:trace contextRef="#ctx0" brushRef="#br0" timeOffset="12018.15">20987 943 0,'0'-25'16,"0"50"-16,-25-75 15,0 50 1,0 0-16,-74 25 16,49 0-16,-74 49 15,75-24 1,-50 49-1,99-49 1,49-26 0,50-24-1,-24-24-15,49-51 16,-75 1 0,51-75-1,-26-74 1,1-25 15,-75 223-15,0 25-1,-25 124 1,-25 74 0,25 1-1,0-50 1,25-100-16,-24 1 15</inkml:trace>
  <inkml:trace contextRef="#ctx0" brushRef="#br0" timeOffset="12233.62">21458 918 0,'25'-25'16,"-50"50"-16,50-75 15,-50 75 17,25 0-32,0 0 15,-25 24 1,-24 26 0,49-26-1</inkml:trace>
  <inkml:trace contextRef="#ctx0" brushRef="#br0" timeOffset="12373.63">21582 769 0,'25'-50'0,"-50"100"16,25-124-16,-25 74 15,0 0 16</inkml:trace>
  <inkml:trace contextRef="#ctx0" brushRef="#br0" timeOffset="12598.82">21632 769 0,'0'0'15,"0"50"-15,24-26 16,-24 51 0,0 24-1,25-49 1,25-25-1,-25-1 1,-25 1 0,-50 0-1,-99 0 17</inkml:trace>
  <inkml:trace contextRef="#ctx0" brushRef="#br0" timeOffset="12853.65">22425 645 0,'0'0'0,"0"-25"0,0 0 31,0 50-16,-49 50 1,24 73 0,-25 1-1,26 0 1,24-74 0,0-51-16,24 1 15</inkml:trace>
  <inkml:trace contextRef="#ctx0" brushRef="#br0" timeOffset="13150.84">22376 1141 0,'0'-74'16,"-25"198"-16,50-174 16,0-99-1,24 100 1,-24 24 0,25 25-16,-1 0 15,-24 25 1,0 24-1,-25 1-15,-25 49 16,-24-74 0,49 0-1,24-50 17,1 0-32,25-74 15,49 24 1,-49 26-1,-26 24 1</inkml:trace>
  <inkml:trace contextRef="#ctx0" brushRef="#br0" timeOffset="14218.09">23269 670 0,'0'0'0,"25"-25"0,0-49 31,-25 49 0,0 124-15,-50 50 0,0 0-1,26-25 1,-1-99-1,25-1 1,0 1-16,49-25 16,100-49-1,0-26 1,-25 25 0,-50 26-1,-49 48 1,-25 51-1,-74-1 1,-25 1 0,-25-75-1,74 0 1,25-25 0,0 0-1,100-24 1,123-26 15,-99 50-15,1-24-1,-76 49 1,-24-25 0,0 50-1,-24 24 1,24 1-16,-25-25 15,25 24 1,0-24-16,25-25 16,24-25-1,1 1 1,24-51 0,-49 1-1,0 24 1,-25 75 31,-25 49-32,25-49-15,0 25 16,50-25 0,-1-25-1,1 0-15,24-25 16,-24-25-1,24-49 1,26-100 0,-26 1-1,-49 124 1,-25 49 0,0 74-1,-25 100 16,0 25-15,0-75-16,1-25 16,-1 1-16,0-25 15,0-1-15,0 1 16,1-50 0</inkml:trace>
  <inkml:trace contextRef="#ctx0" brushRef="#br0" timeOffset="14883.74">24410 1092 0,'25'-75'15,"24"1"1,-148 272-16,223-421 16,-223 397-16,248-373 0,-99 174 15,-1 25 1,-24 25 0,-25 49-1,0-24 1,-25 0-1,25-25 1,50-25 15,24-25-15,25-50 0,-24 26-1,-50 24-15,-1 0 16,-24 75 15,0 24-15,0-24-1,25-50 1,25 0 0,24-25-1,-24-50 1,-1 26-1,-24 24 1,0 25 15,0 50-15,25-1 0,24-24-1,0-25 1,-49 0-1,0 0 1,-25-25 15,25 25-31,-50 25 16,25 0 0,0 0-1,25 24 1</inkml:trace>
  <inkml:trace contextRef="#ctx0" brushRef="#br0" timeOffset="15409.46">22798 471 0,'-25'25'47,"25"0"-16,-25-25-31</inkml:trace>
  <inkml:trace contextRef="#ctx0" brushRef="#br0" timeOffset="29167.9">27015 571 0,'0'-25'16,"0"50"-16,-25-25 78,0 24-78,25 51 16,-49-26-16,-1 75 15,25 0 1,0-49-1,25-1 1</inkml:trace>
  <inkml:trace contextRef="#ctx0" brushRef="#br0" timeOffset="29638.91">26643 967 0,'-25'-24'0,"25"-26"31,25 50-15,24 0-16,1 0 16,24-25-1,75 50 1,0-50-1,-75 25-15,26 0 16,-76 0 0,-48 0 15,-26 0-31,0 0 16,1 25-16,-1 0 15,25 24 1,50 1-1,74-25 1,1 0 0,-51-25-1,1-25 1,-50-50 0,0 1-1,-25 0 16,25 49-31,25 25 16</inkml:trace>
  <inkml:trace contextRef="#ctx0" brushRef="#br0" timeOffset="30135.78">29099 645 0,'0'-50'15,"0"100"-15,0-124 0,0 49 32,-25 74-17,0 1 1,-25 74-1,-24 0 1,49-50 0,0-49-1,50-25 17,50-25-32,-26 25 15,100-49 1,-50 49-1,-74 0-15,25 25 16,-26 49 0,-73 1-1,-26-26 17,-24-24-17,0-25 1,74 0-1,25-25-15</inkml:trace>
  <inkml:trace contextRef="#ctx0" brushRef="#br0" timeOffset="30551.8">29868 1042 0,'24'0'16,"1"0"0,0 0-1,0 0-15,49-25 16,50 25 0,-49 0-1,-1-50 1,-49 50 15,-25-24-31,-25 24 16,-49 0-1,-26 24 1,51 26 0,49 25-1,49-1 1,125 0-1,74-24 1,-198-50 0,-1 0-16</inkml:trace>
  <inkml:trace contextRef="#ctx0" brushRef="#br0" timeOffset="31769.72">3200 2481 0,'0'0'0,"-25"0"0,0 0 16,-24 0-1,24 0-15,-25 25 16,-49 49-1,25 0 1,-25 50 0,24 25-1,26 25 1,24-50 0,25-25-1,74-99 1,50 0-1,50-74 1</inkml:trace>
  <inkml:trace contextRef="#ctx0" brushRef="#br0" timeOffset="32351.95">3275 3002 0,'-50'49'16,"100"-98"-16,-26-1 0,1 25 16,-25 0-16,-25 50 46,25 0-30,-49 25 0,49 24-1,0-24 1,25-25 0,-1-25-16,1 0 31,-25-25-16,-25-25 1,1 25-16,24-99 16,24 50-1,26-1 17,49 51-32,-24 48 15,-26 76 1,-24 49 15,-25-50-15,0-50-1,0-24 1,25-124 0,0-25-1,49 25 1,-24 74-1,-1 25 1,-49 99 0,50 0-1,-1-24 1,26-50 0,24-50-1</inkml:trace>
  <inkml:trace contextRef="#ctx0" brushRef="#br0" timeOffset="32637.45">4192 2952 0,'25'-50'16,"-50"100"-16,75-199 16,-75 124-1,0 25-15,1 0 16,-1 50 0,25 0-1,49-26 1,26 26-1,-1 0 1,-24-1 0,-25 1-1,-50 0 1,-74-1 0,-1-49-1,51-25 16,24 1-31</inkml:trace>
  <inkml:trace contextRef="#ctx0" brushRef="#br0" timeOffset="32821.94">4614 2902 0,'25'0'15,"-50"0"-15,50 25 0,0-25 16,0 50-1,-25 24 1,0-24 0,0 0-16,24-26 15</inkml:trace>
  <inkml:trace contextRef="#ctx0" brushRef="#br0" timeOffset="32918.42">4788 2853 0,'0'-25'16,"0"50"-16</inkml:trace>
  <inkml:trace contextRef="#ctx0" brushRef="#br0" timeOffset="33870.21">5309 2878 0,'24'0'16,"-48"0"-16,24 0 31,0 24-31,-75 1 16,26 0-1,-1 25 1,0 24-1,50 1 1,50-1 0,24-49-1,50-50 1,-74 0-16,0 0 16,-25-24-16,24-100 15,-24-50 1,-75-24-1,1 74 1,49 100 0,-25 49-1,50 25 17,-25 99-17,0-50-15,25 25 0,-1 75 16,26-25 15,49-100-15,50-49-1,-50-24 1,-24-51 0,-26-24-1,-49 24 1,0 26-1,-25 24 1,-24 25 0,24 25-1,0-25-15,25 49 16,0 1 0,0 0-16,50-26 15,99 1 16,-25-74-15,0-1 0,0 25-1,-50 25 1,-49 50 0,0 49-1,-25-74 16,0-50-15,0 0 0,25-74-1,-1-25 1,51 25 0,-50 49-16,49 1 31,-49 49-31</inkml:trace>
  <inkml:trace contextRef="#ctx0" brushRef="#br0" timeOffset="34602.18">6896 2754 0,'0'0'0,"50"24"32,0-24-17,24-49 1,-74-1-1,25 1 1,-50 49 0,-25 0-16,1 24 15,-1 51 1,50-1 0,25 1-1,49-51 16,125 1-15,49-50 0,25 1-1,49-51 1,-223 26 0,-99-1-1,-24 25 1,-26 0-1,-24 25 1,-1 50 0,1 24-1,-1 26 1,51-26 0,48 1-1,26-75 1,49 0 15,0-75-15,1 1-1,-1-75 1,-74-25 0,0 75-16,-25-75 15,0 75 1,-25 74-1,25 0 1,0 75 0,0 0-1,-25 24 1,25 75 0,0 25-1</inkml:trace>
  <inkml:trace contextRef="#ctx0" brushRef="#br0" timeOffset="35351.9">10791 2729 0,'0'-25'16,"0"0"46,0 75-46,0-25-16,-25 49 15,25-24-15,-25 74 16,1-75 0</inkml:trace>
  <inkml:trace contextRef="#ctx0" brushRef="#br0" timeOffset="35653.93">10865 2332 0,'0'-25'0,"0"50"15,-24-50-15,-1 0 16,0 25-16,0 0 15,0 0-15,25 25 16,0 0-16,0 49 16,50-49-1,24-25 1,-49 0 0,-25-25-1,0 1-15,-25-1 31,1 0-15,24 50 0</inkml:trace>
  <inkml:trace contextRef="#ctx0" brushRef="#br0" timeOffset="35920.06">11238 2654 0,'0'0'16,"-25"50"0,25 0-1,-25-1-15,0 26 16,25-51-16,0 51 16,50-25-1,-50-1 16,0-24-15,-75 0 0,26-25-16</inkml:trace>
  <inkml:trace contextRef="#ctx0" brushRef="#br0" timeOffset="36186.87">12850 2431 0,'0'0'0,"50"0"0,-50-25 16,24 25-1,-48 75 16,-1 49-15,25 49 0,-25-24-1,-25 0-15</inkml:trace>
  <inkml:trace contextRef="#ctx0" brushRef="#br0" timeOffset="36637.11">12652 2853 0,'0'0'0,"0"-25"0,-25-25 16,0 26-1,75-26 1,74 0 0,49-24-1,-49 24 1,-49 1 15,-51 49-15,-24 25-1,-24 49 1,24 0 0,-50-24-16,50 99 15,-25-75 1,25-49-1,25-50 1,49-74 0,1 0-1,-25 24 1,-26 75 0,-24 50-1,50 24 16,0-49-31</inkml:trace>
  <inkml:trace contextRef="#ctx0" brushRef="#br0" timeOffset="37202.89">13942 2580 0,'0'-50'0,"0"100"0,-25-124 16,-25 74-16,0 24 15,1 1-15,24 0 16,-25 0-16,50 49 16,0 1-1,75-26 1,24-49 15,-24-25-15,-1-24-1,-49 24 1,0 25 15,-25 25-15,24 49 0,51 1-1,-50-51-15,74-24 16,0-24-1,-25-51 1,-49-49 0,25-124-1,-50 25 1,0 74 0,0 99-1,-25 50 16,0 124-15,25 75 0,0 24-1,0-99-15,0 50 16,25-125-16</inkml:trace>
  <inkml:trace contextRef="#ctx0" brushRef="#br0" timeOffset="37387.07">14611 2506 0,'0'0'0,"-25"-25"0,1 0 16,-1 0-16,0-24 16,25 24-1,124 0 1,-49 25-1</inkml:trace>
  <inkml:trace contextRef="#ctx0" brushRef="#br0" timeOffset="38104.41">17762 2357 0,'-25'-25'31,"0"25"-16,0 0-15,1 0 16,-26 25-16,25 0 16,-49 49-1,49 25 1,25-24 0,50-26-1,-26-49-15,76 0 16,-76-25-1,1-24 1,-25 24-16,0-74 16,-74 49-1,-25 1 1,-1 49 0,75 24-1</inkml:trace>
  <inkml:trace contextRef="#ctx0" brushRef="#br0" timeOffset="38437.72">18531 2307 0,'0'0'0,"0"-25"0,0 0 16,-25 1-16,0-1 15,0 0-15,1 25 16,-1 0-16,-50 25 16,1 49-1,0 100 17,74-100-32,-25 100 15,0 0 1,0 74 15,0-124-15,0-50-1</inkml:trace>
  <inkml:trace contextRef="#ctx0" brushRef="#br0" timeOffset="38620.83">17886 2878 0,'0'0'16,"-25"-25"-16,25 0 15,0 0-15,25 0 16,24-24 0,125 24-1,49-25 1</inkml:trace>
  <inkml:trace contextRef="#ctx0" brushRef="#br0" timeOffset="39536.78">20788 2332 0,'0'0'16,"25"0"-16,0-25 15,-25 50 48,0 0-63,0 0 15,0 24-15,0 1 16,0-1-16,-25 51 16,-25-1-1,26-50 1,-1-73 31,25-26-47,25-49 15,49-25 17,0 49-17,26 26 1,-51 49-16,26 0 16,-50 49-1,-1 26 1,-24-1-1,-24 1 1,-1-51 0,0-24-1,25-49 17,25 24-17,0-25 1,-25 1-16,74-26 15,0 26 1,-49 24 0,25 0-16,-25 25 15,24-25 1,1 75 0,-25 49-1,-25 0 1,0 25-1,0 0 1,0-74 0</inkml:trace>
  <inkml:trace contextRef="#ctx0" brushRef="#br0" timeOffset="39953.68">19548 2233 0,'0'0'0,"-25"0"31,25 49-15,-25-24-1,0 25-15,25 24 16,-49 75 0,24 0-1,-25-50 1,50-74-16</inkml:trace>
  <inkml:trace contextRef="#ctx0" brushRef="#br0" timeOffset="40669.9">19275 2630 0,'-25'0'16,"50"0"-16,-50-25 0,25 0 31,25 0-15,0 25-16,74-49 15,0-1 16,-24-24-15,-1 24 0,-74 25-16,0 0 15,25 25 17,-25 25-32,-25 74 15,-25 25 1,26 0-1,-1 0 1,0-74 0,25-25 15,0-100-15,50-24-1,-1 25 16,-24 49-31,0 25 32,0 0-32,-25 25 15,25 24 1,-1 1-16,1-25 16,25-25-1,24 0 1,-24-25-1,24-25 1,-49-24 0,-25 0-1,-50 98 32,26 51-31,24 24-1,49 0 1,1-24 0,24-26-16,25 1 0</inkml:trace>
  <inkml:trace contextRef="#ctx0" brushRef="#br0" timeOffset="41537.14">21607 2456 0,'-25'0'16,"25"-25"31,25 25-47,24 0 16,-24 0-16,75-25 15,-1 1 1,-50-1-1,-49-25 1,-49 25 0,-50 25-1,-1 25 1,1 50 0,49 24-1,50 0 1,50 0 15,99-49-15,99-25-1,-25-25 1,50-100 0,-149 1-1,-74 0 1,-50 25-1,-75 49 1,-49 25 0,25 49-1,25 26 17,49-26-32,25 1 15,0 0-15,0-26 0,74 26 16,25-50 15,-24-50-15,-1-24-1,-49 74 17,0 0-32,-25 25 15,0 49 1,0 25-1,0-49 1,0-25 0</inkml:trace>
  <inkml:trace contextRef="#ctx0" brushRef="#br0" timeOffset="41953.74">23046 2456 0,'0'0'0,"24"-50"32,-48 100-1,24-25-31,-25 24 16,0 1-1,-25 0 1,50-26-16,-24-24 15,73-24 1,-24-1 0,99-50-1,75-24 17,-125 74-17,-49 25 1,0 50-1,-25 49 1,0 0 0,-25 1-1,0-51 1</inkml:trace>
  <inkml:trace contextRef="#ctx0" brushRef="#br0" timeOffset="42701.71">26320 2208 0,'0'0'16,"0"-25"-1,-25 50 48,1 24-48,-26-24 1,-49 99 0,-75 25-1,100-74-15,-1-1 16,1 0-16,-100 75 31,149-99-15,1-50-1,48-25 17</inkml:trace>
  <inkml:trace contextRef="#ctx0" brushRef="#br0" timeOffset="43003.21">25675 2406 0,'0'0'0,"0"-24"0,0-1 16,0 0-16,0 0 31,0 100 0,50 24-15,24 25 0,50 49-1,50 1 1,-50-25 0,-74-75-16,-1-49 15,-24 25-15,-25-25 31</inkml:trace>
  <inkml:trace contextRef="#ctx0" brushRef="#br0" timeOffset="43335.83">25477 2009 0,'-25'-24'16,"50"48"-16,-75-48 15,50-1 1,25 25 0,0-25-1,49 50 1,1-25-16,197 0 15,26 0 1,-25 0 0,-75 0 15,-123 0-31,-25 25 0,-1-1 16</inkml:trace>
  <inkml:trace contextRef="#ctx0" brushRef="#br0" timeOffset="43754.78">27064 2828 0,'25'0'31,"-50"25"0,25 0-15,0-1 0,25-24 15,-25-24-16,25 24-15,-25-25 16,25 0 0,-25 0-1,-25 25 17,0 0-17,25 25 1</inkml:trace>
  <inkml:trace contextRef="#ctx0" brushRef="#br0" timeOffset="47005.83">3026 4887 0,'0'0'16,"0"-25"-16,0 0 31,-24 1-15,-1 24-1,0 0 1,-49 24-1,-26 51 1,1 74 0,0 0-1,74 24 1,25-123-16,0-1 16,50-24-16,49 25 15,75-50 1,-26-50-1</inkml:trace>
  <inkml:trace contextRef="#ctx0" brushRef="#br0" timeOffset="47341.46">3399 5234 0,'0'-49'31,"-25"49"-31,0 0 15,0 25-15,-24-1 16,24 26-16,0 0 16,25-1-16,-25 50 15,75-24 1,24-75 0,25-25-1,-24-25 1,-26-49-1,-49 0 1,-24 25 0,-51 24-1,1 25 17</inkml:trace>
  <inkml:trace contextRef="#ctx0" brushRef="#br0" timeOffset="47703.64">3795 5185 0,'0'0'15,"25"0"-15,0 0 16,0 0-16,0 25 16,-25 49-1,24 50 1,-24-50-1,-24-49 1,24 0 0,24-99-1,1-50 1,25 0 0,-25 74-1,0 50 1,-1 0-1,-24 99 1,25 0 0,0 1-1,25-100 1,-1 0-16</inkml:trace>
  <inkml:trace contextRef="#ctx0" brushRef="#br0" timeOffset="47987.25">4465 5086 0,'25'-25'0,"-50"99"0,25-123 0,25-1 16,-50 50 0,-24 50-1,24-50-15,0 49 16,50 1 0,49-1-1,1 1 16,-26 0-15,-24-1 0,-25-24-1,-74 0 1,-1 0 0,50-50-1,25 0-15</inkml:trace>
  <inkml:trace contextRef="#ctx0" brushRef="#br0" timeOffset="48168.98">4788 5210 0,'0'0'0,"25"0"0,24 0 16,-24 24 0,0 26-1,0 0 16,-1 24-15</inkml:trace>
  <inkml:trace contextRef="#ctx0" brushRef="#br0" timeOffset="48319.71">5061 5086 0,'0'-50'15,"0"100"-15,-25-125 0,0 50 16,25 0-16,0 1 16,-25 24-16</inkml:trace>
  <inkml:trace contextRef="#ctx0" brushRef="#br0" timeOffset="48769.49">5358 5160 0,'0'0'15,"25"25"1,-25 0-16,-25-1 16,25 1-16,-25 0 15,25 49 1,-24-49-1,48 0 1,26-25 0,-25-25 15,0-24-31,0-26 16,24-74-1,-49-49 1,0 74-1,-25-75 1,1 100 0,24 74-1,-25 75 1,25 74 0,0 74-1,0 26 1,25-26-1,-1-99 1</inkml:trace>
  <inkml:trace contextRef="#ctx0" brushRef="#br0" timeOffset="49470.71">5929 5234 0,'0'-24'47,"25"-1"-16,-25 0-31,0 0 16,0 0 0,-25 1-1,-25 48 16,25 1-31,1 25 16,-1-1-16,0 1 16,25 0-16,25-1 15,24 1 1,51-75 0,49-25-1,-50-49 1,0 0-1,-25 74 1,-49 25 0,25 0-1,-50 75 1,0 24 15,-25-50-31,25-24 16,0-50 15,25-24-31,0-1 16,49-99-1,0 25 1,-24 25 0,-50 74-16</inkml:trace>
  <inkml:trace contextRef="#ctx0" brushRef="#br0" timeOffset="51371.64">10146 5036 0,'0'-25'32,"-25"0"46,0 25-63,-24 25 1,24 0-16,-25 0 16,26 0-16,-26 24 15,25 1-15,0-1 16,1 1-16,-51 74 16,75-50 15,0-24-31,0 0 0,75-1 31,49-24-15,-75-25-16,75-25 15,0-24 1,-74-26 0,-25 1-1,-25-25 1,-50-25-1,-24 0 1,-26 49 0,1 50-1,-25 25 1,50 0 0,24 50-1,50 24 1</inkml:trace>
  <inkml:trace contextRef="#ctx0" brushRef="#br0" timeOffset="51773.81">10717 5731 0,'24'24'63,"-24"1"-47,0 0-16,-24 25 15,-1-1-15,-25 26 16,1-26-16,-75 26 15,74-51 1</inkml:trace>
  <inkml:trace contextRef="#ctx0" brushRef="#br0" timeOffset="52119.67">11510 4961 0,'0'0'0,"0"-24"16,-24 24-16,24-25 46,24 74-46,-24 26 16,25 49 0,-50-25-1,25-24 1,0-1 0,-24-24-1</inkml:trace>
  <inkml:trace contextRef="#ctx0" brushRef="#br0" timeOffset="52370.83">11982 5408 0,'0'0'0,"25"0"31,-50 25-31,25 24 16,-25 51-1,-25-1 1,-24 0 0,49-74-1,0 25 1,25-26-16</inkml:trace>
  <inkml:trace contextRef="#ctx0" brushRef="#br0" timeOffset="52721.31">12453 5011 0,'50'-25'15,"-25"0"-15,-25 1 16,24 24-16,51 99 47,-100-25-31,25 1-16,-25 24 15,0 25 1,1-74-1,48-50 17,51-25-17,49 0 1,-25 0 0,-49 0-1</inkml:trace>
  <inkml:trace contextRef="#ctx0" brushRef="#br0" timeOffset="52936.35">13247 5408 0,'0'25'16,"0"-50"-16,-25 75 15,25-26-15,0 1 16,0 0-16,-25 74 31,-49 25-15,-25-24-1,24-51-15</inkml:trace>
  <inkml:trace contextRef="#ctx0" brushRef="#br0" timeOffset="53920.63">14239 5011 0,'-25'0'15,"50"0"32,-25-25 78,25 0-109,0 1-16,24 24 15,1-25 1,74-25 0,-74 50-16,-1 0 15,26 0 1,-50 50-1,-25 74 1,-75 0 0,25-74-1,50-26 1,75-24 15,49 0-15,0 25-1,-50 0 1,-24 25 0,-25-1-1,0-24-15,-25 49 16,-100-24 0,-73 24-1,24-24 16,25 0-15,49-25 0,51-25-16</inkml:trace>
  <inkml:trace contextRef="#ctx0" brushRef="#br0" timeOffset="55902.42">13718 4837 0,'-25'-24'16,"1"24"15,-1 0-15,0 0-16,0 0 15,25-25-15,-49 25 31,-1 0-15,0 25 0,1-1-1,24 51 1,0-1 0,50-49-1,49-25 1,1-50-1,-1 1 1,-49-1 0,0 50-1,-25-25 17,0 50-32,25 25 15,-25-25 16</inkml:trace>
  <inkml:trace contextRef="#ctx0" brushRef="#br0" timeOffset="56637.48">13768 4788 0,'0'0'0,"0"-25"0,25 0 16,-25 0-1,0 1-15,0 48 32,0 26-17,0 24 1,-25-74 0,25 25-1,25-25 16,-1-25-15,1-49 0,0 24-1,0 50 1,-25 25 0,25 0-1,0 0 1,24-50-1,26 0 1,-1-24 0,-24-1-1,-50 0 1,0 26 15,-25 48-15,-25-24-16,1 25 31,-1 25-15,75-25-1,0-25 1,24 0 0,26-25-1,-1-25 1,0-49-1,-24-25 1,-25-50 0,-25 25-1,0 50 1,-25 149 15,25 24-31,-25 75 31,0 25-15</inkml:trace>
  <inkml:trace contextRef="#ctx0" brushRef="#br0" timeOffset="74773.1">28726 4316 0,'0'-24'15,"25"48"1</inkml:trace>
  <inkml:trace contextRef="#ctx0" brushRef="#br0" timeOffset="78125.32">28652 4341 0,'25'0'94,"-50"0"-63,25 25 0,25-25 0,-25-25 16,-25 25-31,50 0 15,0 0-31,-1 0 16,1-25 15,0 25-15,0 0 15,0 0-16,-1 0 1,1 0 47,-25 25-63,0 0 15,0 0 1,25-25-16,-25 25 15,0 0 1,0-1 0,0 1-1,-25 0 1,0-25 31,1 0 0,24 25-32,-25-25-15,0 0 47,25 25 47,-25-25-94,25 24 16,-25-24-1,25-24 32,25 24 62,25-25-93,-25 0 0,-1 25-1,1-25-15,0 25 16,-25-25 0,25 25-16,0 0 15,-25-24 1,25 24-1,-1-25 1,1 0 0,0 0-1,0 0 17,-25 0-1,25 25-16,-1 0 1,-24-24 31,-24 24 15,-1 24-46,0 1 0,25 0-1,-25-25-15,0 25 32,1-25-32,24 25 15,0 0 1,-25-25-16,25 24 15,0 1 17,0 0-1,0 0-15,0 0-1,25-25 1,-1 0-1,-24 24 1,25-24 0,0 0-1,0 0-15,-25 25 16,49-25 0,-24 0-1,25 0 1,-25 0-1,-1 0 17</inkml:trace>
  <inkml:trace contextRef="#ctx0" brushRef="#br0" timeOffset="79591.75">29694 3498 0,'0'-25'15,"-25"25"1,50 0 78,0 0-94,0 0 15,24 25-15,-24 0 16,25-25-16,-1 74 31,-24-49-31,0 24 16,0 1-1,-50-25 1,-74 0 0,49 0-1,25-25 1,0 0 0,25-50-1,0 0 1,50-24-1,24-1 1,1 26 0,-26 24-1,-49 0 1,25 0-16,0 25 31</inkml:trace>
  <inkml:trace contextRef="#ctx0" brushRef="#br0" timeOffset="79923.06">30364 3597 0,'0'25'31,"0"-50"-31,0 0 0,25 25 47,-1-25-31,51 25-1,-1 0 1,-49 0-16,0 0 16</inkml:trace>
  <inkml:trace contextRef="#ctx0" brushRef="#br0" timeOffset="80142.09">30264 3696 0,'25'0'47,"0"0"-47,0 0 16,25-25-16,-26 25 15,26 0 1,0-24-16</inkml:trace>
  <inkml:trace contextRef="#ctx0" brushRef="#br0" timeOffset="80639.85">30934 3423 0,'0'0'0,"0"-24"16,25 24 0,0-25-1,0 25 1,24 0-1,-24 25 1,0-1 0,-50 1-1,0 0 1,1-25 0,48 25 30,1 0-30,0-1 0,-25 1-1,0 0-15,-25 0 16,0-25 0,1 49-1,-1-49 1,0 25-1</inkml:trace>
  <inkml:trace contextRef="#ctx0" brushRef="#br0" timeOffset="82039.08">29620 4465 0,'0'0'15,"0"-24"-15,-25 24 16,50 0 47,-1 0-63,51 0 15,-1 0 1,-24-25-1,-25 25 1</inkml:trace>
  <inkml:trace contextRef="#ctx0" brushRef="#br0" timeOffset="82289.7">29595 4614 0,'49'0'47,"-24"-25"-32,25 25-15,-1 0 16,51 0 0,-76 0-16</inkml:trace>
  <inkml:trace contextRef="#ctx0" brushRef="#br0" timeOffset="82871.36">30190 4341 0,'0'0'0,"-25"25"78,25 0-63,-25 0-15,25 49 16,-24-49 0,24 0-1,0 0-15</inkml:trace>
  <inkml:trace contextRef="#ctx0" brushRef="#br0" timeOffset="83057.64">30513 4639 0,'-25'25'47,"0"-25"-47,0 25 0,25-1 16,-25 1-16,-24 25 15</inkml:trace>
  <inkml:trace contextRef="#ctx0" brushRef="#br0" timeOffset="83455.13">30835 4391 0,'50'-25'16,"-100"50"-16,124-50 15,-49 25 1,0 0 0,-25 25-1,25 0-15,-25 0 16,25-1-16,-50 26 16,25-25-16,-25 0 15,25-1 1,0 1 15,-25-25-15,25 25-1,0 0 1</inkml:trace>
  <inkml:trace contextRef="#ctx0" brushRef="#br0" timeOffset="83656.81">31331 4713 0,'0'0'15,"0"25"-15,0 0 32,-25-25-32,1 25 15,-51 49 1,-24-24-1,25 24 1,49-74-16</inkml:trace>
  <inkml:trace contextRef="#ctx0" brushRef="#br0" timeOffset="84306.43">30984 4713 0,'-25'0'0,"25"-24"15,0-1 48,25 25-47,0 0-1,0 0-15,49 25 16,-24-25-1,-26 0-15,1 0 16,0 0 0,0 0-1</inkml:trace>
  <inkml:trace contextRef="#ctx0" brushRef="#br0" timeOffset="84572.83">31678 4689 0,'0'-25'16,"0"50"15,25-1-16,-50 1 1,25 0-16,-24 49 16,-1-49-1,-25 0-15</inkml:trace>
  <inkml:trace contextRef="#ctx0" brushRef="#br0" timeOffset="84974.81">31927 4391 0,'24'-25'15,"-24"0"1,0 0 0,25 25-1,0 0-15,25 0 16,-75 25 15,0 50-15,25-26-1,0 1 1,25-25 0,24-25-16,-24 25 15,0-1-15,0 1 16,-25 25 0,-75-1-1</inkml:trace>
  <inkml:trace contextRef="#ctx0" brushRef="#br0" timeOffset="85173.75">32323 4887 0,'0'-25'31,"0"75"-31,-24-50 15,-1 25 1,0-1-16,-25 1 16,26-25-16</inkml:trace>
  <inkml:trace contextRef="#ctx0" brushRef="#br0" timeOffset="85656.73">32547 4441 0,'0'-25'15,"0"50"-15,0-75 0,0 25 16,0 0-1,-25 50 32,25 0-47,0 0 16,0 24 0,0-24-1,25 0 1,0-25-1,-1-25-15,51 25 16,-50 0 15,-1 0-15,-24 25 15,0 25-15,0 24-1,-24-24 1,24-26 0</inkml:trace>
  <inkml:trace contextRef="#ctx0" brushRef="#br0" timeOffset="89919.72">30240 4391 0,'0'-25'47,"-25"25"109,25 25-156,-25 0 16,0 0-16,0-1 15,1 1 1,-1 0-1,25 0 1,-25 0 0,25-1-1,-25 1-15,25 0 16,-25 0 0,25 0-1,-24-25 1,24 24-1</inkml:trace>
  <inkml:trace contextRef="#ctx0" brushRef="#br0" timeOffset="93538.66">31034 4614 0,'0'0'0,"0"-25"16,24 25 15,-48 25 16,-1-25-47,0 25 15,0-25-15,0 25 16,0-25 0,1 0 15,-1 0-16,25-25 1,0 0 0,0 0-16,-25 1 15,25-26 1,25 25 15,-25 0 16,25 1-16,-1 24-15,1 0 0,0-25-1,0 25 1,0 0-1,0 0 17,-1 0-17,-24 25-15,25-1 16,0 1 0,25 25-1,-26-25 1,26-1-1,-25 26 1,0-25 0,-25 24-1,0-24 1,0 0 15,-50 0-15,50 0-16,-50-1 15,-24 1 1,-25 25 0,24-25-1,1-25 1,49 0-16,0 24 31,0-24-31,1-24 16,24-1-1,-25 25-15,25-50 16,25 25 0,24 1-1,26 24 17,-26 0-17,1 49 1,0 1-1,-1-1 1,1 26 0,24-25-1,-24-26 17,49-24-1,-74 0-31,0-24 15,-1-1 1,-24 0-16</inkml:trace>
  <inkml:trace contextRef="#ctx0" brushRef="#br0" timeOffset="100508.32">30066 2406 0,'25'0'15,"-25"-24"17,0-1-17,-25 25 17,0 25 14,25-1-46,0 26 16,-25-25-16,1 74 16,24-25-1,-25-49 1,25 0 0,0 0 15,0-50-16,0 0 1,25-49 0,-1-50-1,1 25 1,0 49 0,0 0-1,24 50 1,-24-25-1,0 50 17,-50 25-32,25-25 15,-25 49 1,1 1 0,73-26 15,-24-24-31,0 0 0,0 0 15,-1 24 1,1 1 0,-50-1-1,1 26 1,-26-50 0,25-1-1,-24-24 1,49 25-1</inkml:trace>
  <inkml:trace contextRef="#ctx0" brushRef="#br0" timeOffset="100759.01">30761 2704 0,'0'0'0,"24"-25"16,-24 0-1,0 1 1,25 24 0,0 0-1,0-25-15,49 25 16,-49 0-1</inkml:trace>
  <inkml:trace contextRef="#ctx0" brushRef="#br0" timeOffset="100958.1">30835 2729 0,'0'0'0,"-25"0"0,0 0 31,50 0-15,25 25-1,-1-50 1,26 25 0</inkml:trace>
  <inkml:trace contextRef="#ctx0" brushRef="#br0" timeOffset="101522.73">31406 2456 0,'0'0'0,"0"-25"0,24 0 31,-24 50 16,-24 0-32,24 0-15,-25 24 16,0 26 0,0-26-1,25-24 1,0 0 15,25-25-31,49-50 16,1 26-1,-1-26 1,-49 50 15,-25-25-31,25 25 31,-25 25-15,0 25 0,-25-1-1,0 26 1,0-1 0,1-49-1,24 0 1</inkml:trace>
  <inkml:trace contextRef="#ctx0" brushRef="#br0" timeOffset="102660.93">32150 2902 0,'25'0'15,"-50"25"48,25 0-63,-25 0 15,0 0-15,0 0 16,-24-1-16,24 1 16</inkml:trace>
  <inkml:trace contextRef="#ctx0" brushRef="#br0" timeOffset="103350.88">32547 2456 0,'25'0'0,"-50"0"0,74 0 15,-49-25 1,-24 25 31,-1 25-32,0-25-15,0 25 16,0 0 0,1-1-16,-1 1 15,25 25-15,0-25 0,25 24 32,49 1-17,25-25 1,-74-25-1,-25-25 17,0 0-17,0 0 1,25 25 46,0 25-30,-50 0-32,25 0 15,0-1-15,0 1 16,0 0 0,0 0-1</inkml:trace>
  <inkml:trace contextRef="#ctx0" brushRef="#br0" timeOffset="103591.04">32968 2630 0,'0'-25'16,"0"0"0,25 25-1,0 0 1,25 0-16,-26-25 16,26 25-16,0 0 15</inkml:trace>
  <inkml:trace contextRef="#ctx0" brushRef="#br0" timeOffset="103769.17">33043 2754 0,'0'0'16,"25"0"-1,-1-25 1</inkml:trace>
  <inkml:trace contextRef="#ctx0" brushRef="#br0" timeOffset="104091.09">33415 2530 0,'0'0'0,"25"-24"0,0-1 16,-25 0 0,0 50 31,0 0-32,0-1-15,24 1 16,-24 25-16,25-1 15,0 26 1,-50-50 0,25 24 15,-49-49-31,-1 25 16</inkml:trace>
  <inkml:trace contextRef="#ctx0" brushRef="#br0" timeOffset="129744.36">27238 5929 0,'25'0'63,"-25"-25"-17,25 0-14,-1 25-32,-24-24 15,25 24-15,0 0 16,0-25 0,0 0 15,-25 75-16,-25-26 1,25 51 15,-25-50-15,25-1 0,25-24-1,0 0-15,24 0 16,1 0-1,-25 25 1,-25 25 0,-50 24 15,25-49-31,0 0 16,1 0 15</inkml:trace>
  <inkml:trace contextRef="#ctx0" brushRef="#br0" timeOffset="141142.97">32993 4366 0,'-25'0'16,"25"-25"-16,0 0 16,0 1-16,0-1 15,-49 0 1,-1 0-1,-24-24 17,49 24-32,-49 0 15,49 25 1,-50-25 0,-49 75-1,25 24 1,49-24-1,-24 49 1,49-24 0,25 49-1,50-25 1,74 0 0,25-25-1,0-24 1,-1-25 15,-48-25-15,24-99-1,-100-1 1,1-24 0,-50 0-1,1 25 1,-26 49-1,-24 50-15</inkml:trace>
  <inkml:trace contextRef="#ctx0" brushRef="#br0" timeOffset="141894.99">28131 5532 0,'0'25'16,"0"-50"-16,0 99 0,-25 26 16,0-75-1,25 24-15,-24-24 16,24 0-1,-25 0 1,0-25 0,25-75-1,25-123 1,0 24 0,24 0-1,51 75 16,-51 74-31,26-24 16,-1 49 0,-49 49-1,0 1 1,-25 0 0,-25 49-1,-25 0 1,1-49-1,-1-26 1</inkml:trace>
  <inkml:trace contextRef="#ctx0" brushRef="#br0" timeOffset="142192.87">28652 5234 0,'0'0'0,"0"-24"31,-50 48-15,50 26-16,-24 0 15,-1-1-15,0 26 16,-49 98-1,74-123 1,0 0-16,24 24 16,26-49-1,0-25-15</inkml:trace>
  <inkml:trace contextRef="#ctx0" brushRef="#br0" timeOffset="142446.66">29123 5507 0,'0'0'16,"0"-25"0,25 25-1,-50 0 1,1 25-16,-1 0 15,-50 25 1,-24 99 15,74-125-15,25 1-16</inkml:trace>
  <inkml:trace contextRef="#ctx0" brushRef="#br0" timeOffset="142693.6">28975 5458 0,'0'0'0,"0"-25"0,0 0 47,0 50-31,0 0-1,24 49 1,-24 0 0,25-49-16,-25 50 15,25-75 1</inkml:trace>
  <inkml:trace contextRef="#ctx0" brushRef="#br0" timeOffset="142910.29">29322 5582 0,'0'0'0,"0"-25"31,25 25-15,-1-25-16,26 25 15,0 25 1,-26-25-16</inkml:trace>
  <inkml:trace contextRef="#ctx0" brushRef="#br0" timeOffset="143060.68">29471 5706 0,'24'25'32,"51"-50"-32,-25 25 15,24-25-15</inkml:trace>
  <inkml:trace contextRef="#ctx0" brushRef="#br0" timeOffset="143344.94">29942 5656 0,'25'0'0,"-50"0"16,-25 0 0,26 25-1,24 0 1,0 0 0,24-25-1,26 24 1,-25-48-16,0 24 15,-1-25 17,-24-25-17,-24 0 1,-26 26 0,50-1-16</inkml:trace>
  <inkml:trace contextRef="#ctx0" brushRef="#br0" timeOffset="143609.97">30314 5482 0,'0'0'0,"25"0"0,0 0 16,0 0 15,-25 25-31,24 50 15,-48 24 17,-26 0-17,-49 25 1,24-49 0,50-51-16,1 1 15</inkml:trace>
  <inkml:trace contextRef="#ctx0" brushRef="#br0" timeOffset="143829.84">30984 5855 0,'0'-25'47,"50"25"-32,-1 0-15,1 0 16,24-25-16,1 25 16</inkml:trace>
  <inkml:trace contextRef="#ctx0" brushRef="#br0" timeOffset="143998.84">31133 5954 0,'-50'0'16,"100"0"-16,-125 0 0,51 0 16,48 0-1,26-25 1,24 25-1,-24 0-15</inkml:trace>
  <inkml:trace contextRef="#ctx0" brushRef="#br0" timeOffset="144376.47">31827 5830 0,'0'0'0,"0"-25"15,0 25 1,-49 0-1,-26 25 1,1 24 0,49-24-16,-25 74 15,75-24 17,25-26-17,74-24 1,-74-25-16,74 0 15,-75-25-15,1-24 32,-25-26-17,-75-24 1,-49 25 0,-25 24-1,-25 25 1,50 50-16</inkml:trace>
  <inkml:trace contextRef="#ctx0" brushRef="#br0" timeOffset="146243.25">29992 5433 0,'0'-25'47,"-25"50"-31,25 0-1,-75 24 1,26 50 0,24-49-1,0 0 1,25-25 0,50-1-1,24-48 1,25-1-1,1-25 1,-51 25 15,-24 0-15,-25 1 0,0-1-16,-25 50 46,-24 24-30,-1 26 0,25-26-16,-24 51 31,-1-26-31,25-24 16,25-1 15,-25-24-31</inkml:trace>
  <inkml:trace contextRef="#ctx0" brushRef="#br0" timeOffset="147544.51">32869 5929 0,'0'0'0,"0"-25"16,0 0-16,0 1 15,0 48 48,-49 1-63,-1 25 16,0 24-16,-24 1 15,24-26-15,-24 75 16,24-49 15,26-51-15,-1 1-16</inkml:trace>
  <inkml:trace contextRef="#ctx0" brushRef="#br0" timeOffset="147926.7">32572 6003 0,'0'-24'0,"0"48"0,-25-73 16,50 24-1,-25-25 1,24 50 15,-24 50-15,25-25-16,25 99 15,24 25 17,-49-75-32,74 100 31,-49-125-15,-50-24-1,25-25 1,-1 0-16,1 0 15,0-25 1,25 25 0</inkml:trace>
  <inkml:trace contextRef="#ctx0" brushRef="#br0" timeOffset="149760.75">28528 6673 0,'-50'-25'16,"50"1"-16,-24 24 15,24-25 1,0 0 0,49 25-1,26-25-15,24 75 16,-50-1-1,-49 51 1,-49-1 15,-26 0-15,51-74-16,-1 0 16,50-50 15,-1 0-31,100-99 15,-24 0 1,-51 25 0,-24 99-1,-50 25 17,0 49-17,25 0 1,25-49-1</inkml:trace>
  <inkml:trace contextRef="#ctx0" brushRef="#br0" timeOffset="149944.04">29396 6673 0,'0'0'15,"25"0"1,0 0 0,0 0-1,24 0-15,26-25 16,-26 25-16</inkml:trace>
  <inkml:trace contextRef="#ctx0" brushRef="#br0" timeOffset="150093.79">29471 6772 0,'0'25'16,"-50"-25"15,50 25-31,124-25 16,-74-25-16</inkml:trace>
  <inkml:trace contextRef="#ctx0" brushRef="#br0" timeOffset="150410.17">29967 6748 0,'0'-25'16,"-25"74"-16,50-73 0,-50-26 31,-25 75-15,50 0-16,-24-25 15,-1 49-15,0 26 16,50-26-1,24 1 17,51-50-17,-26 0 1,-24-50 0,-26 1-1,-48-26 1,-26 26-1,25 49 17</inkml:trace>
  <inkml:trace contextRef="#ctx0" brushRef="#br0" timeOffset="150576.78">30314 7045 0,'0'0'0,"25"25"0,-50 50 15,-49 24 17,-1-25-17,26 1 1</inkml:trace>
  <inkml:trace contextRef="#ctx0" brushRef="#br0" timeOffset="150828.79">30761 6797 0,'0'-25'16,"0"50"-16,24-74 0,-48 24 16,24 0 15,24 50-16,-48 0 1,24 74 0,0 0-1,0-25 1,0-49-16</inkml:trace>
  <inkml:trace contextRef="#ctx0" brushRef="#br0" timeOffset="150978.01">30984 7145 0,'25'24'16,"-100"-48"-16,125 24 0,-25 49 31,-25-24-15,-25 0-16,-25 49 16,1 1-1</inkml:trace>
  <inkml:trace contextRef="#ctx0" brushRef="#br0" timeOffset="151279.78">31406 6872 0,'49'-50'16,"-98"100"-16,123-125 15,-49 75-15,0 0 16,-1 25 0,-24 0-16,25 49 15,-74 1 1,24-1 0,25-49-1,124-25 16,25 0-15,-25-25 0</inkml:trace>
  <inkml:trace contextRef="#ctx0" brushRef="#br0" timeOffset="151461.13">32100 7194 0,'0'25'0,"0"-50"0,0 75 15,-49-25 1,24-1 0,-25 1-16,25 25 15,-24-1-15,-1-24 16,1 25-16,-1-25 16</inkml:trace>
  <inkml:trace contextRef="#ctx0" brushRef="#br0" timeOffset="151794.74">32448 6946 0,'24'-50'0,"-48"100"0,73-124 15,-24 49-15,0 25 31,-25 25-15,-25 49 0,25-24-1,0-26 1,25 1 0,-25 0-1,0 25 1,-50 24-1,-24-49 1,24 25 0</inkml:trace>
  <inkml:trace contextRef="#ctx0" brushRef="#br0" timeOffset="152155.16">29669 7616 0,'0'0'0,"199"0"47,-26-25-47,50 25 0,50-25 15,397 0 1,25 1 0,-174-26-1,-248 25 1,-149 25-1,-199-25 1</inkml:trace>
  <inkml:trace contextRef="#ctx0" brushRef="#br0" timeOffset="152344.79">30612 7790 0,'-75'24'0,"150"-48"0,-174 48 16,123-24-1,51 0 1,49-24-16,49 24 0,26-25 16,24 0-16</inkml:trace>
  <inkml:trace contextRef="#ctx0" brushRef="#br0" timeOffset="156662.76">29520 3845 0,'-25'0'15,"25"-25"1,50 25 62,-25 25-62,25-25-16,24 0 15,25 0-15,174 25 16,74-25 15,-24 25-15,-150-25-16,125 25 15,-174-25 1,75 24 0,-1 1-1,-99-50 1,-24 25-1,-50 0 1,-1 0 0,-24-24-1,0-26 1,0-24 15,0 24-31,0 0 0,25-74 31,-25 25-15,-25-25 0,1 74-1,24 26 1,-25 24 31,0-25-16,0 25-15,-124 25-1,-74-25 1,-50-25 0,-49 0-1,148 25-15,-148-25 31,24 25-15,50-25 0,49 50-1,75-25 1,50 25 0,99 25 109,-25-26-125,0 1 15,0 25 1,24-1-16,-24 1 0,0 0 15,0-1 1,25 50 0,-25-74-1,0 0 1,0 0 15,0 0-15,0 0-1,0-1 1,0 26 0</inkml:trace>
  <inkml:trace contextRef="#ctx0" brushRef="#br0" timeOffset="185926.12">28181 5954 0,'0'-25'0,"-25"25"31,0 0-15,50 0 78,0-25-79,24 25-15,1 0 16,24 0-16,50 0 16,25 25-1,-25 0 1,-25 24 0,26-24-1,-1 0 1,24-25 15,1 0-15,-99 25-16,74 0 15,-25-25 1,0 24 0,25 1-1,-24-25 1,24 25-1,-25-25 1,0 25 0,25-25-1,-25 25 1,-24-25 0,24 24-1,25-24 1,-50 0-1,-24 25 1,-25-25 0,25 0-1,-1 25 1,-24-25 0,49 0-1,-49 0 1,0 25-1,0-25 1,24 0 15,1 0-15,0 25 0,24-25-1,-49 24 1,24-24-1,1 0 1,0 0 0,24 0-1,1 0 1,-51 0-16,51 0 16,-50 25-1,-1-25 1,1 0-1,0 0 17,0 0-1,0 0-15,-1 0 15,1 0-16,0 0-15,25 0 16,-26 0 31,-24-25 297</inkml:trace>
  <inkml:trace contextRef="#ctx0" brushRef="#br0" timeOffset="188213.02">29942 1861 0,'-25'0'31,"0"0"1,25-25-17,25 25 1,0 0 0,0 0-16,49 25 15,125-25 1,-50 0-16,99 24 15,24 1 1,-48 0 0,-100-25-1,99 25 1,0-25 0,1 25-1,-1-25 1,-25 24-1,1-24 1,-1 25 0,1-25-1,-1 25 1,1-25 0,49 25-1,-199-25 1,1 25-16,24-25 31,-49 0-31,0 0 16,0 0-1,-75 0 1</inkml:trace>
  <inkml:trace contextRef="#ctx0" brushRef="#br0" timeOffset="191645.16">30016 1861 0,'-49'0'16,"24"0"-1,-25-25-15,-24 25 16,0 0-16,-1 0 15,-99 0 1,1 0 0,-1 0-1,1 0 1,24 0 0,25 0-1,-25 25 1,25-1-1,25-24 1,-75 25 0,75-25 15,-25 25-15,24-25-1,1 25 1,0-25-1,25 25 1,-26-25 0,26 24-1,-1-24 1,51 0 0,-1 0-1,0 25 126,25 0-126,0 0 1,0 0 0,0-1-1,-25 1-15,25 25 16,0-25-16,0-1 16,0 1-16,0 50 15,-25 24 1,1 50 15,24-100-15,0 1-16,-25 49 15,0 0 1,0 50 15,0-74-15,1 24-1,24 0 1,-25 0 0,25 1-1,0-1 1,0-50 0,0 1-1,-25 25 1,25-51-16,0 51 15,-25 24 17,25-49-32,-25 49 15,25 0 1,-24 25 15,-1-74-15,25 49-1,0-25 1,-25 1 0,25 24-1,-25 0 1,25 0 0,-25 26-1,1-1 1,24 24-1,-25-24 1,0 75 0,25-75 15,-25-25-15,25 0-1,25 25 1,-25-24-1,0 73 17,-25-148-32,25 25 15,0 24 1,0-24 0,0 24-1,0 1 1,-25 49-1,25-25 1,0-25 0,-25 1-1,25 24 1,-24-25 15,24 1-15,0 24-1,0-49-15,-25-1 16,25 100 0,-25-25-1,25-25 1,-25 1 0,25-51-1,0 1-15,0 24 16,0 25-1,25 1 1,-25-1 0,25 50 15,-25-75-15,0-49-16,0 0 15,0 0 16,25-25-31,-1 24 16,1-24 0,25 0-1,24 0 1,1-24 0,49 24-1,0-50 1,-50 50-1,100-50 1,223 1 15,-149-1-15,-25 50 0,-124-25-1,100 25 1,74-24-1,-25-1 1,0 0 0,0 25-1,0 0 1,0-25 0,-25 0-1,-74 25 1,74 0-1,100 0 1,-75 0 15,0 0-15,0 0 0,-124 0-16,-25 0 15,75 0 1,24 0-1,-49-24 1,25-1 0,-100 25-16,1 0 15,98-25 1,1 25 0,-25-25-1,-25 0 1,0 25-1,-74 0-15,24-25 16,25 1 0,0 24-1,-99-25 63</inkml:trace>
  <inkml:trace contextRef="#ctx0" brushRef="#br0" timeOffset="-211147.49">2679 8013 0,'-49'-25'62,"24"25"-46,0 0-16,-25 0 16,1 25-1,-75 49 1,24 50-1,51 0 1,24-74-16,50 0 16,-25-1-16,99 1 15,-25-50 1,1 0-16,99-50 16</inkml:trace>
  <inkml:trace contextRef="#ctx0" brushRef="#br0" timeOffset="-210897.01">2952 7740 0,'25'-25'16,"-50"50"-16,50 0 46,-50 24-30,25 26-16,-25-1 16,25 25-16,-25-24 15,1-1-15,-1 50 16,25-74 0,25-50-1</inkml:trace>
  <inkml:trace contextRef="#ctx0" brushRef="#br0" timeOffset="-209463.97">3299 8236 0,'0'0'15,"0"25"-15,25-50 16,0 0-1,25 0-15,-26 1 16,1-1-16,0-25 16,-75 25 15,1 25-15,-1 50-1,-24 0-15,-26 74 16,26-25-1,74 0 17,74-99-17,75-25 1,50-24 0,24-51-1,-49 1 1,-75 0-1,-99 49 1,-50 26 0,-74 48-1,75 1-15,-1 0 16,-49 74 0,49-24-1,25-51 1,50 1-1,99-99 1,-25-1 0,-24 26-1,-50 98 17,-25 26-1,49-1-16,26-49 1,24-25 0,25-50-1,-25-74 1,-49 75-16,-1-75 16,1 49-1,-25 51 1,0 24-1,-1 74 17,-24 50-17,25-50 1,0-24 0,25-50-16,-1 0 15,1-25-15,49-24 16,-74-1-1,49-124 1,-74-49 0,25-25-1,-50 223 1,1 75 0,-26 123-1,25 51 1,25-26-1,25-99 17,99-99-17,0-49 1,-25-26 0,-74 26-1,0 74 16,-25-1-15,0 1 0,49-50-1,1-24 1,0-1 0,-25 25-16,-25 1 31,0 48 0,0 26-31,-25 24 16,0 50-1,25-24 1,-25-1 0,-74 174-1,0-75 1,-1-99-1,26-99 1,49-49-16</inkml:trace>
  <inkml:trace contextRef="#ctx0" brushRef="#br0" timeOffset="-209264.91">5854 8534 0,'0'0'0,"0"25"0,25-1 16,-50 76-1,-24 48 17,-26 1-17,26-99-15</inkml:trace>
  <inkml:trace contextRef="#ctx0" brushRef="#br0" timeOffset="-208546.76">7789 7616 0,'0'-25'16,"0"50"-16,-24-50 0,24 50 15,0 49 1,-25 1-1,-25 123-15,1 1 32,-1-75-32,50-100 15,-25 1-15</inkml:trace>
  <inkml:trace contextRef="#ctx0" brushRef="#br0" timeOffset="-207897.2">7467 8186 0,'0'-24'16,"-25"-1"0,25 0-16,25 99 0,-50-173 15,75 74 1,74-24 0,0-50-1,-25-1 1,-74 76-16,-25-1 15,25 25 1,-50 74 0,0 75 15,-25 25-15,26-50-1,-1-50 1,50-99 15,24-24-15,1-26-16,49-49 15,-25 50 1,-24 49 0,-25 50-1,0 74 1,-1 0-1,-24-74 1,50-25 0,49-25-1,-24-49 17,-26 24-32,1-49 15,-50 49 1,0 26-16,-25 73 31,0 75-15,1-25-1,73 1 1,26-26 0,98-49-1</inkml:trace>
  <inkml:trace contextRef="#ctx0" brushRef="#br0" timeOffset="-207513.87">10320 7641 0,'0'-50'15,"0"100"-15,0-125 0,0 50 16,0 1 0,-25-26-16,-25 50 15,25 0-15,1 0 16,-26 25 0,0 0-16,-49 99 15,25 49 1,24 1-1,50 99 17,0-99-17,0-26 1,-25-48 0,-49-51-1,49-49-15</inkml:trace>
  <inkml:trace contextRef="#ctx0" brushRef="#br0" timeOffset="-206446.07">9551 8335 0,'-25'-99'16,"50"74"-16,-25 0 16,0 174-16,0-322 0,49 148 15,-24 0-15,124-25 16,49 1 15,-24 24-15,-25 0-1,-99 0 17,-75 50-32,-25 74 15,25-49-15,25 74 31,25-25-15,25-74-16,49 25 16,0-50-1,-24-50 1,-26-49 0,-49 0-1,-74 24 1,-25 50 15,-25 25-15,74 25-1,25 0 1,50 0 0,74-25-1,50-25 1,-25-25-1,-50 50 1,-49 25 0,0 0-1,-25 49 1,0-24 0,25-25 15,0-50-16,49-25 1,-24-74 0,-26 75-16,1-1 15,-25 25 32,0 75-31,0-25-16,-25 49 15,50 1 1,-25-26 0,50-49-1,24-25 1,-24 1-16,49-51 16,-49 26-1,-1-1-15,1 25 31,-25 25-15,0 0 0,-1 25-1,-48 99-15,-1-50 32,25-49-17,49 0 1,51-50-1,-51 0 1,1 1-16,-1-1 16,-24-25-1</inkml:trace>
  <inkml:trace contextRef="#ctx0" brushRef="#br0" timeOffset="-205514.14">13718 7889 0,'0'0'16,"-25"0"15,1 0-16,-1 25 1,0 24-16,-25-24 16,1 25-16,24-1 0,0 26 15,0 24 1,75-25 0,-25-49-16,99-25 31,-25-25-31,-25-49 31,-74-50-15,-24 25-1,-76 49 1,1 50 0,25 25-1,49-25-15</inkml:trace>
  <inkml:trace contextRef="#ctx0" brushRef="#br0" timeOffset="-205031.28">14016 7665 0,'0'0'0,"25"-49"0,-25-1 15,25 25 1,-50 100 15,25 74-15,0 24-1,25-24 17,-50-50-17,25-74 1,25-25-1,-1-25 1,1 1-16,50-51 16,-26 26-1,1 49 1,-25 49 0,-25 26-1,-50-1 1,-49 0-1,0 1 1,-1-75 0,26 0-1,49-50 17,50 1-32</inkml:trace>
  <inkml:trace contextRef="#ctx0" brushRef="#br0" timeOffset="-204666.09">14562 7740 0,'0'0'16,"0"-25"0,-25 50-1,0 0 1,0 49-1,25 25 1,25-24 0,0-1-1,0-24 1,-1-1 15,1-49-31,-25 25 16,-74 0 15,-25 0-15,24-25-1,26 0 1</inkml:trace>
  <inkml:trace contextRef="#ctx0" brushRef="#br0" timeOffset="-202613.84">14934 8087 0,'25'0'16,"-50"0"-16,74 0 16,-24-25-1,0 1 1,25-1-1,-50 0 1,-25 25 15,0 25-31,0 0 16,-24-1 0,49 1-16,0 0 15,74-25 1,25 0-1,0-25 1,-49 25 15,-25 50-15,0-1 0,0 26-1,-1-26 1,-24-24-1,25-25 1,-25-25-16,75-49 16,24-25-1,-25-25 1,-24 74 0,-50 25-1,25 25 1,-25 50-1,0 24 17,0 1-17,24-26 1,26-24 0,0-25-1,-1-49 1,1-51-1,-25 26 1,-25 24 0,49 125 15,26-1-15,24-24-1,0-50 1,-49-25-1,-25-25 1,-25 26 0,-75-26-1,-24 50 1,25 25 0,49 49-1,25 1 1,49-51-1,51-24 1,-1-49 0,-25-26-1,-49 26 1,0 24 0,0 50-1,-1 99 32,1-75-47,0-24 0,25 0 16,-1-25-1,51 0-15,-51-74 32,1-50-17,-25-75 1,-1-24-1,-24 74 1,25 124 0,-25 0-16,-25 75 31,25 24-15,-24 1-1,48 173 1,-24-124-16,-24-25 15,24-24-15,0 24 16,-25-74 0,25-50 15,0-50-15,0-49-1,25 0 1,24 50-1,1 74-15,-1-50 16,1 50 0,-25 50-1,-25 49 1,0 0 0,0-49-1,49-25 1,75-50-1,0-25 1,-24-24 0,-51 0 15,-49 49-15,-49 25-1,-26 49 1,50 51-1,25-26 1,25-24 0,25-26-1,24-24 1,26-74 0,24-50-1,-25 50 1,-50 49-1,-49 50 17,25-1-32,-50 51 15,25-1 1,-24-24 0,73-50-1,50-75 1,-24 1-1,24 0 1,-74 49 0,0 74 15,-25-24-31,0 0 16,0 25-16,0-26 15,25-24 1,-1 0-16</inkml:trace>
  <inkml:trace contextRef="#ctx0" brushRef="#br0" timeOffset="-202347.02">18754 7665 0,'50'-49'31,"-50"24"-31,-199 273 31,398-471-31,-249 272 0,100-73 16,-50 73-16,24 1 16,-24 0-16,0-1 15,0 1-15,25 24 16,-25-24 0,-25-1-1,-24 1 1,-125-50-1,125 0 1</inkml:trace>
  <inkml:trace contextRef="#ctx0" brushRef="#br0" timeOffset="-200897.97">19672 7864 0,'0'-25'31,"25"75"-15,-25-25-1,-25 99 17,50-149-1,0 0-15,-1-25-16,26 1 15,49-50 1,0 74-1,-49 25 1,-50 49 0,-25 51-1,0-26 1,1-49 0,24-50-1,99-49 1,50-26-1,-25 26 1,0 49 0,-99 75 15,-25 24-15,-50 50-1,50-99-15,-25 0 16,50 0-16,0-25 15,0 24-15,24-48 16,75-1 0,0-74-1,-49-50 1,-75 124 0,-75 25-1,-49 74 1,50 1-1,74-1 17,74-24-17,-24-50-15,-1 0 16,26 0-16,24-75 16,-25 26-1,-24-1 1,-25 75 15,0 25-15,-25-26-16,0 26 15,0 0-15,0 24 16,49-49 0,26-25-1</inkml:trace>
  <inkml:trace contextRef="#ctx0" brushRef="#br0" timeOffset="-200679.97">21483 7517 0,'0'0'0,"49"-149"15,-24 99 17,-50 149-1,1 50-16,-26 50 1,25-75 0,25-50-1,0-49 1</inkml:trace>
  <inkml:trace contextRef="#ctx0" brushRef="#br0" timeOffset="-200329.85">21781 7690 0,'24'-25'15,"-24"1"1,-24 73-16,24-98 16,-50 49-16,-25 0 15,-73 74 1,73 1 0,50-26-1,75 1 1,99-25-1,25-25 1,-50-25 0,-75 25-16,-24-25 15,0 25 17,-25 25-17,-25 0-15,25 24 16,0 1-1,0-25 17</inkml:trace>
  <inkml:trace contextRef="#ctx0" brushRef="#br0" timeOffset="-199680.07">22252 7616 0,'0'-25'16,"0"50"-16,0-75 0,25 50 16,-1 50-1,-24-25-15,25 99 16,-50-25 0,50-49-1,-25-26 1,50-24-1,49-74 17,0 0-17,-49 49 1,-25 0 0,24 50-1,-24 0-15,25-1 16,49 1-1,-25-50 1,1 1 0,-50-51-1,-1 50 1,-24 0 0,0 50 15,0 75-16,0-51 1,0 26 0,-24-26-16,24 26 15,-25 24-15,-25 50 16,-24-50 0,-1-49-1,1-50 1,-25-50-1,74-74 1,50-50 0,49-24-1,-24 123-15</inkml:trace>
  <inkml:trace contextRef="#ctx0" brushRef="#br0" timeOffset="-198697.92">23914 7541 0,'0'-49'16,"0"74"15,0-1-31,-25 76 16,25-26-1,50-24 1,24-25-1,25-75 1,1 0 0,-51-49 15,-24 74-31,-25 0 16,25 50-1,-25 0 1,-25 99-1,50 25 1,74-25 0,-25-99-1,-24-25 1,25-75 0,-1-49-1,-49 25 1,49-25-1,-74 74 1,25 26-16,-50 73 31,0 1-31,-24 24 16,-26 100 0,26 24-1,-26 1 1,26-50-1,-26-25 17,75-99-32,-25-25 15</inkml:trace>
  <inkml:trace contextRef="#ctx0" brushRef="#br0" timeOffset="-198410.53">24757 7938 0,'0'0'16,"75"-124"0,-50 75-16,-1-1 15,26 0 1,24 26 0,-24-1-1,0 74 1,-26 26-1,-48 24 1,-51 0 0,-98-24-1,49-50 1,-25-1 0</inkml:trace>
  <inkml:trace contextRef="#ctx0" brushRef="#br0" timeOffset="-197097.84">3175 10022 0,'0'-25'0,"0"50"0,0 0 47,-25 25-31,25 24-16,-24 100 15,24-100 1,-25 1-16,0 49 15,25-75 1</inkml:trace>
  <inkml:trace contextRef="#ctx0" brushRef="#br0" timeOffset="-196379.72">2952 10419 0,'0'0'0,"0"-25"0,-25 0 16,25 1-1,25-1 17,49 0-17,50-25 1,1-49 0,-51 25-1,-49 24 1,-25-24-1,25 49 1,-25 0 0,0 50-1,-25 74 1,25 75 0,-25-25-1,0-25 1,25-75-1,0-49 17,50-74-17,-1-50 1,26 25 0,-1 24-1,-24 75 1,-25 50-1,-1 49 1,26 50 15,-25-124-15,49-25 0,1-50-1,-26-49 1,-24 49-16,-25-24 15,25 24-15,-25-24 16,0 49 0,0 50-1,-25 74 1,0 25 0,75 0-1,223 75 1</inkml:trace>
  <inkml:trace contextRef="#ctx0" brushRef="#br0" timeOffset="-195863.6">5706 10097 0,'0'0'16,"24"0"-16,-24-25 15,25 50 1,-25 49 0,25 50-1,0 25 1,-25 173 0,-25-173-1,25-74 16,25-175 1,-25 26-17,25-25-15,-1-50 16,-24 0-16,75-149 16,-1 26-1,26 98 1,-26 99-1,0 51 1,-24 98 0,-25 125-1,-75 24 1,-24 0 0,24-124-1,25-74 1,50-75-1</inkml:trace>
  <inkml:trace contextRef="#ctx0" brushRef="#br0" timeOffset="-195129.86">6648 9997 0,'25'-24'16,"0"-1"-1,-50 74 1,0-49-16,0 75 15,-24 49 1,24-25 0,75-25-1,49-74 1,0-24 0,-24-26-16,-26-49 15,-24 24 16,-75 1-15,1 74 0,24-25-1,0 25 1,100 0 0,49-49-1,24-26 1,-24 50-1,-74 50 1,-25 99 0,-50 25-1,0 74 1,-24 25 0,-26-49 15,26-75-16,49-124 1,0-50-16,49-123 16,26-100 15,-26 124-31,-24 0 16,0 0-16,24-74 15,1 99 1,0 99-1,-1 25 1,1 99 0,-50 1-1,25-1-15,-50 124 16,-25-49 0,1-100-1,24-49 1</inkml:trace>
  <inkml:trace contextRef="#ctx0" brushRef="#br0" timeOffset="-193344.93">7889 9973 0,'0'0'16,"0"0"15,0 24-31,-25 26 15,25 24-15,0 26 16,25-76 0,24-24-1,50-49 1,-24-75 0,-50 0-1,24 49 1,-49 51-1,25 73 1,-25 50 0,0 1 15,25-26-15,-25-49-16,74-25 15,26-99 1,-1-50-1,-74 25 1,24-174 0,-24 199-1,0 0 1,-100 198 0,51-25-1,-26 199 1,50-149-16,25 25 15,99-124 17,-50-25-17,150-99 1,-51-25 0,-123 74-1,-100 50 16,-49 74-15,74-49-16,0 25 16,1 24-1,-1-49-15,25 0 16,25-25-16,-1 0 16,26-25-16,24-25 15,-24-24 1,-25 24 15,0 50-15,-25 25-1,0 50 1,0 49 0,24-50-1,26-24 1,24-75-1,26-25 1,-51-24-16,50-100 16,-49-124-1,-25 26 1,-25 123 0,0 99-1,0 100 1,-25 99-1,-25 99 17,26 25-17,-26-75 1,0-49 0,26-100-1,24-98 1,49-50-1,1-25 1,-1 24 0,-24 26-1,0 49 1,25 25 0,-25 50-1,-25 74 1,0 0-1,0 25 17,74-149-17,50-25 1,0-74 0,-25-1-1,-49 1 1,-50 74-1,-50 75 17,25 0-32,1-1 15,-1 50 1,25-74-16,25 25 16,-1-50-1,1 0-15,74-50 31,1-49-15,-51 25 0,-49 49-16,25 25 31,-25 49-15,0-24-1,0 50 1,25-1-1,49-74 1,26-50 0,-1-49-1,0-25 1,-74 99-16,0 1 16,-1 24-1,-24 74 1,0 0-1,0 1 1</inkml:trace>
  <inkml:trace contextRef="#ctx0" brushRef="#br0" timeOffset="-188794.75">12627 9973 0,'0'0'0,"0"-25"47,0 0-1,0 0-46,0 0 16,0 1 0,0-1-1,-25 0-15,-25 0 16,26 0 0,-76 75-1,-49 74 1,50 25-1,74-100-15,1 51 16,98-100 0,50-25-1,25-74 1,-25-1 0,-99 76-1,24-26 1,-24 50-1,-25 50 1,-25 49 0,1 0-1,24-25 1,-25-49-16</inkml:trace>
  <inkml:trace contextRef="#ctx0" brushRef="#br0" timeOffset="-188246.41">12825 9948 0,'-25'49'0,"50"-98"0,0-1 0,0 50 16,0-25-16,-1 25 15,1 0 1,0 25-16,-25 0 16,0 25-16,0 49 15,-25-25 1,25-123 31,25-1-32,49-49 1,1 0 0,-50 74-1,-1 0 1,1 99-1,0 26 1,0-1 0,49-50-1,-24-49-15,49-49 16,25-26 0,-49-24-1,-51 25 1,-73 49-1,-50 50 17,-50 99-17,50 49 1,74-24 0,74-50-1,100-74 1,50-25-16</inkml:trace>
  <inkml:trace contextRef="#ctx0" brushRef="#br0" timeOffset="-187629.62">15182 9948 0,'0'0'0,"0"-25"15,25 25 17,-25 50-17,24-1 1,-24 1-16,25 49 16,-25-49-1,50-50 1,0-50-1,24-49 1,0-25 0,-49-25-1,0 74-15,-25 51 16,0-1 0,0 74-1,0 1 1</inkml:trace>
  <inkml:trace contextRef="#ctx0" brushRef="#br0" timeOffset="-186461.9">15827 10171 0,'0'0'0,"49"0"16,1-50 0,-25 1-1,-25-26 1,-50 51-1,-99 98 1,75 25 0,49-24-1,50-51 1,74-48 0,0-26-1,1-49 16,-51 49-15,-24 25 0,-25 75-1,0-25 1,0 24-16,50 51 16,-25-76-1,24 1-15,1-25 16,49 0-1,0-25 1,-24-74 0,-26-174-1,-49 75 1,0 99 0,0 49-1,-49 100 16,-1 98-15,25 51 0,50 49-1,25-149 1,24-74 0,-24-50-1,49-24 1,25-150-1,-74 100 1,-50 74 0,0 50-1,-25 49 1,0 1 0,25-26-1,50-49 1,24-24-1,25-125 17,-74 74-17,0 100 17,-25 0-32,0 25 15,0 49 1,25-50-1,-1-49 1,51 0 0,-1-49-1,25-50 1,1-1 0,-75 51-1,24 49 1,26 25-1,24 99 17,-50-50-17,-24-49 1,-25 0 15,-25-25-31,-24 0 16,-75 0-1,25 0 1,99-25-16</inkml:trace>
  <inkml:trace contextRef="#ctx0" brushRef="#br0" timeOffset="-185646.01">19201 9675 0,'49'0'15,"-24"0"-15,-99 0 0,123 0 32,-74 25-32,-74 74 15,25 0 1,74-24-1,74-51 17,1 1-32,49-74 15,-75-1 1,-24-24 0,-25-1-1,-25 25 1,-24 26-1,24 98 1,25 1 0,74-1-1,75-49 1,0-25 0,25-99-1,-125 49 16,-24 0-31,0-99 16,-25 50 0,0 74-1,-50 50 1,25 0 0,-24 25-16,-1 98 15,1 26 1,-26 74-1,-49 149 17,25-174-17,74-123-15,-25-1 16,50-74 0,25-25-1</inkml:trace>
  <inkml:trace contextRef="#ctx0" brushRef="#br0" timeOffset="-185446.19">19349 10568 0,'0'0'0,"0"-25"16,-24 0-16,24 1 15,0-26 1,49 25-1,50-25 1,-24 50-16,99-49 16,-100 49-1</inkml:trace>
  <inkml:trace contextRef="#ctx0" brushRef="#br0" timeOffset="-184359.83">20912 9997 0,'0'0'0,"0"-24"0,25 24 16,-25-25-16,25 0 15,49 0 1,1 25 15,-1 50-15,-24 49 0,-25 50-1,-25-50 1,-25-25-1,0-74 1,25-24 0,0-1-16,74-124 15,26-49 1,24 24 0,-50 75-1,-49 99 16,24 24-31</inkml:trace>
  <inkml:trace contextRef="#ctx0" brushRef="#br0" timeOffset="-183962.3">21905 10022 0,'49'-25'16,"-98"50"-16,123-74 0,-49-1 0,-25 25 15,0 0 1,-25 25 0,-74 25-1,-25 74 1,49 1 0,75-1-1,50-74 1,74-50-1,0-25 1,-25-24 15,-24-1-15,-51 75 0,-24 25-1,0 25 1,0-1-16,-24 51 15,24-1 1</inkml:trace>
  <inkml:trace contextRef="#ctx0" brushRef="#br0" timeOffset="-182529.09">22326 10097 0,'25'-50'0,"-99"149"0,123-148 0,26-26 16,-75 26-16,24 49 15,-24 24 17,0 1-17,-24 25-15,-1 49 16,25-49 0,25-50 15,74-75-16,-25-24 1,-24 49 0,-25 50-1,0 25 1,-25 25-16,24-25 16,26 49-1,0-24 1,49-50-1,0-75 17,-49 1-17,-26-1 1,-24 26 0,-24 49-1,-100 149 16,99-100-31,25 26 16,25-51 0,24-24-1,1-24 1,-25-1-16,24-74 16,26-50-1,-26-75 1,-24 26-1,0 99 17,-25 74-17,-25 75 1,-24 98 0,24-73-16,0 123 15,0-49 1,75-74-1,24-51 1,50-24 0,25-74-1,-75 0 1,-49-1 0,-99 100 15,49 0-16,0 0 1,-24 74 0,49 0-16,0-25 31,24-49-15,26-25-1,0-25 1,-1-74-1,-24 25 1,49-25 0,1 49-1,-75 75 1,49 24 0,-49-24-1,-24 74 16,24-49-31,-25-50 16,74-25 31,-24-24-47,50-26 16,-1 26-1,-49 49 1,-25 49-1,-25 26 1,-24-1 0,49-49 15,24-50-31,51-25 16,24-49-1,-25 0 16,1 74-15,-50 75 0,-25 24-16,-25 25 31,0-24-15,25-50-16</inkml:trace>
  <inkml:trace contextRef="#ctx0" brushRef="#br0" timeOffset="-181855.09">25328 9749 0,'-25'-25'15,"25"1"17,0 48-32,25 26 15,0 74 1,0-49-1,-25-51 1,24-24 0,1-24-1,25-26-15,-25 0 16,-1-24 0,51-50-16,-50 0 31,-1 74-16,1 50 1</inkml:trace>
  <inkml:trace contextRef="#ctx0" brushRef="#br0" timeOffset="-181074.93">26047 9948 0,'0'0'0,"50"0"0,-25-25 15,0-49 1,-1 24 0,-24 0-1,-49 50-15,-26 25 16,-24 74 0,25 1 15,98-26 0,51-74-15,-26-25-16,-24 0 15,50-49 1,-26 0 0,-49 49-16,25 25 15,-50 49 16,25 26-15,0-26 0,25 1-1,74 0 1,-24-50-16,49 24 16,-25-48-1,-49-1 1,-26-74 15,1-75-15,-25 0-1,0 1 1,0 123 0,0 75 15,0 24-31,-25 51 15,50 24 1,-25-25 0,0-49-1,0-26 1,0 1 0,25-25 30,0 0-30,-25-25 0</inkml:trace>
  <inkml:trace contextRef="#ctx0" brushRef="#br0" timeOffset="-180112.08">25427 9849 0,'0'0'0,"25"24"31,25-24-15,49 0-16,248 0 16,-148 0-1,24 0-15,149-24 16,-149 24 15,-124-25-15,-123 25-1,-100 0 1,24 0-16,1 0 16,-25 0-16,-174 0 15,150 25 1,-200-1-1,199 26 1,100 0 0,74-26-1,99 26 1,99-50 0,50 0-1,0 0 16,-174 0-31</inkml:trace>
  <inkml:trace contextRef="#ctx0" brushRef="#br0" timeOffset="-179745.03">27486 9774 0,'0'0'16,"0"-25"-16,0 0 15,0 75 17,0 0-17,0 74 1,0-25 0,0-25-1,0-49 1,0 0-1,50-75 1,24-49 15,-49 50-31,49-100 16,-24 49 0,-25 26-1,-25 124 1</inkml:trace>
  <inkml:trace contextRef="#ctx0" brushRef="#br0" timeOffset="-179361.99">28081 9948 0,'0'0'15,"50"-25"-15,-50 0 0,25 0 16,-25 1-16,0-1 15,-25 0 1,-74 99 15,-25 1-15,74-1 0,50-49-1,25 0 1,49-50-1,-24 0-15,0 0 16,-26 1-16,26-26 16,-25 50-1,0 0 1,-25 74 0,25 26-1,-25-26 1,0-49-1</inkml:trace>
  <inkml:trace contextRef="#ctx0" brushRef="#br0" timeOffset="-179068.77">28454 9873 0,'0'0'0,"0"-24"16,24 24-1,1 0 1,-25 99 0,-25-25-1,1 1 1,-1-51 0,124-123 30,0 0-30,-74 49 0,0 26-16,0-1 15</inkml:trace>
  <inkml:trace contextRef="#ctx0" brushRef="#br0" timeOffset="-178511.93">29049 9476 0,'-25'0'16,"25"25"0,-25 25-16,1-1 15,24 1-15,-25 99 16,0-99-1,0 24 1,75-74 0,-1 0-1,75-25 1,0-24 0,-49 24-1,-50 25 1,-50 49-1,25-24-15,-50 74 32,-49-49-17,25 0 1,24-26 0,0-24-1,26-24 1</inkml:trace>
  <inkml:trace contextRef="#ctx0" brushRef="#br0" timeOffset="-177290.66">28702 9849 0,'24'0'16,"-98"-25"-16,0 0 0,-26 25 15,-172 0 1,-26 25-1,-74 49 17,272-74-17,175 0 1,24-25 0,224 1-1,24-1 1,-25 0-1,-198 25-15,0 0 32,-148 0-17,-224 25-15,74 0 16,-223-1 0,75 26-1,173-25 1,372 0-1,199-1 17,-1-24-17,-73 0 1,-249 0-16,-49 0 16,-100 0-1,-248 0 1,100 0-16,-274 50 15,150 0 1,272-50 0,150 24-1,222-24 1,273 0 0,-346-24 15,-225 24-16,-98-25 1,-224 25 0,125 25-16,24-1 15,-25 51 1,323-26 0</inkml:trace>
  <inkml:trace contextRef="#ctx0" brushRef="#br0" timeOffset="-176828.07">30364 9749 0,'25'-25'16,"-50"50"-16,50-74 31,-50 98-15,25-24-1,-25 99 1,0-25-1,25-24 1,25-50 0,25-25-1,49-75 1,-50-24 0,1 25-16,-25-1 31,-25 1-31,25-50 15,-25 99 17,0 50-32</inkml:trace>
  <inkml:trace contextRef="#ctx0" brushRef="#br0" timeOffset="-176491.07">31058 9898 0,'25'-25'0,"-174"25"0,298-24 16,-174 73-16,25-173 16,-74 99-1,-1 50 1,26 0 0,-1 49-16,25 1 31,75-50-16,74-25 1,0-50 15,-99 25-31,0 25 32,0 25-17,-25 0-15,24 24 16</inkml:trace>
  <inkml:trace contextRef="#ctx0" brushRef="#br0" timeOffset="-176226.81">31182 10022 0,'100'-99'47,"-26"25"-31,-248 247-16,373-346 0,-174 148 15,-1 50 1,-24 49-1,-49 0 1,-1 1 15,75-100 1,25 0-17,-1-24-15,50-51 16,25 26-1,-99 24 1</inkml:trace>
  <inkml:trace contextRef="#ctx0" brushRef="#br0" timeOffset="-176045.79">31803 9799 0,'0'0'0,"0"25"31,0 0-16,0-1-15,0 51 16,0-1 15,0 1-15,24-51-16</inkml:trace>
  <inkml:trace contextRef="#ctx0" brushRef="#br0" timeOffset="-175261.61">32075 10047 0,'25'-25'0,"0"-74"16,-75 223 0,100-273-16,-75 100 15,-24 49 1,-51 0 0,76 49-1,24-24 1,74 0 15,124-25-15,-148 0-1,-25 0 1,-25 25 0,-25 49-1,75-24 1,-1-1-1,51-49 1,-26-49 0,-24-51-1,-26-48 1,-24 48-16,25 26 16,0-1-16,0 1 15,0 99 16,-1 0-15,1 99-16,25 0 16,-25-25 15,-50 0-15,-25-49-1,25-25 1,75-50 15,-25 0-31,74-74 16,0-75-1,75-173 32,-174 322-47,0 0 16,-25 25-16,-49 99 15,-1 50 1,26 50 15,24-26-15,25-49 0,-25-49-1</inkml:trace>
  <inkml:trace contextRef="#ctx0" brushRef="#br0" timeOffset="-174929.06">33092 10097 0,'75'-75'15,"24"26"17,-74 49-32,-25-25 15,-199 174-15,398-249 16,-224 175-1,50-26 1,0-49 15,49 25-15,-24-25-16,-1-25 16,75 1-1,-99 24 1,0 24-1,-25 26 1,-50 24 0,-24 1-1,-25-26 1</inkml:trace>
  <inkml:trace contextRef="#ctx0" brushRef="#br0" timeOffset="-174803.85">33713 10369 0,'-174'25'0,"372"-50"16,-222 25-16,73 0 0,-24 0 16,-50 0 15</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5-04T04:51:17.539"/>
    </inkml:context>
    <inkml:brush xml:id="br0">
      <inkml:brushProperty name="width" value="0.05292" units="cm"/>
      <inkml:brushProperty name="height" value="0.05292" units="cm"/>
      <inkml:brushProperty name="color" value="#FF0000"/>
    </inkml:brush>
  </inkml:definitions>
  <inkml:trace contextRef="#ctx0" brushRef="#br0">3895 1513 0,'24'0'15,"-48"0"1,-1 25 0,25 0-1,-25 24 1,25 26-16,-25-1 0,25 1 15,-25 74 1,1-25 0,-1-75-1</inkml:trace>
  <inkml:trace contextRef="#ctx0" brushRef="#br0" timeOffset="255.77">3895 1538 0,'0'0'16,"0"-25"-16,0 0 16,49 1 15,75-51-16,25 26 1,-25-1 0,-49 0-1</inkml:trace>
  <inkml:trace contextRef="#ctx0" brushRef="#br0" timeOffset="449.48">3919 1811 0,'0'0'0,"0"25"0,0 0 47,25-50-32,50-25 1,24 25-1</inkml:trace>
  <inkml:trace contextRef="#ctx0" brushRef="#br0" timeOffset="792.04">4267 1761 0,'-25'0'63,"25"25"-63,0 0 15,0 0 1,-25 24 0,25 1-1,-25 0 1,25-26 31,0-48-16,0-1 0</inkml:trace>
  <inkml:trace contextRef="#ctx0" brushRef="#br0" timeOffset="1417.06">4391 1141 0,'0'0'16,"0"25"-16,-25 0 16,-25 24-16,-24 51 15,-25-1-15,-100 124 16,75-49 15,99-75-15,75-99-1,24-50 1,75-74 0,0-25-1,-99 25 1,-100 149-1,-99 99 1,0 75 0,100-50-1,49-125 1,124-98 0,50-50-1,-100 50-15,0-1 16,-49 25-1,-25 26 1,-49 73 0,-100 125-1,50 0 1,49-75 0,75-50-1</inkml:trace>
  <inkml:trace contextRef="#ctx0" brushRef="#br0" timeOffset="2083.17">5259 1414 0,'0'-25'16,"0"50"-16,-25-50 0,25 0 16,-25 25-1,1 25 1,-1 25 0,0 74-1,0 0 1,0-74-16,25-1 15,-24-24-15,24 0 32,0-100-17,0-74 1,24-49 0,1 99-1,-25 74 1,0 50-1,50 124 1,-1-25 0,26-50 15,-1-49-15,-49-75-1,0 1-15,49-100 16,1-50-1,-50 75 1,24 75 0,-49 98-1,0 75 1,0 75 0,0-50-1,0-50 1,0-49-1</inkml:trace>
  <inkml:trace contextRef="#ctx0" brushRef="#br0" timeOffset="2714.96">5929 1588 0,'0'0'16,"25"0"15,-1-25-31,1 0 16,0 0-16,0 0 15,25-49 1,-50 24 0,-25 75-1,-25 0 1,0 0-16,-49 99 31,74 0-15,25-25-1,100-49 1,49-25 0,24-75-1,-24-49 1,-75-25-1,-74 49 1,-49 26 0,-75 98-1,0 1 1,74 74 0,75-50-1,74-74 16,0 0-15,-24-24 0,-50-1-1,-1 0 1,1 25 0,-25 50-16,0-26 15,25 1-15,-25 0 16,0 0-16</inkml:trace>
  <inkml:trace contextRef="#ctx0" brushRef="#br0" timeOffset="3115.67">6747 1538 0,'0'-25'0,"0"50"0,0-75 16,25 50-1,-25 50 1,0-25 0,0 24-1,-25 1-15,25 0 16,-24 24 0,24-49-1,24-50 1,1-74-1,50-25 1,-26 49 0,-24 75-1,25 0 1,-1 50 0,-24 49-1,-25-24 16,25-26-15</inkml:trace>
  <inkml:trace contextRef="#ctx0" brushRef="#br0" timeOffset="5818.33">10642 1116 0,'0'0'15,"-25"0"32,-24 50-15,24 0-17,-25 24 1,26 0-16,-1 1 15,-25 98 1,50 1 0,-25-99-16,25 49 15,0-25 1,-24-50 0,-26 1-1,25-50 1</inkml:trace>
  <inkml:trace contextRef="#ctx0" brushRef="#br0" timeOffset="6499.84">10220 1737 0,'0'-25'0,"-24"25"15,24-25 16,24 25-15,26 0-16,25 0 16,73 0-1,1-25 1,-25-25 0,-74 26-1,-50-1 1,25 0-1,-75 25 1,0 50 0,1 24 15,24-49-31,50 25 16,49-1-1,-24-49 1,-1 0-1,-24-25 1,-25-49 0,25-1-1,0 26 1,74 24 0,-24 0-1,-51 50-15,26 0 16,-50 24 15,0 1-15,0-25-1,50-25 17,-1-99-17,26-1 1,-1 51-1,-74 24 1,25 25 0</inkml:trace>
  <inkml:trace contextRef="#ctx0" brushRef="#br0" timeOffset="8566.91">14512 1340 0,'0'0'0,"0"-25"16,25 0-1,0 0 1,-25 0 0,24 1-16,-24-26 15,0-24 1,0 49 15,-49 0-31,24 50 31,-49 74-15,49 25 0,25 0-1,49-25 1,1-24-1,-25-1 1,-50 1 0,-74-26-1,-75-24 1,25-25 0,50-25-1,74-49 1</inkml:trace>
  <inkml:trace contextRef="#ctx0" brushRef="#br0" timeOffset="9352.79">15132 1464 0,'0'0'15,"-25"0"-15,-24 0 16,-1 0-16,1 24 16,-51 1-1,26 50 1,49-51-16,25 51 16,25-25-1,49-50 1,26-50-1,-26 0 17,-24-49-17,-26 49 1,1 50 0,-25 50-1,25 0 1,25-26-1,24 1 1,-24-50 0,-1-49-1,-24 24 1,0 26 0,0 73 15,-25 1-16,25-1 1,49-49 0,0-24 15,-24 24-31,49-75 16,-24-24-1,24 0 1,-50 24-1,-24 51 1,-25-1 0,0 74 15,-25 51-15,1-26-16,-1 0 15,0 26-15,-25 98 31,1-49-15,24-25-16</inkml:trace>
  <inkml:trace contextRef="#ctx0" brushRef="#br0" timeOffset="9986.01">16100 1414 0,'0'-25'0,"0"50"16,25-75-16,-1 75 47,-24 0-47,25 25 15,0-26 1,0 1-16,24 0 0,51-25 15,-1-25 17,0-49-17,-25-50 1,-24-50 0,0-24-1,-50 74 1,25 99-16,-50 25 15,-25 74 1,-49 174 15,74-148-31,25 24 16,25-25 0,49-74-1,50-25 1,0-75 15,-24-49-31,-51 50 31,-49 49-15,-49 99 15,49-24-31,-25 24 16,25 1-1,0-1 1,0-49 0</inkml:trace>
  <inkml:trace contextRef="#ctx0" brushRef="#br0" timeOffset="10134.85">17067 1141 0,'0'0'0,"25"-25"16,-25 1-16,-25-26 16,25 25-1</inkml:trace>
  <inkml:trace contextRef="#ctx0" brushRef="#br0" timeOffset="10699.82">17092 1315 0,'0'49'0,"0"-98"0,-25 148 16,25-74 0,25-50 15,0-25-15,24 26-16,1-1 15,-25 0-15,24 25 31,-24 0-15,-25 74 0,25-24-1,49-25 1,1-25 0,24-75-1,-24 1 1,-51 0-1,-48 74 17,-1 24-17,25 26 1,-25 49 0,25-24-16,-25 73 15,-49 26 16,-26 0-15,1-50 0,0-75-1,25-49 1,49-99 0,50-124-1,74-25 1,-25 124-16</inkml:trace>
  <inkml:trace contextRef="#ctx0" brushRef="#br0" timeOffset="11333.63">19672 1141 0,'-25'0'16,"50"0"-16,-75-25 16,25 25-16,1 0 15,-1 0 1,-25 25-16,-49 25 16,-25 24-1,99-24 1,-24-1-16,49 26 15,24-50 1,51-25 0,49-50 15,0-24-15,0-150-1,-99 26 1,0 74-1,-1 49 1,-48 150 15,-1 49-15,0-50-16,0 26 16,25-26-16,-25 50 15,0-25 16,25-74-31</inkml:trace>
  <inkml:trace contextRef="#ctx0" brushRef="#br0" timeOffset="11551.51">19895 1166 0,'0'0'0,"0"-25"15,25 25 1,-25-25-1,-50 125 17,50-51-17,-24 26 1,-1-1 0,25-49-1</inkml:trace>
  <inkml:trace contextRef="#ctx0" brushRef="#br0" timeOffset="11834.22">20317 1067 0,'0'-25'16,"0"50"-16,-50-50 16,25 25-1,1 25 1,-26 24-1,50 26 1,74 24 0,-49-74-16,25 49 15,-50-49 1,0 0 0,-99 0-1,24-25 1,26 0-1</inkml:trace>
  <inkml:trace contextRef="#ctx0" brushRef="#br0" timeOffset="12068.09">20813 918 0,'25'-25'0,"-50"50"0,75-50 0,-75 75 62,25-1-62,-25 1 16,25 24-16,-25 26 16,25-26-16,-25 25 15,25-74 1</inkml:trace>
  <inkml:trace contextRef="#ctx0" brushRef="#br0" timeOffset="12367.3">20788 1265 0,'0'-49'16,"0"98"-16,25-173 16,25 99-1,24 1 1,-24 48-1,-26 51 1,1 24 0,-50-25-1,1-49 1,73-50 15,-24-24-31,25 24 16,123-124 15,-98 100-15,-26 49-16</inkml:trace>
  <inkml:trace contextRef="#ctx0" brushRef="#br0" timeOffset="12768.09">21731 843 0,'0'0'0,"0"-24"0,25-1 16,-25 0 0,-25 50-1,-25 74 1,25-49-16,1 99 16,-1-50-1,50-50 1,49-49-1,50-24 17,0-1-17,-49 25 1,-100 49 15,0-24-31,-25 25 16,-98 24-1,123-74 1,0 0 0,50-25-1,49-74 1</inkml:trace>
  <inkml:trace contextRef="#ctx0" brushRef="#br0" timeOffset="13817.05">22128 1116 0,'0'0'0,"25"0"31,-50 25-15,0 25-1,25 24 1,50-49 0,-26-25-1,100-50 1,-49-24-1,-50 24 1,-25 26 0,24 24-1,-48 49 1,-1 26 0,25 24-1,49-74 16,-24-25-31,25 24 16,0-48-16,24-1 16,0-99-1,1-50 1,-1-24 0,-24 49-1,-50 124 1,25 25-1,-25 50 1,-25 74 0,0 24-1,0-73-15,0-25 16,1 24-16,-1-49 16,0 24-16,0-49 15,0 25 1,50-74-1,25-51 17,24 1-17,1 74 1,-26 25 0,-24 50-1,0 49 1,-50-24-1,25-1 1,25-49 0,49-50-1,26-25 1,-51 26-16,50-51 16,-49 50-1,-50 50 16,0 50-15,0-26 15,0-24-15,74-25 0,-49 0-16,25-25 15,49-74 1,-74 74-1,-25 0 1,25 50 0,-1 25-1,-24 49 17,25-74-32,0 0 15</inkml:trace>
  <inkml:trace contextRef="#ctx0" brushRef="#br0" timeOffset="15500.24">26618 1067 0,'0'-25'15,"0"0"16,-25 25 1,25 25-17,-25 0-15,-49 49 16,24 1 0,50-26-1,75-24 1,-26-25-1,1 0 1,24-25-16,-24 0 0,0-49 16,-26-25 15,-48-1-15,-1 76-16,-25 24 15,-24 24 1,24 76-1,75-26 1,24-49-16,1-25 16,25 0-16,98 0 15,-24-50 1,-50-49 0,-49-25 15,-25 0-16,-25 99 1,-25 25 0,-25 75-1,-24 49 1,24 49 0,1 26-1,-1 24 1,25 75-1,0-149 17,1-100-32,-1-24 0</inkml:trace>
  <inkml:trace contextRef="#ctx0" brushRef="#br0" timeOffset="15655.91">26965 1513 0,'0'-25'0,"0"50"0,0-74 16,-25 24-16,50 0 31,50-25-15,24 50-16</inkml:trace>
  <inkml:trace contextRef="#ctx0" brushRef="#br0" timeOffset="16366.75">28280 967 0,'25'0'0,"0"0"15,-25 25 1,-25 25-16,-25 74 31,50-99-15,-25 24-16,1-24 15,-1 0 1,25-50 15,25 0-31,49-49 16,25 0-1,-49 49 1,24 0 0,-74 50-1,0 24 1,-49 51 0,49-51-1,-25-49 1,0 0-1,99-74 1,26 24 0,24-24-1,-100 74 1,1 49 15,-25-24-15,-25 25-16,25 24 15,-24-49 1</inkml:trace>
  <inkml:trace contextRef="#ctx0" brushRef="#br0" timeOffset="17002.4">29099 1191 0,'24'-50'31,"1"25"-31,0 25 16,0-24-16,0-1 15,-1 0 16,-48 25-15,-26 0 0,-24 50-1,-1 24 1,75 0 0,99-24-1,75-25 1,0 0-1,-100-25-15,50-50 16,-49-49 0,-100 24-1,-25 51 1,-49 24 0,24 49-1,26 1 1,74 24 15,24-49-15,26 0-1,24-50 1,-74 0-16,0 0 16,-1 25-16,1 0 15,-25-24 1,0 73-1,0 1 1,0 24 0,25-74-1</inkml:trace>
  <inkml:trace contextRef="#ctx0" brushRef="#br0" timeOffset="17551.18">30066 1166 0,'25'0'16,"-50"0"-16,75 0 0,-50 25 15,0 0 1,-25-1-16,0 1 0,25 0 16,0 0-1,25-25 16,0-25-31,24 25 16,-24-25-16,25 25 31,-50-25-31,24 50 32,1 25-17,-25-25-15,25-25 0,0 0 16,74 24 15,-49-73-15,-1-26-1,-24 26 1,0 24 0,0 25-1,0 50 1,-1-1-1,1 26 1,-25 24 0,-25-50-1,-24 1 1,-50-50 0,74 0-1</inkml:trace>
  <inkml:trace contextRef="#ctx0" brushRef="#br0" timeOffset="18866.86">4267 3523 0,'0'0'0,"25"0"15,-25-25-15,0 50 47,0-1-47,-25 26 0,0 74 16,0 0-1,0-25 1,25-74 0</inkml:trace>
  <inkml:trace contextRef="#ctx0" brushRef="#br0" timeOffset="19018.04">4292 3250 0,'0'-25'0,"0"50"0,0-75 15,-25 50-15</inkml:trace>
  <inkml:trace contextRef="#ctx0" brushRef="#br0" timeOffset="19272.18">4614 3349 0,'0'0'0,"25"25"0,-25 0 16,-25 49-1,75 0 1,-1 1-1,-24-1 1,-25 1 0,-74-1-1,-26-24 1,51-25-16</inkml:trace>
  <inkml:trace contextRef="#ctx0" brushRef="#br0" timeOffset="20301.03">10667 4540 0,'0'-25'15,"0"50"-15,25-50 16,-25 0 15,0 50-15,0 0-16,-25 24 15,25 26-15,0 49 16,25-75 0,49-24-1,50-25 1,75-124-1,-50-25 1,-50-49 0,-50 49-1,-49 75 1,-24 148 15,-1 0-15,25 75-1,0-25 1,0-74 0,74-50-1,25-50 1,25-74 0,-24-49-1,-1 49 1,-99 74-1,25 75 1,-50 99 0,25 50-1,-25-100-15,50 100 16,0-100 0,0 0-16,-1-49 15</inkml:trace>
  <inkml:trace contextRef="#ctx0" brushRef="#br0" timeOffset="20684.95">12552 4763 0,'0'0'0,"25"0"31,-25 25 0,0 0-31,-25-1 16,1 26-1,-76 74 1,-24 0 0,25 0-1,25-25 1,74-74 0,-25-25-1,25-25-15,25 1 16</inkml:trace>
  <inkml:trace contextRef="#ctx0" brushRef="#br0" timeOffset="20953.22">12255 4912 0,'0'0'0,"0"-25"0,24 0 16,-24 0-1,0 50 16,25 25-15,-25-25-16,50 99 31,-25 0-15,-1-50-16,1 50 16,0-25-1,-25-74 1</inkml:trace>
  <inkml:trace contextRef="#ctx0" brushRef="#br0" timeOffset="21385.91">12279 4614 0,'-24'0'16,"48"0"-16,-73 0 0,49-25 15,0 1 32,49 24-47,1 0 16,24 0-16,1-25 15,49 25 1,-74-25 0,-75 25-1,0 25 1,-99-25 0,0 25-1,49-1 1,51-24 15,98-24-31,25-1 31,-24 25-15</inkml:trace>
  <inkml:trace contextRef="#ctx0" brushRef="#br0" timeOffset="22287.92">13346 4614 0,'25'0'15,"-25"-25"17,25 25-17,0-24-15,24 24 16,75 24-1,0-24 1,0 0 0,-74-24-1,-25 24 17,-50 0-32</inkml:trace>
  <inkml:trace contextRef="#ctx0" brushRef="#br0" timeOffset="22485.12">13520 4713 0,'0'0'0,"-25"25"0,50 0 32,0 0-17,74-25 1,50-25-1,-25 0 1,-75 0-16</inkml:trace>
  <inkml:trace contextRef="#ctx0" brushRef="#br0" timeOffset="23184.81">14438 4565 0,'0'0'16,"0"-25"0,0 50 15,0-1-16,0 1 1,24 25-16,1 49 16,0-74-1,25 0 1,-1-25-16,51-25 16,24-50-1,-25 1 16,-50-50-15,1 25 0,-50 74-16,0 0 15,-25 75 17,25-25-32,-25 49 15,1 50 1,24 50-1,24-125 1,51-49 0,24-49-1,0-51 1,-24-48 0,-50-1 15,-1 124-31,-24 0 15,-24 75 1,-1 74 0,0 25-1,0 24 1,25-49 0,0-49-1,25-75-15</inkml:trace>
  <inkml:trace contextRef="#ctx0" brushRef="#br0" timeOffset="23599.86">16149 4441 0,'0'24'32,"25"-24"-17,50 25 1,49-25 0,0-25-1,-25 1 1,-25 24-1</inkml:trace>
  <inkml:trace contextRef="#ctx0" brushRef="#br0" timeOffset="23738.04">16397 4589 0,'0'0'15,"-24"25"-15,24 0 0,24 0 31,1-25-15,25 25-16,49-25 16</inkml:trace>
  <inkml:trace contextRef="#ctx0" brushRef="#br0" timeOffset="25471.82">16298 4639 0,'0'25'15,"-25"-25"1,1 25-1,73-25 17,-24 0-17,25 24-15,-1-24 0,1 0 16,74-24 0,-75 24-1,-98-25 32,-1 25-31,-49 25-16,25-25 31,49 0-15,50 0-1,-1 0 1,26 0-16,49 0 15,-24-25 1</inkml:trace>
  <inkml:trace contextRef="#ctx0" brushRef="#br0" timeOffset="26418.6">17539 4217 0,'0'-25'32,"0"1"-17,24 48 17,1 1-17,-25 25-15,0-1 16,-25 1-16,1 0 15,-51 49 1,25-74 0,75 0 15,0-25-31,99-25 16,-25 25-1,1-50 1,-51 25-1,-24-24 1,-25 74 31,-50 49-31,26-24-1,-26 74 1,25 0-1,0-50-15,1 25 16,-1-49 15,25-25-15,25-50 15</inkml:trace>
  <inkml:trace contextRef="#ctx0" brushRef="#br0" timeOffset="26544.23">18233 4813 0,'0'0'0,"25"0"0,0 0 16,0 0 15</inkml:trace>
  <inkml:trace contextRef="#ctx0" brushRef="#br0" timeOffset="29319">3523 7616 0,'0'-25'16,"0"50"-16,0-75 0,0 25 31,-25 75 32,25 0-48,0 24 1,0 25-16,0-24 16,0 24-16,-25 0 15,0 25 1,0-49 0,50-100 15,25-25-16,74-99 1,25 25 0,-50 75-1,-25 49 1,-49 25-16,0 74 16,-50 25-1,-49 0 1,-50-50-1,24 1 17,51-75-17,-26 0 1,51-75 0,-1 26-1,25 24 1,25 0-1,24 75 1,-24-1-16,74 1 16,50-25-1,25-75 1,-50-24 0,0-50-1,-75 0 1,-24 24-1,-25 76 1,25 24 15,-25 99-15,50 25 0,-1-99-1,1-25 1,49-25-1,-49-74 1,-1-1 0,-49 26-1,25 74 1,-25 50 0,0-1-1,25 1 1,-25-1-16,74 51 15,50-76 1,-24-24 0,24-49-1,-50-50 1,-24-1 0,-26-123-1,-48-75 1,24 174-1,-25 149 1,25 25 0,-25 148-1,25 1 1,0 98 0,0-173-1,-25-99 1</inkml:trace>
  <inkml:trace contextRef="#ctx0" brushRef="#br0" timeOffset="29485.14">5110 7740 0,'-25'0'15,"50"0"-15,-74-25 16,24 25-16,25-25 15,74 25 1,75-25 0</inkml:trace>
  <inkml:trace contextRef="#ctx0" brushRef="#br0" timeOffset="31802.32">7789 7393 0,'-24'24'0,"48"-73"0,-24 74 0,-24-50 15,-1 25 1,-25 25 0,1 24-16,-1 26 15,0-1-15,50 75 16,0-99 0,75 49-1,-1-25 1,-24-24-1,-75-1 1,-49-24 0,-26 0-1,-24-25 1,50-25 0,49 0-1</inkml:trace>
  <inkml:trace contextRef="#ctx0" brushRef="#br0" timeOffset="31953.79">8161 7864 0,'25'25'16,"-50"-50"-16,75 50 15,-75 0 1,0-25-1</inkml:trace>
  <inkml:trace contextRef="#ctx0" brushRef="#br0" timeOffset="32201.78">8534 7591 0,'0'-25'16,"0"50"0,0 25-1,-25 74 1,25 49 0,-25-49-1,0-74-15,25 24 16</inkml:trace>
  <inkml:trace contextRef="#ctx0" brushRef="#br0" timeOffset="32500.81">8459 7690 0,'0'0'0,"0"-74"0,-25 49 15,100-49 16,24 49-15,0 50 0,25 49-1,-74 25 1,-25 25 0,-75-24-1,-99 48 1,100-98-1,-75-25 1,74-25 0,25-25-16</inkml:trace>
  <inkml:trace contextRef="#ctx0" brushRef="#br0" timeOffset="33169.08">11362 7343 0,'0'-25'47,"0"0"-31,-25 25 0,0 0-16,-49 50 15,24 24 1,-24 75-1,49 50 1,0-1 0,50-49-1,-50 0 1,-50-25 0,-24-25-1</inkml:trace>
  <inkml:trace contextRef="#ctx0" brushRef="#br0" timeOffset="33818.83">10741 8062 0,'0'0'16,"25"-49"-16,25-1 31,-25 50-31,-1-25 16,100 25-1,25-24 1,50 24 0,-100 0-16,50-25 15,-75 0 1,-49 0 0,-50 0 15,-24 50-16,-1 0-15,25 25 16,-24 24 0,73 25-1,26-74 1,0 0-16,74-25 16,-50-25-1,-49-49 1,25-26-1,49 1 17,-50 74-32,51 1 15,-51 73 1,-24 26 0,-50 73-1,0-48 1,1-76-1,73-73 17,1-1-17,24-24-15,75-75 16,-50 25 0,-24 74-1,-50 50 1</inkml:trace>
  <inkml:trace contextRef="#ctx0" brushRef="#br0" timeOffset="34404.11">15157 7566 0,'0'0'0,"0"-25"16,0-24-16,-25-1 15,0 25-15,1 1 16,-51-1-1,-49 74 1,50 51 0,99 24-1,49 0 1,25-25 0,-49 50 15,-75-50-16,-74-49 1,-25-50 0,-25-25-1,74 0 1,51-25-16,48 1 16</inkml:trace>
  <inkml:trace contextRef="#ctx0" brushRef="#br0" timeOffset="35118.94">15728 7690 0,'0'0'0,"-100"50"31,51 0-31,-75 49 16,99-25-1,75-49 1,49-25 15,0-25-15,-49 0-16,-1-49 16,-24 24-1,0 75 16,0 25-15,24-25 0,1-25-1,-25 24 1,24-48-16,-24-1 0,50-25 16,-26 1-1,-24 24 16,49 99 1,75 1-1,-74-75-31,-26 24 0,26-48 16,49-1-1,-25-74 1,-49-50-1,-26 49 1,1 51 0,-25 24-1,25 124 1,-25-24-16,0 123 31,-25 25-15,-24 1-1,-26-26 1,50-99 0</inkml:trace>
  <inkml:trace contextRef="#ctx0" brushRef="#br0" timeOffset="36104.47">17018 7914 0,'0'0'0,"49"-100"15,-49 76 1,0-1-16,25 50 31,0-1-15,0 1-16,49 25 16,25-25 15,50-25-16,-25-50 1,0-24 0,-25-75-1,-49-50 1,24-49 0,-49 124-1,-25 74 1,-49 75-1,-26 99 1,1 75 0,24 98-1,75-172 1,25-51 0,49-74-1,0-25 1,0-99 15,1 0-15,-100 25-1,24 99 1,1 49 0,-25 75-1,25-49 1,0-75-1,24 25 1,1-100 0,49 26-1,-24 24 1,-51 25 0,1 74-1,0 1 1,0-26 15,74-49-15,50-74 15,-25-75-15,-124 124-1,-25 50 16,25 49-15,-25 51 0,25 23-1,0 1 1,0-50 0,-24 1-16,-1-1 15,-75 75 1,51-125-16,-100 1 15,-25-174 17</inkml:trace>
  <inkml:trace contextRef="#ctx0" brushRef="#br0" timeOffset="36247.44">18630 7219 0,'0'-74'15,"0"148"-15,0-173 16,-25 74-16,25 0 31</inkml:trace>
  <inkml:trace contextRef="#ctx0" brushRef="#br0" timeOffset="36953.46">20887 7467 0,'0'-25'15,"-49"0"17,-1 25-32,1 25 15,-26 0 1,-49 49 0,99-24-16,1 0 15,24 24-15,24-49 16,51 0-16,74 0 15,24-50 1,-24-25 0,-50-74-1,-24-74 1,-50-75 0,-25 49-1,0 76 16,-50 148-15,-24 173 0,49-74-1,0 26-15,-25 98 16,25-25 0,1-74-1,24-74 1</inkml:trace>
  <inkml:trace contextRef="#ctx0" brushRef="#br0" timeOffset="37137.25">21359 7368 0,'0'0'0,"25"-25"0,-25 0 15,0 75 16,0-25-15,-25 49 0,25-24-16,-25 74 15,25-25 1</inkml:trace>
  <inkml:trace contextRef="#ctx0" brushRef="#br0" timeOffset="37385.37">21805 7492 0,'0'0'16,"0"-25"-16,25 0 0,-25 0 16,-25 25-1,1 50 1,24 0-16,74 49 16,50 0 15,-74-24-16,-26-26 1,-123-49 0,-74-49-1</inkml:trace>
  <inkml:trace contextRef="#ctx0" brushRef="#br0" timeOffset="37603.18">22525 7070 0,'0'0'0,"25"-25"0,-25 0 31,-25 75-15,-25 0-16,50 24 15,-25 1 1,0 98-1,25 1 1,0-100-16</inkml:trace>
  <inkml:trace contextRef="#ctx0" brushRef="#br0" timeOffset="37968.21">22450 7665 0,'0'0'15,"0"-49"-15,0-1 16,0 1-16,50-26 15,0 50 1,-1 25 0,-24 75-1,-25 49 1,-25-25 0,0-24-1,100-100 32,-1-50-31,-24 26-16,24-51 15,-49 100 1,0 0 0,0 50-1,24 0 1,50-26-1,-49 1-15</inkml:trace>
  <inkml:trace contextRef="#ctx0" brushRef="#br0" timeOffset="38752.75">23269 7591 0,'74'-149'15,"-24"-24"1,-174 495-16,273-793 16,-124 421-1,-25 25 1,-25 75-1,0 74 1,25 25 0,99-25-1,-24-50 1,-26 1 0,-24-51-1,-99 26 1,-1-25-1,50-25 1,50 0 0,25-25-16,99-74 15,-1 24 1,-73 51 15,-75-1-31,0 74 16,0 26 15,50-1-15,24-74-1,25 0 1,0-49 0,1-51-1,-26-123 1,25 0-1,-49 49 1,-25 149 0,-75 75-1,-99 198 1,100-25 0,49-49-1,24-100 1,51-49-1,24-74 17,25-51-17,-74 26 1,-50 148 15,0 50-15,0-49-16,0-25 15,25-1-15,49-24 16,25-25 0,-24-74-1</inkml:trace>
  <inkml:trace contextRef="#ctx0" brushRef="#br0" timeOffset="38906.01">24782 6971 0,'-49'-25'16,"98"50"-16,-123-75 0,24 50 15,50-25-15,50 1 32</inkml:trace>
  <inkml:trace contextRef="#ctx0" brushRef="#br0" timeOffset="39785.83">26767 6971 0,'0'-25'16,"0"50"-16,-25-50 31,-50 50-15,-24 74-1,50 25 1,73-25 0,76-49-1,49-50 1,-75-25-16,0-49 15,-49-25 1,-50-26 0,-24 51-1,-26 74 1,51 25 0,48 49-1,125-24 1,25-50 15,-1-25-15,-73-25-1,-76-49 1,1 50-16,-25 24 16,-25 0-1,-24 124 1,-50 50-1,24 25 1,1 24 0,24-24-1,50-25 1,0-75 0</inkml:trace>
  <inkml:trace contextRef="#ctx0" brushRef="#br0" timeOffset="39952.53">27015 7566 0,'0'0'15,"0"-25"-15,-25 25 16,25-24 0,25-1-16,49 0 15,125 0 1,-75 25-16</inkml:trace>
  <inkml:trace contextRef="#ctx0" brushRef="#br0" timeOffset="40501.94">28652 7219 0,'25'-25'31,"-25"50"-31,0 0 16,-50 74-1,1 0 1,24-24 0,0-51-1,25-48 1,50-1-1,49-74 1,25-1 0,-50 26-1,-49 74-15,0 0 16,-25 25-16,0 49 16,-50 25-1,25-24 16,1-75-15,98-50 15,50-24-15,0-1 0,-49 51-1,-51 48 1,-48 26-1,24 0-15,0-1 16,-25 26 0,50-1-1</inkml:trace>
  <inkml:trace contextRef="#ctx0" brushRef="#br0" timeOffset="41470">29545 7492 0,'0'0'15,"25"-25"-15,25 0 0,-1-49 32,1-1-17,-1 1 1,-98 74 0,-1 25-1,1 0 1,24-1-16,0 51 15,25 24 1,74-49 0,75-26-1,0-48 1,-50-26 0,-24-49-1,-75 0 16,-50 74-15,-24 25 0,49 0-16,-25 49 15,50-24-15,-25 74 16,75-49 0,24-50-1,1 0 1,-1-25-1,1-49 1,-26 74 0,-49-25-1,25 50 1,0 49 0,-25-49-1,0 25 1,25-50 15,24 0-31,-24-25 16,25-50-1,24-24 1,1 50 0,-51 49-1,-24 24 1,25 26-1,0 24 1,-25 1 0,50-75-1,-1-25 1,1-25 0,-1-49 15,26 25-16,-25 49 1,-1 25 0,1 50-1,-1 49 1,-49 0 0,-24-25-1,-26-24 1,25-50-1</inkml:trace>
  <inkml:trace contextRef="#ctx0" brushRef="#br0" timeOffset="41681.21">31455 7393 0,'25'0'15,"0"0"1</inkml:trace>
  <inkml:trace contextRef="#ctx0" brushRef="#br0" timeOffset="41819.41">31406 7715 0,'0'0'16,"-25"25"-16,0 0 0,-25 0 16,1-1-1,24 1 1</inkml:trace>
  <inkml:trace contextRef="#ctx0" brushRef="#br0" timeOffset="43354.07">12007 10022 0,'0'-25'16,"0"50"-16,0-74 16,24 49-1,-48 24 1,-51 26 0,1 24-16,-75 100 15,0 0 1,99-1-1,50-73 1,50-51 0,99-49-1,49-25 1,-49-74 0,-74-25-1,-51-25 1,-73-24-1,-75-1 1,49 149 0,26 25 15,49 25-15,74 0-16,1-25 15,-1 25-15,124-25 31,-24-50-15,-75 25-16</inkml:trace>
  <inkml:trace contextRef="#ctx0" brushRef="#br0" timeOffset="43873.86">12602 10791 0,'0'0'15,"0"-25"32,0 75-47,-25-25 16,0 24-16,-24 1 16,-1 0-16,-49 99 15,0-25 1,24-50 15,75-49-31,0-75 31</inkml:trace>
  <inkml:trace contextRef="#ctx0" brushRef="#br0" timeOffset="44089.66">12279 11039 0,'25'-49'0,"-74"198"16,73-249-16,26 26 0,-50 49 47,25 50-32,-25 0-15,25 74 16,-25-49 0,24 74-1,-24-25 1,25-25-1</inkml:trace>
  <inkml:trace contextRef="#ctx0" brushRef="#br0" timeOffset="44320.87">12428 10618 0,'0'0'16,"-25"-25"15,25 0-15,50 25-16,-25 25 16,49-25-16,26 0 15,-1 0 1</inkml:trace>
  <inkml:trace contextRef="#ctx0" brushRef="#br0" timeOffset="44634.92">13445 10618 0,'0'0'16,"25"0"15,0 0-15,0 24-16,24-48 15,1 24-15,49 0 16,-24 0 15</inkml:trace>
  <inkml:trace contextRef="#ctx0" brushRef="#br0" timeOffset="44820.03">13421 10940 0,'0'0'0,"-75"25"16,75 0-1,25-25 1,74 0 0,75-25-1,-100 0 1</inkml:trace>
  <inkml:trace contextRef="#ctx0" brushRef="#br0" timeOffset="45935.92">15430 9997 0,'0'0'0,"0"-24"16,0-1-1,-25 25 17,0 0-17,-24 49 1,-51 26-1,1 49 1,25 0 0,24-25-1,25-49-15,25-1 16,50 26 0,24-50 15,-24-1-31,0-24 15,24 25 1,25-50 0,-24-49-1,-26 0 1,26-51 0,-50-23-1,-25 98 1,0 0-16,-50-24 15,25 24 1,0 26 0,-24 24-1,24 0 17,75 0 14,-1 0-30,50 0-16,100 0 16,-125-25-1,75 25 1,-99-25 0,-25 25-1</inkml:trace>
  <inkml:trace contextRef="#ctx0" brushRef="#br0" timeOffset="46569.8">14611 11163 0,'-25'0'0,"50"0"109,25 0-93,0 25-16,74-50 15,0 25-15,24-24 16,1 24-16,223 0 15,-24 24 1,-51 1 0,-148-25-1,-99 25 1,-25-50 0,-25 0 15</inkml:trace>
  <inkml:trace contextRef="#ctx0" brushRef="#br0" timeOffset="48719.93">15083 11982 0,'-25'50'47,"25"-26"-31,0 26-16,0 0 15,25-1-15,49 1 16,25-25 0,-49-75-1,24 0 1,-49-74 0,0-24-1,-50-1 1,0 0 15,1 99-15,24 25-1,74 25 1,100-24 0,74-1-1,-75 0 1,-123 25-16,0-25 15</inkml:trace>
  <inkml:trace contextRef="#ctx0" brushRef="#br0" timeOffset="49137.21">15628 11883 0,'0'0'16,"0"49"-1,-24-24-15,24 25 16,-25 24 0,25-24-1,0-25 16,0-75-15,74-24 0,1-26-1,-1 1 1,-24 74 0,-1 25-1,1 25 1,-1 25-1,-49-1 1,50 125 0,-50-124-1,-25-26 1</inkml:trace>
  <inkml:trace contextRef="#ctx0" brushRef="#br0" timeOffset="50170.96">17290 11511 0,'0'0'0,"0"-25"0,0 0 32,0 75-17,25-26 1,0 51 0,-25-1-16,25 100 15,-25 0 1,0-50-1,-25-100 1,25 1 0,50-99-1,24-75 1,1-49 0,-1-51-1,-24-98 16,-1 25-15,-49-26 0,25 199-16,-25-148 15,25 74 1,0 74 0,-1 49-1,-24 76 1,50-1 31,-25 25-47,24 0 15,150 0 1,148 25 0,149-25-1,-198-25 1,24 25-1,-24-25-15,298 0 16,-125-24 0,-223-1-1,-124 25 1,-99 0 0,-50 25-16</inkml:trace>
  <inkml:trace contextRef="#ctx0" brushRef="#br0" timeOffset="50936.11">18332 10320 0,'0'0'0,"25"0"31,-25 25 1,-25-1-32,25 76 15,-24-26 16,24-99 1,24-49-17,26-25 1,-25 24 0,0 26-16,-1-26 15,-24 50 1,50 50-1,-25 99 1,0 0 0,24-24-1,-49-51 1,75-49 15,-26-49-15,1-51-1,-25-24 1,-1-49 0,1 73-1,-25 51-15,0 74 47,0-1-47</inkml:trace>
  <inkml:trace contextRef="#ctx0" brushRef="#br0" timeOffset="51361.86">19225 10419 0,'25'0'16,"0"0"62,0 0-78,0 0 15,24 0-15,100-25 16,25 25 15,-75 0-31,-49-25 0,-1 25 16,-24 0 0,0 0-16,-50 0 78</inkml:trace>
  <inkml:trace contextRef="#ctx0" brushRef="#br0" timeOffset="52653.06">20466 10196 0,'25'0'31,"-25"-25"0,0 50-15,0 0-16,0-1 15,-25 26-15,25 24 32,-25-49-17,25 0 1,25-50 31,0 0-47,-1 1 15,1-26-15,25-49 16,24 0 0,-24 49-1,49 25 16,-74 25-15,0 25-16,-1 0 16,1 0-16,0 49 15,-50 25 1,25 0 0,0-49 15,50 0-16,49-50 1,0 0 0,-24-25-1,-75 0-15,-50-49 16</inkml:trace>
  <inkml:trace contextRef="#ctx0" brushRef="#br0" timeOffset="53170.25">17439 11039 0,'-25'0'31,"75"25"1,0-25-32,24 0 15,25 25 1,273-25 0,-123 0-16,396 25 15,148 0 1,-396-25-1,248 24 1,-248-24 0,-198 0-1,-125 0 1,-74-24 0,-74 24-16</inkml:trace>
  <inkml:trace contextRef="#ctx0" brushRef="#br0" timeOffset="53836.18">18283 11883 0,'0'-25'0,"0"50"0,0-75 16,-25 50-16,0 0 16,0 25-1,1 0-15,-26 99 16,0 25-1,-24-1 1,24-48 0,50-51-1,-25-49 1,50-74 0,25-100 15,49-24-16,0 24 1,1 100 0,-76 123-1,1 75 1,25 25 0,-1-25-1,-24-99 1,0 0-16,25-25 15,-1-50 17,-24 1-32,25-26 0,-1-98 31,-24-26-31,0 75 31,0 99-31,-25 0 16,0 50-1</inkml:trace>
  <inkml:trace contextRef="#ctx0" brushRef="#br0" timeOffset="54016.63">19077 12081 0,'49'25'16,"-98"-50"-16,123 50 15,-49-25 1,0 0-16,24 25 16,100-50-1,-75 0-15,26 25 16,-1-25-16</inkml:trace>
  <inkml:trace contextRef="#ctx0" brushRef="#br0" timeOffset="54240.28">20416 11784 0,'0'0'16,"0"-25"-16,-25 74 31,1 1-15,-1 99-1,0-75-15,0 75 16,-25-25 0</inkml:trace>
  <inkml:trace contextRef="#ctx0" brushRef="#br0" timeOffset="54652.73">22202 11089 0,'0'0'16,"0"-25"-16,50 0 46,-25 25-46,24 0 16,1-25 0,49 1-1,-24 24 1,-26 0-16</inkml:trace>
  <inkml:trace contextRef="#ctx0" brushRef="#br0" timeOffset="54837.25">22202 11287 0,'-25'25'0,"50"-50"0,-74 100 15,49-50 1,74-25 0,75-25-1,0 0 1,-100 0-1</inkml:trace>
  <inkml:trace contextRef="#ctx0" brushRef="#br0" timeOffset="60403.32">23740 9849 0,'0'0'0,"0"-25"16,0 0-1,0 50 32,0 0-31,-25 99-1,1 0 1,-1-25 0,0-74-1,50-25 1,24-25-1,75-50 1,1 26 0,-76 49-16,26 0 31,-51 25-15,1 49-1,-50 25 1,-24 0-1,-50-24 1,-1-25 0,26-26-1,-1-24 1</inkml:trace>
  <inkml:trace contextRef="#ctx0" brushRef="#br0" timeOffset="60738.97">23889 9675 0,'0'-25'31,"25"25"1,0 0-32,24 0 15,26 0 1,-1-25-16,125 0 16,-51 1-1,-48-1 1,-75 25-1,-25-25 17</inkml:trace>
  <inkml:trace contextRef="#ctx0" brushRef="#br0" timeOffset="63455.97">23591 10990 0,'0'-25'16,"-24"25"15,-1 0 0,25 25 1,-25-25-17,50 0 1626,0-25-1626,-1 25-15,26 0 16,-25 0 0,24 0-16,26 0 15,49-25 1,25 0-16,-50 25 16,75-25-1,-75 25 1,99-24-1,50 24 1,-24-25 0,-26 25-1,-99 0 1,-74 0 0,0 0-16,0 0 46</inkml:trace>
  <inkml:trace contextRef="#ctx0" brushRef="#br0" timeOffset="66187.78">23641 11808 0,'0'-24'32,"0"-1"-1,25 25 0,-25 25-31,0 24 16,25 1-1,-25-1-15,24 75 16,1-24 0,-25-26-1,0-49 17,25-75-17,-25-49 1,25-75-1,-25-24 1,0 24 0,0 125-1,0-26 1,25 75 15,74 0-15,99 0-1,-74 0-15,0 0 16,0 0-16,1-25 16,98-24-1,-99 24 1,-75 0 0,-49 0-1</inkml:trace>
  <inkml:trace contextRef="#ctx0" brushRef="#br0" timeOffset="66521.23">24137 11784 0,'0'0'0,"0"24"47,-25 26-32,25 0-15,0 49 16,-24 25 0,-1-75-1,25-24 1</inkml:trace>
  <inkml:trace contextRef="#ctx0" brushRef="#br0" timeOffset="66888.98">24509 11858 0,'0'0'32,"0"-25"-32,0 50 15,-49-25 1,24 50-16,0 49 15,-25 25 1,50-25 0,0-74-1,50 0-15,49-1 16,25-73 15,-49 24-31,24-74 16,-74-25-1,-50 0 1,-74 49 0,24 51-16,1-1 15,-75 0 1</inkml:trace>
  <inkml:trace contextRef="#ctx0" brushRef="#br0" timeOffset="68224.22">25973 10692 0,'0'-25'16,"0"50"-16,0-75 31,25 75 0,-1 25-31,26-1 16,0 100-1,-1-50-15,-24 150 16,0-26 0,-25-50-1,25-24 16,0-49-15,-25-51 0,24-49-16,1 0 31,25-99-15,-25-50-1,24-99 1,1-74-1,-25 148 1,49-322 0,-49 198-1,0 25 1,-25 174 0,24-50-1,-24 99 1,25 1-16,-25 24 15,0-49 1,25 74 0,0 0 109,49-25-110,1 25-15,49 0 16,25 0-16,24-25 16,51 25-1,222 0 1,1-25-1,-26 25 1,-123-25 0,-100 1-1,-24-26 1,-99 25 0,73-24-1,-73 49 1,-50-25-1,-25 25 1</inkml:trace>
  <inkml:trace contextRef="#ctx0" brushRef="#br0" timeOffset="71237.45">27089 9898 0,'-25'-25'15,"1"25"63,-1 25-78,0 25 16,0-1-16,0 26 16,-24 49-1,49 0 1,-25-75-1,25 1 1</inkml:trace>
  <inkml:trace contextRef="#ctx0" brushRef="#br0" timeOffset="71642.03">27387 10146 0,'0'0'0,"0"-25"0,25 25 16,-25-24-16,0-1 31,-50 50-31,50-1 16,-25 1-16,-24 50 15,24-1 1,25 0-1,49-24 1,1-25 0,24-25 15,-24-25-31,-25-25 16,0-24 15,-50 0-16,0 49-15,-25-25 16,-24 25 0,0 1-1,49 24 1</inkml:trace>
  <inkml:trace contextRef="#ctx0" brushRef="#br0" timeOffset="71969.73">27883 10221 0,'0'24'47,"25"-24"-16,0 0-15,24 0-16,26 0 0,-1-24 15,100-1 17,-149 25-32,-1 0 15</inkml:trace>
  <inkml:trace contextRef="#ctx0" brushRef="#br0" timeOffset="72821.64">28950 9997 0,'-25'0'16,"25"-24"-1,0-1 32,0 0 47,0 50-63,-25 0-15,0 24-1,25 1-15,-49-25 0,24 24 16,-25 26 0,25-51-1,25 1-15,25 0 31,99-25-15,0-25 0,-74 25-16,24-49 15,-49-26 1,0 26 0,-25 24-1,0 0 16,-25 50-15,25 0-16,-25 49 16,1 25-1,-1-24 1,25-1 0,0-24-1,0-25 1</inkml:trace>
  <inkml:trace contextRef="#ctx0" brushRef="#br0" timeOffset="73439.02">26444 10990 0,'25'-25'32,"-25"50"-17,25-25 16,0 24-31,24-24 16,75 0 0,100 0-1,-76 0-15,299-24 16,49-1 15,75-25-15,-50-24-1,-125-1 1,-98 26 0,-174 49-16,0-25 15,-74 0 1,-25 25 0,-75 0 15</inkml:trace>
  <inkml:trace contextRef="#ctx0" brushRef="#br0" timeOffset="73921.03">26965 11659 0,'0'-24'15,"-25"24"-15,1 0 32,-1 0-17,25 24 1,0 1-1,-25 0-15,0 50 16,-24 24 0,-1 0-1,25-49 1</inkml:trace>
  <inkml:trace contextRef="#ctx0" brushRef="#br0" timeOffset="74257.25">27461 11734 0,'25'0'0,"-50"0"0,50-25 16,-50 25 15,-49 50-16,24 24 1,50 1 0,25-1-1,49-49 1,51-25 0,-76-50-1,1-24 1,-100-1-1,-49 26 1,-25-1 0,49 50-16,1 0 15</inkml:trace>
  <inkml:trace contextRef="#ctx0" brushRef="#br0" timeOffset="75096.87">28379 11734 0,'0'0'0,"-25"0"140,1 0-93,-1 0 31,0 0-46,25 25-1,-25-25-15,50 0 46,25 0-46,74-25-1,-50 0-15,-24 25 16,-26 0 0,1 0-1,0 0-15,-50 0 16,-74 0 15,-75 25-31,125-25 16,-26 25-1,51-25 1,73-25 15,1 25 0,49-25-15,25 0-16</inkml:trace>
  <inkml:trace contextRef="#ctx0" brushRef="#br0" timeOffset="75505.22">29148 11436 0,'0'0'16,"0"-25"-1,25 25 32,-25 25-31,0 0-1,0 25-15,0-1 16,-25 1 0,25 24-16,-25-24 0,25 24 15,-24 1 1,24-50 15,24-25 0</inkml:trace>
  <inkml:trace contextRef="#ctx0" brushRef="#br0" timeOffset="78721.2">13619 14388 0,'-25'0'16,"0"0"0,50 0 62,0-25-78,25 25 15,-1 0-15,26-24 16,-26 24 0,125-25-1,-50 0 1,-74 25-16,-1 0 16,-24-25-1,-50 50 16,0-25-15</inkml:trace>
  <inkml:trace contextRef="#ctx0" brushRef="#br0" timeOffset="79023.14">13718 14661 0,'0'0'0,"-25"25"16,25 0-1,25-50 1,74 25 0,50-50-1,0 50 1,-25-24-1,-49-1 1,-51 25 0,1-25-1</inkml:trace>
  <inkml:trace contextRef="#ctx0" brushRef="#br0" timeOffset="92375.83">23219 10543 0,'-24'0'16,"24"-25"46,0 50-62,0 0 16,0 0-16,0 49 16,0 25-1,24-49 1,-24-25 0,25-25 15,0-25 0,-25 0-15,25 0-16,0-74 15,24 0 1,-24 0 0,-25 24-1,0-24 1,25-25-1,0 0 1,-1 0 0,1 25 15,-25 49-31,50-49 16,-25 24-1,-1-24 1,1 25-1,-25 49 17,0 0-17,25 25 1,0 0 78,0 0-79,-1 0 1,1 0-16,25 25 16,49-25-1,25 0 1,50 0-1,-1 0 1,51-25 0,-26 25-1,-49 0 1,-50 0 0,-74 0-1,25 0 1,-50-25-1,49 25 1,-24 0 0,0 0 31,0 0-32,-1-24 1,1 24-1,-50 0 32</inkml:trace>
  <inkml:trace contextRef="#ctx0" brushRef="#br0" timeOffset="96690.16">15281 14115 0,'0'0'0,"25"0"31,-25-24-15,-25 24-16,0-25 47,-24 50-32,24-1 1,0 26-16,0-25 16,0 24-16,-49 51 15,49-26 1,25-24 0,-25-25-16,50 49 15,25-49 1,24-25-1,1-25 1,-1-49 0,1-1-1,-1 1 17,-49-1-17,0 26 1,-75-51-1,25 26 1,0 49 0,-24 0-1,-1 1 1,-24 73 0,24-24-1,25 0-15</inkml:trace>
  <inkml:trace contextRef="#ctx0" brushRef="#br0" timeOffset="96991.87">15777 14314 0,'0'25'32,"0"-1"-1,0 1-31,0 0 16,0 0-1,25-25 48,0-25-63</inkml:trace>
  <inkml:trace contextRef="#ctx0" brushRef="#br0" timeOffset="97707.54">16397 14239 0,'0'-24'47,"25"24"-47,0 0 16,0-25-16,24-25 31,-24-24-15,0-1-1,-50 26 1,-49 24 0,-50 25-1,49 0-15,1 50 16,24-1 0,50 1-1,50 24 1,24-24-1,1-1 1,-26 1 15,-24 49-15,-25-49 0,-49 24-1,-26 1 1,-24-50-1,74-25 1,0-50 0,1-49-1,48-25 1,26 49 0,0 1-1,-26 74 1,1-25-1</inkml:trace>
  <inkml:trace contextRef="#ctx0" brushRef="#br0" timeOffset="98489.72">17365 13991 0,'25'-24'16,"-50"48"-16,25-73 16,-25 49-16,-25 0 15,1 0-15,-26 0 16,1 0-1,49 0 1,25 25 0,0-1-1,0 26 1,0 0 0,0 49-1,-49-25 1,24 1-1,25-51-15,25-24 47,-1-24-47,51-1 32,-1-25-17,25 25 1,-49 50-1,24-25 1,-24 50 0,-25-1-1,-25 1-15,-50 25 16,-24-1 0,-25 0-1,24-49 1,1 0-1,-50-75 1,49 26 0</inkml:trace>
  <inkml:trace contextRef="#ctx0" brushRef="#br0" timeOffset="99705.77">11883 13942 0,'0'-25'15,"0"0"17,-25 25-17,25 25 1,-25 25-1,-25 49 1,1 50 0,24-1-1,0-98-15,25 25 16,74-51 0,26-24-1,24-24 1,0-76-1,-75 26 1,-24-25 0,-50-25 15,-99-75-15,50 125-1,-50-1 1,49 26-1,51 24 1,24 0 0,198-49-1,50 24 1,0-24 0,-49 24-1,-125 25 1,-49 25-1</inkml:trace>
  <inkml:trace contextRef="#ctx0" brushRef="#br0" timeOffset="100112.19">12478 14636 0,'0'0'15,"25"0"-15,-25-24 16,0 48 0,-25 26 15,-50 49-15,1 25-1,-25 0 1,24-24-1,1-51 1,74-24 0</inkml:trace>
  <inkml:trace contextRef="#ctx0" brushRef="#br0" timeOffset="100457.01">12155 14835 0,'0'0'15,"0"-25"-15,25 50 63,-25 0-63,25-1 15,-25 26 1,25 24 0,0-24-16,24 49 15,1-24 1,-25-1 0,-1-49-1,1 0 1</inkml:trace>
  <inkml:trace contextRef="#ctx0" brushRef="#br0" timeOffset="100806.7">12106 14661 0,'-25'-25'16,"25"1"-16,0-1 31,25 25-15,49-25-1,50 25 16,-74 0-31,74-25 16,-74 0 0,-26 25 15,-73 25-15,-1-25-1,0 25-15,26-25 0</inkml:trace>
  <inkml:trace contextRef="#ctx0" brushRef="#br0" timeOffset="101306.97">10568 13322 0,'0'-25'15,"0"50"-15,0-75 0,-25 100 47,0 24-47,0 25 16,1 25-1,-26 50-15,0 0 0,-99 272 16,1 50 0,24-49-1,24-75 1,51-124 15,49-124-31</inkml:trace>
  <inkml:trace contextRef="#ctx0" brushRef="#br0" timeOffset="102951.78">10568 13123 0,'0'-25'15,"0"50"-15,0-75 0,25 50 16,-1 0 0,1 0-1,0-24-15,25 24 16,-26 0-16,76 24 15,24-24 1,25 25 0,74 0-1,74-25 1,76 25 0,48 0-1,-49-25 1,149 0 15,-223 0-15,-25-25-1,0 0 1,0 25 0,0-25-1,24 0 1,1 1-1,0 24 1,24-25 0,75 25-1,25 0 1,123 25 0,51-1-1,272 51 1,-347-25 15,-74-26-15,123 26-1,-247-25 1,-100-25 0,-99 25 15,-99-25-16,-25 24 32,0 1-47,0 0 16,-25 49 0,-25 50-1,25-49-15,1 99 31,-1 74-31,0 49 32,25 26-17,0 24 1,0-74 0,25-25-1,0-74 1,-25-50-1,-50-75 1,-24-49 0,-174-24-1,-1-26 1,-48 25 0,-51 0-1,-296-24 16,-324-26 1,695 50-17,25 1 1,-149-1-16,-397 0 16,100-25 15,396 50-16,0 0 1,-123-24-16,-249-1 16,75 25-1,49-25 1,50 0 0,24 25-1,26-25 1,24 25-1,25 0 1,50 0 0,49 0-1,50 0 17,25 25-17,-50-25 1,124 25-1,50-25 1,24 0 0,26 0-1,24 0 1,0 0 46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5-04T04:26:12.619"/>
    </inkml:context>
    <inkml:brush xml:id="br0">
      <inkml:brushProperty name="width" value="0.05292" units="cm"/>
      <inkml:brushProperty name="height" value="0.05292" units="cm"/>
      <inkml:brushProperty name="color" value="#C00000"/>
    </inkml:brush>
  </inkml:definitions>
  <inkml:trace contextRef="#ctx0" brushRef="#br0">3002 11932 0,'0'0'0,"0"-24"15,0 48 48,-25 1-32,25 0-31,-25 0 16,-25 49-1,1 1-15,-1 24 16,-49 99 0,49-98-16,1-26 15,-1 50 1,25-74 0,25-26-1,-24-24 1,24-24-1</inkml:trace>
  <inkml:trace contextRef="#ctx0" brushRef="#br0" timeOffset="336.12">2506 12156 0,'0'0'0,"24"-50"0,-48 25 15,48 25 32,1 25-47,0 0 16,0 24 0,24 26-16,51 74 15,-1 0 1,-50-25-1,-24-50 1,0-49 15,0 0 1</inkml:trace>
  <inkml:trace contextRef="#ctx0" brushRef="#br0" timeOffset="1617.35">4689 11833 0,'0'-25'0,"0"50"0,0-74 15,0 24 32,0 50-47,0 49 16,-25 50 0,25-25-1,-25 124 1,0-49-1,-25-25 1,50-99 0,0-26 15,50-148-15,49-25-1,1 25 1,-51 75-1,1 49 1,-25 74 0,-1-24-16,26 74 15,-25-25 17,0-24-17,24-51 1,-24-24-16</inkml:trace>
  <inkml:trace contextRef="#ctx0" brushRef="#br0" timeOffset="1984.16">5482 12205 0,'0'0'0,"25"-25"0,-50 1 15,1-1 1,-51 50-1,25 49 1,26-24-16,-1 49 16,0 0-1,25-49 1,74-50 0,1-25 15,-1-74-16,-24 24 1,-25 50 0,0 1-1,-25 73 1,0 1-16,0 49 16,24 0-1,-24-49 1</inkml:trace>
  <inkml:trace contextRef="#ctx0" brushRef="#br0" timeOffset="2332.23">5780 12205 0,'0'0'0,"0"-25"0,0 1 15,25 24 1,0 24-1,-25 26 1,24 0 0,-24 49-1,0-50-15,25 26 16,-25-50 0,0 0-1,50-75 1,-25-25-1,49-49 1,-24 0 0,-25 75-1</inkml:trace>
  <inkml:trace contextRef="#ctx0" brushRef="#br0" timeOffset="2533.92">6276 12205 0,'0'0'16,"0"25"-1,25 0-15,-25 0 16,0-1 0,0 51-1,0 24 1,0 0-1,-25-24 1,0-50 0</inkml:trace>
  <inkml:trace contextRef="#ctx0" brushRef="#br0" timeOffset="2666.86">6375 12131 0,'0'-50'0,"0"100"0,25-125 16,-25 26-16,0 24 16</inkml:trace>
  <inkml:trace contextRef="#ctx0" brushRef="#br0" timeOffset="3333.8">6549 12230 0,'-25'-25'0,"50"50"0,-25 0 16,0 0-1,0 74-15,-25-25 16,25 1 0,25-100 15,0 0-16,0-49 1,24-26 0,1 51-1,-1 49 1,-24 25 0,-25-1-16,50 26 15,0 24 1,24-74-1,50-24 1,-25-51 0,-24-24-1,-51-25 1,-73 124 15,-1 50 0,25 24-15,1 25 0,24 50-1,0 99 1,-50-49 0,-24-26-1,24 1 1,0-75-1,1-74 1,24-25 0,25-25-16,-25-99 15,25-74 17,25 74-32,0 0 0</inkml:trace>
  <inkml:trace contextRef="#ctx0" brushRef="#br0" timeOffset="4150.46">8955 11908 0,'0'-25'15,"0"50"-15,-24-50 31,24 50 16,0-1-47,0 26 16,0 24-16,0 75 16,-25-25-1,0 0 1,-25-49 15,50-50-31</inkml:trace>
  <inkml:trace contextRef="#ctx0" brushRef="#br0" timeOffset="4916.89">8682 12180 0,'0'0'0,"0"-24"47,25 24-31,74 0 0,-24 0-16,24-50 15,25-24 16,-74-1-15,-25-24 0,24 49-1,-24 26 1,-25 73 15,25 75-15,-50 25-1,25 25 1,-25-75 0,25-74-1,25-50 17,0-25-17,24-74 1,26 50-1,-26 49 1,1 50 0,-25 74-1,0-49-15,24 49 16,51-74 0,-1-25-1,25-75 16,-75-49-15,-24 25 0,0 74-16,-75 25 15,1 75 1,-1 24 15,50 0-15,25 0-1,25-24 1,24-50 0,25-25-1</inkml:trace>
  <inkml:trace contextRef="#ctx0" brushRef="#br0" timeOffset="5817.18">12106 11932 0,'0'0'16,"25"0"15,-25-24-15,0 73-16,0 1 16,0 99-1,0 49 1,0 1-1,-25-1 1,25-74 0,-25-50-1,25-49 1,-25-74 0,25-1-16,0-124 31,0-74-16,25 0 1,-25 149-16,0 25 16,25-50-1,0 99-15,24-74 16,26 74 0,-1 0-1,0 75 1,-49 74-1,-25 49 17,-49 1-32,-26-50 15,26-99 1</inkml:trace>
  <inkml:trace contextRef="#ctx0" brushRef="#br0" timeOffset="6132.92">12652 12106 0,'0'0'15,"49"0"-15,-49-25 32,0 50-32,0 0 15,0 24-15,0 51 16,-25-26-1,25-49 1,25-100 15,50-49-15,-1 25 0,-49 25-1,0 49 16</inkml:trace>
  <inkml:trace contextRef="#ctx0" brushRef="#br0" timeOffset="6466.26">12999 12106 0,'0'0'16,"25"0"-16,-25 25 46,0 0-30,-25-1 0,25 26-16,-25 0 15,25-1 1,74-49 0,1-25-1,-1-49 1,-24-25-1,-25 49 1,-50 25 15,-25 50-15,50 0 0,50-25-1</inkml:trace>
  <inkml:trace contextRef="#ctx0" brushRef="#br0" timeOffset="6817.01">13421 11957 0,'0'0'0,"99"-124"16,-50 75-16,26-1 16,-1-49-1,-74 74 1,50 99 15,-75 50-15,0 25-1,0-50 1,50-49 0,0-50-1,49 0 1,-49 0-16,-25 25 31,-25 0-15,1-1-16,-51 51 15,1-50 17,24-25-17,25-25 1</inkml:trace>
  <inkml:trace contextRef="#ctx0" brushRef="#br0" timeOffset="7500.92">14264 11908 0,'0'0'0,"-124"74"47,74-24-47,26-26 16,-1 1-16,25 25 15,49-75 1,1 25 0,0-25-16,49-24 15,-74 24 1,-1 0 0,1 50 15,-25 24-16,25 26 1,0-26 0,49-49-1,1-49 1,24-75 0,-25-75-1,1 26 1,-50 123-16,-50 75 47,-25 24-47,1 51 15,-1-1 1,75-25 0,49-74-1,25 25 16,-49-25-15,-25 25-16,-25 49 16,-50 1-1,1-26 1,24-24 0,0-25-16,50-25 15,0 1 1,24-1-16</inkml:trace>
  <inkml:trace contextRef="#ctx0" brushRef="#br0" timeOffset="7652.67">15033 12032 0,'0'0'16,"25"-25"-16,0 25 0,-25 25 47,0-1-16,0 26-16,0 0 1,0-26 0</inkml:trace>
  <inkml:trace contextRef="#ctx0" brushRef="#br0" timeOffset="7787.98">15182 11982 0,'25'-74'16,"-50"148"-16,50-173 15,-25 74-15,24 0 16,-24 0 0</inkml:trace>
  <inkml:trace contextRef="#ctx0" brushRef="#br0" timeOffset="8683.98">15207 12032 0,'0'24'15,"0"-48"-15,0 73 0,24-49 32,1-25-17,25-24 1,24-26 0,-24-98-1,0 73-15,24-98 16,-49 74-1,-25 74 1,-50 125 15,-24 49-15,49 49 0,0-24-1,25-49 1,25-26 15,74-74-15,-24-25-1,-26-24-15,26-26 16,-26 26 0,-24 73 15,-25 26-16,25 0 1,24-1 0,26-24-1,24-50 1,0-49 0,-74-1-1,25 1 1,24-149-1,-49 173 1,-25 25 0,-25 124-1,-24 25 1,24 1 0,25-26-1,49-74 1,26-25-1,-26 0 1,1 0 0,-50 24 15,0 76-15,-25 98-1,25 25 1,-49 1-1,-1-51 1,-24-123 0,24-75-1,50-49-15</inkml:trace>
  <inkml:trace contextRef="#ctx0" brushRef="#br0" timeOffset="8834.15">16571 11709 0,'0'0'15,"0"-50"-15,0 26 0,0-51 16,0 50 0</inkml:trace>
  <inkml:trace contextRef="#ctx0" brushRef="#br0" timeOffset="9015.14">15901 11263 0,'0'0'0,"-49"-25"15,-1 25-15,0-25 16</inkml:trace>
  <inkml:trace contextRef="#ctx0" brushRef="#br0" timeOffset="10617.02">18109 11957 0,'0'-25'16,"0"50"-16,25-74 15,-25 24-15,-50 0 47,25 25-47,1 0 16,-26 0-1,25 25-15,-24 0 0,-51 74 16,51 0 0,49 0-1,49-74 16,100-50-15,-25-24 0,-49-75-1,-50-50 1,-1 0 0,-24-49-1,-24 99 1,24 99-1,0 75 17,0 99-17,0-50-15,24 174 16,1-174 0,0-25 15</inkml:trace>
  <inkml:trace contextRef="#ctx0" brushRef="#br0" timeOffset="10833.91">18506 11808 0,'0'0'0,"0"-24"16,0 48 31,0 1-32,0 50 1,-25 24 0,25-50-1,25 1 17</inkml:trace>
  <inkml:trace contextRef="#ctx0" brushRef="#br0" timeOffset="11133.96">18779 11759 0,'0'0'16,"0"-25"-16,25 25 16,-50 25 15,25 0-31,0 49 15,74 0 1,26-24 0,-76-25-1,1 0-15,0 24 16,-75 1 0,-49-50 15,0 0-16,49-25-15</inkml:trace>
  <inkml:trace contextRef="#ctx0" brushRef="#br0" timeOffset="11385.31">19573 11585 0,'0'0'15,"0"-25"1,-25 25 15,0 25-31,25 25 16,-25-26-16,25 51 16,0-25-16,-25 123 31,25-98-31,-24-1 15,24-24-15,-25-1 16</inkml:trace>
  <inkml:trace contextRef="#ctx0" brushRef="#br0" timeOffset="11667.75">19449 12205 0,'0'0'0,"0"-124"16,24 0 0,1 50-1,25-1 1,-1 51-1,26 48 1,-50 51 0,-25 123-1,0-99 17,49-123-1,51-51-16,24-24 1,-25 0 0,25-25-1</inkml:trace>
  <inkml:trace contextRef="#ctx0" brushRef="#br0" timeOffset="12051.84">20515 11535 0,'0'0'0,"0"-24"0,-24 24 31,-1 74-15,0 50-1,0 25 1,25-50 0,50-24 15,49-75-16,50 0 1,-50-25 0,-49 25-1,-50 49 1,-50 1-16,-24 0 16,-26-1-1,1-49 1,74-25-1,50-49 17,74-25-17,25 49-15</inkml:trace>
  <inkml:trace contextRef="#ctx0" brushRef="#br0" timeOffset="13033.81">20962 11908 0,'49'-25'15,"-98"50"-15,98-25 0,-73 24 31,24 1-31,-25 50 16,74-51 0,1-24-1,25-24 1,-1-26 0,-24-24-1,-26 24 1,-24 75 15,25 24-15,25 51-1,24-26 1,25-49 15,-49-25-31,49-25 16,1-49-1,-26-100 1,0-99 0,-24 50-1,-25 99 1,-50 173 15,25 100-15,0 74-1,-50 1 1,26-125-16,-1 25 16,-25-74 15,75-125 0,49-74-15,1 25-1,-1 50 1,-24 74 0,-25-25-16,-1 75 15,1-1 1,-25 51 0,0-26-1,25-49 1,25-50-1,-1 0-15,75-49 16,-49-1 15,-50 75 1,-25 25-32,0 25 15,0 24 1,49-49-1,-24 0-15,25-50 16,98-25 0,-73 26-1,-26-26 1,1 25 0,0 25-1,-50 25-15,24 25 16,1-1-1,0-49 1,0 25 0</inkml:trace>
  <inkml:trace contextRef="#ctx0" brushRef="#br0" timeOffset="13937.85">13371 13346 0,'0'0'0,"0"-24"16,0-1-1,0 0 1,0 0-16,-25 25 31,25 25-15,0 25-1,-25-1 1,1 26-16,-1-1 16,-25 100-1,25 24 1,0-24-1,1-50 1,-1 25 0,-50-125-1,-24-24 1</inkml:trace>
  <inkml:trace contextRef="#ctx0" brushRef="#br0" timeOffset="14101.2">12726 13942 0,'0'0'16,"25"-50"-16,-25 1 0,99-1 16,25 0-1,25 25 1,25 1 0,-75-1-1</inkml:trace>
  <inkml:trace contextRef="#ctx0" brushRef="#br0" timeOffset="14351.23">13842 13396 0,'25'-25'0,"-50"50"0,50-75 16,-50 75 15,-49 50-15,24-1-1,1 100 1,49-75-16,-25 0 16,74 75-1,75-50 1,25-75 0,-25-24-1,-74-50-15</inkml:trace>
  <inkml:trace contextRef="#ctx0" brushRef="#br0" timeOffset="14784.09">14239 13669 0,'0'0'16,"25"-25"-16,0 0 0,0 0 15,24 25 1,26 0-1,-1 50 1,-74 49 0,-25 50-1,0-74 1,25-51-16,-24-24 16,73-99 15,75-75-16,-24 26 1,-51 24 0,-49 99-1,0 74 1,-25 51 0,1-1-1,73 25 1,1-50 15,-1-24-31,-24-50 16</inkml:trace>
  <inkml:trace contextRef="#ctx0" brushRef="#br0" timeOffset="15067.4">15132 13297 0,'0'0'0,"25"-25"0,-25 0 16,25 0 0,0 25-1,24 50 1,1 49 0,0 100-1,-50 24 1,-50-25-1,-25-49 1,1-50 0,49-74-1,0-50 1</inkml:trace>
  <inkml:trace contextRef="#ctx0" brushRef="#br0" timeOffset="15386.03">16100 13793 0,'25'0'16,"-25"25"15,24-25-15,1 0-16,0 0 15,25 0-15,-1 0 16,1 0-16,49-25 31,25 0-15,-74 0-1</inkml:trace>
  <inkml:trace contextRef="#ctx0" brushRef="#br0" timeOffset="15601.21">16224 14066 0,'0'0'16,"-75"25"-1,51-25 1,48 0 0,1-25-1,74 0 1,25 0 0,-24 25-1,-26 0-15</inkml:trace>
  <inkml:trace contextRef="#ctx0" brushRef="#br0" timeOffset="16116.99">17712 13545 0,'0'-25'16,"0"50"-16,0-75 16,0 25 15,-25 25-16,25 25 1,0 0-16,-24 74 16,24 25-1,-25-24 17,25-76-32,0 1 15,25 0 1,-1-25-16</inkml:trace>
  <inkml:trace contextRef="#ctx0" brushRef="#br0" timeOffset="16368.18">18059 13520 0,'0'0'16,"25"-25"-16,-25 0 16,-49 50 15,-1 74-16,-74 75 1,0 25 0,-25 24-1,75-124 1,-50 75 0,49-75-1,50-99 1</inkml:trace>
  <inkml:trace contextRef="#ctx0" brushRef="#br0" timeOffset="16784.34">17935 14215 0,'0'0'0,"25"0"0,-25-25 16,0 0-1,0 75 17,0-26-32,0 51 15,50-50 17,-1-1-17,26-73 1,-1-1-1,1-24 1,-26 24 0,-49 50 15,0 50-15,0 74-1,-24 0 1,24-50-16,-50 26 15,50-51 1</inkml:trace>
  <inkml:trace contextRef="#ctx0" brushRef="#br0" timeOffset="17400.84">20193 14041 0,'0'0'0,"0"-25"31,25 50 0,-50 25-31,25-26 16,-25 26-16,0 0 15,0-26 1,1 26-16,-1-25 16</inkml:trace>
  <inkml:trace contextRef="#ctx0" brushRef="#br0" timeOffset="17770.1">21656 13446 0,'0'-25'16,"0"50"-16,-24-75 16,-1 50-16,-25-25 15,25 25-15,-24 25 31,49 0-31,-25 0 16,0 49 0,25 50-1,0-74 1,25 99-16,-25-50 16,25 74-1,-50-24 1,-25-25-1,-49-74 1</inkml:trace>
  <inkml:trace contextRef="#ctx0" brushRef="#br0" timeOffset="18418.18">21160 14016 0,'0'0'0,"-24"-25"0,24 1 15,-25-1 1,0 25 0,25-25-1,74 25 1,-24-25-16,148 25 16,26-25-1,-1-24 1,-49 24-1,-100-25 1,-49 1 15,-75 24-15,-49 74 0,49 1-1,50 49 1,50-24-1,49-26 1,-24-49 0,-26-49-1,50-50 1,1-26 0,-1 51-1,-25 49 1,-24 75-1,-25 74 1,-25-74 0,0 74-1,0-149 17,49 0-17,-24-25-15,149-148 31,-125 148-31,26-24 16,-50 74 0,24-25-1</inkml:trace>
  <inkml:trace contextRef="#ctx0" brushRef="#br0" timeOffset="18920.02">23839 13718 0,'50'-74'15,"-100"148"-15,150-173 0,-75 74 16,24 25-16,1 0 15,24 0 1,-49 25-16,0 50 16,-50 49-1,-25-75 1,26 1-16,-1-25 16,0 0-1,0-25 1,124-75-1,50-123 1,-74 74 0,-51 74 15,-24 75 0,0 24-31,0 26 16,25-26-1,-25 1-15,50-25 16,24-25 0,-24 0-16</inkml:trace>
  <inkml:trace contextRef="#ctx0" brushRef="#br0" timeOffset="19103.89">25080 13545 0,'0'0'16,"25"0"-16,-1 0 16,26-25-1,-25 25 1,74 0 0,-24-25-1,-26 25-15</inkml:trace>
  <inkml:trace contextRef="#ctx0" brushRef="#br0" timeOffset="19267.91">25253 13594 0,'-49'50'16,"98"-100"-16,-173 150 15,75-76-15,24 1 16,0 0 0,75-25-1,49-25 1,25-49-1,-25 49 1</inkml:trace>
  <inkml:trace contextRef="#ctx0" brushRef="#br0" timeOffset="19939.04">26345 13322 0,'0'-25'0,"0"0"63,-25 50-48,-24 0-15,-1-25 16,25 49-1,-24-24-15,24 25 0,25 49 16,74-50 0,25-24-1,25-25 1,-49-25 15,-50-49-15,-25-50-1,-25 50 1,-25 49 0,1 0-1,24 25 1</inkml:trace>
  <inkml:trace contextRef="#ctx0" brushRef="#br0" timeOffset="20136.41">26891 13594 0,'49'50'16,"-98"-100"-16,148 125 0,-99-50 15,25-1-15,-25 51 16,-50-1 0,1 26 15,-26-51-16,50-49-15</inkml:trace>
  <inkml:trace contextRef="#ctx0" brushRef="#br0" timeOffset="20418.24">27610 13123 0,'0'-25'15,"0"50"-15,0-75 0,0 75 47,0 0-31,25 25-16,-25-1 0,0 26 15,25 49 1,-50-25 0,25-25-1</inkml:trace>
  <inkml:trace contextRef="#ctx0" brushRef="#br0" timeOffset="20625.45">27957 13644 0,'0'0'0,"25"0"0,0 0 16,0 0 15,-25 50-15,-25 24 0,-25 25-1,-49 1 1,50-76-16,-1 26 15</inkml:trace>
  <inkml:trace contextRef="#ctx0" brushRef="#br0" timeOffset="20984.94">28330 13346 0,'24'-24'16,"-48"48"-16,73-73 0,-24 24 15,0 25 1,0-25-16,-1 25 0,1 0 16,0 50-1,0-25 1,-50 123-1,0-123 1,0 50 0,25-26-1,0-24 1,0 0 0,25-25-16,0 0 15,0 0 1</inkml:trace>
  <inkml:trace contextRef="#ctx0" brushRef="#br0" timeOffset="21168.21">28975 13644 0,'0'0'0,"-25"25"31,0 0-15,0-1-1,25 1-15,-74 50 16,-26-1 0,26-49-16</inkml:trace>
  <inkml:trace contextRef="#ctx0" brushRef="#br0" timeOffset="21651.4">29396 13421 0,'50'-25'16,"-100"50"-16,149-75 0,-74 25 15,25 1 1,-25 24 0,-25 24-1,-50 26 1,25 24 0,25-24-1,-25 0 1,25-26-1,0 1-15,-24 25 16,24-25 15,0-1-15,0 1 0,0 0 15,-25 0-16,25 0 1,-25-25-16</inkml:trace>
  <inkml:trace contextRef="#ctx0" brushRef="#br0" timeOffset="21817.86">29694 13843 0,'0'24'31,"0"1"0,-25-25-15</inkml:trace>
  <inkml:trace contextRef="#ctx0" brushRef="#br0" timeOffset="25484.65">3374 15753 0,'0'0'0,"25"0"0,-25-25 16,0 50 62,0 24-62,-25 26-16,25 24 15,-25-25-15,25-24 16,0 0 0,50-50-1,74-100 1,-25-24-1,-74 75 1,-1-1-16,1 50 31,0 50-15,0 49 0,0-25-1,-1-49 1,26-25-1,-25-74 1,0-1 0,-25-24-1,-25 0 1,25 74 0,-25 25-1,25-25 1</inkml:trace>
  <inkml:trace contextRef="#ctx0" brushRef="#br0" timeOffset="25769.72">4093 15653 0,'0'-24'0,"25"-1"15,-25 50 32,0-1-47,25 1 16,-25 0-16,0 49 16,0 26-1,0-26 1,0-49-1,0 0 1</inkml:trace>
  <inkml:trace contextRef="#ctx0" brushRef="#br0" timeOffset="25951.08">4118 15529 0,'0'0'0,"0"-24"16,0-1 0,0 0 15</inkml:trace>
  <inkml:trace contextRef="#ctx0" brushRef="#br0" timeOffset="26202.12">4564 15405 0,'0'0'16,"25"0"-16,-25 25 31,0 25-16,0-1-15,-25 26 16,1 74 0,-1 49-1,0-49 1,25-124 0</inkml:trace>
  <inkml:trace contextRef="#ctx0" brushRef="#br0" timeOffset="26802.21">4515 15753 0,'0'-50'15,"-25"50"1,25-25 0,25 0-1,49-24 1,1-1-1,-1 25 1,-49 1 0,0 24-1,-25 24 1,0 51 0,0 49-1,-25-25 1,25-24-1,0-51 1,25-48 15,-25-26-31,25 0 16,24 1-16,1-26 31,-25 50-15,-1 25-1,1 75 1,25-1 0,-50-24-16,74 49 15,25-74 1,-24 0 0,-1-50 15,1-49-16,-26-26 1,-24 1 0,-25 0-16,-49 49 15</inkml:trace>
  <inkml:trace contextRef="#ctx0" brushRef="#br0" timeOffset="28402.78">11039 16224 0,'0'0'16,"-25"0"-1,25 50 48,0-26-48,0 1-15,25 25 16,25 24 0,-25-24-1,24-25 1,26-50 0,24-25-1,-25-49 1,-24-25-1,-25-25 1,-1 0 0,-24 50-1,0 74 1,0 50 15,0 25-15,0 74-1,25 0 1,0 0 0,0-50-1,24-49 1,75-50 15,-74 0-31,-25-24 16,25-50-16,-1-75 15,-24 0 1,-25 125 0,25 73 15,-25 76 0,0 73-15,25 75-1,24-124 1,-24-124 0</inkml:trace>
  <inkml:trace contextRef="#ctx0" brushRef="#br0" timeOffset="28734.02">12652 16075 0,'0'0'0,"-25"0"16,50 0 30,-1 0-30,26 0-16,0 0 16,74-25-1,-100 25-15,51 0 16,-50 0 0</inkml:trace>
  <inkml:trace contextRef="#ctx0" brushRef="#br0" timeOffset="28936.36">12652 16398 0,'-25'0'16,"50"0"-16,-75 24 15,25-24-15,0 0 31,25 25-31,50-25 16,0 0-16,49-25 16,25-24-1,-50 24 1</inkml:trace>
  <inkml:trace contextRef="#ctx0" brushRef="#br0" timeOffset="29635.85">13966 15926 0,'25'0'16,"-50"0"-16,50-24 0,-25-1 16,25 25-16,0 25 47,-25-1-47,0 26 15,-25 99 1,0 0-1,0-25 1,25-50 0,75-49-1,-26-25-15,150-25 32,-50-25-17,-25 1 1,-50-1-1,-74 25-15</inkml:trace>
  <inkml:trace contextRef="#ctx0" brushRef="#br0" timeOffset="29905.09">14264 15852 0,'0'0'0,"0"-25"0,0 0 31,0 0-15,25 25 0,0-24-1,99-1 1,24-25-1,-48 25 1,-51 1 0</inkml:trace>
  <inkml:trace contextRef="#ctx0" brushRef="#br0" timeOffset="30119.25">14090 16075 0,'0'0'0,"-49"25"0,24 0 32,50-25-17,0 0-15,123-25 16,51-25 0,-1 1 15,-98 24-31</inkml:trace>
  <inkml:trace contextRef="#ctx0" brushRef="#br0" timeOffset="30370">15306 15703 0,'0'0'16,"25"-25"-16,-50 25 31,0 0-31,0 25 15,0 49 1,1 51 0,-1 23-1,25 1 1,49-99 0,51 24-1,-1-24 1,-49-25-1</inkml:trace>
  <inkml:trace contextRef="#ctx0" brushRef="#br0" timeOffset="30686.4">16149 15753 0,'25'0'16,"-50"0"-16,50-25 16,-50 50 15,1 24-15,-26 1-16,25 0 15,-25-1-15,-74 75 16,75-74-1,-26 24 1,-24 25 0,74-99 15</inkml:trace>
  <inkml:trace contextRef="#ctx0" brushRef="#br0" timeOffset="30970.85">15777 15827 0,'0'-25'16,"0"50"-16,0-75 0,-25 26 15,1 24 1,24 24 15,24 26-15,1-25-1,0 25-15,74 74 16,25-25 0,-24-25-1,-26 1 1,-74-51 0,25 1-1</inkml:trace>
  <inkml:trace contextRef="#ctx0" brushRef="#br0" timeOffset="31287.34">16546 15703 0,'0'-25'15,"0"50"-15,25-50 16,0 0-1,0 25-15,-1 0 16,1 25 0,25 50-1,-25 24 1,-25 25 0,-25 25-1,-25 0 1,-49-50-1,49-50 1,1 1 0,24-50-16</inkml:trace>
  <inkml:trace contextRef="#ctx0" brushRef="#br0" timeOffset="32304.36">17216 16075 0,'25'0'78,"-25"-25"-78,49 25 16,-24 0-1,25 0-15,-1-24 16,26 24-16,49-25 15,-25 0 17,-49 25-32,-50-25 31</inkml:trace>
  <inkml:trace contextRef="#ctx0" brushRef="#br0" timeOffset="32535.17">17414 16224 0,'-24'25'0,"48"-50"0,-73 50 16,24 0-16,0-25 15,0 0 17,75 0-32,-25 0 15,49 0-15,1 0 16,-1-25-16,25 25 15,25-50 1,-74 25-16</inkml:trace>
  <inkml:trace contextRef="#ctx0" brushRef="#br0" timeOffset="33752.67">19597 15480 0,'0'0'0,"-24"0"79,-1 25-64,-25-1-15,-24 1 16,-125 50-1,26-1 1,-1-24 0,100-50-1,74 24-15,-25-24 16,0 0 15,50 0-31,49-24 16,50 24-1,25 24 1,-50 1 0,1 0-1,-51 25 1,1-25 0,-50 24-1,-25 26 1,-25-1-1,-49 25 1,-25-49 0,75-1-16,-75 1 15,74-25 17,25 0-17,25-1 1,99 1 15,75-25-15,49-25-1,0 1 1,-24 24 0,-100-25-1,-74 25 1,-50 25-1</inkml:trace>
  <inkml:trace contextRef="#ctx0" brushRef="#br0" timeOffset="35169.92">18605 16819 0,'0'0'0,"0"-24"16,0-1 31,50 0 0,-25 25-32,-1-25 1,1 25-16,50-25 15,-51 50 1,1 0 0,-25 25-1,-25-1-15,-24 26 16,24-26 0,0-49 15,25-25-16,50 1 1,-25-1-16,-1-25 16,26-49-16,0 49 15,-50 75 32,0 0-31,0 25-1,25-1 1,24-49 0,-24 0-16</inkml:trace>
  <inkml:trace contextRef="#ctx0" brushRef="#br0" timeOffset="35388.04">19275 16770 0,'0'25'16,"25"-25"15,0 0-15,-1-25-16,1 25 15,50-25 1,-1 0-1,-74 0 1</inkml:trace>
  <inkml:trace contextRef="#ctx0" brushRef="#br0" timeOffset="35570">19349 16819 0,'0'0'15,"-24"25"1,24 0-1,24-25-15,1 0 16,0-25-16,49 25 16,1-49-1,-26 49 1</inkml:trace>
  <inkml:trace contextRef="#ctx0" brushRef="#br0" timeOffset="35901.83">19796 16695 0,'0'0'16,"25"0"-16,-50 0 31,25 25-31,-25 0 16,0-25-16,1 74 15,24-24 1,0-25-1,24 0 17,51-1-17,24-73 1,-74 24 0,0-25-1,-25-24 1,-25 49-16,0 0 15,-25-24-15,26 24 16,-26 25-16</inkml:trace>
  <inkml:trace contextRef="#ctx0" brushRef="#br0" timeOffset="36985.31">19052 15182 0,'0'-25'16,"0"1"15,25 24-15,-1-25-16,1 25 15,25 0-15,49-25 16,-25 25 0,-49 25-1,-50 49 1,-49 1-1,24-26 1,100-24 15,24-50-15,1 0 15,-26 25-15,-24 25-16,-25 0 15,0 25 1,-25-26 0,1 1-1,-26 0 1,25 0 0,0-25-1,1 0 1</inkml:trace>
  <inkml:trace contextRef="#ctx0" brushRef="#br0" timeOffset="38102.28">20887 15976 0,'0'0'0,"-24"0"16,24-25 15,0 0-15,24 1-1,1 24-15,50-25 16,-1 25 0,-24 74 15,-25 25-31,-25 25 31,-50-24-15,25-76-16,25 1 31,0-50-31,50-49 16,24-75-1,25-49 1,1 49 0,-76 74 15,1 51-31,-50 73 31,25 1-31,-24 74 16,24 25-1,49-50 1,26-49 15,-26-50-31</inkml:trace>
  <inkml:trace contextRef="#ctx0" brushRef="#br0" timeOffset="38554">22277 15579 0,'0'0'0,"0"-50"31,0 26-16,24 24 1,26 0 0,24 0-1,1-50 1,-50 50 0,0-74-1,-50 24 1,0 25-1,-25 0 1,1 50 0,-26 50-1,26 73 1,-1 51 0,0 24-1,26 25 1,-1-49-1,0-125-15,25 25 16,-25-24 0,-49-75-1</inkml:trace>
  <inkml:trace contextRef="#ctx0" brushRef="#br0" timeOffset="38736.22">21805 16199 0,'0'-49'16,"0"98"-16,0-123 15,25 49-15,0 0 16,0 0 0,49 1-16,1 24 15,123-50-15,-24 25 16</inkml:trace>
  <inkml:trace contextRef="#ctx0" brushRef="#br0" timeOffset="39002.91">22872 15728 0,'74'-50'16,"-148"100"-16,173-125 16,-99 51-16,0-1 31,-49 74-31,49 1 15,-25 0 1,0 99 0,0 74-1,50-74 1,25-75 0,-1-49-1,75-50 1,-99 0-1</inkml:trace>
  <inkml:trace contextRef="#ctx0" brushRef="#br0" timeOffset="39469.05">23343 15926 0,'25'-24'0,"-50"48"0,75-98 16,-50 49-1,74-49 1,1 74-1,-50 24 1,-1 51 0,-73 49-1,24-74-15,0-1 16,-24 1 0,98-100 30,1 25-46,24-123 16,1-1 0,-26 74-1,-24 50 1,-50 50 15,25 50-15,0 49-1,25 25 1,0-50 0,0-25-1,-1-74 1,26-25 0,0 1-16</inkml:trace>
  <inkml:trace contextRef="#ctx0" brushRef="#br0" timeOffset="39801.71">24162 15703 0,'0'0'15,"0"-50"1,25 26 0,24-1-1,1 25 1,24 49-1,-24 26 1,-25 24 0,-75 50-1,-49 0 1,-25-25 0,50-25-1,49-74 1,-25-25-1,1-25 32,-1 25-47</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5-04T04:26:55.356"/>
    </inkml:context>
    <inkml:brush xml:id="br0">
      <inkml:brushProperty name="width" value="0.05292" units="cm"/>
      <inkml:brushProperty name="height" value="0.05292" units="cm"/>
      <inkml:brushProperty name="color" value="#C00000"/>
    </inkml:brush>
  </inkml:definitions>
  <inkml:trace contextRef="#ctx0" brushRef="#br0">7591 2853 0,'0'25'16,"-25"-25"-1,0 0 1,75 0 46,0 0-46,24 0-16,0 0 16,1 0-16,-1-25 15,-24 25-15,74-25 16,-50 0 0,-49 25 15</inkml:trace>
  <inkml:trace contextRef="#ctx0" brushRef="#br0" timeOffset="183.91">7616 3151 0,'0'0'16,"-75"49"0,51-49-1,-1 25 1,174 0 15,-50-50-15,-25 25-16,100-50 15</inkml:trace>
  <inkml:trace contextRef="#ctx0" brushRef="#br0" timeOffset="1017.77">9749 2456 0,'0'-25'0,"25"25"16,-25-25 46,-25 25-62,0 50 16,-24-25-16,-1 49 15,-49 50 1,49-49-16,-24 49 16,74 0 15,49-50-15,100-74-1,75-25 1,-51-74-1,-49 0 1,-99-25 0,-50 0-1,-74-25 1,-25 50 0,-25 49-1,124 50 1,1 25-1</inkml:trace>
  <inkml:trace contextRef="#ctx0" brushRef="#br0" timeOffset="2447.91">10593 2729 0,'-25'0'94,"25"-25"421,25 25-499</inkml:trace>
  <inkml:trace contextRef="#ctx0" brushRef="#br0" timeOffset="3777.81">10593 2729 0,'0'-25'875,"24"25"-829,26 0-30,-25 0 0,24-25-1,-24 25-15,25 0 16,49-25 0,-25 25-1,1 0 1,-1 0-1,-49 0 64</inkml:trace>
  <inkml:trace contextRef="#ctx0" brushRef="#br0" timeOffset="5464.29">10915 2481 0,'0'-25'172,"0"50"125,0 0-297,0-1 16,0 26-16,0 0 15,0 24 1,-25-24-16,25 49 16,25 0-1,-25-49 1,0-25 0,0-1-1,0-48 79,0-1-78</inkml:trace>
  <inkml:trace contextRef="#ctx0" brushRef="#br0" timeOffset="11550.76">12230 2382 0,'0'0'0,"0"-25"16,0 0 47,-25 25-32,25 25 0,0 0-15,0 24-16,0 1 15,-25 74 1,0-25 0,1 0-1,-1-49 1,25-25 31</inkml:trace>
  <inkml:trace contextRef="#ctx0" brushRef="#br0" timeOffset="11832.7">11783 2977 0,'0'0'16,"-25"25"-16,1-25 15,48 0 32,26 25-47,0-50 16,49 25-16,75-25 15,-26 0 1,-24 0 0,-49 0 15</inkml:trace>
  <inkml:trace contextRef="#ctx0" brushRef="#br0" timeOffset="12267.03">12081 3126 0,'-25'0'0,"50"0"0,-75 0 16,50 25-16,0-1 15,0 1-15,0 25 16,0-25-1,50-1 17,24-48-17,26-1 1,-1-50 0,-74 26-1,-1 49 1,-24-25-1,0 99 17,0-24-32,-24 74 15,-1 0 1,0 25 0,25-50-1,0-74 1</inkml:trace>
  <inkml:trace contextRef="#ctx0" brushRef="#br0" timeOffset="12938.72">13297 2704 0,'0'0'0,"-50"0"31,25 0-15,50 0 30,0-25-30,49 25-16,-24 0 16,49-25-16,50 1 15,-25-1 17,-25 0-17,-74 25 1,0 0-1</inkml:trace>
  <inkml:trace contextRef="#ctx0" brushRef="#br0" timeOffset="13367.91">13569 2431 0,'-49'-25'31,"24"75"16,50-25-32,-25 24 1,0 26-16,0-1 16,0 1-16,0 49 15,0 0 1,0-75-1,0 1 1,0-25 47</inkml:trace>
  <inkml:trace contextRef="#ctx0" brushRef="#br0" timeOffset="20566.8">14983 2282 0,'0'-25'31,"25"25"78,0 0-93,0 0-16,24 0 16,-24 0-1,0 25-15,25 50 16,-26-1 0,-24 25-1,-74 50 1,-50-25-1,25-25 1,74-74 0,0 0-1,25-25 1,99-50 0,25 26-1,25-26 1,-124 25 15,0 25-15</inkml:trace>
  <inkml:trace contextRef="#ctx0" brushRef="#br0" timeOffset="20815.03">15579 2704 0,'25'0'110</inkml:trace>
  <inkml:trace contextRef="#ctx0" brushRef="#br0" timeOffset="21148.73">16348 2208 0,'0'0'0,"49"-50"32,-49 75 14,0 0-30,25 0-16,-25 24 16,25 1-16,-25 49 15,0 0 17,0-49-17,0-25 1,0 0-1</inkml:trace>
  <inkml:trace contextRef="#ctx0" brushRef="#br0" timeOffset="21418.32">16075 2754 0,'0'0'0,"-25"0"16,25 24-16,0-24 31,50 0-15,-1 0 0,26-24-16,74 24 15,-25-25 1,0 25-1,-50 0 1,-74 25 0</inkml:trace>
  <inkml:trace contextRef="#ctx0" brushRef="#br0" timeOffset="21898.65">16298 3027 0,'0'0'16,"-25"0"-16,25 24 15,0 1 1,-24 0 0,24 25-1,49 24 1,-24-24-1,49-26 1,1-24 0,-1-49-1,1 24 1,-51 0-16,1-24 16,-25 24-1,25 50 32,-25 24-31,-25 1-1,25 49 1,-25 0 0,25 0-1,0-74 1</inkml:trace>
  <inkml:trace contextRef="#ctx0" brushRef="#br0" timeOffset="23633.66">17886 2481 0,'-25'0'0,"25"25"31,25-25 63,24 0-79,26 0 1,24 0-16,0-25 16,75 0-1,-75 0 1,-24 25 0,-51 0-1,-24-25 1,-24 25-16</inkml:trace>
  <inkml:trace contextRef="#ctx0" brushRef="#br0" timeOffset="23900.77">18159 2208 0,'0'0'16,"-25"0"-1,25 25 17,-25-1-32,50 26 15,-25 25-15,0 73 32,0 51-17,0-50 1,0-100-16,0 26 15</inkml:trace>
  <inkml:trace contextRef="#ctx0" brushRef="#br0" timeOffset="24500.07">19399 2109 0,'-25'0'0,"50"0"0,-75 0 16,26 0-16,24-25 15,-25 25-15,50-50 32,-1 25-17,100 25 1,-74-24-16,0 48 15,-50 51 1,-50 49 15,0-50-15,50-24 0,124-50-1,-24 0 1,-51 25-1,-24 49 1,-50 1 0,-24 24-1,-26-50 1,1 1 0,49-50-1</inkml:trace>
  <inkml:trace contextRef="#ctx0" brushRef="#br0" timeOffset="24986.2">20292 2034 0,'-25'0'16,"0"0"-1,1 0 1,-26 25 0,50 0-1,-25 24-15,25 1 16,-25 24-16,1 100 15,24-75 1,24 100 0,26-26-1,74 1 1,0-149 0,25-50-1</inkml:trace>
  <inkml:trace contextRef="#ctx0" brushRef="#br0" timeOffset="25300.03">21036 2059 0,'0'-50'15,"0"100"-15,-25-124 0,25 49 16,0 74 31,0-24-31,-24 25-1,24-1-15,24 75 16,-24-24-1,25-26 1,0-24-16,-25-25 16</inkml:trace>
  <inkml:trace contextRef="#ctx0" brushRef="#br0" timeOffset="25533.62">20788 2605 0,'-25'0'16,"50"0"-16,-74 0 0,24 0 16,25-25-1,49 25 1,75-25 0,-24 25-16,73-49 31,-49 49-16,-99-25-15,0 25 0</inkml:trace>
  <inkml:trace contextRef="#ctx0" brushRef="#br0" timeOffset="25882.99">21036 2654 0,'-25'25'16,"50"-50"-16,-74 50 0,49 0 15,-25 25 1,25-26-16,0 26 16,49 24-1,-24-74 1,50 0-16,-26 0 16,51-24-1,-1-51 16,-74 50-15,-25 50 15,24 25-31,-24 24 16,25 1 0,0-50-1,-25-1 1,25 1-1</inkml:trace>
  <inkml:trace contextRef="#ctx0" brushRef="#br0" timeOffset="26200.69">21905 2034 0,'0'-49'0,"0"98"0,0-123 15,-25 49-15,50 50 47,-1 0-31,1 24-16,25 125 16,-25 24-1,-50 26 1,-25-1-1,-49-49 1,25-50 0,49-75-1</inkml:trace>
  <inkml:trace contextRef="#ctx0" brushRef="#br0" timeOffset="26467.97">22525 2530 0,'0'0'0,"25"0"0,-1-24 15,26-1 1,-25 25-1,49 0 1,50-25 0,0 25-1,-25-25 1,-74 25-16</inkml:trace>
  <inkml:trace contextRef="#ctx0" brushRef="#br0" timeOffset="26650.89">22698 2654 0,'-74'25'0,"148"-50"0,-173 75 15,25-25 1,74 0 0,49-1-1,51-24 1,48-24-1,-24-1 1</inkml:trace>
  <inkml:trace contextRef="#ctx0" brushRef="#br0" timeOffset="27999.89">24956 2034 0,'0'-25'31,"-25"1"-31,0 24 47,-24 0-32,-1 24 1,0 26 0,-49 49-1,74 25 1,50-49 0,0-50-16,25-1 15,98-24 1,-24-24-1,-49-51 1,-50-99 0,-50 75-1,-25 25 1,1 24 15</inkml:trace>
  <inkml:trace contextRef="#ctx0" brushRef="#br0" timeOffset="28219.51">25303 2133 0,'50'25'15,"-100"-50"-15,125 50 0,-51-25 16,1 0-1,50 0-15,-1 0 16,25-25 0,-24 25-16,-1 0 15,25-24 1,-49-1 0</inkml:trace>
  <inkml:trace contextRef="#ctx0" brushRef="#br0" timeOffset="28455.89">25725 1910 0,'0'0'0,"-25"-25"16,-25 1 15,26-1-15,24 50-1,-25 49 1,0 50-1,25 0 1,0-25 0,0 1-1,0-76 1,0 1-16</inkml:trace>
  <inkml:trace contextRef="#ctx0" brushRef="#br0" timeOffset="28717.07">26469 1811 0,'0'-25'16,"0"50"-16,0-75 0,0 26 16,-25 48 15,25 26-16,-25 74 1,25-50-16,0 1 16,-24-26-16,24 1 15,0 0 1,0-26 0</inkml:trace>
  <inkml:trace contextRef="#ctx0" brushRef="#br0" timeOffset="28904.82">26717 2183 0,'25'-25'31,"0"0"-31,0 25 16,24 0-1,75-24 1,25-1-1,-75 0-15,26 25 16</inkml:trace>
  <inkml:trace contextRef="#ctx0" brushRef="#br0" timeOffset="29151.85">27089 1885 0,'0'0'0,"-25"0"0,25-24 16,-24-1-16,-1 0 47,25 50-47,0 49 31,0 25-15,-25 50-1,25-99-15,0 24 16,-25 1-16,25 24 15,0-74 1</inkml:trace>
  <inkml:trace contextRef="#ctx0" brushRef="#br0" timeOffset="29484.95">27784 1836 0,'0'0'16,"25"0"-16,-25-25 15,24 25 1,1-25-16,0 50 16,0 49-1,-50 50 1,-49 25-1,-1-50 1,50-74 0,100-25 15,49-25-15,25 1-1</inkml:trace>
  <inkml:trace contextRef="#ctx0" brushRef="#br0" timeOffset="29700.94">28305 2133 0,'25'0'15,"-1"0"1,1 0-16,25 0 15,49 0 1,-25 0-16,-24 0 16,24 0-16,-24-24 15</inkml:trace>
  <inkml:trace contextRef="#ctx0" brushRef="#br0" timeOffset="29918.96">28677 1935 0,'0'0'0,"-50"0"47,25 25-31,1 74 0,24 0-1,-25 25 1,25 0-1,25-74 1,-25-25-16,24 0 16</inkml:trace>
  <inkml:trace contextRef="#ctx0" brushRef="#br0" timeOffset="30353.1">29446 1786 0,'0'-25'16,"0"50"-16,0-74 0,0 24 15,0 0 1,25 25-1,-1-25-15,51 25 16,-1 0 0,-74 75-1,-24 24 1,24-25 0,24-24-1,26-1 1,0 1-1,-26 24 17,-24-49-32,-49 50 15,-26-1 1,1-24 0,-1-25-1</inkml:trace>
  <inkml:trace contextRef="#ctx0" brushRef="#br0" timeOffset="30933.6">24906 2853 0,'-25'0'15,"50"0"-15,-74 0 0,24 0 16,50 0 31,24 0-47,1 0 16,24 0-16,25 0 15,25 0-15,249 0 16,197 0-1,125 0 17,24 0-17,-49-25 1,-75 0 0,-123 0-1,-125 50 1,-124-25-1,-99 25 1,-99-25 0,-50 0-1</inkml:trace>
  <inkml:trace contextRef="#ctx0" brushRef="#br0" timeOffset="31736.69">26742 3200 0,'25'0'16,"-25"-25"15,25 50 16,-50 0-47,25 0 15,0 0 1,0 24-16,0-24 0,0 0 16,0 0-16,0-1 15,74 1 1,125-25 15,-75-49-15,-25-1-1,-50 25 1,-49 0 31,0 100-32,-24-50-15,24 24 16,0-24-16,0 25 16,0 24-1,0 0 1,0-49 0</inkml:trace>
  <inkml:trace contextRef="#ctx0" brushRef="#br0" timeOffset="32399.82">30389 2754 0,'24'0'16,"-24"-25"15,0 0 0,25 25-31,124 0 32,-99-25-32,-1 25 15,26 0 1</inkml:trace>
  <inkml:trace contextRef="#ctx0" brushRef="#br0" timeOffset="32568.03">30463 2778 0,'0'0'0,"-25"25"0,0 0 16,25 0-1,-24-25 1,48 25-1,26-25 1,74 0 0,25 0-1,-100-25-15</inkml:trace>
  <inkml:trace contextRef="#ctx0" brushRef="#br0" timeOffset="33000.74">31430 2257 0,'0'0'16,"0"-24"-16,-24-1 0,24 0 15,0 0 1,49 0 15,50 25-15,1-24-1,-76 48 1,-48 1 0,-26 50-1,25-26 1,50-24-1,25 25 1,-26-1 0,-48-24-1,-1 50 1,0-26 0,0-24-1,0 0 1</inkml:trace>
  <inkml:trace contextRef="#ctx0" brushRef="#br0" timeOffset="33268.68">31257 2902 0,'0'0'15,"-25"25"-15,0-25 0,50 0 32,25-25-17,123 25 1,75 25 0,0-25-1,-49 0 1,-100 0-1</inkml:trace>
  <inkml:trace contextRef="#ctx0" brushRef="#br0" timeOffset="33866.78">31629 3126 0,'0'0'0,"-25"0"16,25 25 0,25-25-1,49 24 1,50 26 0,-24 49-1,-26-24 1,-49-51-1,-25 76 1,-99-26 0,-125 25-1,150-74 1,-1-25 0,51 0-1,24-50 1,24-24-1,51 24 1,-26 26 0,-24 24-1,25 0 1,49 74 0,-24 0 15,-1 1-16,0-25 1,26-50 0,-51 0-16,1 0 15,49-25 1,-74-25 0,0-24-1,0-26 1</inkml:trace>
  <inkml:trace contextRef="#ctx0" brushRef="#br0" timeOffset="35803.44">2605 5557 0,'25'0'0,"-25"-25"16,24 25 0,-24-25-1,50-49-15,0 24 16,-26 1 15,-24 24-15,-24 25-1,-26 49 1,-74 100 0,25 25-1,49-50 1,50-99-1,75-50 1,49-25 0,-50 1-16,25-51 15,-49 26 17,-50 49-17,25 75 1,-50-1-16,25 1 15,-25 0 1,0 49 0,25-74-16</inkml:trace>
  <inkml:trace contextRef="#ctx0" brushRef="#br0" timeOffset="36487.87">3026 5582 0,'0'0'0,"25"0"0,0 0 32,-25 24-32,0 1 15,0 25-15,-25 24 16,0-49 0,50 0-1,50-75 16,49-49-15,-75 74-16,26-49 16,-50 74 15,-25 25-31,24 49 16,1-49-16,74 25 31,-24-50-31,74-25 15,-1-50 1,-48-24 0,-51 0-1,-49 74 1,-49 25 0,-51 50 15,51-1-31,-50 50 15,74-24 1,25-1 0,25-49-1,49-50 1,25-49 0,1-50-1,-26-99 1,-24-75-1,-26 75 1,1 99 0,-25 173-1,-25 125 17,-24 49-17,24 25-15</inkml:trace>
  <inkml:trace contextRef="#ctx0" brushRef="#br0" timeOffset="37083.92">6003 5284 0,'0'-25'15,"0"50"-15,0-75 0,0 26 31,0 73-15,25 125 15,-25-100-31,25 1 16,-25-26-16,25-24 16,-25 0-1,49-100 1,1-49-1,0-24 1,-26 24 15,1 49-15</inkml:trace>
  <inkml:trace contextRef="#ctx0" brushRef="#br0" timeOffset="37816.61">6772 5383 0,'0'0'16,"0"-49"-16,0-1 16,0 25-16,-25 0 15,-24 50 1,-26 74-1,26 25 1,49-49 15,25-75-15,-1 0-16,26-75 16,24-24-1,-24 0 1,-25 49-1,0 50 1,-25 50 0,0 24-1,49-24 1,1-50 0,74-25 15,-50-49-16,26 24 1,-26 50 0,-24 25-1,-1 49 1,-24 26 0,0-26-1,25-49 1,49-25-1,0-75 1,-25-24 0,-49 50-16,25-26 15,-25 75 17,-25 25-1,0 74-31,0-24 31,0-1-15,24-49-16</inkml:trace>
  <inkml:trace contextRef="#ctx0" brushRef="#br0" timeOffset="37968.91">7988 5160 0,'0'0'0,"0"-50"16,-25 1 0,0 24 15,25 50-31,25 0 16</inkml:trace>
  <inkml:trace contextRef="#ctx0" brushRef="#br0" timeOffset="38300.6">8360 5210 0,'0'0'16,"25"0"15,-50 0-31,0 24 16,-49 26-1,24 74 1,75-50-1,0-74-15,0 0 32,24 0-32,26-49 15,-51 24 1,1 0 0,25 0-16,-25 1 15,24 24 1,-49 24-1,25 26-15,-25 24 16,25-74 0</inkml:trace>
  <inkml:trace contextRef="#ctx0" brushRef="#br0" timeOffset="38968.28">8732 5334 0,'25'-50'16,"-50"100"-16,75-125 15,-26 50 1,-24 50 0,0 0-16,0 74 31,-24-49-31,24-25 31,24-50-31,1 25 16,75-75-1,-1-24 1,-50 74 0,-24 25-1,0 25 1,-25 50 0,25-1-1,0-49 1,74-25-1,25-50 1,-25-24 0,-49-1-16,-26-24 15,1 50 17,-74 49-17,-1 99 1,25 0-1,0-25 1,50 1 0,50-26-1,24-49 1,25-74 0,-50-75-1,-49 75 1,-50 99 15,25 24-15,0 75-1,0-74-15,25 24 16,0 1-16,25 74 16</inkml:trace>
  <inkml:trace contextRef="#ctx0" brushRef="#br0" timeOffset="40050.71">6797 7269 0,'0'-25'16,"0"50"-16,25-75 15,-50 50 17,0 74-1,-24-24-31,24 24 0,-25 26 16,1-1-16,-26 75 15,50-50 16,75-100-15,74-24 0,124-124-1,-124 0 1,-74-25 0,-50 75-1,-25-75 1,-74 50-1,0 49 1,74 50 0,0 0-1,50 0 17,49 0-17,25 0 1,1 0-1,-26 0 17</inkml:trace>
  <inkml:trace contextRef="#ctx0" brushRef="#br0" timeOffset="40351.64">7417 6797 0,'25'-25'16,"-25"1"-16,25 24 16,49 0-1,-74 24 1,25 1-16,0 50 15,-25-26 1,0-24-16,-25 49 16,75-74 15,-25-24-15,49-1-16,25-25 15</inkml:trace>
  <inkml:trace contextRef="#ctx0" brushRef="#br0" timeOffset="40649.87">8161 7417 0,'0'25'0,"-24"-25"16,48-25-16,-48 75 15,48-50 1,1 0 0,99-25-1,25 0 1,-50 1-1</inkml:trace>
  <inkml:trace contextRef="#ctx0" brushRef="#br0" timeOffset="40817.61">8261 7765 0,'0'0'15,"-50"25"-15,25-1 0,-24 1 16,173-25 31,-50-25-32,25 1-15</inkml:trace>
  <inkml:trace contextRef="#ctx0" brushRef="#br0" timeOffset="41334.58">9972 7318 0,'0'0'16,"-24"-25"0,-1 25 15,25 25-31,0 25 16,-50 24-16,25 1 15,-24 98 1,24-98-1,25-1-15,0-49 0,25 25 32,74-50-17,75-50 1,-26-49-16</inkml:trace>
  <inkml:trace contextRef="#ctx0" brushRef="#br0" timeOffset="41584.68">10072 7095 0,'0'0'0,"-25"0"15,25-25-15,0 0 16,25 25-1,-1-25 1,125-24 0,25 24-1,-75 0 1</inkml:trace>
  <inkml:trace contextRef="#ctx0" brushRef="#br0" timeOffset="41737.98">9997 7318 0,'0'0'0,"-49"25"0,24 0 16,0 24-16,0-24 15,25 0 1,124-25 0,75-50-1</inkml:trace>
  <inkml:trace contextRef="#ctx0" brushRef="#br0" timeOffset="42018.25">11064 6946 0,'0'-50'31,"-25"50"-15,0 25-16,0 0 15,1 25-15,-51 99 16,26 49 0,24 50-1,25 0 1,74-99 15,50-75-15,-49-49-16,-1-50 15,25 1-15</inkml:trace>
  <inkml:trace contextRef="#ctx0" brushRef="#br0" timeOffset="42283.87">11932 7194 0,'-25'-49'31,"1"24"-15,-1 50 0,0-1-16,0 1 15,-49 124 1,49-75-16,-25 1 16,-99 148-1,100-148 1,24-51-1</inkml:trace>
  <inkml:trace contextRef="#ctx0" brushRef="#br0" timeOffset="42534.89">11486 7442 0,'24'-74'15,"-48"148"-15,48-198 0,1 99 16,-25 1-1,25 48 17,-25 1-32,25 25 15,0 74 1,-1-75-16,26 75 16,0-24 15,-26-51-16,51-49 1,-50 0-16</inkml:trace>
  <inkml:trace contextRef="#ctx0" brushRef="#br0" timeOffset="42721.39">12205 7641 0,'25'0'15,"-50"0"-15,50-25 16,0 25-16,-1 0 16,26 0-1,173-25 1,-148 25 0,-26 0-16,1 0 0</inkml:trace>
  <inkml:trace contextRef="#ctx0" brushRef="#br0" timeOffset="43536.25">13346 7517 0,'0'-25'0,"0"0"16,0 50 30,0 0-30,0 24-16,0-24 16,25 25-16,49-26 15,26-24 1,-26-24 0,-24-26-1,-1-49 1,-24 24-1,-25 1 1,0 74 15,0 74-15,-25 1 0,25-26-1,50-49 1,-1-49-1,26-26 1,-1-24 0,-49 25-1,0 49 1,0 50 0,0 74-1,-25-25 1,24 50-1,26-24 1,-25-76-16</inkml:trace>
  <inkml:trace contextRef="#ctx0" brushRef="#br0" timeOffset="43840.78">14686 6723 0,'25'-25'16,"-50"50"-16,50-75 15,-25 75 17,24 25-17,-24-1 1,25 1-16,0 49 0,-25 124 15,-25 50 1,-24 0 15,-26-99-15,25-100-16,1-24 16</inkml:trace>
  <inkml:trace contextRef="#ctx0" brushRef="#br0" timeOffset="44184.65">15231 6425 0,'25'-25'15,"-50"50"-15,75-50 0,-25 0 16,0 50 0,24 0-1,-49 25-15,0 74 16,-24-50 0,24 1-16,-50-1 15,50-49 1,50-50-1,-1 25-15,26-25 16,73-24 0,1 24-1</inkml:trace>
  <inkml:trace contextRef="#ctx0" brushRef="#br0" timeOffset="44439.75">16025 7219 0,'-25'25'16,"50"-50"-16,-99 75 0,74-26 31,25-24-31,49 0 15,75-24 1,0-26 0,-50 50-1</inkml:trace>
  <inkml:trace contextRef="#ctx0" brushRef="#br0" timeOffset="44618.81">16050 7492 0,'-50'25'16,"100"-50"-16,-149 74 16,74-49-16,0 0 15,25 25 1,99-50 0,75 1-1,-75-1-15</inkml:trace>
  <inkml:trace contextRef="#ctx0" brushRef="#br0" timeOffset="45984.97">18556 6624 0,'-50'24'172,"0"-24"-172,-24 25 16,0-25-16,-26 25 15,-73 0 1,49 0-1,74-1 1,25 1 0,75-25-1,49 25 1,-25-25-16,100 50 16,-25-26-1,-50 51 1,-74 24 15,-25 25-15,-99 25-1,-75-25 1,25-25 0,50-49-1,74-1 1,100-24 15,-1-25-31,100 0 16,24-25-1,-74 25 1,-49-24 0</inkml:trace>
  <inkml:trace contextRef="#ctx0" brushRef="#br0" timeOffset="46536.12">17315 8162 0,'0'24'31,"25"-24"-15,0 0 0,0 0-16,-1 0 15,1 0-15,25 50 16,-50 24-1,-25 1 17,25-50-32,-25 0 15,25-1-15,-25-24 16,25-24 0,75-51-1,24-49 1,0 25-1,-49 49 1,-25 50 0,-25-25-1,0 50-15,-25 50 16,0 24 0,0-25 15,25-24-16,25-50-15,25 25 16</inkml:trace>
  <inkml:trace contextRef="#ctx0" brushRef="#br0" timeOffset="46737.6">17985 8286 0,'0'0'15,"25"0"-15,0 0 32,49-25-1,-24 0-31,-25 25 16,24-25-1,50 0-15</inkml:trace>
  <inkml:trace contextRef="#ctx0" brushRef="#br0" timeOffset="46902.02">18184 8286 0,'0'0'0,"0"24"0,24-24 31,1 0-15,74-24-1,50-1 1</inkml:trace>
  <inkml:trace contextRef="#ctx0" brushRef="#br0" timeOffset="47217.7">18779 8137 0,'0'0'0,"-25"0"46,25 25-30,-25-1-16,0 1 16,25 25-1,-24-25-15,-1 49 16,50-24 0,49-25-1,25-25 1,1-50-1,-51 0 1,-24-24 0,-99-1-1,-75-49 1,49 50 0</inkml:trace>
  <inkml:trace contextRef="#ctx0" brushRef="#br0" timeOffset="48571.71">18332 6227 0,'0'-25'31,"-24"25"79,24 25-110,-25-25 15,-25 24-15,50 1 16,-25 0 0,1-25-1,24 25 17,0-50-1,0 0 0,24 25 0,-24-25 32,0 1-48,25 24 17</inkml:trace>
  <inkml:trace contextRef="#ctx0" brushRef="#br0" timeOffset="49105.21">18184 6078 0,'0'-25'31,"-25"25"-16,50 0 1,-1 0 0,26-25-16,0 25 15,24 25 1,0 0 0,-74 24-16,0-24 15,-24 50 1,-76-1-1,76-49 1,48 0 15,26-50-15,0 25 0,-26 25-1,1-1 1,-50 26-1,-24 0 17,-1-1-17,-24 1 1,24-50 0,50 25-16,-49-25 15</inkml:trace>
  <inkml:trace contextRef="#ctx0" brushRef="#br0" timeOffset="50136.96">19945 6624 0,'-25'0'32,"25"24"-32,-50-24 15,1 50-15,24 0 16,-25-1-16,1 100 15,24 0 17,25 25-17,25-50 1,24-25 0,75-25-1,-49-74 1,-26 0-16</inkml:trace>
  <inkml:trace contextRef="#ctx0" brushRef="#br0" timeOffset="50684.8">20441 6872 0,'25'-25'15,"0"25"-15,24 0 16,-24 25-16,25-1 15,-26 51 1,-24 24 0,-74 25-1,24-99-15,1 0 16,49 0 0,0-25 15,74-75-16,25-49 1,1-25 0,-51 50-1,-24 74 1,-25 75 15,-25 49-15,0 0-1,25 1 1,0-26 0,50-74-1</inkml:trace>
  <inkml:trace contextRef="#ctx0" brushRef="#br0" timeOffset="50885.04">21185 7145 0,'50'0'16,"-50"-25"-1,25 25 1,49 0 0,75-25-1,0 25 1,-75 0-16</inkml:trace>
  <inkml:trace contextRef="#ctx0" brushRef="#br0" timeOffset="51537.59">22153 7145 0,'24'0'47,"1"0"0,0 24-47,0-48 15,0 24 1,-1-25-16,1 25 16,25-25-1,-50 0 1,25 25 0,-25 25 30,0 0-46,-25 24 32,0 1-17,50-25-15,0 0 16,49-25 0,-24-50-1,24-24 1,-24-26-1,-25 26 1,-1 49 15,-24 75-31,-24-1 16,48 1 0,-24 0-16,0-26 15,25 1-15,0 0 31,49 0-15,1-50-16</inkml:trace>
  <inkml:trace contextRef="#ctx0" brushRef="#br0" timeOffset="51785.82">23244 6748 0,'0'0'16,"25"-25"-16,-25 0 15,25 75 17,-25-1-17,0 1-15,25 123 16,-1 1 0,-48 25-1,-26-51 1,-49-48 15,24-76-31</inkml:trace>
  <inkml:trace contextRef="#ctx0" brushRef="#br0" timeOffset="52186.13">23715 6351 0,'25'0'16,"-50"0"-16,75 24 31,-50 1-15,0 25-1,-25 0-15,0 49 16,1-25 0,24-49-1,74-25 1,25-25-1,25-24 1,-49-1 0,-50 25-1</inkml:trace>
  <inkml:trace contextRef="#ctx0" brushRef="#br0" timeOffset="52834.61">25204 6748 0,'0'0'0,"0"-25"0,0 0 16,-25 0-1,0 25 17,0 0-32,-49 99 15,0 50 1,49 25 0,0 0-1,50-1 1,-50 26-1,-25-50 17,-49-50-17,0-25 1,49-74-16</inkml:trace>
  <inkml:trace contextRef="#ctx0" brushRef="#br0" timeOffset="53019.6">24435 7393 0,'0'0'0,"25"-25"0,24-25 15,26 25 1,74 1 15,24 24-15,26-50-1,-75 50-15</inkml:trace>
  <inkml:trace contextRef="#ctx0" brushRef="#br0" timeOffset="53252.44">25998 6847 0,'0'0'16,"24"-25"-16,-48 25 31,-26 0-16,0 99 1,1 25 0,49 25-1,0 0 1,99-25 0,0-50-1,1-49 1</inkml:trace>
  <inkml:trace contextRef="#ctx0" brushRef="#br0" timeOffset="53669.71">26370 6996 0,'49'0'0,"-98"0"0,123-25 15,-24 25-15,-25 0 16,-1 0-1,1 74 1,-50 26 0,-49 24-1,-25-50 1,99-49 0,-25-25-1,50-25 1,24-74-1,26-25 1,-26 24 0,-24 51-1,-25 24 1,0 75 0,-25 49-1,1 0 1,48 0-1,1-49-15,25 0 16,-1-50 0</inkml:trace>
  <inkml:trace contextRef="#ctx0" brushRef="#br0" timeOffset="53871.94">27139 6847 0,'0'0'15,"49"-50"-15,26 1 0,-1 24 32,-49 50-17,0-1-15,-25 100 16,-25 75 0,-74 49-1,-124 25 1</inkml:trace>
  <inkml:trace contextRef="#ctx0" brushRef="#br0" timeOffset="62288.73">15604 10692 0,'-25'0'16,"25"-25"31,-25 25 62,50 0 0,0 25-93,-1-25 0,26 0-16,0 0 15,24 0-15,50-25 16,-50 0 0,-24 25-1,-25-24 16,0 24-31,0-25 16,24 25 0</inkml:trace>
  <inkml:trace contextRef="#ctx0" brushRef="#br0" timeOffset="62520.71">15628 10890 0,'0'25'0,"0"-50"0,-24 50 16,-1 0 15,25 0-15,25-25-16,-1 25 16,1-25-1,99 24 1,99-73-1,-74-1-15</inkml:trace>
  <inkml:trace contextRef="#ctx0" brushRef="#br0" timeOffset="65316.64">22450 6946 0,'0'-25'31,"0"0"31,0 50 32,-25 0-78,25 0-16,-24 0 15,24-1 1,-25 26 0,0 0-16,0 24 15,0-49 1,25 25 0,-24-1-1,24-24 16,-25-25-31,25 25 16,0 0 15,-25-25 47</inkml:trace>
  <inkml:trace contextRef="#ctx0" brushRef="#br0" timeOffset="73120.17">6152 10841 0,'0'0'0,"-25"0"31,50 0 94,25 0-125,-1 0 15,1-25-15,24 25 16,1-25-16,-1 25 16,25-25-1,-49 25 1,-25 0 0,-100 25 15</inkml:trace>
  <inkml:trace contextRef="#ctx0" brushRef="#br0" timeOffset="73370.2">6028 11238 0,'0'25'16,"0"-50"-16,-25 50 0,25-1 15,50-24 1,-25-24 0,124-1-1,-1-25 1,-73 50 0,-50-25-1,-1 25-15</inkml:trace>
  <inkml:trace contextRef="#ctx0" brushRef="#br0" timeOffset="74104.53">7889 9749 0,'24'-25'0,"-48"50"0,48-74 32,-48 49-1,-1 24-31,0 26 16,-25 25-16,1 24 15,-1 0-15,-49 248 31,74-148-15,75-75 0,49-25-1,-25-74 1,-24-25-16,49 0 16,0-25-1</inkml:trace>
  <inkml:trace contextRef="#ctx0" brushRef="#br0" timeOffset="74689.95">8360 10196 0,'0'0'15,"0"-25"1,0 0 15,-25 25-15,0 25-16,25 25 15,-24-26 1,-1 76 0,0-26-16,25 1 15,74-26 1,26-49 15,24 0-15,-50-25-1,-49-24 1,0-26 0,-50 26-16,0-51 15,-25 26 1,-24 49-1,0 0 17,49 25-17,0 25-15</inkml:trace>
  <inkml:trace contextRef="#ctx0" brushRef="#br0" timeOffset="75404.25">9203 10444 0,'50'0'140,"0"0"-124,-1-25 0,1 25-16,-1 0 15,1-25-15,0 25 16,24-25 0,-49 25-16,-50-24 46,-25 24-46,1 0 16,-26 0 0,51 24-1,-1-24 1,0 0 0,50 0 15,0 0-31,-1 0 15,26-24 1</inkml:trace>
  <inkml:trace contextRef="#ctx0" brushRef="#br0" timeOffset="76020.85">10270 9774 0,'0'0'16,"-25"-25"-16,25 0 16,0 1-16,0-1 31,0 0-31,25 0 16,0 25-1,25-25-15,24 1 16,0 48-1,-74 51 17,-49 24-17,-1-49 1,25-25 0,50-25-1,50 0 1,-26 0-1,1 24 1,-25 26 0,-50 0-1,0-26 1,-25 51 0,1-50-1,24-25-15,0 24 16,-24-48-1</inkml:trace>
  <inkml:trace contextRef="#ctx0" brushRef="#br0" timeOffset="76289.14">10245 10295 0,'0'0'0,"-25"0"0,1 25 15,24 0 1,-25-25 0,99 0 15,-24 0-15,0 0-16,24-25 15,100-25 1,-26 25-1,-73 1 1,-50 24 0</inkml:trace>
  <inkml:trace contextRef="#ctx0" brushRef="#br0" timeOffset="76586.8">10543 10469 0,'0'0'0,"25"0"32,0-25-32,-1 25 15,1 0 1,-25 50 0,0 24-1,-25-24 1,25-1-1,-24-49 1,73 0 0,50-49-1,25-1 1,-49 0-16</inkml:trace>
  <inkml:trace contextRef="#ctx0" brushRef="#br0" timeOffset="76953.93">11188 9625 0,'0'0'15,"0"-25"-15,0 1 0,0-1 31,0 0-15,50 25 0,-26 0-1,26 50-15,-25-26 16,0 26-16,24 99 16,-24 49-1,-75 26 1,-49-26-1,-25-49 1,0-75 0,50-49-1,49 0 1</inkml:trace>
  <inkml:trace contextRef="#ctx0" brushRef="#br0" timeOffset="77928">11585 9080 0,'0'-25'32,"25"25"-1,-1-25-16,26 50 1,49-25 0,-49 49-1,-50 1 1,-25 24 0,-25-24-1,50-25 1,50-50-1,74 0 1,-49 25 0,49-49-1</inkml:trace>
  <inkml:trace contextRef="#ctx0" brushRef="#br0" timeOffset="78576.87">12131 10419 0,'0'0'0,"0"-25"16,-25 25-1,50 0 48,24 0-63,26-25 15,-1 25-15,125-24 16,-75-1 15,-50 25-15,-49 0-1</inkml:trace>
  <inkml:trace contextRef="#ctx0" brushRef="#br0" timeOffset="78938.89">12552 10171 0,'0'0'0,"0"-25"16,0 0-16,-24 25 31,24 25-15,0 0-1,0 74 1,-25 0-1,25 1 1,-25-26 0,0 1-1</inkml:trace>
  <inkml:trace contextRef="#ctx0" brushRef="#br0" timeOffset="79553.64">13545 9625 0,'24'-49'16,"-48"98"-16,48-123 15,-24 49 1,0 50-1,-24 0 1,-76 148 0,-24 175-1,75-100 1,49-75 15,74-49-15,100-49-1,-125-75 1,51 0 0,-51-25-16</inkml:trace>
  <inkml:trace contextRef="#ctx0" brushRef="#br0" timeOffset="79847.92">13942 9997 0,'0'0'15,"0"-24"-15,-25-1 0,25 0 47,0 50-31,0 24-1,0 51 1,0-26 0,-25 0-1,25-24 1,25-50 0</inkml:trace>
  <inkml:trace contextRef="#ctx0" brushRef="#br0" timeOffset="80055.73">14438 10097 0,'0'0'0,"24"0"0,-24-25 31,25 25-31,25-25 31,74 0-15,-50 25-16,100-25 16,-50 1-1</inkml:trace>
  <inkml:trace contextRef="#ctx0" brushRef="#br0" timeOffset="80455.14">15554 9650 0,'0'0'0,"-25"-25"0,25 0 16,0 1 0,25-1-16,0 0 15,74 25 1,-49 0-1,-1 50 1,-74 24 0,1 0-1,-1-24 1,25-25 0,74 0-1,1 0 1,-51 24-1,-48 26 1,-51-26 0,1 1-1</inkml:trace>
  <inkml:trace contextRef="#ctx0" brushRef="#br0" timeOffset="80720.59">15554 10097 0,'0'0'0,"-25"24"16,0-24-16,1 0 15,73 0 16,1 0-31,24-24 16,1 24-16,98-50 16,1 25-1,-50 0 1,-25 25 0</inkml:trace>
  <inkml:trace contextRef="#ctx0" brushRef="#br0" timeOffset="81233.03">15480 10618 0,'0'0'16</inkml:trace>
  <inkml:trace contextRef="#ctx0" brushRef="#br0" timeOffset="81904.75">16025 10618 0,'25'24'31,"-75"1"-31,26 0 16,-26-25-16,-49 25 31,-25 0-15,25-25-1,74-25 1,0-25-1,75-24 1,49-1 0,0 51-1,25-1 1,-25 50 0,-49 49-1,-50 100 1,-50-26-1,-99-24 1,1-24 0,-1-51-1,74-24 17,75-50-17,25-74 1,0 49-16,25 26 15,-26-1 1,76 0 0,-51 25-1,26 50 1,-26 24 0,50 1-1,-24-51 1,24-48-1,-49-1 1</inkml:trace>
  <inkml:trace contextRef="#ctx0" brushRef="#br0" timeOffset="82405.12">16571 9377 0,'25'0'0,"-50"0"0,75 25 31,-1 0-15,-49 0-16,25 24 15,25 100 1,-1 50 0,-24 24-1,0 25 1,-75-25 0,-49-49-1,-50-50 1,25-75-1,50-49-15,24 0 16</inkml:trace>
  <inkml:trace contextRef="#ctx0" brushRef="#br0" timeOffset="82739.88">17290 9303 0,'0'0'0,"50"25"16,-25-25-16,0 24 15,-25 26-15,0 24 16,0-49 0,0 0-1,49 0 1,100-25 0,50-25-1,-26 0-15</inkml:trace>
  <inkml:trace contextRef="#ctx0" brushRef="#br0" timeOffset="83440.98">17737 10196 0,'0'25'16,"-25"-25"46,0-25-46,1 25-16,-1 0 31,25 25 94,-25-25-109,0 0 15,25 24-15,25-24 77,25 0-77,-1 0-16,50 0 16,25 0-1,-24 0-15,24 0 0,-25 0 16,-25 0-16,26-24 15,-51 24 1,-24-25 0,-25-25-1</inkml:trace>
  <inkml:trace contextRef="#ctx0" brushRef="#br0" timeOffset="83707.2">18184 9923 0,'0'-25'0,"0"50"0,0-75 15,0 26 1,0 48 15,0 1-31,0 25 16,0 173-1,-25-74 1,0 0 0,-25-25-1,50-50 1</inkml:trace>
  <inkml:trace contextRef="#ctx0" brushRef="#br0" timeOffset="84338.59">19573 9774 0,'24'-25'16,"-48"50"-16,48-75 15,-24 26 1,-24 24 15,-1 49-31,-25 1 16,1 24 0,-75 125-1,49-1 1,50-24-1,50-124 1,25 24-16,74 25 16,25-49-1,0-50 1,-100 0-16</inkml:trace>
  <inkml:trace contextRef="#ctx0" brushRef="#br0" timeOffset="84656.64">20193 10097 0,'0'0'0,"25"-50"0,-25 25 15,24-24-15,-24 24 16,25 0 0,0 50 15,0 49-16,-25 50 1,-25 25 0,-25-75-1,50-49 1,-24-25-16,48 0 16,51-25-1,74 1 1,-25-26-1,-25 25 1</inkml:trace>
  <inkml:trace contextRef="#ctx0" brushRef="#br0" timeOffset="84816.09">21011 10221 0,'25'0'31,"0"-25"-15,0 25-1,25-25-15</inkml:trace>
  <inkml:trace contextRef="#ctx0" brushRef="#br0" timeOffset="85405.33">21532 9799 0,'0'0'16,"0"-25"-16,-24 25 15,24-25-15,0 0 16,74-24 0,-24 49-1,24 0-15,-24 0 16,-1 25 0,-73 74-1,-76 0 1,26-24-1,49-51 1,124 1 0,25 0-1,-24 0 1,-76 0 0,-48 49-1,-26-24 1,-24 24-1</inkml:trace>
  <inkml:trace contextRef="#ctx0" brushRef="#br0" timeOffset="85621.98">21483 10494 0,'49'0'47,"26"24"-47,-1-24 16,26 0-16,24-24 16,74 24-1,-49-50 1</inkml:trace>
  <inkml:trace contextRef="#ctx0" brushRef="#br0" timeOffset="86038.67">22078 10568 0,'0'0'0,"0"25"15,25-25 1,0 25-1,49-1 1,-24 51 0,-25-1-1,-50 1 1,0-26-16,-99 1 16,-25-25-1,75-1 1,49-24-1,50-49 1,49-26 0,1 26-1,-1 24 1,-24 25 0,-1 25 15,1 0-16,-1-1 1,-24 1-16,0-50 0</inkml:trace>
  <inkml:trace contextRef="#ctx0" brushRef="#br0" timeOffset="86370.74">22847 9724 0,'0'-24'0,"0"48"0,0-73 16,50 49 0,-1 25-1,26 74 1,-1 50-1,-49 24 1,-25 1 0,-50 0-1,-24-75 1,0 0 0,-1-74-1,50-25 1</inkml:trace>
  <inkml:trace contextRef="#ctx0" brushRef="#br0" timeOffset="86639.42">23616 9526 0,'50'-25'15,"-100"50"-15,125-75 0,-51 26 16,1 73 0,-25 1-1,-25-1-15,-24 100 16,49-49 0,99-76-1,50-24 1,25 0-1</inkml:trace>
  <inkml:trace contextRef="#ctx0" brushRef="#br0" timeOffset="86822.09">23864 10320 0,'0'25'15,"0"-50"-15,25 50 0,0-1 16,49-24 0,1 0-16,49-24 15,-75-1-15</inkml:trace>
  <inkml:trace contextRef="#ctx0" brushRef="#br0" timeOffset="87026.29">24336 10097 0,'0'-50'16,"-50"50"-1,25 25 1,25 0-16,-25 24 16,1 75-1,-26 25 1,25-74-16,-49 49 15,-1-50 1</inkml:trace>
  <inkml:trace contextRef="#ctx0" brushRef="#br0" timeOffset="87661.25">25675 9650 0,'-25'-25'0,"50"50"0,-50-75 15,1 100 17,-1 0-17,0 24-15,-25 50 16,1 124 0,24-124-16,25 100 15,174-26 16,-100-148-31,0-26 16,1-24-16</inkml:trace>
  <inkml:trace contextRef="#ctx0" brushRef="#br0" timeOffset="88073.87">26271 9799 0,'0'-25'0,"0"50"15,24-50-15,-24 0 0,75 0 16,-26 25-1,-24 0-15,25 50 16,-50-25 0,0 25-16,-25-1 15,-25 50 1,26-74-16,73 50 16,50-1 15,-99-49-16,-99 24 1,-25 1 0,25-25-1</inkml:trace>
  <inkml:trace contextRef="#ctx0" brushRef="#br0" timeOffset="88247.8">26940 10221 0,'25'0'16,"-50"0"-16,75-25 16,0 0-1,-1 25-15,50-25 16</inkml:trace>
  <inkml:trace contextRef="#ctx0" brushRef="#br0" timeOffset="88623.92">27635 9625 0,'0'-49'16,"0"98"-16,0-123 0,25 49 15,0 0 1,49-24 0,-24 24-16,49 25 15,-74 0 1,-25 25-16,-25 49 16,25 0 15,0-24-16,49 0 1,26-1 0,-75-24-16,25 0 15,-50 0-15,25 0 16,-50-1-16,1 1 16,-75 50-1,99-75 1</inkml:trace>
  <inkml:trace contextRef="#ctx0" brushRef="#br0" timeOffset="89571.15">27461 10419 0,'-25'0'15,"25"-25"17,0 0-32,25 25 15,124-24-15,-74 24 16,24 0-1,99 0 1,-49-25 0,-50 25-1,-49-25 1</inkml:trace>
  <inkml:trace contextRef="#ctx0" brushRef="#br0" timeOffset="89939.02">27660 10518 0,'0'25'16,"0"-50"-16,-25 50 0,50-50 16,0 25-1,24-24 1,-24-1-1,0 25 1,-25 49 0,-25 26-1,25-50-15,25 24 16,49 26 0,-49-26-1,-25 1 1,-50-1-1,-24-24 1,49-25 15</inkml:trace>
  <inkml:trace contextRef="#ctx0" brushRef="#br0" timeOffset="90304.63">29074 9501 0,'0'-49'16,"0"98"-16,0-123 0,0 99 31,25 24-15,-1 26-1,26-1-15,-25 25 16,24 125 0,-24-100-16,-50 124 15,1-149 1,-150 124-1,-25-49 1,26-75 0,49-49-1</inkml:trace>
  <inkml:trace contextRef="#ctx0" brushRef="#br0" timeOffset="90638.69">29892 9402 0,'25'25'0,"-50"-50"0,50 75 15,-25-26-15,0 26 16,-25 24-16,-24 1 16,-1-1-1,-24 75-15,74-74 16,124-51 0,99-48-1,-124-1 1,50 0-1</inkml:trace>
  <inkml:trace contextRef="#ctx0" brushRef="#br0" timeOffset="92822.74">6549 13148 0,'-25'0'16,"50"0"-16,-75 0 0,26 0 15,-1 0 17,50 0-1,24 0-15,26-25-16,123 0 15,-24-24 16,-75 24-15,-74 0 0,0 25-1,-75 25-15</inkml:trace>
  <inkml:trace contextRef="#ctx0" brushRef="#br0" timeOffset="92988.68">6623 13371 0,'-24'25'0,"123"-149"16,-174 223-16,1-49 16,49-50-1,100 0 1,-26-25-16,175-49 16,-1 24-1</inkml:trace>
  <inkml:trace contextRef="#ctx0" brushRef="#br0" timeOffset="94173.98">8484 12428 0,'25'0'16,"-50"0"-16,50-24 0,0 24 15,-1 0 1,-48 24-16,-1 1 16,0 25-16,-99 124 31,99-125-15,50-49 15,99-49-16,25-1 1,-75 50-16,-24 0 16,-1 0-16,1 50 15,-25 24 1,-75 25 0,-24-24-1,-50-1 1,74-24-16,-74-26 31,50-24-15,49-49-16</inkml:trace>
  <inkml:trace contextRef="#ctx0" brushRef="#br0" timeOffset="94438.92">8682 12255 0,'-24'0'15,"48"0"17,26-25-17,24 25-15,26-25 16,24 0-16,99-49 15,-124 49 1,-74 50 15,-25 0-31</inkml:trace>
  <inkml:trace contextRef="#ctx0" brushRef="#br0" timeOffset="94721.83">8137 13173 0,'-25'25'16,"50"-50"-16,-50 74 0,0-49 15,99 0 1,1 0-16,24-24 15,50-1 1,25 25-16,24-25 16,-24 0-16,24 0 0,100 0 15,-199 25 1,-24 0-16,-1-24 16</inkml:trace>
  <inkml:trace contextRef="#ctx0" brushRef="#br0" timeOffset="95404.68">8856 13644 0,'0'0'0,"25"-25"16,-25 75 46,0-25-46,-25-1-16,0 76 16,0-26-1,1-24-15,24-1 16,49-24-1,51 0 1,73-50 0,-24-24-1,-50-26 1,-49 1 0,-50 49-1,25 0 1,-25 25 15,0 50-15,-25 49-1,25 25 1,-25 0 0,-25 0-1,26-25 1,-1-49-1</inkml:trace>
  <inkml:trace contextRef="#ctx0" brushRef="#br0" timeOffset="95588.19">10121 13793 0,'0'0'0,"25"0"31,-25-25-15</inkml:trace>
  <inkml:trace contextRef="#ctx0" brushRef="#br0" timeOffset="103522.86">12825 15802 0,'0'0'0,"25"0"0,-25-25 15,0 50 110,25-25-125,-25 25 157,25-25-95,-25 25-46,0 0-16,49 49 31,-24-74-15,25 25-16,-26-50 15,26 25-15,24-25 16,-24-24-1,25-26 1,-26 26 0,1-100-1,-25 25 1,-1 25 0,-24 123 15,0 100-16,0 50 1,25-50 0,0-49-1,49-75 1,26-75 0,-1-74-1,-25 0 1,-74 75-16,50 0 15,-50 49 17,0 50-17,0 99 1,0 24 0,25 1-1,0-25 1,24-74-1,26-25-15</inkml:trace>
  <inkml:trace contextRef="#ctx0" brushRef="#br0" timeOffset="103789.26">14413 15604 0,'0'0'16,"25"0"-16,-25-25 16,24 25 31,1 0-32,99 0 1,-74-25-16,74 0 15,-74 25 1</inkml:trace>
  <inkml:trace contextRef="#ctx0" brushRef="#br0" timeOffset="103956.58">14487 15802 0,'0'0'16,"-25"0"-16,1 0 15,73 0 17,1-25-17,-1 1 1,100-26-16</inkml:trace>
  <inkml:trace contextRef="#ctx0" brushRef="#br0" timeOffset="105006.89">16125 15058 0,'24'0'0,"-48"0"0,48-25 15,-24 0 1,-24 25 0,-51 0-1,1 25 1,49-25-1,0 0 1,0 0 0,25-25 343,25 25-343,0-24-16,0 24 15,-1-25 1,51 0 0,-25 25-16,-26 0 15,1 0-15,0 25 16,-25 24-16,0-24 15,-50 25-15,26 24 16,-51 1 0,50-50-1,25-1 1,100-73 0,-1 24-1,-50 0 1,1 50-1,-50 0 1,0 24 0,-74 51-1,-26-51 17,26-24-17,24-25 1</inkml:trace>
  <inkml:trace contextRef="#ctx0" brushRef="#br0" timeOffset="105273.78">15852 15653 0,'-25'25'0,"0"-25"16,0 25-1,50-25 17,0-25-32,49 25 15,100-25 1,-75 25 0,124-24-1,-49-1 1,-50 25-1,-99-25 1</inkml:trace>
  <inkml:trace contextRef="#ctx0" brushRef="#br0" timeOffset="105740.09">16348 16001 0,'0'25'47,"49"-25"-47,-24 0 16,25 24 0,49 1-1,-49 25 1,-26 24-1,-48 25 1,-76 25 0,-24-24-1,25-26 1,25-49 0,74-75-1,25 26-15,49-76 16,0 75-1,-24 1 1,0 24 15,-1 49-15,-24 1 0,-25 0-1,-25-50-15</inkml:trace>
  <inkml:trace contextRef="#ctx0" brushRef="#br0" timeOffset="106171.85">13098 14909 0,'-25'-25'15,"50"50"-15,-50-74 0,0 49 16,25 49 0,-24 1-1,-1 99 1,25 49 0,-25 100-1,0-125-15,0 1 16,-24 149-1,-1-75 1,50-99 0</inkml:trace>
  <inkml:trace contextRef="#ctx0" brushRef="#br0" timeOffset="107089.83">12825 14810 0,'-25'-124'16,"50"248"-16,-50-298 16,25 150-16,0-1 15,50 0 1,-25 25-1,24-25-15,26 25 0,24-25 16,372 1 15,-247 24-31,49-25 0,372-25 16,173-49 15,50 0-15,-148 74-1,-249 0 1,-322 25-16,0 0 16,-124 0-1,-1 0 1,-24 25 0,25 24-1,-25 75 1,0 75-1,-25 49 1,-24 25 0,-1 25-1,-24 24 1,-1 1 15,26-51-15,-26-73-1,1-50 1,-1-50 0,26 0-1,-75-24 1,25-26 0,-25-49-1,-50 0 1,-49 0-1,-125-25 1,-123 1 0,223-1-1,-471-25 17,346 50-32,26-25 15,-347 1 1,247 24-1,298 0 1,25 0 0,50 0-1,24 24 1,25 1-16</inkml:trace>
  <inkml:trace contextRef="#ctx0" brushRef="#br0" timeOffset="107642.9">19449 16075 0,'24'25'0,"-48"49"16,24 1-1,-50-1-15,0 25 0,-148 150 31,148-200-31</inkml:trace>
  <inkml:trace contextRef="#ctx0" brushRef="#br0" timeOffset="108561.78">20416 15306 0,'0'0'0,"0"50"78,25-50-78,0 25 15,0-25-15,-1 24 16,1-24 0,25 0-1,-50 25 95,0-50 140</inkml:trace>
  <inkml:trace contextRef="#ctx0" brushRef="#br0" timeOffset="109457.7">20838 15083 0,'0'0'0,"-25"-25"15,25 0 1,-25 25 0,0 0-16,1 0 15,-76 50-15,26-25 16,-25 99-1,24 25 17,125-50-17,99-50 1,-50-49-16,-25 0 16,50 0-1,-49-49 1,-50-1-1,-25-24 1,-25-25 0,-99-50-1,49 124 1,75 0 15,50 0-15,24 25-1,1-25-15,74 1 16,-25-1 0,-50 0-1,-49 25 1</inkml:trace>
  <inkml:trace contextRef="#ctx0" brushRef="#br0" timeOffset="109873.55">21458 14612 0,'25'-25'16,"-25"0"-1,0 0-15,0 0 16,49 1 15,-24 24-31,0 24 32,-25 1-17,0 0-15,0 0 16,-25 49-1,0 1 1,25-51 0,0 1-1,25-25 1,99-49 0,-24-1-1,-51 50 1</inkml:trace>
  <inkml:trace contextRef="#ctx0" brushRef="#br0" timeOffset="110173.74">21905 15331 0,'-25'0'16,"0"0"-1,75 25 17,-26-25-17,76-25 1,24 25-1,0-25 1,-100 25 0</inkml:trace>
  <inkml:trace contextRef="#ctx0" brushRef="#br0" timeOffset="110375.65">21781 15579 0,'-25'25'16,"50"-50"-16,-100 50 0,50 0 16,50-25 15,25 0-31,24 0 16,25-25-16,125 0 15,-26 0 1</inkml:trace>
  <inkml:trace contextRef="#ctx0" brushRef="#br0" timeOffset="111322.93">23691 14587 0,'0'0'0,"0"-50"16,0 25 15,-25 50 0,25 25-15,0-25-1,25 24 1,-1 1-16,100 49 16,25 0-1,-49-24 1,-100-26-1,-75 26 1,-74-50 0,-24-1-1,123-48-15</inkml:trace>
  <inkml:trace contextRef="#ctx0" brushRef="#br0" timeOffset="111544.58">23864 14438 0,'25'-25'15,"-50"50"-15,50-100 0,-25 51 16,50 24 15,24-50-15,75 25-1,49 0 1,-98 25-16,-1 25 16</inkml:trace>
  <inkml:trace contextRef="#ctx0" brushRef="#br0" timeOffset="111841.01">23641 15306 0,'0'0'0,"-50"25"0,26 0 16,24 0 0,-25-25-1,74 24 1,26-48-1,24 24-15,25 0 16,25-25-16,0 0 16,297-25-1,-272 50 1,-124 0 0</inkml:trace>
  <inkml:trace contextRef="#ctx0" brushRef="#br0" timeOffset="112273.79">24063 15604 0,'0'0'0,"-25"0"31,0 25-15,25-1-1,-25 51 1,25 24 0,25 0-1,25-74 1,99-25 0,-1-25-1,-48-49 1,-26 49-1,-74 0 1,25 25-16,-50 50 31,25 49-15,0 0 0,0 1-1,25-26 1,-25-24-1</inkml:trace>
  <inkml:trace contextRef="#ctx0" brushRef="#br0" timeOffset="112408.04">24956 16298 0,'25'25'15,"-149"-50"-15,223 25 0,-50 25 16,-24-25 15,-25-25-31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5-04T04:29:02.950"/>
    </inkml:context>
    <inkml:brush xml:id="br0">
      <inkml:brushProperty name="width" value="0.05292" units="cm"/>
      <inkml:brushProperty name="height" value="0.05292" units="cm"/>
      <inkml:brushProperty name="color" value="#C00000"/>
    </inkml:brush>
  </inkml:definitions>
  <inkml:trace contextRef="#ctx0" brushRef="#br0">5706 1439 0,'0'-25'31,"-25"25"-15,25 25 46,-25 24-46,25 1-16,0 24 0,0 26 15,-25-26 1,25 1-16,0-1 16,0-24-16,0-26 0,0-48 46,25-76-14,-25-98-17,25-50 1,-25 49 0,25 125-1,-25 49 1,0 75-1,24-1 1,26 100 0,0 25-1,24-50 1,-24-99 0,24-50-1,1-74 1,-1-50-1,0-50 17,1 51-17,-50 98 1,-1 75 0,1 24-1,0 26-15,25 98 16,-26-73-1,1 48 1,0-23 0,0-51-1,0-74 1,-1 25 0</inkml:trace>
  <inkml:trace contextRef="#ctx0" brushRef="#br0" timeOffset="796.97">6847 1637 0,'0'0'0,"25"0"46,24 0-46,1 0 16,-1-25-16,1 1 16,24-51-1,-24 1 1,-50 24 0,-25 25-1,-24 25 1,-51 50-1,1 49 1,50 25 0,24-24-1,50-26 17,24-49-32,75-25 15,75 0 1,24-50-1,25-24 1,-99-50 0,-75 0-1,-74 74 1,-99 25 0,-50 50-1,75 0-15,-1 24 16,26-24-16,-1 74 15,25 1 17,75-51-17,49-24 1,0-50 0,-49 1-1,24-51 1,-49-24-1,-25 74 1,25 25 15,0 50-15,-25 49 0,25-25-1,-1 26 1,1-100-16,-25 24 15</inkml:trace>
  <inkml:trace contextRef="#ctx0" brushRef="#br0" timeOffset="1180.33">8112 1513 0,'0'0'0,"0"-49"16,25 24-1,-25 50 1,0 24-1,0 1 1,0 24 0,0-24-1,0-25-15,24-50 32,1-74-17,0-1 1,0 51-1,25 49 1,-26 25 0,1 74-1,0 25 17,25-50-17,-26 1 1,26-75-1,-25 25-15,24-50 0</inkml:trace>
  <inkml:trace contextRef="#ctx0" brushRef="#br0" timeOffset="2980.33">8980 1464 0,'25'0'16,"-50"0"-16,50-25 0,-25 0 16,-25 50 15,25 0-31,-25 24 15,1-24-15,24 74 16,0-24 0,49-1 15,-24-74-31,25 25 16,-26 0-1,1-25 1,-25 25-1,-49-1 17,-26 1-17</inkml:trace>
  <inkml:trace contextRef="#ctx0" brushRef="#br0" timeOffset="3767.19">10717 1439 0,'0'0'16,"0"-25"-16,0 0 0,-25 25 15,0 0 1,0 0 0,-74 50-1,-25 49 1,74 25-1,26-49 1,48-51 0,51-24-1,24-49 17,0-26-17,-74 50-15,0-74 16,-75 25-1,-24 49 1,-1 0 0,51 25-1,-1 50 1,99-25 0,100-25-1,123-50 16,-123-49-15,-50 0 0,-99 24-1,-25 26 1,-50 49 15,1 49-15,24 75-1,0 50 1,25 49 0,0-24-1,0 49 1,25-100 0,-50-73-1</inkml:trace>
  <inkml:trace contextRef="#ctx0" brushRef="#br0" timeOffset="3963.81">11114 2183 0,'0'-25'0,"-25"0"16,50 75-16,-75-124 0,50 49 0,-25 25 15,25-25 1,0 0-1,50-24 1,123-26 0,-73 26-16,-1 24 15</inkml:trace>
  <inkml:trace contextRef="#ctx0" brushRef="#br0" timeOffset="5229.26">12949 1042 0,'0'-25'47,"-25"25"-32,1 50 17,24-1-32,-25 1 15,-25 49 1,25 0-16,-24 125 15,-1-51 1,50-73 0,25-76-1,0-24-15</inkml:trace>
  <inkml:trace contextRef="#ctx0" brushRef="#br0" timeOffset="5615.22">12999 1017 0,'0'0'0,"0"-74"0,49-75 31,-24 99-15,25-49 0,-1 49-16,26 26 15,-1 73 1,-74 75-1,-49 124 1,-100-24 0,50-100-1,24-50 1,50-49 15,25 0-31,0-1 16,0 51-1,25-1 17,50 1-17,-26-50 1,50-1 0</inkml:trace>
  <inkml:trace contextRef="#ctx0" brushRef="#br0" timeOffset="5997.3">13817 1488 0,'0'0'0,"0"-24"0,-24-1 16,-1 25-16,-50-25 16,-24 50-1,-25 24 1,75 51-1,24-26 1,50-24 0,24-50 15,26-25-15,-1 0-1,-49-25 1,0 50-1,-25 25 1,24 50 0,-24-1-1,0 1 1,0-51 0</inkml:trace>
  <inkml:trace contextRef="#ctx0" brushRef="#br0" timeOffset="6997.39">13817 1662 0,'0'0'0,"50"-50"0,-25 1 16,0 24-1,-25 50 17,25 0-17,-25 24-15,-25 51 16,25-26-1,49-74 17,26-99-17,49-25 1,-25 49 0,-49 50-1,-26 50 1,26 25-1,49 49 1,25-74 0,25-25 15,-74-25-31,24-25 16,-25-24-1,-74 24 1,-74 50-1,-75 75 1,25-1 0,74 26-1,50-1 1,50-50 0,74-49-1,74-99 1,-74-75 15,-49-74-15,-26-49-1,-24 49 1,-25 148 0,-25 224 15,-24 75-16,-1 49 1,25-50 0,50-49-1,0-99-15,74-50 16,25-50 0,-74 1-1,-50 24 1,-74 74 15,24 51-15,50-51 15,0 26-15,124-50-1,-25-50 1,-74 0-16,25 0 15,-50-49 1,0-75 0,-50 25-1,25 49 1</inkml:trace>
  <inkml:trace contextRef="#ctx0" brushRef="#br0" timeOffset="7479.35">15802 1389 0,'0'0'16,"25"25"-16,0 25 15,-25-1 17,0 26-17,0-51 1,0 1-1,24-74 1,26-26 0,0 26-1,-26 49 1,-24 49 0,0-24-1,0 74 1,-24-49-16,24-25 15,49-75 32,1-24-47,49-50 16,-24 24 0,-51 100-1,1 0 1,25 100-1,-75-51 1,25 50 0,0-49-1,0-25 1</inkml:trace>
  <inkml:trace contextRef="#ctx0" brushRef="#br0" timeOffset="8163.36">18208 943 0,'25'-25'16,"-50"50"-16,25-100 0,25 50 15,-25-24 1,0-1-16,0 1 15,0 24-15,0 0 16,-49 50 0,-76 99-1,26 25 1,99 0 0,75-25-1,-1-50 16,-49 0-15,0-24-16,-25-25 16,-50 49-1,0-49-15,-24-25 16,-50 0 0,25-25-1,99-24 1,0 24-16</inkml:trace>
  <inkml:trace contextRef="#ctx0" brushRef="#br0" timeOffset="8980.03">18704 1265 0,'25'0'15,"-50"0"-15,50-25 16,-50 25-16,-24 0 15,-1 0-15,1 25 16,-1 0-16,-24 74 16,49-24 15,74-1-15,26-74-1,24-50 1,-49 1-1,-26-1 1,1 50 0,0 25-1,0 49 1,0-49 0,49 25-1,1-50 1,-1-25-1,0-49 17,-49 49-17,-25 0 1,25 25 0,25 50-1,-1-1 1,1-49-16,99 25 31,-100 0-15,50-25-1,-49-25-15,-25 25 0,0 0 16,24-50 0,26-24-1,49-100 1,-99 75-1,-25 74 32,-25 125-31,0-26 0,0 25-16,-49 124 15,-1 26 1,26-51-1,24-99 1,25-74 0,50-75-1,-26-24 1</inkml:trace>
  <inkml:trace contextRef="#ctx0" brushRef="#br0" timeOffset="9649.01">19920 1464 0,'25'-50'0,"-50"100"0,99-174 15,-49 99 1,25 50 0,-25 24 15,49 1-15,-49-1-16,49-24 15,50-50 1,0-49-1,-49-25 1,-26-100 0,-24 26-1,-25 73 1,0 76 0,-49 73-1,-1 100 1,-24 50-1,74-26 1,24-49 15,26-124-15,24-49 0,75-75-1,-74 24 1,-26 76-1,-24 48 1,0 26 0,0 0-1,-1-26 1,1 1 0,25 0-1,-25-50 16,-25 50 1,-25 25-17,-50 24 1,-24-24 0,50-50-16,24 24 15,-50-24 1</inkml:trace>
  <inkml:trace contextRef="#ctx0" brushRef="#br0" timeOffset="10398.41">22723 1340 0,'25'0'0,"-25"-25"16,0 0-1,-50 25 17,50 25-32,-24 24 0,24 1 15,0 0 1,0-26-16,49 26 16,26-50-1,24 0 1,0-99-1,-74 24 1,0 26 0,-1 98 15,26 1-15,49 24-1,1-74 1,-51 25-1,-24-74 1,0-51 0,-25 51-1,0-50 1,0 49 0,0 50 15</inkml:trace>
  <inkml:trace contextRef="#ctx0" brushRef="#br0" timeOffset="10597.17">23765 1265 0,'0'0'0,"25"-25"0,0 25 32,-25 25-1,0 0-31,0 74 15,0 0 1,-25-49 15,25-25-31</inkml:trace>
  <inkml:trace contextRef="#ctx0" brushRef="#br0" timeOffset="10799.09">24236 1067 0,'25'-50'0,"-50"100"0,50-125 16,-50 75-1,1 25 1,-1 74 0,0-24-16,0 74 15,0 24 16,1-24-31</inkml:trace>
  <inkml:trace contextRef="#ctx0" brushRef="#br0" timeOffset="11196.24">24013 1439 0,'0'0'16,"25"-25"-16,-25-25 15,25 50-15,0-24 16,74-26 0,-25 25-1,-49 25 1,25-25 0,-50 75-1,0 24 1,0 1-1,49-50 1,26-25 15,24-25-15,-49 0 0,-1 25-1,-24 0 1,0 0-16,0 0 15</inkml:trace>
  <inkml:trace contextRef="#ctx0" brushRef="#br0" timeOffset="11349">24063 670 0,'0'0'0,"-50"-50"0,1 1 16,-1 24-16,50 0 16,-25 25 15</inkml:trace>
  <inkml:trace contextRef="#ctx0" brushRef="#br0" timeOffset="12097.02">25526 967 0,'25'-24'15,"-50"48"-15,50-73 32,-25 74-17,0-1-15,-74 200 16,49-125 0,0 0-16,0 50 15,1-75 1,48-123 15,1-50-15,50-100-1,-1-24 17,25 0-17,-49 148-15,74-24 16,-25 99-1,-49 74 1,-50 75 0,-75 0-1,1-25 1,-1-49 0,51-51-1,-1 26 1,25-25-1,25 49 1,-1-24 0,1-25-1</inkml:trace>
  <inkml:trace contextRef="#ctx0" brushRef="#br0" timeOffset="12548.22">26047 1464 0,'25'-25'16,"-50"50"-16,75-50 15,-50 0-15,25-25 16,24 1 0,1 24-1,-25 0 1,0 25 0,-1 0 15,-48 25-31,24 25 15,74-26 1,50-24 15,-50 0-31,75-24 16,-25-51 0,-99 1-1,-25 24 1,-25 50-1,-24 50 1,-26 74 0,26 74-1,-51 75 1,1-25 0,0 0-1,99-223 1</inkml:trace>
  <inkml:trace contextRef="#ctx0" brushRef="#br0" timeOffset="12814.09">26816 1488 0,'0'0'0,"50"-49"0,-25-1 15,0 1 1,-25 24-1,24 25 1,-24 74 0,-24 75-1,-26-25 1,50-74 0,25-50-16,49-25 15,25-50 1,25-49-1,-74 50 1</inkml:trace>
  <inkml:trace contextRef="#ctx0" brushRef="#br0" timeOffset="13481.84">27387 1017 0,'-50'99'0,"100"-198"0,-25 0 16,-1 24 0,-73 100-1,24 25 1,-25 124-1,26-1 1,24-98-16,24 73 16,51-73-1,74-50 1,-25-75 0,-25-49-1,-49-25 1,-50 49-1,-50 100 17,0 74-17,26 1 17,48-26-17,1-74 1,74-25-1,-49 0-15,24-74 16,-49 50 0,-25 24-1,25 50 1,-50 49 0,50 25-1,49-49 1,26-25-1,-1-50 1,-25-25 15,-74 1-15,0-75 0,-49 148 15,-1 76-16,25 24 1,25-25 0,25-49-1,0-50-15</inkml:trace>
  <inkml:trace contextRef="#ctx0" brushRef="#br0" timeOffset="13981.65">28553 1389 0,'0'0'15,"49"-49"-15,-24 24 16,-50 50 31,-24 74-31,-1-25-1,25-24 1,25-25-1,25-50 1,25-50 0,-1 51-16,51-51 15,-76 50 17,1 25-32,0 25 15,-25 0-15,-25 49 31,0-24-15,50-50 15,0-50-31,74 1 32,-24-1-17,-50 50 1,-25 25-1,0 0-15,0 24 16,0 1 0,0-25-1,24-25 1</inkml:trace>
  <inkml:trace contextRef="#ctx0" brushRef="#br0" timeOffset="14631.27">29347 1439 0,'49'-50'0,"-98"100"0,173-174 15,-124 99 1,-25 25 0,-25 50-1,-24 24 17,49 50-17,50-124 1,0 0-1,49-25 1,0-24 0,1-26-1,-50 75 1,-25 25 0,25 0-1,-25 49 1,0-24-1,24-25 1,26-25 0,0 0-1,-1-50 1,50-24 0,1-75-1,-1 0 1,25 0-1,-75 50 1,-24 49 0,-25 25-1,0 1 32,0 48-47,0 1 16,-25 25-1,1 124 1,-1-75 0,0 174-1,25-100 1,25-98 0,-25-50-16</inkml:trace>
  <inkml:trace contextRef="#ctx0" brushRef="#br0" timeOffset="14798.02">30140 1340 0,'-24'-25'15,"48"50"-15,-73-100 0,49 50 16,0 1 0,49 24-16,51-25 15,-1 0 1,-49 50-1</inkml:trace>
  <inkml:trace contextRef="#ctx0" brushRef="#br0" timeOffset="16364.59">5631 2555 0,'0'0'15,"0"25"1,50-25 31,-25 0-32,24 0-15,50 25 16,100-25 0,99 25-1,74-1 1,25 1-1,-174-25-15,298 50 16,0-25 0,-224-1-1,324 1 1,-1 0 0,25 25-1,-323-50-15,323 49 16,-49-24-1,-26 25 17,-24-1-17,-50-24 1,0 0 0,273-25-1,-521 0 1,0 0-16,248 0 15,1-25 1,-249 25 0,0 0-16,298 0 15,-1-25 1,1 1 0,0 24-1,-25 0 16,74 0-15,-297-25-16,24 25 16,1 0-16,-1 0 15,373 0 1,-1 0 0,1 0-1,24 0 1,373 0-1,-397 0 1,-1 0 0,-49 0-1,-50-25 1,249 0 15,-571 25-31,-25 0 16,198 0-1,-49 0 1,-99 0 0,-174 0-1,-25 0 1</inkml:trace>
  <inkml:trace contextRef="#ctx0" brushRef="#br0" timeOffset="22014.15">6921 4044 0,'25'-25'31,"0"0"-15,-25 0-16,25-24 16,-25 24-16,24-25 15,-24 25 1,-74-24 15,24 49-31,-74 99 16,25 50-1,74 0 1,50-25 15,49-50-15,26-24 0,-75-25-1,-25 74 1,-50-74-1,0-1-15,-49 1 16,25-25 0,24-25-1,25-24 1,25-26 0,25 51-1</inkml:trace>
  <inkml:trace contextRef="#ctx0" brushRef="#br0" timeOffset="22448.28">7492 4292 0,'25'-25'15,"-50"50"-15,74-75 0,-49 25 16,0 0-16,-24 1 31,-1 48-31,-25 1 16,0 0-1,1 25-15,-26 49 16,75-25 0,0-24-1,25-50 1,50 0-1,-1-50 1,-24-24 0,-25 24-1,-1 50 17,-24 25-32,0 25 15,-24 49 1,-1 25-1,25-50 1,25-49 0</inkml:trace>
  <inkml:trace contextRef="#ctx0" brushRef="#br0" timeOffset="22981.34">7814 4341 0,'0'0'15,"25"0"-15,-25-25 16,0 50-16,0 25 31,-25 24-15,25 26 0,-25-76-1,75-48 16,-25-26-15,0 0-16,-1 1 16,26 24-1,-50 50 1,0 49 0,-25-24-1,25-25 1,25-1-1,49-73 1,1-50 15,-26 49-15,-24 25 0,0 25-16,-25 99 15,-25 25 1,25-24-1,25-51 17,25-49-32,-25 0 0,49-49 15,-24 24 1</inkml:trace>
  <inkml:trace contextRef="#ctx0" brushRef="#br0" timeOffset="23181.37">8534 4366 0,'24'-50'0,"-48"100"0,73-199 16,-49 124 15,0 50-31,0 50 16,-25 74 15,1 49-15,-26 25-1,25-124-15,0 50 16,1-99-1</inkml:trace>
  <inkml:trace contextRef="#ctx0" brushRef="#br0" timeOffset="23447.99">8459 4639 0,'0'0'0,"50"-149"15,-1 75 1,1-1-1,-25 50 1,24 25 15,-24 50-15,-25 25-16,-49 73 16,24 1-1,0-74 1,75-125 15,-26 25-31</inkml:trace>
  <inkml:trace contextRef="#ctx0" brushRef="#br0" timeOffset="24015.21">9055 3969 0,'0'0'0,"24"-25"0,-24 1 16,0-1-1,-24 74 17,24 51-17,0 24 1,24-25 0,1-25-1,25-49 1,-1 0-1,-24 0 1,25 0 0,-1-25-1,1 0 1,24 0 0,1-50-1,-1 0 16,-24-49-15,-25 25 0,-25-1-1,-25 50 1,0 50 0,-49 50-1,-1 24 1,50 50-1,25-25 1,149 0 0,-25-99-1,0-1 1,-24-48 0,-76 24-1</inkml:trace>
  <inkml:trace contextRef="#ctx0" brushRef="#br0" timeOffset="25698.88">6003 5259 0,'-25'0'15,"1"0"63,48 0 16,1 0-94,0 0 16,0 0-1,0 0-15,24 25 16,-24-25 0,50 0-1,-26 25-15,75-25 16,-25-25 0,25 25-1,0 25 1,-24-25-1,24 25 1,-25-25 0,50 0-1,-25 0 1,25 0 0,-25 0-1,49 0 16,-73 24-15,-1-24 0,25 0-1,-25 0 1,50 0 0,0 0-1,24 0 1,-24 25-1,0-50 1,25 25 0,-50-24-1,25 24 1,-100 0-16,1 0 16,24 0-16,26 0 15,-1 0 16,25-25-15,0 25 0,25 0-1,-25 0 1,0 0 0,-25 0-1,-25-25 1,-49 25-1,0 0 1</inkml:trace>
  <inkml:trace contextRef="#ctx0" brushRef="#br0" timeOffset="27065.36">6996 6227 0,'0'0'0,"-25"-25"16,25 0 31,-25 25-16,0 25-15,0 24-1,1 1-15,-1 0 0,0-1 16,0 1 0,0 24-1,25-24 1,25 0 0,50-50-1,24 0 1,-50-25-16,51-50 15,-26 1 1,-49-25 0,-25 24-1,-50-24 1,-49 49 0,25 26-1,-1 24 1,50 49 15,25-24-31</inkml:trace>
  <inkml:trace contextRef="#ctx0" brushRef="#br0" timeOffset="27267.38">7517 6425 0,'0'0'0,"24"25"0,1 0 15,-25 49 1,0 1 0,-25 24-1,-24 0 1,24-49 0,0-26-16,25 1 15</inkml:trace>
  <inkml:trace contextRef="#ctx0" brushRef="#br0" timeOffset="27685.68">8286 6301 0,'0'-25'16,"0"0"15,-25 50-15,0 0 0,0 25-16,-25 49 15,50 25 16,25-74-15,50-26 0,24-24-1,0-49 1,-24-50 0,-75-1-1,-75 1 1,26 74-16,-1 0 15,0 1-15,-49 24 16</inkml:trace>
  <inkml:trace contextRef="#ctx0" brushRef="#br0" timeOffset="28532.91">6723 7616 0,'0'-25'16,"0"0"31,0 50-31,0 0-16,0 24 15,0 100 1,-25 0-1,25 0 1,-25-75 0,25-49-1,0 0 1,25-25 31,-25-25-47</inkml:trace>
  <inkml:trace contextRef="#ctx0" brushRef="#br0" timeOffset="29581.26">6797 7665 0,'-50'645'156,"100"-645"-156,-25 0 16,-50-645-16,124 1266 0,50-696 15,-99 26 1,24-1 0,-24-49-16,-50 0 15,-25 24 1,0 26-16,-24-1 16,-1 25-1,-24-25 1,-1 50-16,26 0 15,49 25 17</inkml:trace>
  <inkml:trace contextRef="#ctx0" brushRef="#br0" timeOffset="29766.18">7616 8013 0,'25'25'0,"-50"-50"0,50 99 16,-25 1-16,-25 49 16,0-50-1,-25 25 1,26-24-16,-1-26 16,0 51-1</inkml:trace>
  <inkml:trace contextRef="#ctx0" brushRef="#br0" timeOffset="29986.37">8236 7715 0,'0'-25'16,"0"50"-16,0-75 31,0 100-15,25 0-16,-25-1 15,0 26-15,0 74 16</inkml:trace>
  <inkml:trace contextRef="#ctx0" brushRef="#br0" timeOffset="31781.94">6475 9600 0,'0'-24'16,"-25"24"31,0 0-31,25 24-1,-25 1 1,25 25-1,-25-1-15,25 26 16,0-1-16,0-24 16,25 49-1,25-24 1,99-75 0,-100-25-1,1-25-15,-1-49 16,-24 49-1,-25-74 1,-49 25 0,-26 0-1,-49 74 1,50 25 0,-1 25-1,75 0 1</inkml:trace>
  <inkml:trace contextRef="#ctx0" brushRef="#br0" timeOffset="32014.59">7194 9923 0,'0'0'15,"0"25"1,0 0 0,25-1-16,-25 51 15,0 49 1,-50-25 0,25-25-1</inkml:trace>
  <inkml:trace contextRef="#ctx0" brushRef="#br0" timeOffset="32332.97">7814 9526 0,'0'0'0,"25"-25"0,0 25 15,24 0 17,-49 75-17,0 49 1,-24 0 0,24-99-1,49-25 1,100-75-1,0-24 17,-99 74-32,-1 0 0</inkml:trace>
  <inkml:trace contextRef="#ctx0" brushRef="#br0" timeOffset="33932.15">6276 11213 0,'0'0'15,"0"-25"63,-25 50-31,25 0-31,-24 0-16,-1-1 15,25 26-15,-25 0 16,0-26-16,25 76 16,-25-26-1,50-24 1,50-1 0,49-49-1,-25-49 16,0-1-15,-49-24 0,-26-1-1,-73-24 1,-26 25 0,-49 24-1,0 25 1,25 25-1,74 25-15</inkml:trace>
  <inkml:trace contextRef="#ctx0" brushRef="#br0" timeOffset="34214.54">7120 11709 0,'0'25'15,"0"-50"-15,0 75 47,-25-25-47,0-1 16,0 26-16,-24 74 15,-1-74 1,25 49 0</inkml:trace>
  <inkml:trace contextRef="#ctx0" brushRef="#br0" timeOffset="34732.33">7541 11411 0,'25'-24'16,"-25"-1"-16,0 0 16,25 0-16,0-24 15,74-1 1,-25 25 15,-49 50-15,-25 74-16,-49 0 31,24-49-15,74-25-1,75-50 1,-24 25 0,-51 25-1,-24 24 1,-25 1-16,-50 0 15,-24 49 1,-25-25 0,0-24-1,49-25-15</inkml:trace>
  <inkml:trace contextRef="#ctx0" brushRef="#br0" timeOffset="36205.92">5978 12900 0,'-24'0'906,"24"49"-890,0 1-16,0 0 16,-25 74-1,25-50 1,0 1-1,25-75 17,-1 0-32</inkml:trace>
  <inkml:trace contextRef="#ctx0" brushRef="#br0" timeOffset="36448.28">6698 13322 0,'0'0'0,"25"49"31,-25-24-31,0 0 16,-25 74-1,-25 25 1,-24 0-1,49-74 1</inkml:trace>
  <inkml:trace contextRef="#ctx0" brushRef="#br0" timeOffset="36931.08">7318 12949 0,'0'0'0,"0"-24"16,0-1 0,-50 50 30,50-1-30,-49 26-16,24 0 16,0 24-1,25-24-15,-25 24 16,75-24 0,0-25-1,49-25 1,25-50 15,-25-49-15,-49 49-16,-1-49 15,-49 0 1,-74 24 0,-50 26-1,-174 73 16</inkml:trace>
  <inkml:trace contextRef="#ctx0" brushRef="#br0" timeOffset="42584.18">5879 14736 0,'-25'0'16,"25"-25"30,-24 50 1,24-1-47,-25 51 16,25-26 0,-50 125-16,25-99 15,1-1-15,-1 50 16,0-50 15,25-49-15,25-25-1</inkml:trace>
  <inkml:trace contextRef="#ctx0" brushRef="#br0" timeOffset="42815.41">6351 15157 0,'24'0'16,"-48"0"-16,48 25 0,1-25 31,-25 25-31,25 25 16,-50-26-1,0 26 1,1 0-16,-1 24 15,-25-24-15,1-1 16,24 1-16</inkml:trace>
  <inkml:trace contextRef="#ctx0" brushRef="#br0" timeOffset="43405.01">7169 14711 0,'0'0'0,"0"-25"31,-25 25 16,25-25-32,-24 25 48,24 50-47,0-1-1,0 1 1,0 0-16,0-1 15,0 26-15,-25-26 0,0 100 32,0-25-17,0-49 1,1-26 0</inkml:trace>
  <inkml:trace contextRef="#ctx0" brushRef="#br0" timeOffset="44632.06">5656 16348 0,'0'-25'16,"25"25"0,-50 0 30,25 50-30,0-1-16,0 1 16,-25 0-16,25-1 15,0 1-15,-25 0 16,1 24 0,48-49-16</inkml:trace>
  <inkml:trace contextRef="#ctx0" brushRef="#br0" timeOffset="44833.25">6549 16422 0,'0'0'0,"25"0"15,-25 25-15,0 0 16,-50 25-1,25-1-15,-24 75 16,24-49 0,0-50-16</inkml:trace>
  <inkml:trace contextRef="#ctx0" brushRef="#br0" timeOffset="45167.37">7194 16125 0,'0'0'0,"25"-25"0,0 0 31,-1 50-15,-24 0-1,25 24 1,-25 51 0,0-1-1,0-50-15,0 1 16,50-50 0,49-50-1,25-24 1,-49 0-1</inkml:trace>
  <inkml:trace contextRef="#ctx0" brushRef="#br0" timeOffset="45798.42">5805 17415 0,'0'-25'15,"-25"0"1,-25 25-1,50 25 17,-24 0-17,24 24-15,-25 51 16,0 24 0,0-50-1,25-24 1</inkml:trace>
  <inkml:trace contextRef="#ctx0" brushRef="#br0" timeOffset="46216.23">6227 17415 0,'0'25'16,"24"-25"77,1-25-77,0 25-16,0 0 16,0 0-16,-1 25 15,1 24 1,0 26-1,-50 24 1,-24-25 0,24-49-1</inkml:trace>
  <inkml:trace contextRef="#ctx0" brushRef="#br0" timeOffset="46817.94">7045 17142 0,'-25'-25'31,"50"0"-15,0 25-1,0-25 1,0 1-1,-1 24 1,-24 24-16,-24 51 16,24-50-1,-50 49 1,50-49 0,25 0-1,24-50 1,26 0-1,-26 25 1,-24 0-16,0 0 16,0 50-1,-25 24 17,-25-24-17,-25 49 1,1-49-1,-1-26 1,25-24-16,1 0 0</inkml:trace>
  <inkml:trace contextRef="#ctx0" brushRef="#br0" timeOffset="48405.02">6326 17613 0,'0'-25'15,"0"50"32,-25-25-31,25 25-1,-25-25 1,0 0 31,25-25-16,-24 0-15,24 1-1,24-1 1,1 25 31,0-25-16,25 25-15,-26 0-1,1 25 1,0-25 15,-25 25-15,25-1 0,-25 1-16,0 0 15,0 0 1,-25 24-1,0 1 1,0 0 0,-24-1-1,49-24 1,-25-25 0,0 0 15</inkml:trace>
  <inkml:trace contextRef="#ctx0" brushRef="#br0" timeOffset="50783.03">10642 4589 0,'0'25'46,"-25"0"-30,25 0-16,0 0 16,-24 49-1,-1-24-15,25-1 16,0 100 0,0 0-1,25 0 1,-25 0-1,0-1 1,0 125 0,24-124-1,-24 25 1,25-25 15,-25 0-15,0-25-1,0 24 1,0 1 0,0 25-1,0 0 1,0 24 0,0 25-1,25 25 1,-25-99-1,0 0 1,0-25 15,0 75-15,0-150 0,0 50-1,0-24 1,-25 24-1,0 0 1,1 1 0,-1-51-16,0 75 15,0-25 1,25 50 0,-25 25-1,1 0 1,24-1-1,0-24 1,0 0 0,0-75-1,-25 100 1,0 49 15,0-49-15,0 99-1,1-75 1,24-99 0,-25 75-1,0 0 1,0-1 0,0-24-1,0 50 1,1-26-1,-26 1 1,25-25 0,0 0-1,1-75-15,-1 100 32,-25-1-17,-24 125 1,-1-50 15,26-99-15,24-50-16,0-24 15,0 98 1,1 1 0,-26-25-1,25 24 1,0 1-1,0 0 1,1 74 0,-1-50-1,25 26 17,-25 24-17,25-50 1,0 1-1,0-100 1,0-25 0,0 149-1,0 1 1,0-75 0,0-1-1,0-24 1,0 1-1,0-26 1,0-50-16,0 51 16,0-26-1,0 0 1,-25-24 0,25-75 15</inkml:trace>
  <inkml:trace contextRef="#ctx0" brushRef="#br0" timeOffset="53799.32">11758 4490 0,'-24'0'15,"-1"0"1,25-25 31,49 1-32,-24 24 1,75-25 0,-1 25-1,0 25 1,-74 49 0,0 0-1,-50 26 1,-25-1-1,-24 0 1,24-49 0,1-26-1,24 1 1,25-50 15,25-24-31,49-50 16,25-25 15,25-25-15,-25 25-1,-49 49 1,-25 26 0,-25 24-1,25 25 1,-50 25-16,0-1 15,0 26-15,-24 49 16,24 25 0,0-24-1,50-26 1,49-24 15,25-26-15,1-24-1,-1 0-15</inkml:trace>
  <inkml:trace contextRef="#ctx0" brushRef="#br0" timeOffset="54183.88">11808 4093 0,'0'0'0,"-25"0"16,50-25 31,25 1-47,-1-1 15,26 0 1,24 25-16,25-50 16,-25 26-1,-74 24 1,-25 24-1,0 1 1</inkml:trace>
  <inkml:trace contextRef="#ctx0" brushRef="#br0" timeOffset="56300.35">13892 4292 0,'0'0'16,"0"-25"0,-25 25 30,25 25-46,0-1 16,0 1-16,0 25 16,0 0-16,0 49 15,0 0 1,0 25 0,0 0-1,0 25 1,0 25 15,0-1-15,25 75-1,0-99 1,0-25 0,-25 25-1,0-25 1,0 25-1,0-25 1,0 0 0,-25 0-1,0 0 1,25 0 15,0-74-31,-25 74 16,25-50-1,0 1-15,0 49 16,0 24 0,0-98-1,0 124 1,0-50 0,-25-25-1,25 0 1,-25 0-1,1 1 1,24-51 0,0 51-1,-25-26-15,25 75 32,-25-50-17,25 25 1,0-25-1,0-49 1,-25 74 0,0-25-1,1 25 1,-1 0 0,0-25-1,0 50 1,0 0-1,1 25 1,24-1 0,-25 26-1,0-125-15,50 100 16,0 24 15,-25-24-15,0 74-1,0-149 1,0-24-16,-25-1 16,25 25-16,-25 75 15,0 0 1,0 24 0,1-99-1,-1 125 1,-25-1-1,-24 99 1,24-123 0,0 49-1,26-25 1,-26 1 15,25-26-15,0-99-16,1 125 15,-26 24 1,0-25 0,-24-25-1,74-98-15,-25-1 32,0-25-32,25 25 15,-24-24-15,-1 74 16,0 0-1,0-25 1,-24 0 0,24 0-1,0 0 1,0 25 0,0-1-1,1-24 1,-26 0 15,50 75-15,-25-75-1,25 0 1,-25-25 0,0 25-1,1 0 1,-1-24-1,0-26 1,25 0 0,25 1-1,-25-26 1,0-24 0,0 0 30,25-50-46</inkml:trace>
  <inkml:trace contextRef="#ctx0" brushRef="#br0" timeOffset="57500.08">15802 4465 0,'0'-24'0,"0"48"0,-25-73 31,50 24-15,-25 0-16,0-25 15,25 1 1,-50-26 0,0-24-1,-24 50 1,-26 49 0,-49 74-1,50 75 1,74-100-1,25 51 1,74-75 0,25-1-1,-25 26 1,-74 0 0,-50 49-1,-74 50 1,24-100-1,26-24 1,24-50 0,25-49-1,25-1 1,0 51 0</inkml:trace>
  <inkml:trace contextRef="#ctx0" brushRef="#br0" timeOffset="57917.63">16670 4441 0,'0'0'0,"25"-25"16,-50-50-1,0 50-15,1 1 16,-76 24-1,51 0-15,-26 124 16,26 0 0,49 0-1,49-50 1,26-74 0,24-99-1,-25 0 16,1 0-15,-75 24 0,25 75-16,-25-25 15,25 100 1,-25 24 0,24 25-1,1-50 1</inkml:trace>
  <inkml:trace contextRef="#ctx0" brushRef="#br0" timeOffset="58600.07">17042 4292 0,'0'0'0,"25"-25"15,-25 25 16,0 49-31,0 1 16,0 0-16,-25-1 16,25 1-16,0 0 15,0-26-15,0 1 16,25-50 0,50-74-1,24-25 1,-50 50-1,-24 74 1,-25 24-16,0 51 16,0-25-1,0-1 1,0 1 0,50-50-16,-25 0 0,49-25 15,-24 0 1,74-49-1,-50 24 1,-49 50 0,0 50-1,-25 24 1,49 1 0,1-75-1,49-25 1,50-74-1,-99-50 1,-1 0 0,-49 74 15,-24 224 0,24-50-31,-50 1 16,25 173-16,0-125 15,25 1 1,-25 99 0,1-74-1,48-149-15</inkml:trace>
  <inkml:trace contextRef="#ctx0" brushRef="#br0" timeOffset="59333.28">18283 4416 0,'25'-50'16,"-50"100"-16,74-150 0,-49 76 0,25-1 31,0 25-15,-25 49-1,50 51 1,-26-26-1,1-49 1,50 0 0,49-75-1,24-24 1,-98 24-16,25-124 16,-51-24-1,-48 24 1,-1 100-1,0 99 1,-25 124 0,25 74-1,25-25 1,75-98 0,49-26-1,25-74 1,0-25 15,-75-49-15,-49-50-1,-25 49-15,-25 26 16,0 49 0,0 49-1,25 26 1,0-51-16,25 1 15,0 0-15,0-25 16,0 0-16,24-25 31,26-24-15,-51-1 0,-24 75-1,-24 0 1,24 124-1,0-75 1,0 149 0,0-49-16</inkml:trace>
  <inkml:trace contextRef="#ctx0" brushRef="#br0" timeOffset="62066.86">15876 6078 0,'0'0'0,"-24"0"31,24-25-15,24 0 15,26 25-15,-25-25-1,24 25-15,1-24 16,74 73 0,-99 26-1,-75 49 1,-24 0-1,24-75 1,50-24 0,0 0-1,75-50 1,24 0 0,0 0-1,-49 1 1,-25 24 15,-1 0-31</inkml:trace>
  <inkml:trace contextRef="#ctx0" brushRef="#br0" timeOffset="62218.05">16621 6450 0,'0'0'0,"0"50"15,-25 24 1,-25 0-1,-24 26 1,-1-1 0,51-74-16</inkml:trace>
  <inkml:trace contextRef="#ctx0" brushRef="#br0" timeOffset="62599.92">17216 6251 0,'0'0'0,"25"-24"16,-50 24-16,25-25 16,0 0-1,-25 25 1,-24 25-1,24 49 1,25 1 0,25-26-16,49 1 15,50-50 1,-25 0 15,-49-25-15,-25-49-1,-75-1 1,-24-24 0,-50 74-1,74 25-15</inkml:trace>
  <inkml:trace contextRef="#ctx0" brushRef="#br0" timeOffset="63217.17">16273 7492 0,'-24'0'31,"24"-25"0,24 0-15,1 0-1,0 25-15,25 0 16,-26 0-16,1 25 16,25 50-1,-50-26-15,-25 75 31,-25 25-15,-49-74 0,74-26-16,1-24 15,-1-25 1,25 25 0,49-50-1,75 0 1,-24-24-1,-26 49 1,-49-25 0</inkml:trace>
  <inkml:trace contextRef="#ctx0" brushRef="#br0" timeOffset="63399.92">16794 7814 0,'0'0'0,"25"0"47,-50 25-32,25 50 1,-49-1 0,-1 0-1,50-49-15</inkml:trace>
  <inkml:trace contextRef="#ctx0" brushRef="#br0" timeOffset="64420.98">17539 7169 0,'-25'0'31,"25"25"172,0 25-187,0-25-1,0 74 1,25 50 0,-50-25-1,25-50 1,0-49 0,0 0-1,0-50 16,0 0-31</inkml:trace>
  <inkml:trace contextRef="#ctx0" brushRef="#br0" timeOffset="65318.15">15926 8732 0,'0'0'0,"0"25"32,25-25-1,0 0-16,-1 0-15,26 0 16,-25 0 0,25 50-1,-26-1 1,1 1 0,25 24-1,-50 1 1,-25-1-1,-25 1 1,26-51-16,24 1 16,-25-25-16,25 25 31,-25-25-15,75 0-1,49-50 1,50 1-1,-50 24 1,-50 0-16</inkml:trace>
  <inkml:trace contextRef="#ctx0" brushRef="#br0" timeOffset="65484.44">16819 9055 0,'0'25'31,"-25"-1"-15,25 1-16,-24 25 16,24-25-16,-50 49 15,25-24 1</inkml:trace>
  <inkml:trace contextRef="#ctx0" brushRef="#br0" timeOffset="65917.89">17290 8906 0,'0'-25'15,"0"50"-15,0-75 0,0 25 16,25 25 0,0-24-16,0-1 15,0 25 1,24 0-16,26 25 15,-50 74 1,-25-25 0,-25-24-16,0 24 15,0 1 1,25-50 0,75-50-1,73-25 1,-73 25-16</inkml:trace>
  <inkml:trace contextRef="#ctx0" brushRef="#br0" timeOffset="66817.64">15951 10270 0,'0'-25'47,"0"1"0,49-1-32,-24 0-15,50 0 16,49-24 0,-50 49-1,-74 24-15,25 26 16,-75 49 0,-24 0-1,49-74 1,75-25-1,49 0 1,-25 0 0,-49 25-1,0 50 1,-50 24 0,-24-25 15,-26-24-16,-24-1 1,25-49-16</inkml:trace>
  <inkml:trace contextRef="#ctx0" brushRef="#br0" timeOffset="67052.25">16745 10494 0,'0'0'0,"25"0"0,-25 24 15,24 1-15,1 50 16,-74 24 0,-1 0-1,0 0 16,25-74-31</inkml:trace>
  <inkml:trace contextRef="#ctx0" brushRef="#br0" timeOffset="69935.37">16323 10444 0,'0'0'0,"-25"0"16,-24 0 15,24 0-31,0 0 16,-25 25-1,1 0 1,24-25 0,-25-25-1,25 25 1,25-25-16,-24-25 15,-1 25 1,25-49 0,0 0-1,25 24 17,24 25-17,-24-24 1,25 24-1,24 0 1,-49 25-16,49 0 16,-49 50-1,-25-1 1,50 50 0,-50 25-1,0-74-15,0 49 16,-25 25-1,-25 0 17,-49-24-32,25-26 31,-50-49-15,-25-100 30,149 26-46,0 24 0,25-25 32,24 50-17,50 0 1,-49 25-16,25 25 16,-1 24-1,0 1 1,-49-51-1,0-24 1</inkml:trace>
  <inkml:trace contextRef="#ctx0" brushRef="#br0" timeOffset="70503.06">17067 10345 0,'0'0'0,"-25"24"16,25-48 0,25 24-1,0-25-15,25 0 16,49-25-1,-25 50 1,-49 0 0,-25 75-1,-50 24 1,26-49 0,48-25-1,51-25 1,24 24-1,-24 1 1,-100 74 0,-50 1-1,-49-26 1,0 0 0</inkml:trace>
  <inkml:trace contextRef="#ctx0" brushRef="#br0" timeOffset="71568.43">16025 11759 0,'0'25'0,"0"-50"15,0 0 17,-25 25 61,50-25-77,0 25 0,0-25-16,25 0 15,-26 25 1,1 0-16,0 0 15,-25 25 1,-25 50 0,0-50-16,1-1 15,24 1 1,-25-25 0,74 25-1,26-25 1,-1 25-1,-49 24 1,-25 26 15,-25-26-15,0 1 0,-49-25-1,0 0-15,-1-25 31,50-25-15</inkml:trace>
  <inkml:trace contextRef="#ctx0" brushRef="#br0" timeOffset="71850.4">16869 11908 0,'0'24'15,"0"-48"-15,25 73 16,-1-49-16,-24 25 16,0 0-1,25 24-15,-50-24 0,25 25 16,-24-1-16,-1 1 15,-50 49 1,51-49 0,-26-25-1</inkml:trace>
  <inkml:trace contextRef="#ctx0" brushRef="#br0" timeOffset="72118.06">17514 11560 0,'0'-25'16,"0"50"-16,25-50 15,-25 1 1,0 48-1,0 1-15,-25 25 16,25 74 0,0-50-16,-25-24 15,25 74 1,-25-74-16</inkml:trace>
  <inkml:trace contextRef="#ctx0" brushRef="#br0" timeOffset="72937.2">15827 13371 0,'0'0'0,"-25"0"31,25-25-15,50 1-1,-26-1-15,51 0 16,-26 0 0,-49 100 15,0-26-31,-24 1 16,24-25-16,-25 24 15,74-24 16,51-25-15,24-25 0,-50 50-1,-49 49 1,-75 1 0,-24-1-1,-25-24 1,49-25 15,25-25-31</inkml:trace>
  <inkml:trace contextRef="#ctx0" brushRef="#br0" timeOffset="73151.27">16770 13446 0,'0'0'0,"24"0"16,1 24 0,-25 26-1,-25 49 1,-24 25 0,-26 0-1,26-49 1</inkml:trace>
  <inkml:trace contextRef="#ctx0" brushRef="#br0" timeOffset="73534.81">17315 13098 0,'0'0'0,"25"0"0,0-25 16,-25 1-1,49 24 1,-24 24 0,25 51-1,-50 24 1,-25 25-1,0-25 1,0-49 0,50-25-1,75-75 1,48 1 0,-48-1 15,-76 50-31</inkml:trace>
  <inkml:trace contextRef="#ctx0" brushRef="#br0" timeOffset="75919.78">15926 14711 0,'-25'0'16,"0"0"15,1 0-15,48 0 15,26-25-31,-25 25 15,24-25-15,1 25 16,-50 50 0,-25 49-1,-24-25 1,49-49 0,0 0 15,49-25-31,26 0 15,-26 0 1,-24 25 0,0 49-1,-75 75 1,-24-74 0,-1-1-1,1-49 1,49-50-1</inkml:trace>
  <inkml:trace contextRef="#ctx0" brushRef="#br0" timeOffset="76131.48">16670 15058 0,'0'0'0,"25"25"0,0 74 31,-75-49-15,-24 49-1,-1 25 1,26-74-16</inkml:trace>
  <inkml:trace contextRef="#ctx0" brushRef="#br0" timeOffset="76751.8">17539 14612 0,'-25'-25'15,"25"0"1,0 0 0,0 0-1,25 1 1,24-1-16,1 0 16,24 0-1,-24 0-15,-25 0 16,-50 100 15,-50 24-15,51-49-1,24-25-15,74-1 16,50-24 0,-25 0-1,-74 50 1,-25 24-1,-50 26 1,-24-1 0,-50 0 15,-25-24-15,50-51-16</inkml:trace>
  <inkml:trace contextRef="#ctx0" brushRef="#br0" timeOffset="78923">20565 4292 0,'25'-25'15,"-25"0"-15,0 0 16,0 0 15,-25 50 0,0 0-15,0 25-16,-49 49 16,49 0-1,0 25 16,1 0-15,-1 50 0,0 0-1,0 24 1,0-124-16,0 100 16,25-25-1,-24 74 16,-1-148-31,25 73 16,0-73 0,-25 98-1,0 1 1,0-25 0,25 0-1,0 0 1,0-75-1,0 174 1,0-74 0,0 24-1,0-24 1,0-25 0,0 0-1,0-1 1,0-73-16,0 123 15,0-98 1,0-1-16,0 0 16,0 100-1,0-100-15,0 99 16,25-99 0,-25 1-16,25 98 31,-25 25-16,25-99 1,-25 149 0,0-124-1,0 149 1,0-25 0,-25-149-1,25 0-15,0 99 16,-25 0-1,25 1 1,-25-1 0,25 0 15,-24 0-15,24 1-1,0-1 1,-25 25-1,25-25 1,-25 1 0,25-100-16,-25 74 15,0 25 1,25 1 0,-24-1-1,-1-25 1,0 1-1,0-1 1,-24 100 15,49-199-31,-25 75 16,0 24 0,0-49 15,0 25-16,-24-50 1,24 99 0,0-149-1,0 100 1,0-25 0,1-25-1,24-99-15,0 0 31,0-50-31</inkml:trace>
  <inkml:trace contextRef="#ctx0" brushRef="#br0" timeOffset="80005.86">22277 4565 0,'0'-25'32,"24"0"-17,1 0-15,0-24 16,25 24 0,99-50-1,24 26 1,-98 49-16,24 0 15,-74 49 1,-25 75 0,-100 50-1,1-25 1,0-50 0,49-49 15,50-75-16,124-74 1,25-50 0,0-50-1,-50 1 1,-49 49 0,-50 99 15,-50 199-16,50-74 1,0-1-16,50 50 16,49 0 15,-49-99-31,74 0 16,-50-50-1</inkml:trace>
  <inkml:trace contextRef="#ctx0" brushRef="#br0" timeOffset="80453.83">22574 3771 0,'0'0'0,"-24"0"16,-1 0-1,50-25 17,24 25-17,50-25-15,1 0 16,172 0 0,-48 1-1,-125-1 1,-74 25-1,0 0 1</inkml:trace>
  <inkml:trace contextRef="#ctx0" brushRef="#br0" timeOffset="82552.28">10245 5334 0,'0'-25'31,"25"25"1,-25-25-32,25 25 15,0 0-15,24-25 16,26 25 0,49 0-1,-75 0-15,75 0 16,-74 25-1,0-25-15,-1 0 16,1 0-16,24 0 31,1 0-15,-1 0 0,1 0-1,24 0 1,0 25-1,-49-25-15,24 0 16,25 25 0,0-25-1,1 0 1,-51 0 0,75 24-1,25-24 1,-50 0-1,1 0 1,24 0 15,0 0-15,-50 0-16,50 0 16,25 0-1,0-24 1,99 24 15,-174 0-31,1 0 16,-1 0-16,1 0 15,123 0 1,-74 0 0,0 0-1,0-25 1,-49 25-1,-1 0-15,100 0 16,24 0 15,-24-25-15,-25 25 0,-1 0-1,-98 0 1,99 0-1,149 0 1,-26 0 0,76 0-1,24-25 1,25 25 0,-50 25-1,174-25 1,-198 25-1,-150-25 1,174 0 0,1 0-1,-26 0 1,174 0 15,-148 0-15,24 0-1,25 25 1,24-25 0,1 24-1,25-24 1,-1 25 0,26 0-1,173 0 1,-224-25-1,1 25 1,0-1 0,-25 1-1,-25 0 1,-50 0 15,-99 0-15,-123-25-1,-100 24-15</inkml:trace>
  <inkml:trace contextRef="#ctx0" brushRef="#br0" timeOffset="84633.25">11039 5656 0,'-25'0'31,"0"0"16,25 25-47,-24 0 16,24 0-1,-25 24 1,-25 50 0,50-74-1,0 25 1,25-50-1,25 0 1,-1-25 0,-24 0-1,0-24 1,-25-1 15,-25 0-15,25 1-1,-25 24 17,0 25-32,1 0 15</inkml:trace>
  <inkml:trace contextRef="#ctx0" brushRef="#br0" timeOffset="84885.39">11287 5706 0,'0'0'0,"0"25"0,-25-25 15,50 0 16,0 0-15,25-25 0,49 25-1,0-25 1,-49 25 0</inkml:trace>
  <inkml:trace contextRef="#ctx0" brushRef="#br0" timeOffset="85135.22">11436 5606 0,'0'0'0,"-25"0"31,25-24-15,0 48-1,-25 1 1,50 50 0,-25-1-1,25 1 1,-25-1 0</inkml:trace>
  <inkml:trace contextRef="#ctx0" brushRef="#br0" timeOffset="85569.1">11858 5681 0,'0'-25'16,"0"50"-16,0-25 62,-25 25-62,25 0 16,0-1-16,0 1 16,25 0-16,0 0 15,-1-25 1,26 0-1,-25-25 1,0 0 0,-25-24-1,-25-1 1,-25 0 15,25 50-15,-24-25-1,-26 50 1</inkml:trace>
  <inkml:trace contextRef="#ctx0" brushRef="#br0" timeOffset="85870.49">12180 5606 0,'25'0'16,"0"25"15,-50 0-15,25 0-16,0 25 15,-25-26 1,0 26-16,-24 49 16,-1 0-1,1-24 1</inkml:trace>
  <inkml:trace contextRef="#ctx0" brushRef="#br0" timeOffset="86253.58">12329 5954 0,'0'0'15,"0"-25"1,0 50 31,0 0-47,0 49 15,0-49 1,-25 24-16,0-24 16,25 25-16,-24-25 15,24-1 32,24-48-47,26 24 16,-25-25-1,74 0 1,-24-25 0</inkml:trace>
  <inkml:trace contextRef="#ctx0" brushRef="#br0" timeOffset="87302.14">12800 5954 0,'0'-25'63,"25"25"-1,0-25-46,0 25-16,0 0 15,24-25 1,1 1-16,-25 24 16,-1 0 30,-48 24-46</inkml:trace>
  <inkml:trace contextRef="#ctx0" brushRef="#br0" timeOffset="87519.23">12825 6053 0,'0'0'15,"0"25"1,50-25 0,-25 0-1,-1 0-15,51-25 16,-50 0 15,-25 0-31</inkml:trace>
  <inkml:trace contextRef="#ctx0" brushRef="#br0" timeOffset="92485.33">13545 5780 0,'24'0'16,"-24"-25"0,0 25-1,-24-24 32,-1 24-47,0 24 16,0-24-1,0 0 1,1 75 0,-1-26-1,-25 26 1,50-1-1,0-24 1,25-25 0,25-1-1,-26-24-15,51 25 32,-1-50-17,1 1 1,-26-1-1,26-25 1,-26-24 0,-24 24-1,0 25 1,-25-24 0,-25 24-16,25 0 15,-25 25-15,0-49 16,-24 24-1,-26 25 1,1 25 0,0-1 15,49-24-31</inkml:trace>
  <inkml:trace contextRef="#ctx0" brushRef="#br0" timeOffset="93468.95">11039 6946 0,'-25'-25'0,"0"25"32,1 25-17,-1 25 1,0-26-16,0 76 31,0-26-31,25 1 31,25-75-15,25 0 0,-1-50-1,1-24 1,-25-1 0,0 25-1,-50 1 1,0 49-1,-25 0 1,26 0-16,-1 25 16,25-1-1</inkml:trace>
  <inkml:trace contextRef="#ctx0" brushRef="#br0" timeOffset="93687.21">11213 7095 0,'25'0'31,"-1"-25"-31,1 25 0,0 0 16,25 0 0,74-50-1,-25 26 1,-50-1-1,-24 25 1</inkml:trace>
  <inkml:trace contextRef="#ctx0" brushRef="#br0" timeOffset="93952.05">11510 6921 0,'0'0'16,"0"-25"-16,-24 25 15,-1 0 17,25 25-17,-25 0 1,25 74 0,0 1-1,0-1 1,-25 0-1,25-49 1</inkml:trace>
  <inkml:trace contextRef="#ctx0" brushRef="#br0" timeOffset="94219.93">11883 6921 0,'0'0'0,"0"-25"0,-25 50 47,25 0-32,-25 25-15,25-1 16,-25 51-1,0-26 1,0 0 0,25-49-16,0 0 15</inkml:trace>
  <inkml:trace contextRef="#ctx0" brushRef="#br0" timeOffset="95152.96">12205 7120 0,'0'-25'93,"0"0"-61,25 25-32,-25-25 47,25 25-32,-25-25 141,24 1-156,-24-1 16,-24-25 15,24 25-15,-25 25 0,25-24-16,0-1 15,-25 25 1,0 0 15,25-25 0,25 25 1,-25 25-32,25 24 31,0 51-16,-1-1 1,-24-25 0,-24 1-1,-1-1 1,0-24 0,-49-1-1,-1-24 1</inkml:trace>
  <inkml:trace contextRef="#ctx0" brushRef="#br0" timeOffset="95752.14">10816 6772 0,'-25'0'16,"25"25"31,-50 0-47,50 0 15,-24 0-15,-26 74 16,25 25-1,25-25 1,0 0 0,25 1-1,25-26 1,-26-49 0</inkml:trace>
  <inkml:trace contextRef="#ctx0" brushRef="#br0" timeOffset="96254.93">12428 7368 0,'0'-50'15,"0"75"48,0 0-48,0 0-15,-25 24 0,1 1 16,-51 74 0,1 0-1,24-74-15,1 49 16,24-25 15</inkml:trace>
  <inkml:trace contextRef="#ctx0" brushRef="#br0" timeOffset="96553.28">12428 7665 0,'0'0'0,"25"0"0,-25-24 46,-25 48-46,25 51 16,-25 24 0,1-49-1,24-25 17,49-50-17,1 0 1,0 25-16,24-50 15</inkml:trace>
  <inkml:trace contextRef="#ctx0" brushRef="#br0" timeOffset="96871.07">12751 7343 0,'-50'-25'15,"50"0"16,25 25-15,0 0 0,0-24-16,-1 24 15,51-25 1,-50 25 0</inkml:trace>
  <inkml:trace contextRef="#ctx0" brushRef="#br0" timeOffset="97055.27">12676 7541 0,'-24'0'0,"48"0"0,-73 0 16,49 25-1,25-25 1,24 0-1,1-25 1</inkml:trace>
  <inkml:trace contextRef="#ctx0" brushRef="#br0" timeOffset="98103.86">13346 7169 0,'0'-24'79,"-25"24"-64,25 49 1,-24-49-16,-1 50 15,0-25 1,25 49-16,-25-24 16,0-1-1,50 1 1,0-50 0,25 25-1,-26-25 1,26-50 15,-25 0-15,0 1-1,-50 24 1,25 0-16,0 0 0,-50-24 31,25 49-15,25-25-16,0 0 15,-24 25 1,-1 0 0,0 0 15</inkml:trace>
  <inkml:trace contextRef="#ctx0" brushRef="#br0" timeOffset="98316.31">13545 7442 0,'0'50'31,"0"-25"-15</inkml:trace>
  <inkml:trace contextRef="#ctx0" brushRef="#br0" timeOffset="99006.86">13892 7020 0,'0'0'15,"0"-24"-15,-25 24 16,0 0-1,0 0 1,-24 0-16,24 0 16,-25 24-1,26-24 1,24 25 46,0 0-46,0 0 0,0 0-1,24 0-15,-24-1 16,0 1-16,0 50 16,25-51 15,-25 1-16,25-50 17,0 1-17,0 24 1,-1 0 0,1 0-1,0 24 1,-25 26-1,0 0 1,-25 24 0,0-24-1,-24-1 1,-1 1 0,1-25-1</inkml:trace>
  <inkml:trace contextRef="#ctx0" brushRef="#br0" timeOffset="100287.13">11064 8534 0,'0'-25'16,"-25"25"15,0 25-15,0 0-1,1-1-15,-1 1 16,-25 99 0,25-25-1,25-24 1,25-26 0,0-49-16,0 0 15,49-24 1,-49-1-16,50-50 15,-51 1 1,-24 0 0,-24-1 15,-26 50-15,0 25-1,1 0 1,49 25-16</inkml:trace>
  <inkml:trace contextRef="#ctx0" brushRef="#br0" timeOffset="100487.11">11213 8807 0,'0'0'16,"25"0"-1,24 0-15,-24 0 16,0-25-16,74 0 31,-49-25-31,-26 50 16</inkml:trace>
  <inkml:trace contextRef="#ctx0" brushRef="#br0" timeOffset="100741.18">11436 8559 0,'0'0'0,"-25"0"16,25-25-16,-25 25 15,25 25 1,0 24-1,0 26 1,0 24 0,0 25 15,-24-75-31,24 1 16</inkml:trace>
  <inkml:trace contextRef="#ctx0" brushRef="#br0" timeOffset="101054.57">11758 8559 0,'0'-25'15,"0"50"-15,25-50 16,-25 0-16,25 25 15,0 25 1,-25 74 0,-25-49-1,25 24 1,-25-49 0,50-25-1,25 0 1,24-25-1,-49 0 1</inkml:trace>
  <inkml:trace contextRef="#ctx0" brushRef="#br0" timeOffset="101354">12056 8484 0,'0'0'16,"0"-25"0,0 1-1,25 24 1,-25 24 0,50 76 15,-50-51-31,0 26 15,0 49 1,-50 0 0,-49-25-1,49-49-15,-24-26 16</inkml:trace>
  <inkml:trace contextRef="#ctx0" brushRef="#br0" timeOffset="101820.93">10667 8633 0,'0'25'47,"0"0"-31,0-1 0,0 26-16,-25 0 0,25-1 15,0 75 1,50-24-1,49-1 1,-25-74-16</inkml:trace>
  <inkml:trace contextRef="#ctx0" brushRef="#br0" timeOffset="102272.26">12379 8683 0,'-25'24'47,"25"1"-47,-25 0 15,0 25-15,0-1 16,1 1 0,-51 99-1,1 0 1,-1-1 0,26-24-1,24-24 1</inkml:trace>
  <inkml:trace contextRef="#ctx0" brushRef="#br0" timeOffset="102573.06">12304 9253 0,'0'0'0,"25"0"31,-25 25-15,25-25-16,-25 99 15,-50 0 17,25 1-17,1-76 1,48-24-1,1-24 1,74-26 0,-74 25-16</inkml:trace>
  <inkml:trace contextRef="#ctx0" brushRef="#br0" timeOffset="102920.17">12751 9055 0,'25'0'94,"-1"-25"-94,26 25 15,-50-25-15,25 25 16,0-25-1</inkml:trace>
  <inkml:trace contextRef="#ctx0" brushRef="#br0" timeOffset="103119.93">12726 9303 0,'0'0'0,"0"25"0,-25-25 31,50 0-15,25 0-1,-26-25 1,26 0 0</inkml:trace>
  <inkml:trace contextRef="#ctx0" brushRef="#br0" timeOffset="103773.46">13594 8732 0,'0'-25'16,"-25"25"-1,1 0 32,-1 25-15,25 0-32,-50 74 15,25 25 1,1 25-1,-1-25 1,25-74 0,0-25-1,25-25 48</inkml:trace>
  <inkml:trace contextRef="#ctx0" brushRef="#br0" timeOffset="108519.19">11362 10816 0,'0'-25'47,"0"50"0,-25 0-47,25 24 16,0 1-16,0 0 15,-25 24 1,25 25 0,0-49-1,0-25 1,0 0 0</inkml:trace>
  <inkml:trace contextRef="#ctx0" brushRef="#br0" timeOffset="108756.58">11709 11064 0,'0'0'0,"0"-25"15,25 25 1,-25 25-1,0 0 1,0 0-16,0 0 16,0-1 15</inkml:trace>
  <inkml:trace contextRef="#ctx0" brushRef="#br0" timeOffset="109437.47">12329 10742 0,'0'-25'0,"0"0"16,25 25-16,-50-25 31,0 50-15,-24-25-16,24 25 16,-50-25-1,51 0 16,24 25 16,0-1-47,-25 26 16,50-25 0,-25 24-1,-25 1 1,25 0-1,0-26 1,25-48 47,-1 24-48,1 0 1,0-25-16,0 50 15,0-25-15,-1 0 16,1 49 0,0-24-1,-25 50 1,0-1 0,-50 25-1,1-74 1,-1-25 15,1 0-31</inkml:trace>
  <inkml:trace contextRef="#ctx0" brushRef="#br0" timeOffset="111806.6">11238 12329 0,'0'-25'78,"0"50"0,-25-25-78,25 25 16,-25 0-16,0-25 16,25 25-16,-25 49 15,-24 1 17,24-1-17,25-49-15,0 74 16,25-25-1,49-49 1,1-25 0,-1-49-1,-24-1 1,-26 0 0,1 1-1,-25 24 1,0 0-1,-25 0 1,-24-24 0,-1-1-1,25 50 1,1 0 15,-1 0-15,0 0-1,25 25 1</inkml:trace>
  <inkml:trace contextRef="#ctx0" brushRef="#br0" timeOffset="112086.11">11709 12652 0,'0'0'0,"25"0"0,-25 25 32,0-1-17,0 1 1,0 0-1,0 0 1</inkml:trace>
  <inkml:trace contextRef="#ctx0" brushRef="#br0" timeOffset="112752.98">12230 12354 0,'25'-25'16,"-50"50"-16,50-75 15,-50 50 17,0 0-32,-25 0 15,26 25-15,-26 0 16,25 0 0,0-25-1,25 25 32,25-1-31,-25 1-16,0 25 15,0 49 17,0-24-17,0-26 1,0-24-1,25-50 17,0 0-32,24 1 15,1-1 1,0 25 0,-26 0-1,1 25 1,-25 24-1,-25 26 1,-24 24 0,-26-25-1,-49 1 1,50-51 0</inkml:trace>
  <inkml:trace contextRef="#ctx0" brushRef="#br0" timeOffset="117536.27">10766 14413 0,'0'-25'31,"-25"25"0,25 50 63,-24-25-78,24 49-16,0 1 15,0-1-15,0 0 16,0 1-1,-25 49-15,25-50 32,0-49-17,0 0 1</inkml:trace>
  <inkml:trace contextRef="#ctx0" brushRef="#br0" timeOffset="119108.95">10469 16026 0,'-25'-25'0,"25"50"62,-25 24-46,25-24 0,0 25-16,0-1 15,-25 50 1,0 1-1,1-26 1,24-49 0,0 0-1</inkml:trace>
  <inkml:trace contextRef="#ctx0" brushRef="#br0" timeOffset="119373.14">10841 16298 0,'0'0'0,"0"-24"47,0 48-32,-25 1-15,25 0 16,0 0 0,0 0 15,0-50-15</inkml:trace>
  <inkml:trace contextRef="#ctx0" brushRef="#br0" timeOffset="120004.98">11510 15976 0,'25'0'15,"-50"0"-15,50-25 16,-25 0-16,25 1 15,-50-1 1,-24 0 0,-26 50-1,1-25 1,49 25 0,-25-25-1,50 24 16,-24 1-15,24 50 0,-25-26 15,0-24-31,25 0 16,0 0 46,25-25-46,0 0-16,24-25 15,-24 25 1,25 25 0,-26-1-1,1 26 1,0 24-1,-50 1 1,0-1 0,-49-24-1,24-50 1,-74 25 0,50-25-16</inkml:trace>
  <inkml:trace contextRef="#ctx0" brushRef="#br0" timeOffset="121552.9">10518 17539 0,'0'0'0,"0"-25"94,25 0-79,25 0 1,-26 1-1,26-1-15,0 25 0,-1 0 16,1 0-16,-1 49 16,-49 26-1,0 49 17,-49 0-17,-26 0 1,26-50-1,49-24-15,-25 0 16,0-50 0,50 0-1,124-75 17,-75 50-17,1 1-15,-1-1 0,25-25 16,-24 50-1,-50 0 17,-1 0 15</inkml:trace>
  <inkml:trace contextRef="#ctx0" brushRef="#br0" timeOffset="125090.02">21632 5805 0,'0'0'0,"0"-25"62,24 50-46,-24-50 15,0 50 1,0 0-17,-24-25-15,24-25 31,0 0 1,0 50-1,0-50 141,-25 50 93,0 0-265,25 0 16,-25 24-16,0 50 16,25-49-1,-49 49 1,24-24 0,0-26-1,25-24 1,0 0 62,0-50-78,25 0 78,0 25-62,0-25-16,-1 25 15</inkml:trace>
  <inkml:trace contextRef="#ctx0" brushRef="#br0" timeOffset="127733.06">20887 7293 0,'0'-24'16,"0"48"-16,0-73 46,0 74 17,0 24-47,-24 50-1,24-49-15,-25-25 16,25 24-16,-25-24 15,25 25 1,0-25 0,0-1 15</inkml:trace>
  <inkml:trace contextRef="#ctx0" brushRef="#br0" timeOffset="127998.68">21284 7591 0,'0'0'15,"25"0"1</inkml:trace>
  <inkml:trace contextRef="#ctx0" brushRef="#br0" timeOffset="128704.92">22004 7219 0,'0'0'16,"25"0"-16,-25-25 15,0 0-15,24 25 16,-24-24 15,-49 24 1,-26 0-17,1 0 1,0 0-1,24 24 1,25 1 0,0-25-16,25 25 15,0 0 1,0 0-16,50 24 16,-25-24-1,0 25 1,-1-1-1,-24-24 1,0 0 15,25-50 1,0 25-17,49-25 1,1 0-1,-50 25-15,-1 0 16,51 75 0,-50-1-1,-25 25 1,-75-24 0,1-1-1,-25-24 1,49-25-1,0-25 1,26 25 0</inkml:trace>
  <inkml:trace contextRef="#ctx0" brushRef="#br0" timeOffset="130918.4">21408 8683 0,'0'-25'32,"25"25"-17,-50 0 16,25 25 1,-24-25 46,73-25 172,1 25-235,-25 0-15,49 0 16,-24 0-16,24 0 16,-24 25-1,-25 24 1,-25 1 0,-25 24-1,-25 25 1,-49 1-1,49-51 1,-99 75 15,125-124-15,24 25 0,49-25-16,-24-25 15,124 25 1,25-24-1,-26-1 1,-24 25 0,-74 25-1,-25-25 1</inkml:trace>
  <inkml:trace contextRef="#ctx0" brushRef="#br0" timeOffset="132446.04">20838 10295 0,'0'0'0,"25"-25"62,-1 25-62,1 0 16,25-25 0,-1 50-1,1 25 1,-50-1 0,-25 51-1,-24-1 1,-51 25-1,51-74-15,24-26 16,0-24 0,75 0 15,-1 0-31,175-49 31,-199 24-15,24 25-1,-24 0 1,-25-25 0</inkml:trace>
  <inkml:trace contextRef="#ctx0" brushRef="#br0" timeOffset="132668.72">21483 10543 0,'25'-25'32,"-1"50"-1,-24 0-15,0 0-16,0 0 31</inkml:trace>
  <inkml:trace contextRef="#ctx0" brushRef="#br0" timeOffset="133304.81">22252 10221 0,'-25'-50'47,"0"50"-31,-24 0-16,-26-25 0,26 25 15,-1 0 1,0 0-1,26 0 1,24 25 31,24 25-31,-24-26-1,50 76 1,-25-1-1,-25-25 1,0 1 0,-25-50-1,50-50 17,0 25-17,49-50 1,-49 50-16,49 0 15,-24 0 1,-1 50 0,-24-25 15,0 24-15,-50 1-1,-24-1 1,-1 1-1,0-50-15</inkml:trace>
  <inkml:trace contextRef="#ctx0" brushRef="#br0" timeOffset="135841.94">20838 11784 0,'0'-25'78,"25"25"-46,-1 0-32,26 0 15,-25 0-15,24 0 16,1 25-16,-25-25 16,25 24-16,-26-24 15,1 25-15,0 25 16,-50 49-1,-99 50 17,25-75-17,74-49 1,75-25 15,24-25-31,1 0 16,73 1-1,-48-1 1,-51 25 0,-24 0-16</inkml:trace>
  <inkml:trace contextRef="#ctx0" brushRef="#br0" timeOffset="140022.07">20813 13346 0,'-25'0'15,"25"-49"1,0 24 15,0 0-31,25 0 32,0 25-17,49 0 1,25 0-1,-24 25 1,-25 25 0,-75 24-1,-25 50 1,-74 0 0,50-49-1,24-26 1,50-24-1,-25-25 1,75 0 0,49-50-1,0 1 1,25-26 0,-49 51-1</inkml:trace>
  <inkml:trace contextRef="#ctx0" brushRef="#br0" timeOffset="140237.81">21532 13470 0,'0'0'16,"0"25"46,0 0-46,0 0-1</inkml:trace>
  <inkml:trace contextRef="#ctx0" brushRef="#br0" timeOffset="140823.31">22103 13198 0,'25'-25'16,"-25"0"-16,-25 75 0,75-125 16,-50 50-1,0 0-15,-25 1 16,-50-1-16,1 50 15,24-25 1,26 0 0,-1 0 15,25 24-15,0 1-1,25 50 1,-25-1-1,0 1 1,0-26-16,0 1 16,0-25-1,0 24 1,49-74 31,-24 25-47,49-24 15,1-1 1,-1 25 0,-24 49 15,-50-24-31,0 50 16,-50 49-1,-24-25 1,-50-25-1,0-24 1,74-25-16</inkml:trace>
  <inkml:trace contextRef="#ctx0" brushRef="#br0" timeOffset="143041.54">21210 15108 0,'-25'0'16,"25"-25"15,25 25 47,0-25-78,24 25 16,1-25-16,0 0 15,-1 25-15,-24 0 16,49-24 0,-49 48-1,-74 51 1,-26 24-1,26-24 1,49-51 0,0 1-1,74-25 1,75-25 0,0 50 15,-100 0-16,-49 74 1,-49 0 0,-75 1-1,24-26 1,-48-24 0,98-50 15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5-04T04:39:48.947"/>
    </inkml:context>
    <inkml:brush xml:id="br0">
      <inkml:brushProperty name="width" value="0.05292" units="cm"/>
      <inkml:brushProperty name="height" value="0.05292" units="cm"/>
      <inkml:brushProperty name="color" value="#FF0000"/>
    </inkml:brush>
  </inkml:definitions>
  <inkml:trace contextRef="#ctx0" brushRef="#br0">27610 4961 0,'0'0'0,"0"-24"16,0-1 0,0 0 30,50 25-30,-1-25-16,75 0 16,-49 25-1,-26 0-15,-24 0 16,25 50 0,-100 74-1,-49 25 1,25-50-1,49-74 1,74-50 15,1-24-31,49-75 16,-24 24 0,-75 51-1,24 24-15,-24 74 31,-24 26 1,24-1-17,0-49 1,0 0 0</inkml:trace>
  <inkml:trace contextRef="#ctx0" brushRef="#br0" timeOffset="194.55">28354 5210 0,'25'0'15,"-50"0"-15,75 24 16,-75 51 0,0-1-1,25 25 1,0-49 15,25-25-31</inkml:trace>
  <inkml:trace contextRef="#ctx0" brushRef="#br0" timeOffset="395.51">28677 5234 0,'0'-24'16,"0"-1"0,25 25-16,-1 0 15,1 0-15,124-25 16,0 0 0,-99 0-1</inkml:trace>
  <inkml:trace contextRef="#ctx0" brushRef="#br0" timeOffset="610.93">28925 5036 0,'-25'0'0,"50"0"0,-75 0 16,50 25 31,0 49-32,0 25 1,0 1 0,0-1-1,25-74-15</inkml:trace>
  <inkml:trace contextRef="#ctx0" brushRef="#br0" timeOffset="1112.64">29322 4837 0,'0'0'0,"25"-24"0,-25-1 16,24 25-1,-24-25-15,25 25 16,50 0-1,-51 0 1,1 25-16,0 0 16,0-1-16,-25 26 15,0 0-15,-25 49 16,0-25 0,0-49-1,25-50 1,50-49 15,25-25-15,-26-25-1,-24 49 1,-25 50 0,-25 50-1,0 50 1,-24 98-1,49-73 1,25-26 0,-1-24-1,1-50 1</inkml:trace>
  <inkml:trace contextRef="#ctx0" brushRef="#br0" timeOffset="1345.91">29868 5110 0,'24'0'16,"-48"0"-16,73 0 16,-49-24-1,0 48 1,0 26 0,-25 49-1,50-49-15,-25-25 16,99 24-1,-49-24 1,0-50-16,-26 25 16,1 0-1</inkml:trace>
  <inkml:trace contextRef="#ctx0" brushRef="#br0" timeOffset="1685.88">28057 5954 0,'-50'0'16,"100"0"-16,-150 25 0,100-1 0,50-24 46,0 0-46,49-24 16,248-1 0,-124 0-16,1 0 15,24 0-15,149-49 16,49-25 15,-297 74-15,-124 25-16,-50 0 31</inkml:trace>
  <inkml:trace contextRef="#ctx0" brushRef="#br0" timeOffset="2130.09">29024 6375 0,'0'0'15,"-49"25"-15,-1 0 0,25 0 16,0 0 0,25 49-1,25 25 1,25 100 0,-75-125-1,25-49 16,0-50-15,0-24 0,74-75-1,1 0 1,-1 49 0,-24 75-1,-25 0 1,-1 50-16,1 24 15,25 25 1,-25-49 0,24-50-1,1 0 1,-1-25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5-04T04:33:01.181"/>
    </inkml:context>
    <inkml:brush xml:id="br0">
      <inkml:brushProperty name="width" value="0.05292" units="cm"/>
      <inkml:brushProperty name="height" value="0.05292" units="cm"/>
      <inkml:brushProperty name="color" value="#FF0000"/>
    </inkml:brush>
  </inkml:definitions>
  <inkml:trace contextRef="#ctx0" brushRef="#br0">4515 1315 0,'0'0'0,"-25"0"16,0 0-1,0 49 32,25-24-47,0 25 16,0 74-1,-24-50-15,24-24 16,0 0 0,0-26-1,0-48 1</inkml:trace>
  <inkml:trace contextRef="#ctx0" brushRef="#br0" timeOffset="333.78">4391 1389 0,'0'-25'0,"0"50"0,0-74 16,-25 49 0,25-25 15,74 25-15,50 0-1,1 25 1,-1-25-1,-25 24 1,-74 1 0,-25 50-1,-50 24 1,-74 25 0,0-25-1,0-49 1,49-50-1,26 0-15,24-25 16</inkml:trace>
  <inkml:trace contextRef="#ctx0" brushRef="#br0" timeOffset="631.69">5309 1414 0,'24'-25'15,"-24"0"32,0 50-31,0 25-1,0-25-15,25 24 16,-50-24-16,25 99 16,-24-49-1,-1-51 1</inkml:trace>
  <inkml:trace contextRef="#ctx0" brushRef="#br0" timeOffset="792.68">5333 1364 0,'0'-24'0,"0"48"0,-24-48 47</inkml:trace>
  <inkml:trace contextRef="#ctx0" brushRef="#br0" timeOffset="1099.77">5730 1364 0,'0'0'0,"25"0"15,-25 25 1,-25-25-1,1 25-15,-1 25 16,25-26 0,0 26-1,0 0 1,0-26 0,0 51-1,-50-25 1,1-1-1,-26-24 1,26-25 0</inkml:trace>
  <inkml:trace contextRef="#ctx0" brushRef="#br0" timeOffset="1384.78">6276 1141 0,'0'0'15,"0"-25"-15,25 25 32,-50 25-32,25 0 15,0 74 1,-25-24-16,50 49 15,0-50 17,49-24-17,1-26 1,-26-24 0</inkml:trace>
  <inkml:trace contextRef="#ctx0" brushRef="#br0" timeOffset="1699.94">6475 1464 0,'0'0'0,"0"-25"0,-25 25 16,25-25-1,49 0 1,1 0 0,24 50-1,-49 0-15,-25 74 16,0 0-1,0-24 17,0-100-17,25-74 17,25 0-17,-1-1 1,1 51-1,-25 24-15</inkml:trace>
  <inkml:trace contextRef="#ctx0" brushRef="#br0" timeOffset="1951.71">7120 1315 0,'0'-25'32,"24"50"-17,-24 0-15,0-1 16,0 26 0,0 49-1,0-24 1,0-26-1,25-49-15,25-25 16</inkml:trace>
  <inkml:trace contextRef="#ctx0" brushRef="#br0" timeOffset="2299.91">7318 1315 0,'0'0'0,"74"-174"16,-24 50 0,-50 74-1,25 75 1,-25 99-1,-25 25 1,0-25 0,25-99-1,0 0 1,75-25 0,24-50-1,25 50 1,-50 25-1,-49 49 1,-50 1 0,-24-1-1,-50-24 1,-1-50 0,26-25-1,74-49 1</inkml:trace>
  <inkml:trace contextRef="#ctx0" brushRef="#br0" timeOffset="2684.27">8112 1389 0,'0'-25'0,"0"50"16,0-25-1,-25 25 1,25 0-16,25 0 16,-25-1-16,25 1 15,24 0 1,-24-50 0,-25 0-1,25 1-15,0-51 16,-25 50 15,0 50 0,0 0-31,0 0 16,0 99 0,25-75-1,24-24 1,1-25-16</inkml:trace>
  <inkml:trace contextRef="#ctx0" brushRef="#br0" timeOffset="2900.11">8682 868 0,'0'0'0,"25"-74"0,-25 49 15,0 50 16,25 74-15,25 50 0,-50 25-1,0 24 17,0-49-32</inkml:trace>
  <inkml:trace contextRef="#ctx0" brushRef="#br0" timeOffset="3133.76">8732 1364 0,'0'-49'0,"0"98"0,0-148 15,25 25 1,0 24 0,24 25-1,26 25 1,-26 75-1,-49 49 1,0-50 0,0-24-1,0-25-15,50-50 16,-25 25-16</inkml:trace>
  <inkml:trace contextRef="#ctx0" brushRef="#br0" timeOffset="3350.16">9228 1315 0,'25'-25'16,"-50"50"-16,75-75 15,-100 100 17,1 24-17,24 1 1,25-26 0,49-24-1,26-25 1,-50-25-1,-1-49 1,1 24 0,0-24-16</inkml:trace>
  <inkml:trace contextRef="#ctx0" brushRef="#br0" timeOffset="3619.86">9675 1141 0,'0'50'16,"0"-100"-16,-25 199 15,25-50 1,0 0 0,25-74-1,0-50 1,-1-24 0,1-1-16,25-99 15,24 75 1,-49 49-1,0 50 17,0 74-17,-1 25 1</inkml:trace>
  <inkml:trace contextRef="#ctx0" brushRef="#br0" timeOffset="4282.91">11758 1216 0,'-24'0'0,"48"0"16,-73-25-16,24 0 0,0 25 15,-49 25 1,24 0 0,-24 148-1,74-98 1,49-51 0,26-24-1,24-49 1,-74 24-1,0-25-15,-25 1 16,0-1-16,-25-49 16,-25 74-1,25 0 1,1 50 0,73 25-1,224-25 16,-198-25-31,98-50 32,-123 25-32,49-49 15,-74-26 1,-50 26 0,0 49-1,0 25 1,-24 75-1,-26 74 1,26 74 0,-26 25-1,1-25 1,24-49 0,1-100-1</inkml:trace>
  <inkml:trace contextRef="#ctx0" brushRef="#br0" timeOffset="4467.64">11684 1861 0,'0'-25'16,"0"-25"-1,25 25 1,24-24-1,100-26 1,75-24 0</inkml:trace>
  <inkml:trace contextRef="#ctx0" brushRef="#br0" timeOffset="4782.92">13718 967 0,'0'-49'16,"0"98"-16,0-123 31,0 99-15,0 0-1,-25 49-15,-49 100 16,0 24 0,-50 1-1,24-75 1,51-50 0</inkml:trace>
  <inkml:trace contextRef="#ctx0" brushRef="#br0" timeOffset="5082.67">13346 1141 0,'0'0'16,"-25"-25"-16,25 1 31,0-1-16,25 74 1,-25-24 0,25 25-16,25 74 15,-1 0 1,1 0 0,-25 0-1,-25-50 1,24-49-1</inkml:trace>
  <inkml:trace contextRef="#ctx0" brushRef="#br0" timeOffset="5398.52">13445 843 0,'0'0'0,"-74"-124"31,74 100-31,-25-1 16,50 0 15,25 50-31,24-25 15,100-25 1,-1 25 0,-123-25-16,0 25 15</inkml:trace>
  <inkml:trace contextRef="#ctx0" brushRef="#br0" timeOffset="6481.92">5333 2878 0,'25'0'31,"-25"49"0,0 1-31,-25 0 16,1 74-1,24-50 1,0-49 0,74-50-1,-49 0-15,25-24 16,-1-26 0,-24 26-1,0 73 1,-25 51 15,25-26-15,24-24-1,-24-25 1,25-49 0,-1-26-1,-49-24 1,25 24-1,-25 51-15,0-1 32</inkml:trace>
  <inkml:trace contextRef="#ctx0" brushRef="#br0" timeOffset="6716.72">6202 3051 0,'0'25'78,"0"0"-78,0 0 16,-25 24-1,25 1-15,0-25 16,-25 0-16,25-1 0</inkml:trace>
  <inkml:trace contextRef="#ctx0" brushRef="#br0" timeOffset="6879.65">6152 2803 0,'0'0'16,"-25"-25"15</inkml:trace>
  <inkml:trace contextRef="#ctx0" brushRef="#br0" timeOffset="7100.81">6599 2704 0,'0'0'15,"24"25"17,-48 0-17,24 24-15,0 50 16,0-24-1,-25-1 1,25 100 0,-25-124-16</inkml:trace>
  <inkml:trace contextRef="#ctx0" brushRef="#br0" timeOffset="7549.5">6524 3151 0,'25'-25'16,"-50"50"-16,75-100 16,-50 50-1,99-24 1,0-26 0,1 1-1,-76 74 1,1 0-1,-25 25-15,0 49 32,0 25-17,25-24 1,-25-50 0,25-1-1,24-73 1,26-1-1,-26-24 1,-49 49 0,25 25-16,0 50 15,0 24 1,0 25 0,-25-49-1,49-1 1</inkml:trace>
  <inkml:trace contextRef="#ctx0" brushRef="#br0" timeOffset="7882.71">8261 2878 0,'49'0'31,"-24"24"-15,-25 1-16,25 25 15,-25 24-15,-25 50 16,0-49 0,25-50-1,25-100 16,74-49-15,1-50 15,-51 125-31,-24-1 16,25 50-16</inkml:trace>
  <inkml:trace contextRef="#ctx0" brushRef="#br0" timeOffset="8332.49">8732 3126 0,'50'0'16,"-100"0"-16,124-25 0,-24 25 0,0-25 15,-1-24 1,-49-26 0,-24 75-1,-26 25 1,0 49-1,25 50 17,100-74-17,49-50 1,50-25 0,-26-24-1,-24-26 1,-74-24-1,-50 49 1,-25 75 15,0 25-31,-24 99 16,24-50 0,0 25-16,-99 298 31,50-298-31,24-25 15,25-25 1,25-49-16</inkml:trace>
  <inkml:trace contextRef="#ctx0" brushRef="#br0" timeOffset="8582.94">9402 3399 0,'0'0'0,"74"-174"31,-49 124-31,0 26 16,24-1-16,1 0 15,-25 25 1,-25 99 0,-25 25-1,-25 0 1,26-74 15</inkml:trace>
  <inkml:trace contextRef="#ctx0" brushRef="#br0" timeOffset="10700.08">10121 2580 0,'25'-50'15,"-50"100"-15,50-124 0,-25 49 32,-25 50-32,25-1 15,-25 51-15,-24 98 16,24 1 0,25-50-1,25-74 1,124-50-1,0-50 1,-25-49 0,-50-25 15,-74 49-15,-99 100-1,0 74 1,24 26-1,50-26 1,50-74 0,25-25-1,49-50 1,-25-24 0,-24-26-1,-50 75 1,0 50 15,0 0-31,0 25 16,0 49-1,74 0 1,26-74 0,24-25-1,0-74 1,-50-50-1,-49 24 1,-25 51 0,-50 49-1,25 24-15,-24 51 16,24 24 0,0-24-1,50 24 1,25-50-1,49-49 1,50-49 0,-75-50 15,-49-25-15,0 49-1,-50 125 16,25-25-15,0 24 0,0-24-16,25 25 0,24 24 15,1-24 17,0-75-32,-1 0 15,26-74 1,24 24-1,-74 75 1,-1 25 0,-24 50 15,-24 24-15,-26-50-1,75-49 16,99-99-15,-25 0 0,-49 74-1,-25 25 1,-25 25 0,0 0-16,0 0 15,-25-25 1,25 24 15,99-48-15,-49-26-1,-26 50 1,1 25 15,0 0-15,-25-1-1,50 1 1,-26-25-16,51 0 16,-1-25-1,-49-49 1,25 0 0,-1-26-1,-24 51 16,-50 49-15,-49 74 0,-1 25-1,26 1 1,24-51 0,75-24-1,24-75 1,25 1-1,1-50 1,-26 49 0,-74 25-1,0 0 17,25 50-32,0-25 31,-1 0-16,1 0-15,0-25 0,25 0 16,-1-24 0,-24 49 15,0 0-15,-25 49-1,0 26 1,25 24-1,-1-74-15,-24 0 16,25-25-16,50 25 16,-1-75-1,125-322 32,-150 273-47,26-25 16,-51 24-16,26-24 15,-50 174 17,-25 74-17,-24 74 17,49-98-32,-25-1 15,0 75 1,-25-75-1,50-74-15</inkml:trace>
  <inkml:trace contextRef="#ctx0" brushRef="#br0" timeOffset="10883.68">13445 2878 0,'0'-25'16,"0"50"-16,0-75 0,0 25 15,25 0 1,0 25 0,25 0-16,49-24 31,-50 24-31</inkml:trace>
  <inkml:trace contextRef="#ctx0" brushRef="#br0" timeOffset="12533.75">3647 5855 0,'-25'0'15,"50"0"-15,-75-25 0,25 25 16,0-25-1,25 0-15,0 0 16,25 1 15,25-1-15,-25 25-16,74 0 16,25 25-1,-50 49 1,-49 0-1,-25 50 1,-99 25 0,49-99-1,1-25-15,-26-1 16,75-48 15,25-26-31,25-24 16,74-75-1,49-74 17,-49 123-17,-74 51 1,-50 73 15,-50 76-15,-24 49-1,0-1 1,74-48 0,49-26-1,75-49 1,25-50 0,-75 0-16</inkml:trace>
  <inkml:trace contextRef="#ctx0" brushRef="#br0" timeOffset="12932.51">3671 5185 0,'0'0'16,"0"-25"0,-24 25 15,48-25-16,26 25 1,49 0-16,25-25 16,124 1-1,-148 24 1,-1-25 0,-99 0 15,-25 25-31</inkml:trace>
  <inkml:trace contextRef="#ctx0" brushRef="#br0" timeOffset="14734.71">3746 7665 0,'0'-24'16,"0"-1"46,0 50-46,-25-1-16,0 1 16,0 25-16,-24 0 15,24-1-15,-25 50 16,26-49 0,24 0-16,0-1 15,99 26 1,50-75-1,-25-25 1,-25 0 15,-49-49-15,-50-26 0,-50 1-1,0 0 1,-24 49-1,24 25-15,-24 1 16,-1 24 0,51 0-1</inkml:trace>
  <inkml:trace contextRef="#ctx0" brushRef="#br0" timeOffset="15516.91">2977 9501 0,'0'0'0,"0"-25"31,0 1-15,-25 24 15,25 24-31,-74 51 16,49-50-1,0 24 1,50 150 15,49-174-15,1-1-1,24-24-15,-50-49 32,-24-1-17,-25-24 1,-49-26-1,24 51-15,-25-1 16,-24 50 0,-1-25-1,51 50 1</inkml:trace>
  <inkml:trace contextRef="#ctx0" brushRef="#br0" timeOffset="15686.82">3473 9650 0,'0'0'15,"25"0"-15,0 0 16,-25 25 31,0 0-32</inkml:trace>
  <inkml:trace contextRef="#ctx0" brushRef="#br0" timeOffset="16250.43">4093 9303 0,'0'0'16,"0"-25"-16,-25 25 16,1 0-16,-26 0 15,-49 0 1,74 0 0,0 0-1,25 25 16,0 0-15,0-1 0,25 51-1,-25-1 1,0-49 0,0 0-1,25-25 16,-1-25-15,1 25 0,0-25-16,50 25 15,24 0 1,-25 25 0,-49 49-1,-25 1 1,-50 24-1,-49 0 1,0-49 0,0-25-1,49-25-15</inkml:trace>
  <inkml:trace contextRef="#ctx0" brushRef="#br0" timeOffset="17084.25">3399 10667 0,'0'-25'15,"0"50"32,0 0-31,0 25-16,0-1 15,0 26 1,0-1-16,0 50 16,0-49-1,0-51 1,0 1 15,24 0-31</inkml:trace>
  <inkml:trace contextRef="#ctx0" brushRef="#br0" timeOffset="17632.68">2654 12180 0,'25'-24'16,"-50"48"-16,50-73 0,0 24 16,-25 0-1,0 50 32,0 25-47,0 74 31,0 0-31,-25 0 32,0-50-17,50-49-15</inkml:trace>
  <inkml:trace contextRef="#ctx0" brushRef="#br0" timeOffset="17790.21">3250 12304 0,'25'0'15,"-50"0"-15,25 0 47</inkml:trace>
  <inkml:trace contextRef="#ctx0" brushRef="#br0" timeOffset="18350">4068 11982 0,'0'-25'16,"0"50"-16,0-75 0,0 26 0,-24-1 15,-1 25 1,-25-25-16,25 25 16,-24 0-16,-1 25 15,25-25 1,25 25 15,-25-1-15,50 1-1,-25 74 1,25 50 15,0-74-15,-25-51 0,0 1-1,25-50 16,-1 1-15,51-1 0,-1 0-1,-24 50 1,0 0 0,-50 49-1,0 0 1,-75 1-1,26-50-15,-76 24 16</inkml:trace>
  <inkml:trace contextRef="#ctx0" brushRef="#br0" timeOffset="19032.87">3150 13421 0,'0'-50'15,"0"100"-15,-24-100 32,24 25-32,24 1 31,26 24-31,49 24 15,-24 1 1,-26 0-16,26 49 16,-100 75 15,-74 25-15,-100 0-1,174-125 1,1-49-1,24 0 1,124-25 0,99 1 15,-124 24-31,50-25 16,-75 25-16</inkml:trace>
  <inkml:trace contextRef="#ctx0" brushRef="#br0" timeOffset="19616.71">2431 15182 0,'0'-25'0,"0"50"0,-25-74 16,25 24-16,0 0 15,25 0 1,50 0 0,-26 25-16,1 0 15,49 25 1,-74 50-1,-75 123 1,-49-49 0,25-75-1,49-49 1,25 0 0,25-50-1,74 0 16,-25 0-15,1 1-16,-26 24 16,-24-25-1</inkml:trace>
  <inkml:trace contextRef="#ctx0" brushRef="#br0" timeOffset="19775.34">3349 15356 0,'50'0'16,"-100"0"-16,100-25 31,-26 25-15</inkml:trace>
  <inkml:trace contextRef="#ctx0" brushRef="#br0" timeOffset="20401.8">4044 14884 0,'0'0'0,"0"-24"0,24-26 15,-48 25 1,-1 0-1,0 25-15,-74 25 16,24 25 0,26-1-1,49-24 17,0 0-17,0 0-15,24 0 16,-24-1-1,0 51 1,25-1 0,-25-24-1,0-25 1,0 0 15,25-25-15,25-50-1,-1 25 1,1 0 0,0 25-1,-1 0 1,1 25 0,-25 0-1,-1 49 1,-24-49-16,-49 50 15,-26-1 1,1-24 15,-1-26-15,1-24 0,49 0-16</inkml:trace>
  <inkml:trace contextRef="#ctx0" brushRef="#br0" timeOffset="21683.88">3448 16422 0,'0'-24'16,"25"24"-16,-50 0 47,0 0-32,25-25 17,50 0-32,0 0 15,-1 25-15,1-25 16,-1 25 0,26 25-1,-50 50 1,-75 49-1,-49 0 1,74-75-16,0-24 16,0-25-1,100 0 1,-1-25 15,1 1-15,-26 48-1,-24 1 1,-25 25 0,-50 24-1,-24-24 1,-25-25 0,0-1-1,24-24 1,26-24-16</inkml:trace>
  <inkml:trace contextRef="#ctx0" brushRef="#br0" timeOffset="24367.12">5706 4689 0,'0'24'31,"0"1"79,0 0-110,-25 0 15,25 0-15,0 24 16,25 1-16,-25-25 16,-25 49-1,25-24 1,0-1 0,0 51-1,-25-1 1,25 0-1,0 0 1,0-24 0,0-26-1,0 1 1,0 0 0,0-1-1,0 1 1,0-1-1,0 26 17,0-26-17,0 1 1,0 0 0,0 24-1,0 100 16,0-125-31,0 1 16,0 0-16,-25 49 16,25-50-1,-25 1 1,25 99 0,0-100-1,0 75 1,-24 50-1,-1-99-15,25-26 16,0 100 15,-25 0-15,0-25 0,0 25-1,1-25 1,-1 25-1,0-1 1,0 1 0,0 99-1,0-99 1,25-74 0,0 24-16,-24 50 31,24 24-16,-25 1 1,0 0 0,25-1-1,0-98-15,-25 24 16,25 75 0,-25-1-1,1 1 1,-26 0-1,0 74 1,1-99 0,-1 24-1,25-24 1,-24 25 0,24-25-1,0-25 1,25 24-1,-25-48 17,25 73-17,-24 75 1,-1-49 0,25-1-1,-25 1 1,0-1-1,25 1 1,-25 24 0,25-25-1,0 1 1,0-1 0,0-24-1,0 24 1,25-24-1,-25 0 1,0-25 15,0 49-15,0-99 0,0 25-1,25-25 1,-25 26-1,-25-1 1,25-25 0,-25 74-1,25-49 1,-24-24 15,24-26-31,-25-24 16,25-1-16,0 125 15,-25-124 1,25-1 15,-50 150-31</inkml:trace>
  <inkml:trace contextRef="#ctx0" brushRef="#br0" timeOffset="24501.16">4540 17390 0,'0'0'16,"0"25"-16,-25 0 15,0 99 1,-25-25-1,26 0 1,-51 25 0,50-99-1,1 0 1</inkml:trace>
  <inkml:trace contextRef="#ctx0" brushRef="#br0" timeOffset="26287.16">2828 6822 0,'25'0'31,"-50"0"47,50 0-62,24 0-1,-24-25-15,25 25 16,24 0-16,-24 0 16,24 0-16,125 0 15,49 0 1,25 0 0,24 25-1,51-25 16,24 25-15,25 0 0,24-1-1,1-24 1,0 0 0,-50 25-1,0-25 1,-198 0-16,148 0 15,25 0 1,-49 0 0,0 0-1,-25 0 1,0 0 0,24-25-1,-24 25 1,0 0 15,25 0-15,-1 0-1,-123 0-15,149 0 16,24 0 0,0 0-1,0 25 1,26-25-1,-26 25 1,25-25 0,0-25-1,-49 50 1,24-25 0,-25 0-1,1 0 1,99 0 15,-125 25-15,1-25-1,0-25 1,-1 25 0,1 0-1,-25 0 1,-124 0-1,124 0 1,-25 25 0,-75-25-1,-73 0 1,-76 25-16,1-25 16,-74 0-1</inkml:trace>
  <inkml:trace contextRef="#ctx0" brushRef="#br0" timeOffset="29068.07">7963 5036 0,'0'0'0,"0"-25"16,0 0 0,-25 25 15,25-25 0,-25 25-15,1 0-1,-1 0 1,-50 0 0,26 25-1,-26 25 1,26 49 0,-1 0-1,50 25 1,-25-24-1,25-1 17,25-50-32,0 51 15,0-1 1,0 0 0,-25 0-1,0 1 1,-25-26-1,-25-24 1,-24 24 0,-1-49-1,1 0 1,-1-1 0,26-24-1,-1-24 1,50-1-1</inkml:trace>
  <inkml:trace contextRef="#ctx0" brushRef="#br0" timeOffset="29534.98">7318 5830 0,'-25'0'32,"50"-25"-1,25 25 0,24 0-31,-24-25 16,24 25-16,-24 0 15,24-25 1,-49 25 0,0 0-1,-100 0 1,-24 25-1,0-25 1,49 25 0,25-25-1,50 0 17,50-25-17</inkml:trace>
  <inkml:trace contextRef="#ctx0" brushRef="#br0" timeOffset="32008.84">9824 4862 0,'0'0'0,"0"-25"15,0 1 1,-25 24 15,25 24 0,-25 26-31,25-25 16,0 24-16,25 1 16,-25 99-1,25 0 1,-25 0-1,-25 24 1,25-98-16,0-1 16,0 1-16,0 49 15,0 24 1,-25 1 0,25 0-1,-25 25 16,25-25-15,-25 123 15,1-197-31,24-1 16,0 50 0,-25 0-1,0-24 1,0 24-1,-49 49 1,49-73 0,0 24-1,-25-25 17,50 0-17,0 0 1,-24 25-1,24 50 1,0-50 0,0-74-1,0 98 1,0 1 0,-25-25-1,25 50 1,-25-75-1,25-24 1,-25 173 0,0-124-1,1 0 1,-26 99 0,25-24-1,0-26 16,1-98-31,24 24 16,0-25-16,0 1 16,-25 98-1,25 26 1,-25-100-16,25 50 16,-25 0-1,25 0 1,0 49-1,25-74 17,-25-50-32,-25 50 15,25-49-15,0-25 16,0 24 0,0-24-16,0 74 15,-25 74 16,25-49-15,-24 25 0,-1-1-1,0-24 1,25 0 0,0 25-1,-25-26 1,25 26-1,-25-25 1,25-75-16,-24 1 16,24-1-16,-25 50 15,25 0 1,0-49 0,0 49-1,-25 25 1,25-1 15,-25-24-15,25-74-1,0 49 1,-25 0 0,25-24-1,-25 74 1,25-50-1,-24 0 1,24-24 0,-25 24-1,25 0 1,-25-24 0,0 24-1,25 0 1,-25-25-1,25 1 17,-49 98-1,24-148-15,25 25-1,-25-25 1,25 0-16,-25 24 15,25 1 1,0 24 0,0-24-1,-24-25 1,24 49 0,0-24-1,0-26 16,0 51-15,0-50-16,0-1 16,0 26-1,0-25 32,0 0-31,0 0-1,0 24 1,0-24 15,-25-25 1</inkml:trace>
  <inkml:trace contextRef="#ctx0" brushRef="#br0" timeOffset="37877.97">7343 7665 0,'0'-24'141,"0"48"-141,0 1 47,-25 0-31,25 25-16,-25 24 15,25-24 1,0-1-16,0 75 15,0-24 1,0-51 0,0-24 15</inkml:trace>
  <inkml:trace contextRef="#ctx0" brushRef="#br0" timeOffset="46230.75">6896 9427 0,'0'25'16,"25"-1"124,0-24-124,25 0-16,-1 0 16,-24 0-16,74 0 15,-49 25 1,-25-25-1,24 50 1,1 24 0,-50 25-1,0-24 1,-50 49 0,1-25-1,-26-24 1,26-1-1,49-49 1,-25-25 0,0 25-1,50-25 32,0 0-31,-1 0-1,26 0-15,74-25 16,-25 0 0,-49 25-1,-25 0 1,0 0 0,-1 0 46,-48 0-31</inkml:trace>
  <inkml:trace contextRef="#ctx0" brushRef="#br0" timeOffset="54436.86">6822 11734 0,'0'0'0,"-25"0"15,0 0 1,50-25 78,25 0-79,-25 0-15,49 1 16,0-1-16,1 0 16,-1 25-16,-24-25 15,-1 75 1,-49 49 0,-74 50-1,0-50 1,49-49-1,0-50 1,75 0 0,24-50-1,0 25 1,1 50 0,-50 0-1,-1 25 1,1-1-1,-50 50 17,1-49-17,-51 24 1,26-49 0,-26-25-1,26 0-15,-1 0 16</inkml:trace>
  <inkml:trace contextRef="#ctx0" brushRef="#br0" timeOffset="60422.78">7020 13371 0,'-24'0'16,"73"-25"15,-24 1-15,25 24 0,-1-25-16,1 25 15,24-25 1,25 0-1,-49 25 1,0 50 0,-50 49-1,-75 25 1,50-74-16,-49 24 16,49-49-1,0 0 1,25-1 15,25-48-31,74-1 16,-24 25-1,-25 0 1,-26 49 0,1 26-1,-50-1 16,-24 1-15,-1-1 0,-49-49-1,24 0 1,51-25-16,-1 0 16,0 0-16,0 0 15</inkml:trace>
  <inkml:trace contextRef="#ctx0" brushRef="#br0" timeOffset="69111.5">6202 15008 0,'0'0'0,"0"25"16,-25-25-16,25 25 15,-25-25 1,25 25-16,25-50 94,25 25-79,-26 0-15,26-25 16,0 25-16,-26 0 15,26-25 1,-50 50 0,25 25-1,0-25-15,-50 24 16,0 26 0,-25-26-1,1 26 16,24-26-15,0-24 0,0-25-1,25 25 17,75-50-17,-1 0 1,25 1-1,-49 24-15,0-25 16,-1 25 0,-49-25-1,25 25 32,0 0 172,0 0 31,24-25-234,-24 25-1,0 0-15,0 0 16,0 0 15</inkml:trace>
  <inkml:trace contextRef="#ctx0" brushRef="#br0" timeOffset="74246.66">6301 16348 0,'0'0'0,"-25"0"47,0 25 47,25 0-94,0 24 16,0 1-16,-24 24 15,24 100 1,-25 24 0,0-49-1,25-74 1,0-26-1,0-24 1,0 0 0,25-25 15</inkml:trace>
  <inkml:trace contextRef="#ctx0" brushRef="#br0" timeOffset="79454.89">11213 5284 0,'0'0'0,"-25"-25"47,25 0 63,0 1-110,0-1 15,0 0 1,-25 0-1,-24 25 1,-1 0 0,25 0-1,-25 0 1,1 50 0,24-1-1,0 1 1,25 0-1,0 24 1,0 0 0,0-49-16,25 74 15,0 1 1,0-1 15,-25-25-15,0 50-1,0-49 1,-25 24 0,0-74-16,0 49 15,0-24 1,-24-25 0,24-1-1,-74 1 1,49-25-1,25-25 1</inkml:trace>
  <inkml:trace contextRef="#ctx0" brushRef="#br0" timeOffset="79854.34">10692 6003 0,'0'-24'15,"25"24"48,-1 24-48,1-24-15,25 0 16,-25 0-16,-1 0 16,1 0-1,0 0 16,-25-24 16</inkml:trace>
  <inkml:trace contextRef="#ctx0" brushRef="#br0" timeOffset="80607.85">11808 5284 0,'0'0'0,"-25"0"31,0 0 16,25 25-47,-24 0 15,24-1-15,-75 76 16,26 24 0,24 25-1,0-1 1,25 1 0,0-25-1,50-25 16,-1-49-15,26-50 0,24-25-1</inkml:trace>
  <inkml:trace contextRef="#ctx0" brushRef="#br0" timeOffset="81354.59">11982 5681 0,'0'-25'16,"0"50"-16,0-75 16,25 50-1,-1-25-15,26 25 32,24-24-17,-24 48 1,0 1-1,-26 50 1,-24-1 0,-24 25-1,-1-24 1,0-50 0,0-25-16,0 24 31,25-48-16,50-26 1,0-49 0,24-25-1,0 24 1,1 1 0,-75 74-16,0 1 15,25 24-15,-50 49 47,0 26-31,0 24-1,0-25 1,75 1 15,0-50-15,24-1-1,-24-24 1,49-24 0,-74-1-16</inkml:trace>
  <inkml:trace contextRef="#ctx0" brushRef="#br0" timeOffset="81921.93">12255 5185 0,'-25'0'32,"0"0"-32,0 0 31,50 0 0,25 0-15,-26 0-16,51 0 15,24-25 1,0 0 0,-74 25-1,0 0 1,-99 0 15,-1 25-31,-49 0 16,25 0-1,49-1 1,75-24 15,0 0-31,24-24 16,1 24-16,24-25 16,-49 0-1,25 0 1</inkml:trace>
  <inkml:trace contextRef="#ctx0" brushRef="#br0" timeOffset="82670.19">13172 5061 0,'0'-25'0,"0"0"32,-24 25-17,-1 0 1,50 25 15,-1 0-15,1-25-16,0 25 15,25 49 1,-1 0 0,1-49-16,0 74 15,-26 1 1,1 24-1,0 25 1,-50-1 0,0 1 15,-24-50-15,-26 1-1,51-51 1,-1-24-1,0-25 17,25 25-17,-25-25 17</inkml:trace>
  <inkml:trace contextRef="#ctx0" brushRef="#br0" timeOffset="85570.29">15132 4813 0,'0'24'78,"-25"26"-62,25-25-1,0 24-15,25 1 16,-25 25-16,0 49 16,25 49-1,-25-24 1,25 0 0,-25 0 15,0 0-16,0 24 1,0 1 0,-25-25-1,0 74 1,25-74 0,-25 0-1,25 0 1,-24-1-1,24 1 1,0 0 0,0-75-1,-25 1 1,25-1-16,-25 75 16,25-74-16,-25 49 15,25 0 16,-25 74-15,1-74 0,-1 0-1,25 75 1,-50 49 31,50-174-47,0-24 0,-25 74 31,25-75-31,-24 51 16,24-51-1,0 1-15,-25 49 16,0-24-16,0 24 16,25 25-1,-25-25 16,1 25-15,24-50 0,0 26-1,-25 49 1,25-25 0,0-75-16,0 75 15,0-74 1,0-1-16,0 76 31,-25-76-31,25 50 16,-25 25-1,25-24 17,-25-1-17,25-25-15,0 1 16,-25 24-1,25-49 1,-24-1-16,24 50 16,-25 1-1,0 24 1,25-25 0,-25 0-1,25 25 1,-25-25-1,25 1 1,0-1 15,0 0-31,0 0 32,0 50-17,0-50 1,-24 1-1,24 24 1,0-25 0,0 0-1,0 25 1,0-25 0,0-49-1,-25 74 1,25-50-1,0 50 1,0 1 0,0-76-1,-25 26 1,50-1 15,-25 25-15,0-24-1,0-26-15,25 50 16,-25 26 0,0-26-1,0-25 1,0 25 0,0 1-1,0-1 1,0 0-1,0 0 1,24 1 0,-24 24-1,0-25 1,0 50 0,0-25 15,25-25-16,-25 0 1,0 0 0,0 1-1,0-26 1,0 25 0,25-24-1,-25-26 1,0 26-1,0-26 1,0 51 0,0-76-1,0 76 1,-25-76 0,25 76 15,0-51-16,0 1 1,0-25 0,0-1-1,0 51 1,0-25 0,0-26-1,0 1-15,0 0 16,0 0-1,0 0 17,0-1-17,0 1 1,25 0 0</inkml:trace>
  <inkml:trace contextRef="#ctx0" brushRef="#br0" timeOffset="91246.52">10890 5979 0,'-25'0'15,"25"-25"1,25 25 62,-50 0-62,75 0-16,-25 0 15,0 0 1,-1 0-1,-24 25 1,25-25 0,0 0 15,0 0 16,-25-25-32,25 0 1,0 25-16,-1 0 16,1-50-1,0 50 1,-50 0 234</inkml:trace>
  <inkml:trace contextRef="#ctx0" brushRef="#br0" timeOffset="110870.77">10741 7517 0,'0'-25'31,"0"0"47,-24 25-15,24 25-32,0 0-16,0 24-15,0 1 16,24-25 0,-24 49-16,0 1 15,-24-1 1,24-24 15,0-26 0</inkml:trace>
  <inkml:trace contextRef="#ctx0" brushRef="#br0" timeOffset="111461.9">11138 7665 0,'25'0'16,"-50"0"15,25 25 16,-24 0-47,24 0 16,-25 0-16,25 0 15,-25-1 1,-25 51 0,-24 24-1,-1 25 1,-24 25-1,25-100-15,24 26 16,-24 49 0,24-74-16,25-1 15,1-24 1,24 0 0</inkml:trace>
  <inkml:trace contextRef="#ctx0" brushRef="#br0" timeOffset="112581.81">11188 8186 0,'-25'0'15,"25"25"220,0 0-220,0 25 1,0-26 0,0 26-16,25-25 15,-25 25-15,-25 24 16,25 0-1,0-24 1,0-25 0,0 0-1,0-50 79,25 0-94</inkml:trace>
  <inkml:trace contextRef="#ctx0" brushRef="#br0" timeOffset="113240.1">11560 8186 0,'25'-24'16,"-50"24"46,0 0-46,0 24 0,1 1-16,-1 25 15,0-25-15,25 24 16,-25 26-1,0-26 1,25 1-16,0 0 16,0-1-1,50-24 17,-25 25-17,24-50 1,1 0-1,24-25 1,-24-25 0,0 25-1,-50 1 1,0-1 15,-50 25-15,0 25-16,-74 24 15,25 1 1,25-25 0,49-25-1</inkml:trace>
  <inkml:trace contextRef="#ctx0" brushRef="#br0" timeOffset="114338.73">10196 9551 0,'24'0'47,"1"0"-47,0-25 15,0 25-15,25 0 16,-26 50 0,1-1-1,-25 1-15,-25 24 16,1 1-1,24-50 1,-25-1 0,99-48 15,50-26 0,0 0-15,-25 25-1,-74 1 1</inkml:trace>
  <inkml:trace contextRef="#ctx0" brushRef="#br0" timeOffset="114639.95">10865 9600 0,'0'0'0,"0"25"32,0 0-17,-24 0-15,-1 24 16,0 1-16,-25 74 31,-24 25-15,-75 74-1,75-74 1,-1 0 15,75-124-15,25-25 0</inkml:trace>
  <inkml:trace contextRef="#ctx0" brushRef="#br0" timeOffset="114906.88">10766 10245 0,'0'0'0,"0"-24"16,25 24 15,-25 24-31,0 26 16,-25-25-1,0 49 1,25 26 0,-49-1-1,49-25 1,-25-49 0,50-25-16</inkml:trace>
  <inkml:trace contextRef="#ctx0" brushRef="#br0" timeOffset="115273.61">11163 10121 0,'0'0'0,"0"-24"16,-25 24 15,25 24-16,-49 26-15,49-25 16,-25 74 0,25-25-1,25 1 1,24-25 0,26-26-1,-1-24 1,-74-24-1,0-1 1,-25 0 0,-74 0-1,-25 50 1,-25 25 0</inkml:trace>
  <inkml:trace contextRef="#ctx0" brushRef="#br0" timeOffset="116306.97">10220 11734 0,'0'0'0,"0"-25"47,25 0-32,25 25-15,-25 0 16,24 0 0,1 25-1,-50 25-15,-25 49 16,25-25 0,0-49-1,25-25 1,0 0-1,0 0 1,24 0 15,-49 50-15,-25-25 0,1 24-1,-1-24 1</inkml:trace>
  <inkml:trace contextRef="#ctx0" brushRef="#br0" timeOffset="116542.83">10841 11784 0,'0'0'0,"24"0"31,-48 24-31,24 1 16,-25 25-16,-50 74 16,51-50-1,-76 100 1,26-50 0,0-25-1,74-49 1</inkml:trace>
  <inkml:trace contextRef="#ctx0" brushRef="#br0" timeOffset="116807.58">10841 12255 0,'24'-25'15,"-48"50"-15,48 0 63,-48-1-63,24 26 15,0 0-15,-25 24 16,25-24-16,-25-1 16,0 26-1,0-1 1</inkml:trace>
  <inkml:trace contextRef="#ctx0" brushRef="#br0" timeOffset="117156.81">11163 12255 0,'0'0'16,"0"-25"-1,0 50 1,-25 0 0,25 24-16,-24 26 15,-1 49 1,25-50 15,49 1-15,51-51-1,-26-24 1,-49 0 0,-25-24-1,-50-1 1,-74 25 0,50 49-16</inkml:trace>
  <inkml:trace contextRef="#ctx0" brushRef="#br0" timeOffset="120490.92">9873 13743 0,'-25'0'31,"25"25"-31,-24-25 16,24-25 484,24 25-500,1-25 15,-25 1-15,75-26 16,-26 50-1,1-25 1,-25 224 15,-50-150-15,0 1 0,0 0-1,0-50 1,25 24-16,25-73 15,0 24 1,49-25 0,-24 26-1,0 73 1,-50 1 0,0 24-1,-25 1 1,-50-1-1,26-49 1,-1-25 15,50 25-31</inkml:trace>
  <inkml:trace contextRef="#ctx0" brushRef="#br0" timeOffset="120824.3">10493 13818 0,'25'0'15,"-50"0"-15,75 0 32,-50 25-17,0-1 1,-25 1-16,0 74 15,1-49 1,-51 99 0,26-75-16,-76 75 15,1 0 1,75-75 0,-50 75-1,49-50 1,25-74-1</inkml:trace>
  <inkml:trace contextRef="#ctx0" brushRef="#br0" timeOffset="121073.81">10444 14388 0,'0'0'15,"25"0"1,-50 25 0,25 0-1,-25 25-15,25-1 0,-25 1 16,25-1 0,-25 26-16,25-26 15,-24 51 1,-1-26-1</inkml:trace>
  <inkml:trace contextRef="#ctx0" brushRef="#br0" timeOffset="121458.65">10741 14438 0,'25'-50'15,"-50"100"-15,50-125 0,-25 125 47,-25-25-47,25 49 16,-24-24 0,24 74-1,0-25 1,24-24-1,26-75 1,0-25 0,-26 0-16,26-25 15,-50 26 1,0-1 15,-25 25-31,-24 25 0,-100 49 31,74-24-31,-24-1 16,25 1-16</inkml:trace>
  <inkml:trace contextRef="#ctx0" brushRef="#br0" timeOffset="122224.01">9997 15033 0,'0'0'16,"-25"0"-16,25 25 0,-24-25 16,-1 0-16,25 25 31,0 0-16,49-25 1,1 0 15,0 0-15,-1 0 0,-24 49-1,-25 51 1,-25 24-1,-24 0 1,24-75-16,25 1 16,-25-50-1,50-25 17,0 25-32,49-50 15,0 1 1,1 24-1,-50 0 1</inkml:trace>
  <inkml:trace contextRef="#ctx0" brushRef="#br0" timeOffset="122511.1">10518 15306 0,'25'0'31,"-50"50"-15,25-25-16,-49 49 15,-1 50 1,-24 25-1,-1 0 1,1 0 0,24-25-1,25-50 17,25-49-32</inkml:trace>
  <inkml:trace contextRef="#ctx0" brushRef="#br0" timeOffset="122807.81">10617 15827 0,'0'-25'31,"0"50"-16,0 25 1,0-25 0,-24 24-16,24 1 15,0 74 1,-25 0 0,25-25-1,25-25 1</inkml:trace>
  <inkml:trace contextRef="#ctx0" brushRef="#br0" timeOffset="123208.43">10915 15728 0,'25'-50'16,"-50"100"-16,50-125 0,-25 51 47,0 48-47,0 26 15,-25 0 1,25-1 0,-25 75-1,0 25 1,50-124-1,-25 0 1,50-25 0,-25 0-16,24-25 15,-49 0 1,0 0 0,-49 25-1,-26 75 1,-24 49 15,25-75-31</inkml:trace>
  <inkml:trace contextRef="#ctx0" brushRef="#br0" timeOffset="123758.2">9923 17018 0,'-25'0'15,"0"0"1,50 25 31,0 74-32,-25-49-15,0-1 16,0 75 0,25-49-1,-1-100 17</inkml:trace>
  <inkml:trace contextRef="#ctx0" brushRef="#br0" timeOffset="124023.63">10220 17117 0,'25'-25'31,"0"25"-31,-50 25 16,25 25 0,-25 99-1,-24-1 1,-1 26-1,1 0 1,-1-100-16,25 50 16,0-49-1,25-1 17</inkml:trace>
  <inkml:trace contextRef="#ctx0" brushRef="#br0" timeOffset="124323.67">10469 17539 0,'0'-25'31,"-25"25"-31,0 0 16,25 25 0,0 49-1,-25 25 1,25 26 15,-25-26-15,1-25-1,48-49-15</inkml:trace>
  <inkml:trace contextRef="#ctx0" brushRef="#br0" timeOffset="124773.97">10717 17440 0,'0'0'0,"24"-25"16,-24 0 15,-24 50-15,24 0 0,-25 74-1,25-25 1,0-24-16,0-1 15,25 1 1,-1-25 0,1-25-1,0 0 1,0 0 0,0 0-1,-25-25 16,-25 25-15,0 25 0,-25-25-1,1 0 1,-26 0 0,26 0-16</inkml:trace>
  <inkml:trace contextRef="#ctx0" brushRef="#br0" timeOffset="148609.76">6921 10692 0,'0'0'0,"25"0"187,0-25-171,0 0-16,-1 25 16,1-24-1,25 24-15,-25-25 16,49 25 0,0 25-1,-74-1 1,-24 51-1,-26-1 1,25-49 0,0 0-1,50-25 17,25-25-17,24 25 1,-24-25-1,-1 50 1,-24 0 0,-25 0 15,-25 49-15,1-24-16,-76 24 15,26 1 1,24-51-1,1 1 1,24-25 0</inkml:trace>
  <inkml:trace contextRef="#ctx0" brushRef="#br0" timeOffset="150161.38">7293 11759 0,'0'0'0,"25"0"32,-25-25-17,0 0 17,0 0-1,-25 50-31,-49 0 15,-50 49 1,25-24 15,74-25-31,50-25 47,74-25-31,-25 0-1,-24 25 1,-50 75 0,-75 24-1,-24-25 1,0 1 0,124-75 15,0 0-16,-1-25-15,76 0 16,-51 0 0,-24 50 15,-25 49-15,0-49-16,-50 74 15,26-49 1,24-25 15,74-75-15,0 25-1,-49 25 1,0 25 0,-25 25-1,-25-25-15,0-1 16,1 1-16,24 0 47,74-99-32,0-1 1,1 1 0,-75-1-1,-50 51 1,-74 24-1,-25 0 1,25 24 0,50-48-1,74-1-15,0-25 16,25-74 0,49-25-1,-49 100-15,25-1 16,-75 75 15,-74 49 0,-1 26-15,26-51 0,74-24-1,74-50 1,-24 25-16,74-25 15,-25 25 1,-49 25 0,-25 0-1,-25 0 1,0 0 0,-50-1-1</inkml:trace>
  <inkml:trace contextRef="#ctx0" brushRef="#br0" timeOffset="150965.73">6227 12081 0,'24'-25'0,"-48"50"0,48-74 16,-24 24-1,0 0-15,0 0 16,0 0 0,25 25-1,-25-24 1,0 48-1,0 26 1,-49 74 0,24-50-16,-25 1 15,25-26-15,1 1 16,-1 24 0,74-74 30,51-24-30,-1-1 0,0-25-1,-25 1 1,-49 24 0,-25 50 62,0 24-63,0-24-15,0 25 16,-25-1-16,25 51 16,0-76-16,0 26 15,0-25 1</inkml:trace>
  <inkml:trace contextRef="#ctx0" brushRef="#br0" timeOffset="153492.03">10890 10965 0,'0'-25'16,"0"0"0,-25 25 15,25 25 16,25-50 15,0 0-46,0 1 0,0-1-16,-1 25 15,1 0-15,25 0 16,-25 25-1,-25 49 1,-25 0 15,0-49-15,50-25 15,0-25-15,24 1-1,-24 24 1,0 0 15,0 24-31,-25 26 32,-25-25-17,0-25 1,0 25-16,1 0 15,-1-25 1,0 0 0,25 24-1</inkml:trace>
  <inkml:trace contextRef="#ctx0" brushRef="#br0" timeOffset="153927.01">11659 10915 0,'25'0'15,"-50"0"48,0 25-63,1 0 16,24 0-1,-25 24-15,-25 1 16,-24 49-1,49-49-15,-25-1 16,1 26 0,-1-26-1,1-24 1,49 0 15</inkml:trace>
  <inkml:trace contextRef="#ctx0" brushRef="#br0" timeOffset="154376.73">11634 11238 0,'0'25'78,"0"-1"-62,0 26-16,-24-25 15,24 0 1,0 24-16,-25-24 15,25 25-15,0-1 16,0-24 0,25-25 15</inkml:trace>
  <inkml:trace contextRef="#ctx0" brushRef="#br0" timeOffset="154809.04">12056 11213 0,'0'-25'16,"0"0"30,-25 25-46,25 25 16,0 0-16,-24 0 16,-1 24-1,0-24 1,25 25-16,-25 24 16,25 50 15,25-74-16,25-50 1,49 25 0,-25-50-1,-49 0 1,-25 0 0,-25 0-1,-74 25 1,-50 50-1</inkml:trace>
  <inkml:trace contextRef="#ctx0" brushRef="#br0" timeOffset="156103.9">10196 11635 0,'0'-25'31,"0"0"32,0 50-1,0 0-62,0-1 16,0 76-1,0-26-15,-25-24 16,25-1-16,-25-24 16,25 0-1,-25 0 1,25 0 15,25-25-15,25-25-1,24 0 1,25 0 0,1 0-1,-76 1-15,26 24 31,-25-25-15,-25 0 0,25-25-1,-25 1 1,0 24 15,0 0 32,0 50-63,0 0 15,-25 0 1,25-1-16,-25 1 16,25 25-16,-25 49 15,25-25 1,-25-24-1,25-25 1,0 49 15,0-49-15,0 0 0</inkml:trace>
  <inkml:trace contextRef="#ctx0" brushRef="#br0" timeOffset="165077.44">10518 18283 0,'25'0'47,"0"0"-31,0 0-16,-1 0 15,1 0 1,0 0 0,25 0-1,-26 0 1,51 25 0,49-50-1,50 25 1,74-25-1,49 25 1,1-49 0,0-1-1,-1-24 1,-148 24-16,99-49 16,-25 24-1,-74 51 1,-25-1-1,-24 0 17,-51 0-17,1 25 1,-25 0 0,24 0-1,-98 25 16,-1-25-31</inkml:trace>
  <inkml:trace contextRef="#ctx0" brushRef="#br0" timeOffset="165527.04">12726 18333 0,'25'0'0,"-25"-25"31,-25 25 1,50 49-1,0-24-31,-25 0 15,24 25-15,-24-1 16,0 26-16,0-26 16,25 26-1,-25-26-15,0 26 16,0-50 0,0-1-16</inkml:trace>
  <inkml:trace contextRef="#ctx0" brushRef="#br0" timeOffset="165928.88">13098 18308 0,'0'0'0,"0"-25"16,-25 25-1,25 25 1,0 0-1,0-1 1,0 1-16,0 25 16,25-1-16,0 1 15,-25-25 1,25 25 0,-1-50-16,1 0 15,0 0 1,0-50-1,-25 25 1,0 0 15,-25 25-31,0 0 16,0 25-16,-49 25 31,24-1-15,26-49-16</inkml:trace>
  <inkml:trace contextRef="#ctx0" brushRef="#br0" timeOffset="166229.63">13594 18184 0,'0'0'15,"0"25"17,0-1-32,-25 76 15,1 24 1,-1 25 0,-25-1-1,25-24 16,1-74-31,-26 49 16</inkml:trace>
  <inkml:trace contextRef="#ctx0" brushRef="#br0" timeOffset="166527.53">13817 18581 0,'0'0'16,"0"-25"0,-24 25 15,24 25-16,0 0-15,0 74 32,0-50-32,-25 51 15,25-26 1,0-24 0,25-26-1</inkml:trace>
  <inkml:trace contextRef="#ctx0" brushRef="#br0" timeOffset="167277.59">14090 18531 0,'0'0'16,"0"-25"-16,0 0 0,0 50 62,-24 25-30,-1-25-32,25 24 15,0 26 1,0-1-1,-25 1 1,50-51 0,0 1-1,24 0 1,-24-25 0,25 0-1,-26 0 32,-24-25-31,0 0-1,25 1 1,-25-1 0,0 0 15,0 0 0,0 0 16,-25 25-16,1 0 0,-1 0-15,0 0 0,0 25-1,0-25 1,1 25 0,-1 0-16</inkml:trace>
  <inkml:trace contextRef="#ctx0" brushRef="#br0" timeOffset="193311.92">19746 1092 0,'0'0'0,"-24"24"0,-1-24 16,25-24 62,25-1-47,-1 25-31,26-25 16,0 25-16,-1 0 15,26 0 1,24 25 0,0 24-1,-74 51 1,-50 24 0,-25 0-1,1-75-15,-26 26 16,51-51-1,24-73 17,99-75-17,25-50 1,0 1 0,-50 48-1,-49 101 1,-25-1 15,-49 99-15,-1 75-1,25-99-15,25 74 16,0-50 0,75-49-1,24 0 1,-25-25-1</inkml:trace>
  <inkml:trace contextRef="#ctx0" brushRef="#br0" timeOffset="193895.97">20987 1290 0,'0'0'16,"-25"0"-16,25-25 15,49 25 48,-24 0-47,25 0-16,0 0 15,24 0-15,50-25 16,99 1-1,-24-1 1,-100 0-16,50 25 16,-100-25-1,-24 25 1</inkml:trace>
  <inkml:trace contextRef="#ctx0" brushRef="#br0" timeOffset="194378.75">22029 1017 0,'0'0'16,"0"-25"-16,-25 25 15,50 0 32,-1 0-31,1 25-1,0-25-15,25 50 16,-1-25 0,-24 49-1,-50 0 1,-24 1 0,-26-1-1,1-74 1,-1-25 15,51-24-15,24-26-1,-25 51-15,25-26 16,0 25 0,0 50 30,0 25-46,0-1 16,25 75 0,-25-25-1,24 1 1</inkml:trace>
  <inkml:trace contextRef="#ctx0" brushRef="#br0" timeOffset="194811.44">23368 695 0,'0'0'0,"-25"-25"15,1 0-15,-1 25 16,-25-25 0,25 25-1,1 25 1,-1 74 0,0 25-1,25-25 1,25 26 15,0-26-15,-1 0-1,1 0 1,-25 0 0,0-49-1,-25-25 1</inkml:trace>
  <inkml:trace contextRef="#ctx0" brushRef="#br0" timeOffset="194995.72">23046 1290 0,'-25'-25'31,"25"0"-16,25 25 1,24-24 0,75-26-1,-24 50-15</inkml:trace>
  <inkml:trace contextRef="#ctx0" brushRef="#br0" timeOffset="195246.23">24063 769 0,'0'0'0,"-75"0"31,51 25-31,-26 24 16,0 26 0,25 49-1,25-25 1,25 0 15,25-49-15,24-25-1,-74 0-15,25-50 0</inkml:trace>
  <inkml:trace contextRef="#ctx0" brushRef="#br0" timeOffset="195646.58">24162 868 0,'0'0'0,"25"-25"16,24 1-1,-24 24 1,0 0 0,0 74-1,-25 25 16,-25-49-31,25 0 16,0-100 15,50-25-15,-26-24 0,1 74-1,-25 1 1,0 48-1,0 51 1,25-1 0,25 26-1,24-51 1,-49-49-16,25 25 16</inkml:trace>
  <inkml:trace contextRef="#ctx0" brushRef="#br0" timeOffset="195863.66">24881 645 0,'0'0'0,"25"-25"0,0 0 16,0 25 15,24 50-15,1 74-1,0 25 1,-50-50-16,0 100 16,-75-51-1</inkml:trace>
  <inkml:trace contextRef="#ctx0" brushRef="#br0" timeOffset="197113.59">20019 2803 0,'-25'25'31,"1"-25"-31,24-25 47,24 25-31,1-25 0,0 25-1,25-49 1,-1 49-1,1 0 1,-1 25 0,-24 49-1,0 0 1,-50 26 0,0-26-1,1-49-15,24 0 16,-25-25 15,50-50-15,24-49-1,51-50 1,-26 25 0,0 0-1,-49 50 16,-25 49 1,-25 74-17,1 1-15,-1 0 16,25 24-16,-25 50 16,25 0-1,25-49 1,49-51-1,1-48 1,-1-1 0,-74 0-1</inkml:trace>
  <inkml:trace contextRef="#ctx0" brushRef="#br0" timeOffset="204175.66">19746 2481 0,'-24'0'16,"24"-25"15,24 25 125,1-25-156,50 25 16,-1-25-1,0 1-15,26 24 16,24-25-16,49 0 16,1-25-1,-50 25 1,-50 1-1,-24-1 1,-25 25 0,-50 0 62</inkml:trace>
  <inkml:trace contextRef="#ctx0" brushRef="#br0" timeOffset="210350.31">21508 2878 0,'24'0'0,"-48"-25"0,24 50 0,-25-50 16,74 25 93,1 0-109,0 0 16,49-25-1,0 25-15,-24-25 0,49 25 16,49-25 0,-24 1-1,-99-1-15,-26 25 16,1 0 31</inkml:trace>
  <inkml:trace contextRef="#ctx0" brushRef="#br0" timeOffset="210712.99">22301 2580 0,'50'0'62,"-25"-25"-62,24 25 16,1 0-16,0 0 15,24 0-15,1 0 16,-26 25 15,-49 0 1,0 0-32,-74 49 15,-25 0 16,24 1-15,1-50 0</inkml:trace>
  <inkml:trace contextRef="#ctx0" brushRef="#br0" timeOffset="210983.87">22351 2506 0,'-25'0'31,"25"24"0,0 26-15,0 0-1,25-1-15,-25 1 0,25 24 16,-25 25 0,0-49-1</inkml:trace>
  <inkml:trace contextRef="#ctx0" brushRef="#br0" timeOffset="211893.3">23715 2307 0,'0'-25'0,"-24"25"78,-1-25-62,0 25-1,0 0 1,0 0-1,1 25 1,24 0-16,-25 0 16,0 25-1,25 49 1,25-25 0,24 100-1,-24-50 1,0-25-1,0 0 17,-50-24-32,25-26 31,-25-49-15</inkml:trace>
  <inkml:trace contextRef="#ctx0" brushRef="#br0" timeOffset="212113.02">23393 2828 0,'0'-25'0,"0"50"0,0-75 16,0 26-1,25 24 1,0-25-16,24 0 16,26 25-16,-1-25 15,0 25-15</inkml:trace>
  <inkml:trace contextRef="#ctx0" brushRef="#br0" timeOffset="212431.34">24261 2357 0,'0'0'16,"-49"-25"-16,24 25 16,25-25-16,-25 25 15,0 25 1,0 25-16,1-1 15,24 26-15,-25 49 32,50 24-32,49-48 31,0-26-15,1-24-1,-1-50 1,-24 0-16</inkml:trace>
  <inkml:trace contextRef="#ctx0" brushRef="#br0" timeOffset="212897.97">24584 2431 0,'0'-25'0,"0"50"0,25-50 16,-25 1-16,24 24 15,1-25 1,0 25-16,0 25 31,0 74-15,-50 0 0,25 0-16,-25-99 31,25 25-16,25-50 1,24-74 0,26-50-1,-26 25 1,-49 74-16,25 26 16,-25 24 15,0 99-16,25 0 1,0 25 0,0-49-1,49-51 1,-24 1 0</inkml:trace>
  <inkml:trace contextRef="#ctx0" brushRef="#br0" timeOffset="213214.7">24658 2084 0,'0'0'0,"25"0"31,25 0-15,-1-25-16,1 25 15,24-25 1,-24 25-16,24-25 15</inkml:trace>
  <inkml:trace contextRef="#ctx0" brushRef="#br0" timeOffset="213599.95">25204 1960 0,'0'0'15,"0"-25"-15,0 0 32,25 25-1,-1 0-31,1 0 15,50 50 1,-1 49 0,25 0-1,-24 50 1,-50 25 0,-1-75-16,-48 75 15,-1-100 1,-50 75-1,26-99 17,-1-50-32</inkml:trace>
  <inkml:trace contextRef="#ctx0" brushRef="#br0" timeOffset="-202681.55">19002 5557 0,'-25'25'125,"50"-1"-109,-25 1-16,0 0 16,25 0-1,-25 0-15,50 0 16,-26-1-16,1 1 0,0-25 16,74 25-1,0-50 1,-49 0-16,49-24 15,-74 24 1,0-25 0,0-24-1,-25-75 17,0 99-17,-25 26 1,25 48 31,0 26-47,0 24 15,0-24-15,0 24 16,0-24-16,25 49 16,-1-74-1,26-25 1,49-25-1,-24-49 1,-1-50 0,1-50-1,-51 25 1,1 100 15,-25 24 0,0 75-15,25 49 0,-25 25-1,25 49 1,-25-123 0,25 0-1,24-50 1,-24 25-1</inkml:trace>
  <inkml:trace contextRef="#ctx0" brushRef="#br0" timeOffset="-202098.1">20863 5855 0,'0'-25'78,"0"50"-63,-25-1-15,25 1 16,-25 25 0,0-1-16,0 26 15,-49 74-15,49-75 16,0-24-16,1 49 15,-1-74 17,25-50-1,0-25-15,25 25-16</inkml:trace>
  <inkml:trace contextRef="#ctx0" brushRef="#br0" timeOffset="-201748.18">20565 6003 0,'0'0'16,"-25"0"-16,25-24 15,25 48 48,0 1-63,0 0 15,24 25 1,1 49-16,24 0 31,1 0-15,-26 1-1,-24-51 1,0-49-16,-25 25 16,25-25-16,-25-25 31</inkml:trace>
  <inkml:trace contextRef="#ctx0" brushRef="#br0" timeOffset="-201130.59">20342 5755 0,'0'0'16,"25"0"62,-25 25-78,49-25 15,-24 0-15,25 0 16,24 0-16,0-25 16,-24 25-1,24 0-15,-24 0 0,24-24 16,-49 24 31,-50 0-32,-24 24 1,-50-24 0,-1 25-1,1-25 1,74 0 0,1 0-1,-1 0-15,50 0 16,24 0-1,1-25 17,24 25-17,-49 0-15</inkml:trace>
  <inkml:trace contextRef="#ctx0" brushRef="#br0" timeOffset="-182312.86">26543 1042 0,'0'25'16,"-24"-25"0,24-25-1,24 25 16,1 0-31,0 25 16,-25 24 0,0 1-1,0 0 1,-25 98-16,-24-73 16,-51 49-1,1-25 1,99-74-16</inkml:trace>
  <inkml:trace contextRef="#ctx0" brushRef="#br0" timeOffset="-181679.36">27064 967 0,'0'0'15,"0"-24"-15,0 48 32,-24-24-17,24 50-15,0-25 16,0 49-1,49-24 1,26-25 0,-1-50-16,-24 25 15,24-25-15,25-49 16,-24-26 0,-75 26-1,25 49 1,-50 50 15,25 74-15,25 1-1,24-76 17,1 1-17,24-25 1,1-74-1,-1-26 1,-49 76-16,0-1 16,-1 50-1,-24 74 1,-24 25 0,24 0-1,0-50 1,0-49-1</inkml:trace>
  <inkml:trace contextRef="#ctx0" brushRef="#br0" timeOffset="-181495.13">28454 1340 0,'24'24'16,"-48"26"-1,24 0 1,-75 74 0,1 25-1,24-25 1</inkml:trace>
  <inkml:trace contextRef="#ctx0" brushRef="#br0" timeOffset="-180880.07">29371 918 0,'25'0'0,"-50"25"62,1-25-62,-1 49 16,0-24 0,-25 0-16,1 25 0,-26 49 15,75-50 1,0 26-1,50-26 1,99-24 15,-50-50-15,-25-24 0,1-50-1,-75-50 1,-25-25 15,-49 149-15,24 50-16,0-25 15,1 25 1,24 0 0,50-25-1,99-25 1,0-25-1,0 1 17,-50 49-17,-74-25-15</inkml:trace>
  <inkml:trace contextRef="#ctx0" brushRef="#br0" timeOffset="-180561.87">29967 521 0,'0'0'0,"0"-25"16,25 0-16,-1 25 16,-24-24-1,25 24 1,-25 49-1,25 26 1,-25-26 0,25 1 15,49-50-15,50-25-1,-24 25 1,-76-25-1</inkml:trace>
  <inkml:trace contextRef="#ctx0" brushRef="#br0" timeOffset="-179636.56">26295 3101 0,'-24'0'31,"48"0"16,-24 25-31,25 0-16,-25 24 15,0 1-15,-49 24 16,-75 50 0,-25 0-1</inkml:trace>
  <inkml:trace contextRef="#ctx0" brushRef="#br0" timeOffset="-174396.94">26742 2952 0,'0'25'94,"0"0"-78,0 0-16,0-1 15,0 1 1,25 0-16,-25 0 16,49 0-1,1-25-15,24-50 32,-24 0-17,0-49 1,-26-25-1,1 50 1,-25 98 15,0 51-15,25-1 0,0 1-1,24-75 1,1 0-1,0-50 1,-1-24 0,-24-1-1,-25 26 17,25-1-17,-25 25 1,0 0-1,-25 25 17,25 25-17,-25 74 1,25 1 0,25-1-1,0-25 1,49-24-1,26-50 1,-76-25 0</inkml:trace>
  <inkml:trace contextRef="#ctx0" brushRef="#br0" timeOffset="-173879.03">27933 3175 0,'0'0'0,"24"0"16,-24-24-16,0-1 62,0 50-62,0-1 16,0 1-16,-49 74 16,-1 1-1,1-51 1,24 1-16,-25 49 15,25-74 17,1-25-17</inkml:trace>
  <inkml:trace contextRef="#ctx0" brushRef="#br0" timeOffset="-173578.41">27734 3349 0,'0'0'15,"0"-25"1,25 50 46,0 0-46,0 24-16,-1-24 16,-24 0-16,25 25 15,0-26 1,0 51-16,-25-50 16,25-1-1</inkml:trace>
  <inkml:trace contextRef="#ctx0" brushRef="#br0" timeOffset="-173096.89">27809 3002 0,'0'-25'0,"-25"25"31,74 0 16,-24 0-47,0 0 16,25 0-16,-26 0 15,1 0 1,0 0 0,-50-25-1,-49 25 1,24 25-1,1 0 1,-1 0 0,25-25 15,75 0-15,-1-25-16</inkml:trace>
  <inkml:trace contextRef="#ctx0" brushRef="#br0" timeOffset="-172778.82">28652 3275 0,'25'0'31,"24"0"-15,-24 24-1,-25 1 1,0 25-1,0-1-15,-25 1 16,1 0-16,-1-26 16</inkml:trace>
  <inkml:trace contextRef="#ctx0" brushRef="#br0" timeOffset="-169663.84">29768 2754 0,'0'-25'15,"0"0"-15,-24 25 16,-1 0 31,25 50-32,-25-26-15,0 26 16,0 0-16,-24 99 16,24-75-1,25-24-15,0-1 16,0 26 0,124-26-1,-25-49 16,0-49-15,-24-26 0,-75-24-1,-25-25 1,-25 25 0,26 74-16,-26-25 15,25 25 1,0 1-1,-24 24 1,74 0 15,24-25-15,1 25 0,24 0-16,25-25 15,1 0 1,-51 0-1</inkml:trace>
  <inkml:trace contextRef="#ctx0" brushRef="#br0" timeOffset="-169346.77">30190 2406 0,'0'0'16,"50"-24"-1,-26-1 1,1 25-16,0 0 16,0 0-1,0 49-15,0 1 16,-25-25-1,0 24 1,0-24 0,24-50-1,26 25 1,49-24 0,-49 24-16</inkml:trace>
  <inkml:trace contextRef="#ctx0" brushRef="#br0" timeOffset="-168914.94">30488 3448 0,'0'-25'16,"0"50"31,-25 0-32,0 25 1,0-1-16,-49 26 16,49-1-1,25-49-15,-25 0 16</inkml:trace>
  <inkml:trace contextRef="#ctx0" brushRef="#br0" timeOffset="-168645.69">30339 3473 0,'0'0'15,"0"-25"32,25 50-31,0 0 0,-25 24-16,24-24 15,-24 25-15,50 24 16,-25 1-1,0-1 1,-1-49 0</inkml:trace>
  <inkml:trace contextRef="#ctx0" brushRef="#br0" timeOffset="-168297.12">30389 3324 0,'0'-25'16,"0"1"30,49 24-46,-24-25 16,49 25 0,-24-25-16,-25 25 15,0 0 1,-1 0 0,-48 0-1,-26 0 1,0 25-1,1 0 1</inkml:trace>
  <inkml:trace contextRef="#ctx0" brushRef="#br0" timeOffset="-164114.91">22053 5805 0,'0'0'15,"-24"0"1,48 0 109,26 0-109,0 0-16,-1 0 15,1-25-15,-25 25 16,49-25 0,-49 25-1,0 0 1,-1 0-1</inkml:trace>
  <inkml:trace contextRef="#ctx0" brushRef="#br0" timeOffset="-163656.58">22177 5979 0,'0'0'15,"-24"0"-15,48 0 32,26 0-17,-25 0 1,24-25-1,1 25-15,0 0 16,-1 0-16,-24-25 16,25 25-16,24-25 15,-49 25 17</inkml:trace>
  <inkml:trace contextRef="#ctx0" brushRef="#br0" timeOffset="-161975.84">24336 5011 0,'24'0'31,"1"-25"-16,-25 0 1,25 25 15,-50 0 16,0 0-47,-24 25 16,-100 0-1,-25 25 1,1-25 0,24 24-1,50-24 1,49-25 0,25 0-1,0 0 16,50 25 1,25-25-17,24 49 1,50 1 0,0 0-1,0-1 1,-24 1-1,-51-25 1,-24 24 0,0-24-1,-25 25 1,-50 24 0,1-24-16,-51 24 15,-24 1 16,25-1-15,0-24 0,24-1-1,51-49 1,48 25 0,76 0-1,73-50 1,26 25-1,-26-25 1,-49 25 0,-99 0-16,0 0 15,-25 25 17</inkml:trace>
  <inkml:trace contextRef="#ctx0" brushRef="#br0" timeOffset="-157546">25030 5458 0,'-25'0'47,"25"-25"47,25 25-94,0-25 16,0 25-16,0-25 15,24 25 1,1 0 0,-1 25-1,-24 0 1,0 0-16,0 24 31,-25 1-15,0 49-1,-25-24 1,-49-1 0,24-24-1,-24-1 1,74-24-1,-25-25 1,25 25 15,0-50 1,25 0-32,24-24 15,50-26 1,-24 1-1,24-26 1,0 26 15,-24-25-15,-1 24 0,-49 26-1,-25 24 1,25 25-1,-50 25 17,0 24-17,-24 1 1,-1 24 0,25 1-1,25-1 1,25 1-1,49-26 17,1-24-17,-50 0-15,74-25 16,25-25 0,0-24-1,-99 49 1,0-25-1,-25 0-15</inkml:trace>
  <inkml:trace contextRef="#ctx0" brushRef="#br0" timeOffset="-156754.96">25105 5160 0,'-25'0'31,"0"0"0,25 25-15,-25-25-16,0 0 47,50 0-16,25 0-15,-1 0-16,125-25 15,25-25 1,-1 26-1,-74 24 17,-50-50-17,-49 50 1,0 0 15</inkml:trace>
  <inkml:trace contextRef="#ctx0" brushRef="#br0" timeOffset="-155439.85">26940 4912 0,'0'0'0,"0"-25"16,0 0-16,-24 25 15,24-25 1,24 25 0,-48 25-1,-1-25 1,0 25-16,-25 25 15,1 49 1,24 0 15,0 0-15,25-49-16,0 74 16,25-25-1,-25 25 1,25 0-1,0-24 1,-1-1 0,-48 0 15,-1-49-15,-25-1-1,-24-24 1,24 0-1</inkml:trace>
  <inkml:trace contextRef="#ctx0" brushRef="#br0" timeOffset="-155239.74">26543 5805 0,'25'-25'15,"-50"50"-15,75-75 0,-50 26 16,25-1 0,49 0-16,50 0 15,-49 0 1,-1 25-16</inkml:trace>
  <inkml:trace contextRef="#ctx0" brushRef="#br0" timeOffset="-154928.28">27536 5160 0,'0'0'0,"-25"-25"15,0 25-15,-25 0 16,1 50-1,-1 49 1,25 25 0,25 0-1,25-50 1,50 26 0,-1-51-1,1 1 1,-26-50-16,26 25 15</inkml:trace>
  <inkml:trace contextRef="#ctx0" brushRef="#br0" timeOffset="-154445.78">27933 5358 0,'0'0'15,"0"-24"-15,24-1 16,26 0 0,24 25-1,-49 74 1,-25 50 0,-49 0-1,-26-24 1,50-75-1,25-1 17,25-73-17,25 24 1,49-124 0,0 0-1,-49 75-15,-25 24 16,-25 25-1,0 50 1,-25 50 0,0 24-1,50 0 1,25-25 0,74-49-1,-75 0 1</inkml:trace>
  <inkml:trace contextRef="#ctx0" brushRef="#br0" timeOffset="-153944.05">28206 4912 0,'-50'-25'15,"100"50"-15,-125-75 16,125 50 62,-1 0-62,1 0-16,0-25 0,-26 25 15,1 0 1,0 0 0,-75 0-1,26 25 1,-26-25-16,0 0 15,1 25-15,-26-25 16,50 0 0,50 0 15,75 0-15,-26-25-1,0 25 1</inkml:trace>
  <inkml:trace contextRef="#ctx0" brushRef="#br0" timeOffset="-153561.8">28925 4837 0,'0'-24'15,"0"48"-15,-25-73 0,50 74 47,0-1-47,0 1 16,-1 25-16,76 124 15,-51 49 17,-49-99-32,0 149 15,-25-174 1,-74 99 0,-99-49-1,74-74 1,74-75-16</inkml:trace>
  <inkml:trace contextRef="#ctx0" brushRef="#br0" timeOffset="-134074.87">22078 7889 0,'25'25'78,"0"-25"-62,0 0-1,-1 0-15,1 0 16,0 0-1,25 0 1,-1 0 0,-24 0-1,25-25 1,-26 25 0,1-25-1</inkml:trace>
  <inkml:trace contextRef="#ctx0" brushRef="#br0" timeOffset="-133745.12">22202 8112 0,'0'0'0,"0"25"0,50-25 47,-25 0-47,-1-25 16,26 25 0,0 0-16,24-25 15,-24 0 1,-25 25-1,-1 0 1,-24-24 15</inkml:trace>
  <inkml:trace contextRef="#ctx0" brushRef="#br0" timeOffset="-122994.15">23691 7368 0,'0'0'0,"-25"0"141,25-25-141,-25 25 15,25-25 1,0 0 0,0 1-1,50-1 1,24-25 0,25 50-1,-49-25-15,0 25 16,-1 0-16,26 25 15,-75 0 1,0 0-16,0 24 16,-149 100-1,49-74 1,76-26 15,73-49 0,-24-25-15,74 1 0,1 24-1,-76 49 1,1-24-16,-50 25 16,25-1-16,-24 1 15,-51 24 1,-24-24-1,0 0 1,74-26 0,0-24-1</inkml:trace>
  <inkml:trace contextRef="#ctx0" brushRef="#br0" timeOffset="-122559.74">24460 7864 0,'0'0'0,"0"25"47,-25 0-47,0-1 16,-25 1-1,1 25-15,-26-1 16,1 1-16,0 24 16,-75 50-16,74-74 15,-24 74 1,0-25 0,24-24-1,1-1 1</inkml:trace>
  <inkml:trace contextRef="#ctx0" brushRef="#br0" timeOffset="-122073.1">24311 8509 0,'25'0'31,"-1"0"-15,1 0-16,0 25 16,0-25-1,24 49 1,-24 26-1,-25-26-15,-25 75 16,-74 0 0,0-49-1,25-1 1,49-74 0,50 0 15,99-24 0,74-26-15,1 0-1,-75 50 1,-75-25-16,-24 25 16,0 0 15</inkml:trace>
  <inkml:trace contextRef="#ctx0" brushRef="#br0" timeOffset="-116609.98">3473 10146 0</inkml:trace>
  <inkml:trace contextRef="#ctx0" brushRef="#br0" timeOffset="-115857.96">11213 9997 0,'-25'0'15</inkml:trace>
  <inkml:trace contextRef="#ctx0" brushRef="#br0" timeOffset="-108506.6">25725 8087 0,'0'0'0,"0"25"16,-25-25 31,50 0 31,0 0-62,24 0-16,1 0 15,-1 0-15,1 0 16,49 0 0,1-25-1,-1 25 1,-74 0-16,24-25 31,-98 50 0</inkml:trace>
  <inkml:trace contextRef="#ctx0" brushRef="#br0" timeOffset="-108224.18">25774 8410 0,'0'0'0,"25"0"47,25 0-32,-1 0-15,-24 0 16,25 0-16,24 0 16,1-25-1,-26 25 17,-24 0-32</inkml:trace>
  <inkml:trace contextRef="#ctx0" brushRef="#br0" timeOffset="-107359.72">26841 8211 0,'0'0'15,"0"-25"-15,-25 50 63,25 0-63,0 25 15,0-26-15,0 26 16,25-25 0,-25 0-16,50 0 15,49-1 1,-49-48-1,49-26 1,0-49 0,-25-50-1,-49 25 1,25 25 0,-50 74-1,0 74 16,-25 51-15,-25 24 0,50-25-1,25-25 1,25-49 0,49-25-1,25-50 1,0-74-1,-74 25-15,24-99 16,-49 49 0,-25 99 15,0 25-15,-25 125-1,25 73 1,25 1-1,99 0 1,-99-125 0,99 26-1</inkml:trace>
  <inkml:trace contextRef="#ctx0" brushRef="#br0" timeOffset="-96357.75">16770 10568 0,'-25'0'15,"25"-25"32,-25 50 0,25 0-47,-25 0 16,0 74-1,0-50 1,1 1-16,-1 0 16,0-1-16,0 75 15,0 0 1,75-49-1,24-26 1,75-24 0,75-99 15,-100-1-15,-75 1-1,-49-1 1,-74-24-1,-1 25 1,-24 24 0,25 1-1,-25-1 1,49 25 0,0 0-1,25 1 1,1 24-1,48 0 17,26 0-17,74 0 1,25 0 15,0 0-15,-25-25-1,-25 25 1,-25-25 0,-49 25-1,0-25 1,-25 0-16</inkml:trace>
  <inkml:trace contextRef="#ctx0" brushRef="#br0" timeOffset="-95856.08">17663 10097 0,'24'0'0,"26"24"31,-25-24-16,0 25-15,-1 25 16,1 49 0,-25 0-1,-25-49 1,1 0 0,-51 24-1,75-49 1,0 0 15,75-75-15,-26 50-16,50-50 15,-24 26 1,-75-1 0</inkml:trace>
  <inkml:trace contextRef="#ctx0" brushRef="#br0" timeOffset="-95441.28">18059 11163 0,'0'0'0,"-24"0"16,-1 0 0,0 25-1,25 0 1,-50 25-16,50-1 15,-49 1-15,24-1 16,-49 75 0,-1-24-1,26-26 1,49-49-16,-25 0 31,0 0-15</inkml:trace>
  <inkml:trace contextRef="#ctx0" brushRef="#br0" timeOffset="-95106.77">17712 11263 0,'0'-25'16,"0"50"31,25-1-31,-25 26-16,25-25 15,24 24 1,-24 26-16,0-26 15,0 1-15,0 0 16,-1-1-16,1 26 16,0-26-1</inkml:trace>
  <inkml:trace contextRef="#ctx0" brushRef="#br0" timeOffset="-94674.93">17613 11039 0,'25'0'31,"0"0"-15,24 0-16,26 0 16,-26 0-1,26 0 1,-26 0 0,-24 0-1,0 0 1</inkml:trace>
  <inkml:trace contextRef="#ctx0" brushRef="#br0" timeOffset="-94170.39">19250 11014 0,'0'0'0,"25"0"15,0-24 48,0 24-63,-1 0 15,1 0-15,25-25 16,24 25 15,-24-50-15,-25 50-16,-1-25 15</inkml:trace>
  <inkml:trace contextRef="#ctx0" brushRef="#br0" timeOffset="-93921.77">19325 11188 0,'0'0'16,"-25"0"-16,25 25 0,0 0 16,-25-25-1,50 25 1,49-50 15,-24 25-31,24-25 16,1 0-1,-26 0 1</inkml:trace>
  <inkml:trace contextRef="#ctx0" brushRef="#br0" timeOffset="-92141.2">21582 10295 0,'0'0'0,"-25"0"47,0 0-47,-49 25 15,0-25-15,-1 25 16,-24-1-1,-124 26-15,123-25 16,-73 0 0,49 0-1,99-25 1,0 0 0,25 24 15,75 1-16,24 0 1,-50 0 0,100 0-1,-25 24 1,0-24 0,-24 74-1,-100-49 1,24-25-16,-24 74 15,-99 25 1,0 0 0,24-74-1,-49 74 1,0-25 0,0 0-1,75-49 1,49-1-1,-25 1 1,50-25 15,99 0-15,74-25 0,26-50-1,-1 25 1,-25 0-1,-99 0-15,-24 25 16,-50 0 0</inkml:trace>
  <inkml:trace contextRef="#ctx0" brushRef="#br0" timeOffset="-91655.06">22351 10494 0,'0'-25'16,"0"50"-16,0-75 0,0 25 31,-25 50-31,25 0 16,-49 74-1,24-25 1,0 1-16,-25 24 16,1 99-1,-1 1 1,50-100-16,0 50 31,50-25-15,74-25-1,-50-99 1,1 0 0</inkml:trace>
  <inkml:trace contextRef="#ctx0" brushRef="#br0" timeOffset="-90757.92">22971 10816 0,'-25'25'15,"25"0"1,-24-1-16,-26 26 16,0 0-16,26-1 15,-51 51 1,1-1-1,24-50 1,25-49 15</inkml:trace>
  <inkml:trace contextRef="#ctx0" brushRef="#br0" timeOffset="-90440.04">22698 10890 0,'0'0'0,"0"-24"0,0-1 16,-24 25 0,48 25 15,-24-1-16,25 51 1,0-26-16,0 76 31,24-1-15,-24-25 0,0-50-1,0-24 1</inkml:trace>
  <inkml:trace contextRef="#ctx0" brushRef="#br0" timeOffset="-90105.68">22748 10568 0,'0'0'0,"-25"-25"32,50 25-1,0 0-31,24 0 15,1 0 1,49-25 0,0 25-1,-74 0 1,0 0 0</inkml:trace>
  <inkml:trace contextRef="#ctx0" brushRef="#br0" timeOffset="-89725.84">23145 11188 0,'0'0'15,"0"25"1,25 0 0,0-25-1,99 0 1,24-25-1,-73 0 1,-1 25-16,1-25 16,-26 25-16,1-24 15</inkml:trace>
  <inkml:trace contextRef="#ctx0" brushRef="#br0" timeOffset="-88541.92">24187 10990 0,'0'0'0,"0"24"47,25-24-47,-25 25 16,24 0-16,-24 25 16,25-1-16,-25 1 15,25 0 1,0-26-1,24-24 1,26-24 0,-26-1-16,26-99 15,-25 0 1,-26-25 0,1 25-1,-25 99 1,0 50-1,-25 74 1,1 75 0,73 24 15,1-173-15,49-25-1,0-74 1,-24-51-1,-51-48 1,1 49 0,-25 99-1,0 0-15,0 50 16,0 25-16,0 24 16,25 100-1,-25-1 1,50 1-1,-26-100-15</inkml:trace>
  <inkml:trace contextRef="#ctx0" brushRef="#br0" timeOffset="-88208.21">25526 11411 0,'0'-24'15,"0"48"-15,25-48 0,-50 48 47,1 1-31,-1 25-16,0-25 15,25 24-15,-74 50 16,-1 26 0,1-26-1,49-50 1,25-24 15</inkml:trace>
  <inkml:trace contextRef="#ctx0" brushRef="#br0" timeOffset="-87857.19">25378 11511 0,'0'0'0,"0"-25"0,24 25 16,-48-25-16,24 0 47,0 50-32,0 0-15,24 24 16,-24 51 15,25-26-15,0 25-1,0-74-15,0 25 16,-25-25-16,24 24 16,1-24-1,-50-25 1</inkml:trace>
  <inkml:trace contextRef="#ctx0" brushRef="#br0" timeOffset="-86769.1">25328 11213 0,'0'0'0,"25"0"0,0 0 63,-1 0-63,26 0 15,-25 0-15,24 0 16,1 0 0,-25 0-16,24 0 0,-24 0 15,0 0 1,0 0 15,-50 25-31,-49-25 16,-50 0-1,49 0 1,26 0 0,24 0 15,50 0-16,24-25 1,26 0 0,-26 25-1</inkml:trace>
  <inkml:trace contextRef="#ctx0" brushRef="#br0" timeOffset="-82623.7">26022 10245 0,'0'-24'15,"-24"24"-15,24-25 63,0 50-47,24-1-1,1 1-15,25 25 16,0-1-16,-1 26 15,50 74 1,-74-50-16,25 75 16,-25 123 15,-75-73-15,-24-26-1,-50-49 1,-1 0-1,51-50 1,24-49 0,26-50-1,-1-50-15</inkml:trace>
  <inkml:trace contextRef="#ctx0" brushRef="#br0" timeOffset="-82189.71">26519 9948 0,'0'0'0,"0"-25"0,24 0 16,1 25-16,0 0 15,0 0-15,0-25 16,24 50 0,-24 0-16,0 25 15,0 49 1,-25 25-1,-25-50 1,0-49 15,50-25-15,99-25 0,25-49-1,0-1 1,-100 75-16</inkml:trace>
  <inkml:trace contextRef="#ctx0" brushRef="#br0" timeOffset="-81521.72">27436 10469 0,'0'-25'0,"0"50"0,0-75 31,-24 50 0,-51 50-15,26 74-1,49 0 1,0 25 0,24-1-1,1 26 1,-25 0 0,25-25-1,-50-25 1,-24-25-1,24-74-15,0 0 16,0-1-16,-24-24 16</inkml:trace>
  <inkml:trace contextRef="#ctx0" brushRef="#br0" timeOffset="-81305.24">27040 11213 0,'0'0'16,"24"0"-1,-24-50-15,25 50 16,74-49 0,50 24-1,-50 0 1,1 25-16,-1-25 15</inkml:trace>
  <inkml:trace contextRef="#ctx0" brushRef="#br0" timeOffset="-81022.75">28305 10642 0,'0'-24'15,"-124"148"-15,248-224 0,-99 51 16,-50 24-16,0 25 15,0 0 1,-49 74 0,49-24-16,-50 124 15,51 24 1,-1 25 0,74-24-1,26-100 1,24-25-1,0-74 1,-49 0 0</inkml:trace>
  <inkml:trace contextRef="#ctx0" brushRef="#br0" timeOffset="-80521.91">28578 10965 0,'0'-25'16,"0"50"-16,0-75 0,0 25 16,0 1-16,74-1 31,-49 25-31,0 0 16,49 49-1,-24 51 1,-50-1-1,0-49 1,-50 24 0,25-49-1,25 0 1,25-75 15,25 0-31,74-99 16,-25 1-1,-25 24 1,-49 74 0,-50 50-1,25 25 1,-24 24-16,-1 1 16,0 74-1,50 75 1,24-100-1,1-50 1,0-49 0</inkml:trace>
  <inkml:trace contextRef="#ctx0" brushRef="#br0" timeOffset="-80208.77">28826 10444 0,'-25'0'0,"50"0"15,-25-25 16,24 25-31,125 0 16,0-25 0,-25 25 15,-74-25-15</inkml:trace>
  <inkml:trace contextRef="#ctx0" brushRef="#br0" timeOffset="-79839.88">29669 10295 0,'0'-25'47,"25"50"-47,0 0 15,0 0-15,24-1 16,50 101 0,1 23-1,-26 51 1,-74-100-1,25 124 1,-25-123-16,-99 98 16,-25-49-1,24-75 1,26 1 0,0-26-1</inkml:trace>
  <inkml:trace contextRef="#ctx0" brushRef="#br0" timeOffset="-78937.05">19077 13718 0,'0'0'0,"0"25"16,24-25-1,26 0 1,-25 25-16,49-25 16,25 0-1,-49-25 1,49 25 0,-74 0-1,0 0 1,0 0-1</inkml:trace>
  <inkml:trace contextRef="#ctx0" brushRef="#br0" timeOffset="-78756.74">19002 14314 0,'0'0'0,"0"49"0,-25-49 16,75-24-1,49-1 17,-24 0-32,24 0 15,-25-24-15</inkml:trace>
  <inkml:trace contextRef="#ctx0" brushRef="#br0" timeOffset="-60405.09">20838 13297 0,'0'0'0,"0"25"93,-25-1-93,25 1 16,0 25-16,25-1 16,-25 1-16,25 49 15,-1-74 1,1 25-16,25-1 15,-1-24 17,-24 0-17,0 25 1,-50-1 0,-49 26-1,-25-26 1,-1-24-1,51-25-15,-1 0 16,50-25 0</inkml:trace>
  <inkml:trace contextRef="#ctx0" brushRef="#br0" timeOffset="-60072.12">20739 13346 0,'0'-24'16,"0"48"-16,-25-48 16,50-1 15,-1 0-16,26 0-15,74-24 16,-50 24-16,-24 25 31,74-25-15,-99 25-16,-25 25 31,0 0-15</inkml:trace>
  <inkml:trace contextRef="#ctx0" brushRef="#br0" timeOffset="-59706.21">20466 14264 0,'-25'0'15,"50"0"-15,-50 25 16,0-25 0,75 0-1,-25-25-15,49 25 16,25 0-1,75-49 1,-75 24-16,25 25 0,124-50 16,-25 1 15,-99 24-15,-99 25-1</inkml:trace>
  <inkml:trace contextRef="#ctx0" brushRef="#br0" timeOffset="-59072.77">21111 14909 0,'49'0'16,"-98"0"-16,123 0 0,-49-25 15,25-24 17,-1-1-17,1-49 1,-25 25-1,-25-1 1,-50 75 0,0 0-16,-98 50 15,48 49 1,26 0 0,49 0-1,50-49 1,24 0-1,51-26 1,-1 51 15,-49-1-15,-26-24-16,-48 49 16,-26 25-1,-49-25 1,-1-49-1,26-75 1,49-49 0,25-75-1,50 25 1,24 0 0,1 49-1,-26 51 1</inkml:trace>
  <inkml:trace contextRef="#ctx0" brushRef="#br0" timeOffset="-55055.71">23195 13942 0,'-25'25'0,"25"-50"47,-25 25-31,50 0 31,0-25-32,-1 25-15,26 0 16,24 0-1,50-25 1,0 0 0,-74 1-16,0 24 15,-26 0 1,1 0 15,0 0 0</inkml:trace>
  <inkml:trace contextRef="#ctx0" brushRef="#br0" timeOffset="-54769">23319 14239 0,'0'0'16,"0"25"-16,49-25 47,-24 0-47,25 0 16,-1-25-16,50 1 31,1-1-16,-76 25 1,-24-25-16,25 25 16</inkml:trace>
  <inkml:trace contextRef="#ctx0" brushRef="#br0" timeOffset="-53071.9">24906 12825 0,'0'-24'31,"-25"24"-31,25 24 16,-24 1-1,-1 50 1,25-26-16,0 1 16,49 24-1,-24-49-15,50 50 16,-1-26-1,-49-24 1,0 0 0,-25 0-1,-25 24 1,-50-24 0,1 0-1,24-25 1</inkml:trace>
  <inkml:trace contextRef="#ctx0" brushRef="#br0" timeOffset="-52805.62">24782 12900 0,'25'-25'16,"0"0"-16,0 0 15,49 1 1,-24-1 0,-26 25-16,1 0 15,0-25-15</inkml:trace>
  <inkml:trace contextRef="#ctx0" brushRef="#br0" timeOffset="-52438.11">25526 13024 0,'0'0'15,"25"0"1,0 0 0,-50 0-1,0 25-15,1-1 16,-26 51-1,-24 49 1,-1 0 0,-24 0-16,24 0 31,1-25-15,24 1-1,-24-51 1</inkml:trace>
  <inkml:trace contextRef="#ctx0" brushRef="#br0" timeOffset="-51919.7">25427 13520 0,'0'-25'31,"0"0"-15,0 50-1,25 25 1,-25-1-1,-25 26 1,0-26 0,25-24-1,25-25 17,0 0-32,49-49 15,1-1 1,-26-24-1,-24 74 1,-25-25 15,0 50-15,-25 24-16,25 26 16,0 49-1,0-25 1,-24 25-1,-26-50 1</inkml:trace>
  <inkml:trace contextRef="#ctx0" brushRef="#br0" timeOffset="-51504.82">24757 14264 0,'0'0'0,"-24"0"16,48 25 46,1-25-62,25 0 16,24 25-16,25-25 15,149-25 1,-99 25-16,174 0 16,-75-25-1,-74 0 1,-100 25 15,-49 0-15,-25 25-1</inkml:trace>
  <inkml:trace contextRef="#ctx0" brushRef="#br0" timeOffset="-50882.04">25353 14909 0,'0'25'0,"0"-50"47,25 0-32,-1 25 1,1 0-16,0 0 0,25 25 16,-1-25-1,1 50 1,-25-1-1,-1 1 1,-48 25 0,-51 24-1,1 0 1,-1-25 0,75-24-1,-24-50 1,48 0 15,1 0-15,124-25-1,-25 0 1,-74 1 0,-1 24-16,1-25 15,-25 0 1,-1 25 46</inkml:trace>
  <inkml:trace contextRef="#ctx0" brushRef="#br0" timeOffset="-44704.9">27139 14215 0,'-25'-25'16,"50"50"-16,-75-50 15,75 25 64,0 25-64,0-25 1,49 24-1,0-48 1,-24 24 0,0-25-1,-26 25-15,26 0 0,-25 0 16,0 0 15</inkml:trace>
  <inkml:trace contextRef="#ctx0" brushRef="#br0" timeOffset="-44371.06">27164 14512 0,'0'0'0,"-25"0"0,50 25 63,24-50-63,-24 25 16,49 0-16,-24-24 15,24 24 1,1-25-1,-25 25 1,-26-25 0,-24 0-1,25 25-15</inkml:trace>
  <inkml:trace contextRef="#ctx0" brushRef="#br0" timeOffset="-41736.92">29049 13470 0,'-25'0'15,"25"-24"-15,0-1 47,-25 25-15,1 0-17,-26 25-15,0 24 16,-24 50-1,49-49 1,-25 74 15,26-49-31,24-26 16,0-24 0,49 49-1,26-24 1,-1-25-1,-24-25-15,74 0 16,-50-25 0,-24 0-1,-1 0 1,-24-24 0,-25-1-1,0-24 1,-25-50-1,-24 49 1,24 50 0,0 1-1,-24-1 1,-1 0 0,0 0-1,1 25 1,24 25 15,50-25 0,24 0-15,1 0-16,49-25 16,25 25 15,-25-25-16,1 25 1,-51-24 0,-24-1-1,0 25 1,-25-25 0</inkml:trace>
  <inkml:trace contextRef="#ctx0" brushRef="#br0" timeOffset="-41203.89">29719 12999 0,'25'0'32,"-1"0"-1,1 0-31,0 0 15,0 0 1,-25 25-16,25 0 16,-25 24-16,0 26 15,-50-1 1,25-24 0,25-25-1,-25-1 16,50-24-31,50-24 16,73-26 15,-24 0-15,-49 26 0,-50-1-1</inkml:trace>
  <inkml:trace contextRef="#ctx0" brushRef="#br0" timeOffset="-37112.46">28156 14686 0,'0'0'0,"0"-25"16,-50 25-1,75 0 95,25 0-110,-1 0 15,26 25-15,-1-25 16,50 0-1,199-25-15,-174 0 16,24 1 0,-24 24-16,-25-25 15,0 0-15,0 0 16,50 0 0,-25-24-1,-1-1 1,-24 0-1,-99 50 1,0-24 0,-75 24 31</inkml:trace>
  <inkml:trace contextRef="#ctx0" brushRef="#br0" timeOffset="-32002.72">28726 15281 0,'0'-24'94,"0"48"-16,25-24-78,-25 25 15,0 0 1,0 0-16,0 0 16,0-1-1,25 26 1,-25-25 0,0 24-1,0 1 1,0-25-1,0 0 1,0-1 0,0 1 62,0-50-78,25 1 62,-25-1-62,0 0 16,0-49 0,25 49-1,-25 0-15,0 0 16,24-24-1,1 24-15,-25 0 0,0-25 32,25 26-17,-25-1 1,25 0 0,0-25-1,-25 26 16,25-1-15,-1 25 0,-24-25-1,25 25 1,0 0 0,25 0-1,-26 25 1,26 0 15,-25-1-15,0 1-1,24 25 1,-49-25-16,0-1 16,25 26-1,-25-25 1,0 0-1,0 24 1,0-24 0,25 25-1,-25-1 1,0 1 15,25-25 16,-25-1 0,24-24-31,1 0-16,0 0 15,0 0 1,0 0-16,24 0 31,1-24-15,-25-1-1,24-25 1,-24 25 15,0 25-31,0 0 16,-25-24-1,0-1 32</inkml:trace>
  <inkml:trace contextRef="#ctx0" brushRef="#br0" timeOffset="-4750.71">19101 16596 0,'0'-25'16,"25"25"15,-50 0-15,1 25 15,24 0-31,-50 0 16,25 24-16,-24 1 15,24 0-15,-50 98 16,26-24 15,49 1-15,0-1-1,99-25 1,0-74 0,25-1-1,-25-48 1,1-51-1,-26-74 17,-74 100-17,25-75 1,-75 24 0,50 51-16,-49-50 15,-1 24 1,-49 26 15,24 24-15,1 25-1,24 0 17,50 25-1,50-1-16,0-24 1,49-24 0,25 24-1,0-25 1,-50 0 0,-49 25-16,0 0 31,0-25-16,-1 0 1,-24 1 0,25-1-1,0 25 1</inkml:trace>
  <inkml:trace contextRef="#ctx0" brushRef="#br0" timeOffset="-3984.98">19821 16026 0,'0'0'0,"-25"0"31,25-25-15,-25 0 15,75 25-15,-25 0-1,24 0 1,-24 0-16,49 25 16,-24 0-1,-25 49 1,0 0-1,-50 1 1,0-1 0,25-49-1,0 25 1,25-75 31,0 0-32,49 0 1,-24-24 0,-26 49-16,1-25 15,0 0 1</inkml:trace>
  <inkml:trace contextRef="#ctx0" brushRef="#br0" timeOffset="-1714.07">20118 17291 0,'0'0'16,"25"0"-16,-25-25 15,25 0-15,-25 50 47,0 0-31,-25 0-16,0 24 16,1-24-16,-76 99 31,1 25-16,-25 49 1,75-148 0,24-50 31,50 0-32,-1 0-15</inkml:trace>
  <inkml:trace contextRef="#ctx0" brushRef="#br0" timeOffset="-1185.75">19796 17415 0,'25'0'16,"-50"25"-16,50-1 15,24 76 1,1-51 0,-25 1-16,49 99 15,-24-25 1,-25-50 0,-1-24-1,1-1 1</inkml:trace>
  <inkml:trace contextRef="#ctx0" brushRef="#br0" timeOffset="-697.9">19697 17241 0,'0'0'0,"-25"0"16,25 25 0,25-25-1,24 0 1,75 25-1,25-25 1,0-25 0,-50 0-1,-24 0 1,-50 25 0,-1 0-1,-24-24 1</inkml:trace>
  <inkml:trace contextRef="#ctx0" brushRef="#br0" timeOffset="1078.05">21111 17588 0,'0'0'0,"0"-24"15,25 24 32,49 24-31,-49-24-1,24 0-15,26 0 16,24-24 0,0 24-1,-24 0 1,-51 0 31</inkml:trace>
  <inkml:trace contextRef="#ctx0" brushRef="#br0" timeOffset="1467.76">21185 17936 0,'25'0'16,"-50"0"-16,100 0 16,-51-25-16,51 25 0,-26 0 15,26 0-15,-1-25 16,1 25 0,-26 0-16,26 0 0,-1-25 31,-49 25 0,-25-24-31</inkml:trace>
  <inkml:trace contextRef="#ctx0" brushRef="#br0" timeOffset="3193.95">23467 16795 0,'0'0'0,"-24"0"15,24 24 1,0-73 0,-25 49 30,0 0-46,25 25 16,-50-1 0,26 26-16,-26 49 15,50 0 1,-25 1 0,50-26-1,49-24 1,26-25-1,-1-25 1,0-50 0,-49-24-1,-26-1 1,1-74 15,-74 75-15,-26-1-1,1 26 1,24 24 0,25 25-1,25-25 1,25 25 62,0-25-78,0 25 16,24-24-16,26-1 15,49 0 1,-25-25 0,-24 26-1,-51-1 1</inkml:trace>
  <inkml:trace contextRef="#ctx0" brushRef="#br0" timeOffset="3765.5">24112 16348 0,'25'0'0,"-50"0"0,50-25 15,50 25-15,-26 25 16,-24-25-1,0 50 1,0-1-16,-25 26 16,-25-26-1,25 1-15,-25 0 16,25-26 0,25-24 30,0 0-46,74-49 16,-25 24 0,1-25-1</inkml:trace>
  <inkml:trace contextRef="#ctx0" brushRef="#br0" timeOffset="4455.99">23195 17613 0,'24'-25'32,"1"25"-17,0 25 1,25-25-16,74 0 15,-50 0 1,25-25-16,149 1 16,25-26-1,-25 0 1,-24-24 15,-100 49-15,-75 25-1,-98 0 1</inkml:trace>
  <inkml:trace contextRef="#ctx0" brushRef="#br0" timeOffset="5582.13">23740 17812 0,'25'0'15,"-50"0"1,25 25 0,0-1-1,25 26 1,-25 24 0,0 1-1,0-1 1,0 1-1,0-51-15,25 26 32,-25-25-17,0 0 1,0-1 0,0 1 15,0-50 94,0 1-110,0-1-15,0 0 16,25 0 0,-25-24-16,24 24 0,1-50 31,0 1-15,25 0-16,-25 24 31,-1 25-16,26 0 1,-25 25 0,0 0-1,24 0 1,-24 25 0,0 0-1,0 0 1,-25 24-1,24 1 1,-24-25-16,0 49 16,0 1-1,0-1 1,25-24 0,0-1-1,-25 1 16,0-25-15,25-1 0,0-24-1,-1 0 1,51-24 0,-1-26-1,-24 25-15,0 25 16,-50-25-1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5-04T04:40:53.781"/>
    </inkml:context>
    <inkml:brush xml:id="br0">
      <inkml:brushProperty name="width" value="0.05292" units="cm"/>
      <inkml:brushProperty name="height" value="0.05292" units="cm"/>
      <inkml:brushProperty name="color" value="#FF0000"/>
    </inkml:brush>
  </inkml:definitions>
  <inkml:trace contextRef="#ctx0" brushRef="#br0">3374 1662 0,'-25'0'16,"50"0"-16,-75 0 31,50-25 0,-25 25-15,25 50-16,0-25 15,0 49-15,-24-24 16,24 99 0,-25-75-16,25 50 15,0-50 16,0-24-15,0-25 0</inkml:trace>
  <inkml:trace contextRef="#ctx0" brushRef="#br0" timeOffset="583.47">3324 1786 0,'0'25'0,"-25"-75"15,50 75-15,-50-74 0,1 49 16,24-25 0,0 50 30,24-1-46,1 1 16,0 25-16,49 24 16,1 1-1,-26-1 17,-24-49-17,0-25 16,-25-25-15,0 0-16,25-99 16,24-25-1,1 25 1,0 50 0,-1 49-1,-24 25 1,25 25-1,-26 24 1,1 26-16,0 74 16,0 24-1,-25-49 17,25-49-17,-25-50 1,25-50-1</inkml:trace>
  <inkml:trace contextRef="#ctx0" brushRef="#br0" timeOffset="983.3">4292 1985 0,'0'0'16,"49"0"15,-24 0-31,0-25 16,0 25-16,74-50 15,-25 1 17,-49 24-17,-25-25 1,-74 25-1,-1 25 1,-24 100 0,0-1-1,74 25 1,0-75-16,50 26 16,99-50-1,50-1 1,24-24-1,-24-49 1</inkml:trace>
  <inkml:trace contextRef="#ctx0" brushRef="#br0" timeOffset="1347.15">5284 1861 0,'0'0'16,"25"-25"-16,-25-25 15,-25 50 1,-50-25-1,1 75 1,-25 49 0,49 0-1,50-24 1,75-75 0,-1-50-1,-24 1 1,-1-26-1,-49 50 17,25 25-17,-25 50 1,25 24 0,-25-24-16,0 0 15,25 24 1,24-49-1</inkml:trace>
  <inkml:trace contextRef="#ctx0" brushRef="#br0" timeOffset="1697.16">5458 1836 0,'0'-25'15,"0"50"-15,24-50 0,1 50 31,-25 0-31,0 74 32,0-50-32,0 1 0,0 24 15,25-98 32,0-26-31,-25 0-16,25-24 15,24 24 1,-24 50 0,25 75-1,-26 24 1,1 25 0,0-50-1,25-74 1</inkml:trace>
  <inkml:trace contextRef="#ctx0" brushRef="#br0" timeOffset="2481.14">7938 1885 0,'0'-24'15,"0"48"-15,25-73 0,-25 24 16,0 0-1,-25-24-15,25-1 16,-49 50 0,-26 74-1,-49 100 1,75 0 15,24-75-15,74-74-1,51-75 1,-1-49 0,-74 49-16,24-49 15,-49 74 1,25 25 0,-25 75-1,-25 49 1,0 24-1,25-98 1</inkml:trace>
  <inkml:trace contextRef="#ctx0" brushRef="#br0" timeOffset="2815.8">8211 1836 0,'0'0'0,"0"25"16,25 99 15,-25-50-31,-25 0 16,0-74 0,50-24-1,50-125 1,-51 99-1,1 1-15,0 24 32,-25 50-17,25 49 1,0 25 0,99-24-1,-25-75-15</inkml:trace>
  <inkml:trace contextRef="#ctx0" brushRef="#br0" timeOffset="3216.21">9104 1811 0,'0'0'0,"25"-50"0,-25 26 15,-25-1 1,-24 50-16,-1-25 16,0 49-16,-24 1 15,-25 49 1,74-49-16,0 24 15,50-24 1,24-50 0,26 0 15,24-50-15,-24-74-1,-1-74 1,-49-75-1,-25 49 1,0 100 0,0 149 15,0 25-31,49 123 16,1 51-1,0-1 1,24-74-1</inkml:trace>
  <inkml:trace contextRef="#ctx0" brushRef="#br0" timeOffset="4167.09">11411 1662 0,'0'-25'0,"0"50"0,0-75 47,0 100-31,25 0-16,-25 24 15,25 25-15,-25 1 16,25 48 0,-1-98-1,1-25 1,25-75-1,-25 1-15,-1-125 16,1-24 0,-25 49-1,0 124 1,0 74 0</inkml:trace>
  <inkml:trace contextRef="#ctx0" brushRef="#br0" timeOffset="4567.55">12155 1885 0,'0'0'16,"-24"-49"-16,24-1 15,0 25-15,0-24 16,-25 24-1,-50 99 1,1 50 0,24 0-1,50-49 1,0-50 0,75-25-1,-1-75 1,1-24-1,-51 49 1,26 50 15,-50 25-15,0 25-16,25 49 16,0 0-1,24-49 1</inkml:trace>
  <inkml:trace contextRef="#ctx0" brushRef="#br0" timeOffset="4865.18">12478 1811 0,'0'25'15,"25"0"-15,-25 24 0,0 26 32,25-51-17,-1-48 17,-24-26-17,25-74 1,25 25-1,-25 74 1,24 25 0</inkml:trace>
  <inkml:trace contextRef="#ctx0" brushRef="#br0" timeOffset="5013.51">12949 1861 0,'0'24'16,"0"-48"-16,25 73 0,0 1 15,-50-25-15,25 24 16</inkml:trace>
  <inkml:trace contextRef="#ctx0" brushRef="#br0" timeOffset="5249.18">12974 1488 0,'0'0'0,"-25"0"15,0-24-15,1 24 16,24-25 15,24 50 0,-24-1-15,0 1-16,25 50 16</inkml:trace>
  <inkml:trace contextRef="#ctx0" brushRef="#br0" timeOffset="5632.32">13545 1836 0,'0'-25'0,"0"50"0,0-75 16,0 25 0,-25 1-16,-25-1 15,-24 25 1,-50 74 0,49 50-1,50-25 1,50-49-1,50-50 17,-50-25-32,74-49 15,-25-25 1,-49 49 0,0 50-1,0 0-15,-1 50 16,1 24-1,25 0 1,-25 1 0,-1-75-16</inkml:trace>
  <inkml:trace contextRef="#ctx0" brushRef="#br0" timeOffset="5981.42">13867 1637 0,'25'0'16,"-50"0"-16,75 50 16,-50-25-1,0 49-15,-25-24 16,25 74 0,0-75-1,0-24 1,50-74-1,-26-51 1,51-24 0,-26 75-16,-24 49 31,0 0-31,-25 99 16,25 25-1,0 0 1,49-99-1,-24-25 1</inkml:trace>
  <inkml:trace contextRef="#ctx0" brushRef="#br0" timeOffset="6182.22">14562 1662 0,'0'0'16,"0"-50"-1,0 50 1,-100 75-1,76 24 1,24 0 0,24-24-1,51-50 1,49-25 0,-50-25-1</inkml:trace>
  <inkml:trace contextRef="#ctx0" brushRef="#br0" timeOffset="6464.9">14959 1861 0,'24'-25'31,"1"0"-15,0 0-1,25-49 1,-50 24-1,0 25 1,-75 25 0,26 25-16,-26 74 15,26 25 1,49-49 0,49-1-1,26-49 1,49-50-1</inkml:trace>
  <inkml:trace contextRef="#ctx0" brushRef="#br0" timeOffset="8100.65">17191 1637 0,'0'0'16,"-25"0"93,1 0-93,-1 25 0,25 0-16,-25 25 15,0-26-15,0 26 16,1 0-16,24-1 16,-25 26-1,50-26 1,74-49-1,0-49 17,0-51-17,-74 1 1,-50 50-16,-24-26 16,-51 25-1,1 50 1,25-24-1</inkml:trace>
  <inkml:trace contextRef="#ctx0" brushRef="#br0" timeOffset="8568.61">18084 1364 0,'0'0'16,"0"-24"-16,25-1 16,-25 0-1,0 0-15,-25 25 16,0 0-1,-24 0 1,-26 25 0,26 49-1,-1 1 1,25 49 0,50 0-1,0 25 1,0 24-1,0-49 1,-25-49 0,0 24-1,0 0 1,0-24 0,0-50-1</inkml:trace>
  <inkml:trace contextRef="#ctx0" brushRef="#br0" timeOffset="8767.48">17787 2183 0,'0'0'0,"-25"-25"15,0 25 1,25-25-1,0 1 1,50-1 0,74-25-1,49 1-15</inkml:trace>
  <inkml:trace contextRef="#ctx0" brushRef="#br0" timeOffset="9454.1">20416 1538 0,'0'0'0,"0"-25"16,-25-24-16,25-1 15,0 0 1,-24 26-16,24-1 0,-25 0 16,-50 25-1,-24 74 1,0 100 0,74-25-1,50-75 1,99 26-1,25-26 1,-75-49-16,-24 24 16,-50 26-1,-99-26 1,-50 1 0,25-50-1,99 0 1,0-50-1</inkml:trace>
  <inkml:trace contextRef="#ctx0" brushRef="#br0" timeOffset="9835.42">20937 1712 0,'0'-25'16,"0"50"-16,0-75 15,-50 50 1,1 25-16,-1 0 0,1 24 16,-26 51-1,50-1 1,75-50 0,49-49-1,25-99 1,-74 25-1,-50-1 1,25 75 15,-25 50-15,-25 74 0,0 0-1,25-25 1,25-74-16,-25 0 15</inkml:trace>
  <inkml:trace contextRef="#ctx0" brushRef="#br0" timeOffset="10331.95">21284 1761 0,'50'-49'16,"-100"98"-16,100-123 0,-50 99 31,0 24-16,0 51 1,0-51 0,25-24-16,-25 0 15,25 0 1,24-100 0,26-24-1,-26 49 1,-24 1-1,-25 123 17,0-24-32,-25 74 15,25-99 1,25-25 0,49-75-1,1-24 16,-25 25-15,-26 98 15,-24 26-31,50 24 16,24 1 0,-24-75-1,49 0 1,0-50-16</inkml:trace>
  <inkml:trace contextRef="#ctx0" brushRef="#br0" timeOffset="10519.27">22326 1488 0,'0'-24'15,"0"48"-15,25-73 16,-25 74 0,-25 49-1,25 50 1,-25 50 15,25-50-31,-24 99 16,24-24-1,-25-75 1</inkml:trace>
  <inkml:trace contextRef="#ctx0" brushRef="#br0" timeOffset="11166.01">22376 1935 0,'25'-50'16,"-50"100"-16,74-124 15,-24 24-15,25-24 16,-25 24 0,24 50-1,-49 99 1,0 25-1,25-74-15,0 24 16,0-74 0,74-25-1,0-74 17,0-50-17,-49-74 1,-25 74-1,-25 124 1,0 25 0,-50 75-1,25 74 1,25 24 0,0-123-16,50 49 15,24-74 1,26-75-1,24-24 1,-75-100 0,-24 50 15,-25 99-15,-74 50-1,-1 74 1,51 26-1,73 23 1,50-98 0,25-50-1,0-25 1,-74 0 0</inkml:trace>
  <inkml:trace contextRef="#ctx0" brushRef="#br0" timeOffset="11999.87">25253 1885 0,'0'0'16,"0"50"15,0 24-15,25 26-1,-25-1 1,0-74 0,0-50-1,25-74 16,-25 24-31,50 1 16,-1-50 0,-24 74-1,0 75 1,0 74 0,-25 50-1,-25-75 1,25-49-1,-25-25 1,100-99 0,-26 0-1,26 0 17,-51 99-17,26 24 1,-25 150-1,0-100 1,-25 1-16,24-26 16</inkml:trace>
  <inkml:trace contextRef="#ctx0" brushRef="#br0" timeOffset="12599.25">26122 2009 0,'0'0'16,"25"-24"15,-1 24-31,1-25 16,0 25-16,-25-25 15,25 0 1,-25 0-1,0 1 17,-25 24-17,0-25 157,0 25-156,1 0-1,-1 25-15,0-1 16,-25 1-16,-24 50 16,49-1-1,25 0 17,50-49-32,74-25 15,99 0 1,0-25-1,-49-24 1</inkml:trace>
  <inkml:trace contextRef="#ctx0" brushRef="#br0" timeOffset="12949.41">27015 1885 0,'0'0'16,"0"-24"-16,-50-1 31,-49 74-16,49-24 1,1 74 0,49-24-1,74-50 1,25-25 0,25-50-1,-24-24 1,-51-1-1,-49 100 17,-25 0-17,25 49 1,0 25 0,25-74-16,0 0 15,0-25 1</inkml:trace>
  <inkml:trace contextRef="#ctx0" brushRef="#br0" timeOffset="13331.01">27486 1935 0,'25'-25'15,"-50"50"-15,50-75 0,0 50 32,-25 25-17,25 50 1,-25-1-1,0 0 1,0-49 0,49-25-1,-24-25-15,49-24 16,1-1 0,-26 25-1,-24 50 1,50 25-1,24-1 17,25-24-17,0-25 1,-74 0-16,24-49 16,-49-26-1,-25 26-15,0-1 16,-50 25-16</inkml:trace>
  <inkml:trace contextRef="#ctx0" brushRef="#br0" timeOffset="16601">3721 3920 0,'0'49'63,"-25"1"-63,25 24 16,0 25-1,0-24-15,25 24 16,25-74-1,49-75 1,-25-74 0,1 0-1,-75 50 1,25 123 15,24 51-15,-24-76-1,0 1 1,24-25-16,1-25 16,0-49-1,-26-25 1,-24 0 0,-24 24-1,24 50 16,24 75-15</inkml:trace>
  <inkml:trace contextRef="#ctx0" brushRef="#br0" timeOffset="16799.75">4639 3944 0,'0'0'0,"25"-24"47,-25 73-47,0-24 16,0 25-16,25 49 31,-25-25-15,24-24-1</inkml:trace>
  <inkml:trace contextRef="#ctx0" brushRef="#br0" timeOffset="16985.05">4738 3622 0,'0'0'16,"-25"-25"-16,25 0 0,-24 25 15,-1 0 1</inkml:trace>
  <inkml:trace contextRef="#ctx0" brushRef="#br0" timeOffset="17200">4961 3547 0,'0'0'0,"25"0"0,-25 25 31,0 25-15,0-1-16,0 76 15,25 73 1,0-24 0,24-75-1,-49-50 1</inkml:trace>
  <inkml:trace contextRef="#ctx0" brushRef="#br0" timeOffset="17716.25">5011 4093 0,'0'-25'16,"0"50"-16,0-74 15,-25 24 1,50 0-16,0-49 15,49-26 1,1 26 0,-51 49-1,-24 0 1,25 100 0,-25 74-1,25-25 1,0-25-1,0-50 1,24-49 15,-24-74-15,0 0 0,0 24-1,-25 100 16,49 24-15,26 0 0,49-49-1,0-25 1,-25-49 0,-49-26-1,-50 50-15,-25-24 16,-25 49-1</inkml:trace>
  <inkml:trace contextRef="#ctx0" brushRef="#br0" timeOffset="18459.6">7789 3920 0,'25'-25'16,"-50"50"-16,50-75 15,0 50 1,25 0 0,-26 0-16,1 25 0,25 24 15,-25 75 1,-1-24-1,-24-51 1,25-74 15,0-123-15,0 73 0,49-74-1,-49 50 1,0 99-16</inkml:trace>
  <inkml:trace contextRef="#ctx0" brushRef="#br0" timeOffset="18886.12">8509 4019 0,'25'0'16,"-50"0"-16,50-25 0,-1 0 15,-24-49 1,-24-1-1,-1 125 17,25 0-32,0 24 15,0-24-15,25 24 16,123-24 0,-48-50-16,24 0 15,74-75 1,-24-24-1,-100-25 1,-74-25 0,-25 174 31,25 25-47,0 24 15,25 124 1,0 26-1,0 49 1,-25-149-16,-25 24 16,25-123-1</inkml:trace>
  <inkml:trace contextRef="#ctx0" brushRef="#br0" timeOffset="19932">9377 4044 0,'0'0'16,"0"-25"-16,25 0 0,-25 0 16,0 0-1,49 25 1,-24 100 15,0 24-15,0-75-16,24 1 15,125-100 17,-75-99-17,-49 75 1,-25-25-16,0 0 16,-1-1-16,-24 26 0,25-25 31,-25 74-16,-25 50-15,1 99 16,24 49 0,49 1-1,50-75 17,1-99-17,24-74 1,-75-75-1,-24 25 1,-74 49 0,-51 150 15,75 148 0,50-173-31,0-25 0,25-25 16,49-25-1,-25-50 1,-24-24 0,-50 0 15,-25 74-31,25 75 31,-25-1-31,50 1 16,-25 0-16,75 24 15,-26-74 1,26 0-16,49-50 16,24-24-1,-73-50 17,-50 74-32,-25 25 0,0 1 15,-50 24 1,0 74-1,1 75 17,74-25-17,24-74 1,51-50 0,-1-50-1,-50-49 1,-49 0-1,0 24 1,-24 125 0,-1 24-1,25 50 1,25-49 0,-1-26-16,1 1 15</inkml:trace>
  <inkml:trace contextRef="#ctx0" brushRef="#br0" timeOffset="21583.93">11634 3696 0,'0'0'16,"0"25"15,0 0-16,0 25-15,0 24 16,25-24-16,-25 24 16,25-24-1,-25-100 17,50-24-17,-1-26 1,-49 76-1,50 24 1,-50 99 0,25 0-1,-25-49 1,25-50 0,24-75-1,26-49 16,-1 50-31,0 49 32,-24 50-17,-50 74 1,50 25 0,-26-25-1,1-74 1,0-75-1,0 1-15,24 24 16,1-25 0,-25-49-1,0 74 1,-25 1 15,0-1-15,-25 25-1,-25 74-15,25 50 32,50-49-17,25-51 1,74-24 0,25-74-1,-50-25 1,-25 24-1,-74 51 1,25 24-16,-25 49 16,25 26-1,25-26 1,24-49 0,0-49-1,-24-51 16,-25-24-15,-25 99 0,25 50-1,0-25 1,24 100 0,50-26-1,1-24 1,-1-26-1,-50-48-15,75-26 16,-49 0 0,-25-24-1,-50-25 1,0-1 0,-25-48-1,0 24 1,0 74 15,25 25-15,0 100-1,0 73 1,50 51 0,-25-75-1,24 74 1,1-49-1</inkml:trace>
  <inkml:trace contextRef="#ctx0" brushRef="#br0" timeOffset="21750.36">13942 3721 0,'-25'0'15,"50"0"-15,-100-25 16,75 0-16,-25 1 15,50-26-15,0 25 16,25 0 0,24 1-16</inkml:trace>
  <inkml:trace contextRef="#ctx0" brushRef="#br0" timeOffset="22066.38">15231 3597 0,'-24'0'0,"48"0"0,-73 0 15,24 0 1,0 0-16,25 25 16,0 0-16,0 24 15,50-49 1,49 0-1,-24-25 17,-75-24-17,-25-1 1,-25 1 0,0 49-1,26 0-15</inkml:trace>
  <inkml:trace contextRef="#ctx0" brushRef="#br0" timeOffset="22299.31">15256 3944 0,'0'0'0,"0"25"16,0 25 15,0-25-31,25-1 0,0 1 15,25-25 1,-1-49 0,-24-26 15,-50 1-15,-49 49-16</inkml:trace>
  <inkml:trace contextRef="#ctx0" brushRef="#br0" timeOffset="23282.97">12007 6103 0,'0'-25'15,"0"50"-15,24-75 0,-24 25 63,-24 75-63,24-25 15,0 24-15,-25 1 16,50 74 0,-1-75-16,1 1 15,25-25-15,74-25 16,0-50 0,25-99-1,-75 25 1,-49-49-1,0 49 17,-50 99-17,25 0 1,-25 100 0,25-1-16,0 0 15,0 26-15,50-26 16,-25 0-16,74 1 15,25-75 1,0-99 0,-25-25-1,-25-75 1,-49 1 0,-25 98-1,0 76 1,0 98-1,0 100 1,0 49 15,75 0-15,-1-74-16</inkml:trace>
  <inkml:trace contextRef="#ctx0" brushRef="#br0" timeOffset="24783.79">14041 6400 0,'0'-25'16,"0"1"-16,0-1 16,0 0 15,0 50-15,-25 0-1,0 49-15,0 1 0,-74 123 31,0-49-31,24-25 16,51-50 0,48-99 31</inkml:trace>
  <inkml:trace contextRef="#ctx0" brushRef="#br0" timeOffset="25033.24">13693 6549 0,'0'-25'15,"0"50"-15,0-74 32,0 73-17,0 1-15,25 74 16,25 25-1,24 0 1,-24-24 0,0-26-1,-1-49 1</inkml:trace>
  <inkml:trace contextRef="#ctx0" brushRef="#br0" timeOffset="25333.73">13817 6177 0,'0'0'0,"-49"-25"16,49 50 31,25-25-32,24 0-15,1 0 16,99-25 0,-75 0-1,1 1-15,-26-1 0,-24 25 16,25-50-1</inkml:trace>
  <inkml:trace contextRef="#ctx0" brushRef="#br0" timeOffset="25649.05">14934 6078 0,'0'0'16,"25"0"-1,-1 0 1,1 0 0,25 0-16,-1 0 15,1 0-15,0 0 16,74-25-1,-25-25 1,-49 50 0,-50-24-1</inkml:trace>
  <inkml:trace contextRef="#ctx0" brushRef="#br0" timeOffset="25849.87">15231 6276 0,'-24'0'16,"48"0"-16,-73 0 0,49 25 15,-25 0 1,75-25 0,-1 0-16,1-25 15,99 25 1,-25-50-1,-50 26-15</inkml:trace>
  <inkml:trace contextRef="#ctx0" brushRef="#br0" timeOffset="26500.32">16199 5979 0,'0'-25'16,"0"0"-16,0 50 31,-25 0-31,25 24 16,0 1-1,25-1-15,25 51 16,49-26-1,25-74 1,25-50 0,-50-49-1,-25-25 1,-74-49 0,0 24-1,0 74 16,-49 75-15,24 50 0,25 0-16,-25 98 15,50 1 1,0-74 0,49-1-1,25-49 1,50-100-1,-99-49 1,-25-24 0,-1 48-1,-24 76 1,-24 98 15,48 75-15,1 24-1,0 1 1,0-100-16,24 75 16</inkml:trace>
  <inkml:trace contextRef="#ctx0" brushRef="#br0" timeOffset="31017.32">12602 8757 0,'0'-25'0,"0"50"0,0-75 15,0 26 1,0-1 15,-25 25-31,0 49 16,1 1-1,-26 49-15,0 100 16,1-75 0,24 74-1,25 1 1,74-175-1,50-48 1,50-51 15,-50-74-15,-25 25 0,-99-49-1,-25 24 1,-74 25-1,-25 99 1,25 0 0,74 25-1,75 0 17,-1 0-32,125-25 15,0-24 1,-26 24-1,-48 0 1,-75-24 15,-1 49-31</inkml:trace>
  <inkml:trace contextRef="#ctx0" brushRef="#br0" timeOffset="33352.18">13569 8236 0,'0'-25'79,"0"0"827,25 1-891,0 24 1,0-25 0,0 25-16,49 0 15,-49 0 1,24 25 0,-24 49-1,-25 25 1,0-24-16,-25 24 15,25-74 1,-24-25 15,98-75 1,1 1-17,24 24 1,-50 25-1,1 25 1</inkml:trace>
  <inkml:trace contextRef="#ctx0" brushRef="#br0" timeOffset="34016.25">15380 9452 0,'0'-25'31,"0"0"16,25 25-47,0 0 16,25 0-16,24 0 16,-24-25-16,74 25 15,-25-25 1,-50 1 15,-24 24-15</inkml:trace>
  <inkml:trace contextRef="#ctx0" brushRef="#br0" timeOffset="34251.1">15430 9774 0,'-25'0'15,"50"0"-15,-50 25 16,75-25 0,-1 0-1,26-50-15,-1 25 0,25 1 16,-24-26-16,74 25 15,-75 0 17</inkml:trace>
  <inkml:trace contextRef="#ctx0" brushRef="#br0" timeOffset="34711.72">13966 9576 0,'0'-25'0,"0"50"0,50-75 32,-50 25-17,0 50 16,-25 0-15,-49 99 0,-1 25-1,-24 0 1,49-100-16,1 50 31,24-99-15,25-24-1</inkml:trace>
  <inkml:trace contextRef="#ctx0" brushRef="#br0" timeOffset="35001.4">13594 9650 0,'0'-25'0,"0"50"16,0-75-16,0 26 15,25 24 17,0 24-32,0 1 15,-1 25-15,51 49 32,-26-49-32,-24-1 0,75 75 15,-51-74 1,-24 0-1,0-50 17</inkml:trace>
  <inkml:trace contextRef="#ctx0" brushRef="#br0" timeOffset="35352.24">13545 9452 0,'0'-25'16,"0"50"-16,-25-50 0,25 0 46,25 25-30,-1 0-16,51-25 16,-26 25-1,26 0-15,74-25 16,-50 1 0,-74 24-1,-50 0 32</inkml:trace>
  <inkml:trace contextRef="#ctx0" brushRef="#br0" timeOffset="37933.25">17191 8658 0,'25'-25'0,"-50"50"0,50-75 16,-25 25 0,-25 25 15,-24 100-16,-26 48 1,26 26 0,49-124-16,24 49 15,26-74 1,24 0-16,1-25 16,173-25 15,-174-25-16,-49-49 1,-50 0 0,-173-100 15,123 150-31,-24-26 16,25 50-1,74 1 1,25 24-1,49-25 1,0 25 0,-24 0-16,0 0 15,-1 0-15,26-25 16,-26 0 0,-24 0-1</inkml:trace>
  <inkml:trace contextRef="#ctx0" brushRef="#br0" timeOffset="38216.47">17762 8038 0,'25'0'0,"-50"0"0,74-25 0,1 25 31,-25 49-31,0-24 15,-25 25-15,24 49 16,-24 0 0,25-74-1,50-25 1,24-50 15,-25 26-31,1-1 16,-50 25-16</inkml:trace>
  <inkml:trace contextRef="#ctx0" brushRef="#br0" timeOffset="38567.94">16894 9476 0,'0'25'16,"0"0"0,0 0-1,24 0-15,1-25 16,0 24-16,25-24 15,148 0 1,125-49 0,49-26-1,-75 26 1,-98 49 0,-125 0-1,-99 49 1</inkml:trace>
  <inkml:trace contextRef="#ctx0" brushRef="#br0" timeOffset="39118.43">17489 10196 0,'0'25'15,"0"-50"-15,-25 50 16,25-1-16,-25 51 31,25-26-31,50 76 16,-50-1 0,25-75-1,-25-24-15,0 0 16,0 0-1,0-75 1,0-49 0,49-25-1,1 0 1,0 74-16,24 0 16,0 26-1,-24 24 1,0 124 15,-50-75-31,24 26 16,-24 49-1,25-75 1,25-24 0,24-25-1,50-49 1,-24-1-1,-51-24 1,-49 24 0</inkml:trace>
  <inkml:trace contextRef="#ctx0" brushRef="#br0" timeOffset="40135.08">22177 5532 0,'25'0'31,"25"0"0,-25 25-31,-1 0 16,-24 24-1,0 26-15,-49 24 16,-1-25 0,25-49-1</inkml:trace>
  <inkml:trace contextRef="#ctx0" brushRef="#br0" timeOffset="40783.87">23319 5259 0,'0'-25'16,"0"50"-16,0-74 16,-25 98 15,25 1-31,0-1 16,0 51-1,49-76 1,-24 1-16,50 0 15,49-124 17,-75 0-17,-24-25 1,-25 49 0,0 100 15,25 49-16,49 50 1,25-74 0,-49-25-16,25-25 15,-1-75 1,-24-73 0,-50 24-1,0 24 16,0 200-15,-25 73 15,0 1-15,75-25 0</inkml:trace>
  <inkml:trace contextRef="#ctx0" brushRef="#br0" timeOffset="40983.56">24609 5482 0,'0'75'16,"0"-50"-1,0 49-15,-50 50 16,-25 25-1,51-75 1</inkml:trace>
  <inkml:trace contextRef="#ctx0" brushRef="#br0" timeOffset="41546.72">25378 5061 0,'0'-25'0,"0"50"0,24-50 15,-24 0-15,-24 50 47,-1 25-47,-25 24 16,25 0-1,-24 1-15,24 74 16,0-50 0,75-50-1,24-49 1,25-24-1,1-51 1,-51-24 0,-49 0-1,-74-25 1,-25 25 0,24 49-1,50 50 16,50-25 1,25 25-32,74 0 15,124-50 17,-223 50-32</inkml:trace>
  <inkml:trace contextRef="#ctx0" brushRef="#br0" timeOffset="41818.47">25874 4664 0,'0'-50'16,"0"100"-16,24-125 0,1 75 15,-25-24 1,25 24-16,0 0 15,0 24 1,-1 51 0,-48 24-1,24-25 1,49-74 0,75-24-1,-49-1-15</inkml:trace>
  <inkml:trace contextRef="#ctx0" brushRef="#br0" timeOffset="42868.38">27461 5234 0,'0'-24'15,"0"48"-15,25-73 0,-50-1 0,25 25 16,-25 1-16,-24 24 31,-75 99-15,25 25 0,49 0-1,50-75-15,50-24 16,49-50-1,0-49 1,-25-50 0,-49 25-1,0 74 1,25 50 0,-25 74-1,-1 25 1,-48-50-1,48-74 32,-24-49-47,100-50 16,-1-25 0,0 49-1,-49 75 1,-1 75-1,-24-1 1,0 0 0,74-49-1,50-50 1,0-24 0,-25-50-1,-50-25 1,-123 124-1,-26 49 17,1 26-17,49 24 1,99-25 0,75-24-1,25-50 1,24-25-1,-49-49 1,-99 24-16,-25 0 16</inkml:trace>
  <inkml:trace contextRef="#ctx0" brushRef="#br0" timeOffset="43433.34">22301 7045 0,'0'-25'15,"0"50"-15,25-50 16,-25 1-16,0-1 31,-25 124-15,1 75-1,-26 49 1,0-25 0,26-123-1</inkml:trace>
  <inkml:trace contextRef="#ctx0" brushRef="#br0" timeOffset="44084.83">22202 7318 0,'25'-49'31,"0"49"-31,0-25 16,74-50-1,0 1 1,-49 24-16,24 1 16,-74 24-1,25 25-15,-25 25 16,-25 49 0,0 75-1,1 25 16,-1-50-15,0-50 0,75-124 15,-26 1-31,26-26 16,24-24-1,-49 50 1,0 49-16,-25 49 31,0 1-31,0 49 16,74-25-1,26-49 1,24-74 0,-25-1-1,-49-74 1,-50 25-1,-25 49 17,-25 100-17,25-1 1,25 1-16,0 24 16,25-24-16,74 99 15,75-50 1,-75-49-1</inkml:trace>
  <inkml:trace contextRef="#ctx0" brushRef="#br0" timeOffset="45302.04">24609 7194 0,'0'0'0,"0"-25"31,0 75-31,0-25 16,0 24 0,-25 1-16,25 24 15,0-24-15,-25 49 16,0-74 0,25-50-1,25-49 1,49-75-1,50 25 17,-99 99-17,0 75 1,-25 123 0,-25-49 30,50-173-46,25-50 16,-1 49 0,1-24-16,-1 49 15,1-25-15,-25 50 16,0 75 15,-25-26-31,0 75 16,0-25-1,74-49 17,0-75-17,-24-24 1,25-1 0,-26-24-1,26-1 1,-26 1-1,-24-1 1,-25 51-16,-50 24 16,-49 49-1,25 50 1,24 25 0,50-24-1,99-76 16,75-24-15,49-74 0,-49-25-1,-25 0 1,-50-25 0,-99 99-1,-50 25-15,-74 49 16,25 51-1,49-51 1,26 50 0,148-74 15,-25-99-15,-49 24-1,-26 1-15,26-26 16,-25 75-1,0 50 32,-25-1-47,24 75 16,-24-49 0,25-75-16</inkml:trace>
  <inkml:trace contextRef="#ctx0" brushRef="#br0" timeOffset="45602.09">26444 7293 0,'75'-99'16,"-75"74"0,-100 199-1,224-273 1,-223 148-16,174-24 16,-75 74-1,-25-74 1,25 0-1,49-75 1,26-74 0,24 25-1,-24 50 1,-26 49 0,1 74-1,-50 50 1,25 25-1,-25-75-15</inkml:trace>
  <inkml:trace contextRef="#ctx0" brushRef="#br0" timeOffset="46022.39">28702 7318 0,'0'-25'16,"0"1"-1,0-1-15,-25 25 16,0-25-16,25 0 16,-50 25-16,1-25 15,-1 50-15,-24-25 16,-75 75-1,50 73 1,99-98 0,99-50-1,50-74 1,-25-1 0,-50 50 15,-74 1-31,25 73 31,-25 75-15,0-74-16,0 74 15,0-75 1</inkml:trace>
  <inkml:trace contextRef="#ctx0" brushRef="#br0" timeOffset="46333.96">28801 7393 0,'74'-100'16,"-148"200"-16,148-224 16,-49 124-16,0 24 31,-25 26-31,-25 24 16,25 1-1,25-75 16,0-25-15,74-74 0,-74 49-16,24 25 15,-24 1 1,0-1 0,25 99-1,24-24 1,-24-25-16</inkml:trace>
  <inkml:trace contextRef="#ctx0" brushRef="#br0" timeOffset="46702.37">29992 7095 0,'74'-50'0,"-148"100"0,173-149 16,-124 99-1,0 0-15,-49 49 16,24-24-1,1 25 1,-1-1-16,-24 75 16,74-49-1,24-26 1,76-49 0,24-74-1,-50 0 1,-24-100-1,-1-99 1,1-25 0,-25 125-1,-1 123-15,-48 100 16,-26 123 0,0 125-1,1-149 1</inkml:trace>
  <inkml:trace contextRef="#ctx0" brushRef="#br0" timeOffset="47385.21">21979 8980 0,'0'0'15,"0"25"1,25 0-1,-25 25 1,0 24-16,25 100 16,-1-50-1,26-75 1,24-74 0,26-99-1,-51-24 1,-24-26-1,0 50 1,-50 99 0</inkml:trace>
  <inkml:trace contextRef="#ctx0" brushRef="#br0" timeOffset="48119.03">22847 9080 0,'0'-25'0,"0"50"0,0-100 16,0 50-16,-25 0 15,-49 50 1,-50 50 0,50 74-1,49-25 1,74-100-1,1-24 1,-25-49-16,74-26 16,-74 26-1,24-1-15,-24-24 16,-50 148 15,25-24-15,0-1-1,25 75-15,50-49 32,-1-75-17,0-50 1,26-74 0,-26 25-16,50-25 15,-49 74 1,-1 50-1,-49 50 1,-25 24-16,0 1 16,0 74-1,0-75-15,49-49 16,75-50 0,25-49-1,-25-50 16,-74-25-15,0 49 0,-75 125 15,25 0-31,-25 25 16,0 49-1,25 0 1,25 0-1,-25-49 1,25-50-16</inkml:trace>
  <inkml:trace contextRef="#ctx0" brushRef="#br0" timeOffset="48250.31">24187 9104 0,'0'-74'15,"-25"248"-15,50-274 0,-25-49 0,-25 50 16,0 50 15</inkml:trace>
  <inkml:trace contextRef="#ctx0" brushRef="#br0" timeOffset="48568">24559 9030 0,'25'0'16,"-50"0"-16,25 0 15,-25 25 1,-74 74 0,74 0-1,25-24 1,50-51 0,-1-24-1,26-74 1,-26-25-1,1 24 1,-25 51 0,-25 48-1,0 26-15,-25 49 16,25-49 0,0 74-1,-25-99-15</inkml:trace>
  <inkml:trace contextRef="#ctx0" brushRef="#br0" timeOffset="49164.13">24832 9154 0,'0'0'0,"49"-74"0,1-1 15,-25 75 1,0 0-16,24 75 31,-49 49 0,-25-50-15,50-49-16,25-50 31,-25-25-31,24 1 16,26-1-16,-1-49 16,-49 99-1,-25 99 16,25-24-15,0-51-16,24 1 16,125-25-1,-75-74 1,-49-25 0,-50 24-1,-25 75 1,-25 50 15,25 49-15,25 0-1,50-49 1,74-50 0,-74 0-16,98-99 15,-73-25 1,-50 49-1,-25 50 1,-100 125 15,100 98-15,25-124 0</inkml:trace>
  <inkml:trace contextRef="#ctx0" brushRef="#br0" timeOffset="49869.4">28627 8931 0,'-49'-25'0,"-1"25"0,149 25 0,-223-50 16,124 0 0,-25 25-16,1 25 15,-1-25-15,0 49 16,0-24-16,0 75 15,1-51 1,73 1 0,50-50-1,25-50 1,-24-24 0,-100-26-1,-75 26 1,26 74-16,-1 0 15,25 0-15,0 74 16,100 26 0,198-51-1,24-24 1,1-50 15,-149-49-31,-75-50 16,-74-50 15,-74 50-31,-25 99 31,24 100-15,26 98 0,49 51-1,0 24 1,0-50-1,-25-24 1,0-75 0</inkml:trace>
  <inkml:trace contextRef="#ctx0" brushRef="#br0" timeOffset="50018.38">29049 9600 0,'0'-24'15,"0"48"-15,25-73 16,0 24 0,123 0-1,1 0-15</inkml:trace>
  <inkml:trace contextRef="#ctx0" brushRef="#br0" timeOffset="50868.13">22574 10345 0,'-24'0'0,"48"0"0,-48 24 15,24 1 1,0 25-16,0 24 16,0 100-1,0 24 1,0-98-1,0-51 1,-25-98 0,25 24-1,-25-198 1,0 24 15,50 1-31,25 49 31,49 50-15,-25 99-16,-24 0 16,-1 24-16,26 100 31,-100-74-31,0 0 16,-24 24-16,-51 25 15,26-49 1,74-25-1,-25-25 1</inkml:trace>
  <inkml:trace contextRef="#ctx0" brushRef="#br0" timeOffset="51617.93">23145 10394 0,'0'-25'15,"-25"25"1,0 25-16,0-25 0,-24 50 16,24-25-1,25 74 1,74-25 0,26-49-1,24-25 1,-50-74-1,-99-1 1,-49 26 0,0 24-1,98 25 17,100 0-17,-24 0 1,48-25-1,1 0 1,-50 0 0,-99 100 15,0-25-31,-24 74 16,-1-50-1,50 124 1,-25 26-1,24-51 1,1-98 0,-50-150 15,50 1-15,-25-125-1,0-49 1,-25 0-1,25 75 1,50 49 0,0 74-1,-1 25 1,1 174 0,-25-99-1,-25 99 1,0-1-1,0-48 1,0-51 0</inkml:trace>
  <inkml:trace contextRef="#ctx0" brushRef="#br0" timeOffset="52981.89">24534 10469 0,'0'-25'0</inkml:trace>
  <inkml:trace contextRef="#ctx0" brushRef="#br0" timeOffset="54201.54">24336 10394 0,'0'0'16,"0"25"-16,0 0 15,-25 25 1,0 74-16,25-50 15,-25 25 1,25-24 0,0-51-1,0 1 17,0-50-17,25-24 1</inkml:trace>
  <inkml:trace contextRef="#ctx0" brushRef="#br0" timeOffset="56952.18">24336 10469 0,'24'0'47,"-24"25"-47,-24-1 15,-51 76 1,26-26-16,24 0 16,99 50 15,1-99-31,24-50 15,99-49 1,-98 24-16,-51 1 16,1-1-1,-25 1-15,-25-51 16,-124 26 0,-25 49-1,99 0-15</inkml:trace>
  <inkml:trace contextRef="#ctx0" brushRef="#br0" timeOffset="57751.93">25005 10270 0,'0'-25'15,"25"1"-15,-50 73 0,50-123 16,-25 49-16,0 50 31,25 24-15,-50 26-16,25-26 16,0 26-1,25-1-15,0-24 0,24 74 16,75-99 15,25-25-15,75-99-1,-150-1 1,-74 26 0,-50 74-1,-49 50 1,0 24-1,99 0 1,25-24 0,74-50-1,0-50 1,-49 26-16,24-76 31,-49 51-15,-25 24-1,25 50 1,-25 49 0,49 25-1,1 1 1,74-76 0,0-24-1,-25-49 1,-49-75-1,0-50 1,-26-24 0,26 74-1,-50 74-15,0 100 32,-25 74-1,0 0-16,25-50-15,0 1 16,0 49 0,25-50-16</inkml:trace>
  <inkml:trace contextRef="#ctx0" brushRef="#br0" timeOffset="58237">26419 10593 0,'0'25'0,"0"-100"0,0 125 0,0-125 15,-24 26-15,48 49 16,-24-25-16,25 0 16,50 0-1,-1 50 1,-24 50 0,-1 24 15,-24-50-16,25-49 1,-25 0-16,-1 0 16,1-24-16,25-51 15,-25 26 1,-25 73 15,24 51-15,1-50-1,0-1-15,74 1 16,0-50 0,1-24-1,-26-26 1,-49 75 0,24-24-1,-24 24 16,25 24-15,-25 1-16,0 0 0</inkml:trace>
  <inkml:trace contextRef="#ctx0" brushRef="#br0" timeOffset="66802.13">28751 10766 0,'0'0'0,"0"-24"16,25 24 0,-25-25 15,-25 25-31,0 0 15,1 25-15,-51-25 16,26 24 0,-100 51-1,99-50-15,1 49 16,49 0 0,74-74-1,75-24 1,24-51-1,-24-24 1,-74 0 0,-75 0-1,-25-1 1,-25 1 0,25 49-1,1 26 16,-1 24-15,50 0 140,-1 24-140,-24 1 0,25 25-16,0-25 15,0 99 1,0-75-16,-25 26 0,25 49 31,-1-25-15,1-49-1,-25-26 1,25-24 0,0 0-16</inkml:trace>
  <inkml:trace contextRef="#ctx0" brushRef="#br0" timeOffset="67036.95">29297 10667 0,'0'-25'32,"25"1"-17,-50 48 1,25 26-16,0 24 15,25 1 17,-25-26-17,0-24-15,25 25 16</inkml:trace>
  <inkml:trace contextRef="#ctx0" brushRef="#br0" timeOffset="67435.02">29520 10518 0,'0'25'0,"0"0"15,-25 25 1,25-26 0,25 1-16,50 25 15,-50-25 1,24-1-16,1-24 0,-25 25 31,-50 0-15,-50 0-1,1 0 1,-1-25 0</inkml:trace>
  <inkml:trace contextRef="#ctx0" brushRef="#br0" timeOffset="67753.06">29942 10394 0,'0'0'0,"25"-25"0,-25 1 15,0-1 16,0 50-15,-25 24 0,50 1-16,-25 49 15,25 0 1,-1-24 0,-24-1 15,0-24-16,0-25 1,0-1 0</inkml:trace>
  <inkml:trace contextRef="#ctx0" brushRef="#br0" timeOffset="68469.34">29892 10692 0,'0'-25'0,"-24"0"15,48 25 48,1 0-63,25 0 16,-1 25-16,26-50 15,-1 25-15,1 0 16,-1-24 15</inkml:trace>
  <inkml:trace contextRef="#ctx0" brushRef="#br0" timeOffset="68737.27">30314 10618 0,'25'0'0,"-25"24"16,25 1-1,-25 0 1,25 49-1,-25-24 1,-25 0 15,25-26-31,0-48 32,0-1-17,49-50-15,-24-24 31,25 50-15,-50 24-16</inkml:trace>
  <inkml:trace contextRef="#ctx0" brushRef="#br0" timeOffset="70104.35">30711 10345 0,'0'-25'0,"0"50"0,0-75 15,25 25-15,-25 75 32,0 24-17,25 75 1,-25 0 0,0-99-1,24-50 1,26-25 15,74-50-15,-25 26-1,-49 24 1,-50 50 0,0 0-16,-50 74 15,-24-25 1,24-49-1,25-25 1,25-25 0,75-24-1,-25-1 1,-1 25-16,1-24 16,-25-1-1,-1 50 1,-24 25 15,0 0-15,25 74-1,25-74 1,-1-25 0,26-25-1,-50-25 1,-1-49-1,1 49 1,-25 26 0,0 48-1,0 51 17,0-1-17,50-24 1,24-50-1,1 0 1,-26-50 0,-24-74-1,25-99 1,-50 24 0,25 75-1,-50 174 16,0 0-31,0 123 16,25 26 0,-25-50-1,25-25 1,0-100 15,50-48 0,-25-51-15,99-98 0,-75 148-1,1 25 1,-25 49 0,0 1-1,-25 0 1,0-1-1,49-49 1,50-49 0,-24-1-1,-50 25 1,-1 25 15,-24 25-31,0 25 16,25-1-1,-25-24-15,50-25 16,0 0 0,-26-25-1,26-49 1,0 24 0,-26 25-1,1 25 1,-25 25-1,25 0 1</inkml:trace>
  <inkml:trace contextRef="#ctx0" brushRef="#br0" timeOffset="70235.03">32869 10667 0,'25'25'16,"-25"0"-16,0 0 15,-74-125-15,123 125 0,1 50 0</inkml:trace>
  <inkml:trace contextRef="#ctx0" brushRef="#br0" timeOffset="77170.48">3051 12751 0,'-25'0'31,"25"-25"-15,0 50 31,-24 0-32,24 49-15,0 1 16,0-26-1,0 26-15,0-26 16,0 1-16,0 0 16,0-26-1,0-48 17,24-175-17,-48 25 1,24 26-1,0 48 1,24 150 15,1 24-31,50 100 16,-26-75 0,1-49-1,49 24 1,-49-49-1,-25-50 1,-1-49 0,1-75-1,0-149 1,-25 199 0,25 74-1,24 125 1,1 73-1,0 26 1,-26-51 0,1-23 15,0-101-31,-25 1 16,0 0-16</inkml:trace>
  <inkml:trace contextRef="#ctx0" brushRef="#br0" timeOffset="77805.95">3969 12949 0,'0'0'16,"25"0"-1,0-24 16,0-1-31,-1 0 16,1-49 0,-25 49-1,-25 25 1,1 49 0,-1 1-1,-50 99 1,50-25-1,25-50 1,100-24 0,73-75-1,51-49 1,-1-26 0,-74 1-1,-124 0 1,-100 99-1,-49 50 1,-25 49 0,124-25-1,25-49 17,75 0-17,49-50 1,-25-49-1,-24 24 1,-26 25 0,-24 0-1,0 75 1,-25 0 0,49 49-1</inkml:trace>
  <inkml:trace contextRef="#ctx0" brushRef="#br0" timeOffset="78136.12">5234 12850 0,'0'0'0,"25"0"16,-25 25-1,0 0-15,0 24 16,0 1-1,-25 0-15,25 24 16,0-49 0,25-50-1,49-99 1,-24 0 0,0 50-1,-1 74 1,1 49-1,0 50 1,24 50 0,-49-74-1</inkml:trace>
  <inkml:trace contextRef="#ctx0" brushRef="#br0" timeOffset="78636.8">7268 12850 0,'25'-74'15,"-50"148"-15,50-198 16,-25 99 0,0-24-16,0-1 15,-25 25-15,1-24 16,-76 49-16,51 0 16,-50 99-1,49 0 1,0 50-1,50-75 1,50-24 0,0-75-1,49-49 1,-50-25 0,-24 74-1,0 25 1,0 49-1,-25 1-15,25 24 16,-1 26 0,-24-51-16,25-24 15</inkml:trace>
  <inkml:trace contextRef="#ctx0" brushRef="#br0" timeOffset="79320.88">7541 12701 0,'0'0'15,"25"-24"-15,-25-1 16,25 25 0,0 25-1,-50 49 1,0 75 0,25-75-1,0-49 1,25-25-16,49-74 15,26-50 1,-26 24 0,-49 76-1,0 48 1,-1 51 0,26-1-1,24 1 1,50-75 15,-24-75-15,-26-24-1,1 25 1,-75 49-16,24 25 16,-73 25-1,-50 49 1,49 0-1,25 1 1,25-1 0,0-49-1,50-25 1,-1-50 0,26-74-1,-26-74 16,-24-224-15,-25 298 0,0 25-1,0 124 17,0 24-17,0 249 1</inkml:trace>
  <inkml:trace contextRef="#ctx0" brushRef="#br0" timeOffset="79990.48">10667 12602 0,'0'-25'0,"0"50"0,0-74 16,0 24 0,0 124-1,0 0 1,25 0-16,0 100 15,-1-75 1,-24-74 0,50-75-1,-25-75 1,24-98 15,1-25-15,-25 99-1,-25 74 1,0 174 0</inkml:trace>
  <inkml:trace contextRef="#ctx0" brushRef="#br0" timeOffset="80720.2">11386 12577 0,'0'-24'0,"0"48"0,-24-48 15,-1 24-15,25 24 16,-50 1-16,25 25 16,1 24-1,-1 1-15,0-26 16,25 1-16,-25-25 15,75-25 1,-1-50 0,1-24-1,0-26 1,-26 51 0,1 49-1,-25 74 1,25 50-1,0-49 1,24-26 0,-24-49-1,50-49 1,-1-51 0,0 51-16,51-26 15,-51 51 16,0 73-15,-49 50 0,-25 1-1,25-26 1,0-74 0,24-50-1,51-49 1,-1-25-1,-25 50 1,-49 74 15,0 49-31,-25 51 16,25-1 0,24-50-1,1-49 16,-25 0-31</inkml:trace>
  <inkml:trace contextRef="#ctx0" brushRef="#br0" timeOffset="80885.31">12528 12230 0,'0'0'0,"-25"-25"31,0 25-15</inkml:trace>
  <inkml:trace contextRef="#ctx0" brushRef="#br0" timeOffset="81287.98">13073 12701 0,'25'25'16,"-50"-50"-16,50 25 31,-25-24-31,-50 24 16,26 0-1,-51 24 1,1 76-1,74-1 1,49-50 0,51-49-1,-1-49 1,-25-50 0,-49 24-1,0 50 1,-25 1-1,0 48 1,25 51 0,0 49-1,-25-25 1,24-74 0</inkml:trace>
  <inkml:trace contextRef="#ctx0" brushRef="#br0" timeOffset="81770.92">13396 12925 0,'25'-50'16,"49"-74"-1,0 25 1,-247 372-16,371-546 16,-173 273-16,-25 0 15,25 99 1,0 0 15,24-49-15,26-50-1,24-75 1,0-24 0,-24-25-1,-51 50 1,-24 148 15,-24 50-15,48-25-1,1-49 1,0-50-16,49-25 16,1-49-1,-26-50 1,-24 25 15,-25 74-15,-25 124 15,1 25-15,-26 25-1,25-100-15,0 26 16</inkml:trace>
  <inkml:trace contextRef="#ctx0" brushRef="#br0" timeOffset="82703.19">16472 12801 0,'-25'-25'16,"50"50"-16,-50-75 0,0 50 16,0-25-16,-24 50 15,-50 25 1,49 49 0,50 0-1,74-74 1,50-50-1,0-49 1,-74-26 0,-25 1-1,-50 25 1,-25 123 0,50 51-1,75 24 16,99-75-15,24-24 0,-24-50-1,-100-49 1,-74-50 0,-50-25-1,1 75 1,24 49-1,-25 124 1,26 50 0,48 173-1,1-74 1,25 25 0,-50-74-1,25-125 1</inkml:trace>
  <inkml:trace contextRef="#ctx0" brushRef="#br0" timeOffset="82887.89">16794 13520 0,'0'0'16,"0"-25"-16,0 0 15,0 1 1,25-1-16,50-25 15,49-49 1,99 49 0,-99 26-1</inkml:trace>
  <inkml:trace contextRef="#ctx0" brushRef="#br0" timeOffset="83504.27">19027 12701 0,'0'0'0,"0"-49"0,25 24 16,-50-25-1,25 1-15,-50 24 16,-74 50 0,25 74-1,74 25 1,75 0-1,74-50 1,-74-49-16,74 50 31,-75-26-15,-74 1 0,-74 0-1,-25-26 1,0-48-1,50-26 1,74-25 0,24 26-16</inkml:trace>
  <inkml:trace contextRef="#ctx0" brushRef="#br0" timeOffset="84337.11">19722 12751 0,'-50'-25'16,"-49"50"-1,49 0 1,-24 24-16,74 26 31,0-50-31,49-1 0,26 1 31,-1-50-15,-24-24 0,-1-26-1,-49 26-15,0 24 16,0 50 15,0 0-31,0 74 16,25-25-1,25-49 1,24-25 0,1-50-1,-26-49 1,-24 25 0,-25 49-1,25 50 16,-25 24-15,0-24-16,25 50 16,49-51-1,0-24 1,1-24 0,-1-51-1,-24 26 1,0 73 15,-1 1-15,50 25-1,1-50 1,-26-25 0,25-25-1,-49-49 1,-50-25-1,25 25 1,-1 74 0,-24 100-1,-24 123 1,24 50 0,-25 50-1,0-25 1,25-174-16</inkml:trace>
  <inkml:trace contextRef="#ctx0" brushRef="#br0" timeOffset="85056.09">21160 12801 0,'0'0'0,"0"-25"16,0 0-1,0 0 1,25 0 0,0 1-1,49 48 1,26 1 0,-51-25-16,1 0 15,-25 0-15,24-25 16,-24 1-16,25-51 15,-26-49 1,-24-25 0,0 50 15,0 74-15,-49 75-1,-1 123 1,25 26-1,75-25 1,49-100 0,1-49-1,73-75 1,-74-49 0,-74-50-1,0 75 1,-25 99-1,-25 123 1,25-24 0,25-49-1,49-75 1,26-50 0,-26-49-1,-24-75 16,-50 75-15,0 74 0,-25 100-1,25-1-15,-50 50 16,25 25 0,1-25-1</inkml:trace>
  <inkml:trace contextRef="#ctx0" brushRef="#br0" timeOffset="85821.37">24460 12428 0,'-25'25'47,"50"0"-47,-25 25 16,0 74-1,-25 0 1,25-50 0,-25-99 15,50-24-15,-25-75-1,49 25 1,-24 49-1,50 100 1,-75 98 0,0-24-1,-25-74 1,50-50 15,0-25-15,49-99-1,0 0 1,1 25 0,-26 99-16,-24 25 15,0 99 1,-25 25 0,25-75-1,0 50 1</inkml:trace>
  <inkml:trace contextRef="#ctx0" brushRef="#br0" timeOffset="86440.04">25402 12701 0,'0'0'15,"25"0"-15,0 0 16,49-49-1,-24-1 1,0-24 0,-26 24-1,-24 0 1,-74 50 0,-25 75-1,0 74 1,74-25-1,174 0 17,-50-99-17,50-25-15,99-25 16,-124 0-16,74-149 31,-148 50-15,-100 75-1,-74 49 1,0 99 0,74 0-1,75 0 1,50-74 0,49-25-1,0-74 1,-25-1-1,-25 1 1,-74 49-16,25 25 16,0 50 15,0 49-15,-25-25-1</inkml:trace>
  <inkml:trace contextRef="#ctx0" brushRef="#br0" timeOffset="86790.82">26866 12602 0,'50'-25'16,"-100"50"-16,124-74 0,-49 49 31,-25 24-31,0 26 16,-25 49-1,1-74-15,-1 49 16,25-49 0,-25-50-1,124-49 17,0-50-17,1 50 1,-26 49-1,-49 50 1,0 49 0,-25-24-16,0-26 15,24 26-15,-24-25 16,0 0 0</inkml:trace>
  <inkml:trace contextRef="#ctx0" brushRef="#br0" timeOffset="89087.01">28726 12428 0,'25'0'16,"-50"0"-16,75-24 0,-25 24 15,-25-25 1,25 25-1,-25 25-15,-25 74 16,0 50 0,-25 0-1,50-50 1,50-74 0,74-25-1,-49-75 1,-1-24 15,-74 25-31,25 74 31,-25 74-15,25-24 15,-1-26-31,26-24 16,24 0-1,-24-24-15,24-26 16,-49-49 0,0 0-1,0 24 17,-25 75-17,0 25 1,-25 25-16,25-26 15</inkml:trace>
  <inkml:trace contextRef="#ctx0" brushRef="#br0" timeOffset="89319.15">29669 12602 0,'0'0'0,"25"-25"0,0-24 15,0 49 1,-25 25 15,0 24-15,0 26-1,0 24 1,0 0 0,0-49-1</inkml:trace>
  <inkml:trace contextRef="#ctx0" brushRef="#br0" timeOffset="89525.93">30190 12478 0,'0'0'0,"25"-50"0,-25 1 16,0 74 30,-25 74-30,0 50 0,0-25-1,1-50 1,24-49-16</inkml:trace>
  <inkml:trace contextRef="#ctx0" brushRef="#br0" timeOffset="91087.98">30091 12751 0,'0'-25'16,"0"50"-16,0-75 15,0 26-15,49-1 16,26 0 0,49-49 15,-25-1-16,-74 50 1,0 25 0,-25-25-16,-25 100 15,0 49 1,0 0 0,25-25-1,-24-49 16,73-75-15,50-74 0,1 0-1,-51 24 17,-24 100-17,-25 25-15,0-26 16,-25 76-1,75-51 1,49-49 0,-49 0-1,-1-25-15,51-49 16,-26 0 0,-49-1-1,-50 100 16,25 0-15,-25 24-16,25 51 16,-25-51-1,75 50 1,-25-99 0,49 0-1,50-24 1,-49-51-1,-51-24 1,-48 0 0,-26 24-1,0 75 1,-24 25 0,0 0-1,74 49 1,49-49-1,50-25 17,1-49-17,-1-1 1,-74 50 0,-1 0-1,-48 25 1,24 74-1,0-74 1,49 24 0,1-49-1,24-24 1,1-51 0,-1 1-1,-49 24 1,-25 75 15,0 0-31,-25 24 16,25 26-1,0-50 1,75-25 15,-26-25-15,26-50-1,-26 1 1,-24 49 0,0 25-1,-25 75 1,25 24 0,24-25-1,1-24 1,-1-25-1,26-50 1,-25-74 0,-26-50-1,1-75 1,0 1 15,0 99-15,-25 99-1,0 50 1,0 99 0,0-25-16,0 100 15,0-25 1,0-26 0,-25-48-1,25-51 1</inkml:trace>
  <inkml:trace contextRef="#ctx0" brushRef="#br0" timeOffset="91238.86">32448 12677 0,'0'0'15,"0"-25"-15,0 0 0,24 0 16,-24-24-1,75 24 1,-1 25 0</inkml:trace>
  <inkml:trace contextRef="#ctx0" brushRef="#br0" timeOffset="91906.76">28454 13073 0,'-25'-24'15,"50"48"-15,-75-48 16,25 24 0,0 24-1,1 1 1,48-25 0,1 25-16,99 0 15,149 0 16,149 24-15,173-24 0,50 25-1,25-25 1,74-1 0,100 26-1,-472 0-15,421-1 16,-793 1-1,0-25 1,0-1 31,0-48-47</inkml:trace>
  <inkml:trace contextRef="#ctx0" brushRef="#br0" timeOffset="93838.1">3200 4788 0,'-25'-25'15,"25"0"48,25 25-47,0 0-16,0 0 15,99 0 1,0 0-1,49 0 1,26 0 0,-100 0-1,174-25 1,-25 1 0,-25 24-1,1-25 1,-1 25-1,25-25 1,0 25 0,50-25-1,-1 25 1,1 0 0,25 0-1,-1 0 1,50-25-1,-173 25-15,197-24 16,1-1 0,25 25 15,-25-25-15,0 25-1,0 0 1,0 0-1,0 25 1,0-25 0,-1 25-1,-197-25 1,297 24 0,-223-24-16,-50 0 15,199 25 1,-149 0-1,-50-25 1,248 25 15,-74 0-15,-74-1 0,-25-48-16,-75 24 31,25-25-16,-25 25 1,25-25 0,-49 0-1,24 0 1,-173 1 0,-26 24-1</inkml:trace>
  <inkml:trace contextRef="#ctx0" brushRef="#br0" timeOffset="95536.61">3647 14363 0,'0'-24'15,"0"48"-15,0-98 0,0 99 32,0 0-17,0-1 1,0 26 0,0-25-1,-25 49-15,25 75 31,-25-50-31,25 50 16,0-50 0,0-49-1,0-25 17</inkml:trace>
  <inkml:trace contextRef="#ctx0" brushRef="#br0" timeOffset="95926">3671 14860 0,'-24'-25'16,"48"50"0,-48-75-16,24 25 46,49 0-46,50 1 32,-74 24-32,25 0 15,-1 0-15,26 0 16,-50 0 15</inkml:trace>
  <inkml:trace contextRef="#ctx0" brushRef="#br0" timeOffset="96438.1">4168 14835 0,'24'-25'15,"-48"50"-15,73-75 16,26 1-1,-51 24 1,1-25-16,0 1 16,-25 24-1,-25 25 1,-24 25 0,-1 49-1,50 50 1,0-74-1,25-1-15,99-24 16,49-50 0,1-24-1,-75-51 1,-74 1 0,0 25-1,-25 49 16,0 99-15,0 100 0,0 49-1,-50 50 1,-24 0-16,24-99 16,26-150-1</inkml:trace>
  <inkml:trace contextRef="#ctx0" brushRef="#br0" timeOffset="96703.51">4912 14909 0,'0'-49'0,"0"98"0,49-173 15,-49 75-15,25-1 16,25 0-1,-1 1 1,26 24-16,-50 50 31,-25 99-15,-25 0-16,-50 0 16,1-25 15,0-74-31</inkml:trace>
  <inkml:trace contextRef="#ctx0" brushRef="#br0" timeOffset="97672.31">3597 14463 0,'0'-25'47,"25"50"0,-25 0-32,0 24-15,0 26 16,0-1-1,0 0-15,0 1 0,0-1 16,0 25 0,-25-24-1,25-25 1,0-26 15,0-48 32,0-1-63,25 0 15,-25 0-15,25 0 16,-1-24-16,-24-1 16,50-74-1,0 25 1,-26 74-16,1-25 15,0 26-15,25-26 16,-1 50 0,1-25-1,0 25 1</inkml:trace>
  <inkml:trace contextRef="#ctx0" brushRef="#br0" timeOffset="98640.47">5631 14314 0,'-25'0'0,"50"0"0,-25 25 47,0 49-47,0 1 15,0 24-15,-74 74 16,49-24 15,75-74-31</inkml:trace>
  <inkml:trace contextRef="#ctx0" brushRef="#br0" timeOffset="99022.65">6053 14587 0,'-25'49'0,"50"-98"0,-100 173 16,51-50-16,-1-24 15,25 49 1,25-74-16,74-25 31,0-50-31,-49-49 31,-25 49-31,-25-24 16,24 49-16,-48 75 31,24 49 0,0-25-31,24 26 16,26-76 0,24-24-1,-24-24-15</inkml:trace>
  <inkml:trace contextRef="#ctx0" brushRef="#br0" timeOffset="99339.06">6747 14686 0,'25'0'16,"-50"0"-16,50 50 16,-50 49-1,1-50 1,48-49 0,51-24 15,-25-1-31,49-50 15,0 1 1,-99 99 15,-50 74-15,50 0 0,50-49-1,99-50 1,-100-25-16,26 0 15</inkml:trace>
  <inkml:trace contextRef="#ctx0" brushRef="#br0" timeOffset="100326.04">7541 14711 0,'0'-25'31,"0"0"-15,0 50-1,0 0-15,0 0 0,25 24 31,0-49-15,-25 50 0,50-75-1,-1 0 1,26-49 0,24 24-1,-50 50 1,-49 50-16,25 49 15,-50 25 1,25-50 0,75-123 15,-1-50 0,-24 49-31,24-24 16,-74 49-1,25 50 1,25 99 15,-25-100-15,-1-24-16,1 0 16,50-74-1,-51 49-15,51-74 16,-75 74-1,0 75 17,25 49-17,24-49 1,26-50 0,-1-25 15,-49 0-31,24-74 15,1 0 1,-50 74 0,25 0-1,-25 99 17,0-49-32,50 124 31,-26-99-16,26-1-15,49-49 16,25-25 0,0-49-1,0-75 1,-25-99 15,-49-50-15,-25 199-16,-25 0 15,0 198 17,0-24-32,25 49 15,24 0-15,26 25 16,24-1-16,0 1 16,0 0-16,25 50 15,-99-100 1</inkml:trace>
  <inkml:trace contextRef="#ctx0" brushRef="#br0" timeOffset="100522.24">9824 14512 0,'0'0'0,"-25"0"0,0 0 31,50-49-15,74 24 0,50-25-1,-75 50-15</inkml:trace>
  <inkml:trace contextRef="#ctx0" brushRef="#br0" timeOffset="100921.95">11833 14661 0,'-50'25'16,"1"0"-16,-1-25 15,199-50-15,-323 125 0,174-51 16,-25 1-16,75 25 16,24-50-1,51-50 1,-26-24-1,-74-1 1,-50 1 0,-50 49 15,-74 50-15,125 25-16</inkml:trace>
  <inkml:trace contextRef="#ctx0" brushRef="#br0" timeOffset="101155">12007 14959 0,'24'0'0,"-24"25"15,-173-100-15,322 125 16,-125-1 0,-24-24-1,50 0 1,0-25-1,24-25 1,-49-24 0,-75-1-1,1 0 1,-26 26-16</inkml:trace>
  <inkml:trace contextRef="#ctx0" brushRef="#br0" timeOffset="102254.96">13470 15554 0,'0'0'0,"25"-25"15,-25 75 16,0 0-15,-25 24-16,25 0 16,0 1-16,75 24 15,24-74 1,0-75 0,-25-49-1,-24 0 16,-25-50-15,0 99-16,-25-74 16,0 100-1,0 98 1,25 100 0,-1-1-1,26-73 1,24-76-1,-24-48 1,-25-1-16,49-99 16,-49-50-1,0 50 1,0 99 0,-25 75 15,24-1-31,-24 150 15,25-1 1,0-49 0,25-99-16</inkml:trace>
  <inkml:trace contextRef="#ctx0" brushRef="#br0" timeOffset="102521.05">15256 15951 0,'0'0'0,"0"-25"15,-25 1 1,-24 73 0,-26 50-1,1 25 16,0 0-15,24-49 0,25-50-1</inkml:trace>
  <inkml:trace contextRef="#ctx0" brushRef="#br0" timeOffset="102754.31">14983 15976 0,'0'0'0,"0"-25"0,0 0 31,25 100-15,25 24 0,-25 25 15,24-25-16,-24-24 1,0-51 0,0-24-16</inkml:trace>
  <inkml:trace contextRef="#ctx0" brushRef="#br0" timeOffset="102989.3">14959 15728 0,'0'-25'15,"0"50"-15,-25-50 0,0 25 16,25-25-16,50 0 31,-1 25-15,1 0-1,24-24-15,50-1 16,-74 25-16</inkml:trace>
  <inkml:trace contextRef="#ctx0" brushRef="#br0" timeOffset="103623.95">16149 15827 0,'0'-25'15,"0"0"17,25 25-17,25 0-15,-1-24 16,100 24 0,-74-25-16,-1 25 15,-24 0-15,49-25 16,-49 0-1,-1 0 1,-24 25 0</inkml:trace>
  <inkml:trace contextRef="#ctx0" brushRef="#br0" timeOffset="103824.72">16447 16026 0,'-25'24'0,"174"-197"15,-273 322-15,99-100 0,25-24 16,-25-25 0,50 0-1,25-25-15,49 0 16,25-24 0,-49 24-1,-51 0 1</inkml:trace>
  <inkml:trace contextRef="#ctx0" brushRef="#br0" timeOffset="105191.05">17762 15653 0,'0'-24'15,"25"24"-15,-25-25 16,-25 99 15,25-24-15,-25 24-16,50-24 15,-25 24-15,49-24 16,51-50 0,-1-74-1,0-1 1,-49-74-1,24 0 1,-74 1 15,25 48-15,-50 125 0,0 99-1,1 50 1,24-100-1,99 50 1,0-124 0,0-49-1,0-75 1,-49 0 0,0-50-1,-50 100 1,24 74-1,-48 74 1,-1 75 0,25 0-1,49-50 1,51-25 15,-76-49-31,101 0 16</inkml:trace>
  <inkml:trace contextRef="#ctx0" brushRef="#br0" timeOffset="108504.85">13123 17613 0,'0'0'0,"25"-25"16,-25 1 109,-25 48-63,25 1-62,-25 25 16,-25-1-16,26 1 15,-76 74 1,26 0 0,49-25-1,25-24 1,0-50-1,75-25 1,49-25 0,0-50-1,-25-24 1,-25 25 0,-49 49-1,-25-49 1,-25-26-1,-24 1 1,-26 0 0,75 74-1,-49 25 1,98 0 78,1 0-79,0 0-15,24 25 16,0-50 0,75 25-1,-50-25 1,-24 0-1,-50 1 1,-25-1 0</inkml:trace>
  <inkml:trace contextRef="#ctx0" brushRef="#br0" timeOffset="109637.84">14214 18010 0,'0'0'15,"0"-25"-15,-24 25 16,-1 25 0,0 0-1,0 0-15,-24-25 16,-26 99 0,1 25-1,-50 50 1,49-75-1,50-25 1</inkml:trace>
  <inkml:trace contextRef="#ctx0" brushRef="#br0" timeOffset="109937.8">13768 18209 0,'0'0'0,"0"-25"16,0 0 15,0 50-16,25 24-15,-1 51 16,26 24 0,-25-50-1,25 1 1,-26-51 0</inkml:trace>
  <inkml:trace contextRef="#ctx0" brushRef="#br0" timeOffset="110373.98">13743 17961 0,'0'0'16,"0"-25"-1,-25 25 1,50 0 15,0 0-15,49-25 0,26 0-1,-26 0 1,-49 1-1,0 24 1,-1 0-16,-24-25 16</inkml:trace>
  <inkml:trace contextRef="#ctx0" brushRef="#br0" timeOffset="110871.34">15132 18010 0,'25'-25'63,"25"25"-48,-1 0 1,26 0-16,24-49 16,-25 24-1,-24 25 1,-25-25 15</inkml:trace>
  <inkml:trace contextRef="#ctx0" brushRef="#br0" timeOffset="111206.18">15231 18308 0,'0'25'16,"-49"-1"0,98 1 15,1-50-16,99 1 1,0-1 0,-100 25-1,1-25 1,-25 25 0,0 0-1,-1-25 1,-24 0-16</inkml:trace>
  <inkml:trace contextRef="#ctx0" brushRef="#br0" timeOffset="113592.31">17241 17241 0,'0'-25'16,"0"50"-16,-25-50 0,25 1 16,0-1 46,0 50-62,-25-1 16,25 1-16,-25 25 15,1-1-15,24 1 16,-25 24-16,-50 75 31,26-50-15,49-24-1,25-25 1,49-50 0,0 0-1,1-50 1,-1-25 0,1-73-1,-51 48 1,-48 1-1,-26 25 17,0 24-17,1 25 1,-1 1 0,1 24 15,49 24-16,24-24 1,76-24 0,48-26-1,51-25 1,-125 51-16,50-1 16,-74 25-1,-50-25 1,-25 50-1</inkml:trace>
  <inkml:trace contextRef="#ctx0" brushRef="#br0" timeOffset="114142.64">16844 17961 0,'0'0'0,"0"-25"47,25 25-16,0 0-31,-1 0 31,-24 25-31,25-25 16,0 0-16,74 24 16,25-48-1,50-1 1,0-25 0,-1 25-1,1-24 1,-75 24-1,0 0 17,-74 25-17,-50 0 1</inkml:trace>
  <inkml:trace contextRef="#ctx0" brushRef="#br0" timeOffset="116263.34">16918 18382 0,'-24'0'32,"24"25"-1,24 0-16,-24 24-15,50 26 16,-50-1 0,25 26-1,0-51 17,-25 1-17,24-25 1,1-25 31,-25-25-32,0 0-15,25-25 16,0-74 0,-25 0-1,49 25 1,-24 25-1,0 24 1,-25 0 0,0 1-1,0-1 1,0 25 46,25 25 32,0 0-94,-1 0 16,1 0-1,74 0 1,-49 0 0,99 0-1,-50-24-15,-24 24 16,49-25 0,-50 25-1,0-25 1,-24 0-1,-25 0 1,-50 50 15</inkml:trace>
  <inkml:trace contextRef="#ctx0" brushRef="#br0" timeOffset="116906.03">17588 18333 0,'-25'0'0,"1"0"47,24 24-32,0 1 1,0 0-16,0 25 16,-25-26-16,25 26 15,-25 0-15,25 24 16,-25 1-1,0-75 1,25 24 15,0-73 1,50-1-17,-25-24 1,0 24-16,49-24 15,0 24 1,-24 25 0,24 0 15,-49 25-15,0 50-1,-25-25-15,25 49 16,0 1-1,-25-26 1,0-24 15,24-25-15</inkml:trace>
  <inkml:trace contextRef="#ctx0" brushRef="#br0" timeOffset="119456.36">19176 17737 0,'0'0'16,"0"-25"-1,25 1 1,-25-26-16,24 25 15,1 50 48,0 0-63,0 0 16,-25 24-1,49 51 1,-24 24-1,0 24 1,25 1 0,-26-50-16,1 25 15,25 1 1,-25-76 0,-25-24-1,24 0 1,1-25 46,-50 0-46,50 0 0,-25-25-1,0 0 1,25-74-1,-25-25 1,25 0 0,0-50-1,0-49 1,-25 99-16,0-124 16,24-25-1,1 74 1,0 51-1,-25 48 1,0 1 0,0 25-1,0-1 1,0 1 15,0 24-15,-25 1 15,25 24-31,25-25 16,-25-24-1,0 49 1,0 0 0,0 0 62,0 50-63,25-25 17,0 25-17,-1-25-15,26 25 16,124-25-1,99 25 1,496-50 15,-521 25-31,-25 0 16,223-50 0,-98 25-1,-100-24 1,-99 24-1,-50 0 1,-25 0 0,-49 25-16,49-24 15,-24 24 1,-25-25 15,-50 25-15</inkml:trace>
  <inkml:trace contextRef="#ctx0" brushRef="#br0" timeOffset="120367.02">20565 16819 0,'-25'0'31,"0"50"0,1-25-15,-1 49-16,-25 75 15,-49 25 1,74-100 0,0 1-1,0-51-15,25 26 16,-24-50-1,24-25 1,49-49 0,-24-50-1,25-50 1,-1 25 0,-24 75-1,-25 49 32,25 25-47,0 25 16,49 49-1,25 75 1,1 0 0,-26-50-1,-24-24 1,-26-51-1,26-48 17,-25-76-17,-25-73 1,25-1 0,-1 50-1,-24 50 1,25 74 31</inkml:trace>
  <inkml:trace contextRef="#ctx0" brushRef="#br0" timeOffset="121088.86">21334 17092 0,'-25'0'31,"50"0"172,0 0-203,24 0 16,1 0-16,0-25 15,-1 25-15,26-24 16,-26 24-16,51-25 15,-26 0 1,-49 25 47,-75 0-48,-24 25 1,-50 0-1,49-1-15,1-24 16,49 0 0,0 0-1,50 0 1,25 0 0,24-24-1,-24-1 1,-26 25-16</inkml:trace>
  <inkml:trace contextRef="#ctx0" brushRef="#br0" timeOffset="122272.27">22227 16745 0,'0'0'0,"0"25"32,25-25-32,-25 25 15,0-1-15,0 1 16,25 25 0,-50-1-16,0 51 15,0-1 1,25-49-1,0-75 17,25 0-17,25-50 1,24-49 0,0 25-1,-24 50 1,0 24-1,-50 0 1,0 50 0,25 49-1,-1 50 1,-24 25 0,25-50-1,0-49 1,49-50-1,50-25 1,-49-49 0,-50 24-1,-25 25-15</inkml:trace>
  <inkml:trace contextRef="#ctx0" brushRef="#br0" timeOffset="122925.72">20242 17787 0,'0'0'0,"-24"0"16,24-25 15,24 25 0,26 25-15,25-25-1,24 0-15,198 0 16,125-25 0,174-25-1,98-24 1,-74 24-1,-223 26 1,-198-1 0,-175 25-1,1 0 1,-99 0 15,24 25-31</inkml:trace>
  <inkml:trace contextRef="#ctx0" brushRef="#br0" timeOffset="125126.3">20515 18085 0,'0'0'0,"-24"24"62,-1 26-46,25-25-1,-25 24 1,0 26 0,25-26-16,0 1 15,-25 0-15,25-1 16,-24 51-1,-1-26 1,0-24 0,25-26 15,0-48 0,0-1-31,0-25 16,50-24-1,-26-26 1,26-24 0,-25 50 15,0 0-15,-1 49-16,-24 0 15,25 0 1,-25 0-1,0 1 1,25-1 0,0 25 15,0 25 0,-25 24-31,49 26 16,1 24-1,-1-25 1,-24-24 0,50 24 15,-51-49-31,1 25 16,0-50-1,-25 25 1,0-50 15,0 0-15,25-74-1,-25-25 1,25-25 0,-25 50-1,0 74-15,0 0 16,0 0 31,0 50-32</inkml:trace>
  <inkml:trace contextRef="#ctx0" brushRef="#br0" timeOffset="125757.97">21508 18357 0,'-25'0'16,"50"0"-16,-75 0 31,75 0 16,24 25-47,-24-25 15,50-25 1,24 25 0,0-24-1,-24 24 1,-100 0 15,-74 24-15,-1-24-1,1 25 1,25 0 0,49-25-1,50-25 32,-1 25-31,76-25-1,-1 25 1,-25-24 0,-24 24-16,-25-25 0</inkml:trace>
  <inkml:trace contextRef="#ctx0" brushRef="#br0" timeOffset="126172.95">22599 18109 0,'0'-24'0,"0"48"16,-25-48 15,50 24 0,-25 24-15,0 26-16,25 0 16,-25 49-1,0 50 1,0-75-16,-25 25 31,25-24-15,-25-75-1,25 25 17,0-50-17</inkml:trace>
  <inkml:trace contextRef="#ctx0" brushRef="#br0" timeOffset="126981.83">25973 17489 0,'0'-25'0,"-25"1"16,0 24 93,25-25-62</inkml:trace>
  <inkml:trace contextRef="#ctx0" brushRef="#br0" timeOffset="128565.55">3473 15405 0,'25'0'15,"-50"0"-15,99 0 79,-49 25-64,0-25-15,25 25 16,74 0-1,-75-25 1,50 25-16,-24-1 16,148 26-1,-99-50-15,25 25 16,0-25 0,0 0-16,173 25 15,1-25 1,-50 0-1,24 24 1,26-24 0,-150 25-16,200-50 15,23 25 1,51-24 0,-50 24-1,0 0 16,-25 0-15,0 0 0,-50-25-1,-24 25 1,-50 25 0,-74-25-1,-25 0 1,-25 0-1,-50-25 1,-49 25 0,0 0-1,0 0 17</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5-04T04:45:16.764"/>
    </inkml:context>
    <inkml:brush xml:id="br0">
      <inkml:brushProperty name="width" value="0.05292" units="cm"/>
      <inkml:brushProperty name="height" value="0.05292" units="cm"/>
      <inkml:brushProperty name="color" value="#C00000"/>
    </inkml:brush>
  </inkml:definitions>
  <inkml:trace contextRef="#ctx0" brushRef="#br0">2084 1265 0,'0'0'0,"0"25"62,-25 0-46,25 24-16,0 26 16,0 24-16,-25 0 15,0 1-15,1 48 16,24-48 0,49-76-1,50-24 1,50-74-1,-25-50 1</inkml:trace>
  <inkml:trace contextRef="#ctx0" brushRef="#br0" timeOffset="234.83">2257 1389 0,'0'-25'31,"25"1"-15,0-1-16,0-25 15,99-49 1,-74 49-16,-1 1 15</inkml:trace>
  <inkml:trace contextRef="#ctx0" brushRef="#br0" timeOffset="389.77">2233 1637 0,'0'0'0,"24"-25"31,1 1-15,50-26-16</inkml:trace>
  <inkml:trace contextRef="#ctx0" brushRef="#br0" timeOffset="617">3026 1216 0,'-24'24'16,"-1"26"-1,0 0-15,-25 24 16,1 0 0,-1 26-16,-24 73 15,24-73 1,50-76-1,-25 1 1</inkml:trace>
  <inkml:trace contextRef="#ctx0" brushRef="#br0" timeOffset="800.95">2679 1786 0,'-25'-74'15,"50"148"-15,-25-248 16,0 75 0,0 50-1,25 73 16,25 1-15,-26 25-16,51 74 31,-1-25-15,1-49 0</inkml:trace>
  <inkml:trace contextRef="#ctx0" brushRef="#br0" timeOffset="1200.83">3647 1389 0,'0'0'0,"0"25"16,-100 49 0,1 100-1,0-25 1,49-50-1,50-124 17,50-123-1,0-51-15,24 1-1,0 49 1,-24 124-1,-25 25-15,0 74 16,24 125 0,-24-1-1,0-49 1,-25-50 0,25-74-1</inkml:trace>
  <inkml:trace contextRef="#ctx0" brushRef="#br0" timeOffset="1849.11">3572 1786 0,'0'0'0,"-25"-25"0,1 1 16,-1 24 0,0-25-1,50 0 1,0 0-1,24-25-15,125-74 16,-25 0 0,-25 50-1,-50 74 1,-49 74 0,-25 50-1,0 0 1,0-74-1,0 0 1,0-25-16,0-1 31,0-123-15,0-75 0,25 1-1,0 123 1,-25 100-1,24 24 1,1 100 0,25-50-1,24-99 1,-49 0-16,25-50 16,-1 0-16,50-99 15,1-50 1,-26 25 15,-74 100-15,25 74-1,0 99 1,-25 74 0,0 25-1,-25-49 1,50-75-1</inkml:trace>
  <inkml:trace contextRef="#ctx0" brushRef="#br0" timeOffset="2098.77">5110 1414 0,'0'0'0,"0"-50"0,25 26 15,-50 98 32,0-24-47,25 49 16,-24 149-1,-26 25 1,25-75 0,0-74-1,25-99-15</inkml:trace>
  <inkml:trace contextRef="#ctx0" brushRef="#br0" timeOffset="2334.06">5011 1538 0,'0'0'0,"0"-74"0,25-26 16,-25 1-1,49 25 1,1 74-1,49 25 1,-24 99 0,-75 74 15,-25 1-15,0-100-1,25-74-15,-25-25 0</inkml:trace>
  <inkml:trace contextRef="#ctx0" brushRef="#br0" timeOffset="2583.33">5582 1141 0,'0'0'0,"24"-25"0,-24 1 0,0 48 46,0 26-30,0 24-16,-24 100 16,24-100-1,-25 50 1,50-49 0,-25-50-1,24-25-15</inkml:trace>
  <inkml:trace contextRef="#ctx0" brushRef="#br0" timeOffset="2867.14">6103 1240 0,'0'0'0,"24"0"0,-48 25 47,24 0-47,-25 25 15,0 24 1,-25 100 0,25-25-1,25-25 1,25-75 0,50-24-1,49-25 1,-25-50-1,-49 1-15</inkml:trace>
  <inkml:trace contextRef="#ctx0" brushRef="#br0" timeOffset="3082.99">6375 1092 0,'0'0'0,"-24"0"31,24-25-15,0 0-16,74 0 31,-24 0-31,24 0 16,0-24-1,-49 49-15</inkml:trace>
  <inkml:trace contextRef="#ctx0" brushRef="#br0" timeOffset="3267.22">6103 1563 0,'0'0'16,"-50"25"-16,25-1 0,25 1 15,25-25 1,0-25-1,49-24-15,75-26 16,-75 51 0</inkml:trace>
  <inkml:trace contextRef="#ctx0" brushRef="#br0" timeOffset="3533.34">6872 1364 0,'0'0'15,"0"25"-15,-25-25 16,-25 75 0,50 24-1,-25-50 1,50 1 0,50-50-1,-26-50 1,-24 1-1,-25-26 1,-25 51 0,0 24-1</inkml:trace>
  <inkml:trace contextRef="#ctx0" brushRef="#br0" timeOffset="3767.99">6847 1960 0,'0'0'0,"0"25"0,0-1 15,0 1 17,0 0-17,49-50 1,-24 0-1,-25 1-15,0-26 32,-99 25-32</inkml:trace>
  <inkml:trace contextRef="#ctx0" brushRef="#br0" timeOffset="4557.91">1885 2803 0,'0'0'0,"-24"0"31,24 25 47,49-25-62,-24 25-16,25 0 15,49-1-15,174 1 16,74 0-1,75-25 1,-1-25 0,-49 0 15,-24 25-15,24 0-1,-223-24-15,173-26 16,1 25-1,-50-24 1,-1 24 0,-23-25-1,-51 50 1,-24-25 0,-50 1-1,-50 24 1,-24 0-1,-25 0 17,-50 0 15</inkml:trace>
  <inkml:trace contextRef="#ctx0" brushRef="#br0" timeOffset="6200.35">9030 1116 0,'25'-24'16,"-50"48"-16,50-73 15,-25 24 1,-25 25 0,0-25-1,-74 75 1,-75 148-1,50 100 1,50-25 0,173-100-1,149-148 1,-124-50-16,149-74 16,-149-25-1,-124 25 16,-124 74-15,49 50-16,1 25 16,-25 98-1,99-123 1,49-25-16,75-25 16,-49 1-1,49-76 1,-50 76-1,-49 48 1,0 100 0,-25-49-16,-25 123 15,-25-24 1,26-75 0</inkml:trace>
  <inkml:trace contextRef="#ctx0" brushRef="#br0" timeOffset="6399.92">10022 1737 0,'0'0'0,"25"0"16,-50 49-1,0-24 1,0 49-16,-49 50 15,49 0 1,25-24 0,0-76-1</inkml:trace>
  <inkml:trace contextRef="#ctx0" brushRef="#br0" timeOffset="6550.01">9997 1488 0,'0'0'0,"0"-24"0,0-1 16,-25 25-1,25-25 1,-24 25-16</inkml:trace>
  <inkml:trace contextRef="#ctx0" brushRef="#br0" timeOffset="6785.96">10096 1464 0,'0'0'0,"50"74"16,-25 25 0,0 50-1,-50-25 1,25-49 0,49-100 15,1-25-31,49-74 15,1-25 1,-76 75 15,1 74-31</inkml:trace>
  <inkml:trace contextRef="#ctx0" brushRef="#br0" timeOffset="7083.24">10667 1861 0,'25'24'15,"-50"-48"-15,149 48 16,-25-73 0,-24-26-1,-51-24 1,-24 49-16,-24 26 16,-51 24-1,-24 124 1,25 49-1,49-24 1,99-50 15,25-74-15,25-25 0,1-49-1,-26-51-15</inkml:trace>
  <inkml:trace contextRef="#ctx0" brushRef="#br0" timeOffset="7366.65">11287 1836 0,'0'-50'16,"25"50"-16,-75 99 0,75-148 0,25-1 16,-25 50-16,-1 25 15,-48 74 1,-1 0 0,0-24-1,25-50 1,25-75-1,74-74 1,0-25 15,-74 124-31,0-24 16,24 49-16,-24 0 16,-25 74-1,0 75 1,0-25-1,-25-74-15</inkml:trace>
  <inkml:trace contextRef="#ctx0" brushRef="#br0" timeOffset="7671.01">12999 1364 0,'0'-24'15,"0"48"-15,0-24 16,-25 25-1,25 99 1,-25 149 0,0-223-1,25 49 1</inkml:trace>
  <inkml:trace contextRef="#ctx0" brushRef="#br0" timeOffset="8282.86">12825 1761 0,'-25'-49'0,"50"98"0,-50-123 16,1 49 15,24 0-15,99-24 0,25-26-1,25-24 1,-75 25-1,-74 49 1,25 25-16,-25 25 16,-50 74-1,25 50 1,1-25 0,-1-50-1,25-49 1,49-50-1,26-74 17,-1 0-17,-49 74 1,0 25 0,0 74-1,24 1 1,75-1-1,-24-99 1,-1-49 0,-25-50-1,-74 25 1,-49 74 0,-26 99-1,1 50 16,74 25-15,0-99-16,74-25 16,1-1-1,-1-48-15</inkml:trace>
  <inkml:trace contextRef="#ctx0" brushRef="#br0" timeOffset="9633.4">15380 1340 0,'0'-25'47,"0"50"-47,0-1 16,-24 26-16,24 49 16,-25 100-1,-25 49 1,25-75-1,0-24 1,25-99 0</inkml:trace>
  <inkml:trace contextRef="#ctx0" brushRef="#br0" timeOffset="9917.62">15380 1414 0,'0'0'15,"25"-74"-15,-25 49 0,25-50 16,-25 51 0,25-1 15,49 0-15,-24 75-1,-25 98 1,-50 51-1,0-125-15,-49 50 16,24-74 0,50-75 15</inkml:trace>
  <inkml:trace contextRef="#ctx0" brushRef="#br0" timeOffset="10200.57">15777 1439 0,'25'-25'16,"-50"50"-16,75-50 16,-75 75-1,0-26 1,0 26-16,1 24 16,73 26-1,50-100 1,1-25-1,-26-50 1,-74 1 0,-74 0-1,-26 49 1,51 25 0</inkml:trace>
  <inkml:trace contextRef="#ctx0" brushRef="#br0" timeOffset="10683.34">16397 1364 0,'0'0'15,"25"0"-15,25-24 32,-50 73-32,0-24 15,0 25-15,-25 74 16,0 74-1,25 50 1,-25-74 0,1-75-1,24-74 1,0-50 0,0-74-1,0-124 1,24-50-1,26 49 1,0 76 15,-1 73-15,1 50 0,24 50-1,-49 74 1,-25 25-1,-50 25 1,1-49 0,24-51-1,50-49 1</inkml:trace>
  <inkml:trace contextRef="#ctx0" brushRef="#br0" timeOffset="12452.09">16794 1439 0,'0'-25'16,"0"50"-16,25-50 0,-25 50 31,-25 24-15,25 51 0,0-26-1,25-24 1,74-50-1,1-75 1,-26-49 0,-49 0-1,0 75 1,-50 98 15,25-24-31,0 99 16,25-25-1,24-74 1,75-25 0,0-74 15,-49-100-15,-26-49-1,-24 49 1,-25 100-1,-25 74-15,-49 74 16,-1 50 0,75 50-1,25-25 1,75-25 0,24-100-1,24-24 1,-48-74 15,-51-25-15,-49 24-1,-99 75 1,49 25-16,-49 50 16,74-1-1,50-49 1,50-25-1,-26-25 1,1 0 0,49-99-1,-74 50 1,-50 123 15,25-24-15,-25 25-16,50 24 15,-25-24 1,25-1-16,49 1 16,26-25-1,-1-50 1,0-74 0,-25-75-1,-49-74 1,25 74-1,-50 100 1,-25 99 15,25 0-31,-25 24 16,25 26-16,0 98 16,0 26-1,0-50 1,0-75 15,0-99 0,-25-49-15,25 24-16,0 25 16,50-74-1,0 50 1,24 24-1,-49 25-15,49 25 16,-74 49 0,25-24-1,-50 49 1,75-50 0,99-98-1,-25-26 1,0-24 15,-99 25-15,-50 49-1,-99 124 1,74 0 0,50-24-1,25-50 1,25-25-1,-1-25 1,1 0-16,-25-25 16,-1 26-16,26-76 15,-25 100 1,-25-24 0,0 48-1,0 51 16,0 49-15,0-99 0,49-25-1,1-50 1,49-24 0,-24-26-1,-51 76 1,-24 73-1,-24 50 1,48-24 0,1-26-1,25-49 1,-25-24 0,49-26-1,-49 0-15</inkml:trace>
  <inkml:trace contextRef="#ctx0" brushRef="#br0" timeOffset="13332.13">21185 620 0,'25'-25'15,"-50"50"-15,75-74 16,-50 24 15,-25 25-31,25 25 16,-25-1-16,25 100 15,-25 25 1,1 0 0,-26-50 15,25-49-15,25-25-1</inkml:trace>
  <inkml:trace contextRef="#ctx0" brushRef="#br0" timeOffset="13517.91">21582 1191 0,'0'0'16,"0"25"-16,0-1 15,-25 1-15,-49 50 16,24-26-1,-49 26 1,0-1 0,99-49-16</inkml:trace>
  <inkml:trace contextRef="#ctx0" brushRef="#br0" timeOffset="14337.03">22351 719 0,'0'-24'16,"25"24"15,-25-25-31,0 74 31,0 51-15,-25 24 0,0 25-1,25-25 1,0-50-1,0-24 1,25-75 78,0 25-94</inkml:trace>
  <inkml:trace contextRef="#ctx0" brushRef="#br0" timeOffset="14550.67">22946 1414 0,'0'0'15,"25"25"-15,0 0 16,-25 24-1,0 50 1,-25 1 15,0-51-31,1 26 16,-1-26-16</inkml:trace>
  <inkml:trace contextRef="#ctx0" brushRef="#br0" timeOffset="14916.58">23591 819 0,'0'-25'15,"0"50"-15,0-75 32,0 75-1,0 0-31,25-1 16,-25 76-1,-25-51-15,25 75 16,0-74-1,0 24 1,0 1 0,25-26-1</inkml:trace>
  <inkml:trace contextRef="#ctx0" brushRef="#br0" timeOffset="15151.34">23964 1364 0,'0'0'16,"49"25"-1,-49 74 16,0-49-15,-25 0-16,-24 24 16,24-24-16,-50 24 15</inkml:trace>
  <inkml:trace contextRef="#ctx0" brushRef="#br0" timeOffset="15817.82">24584 868 0,'-25'-49'31,"25"24"-16,0 0 17,25 0-17,24 0 1,26-24 0,-1 49-1,1-25 1,-26 50-1,-49 49 1,-49 25 0,-1 1-1,25-51 1,50-24 0,25-25-16,24 25 15,-24 25 16,-26-1-15,-48 26 0,-26-1-1,-49-24 1,24-26 0,51-24-16</inkml:trace>
  <inkml:trace contextRef="#ctx0" brushRef="#br0" timeOffset="16017.3">25204 1389 0,'0'0'0,"0"25"0,25 0 16,-25 0-1,24-1-15,-48 26 16,-1 49-1,-74 1 1,-1-26 0</inkml:trace>
  <inkml:trace contextRef="#ctx0" brushRef="#br0" timeOffset="16868.1">25824 620 0,'25'-25'0,"-50"50"0,75-50 16,-26 25 15,-24 25-15,-49 25-16,24 24 15,-49 75 1,49-99-16,25-1 16,0 26-1,99-75 1,99-25 0,-98-50 15,-75 51-16,-25-1 1,24 25 0,-24 49-1,-24-24-15,24 75 16,-25-51 0,0 50-1,25-24 1,-25-1-1</inkml:trace>
  <inkml:trace contextRef="#ctx0" brushRef="#br0" timeOffset="17104.12">26543 1464 0,'25'0'16,"-50"0"-16,75 24 16,-25 1-1,-25 25 1,0-1-16,0 1 16,-25 99-1,0-99-15,-24 49 16,24-25-1</inkml:trace>
  <inkml:trace contextRef="#ctx0" brushRef="#br0" timeOffset="17851.12">27908 744 0,'0'-25'16,"0"50"-16,-25-74 15,-25 49 1,1-25-16,-125 25 16,25 25 30,149-1 1,-25 1-47,25 0 16,0 49 0,25 26-1,-25-26 1,-25 25-1,25-49 1,25-50 15,25-25-31,0 25 16,24-25-16,-24 1 16,24 24-16,0 0 15,1 24 1,-50 26 15,-25 49-15,-25 25-1,-74-25 1,-25 1 0,0-76-1,24 1 1</inkml:trace>
  <inkml:trace contextRef="#ctx0" brushRef="#br0" timeOffset="18049.8">28156 1563 0,'0'0'0,"0"25"0,50-1 16,-50 26-1,0 0 1,-75 49 0,-24-25 15,-25 1-31</inkml:trace>
  <inkml:trace contextRef="#ctx0" brushRef="#br0" timeOffset="18936.03">29099 769 0,'0'-25'16,"24"0"15,-48 50-15,-1 0-1,-50 25 1,-74 98-1,-24 26 1,74 25 0,99-75-1,124-25 1,49-50 0,-24-49-1,-74 0 1,-75-24-1,-25-26 1,-74 0 0,-100 26-1,75 48 1,74 26 0</inkml:trace>
  <inkml:trace contextRef="#ctx0" brushRef="#br0" timeOffset="19818.24">29793 1612 0,'0'0'0,"25"0"47,0 0-32,-25 50 1,0-25 0,0 25-16,-25-1 15,0 26-15,-74 24 16,49-50 0,-49 1-1</inkml:trace>
  <inkml:trace contextRef="#ctx0" brushRef="#br0" timeOffset="20283.7">30711 918 0,'0'0'0,"-25"0"16,0 25 0,-24 24-1,-1 1-15,1 24 0,24 1 16,-50 74-1,75-25 1,75-25 0,24-50-1,0-24 1,-49-25 0,-25-49-1,-75-26 1,-24 26-1,-26 49 17,-48-25-17,98 50-15</inkml:trace>
  <inkml:trace contextRef="#ctx0" brushRef="#br0" timeOffset="20485.09">30885 1786 0,'0'0'0,"24"25"0,-24 74 47,0-74-47,-74 74 15,-25 25 1,24-74-1</inkml:trace>
  <inkml:trace contextRef="#ctx0" brushRef="#br0" timeOffset="20968.79">31703 1141 0,'0'0'15,"0"-25"-15,0 1 16,-25 48 0,-49 76 15,0 48-15,24 26-1,50-50 1,50-25-1,24-74 1,-24 0 0,-26-75-1,-24 1 1,-24 24-16,-26-50 16,0 51 15</inkml:trace>
  <inkml:trace contextRef="#ctx0" brushRef="#br0" timeOffset="21150.78">31827 1861 0,'0'0'16,"25"24"-16,-25 1 15,0 0-15,25-25 16,-50 99-1,0-49 1,-49 49 0,24-49-1</inkml:trace>
  <inkml:trace contextRef="#ctx0" brushRef="#br0" timeOffset="22135.82">32448 967 0,'0'0'15,"0"-24"-15,-25 24 32,50 0-1,-1 0 0,1 0-31,0 0 16,49-25-16,1 25 15,-1 0-15,25 0 16,-74 0 15,-25 25 0,0-1-15,-25 26 0,1 74-1,-26 0 1,50-49-16,-50 49 16,26 0-1,-1-75 1,25 1-16,-25-25 15,25 24 17</inkml:trace>
  <inkml:trace contextRef="#ctx0" brushRef="#br0" timeOffset="22435.1">33192 1861 0,'25'24'15,"-50"-48"-15,50 73 0,-1-24 16,-24 0-1,0 0-15,-49 24 16,-1 26 0,0-26-1,-24 1 1,24-50-16</inkml:trace>
  <inkml:trace contextRef="#ctx0" brushRef="#br0" timeOffset="23601.14">3498 3696 0,'0'-25'16,"0"50"-16,-25-50 31,25 75-31,-50 25 16,1 123-1,-26 25 1,51-74-1</inkml:trace>
  <inkml:trace contextRef="#ctx0" brushRef="#br0" timeOffset="23817.8">3349 3746 0,'0'0'16,"0"-25"-16,25-25 0,-25 26 31,49-26-15,75-24-1,25-1 1,-25 26 0,-99 49-1</inkml:trace>
  <inkml:trace contextRef="#ctx0" brushRef="#br0" timeOffset="24135.59">3572 3870 0,'-25'74'0,"50"-148"0,-74 173 15,24-49-15,0-25 16,50-1 0,49-48-1,50-26 1,-25-24-1,-49 49 17,-25 0-17,0 25 1,-1 50 0,-24-26-16,0 51 15,-49 24 1,-1 0-1,50-49 1,-25-50 0</inkml:trace>
  <inkml:trace contextRef="#ctx0" brushRef="#br0" timeOffset="24818.37">4093 3920 0,'0'0'0,"0"-25"0,25 25 15,0 0-15,-25 25 16,-25 74 0,25-50-1,-25 51 1,25-76 0,25 1-1,49-124 1,26-25-1,-1 50 1,-50 74 0,-24 49-1,0 50 1,-25 25 0,74-99-1,26-25 1,123-149 15,-99 25-15,-50 50-1,-74 49 1,-24 50 0,-76 74-1,-24 0 1,25 1-1,99-51 1,25-49 0,49 0-1,50-74 1,-24-25 0,-51 24-16,50-98 15,-74-51 1,0 75 15,-25 125-15,25 48-1,-50 100 1,25 50 0,0 74-1</inkml:trace>
  <inkml:trace contextRef="#ctx0" brushRef="#br0" timeOffset="25085.79">6822 3448 0,'0'0'16,"25"-25"-16,-25 50 31,-25 0-31,0 99 31,0 75-15,-24-1 0,-1-24-1,25-75-15</inkml:trace>
  <inkml:trace contextRef="#ctx0" brushRef="#br0" timeOffset="25701.97">6549 3969 0,'0'0'16,"0"-25"-16,25 1 0,-25-1 16,49-25-1,51 1 1,49-76-1,-25 1 1,-50 50 15,-49 24-15,0 75 0,-50 50-1,-25 98 1,25-73-16,-24-1 15,24-25-15,0 25 32,25-74-17,50-99-15,-25 24 16,99-99 0,-50 25-1,-74 99 1,0 75-1,0 74 17,-25-74-32,50 74 15,25-99 1,24-50 0,50-50-1,-49-49 1,-26 25-1,-49 74 1,-25 50 0,-49 99-1,24 25 1,50-75-16,25 26 16,0-76-1</inkml:trace>
  <inkml:trace contextRef="#ctx0" brushRef="#br0" timeOffset="26568.68">9675 3820 0,'0'0'0,"0"-24"15,25 24 1,-25 24 0,0 26-16,-25 24 15,-25 75 1,25-99-1,0-1-15,25-24 16,-24-25 0,73-49-1,1-100 1,49-50 0,-49 150-1,-25 49 1,-1 99-1,-24-25-15,0 1 16,-24-1 0,24-49-1,0-50 1,74-49 0,25-75-1,0 50 16,-74 124-15,-25 74 0,0 50-1,-25-25 1,25-50 0,25-74-16</inkml:trace>
  <inkml:trace contextRef="#ctx0" brushRef="#br0" timeOffset="27168.03">10295 4068 0,'0'0'0,"25"-24"16,0-1-1,24 0 1,50 0 15,1-49-15,-51 49-1,-198 75 32,100-26-47,-50 150 32,99-124-32,24-1 15,26-24-15,24 0 16,150-25-1,48-50 1,-172 25-16,49-74 16,-100-25-1,-98 50 1,-51 49 0,1 75-1,25 24 1,49 0 15,74 1-15,26-50-1,49-75 1,0-24 0,-25-1-1,-49 75 1,-25 25-1,-25 49 1,24 1 0,1-1-1</inkml:trace>
  <inkml:trace contextRef="#ctx0" brushRef="#br0" timeOffset="27501.74">11858 3870 0,'0'0'0,"49"-25"16,-24 25 15,-25 50-15,-25-25 0,25 24-16,0 26 15,-24-51 1,98-73 15,25-50-15,-24 24-1,-1 26 1,-49 49 0,24 49-1,-24 50 1,-25-49-16,-25 24 31</inkml:trace>
  <inkml:trace contextRef="#ctx0" brushRef="#br0" timeOffset="28218.94">14214 3597 0,'0'-25'16,"0"0"-16,0 1 15,0-1 1,-49 25 0,-26 0-1,-49 74 1,25 1 0,74-26-1,50-49 1,99-49-1,-49-1-15,49-49 16,-75 74 0,-24 25-1,-75 198 17,50-123-17,-24-1-15,-1 50 16,25-74-16</inkml:trace>
  <inkml:trace contextRef="#ctx0" brushRef="#br0" timeOffset="28551.1">14413 3696 0,'0'-25'16,"0"50"-16,49-50 0,-24 75 31,-25 0-31,0-1 15,-49 75 1,24-24 0,50-125-1,24-25 1,75-74 0,-49 75-1,24-51 1,-25 75-1,-74 50-15,0 50 16,0-26 0,25 75-1,74-74 1,-24-50-16</inkml:trace>
  <inkml:trace contextRef="#ctx0" brushRef="#br0" timeOffset="28868">15405 3771 0,'50'-50'0,"-1"0"15,-24-49 1,-74 99 0,-150 323-16,323-447 0,-149-25 15,-24 174-15,-1 24 16,0 150 0,75-125 15,75-74-16,24-49 1,-50-75 0,25-199-1,-74 199 1,25-74 0,-26 198-1,-24 24-15,0 26 16,-24 124-1,-26 74 1</inkml:trace>
  <inkml:trace contextRef="#ctx0" brushRef="#br0" timeOffset="29368.17">17414 3349 0,'25'-25'0,"-50"50"16,25-75-16,-24 50 15,-1 50 1,-25-25-16,1 24 15,24 1-15,0 49 16,99-24 0,26-1 15,-76-49-31,1 49 16,-124 1-1,-50-26 1,0-24-1,50-50 1</inkml:trace>
  <inkml:trace contextRef="#ctx0" brushRef="#br0" timeOffset="29650.8">17886 3275 0,'0'0'15,"25"-25"-15,-1 25 32,-98 74-17,-50 75 1,50 49 0,74-24-1,49-50 1,50-74-1,1-50 1,-1-75 0,-74 26-16</inkml:trace>
  <inkml:trace contextRef="#ctx0" brushRef="#br0" timeOffset="30068.23">18010 3696 0,'-25'-25'0,"0"-24"16,-24 49-16,148 74 0,-223-123 15,99 49-15,0 49 16,50 1-1,99-25 17,50-25-17,-1-25 1,-98-25 0,-75 1-1,-75 24 1,-24 50-1,50-1-15,-1 51 16,50-1 0,50-24-1,24-50 1,25-50 0,-24 1-1,-51-1 16,1 50-15,-25 25 0,-25 74-1,25 25 1,-24-49 0</inkml:trace>
  <inkml:trace contextRef="#ctx0" brushRef="#br0" timeOffset="30368.6">18704 3671 0,'0'0'0,"75"-49"16,-50 74 15,-25 24-31,-25 51 16,-25-1-1,25-25 1,50-74 15,50-74-15,-26 24-1,1 25-15,0-24 16,-26 49 0,-24 74-1,25 25 1,25-24-1,49-50 1</inkml:trace>
  <inkml:trace contextRef="#ctx0" brushRef="#br0" timeOffset="31369.05">19449 3820 0,'0'0'0,"99"-124"16,-74 75-1,-50 24 1,0 25-16,-25 0 15,-24 25 1,-25 49 0,24 25-1,51 1 1,48-51 0,51-49-1,24-25 1,25-49-1,-50-50 1,-49-75 0,0 100-16,0-74 15,-25 123 1,-25 75 15,-25 124-15,-24 74-1,24-25 1,75-98 0,74-76-1,50-98 1,0-50 0,-50-25-1,-74 124-15,0-24 16,-50 49-1,-24 0-15,-75 74 16,24 50 0,76-25-1,24-49 1,49-50 0,26-50-1,24-24 1,-50-25-1,-24 74 17,0 25-17,-25 74 1,25 26 0,0-51-1,49-24 1,25-50-1,1-24 1,-26-1 0,-49 50-1,0 0 1,-25 74 0,0 26-1,0-51 1,49-24 15,50-50-15,50-74-1,-74 25 1,-51-1 0,-24 50-1,0 0 1,0 1-1</inkml:trace>
  <inkml:trace contextRef="#ctx0" brushRef="#br0" timeOffset="31802.19">21086 3647 0,'50'0'16,"-26"0"0,1-25-16,0 25 15,-25-25 16,-25 25-31,-99 50 16,223-100-16,-198 100 16,124-50-16,-124 99 15,74-49 1,0 49 0,50-74-16,0-1 15,-1-24-15,51-24 31,24-100-15,-49-75 0,-1-74-1,-24 124-15,0 25 16,0-25 0,-25 125 15,0 98-16,-25 125 1,0 24 0,25-25-1,25-49 1,-25-50 0</inkml:trace>
  <inkml:trace contextRef="#ctx0" brushRef="#br0" timeOffset="33235.83">23343 3721 0,'25'-50'15,"-25"26"-15,-25 98 16,50-173-16,-25 74 0,-25 0 16,1 0-1,-76 50-15,-73 74 31,-1 50-15,75-25 0,74-24-1,174-100 1,0-75 0,-25-49-1,-50-25 1,1-49-1,-26 24 1,-24 100 0,-25 99-1,-74 99 1,-1 74 0,26 1-1,49-51 16,24-98-31</inkml:trace>
  <inkml:trace contextRef="#ctx0" brushRef="#br0" timeOffset="33886.25">23691 3895 0,'0'0'0,"24"-50"31,-24 25-31,0 1 15,0-1 1,0 0 0,-24 50-1,-26 49 1,25-24 0,-24 49-1,49-49 1,74-1-1,0-49 1,26-49 0,-26-26-1,-24 1 1,-25-1 0,-1 51-1,1 48 1,0 26-1,-25 24 1,25-24-16,-25 0 16,25-50-1,24 0 1,50-50 15,-24-24-15,-26-26-16,-24 51 15,0 49 17,-25 0-1,0 25-31,25-1 16,-25 26-1,25 0-15,-25 24 16,-25 25-1,25-74 1,-25 0-16</inkml:trace>
  <inkml:trace contextRef="#ctx0" brushRef="#br0" timeOffset="34050.55">24484 3696 0,'0'0'0,"-24"-49"16,-1 24 0,0 25-1,-25 0 1,50 25-16</inkml:trace>
  <inkml:trace contextRef="#ctx0" brushRef="#br0" timeOffset="34434.61">24931 3796 0,'0'0'0,"25"0"16,-50 0-1,-74 24 1,24 51 0,51-1-1,73-24 1,26-50 15,-1-25-31,-24 0 16,98-74-1,-148 74 1,0 50 15,-24 49-15,48 50-1,1-49 1,25-50 0,49-25-1,-24-50 1,-51 0-16</inkml:trace>
  <inkml:trace contextRef="#ctx0" brushRef="#br0" timeOffset="34601.97">25526 3696 0,'50'-173'15,"-100"346"-15,125-421 0,-75 223 16,0 1 0,-50 98-1,1 50 1,-1 50 0,25 24-1,0-49 1,25-124-16</inkml:trace>
  <inkml:trace contextRef="#ctx0" brushRef="#br0" timeOffset="35302.06">25402 4019 0,'0'-50'0,"0"100"0,25-174 16,0 74-16,25-24 16,-1 24-1,1 25 16,-25 75-15,-25 49 0,0 50-1,-25-50 1,74-49 0,51-50-1,73-25 1,-123-25-16,24 26 15,-24-26-15,-25-24 16,-25 49 0,-25 25-1,-50 49 1,75 26 0,0-1 15,25-49-16,75-25 1,-26-25 0,0-49-1,-24-1 1,-25 51 0,0 48-1,-50 26 1,25 0-1,49-26 1,26-24 0,24-49-1,-25-26 1,1-24 0,-75 50-1,25 49 16,-25 49-31,25 1 16,-25-1 0,0 26-1,0-50 1,0-1-16</inkml:trace>
  <inkml:trace contextRef="#ctx0" brushRef="#br0" timeOffset="36669.65">28776 3324 0,'0'-25'47,"0"1"15,0-26-46,0 25 0,0 0-1,-74 1 16,49 24-15,-50 24 0,1 51-1,0 49 1,24 0 0,50 25-1,0 0 1,0-100-16,25 26 15,-25-26-15,-25 75 16,0-74 0,-24 49-1,-1-49 1</inkml:trace>
  <inkml:trace contextRef="#ctx0" brushRef="#br0" timeOffset="37268.97">28230 3870 0,'0'-25'0,"0"50"0,-24-99 15,48 49-15,-24 0 16,25 0-16,-25 0 16,25 25-1,0 0-15,24 0 16,100 0-1,50 0 1,-26 0 0,-123 0-16,24 0 15,-74-49 1,-49 49 0,-51 0-1,26 74 1,49 1 15,50-1-15,74-24-1,-49-50-15,49-25 16,0-25 0,100-24 15,-150 74-16,26 0 1,-50 25-16,24 49 16,-49 0-1,-25-49 1,25 0 15,25-75-15,0-49-1,25 25 1,-25 24 0,-1 25-16</inkml:trace>
  <inkml:trace contextRef="#ctx0" brushRef="#br0" timeOffset="37503.08">30587 3597 0,'25'0'16,"-50"0"-16,75 0 15,-26 0 1,-48 25 0,24 24-16,-25 1 15,-25 198 1,25-99-1,1-75 1,-1 1 0</inkml:trace>
  <inkml:trace contextRef="#ctx0" brushRef="#br0" timeOffset="38152.68">30339 4044 0,'25'-100'16,"-50"200"-16,50-224 15,24 99-15,-24 0 16,0 0 0,99-24-1,-25 24 1,-49 25-16,-1-25 16,-24 50 15,-50 49-16,25 25 1,0 1 0,0-51-1,50-49 17,-25 0-32,24-25 15,76-99 1,-101 75-1,1 49 1,-25 49 0,25 51-1,-25-26 1,50 0 0,24-74-1,25-24 1,-24-51 15,-26-49-15,-24 25-1,-25 74 1,25 25 0,-50 25-16,-25 49 15,26 26 1,-1-1-1,25-50 1,0-24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53.35938" units="1/cm"/>
          <inkml:channelProperty channel="Y" name="resolution" value="53.33333" units="1/cm"/>
          <inkml:channelProperty channel="T" name="resolution" value="1" units="1/dev"/>
        </inkml:channelProperties>
      </inkml:inkSource>
      <inkml:timestamp xml:id="ts0" timeString="2021-05-04T04:46:50.686"/>
    </inkml:context>
    <inkml:brush xml:id="br0">
      <inkml:brushProperty name="width" value="0.05292" units="cm"/>
      <inkml:brushProperty name="height" value="0.05292" units="cm"/>
      <inkml:brushProperty name="color" value="#FF0000"/>
    </inkml:brush>
  </inkml:definitions>
  <inkml:trace contextRef="#ctx0" brushRef="#br0">3994 6078 0,'-50'0'32,"50"-25"-32,0 0 15,0-24 1,0-26-1,-25 26 1,1-1 0,-1 25-1,-74 25 1,-25 75 15,49 73-15,50-24-1,75-24 1,-25-76-16,24 51 16,-24-1-1,-25 1 1,-74 49 0,-149 0 15,173-124-16,0 25-15,-24-50 16,74-25 0,0-49-1,0 25 1</inkml:trace>
  <inkml:trace contextRef="#ctx0" brushRef="#br0" timeOffset="434.59">4316 6202 0,'25'0'16,"-50"0"15,1 0-16,-1 25 1,0-1-16,0 1 16,-24 74-1,24-24 1,25-50 0,0 0-16,25-1 15,49-73 1,25-26-1,-24 1 1,-26 24 0,-49 25-1,25 75 1,-25 49 0,-50 25-1,26-24 1,24-76-16</inkml:trace>
  <inkml:trace contextRef="#ctx0" brushRef="#br0" timeOffset="901">4738 6276 0,'25'0'16,"-25"75"15,-25-26-31,0 1 16,1 0-16,24-26 15,0 1 1,24-25 0,76-124-1,-26 50 1,-49 49-1,0 25 17,-50 74-17,0 1 1,25-50 0,25-50-1,24-25 1,-24 0-16,25 26 15,-25-26 1,-1 25 0,1 75-1,-25 148 1,-25-74 0,25-49-1</inkml:trace>
  <inkml:trace contextRef="#ctx0" brushRef="#br0" timeOffset="1118.07">5408 6152 0,'0'0'0,"0"25"15,0 25 1,0-1-1,-25 50-15,-74 100 16,24 24 0,1-49-1,74-125-15</inkml:trace>
  <inkml:trace contextRef="#ctx0" brushRef="#br0" timeOffset="1369.68">5482 6475 0,'0'0'0,"50"-25"0,-25 0 16,-25 0 0,25 25 15,-1 75-16,-48 24 1,-26 25 0,25-74-16,0-26 15,25 1 1</inkml:trace>
  <inkml:trace contextRef="#ctx0" brushRef="#br0" timeOffset="1650.17">6003 6028 0,'0'-25'15,"0"50"-15,0-74 0,25 24 16,-50 50 0,0-1-1,1 51 1,-26 98-1,25 26 1,0-125-16,25 1 16,0 24-1,0-74-15,100 0 16,-51-50 0,26 25-16</inkml:trace>
  <inkml:trace contextRef="#ctx0" brushRef="#br0" timeOffset="1835.4">6400 6450 0,'25'-50'0,"-50"100"0,50-125 16,-25 100 0,-50 25-1,1 49 1,24 0 15,0-24-15,0-26-1,25-24 1</inkml:trace>
  <inkml:trace contextRef="#ctx0" brushRef="#br0" timeOffset="1949.65">6475 6375 0,'0'-24'16,"0"48"-16,0-73 15</inkml:trace>
  <inkml:trace contextRef="#ctx0" brushRef="#br0" timeOffset="2583.82">6673 6574 0,'0'0'0,"0"25"0,-25 0 15,0 49 1,-24-49 0,98-149 31,-24 74-47,25 25 15,-25-24-15,49 24 16,-24 25-1,-25 25 1,24 49 0,50-24-1,1-50 1,48-50 0,-48-49-1,-26 0 1,-49 24-1,-50 75 1,-49 50 0,24 24-1,50 26 1,50-26 0,-26 25-1,1 50 1,-25-75-16,-25 100 15,-74 0 1,-25-1 15,-25-73-15,50-76 0,25-73-1,24-100 1,50-49-1,75 49 1,-1 49 0</inkml:trace>
  <inkml:trace contextRef="#ctx0" brushRef="#br0" timeOffset="4085.6">10320 6425 0,'0'-25'16,"-25"25"31,0 0-32,-25 0-15,1 25 16,-1-25 0,-49 50-1,0 49 1,24 0-1,51-49-15,-1 24 16,50-24 0,49-25-1,50-75 1,-25-49 0,0-75-1,-24-49 1,-25-25-1,-26 49 17,1 150-17,-50 98 1,25 26 0,-24 24-16,-1 149 15,-25-25 1,25-74-1,0-74 1</inkml:trace>
  <inkml:trace contextRef="#ctx0" brushRef="#br0" timeOffset="4301.89">10593 6326 0,'0'0'15,"24"0"1,-24 25 0,0-1-1,-24 1-15,24 25 16,-25 49 0,0 0-1,0-49 1</inkml:trace>
  <inkml:trace contextRef="#ctx0" brushRef="#br0" timeOffset="4467.62">10841 6053 0,'0'0'15,"0"-25"-15,-25 25 31,0 0-31,0 0 32</inkml:trace>
  <inkml:trace contextRef="#ctx0" brushRef="#br0" timeOffset="4717.66">10989 6202 0,'-24'25'0,"24"24"16,0-24-16,24-124 0,-73 248 16,49-125-16,0 1 15,25 0-15,-1 25 16,1-50 0,0 25-1,-50-1 1,-49 26 15,-50-50-15,74 0-16</inkml:trace>
  <inkml:trace contextRef="#ctx0" brushRef="#br0" timeOffset="5268.73">11535 6028 0,'0'0'15,"0"-25"1,-74 100 15,49-1-31,0 1 16,0-1-16,-49 125 15,74-100 1,-25-50 0,50-49 15,0-24-31,0-76 16,-1-49 15,26 50-16,0 74-15,-26 1 16,1 24-16,25 49 16,-25 75-1,-50 0 1,25 0 0,0-99-1,49-50 16,-24-24-15,74-50 0,-24-26-1,-1 51 1,-24 49 0,-25 25-16</inkml:trace>
  <inkml:trace contextRef="#ctx0" brushRef="#br0" timeOffset="5783.75">12131 6425 0,'0'0'0,"24"25"16,-24 0-1,0 0 1,25-1 0,25-24-1,24-74 1,25-50-1,1-75 1,-75 75-16,24-49 16,-49 148-1,-25 50 1,-49 124 15,49 24-15,0-24-1,75-75 1,49-49 0,0-50-1,1 25 1,-51 25 0,-49 50-1,-99 49 1,-25-75-1,74-49 1,26-74 0,-1 0-1,50-1 1,24 25 15,-24 50-31</inkml:trace>
  <inkml:trace contextRef="#ctx0" brushRef="#br0" timeOffset="6783.94">12924 6400 0,'25'25'16,"-50"-50"-16,25 125 15,0-51 1,0-24 0,25 0-1,25-50 1,24-49-1,-24-26 1,-25 1 0,-1 74 15,-24 50-15,0 25-1,0 74 1,50 0-1,-25-124 1,49 0-16,26-25 16,24-74-1,-25-100 1,0-49 0,-74 75-1,-25 123 1,-25 75 15,-25 74-15,1 50-1,24 24 1,25-24 0,0-99-1,-25-50 1,25-50-1,75-49 1,24 0 0,-25 74-1,1 25 1,-50 50 0,-50 74-1,0 0 1,25-50-1,74-99 1,26-49 0,-1-50-1,-74 49 17,-50 125-1,0 49-16,25-24 1,25-50 0,0-25-16,24-25 15,26-50 1,-1-24 0,-49 74-1,-25 0 1,25 75-1,-25-25 1,24 99 0,1-50-1,50-49 1,-51-50 15,26 1-31</inkml:trace>
  <inkml:trace contextRef="#ctx0" brushRef="#br0" timeOffset="7701.82">16670 6127 0,'0'0'15,"0"-24"-15,-25 24 16,-24-25-1,-26 50 1,26-1-16,-1 26 16,1 49-1,49-49 1,49-25 0,75-75-1,0-49 1,-49 0-1,-75 24 1,-25 50 0,-50 50-1,26 25 1,24 24 0,50-24-1,173-25 1,-24-75-1,24-24 1,-24-50 15,-75 24-15,-74 26 0,-50 74 15,0 25-16,-24 74 1,-1 50 0,1 24-1,24-49-15,0 1 16,0-1-16,0 24 16,1-24-16,-26 100 15,50-75 1,0-125-1,0 1 1</inkml:trace>
  <inkml:trace contextRef="#ctx0" brushRef="#br0" timeOffset="7917.75">16918 6574 0,'-24'-25'16,"48"50"-16,-73-50 16,24 0-16,99 25 31,1-24-15,49 24-16,173-25 15,-148 25 1</inkml:trace>
  <inkml:trace contextRef="#ctx0" brushRef="#br0" timeOffset="8952.2">19250 6177 0,'0'-25'16,"0"50"-16,25-75 0,-25 26 16,25 24-16,-25 24 31,-25 100-16,-25 50 1,-24-50 0,49-74-16,25-75 31,25-25-15,74-74-1,-49 25-15,49-25 16,-25 50-1,-49 74 17,0 99-17,-50 25 1,0-25 0,1-74-1,24-50 1,74-49-1,0-26 1,-24 76 0,25-26-1,-51 100 1,-24 24 0,-24 50-1,-1-49 1,0-26-1,50-49 1</inkml:trace>
  <inkml:trace contextRef="#ctx0" brushRef="#br0" timeOffset="9516.95">20143 6326 0,'25'-25'16,"-50"50"-16,50-75 0,0 50 15,-25-25-15,25 1 16,-25-1 0,0 0-1,-50 25 1,-24 74 0,-26 26-1,76-51-15,-1 51 16,25-51-1,25-24 1,148 25 0,51-50-1,-1-50 1,-74-24 0,-100-51-1,-74 51 1,-99 74-1,-49 25 1,49 74 0,99-24-1,99-26 1,50-24 0,25-75-1,-50 1 1,-49-1-1,-50 25 1,25 50 0,-50 74-1,25-24 17,25-26-32</inkml:trace>
  <inkml:trace contextRef="#ctx0" brushRef="#br0" timeOffset="9885.02">21210 6251 0,'25'-24'0,"-50"48"0,50-73 16,0 49-16,-25 25 31,0-1-31,-25 76 16,0-1-1,0-25 1,50-98 15,0-1-31,74-50 32,-25 1-17,-49 49-15,0 25 16,-25 0-1,0 50 1,-25 74 0,25-50-1,-25-49 1</inkml:trace>
  <inkml:trace contextRef="#ctx0" brushRef="#br0" timeOffset="10184.5">22004 6127 0,'0'-24'15,"0"48"-15,0-73 0,-25 49 16,0 0 0,0 25-16,25-1 15,-24 51 1,48-26-1,-24 26-15,75-1 16,-50 1 0,-25-26-1,-25-24 1,0 0-16,-49 0 16,-50 0-1,49-50 1,50 25-1</inkml:trace>
  <inkml:trace contextRef="#ctx0" brushRef="#br0" timeOffset="26336.54">23666 6351 0,'0'0'0,"25"0"15,-25-25 1,0 0-1,24 25 1,-24-25 0,0-24-1,0-1 1,0 25 0,-24 25-1,-1-25 1,0 25-1,0 25 1,-24 50 0,24-1-16,-25 75 31,1-25-15,-1 0-1,25-50 1,0-24-1,25-25 1,-49 0 0</inkml:trace>
  <inkml:trace contextRef="#ctx0" brushRef="#br0" timeOffset="26586.94">23195 6673 0,'0'-25'31,"49"25"1,-24 0-17,0 0 1,24 25-16,26-50 15,49 25 1,-75-24-16,26 24 16</inkml:trace>
  <inkml:trace contextRef="#ctx0" brushRef="#br0" timeOffset="27069.73">23914 6549 0,'0'-25'16,"0"50"-16,25-74 15,-25 24 1,-25 25-1,0 25 1,-25-1 0,26 51-1,-1-1 1,74-24 0,-24-50-1,50 0 1,-26 0-1,1-50 1,0-74 0,-26 75-1,51 24 1,-26 74 0,-24 1-1,0 74 16,-25-99-15,0-50 15,50-49-15,-26 24 0,26 0-16,0 26 15,-26-1-15,1 0 16,0 50-1,25 24 1</inkml:trace>
  <inkml:trace contextRef="#ctx0" brushRef="#br0" timeOffset="27519.96">26047 6227 0,'25'-50'16,"-50"100"-16,50-150 0,0 51 16,-25 24-16,0 0 15,-25 25-15,0 0 16,-99 25-1,25 74 1,74 0 0,100 25-1,24-49 1,0-25 0,-24-1-1,-100-24 16,-75 0-15,-24 0 0,0-25-1,75 0 1,49-75 0</inkml:trace>
  <inkml:trace contextRef="#ctx0" brushRef="#br0" timeOffset="27919.4">26519 6375 0,'0'0'0,"24"-24"0,1-26 16,-50 0-1,-49 50 1,-25 75-1,24 24 1,26 0 15,49-74-31,-25 0 16,25 0-16,50-25 16,24-25-1,0-25 1,-24-24-1,-50 24 1,25 50 0,-25 50-1,0 49 1,-50 0 0,25-49-1,25-25 1</inkml:trace>
  <inkml:trace contextRef="#ctx0" brushRef="#br0" timeOffset="28621.5">26692 6400 0,'0'0'16,"0"25"-1,-25 25 1,25-25-16,-24-1 15,-1 26 1,25-25 15,25-50-31,-1 0 16,51-49 0,-1-1-1,-49 75 16,-50 25-31,25 0 16,0 49 0,-24-24-1,73-25 17,26-100-17,-1 26 1,-49 24-1,0 25 1,-1 25 0,-24 0-16,25 24 15,0-24 1,0-25-16,24 0 16,26-25-1,49-74 1,-50 0-1,-24-1 1,-25 76 0,-25 48 31,-25 26-47,0 0 15,-49 123 1,-26 75-1,26-124 1,49-49 0,0-50-1</inkml:trace>
  <inkml:trace contextRef="#ctx0" brushRef="#br0" timeOffset="28870.53">27412 6500 0,'0'0'0,"24"-50"0,26 0 15,-25 1 1,25 24-16,24 0 16,-49 25-1,0 50 1,-75 49-1,0 0 1,1 0 0,24-74-1</inkml:trace>
  <inkml:trace contextRef="#ctx0" brushRef="#br0" timeOffset="29134.66">28032 6053 0,'0'-25'0,"0"50"0,25-75 15,-25 26 1,-25 73 15,25 1-15,-25 99-1,-25-25 1,1 0 0,24-25-1,25-74 1</inkml:trace>
  <inkml:trace contextRef="#ctx0" brushRef="#br0" timeOffset="29452.12">28206 6500 0,'0'0'0,"0"-25"0,24 25 16,1-25-16,0 0 31,49 0-15,1-24-1,-1-26 1,-74 50-1,-49 25 1,-51 50 0,26 0-16,-75 49 15,99-25 1,1 26 0,49-26-1,74-24 1,-24-50-16,49 0 15,-49 0 1</inkml:trace>
  <inkml:trace contextRef="#ctx0" brushRef="#br0" timeOffset="30653.86">30165 6425 0,'25'-25'16,"-25"0"15,-25 25 1,0 25-32,-24 0 15,-1 0 1,1 25-16,-1-1 15,25-24-15,0 25 0,25-1 16,75-24 15,49-25-15,-25-25 0,-49-49-1,-50-25 1,-50-1-1,0 75 1,1 25 0,-1 25-1,75 50 1,99-1 0,50-49-1,-50-25-15,49 0 16,-49-50-1,-49-74 1,-50 25 15,-25 25-15,0 98 15,-50 51-15,0 49-1,-24 74 1,0 26 0,24-125-16,0 99 15,26-49 1,-1-74 0</inkml:trace>
  <inkml:trace contextRef="#ctx0" brushRef="#br0" timeOffset="30836.14">30339 7194 0,'0'0'16,"0"-25"-16,0 1 16,0-1-1,50-25 1,74 25-1,-50 0-15,100 25 16,-100-24-16</inkml:trace>
  <inkml:trace contextRef="#ctx0" brushRef="#br0" timeOffset="32152.88">3870 8062 0,'0'-24'0,"0"48"0,0-73 16,0 24-16,-25 25 16,-25 0-1,-24 50 1,0 74-1,74-75 1,-25 1-16,50 49 16,24-49-1,1-25 1,24-25 0,-49 24-1,-25 1-15,-25 0 16,-49 25-1,-50-26 1,25 1 0,24-25-1,26 0 1,49-74 0,0 49-16</inkml:trace>
  <inkml:trace contextRef="#ctx0" brushRef="#br0" timeOffset="32403.56">4068 8236 0,'0'0'0,"25"0"16,-25 25-1,0 24 1,0-24 0,0 25-16,0-25 15,-25 49-15,25 1 16,-24-51 15</inkml:trace>
  <inkml:trace contextRef="#ctx0" brushRef="#br0" timeOffset="32548.68">4168 8162 0,'0'-25'15,"0"50"-15,0-75 16</inkml:trace>
  <inkml:trace contextRef="#ctx0" brushRef="#br0" timeOffset="33001.78">4366 8162 0,'25'0'16,"0"0"0,-1-25-1,1 0 1,0 25 0,0 0-16,0 50 15,-25 49 1,0-25-1,0-24 1,24-50 0,26 0-1,0 25 1,-25 24 0,-25 51-1,0-51 1,-25 26-1,-50-1 1,-24 0 0,49-49-1,-74-25 1,100 0-16</inkml:trace>
  <inkml:trace contextRef="#ctx0" brushRef="#br0" timeOffset="33519.51">5110 8559 0,'0'0'16,"0"-25"-1,25 25 32,0 0-47,0 0 16,49-25 0,0 0-1,26-24 1,-51 24-16,51-50 15,-76 50 1,-24-24 0,0 24-1,-124 75 1,50-1 15,24 51-15,25-1-1,25-25 1,0-24-16,75-1 16,-25-24-1,49-25 1,0 0 0,-25-25-16</inkml:trace>
  <inkml:trace contextRef="#ctx0" brushRef="#br0" timeOffset="34218.61">7045 8162 0,'0'0'0,"0"-25"47,0 50-47,-49 49 15,24-24 1,-25 49 0,50-49-1,50-26 1,-1-24 0,1 0-16,99-49 15,-50-26 1,-25-24-1,-49 25 1,-25 98 15,-25 76-15,25-26 0,-24 25-16,-1 1 15,0-1-15,0 0 16,0 50-1,-24-50 1</inkml:trace>
  <inkml:trace contextRef="#ctx0" brushRef="#br0" timeOffset="34736.61">9749 8162 0,'0'-25'31,"0"50"-31,0-75 0,-25 50 16,1 0-16,-26 25 15,25 24 1,0 1-16,0 24 16,25-24-16,0 49 15,25-24 1,0-1 0,-50-24-1,-74 24 16,-50-24-15,0-50 0,75-25-1,49 0-15,25-24 0</inkml:trace>
  <inkml:trace contextRef="#ctx0" brushRef="#br0" timeOffset="35087.46">9898 8435 0,'25'0'47,"0"-25"-47,-1 0 15,1 25-15,0-25 16,0-25-16,0 50 15,-25-24 1,-50 48 0,-49 51-1,49 24 1,25-49 0,100 49-1,49-99 1,49-25-1,1-74 1,-50-50 0</inkml:trace>
  <inkml:trace contextRef="#ctx0" brushRef="#br0" timeOffset="35270.65">10692 8038 0,'25'-50'16,"-125"248"-16,175-346 0,-26 98 15,-49 75 1,-49 24-1,-1 75 1,25-49-16,-24 99 31,24-26-15,25-98 0,99-50-1</inkml:trace>
  <inkml:trace contextRef="#ctx0" brushRef="#br0" timeOffset="35952.71">10965 8484 0,'0'0'0,"49"-49"31,-24 24-15,25-50-1,-25 26 1,-25 24-16,0 0 15,-50 25 1,-25 50 0,1 49 15,49-25-15,25 1-1,75-26 1,49-49-1,49-24 1,-73-26 0,-76-49-1,1 49-15,0 0 16,-75 50 0,-24 50-1,24 0 1,26 49-1,48-25 1,51-24 0,49-50 15,0-25-15,49-148-1,-98-1 1,-25 0-1,-50 100 1,-25 123 15,0 51-15,0 24 0,-25 49-1,50-73 1,0-51-1</inkml:trace>
  <inkml:trace contextRef="#ctx0" brushRef="#br0" timeOffset="36120.78">11758 8310 0,'-24'0'31,"48"0"-31,-73 0 0,49-24 16,25 24 0,-1-25-1,51 25-15,-1-25 16,1 25-16</inkml:trace>
  <inkml:trace contextRef="#ctx0" brushRef="#br0" timeOffset="36836.75">12304 8310 0,'50'25'15,"-100"-50"-15,149 75 16,-74-75-16,0 25 16,25 0-16,-25-25 15,-1 1 1,1-1-16,-25 0 15,-49 25 1,-76 50 0,26 24-1,50 25 1,49-49 0,124-50 15,49-25-16,75-24 1,-49-1 0,-26-25-1,-123 75 1,-50-24 0,-50-1-1,-24 74 1,24-24-16,1 0 15,-1 25 1,50 24 0,0-24-1,99-50 1,25-50 0,-24-24-1,-1-75 1,-25-50 15,1-73-15,-50 98-1,-1 124 1,-48 149 15,24-24-31,-50 99 16,0-1-1,26-24 1,-1-99-16</inkml:trace>
  <inkml:trace contextRef="#ctx0" brushRef="#br0" timeOffset="38319.6">15827 8459 0,'25'-49'16,"-50"98"-16,50-123 0,-25 24 15,24 25-15,-48 1 0,-1-1 16,-74 25 0,24 49-1,1-24-15,-50 99 16,49-24 0,75-51-1,50-49 1,74-74-1,-25-25 1,-49 49 15,-25 0-15,-25 75 0,0 74-1,0 1 1,49-51-1,75-24 1,0-50 0,0-49-1,-24-50 1,-51-25 0,1-174-1,-25 199 16,-25 100-15,0 48 0,-50 100-1,0 50 1,26 24 0,24-49-1,24-25 1,1-49-1,0-75 1</inkml:trace>
  <inkml:trace contextRef="#ctx0" brushRef="#br0" timeOffset="38486.93">16273 8236 0,'0'0'15,"-24"-25"-15,-1 0 16,74 1 15,75-1 0,-49 25-31</inkml:trace>
  <inkml:trace contextRef="#ctx0" brushRef="#br0" timeOffset="38870.65">17563 8211 0,'0'0'0,"25"-25"15,0 25-15,0 0 16,24-24-1,26 73 1,-50 26 0,-25 74-1,-50-25 1,25-100-16,-24 26 16,49-75 15,24-24-31,76-75 15,-1-25 1,0 25 0,-49 74-1,-26 50 1</inkml:trace>
  <inkml:trace contextRef="#ctx0" brushRef="#br0" timeOffset="40603.99">18283 8335 0,'49'-25'16,"-98"50"-16,123-50 0,-49 25 31,-25-24-31,-50-26 16,-24 25 0,-50 50-1,25 74 1,74 25-1,25-49 1,74-50 0,26-50-1,-1-25 1,-74 1-16,24-26 16,-49 50 15,25 25-16,-25 50 1,-25 49 0,25 0-1,-25-49 1,75-100 15,49-74-15,0 0-1,25 25 1,-74 74 0,-50 75-1,0 74 1,0-74-16,-25-26 16,50 26-16,49-25 15,100-25 1,25-75-1,-1-24 1,-99 0 15,-99 49-15,-248 149 15,199-74-15,24 0-16,0 50 15,25-1 1,74-49 0,26-50-1,-1-25 1,-25-74 0,1-49-1,-1-100 1,-24 99-1,-25 100 17,-50 74-17,-50 99 1,1 99 0,24 50-1,100-148 1,-1-76-1,26-24 1,74 0 0,-50-24-1,-99-1 1,-25 25 0,-49 74-1,-1 26 1,75-26-1,25 0 17,0-49-32,0-25 15,24 0-15,26-25 16,-26-49 0,-49-50-1,0 25 1,-24 24-1,24 50 17,49 25-17,26 25 1,-26-25-16,-24 25 16,49 0 15,-49 24-16,-50 26 1,1-25 0,-1-26-16,25 1 31,74-74-15,26-1-1,-1-25 1,0 26-1,-74 49 1,-25 25 0,0-1-16,0 76 15,-25-26 1,0-24 0,0-50-1,125-75 16,-1-24 1,0 25-17,-25 24 1,-49 50 0,-25 25-1,0 0-15,-25 49 16,1 1-1,-1-51 1,25 1 0,-25 0-1</inkml:trace>
  <inkml:trace contextRef="#ctx0" brushRef="#br0" timeOffset="42069.81">23070 8261 0,'-24'-25'0,"24"0"31,-25 50-15,25 0-16,-25 24 15,0 76 1,0-51 0,25-49-1,50-25 1,0-25-1,-26 0-15,26-49 16,0 24 0,-50 25-1,25 75 1,-25 49 0,24 25-1,1-49 1,25-75-1,-1-25 17,-24-25-32,25-49 15,-1-50 1,-24 50 0,-25 74-1,0 0 1,0 50-1,0 25-15</inkml:trace>
  <inkml:trace contextRef="#ctx0" brushRef="#br0" timeOffset="42272.59">23740 8211 0,'0'0'0,"0"-25"16,25 50 15,-25 25-15,0 24-1,-25 1 1,0-1 0,1-24-1</inkml:trace>
  <inkml:trace contextRef="#ctx0" brushRef="#br0" timeOffset="42471.15">24212 8013 0,'0'0'0,"24"-25"16,-24 0-16,0 50 31,-24 74-15,-51 50-1,26 25 1,-26-1 0</inkml:trace>
  <inkml:trace contextRef="#ctx0" brushRef="#br0" timeOffset="43654.62">24112 8286 0,'0'0'15,"0"-50"-15,25 0 0,25 26 16,-1-1-16,1 0 16,-25 0-16,0 25 15,-1 0 1,-24 25-1,0 49 1,-24 26 15,-26-1-15,50-74-16,0 0 16,25-25-1,49-50 1,25 0-1,-24-24 1,-75 123 15,-25 26-15,25-1 0,50-24-1,24-25 1,25-50-1,-49 0 1,24-49 0,-49-1-1,-25 50 1,0 25 0,-25 25-1,1 50 1,-1 49-1,50-50 1,24-49 0,1-50-1,-1-24 1,-49-51 0,0 51-16,-24-26 15,48 50 32,26 25-31,24 25-1,1-25 1,-50 0 0,-1 0-1,-24 25 1,25-25-1,25 0 1,-50-25-16,25 25 16,0-25-16,-1 25 31,-48 50-15,24 25-1,24-1 1,51-24 15,24-26-15,0-48-1,-49-1-15,-1-25 16,1-99 0,-25-99-1,0 50 1,-50 99-1,-25 148 1,1 100 0,-1 49-1,50-98 1,-25 73 0,25-98-1</inkml:trace>
  <inkml:trace contextRef="#ctx0" brushRef="#br0" timeOffset="43804.55">25700 8310 0,'0'0'0,"0"-24"0,25-26 32,-25 25-32,25 0 15,-1 1-15,1-26 16,-50 25-16</inkml:trace>
  <inkml:trace contextRef="#ctx0" brushRef="#br0" timeOffset="44003.01">23517 7641 0,'-50'0'16,"100"0"-16,-124 0 0,74-25 31,-25 25-15</inkml:trace>
  <inkml:trace contextRef="#ctx0" brushRef="#br0" timeOffset="44913.9">26816 8360 0,'25'0'15,"-50"0"-15,50 25 16,-25 0-16,25 49 16,-25 50-1,0-99 1,0 0-16,25-50 31,-25 0-31,74-74 16,25-25 15,-24 25-15,-50 74-1,-1 50-15,-24 24 16,25 51 0,50-26-1,49-24 1,-50-50-1,50-25 1,-49-25 0,-75-49-1,0 49 1,-25 100 15,99 0 0,-24-50-31,24 24 16,1-48-16,49-1 16,-50-50-1,-49 1 1,-25-1 0,-25 100 15,0 25-31,-74 124 15,0 74 1,-50 24 0,-49 76 15,123-199-15,75-100-1,25-98 1</inkml:trace>
  <inkml:trace contextRef="#ctx0" brushRef="#br0" timeOffset="45980.89">28057 8633 0,'0'0'0,"74"-50"16,1-74 0,-26 0-1,-24 75 1,0 98 15,-50 1-31,0 24 16,25 75-1,0-50 1,25-49-16,149-75 16,-26-24 15,-48-75-16,-26-50-15,-24-25 16,-26 75 15,-24 100-15,-74 24 0,0 124-1,24 24 1,25 26-1,50-50 1,25-74 0,74-50-1,-25-50 1,-25-49 0,-49 49-16,0-49 15,0 74 1,-100 75-1,1 49 1,24 25 15,50-49-15,50-51 0,24-24-1,1-74 1,24 0-1,-49-26 1,-50 76 0,24 24-16,-48 49 15,24 26 1,49-1 0,26-49-1,24-25 1,-25-25 15,1-49-15,-26-26-1,-24 76 1,-74 48 0,-1 51-1,50 24 1,25-74-1,0-25 1,74-25 0,-50-25-1,-24-24 1,0 49 0,-50 100 15,0-26-16,25 26 1,-24-1-16,24 25 16,0-49-1</inkml:trace>
  <inkml:trace contextRef="#ctx0" brushRef="#br0" timeOffset="46572.61">30513 8435 0,'0'0'0,"-25"49"32,25-24-17,0 25-15,-25 24 16,0-49-1,0 0 1,25-1 0,0-48 15,25-1-15,50-74-1,-1 49 1,-49 50-1,0 0 1,-50 74 0,0-24-16,-25 49 15,1-49 1,74-50 15,49-50-15,25-24-1,0-1 1,-74 51 15,0-1-15,-25 50-16,0-1 16,0 26-1,-25 0 1,50-1-1,-25-24 1</inkml:trace>
  <inkml:trace contextRef="#ctx0" brushRef="#br0" timeOffset="47453.63">31009 8509 0,'0'0'0,"49"0"15,-49-25 17,25 25-32,-25 50 15,0-25 1,0 24-1,-25-24 1,25 0 15,25-50 1,0 0-32,25 0 15,-26 1 1,1-1-16,25 25 31,-50-25-31,25 25 16,-25 74-1,0-24 1,0 0 0,24-50-1,26 0 1,24 0-1,1-50 1,-26-24 0,1 24-1,-50 25 1,25 25 0,-50 25-16,0 25 15,0 49 16,50-50-15,25 1 0,24-50-1,26-25 1,-1-49 0,25-75-1,74-74 1,-49-1-1,-74 125-15,-51 25 16,-24 49-16,0 0 31,-24 25-15,-76 149-16,26-50 16,24 0-1,1 100 1,-51 99-1,51-199 1</inkml:trace>
  <inkml:trace contextRef="#ctx0" brushRef="#br0" timeOffset="47589.68">32075 8583 0,'75'-49'0,"-150"98"0,199-148 15,-49 50-15,-26 24 16,1 0-16,49 0 16</inkml:trace>
  <inkml:trace contextRef="#ctx0" brushRef="#br0" timeOffset="48387.94">30116 8683 0,'24'0'32,"1"0"-17,0 0-15,49 0 0,26 0 16,24 0 0,-25 0-16</inkml:trace>
  <inkml:trace contextRef="#ctx0" brushRef="#br0" timeOffset="50337.68">33092 8906 0,'0'-25'16,"0"0"31,-24 25-47,-1 0 15,0 0 1,-99 50-1,124-25 1,0-1-16,99 1 31,50-25-15,-74-49 0,-51-1-1,-48 0 1,-51 26-1,50 24-15,-24 0 16,24 24-16</inkml:trace>
  <inkml:trace contextRef="#ctx0" brushRef="#br0" timeOffset="53044.68">22922 8881 0,'0'-25'31,"0"50"63,0 0-79,24-25-15,1 0 16,0 25-1,0-25-15,0 24 16,-1-24-16,51 25 16,24 0-1,0 0 1,1-25 0,48 25-1,-24 0 1,0-1 15,-74-24-31,25 0 16,-26 0-16,26 25 15,-1 0 1,-24-25 0,49 0-1,-25 0 1,1 0-1,-1 25 1,1-25 0,24 25-1,25-25 1,-25 0 0,0 24-1,0-24 1,1 25 15,49-25-15,-25 25-1,49 0 1,-24 0 0,-25-25-1,25 24 1,0 1-1,-75-25-15,1 0 16,73 25 0,1-25-1,25 25 1,-75 0 0,25-25 15,-25 24-16,25-48 1,-49 24 0,-1 0-1,26 0 1,-1 0 0,25 0-1,-25 24 1,0-24-1,0 0 1,26 0 0,48 25-1,-49-25 1,0 0 15,25 25-15,-50-25-1,-24 0-15,-26 0 16,1 0-16,74 0 16,-25 0-1,50-25 1,-25 25 0,-49 0-1,73 0 1,1 25-1,99 0 1,-99 0 0,-25-25-1,0-25 1,0 0 0,-25 25 15,-49 25-16,-50 0-15,50-25 16,-26 0-16,51 0 16,-25 0-1,74 24 1,-50-24 0,-24-24-1,74 24 1,-25 24-1,0-24 1,0 0 0,-24 0-1,24 0 17,-74 25-17,0-25 1,-1 0-1,1 0 32,0 0 0,-25-25-47,0 1 16</inkml:trace>
  <inkml:trace contextRef="#ctx0" brushRef="#br0" timeOffset="56878.7">3150 9278 0,'25'0'156,"0"0"-140,0 25-1,25-25-15,-1 0 16,1 25 0,24-25-16,25 24 15,1-24 1,-26 25 0,-24-25-1,-1 0 1,-24 0-1,25 0 1,-1 25 0,51-25-1,-1 0 1,74-25 0,-49 50 15,-24-25-16,-1 0 1,50 0 0,0 0-1,-1 0 1,1-25 0,0 25-1,0 0 1,0 0-1,0 0 1,-25 0 0,74 0-1,-99 0 1,25 0 0,-24 0 15,-26 0-16,25 0 1,0 0 0,1 0-1,24 0 1,-50 0-16,-24 0 16,49 0-1,-25 0 1,-49 0 15,0 0-15,0 0-1,24 0 1,-24 0 15,0 0-31,0 0 16,0 0-1,24-25 1,1 25 15,-25 0-31,0 0 16,-1 0 31</inkml:trace>
  <inkml:trace contextRef="#ctx0" brushRef="#br0" timeOffset="61093.14">20937 2059 0,'25'0'16,"-25"25"-16,25-25 16,-25 25-16,49-25 15,-24 24 1,50-24-16,-1 25 31,50-25-15,25 25-1,24 0 1,26 0 0,-25 24-1,-1-24 1,1 0-1,-75 0-15,50 0 16,0-1 0,74 1 15,-99 0-15,-25 0-1,-24-25-15,272 74 31,-198-49-15,-25 0 0,-25 0-1,-24-25-15,-26 0 16,100 24 0,0 1-1,-50 0 1,25-25-1,0 25 1,-25-25 0,25 0-1,-49 0 1,-26-25-16,51 25 31,-1 0-15,-25 0-1,-24 0 1,0 0-16,49 0 16,-25 0-1,50 0 1,-25 0 0,25 0-1,25 0 1,-25 0-1,-49-25-15,-26 25 16,26 0-16,123 25 16,100-25 15,-199 25-15,100-25-1,49 25 1,-174-25-1,75 0 1,0 0 0,0 24-1,-25-24 1,0 0 0,-25 0-1,99 0 1,-98 0-1,-1-24 1,0 24 0,0 0-1,25 0 1,-24 0 15,-1 0-31,-25 0 16,1 0 15,-1 0-31,25 0 31,1 24-15,-1 1 0,25-25-1,25 25 1,-75-50-1,25 25 1,-24-25 15,-26 50-31,51-25 16,-1 0 0,0 0-1,0 25 1,-74-25-1,0 0-15,0 0 16,24 0 0,51-25-1,-1 25 1,25 0 0,-99 0-1,49 0 1,0-25-1,-24 25 1,0 0-16,-26 25 16,26-25-16,49 0 31,-24-25-15,-26 25-1,51-24 16,-51 24-31,26 0 32,-51 0-32,51 0 15,-50 0 1,24 0 0,-24 0 15,0 0-16,24 24 1,-24-24 0</inkml:trace>
  <inkml:trace contextRef="#ctx0" brushRef="#br0" timeOffset="69921.86">2307 10841 0,'25'-25'0,"-50"50"0,50-100 15,-25 51-15,-25 24 31,0 0-31,-24 24 16,-1 1 0,0 25-16,-49 49 15,74 0 1,50-24 0,25-1-1,-1-49 1,-24 25-1,-25-1 1,-49 26 0,-75-26-1,24 1 1,-24-50 0,75 0-1,24-50 1</inkml:trace>
  <inkml:trace contextRef="#ctx0" brushRef="#br0" timeOffset="70272.75">2555 11114 0,'0'0'0,"-25"-25"0,1 50 16,-1-25-16,0 25 16,-25 74-1,25-25 1,25-24-16,0-25 16,25-25-16,0 0 15,25-25 16,-1-50-15,-49 1 0,-24-25-1,-1 49 1,-25 25 0</inkml:trace>
  <inkml:trace contextRef="#ctx0" brushRef="#br0" timeOffset="71955.83">2803 11238 0,'0'0'0,"0"-25"0,0 0 15,0 0-15,25 1 31,0-1-15,24-50 0,75-222 15,-124 222-15,25 26-16,-25-1 15,-25 0 1,-24 125 31,24-1-47,-25 125 15,1-26 1,24-24 0,25-50-1,50-74 1,-26 0-1,51-75 1,24-24 0,-49 24-1,-1-99 1,1 25 0,-100 224 15,1-1-16,49 0 1,0-49 0,24-50-1,26-50 1,-25 25 0,49-99-1,-24 0 1,-25 99-1,-25 1 1,0 73 0,25 50-1,-1 26 1,1-76 0,74-24-1,1-50 1,-1-49-1,0-50 1,-49 24-16,-1-123 16,-24 25-1,-25 98 1,-25 125 15,-24 149 0,49-75-15,-25 0-16,25 25 16,-25 75-1,25-25 1,-25-75 0,25-74-1,0-149 1,0-25-1,25 25 1,0 49 0,24 26-1,-24 49 1,25 24 0,0 76-1,-50 49 1,24-50 15,-24-74-15,50-50-1,24-50 1,-24 26-16,24-75 16,-49 49-1,0 75 1,-99 75-1,-1 49 1,26-25 0,49-25-1,24-74 1,51 0 0,24-49 15,25-100-16,-99 99 1,-25 1-16,0 73 31,0 1-31,0 0 16,-25 25-16,50-1 16,0-24-1,-1-25 1,51-49-1,24-51 1,-74 51 0,-25 24-1,25 50 1,-25 24-16,0 26 31,25 24-15,-1-49-1,26-50 1,-25 0-16</inkml:trace>
  <inkml:trace contextRef="#ctx0" brushRef="#br0" timeOffset="72237.56">5110 10915 0,'0'0'0,"-25"0"16,1 25 0,24 0-16,-25 0 15,50-25 1,-25 24 0,24 1-16,1-50 31,0-24-16,-25-1 1,0 1 0,-50 49-1,1 24 1</inkml:trace>
  <inkml:trace contextRef="#ctx0" brushRef="#br0" timeOffset="72488.86">5036 11337 0,'0'0'16,"0"25"0,0 0-16,25-25 15,-1 0 1,1 0-1,25-25 1,-25-25-16,-75 1 31,-49 24-31</inkml:trace>
  <inkml:trace contextRef="#ctx0" brushRef="#br0" timeOffset="73556.92">1836 11858 0,'-25'0'15,"50"0"-15,-75 0 0,25 0 16,0 0 47,50 0-1,0 25-62,25-25 16,-1 0-16,26 0 15,123 0 1,50 0 0,-24 0-1,-1 0 1,25 0-1,0 0 1,-149 0-16,124 0 16,-24 0 15,-50 0-15,-25 0-1,0-25 1,0 25-1,25-25 1,-100 25-16,100 0 16,-74 0-1,73-25 1,-24 1 0,0 24-1,25 0 1,0-25-1,-50 50 1,-49-25 0,0 0-1,-1 0 1,-24 0 0,0 0 15,0 0-16,-1 0 79,-48 0-63</inkml:trace>
  <inkml:trace contextRef="#ctx0" brushRef="#br0" timeOffset="76030.67">7814 10766 0,'-25'0'0,"-24"25"16,-1 0 0,1 25-16,-1 24 0,-49 100 15,-50 123 32,149-247-47</inkml:trace>
  <inkml:trace contextRef="#ctx0" brushRef="#br0" timeOffset="76288.78">8236 10667 0,'50'-49'0,"-100"98"0,100-123 15,-26 74 1,-48 25-1,-1 74 1,-50 74 0,1 1-1,24 25 1,1-75 0,49-50-1,-25-74-15</inkml:trace>
  <inkml:trace contextRef="#ctx0" brushRef="#br0" timeOffset="76504.78">7591 11287 0,'-25'0'15,"50"0"-15,-75 0 0,26 0 16,48 0 15,1 0-15,50-49-16,-1 24 15,100-74 1,-26 24-16</inkml:trace>
  <inkml:trace contextRef="#ctx0" brushRef="#br0" timeOffset="77309.57">8261 11188 0,'25'0'16,"-50"0"-16,74 0 16,-24 0-16,0 0 15,0 0 1,49-49-1,-24-1 1,-1 0 0,-24 1-1,-74 98 17,-1 51-17,50 24 1,0-50-1,25-24 1,0-50 0,49-50-1,25-24 1,-24 24 0,24-24-1,0 49 1,-99 74-1,25 51 1,-25-51 0,0 1-1,50-100 17,-1-24-17,26-25 1,-51 74-1,26 25 1,-50 25-16,0 24 16,50 26-1,-1-75 17,26 0-17,24-50 1,-50 0-1,-24-49 1,-25 49 0,-25 50-1,-49 50 1,24 49 0,50 1-1,0 24 1,0-75-1</inkml:trace>
  <inkml:trace contextRef="#ctx0" brushRef="#br0" timeOffset="77493.69">10270 11560 0,'-25'25'16,"50"-50"-16,-75 75 0,26-1 16,-26 1-1,-24 0-15,-75 99 16</inkml:trace>
  <inkml:trace contextRef="#ctx0" brushRef="#br0" timeOffset="78455.58">12205 11188 0,'0'-25'0,"0"50"0,25-74 16,-50 49-1,0 24 1,0 26 0,-24 49-1,24-24 1,75-51 0,24-73-1,50-26 1,-50-24-1,-49 74 1,-25 75 0,0 24-16,25 26 15,50-51 17,24-74-17,25-49 1,-25-25-1,-49 0 1,-26 24 0,-48 75-1,-1 75 1,0 24 0,75-25-1,-26-49-15,26-25 16,0 0-16,24-50 15,-24-24 1,-50-50 0,-25 49-1,0 75 17,-49 100-32,74 24 15,24-25 16,100 0-15,75-49-16</inkml:trace>
  <inkml:trace contextRef="#ctx0" brushRef="#br0" timeOffset="79488.7">14959 10791 0,'0'0'16,"0"-25"-16,-25 25 15,0 25-15,0 50 16,25-26 0,0 26-1,-25-1-15,25 1 16,0-26-16,0 1 15,0-1-15,25-73 32,0-1-17,25-25-15,24-49 16,-24 74 0,-26 50-1,1 74 1,0 0-1,0 1 1,49-76 0,50-24-1,-49-24-15,-1-26 16,-24-24 0,49-75-1,-49 25 1,-150 124 15,-24 49-15,75 51-1,24-26 1,75-49 0,-1-25-1,26-50 1,24-24-1,-50-1 1,-24 50 0,0 25-1,0 75-15,-25 24 32,25 0-17,-1-49 1,76-75-1,-1-24 1,25-51 0,-50 1-1,-98 124 17,-1 49-17,25-24-15,49 24 16,26-49-1,49-50 1,0-49 0,-25-50-1,-49 0 17,-50 74-17,-100 100 1,100-25-1,-24 99 1,-1 0 0,25-25-1,0-74-15</inkml:trace>
  <inkml:trace contextRef="#ctx0" brushRef="#br0" timeOffset="80289.63">19325 11039 0,'0'-25'16,"0"50"-16,-25-50 0,0 1 15,-49 24 1,-75-25 0,25 74-1,49 26 1,75-25-1,100-50 1,73-50 0,1-25-1,-100 51 1,-24-1 0,-25 74-1,-25 1 1,0 124-1,0 24 1,-50-24 0,0 0-1,-74-50 1,-24-75 0,-1-24-1,49-75 1,76-98-1,98-76 1,125 1 0,98 49-1,-148 125 1,-25 24 15,-49 25-15,-51 0-1,1 50 1,-25 24 0,-25 25-1,25 0 1,0-49 0,0-25-16,0 0 15,25-25 1</inkml:trace>
  <inkml:trace contextRef="#ctx0" brushRef="#br0" timeOffset="81005.9">19970 11163 0,'0'0'16,"0"-24"-16,24 24 0,1 24 47,0 1-47,-25 74 15,50-24 17,-26-50-17,26-25 1,0-25 0,24-50-1,1-24 1,-51 74-16,-24 1 15,25 48 1,0 51 0,25 24-1,49-25 1,25-74 0,0 0-1,-50-49 16,-49-50-15,-25 24 0,-25 50-1,-74 75 1,74 74 0,25-25-1,99-49 1,25-50-1,-24-25 1,-1-49 0,-49-50-1,-26 49 1,1 1 0,-74 247 30,24-123-46,50 0 16,-25 24 0,49-24-1,26-50 1,-26 0-16</inkml:trace>
  <inkml:trace contextRef="#ctx0" brushRef="#br0" timeOffset="81980.75">23467 10965 0,'0'0'15,"25"-25"-15,-50 75 47,1-1-47,-1 26 16,0 24-16,-25 75 15,26-125 1,-1 50 0,0-99-1,25-24 1,50-100 0,-26 24-1,1-24 1,25 0-16,24-124 15,-24 124 1,-50 75 0,25 73-1,-25 76 1,24 73 0,26 26-1,24-26 1,26-24-1,-26-99 1,-24-25 0,-1-50-1,-24-74 1,0-75 0,25-149 15,-26 199-16,1 75 1,0 98 15,-25 1-31</inkml:trace>
  <inkml:trace contextRef="#ctx0" brushRef="#br0" timeOffset="82271.86">24609 11163 0,'0'0'0,"-25"-24"31,50 24-15,24 0-1,1-25 1,99 25 0,-1-25-1,-48 25 1,-76 0 0</inkml:trace>
  <inkml:trace contextRef="#ctx0" brushRef="#br0" timeOffset="82457.39">24757 11238 0,'-49'25'15,"98"-50"-15,-123 74 0,24-24 16,50 0 0,25 0-1,99-25 16,25-25-15,-75 25-16</inkml:trace>
  <inkml:trace contextRef="#ctx0" brushRef="#br0" timeOffset="84306.04">25849 10965 0,'0'-25'0,"0"0"15,25 0 1,-50 1-16,25-1 16,-25 50 15,25-1-16,-50 76 1,26 49 0,-1-25-1,0-50-15,0-24 16,0 49 0,1-50-1,73 1 16</inkml:trace>
  <inkml:trace contextRef="#ctx0" brushRef="#br0" timeOffset="84806.58">26543 11188 0,'0'-25'15,"0"50"-15,0-74 0,0 24 16,-24 0 0,-26 25-1,25 0 1,-24 74 0,-1 26-1,25-51-15,0 1 16,1 49-16,24-49 15,24 24 1,51-24 0,24-26 15,-49 1-31,74-25 16,-25-25-1,-25-49 1,-49 0-1,0-26 1,-25 1 0,-25 0-1,-49 49 1,-1 1 0,-24 49-1,0-25 1,24 50-1</inkml:trace>
  <inkml:trace contextRef="#ctx0" brushRef="#br0" timeOffset="84966.68">26643 11114 0,'0'-25'31,"-25"0"-15</inkml:trace>
  <inkml:trace contextRef="#ctx0" brushRef="#br0" timeOffset="86983.85">28528 11188 0,'0'-25'15,"0"50"-15,-25-99 0,25 49 16,-25 25 0,1 0-16,-1 0 0,-25 0 15,-49 99 1,25 25 0,74-25-1,49-49 1,26-50-1,-1-25 1,25-49 0,-24-25-1,-51 24 17,-24 100-17,-24 149 16,-1-125-15,25-24-16,0 0 16,25-25-1,24 0-15</inkml:trace>
  <inkml:trace contextRef="#ctx0" brushRef="#br0" timeOffset="87693.93">28850 11263 0,'75'-50'16,"-199"149"-16,173-148 15,51 24 1,-125 99 0,0 1-1,25-26-15,0-24 32,50-25-1,24-74-16,50-26 1,-49 51 0,-26 49-1,-24 25 1,-25 24-16,50 26 16,74-1-1,99-49 1,0-25-1,-24-50 1,-26 1 0,-98-26 15,-75 26-15,-174 24-1,124 50 1,-24-25-16,0 49 15,49 26 1,25-1 0,74-24-1,-24-26 1,74-24 0,50-49-1,-125-100 1,1-99-1,-1-50 1,-24 199 0,-25-50-1,-25 174 17,1 49-17,-26 150 1,50-76-16,0 76 15,0-51 1</inkml:trace>
  <inkml:trace contextRef="#ctx0" brushRef="#br0" timeOffset="91375.88">7690 12726 0,'0'0'0,"0"-25"16,-25 75 93,25-25-109,0 0 16,0-1-16,0 26 15,0 0-15,-24 24 16,24-24 0,-25-1-1,25-24 17,0-50-17,0-24 1,0-26-1,-25 1 1,50-1 0,-25 26-1,49-1 1,26-24 0,24-1-1,-25 51 1,1 24-1,-26 24 1,-24 26 0,0 49-1,-25-49 1,-25-1-16,25 1 16,0 99-1,0-100 1,25-49-1,25 25 17,24-50-17,-24-24 1,-25 24-16,-1 0 0</inkml:trace>
  <inkml:trace contextRef="#ctx0" brushRef="#br0" timeOffset="93689.64">9005 12850 0,'-25'0'32,"50"0"30,25 0-46,-26 25-16,26-50 15,49 25 1,-49-25-16,-1 25 16,-24-24-16,0 24 31,0 0-16</inkml:trace>
  <inkml:trace contextRef="#ctx0" brushRef="#br0" timeOffset="93890.06">9104 12949 0,'0'0'0,"-25"0"15,25 25 17,50-25-32,-25 25 15,0-50 1,99 25 0,-75-25-16</inkml:trace>
  <inkml:trace contextRef="#ctx0" brushRef="#br0" timeOffset="94660.8">10270 12652 0,'25'-25'15,"-50"50"-15,50-75 16,-50 75 15,25 25-15,-25-1 0,0 1-16,25-1 15,-24-24-15,24 25 16,0-1-1,49-24 1,51-25 0,24-49-1,0-26 1,-75 1 0,-24 49-16,0 25 31,-25 25-16,0 0-15,0 123 32,0-48-17,-25-51 1,0 51 0,25-51-16,0 1 15</inkml:trace>
  <inkml:trace contextRef="#ctx0" brushRef="#br0" timeOffset="96389.86">12701 12379 0,'0'0'15,"-25"0"17,1 25-17,24 24-15,-25 1 16,0 24-16,-49 100 15,49 49 1,25-49 0,49-25-1,51-75 1,24-49 0</inkml:trace>
  <inkml:trace contextRef="#ctx0" brushRef="#br0" timeOffset="96773.72">13396 12627 0,'0'0'0,"25"-25"0,-50 0 15,25 1 1,-50 24-1,-49 49 1,49 50 0,50 1-1,75-51 1,49-24 0,-25 0 15,-49-25-16,-50 25 1,0-1-16,-100 26 16,-48-25-1,48-25 1,51 0 0</inkml:trace>
  <inkml:trace contextRef="#ctx0" brushRef="#br0" timeOffset="97524.92">13991 12776 0,'25'-25'16,"-50"50"-16,50-75 15,-99 50 1,24 0-1,0 25-15,-24 49 16,49 1 0,25-1-1,74-49 1,26-25 0,-1-50-1,-49-49 1,-26 0-1,-24 124 17,0 0-32,0 24 15,25 26 1,25-75 31,-1-25-32,1-25 1,-50 1 0,25 49-1,0 24 1,-25 1-16,49 0 16,50 0-1,25-25 1,25-25-1,-25-25 17,-99 1-32,25-1 0,-1-49 15,-24 49 1,-25 75 15,0 25-15,-25 74 15,-24 25-15,24-50-16,-25 124 15,1 0 1,24-74 0,25-124-16</inkml:trace>
  <inkml:trace contextRef="#ctx0" brushRef="#br0" timeOffset="98308.95">15058 12900 0,'0'0'0,"0"-50"0,0 1 16,0 24-1,0 0 16,25 75-15,-1-26 0,1 1-16,25 0 15,24 0 1,1-25 0,24-75-1,-49-24 1,-26-74-1,1 24 1,0 74 0,-75 150 15,26-26-15,-1 125-1,0-50 1,50-25-1,49-49 1,25-50 0,-24-25-1,24-74 1,-49-25 0,-26 25-1,-48 99 1,-51 148-1,50-24 1,75-49 0,49-50 15,25-1-15,-24-73-1,-26-50 1,-49-25-1,-25 49 1,-50 100 0,25 25-1,25-1-15,-24 75 16,48-74 0,1 49-1,-25-25 1,25-49-16</inkml:trace>
  <inkml:trace contextRef="#ctx0" brushRef="#br0" timeOffset="99325.02">17737 12751 0,'0'-25'31,"0"0"63</inkml:trace>
  <inkml:trace contextRef="#ctx0" brushRef="#br0" timeOffset="100257.62">17836 12627 0,'0'-25'0,"0"50"0,25-75 15,-50 26-15,0-1 32,1 25-32,-26 0 15,0 0-15,-49 74 16,50-24-1,49 74 1,148 0 0,1-75 15,-74 1-15,-51-25-1,-24 0 1,-74-1-1,-50-24 1,0 25 0,99-25-1,25-25-15,0 1 16,50-1-16</inkml:trace>
  <inkml:trace contextRef="#ctx0" brushRef="#br0" timeOffset="100457.63">18233 12825 0,'-49'25'0,"98"-50"16,-49 50 15,-25 0-15,25 0-16,0 0 15,-24 24 1,24-24-16,0 49 15,0-49 1,0 0-16</inkml:trace>
  <inkml:trace contextRef="#ctx0" brushRef="#br0" timeOffset="100841.15">18481 12900 0,'25'-25'0,"-50"50"0,50-75 16,-25 25 0,25 25 15,-50 25-15,25 0-16,0 25 31,25-26-31,49-24 15,-24 25 1,-50 0 0,25 25-1,-50 49 1,0 0 0,0 0-1,-24 1 1,-1-1-1,-24 0 1,49-74 0</inkml:trace>
  <inkml:trace contextRef="#ctx0" brushRef="#br0" timeOffset="101191.72">19101 13148 0,'0'0'16,"25"-25"-16,-25 0 15,50-24 1,24-1 0,25-24-1,-49 24 1,-75 0-1,-49 50 1,-50 75 0,74-26-16,-24 51 15,74 24 17,49-25-17,51-49 1,-1-26-1,-50-24-15</inkml:trace>
  <inkml:trace contextRef="#ctx0" brushRef="#br0" timeOffset="101391.54">18332 12627 0,'0'0'0,"-24"0"0,-26-25 16,25 25-16,0 0 15,1 0 1,24-25 0</inkml:trace>
  <inkml:trace contextRef="#ctx0" brushRef="#br0" timeOffset="103341.71">20962 12701 0,'25'-49'15,"-50"98"-15,74-123 16,-73 49-16,24 0 31,0 50-31,-25 50 16,25 73-1,0 1 1,25-50 0</inkml:trace>
  <inkml:trace contextRef="#ctx0" brushRef="#br0" timeOffset="103807.73">20887 12999 0,'0'0'0,"-24"-50"0,-1 1 32,25 24-17,25 0 1,24 25-16,100-25 16,50 25-1,-75-24 1,-75-1-1,-49-25 1,-74 50 0,-50 50-1,49 24 17,100-24-17,74-50 1,1-25-1,-1 0 1,-74 0 0,-1 25-1,1 50 1,25 0 0,-25-50-1,24 0 1,1 24-1</inkml:trace>
  <inkml:trace contextRef="#ctx0" brushRef="#br0" timeOffset="104039.57">21855 12528 0,'0'0'0,"25"-50"16,-25 0-1,25 75 16,-25 75-15,-25 24 0,25 0-1,0-25 1,0-50-16,0-24 16</inkml:trace>
  <inkml:trace contextRef="#ctx0" brushRef="#br0" timeOffset="104276.86">22202 12602 0,'0'0'0,"25"-25"0,-50 25 47,0 0-31,-49 75-1,-25-1 1,74-24-16,0 24 16,50 1-1,49-75 1,50 24 0,0-24-1</inkml:trace>
  <inkml:trace contextRef="#ctx0" brushRef="#br0" timeOffset="104828.69">22649 12801 0,'0'-25'32,"0"0"-32,25 25 15,-25-25 1,24 0-16,26-24 15,-50 24 1,25 0-16,-75 25 16,-24 25-1,-1 25 1,26 24 0,49 0-1,74-24 1,1-50-1,-26-25 1,26 0 0,-51-49-1,1 74 1,0 50 31,0-26-47,0 1 15,-1-25-15,26 0 16,0 0 0,24-25-1,-24-24 1,-1 49 0,-24 0-1,50 49 1,24 1-1,-50-50-15,100 25 16</inkml:trace>
  <inkml:trace contextRef="#ctx0" brushRef="#br0" timeOffset="105424.57">24484 12751 0,'0'0'0,"0"-25"0,0 0 16,-24 25-1,-76 0 1,-24 50 0,50 0-1,49-1 1,25-24-16,75-25 15,24-25 1,0-24 0,-74 24 15,0 25 0,-1 74-15,26 1-1,25-26 1,24-24 0,25-25-1,-50-74 1,1-75 0,-51-124-1,1 25 1,-25 173-16,-25 1 15,-24 74 1,-1 99 0,25 50-1,25 25 1,50-1 0,0-49 15,-1-49-31</inkml:trace>
  <inkml:trace contextRef="#ctx0" brushRef="#br0" timeOffset="105573.93">24931 12652 0,'0'0'0,"-25"-25"0,0 0 16,1 0-1,24 1 1,74 24-1,50 0 1</inkml:trace>
  <inkml:trace contextRef="#ctx0" brushRef="#br0" timeOffset="106008.82">25824 12577 0,'0'0'0,"0"-49"0,0 24 16,25 0-16,24 0 31,-24 50-31,0 0 15,25 74 1,-26 25 0,1-49-1,-25-26 1,25-74 31,25-49-32,74-25 1,-25-25 0,-25 74-1,-49 50 1,-25 50-16</inkml:trace>
  <inkml:trace contextRef="#ctx0" brushRef="#br0" timeOffset="107541.22">26543 12726 0,'25'0'16,"0"-25"-16,-25 1 16,0-1-16,-25-25 15,-24 50 1,-26 50 15,26 24-15,49 1-1,24-26 1,51-49 0,-26-25-1,1-24 1,24-50 0,-49 74-1,-25 50 1,25 24-1,-25 26 1,25-51 0,25-24-1,-1-24 17,26-26-17,-1 0 1,-49 50-1,0 0-15,-1 0 16,1 25-16,25 0 16,49 25-1,50-50 1,0-25 0,-50-25-1,-25-24 1,-49 49-1,-74 0 1,-26 50 0,-24 25-1,24 49 17,75-74-32,25-1 15,25 1 1,0-25-16,24-25 15,0-24 1,-24-50 0,0-100-1,24-49 1,-24 50 0,-100 198 15,-24 74-16,49 100 1,50-1 0,-1-73-1,100 24 1,0-75 0,-24-24-1,-51-25 1,-49-50-1,-49 75 17,-1 25-17,25-1 1,50 1 0,50-50-1,-26 0 1,-24-25-1,0-49 1,0 24-16,24-24 16,1 49-1,-1 0 32,-24 100-31,0-26-1,-25 1 1,0-25 0,25-25-1,24 0 1,-24-25 0,74-25-1,-49 25-15,24 1 16,-74 73 15,0-24-15,-24 0-1,24 0 1,49-25 0,51-25-1,-51-25 16,-24 50-15,0 0 0,-25 25-1,0 0-15,0 24 16,0-24 0,25 0-1</inkml:trace>
  <inkml:trace contextRef="#ctx0" brushRef="#br0" timeOffset="107939.54">29495 12180 0,'25'-24'0,"-50"48"0,75-73 15,-50 24-15,25 25 16,0 0-1,49 25 1,1 49 0,-26 25-1,26 1 1,-51 49 0,1-25-1,-25 24 1,-49 1-1,-26-50 1,26-74-16,-51 50 16,76-75 15,-1 25-15</inkml:trace>
  <inkml:trace contextRef="#ctx0" brushRef="#br0" timeOffset="125793.31">5582 15008 0,'0'-24'47,"0"48"31,-25 26-62,50-25-16,-25 25 15,0-1-15,49-24 16,-24 0-16,49 0 31,1-50-15,24-50-1,-25-49 1,-49-25 0,-25 50-16,25-50 15,-25 75 1,0 49 0,0 50-1,25 74 1,0 50-1,24-25 1,1-50 0,0-74-1,-1-49 17,26-75-17,-51-99 1,1 148-1,0 174 17,0 50-17,-25 25 1,25-50 0,-1-50-1,26-24 1</inkml:trace>
  <inkml:trace contextRef="#ctx0" brushRef="#br0" timeOffset="126294.51">7144 14860 0,'-24'0'47,"24"24"16,49-24-48,-24 0-15,0 25 16,24-25 0,26 0-16,49 0 15,-25-25 1,-24 1 0,-75-1 15</inkml:trace>
  <inkml:trace contextRef="#ctx0" brushRef="#br0" timeOffset="126608.45">7244 15058 0,'-50'25'16,"100"-50"-16,-100 75 0,25-50 0,0 0 16,25 25-1,25-1 1,99-24 0,0-24-1,0-1 1,-99 25-1,0 0 17,-25 25-32</inkml:trace>
  <inkml:trace contextRef="#ctx0" brushRef="#br0" timeOffset="136093.84">8459 14537 0,'-25'0'94,"25"50"-79,0-1-15,-24 1 16,24 24 0,0 50-16,-25-49 15,25-26-15,0-24 16,-25 25-16,25-25 15,0 0 1,25-25 0</inkml:trace>
  <inkml:trace contextRef="#ctx0" brushRef="#br0" timeOffset="136375.59">8658 14909 0,'0'0'0,"24"0"31,26 0-15,-25 0-1,24 0 1,1 0-16,49 0 15,25 0 1,-24-25 0,-51 1-1,-24-1 1</inkml:trace>
  <inkml:trace contextRef="#ctx0" brushRef="#br0" timeOffset="136659.53">9055 14711 0,'0'0'16,"0"-25"-16,0 0 47,0 50-32,0 0 1,-25 24-16,25 1 16,0 0-16,-25 74 31,25-75-31,-25 1 16,0-25-1</inkml:trace>
  <inkml:trace contextRef="#ctx0" brushRef="#br0" timeOffset="136942.6">9650 14463 0,'0'-25'31,"0"50"-15,0 0-1,0 24-15,0-24 16,-25 74 0,25 0-1,-25-24 1,0-1-1</inkml:trace>
  <inkml:trace contextRef="#ctx0" brushRef="#br0" timeOffset="137208.81">9824 14810 0,'0'0'0,"49"0"47,-24 0-31,0 25 0,49-25-1,50 0 1,-74 0-16,-1 0 15,26-50 1,-50 50-16</inkml:trace>
  <inkml:trace contextRef="#ctx0" brushRef="#br0" timeOffset="137527.7">10196 14661 0,'0'-25'16,"0"50"-16,0-74 16,-25 49-16,0 0 31,25 49-16,-25 26 1,25-26-16,-25 50 16,1 25-1,-1 1 1,25-51 0,0-49-1</inkml:trace>
  <inkml:trace contextRef="#ctx0" brushRef="#br0" timeOffset="138209.46">10841 14488 0,'0'0'15,"0"-25"1,0 50 31,0-1-32,0 1 1,0 0-16,-25 25 0,25-1 16,0 1-1,-25 49 1,0-25-1,25 1 1,-25-75-16</inkml:trace>
  <inkml:trace contextRef="#ctx0" brushRef="#br0" timeOffset="138510.62">11039 14736 0,'25'0'31,"-50"0"-31,75 24 15,49-24 1,25 0 0,25 0-1,-25-24 1,-50-1 0</inkml:trace>
  <inkml:trace contextRef="#ctx0" brushRef="#br0" timeOffset="138776.73">11585 14537 0,'-25'-25'0,"0"25"15,0 0 1,25 25-1,-24 0-15,24 25 16,24 49 0,-48 50-1,-1-1 1,0-48 0,25-75-16</inkml:trace>
  <inkml:trace contextRef="#ctx0" brushRef="#br0" timeOffset="139310.74">12279 14512 0,'0'-24'0,"0"48"16,25-73 15,25 49-15,-1-25-16,1 25 15,0 0 1,-50 50-16,0-26 16,-50 26-1,-24 49-15,24-24 32,25-51-17,100 1 1,24-25-1,-49 25 1,-26 0 0,-24 24-1,-24 1 1,-26 0 0,-25-26-1,1-24 1,49 0-1</inkml:trace>
  <inkml:trace contextRef="#ctx0" brushRef="#br0" timeOffset="139759.49">12999 14860 0,'-25'0'16,"50"0"46,0 0-46,74 0-1,-25 0 1,-24 0-16,0 0 0,-1-25 16,50 25-1,-74 0 1,0-50 0</inkml:trace>
  <inkml:trace contextRef="#ctx0" brushRef="#br0" timeOffset="140027.81">13297 14686 0,'0'0'15,"-50"0"1,50 25-1,0 24 1,-25-24-16,25 25 16,0 24-16,-25 25 15,0-49 1,1 0-16,24-1 16,-25-24-16,0 25 15</inkml:trace>
  <inkml:trace contextRef="#ctx0" brushRef="#br0" timeOffset="140830.6">14165 14463 0,'0'-25'16,"0"50"-16,25-75 0,-25 100 47,-25-1-47,25 1 15,-25 0 1,0 24-16,25 25 16,50-49-1,-25-25 1,49-50-1,-24-25 1,-1 1 0,-24 24-1,0 0 1,-25 99 15,-50 50-15,25-24-1,1-26 1,-1-49-16</inkml:trace>
  <inkml:trace contextRef="#ctx0" brushRef="#br0" timeOffset="141094.31">14983 14810 0,'25'0'47,"0"0"-47,25 0 15,-1 25-15,75-25 16,0-25-1,-24 25 1,-76 0 0</inkml:trace>
  <inkml:trace contextRef="#ctx0" brushRef="#br0" timeOffset="141376.62">15157 14636 0,'0'0'0,"-25"0"16,0 0 0,25 25-16,0 25 15,-24 49 1,24 25-1,-25-25 1,25 1 0,0-76-1,0 1 1,25-25-16</inkml:trace>
  <inkml:trace contextRef="#ctx0" brushRef="#br0" timeOffset="142176.67">16249 14488 0,'0'-25'16,"0"50"-16,0-75 0,0 25 15,-25 0 1,25 0-16,-25 25 0,-25 0 16,-74 0-1,25 25 1,49 25 0,50 0 15,0-26-16,25-24 1,0 25 0,-25 25-1,25 24 1,-25-24 0,25-1-1,-25-24-15,0 0 31,24 0 1,1 0-32,0 24 15,-25-24 17,0 0-17,0 0 1,-25-25-1,0-25 1,75-25 0,25 1-1,24 24 1,-74 0-16,49 25 16,-24 25 15,-26 0-16,1 49 1,-25-24 0,-25 24-1,-49-24 1,24-25-16,-24-1 16,-25 1-1,-1 0 1,51-50-16</inkml:trace>
  <inkml:trace contextRef="#ctx0" brushRef="#br0" timeOffset="142462.31">16745 14984 0,'0'0'15,"25"0"-15,-1 0 32,1 0-32,0 0 15,25 0 1,49 0-1,-50 0-15,26 0 16,-26-25 0</inkml:trace>
  <inkml:trace contextRef="#ctx0" brushRef="#br0" timeOffset="142743.56">16968 14785 0,'0'0'0,"-25"25"0,0 0 32,25 24-17,25-24 1,-25 74-1,-25 1 1,1-1 0,-1-49-1,25-26-15</inkml:trace>
  <inkml:trace contextRef="#ctx0" brushRef="#br0" timeOffset="143563.65">18109 14463 0,'-25'0'16,"50"0"-16,-75-25 0,26 0 15,-1 25 1,-25 25-16,25 0 16,-24 24-1,-26 51 1,51-26-16,-1 0 16,0 100-1,50-75 1,99 1-1,-25-100 1,-49-25 0,-26-25-1,-48-24 1,-26 24 0,0 50-16,-49 0 31,50 25-16,24-25-15</inkml:trace>
  <inkml:trace contextRef="#ctx0" brushRef="#br0" timeOffset="143892.84">18308 14934 0,'0'0'15,"24"0"-15,26 0 16,-25 0-1,24 0-15,-24 0 16,74 0 0,-24 0-1,-1-25 1,-24 25 0</inkml:trace>
  <inkml:trace contextRef="#ctx0" brushRef="#br0" timeOffset="144193.81">18655 14760 0,'0'0'0,"-25"-24"16,0 24-1,25 24 1,0 1 0,-25 0-16,25 49 31,0 26-15,0-1-1,0 0 1,0-49-1,25 24-15</inkml:trace>
  <inkml:trace contextRef="#ctx0" brushRef="#br0" timeOffset="144711.6">19548 14587 0,'0'0'16,"0"-25"-16,-50 50 31,25 0-31,1 24 16,-1 1 0,-50 74-1,51 0-15,-1-75 16,74 51 15,26-75-15,-1-25-1,-24-25 1,-50-25 0,-50 0-1,1 1 1,-51 49-1,26 0 1,49 25 0</inkml:trace>
  <inkml:trace contextRef="#ctx0" brushRef="#br0" timeOffset="144927.49">19771 15033 0,'0'0'0,"75"-25"31,-26 1-15,26 24-16,-1 0 16,-24 0-16,24 0 15,25 0 1,-24-25-1</inkml:trace>
  <inkml:trace contextRef="#ctx0" brushRef="#br0" timeOffset="145212.51">20118 14860 0,'0'0'0,"-24"-25"15,24 0 17,0 50-32,24 24 31,-24-24-31,0 74 16,0 1-1,25-26 1,-25-24-1,25-25 1,0-25-16</inkml:trace>
  <inkml:trace contextRef="#ctx0" brushRef="#br0" timeOffset="145693.47">21061 14661 0,'0'0'0,"0"-25"0,0 1 31,0-1-31,25 25 15,-50 49 1,-25 26 0,-24 24-1,0 0 1,49 25 0,25-49-1,49-26 1,26-24-1,-1-25 1,1-25 0,-75 1 15,-50-51-15,-24 50-1,-50 25 1,24 0-1,51 25-15</inkml:trace>
  <inkml:trace contextRef="#ctx0" brushRef="#br0" timeOffset="146827.46">21483 14984 0,'25'0'78,"24"24"-78,1-24 16,-1 0-16,1-24 16,25 24-16,-26 0 15,1 0-15,-1 0 16,-24 0-16,0 0 15</inkml:trace>
  <inkml:trace contextRef="#ctx0" brushRef="#br0" timeOffset="147094.62">21855 14835 0,'0'0'0,"-25"0"15,25 25 48,-25-1-47,25 26-16,0-25 15,-24 24-15,24 51 16,-25-26-1,25-24 1,25-25 0</inkml:trace>
  <inkml:trace contextRef="#ctx0" brushRef="#br0" timeOffset="147560.41">22450 14488 0,'0'-25'0,"0"50"0,-25-50 15,50 25 32,0 0-47,74 0 16,-49 0 0,0 0-1,-26 0-15,26 0 16,-25 0 15,-25 25-31,-25 24 16,0 26-1,0 49 1,1 24 0,24 1-1,-25-49 1,0-1-1</inkml:trace>
  <inkml:trace contextRef="#ctx0" brushRef="#br0" timeOffset="150797.47">8286 15381 0,'24'0'16,"-24"-25"15,25 25-15,0 0 0,0 0-16,0 0 15,24-25-15,1 25 16,-1 0-16,1 0 0,0 0 15,98-25 1,-23 25 0,-1 25 15,24-25-15,-24 0-1,0 0 1,-24 0-1,-1 0 1,-74 0-16,49 0 16,-24 0-1,24 0 1,1 0 0,-1 0-1,25 0 1,25 0-1,25 25 1,0-25 0,25 0-1,-1 25 17,1-25-17,0 24 1,24-24-1,-24 25 1,-1-25 0,-98 0-16,74 0 15,-25 0 1,-25 0 0,0 0 15,-25 0-16,-24 0-15,25 0 16,24 0 0,-25-25-1,-49 25 1,25 0-16,24-24 16,25 48-1,25-24 1,0-24-1,-74 24-15,99 0 16,-25 0 0,0 0-1,0 0 1,74 24 15,-74-24-15,0 0-1,50 0 1,-25 0 0,25 0-1,-1 25 1,-24-25 0,0 0-1,0 25 1,0-25-1,-25-25 1,24 25 0,-24 0-1,25 0 1,-74 0-16,-1 0 16,25 25-16,50-25 31,-50 0-31,-24 0 0,24 25 15,50-25 1,-75 0-16,75 0 16,0 0 15,0 25-15,-25-25-1,0 0 1,-74 0-16,24 0 15,100 0 1,-75 0 0,25 0-1,0 0 1,-25 0 0,25 0-1,0 0 1,25 24-1,-25-24 1,0 0 0,-25 25-1,25-25 17,100 0-17,-100 0 1,0 0-1,25 0 1,-25 0 0,24 25-1,1-25 1,-25 0 15,25 0-31,-50 25 16,25-25-1,0 0 1,0 0 15,1 0-15,-76 0-16,26 25 16,24-25-1,0 0 1,0 24-1,0-48 1,1-1 0,-26-25-1,25 75 1,-49 0 0,24 0-1,26-1 1,-51-24-1,50 25 1,-24 0 0,74-25-1,24 0 1,-148 0 15,25 0-31,-1 25 16,1-25-1,0 0 1,24 0 0,-49 0-1,0 0 1,-1 0-16,1 0 16,0 0-1</inkml:trace>
  <inkml:trace contextRef="#ctx0" brushRef="#br0" timeOffset="151560.63">15728 15852 0,'0'-25'0,"0"50"0,49-50 16,-49 0-16,0 0 31,-25 50 0,1 50-15,-26 49-1,-24 0 1,49-25 0,25-74-16,0 0 15,49-1 1,-24-48-1</inkml:trace>
  <inkml:trace contextRef="#ctx0" brushRef="#br0" timeOffset="151928.44">16149 15951 0,'0'0'15,"0"-25"16,-24 75-31,24-25 16,-25 0-16,0 24 16,25 1-16,0 49 15,25-49 1,24-26 0,51-24-1,24-24 1,0-100 15,-100-25-15,-48 50-1,-76-1 1,-24 75 0,0 25-1,50 25 1</inkml:trace>
  <inkml:trace contextRef="#ctx0" brushRef="#br0" timeOffset="152709.34">23765 15405 0,'25'-24'31,"0"24"16,-1 0-16,26 24-15,-25-24-16,25 0 15,-1 0-15,-24-24 16,25 24-1</inkml:trace>
  <inkml:trace contextRef="#ctx0" brushRef="#br0" timeOffset="152894.91">23790 15505 0,'0'24'31,"0"1"-15,25-25-16,24 0 31,51-25-15,-26 25-1</inkml:trace>
  <inkml:trace contextRef="#ctx0" brushRef="#br0" timeOffset="160243.49">24559 15008 0,'0'-24'47,"-25"24"-16,25 24 1,0 26-17,0-25-15,-25 25 16,0 24-16,1-24 15,-51 49 1,26 0 0,49-74-1,24-25 17,1 0-32,25 0 15,74-25 1,-25 0-1,-49 25-15,-1-25 16,-24 25 15,0-49-15,0 24 0,0 0 15,-50 50 63,25 0-94,-25 24 15,25 1-15,-25 74 16,0 25-1,25-25 1,-24-50 15,24-49-15,0 0 0,0 0-1</inkml:trace>
  <inkml:trace contextRef="#ctx0" brushRef="#br0" timeOffset="164462.59">6400 16894 0,'0'-25'78,"-25"25"47,1 0-109,-1 25-16,0-25 15,-25 49 1,-24-24 0,49 25-1,0-1 1,1 51-1,48-1 1,1-25 0,25-24-1,-1-25 1,-24-25-16,25 25 16,-1-1-1,-24-24 16,25-24-15,-1-26 0,-24 25-1,0-24 1,0 24 0,0-50-1,-25 26 1,0-26-1,0 26 1,-25 24 0,0 0-1,-25 0 1,1 0 0,-1 25-1,1 0 16,24 0-15,0 0 0,0 0 15,75 25 78,-25-25-93,-1 0-16,26 25 16,0-25-16,49 0 15,0 0 1,-25 0-1,-24-25 1,0 25 0,-25 0 15,-1 0 0,-24-25 0</inkml:trace>
  <inkml:trace contextRef="#ctx0" brushRef="#br0" timeOffset="165461.66">7020 16596 0,'25'0'78,"0"0"-62,0 0 0,0 0-16,-1 0 15,-24 25-15,25-25 0,-25 25 16,25-25-1,0 49 1,-50 1 0,0 0-1,0-1 1,25-24 0,-24-25 15,48-25 0,1 25-31,25-25 16,-1 1 15,1 24-15,-25 0-1,0 0-15,-25-25 16,24 25-1,-24-25 1</inkml:trace>
  <inkml:trace contextRef="#ctx0" brushRef="#br0" timeOffset="167164.94">7988 17117 0,'25'0'109,"-1"25"-93,26-25-16,49 0 31,1-25-15,-51 25-1,-24 0 1,0 0 15,-25-25-15</inkml:trace>
  <inkml:trace contextRef="#ctx0" brushRef="#br0" timeOffset="167630.78">8013 17340 0,'49'0'78,"-24"0"-78,0 25 16,0-50-16,24 25 15,26 0 1,-1 0 0,-49 0-16,0 0 15,0 0 32,-25-24-16,24 24-15,-24-50 0</inkml:trace>
  <inkml:trace contextRef="#ctx0" brushRef="#br0" timeOffset="175964.47">9501 16671 0,'0'0'0,"50"0"0,-50 24 16,0-48 30,-25 24 17,0 24-63,0-24 16,0 25-1,-24 0-15,-1 0 16,1 0-16,-125 49 31,124-49-31,-49 0 16,74-1-1,-24-24 1,49 25 31,0 0 0,25-25-32,-1 0 1,1 25-16,50 24 16,24-24-1,-25-25 1,25 25-1,-24 0 1,-50-25 0,-25 25-1,24-25 1,-24 25 15,-49-1-15,-26 26-1,-24 0 1,50-26 0,-51 26-1,1 0 1,25-1 0,-1 1-1,50-25 1,1-1-1,-1-24 1,74 0 15,-24 0-15,50 25 0,-50-25-1,-1 0-15,26 25 31,0 0-15,-1 0 0,-24-1 15,0 1-15,0 0-1,-1-25 16</inkml:trace>
  <inkml:trace contextRef="#ctx0" brushRef="#br0" timeOffset="176812.8">10196 16919 0,'0'-25'47,"-25"50"-32,0-1 1,0 51-1,0-26-15,1 26 16,-26 99 0,50-75-1,0 0 1,25-25 15,49-24-31,-24-25 16,24-25-1</inkml:trace>
  <inkml:trace contextRef="#ctx0" brushRef="#br0" timeOffset="177413">10543 17142 0,'0'-25'16,"25"25"15,0 0-15,-1 25-16,26 0 15,-25 49 1,-50 25 15,-25 1-15,26-76-16,-1 1 16,25 0-1,-25-50 1,50-49-1,49-25 1,1-1 0,-26 1-1,-24 49 1,0 50 15,-50 25 0,25 0-15,-25 25 0,25-25-16,-25 74 15,1-50 1,24-24 0,24 0-1,26-25 1</inkml:trace>
  <inkml:trace contextRef="#ctx0" brushRef="#br0" timeOffset="177679.7">11213 17291 0,'25'0'0,"-1"0"63,26 0-63,0 0 16,-1 0-16,1-25 15,49 25 1,-49 0-16</inkml:trace>
  <inkml:trace contextRef="#ctx0" brushRef="#br0" timeOffset="178878.79">11982 17266 0,'25'0'0,"-25"-25"16,-25 25 31,25 25-16,0 0-31,0 0 16,0-1-1,0 1-15,0 0 0,0 0 16,25 0-1,-1-1 1,26-48 0,24-26-1,1-24 1,-50-75 0,-1 99-1,-24 25 16,-24 50 16,24 25-31,0 24 0,24-24-1,-24-25 1,25-25-1,0-25 1,25-74 0,-1 24-1,-49 50-15,25 0 32,-25 1-17,25 73 16,-25 51-15,25-1 0,0 0-1,-25-49 1,24-26-16</inkml:trace>
  <inkml:trace contextRef="#ctx0" brushRef="#br0" timeOffset="179337.7">12751 16894 0,'0'-25'16,"0"0"0,0 50 30,0 0-46,25 24 16,24 26 0,-24 49-1,-25 0 1,0 25 0,-25-50-1,0-49 1,1-1-1,-51 1 1,50-25-16,1-25 0</inkml:trace>
  <inkml:trace contextRef="#ctx0" brushRef="#br0" timeOffset="179716.83">13123 16596 0,'0'0'0,"25"-25"15,-1 25-15,1 0 16,-25 75 0,0 24-1,-25-25 1,1-49 0,73-50 15,1 1-31,0-26 15,74-24 1,-100 49-16,51 0 16</inkml:trace>
  <inkml:trace contextRef="#ctx0" brushRef="#br0" timeOffset="180512.76">14314 17489 0,'49'0'78,"1"0"-62,-1-25-16,1 25 15,49 0 1,1 0 0,-76 0-16,26-24 15,0 24 1</inkml:trace>
  <inkml:trace contextRef="#ctx0" brushRef="#br0" timeOffset="180729.4">14363 17712 0,'0'25'0,"0"-50"0,25 50 15,25-25 1,-26-25-16,26 25 15,99-49 1,49 24 0,-123 0-16</inkml:trace>
  <inkml:trace contextRef="#ctx0" brushRef="#br0" timeOffset="-207429.7">1092 13421 0,'-25'0'15,"0"0"1,25 25 0,0-1-16,0 1 15,0 50-15,25 24 16,0-25-1,24-49 1,-24-25-16,49 0 16,-24-74-1,-25-50 1,0 0 0,-25 24 15,-25 125 0,25 25-15,25-25-16,-25 24 15,24 1 1,1-75 0,50-49-1,-1-50 1,-24 49-1,-26 50 1,-24 100 0,25 24-1,0 25 1,0-74 15,24-26-15,1-24-1,0-24-15</inkml:trace>
  <inkml:trace contextRef="#ctx0" brushRef="#br0" timeOffset="-207243.03">2084 13297 0,'0'0'0,"25"-25"15,-1 25 1,1-25-16,0 25 16</inkml:trace>
  <inkml:trace contextRef="#ctx0" brushRef="#br0" timeOffset="-207069.08">2208 13545 0,'0'0'16,"25"-25"-1,24 25-15,1-50 16,-1 26-16</inkml:trace>
  <inkml:trace contextRef="#ctx0" brushRef="#br0" timeOffset="-206496.84">3051 12974 0,'0'-25'15,"0"50"1,-49-25-16,24 25 15,-25 0-15,1 0 16,24 24-16,-50 26 31,1-26-15,74-24 0,50-50-1,-1 25 1,26-49-1,-26 49 1,-49 49 0,0 26-1,-49 74 1,-1-50 0,25-25-1,50-74 16,49-25-15,50-49 0,0 24-1,-49 26 1</inkml:trace>
  <inkml:trace contextRef="#ctx0" brushRef="#br0" timeOffset="-206030.99">3399 13198 0,'0'-25'31,"24"0"-16,1 0 1,0 25-16,49 0 16,-49 25-1,-25 0 1,25 0-16,-25 24 16,0-24-1,0 25 1,0-75 15,0 0-31,25-74 16,24 24-1,-49 50 1,25 1 0,-25 73-1,-25 51 1,25-51-16,0 1 15,25-1-15,0-24 16,25 0 0</inkml:trace>
  <inkml:trace contextRef="#ctx0" brushRef="#br0" timeOffset="-205646.9">3994 13024 0,'0'-25'16,"0"50"-16,0-75 0,0 25 15,25 25-15,-25-24 16,25-26 0,49-24-16,-49-1 15,0 50 1,-25 1-1,-50 48 1,0 26 0,26 49-1,-1 0 1,50 25 15,-1 25-15,-24-99-16,25 99 15,0-100 1,-50 26-16,0 24 16</inkml:trace>
  <inkml:trace contextRef="#ctx0" brushRef="#br0" timeOffset="-205497.35">3820 13396 0,'0'-25'0,"0"50"0,0-75 16,25 26-16,0 24 15,24-25-15,1-25 16</inkml:trace>
  <inkml:trace contextRef="#ctx0" brushRef="#br0" timeOffset="-205280.99">4316 12825 0,'-24'-24'0,"-1"172"0,74-272 15,-98 100-15,24 48 16,25 26 0,-25 24-1,50 26 1,49-26-1,50 1 17,-99-51-32</inkml:trace>
  <inkml:trace contextRef="#ctx0" brushRef="#br0" timeOffset="-204948.4">4564 12925 0,'0'0'0,"25"0"31,-25 24-31,0 1 16,25 50 0,0-51-1,-25 1 1,0-50-1,25 1-15,24-51 16,1 1 0,-25 49 15,0 75 0,-1-1-15,1-24-16</inkml:trace>
  <inkml:trace contextRef="#ctx0" brushRef="#br0" timeOffset="-204697.98">5085 12652 0,'0'0'0,"0"-25"15,25 25 1,0 25-16,49 0 16,-49 74-1,0 74 1,-25 26 15,-74-50-15,-26-25-16</inkml:trace>
  <inkml:trace contextRef="#ctx0" brushRef="#br0" timeOffset="-195612.18">16224 17067 0,'0'0'16,"0"-24"-16,-25 24 15,25-25 1,-50 25-1,50-25-15,-49 0 32,24 25-32,0 0 15,-49 25 1,-1 0 0,26 0-1,-1-1 1,25 1-1,0 50 1,1-1 0,-1-24-16,0 24 31,0-24-15,0-25-1,25-1 16,0-48-15,50-26 0,-25 25-16,24 0 15,-24 1 1,0 24-16,0 0 16,0 0-16,-1 0 15,1 0-15,0 24 16,25 26 15,-1 0-31,-24-1 31,0 26-15,-25-26 0,-25-24-16,25 0 15,-50 0 1,-24-1-1,0 1 1,-26-25 0,1 0-1,25-25 1,24 25-16,1-24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92264-9DC9-43BF-8F4A-F3E84182B91A}" type="datetimeFigureOut">
              <a:rPr lang="en-US" smtClean="0"/>
              <a:t>5/4/2021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01006C-D78A-4B04-B7D6-D86FAD01E381}" type="slidenum">
              <a:rPr lang="en-US" smtClean="0"/>
              <a:t>‹#›</a:t>
            </a:fld>
            <a:endParaRPr lang="en-US"/>
          </a:p>
        </p:txBody>
      </p:sp>
    </p:spTree>
    <p:extLst>
      <p:ext uri="{BB962C8B-B14F-4D97-AF65-F5344CB8AC3E}">
        <p14:creationId xmlns:p14="http://schemas.microsoft.com/office/powerpoint/2010/main" val="1206128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01006C-D78A-4B04-B7D6-D86FAD01E381}" type="slidenum">
              <a:rPr lang="en-US" smtClean="0"/>
              <a:t>1</a:t>
            </a:fld>
            <a:endParaRPr lang="en-US"/>
          </a:p>
        </p:txBody>
      </p:sp>
    </p:spTree>
    <p:extLst>
      <p:ext uri="{BB962C8B-B14F-4D97-AF65-F5344CB8AC3E}">
        <p14:creationId xmlns:p14="http://schemas.microsoft.com/office/powerpoint/2010/main" val="219269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5/4/2021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5/4/2021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customXml" Target="../ink/ink9.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Shape 2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19137" y="2948145"/>
            <a:ext cx="6960759" cy="2849671"/>
          </a:xfrm>
        </p:spPr>
        <p:txBody>
          <a:bodyPr>
            <a:normAutofit/>
          </a:bodyPr>
          <a:lstStyle/>
          <a:p>
            <a:pPr algn="l">
              <a:lnSpc>
                <a:spcPct val="90000"/>
              </a:lnSpc>
              <a:spcAft>
                <a:spcPts val="900"/>
              </a:spcAft>
            </a:pPr>
            <a:r>
              <a:rPr lang="en-US" sz="3300" dirty="0">
                <a:solidFill>
                  <a:srgbClr val="FFFFFF"/>
                </a:solidFill>
                <a:effectLst/>
                <a:latin typeface="Times New Roman" panose="02020603050405020304" pitchFamily="18" charset="0"/>
                <a:ea typeface="Times New Roman" panose="02020603050405020304" pitchFamily="18" charset="0"/>
              </a:rPr>
              <a:t>Fundamental Sampling Distributions and </a:t>
            </a:r>
            <a:r>
              <a:rPr lang="en-US" sz="33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Descriptions: Random Sampling,</a:t>
            </a:r>
            <a:r>
              <a:rPr lang="en-US" sz="33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300" dirty="0">
                <a:solidFill>
                  <a:srgbClr val="FFFFFF"/>
                </a:solidFill>
                <a:effectLst/>
                <a:latin typeface="Times New Roman" panose="02020603050405020304" pitchFamily="18" charset="0"/>
                <a:ea typeface="Times New Roman" panose="02020603050405020304" pitchFamily="18" charset="0"/>
              </a:rPr>
              <a:t>Sampling Distribution of Means </a:t>
            </a:r>
            <a:r>
              <a:rPr lang="en-US" sz="3300">
                <a:solidFill>
                  <a:srgbClr val="FFFFFF"/>
                </a:solidFill>
                <a:effectLst/>
                <a:latin typeface="Times New Roman" panose="02020603050405020304" pitchFamily="18" charset="0"/>
                <a:ea typeface="Times New Roman" panose="02020603050405020304" pitchFamily="18" charset="0"/>
              </a:rPr>
              <a:t>and Variance</a:t>
            </a:r>
            <a:br>
              <a:rPr lang="en-US" sz="3600" dirty="0">
                <a:solidFill>
                  <a:schemeClr val="accent1"/>
                </a:solidFill>
                <a:latin typeface="+mj-lt"/>
                <a:ea typeface="+mj-ea"/>
                <a:cs typeface="+mj-cs"/>
              </a:rPr>
            </a:br>
            <a:endParaRPr lang="en-US" sz="3300" dirty="0">
              <a:solidFill>
                <a:srgbClr val="FFFFFF"/>
              </a:solidFill>
            </a:endParaRPr>
          </a:p>
        </p:txBody>
      </p:sp>
      <p:sp>
        <p:nvSpPr>
          <p:cNvPr id="25" name="Isosceles Triangle 2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251078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E5D6C69-3B25-4023-9C32-1FF3F612C58C}"/>
                  </a:ext>
                </a:extLst>
              </p14:cNvPr>
              <p14:cNvContentPartPr/>
              <p14:nvPr/>
            </p14:nvContentPartPr>
            <p14:xfrm>
              <a:off x="2009520" y="187560"/>
              <a:ext cx="9082440" cy="6394680"/>
            </p14:xfrm>
          </p:contentPart>
        </mc:Choice>
        <mc:Fallback xmlns="">
          <p:pic>
            <p:nvPicPr>
              <p:cNvPr id="2" name="Ink 1">
                <a:extLst>
                  <a:ext uri="{FF2B5EF4-FFF2-40B4-BE49-F238E27FC236}">
                    <a16:creationId xmlns:a16="http://schemas.microsoft.com/office/drawing/2014/main" id="{2E5D6C69-3B25-4023-9C32-1FF3F612C58C}"/>
                  </a:ext>
                </a:extLst>
              </p:cNvPr>
              <p:cNvPicPr/>
              <p:nvPr/>
            </p:nvPicPr>
            <p:blipFill>
              <a:blip r:embed="rId3"/>
              <a:stretch>
                <a:fillRect/>
              </a:stretch>
            </p:blipFill>
            <p:spPr>
              <a:xfrm>
                <a:off x="2000160" y="178200"/>
                <a:ext cx="9101160" cy="6413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000C917-2C3D-43D0-BB73-A006F3B3FDCB}"/>
                  </a:ext>
                </a:extLst>
              </p14:cNvPr>
              <p14:cNvContentPartPr/>
              <p14:nvPr/>
            </p14:nvContentPartPr>
            <p14:xfrm>
              <a:off x="9939600" y="1696680"/>
              <a:ext cx="938160" cy="804240"/>
            </p14:xfrm>
          </p:contentPart>
        </mc:Choice>
        <mc:Fallback xmlns="">
          <p:pic>
            <p:nvPicPr>
              <p:cNvPr id="3" name="Ink 2">
                <a:extLst>
                  <a:ext uri="{FF2B5EF4-FFF2-40B4-BE49-F238E27FC236}">
                    <a16:creationId xmlns:a16="http://schemas.microsoft.com/office/drawing/2014/main" id="{4000C917-2C3D-43D0-BB73-A006F3B3FDCB}"/>
                  </a:ext>
                </a:extLst>
              </p:cNvPr>
              <p:cNvPicPr/>
              <p:nvPr/>
            </p:nvPicPr>
            <p:blipFill>
              <a:blip r:embed="rId5"/>
              <a:stretch>
                <a:fillRect/>
              </a:stretch>
            </p:blipFill>
            <p:spPr>
              <a:xfrm>
                <a:off x="9930240" y="1687320"/>
                <a:ext cx="956880" cy="822960"/>
              </a:xfrm>
              <a:prstGeom prst="rect">
                <a:avLst/>
              </a:prstGeom>
            </p:spPr>
          </p:pic>
        </mc:Fallback>
      </mc:AlternateContent>
    </p:spTree>
    <p:extLst>
      <p:ext uri="{BB962C8B-B14F-4D97-AF65-F5344CB8AC3E}">
        <p14:creationId xmlns:p14="http://schemas.microsoft.com/office/powerpoint/2010/main" val="25218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F982546-C331-4D3E-A8D6-8108C733EDB5}"/>
                  </a:ext>
                </a:extLst>
              </p14:cNvPr>
              <p14:cNvContentPartPr/>
              <p14:nvPr/>
            </p14:nvContentPartPr>
            <p14:xfrm>
              <a:off x="866160" y="160920"/>
              <a:ext cx="10172160" cy="6689160"/>
            </p14:xfrm>
          </p:contentPart>
        </mc:Choice>
        <mc:Fallback xmlns="">
          <p:pic>
            <p:nvPicPr>
              <p:cNvPr id="4" name="Ink 3">
                <a:extLst>
                  <a:ext uri="{FF2B5EF4-FFF2-40B4-BE49-F238E27FC236}">
                    <a16:creationId xmlns:a16="http://schemas.microsoft.com/office/drawing/2014/main" id="{EF982546-C331-4D3E-A8D6-8108C733EDB5}"/>
                  </a:ext>
                </a:extLst>
              </p:cNvPr>
              <p:cNvPicPr/>
              <p:nvPr/>
            </p:nvPicPr>
            <p:blipFill>
              <a:blip r:embed="rId3"/>
              <a:stretch>
                <a:fillRect/>
              </a:stretch>
            </p:blipFill>
            <p:spPr>
              <a:xfrm>
                <a:off x="856800" y="151560"/>
                <a:ext cx="10190880" cy="6707880"/>
              </a:xfrm>
              <a:prstGeom prst="rect">
                <a:avLst/>
              </a:prstGeom>
            </p:spPr>
          </p:pic>
        </mc:Fallback>
      </mc:AlternateContent>
    </p:spTree>
    <p:extLst>
      <p:ext uri="{BB962C8B-B14F-4D97-AF65-F5344CB8AC3E}">
        <p14:creationId xmlns:p14="http://schemas.microsoft.com/office/powerpoint/2010/main" val="2326797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6C6BE-A3D4-47A1-B86C-656987619D46}"/>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E1B485A-5180-40FF-A5E2-3F8D17F0BDEF}"/>
              </a:ext>
            </a:extLst>
          </p:cNvPr>
          <p:cNvSpPr>
            <a:spLocks noGrp="1"/>
          </p:cNvSpPr>
          <p:nvPr>
            <p:ph idx="1"/>
          </p:nvPr>
        </p:nvSpPr>
        <p:spPr/>
        <p:txBody>
          <a:bodyPr/>
          <a:lstStyle/>
          <a:p>
            <a:endParaRPr lang="en-PK"/>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0C96504-5CB9-4CDF-BD8D-0E75EBCCA27F}"/>
                  </a:ext>
                </a:extLst>
              </p14:cNvPr>
              <p14:cNvContentPartPr/>
              <p14:nvPr/>
            </p14:nvContentPartPr>
            <p14:xfrm>
              <a:off x="1080720" y="401760"/>
              <a:ext cx="11109600" cy="6386040"/>
            </p14:xfrm>
          </p:contentPart>
        </mc:Choice>
        <mc:Fallback xmlns="">
          <p:pic>
            <p:nvPicPr>
              <p:cNvPr id="4" name="Ink 3">
                <a:extLst>
                  <a:ext uri="{FF2B5EF4-FFF2-40B4-BE49-F238E27FC236}">
                    <a16:creationId xmlns:a16="http://schemas.microsoft.com/office/drawing/2014/main" id="{90C96504-5CB9-4CDF-BD8D-0E75EBCCA27F}"/>
                  </a:ext>
                </a:extLst>
              </p:cNvPr>
              <p:cNvPicPr/>
              <p:nvPr/>
            </p:nvPicPr>
            <p:blipFill>
              <a:blip r:embed="rId3"/>
              <a:stretch>
                <a:fillRect/>
              </a:stretch>
            </p:blipFill>
            <p:spPr>
              <a:xfrm>
                <a:off x="1071360" y="392400"/>
                <a:ext cx="11128320" cy="6404760"/>
              </a:xfrm>
              <a:prstGeom prst="rect">
                <a:avLst/>
              </a:prstGeom>
            </p:spPr>
          </p:pic>
        </mc:Fallback>
      </mc:AlternateContent>
    </p:spTree>
    <p:extLst>
      <p:ext uri="{BB962C8B-B14F-4D97-AF65-F5344CB8AC3E}">
        <p14:creationId xmlns:p14="http://schemas.microsoft.com/office/powerpoint/2010/main" val="3567045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4D4228-4D0C-4950-9712-5237AB3D27BD}"/>
              </a:ext>
            </a:extLst>
          </p:cNvPr>
          <p:cNvPicPr>
            <a:picLocks noChangeAspect="1"/>
          </p:cNvPicPr>
          <p:nvPr/>
        </p:nvPicPr>
        <p:blipFill>
          <a:blip r:embed="rId2"/>
          <a:stretch>
            <a:fillRect/>
          </a:stretch>
        </p:blipFill>
        <p:spPr>
          <a:xfrm>
            <a:off x="0" y="704313"/>
            <a:ext cx="5194948" cy="4306501"/>
          </a:xfrm>
          <a:prstGeom prst="rect">
            <a:avLst/>
          </a:prstGeom>
        </p:spPr>
      </p:pic>
      <p:sp>
        <p:nvSpPr>
          <p:cNvPr id="6" name="TextBox 5">
            <a:extLst>
              <a:ext uri="{FF2B5EF4-FFF2-40B4-BE49-F238E27FC236}">
                <a16:creationId xmlns:a16="http://schemas.microsoft.com/office/drawing/2014/main" id="{0159D67B-89AF-4256-BB14-F5EB0E5C3DC6}"/>
              </a:ext>
            </a:extLst>
          </p:cNvPr>
          <p:cNvSpPr txBox="1"/>
          <p:nvPr/>
        </p:nvSpPr>
        <p:spPr>
          <a:xfrm>
            <a:off x="365759" y="181093"/>
            <a:ext cx="2475915" cy="523220"/>
          </a:xfrm>
          <a:prstGeom prst="rect">
            <a:avLst/>
          </a:prstGeom>
          <a:noFill/>
        </p:spPr>
        <p:txBody>
          <a:bodyPr wrap="square">
            <a:spAutoFit/>
          </a:bodyPr>
          <a:lstStyle/>
          <a:p>
            <a:r>
              <a:rPr lang="en-US" sz="2800" b="1" i="0" u="none" strike="noStrike" baseline="0" dirty="0">
                <a:solidFill>
                  <a:srgbClr val="000000"/>
                </a:solidFill>
                <a:latin typeface="Times New Roman" panose="02020603050405020304" pitchFamily="18" charset="0"/>
              </a:rPr>
              <a:t>EXAMPLE</a:t>
            </a:r>
            <a:endParaRPr lang="en-PK" dirty="0"/>
          </a:p>
        </p:txBody>
      </p:sp>
      <p:pic>
        <p:nvPicPr>
          <p:cNvPr id="7" name="Picture 6">
            <a:extLst>
              <a:ext uri="{FF2B5EF4-FFF2-40B4-BE49-F238E27FC236}">
                <a16:creationId xmlns:a16="http://schemas.microsoft.com/office/drawing/2014/main" id="{B60B1256-1527-4375-9582-793A73306B44}"/>
              </a:ext>
            </a:extLst>
          </p:cNvPr>
          <p:cNvPicPr>
            <a:picLocks noChangeAspect="1"/>
          </p:cNvPicPr>
          <p:nvPr/>
        </p:nvPicPr>
        <p:blipFill>
          <a:blip r:embed="rId3"/>
          <a:stretch>
            <a:fillRect/>
          </a:stretch>
        </p:blipFill>
        <p:spPr>
          <a:xfrm>
            <a:off x="5096473" y="4182542"/>
            <a:ext cx="6840883" cy="2196228"/>
          </a:xfrm>
          <a:prstGeom prst="rect">
            <a:avLst/>
          </a:prstGeom>
        </p:spPr>
      </p:pic>
      <p:sp>
        <p:nvSpPr>
          <p:cNvPr id="9" name="TextBox 8">
            <a:extLst>
              <a:ext uri="{FF2B5EF4-FFF2-40B4-BE49-F238E27FC236}">
                <a16:creationId xmlns:a16="http://schemas.microsoft.com/office/drawing/2014/main" id="{F723EA60-5406-4E8B-992C-B5B0C5A83BBE}"/>
              </a:ext>
            </a:extLst>
          </p:cNvPr>
          <p:cNvSpPr txBox="1"/>
          <p:nvPr/>
        </p:nvSpPr>
        <p:spPr>
          <a:xfrm>
            <a:off x="5096473" y="975847"/>
            <a:ext cx="6664118" cy="1015663"/>
          </a:xfrm>
          <a:prstGeom prst="rect">
            <a:avLst/>
          </a:prstGeom>
          <a:noFill/>
        </p:spPr>
        <p:txBody>
          <a:bodyPr wrap="square">
            <a:spAutoFit/>
          </a:bodyPr>
          <a:lstStyle/>
          <a:p>
            <a:pPr algn="just"/>
            <a:r>
              <a:rPr lang="en-US" sz="2000" b="0" i="0" u="none" strike="noStrike" baseline="0" dirty="0">
                <a:solidFill>
                  <a:srgbClr val="000000"/>
                </a:solidFill>
                <a:latin typeface="Times New Roman" panose="02020603050405020304" pitchFamily="18" charset="0"/>
              </a:rPr>
              <a:t>In order to compute the mean and standard deviation of this probability distribution, we carry out the following computations, </a:t>
            </a:r>
            <a:endParaRPr lang="en-PK" sz="2000" dirty="0"/>
          </a:p>
        </p:txBody>
      </p:sp>
    </p:spTree>
    <p:extLst>
      <p:ext uri="{BB962C8B-B14F-4D97-AF65-F5344CB8AC3E}">
        <p14:creationId xmlns:p14="http://schemas.microsoft.com/office/powerpoint/2010/main" val="1100029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6F92B7-4183-4353-A006-91F4C1EC552C}"/>
              </a:ext>
            </a:extLst>
          </p:cNvPr>
          <p:cNvPicPr>
            <a:picLocks noChangeAspect="1"/>
          </p:cNvPicPr>
          <p:nvPr/>
        </p:nvPicPr>
        <p:blipFill>
          <a:blip r:embed="rId2"/>
          <a:stretch>
            <a:fillRect/>
          </a:stretch>
        </p:blipFill>
        <p:spPr>
          <a:xfrm>
            <a:off x="366342" y="504384"/>
            <a:ext cx="11459315" cy="4770999"/>
          </a:xfrm>
          <a:prstGeom prst="rect">
            <a:avLst/>
          </a:prstGeom>
        </p:spPr>
      </p:pic>
    </p:spTree>
    <p:extLst>
      <p:ext uri="{BB962C8B-B14F-4D97-AF65-F5344CB8AC3E}">
        <p14:creationId xmlns:p14="http://schemas.microsoft.com/office/powerpoint/2010/main" val="1416701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515157-C1E7-4DDC-B1C3-17D0717B964E}"/>
              </a:ext>
            </a:extLst>
          </p:cNvPr>
          <p:cNvPicPr>
            <a:picLocks noChangeAspect="1"/>
          </p:cNvPicPr>
          <p:nvPr/>
        </p:nvPicPr>
        <p:blipFill>
          <a:blip r:embed="rId2"/>
          <a:stretch>
            <a:fillRect/>
          </a:stretch>
        </p:blipFill>
        <p:spPr>
          <a:xfrm>
            <a:off x="1229604" y="405985"/>
            <a:ext cx="9537586" cy="5530581"/>
          </a:xfrm>
          <a:prstGeom prst="rect">
            <a:avLst/>
          </a:prstGeom>
        </p:spPr>
      </p:pic>
    </p:spTree>
    <p:extLst>
      <p:ext uri="{BB962C8B-B14F-4D97-AF65-F5344CB8AC3E}">
        <p14:creationId xmlns:p14="http://schemas.microsoft.com/office/powerpoint/2010/main" val="2022993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3AE090-0113-4742-9959-8313CFF7FB86}"/>
              </a:ext>
            </a:extLst>
          </p:cNvPr>
          <p:cNvPicPr>
            <a:picLocks noChangeAspect="1"/>
          </p:cNvPicPr>
          <p:nvPr/>
        </p:nvPicPr>
        <p:blipFill>
          <a:blip r:embed="rId2"/>
          <a:stretch>
            <a:fillRect/>
          </a:stretch>
        </p:blipFill>
        <p:spPr>
          <a:xfrm>
            <a:off x="355795" y="247063"/>
            <a:ext cx="11458727" cy="456321"/>
          </a:xfrm>
          <a:prstGeom prst="rect">
            <a:avLst/>
          </a:prstGeom>
        </p:spPr>
      </p:pic>
      <p:pic>
        <p:nvPicPr>
          <p:cNvPr id="5" name="Picture 4">
            <a:extLst>
              <a:ext uri="{FF2B5EF4-FFF2-40B4-BE49-F238E27FC236}">
                <a16:creationId xmlns:a16="http://schemas.microsoft.com/office/drawing/2014/main" id="{52C05AD0-F383-4C00-92D8-E48831865D0C}"/>
              </a:ext>
            </a:extLst>
          </p:cNvPr>
          <p:cNvPicPr>
            <a:picLocks noChangeAspect="1"/>
          </p:cNvPicPr>
          <p:nvPr/>
        </p:nvPicPr>
        <p:blipFill>
          <a:blip r:embed="rId3"/>
          <a:stretch>
            <a:fillRect/>
          </a:stretch>
        </p:blipFill>
        <p:spPr>
          <a:xfrm>
            <a:off x="509219" y="856078"/>
            <a:ext cx="10366279" cy="3687787"/>
          </a:xfrm>
          <a:prstGeom prst="rect">
            <a:avLst/>
          </a:prstGeom>
        </p:spPr>
      </p:pic>
      <p:pic>
        <p:nvPicPr>
          <p:cNvPr id="6" name="Picture 5">
            <a:extLst>
              <a:ext uri="{FF2B5EF4-FFF2-40B4-BE49-F238E27FC236}">
                <a16:creationId xmlns:a16="http://schemas.microsoft.com/office/drawing/2014/main" id="{CCDCCE10-976C-426A-BB72-51528280D376}"/>
              </a:ext>
            </a:extLst>
          </p:cNvPr>
          <p:cNvPicPr>
            <a:picLocks noChangeAspect="1"/>
          </p:cNvPicPr>
          <p:nvPr/>
        </p:nvPicPr>
        <p:blipFill>
          <a:blip r:embed="rId4"/>
          <a:stretch>
            <a:fillRect/>
          </a:stretch>
        </p:blipFill>
        <p:spPr>
          <a:xfrm>
            <a:off x="2838889" y="4878558"/>
            <a:ext cx="1381418" cy="677166"/>
          </a:xfrm>
          <a:prstGeom prst="rect">
            <a:avLst/>
          </a:prstGeom>
        </p:spPr>
      </p:pic>
    </p:spTree>
    <p:extLst>
      <p:ext uri="{BB962C8B-B14F-4D97-AF65-F5344CB8AC3E}">
        <p14:creationId xmlns:p14="http://schemas.microsoft.com/office/powerpoint/2010/main" val="405653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762528-C9A5-459E-A645-B9C8A9AA2B21}"/>
              </a:ext>
            </a:extLst>
          </p:cNvPr>
          <p:cNvPicPr>
            <a:picLocks noChangeAspect="1"/>
          </p:cNvPicPr>
          <p:nvPr/>
        </p:nvPicPr>
        <p:blipFill>
          <a:blip r:embed="rId2"/>
          <a:stretch>
            <a:fillRect/>
          </a:stretch>
        </p:blipFill>
        <p:spPr>
          <a:xfrm>
            <a:off x="448407" y="340775"/>
            <a:ext cx="2067559" cy="503287"/>
          </a:xfrm>
          <a:prstGeom prst="rect">
            <a:avLst/>
          </a:prstGeom>
        </p:spPr>
      </p:pic>
      <p:pic>
        <p:nvPicPr>
          <p:cNvPr id="5" name="Picture 4">
            <a:extLst>
              <a:ext uri="{FF2B5EF4-FFF2-40B4-BE49-F238E27FC236}">
                <a16:creationId xmlns:a16="http://schemas.microsoft.com/office/drawing/2014/main" id="{55F6999A-11CA-4F25-A033-2CC71941BB46}"/>
              </a:ext>
            </a:extLst>
          </p:cNvPr>
          <p:cNvPicPr>
            <a:picLocks noChangeAspect="1"/>
          </p:cNvPicPr>
          <p:nvPr/>
        </p:nvPicPr>
        <p:blipFill>
          <a:blip r:embed="rId3"/>
          <a:stretch>
            <a:fillRect/>
          </a:stretch>
        </p:blipFill>
        <p:spPr>
          <a:xfrm>
            <a:off x="218122" y="1008660"/>
            <a:ext cx="5522302" cy="4840679"/>
          </a:xfrm>
          <a:prstGeom prst="rect">
            <a:avLst/>
          </a:prstGeom>
        </p:spPr>
      </p:pic>
      <p:pic>
        <p:nvPicPr>
          <p:cNvPr id="6" name="Picture 5">
            <a:extLst>
              <a:ext uri="{FF2B5EF4-FFF2-40B4-BE49-F238E27FC236}">
                <a16:creationId xmlns:a16="http://schemas.microsoft.com/office/drawing/2014/main" id="{6937FAF5-E81C-485C-BA56-EF55E62EEB2C}"/>
              </a:ext>
            </a:extLst>
          </p:cNvPr>
          <p:cNvPicPr>
            <a:picLocks noChangeAspect="1"/>
          </p:cNvPicPr>
          <p:nvPr/>
        </p:nvPicPr>
        <p:blipFill>
          <a:blip r:embed="rId4"/>
          <a:stretch>
            <a:fillRect/>
          </a:stretch>
        </p:blipFill>
        <p:spPr>
          <a:xfrm>
            <a:off x="6096000" y="592418"/>
            <a:ext cx="5766948" cy="2633403"/>
          </a:xfrm>
          <a:prstGeom prst="rect">
            <a:avLst/>
          </a:prstGeom>
        </p:spPr>
      </p:pic>
      <p:sp>
        <p:nvSpPr>
          <p:cNvPr id="8" name="TextBox 7">
            <a:extLst>
              <a:ext uri="{FF2B5EF4-FFF2-40B4-BE49-F238E27FC236}">
                <a16:creationId xmlns:a16="http://schemas.microsoft.com/office/drawing/2014/main" id="{C989CC60-AF5D-4636-BE42-201B332C9EEA}"/>
              </a:ext>
            </a:extLst>
          </p:cNvPr>
          <p:cNvSpPr txBox="1"/>
          <p:nvPr/>
        </p:nvSpPr>
        <p:spPr>
          <a:xfrm>
            <a:off x="6371052" y="3923100"/>
            <a:ext cx="5602826" cy="400110"/>
          </a:xfrm>
          <a:prstGeom prst="rect">
            <a:avLst/>
          </a:prstGeom>
          <a:noFill/>
        </p:spPr>
        <p:txBody>
          <a:bodyPr wrap="square">
            <a:spAutoFit/>
          </a:bodyPr>
          <a:lstStyle/>
          <a:p>
            <a:r>
              <a:rPr lang="en-US" sz="2000" b="0" i="0" u="none" strike="noStrike" baseline="0" dirty="0">
                <a:solidFill>
                  <a:srgbClr val="000000"/>
                </a:solidFill>
                <a:latin typeface="Times New Roman" panose="02020603050405020304" pitchFamily="18" charset="0"/>
              </a:rPr>
              <a:t>is known as the finite population correction (</a:t>
            </a:r>
            <a:r>
              <a:rPr lang="en-US" sz="2000" b="0" i="0" u="none" strike="noStrike" baseline="0" dirty="0" err="1">
                <a:solidFill>
                  <a:srgbClr val="000000"/>
                </a:solidFill>
                <a:latin typeface="Times New Roman" panose="02020603050405020304" pitchFamily="18" charset="0"/>
              </a:rPr>
              <a:t>fpc</a:t>
            </a:r>
            <a:r>
              <a:rPr lang="en-US" sz="2000" b="0" i="0" u="none" strike="noStrike" baseline="0" dirty="0">
                <a:solidFill>
                  <a:srgbClr val="000000"/>
                </a:solidFill>
                <a:latin typeface="Times New Roman" panose="02020603050405020304" pitchFamily="18" charset="0"/>
              </a:rPr>
              <a:t>). </a:t>
            </a:r>
            <a:endParaRPr lang="en-PK" sz="2000" dirty="0"/>
          </a:p>
        </p:txBody>
      </p:sp>
    </p:spTree>
    <p:extLst>
      <p:ext uri="{BB962C8B-B14F-4D97-AF65-F5344CB8AC3E}">
        <p14:creationId xmlns:p14="http://schemas.microsoft.com/office/powerpoint/2010/main" val="4158813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9E036AF-87CE-40FB-B386-7A55D4BE6650}"/>
                  </a:ext>
                </a:extLst>
              </p14:cNvPr>
              <p14:cNvContentPartPr/>
              <p14:nvPr/>
            </p14:nvContentPartPr>
            <p14:xfrm>
              <a:off x="669960" y="196560"/>
              <a:ext cx="11297160" cy="1375560"/>
            </p14:xfrm>
          </p:contentPart>
        </mc:Choice>
        <mc:Fallback xmlns="">
          <p:pic>
            <p:nvPicPr>
              <p:cNvPr id="4" name="Ink 3">
                <a:extLst>
                  <a:ext uri="{FF2B5EF4-FFF2-40B4-BE49-F238E27FC236}">
                    <a16:creationId xmlns:a16="http://schemas.microsoft.com/office/drawing/2014/main" id="{79E036AF-87CE-40FB-B386-7A55D4BE6650}"/>
                  </a:ext>
                </a:extLst>
              </p:cNvPr>
              <p:cNvPicPr/>
              <p:nvPr/>
            </p:nvPicPr>
            <p:blipFill>
              <a:blip r:embed="rId3"/>
              <a:stretch>
                <a:fillRect/>
              </a:stretch>
            </p:blipFill>
            <p:spPr>
              <a:xfrm>
                <a:off x="660600" y="187200"/>
                <a:ext cx="11315880" cy="1394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88C5A22-4358-431F-ABA5-C3F7FA8385A3}"/>
                  </a:ext>
                </a:extLst>
              </p14:cNvPr>
              <p14:cNvContentPartPr/>
              <p14:nvPr/>
            </p14:nvContentPartPr>
            <p14:xfrm>
              <a:off x="375120" y="741240"/>
              <a:ext cx="11592000" cy="5653440"/>
            </p14:xfrm>
          </p:contentPart>
        </mc:Choice>
        <mc:Fallback xmlns="">
          <p:pic>
            <p:nvPicPr>
              <p:cNvPr id="5" name="Ink 4">
                <a:extLst>
                  <a:ext uri="{FF2B5EF4-FFF2-40B4-BE49-F238E27FC236}">
                    <a16:creationId xmlns:a16="http://schemas.microsoft.com/office/drawing/2014/main" id="{688C5A22-4358-431F-ABA5-C3F7FA8385A3}"/>
                  </a:ext>
                </a:extLst>
              </p:cNvPr>
              <p:cNvPicPr/>
              <p:nvPr/>
            </p:nvPicPr>
            <p:blipFill>
              <a:blip r:embed="rId5"/>
              <a:stretch>
                <a:fillRect/>
              </a:stretch>
            </p:blipFill>
            <p:spPr>
              <a:xfrm>
                <a:off x="365760" y="731880"/>
                <a:ext cx="11610720" cy="5672160"/>
              </a:xfrm>
              <a:prstGeom prst="rect">
                <a:avLst/>
              </a:prstGeom>
            </p:spPr>
          </p:pic>
        </mc:Fallback>
      </mc:AlternateContent>
    </p:spTree>
    <p:extLst>
      <p:ext uri="{BB962C8B-B14F-4D97-AF65-F5344CB8AC3E}">
        <p14:creationId xmlns:p14="http://schemas.microsoft.com/office/powerpoint/2010/main" val="1216897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095B0C6-CD7B-4581-A529-D7CFB902F2A8}"/>
                  </a:ext>
                </a:extLst>
              </p14:cNvPr>
              <p14:cNvContentPartPr/>
              <p14:nvPr/>
            </p14:nvContentPartPr>
            <p14:xfrm>
              <a:off x="1232280" y="232200"/>
              <a:ext cx="10109880" cy="5564160"/>
            </p14:xfrm>
          </p:contentPart>
        </mc:Choice>
        <mc:Fallback xmlns="">
          <p:pic>
            <p:nvPicPr>
              <p:cNvPr id="4" name="Ink 3">
                <a:extLst>
                  <a:ext uri="{FF2B5EF4-FFF2-40B4-BE49-F238E27FC236}">
                    <a16:creationId xmlns:a16="http://schemas.microsoft.com/office/drawing/2014/main" id="{B095B0C6-CD7B-4581-A529-D7CFB902F2A8}"/>
                  </a:ext>
                </a:extLst>
              </p:cNvPr>
              <p:cNvPicPr/>
              <p:nvPr/>
            </p:nvPicPr>
            <p:blipFill>
              <a:blip r:embed="rId3"/>
              <a:stretch>
                <a:fillRect/>
              </a:stretch>
            </p:blipFill>
            <p:spPr>
              <a:xfrm>
                <a:off x="1222920" y="222840"/>
                <a:ext cx="10128600" cy="5582880"/>
              </a:xfrm>
              <a:prstGeom prst="rect">
                <a:avLst/>
              </a:prstGeom>
            </p:spPr>
          </p:pic>
        </mc:Fallback>
      </mc:AlternateContent>
    </p:spTree>
    <p:extLst>
      <p:ext uri="{BB962C8B-B14F-4D97-AF65-F5344CB8AC3E}">
        <p14:creationId xmlns:p14="http://schemas.microsoft.com/office/powerpoint/2010/main" val="4122116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8D8E-F157-4B65-BA48-813B4D5D8672}"/>
              </a:ext>
            </a:extLst>
          </p:cNvPr>
          <p:cNvSpPr>
            <a:spLocks noGrp="1"/>
          </p:cNvSpPr>
          <p:nvPr>
            <p:ph type="title"/>
          </p:nvPr>
        </p:nvSpPr>
        <p:spPr>
          <a:xfrm>
            <a:off x="685166" y="370450"/>
            <a:ext cx="4781519" cy="1261403"/>
          </a:xfrm>
        </p:spPr>
        <p:txBody>
          <a:bodyPr vert="horz" lIns="91440" tIns="45720" rIns="91440" bIns="45720" rtlCol="0" anchor="ctr">
            <a:normAutofit/>
          </a:bodyPr>
          <a:lstStyle/>
          <a:p>
            <a:r>
              <a:rPr lang="en-US" dirty="0"/>
              <a:t>Random Sampling </a:t>
            </a:r>
          </a:p>
        </p:txBody>
      </p:sp>
      <p:sp>
        <p:nvSpPr>
          <p:cNvPr id="5" name="TextBox 4">
            <a:extLst>
              <a:ext uri="{FF2B5EF4-FFF2-40B4-BE49-F238E27FC236}">
                <a16:creationId xmlns:a16="http://schemas.microsoft.com/office/drawing/2014/main" id="{D827DE04-5B58-409E-B623-45E29F67AB44}"/>
              </a:ext>
            </a:extLst>
          </p:cNvPr>
          <p:cNvSpPr txBox="1"/>
          <p:nvPr/>
        </p:nvSpPr>
        <p:spPr>
          <a:xfrm>
            <a:off x="685166" y="2160589"/>
            <a:ext cx="5265467" cy="3930722"/>
          </a:xfrm>
          <a:prstGeom prst="rect">
            <a:avLst/>
          </a:prstGeom>
        </p:spPr>
        <p:txBody>
          <a:bodyPr vert="horz" lIns="91440" tIns="45720" rIns="91440" bIns="45720" rtlCol="0">
            <a:normAutofit/>
          </a:bodyPr>
          <a:lstStyle/>
          <a:p>
            <a:pPr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The basic idea of the statistical inference is that we are allowed to draw inferences or conclusions about a population based on the statistics computed from the sample data so that we could infer something about the parameters and obtain more information about the population. Thus we must make sure that the samples must be good representatives of the population and pay attention on the sampling bias and variability to ensure the validity of statistical inference</a:t>
            </a:r>
          </a:p>
        </p:txBody>
      </p:sp>
      <p:pic>
        <p:nvPicPr>
          <p:cNvPr id="6" name="Picture 5">
            <a:extLst>
              <a:ext uri="{FF2B5EF4-FFF2-40B4-BE49-F238E27FC236}">
                <a16:creationId xmlns:a16="http://schemas.microsoft.com/office/drawing/2014/main" id="{8ADC14C6-E29D-4E0F-B8FB-EEE9470C41A5}"/>
              </a:ext>
            </a:extLst>
          </p:cNvPr>
          <p:cNvPicPr>
            <a:picLocks noChangeAspect="1"/>
          </p:cNvPicPr>
          <p:nvPr/>
        </p:nvPicPr>
        <p:blipFill>
          <a:blip r:embed="rId2"/>
          <a:stretch>
            <a:fillRect/>
          </a:stretch>
        </p:blipFill>
        <p:spPr>
          <a:xfrm>
            <a:off x="6241369" y="712644"/>
            <a:ext cx="5449124" cy="5432711"/>
          </a:xfrm>
          <a:prstGeom prst="rect">
            <a:avLst/>
          </a:prstGeom>
        </p:spPr>
      </p:pic>
    </p:spTree>
    <p:extLst>
      <p:ext uri="{BB962C8B-B14F-4D97-AF65-F5344CB8AC3E}">
        <p14:creationId xmlns:p14="http://schemas.microsoft.com/office/powerpoint/2010/main" val="102841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E8C1-5B55-4A5C-A311-A228333C3E94}"/>
              </a:ext>
            </a:extLst>
          </p:cNvPr>
          <p:cNvSpPr>
            <a:spLocks noGrp="1"/>
          </p:cNvSpPr>
          <p:nvPr>
            <p:ph type="title"/>
          </p:nvPr>
        </p:nvSpPr>
        <p:spPr>
          <a:xfrm>
            <a:off x="677334" y="357093"/>
            <a:ext cx="8596668" cy="459545"/>
          </a:xfrm>
        </p:spPr>
        <p:txBody>
          <a:bodyPr>
            <a:normAutofit fontScale="90000"/>
          </a:bodyPr>
          <a:lstStyle/>
          <a:p>
            <a:r>
              <a:rPr lang="en-US" dirty="0"/>
              <a:t>Bias </a:t>
            </a:r>
            <a:endParaRPr lang="en-PK" dirty="0"/>
          </a:p>
        </p:txBody>
      </p:sp>
      <p:sp>
        <p:nvSpPr>
          <p:cNvPr id="3" name="Content Placeholder 2">
            <a:extLst>
              <a:ext uri="{FF2B5EF4-FFF2-40B4-BE49-F238E27FC236}">
                <a16:creationId xmlns:a16="http://schemas.microsoft.com/office/drawing/2014/main" id="{E5D2D1BC-9938-4D75-A6FF-98BD2DE77EBE}"/>
              </a:ext>
            </a:extLst>
          </p:cNvPr>
          <p:cNvSpPr>
            <a:spLocks noGrp="1"/>
          </p:cNvSpPr>
          <p:nvPr>
            <p:ph idx="1"/>
          </p:nvPr>
        </p:nvSpPr>
        <p:spPr>
          <a:xfrm>
            <a:off x="677334" y="1105512"/>
            <a:ext cx="10464278" cy="2144125"/>
          </a:xfrm>
        </p:spPr>
        <p:txBody>
          <a:bodyPr>
            <a:normAutofit/>
          </a:bodyPr>
          <a:lstStyle/>
          <a:p>
            <a:pPr marL="0" indent="0" algn="just">
              <a:buNone/>
            </a:pPr>
            <a:r>
              <a:rPr lang="en-US" sz="2000" dirty="0"/>
              <a:t>Any sampling procedure that produces inferences that consistently overestimate or consistently underestimate some characteristic of the population is said to be biased. To eliminate any possibility of bias in the sampling procedure, it is desirable to choose a random sample in the sense that the observations are made independently and at random.</a:t>
            </a:r>
            <a:endParaRPr lang="en-PK" sz="2000" dirty="0"/>
          </a:p>
        </p:txBody>
      </p:sp>
      <p:pic>
        <p:nvPicPr>
          <p:cNvPr id="4" name="Picture 3">
            <a:extLst>
              <a:ext uri="{FF2B5EF4-FFF2-40B4-BE49-F238E27FC236}">
                <a16:creationId xmlns:a16="http://schemas.microsoft.com/office/drawing/2014/main" id="{25AB84F6-11FF-4A9F-B20C-0270DDB4A51A}"/>
              </a:ext>
            </a:extLst>
          </p:cNvPr>
          <p:cNvPicPr>
            <a:picLocks noChangeAspect="1"/>
          </p:cNvPicPr>
          <p:nvPr/>
        </p:nvPicPr>
        <p:blipFill>
          <a:blip r:embed="rId2"/>
          <a:stretch>
            <a:fillRect/>
          </a:stretch>
        </p:blipFill>
        <p:spPr>
          <a:xfrm>
            <a:off x="677333" y="3249637"/>
            <a:ext cx="10464278" cy="2321169"/>
          </a:xfrm>
          <a:prstGeom prst="rect">
            <a:avLst/>
          </a:prstGeom>
        </p:spPr>
      </p:pic>
    </p:spTree>
    <p:extLst>
      <p:ext uri="{BB962C8B-B14F-4D97-AF65-F5344CB8AC3E}">
        <p14:creationId xmlns:p14="http://schemas.microsoft.com/office/powerpoint/2010/main" val="603904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34ED-3DF9-4C7C-9781-2E4EE955BCC6}"/>
              </a:ext>
            </a:extLst>
          </p:cNvPr>
          <p:cNvSpPr>
            <a:spLocks noGrp="1"/>
          </p:cNvSpPr>
          <p:nvPr>
            <p:ph type="title"/>
          </p:nvPr>
        </p:nvSpPr>
        <p:spPr>
          <a:xfrm>
            <a:off x="452251" y="314179"/>
            <a:ext cx="8596668" cy="684628"/>
          </a:xfrm>
        </p:spPr>
        <p:txBody>
          <a:bodyPr/>
          <a:lstStyle/>
          <a:p>
            <a:r>
              <a:rPr lang="en-US" dirty="0"/>
              <a:t>Importance</a:t>
            </a:r>
            <a:endParaRPr lang="en-PK" dirty="0"/>
          </a:p>
        </p:txBody>
      </p:sp>
      <p:sp>
        <p:nvSpPr>
          <p:cNvPr id="3" name="Content Placeholder 2">
            <a:extLst>
              <a:ext uri="{FF2B5EF4-FFF2-40B4-BE49-F238E27FC236}">
                <a16:creationId xmlns:a16="http://schemas.microsoft.com/office/drawing/2014/main" id="{46E8EB27-A318-4B83-AE75-0F8E56436E25}"/>
              </a:ext>
            </a:extLst>
          </p:cNvPr>
          <p:cNvSpPr>
            <a:spLocks noGrp="1"/>
          </p:cNvSpPr>
          <p:nvPr>
            <p:ph idx="1"/>
          </p:nvPr>
        </p:nvSpPr>
        <p:spPr>
          <a:xfrm>
            <a:off x="452250" y="1682287"/>
            <a:ext cx="10970715" cy="3297675"/>
          </a:xfrm>
        </p:spPr>
        <p:txBody>
          <a:bodyPr>
            <a:noAutofit/>
          </a:bodyPr>
          <a:lstStyle/>
          <a:p>
            <a:pPr algn="just"/>
            <a:r>
              <a:rPr lang="en-US" sz="2800" b="1" i="0" dirty="0">
                <a:solidFill>
                  <a:srgbClr val="222222"/>
                </a:solidFill>
                <a:effectLst/>
                <a:latin typeface="arial" panose="020B0604020202020204" pitchFamily="34" charset="0"/>
              </a:rPr>
              <a:t>Sampling distributions</a:t>
            </a:r>
            <a:r>
              <a:rPr lang="en-US" sz="2800" b="0" i="0" dirty="0">
                <a:solidFill>
                  <a:srgbClr val="222222"/>
                </a:solidFill>
                <a:effectLst/>
                <a:latin typeface="arial" panose="020B0604020202020204" pitchFamily="34" charset="0"/>
              </a:rPr>
              <a:t> are </a:t>
            </a:r>
            <a:r>
              <a:rPr lang="en-US" sz="2800" b="1" i="0" dirty="0">
                <a:solidFill>
                  <a:srgbClr val="222222"/>
                </a:solidFill>
                <a:effectLst/>
                <a:latin typeface="arial" panose="020B0604020202020204" pitchFamily="34" charset="0"/>
              </a:rPr>
              <a:t>important</a:t>
            </a:r>
            <a:r>
              <a:rPr lang="en-US" sz="2800" b="0" i="0" dirty="0">
                <a:solidFill>
                  <a:srgbClr val="222222"/>
                </a:solidFill>
                <a:effectLst/>
                <a:latin typeface="arial" panose="020B0604020202020204" pitchFamily="34" charset="0"/>
              </a:rPr>
              <a:t> for inferential statistics. In practice, one will collect </a:t>
            </a:r>
            <a:r>
              <a:rPr lang="en-US" sz="2800" b="1" i="0" dirty="0">
                <a:solidFill>
                  <a:srgbClr val="222222"/>
                </a:solidFill>
                <a:effectLst/>
                <a:latin typeface="arial" panose="020B0604020202020204" pitchFamily="34" charset="0"/>
              </a:rPr>
              <a:t>sample</a:t>
            </a:r>
            <a:r>
              <a:rPr lang="en-US" sz="2800" b="0" i="0" dirty="0">
                <a:solidFill>
                  <a:srgbClr val="222222"/>
                </a:solidFill>
                <a:effectLst/>
                <a:latin typeface="arial" panose="020B0604020202020204" pitchFamily="34" charset="0"/>
              </a:rPr>
              <a:t> data and, from these data, estimate parameters of the population </a:t>
            </a:r>
            <a:r>
              <a:rPr lang="en-US" sz="2800" b="1" i="0" dirty="0">
                <a:solidFill>
                  <a:srgbClr val="222222"/>
                </a:solidFill>
                <a:effectLst/>
                <a:latin typeface="arial" panose="020B0604020202020204" pitchFamily="34" charset="0"/>
              </a:rPr>
              <a:t>distribution</a:t>
            </a:r>
            <a:r>
              <a:rPr lang="en-US" sz="2800" b="0" i="0" dirty="0">
                <a:solidFill>
                  <a:srgbClr val="222222"/>
                </a:solidFill>
                <a:effectLst/>
                <a:latin typeface="arial" panose="020B0604020202020204" pitchFamily="34" charset="0"/>
              </a:rPr>
              <a:t>. Thus, knowledge of the </a:t>
            </a:r>
            <a:r>
              <a:rPr lang="en-US" sz="2800" b="1" i="0" dirty="0">
                <a:solidFill>
                  <a:srgbClr val="222222"/>
                </a:solidFill>
                <a:effectLst/>
                <a:latin typeface="arial" panose="020B0604020202020204" pitchFamily="34" charset="0"/>
              </a:rPr>
              <a:t>sampling distribution</a:t>
            </a:r>
            <a:r>
              <a:rPr lang="en-US" sz="2800" b="0" i="0" dirty="0">
                <a:solidFill>
                  <a:srgbClr val="222222"/>
                </a:solidFill>
                <a:effectLst/>
                <a:latin typeface="arial" panose="020B0604020202020204" pitchFamily="34" charset="0"/>
              </a:rPr>
              <a:t> can be very useful in making inferences about the overall population.</a:t>
            </a:r>
            <a:endParaRPr lang="en-PK" sz="2800" dirty="0"/>
          </a:p>
        </p:txBody>
      </p:sp>
    </p:spTree>
    <p:extLst>
      <p:ext uri="{BB962C8B-B14F-4D97-AF65-F5344CB8AC3E}">
        <p14:creationId xmlns:p14="http://schemas.microsoft.com/office/powerpoint/2010/main" val="3239043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45C83F-ACFC-43B4-AEAF-8F72341604C9}"/>
              </a:ext>
            </a:extLst>
          </p:cNvPr>
          <p:cNvSpPr txBox="1"/>
          <p:nvPr/>
        </p:nvSpPr>
        <p:spPr>
          <a:xfrm>
            <a:off x="633045" y="293635"/>
            <a:ext cx="6414868" cy="523220"/>
          </a:xfrm>
          <a:prstGeom prst="rect">
            <a:avLst/>
          </a:prstGeom>
          <a:noFill/>
        </p:spPr>
        <p:txBody>
          <a:bodyPr wrap="square">
            <a:spAutoFit/>
          </a:bodyPr>
          <a:lstStyle/>
          <a:p>
            <a:r>
              <a:rPr lang="en-US" sz="2800" b="1" i="0" u="none" strike="noStrike" baseline="0" dirty="0">
                <a:solidFill>
                  <a:srgbClr val="000000"/>
                </a:solidFill>
                <a:latin typeface="Times New Roman" panose="02020603050405020304" pitchFamily="18" charset="0"/>
              </a:rPr>
              <a:t>INFERENTIAL</a:t>
            </a:r>
            <a:r>
              <a:rPr lang="en-US" sz="1800" b="1" i="0" u="none" strike="noStrike" baseline="0" dirty="0">
                <a:solidFill>
                  <a:srgbClr val="000000"/>
                </a:solidFill>
                <a:latin typeface="Times New Roman" panose="02020603050405020304" pitchFamily="18" charset="0"/>
              </a:rPr>
              <a:t> </a:t>
            </a:r>
            <a:r>
              <a:rPr lang="en-US" sz="2800" b="1" i="0" u="none" strike="noStrike" baseline="0" dirty="0">
                <a:solidFill>
                  <a:srgbClr val="000000"/>
                </a:solidFill>
                <a:latin typeface="Times New Roman" panose="02020603050405020304" pitchFamily="18" charset="0"/>
              </a:rPr>
              <a:t>STATISTICS</a:t>
            </a:r>
            <a:r>
              <a:rPr lang="en-US" sz="1800" b="1" i="0" u="none" strike="noStrike" baseline="0" dirty="0">
                <a:solidFill>
                  <a:srgbClr val="000000"/>
                </a:solidFill>
                <a:latin typeface="Times New Roman" panose="02020603050405020304" pitchFamily="18" charset="0"/>
              </a:rPr>
              <a:t> </a:t>
            </a:r>
            <a:endParaRPr lang="en-PK" dirty="0"/>
          </a:p>
        </p:txBody>
      </p:sp>
      <p:sp>
        <p:nvSpPr>
          <p:cNvPr id="7" name="TextBox 6">
            <a:extLst>
              <a:ext uri="{FF2B5EF4-FFF2-40B4-BE49-F238E27FC236}">
                <a16:creationId xmlns:a16="http://schemas.microsoft.com/office/drawing/2014/main" id="{D726A807-E116-4932-9FE8-54F6786CC80F}"/>
              </a:ext>
            </a:extLst>
          </p:cNvPr>
          <p:cNvSpPr txBox="1"/>
          <p:nvPr/>
        </p:nvSpPr>
        <p:spPr>
          <a:xfrm>
            <a:off x="520503" y="816855"/>
            <a:ext cx="10733650" cy="1938992"/>
          </a:xfrm>
          <a:prstGeom prst="rect">
            <a:avLst/>
          </a:prstGeom>
          <a:noFill/>
        </p:spPr>
        <p:txBody>
          <a:bodyPr wrap="square">
            <a:spAutoFit/>
          </a:bodyPr>
          <a:lstStyle/>
          <a:p>
            <a:pPr algn="just"/>
            <a:r>
              <a:rPr lang="en-US" sz="2400" b="0" i="0" u="none" strike="noStrike" baseline="0" dirty="0">
                <a:solidFill>
                  <a:srgbClr val="000000"/>
                </a:solidFill>
                <a:latin typeface="Times New Roman" panose="02020603050405020304" pitchFamily="18" charset="0"/>
              </a:rPr>
              <a:t>That branch of Statistics which enables us to draw conclusions or inferences about various phenomena on the basis of real data collected on sample basis. In this regard, the first point to be noted is that statistical inference can be divided into two main branches --- estimation, and hypothesis-testing. Estimation itself can be further divided into two branches --- point estimation, and interval estimation </a:t>
            </a:r>
            <a:endParaRPr lang="en-PK" sz="2400" dirty="0"/>
          </a:p>
        </p:txBody>
      </p:sp>
      <p:pic>
        <p:nvPicPr>
          <p:cNvPr id="8" name="Picture 7">
            <a:extLst>
              <a:ext uri="{FF2B5EF4-FFF2-40B4-BE49-F238E27FC236}">
                <a16:creationId xmlns:a16="http://schemas.microsoft.com/office/drawing/2014/main" id="{8FBD3C60-4086-4919-8D6A-484D2440DE11}"/>
              </a:ext>
            </a:extLst>
          </p:cNvPr>
          <p:cNvPicPr>
            <a:picLocks noChangeAspect="1"/>
          </p:cNvPicPr>
          <p:nvPr/>
        </p:nvPicPr>
        <p:blipFill>
          <a:blip r:embed="rId2"/>
          <a:stretch>
            <a:fillRect/>
          </a:stretch>
        </p:blipFill>
        <p:spPr>
          <a:xfrm>
            <a:off x="6555688" y="2755847"/>
            <a:ext cx="4885668" cy="3949074"/>
          </a:xfrm>
          <a:prstGeom prst="rect">
            <a:avLst/>
          </a:prstGeom>
        </p:spPr>
      </p:pic>
      <p:sp>
        <p:nvSpPr>
          <p:cNvPr id="10" name="TextBox 9">
            <a:extLst>
              <a:ext uri="{FF2B5EF4-FFF2-40B4-BE49-F238E27FC236}">
                <a16:creationId xmlns:a16="http://schemas.microsoft.com/office/drawing/2014/main" id="{5F882163-6EC3-4B82-BE1A-FBD71B4117F9}"/>
              </a:ext>
            </a:extLst>
          </p:cNvPr>
          <p:cNvSpPr txBox="1"/>
          <p:nvPr/>
        </p:nvSpPr>
        <p:spPr>
          <a:xfrm>
            <a:off x="450310" y="5213720"/>
            <a:ext cx="6105378" cy="1200329"/>
          </a:xfrm>
          <a:prstGeom prst="rect">
            <a:avLst/>
          </a:prstGeom>
          <a:noFill/>
        </p:spPr>
        <p:txBody>
          <a:bodyPr wrap="square">
            <a:spAutoFit/>
          </a:bodyPr>
          <a:lstStyle/>
          <a:p>
            <a:pPr algn="just"/>
            <a:r>
              <a:rPr lang="en-US" sz="2400" b="0" i="0" u="none" strike="noStrike" baseline="0" dirty="0">
                <a:solidFill>
                  <a:srgbClr val="000000"/>
                </a:solidFill>
                <a:latin typeface="Times New Roman" panose="02020603050405020304" pitchFamily="18" charset="0"/>
              </a:rPr>
              <a:t>The second important point is that the concept of sampling distributions forms the basis for both estimation and hypothesis-testing, </a:t>
            </a:r>
            <a:endParaRPr lang="en-PK" sz="2400" dirty="0"/>
          </a:p>
        </p:txBody>
      </p:sp>
    </p:spTree>
    <p:extLst>
      <p:ext uri="{BB962C8B-B14F-4D97-AF65-F5344CB8AC3E}">
        <p14:creationId xmlns:p14="http://schemas.microsoft.com/office/powerpoint/2010/main" val="184628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6FFC3C-4182-4636-A836-17B977C1203A}"/>
              </a:ext>
            </a:extLst>
          </p:cNvPr>
          <p:cNvSpPr txBox="1"/>
          <p:nvPr/>
        </p:nvSpPr>
        <p:spPr>
          <a:xfrm>
            <a:off x="565484" y="1513110"/>
            <a:ext cx="10712116" cy="1569660"/>
          </a:xfrm>
          <a:prstGeom prst="rect">
            <a:avLst/>
          </a:prstGeom>
          <a:noFill/>
        </p:spPr>
        <p:txBody>
          <a:bodyPr wrap="square">
            <a:spAutoFit/>
          </a:bodyPr>
          <a:lstStyle/>
          <a:p>
            <a:pPr algn="just"/>
            <a:r>
              <a:rPr lang="en-US" sz="2400" b="0" i="0" dirty="0">
                <a:solidFill>
                  <a:srgbClr val="202124"/>
                </a:solidFill>
                <a:effectLst/>
                <a:latin typeface="arial" panose="020B0604020202020204" pitchFamily="34" charset="0"/>
              </a:rPr>
              <a:t>A </a:t>
            </a:r>
            <a:r>
              <a:rPr lang="en-US" sz="2400" b="1" i="0" dirty="0">
                <a:solidFill>
                  <a:srgbClr val="202124"/>
                </a:solidFill>
                <a:effectLst/>
                <a:latin typeface="arial" panose="020B0604020202020204" pitchFamily="34" charset="0"/>
              </a:rPr>
              <a:t>point estimate</a:t>
            </a:r>
            <a:r>
              <a:rPr lang="en-US" sz="2400" b="0" i="0" dirty="0">
                <a:solidFill>
                  <a:srgbClr val="202124"/>
                </a:solidFill>
                <a:effectLst/>
                <a:latin typeface="arial" panose="020B0604020202020204" pitchFamily="34" charset="0"/>
              </a:rPr>
              <a:t> is a single value </a:t>
            </a:r>
            <a:r>
              <a:rPr lang="en-US" sz="2400" b="1" i="0" dirty="0">
                <a:solidFill>
                  <a:srgbClr val="202124"/>
                </a:solidFill>
                <a:effectLst/>
                <a:latin typeface="arial" panose="020B0604020202020204" pitchFamily="34" charset="0"/>
              </a:rPr>
              <a:t>estimate</a:t>
            </a:r>
            <a:r>
              <a:rPr lang="en-US" sz="2400" b="0" i="0" dirty="0">
                <a:solidFill>
                  <a:srgbClr val="202124"/>
                </a:solidFill>
                <a:effectLst/>
                <a:latin typeface="arial" panose="020B0604020202020204" pitchFamily="34" charset="0"/>
              </a:rPr>
              <a:t> of a parameter. For instance, a sample mean is a </a:t>
            </a:r>
            <a:r>
              <a:rPr lang="en-US" sz="2400" b="1" i="0" dirty="0">
                <a:solidFill>
                  <a:srgbClr val="202124"/>
                </a:solidFill>
                <a:effectLst/>
                <a:latin typeface="arial" panose="020B0604020202020204" pitchFamily="34" charset="0"/>
              </a:rPr>
              <a:t>point estimate</a:t>
            </a:r>
            <a:r>
              <a:rPr lang="en-US" sz="2400" b="0" i="0" dirty="0">
                <a:solidFill>
                  <a:srgbClr val="202124"/>
                </a:solidFill>
                <a:effectLst/>
                <a:latin typeface="arial" panose="020B0604020202020204" pitchFamily="34" charset="0"/>
              </a:rPr>
              <a:t> of a population mean. An </a:t>
            </a:r>
            <a:r>
              <a:rPr lang="en-US" sz="2400" b="1" i="0" dirty="0">
                <a:solidFill>
                  <a:srgbClr val="202124"/>
                </a:solidFill>
                <a:effectLst/>
                <a:latin typeface="arial" panose="020B0604020202020204" pitchFamily="34" charset="0"/>
              </a:rPr>
              <a:t>interval estimate</a:t>
            </a:r>
            <a:r>
              <a:rPr lang="en-US" sz="2400" b="0" i="0" dirty="0">
                <a:solidFill>
                  <a:srgbClr val="202124"/>
                </a:solidFill>
                <a:effectLst/>
                <a:latin typeface="arial" panose="020B0604020202020204" pitchFamily="34" charset="0"/>
              </a:rPr>
              <a:t> gives you a range of values where the parameter is expected to lie. A confidence </a:t>
            </a:r>
            <a:r>
              <a:rPr lang="en-US" sz="2400" b="1" i="0" dirty="0">
                <a:solidFill>
                  <a:srgbClr val="202124"/>
                </a:solidFill>
                <a:effectLst/>
                <a:latin typeface="arial" panose="020B0604020202020204" pitchFamily="34" charset="0"/>
              </a:rPr>
              <a:t>interval</a:t>
            </a:r>
            <a:r>
              <a:rPr lang="en-US" sz="2400" b="0" i="0" dirty="0">
                <a:solidFill>
                  <a:srgbClr val="202124"/>
                </a:solidFill>
                <a:effectLst/>
                <a:latin typeface="arial" panose="020B0604020202020204" pitchFamily="34" charset="0"/>
              </a:rPr>
              <a:t> is the most common type of </a:t>
            </a:r>
            <a:r>
              <a:rPr lang="en-US" sz="2400" b="1" i="0" dirty="0">
                <a:solidFill>
                  <a:srgbClr val="202124"/>
                </a:solidFill>
                <a:effectLst/>
                <a:latin typeface="arial" panose="020B0604020202020204" pitchFamily="34" charset="0"/>
              </a:rPr>
              <a:t>interval estimate</a:t>
            </a:r>
            <a:r>
              <a:rPr lang="en-US" sz="2400" b="0" i="0" dirty="0">
                <a:solidFill>
                  <a:srgbClr val="202124"/>
                </a:solidFill>
                <a:effectLst/>
                <a:latin typeface="arial" panose="020B0604020202020204" pitchFamily="34" charset="0"/>
              </a:rPr>
              <a:t>.</a:t>
            </a:r>
            <a:endParaRPr lang="en-PK" sz="2400" dirty="0"/>
          </a:p>
        </p:txBody>
      </p:sp>
    </p:spTree>
    <p:extLst>
      <p:ext uri="{BB962C8B-B14F-4D97-AF65-F5344CB8AC3E}">
        <p14:creationId xmlns:p14="http://schemas.microsoft.com/office/powerpoint/2010/main" val="135217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F4B9D2-29EC-4948-927A-744851C2A11F}"/>
              </a:ext>
            </a:extLst>
          </p:cNvPr>
          <p:cNvSpPr txBox="1"/>
          <p:nvPr/>
        </p:nvSpPr>
        <p:spPr>
          <a:xfrm>
            <a:off x="309489" y="167026"/>
            <a:ext cx="6105378" cy="461665"/>
          </a:xfrm>
          <a:prstGeom prst="rect">
            <a:avLst/>
          </a:prstGeom>
          <a:noFill/>
        </p:spPr>
        <p:txBody>
          <a:bodyPr wrap="square">
            <a:spAutoFit/>
          </a:bodyPr>
          <a:lstStyle/>
          <a:p>
            <a:r>
              <a:rPr lang="en-US" sz="2400" b="1" i="0" u="none" strike="noStrike" baseline="0" dirty="0">
                <a:solidFill>
                  <a:srgbClr val="000000"/>
                </a:solidFill>
                <a:latin typeface="Times New Roman" panose="02020603050405020304" pitchFamily="18" charset="0"/>
              </a:rPr>
              <a:t>SAMPLING DISTRIBUTION </a:t>
            </a:r>
            <a:endParaRPr lang="en-PK" sz="2400" dirty="0"/>
          </a:p>
        </p:txBody>
      </p:sp>
      <p:sp>
        <p:nvSpPr>
          <p:cNvPr id="7" name="TextBox 6">
            <a:extLst>
              <a:ext uri="{FF2B5EF4-FFF2-40B4-BE49-F238E27FC236}">
                <a16:creationId xmlns:a16="http://schemas.microsoft.com/office/drawing/2014/main" id="{2FCB3613-356C-4334-B9C4-3107FA2EF9CA}"/>
              </a:ext>
            </a:extLst>
          </p:cNvPr>
          <p:cNvSpPr txBox="1"/>
          <p:nvPr/>
        </p:nvSpPr>
        <p:spPr>
          <a:xfrm>
            <a:off x="1083212" y="793711"/>
            <a:ext cx="9805182" cy="1323439"/>
          </a:xfrm>
          <a:prstGeom prst="rect">
            <a:avLst/>
          </a:prstGeom>
          <a:noFill/>
        </p:spPr>
        <p:txBody>
          <a:bodyPr wrap="square">
            <a:spAutoFit/>
          </a:bodyPr>
          <a:lstStyle/>
          <a:p>
            <a:pPr algn="just"/>
            <a:r>
              <a:rPr lang="en-US" sz="2000" b="0" i="0" u="none" strike="noStrike" baseline="0" dirty="0">
                <a:solidFill>
                  <a:srgbClr val="000000"/>
                </a:solidFill>
                <a:latin typeface="Times New Roman" panose="02020603050405020304" pitchFamily="18" charset="0"/>
              </a:rPr>
              <a:t>The probability distribution of any statistic (such as the mean, the standard deviation, the proportion of successes in a sample, etc.) is known as its sampling distribution. In this regard, the first point to be noted is that there are two ways of sampling --- sampling with replacement, and sampling without replacement. </a:t>
            </a:r>
            <a:endParaRPr lang="en-PK" sz="2000" dirty="0"/>
          </a:p>
        </p:txBody>
      </p:sp>
      <p:pic>
        <p:nvPicPr>
          <p:cNvPr id="8" name="Picture 7">
            <a:extLst>
              <a:ext uri="{FF2B5EF4-FFF2-40B4-BE49-F238E27FC236}">
                <a16:creationId xmlns:a16="http://schemas.microsoft.com/office/drawing/2014/main" id="{4365E843-F738-414D-934F-42BBE805B5D8}"/>
              </a:ext>
            </a:extLst>
          </p:cNvPr>
          <p:cNvPicPr>
            <a:picLocks noChangeAspect="1"/>
          </p:cNvPicPr>
          <p:nvPr/>
        </p:nvPicPr>
        <p:blipFill>
          <a:blip r:embed="rId2"/>
          <a:stretch>
            <a:fillRect/>
          </a:stretch>
        </p:blipFill>
        <p:spPr>
          <a:xfrm>
            <a:off x="355890" y="2141490"/>
            <a:ext cx="6781608" cy="1409720"/>
          </a:xfrm>
          <a:prstGeom prst="rect">
            <a:avLst/>
          </a:prstGeom>
        </p:spPr>
      </p:pic>
      <p:pic>
        <p:nvPicPr>
          <p:cNvPr id="9" name="Picture 8">
            <a:extLst>
              <a:ext uri="{FF2B5EF4-FFF2-40B4-BE49-F238E27FC236}">
                <a16:creationId xmlns:a16="http://schemas.microsoft.com/office/drawing/2014/main" id="{1FCCD9FA-E76C-4BF3-B6D3-53CEE2A57314}"/>
              </a:ext>
            </a:extLst>
          </p:cNvPr>
          <p:cNvPicPr>
            <a:picLocks noChangeAspect="1"/>
          </p:cNvPicPr>
          <p:nvPr/>
        </p:nvPicPr>
        <p:blipFill>
          <a:blip r:embed="rId3"/>
          <a:stretch>
            <a:fillRect/>
          </a:stretch>
        </p:blipFill>
        <p:spPr>
          <a:xfrm>
            <a:off x="3967604" y="3554006"/>
            <a:ext cx="7454849" cy="2102094"/>
          </a:xfrm>
          <a:prstGeom prst="rect">
            <a:avLst/>
          </a:prstGeom>
        </p:spPr>
      </p:pic>
      <p:sp>
        <p:nvSpPr>
          <p:cNvPr id="11" name="TextBox 10">
            <a:extLst>
              <a:ext uri="{FF2B5EF4-FFF2-40B4-BE49-F238E27FC236}">
                <a16:creationId xmlns:a16="http://schemas.microsoft.com/office/drawing/2014/main" id="{2037C21D-1F8A-43E0-9AA4-F109DE20A8AB}"/>
              </a:ext>
            </a:extLst>
          </p:cNvPr>
          <p:cNvSpPr txBox="1"/>
          <p:nvPr/>
        </p:nvSpPr>
        <p:spPr>
          <a:xfrm>
            <a:off x="844062" y="5741123"/>
            <a:ext cx="10789920" cy="707886"/>
          </a:xfrm>
          <a:prstGeom prst="rect">
            <a:avLst/>
          </a:prstGeom>
          <a:noFill/>
        </p:spPr>
        <p:txBody>
          <a:bodyPr wrap="square">
            <a:spAutoFit/>
          </a:bodyPr>
          <a:lstStyle/>
          <a:p>
            <a:pPr algn="just"/>
            <a:r>
              <a:rPr lang="en-US" sz="2000" b="0" i="0" u="none" strike="noStrike" baseline="0" dirty="0">
                <a:solidFill>
                  <a:srgbClr val="000000"/>
                </a:solidFill>
                <a:latin typeface="Times New Roman" panose="02020603050405020304" pitchFamily="18" charset="0"/>
              </a:rPr>
              <a:t>The square root of the variance is the standard deviation, and the standard deviation of a sampling distribution is termed as its standard error. </a:t>
            </a:r>
            <a:endParaRPr lang="en-PK" sz="2000" dirty="0"/>
          </a:p>
        </p:txBody>
      </p:sp>
    </p:spTree>
    <p:extLst>
      <p:ext uri="{BB962C8B-B14F-4D97-AF65-F5344CB8AC3E}">
        <p14:creationId xmlns:p14="http://schemas.microsoft.com/office/powerpoint/2010/main" val="3760300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ADFD66B-077A-4DE0-989D-D9AC987B820D}"/>
                  </a:ext>
                </a:extLst>
              </p14:cNvPr>
              <p14:cNvContentPartPr/>
              <p14:nvPr/>
            </p14:nvContentPartPr>
            <p14:xfrm>
              <a:off x="633960" y="107280"/>
              <a:ext cx="11556360" cy="3849480"/>
            </p14:xfrm>
          </p:contentPart>
        </mc:Choice>
        <mc:Fallback xmlns="">
          <p:pic>
            <p:nvPicPr>
              <p:cNvPr id="4" name="Ink 3">
                <a:extLst>
                  <a:ext uri="{FF2B5EF4-FFF2-40B4-BE49-F238E27FC236}">
                    <a16:creationId xmlns:a16="http://schemas.microsoft.com/office/drawing/2014/main" id="{BADFD66B-077A-4DE0-989D-D9AC987B820D}"/>
                  </a:ext>
                </a:extLst>
              </p:cNvPr>
              <p:cNvPicPr/>
              <p:nvPr/>
            </p:nvPicPr>
            <p:blipFill>
              <a:blip r:embed="rId3"/>
              <a:stretch>
                <a:fillRect/>
              </a:stretch>
            </p:blipFill>
            <p:spPr>
              <a:xfrm>
                <a:off x="624600" y="97920"/>
                <a:ext cx="11575080" cy="3868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FFDD7A7-898E-4366-95A8-70A9A4891068}"/>
                  </a:ext>
                </a:extLst>
              </p14:cNvPr>
              <p14:cNvContentPartPr/>
              <p14:nvPr/>
            </p14:nvContentPartPr>
            <p14:xfrm>
              <a:off x="902160" y="4036680"/>
              <a:ext cx="9788040" cy="2072160"/>
            </p14:xfrm>
          </p:contentPart>
        </mc:Choice>
        <mc:Fallback xmlns="">
          <p:pic>
            <p:nvPicPr>
              <p:cNvPr id="5" name="Ink 4">
                <a:extLst>
                  <a:ext uri="{FF2B5EF4-FFF2-40B4-BE49-F238E27FC236}">
                    <a16:creationId xmlns:a16="http://schemas.microsoft.com/office/drawing/2014/main" id="{EFFDD7A7-898E-4366-95A8-70A9A4891068}"/>
                  </a:ext>
                </a:extLst>
              </p:cNvPr>
              <p:cNvPicPr/>
              <p:nvPr/>
            </p:nvPicPr>
            <p:blipFill>
              <a:blip r:embed="rId5"/>
              <a:stretch>
                <a:fillRect/>
              </a:stretch>
            </p:blipFill>
            <p:spPr>
              <a:xfrm>
                <a:off x="892800" y="4027320"/>
                <a:ext cx="9806760" cy="2090880"/>
              </a:xfrm>
              <a:prstGeom prst="rect">
                <a:avLst/>
              </a:prstGeom>
            </p:spPr>
          </p:pic>
        </mc:Fallback>
      </mc:AlternateContent>
    </p:spTree>
    <p:extLst>
      <p:ext uri="{BB962C8B-B14F-4D97-AF65-F5344CB8AC3E}">
        <p14:creationId xmlns:p14="http://schemas.microsoft.com/office/powerpoint/2010/main" val="1263406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8B30FB7-40F1-49F5-B273-823B72264775}"/>
                  </a:ext>
                </a:extLst>
              </p14:cNvPr>
              <p14:cNvContentPartPr/>
              <p14:nvPr/>
            </p14:nvContentPartPr>
            <p14:xfrm>
              <a:off x="875160" y="598320"/>
              <a:ext cx="10806480" cy="5510520"/>
            </p14:xfrm>
          </p:contentPart>
        </mc:Choice>
        <mc:Fallback xmlns="">
          <p:pic>
            <p:nvPicPr>
              <p:cNvPr id="4" name="Ink 3">
                <a:extLst>
                  <a:ext uri="{FF2B5EF4-FFF2-40B4-BE49-F238E27FC236}">
                    <a16:creationId xmlns:a16="http://schemas.microsoft.com/office/drawing/2014/main" id="{D8B30FB7-40F1-49F5-B273-823B72264775}"/>
                  </a:ext>
                </a:extLst>
              </p:cNvPr>
              <p:cNvPicPr/>
              <p:nvPr/>
            </p:nvPicPr>
            <p:blipFill>
              <a:blip r:embed="rId3"/>
              <a:stretch>
                <a:fillRect/>
              </a:stretch>
            </p:blipFill>
            <p:spPr>
              <a:xfrm>
                <a:off x="865800" y="588960"/>
                <a:ext cx="10825200" cy="5529240"/>
              </a:xfrm>
              <a:prstGeom prst="rect">
                <a:avLst/>
              </a:prstGeom>
            </p:spPr>
          </p:pic>
        </mc:Fallback>
      </mc:AlternateContent>
    </p:spTree>
    <p:extLst>
      <p:ext uri="{BB962C8B-B14F-4D97-AF65-F5344CB8AC3E}">
        <p14:creationId xmlns:p14="http://schemas.microsoft.com/office/powerpoint/2010/main" val="5774839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TotalTime>
  <Words>470</Words>
  <Application>Microsoft Office PowerPoint</Application>
  <PresentationFormat>Widescreen</PresentationFormat>
  <Paragraphs>18</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vt:lpstr>
      <vt:lpstr>Calibri</vt:lpstr>
      <vt:lpstr>Times New Roman</vt:lpstr>
      <vt:lpstr>Trebuchet MS</vt:lpstr>
      <vt:lpstr>Wingdings 3</vt:lpstr>
      <vt:lpstr>Facet</vt:lpstr>
      <vt:lpstr>Fundamental Sampling Distributions and Data Descriptions: Random Sampling, Sampling Distribution of Means and Variance </vt:lpstr>
      <vt:lpstr>Random Sampling </vt:lpstr>
      <vt:lpstr>Bias </vt:lpstr>
      <vt:lpstr>Importance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Sampling Distributions and Data Descriptions:  Random Sampling, Sampling Distributions, Sampling Distribution of Means and Variance.</dc:title>
  <dc:creator>Dr Asia Anjum</dc:creator>
  <cp:lastModifiedBy>Muhammad Akhlaq Farooq</cp:lastModifiedBy>
  <cp:revision>13</cp:revision>
  <dcterms:created xsi:type="dcterms:W3CDTF">2020-11-08T15:36:43Z</dcterms:created>
  <dcterms:modified xsi:type="dcterms:W3CDTF">2021-05-04T04:59:05Z</dcterms:modified>
</cp:coreProperties>
</file>