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78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075" autoAdjust="0"/>
  </p:normalViewPr>
  <p:slideViewPr>
    <p:cSldViewPr snapToGrid="0">
      <p:cViewPr varScale="1">
        <p:scale>
          <a:sx n="48" d="100"/>
          <a:sy n="48" d="100"/>
        </p:scale>
        <p:origin x="9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11:49.2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1216 571 0,'0'0'0,"-25"0"47,25 24 140,0 1-171,0 0 0,0-50 77,0 0-77,0 1 0</inkml:trace>
  <inkml:trace contextRef="#ctx0" brushRef="#br1" timeOffset="10712.88">1464 1141 0,'0'-25'31,"0"1"-15,-25 24 15,0 0 0,25 24 48,0 26-79,-25-25 15,25 24-15,0 26 16,-25-1-1,25-49 17,0 0-17,25-25 1,0-25 0,0 0-1,74 0 1,-25 1-1,-49-1-15,50 0 16,-75 0 0</inkml:trace>
  <inkml:trace contextRef="#ctx0" brushRef="#br1" timeOffset="11046.08">1588 992 0,'-25'0'16,"25"-25"31,25 1-32,-1-1-15,26 0 16,-25 0 0,0 0-16,24-24 15,-24 49 1</inkml:trace>
  <inkml:trace contextRef="#ctx0" brushRef="#br1" timeOffset="11278.8">1612 1092 0,'-24'24'31,"24"-48"-15,24 24-1,26-50 1,0 25 0,-26 25-16</inkml:trace>
  <inkml:trace contextRef="#ctx0" brushRef="#br1" timeOffset="11545.16">2208 719 0,'25'-24'31,"-25"-1"0,0 74-31,-25-24 16,-25 174-1,1-50 1,-1-25 0,25-50-1</inkml:trace>
  <inkml:trace contextRef="#ctx0" brushRef="#br1" timeOffset="11813.01">1985 943 0,'0'0'15,"0"-25"1,-25 25-1,25 25 17,0-1-32,25 51 15,49-1 1,-24 26 0,24-26-1,0-24 1,1-1-1</inkml:trace>
  <inkml:trace contextRef="#ctx0" brushRef="#br1" timeOffset="12279.45">2729 868 0,'0'0'16,"-25"-25"0,0 1-16,0 24 15,-24-25 1,24 50 0,-49 49-1,24 25 1,50 1-1,0-26 17,25-74-32,24 0 15,1-25 1,0-49 0,-1-26-1,-24 26 1,-25 49-1,0 50 17,25 74-17,-25 1 1,25-26 0,-25-24-16</inkml:trace>
  <inkml:trace contextRef="#ctx0" brushRef="#br1" timeOffset="12848.02">2902 794 0,'0'0'0,"0"-25"31,0 0-31,0 50 16,0 49-1,25 26 1,-25-26 0,25 1-1,-25-51-15,0 1 16,0-74 15,25-51-15,0 26 15,-1 49-15,1 25-1,0 50 1,0 24 0,-25 1-1,25-75 1,-1-50-1,-24 25 1,50-74 0,0 24-1,-25 26 1,24 74 0,1 49-1,-25-24 1,-25 24-1,24 25 1,1-49-16,0-50 16,-25 25-16</inkml:trace>
  <inkml:trace contextRef="#ctx0" brushRef="#br1" timeOffset="13098.83">3671 670 0,'0'0'0,"25"0"0,-50 0 47,25 25-31,-24-25-16,48 74 16,-24 0-1,0-24-15,0 99 31,0-75-31,25 100 16,-25-25 0,0-75-1</inkml:trace>
  <inkml:trace contextRef="#ctx0" brushRef="#br1" timeOffset="13397.29">3647 918 0,'0'0'0,"0"-99"15,0 74 1,24 0-16,26-25 31,0 26-31,-1 48 16,1 26 15,-50 74-15,0-25-1,-50-24 1,25-26 0,1-49-1</inkml:trace>
  <inkml:trace contextRef="#ctx0" brushRef="#br1" timeOffset="13630.65">3944 496 0,'0'0'16,"0"-25"-16,25 25 0,-25 25 31,0 25-16,0-1 1,25 26-16,-25-1 16,0 1-16,0-26 15,25 100 1,-25-99-16</inkml:trace>
  <inkml:trace contextRef="#ctx0" brushRef="#br1" timeOffset="13963.71">4292 967 0,'0'-24'16,"24"24"-1,1-25-15,0 25 16,0-50-1,-25 25 1,25 1 0,-25-1-1,-25 25-15,0 0 16,0 0-16,-24 74 16,24 1-1,0 24 1,50-49-1,0 24 1,49-49 0</inkml:trace>
  <inkml:trace contextRef="#ctx0" brushRef="#br1" timeOffset="14664.36">1340 2332 0,'0'0'0,"-25"0"16,0-25 15,25 0-15,25 25 0,0 0-16,-1 0 15,125-25 1,-74 1-1,98-1 1,224-50 0,-74 1-1,24-25 1,0 0 15,-49 24-31,-25 1 31,-75-1-15,-123 50-16,-1 1 16,1-1-1,-51 0 1,-24 0 0,25 25-1,0 0-15</inkml:trace>
  <inkml:trace contextRef="#ctx0" brushRef="#br1" timeOffset="15095.7">5333 645 0,'0'0'16,"0"-25"-1,0 50 63,25-25-46,0-25-32,-25 0 31,0 1-16,-25 24 1</inkml:trace>
  <inkml:trace contextRef="#ctx0" brushRef="#br1" timeOffset="15433.01">5433 943 0,'0'0'0,"0"24"47,25-24-31,-25 25-1,24-25 1,1 0 47,-50 0-32,1 25-16</inkml:trace>
  <inkml:trace contextRef="#ctx0" brushRef="#br1" timeOffset="17212.25">6549 546 0,'0'0'0,"0"-25"16,0 0-1,-25 50 17,25 25-17,-25 74 1,-24 99 0,24-124-1,0-24 1,0-75-1,25-50 1,0 0 0,50-99-1,-25 1 1,49-26 0,-24 75-1,-1 74 1,-24 0 15,25 50-15,-1 99-1,-49 50 1,0-1 0,0-24-1,0-50 1,0-49-1,0-25 1</inkml:trace>
  <inkml:trace contextRef="#ctx0" brushRef="#br1" timeOffset="17396.68">6450 1092 0,'0'0'0,"-50"0"16,50-25 15,50 0-15,-25 0-16,24 0 16,75-24-1</inkml:trace>
  <inkml:trace contextRef="#ctx0" brushRef="#br1" timeOffset="17796.23">7045 918 0,'0'49'15,"0"-24"1,-25 0-1,25 25 1,0 24 0,-24-24-1,24-75 1,0 0 0,0-24-1,24-51 1,-24 75-16,25-49 15,25 49 1,-1 25 0,26 50-1,-50 24 1,-1 26 0,-24-26-1</inkml:trace>
  <inkml:trace contextRef="#ctx0" brushRef="#br1" timeOffset="18280.64">8385 794 0,'0'0'0,"-25"25"31,0-25-31,25 24 31,25-24-15,49-24 0,26-1-1,-51-25 1,-49 25 0,-25 1-1,-24 48 1,-50 51-1,-1 24 1,51 0 0,24 1-1,75-51 1,-1-49 0,1 0-16,99-49 15</inkml:trace>
  <inkml:trace contextRef="#ctx0" brushRef="#br1" timeOffset="18513.08">8906 496 0,'0'0'0,"25"-49"16,-50 73 30,25 51-46,-25-1 16,0 100 0,0-75-16,25 75 15,25-75 1,25-74 0</inkml:trace>
  <inkml:trace contextRef="#ctx0" brushRef="#br1" timeOffset="18846.93">9154 918 0,'0'0'0,"25"0"15,-25-25 1,74-49 15,-49 49-15,0 0-16,-1-25 15,-24 26 1,-24-1 0,-76 74-1,26 26 1,0 24 0,49-25-1,25 1 1,49-25 15,51-50-15,24-50-16</inkml:trace>
  <inkml:trace contextRef="#ctx0" brushRef="#br1" timeOffset="19063.55">9625 695 0,'0'0'0,"0"-25"15,-25 25 1,-49 49 0,24 26-1,25-1 1,25 25 0,25-49-1,25-50 1,74-50-1</inkml:trace>
  <inkml:trace contextRef="#ctx0" brushRef="#br1" timeOffset="19280.5">10072 347 0,'0'0'0,"24"-74"15,-24 49 1,-49 25-1,24 74 1,0 26 0,0 73-1,50 1 1,0-25 0,-25-100-16,25-24 15</inkml:trace>
  <inkml:trace contextRef="#ctx0" brushRef="#br1" timeOffset="19613.16">9997 769 0,'0'0'0,"25"-74"15,-25 49 1,0 0-16,25 25 15,49-25 1,1 75 0,-26-25-16,1 74 15,-25 0 1,-50-49 0,25-26-1,0-48 16,25-51-15,24-74 0,1 25-1,-25 100-15</inkml:trace>
  <inkml:trace contextRef="#ctx0" brushRef="#br1" timeOffset="19796.68">10692 521 0,'0'25'15,"0"-50"-15,0 75 16,25-1 0,-25 26-1,0-1 1,0 0 0,0-24-1,0-25 1</inkml:trace>
  <inkml:trace contextRef="#ctx0" brushRef="#br1" timeOffset="19963.38">10717 422 0,'0'0'0,"-25"-50"16,25 25-16,-25 25 15,25-25 1,-25 25 0</inkml:trace>
  <inkml:trace contextRef="#ctx0" brushRef="#br1" timeOffset="20766.8">10989 496 0,'25'0'16,"-50"25"15,25 0-15,-24 24-16,-1 1 15,25 49 1,25 0-1,74-49 1,75-50 0,-1-25-1,-24-49 1,-75-25 0,-74 49-16,0 0 15,-99 50 16,-25 25-15,50 50 0,49-26-1,25-24 1,74 0 0,26-50-1,-1-25 1,-50 26-1,1 48 17,-25 1-32,24 0 15,51 0 1,-1-25 0,25-25-1,-25-49 1,-74-1 15,-25-74-15,-25-24-1,-24 24 1,49 99 0,-25 50-1,0 25 1,25 0-16,25 124 15,-25 49 1,49 1 0,-24-26-1,25-74 1,-25-24 0</inkml:trace>
  <inkml:trace contextRef="#ctx0" brushRef="#br1" timeOffset="21829.71">13098 198 0,'0'-49'31,"-25"49"0,-24 25-15,49-1-16,-75 76 16,50 49-1,1-1 1,48-24 0,-24 25-1,0 25 1,-24-25 15,-1-50-31</inkml:trace>
  <inkml:trace contextRef="#ctx0" brushRef="#br1" timeOffset="22013.44">12701 992 0,'0'0'0,"-25"-25"0,25 1 15,0-1 1,25-25 0,74 1-1,25 24 1,-49 0-16</inkml:trace>
  <inkml:trace contextRef="#ctx0" brushRef="#br1" timeOffset="22213.68">13445 645 0,'0'-25'31,"0"50"-15,0 0 0,0 49-1,25 1 1,-25-1-1,25-24 1,-25-26 0</inkml:trace>
  <inkml:trace contextRef="#ctx0" brushRef="#br1" timeOffset="22330.25">13396 645 0,'0'0'0,"0"-25"0,0 0 16,-25 1 0</inkml:trace>
  <inkml:trace contextRef="#ctx0" brushRef="#br1" timeOffset="22596.95">13669 719 0,'0'0'0,"24"0"15,1 50 1,-25-25 0,0 24-1,0-24 32,25-74-31,-25 24-1,50-50 1,-1-24 0,1 50-16</inkml:trace>
  <inkml:trace contextRef="#ctx0" brushRef="#br1" timeOffset="23099.86">14190 695 0,'0'0'0,"0"74"31,0-49-15,0 0 0,0-50 30,24 0-30,1-74 0,0 74-16,0 0 15,0 0-15,24 25 16,-24 25 0,-25 74-1,0-74 1,-25 25-1,50-75 17,-25-25-17,50 26-15,-1-51 16,-24 50 0,0-24-1,0 49-15,49 25 31,-49 24-15,0 50 0,0-24-1</inkml:trace>
  <inkml:trace contextRef="#ctx0" brushRef="#br1" timeOffset="24414.04">15901 620 0,'0'25'32,"0"0"-17,0 24 1,-25 1-16,25 24 16,-24 1 15,24-50-16,24-75 17,1-24-17,25-1 1,-1 1 0,-24 74-1,0 0 1,0 74-1,0 1 1,-25-26-16,0-24 16,0 0-1,0-75 17,0 1-32,49-51 31,1 26-16,-25 49 1,0 25 0,-1 75-1,1 24 1,0 0 0,0-49-1,24-50-15</inkml:trace>
  <inkml:trace contextRef="#ctx0" brushRef="#br1" timeOffset="24780.19">16670 595 0,'0'-24'16,"0"48"-16,0-73 15,-25 74 1,1-1-1,-51 51 1,26 24 0,49-25-1,0-49-15,24-25 16,51-25 0,-26-24-1,1-26 1,-25 51-1,0 48 17,-25 51-17,25 24 1,-25-25 0,0-49-1</inkml:trace>
  <inkml:trace contextRef="#ctx0" brushRef="#br1" timeOffset="25180.7">16918 695 0,'0'0'0,"0"-25"16,25 25-1,-25 25 1,25-1-1,-25 76 1,25-26 0,-25-49-1,25-50 17,-1 0-17,1-24-15,50-51 31,-51 76-31,26-26 16,-25 50 0,0 50-1,-1 24 1,1 0 0,-25-24-1,25-50 1</inkml:trace>
  <inkml:trace contextRef="#ctx0" brushRef="#br1" timeOffset="25513.38">17464 620 0,'25'-25'16,"-50"50"-16,50-74 16,-25 73-1,-25 51 16,25 24-15,25-49 0,25-50-1,-26 0 1,26-75 0,24 1-1,-49-1 1,0 75 15,-25 25-31,25 25 16,0 24-1,24 1 1,-24-51 0</inkml:trace>
  <inkml:trace contextRef="#ctx0" brushRef="#br1" timeOffset="25930.23">18481 198 0,'0'0'15,"25"-49"1,-25 24-1,-25 25 48,0 0-63,25 25 16,-24 0-16,-51 49 15,50 25 16,1 25-15,-1 50 0,-25-25-1,50-75-15,0 75 16,-25-50 0,1-24-1,-1-26 1</inkml:trace>
  <inkml:trace contextRef="#ctx0" brushRef="#br1" timeOffset="26163.73">18084 744 0,'0'0'0,"0"-49"15,25 24 32,25 25-31,-1 0-16,1-25 16,49 25-1,-49-25-15</inkml:trace>
  <inkml:trace contextRef="#ctx0" brushRef="#br1" timeOffset="26730.91">19225 447 0,'0'0'0,"0"-25"15,0 0-15,0 0 16,-24 0-1,-1 0 1,-25 25 0,-49 50-1,0 49 1,24 25 0,50-49-1,1-50 16,73-25-15,75-50 0,-24-24-1,-26-26 1,-49 51 0,0 49-1,-25 49 1,49 26-1,-24 24 1,25-74 0,-1 0-1</inkml:trace>
  <inkml:trace contextRef="#ctx0" brushRef="#br1" timeOffset="26946.74">19647 397 0,'0'-25'15,"0"50"-15,0-100 16,-25 75 0,-24 0-16,24 25 15,-74 99 1,74-24 0,50 24-1,24-75 1,50-49-1,-24-25-15</inkml:trace>
  <inkml:trace contextRef="#ctx0" brushRef="#br1" timeOffset="27180.39">20044 149 0,'0'0'0,"0"-25"0,0 0 31,-25 25-15,0 75 0,25 24-1,0 75 1,25-26 0,0-24-1,0-74 1,0-50-16</inkml:trace>
  <inkml:trace contextRef="#ctx0" brushRef="#br1" timeOffset="27664.93">20019 595 0,'0'0'16,"-25"-24"-16,1-1 15,24 0 16,49 0-15,26-24 0,24-1-1,-50 25 1,-49 0 0,0 50-1,-24 99 1,-1-25-1,50 1 1,-1-51 15,1-24-31,25-50 16,24-24 0,-49-26-1,0-24 1,-25 74 15,50 75 0,-26-1-15,26 75 0,-25 50-1,-25-124-15</inkml:trace>
  <inkml:trace contextRef="#ctx0" brushRef="#br1" timeOffset="27980.55">20689 695 0,'25'-50'16,"-50"100"-16,75-150 0,-26 51 16,1 74 30,-25 24-30,0 1 0,-49 74-1,24-124 1,50-25 0,-25-25-1,49-49 1,1-25-1,-1 50 1,1 49 0</inkml:trace>
  <inkml:trace contextRef="#ctx0" brushRef="#br1" timeOffset="28466.08">20987 571 0,'0'0'0,"24"0"15,1 24 1,25-24 0,-25 0-1,24-24 1,-24 24 0,-25-25-1,0 50 16,-25-1-15,50 26 0,25 0-1,24-50 1,1-50 0,24-49 15,-25-25-16,1 24 1,-1 51 0,1 24-1,-26 50 1,26 49 0,-75-49-16,24 99 15,-24-49 1,-24-1-1,-51 0 1,-24-49 0</inkml:trace>
  <inkml:trace contextRef="#ctx0" brushRef="#br1" timeOffset="29597.81">23839 0 0,'0'0'0,"0"25"78,-24 0-63,-1 49-15,25-24 16,-25 24-16,25 50 31,25-74-31,0-1 16,49 26-1,75-50 1,0-75 0</inkml:trace>
  <inkml:trace contextRef="#ctx0" brushRef="#br1" timeOffset="29798.76">24336 322 0,'24'0'31,"-24"-24"-31,-24 24 16,-1 74-1,25 1 1,25-26 0,-25-24-16,24 25 31</inkml:trace>
  <inkml:trace contextRef="#ctx0" brushRef="#br1" timeOffset="29915.49">24460 322 0,'0'0'16,"0"-24"-16,-25-26 15</inkml:trace>
  <inkml:trace contextRef="#ctx0" brushRef="#br1" timeOffset="30363.81">24857 273 0,'-25'0'15,"0"0"1,-49 0-16,24 25 15,-24-1 1,74 26 0,24-25-1,76-25 1,-26 25 0,0 0-1,-74 74 1,25 0-1,0 50 1,-50 0 0,0 0-1,-24-25 1,-1-75-16,-24 1 16,-1-50 15,26-50-16,-1-99 1,50-24 0,50-1-1,-25 75-15</inkml:trace>
  <inkml:trace contextRef="#ctx0" brushRef="#br1" timeOffset="30813.97">25129 298 0,'0'0'0,"25"0"47,-25 49-47,0 1 16,0 0-16,0 24 15,0 0 1,0 75 0,-25-74-1,25-51 1,0 1 0,25-74-1,0-1-15,49-74 16,1 0-1,-25 50 1,-1 74 0,-49-25-1,50 99 1,-50 25 0,49 1-1,-24-26 16,25-49-31</inkml:trace>
  <inkml:trace contextRef="#ctx0" brushRef="#br1" timeOffset="31081.01">25898 248 0,'0'0'0,"0"-50"0,25 26 16,-50-1-1,-24 74 32,49 1-47,-25 74 16,0 25 0,25 0-1,25-25 16,0-99-31,49 24 16,-49-49-16</inkml:trace>
  <inkml:trace contextRef="#ctx0" brushRef="#br1" timeOffset="31247.64">25799 645 0,'-25'-25'16,"25"0"-16,0 1 16,25-1-1,50 0 1,-1 0-16</inkml:trace>
  <inkml:trace contextRef="#ctx0" brushRef="#br1" timeOffset="31997.29">27436 347 0,'0'0'0,"0"-25"0,-24 1 15,24-1 1,0 50 15,0-1-15,0 150-1,0 25 1,-25-26 0,0-74-1,25-74 1,0 0 15,25-50-31,49-49 31,26-25-15,-26 49 0,0 50-1,-24 0-15,-25 50 16,-25 49 0,-25-25-1,-74 1 1,-25-50-1,0-25 1,74-25 0,25-25-1,50-49 1</inkml:trace>
  <inkml:trace contextRef="#ctx0" brushRef="#br1" timeOffset="32397.72">27957 794 0,'25'0'0,"-25"25"32,-25-1-17,25 1-15,0 0 16,25 25-1,25-26 1,-1 1 0,26-50-1,-25-24 1,-50 24-16,24-49 16,-24 24-1,0 25 32,-24 100-31,24 49-1,24-25 1,1-25 0,25-49-1</inkml:trace>
  <inkml:trace contextRef="#ctx0" brushRef="#br1" timeOffset="32630.8">28528 496 0,'0'0'16,"0"-49"-16,25 24 0,-25 50 47,0-1-32,25 26 1,-1 74 0,26 50-1,-25-50 1,-25-75-16</inkml:trace>
  <inkml:trace contextRef="#ctx0" brushRef="#br1" timeOffset="33065.01">28900 571 0,'0'0'0,"25"-50"15,-50 50-15,25 50 47,0-26-47,0 100 31,0-49-31,25-1 16,-25-24 0,0-25-1,50-50 1,24-25 0,0-24-1,1 24 1,-26 25-1,1 25 1,-50 75 0,0-1-1,-74 25 17,49-74-32,-25 0 31,-24-50-16,74 0-15</inkml:trace>
  <inkml:trace contextRef="#ctx0" brushRef="#br1" timeOffset="33531.41">30066 546 0,'0'-25'31,"-25"25"-15,0 0-1,1 25-15,-76 0 16,76 24 0,-26 1-1,25-1 1,100 26 0,24-50-1,-25-25 1,75 49-1,-124-24 1,-25 25 0,-50-1-1,-74 26 1,0-50 0,50-25-1</inkml:trace>
  <inkml:trace contextRef="#ctx0" brushRef="#br1" timeOffset="35505.6">31430 0 0,'-24'0'110,"-1"0"-64,0 0-14</inkml:trace>
  <inkml:trace contextRef="#ctx0" brushRef="#br1" timeOffset="35719.83">31133 0 0,'0'0'0,"-50"0"31</inkml:trace>
  <inkml:trace contextRef="#ctx0" brushRef="#br1" timeOffset="36564.79">31034 496 0,'24'0'31,"-24"-25"16,0 50-16,-24 25-31,24-25 16,0 49-16,0 50 15,0 0 1,0-50 0,-25-49-1,25 0 16,25-25-31</inkml:trace>
  <inkml:trace contextRef="#ctx0" brushRef="#br1" timeOffset="36747.97">30909 819 0,'0'0'15,"0"-25"1,0 0 15,25 25-15,25 0-16,49-50 15,25 26 1</inkml:trace>
  <inkml:trace contextRef="#ctx0" brushRef="#br1" timeOffset="37164.49">31356 620 0,'0'-25'15,"0"1"32,0 73-15,0-24-32,0 25 15,0 24 1,0 25-1,25-74 1,-25 0 15,0-50-15,49-25 0,-24-24-1,0 49 1,0 0-1,0 50 17,24 50-17,-24 24 1,-25 0 0,50-74-1,-26 0-15</inkml:trace>
  <inkml:trace contextRef="#ctx0" brushRef="#br1" timeOffset="37764.57">32075 794 0,'0'0'0,"25"-75"16,-25 51-16,-25-1 16,-49 50-1,0 24 16,24 50-15,25-24 0,25-50-1,75-25 1,24-25 0,-25-25-1,-24 25 1,-25 1-1,-1 24 1,1 74 0,25 0-1,24-24 1,1-25 0,-1 0 15,1-50-16,-26-50 1,-49-73 0,0-26-1,-25 25 1,25 100 0,0 98 15,-24 75-16,24 50 1,0-1 0,24-24-1,-24-99 1</inkml:trace>
  <inkml:trace contextRef="#ctx0" brushRef="#br1" timeOffset="37930.99">32572 943 0,'0'0'0,"0"-25"0,-25 25 16,25-25 0,49 0-1,75 0 1,-49 1-16</inkml:trace>
  <inkml:trace contextRef="#ctx0" brushRef="#br1" timeOffset="39998.23">1389 2754 0,'0'-25'78,"0"50"16,25-1-94,-25 26 16,0 0-16,25-1 15,-25 26-15,0 49 16,0-25 0,0-25-1,0-98 48,25-26-63,-1 25 15,26-74 1,0 49 0,24 26-1,0 24 1,-24 49-1,0 26 1,-25 24 0,-1-50-1,-24-24 1</inkml:trace>
  <inkml:trace contextRef="#ctx0" brushRef="#br1" timeOffset="40498.41">2332 2977 0,'0'0'0,"0"-25"47,-25 25-31,0 0-16,-24 25 15,-26 25 1,26 49 0,24-25 15,0-24-16,75-50 1,-1 0 0,26-25-1,-26-25 1,-24 1 0,-25 24-1,25 25 1,49 74-1,-24 1 1,-25-1 0,24 1-1,-49-51 1</inkml:trace>
  <inkml:trace contextRef="#ctx0" brushRef="#br1" timeOffset="40798.56">2679 3051 0,'0'0'0,"0"-24"16,0-1-1,0 50 1,25-1 0,-25 26-16,25 49 15,24 0 1,-24-49-1,0-50 1,0-50 0,0-24-1,24-50 1,-24 25 0,0 49 15,0 50-31</inkml:trace>
  <inkml:trace contextRef="#ctx0" brushRef="#br1" timeOffset="41098.19">3225 3175 0,'0'0'0,"25"0"16,24 0-1,1-24 1,-25-1-1,0 0 1,-25 0 0,-25 25-1,-25 0 1,1 75 0,-1 24 15,50-50-16,50 1 1,24-25 0,75-25-1</inkml:trace>
  <inkml:trace contextRef="#ctx0" brushRef="#br1" timeOffset="42015.66">5656 2902 0,'0'-24'31,"0"-1"125,-25 0-140,25 0 0,-25 25-1,1 0 1,-1 0-16,-50 50 16,26 49 15,24 0-16,50-49 1,0-25-16,99-25 16,-25-25-1,-25-49 1,-24-1 0,-25 25-1,-25 26 1,24 73 15,-24-24-15,50 74-1,-25 1 1,24-26 0</inkml:trace>
  <inkml:trace contextRef="#ctx0" brushRef="#br1" timeOffset="42780.96">7566 2307 0,'0'-25'0,"0"0"47,-25 50-31,25 25-1,0 0 1,-24 49-16,24 99 16,0 1-1,49-75 1,75-99 0,50-50-1</inkml:trace>
  <inkml:trace contextRef="#ctx0" brushRef="#br1" timeOffset="43881.51">8286 2679 0,'24'-25'63,"1"25"-48,0-24 1,-25-1-16,25 0 16,-25 0 15,-25 25-31,-25 25 15,-24 49 1,24 26 0,25 24-1,25-50 1,75-24 0,49-50-1,-25-50 1,0-24-1,-74-1 1,0 1 0,0 24-1,-25 25 32,25 75-47,-25 24 31,0 1-15,0-50 0,24-25-1,1-25 1,25-74 0,-1-1-1,26 26 1,-25 74-1,-1 74 1,50 1 0,25-26-1,50-49 1,-75-49 0,-49-26 15,-25-24-16,-50 25 1,-25 49 0,1 25-1,-1 50 1,50-26-16,0 51 16,25-50-1,24-1 1,1-24-1,-25 25 1,0 50 0,-1 49-1,1 49 1,-50 1 0,-24-25 15,-50-25-16,-1-75 1,51-49-16,-50-49 16,74-100-1,50-25 1,-1 100-16</inkml:trace>
  <inkml:trace contextRef="#ctx0" brushRef="#br1" timeOffset="44114.65">9774 2382 0,'0'24'47,"0"1"-32,0 0-15,0 25 16,0 98-1,0 1 1,25-25 0,-25-49-1</inkml:trace>
  <inkml:trace contextRef="#ctx0" brushRef="#br1" timeOffset="44548.54">9724 2803 0,'0'0'16,"0"-74"0,0 49-16,75-49 15,-1-1 1,25 1 0,-49 24 15,-25 50-16,-25 25 1,0 25 0,0-1-1,0 100 1,0-50 0,0-24-1,25-100 1,24-25-1,26-49 1,-51 49 0,-24 26-1,50 48 1,-25 26 15,25 24-15,-1 26-16</inkml:trace>
  <inkml:trace contextRef="#ctx0" brushRef="#br1" timeOffset="45115.7">12230 2431 0,'0'-25'31,"-25"25"0,0 0-31,0 25 16,-49 50-1,49 24 1,25-50 0,50-24-1,74-50 1,-25-49 0,-49 49-1,-26-49 1,-48-1-1,-26 51 1,0 24 0,26 0-1,24 24-15</inkml:trace>
  <inkml:trace contextRef="#ctx0" brushRef="#br1" timeOffset="45499">13148 2158 0,'0'0'0,"-25"-74"32,0 49-32,25 0 0,-25 25 31,-24 0-16,-26 50 1,26 24 0,24 50-1,0 25 1,50 0 0,0 25-1,24 24 1,-49-99-16,25 100 15,0-75 1,0-50 0,-25-49-1,-25-25 1</inkml:trace>
  <inkml:trace contextRef="#ctx0" brushRef="#br1" timeOffset="45697.86">12800 3076 0,'0'0'15,"-24"-49"1,-1-1-16,25 0 16,74 25-1,25-24 1,25 24-1,25-25 1</inkml:trace>
  <inkml:trace contextRef="#ctx0" brushRef="#br1" timeOffset="47165.64">15504 2183 0,'0'0'15,"-24"-25"1,-1 25 0,25 25-1,-25 74 1,-25 100-1,26-1 1,24-24 0,24-100-1,76-74 1,73-74 0,-49-25-1,-49 24 1</inkml:trace>
  <inkml:trace contextRef="#ctx0" brushRef="#br1" timeOffset="47364.92">15976 2605 0,'0'0'15,"24"-25"-15,-24 50 47,0 0-31,0 24-1,0 1 1,25 24 0,-25-49-1</inkml:trace>
  <inkml:trace contextRef="#ctx0" brushRef="#br1" timeOffset="47482.87">15951 2382 0,'0'0'0,"-75"-25"15</inkml:trace>
  <inkml:trace contextRef="#ctx0" brushRef="#br1" timeOffset="47998.85">16174 2208 0,'0'0'16,"0"-25"-16,25 25 15,-25 25 16,25 24-15,-25 1-16,25 149 16,-25 73-1,24 26 1,-24-25 0,25-99 15,-25-100-16,50-99 1,-1 0-16,51-74 16,-51-25-1,-49-25 1,-99 1 0,-25 23-1,0 51 1,50 49-1,74 0 1,0-24 0,49-26-1,26 26 1</inkml:trace>
  <inkml:trace contextRef="#ctx0" brushRef="#br1" timeOffset="48365.32">16745 2506 0,'0'0'0,"49"0"31,-24 0-31,0 24 16,49-48-1,50-1 1,-24-25-1,-26-24 1,-49 24 0,-25 25-16,-50 0 15,-49 50 1,-25 50 0,25 49 15,49 25-16,50-25 1,75-25 0,24-74-1,74-50 1</inkml:trace>
  <inkml:trace contextRef="#ctx0" brushRef="#br1" timeOffset="49331.67">19548 1712 0,'0'-25'16,"0"50"46,-25 24-62,25 1 16,0 0-16,-25 24 16,25-24-16,-25 74 31,25-25-16,0-25 1,0-49-16</inkml:trace>
  <inkml:trace contextRef="#ctx0" brushRef="#br1" timeOffset="49898.7">19325 2034 0,'0'0'0,"-25"-49"16,25 24 0,25 0-1,-1 0-15,76-49 16,-1-1 0,-25 1 15,1 24-16,-50 1 1,-1 24 0,-24 74 15,25 26-15,-50 74-1,25 24 1,0-73-1,0-51 1,0-24 15,25-25-31,25-74 16,-25-26 0,-1 1-1,1 74 16,0 25-15,-25 25-16,25 74 16,0 25-1,24-24 1,1-51 0,24-24-1</inkml:trace>
  <inkml:trace contextRef="#ctx0" brushRef="#br1" timeOffset="50465.71">20466 1910 0,'0'0'0,"0"-25"0,-50 1 16,-99 48 15,50 51-15,74 49-1,25-50 1,50-49 0,49-25-1,25-50 1,-49-24 0,-26 24-1,-24 50 16,-25 75-15,50 24 0,-1-49-16,75 24 15,0-74 1,0-25 0,-24-49 15,-76-50-16,-24-75 1,-24-24 0,-1 74-1,0 124 1,0 25 0,0 124-1,75 174 1,-25-99-1,24-26 1,1-73 0</inkml:trace>
  <inkml:trace contextRef="#ctx0" brushRef="#br1" timeOffset="50633.17">21061 2034 0,'0'0'0,"-25"-25"16,0 1 0,25-1-1,25-25 1,25 25-16,99-24 16</inkml:trace>
  <inkml:trace contextRef="#ctx0" brushRef="#br1" timeOffset="50882.3">22177 1811 0,'0'0'0,"0"25"31,0 0-15,0 24-1,25 26 1,-25 24 0,0 0-1,-25-25 1,25-49-16</inkml:trace>
  <inkml:trace contextRef="#ctx0" brushRef="#br1" timeOffset="51032.62">22202 1761 0,'0'0'0,"-25"-49"16,25 24-16,-24 0 16</inkml:trace>
  <inkml:trace contextRef="#ctx0" brushRef="#br1" timeOffset="51332.13">22525 1737 0,'0'0'0,"0"49"31,-25-24-31,25 0 15,0 49 1,74-24 0,-24-25-16,49 24 15,-24 1 1,-26-1 15,-49 26-15,-25-1-1,-49-24 1,0-50 0</inkml:trace>
  <inkml:trace contextRef="#ctx0" brushRef="#br1" timeOffset="54181.76">24410 2183 0,'25'-25'15,"0"0"1,-50 1 15,0 24-15,0-25-16,0 25 15,-74 25 1,25 74 0,-1 0-1,75-74 1,-24 0-16,73 0 31,26-75-15,-1-25-1,-49 51 1,0-1 0,-1 25-1,1 49 1,25 26 0,24-25-1,1-26 1,-1-24-1</inkml:trace>
  <inkml:trace contextRef="#ctx0" brushRef="#br1" timeOffset="54415.56">24857 2059 0,'0'-50'0,"0"100"0,0-149 16,-25 99 15,25 25-16,0 24 1,0 100 0,0 74-1,25 1 1,-1-51 0,1-74-1,0-74 1</inkml:trace>
  <inkml:trace contextRef="#ctx0" brushRef="#br1" timeOffset="54666.07">24906 2382 0,'0'0'0,"-25"-50"16,50 0-1,-25-24 1,25 24-1,25 25 1,-26 25 0,1 50-1,-25 49 1,-25 1-16,-24 48 16,24-48-1</inkml:trace>
  <inkml:trace contextRef="#ctx0" brushRef="#br1" timeOffset="54915.7">25253 2084 0,'0'0'0,"25"-50"0,0-24 31,-50 148 0,0 1-31,25-1 16,25 125 0,0 24-1,0-50 1,-25-73 0,50-76-1,-50 1-15</inkml:trace>
  <inkml:trace contextRef="#ctx0" brushRef="#br1" timeOffset="55165.26">25378 2357 0,'0'0'0,"0"-75"0,0 50 0,0-49 31,0 49-15,0 0-1,49 75 17,-24 49-17,-50 50 1,0-25 0,-24-49-1</inkml:trace>
  <inkml:trace contextRef="#ctx0" brushRef="#br1" timeOffset="55498.73">25626 2183 0,'0'0'0,"24"-50"15,1 50 16,0 25-15,0 0 0,0 74-1,-25 1 1,-25-26 0,25-99 15,0-49-16,25-1 1,-1 1 0,1 24-1,0 25 1</inkml:trace>
  <inkml:trace contextRef="#ctx0" brushRef="#br1" timeOffset="56199.52">25948 2208 0,'0'0'0,"0"25"16,0-1-1,-25 26 1,25 0-1,25 24 1,25-24 0,24-25-1,1-50 1,-26 0 15,-49-25-15,-25 1-1,25-1-15,-49-24 16,49 24 0,49 50-1,1-25 1,0 50 0,-1 0-1,-49 49 1,0 26-1,0-26 1,-25-74 0,25 25-1,75-100 1,-1-24 15,-24 0-15,-25 49-1,-25 25 17,-25 100-17,0-1 1,25 1 0,25-1-1,0-49 1,49 0-1,-49-50-15</inkml:trace>
  <inkml:trace contextRef="#ctx0" brushRef="#br1" timeOffset="56382.59">26767 2233 0,'0'-25'16,"0"50"-16,0-75 31,25 75-16,-25 0 1,0-1 0,0 51-1,0-1 1,-25-49-16</inkml:trace>
  <inkml:trace contextRef="#ctx0" brushRef="#br1" timeOffset="56532.41">26891 1910 0,'0'0'0,"25"-49"16,-50 49-16,25-25 31</inkml:trace>
  <inkml:trace contextRef="#ctx0" brushRef="#br1" timeOffset="56982.02">26940 2183 0,'-24'25'16,"24"0"-16,0-1 16,0 1-1,0-50 16,24-24-15,26-1 0,-25 25-16,49-49 15,-24 49 1,-25 25 0,-1 50 15,1 24-16,-25-24 1,0-25 0,25-50-1,0 0 1,49-49 0,-49 49-1,0 25 1,0 0-1,-1 49 1,26 26 0,0-75-16</inkml:trace>
  <inkml:trace contextRef="#ctx0" brushRef="#br1" timeOffset="57582.9">27858 2158 0,'0'0'0,"0"-74"15,-25 24 1,-24 25 0,-1 50-1,1 25 1,24 49 0,0-49-1,50-26 1,24-48-1,26-26 1,-75 25-16,49-24 16,-49-1-1,25 100 17,-25 24-1,25 25-16,49-24 1,26-50 0,-1-25-1,-49-50 1,-1-49 0,-24-75-1,-25 50-15,0-50 16,-25 100-1,25 49 1,0 50 0,-25 99-1,50 50 1,-25 24 15,25-49-15,25-25-1,-50-74 1</inkml:trace>
  <inkml:trace contextRef="#ctx0" brushRef="#br1" timeOffset="57749.12">28230 2208 0,'0'0'16,"-24"0"-16,24-50 15,0 25 1,49 1 0,50-1-1,25 0 1</inkml:trace>
  <inkml:trace contextRef="#ctx0" brushRef="#br1" timeOffset="58715.86">28652 2133 0,'25'0'15,"-50"0"-15,99 0 16,1-24 0,-26-1-1,1 0 1,-50 0 0,0 0-1,-50 25 1,-24 50-1,0 24 1,49 26 0,0-26-1,25-24 1,25-50-16,99 0 31,0 0-15,0-75-1,-50-24 1,-49-75 0,0-24-1,0 49 1,-25 99 0,0 75 15,-25 75-16,0 73 1,0-74-16,50 50 31,25-50-15,74-74 0,25-74-1,-50-1 1,0-24-1,-74-1 1,0 50 15,0 75-15,-1-25 0,26 0-1,-25-25-15,49 0 16,-24-25-1,-1-25 1,-24-24 0,-25 49-1,25 0 1,0 50 31,-25 0-32,-25 124 1,25-50 0,25 124-1,-25-99-15,0 75 16,-25-26 0,-49-73-1,-50-51 1,24-49-1,-24-49 1,-25-76 0</inkml:trace>
  <inkml:trace contextRef="#ctx0" brushRef="#br1" timeOffset="60565.95">1687 4515 0,'25'25'0,"-25"24"16,0-24 0,24 25-1,-24 74 1,-24-50-1,24-49 1,0 0 0,0-50-1,0 0 1,24-74 0,26 0-1,-50 49-15,50-24 16,-25 49-1,24 25 1,-24 0 0,25 50-1,-26 74 1,1 24 15,-25-24-15,25-49-1</inkml:trace>
  <inkml:trace contextRef="#ctx0" brushRef="#br1" timeOffset="60916">2406 4689 0,'0'0'16,"0"-25"-1,-25 25 1,1 25 0,24 24-16,0 26 15,24-1 1,1-24 0,0-50 15,25 24-16,-25-48-15,-1-26 16,-24-24 0,-49-1-1,-1 26 1,-49-1 0,74 50-1,0 0-15</inkml:trace>
  <inkml:trace contextRef="#ctx0" brushRef="#br1" timeOffset="61215.89">2679 4664 0,'0'0'0,"25"0"16,0 0-1,49 0 1,-49 74-1,25 50 1,-50-25 0,0-49-1,0-25 1,0-50 0,-25-49-1,50-50 1,-1 0-1,26 24 1,-25 76 0</inkml:trace>
  <inkml:trace contextRef="#ctx0" brushRef="#br1" timeOffset="61748.97">3175 4713 0,'0'0'15,"25"25"1,-25 0 0,0 0-1,0 49 1,0 1 0,0-51-1,25-48 16,-25-26-31,50-49 16,-1 24 0,26 26-1,-1 49 1,-24 49 15,-26 26-15,1-1-1,-25-49 1,0 0 0,0-75-1,25 1-15,0-51 16,0 51 0,-1 24-1,26 50 1,0 49-1,24 1 1,0-1 0,26-74-1,-75-25 1</inkml:trace>
  <inkml:trace contextRef="#ctx0" brushRef="#br1" timeOffset="62131.84">4192 4589 0,'0'-24'15,"0"48"-15,0-73 16,-49 49 0,-26 74-1,26 25 1,49 1 0,0-51-1,25-49 1,-1 0-1,26-74 1,-25-1 0,0 1-1,-25 49-15,24 25 47,1 25-31,50 49-1,-1 1 1,0-26 0,-24-24-1</inkml:trace>
  <inkml:trace contextRef="#ctx0" brushRef="#br1" timeOffset="63616.71">4763 4316 0,'0'0'0,"0"-24"16,0-1 0,-25 25-16,25 25 31,0 49-15,25 1-1,-25 73 1,25 1-1,0-50 1,-1-49 0,51-75-1,-50 0-15</inkml:trace>
  <inkml:trace contextRef="#ctx0" brushRef="#br1" timeOffset="63832.84">5085 4366 0,'0'0'0,"0"-25"31,-24 0-31,48 50 47,-24 25-31,25 74-1,0-74-15,25 98 16,-26 1 0</inkml:trace>
  <inkml:trace contextRef="#ctx0" brushRef="#br1" timeOffset="64333.27">5482 4589 0,'0'25'32,"0"0"-17,-24 0-15,48-25 0,-24 25 16,25-25 0,25 0-1,24-50 1,-24-24-1,-25 24 1,-1 25 0,-24 25 15,0 99-15,25 25-1,0 50 1,0 25-1,0-51-15,-25 76 16,-25-26 0,-25-49-1,1-75 17,-51-49-17,26-74 1,0-75-1,24-50 1,25 75-16</inkml:trace>
  <inkml:trace contextRef="#ctx0" brushRef="#br1" timeOffset="65400.01">8062 4540 0,'0'-25'16,"-25"0"31,-24 25-31,24-25-16,0 25 15,-24 25 1,-51 0-1,1 49 1,25 50 0,49 0-1,25-24 1,50-51 0,49-49-1,0-49 1,0-51-1,-74 26-15,0-50 16,0-50 0,-50 1-1,25 49 1,-25 49 15,25 125 0,0 74-15,25 50 0,24-1-1,26-49 1,-1-49 0,-49-51-16</inkml:trace>
  <inkml:trace contextRef="#ctx0" brushRef="#br1" timeOffset="65616.34">8459 4515 0,'0'0'0,"-25"0"32,1 0-17,24 25 1,0 0-1,24-1 1,1 51 0,0-50-16,0 24 15,-25-24-15</inkml:trace>
  <inkml:trace contextRef="#ctx0" brushRef="#br1" timeOffset="65765.61">8484 4316 0,'0'0'0,"-25"-49"16,0 24-16,-24-25 15</inkml:trace>
  <inkml:trace contextRef="#ctx0" brushRef="#br1" timeOffset="66083.64">8806 4391 0,'25'0'16,"-25"-25"15,-25 50-15,1 0-16,-1 24 15,0 26 1,50-1 0,0-49-16,24-25 15,-24 25-15,25 0 32,-25-25-1,-50 49-16,-75-24 1,26 25 0</inkml:trace>
  <inkml:trace contextRef="#ctx0" brushRef="#br1" timeOffset="66600.52">9203 4192 0,'0'-24'16,"0"-1"0,0 50 15,-24-1-31,24 26 16,0 24-1,24 75 1,1-25-1,50-24 1,-1-76 0,-49-24-16,0 0 0</inkml:trace>
  <inkml:trace contextRef="#ctx0" brushRef="#br1" timeOffset="66899.49">9427 4589 0,'0'0'0,"-25"-49"16,0 24-1,25 0 1,25 0 0,24 1-1,26 24 1,-50 74 15,-1 25-15,-24-74-16,-24 25 15,24-26 17,0-123-17,24-25 1,26-50 0,0 50-1</inkml:trace>
  <inkml:trace contextRef="#ctx0" brushRef="#br1" timeOffset="67466.58">9898 4515 0,'-25'-25'31,"0"25"-15,25 25 0,0 0-16,0 0 15,25 24-15,-25 50 16,50 1-1,-25-51 1,24-24 0</inkml:trace>
  <inkml:trace contextRef="#ctx0" brushRef="#br1" timeOffset="67916.5">10369 4267 0,'0'0'0,"0"-25"0,0 0 16,-24 25-1,24 25 1,0 25 0,24 74-1,26 25 1,-25-25-1,-25-75 1,25-49 0,49-49-1,0-51 1,26 26 15,-51 49-15,-24 25-16,0 50 15,0 24 1,-50 25 0,-50-49-1,-24 0 1,25-50 0,49-50-1,50-24 1</inkml:trace>
  <inkml:trace contextRef="#ctx0" brushRef="#br1" timeOffset="68482.72">10915 4540 0,'25'0'16,"-25"25"-1,-25 24 1,25 26-1,25-51 1,24-24 0,51-24-1,-51-51 1,1 1 0,-50-1-1,25 75 1,-25 25-1,0 50 1,49 24 0,51-50-1,-1-49 1,0-24 15,-49-26-15,-26-49-1,1-75 1,-25-24 0,0 49-1,0 124 1,-25 50 0,25 24-16,0 125 15,25 0 1,0-25-1,25-50 1,-50-74 0,49-25-1</inkml:trace>
  <inkml:trace contextRef="#ctx0" brushRef="#br1" timeOffset="68683.47">11634 4465 0,'0'0'0,"-24"0"0,-1-24 16,0 24-1,0 0 1,75-50 0,74 0-1,25 1 1,-50-1-1</inkml:trace>
  <inkml:trace contextRef="#ctx0" brushRef="#br1" timeOffset="69449.53">12131 4465 0,'0'0'0,"0"25"15,49 0 1,-24-25-16,49-25 15,26 0 1,-1-24 0,-74-1-1,-50 25 17,-50 25-17,1 50 1,0 24-1,24 26 1,50-26 0,50-24-1,-1-26-15,125-24 16,49-24 15,-24-1-15,-51-25-1,-73 1 1,-75 24 0,0 0-1,0 0 1,-50 0 0,25 50-1,1 50 1,-1-1-1,50-49 1,-1 0 0,51-75-1,-26-24 17,1-26-17,-25-24 1,-25-74-1,-50-50 1,25 49 0,1 125-1,-26 99 17,50 99-32,50 149 15,24-1 1,25-48-1,-49-125 1</inkml:trace>
  <inkml:trace contextRef="#ctx0" brushRef="#br1" timeOffset="69832.7">14066 4391 0,'0'0'15,"24"0"1,-24 25 31,0 0-47,0-1 15,0 1 1,0 0-16,25-25 16,25-25-1,-1 0 1,-49 1 15,0-1-15,25 0-16,-50 25 31</inkml:trace>
  <inkml:trace contextRef="#ctx0" brushRef="#br1" timeOffset="73450.17">14140 4515 0,'-25'0'31,"50"25"32,0 0-48,-25 24-15,0 1 16,25-1-16,-25 75 15,0-74 1</inkml:trace>
  <inkml:trace contextRef="#ctx0" brushRef="#br1" timeOffset="74000.63">14810 4292 0,'0'0'15,"0"24"17,0 1-32,0 0 15,0 25 1,0-25-1,25-1 1,-1-24 0,1-49-1,-25 24 1,0 0 15,25 25-15,-25 50-1,50-1 1,24 1 0,-24-25-1,-1-25 1,-24-50 0,0 1-1,-25-26 1,0-24-1,-25 49 1,25 25 0,-25 25-16,0 25 31</inkml:trace>
  <inkml:trace contextRef="#ctx0" brushRef="#br1" timeOffset="74233.98">15405 4242 0,'25'-25'31,"-50"50"0,25 0-31,0 0 16,0 24-16,0 51 15,0-1 1,25-50 0,25-49-1</inkml:trace>
  <inkml:trace contextRef="#ctx0" brushRef="#br1" timeOffset="74500.69">15777 4044 0,'0'0'16,"0"-25"-16,0 0 15,25 0 1,-25 0-16,0 50 31,0 74-15,0 25-1,25 25 1,0-49 0,-1-1-1,1-25 1</inkml:trace>
  <inkml:trace contextRef="#ctx0" brushRef="#br1" timeOffset="74966.92">15827 4316 0,'0'0'0,"-25"-24"15,0 24-15,25-25 16,0 0 0,50 0-1,24-24 1,25-1-1,-24 0 1,-50 75 31,-50 25-31,25 74-1,25-75-15,-25 26 16,25-50-1,-1 0 1,-24-50 0,50-50-1,-50 26 1,50 98 15,-1-24-15,26 25-1,-26-25 1,-24-1 0</inkml:trace>
  <inkml:trace contextRef="#ctx0" brushRef="#br1" timeOffset="75133.75">15430 3969 0,'0'0'0,"-99"-74"16,74 74-1,25-25 1,25 25 0</inkml:trace>
  <inkml:trace contextRef="#ctx0" brushRef="#br1" timeOffset="75734.06">17737 4168 0,'0'0'0,"0"-25"16,25 25 0,-25 25-1,25 49 1,-1-24-16,-24 49 16,0-25-1,0-49 1,0-99 15,0-50-15,25 24-1,0 76 1,25 24 15,-1 74-15,-49 50-1,25-49 1,0-75 0,0-50-1,-1-74 1,26 25 0,0 49-1,-1 75 1,26 49-1,-50 25 1,24 1 0,-24-75-1</inkml:trace>
  <inkml:trace contextRef="#ctx0" brushRef="#br1" timeOffset="76733.78">18630 4316 0,'0'0'0,"0"-24"16,25 24 15,0-50-31,-1 25 16,51-24 0,-26-1-1,-49 0 1,-24 26-1,-51 48 1,26 1-16,-1 25 16,0-1-16,1 75 31,49-24-15,25-26-1,99-49 1,49-25-1,51-74 1,-51-26 0,-24-24-1,-99 0 1,-100 50 0,-124 99-1,100-1 1,24 1-16,1 74 15,49-24 1,49-1 0,51-24 15,-26-50-15,0-25-1,1-25 1,-26-49-1,-24 25 1,-25 49 0,25 50 15,-25 24-31,50 26 16,-1 24-1,-24-24 1,0-75-1,25 0 1,-26-75 0,1-49-1,0 0 17,-25 74-17,0 26 1,0 48-1,25 51 1,0-1-16,-1 50 16,26-24-1,-25-76 1,24-24 0,1-24-1,0-1 1,-1-50-1,-24 26 1,-25 24 15</inkml:trace>
  <inkml:trace contextRef="#ctx0" brushRef="#br1" timeOffset="78967.69">21532 4143 0,'-24'0'0,"24"25"16,24-25 62,1 0-63,0 0-15,25-25 16,-1 0-16,-24 0 16,0 0-1,0-24 1,-25 24-1,-25-25 1,-25 50-16,-24 0 16,-1 75-1,26 49 1,24 0 0,75-50-1,123-74 1,51-49-1,24-51 1,-75 1 0,-74 0-1,-99 49 17,-124 50-17,0 75 1,50 24-1,74-25 1,50 1 0,49-26-1,0 51 1,0 49 0,-49 24-1,-25-24 1,-25-50-1,0-74 1</inkml:trace>
  <inkml:trace contextRef="#ctx0" brushRef="#br1" timeOffset="79817.63">22525 3969 0,'0'0'0,"0"-25"32,0 50-17,0 25 1,0 24 0,25-24-1,-1-25 1,1-25-16,25-50 15,-1-24 1,-24 24 0,-25 50 31,50 50-32,49-1 1,50-24-1,25-50 1,-1-24 0,-98-26-1,-75 1 1,-25 49-16,-74 25 16,-75 50-1,50 24 1,99-24-1,75-1 1,74-24 0,25-50 15,-25-24-15,-25 24-1,-50 0 1,-24 50-1,25 74 1,-1-25 0,-24-24-1,25-50 1,-1 0 0,-24-50-1,0-74 1,-25-74-1,-25-50 1,0 99 0,1 124-1,24 100 32,24 49-47,51 99 16,24 50-1,0-75 1</inkml:trace>
  <inkml:trace contextRef="#ctx0" brushRef="#br1" timeOffset="80100.11">25055 3547 0,'0'0'0,"0"-24"31,0-1-31,0 74 16,0 1 0,0 24-1,0 100 1,0 0-1,-25-50 1,25-50 0</inkml:trace>
  <inkml:trace contextRef="#ctx0" brushRef="#br1" timeOffset="80517.41">24881 4019 0,'0'0'16,"0"-25"-16,0 0 0,-24 0 15,24 1 1,74-1 0,25-25-1,50-24 17,-50 24-17,-49 25 1,-75 75 15,25 0-15,-25 49-1,25-25-15,25 1 16,25-1 0,24-74-1,1-25 1,-26-49-1,-49-1 1,-99-24 0,-50 25 15,50 49-15,74 25-16</inkml:trace>
  <inkml:trace contextRef="#ctx0" brushRef="#br1" timeOffset="81217.28">27263 3622 0,'25'0'0,"-25"-25"16,24 0-1,-24 0-15,25-24 16,50-26 0,-51 1-1,-24 49 1,-74 25-1,-25 25 1,24 74 0,51-49-16,24 49 31,99 0-15,74-49-1,-24 24 1,-74 26-1,-75 24 1,-75-25 0,-49-25-1,0-74 1,50-49 0,74-75-1,74-75 1,50 100-1,25 0 1,-50 49 0</inkml:trace>
  <inkml:trace contextRef="#ctx0" brushRef="#br1" timeOffset="81551.42">28007 3597 0,'0'0'15,"25"25"16,-75 24-15,25 26 0,25 24-1,25 0 1,0-74-16,49 0 16,51-50-1,-51 0 1,-49-24-1,-25-26 1,-75 1 0,-24 24 15,25 50-15,49 0-1,50 0 1,24-25-16</inkml:trace>
  <inkml:trace contextRef="#ctx0" brushRef="#br1" timeOffset="81884.17">28627 3622 0,'25'0'15,"-50"0"-15,75 0 16,-75 0 15,0 74-15,0 1-1,50-1 1,25-24 0,24-25-1,50-25 17,0-50-17,-99 25-15,-25-49 16,-25-26-1,-74 26 1,0 24 0,0 26-1,74 24 1,-50 24 0</inkml:trace>
  <inkml:trace contextRef="#ctx0" brushRef="#br1" timeOffset="84151.68">29669 3622 0,'0'-25'16,"0"0"15,25 50 32,-25 25-48,0-1-15,0 26 16,25-1-16,-25 1 16,25 49-1,-1-50 1,-24-49-1,0 0 1,0-50 15,0 0-15,50-49 0,0-26-1,-1 51 1,-49 24-1,25 25 1,25 74 0,-1 26-1,-24-1 1,25-50 0,-1-24-1,1-25-15</inkml:trace>
  <inkml:trace contextRef="#ctx0" brushRef="#br1" timeOffset="84917.59">30463 4068 0,'25'-24'0,"-50"48"0,50-73 31,-25 24-15,0 50 30,-25 0-14,25-1-32,0 1 78,-25-50 94,25 1-157,0-1-15,0 0 16,0 0-16,0 0 16,25-24-1,-25 24 1,0-25-1,25 75 32,0 0-31,49 99 0,-49-25-1,0 0 1,-50-49-1,0 0 1,25-75 15,0 0-15,50-99 0,24 0-1,25 50 1</inkml:trace>
  <inkml:trace contextRef="#ctx0" brushRef="#br1" timeOffset="85218.09">31034 3870 0,'0'0'0,"0"-25"47,-25 25-32,25 25 1,-25 25 0,50 49-1,0-50 1,-1 51 0,1-26-1,-25-24-15,-25 24 16,-24-24-1,-1-25 1,-49-1 0</inkml:trace>
  <inkml:trace contextRef="#ctx0" brushRef="#br1" timeOffset="86884.5">2158 7318 0,'0'-25'125,"0"1"-63,-25 24-62,25-25 16,-24 25-16,-26-25 15,-24 25 1,-26 25 0,26 49-1,24 75 1,50 25-1,25-75 1,74-74 0,1-50-1,-1-74 17,-74 49-32,24-49 15,-24 0 1,0 99-1,0 24 1,-1 51 0,1 49-1,0 0 1,-25-74 0</inkml:trace>
  <inkml:trace contextRef="#ctx0" brushRef="#br1" timeOffset="87234.68">2555 7368 0,'0'0'15,"25"-25"1,0 25 0,-25 74-1,0 50 1,0 0-1,0-49 1,25-100 0,-1-25-1,51-74 1,-1 0 0,-49 75-1,0 49-15,0 25 16,24 74-1,26 0 1,49-25 0,-50-74-1</inkml:trace>
  <inkml:trace contextRef="#ctx0" brushRef="#br1" timeOffset="87601.67">3622 7393 0,'0'0'16,"25"-100"-1,-25 76 1,-75 24 0,-74 124-1,75 0 1,49-50 0,75-49-1,49-25 1,25-75 15,-25-24-15,-49-50-16,-25-24 31,-50-26-15,-25-49-1,25 223 1,25 100-1,75 123 1,-1 50 0,1-124-16</inkml:trace>
  <inkml:trace contextRef="#ctx0" brushRef="#br1" timeOffset="88068.24">6524 7020 0,'0'-49'0,"0"-100"32,0 99-32,0 1 15,0-50 1,0 49-16,-49 50 31,-26 50-15,50 74-1,125 0 17,24-25-17,-50-25 1,-49 26 0,-25-1-1,-99-25 1,-1-24-1,26-50 1</inkml:trace>
  <inkml:trace contextRef="#ctx0" brushRef="#br1" timeOffset="88234.46">6921 7145 0,'25'0'16,"-50"0"-16,75 0 15</inkml:trace>
  <inkml:trace contextRef="#ctx0" brushRef="#br1" timeOffset="88501.83">7492 6748 0,'0'0'0,"0"49"63,0 1-63,25-1 15,-25 26-15,49 74 16,-24 24 0,-25-73 15,0-76-31</inkml:trace>
  <inkml:trace contextRef="#ctx0" brushRef="#br1" timeOffset="88817.94">7616 6797 0,'0'0'0,"-25"-99"32,25 74-32,0 0 31,50 50-16,-1-25-15,75 50 16,0-1 0,-49 26-1,-26 98 17,-98-48-17,-51 23 1,-48-73-1,98-50-15</inkml:trace>
  <inkml:trace contextRef="#ctx0" brushRef="#br1" timeOffset="89884.84">10543 6772 0,'0'0'0,"0"-24"32,-25 48-17,0-24-15,-24 50 16,-1 49 0,25 0-1,50-24 1,99-75-1,25-25 1,-25-49 0,-74-26-1,-50 51 17,-100 24-17,-48 0 1,24 25-1,74 25-15,25 25 16,75-26 0,99-24-1,99-49 1,0-50 0,-50-1-1,-123 1 1,-51 25-1,-73 24 1,-26 50 15,26 25-15,24 25-16,-25 74 16,50 74-1,0 75 1,25 25-1,0-50 1,25-75 0,-26-98-1,-24-50 1</inkml:trace>
  <inkml:trace contextRef="#ctx0" brushRef="#br1" timeOffset="90034.64">10965 7641 0,'-25'-25'0,"50"50"0,-50-100 16,25-24 15,49 0-15,100-25-1,50 0 1</inkml:trace>
  <inkml:trace contextRef="#ctx0" brushRef="#br1" timeOffset="90601.94">14140 6152 0,'0'-25'16,"-25"25"0,0 25-16,25 25 15,-24-1 1,-1 1-16,25 99 16,49-50-1,51-74 1,48-50-1,-48-74 1,-26 0 0,-74 49 15,0 25-15,0 50-1,0 124 1,0 49-1,0-74-15,25 75 16,0-50 0,-1-124-16</inkml:trace>
  <inkml:trace contextRef="#ctx0" brushRef="#br1" timeOffset="90884.51">14983 6524 0,'0'0'15,"0"-24"-15,-49 98 47,24-24-31,0 49 0,50-50-16,25 1 15,24-50 1,0-74-1,1-1 1,-75-24 0,-50 0-1,-99-1 1,25 51 0</inkml:trace>
  <inkml:trace contextRef="#ctx0" brushRef="#br1" timeOffset="91451.33">16794 5830 0,'-24'0'15,"-1"0"1,0 25 0,25 24-16,-25 100 31,50 74-15,-25-24-1,50-75 1,-26-75-1,26-98 1,24-50 0,1-26-1,-26 76-15,1 24 16,0 50 0,24 99-1,-49 25 1,0 0-1,-1-100 1</inkml:trace>
  <inkml:trace contextRef="#ctx0" brushRef="#br1" timeOffset="91968.71">17514 6276 0,'0'0'0,"49"-74"31,-24 74-15,0 25 0,0 49-1,0 75 1,-50-50 0,25-74-1,0-50 1,49-49-1,51-75 1,-1 0 0,0 50 15,0-25-15,-74 99-1,-50 25 1,-24 74-1,24 1 1,50-1 0,49 1-1,25-26 1,1 1 0,-100-25-16,24-1 15,-48 26 1,-51 0-1,-74-25 1,100-1 0</inkml:trace>
  <inkml:trace contextRef="#ctx0" brushRef="#br1" timeOffset="92138.84">18580 6351 0,'0'0'0,"25"24"31</inkml:trace>
  <inkml:trace contextRef="#ctx0" brushRef="#br1" timeOffset="94368.74">19647 6251 0,'0'0'0,"0"-49"16,0 24-16,0 0 31,0 0-15,-25 50-1,50 25 1,-25 123-1,25 1 1,-50 74 0,25-173-1,0-51 1</inkml:trace>
  <inkml:trace contextRef="#ctx0" brushRef="#br1" timeOffset="94618.33">19597 6251 0,'0'0'0,"-24"-124"31,24 100-31,0-1 16,0 0-1,24 0 1,1 0-16,75-24 15,24-1 1,-50 25 0,-24 25-1,-50 25-15</inkml:trace>
  <inkml:trace contextRef="#ctx0" brushRef="#br1" timeOffset="94785.49">19672 6425 0,'0'0'0,"-50"75"16,50-51 0,-25-24 15,50 0-31,50-49 16,74-26-1,-100 50-15</inkml:trace>
  <inkml:trace contextRef="#ctx0" brushRef="#br1" timeOffset="94968.88">20143 6400 0,'0'0'0,"25"25"16,-25 25 0,0 24-1,0 25 1,0-24-1,0-26-15,0 1 16,25-50 0</inkml:trace>
  <inkml:trace contextRef="#ctx0" brushRef="#br1" timeOffset="95768.46">20441 6425 0,'0'0'16,"0"99"0,0-49-16,0 24 31,-25-24-15,50-75-1,0-24 1,0-1-1,49-49 1,-74 74 0,25 0-16,24 50 15,1 49 1,24 1 0,50-50-1,0-50 1,-24-25-1,-26-49 1,-49 24 0,-25 51 15,-25 24-15,-24 24-1,-1 76 1,50-75-16,0 49 15,25-24 1,24-75 0,1 0-1,24-74 1,-49-1 0,-25-98-1,-25-25 1,1 74-1,-1 124 1,25 25 0,74 174 15,25 24-15,-24-123-16</inkml:trace>
  <inkml:trace contextRef="#ctx0" brushRef="#br1" timeOffset="96017.95">22550 5830 0,'0'0'0,"24"-25"31,-24 0-15,0 50-1,25 25-15,-25 74 16,25 24 0,-25 1 15,0-25-15,-25-24-1</inkml:trace>
  <inkml:trace contextRef="#ctx0" brushRef="#br1" timeOffset="96718.56">22425 6326 0,'0'0'0,"-24"-75"32,48 51-32,1-26 15,75-49 1,24 24-1,-50-24 1,-49 25 0,-25 49 15,0 50-15,0 0-1,0 99 1,0 24-1,0 26 1,0-25 0,0-124-1,49-50 1,1-74 0,24-50-1,-24 50 1,-25 49-1,-25 100 17,25-26-32,24 76 31,26-1-15,49-74-1,0-25 1,-75-25-16,1-50 15,-25-49 1,-25 25 0,-25 74-1,-49 25 1,-1 100 0,26 24-1,24 49 1,25-49-1,0 0 1,49-74 0</inkml:trace>
  <inkml:trace contextRef="#ctx0" brushRef="#br1" timeOffset="97736.22">25353 5631 0,'-25'0'62,"25"25"-46,0 0-1,0 25-15,0-1 16,0 26-16,0-1 16,0 75-1,0 49 1,0-49-1,0-50 1,-25-49 0,25-25 15</inkml:trace>
  <inkml:trace contextRef="#ctx0" brushRef="#br1" timeOffset="99135.8">25129 5755 0,'0'0'0,"0"-24"32,0-1-17,0 0 1,25 0-1,0 0 1,25 0-16,99-49 31,-1 49-15,-24 0 0,-49 50-1,-50 74 1,-25 1-1,-75 24 1,-24-50 0,-25 25-1,25-49 1,74-50-16</inkml:trace>
  <inkml:trace contextRef="#ctx0" brushRef="#br1" timeOffset="99485.76">26022 5681 0,'0'0'16,"50"-25"0,-50 50-16,25 0 15,-25 0 1,25 49-1,-25 25 1,0-24 0,-25-51-16,25 1 15,0-50 1,0-24 0,0-75-1,50 0 1,24 24-1,-24 51 1,-26 24 15,1 50-31</inkml:trace>
  <inkml:trace contextRef="#ctx0" brushRef="#br1" timeOffset="99753.02">26469 5706 0,'25'25'16,"-50"-50"-16,50 99 15,-25-49 1,0 25 0,-25-1-1,50 1 1,24-25 0,1-25-1,0-25 1,-26-25-1,-24 25 1,-49-49 15,-26 24-15,75 26-16,-24-26 16</inkml:trace>
  <inkml:trace contextRef="#ctx0" brushRef="#br1" timeOffset="100102.52">26692 5507 0,'0'0'0,"25"-25"16,25-24 0,-50 24-1,25 25 1,-1 99 0,1 25-1,25 25 1,-25-25-1,-1-99 1,26-50 15,-25 0-15,0 25 0,-50 25 15,-25 0-16,50 0 1,0 0 0,25-25-16</inkml:trace>
  <inkml:trace contextRef="#ctx0" brushRef="#br1" timeOffset="100485.85">27436 5755 0,'0'0'15,"0"-24"1,-24 24 0,-26 49-1,0-49 1,-24 75 0,74-51-1,25-48 1,0-1-1,24-25 1,1 1 0,-25 49-1,-25 74 1,0 0 0,24-24-1,26-25 1,25 0-1,-1-50 17,-24-25-32,-50 25 15,24-24-15,1-26 0</inkml:trace>
  <inkml:trace contextRef="#ctx0" brushRef="#br1" timeOffset="100803.39">27833 5482 0,'0'-99'0,"0"198"15,0-247-15,0 73 16,-49 150 15,24 49-15,25 24-1,25-23 1,74-76 0,25-49-1,25-25 1,-50 1-1,-74 24 1,0 0 0,-25 24-1,-50 51 1,-49-1 0,24-24-1,26-50 1</inkml:trace>
  <inkml:trace contextRef="#ctx0" brushRef="#br1" timeOffset="100986.55">28478 5706 0,'0'0'16,"0"25"15,0-1-31,0 26 15,0-25-15,0 49 32,25-24-17</inkml:trace>
  <inkml:trace contextRef="#ctx0" brushRef="#br1" timeOffset="101101.97">28528 5606 0,'0'0'0,"0"-49"16,-25-26 0,50 51-16</inkml:trace>
  <inkml:trace contextRef="#ctx0" brushRef="#br1" timeOffset="102318.98">28726 5879 0,'0'0'0,"50"25"31,-25-25-31,0 0 16,-1 0-1,1-49 1,-25-1-1,50-74 1,-25 25-16,24-125 16,-24 1-1,0 74 1,-25 124 0,-50 25-1,1 125 1,-1 23-1,75 51 1,49-1 15,50-49-15,0-50 0,-24-24-1,-26-50 1,-24-75-1,-1-49 1,-24-50 0,0 74-1,-25 51 1,25 24 0,-25 74-1,25 1 1,-1-26-1,51-24 1,-1-50 15,1-49-15,-51-75 0,1-50-1,0 1 1,-25 74-1,0 99 1,-25 50 0,0 74-1,1 75 1,24 49 0,0-49-1,49-75 1,1-49-1,-1-75 1,-24 0 15,25-99-15,49-25 0,-74 124-1,0 50 1,-1 49-1,-24-24 1,25 0 0,-25-25 15,0-50-15,25 25-16,0 25 31,-25 99-16,0 74 1,-25 50 15,-25 0-15,-98-49 0,-26-75-1,25-100 1,50-24-1,25-124-15</inkml:trace>
  <inkml:trace contextRef="#ctx0" brushRef="#br1" timeOffset="102536.49">30091 5482 0,'0'0'0,"0"-49"16,0 24-1,0 0 1,74-24 0,50-26-1,25 26-15</inkml:trace>
  <inkml:trace contextRef="#ctx0" brushRef="#br1" timeOffset="102736.98">29297 5433 0,'0'0'15,"-74"25"17,49-25-17</inkml:trace>
  <inkml:trace contextRef="#ctx0" brushRef="#br1" timeOffset="103619.87">27064 5855 0,'-24'0'16,"73"0"62,1 0-63,-25 24 1,-1-24 0,1 25-16,25 50 15,-50-26 1,-25 1-1,-49-1 1,-26 1 0,1-50-1,50 25 1</inkml:trace>
  <inkml:trace contextRef="#ctx0" brushRef="#br1" timeOffset="106036.27">1687 9476 0,'0'0'0,"25"-49"31,-25 24 0,0 50-31,0 74 31,0 124-15,0 1 0,-25-1-1,25-174-15</inkml:trace>
  <inkml:trace contextRef="#ctx0" brushRef="#br1" timeOffset="106235.69">1538 9898 0,'0'0'0,"0"-25"31,25 25-16,0-49-15,74-1 16,25-24 15,-25 24-31</inkml:trace>
  <inkml:trace contextRef="#ctx0" brushRef="#br1" timeOffset="107136.37">1960 9551 0,'25'-25'16,"-25"-25"-1,0 1 1,-25 173-16,50-199 47,-25 125-47,0 148 15,24 1 1,1-50 0,0-75-1,-25-99 16,25-24-15,-25-26-16,0-24 31,25 74-15,-25 50 0,49 99-1,-24-74-15,49 49 16,26-49-1,-1-50 1,-25-75 0,1-24-1,-75 0 1,0-25 0,0 49-1,-25 100 1,-49 124-1,49 25 1,50-50 15,24-124-15,1-75 0,24 1-1,-24-50 1,-25 49-1,-1 100 17,26 25-17,24-1 1,50-24 0,25-25-1,-49-74 1,-51 24-16,50-49 15,-74-50 17,-50-25-17,-49 26 1,0 73 0,24 75-1,25 99 1,50 50-1,0 0 1,49 25 0,1-50-1,-51 0 1,1-99-16</inkml:trace>
  <inkml:trace contextRef="#ctx0" brushRef="#br1" timeOffset="107268.97">3324 10022 0,'0'0'0,"-99"-99"15,74 0 17,0 49-17,75 0 1,24 26 0,100-1-16</inkml:trace>
  <inkml:trace contextRef="#ctx0" brushRef="#br1" timeOffset="107702.75">5507 9675 0,'0'0'0,"0"-50"15,-25 1-15,-49-26 16,-1 26 15,-24 49-15,-25 99 0,25 74-1,99-98-15,0 49 16,50-74-1,49-50 1,0-100 0,0 1-1,-49 25 1,-50 49 0,50 74-1,24 51 1,25 24-1,-49-50 1</inkml:trace>
  <inkml:trace contextRef="#ctx0" brushRef="#br1" timeOffset="108052.76">6921 9452 0,'0'0'0,"25"-50"16,0 50-1,0 25 1,-1 24-16,1 1 16,0 74-1,0-50 1,-25-49-1,0-124 1,25-50 0,24 0 15,-24 25-15,25 75-1,-1 49 1,-24 25-16</inkml:trace>
  <inkml:trace contextRef="#ctx0" brushRef="#br1" timeOffset="108387.78">7963 9352 0,'0'0'16,"25"-49"-16,-50 24 15,-74 0 16,0 75-15,-1 74 0,51 25-1,98-25 1,26-124 0,-26-25-1,51-124 1,-76 124-1,1-24-15,0 49 32,0 74-17,0 25 1,-1 0 0</inkml:trace>
  <inkml:trace contextRef="#ctx0" brushRef="#br1" timeOffset="108720.54">8211 9427 0,'0'0'0,"25"-50"0,-25 25 16,25 1 0,0 73-1,-1 75 1,-24 0-1,0-74 1,75-75 0,-1-74-1,50-25 1,0 25 0,-74 74-16,-1 25 15,-24 25 1,25 24-1,0-24 1,-1 0 0</inkml:trace>
  <inkml:trace contextRef="#ctx0" brushRef="#br1" timeOffset="109070.54">9327 9328 0,'25'-50'15,"0"0"-15,-25 26 16,-50 148-16,26-224 15,-100 200 1,49-1 0,75 74-1,50-148 1,-25-25 0,49-74-1,-49 24-15,49-74 16,-49-49-1,-25-51 17,-50-49-17,50 75 1,-24 148 0,-1 75-16,25 74 15,-50 174 1,50 75-1,50-26 1</inkml:trace>
  <inkml:trace contextRef="#ctx0" brushRef="#br1" timeOffset="109454.2">9873 9228 0,'0'-24'16,"-25"24"0,25 24-1,-24 100 1,-1-24-1,74-26 1,26-74 0,24-74-1,0-1 1,-74 1 0,-25 24-1,-74 1 1,24 49-1,25 0 1,0 0-16</inkml:trace>
  <inkml:trace contextRef="#ctx0" brushRef="#br1" timeOffset="109920.99">10245 9179 0,'0'25'15,"0"-50"-15,25 74 0,-25-24 0,0 25 16,-25 74 0,0 0-1,1-99 1,48-50 0,1 0-1,25 0-15,24-99 16,26-25 15,-51 149-15,-24 50-1,0 49 1,-25 0 0,0-74-1,74-124 16,25-50-15,-24 75-16,-1-25 16,-24 99-1,-1 49 1,1 174 15,-25-24-31,-25-26 16</inkml:trace>
  <inkml:trace contextRef="#ctx0" brushRef="#br1" timeOffset="110570.92">13644 9204 0,'0'-25'16,"0"50"-16,0-75 0,0 25 15,0 0-15,-25-74 16,25 0 0,-25 24-1,0 100 1,-74 174 0,25 49-1,74-149 1,0 0-16,25 0 31,24-74-31,-24-25 16,0 0-1,-25 50 1,-25-25-16,-25-1 16,-148 51-1,123-75 1,51-50-1,24 1-15</inkml:trace>
  <inkml:trace contextRef="#ctx0" brushRef="#br1" timeOffset="111585.79">14115 9179 0,'0'0'0,"25"0"0,-75 25 15,26-1 1,-51 26-16,26 0 16,-51 98-1,51-48 1,49-76 0,74-73-1,25-26 1,1-24-1,-26 0 1,-74 74-16,25 25 16,-25 25-1,25 124 1,-25-124 0,24 24-16,51-24 15,-1-50 1,25-49-1,-24-50 17,-26 25-17,-24 49 1,0 75 0,-25 74-1,25 0 1,25 0-1,49-74 1,25-50 0,0-99-1,-50 0 1,-24 0 0,-25 50-1,-25 49 16,24 25-15,-24 25 31,25 0-31,-25 49-1,25 1 1,-25-26-1,0-24-15,25-25 16,25-50 0,24-24-1,0-25 1,1-25 0,-26 24-1,1 26 1,-25 49-1,-50 50 32,25 74-31,-25 50 0,25-25-16,-25 124 15,-24 25 1,-26 25-1,1-100 1,74-123-16</inkml:trace>
  <inkml:trace contextRef="#ctx0" brushRef="#br1" timeOffset="112219.34">15678 9377 0,'0'0'0,"25"-223"32,-25 173-32,49 1 15,1-26 1,24 75 0,-24 50-1,-25 49 1,0 0-1,49-74 1,75-74 0,0-26-1,-50-74 1,-25-24 0,-74-26-1,0 75-15,-24-25 16,-1 124-1,-50 125 17,51 123-17,24 25 1,74-25 0,50-123-1,25-76 1,0-73-1,-50-50 1,-49-50 0,-26 0-1,-48 74 1,-26 150 0,0 74-1,50 49 1,0-49-1,0-25 1,0-50 0</inkml:trace>
  <inkml:trace contextRef="#ctx0" brushRef="#br1" timeOffset="113237.53">18878 8534 0,'0'0'15,"0"-25"1,-25 25 15,-24 74-15,-1 26 0,25-1-1,75-25 1,49-74-1,25-49 1,-25-51 0,-74 1-1,-25 25 1,-149 24 0,75 50-1,24 50 1,75-1-1,149-24 17,74-25-17,0-74 1,-50-25 0,-98-1-1,-76 51-15,-24-1 16,-24 0-16,-1 26 15,0-1 1,0 25 0,-24 124-1,49-50-15,-25 174 16,25 75 0,-25 24-1,25-49 1,-25-75 15,25-99-15,0-99-1</inkml:trace>
  <inkml:trace contextRef="#ctx0" brushRef="#br1" timeOffset="113419.33">19523 9179 0,'0'0'0,"25"-50"0,24 1 16,26-1-16,74-25 15,-50 51 1</inkml:trace>
  <inkml:trace contextRef="#ctx0" brushRef="#br1" timeOffset="115869.7">21458 8559 0,'0'0'0,"-25"-25"0,25 0 15,-25-25 1,25 26 0,-24 73-1,24 75 1,0 75-1,0-26 1,0-24 0,24-124-1,1-25-15</inkml:trace>
  <inkml:trace contextRef="#ctx0" brushRef="#br1" timeOffset="116219.77">21781 8137 0,'0'0'0,"24"-75"0,-24 1 31,25 74-15,-25 124 0,-25 99-1,1 25 1,24 0-1,49-124 1,75-99 0,50-99-1,-125-25 1,-49-1 0,-74 26-1,-50 49 1,-50 75-1,75 49 17,74-49-32</inkml:trace>
  <inkml:trace contextRef="#ctx0" brushRef="#br1" timeOffset="116703.3">23517 7889 0,'0'0'0,"25"0"16,-50-25-16,0 50 15,0 74 1,25 50-1,25 49 1,0-49 15,0-50-15,0-99 0,74-99-1,25-25 1,0 50-1,-50 24 1,-24 75 0,-50 49-1,-25 26 1,-49-1 0,-50-25-1,49-49 1,26-50-1,24-49 1</inkml:trace>
  <inkml:trace contextRef="#ctx0" brushRef="#br1" timeOffset="117086.85">24261 8162 0,'0'0'0,"-25"24"31,25 1-31,-24 25 16,24 24-1,49-49 1,26-25 0,-1-74-1,-24 24-15,-26-24 16,1-1-1,0 26 17,-25 98-1,50 100-15,-1 0-1,26-50 1,-1-74-1,1-25 1,-26-50 0</inkml:trace>
  <inkml:trace contextRef="#ctx0" brushRef="#br1" timeOffset="117253.56">24956 7765 0,'0'-100'0,"0"200"0,0-274 15,25 199 1,-25 99-1,24 99 17,-24 0-17,50-49 1,0-99-16</inkml:trace>
  <inkml:trace contextRef="#ctx0" brushRef="#br1" timeOffset="117636.18">25303 7814 0,'0'0'0,"25"-149"16,-25 199 31,0 25-47,-25-1 0,25 124 15,-25 1 1,50-125-1,0-74 17,74-99-17,50-25 1,74-25 0,-148 149-1,-26 25 1,-24 74-1,-75 25 1,-24 0 0,-50-49-1,25-75 1,24 0 0</inkml:trace>
  <inkml:trace contextRef="#ctx0" brushRef="#br1" timeOffset="118019.98">26419 7740 0,'0'0'0,"0"-25"16,-24 25-1,-26 75 1,0-1 0,50 25-1,50-24 1,24-26 0,26 1-1,-76-25-15,26 49 16,-25 0-1,-50-24 17,-74 25-17,-50-26 1,25-49 0,0 0-1</inkml:trace>
  <inkml:trace contextRef="#ctx0" brushRef="#br1" timeOffset="119704.4">28404 8360 0,'0'0'16,"-25"-74"-1,25 49 1,-25 50 15,25 24-31,0 75 16,25 0 0,50-99-1,24-50 1,25-49-1,-75-50 1,-24 25 15,0-1-15,0 100 0,0 75-1,-1 49 1,76-50-1,-26-24 1,-24-50 0,-25-50-1,-1-24 1,-24-25 0,0-1-1,-24 51 1,24 74 31</inkml:trace>
  <inkml:trace contextRef="#ctx0" brushRef="#br1" timeOffset="119953.57">29371 8286 0,'0'0'0,"25"-25"16,25-25-1,-25 50 1,-1 50 15,1-25-15,-25 74 0,0-25-16,0 26 15,0-51 1,0-24-1</inkml:trace>
  <inkml:trace contextRef="#ctx0" brushRef="#br1" timeOffset="120169.71">29992 8137 0,'0'0'0,"0"-25"16,0 0-1,-25 100 17,25-26-17,0 26-15,0 49 16,25 0 0,-25-50-1,0-49 1</inkml:trace>
  <inkml:trace contextRef="#ctx0" brushRef="#br1" timeOffset="120592.36">29967 8385 0,'0'0'0,"74"-75"15,-24 26 1,49-26-1,-49 26-15,49-1 16,-74 50 0,0 50-1,-75 74 1,25 0 0,25-50-1,75-74 16,24-49-15,0-26 15,-25 75-15,50 25 0,-24 25-1,-26-1 1,-49-24-1,-50-50 17,0 25-32</inkml:trace>
  <inkml:trace contextRef="#ctx0" brushRef="#br1" timeOffset="120769.77">29297 7790 0,'0'0'0,"-50"0"31</inkml:trace>
  <inkml:trace contextRef="#ctx0" brushRef="#br1" timeOffset="123354.42">28330 8410 0,'0'0'16,"0"25"0,49-1-1,-24-48-15,49-51 16,1 1-1,-50 24 1,-1 0 0,-24 26-1,0 48 1,25 51 0,25 24-1,-1-49 1,51-25-1,24-75 1,-25-25 0,0-24-1,-24 0 1,-51 74 0,1 25-16,0 50 15,0 49 1,24-25 15,51-49-15,-1-25-1,0-49 1,25-26 0,-25-24-1,-24 74 1,-1 50-1,-24 25 1,24-1 0,-24-24-16,49-25 15,25 0 1,0-50 0,-25 1-1,1 49 1,-1 25-1,-25 49 17,26 0-17,-1-49 1,0-25 0,25-25-1,-25-24 1,-49-1-16,-1 1 15,-98 49 17,-100 24-17</inkml:trace>
  <inkml:trace contextRef="#ctx0" brushRef="#br1" timeOffset="124587.8">1861 11486 0,'0'0'16,"-25"-25"0,25 75-1,0-26 1,25 51 0,-25 24-1,24-49 1,1-50-16,0-25 15,25-74 1,-26-1 0,1 51-1,-25 98 17,50 75-17,-1 1 1,26-76-1,-1-49 17,1-25-17,-26-49 1,-49 24-16,25-49 16,-50 25-1,25 49 1,0 25 15,0 49-15</inkml:trace>
  <inkml:trace contextRef="#ctx0" brushRef="#br1" timeOffset="124803.78">2679 11486 0,'25'-25'31,"0"25"-31,-25 25 16,25 24-1,-1 51 1,1-26 0,0-24-1,-25-25 1,0-1-16</inkml:trace>
  <inkml:trace contextRef="#ctx0" brushRef="#br1" timeOffset="124936.36">2803 11436 0,'0'0'0,"-49"-49"15,24 24 1</inkml:trace>
  <inkml:trace contextRef="#ctx0" brushRef="#br1" timeOffset="125221.37">3225 11238 0,'0'0'16,"25"0"-16,-25 25 31,25-1-15,-25 26-16,24 74 15,1 25 1,0 0-1,0-75 17,24-49-32</inkml:trace>
  <inkml:trace contextRef="#ctx0" brushRef="#br1" timeOffset="125420.8">3671 11337 0,'0'0'15,"0"-25"-15,25 0 0,-25 1 32,0 123-17,25 0 1,-25 75 0,50-25-1,-1-25 1</inkml:trace>
  <inkml:trace contextRef="#ctx0" brushRef="#br1" timeOffset="126137.72">6028 10990 0,'0'0'16,"0"-25"-1,0 50 1,0-1 0,0 26-16,50 99 15,-25 49 1,-1-49-1,1-50 17,0-74-17,25-74 1,-26-1 0,26-74-1,24 0 1,-49 74-1,25 75 1,24 74 0,-49-24-16,25 49 15,24-50 1,0-24 0</inkml:trace>
  <inkml:trace contextRef="#ctx0" brushRef="#br1" timeOffset="126520.61">7194 11362 0,'0'0'0,"0"-50"0,-50 25 16,1 25 0,-1 0-1,-49 50 1,49 0-16,1 74 15,24-50 1,50-49 0,0-25-1,24-25 1,1 0 0,-1-24-1,-24 24 1,0 25-1,25 74 17,24 1-17,0-26 1,-49-24-16,-25 0 16,25-25-16</inkml:trace>
  <inkml:trace contextRef="#ctx0" brushRef="#br1" timeOffset="126853.68">7392 11362 0,'0'0'0,"0"-50"15,25 75 32,-25 25-47,25 49 16,-25-74-16,25 24 31,0-98 0,0-75-15,-1-25 0,1 50-1,-25 49 1,25 25-1,0 75 1,49 24 0,-24-24-16</inkml:trace>
  <inkml:trace contextRef="#ctx0" brushRef="#br1" timeOffset="127104.48">7864 11337 0,'49'0'16,"-24"25"-1,25-50-15,-174 25 0,297-74 16,-123-1-1,-25 1 17,-25-1-17,-50 50 1,1 50 0,-26 99-1,75 25 1,25-25-1,49-49 1,50-75 0,-24 24-16,123-73 15</inkml:trace>
  <inkml:trace contextRef="#ctx0" brushRef="#br1" timeOffset="127704.98">10841 10890 0,'0'-49'31,"0"24"-31,0 0 15,-25 25 1,-25-25 0,-24 25-1,49 50-15,-74 74 16,74 75 0,25-26-1,74-123 1,50-75-1,-24-74 1,-26 0 0,-24-26-1,-50 76 1,24 49 0,1 49-1,0 51 1,0 98 15</inkml:trace>
  <inkml:trace contextRef="#ctx0" brushRef="#br1" timeOffset="128071.42">11287 11014 0,'0'0'0,"0"-24"16,25-1-1,0 25 1,0 25 0,-25 74-1,0 50 1,0-75 0,0-49-1,24-124 1,26-25 15,0-25-15,-26 74-1,1 51 1,25 48 0,-25 76-1,-1 24 1,-24-25-1,25 0 1</inkml:trace>
  <inkml:trace contextRef="#ctx0" brushRef="#br1" timeOffset="128721.44">14487 10915 0,'0'0'15,"0"-25"-15,0 1 0,0-1 16,0 0 0,-74-25-1,-25 75 1,-1 50 0,51 73-1,24 1 1,25-99-1,74-50 1,26-74 0,-1-51-1,-50 26 1,1 74 0,-25 50-1,0 74 1,-1-24-16,1 99 15,25-26 17,-50-98-32</inkml:trace>
  <inkml:trace contextRef="#ctx0" brushRef="#br1" timeOffset="129537.67">14859 11014 0,'0'0'0,"25"-49"15,-25-26 1,25 175 31,0-51-47,0 75 16,-25-74-16,0-25 15,24 0 1,26-100 15,0-49-15,-26 0-1,1 25 1,0 24 0,25 150 15,-1 49-16,1-50 1,0-49 0,-26-25-16,51-50 15,-1-24 1,-24-25 0,-50 24-1,-25 51 1,-25 48 15,1 76-15,24 48-1,25-23 1,50-76 0,24-24-1,75-99 1,-50-51-1,25 1 1,-25 50 0,1 49-1,-51 75 1,-24 24 0,-50 75-1,-24-74 1,49-51 15,0-48-15,24-51-1,1 1-15,50-100 16,-1 50 0,-49 50-1,0 74-15</inkml:trace>
  <inkml:trace contextRef="#ctx0" brushRef="#br1" timeOffset="130137.38">16521 10742 0,'0'0'0,"-49"24"63,24 26-63,0 0 0,0-1 15,25 1 1,-24-1 0,73-49-1,50-74 1,1-25 0,-1 24-1,0 51 1,-49 24-1,-25 49 1,24 26 0,-24-75-1,25 0 1,-1-124 0,1 24-1,-50 51 1,0 24 15,0 99-15,0 75-1,99 74 1,-49-98 0,98 172-1,-123-198 1,0 25-1,-75-124 1,-98-173 0,98-75-1,50 24 1,50 150 0</inkml:trace>
  <inkml:trace contextRef="#ctx0" brushRef="#br1" timeOffset="130487.57">17960 10568 0,'0'0'16,"25"0"-16,-25 25 16,25-25-1,0-25 1,24 0-1,1-49 1,-25 24 0,-25 25-1,-50 50 1,-24 50 0,-1 98-1,50 26 1,50-51-1,50-98 17,49-50-17,25-99-15</inkml:trace>
  <inkml:trace contextRef="#ctx0" brushRef="#br1" timeOffset="131554.35">20118 10518 0,'0'0'0,"0"-24"31,0-1-31,-24 25 32,24 25-17,-25 24 1,25 26-16,0 98 15,25 26 1,49-100 0,75-74-1,0-75 1,-50-24 0,-49-26-1,-26 26 1,1 0 15,-25 98 0,-25 26-15,50 24 0,-25-24-1,0-25 1,25 0-1</inkml:trace>
  <inkml:trace contextRef="#ctx0" brushRef="#br1" timeOffset="131686.97">20689 10568 0,'0'0'0,"-25"-50"31,0 26-31</inkml:trace>
  <inkml:trace contextRef="#ctx0" brushRef="#br1" timeOffset="132388.07">20863 10369 0,'24'-24'31,"-24"48"-31,0 26 16,25 74 0,0 99-1,25 25 1,-26-99-16,51 124 16,-50-74-1,0-100 1,24-99 15,-24-25-15,25-74-1,-50-50 1,-100-49 0,-24-1-1,50 50 1,24 75-1,25 24 1,50 25-16,25 1 16,49 24-1,25 0 1,0 24 0,0-24-1,-49 25 1,-1-50 15,25 1-15,-24-51-1,-26 26 1,-49-26 0,-49 50-1,24 1-15,-99 73 16,25 50-1,24 25 1,75 25 0,50-25-1,74-74 1,50-50 0</inkml:trace>
  <inkml:trace contextRef="#ctx0" brushRef="#br1" timeOffset="132904.51">23790 10270 0,'0'0'15,"-25"0"1,25 25-1,0 0-15,0 49 16,25 100 0,0 24-1,124 1 1,49-224 0,-99 0-1</inkml:trace>
  <inkml:trace contextRef="#ctx0" brushRef="#br1" timeOffset="133237.5">24534 10593 0,'-25'0'31,"50"0"-15,0 0-1,0-25-15,0 0 16,-1 0-16,1-49 16,-50 24-1,-49 50 1,-25 25 0,24 74-1,50 25 1,50 0-1,74-74 17,26-50-17,23-50-15</inkml:trace>
  <inkml:trace contextRef="#ctx0" brushRef="#br1" timeOffset="133520.84">25105 10295 0,'0'0'0,"0"-50"16,0 75 31,-25 0-47,74 74 16,26-24-1,-1-1 1,-24 1-1,-25-1 17,-75-24-17,25-26-15,0-24 16,25-24 0,0-26-16</inkml:trace>
  <inkml:trace contextRef="#ctx0" brushRef="#br1" timeOffset="133737.92">25551 10270 0,'0'0'0,"0"-25"16,0 1-1,0 98 1,-25 25 0,25 25-1,75 0 16,-1-49-15,-49-50 0,-50 24-1,-74 1 1</inkml:trace>
  <inkml:trace contextRef="#ctx0" brushRef="#br1" timeOffset="134137.91">27387 9948 0,'0'0'0,"0"-25"15,25 25 16,-50 50-31,25-26 16,0 26-16,0 99 16,25 0-1,24-25 1,-49-75 0</inkml:trace>
  <inkml:trace contextRef="#ctx0" brushRef="#br1" timeOffset="134921.09">27288 10543 0,'0'0'0,"-75"-99"31,75 49-15,0 25 0,75-24-1,-26 24-15,100-25 16,-25-49-1,-49 0 1,-26 25 0,-49 49-1,0 124 17,25 25-17,-25 25 1,25-25 15,-25-50-15,49-74-1,-49-24-15,50-51 16,24-49 0,-24 25-1,0 74 1,-1 75-1,26 24 1,-1 0 0,50-49-1,25-25 1,0-49 0,-50-26-1,-49-173 1,-75 149 15,-50 49-15,-49 100-1,25 49 1,74 25 0,25-25-1,25-49 1,74-50-1,-24-50 1,24-24 0,-49 49-1,-1 50 1,-24 74 0,0 25-1,0-49 1</inkml:trace>
  <inkml:trace contextRef="#ctx0" brushRef="#br1" timeOffset="135321.16">29198 10097 0,'0'0'0,"25"0"16,-25-25-1,24 74 1,-24 26 0,0 24-1,-24-49 1,24-26 15,0-48-31,49-51 16,26 1 15,-1-1-15,-74 51-1,25 48 1,24 26 0,1 24-1,-25-49-15,49 0 16,-24-25-1,-25-25 1</inkml:trace>
  <inkml:trace contextRef="#ctx0" brushRef="#br1" timeOffset="137705.6">1885 12999 0,'-49'-25'31,"24"25"-15,50 0 31,0 25-47,-1 0 15,76-25 1,73-25-1,1-25 1,-100 26 0,-49 24-1,-25 49 1,-50 50 0,1 26-1,-1-1 1,25-75-1,-24 50 1,24-49 0</inkml:trace>
  <inkml:trace contextRef="#ctx0" brushRef="#br1" timeOffset="138138.01">2506 13049 0,'0'-50'16,"24"25"15,1 25-15,0-25-16,99-24 31,0-1-15,0 1-1,-74 24 1,-26 74 0,-24 26-1,-49 49 1,-26 50-1,-24-1 1,50-74-16,-1 50 16,0-50-1,50-74 1</inkml:trace>
  <inkml:trace contextRef="#ctx0" brushRef="#br1" timeOffset="138871.64">3845 12875 0,'25'-50'16,"-50"50"0,0 0-1,0 0-15,-24-24 16,-26 48 0,26 1-1,24-25 1,0 25 15,0 0-15,25 49-1,0 25 1,0 1 0,0-26-1,0-49 1,0 0 15,0-50-15,25-25-1,0 50 1,25-49 0,24 24-1,0 50 16,-24 0-15,-25 49 0,0 25-1,-1 0 1,-24 1 0,-49 24-1,-1-75 1,-24 1-1,-1-25 1,1-25 0,24-25-1,50 0-15</inkml:trace>
  <inkml:trace contextRef="#ctx0" brushRef="#br1" timeOffset="139891.07">6574 12701 0,'0'0'16,"0"-24"-16,0-1 31,0 50-31,0-1 16,25 100 0,-1 50-1,-24-75-15,25 100 16,-50-75 15,25-75-15,25-123 15,25-75-15,-1 25-1,1 74 1,0 75-1,-25 50 1,-1 49 0,26 25-1,0-75 1,-1-74-16,50-74 16</inkml:trace>
  <inkml:trace contextRef="#ctx0" brushRef="#br1" timeOffset="141204.87">7417 13123 0,'25'-50'16,"-25"26"-16,-25 98 0,50-173 16,-50 99-1,25 49 1,-49 26 0,49 24-1,24 0 1,51-49-1,-25-50-15,49-25 16,-50-49 0,1-25-1,-50 49 1,-74 0 0,-50 25-1,-1 50 16,26 50-15,74-26 0,25-24-1,100-50 1,-1-24 0,75-75-1,-125 74 1,-24 25-1,25 50 1,-26 49 0,26 26-1,-25-26 1,24-24 0,1-50-1,-25-50 16,24-49-15,-24 0 0,-25-50-1,0 124 1,25 75 15,-25 49-15,25 0-1,0 0 1,-1-74 0,1 0-1,25-75 1,0-24 0,-26-25-1,1-25 1,-25 74 15,0 25-15,25 25 15,25 25-15,24 49-1,0 26 1,-49-26-1,0 50 1,-25-25 0,0-123 15,0-26-31,25-74 16,0 74-1,49-74 1,0 25 15,-24 0-15,0 74-1,-25 0 1,-25 50 0,-25 0-1,25 24 1,0 26-1,25-26 1,-1-24-16,51 25 16,-1 24-1,-24-24 1,-25 0 0,-75 24-1,-24-24 16,-26-26-15,76-24-16</inkml:trace>
  <inkml:trace contextRef="#ctx0" brushRef="#br1" timeOffset="141505.01">9427 13247 0,'0'0'0,"0"25"47,24-25-32,1 0 1,0 0-1,0-25 1,-25 0 0,0 1-1,-25 24 1,-49 0 0</inkml:trace>
  <inkml:trace contextRef="#ctx0" brushRef="#br1" timeOffset="146281.43">26891 4614 0,'0'0'0,"25"0"140,-1 0-140,26 0 16,0-25-16,-1 25 16,75 0-1,25-24 1,-75 24-16,1 0 15,49 0 1,-25 0 0,50 0-1,-25-25 1,-25 25 0,-24-25-1,-1 25 16,1 0-15,-1 0 0,-24 0-1,-1 0 1,26 0 0,-1 0-1,-24 0 1,24 0-1,-49 0 1,24 0 0,1 0-1,0 0 1,-25-25 15,-1 25-15,1 0 15</inkml:trace>
  <inkml:trace contextRef="#ctx0" brushRef="#br1" timeOffset="148457.28">13867 7467 0,'25'0'141,"0"0"-141,0 0 15,49 0 1,75-25 0,-50 25-16,0-25 15,0 25-15,25-24 16,75-1 0,-100 0-16,75 0 31,-1 0-16,-48 1 1,-26-1 0,-25 25-1,-49 0 1,-25-25 0,25 25 249</inkml:trace>
  <inkml:trace contextRef="#ctx0" brushRef="#br1" timeOffset="156695.43">2059 5706 0,'0'-25'31,"50"25"-31,-50-25 31,24 25-31,1 0 16,25 0-1,74-25 1,0 25 0,-74 0-16,98-25 31,-24 1-16,0 24 1,50-25 0,0 25-1,24-25 1,1 0 0,-1 0-1,-49 1 1,0 24-1,0 0 1,74 0 0,-74 0-1,0-25 1,24 25 0,-24 0 15,0 0-16,49-25 1,-24 25 0,24-25-1,1 25 1,-25 0 0,-1 0-1,75 0 1,-99-25-1,0 25 1,0 0 0,0 0-1,24 0 1,1 0 0,0 0-1,-1-24 16,26 24-15,-26 0 0,51-25-1,148 0 1,-75 0 0,1 0-1,-25 1 1,25-1-1,24 25 1,-24-25 0,-25 25-1,-25-25 1,99 25 15,-223 0-15,99 0-1,75-25 1,-124 25 0,-25-24-1,-1 24 1,-48-25 0,-1 25-1,25-25 1,-25 25-1,-25-25 1,26 25 0,-26-25-1,1 25 1,-51-25 0,1 25-1</inkml:trace>
  <inkml:trace contextRef="#ctx0" brushRef="#br1" timeOffset="170273.41">14388 11635 0,'-25'0'16,"0"0"-16,50 0 94,-25 24-79,25-24 1,0 0 0,0 0-16,-1 0 15,26 0 1,24 0-1,26-24 1,-26 24 0,1-25-1,-26 25 1,1 25 0,24-25-1,1-25 1,24 25-1,-25 0 1,50 0 0,-24-25-1,24 25 1,0-25 0,0 25 15,24-25-16,-48 25 1,-1 0 0,0 0-1,0 0 1,1 0 0,24 0-1,0 0 1,0 0-1,0 0 1,25 0 0,-25 0-1,-25 0 1,-25 0-16,26 0 16,24 0 15,-25 0-16,-25 0 1,1 0 0,24-24-1,-25 24 1,1 0 0,24 0-1,0 0 1,50 0-1,-25-25 1,0 0 0,-25 25-1,1-25 1,-1 25 0,-25-25 15,50 1-16,-25-1 1,25 25 0,-24-25-1,-26 25 1,25-25 0,75 25-1,-25-25 1,-25 1-1,25 24 1,0-25 0,-1 25-1,-24-25 1,25 25 0,-25-25 15,-24 25-16,-1 0 1,-25 0 0,-24 0-1,-25 0 1,-25-25 0</inkml:trace>
  <inkml:trace contextRef="#ctx0" brushRef="#br1" timeOffset="197592.05">1464 15405 0,'0'0'0,"24"-24"31,-24-26-15,0 25-16,25-24 15,0-26 1,-25 1 0,-50 49-1,-49 99 17,0-24-32,-25 124 15,74-26 1,50-48-1,100-51 1,-1 1 0,-25-1-1,-49 26 1,-50 24 0,-49 0-1,-50 1 1,25-51-1,-26-74 1,101 1 0</inkml:trace>
  <inkml:trace contextRef="#ctx0" brushRef="#br1" timeOffset="197959.23">1811 15777 0,'0'0'0,"25"-24"16,-25-1-16,-25 25 31,0 49-15,-74 100-1,99-25 1,0-24-1,49-100 1,1 0 0,0-25-1,-25-50 17,-1 1-17,-73 0 1,-1 24-1,-49 50 1,74 25-16</inkml:trace>
  <inkml:trace contextRef="#ctx0" brushRef="#br1" timeOffset="199558.93">2109 16249 0,'0'0'0,"49"-25"16,1-49 0,24-50-1,1-25 17,-1-50-17,-49 1 1,0 99-16,0-1 15,-25 76 1,-25 24 0,-25 124-1,25 24 1,0 51 0,25-50-1,25-75 1,25-74-1,24-25 1,26-74 0,-26-25-1,-49-25 17,0 149-17,-50 99 1,25 25-1,0 1 1,25-76 0,49-24-1,-24-75 1,24-24 0,-24-50-1,-26 0 1,-24 74-1,25 75 1,-25 49 0,25 26-1,25-1 17,-1-25-17,26-49 1,-1-50-1,1-74 1,-26-75 0,26-74-1,-75 25 1,24 99 0,1 99-1,-50 125 1,25 48-1,25 76 1,-25-1 0,25-49-1,-25-50 17,-25-100-17,0-98 16,25-75-15,25 25 0,0 74-16,25-24 15,24 49 1,-24 25 0,24 75-1,-24 49 1,-26 0-1,1-75 1,0-73 0,50-1 15,24-75-15,-25 1-1,-49 25 1,-50 74-1,-49 99 1,49 25 0,0 0-1,50-49 1,25-51 0,49-48-1,-25-51 1,1-24-1,-26-25 1,1 49 0,-25 75-1,-1 25 1,1 50 0,-25 24-1,0-25 1,0-49-1,50-74 1,24-26 0,-24-24-1,24 74 1,-24 25 0,0 74-1,-26 26 1,-24-51-16</inkml:trace>
  <inkml:trace contextRef="#ctx0" brushRef="#br1" timeOffset="199842.16">5383 15505 0,'0'0'0,"-25"0"15,25 24 1,-25 26 0,1 24-1,48-49 1,26-25 0,-25-25-1,0-24 1,-25 24-1,-50 50 1,25 0 0</inkml:trace>
  <inkml:trace contextRef="#ctx0" brushRef="#br1" timeOffset="200258.72">5507 16150 0,'0'0'0,"0"49"32,25-49-1,0 0-16,-25-25-15,25 1 16,-25-26 0,0 25-1,0 0 17,-50 50-17,25 0 1,0 25-1,25-26 1,25-48 0,0-1-1,0-25 1,0 1 0</inkml:trace>
  <inkml:trace contextRef="#ctx0" brushRef="#br1" timeOffset="201042.5">7938 15405 0,'0'0'16,"25"-24"-1,-50 48 1,25 1 0,-74 124-1,-25 74 1,24-24 0,50-50-1,1-75 1</inkml:trace>
  <inkml:trace contextRef="#ctx0" brushRef="#br1" timeOffset="201609.77">8360 15232 0,'0'0'0,"-74"124"32,49-25-32,-50 99 15,1-49 1,49-49 0,25-76-1,0-48 1,74-101-1,1 1 1,-1 50 0,-74 99 15,0 99-15,-24 50-1,24-50 1,74-50-1,75-99 1,-75-24-16,1-1 16,73-74-1,-98 0 1,-50 25 0,-25 123-1,0 76 1,100 49-1,24-75 17,0-49-17,-74 0-15</inkml:trace>
  <inkml:trace contextRef="#ctx0" brushRef="#br1" timeOffset="201825.63">7442 15207 0,'0'0'16,"-25"-25"-16,25 0 0,0-24 15,124-26 1,75 1-1,74-1 1</inkml:trace>
  <inkml:trace contextRef="#ctx0" brushRef="#br1" timeOffset="202342.21">11337 15529 0,'-25'-74'16,"0"24"-16,25 1 16,-25-26-16,25-49 31,25 50-15,-124 99-1,-25 124 1,25 24-1,123 1 1,76-75 0,49-25-1,-50 1 1,-124 74 0,-25-100-1,-148 1 1,-1-25-1,51-75 1,123 25 0</inkml:trace>
  <inkml:trace contextRef="#ctx0" brushRef="#br1" timeOffset="203109.63">11932 15529 0,'0'0'0,"-74"-24"31,-1 24-31,-24 24 16,-50 76 0,50 24-1,74-25 1,50-49-1,-25-26-15,99-48 16,-24-26 0,24-74 15,-50 49-15,-24 51-1,-25 48 1,0 76-1,25-26 1,25-49 0,24-50-1,25-49 1,-24-100 0,-50 149-1,-1 0 1,1 100-1,-25-1 1,75 1 15,-1-75-15,0 0 0,-24-50-1,25-49 1,24-50-1,-50 25 1,1 25 0,0 74-16,-50 0 15,-25 50 17,0 99-17,-25 74 1,1 75-1,-100 75 1,99-200 0,-24 1-1,49-49-15</inkml:trace>
  <inkml:trace contextRef="#ctx0" brushRef="#br1" timeOffset="203776.89">12602 15678 0,'25'-74'15,"-50"148"-15,75-198 16,-50 75-16,24-1 0,1 0 16,25 26-1,-1 24 1,-24 99-1,-25 99 1,0-49 0,25-99-1,0-75-15,74-50 32,50-98-17,-25-75 1,-25-100-1,-24 26 1,-51 173 0,-24 149-1,-74 149 1,0 99 0,24 25-1,50-75 1,99-24-1,50-174 1,0-74 0,-25-50 15,-50 0-15,-49 49-1,0 75 1,-25 25-1,-25 49 1,0 26 0,0-1-1,25-25 1,0-24 0,-24-50-16</inkml:trace>
  <inkml:trace contextRef="#ctx0" brushRef="#br1" timeOffset="203908.45">14066 15058 0,'0'0'0,"24"-50"32,-48 1-17</inkml:trace>
  <inkml:trace contextRef="#ctx0" brushRef="#br1" timeOffset="204426.27">14041 15381 0,'0'0'16,"-75"49"0,100-49-1,0 25 1,25-75-16,49-24 15,-74 0 1,-1 98 15,-24 26-15,25 24 0,0-24-16,25-50 15,173 0 1,-74-74-1,-50-26 1,-49 26 0,-26 49-1,-73 50 1,-1 25 0,25 74-1,1 74 1,-1 75-1,-50 49 1,-98 1 0,-175 24 15,175-248-15,73-123-1,76-249 1,98-149-1</inkml:trace>
  <inkml:trace contextRef="#ctx0" brushRef="#br1" timeOffset="205009.61">17042 15480 0,'0'0'0,"-24"-75"16,-1 51-1,-74-1 1,-50 99 0,74 25-16,-49 75 15,75-50 1,98-49-1,100-100 1,25-99 0,-25-50 15,-50-49-15,-74-50-1,-25 50 1,-25 148-1,0 224 17,25-25-32,-25 124 15,25-25 1,0-148-16</inkml:trace>
  <inkml:trace contextRef="#ctx0" brushRef="#br1" timeOffset="205193.14">17439 15381 0,'0'0'0,"0"24"32,-25 1-17,25 25-15,-24-1 16,-1 75-1,25-74-15</inkml:trace>
  <inkml:trace contextRef="#ctx0" brushRef="#br1" timeOffset="205442.34">17762 15405 0,'0'0'16,"0"-24"-1,0 48-15,-50 26 16,50 0 0,50 24-1,-25-49 1,-1 24 0,-48 1-1,-76 24 1,-24-49-1,75-25-15</inkml:trace>
  <inkml:trace contextRef="#ctx0" brushRef="#br1" timeOffset="205659.36">18134 15108 0,'0'0'15,"25"0"1,-25 49-16,-50 51 16,0 48-1,26 1 17,-1 0-17,0-99-15</inkml:trace>
  <inkml:trace contextRef="#ctx0" brushRef="#br1" timeOffset="205960.11">17985 15703 0,'0'-25'16,"0"50"0,0-99-16,25-1 15,0 1 1,-1 49-16,26-25 16,49 26-1,-49 24 1,-25 24-1,-25 100 1,-50 25 0,1-50-1,49-74 17,24-50-17,76-74 1,48-50-1,-24-24 1,-49 123-16</inkml:trace>
  <inkml:trace contextRef="#ctx0" brushRef="#br1" timeOffset="206459.8">19027 15554 0,'0'0'0,"0"-25"16,-25 50 15,0 0-31,25 0 15,-49 99 1,24-25 0</inkml:trace>
  <inkml:trace contextRef="#ctx0" brushRef="#br1" timeOffset="206876.38">19399 15133 0,'0'0'0,"50"-75"31,-75 125-31,25-1 16,-25 26 0,0 123-1,25-24 1,25-100-1,0-49 1,74-75 0,0-24-1,1 0 1,-26 49 0,-49 25-16,-50 25 15,-25 74 1,-49 0-1,25-49 1,-1-26 0,50-73 15,100-1-31</inkml:trace>
  <inkml:trace contextRef="#ctx0" brushRef="#br1" timeOffset="207976.48">19945 15430 0,'-25'99'31,"25"-74"-31,0 50 16,50-75 0,74-25-1,0-50 1,-50-24-1,-24 50 1,-50 24 0,0 50 15,0 24-15,0 50-1,49-24 1,-24-75-16,74 0 15,1-25 1,-26-74 0,0-25-1,-24-99 1,-25-1 0,-25 100-1,25 124 1,-25 99-1,-25 50 1,-50 149 0,26-100 15,-1-49-15,25-124-1,25-50 1,25-49-1,74-75 1,1 25 0,-1 50-1,-25 49 1,1 50 0,-26 74-1,-24 50 1,50 49-1,-26-173 1,50-50 0,-49-49 15,0-26-15,-50 51-1,-25 49 16,0 99-15,0-25 0,25 1-1,25-75 1,-25-25-16,99-49 16,-24-26-1,-1 51 1,-49 24-1,0 75 1,-25 24 0,25 0 15,-1-24-15,51-50-1,49-50 1,-25 1-1,0 24 1,-49 25 0</inkml:trace>
  <inkml:trace contextRef="#ctx0" brushRef="#br1" timeOffset="208360.54">17811 14636 0,'0'-24'31,"-24"48"-31,24 1 15</inkml:trace>
  <inkml:trace contextRef="#ctx0" brushRef="#br1" timeOffset="209776.58">24063 15083 0,'0'0'16,"0"-50"-1,-25 50-15,0 50 16,-49 124 0,49 49-1,50-149 17,49-49-17,25-99 1,-49-26-1,-25-48 1,-50 24 0,25 74-1,-50 75 1,1 74 0,49 25-1,124-50 1,248-98-1,-149-76 1,-74-48 0,-124-51-1,-25 50 17,-50 100-17,-24 98 1,-1 75-1,26 75 1,24 49 0,25 25-1,0 0 1,0-174-16,-25 50 16,0-100-1</inkml:trace>
  <inkml:trace contextRef="#ctx0" brushRef="#br1" timeOffset="209943">24261 15926 0,'0'0'0,"0"-49"32,0 24-17,99-50 1,75 1-1,124-25-15</inkml:trace>
  <inkml:trace contextRef="#ctx0" brushRef="#br1" timeOffset="210276.61">27412 14984 0,'0'0'0,"0"-25"15,-25 25 1,0 0 0,0 25-1,0-1-15,-24 76 16,-50 73-1,-50 26 1,0-1 0,25-49-1,49-50 1,51-99 0,24 25-16</inkml:trace>
  <inkml:trace contextRef="#ctx0" brushRef="#br1" timeOffset="210560.95">26742 15232 0,'0'0'0,"0"-25"0,0 0 16,0 0-1,0 1 1,0 48-1,25 26 1,24 99 0,75 24-1,0 1 1,0 0 0,0-75-1,-74-25 1,-25-74-1</inkml:trace>
  <inkml:trace contextRef="#ctx0" brushRef="#br1" timeOffset="210826.51">26370 14686 0,'0'0'0,"-25"-74"15,25 49 1,0 0-16,74 0 16,100 25-1,49-25 1,25 1-1,-99-1 1</inkml:trace>
  <inkml:trace contextRef="#ctx0" brushRef="#br1" timeOffset="211709.89">29396 15207 0,'0'0'0,"25"-25"16,-25 0-1,25 25 1,-25 25 0,-25 74-1,25 25 1,50-24-1,24-76 1,50-73 0,-49-50-1,-51-1 1,-24 1 0,0 124 15,0 25-31,25 49 15,50-25 1,-1-49 0,0-25 15,-24-74-15,-25-50-1,0 0 1,-1-1-1,1 76 1</inkml:trace>
  <inkml:trace contextRef="#ctx0" brushRef="#br1" timeOffset="211892.98">30413 15083 0,'0'0'0,"50"25"31,-50 0-31,0 49 16,0 0 15,25 1-15,-25-26-16</inkml:trace>
  <inkml:trace contextRef="#ctx0" brushRef="#br1" timeOffset="212042.59">30587 14686 0,'0'0'0,"0"-50"0,0 26 16,-25-1-1,-24 25 1</inkml:trace>
  <inkml:trace contextRef="#ctx0" brushRef="#br1" timeOffset="212259.83">30959 14884 0,'0'0'0,"50"0"16,-50 25-1,25 74 1,-1 1 0,1-1-1,-25 0 1,25-24 0</inkml:trace>
  <inkml:trace contextRef="#ctx0" brushRef="#br1" timeOffset="212493.17">31282 14959 0,'0'0'0,"49"-99"31,-49 74-15,0 99-1,0 75 1,0 0-1,0 25 1,0-1 0,-25-49-1,1-99-15</inkml:trace>
  <inkml:trace contextRef="#ctx0" brushRef="#br1" timeOffset="213626.9">3423 17291 0,'0'74'16,"0"-148"-16,0 272 0,0-99 15,0 75 1,-24-99 0,48-75-1,1-50 1,99-74-1,25 0 1,-25 49 0,-50 51-1,-24 73 1,-25 50 0,-25 25-1,-50-24 1,1-51-16,-26 1 15,-24-25 1,25-25 15,24-75-15,50 51-16</inkml:trace>
  <inkml:trace contextRef="#ctx0" brushRef="#br1" timeOffset="214059.81">4614 17663 0,'0'0'0,"25"25"31,0-25-31,0 0 15,49-50 1,25 0 0,0-49 15,-74 50-15,-25-1-1,-49 25 1,-51 25-1,1 50 1,50-1-16,-1 75 16,0 0-1,50 1 1,25-51 0,74-49-1,25-25 1,-49 0-1</inkml:trace>
  <inkml:trace contextRef="#ctx0" brushRef="#br1" timeOffset="-214535.65">7938 17712 0,'0'0'15,"0"-24"1,0-1-1,0 0 1,-25 0 0,-24 0-1,-50 25 1,24 0-16,-24 50 16,0 49-1,74-24 1,50-1-1,49-74 1,50-49 0,-25-26 15,-49 1-15,-25 74-1,0 24 1,-1 51-1,51 123 1,-1-148 0</inkml:trace>
  <inkml:trace contextRef="#ctx0" brushRef="#br1" timeOffset="-214287.15">8484 17514 0,'0'0'0,"25"-50"0,-25 1 16,0 74 0,-25 49 15,25 25-31,-25 100 16,0 24-1,1 25 1,24-50-1,-25-73 1,25-101-16</inkml:trace>
  <inkml:trace contextRef="#ctx0" brushRef="#br1" timeOffset="-213803.04">9055 17539 0,'0'0'0,"49"-25"0,-24-49 15,-50 148 17,0 75-1,1 49-15,-26 26-1,25-1 1,0-74-1,25-125-15</inkml:trace>
  <inkml:trace contextRef="#ctx0" brushRef="#br1" timeOffset="-212903.67">9079 17712 0,'25'0'0,"0"0"16,0 0-1,0-24 1,24 24 0,1 0-1,-25 49 1,24-24 0,-49 0-1,-25 25 1,1-26-16,-76 1 15,-24 0 1,75-25 0</inkml:trace>
  <inkml:trace contextRef="#ctx0" brushRef="#br1" timeOffset="-212436.92">8434 17663 0,'0'0'0,"25"0"31,0 0-31,25-25 32,-1 0-17,1 0 1,-1 50-1,1 50 1,-25-26 0,-25 1-1,-50 0 1,-24-1 0,-25-24-1,24 0 1,50-25-1</inkml:trace>
  <inkml:trace contextRef="#ctx0" brushRef="#br1" timeOffset="-211586.34">9625 17663 0,'0'0'0,"50"0"0,49 25 16,-74 49 0,-50 1-1,0-1 1,25-49-1,-25 0 1,25-75 0,25-49 15,25-25-15,24 0-1,1 99-15</inkml:trace>
  <inkml:trace contextRef="#ctx0" brushRef="#br1" timeOffset="-210968.76">10146 17762 0,'0'0'0,"-50"50"0,50-1 16,25 1-1,74-50 1,-24-50-1,-1 1 1,-74 24 0,-24-25 15,-76 50-15,51-25-1,49 1 1,74 24-1,50-25 1,0 50 0,-25-1-1,-49 51 1,-25 24 0,0-24-1,-25-26 1,0-74 31,49-74-47,26 0 31,-1 24-15,-74 51-1,25 24 1,-25 24-1,-25 1 1,50 75 0,24-26-1,26-24 1,-1-26 0,26-24-1,-76-24-15</inkml:trace>
  <inkml:trace contextRef="#ctx0" brushRef="#br1" timeOffset="-210804">11386 17787 0,'25'-25'0,"-25"0"16,-49 149-16,73-198 15,1 49 17,-25 50-17,-25 25 1,50-1-1</inkml:trace>
  <inkml:trace contextRef="#ctx0" brushRef="#br1" timeOffset="-210620.14">11510 17539 0,'0'0'0,"0"-25"31,0 0-31,0 0 32,25 50-32,0 74 31,-25-49-31</inkml:trace>
  <inkml:trace contextRef="#ctx0" brushRef="#br1" timeOffset="-210303.11">11585 17812 0,'0'99'31,"0"-198"-16,49 99 1,51-100 0,-26 26-1,-74 49 1,25 50 0,-25 74-1,0-24 1,25-50-1,24-50 1,26-50 0,-1-24 15,-49 49-15,0 50-16,0 50 15,-25 24 1,49-24-1,1-25 1</inkml:trace>
  <inkml:trace contextRef="#ctx0" brushRef="#br1" timeOffset="-209752.72">12577 17464 0,'0'0'0,"0"-49"0,-25 49 15,-49 25 1,-1 49-1,1 25 1,74-49-16,0-1 31,25-24-15,49-25 0,-24-74-1,0-1 1,-26 1-1,-24 49 1,25 75 15,0 74-15,49 0 0,26-50-1,-51-74-15,75 0 16,0-74-1,-49-75 17,-51-49-17,1-50 1,-50 74 0,25 149-1,-24 75 1,-1 99-1,0 74 1,25 0 0,-25-74-1,50 0 1</inkml:trace>
  <inkml:trace contextRef="#ctx0" brushRef="#br1" timeOffset="-209608.21">13073 17688 0,'0'0'0,"0"-25"47,25 0-47</inkml:trace>
  <inkml:trace contextRef="#ctx0" brushRef="#br1" timeOffset="-208735.76">13396 17613 0,'0'0'15,"25"0"-15,-1 0 0,1 0 16,50-74 0,-26-1-1,-24 1 1,-25 49-1,-25 50 1,-49 99 0,24 25 15,25-25-15,25-74-16,100-1 15,24-49 1,0-49-1,0-51 1,-25-24 0,-49-74-1,-26 24 1,1 100 0,-50 148 15,1 75-16,-1-25 1,50 25 15,49-124-15,25-50 0,-24-50-1,-26-24 1,-24 74-1,0 25 1,0 25 0,-1-25-1,1 25 1,50-75 0,24-24-1,-74 24-15,49-74 16,-24 25-1,-50 74 1,25 25 15,-25 75-15,-25 74 0,0 49-1,0 25 1,-24 25-1,-51-24 1,-24-51 0,25-123-1,25-100 1,49-148 0</inkml:trace>
  <inkml:trace contextRef="#ctx0" brushRef="#br1" timeOffset="-207336.54">17216 17192 0,'0'0'0,"25"-25"16,-25 50 15,0-1-31,0 26 16,0 74-1,0 25 1,-25-50 0,25-74-1,0-50 1,50-99-1,24-50 1,0 75 0,-24 74 15,0 50-15,-25 99-1,-1 50 1,51-50-1,24-99 1,25-75 0,-25-49-1,-49 49-15,-1-49 16,-49 74 0,-49 75 15,24 24-16,50 25 1,49-49 0,1-25 15,-1-25-15,-24-50-1,-1-74 1,1 25-1,-25 25-15,49 24 16,1 25 0,-26 75-1,-24 49 1,-25 50 0,-25-50-1,25-74 1,-25 0-1,75-125 1,24-24 15,1 0-15,-26 25 0,-24 74-16,25 1 15,-25 24-15</inkml:trace>
  <inkml:trace contextRef="#ctx0" brushRef="#br1" timeOffset="-206902.75">19126 17365 0,'0'0'15,"0"25"-15,25 0 16,-25 49 0,-25-24-1,25-25 1,0-1-1,50-73 1,-25-1-16,74-49 31,-50 25-15,-24 49 0,0 74-1,-50 51 1,0-1-1,1-74 1,73-125 15,26-24-15,-1 25 0,-49 74-1,0 25-15,-25 50 16,0 49-1,0-24 1,24-75 0</inkml:trace>
  <inkml:trace contextRef="#ctx0" brushRef="#br1" timeOffset="-206702.5">20367 17043 0,'0'0'0,"-25"0"15,0 0-15,-124 124 16,0 25 0,124-25-1,25-75 1</inkml:trace>
  <inkml:trace contextRef="#ctx0" brushRef="#br1" timeOffset="-206319.71">20193 17365 0,'74'-74'16,"-24"-25"-1,0 24-15,24 25 16,-322 348-16,546-670 16,-274 347-1,-24 75 1,0-25-16,0 49 15,25 1-15,50 49 16,24-25 0,0-74-1,-25-50 1,26-50 0,-51 1-1,-24-25-15,50-125 16,-26-24-1,-24 100 1,0 98 15,-50 75-15,0 99 0,0-50-16,1 100 15,-26 49 1,25-49-1</inkml:trace>
  <inkml:trace contextRef="#ctx0" brushRef="#br1" timeOffset="-205185.78">23343 17167 0,'25'0'31,"-25"49"-31,0 1 16,0 49 0,25-24-1,74-75 1,25-50-1,-25-24 1,-49-1 15,-50 26-15,25 49 0,-50 24-16,25 76 15,50-26 1,49-24-1,0-50 1,-24-50 0,-51-24-1,-24-50 1,0-1 0,-24 26-1,24 74 1</inkml:trace>
  <inkml:trace contextRef="#ctx0" brushRef="#br1" timeOffset="-204968.58">24460 16993 0,'0'0'0,"49"0"31,-24 25-31,-25 0 16,0 24-1,0 26 1,0-1 0,0-24-16,0-1 15</inkml:trace>
  <inkml:trace contextRef="#ctx0" brushRef="#br1" timeOffset="-204485.86">24906 16968 0,'0'0'15,"0"-49"1,-25 49 46,25-25 48,0 0-79,0 50 16,0 0-47,0 24 15,0 26-15,0-1 16,25 75 0,-25-25-1,25-50 1,-25-49 0</inkml:trace>
  <inkml:trace contextRef="#ctx0" brushRef="#br1" timeOffset="-204062.88">24956 17167 0,'0'0'0,"25"-50"32,-25 25-32,24 25 15,51-74 1,24-1-1,25 1 1,-25 24 0,-74 50-1,-25 75 1,-25-1-16,1 50 31,24-24-31,24-76 16,76-24 15,24-49-15,-50-26-1,-24 50 1,-26 25 0,26 25-1,-50 0-15,0 0 31</inkml:trace>
  <inkml:trace contextRef="#ctx0" brushRef="#br1" timeOffset="-203853.51">24484 16472 0,'-49'-25'16,"-1"25"-16,149 25 0,-247-50 0,98 0 15,25 25 1</inkml:trace>
  <inkml:trace contextRef="#ctx0" brushRef="#br1" timeOffset="-202485.9">27040 17216 0,'0'0'0,"0"25"78,0 25-63,0-1 1,0 1-16,24-25 16,1 24-16,74-24 31,1-25-15,48-49-1,-23-75 1,-51-25-1,-24 0 1,-26 0 0,-24 99-16,0 26 15,0 48 1,-24 76 0,48 48-1,26-48 1,24-51-1,1-49 1,-1-49 15,-24-51-15,-25-24 0,-1 0-1,-24 75 1,25 148 15,-25 50-15,25 25-1,0-26 1,0-48 0</inkml:trace>
  <inkml:trace contextRef="#ctx0" brushRef="#br1" timeOffset="-202135.99">28677 17440 0,'0'0'0,"25"-25"15,-25 50 48,-25 24-47,25-24-1,-25 25-15,0-1 16,0 1-16,25-1 15,-24 1-15,-1 25 16,0-26 15,0 1-15</inkml:trace>
  <inkml:trace contextRef="#ctx0" brushRef="#br1" timeOffset="-201786.7">28528 17564 0,'0'0'0,"-25"-50"16,25 25 31,0 50-16,0 0-31,25 0 16,0 24-1,24 50 1,26-24 0,-26-1-1,1-24 1,-25-50-1,0 25 1</inkml:trace>
  <inkml:trace contextRef="#ctx0" brushRef="#br1" timeOffset="-201335.67">28330 17340 0,'0'-24'15,"0"-1"16,24 0-15,1 25 0,99-25-1,-25 25 1,-24-25 0,-50 25-1,-50 0 16,-25 0-15,25 0-16,-74 50 31,25-25-15,49 0 0,75-50-1,-1 25 1</inkml:trace>
  <inkml:trace contextRef="#ctx0" brushRef="#br1" timeOffset="-200280.27">29371 17092 0,'-24'0'16,"24"-25"31,24 25 62,1-24-93,25 24-16,-1-25 15,1 25-15,-25-25 16,49 25 0,-49-25-1,25 25 1,-75 0 31</inkml:trace>
  <inkml:trace contextRef="#ctx0" brushRef="#br1" timeOffset="-200002.45">29347 17291 0,'0'25'31,"0"-1"-31,24-24 31,1 0-31,25 0 16,49-24-1,-24-1 1,-1 0 0,-24 0-1,-26 25 1</inkml:trace>
  <inkml:trace contextRef="#ctx0" brushRef="#br1" timeOffset="-199168.73">30637 17142 0,'0'25'16,"24"-50"15,-24 0-31,0 0 15,25 0-15,0-24 16,49-26 0,1 1-1,-26-50 1,-49 50 0,-49 49-1,-75 50 1,-25 49-1,50 25 1,74-24 15,75-1-15,24-49-16,75 24 16,-25 51-1,-50-1 1,-74 0-1,-49 0 1,-75-24 0,24-50-1,1-25 1,74-75 0,25-49-1,50-25 1,24 50-1,-24 74-15,0-24 16</inkml:trace>
  <inkml:trace contextRef="#ctx0" brushRef="#br1" timeOffset="-198818.8">31083 17117 0,'0'50'31,"0"-25"-15,0-1-16,-25 26 15,50 49 1,0-49 0,25-25-16,24-1 15,0-48 1,1-1-1,-50-25 17,-25-24-17,-50-25 1,0 49 0,1 50-1,24 0 1,50 0-1</inkml:trace>
  <inkml:trace contextRef="#ctx0" brushRef="#br1" timeOffset="-198518.97">31480 17167 0,'50'0'15,"-1"-25"-15,26 0 16,-323 75-16,322-50 0,124-50 31,-198 75-31,-24 49 16,-1 26-1,25-1 1,74-25 15,1-74-15,24-25 0,-25-49-1,-49 0 1,-25 24-16,-49-24 15,-51-1 1,1 75 0,49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36:30.5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4490 1637 0,'0'0'0,"-25"0"31,0 0-15,1 25 0,-1 50-1,0 49 1,0 74-1,0-24 1,25-75 0,25-99-1,0 0 1,25-50 0,-1-74-1,1 75 1,-1-125-1,1 75 1,-25 74 0,0 50-1,0 99 1,24 0 0,1-75-1,-50-24 1,25-25-1,-1 0 1,26-49 0,24-125-1,-24 25 1,-25 75 0,-25 49 15,25 25 0,-1 25-31</inkml:trace>
  <inkml:trace contextRef="#ctx0" brushRef="#br0" timeOffset="349.16">5408 1861 0,'0'0'0,"25"24"16,0-24 0,-25-24-16,49-51 15,1 1 1,24-26 0,-74 26-1,-25 74 1,-49 74 15,-25 75-15,24 0-1,50-50 1,50-49 0,0-50-16,99 0 15,25-50 1,-50 26-1</inkml:trace>
  <inkml:trace contextRef="#ctx0" brushRef="#br0" timeOffset="1650.15">6921 1240 0,'0'0'0,"50"-74"16,-50 99 15,-25 74-15,25 75 0,-25-1-1,0-49 1,25-74-1,25-75 17,0 0-32,0-49 15,24-25 17,-24 99-17,0 49 1,0 75-1,0 0 1,49-74 0,25-50-1,25-25 1,0-99 0,-49 50-16,-26-1 15,26-49 1,-75 50-1,-25 74 1,-124 74 0,50 50-1,49-24 1,50-51 15,25-49-15,74-25-1,-24-49 1,24-1 0,-49 1-1,-1 99 1,-49 0 0,25 74-1,0-49 1,-25 49-1,25-149 17,24-49-17,1-50 1,-1 25 0,-24 99-1,0 50 16,-25 0-15,25 74 0,24 0-1,1-49 1,25-50 0,-51-25-1,26-25 1,49-98-1,-74 98 1,0 50 0,-25 50-1,25 24 1,-1-49 0,51-25-1,24-25 1,-25 0-1,26-49 1,-1-125 0,-74 125-1,-75 74 1,-24 50 0,-26 74-1,76-25 1,24 0-1,49-25 1,1-49 0,0-25-16</inkml:trace>
  <inkml:trace contextRef="#ctx0" brushRef="#br0" timeOffset="1950.05">10568 1191 0,'0'0'0,"-50"-50"15,50 25 1,0 1-1,0 73 1,0-24 0,25 49-16,0 75 15,0 0 1,-1 0 0,-24-50-1</inkml:trace>
  <inkml:trace contextRef="#ctx0" brushRef="#br0" timeOffset="2366.65">10394 1662 0,'0'0'0,"0"-25"16,-25 0 0,25 1-1,75-26 1,-1 25-16,100-24 15,-25-1 1,-50 0 0,-99 75 15,-50 50-15,1 24-1,49 0 16,49-49-15,50-50 0,26-25-1,-51-25 1,-49 1-16,0-51 16,-75 26-1,-49 49 1,24 25-1,1 25 1</inkml:trace>
  <inkml:trace contextRef="#ctx0" brushRef="#br0" timeOffset="2901.57">14214 868 0,'0'0'16,"-24"-25"-1,24 1 1,-50 24-1,0 0 1,-24 49 0,-50 75-1,74 50 1,50 0 0,25-26-1,0-98-15,25 49 16,-26-49-1,-48-50 17,-26 0-17</inkml:trace>
  <inkml:trace contextRef="#ctx0" brushRef="#br0" timeOffset="3837.01">13693 1588 0,'-99'-50'16,"347"174"-16,-545-273 15,445 224-15,-296-175 31,172 76-15,26-1-16,0 0 16,123-25-1,-73 26-15,-1-1 16,99-25 0,1 25-1,-175 25 1,1 25-1,-25 25 1,0-1 0,0 26-1,25-26 17,0-49-32,0 0 31,-1 0-31,1-24 15,50-100 1,-50 74 0,24 0-1,26 50 1,-51 50 0,1 24-1,-25 26 1,25-76-1,25-24 1,24-24 0,0-51-1,1 1 17,-50 49-32,-1 0 15,26 50 1,74 0-1,25-25 1,25 0 0,-26 0-1,-24-50 1,-49-24 0,-50 24-1,-75 50 1,-74 25-1,25 25 1,0 49 0,74-25-1,25 1 17,49-75-32,51 24 15,-1-48 16,-25-51-15,-24-74 0,-25-74-1,-25 0 1,-25 49 0,-50 174 15,51 0-31</inkml:trace>
  <inkml:trace contextRef="#ctx0" brushRef="#br0" timeOffset="4034.98">14959 744 0,'-50'25'15,"100"-50"-15,-125 50 0,50-25 16,1 0 0,-1 0-1,25-25-15</inkml:trace>
  <inkml:trace contextRef="#ctx0" brushRef="#br0" timeOffset="5005.08">18084 744 0,'0'0'16,"0"-25"15</inkml:trace>
  <inkml:trace contextRef="#ctx0" brushRef="#br0" timeOffset="5584.48">18233 794 0,'0'0'0,"25"-75"31,-25 51-31,-25 24 47,25 24-47,0 26 16,-25 99-1,1 25 1,-26-26 0,50-24-1,25-99 1</inkml:trace>
  <inkml:trace contextRef="#ctx0" brushRef="#br0" timeOffset="6250.5">18084 1116 0,'0'0'0,"-25"-24"31,1 73-31,24-24 31,74 0-15,25-75 0,25-24-1,-24-50 1,-26 24 0,-49 26-1,-25 99 1,0 0-1,0 99 1,-25 0 0,25-75-16,-25 26 15,75-75 17,24-75-17,25-49 16,-24 75-15,-50 49 0,-1 49-1,-24 26 1,50 24 0,0-74-16,-1-25 15,100 0 1,-99 0-16,74-75 15,-50-49 1,-49 25 0,-50 74-1,-74 75 1,0 74 0,74 0 15,99-50-16,50-24 1,-49-25-16</inkml:trace>
  <inkml:trace contextRef="#ctx0" brushRef="#br0" timeOffset="7549.95">20317 868 0,'0'0'16,"25"0"-16,0 0 47,-25 25-47,0 49 15,0 26 1,-25-26 0,0-49-1,50-50 16,0-24-15,49-51 0,-24 26-1,-26 99 1,1-1 0,-50 76-1,1-1 1,-1-74-1,25 0 1,74-100 0,1-24-1,24 0 1,-50 49 0,-24 75 15,0 49-16,0 26 1,24-51 0,1-24-1,74-75 1,0-49 0,-25 0-1,-74 49 1,-25 25-1,-99 25 1,0 25 0,49 0-16,-24 74 15,74-24 1,0-50 0,74 24 15,149-49-16,1-25 1,-76-49 0,-73-25-1,-75 49 1,-25 0 0,-25 50-1,-49 124 1,99-24-1,25-26 1,25-24 0,24-50-1,25-50 1,-24-49 0,-1 24 15,-74 51-16,25 24 1,0 0 15,-25 24-15,0 1 0,0 0-1,25 0 1,-25 0-1,24-25 1,26-50 0,24 0-1,-24-24 1,-25 49 0,24 25 15,-24 25-16,25 49 1,-25-49-16,24 50 16,1-50-1,-25-25 1,24-25 0</inkml:trace>
  <inkml:trace contextRef="#ctx0" brushRef="#br0" timeOffset="8501.65">25576 843 0,'25'-24'16,"-50"24"15,0 0-15,-74 74-1,0 0 1,74-24-16,25 25 15,50-51 1,49-48 0,25-51-1,-50-24 1,-49 0 0,-50-1-1,-24 76 16,-1 73-15,0 26 0,50 24-1,100-50 1,-51-49-16,125 0 16,-1-49-1,-48-26 1,-51-24-1,-74 25 1,-50 123 15,-24 75-15,24 50 0,50 25-1,0-26 16,25-24-15,-25-75-16,-25-24 0</inkml:trace>
  <inkml:trace contextRef="#ctx0" brushRef="#br0" timeOffset="8667.44">25898 1414 0,'0'0'16,"0"-25"-16,0 0 15,25-24 1,25-1 0,124 1-1,49 24 1</inkml:trace>
  <inkml:trace contextRef="#ctx0" brushRef="#br0" timeOffset="8900.14">27709 744 0,'0'0'0,"25"0"31,-25-25-31,0 50 31,-25 25-31,25-1 16,-24 100-1,-1 25 1,0-25 0,0-100-16,25-24 15</inkml:trace>
  <inkml:trace contextRef="#ctx0" brushRef="#br0" timeOffset="9517.56">27511 1290 0,'0'0'16,"0"-99"-1,25 0 1,24 24 0,26 50-1,24-24 1,-25 24 0,1 0-1,-50 75 1,-25-26-16,24 76 15,-24-26 1,0-49 0,25 0-1,25-50 1,24-25 0,1-49 15,-26 74-16,-49 0 1,25 50 0,-25 50-1,75 24 1,-51-74-16,100 0 16,50-25-1,-50-50 1,-25-49-1,-49 24 1,-50 26 0,-25 49-1,-49 24 1,49 51 0,50 24 15,49-24-16,25-51 1,-24 1-16,49-25 16,-50-49-1</inkml:trace>
  <inkml:trace contextRef="#ctx0" brushRef="#br0" timeOffset="11450.55">2902 3969 0,'0'0'0,"25"-25"16,-50 1 30,-24 48-46,-50-24 16,-25 50 0,49 49-1,26 0 1,24-24 0,50-1 15,49-74-16,75-25 1,-25-49 0,-25-25-1,-49-50 1,-50 75-16,0-125 16,-25 25-1,25 75 1,-25 74-1,0 100 1,50 123 0,0 50-1,0-49 1,24-75 0,-24-75-1</inkml:trace>
  <inkml:trace contextRef="#ctx0" brushRef="#br0" timeOffset="11666.67">3324 3944 0,'0'-24'31,"0"48"-15,0 1-1,0 25-15,0-1 16,0 51 0,25-1-1,-25-74 1</inkml:trace>
  <inkml:trace contextRef="#ctx0" brushRef="#br0" timeOffset="11817.81">3423 3771 0,'0'0'0,"0"-50"0,0 25 15,-24 25-15,24-25 16,-25 25 0</inkml:trace>
  <inkml:trace contextRef="#ctx0" brushRef="#br0" timeOffset="12183.24">3845 3547 0,'0'0'0,"0"-24"31,0-1 0,-25 25 16,0 49-47,1-24 16,-1 25 0,0 74-1,0 25 1,25-75-16,0 100 15,25-25 1,-25-25 0,-25 0-1,25-25 1,-25-49 0</inkml:trace>
  <inkml:trace contextRef="#ctx0" brushRef="#br0" timeOffset="12349.9">3572 4391 0,'0'0'15,"0"-50"1,0 25 0,75-49-1,24-25 1,-25 49-16</inkml:trace>
  <inkml:trace contextRef="#ctx0" brushRef="#br0" timeOffset="12616.99">4341 3671 0,'0'0'0,"0"-24"16,0-1 0,-49 74-1,-1 26 16,0 24-15,50-49-16,-24 99 16,48-1-1,1 1 1,-25-49 0,0-1-1,0-25 1,-25-24-1,-24-25 1</inkml:trace>
  <inkml:trace contextRef="#ctx0" brushRef="#br0" timeOffset="12783.89">3969 4465 0,'0'0'15,"-25"-49"1,25 24-1,25-25 1,25-24 0,49-1-1,25 1 1</inkml:trace>
  <inkml:trace contextRef="#ctx0" brushRef="#br0" timeOffset="13366.94">4540 4192 0,'0'0'0,"0"-24"47,24 24-32,1-25-15,0 25 31,0 0-15,0 0 93,0 0-93,24-25 0,-24 25-16,0-25 15,0 25-15,-1-25 16,1-24 0,-50 24 15,-24 25-16,-26 0 1,1 74 0,-1 26-1,51-1 1,24-74-16,49 49 16,51-49-1,48-50 1,-24-25-1,-99 26-15</inkml:trace>
  <inkml:trace contextRef="#ctx0" brushRef="#br0" timeOffset="13600.87">5085 4118 0,'25'-25'0,"-50"50"0,75-75 16,-25 50 0,0 0-1,24 50 16,-49-25-31,0 49 16,0-24 0,25-75 15,-25 0-15,50-74-1,-1 25 1,-24 49-1</inkml:trace>
  <inkml:trace contextRef="#ctx0" brushRef="#br0" timeOffset="14600.89">5582 4143 0,'0'0'16,"49"0"-16,1-25 31,-1-25-16,-24-24 1,0 24 0,-50 26-1,-24 48 1,-1 76 0,0-1-1,50-25 1,25-24-1,50-50 1,-51 0-16,51-75 16,-26 1-1,1-25 1,-50 74 0,25 25 15,0 25-16,-1 49 1,26 25 0,25-74-1,-1-25 1,25-49 0,0-51-1,-24-48 1,-75 123-1,-25 74 17,0 51-17,25-26 1,50-24 0,24-50 15,50-25-16,-25-50 1,-24 1 0,-50 0-1,-50 98 17,25 1-17,0 50 1,50-1-1,-1-24 1,26-50 0,24-25-1,-50-50 1,1-49 0,24 25 15,1 25-16,-1 49 1,-49 25-16,25 25 16,-1 24-1,-24 26 1,-25 24 0,-25-25-1,-49-49 1,49-25-16</inkml:trace>
  <inkml:trace contextRef="#ctx0" brushRef="#br0" timeOffset="15567.58">10493 3696 0,'0'-25'15,"-24"25"16,-26 50-15,50-25 0,0 25-16,-25 24 15,75-49 1,24-25 0,50-50-1,-49-49 16,-75 0-15,0 24 0,-25 50-1,0 25 1,25 25-16,50 74 16,74-49-1,99-25 1,0-75-1,-24-24 1,-125-25 0,-49-25-1,-50 24 1,-49 76 15,24 48-15,-24 76-1,74-26-15,-25 124 16,25 26 0,25-26-1,24-24 1,-24-25 0,-25-100-16</inkml:trace>
  <inkml:trace contextRef="#ctx0" brushRef="#br0" timeOffset="15750.72">11213 4093 0,'0'0'0,"0"-25"0,-50 1 16,50-51 0,75 50-1,98-24 16,26 24-15,-75 0-16</inkml:trace>
  <inkml:trace contextRef="#ctx0" brushRef="#br0" timeOffset="17118.33">14066 3126 0,'0'0'0,"0"25"63,-25-1-47,25 26-16,0 0 15,0-1-15,-25 50 16,25-49-1,0 24 1</inkml:trace>
  <inkml:trace contextRef="#ctx0" brushRef="#br0" timeOffset="17260.24">14090 2977 0,'0'0'0,"0"-174"31,0 149-31</inkml:trace>
  <inkml:trace contextRef="#ctx0" brushRef="#br0" timeOffset="17568">14363 3151 0,'0'0'16,"0"74"0,25-49-16,-50 49 15,50-99 32,0-24-47,49-50 31,-24 49-31,-1 25 16,1 25 0,-25 50-1,25 24 1,24 1 0,-24-51-16</inkml:trace>
  <inkml:trace contextRef="#ctx0" brushRef="#br0" timeOffset="18501.12">15256 3151 0,'25'-50'16,"-50"100"-16,50-174 16,-50 124-1,-49 24 1,-1 1-16,-24 50 16,74-1 15,50-24-16,50-50 1,49-50 0,0-24-1,-25-75 1,-49-50 0,-50 1-1,0 99 1,-50 99-1,0 99 1,50-50-16,0 125 16,75-25-1,74-75 1,-1-49 0,-48-50 15,-51-49-16,-49 24 1,-25 50 0,1 50-1,24 24 1,99-49 0,75-25-1,74-49 1,-149-51-1,-50-24 1,-24 50 0,-25 99 15,-25 123-15,1 51-1,-26 49 16,0 0-15,1-49 0,24-125-1,0-74 1,25-50-16,50-74 16,-25-49-1,24 24 1,1 0-1,-1 0 1,26 50 0,24 24-1,-49 51 1,-1 48 0,-49 101 15,-24-1-16,-26-50-15,0-24 16</inkml:trace>
  <inkml:trace contextRef="#ctx0" brushRef="#br0" timeOffset="19734.23">16993 3126 0,'0'0'16,"0"-25"-16,25-25 15,-1 1 1,1-1 0,-50 50 15,-24 75-15,-1 24 15,25-25-16,50-49 1,50-25 0,24-50-1,-25-24 1,1 0 0,-51 49-1,1 25 1,-25 49-1,25 26 1,-25-50-16,50-1 16,24-24-1,25-74 1,-24 0 0,-50 24 15,-1 50-16,26 50 17,24-26-17,26-24 1,24-24 0,0-26-1,-75 25-15,1-49 16,-50 49 31,-25 50-47,0-1 15,25 26 1,0-25 0,25 25-1,25-50 16,24 0-15,1-50 0,-51-25-1,1 1-15,0-100 16,0 1 0,0 74-1,-25 74 1,-50 25-1,-24 49 1,49 26 0,0-26-1,25-24 17,25 25-1,-25-25-16,0-1-15,25 76 16,-25-1 0,0-25-1,24-24 1,1-50 0,0 25-1,49-25 1,1-25-1,24 0 1,-25-74 0,-49-25-1,0 0 1,0 99 15,-25 0-15,-25 25-1,0 25-15</inkml:trace>
  <inkml:trace contextRef="#ctx0" brushRef="#br0" timeOffset="22685">18779 2803 0,'25'-25'281,"-1"25"-281,1-24 16,0 24-16,0-25 15,0 25 1,-25-25 0,0-25-1,-25 50 1,-25 0-1,1 50 1,-26 49 0,50 25-1,25-49 1,100-50 0,24-25 15,-25-50-16,0-25 1,-49 1 0,-25 0-1,-25 49-15,24 25 16,1 25 0,0 24-1,25-24 1,-26-25-1,51-25 1,-26-24 0,26-1-1,-50 25 1,24 0 15,-24 50-15,50 74-1,24-74 1,-25-25 0,-24-25-1,-1-49 1,-24-50 0,-25-25-1,25 50 1,-50 149 15,25 98-15,0 1-1,25 0 1,-25-99-16,25-26 16</inkml:trace>
  <inkml:trace contextRef="#ctx0" brushRef="#br0" timeOffset="22850.99">19945 2605 0,'0'0'0,"0"-25"15,-25-25 1,25 26 0,74 24-1,75-25 1,-25 0-16</inkml:trace>
  <inkml:trace contextRef="#ctx0" brushRef="#br0" timeOffset="23818.16">23294 2431 0,'0'-25'16,"25"1"-1,-25-1 17,0 0-32,0 0 15,0 0 1,-25-24 0,-25 24-1,-49 25 1,-25 74-1,0 26 1,74 24 0,75-25-1,99-50 1,-50 1-16,75-25 31,-74 24-15,-75 1-1,-50 0 1,-49-1 0,-50-49-1,50 0 1,74-49 0,0-1-16</inkml:trace>
  <inkml:trace contextRef="#ctx0" brushRef="#br0" timeOffset="24551.1">23914 2506 0,'0'0'0,"-25"0"31,0 0-31,0 0 16,1 24 0,-26 26-1,0 24 1,50-24 0,25-25-1,25-50-15,49 0 16,0-24-1,-24-1 1,-50 25 0,-1 25-1,1 50 1,74-25 15,-24-1-15,24-48-1,-25-26 1,1 25 0,-50-24-1,0 98 17,24 1-17,50-25 1,-24-25-1,24-50 1,-25-24 0,-24-1-1,-25 1 1,-25 99 15,-25 24-15,0 125-1,0 49 1,-24 25 0,-1-99-1,50-75 1</inkml:trace>
  <inkml:trace contextRef="#ctx0" brushRef="#br0" timeOffset="25285.47">25179 2654 0,'0'0'0,"50"-124"31,-26 100-31,-24-26 0,25 25 31,-25 50 0,0 25-31,0 24 16,50 50 0,0-50-1,24-49 1,25-50 0,0-49-1,1-50 1,-51-50-1,-24 1 1,0 148-16,-25 0 16,-50 50-1,-24 74 1,24 50 15,25 0-15,75-75-1,49-49 1,25-50 0,0-49-1,-49-25 1,-50 74 0,-75 50-1,25 74 1,0 0-1,75-49 1,49-50 0,0-50-1,1-24 1,-51 24 15,-49 50 0,-25 74-15,1 50 0,-1 0-1,25-74-15,0 0 16</inkml:trace>
  <inkml:trace contextRef="#ctx0" brushRef="#br0" timeOffset="27017.99">28950 2282 0,'0'0'16,"25"-49"-1,-25 24 1,-25 25-16,0 0 16,0 0 15,0 0-16,25 25 17,-25-1-32,25 1 15,0 25 1,0 24 0,-24 26-1,24-26 1,0-49-1,0 0 1,24-100 0,26-24-1,49-25 1,-49 74 0,0 50 15,-26 50-16,1 74 1,-50-25 0,25-49-1,0-25 1,25-50 0,25-50-1,-25 26-15,49-75 16,-24 74-1,-26 50 1,26 50 0,-25 49-1,0 0 1,-1-49 15,1-25-15,25-25-1,24-25 1,26-25 0,-51 25-16,50-49 15,-74-25 1,0 24 0,-25 50-1,-25 25 1,-49 25-1,-25 50 1,74 49 0,25-25-1,99-49 1,50-26 15,24-48-15,-98-1-16,-1 0 15,1-74 1,-50 24 0,-50 51-1,-50 73 1,50 26 0,25-1-1,75-24 1,-50-50-1,74-25 1,25-50 0,-50 1-1,-24 24 1,-25 26 15,24 48-15,-24 26-1,25 24 1,-1-49 0,1 0-1,25-50 1,-1-49 0,0-25-1,26 24 1,-51 50 15,-24 25-31,49 25 16,1 50-1,24 24 1,-25 25 0,-49-25 15,-25-25-16,-74-24 1,-50-50 0,0 0-16</inkml:trace>
  <inkml:trace contextRef="#ctx0" brushRef="#br0" timeOffset="28368.71">3101 6251 0,'0'0'0,"0"-24"31,0 73 1,0 26-32,0 24 15,25 174 1,-25-25-1,0-25 1</inkml:trace>
  <inkml:trace contextRef="#ctx0" brushRef="#br0" timeOffset="28784.49">2927 6996 0,'0'0'0,"0"-25"16,-25 0-16,25 0 16,0 0-1,100-49 1,48 0 0,26 24-1,-75 50 1,-74 25-1,-25 24 1,-25 51 0,25-26-1,0-49-15,75-25 16,-1-50 15,1 1-15,-51-26-1,-73 1 1,-26-1 0,-49 51-1,100 24 1</inkml:trace>
  <inkml:trace contextRef="#ctx0" brushRef="#br0" timeOffset="29185.57">4837 6425 0,'0'0'0,"25"-25"16,-25 75-1,0-25 1,0 99-1,0 25 1,25-50 0,0-25-1,24-74 1,26-25 0,-26-24-16,75-26 15,-49 26 1,-50 49-1,-25 74 1,-75 25 0,1-24-1,49-50 1,0-25 0</inkml:trace>
  <inkml:trace contextRef="#ctx0" brushRef="#br0" timeOffset="29518.35">5830 6723 0,'0'0'0,"49"0"16,-24 25-16,0-25 15,74-25 1,0-25-1,1 1 1,-76-26 0,-48 26-1,-51 24 1,-49 99 15,-25 149-15,124-99-1,75-24 1,124-51 0,24-49-1</inkml:trace>
  <inkml:trace contextRef="#ctx0" brushRef="#br0" timeOffset="30518.08">9352 7938 0,'0'0'0,"25"-24"16,-25-1-1,0 50 16,-25 24-31,50 100 16,25-25 0,49-50-1,50-74 1,-25-99 0,-50 0 15,-49-50-16,0 0 1,-50 50 0,-25 124-1,50 124 1,0 0 0,50-25-1,24-75 1,26-49-1,-26-74 1,0-50 0,1-99-1,-50 24 1,0 149 15,-25 75-15,0 50-16,-25 123 15,50 25 1,24 1 0,75 24-1</inkml:trace>
  <inkml:trace contextRef="#ctx0" brushRef="#br0" timeOffset="30951.52">11337 8410 0,'0'0'0,"0"-25"16,0 0 0,-25 25 15,-49 75-16,-1 49 1,1 24 0,-1 1-1,26-50 1,49-74 15,-25-25-31</inkml:trace>
  <inkml:trace contextRef="#ctx0" brushRef="#br0" timeOffset="31201.81">10965 8583 0,'0'0'0,"0"-24"16,0-1 15,24 50-16,1-1 1,-25 26-16,50 49 16,24 0-1,-24 1 1,-25-26 15,0-49-31</inkml:trace>
  <inkml:trace contextRef="#ctx0" brushRef="#br0" timeOffset="31404.94">11486 8757 0,'0'0'0,"0"25"16,-25 24-1,25 26 1,0 49-1,25 0 1,-1-25 0,1-74-1</inkml:trace>
  <inkml:trace contextRef="#ctx0" brushRef="#br0" timeOffset="31685.35">10965 8310 0,'0'0'0,"-25"-24"16,-25-1-16,25 0 16,1 0-1,24 0 1,24 1-1,76 24 1,-26 0-16,50-25 16,0 0 15,-25 25-15,-74 0-16</inkml:trace>
  <inkml:trace contextRef="#ctx0" brushRef="#br0" timeOffset="32118.82">11883 8807 0,'0'0'0,"24"0"63,1 0-48,25 0-15,-1 0 16,1-25-16,0 25 15,-1 0 1</inkml:trace>
  <inkml:trace contextRef="#ctx0" brushRef="#br0" timeOffset="32502.1">12949 8608 0,'0'0'0,"50"-74"31,-50 49-31,0 0 31,0 50-15,0 0-16,-25 0 16,0 99-1,-24 49 1,-51 1 15,1-25-15,74-100-16,-24 1 15,49-25 1,0-50 0</inkml:trace>
  <inkml:trace contextRef="#ctx0" brushRef="#br0" timeOffset="32753.63">12676 8707 0,'0'0'0,"0"-24"0,0-1 16,0 0 15,25 75 1,25 24-17,24 25 1,1 25-1,-26 0 1,-24-24 0</inkml:trace>
  <inkml:trace contextRef="#ctx0" brushRef="#br0" timeOffset="33085.94">13197 9204 0,'0'0'16,"25"0"15,0 0-31,-25 24 15,0 51 1,-50 24 0,25-49-16,25-1 15,-24-24 1,98-50 0,50-24-1,-25-26 1</inkml:trace>
  <inkml:trace contextRef="#ctx0" brushRef="#br0" timeOffset="33536.12">12528 8410 0,'-25'0'16,"25"-25"-16,0 0 15,25 25 32,24-25-47,1 25 16,24 0 0,1-25-16,-1 1 15,75-26 1,-124 50-1,-100 25 17,-49 0-17,50-1 1</inkml:trace>
  <inkml:trace contextRef="#ctx0" brushRef="#br0" timeOffset="36380.08">14487 7765 0,'25'0'94,"0"0"-79,24 0-15,26 0 16,-1-25-16,1 25 16,98-50-1,-49 25 1,-99 25-1</inkml:trace>
  <inkml:trace contextRef="#ctx0" brushRef="#br0" timeOffset="36636.23">14611 8013 0,'0'0'0,"-49"25"16,24-1-1,25 1 1,49-25 0,76-25-1,48-24 1,-24 24-1,-50 0 1,-49 25-16</inkml:trace>
  <inkml:trace contextRef="#ctx0" brushRef="#br0" timeOffset="38435.01">16149 7765 0,'0'-25'15,"0"0"79,0 50 94,0 0-188,0 0 15,0 24-15,0 1 16,25-25-1,25 24 1,24-24 0,50-25-1,-25-50 1,-49 26-16,24-51 16,-49-24-1,0-50 1,-50 0-1,0 50 1,25 74 0,0 50-1,0 99 1,0 0 15,50 0-15,25-74-1,-26-50 1,1 0-16,49-75 16,-25-49-1,-49-49 1,0 98 0,-25 50-1,0 1 1,-25 123-1,25 99 1,-25 1 0,50-1-1,0-74 17,0-74-32</inkml:trace>
  <inkml:trace contextRef="#ctx0" brushRef="#br0" timeOffset="38834.51">17836 8038 0,'0'0'0,"25"0"15,-50 0 17,25 24-17,-25 1 1,-49 74-1,0 25 1,24 1 0,0-26-1,1-25 1,24-74 15</inkml:trace>
  <inkml:trace contextRef="#ctx0" brushRef="#br0" timeOffset="39069.72">17489 8335 0,'0'0'0,"-25"-49"0,25 24 16,0 0 31,25 50-32,-25 0 1,25 24 0,49 26-1,1-1 1,-26-49-16,-24 25 16,0-26-1</inkml:trace>
  <inkml:trace contextRef="#ctx0" brushRef="#br0" timeOffset="39286.1">18059 8484 0,'0'-25'16,"0"50"15,0 0-31,0 0 15,50 49 1,-25 1 0,-25-1-1,-25-24 1</inkml:trace>
  <inkml:trace contextRef="#ctx0" brushRef="#br0" timeOffset="39602.22">17464 7864 0,'0'0'0,"-50"-25"15,50 0 1,25 25 15,0 0-31,0 0 16,74 0 0,0 0-1,25-24 1,-49 24-1</inkml:trace>
  <inkml:trace contextRef="#ctx0" brushRef="#br0" timeOffset="40253.24">19325 7393 0,'24'0'63,"26"-25"-63,24 0 15,1 25 1,99-50-1,-75 26 1,-74 24-16,-1 0 16</inkml:trace>
  <inkml:trace contextRef="#ctx0" brushRef="#br0" timeOffset="40935.74">20515 7343 0,'0'0'0,"50"-25"16,-50 0 15,0 75-31,25-25 16,-25 99-1,49-25 1,26-25 0,24-74-1,0-24 1,-24-51-1,-26-74 1,-24 1 0,-25 73-16,0 1 15,-25 148 32,0 50-31,75-25-1,25-49 1,24-25 0,-25-75-1,25-49 1,-74-75 0,-25 50-1,25 99 1,-25 1-16,-25 73 15,0 125 1,1 24 0,24 26-1,24-1 17,1-74-32</inkml:trace>
  <inkml:trace contextRef="#ctx0" brushRef="#br0" timeOffset="41252.23">22078 7914 0,'0'-25'31,"0"0"-31,0 0 32,0 50-32,0 25 15,-25 49 17,-49 25-17,24 0 1,-49 0-1,0-25 1</inkml:trace>
  <inkml:trace contextRef="#ctx0" brushRef="#br0" timeOffset="41552.6">21805 8112 0,'0'0'0,"0"-25"16,0 0-16,25 50 63,0 0-48,0 0-15,0 0 16,-1-1-16,26 26 15,0 24 1,-1-24 0,-49 25-1,0-26 1,-25-24-16</inkml:trace>
  <inkml:trace contextRef="#ctx0" brushRef="#br0" timeOffset="41804.89">22301 8459 0,'0'0'15,"25"-24"-15,0 24 32,-25 24-17,25 1 1,-50 74-1,0-24 1,25-1 0,25-74-1,74-49 1,1-1 0,-51 0-16</inkml:trace>
  <inkml:trace contextRef="#ctx0" brushRef="#br0" timeOffset="42254.48">21781 7690 0,'0'-25'16,"0"50"-16,-25-50 47,50 1-32,24 48-15,1-24 16,24 0-16,100 0 31,-125-24-31,1 24 16,0 0 0,-75 0-1,-198 24 1,74 1-1,50 0 1,74-25 0</inkml:trace>
  <inkml:trace contextRef="#ctx0" brushRef="#br0" timeOffset="42852.89">23467 7492 0,'0'0'0,"25"0"47,0-25-31,0 25-1,24 0-15,26-25 16,98 0 0,-123 1-1,-25 24-15</inkml:trace>
  <inkml:trace contextRef="#ctx0" brushRef="#br0" timeOffset="43053.53">23567 7641 0,'0'0'15,"0"24"-15,-25 1 16,0 0-1,25 0 1,50-25 0,-1 0-1,1-25-15,74 25 16,-25-25 0</inkml:trace>
  <inkml:trace contextRef="#ctx0" brushRef="#br0" timeOffset="44569.58">24733 7492 0,'0'0'0,"0"-25"32,0 0-1,-25 25-16,25 25 1,0 25-16,0 24 16,25 0-1,24-49 17,50-50-17,1-24 1,-1-75-1,-74 74-15,-25-74 16,0 0 0,0 99-1,0 25 1,-50 100 0,50 24-1,25 0 1,24-75-1,51-24 1,-1-75 0,-25-24-1,1-100 17,-50 100-32,-1-100 15,-24 125 1,-24 123 15,-1 50-15,25 50-1,25-25 1,-25-1 0,0-98-16</inkml:trace>
  <inkml:trace contextRef="#ctx0" brushRef="#br0" timeOffset="44835.89">25750 7814 0,'0'0'0,"0"-24"0,0 48 62,0 1-46,0 25-16,-25 24 15,25 50 1,-25 25 0,25-50-1,0-74-15,0 0 16</inkml:trace>
  <inkml:trace contextRef="#ctx0" brushRef="#br0" timeOffset="45319.95">26345 7417 0,'0'-24'31,"25"-1"0,0 25-31,24 0 16,26 0-16,73-25 16,-48 0-1,-75 25 17,-50 0-17,-75 0 1,-24 25-1,50-25-15,-25 25 16,74 0 0,0-25-1,75 0 17,-1 0-32</inkml:trace>
  <inkml:trace contextRef="#ctx0" brushRef="#br0" timeOffset="46036.21">27685 7343 0,'0'0'0,"0"-25"31,0 0-15,0 50-1,0 0-15,0 25 16,0 98-1,24-24 1,1-74-16,25 0 16,-1-50-1,26-50 17,-26-49-17,1-50 1,0-49-1,-26 74 1,-24 74 0,0 149 15,-24 50-15,48-25-1,-24-74-15,50 24 16,49-74-1,-24-50 1,24-74 0,-49-49-1,-1 24 17,-24 99-17,0 100 16,-25 99-15,0 24 0,-25 1-1,25-75-15,-50 25 16</inkml:trace>
  <inkml:trace contextRef="#ctx0" brushRef="#br0" timeOffset="46319.72">28925 7740 0,'0'0'15,"0"-25"1,25 25 0,0 0-1,-1 50 1,-48 123-1,-51-73 1,75-51 0,75-49-1,98-49 1,-24-1 0,-50 25-1</inkml:trace>
  <inkml:trace contextRef="#ctx0" brushRef="#br0" timeOffset="59753.66">4316 11486 0,'-24'0'16,"-1"0"46,25-25 95,-25 0-142,0 0 1,0 25-1,-24-24-15,24-1 16,0 25-16,-24-25 16,-26 50-1,-24 74 1,49 99 0,25-24-1,75-75 1,24-74-1,-24-50-15,49-99 16,-24-25 0,-26 25 15,-24 100-15,0 48-1,0 100 1,0 1-1,-1-1 1,-24-75 0</inkml:trace>
  <inkml:trace contextRef="#ctx0" brushRef="#br0" timeOffset="60454.1">4614 11486 0,'-50'25'0,"100"-50"0,-25 25 15,0 0-15,0 25 32,-25-1-32,0 76 31,-25-26-15,25-49-1,0-50 1,49-49-1,26-50 1,-50 74-16,24 25 16,-24 50-1,25 74 1,-26 0 0,51-74-1,49-50 1,0-74-1,-25 0 1,-49 49 15,-100 75 1,-49 74-17,0 1 1,49-26-16,25 1 15,25-1 1,50-49 0,49-50-1,25-49 1,0-26 0,-49-49-1,-51-74 1,-24-25-1,-24 74 1,-1 150 0,-25 172 15,50 76-15,75 49-1,24 24 1</inkml:trace>
  <inkml:trace contextRef="#ctx0" brushRef="#br0" timeOffset="60853.27">7318 11312 0,'0'0'16,"0"-49"-16,-25 49 31,50 74-15,0 100-1,0 24 1,-1-74-1,1-99 1,0-25 0,25-99-1,24-100 1,-24-24 0,-25 124-16,-25 24 15,24 75 1,-24 124-1</inkml:trace>
  <inkml:trace contextRef="#ctx0" brushRef="#br0" timeOffset="61237.39">8087 11461 0,'0'0'15,"25"-25"-15,-50-24 16,25 24-16,-25 25 16,-49 25-1,24 74 1,-24 25 0,74-25-1,25-99 1,24 0-1,26-74 1,-1-26 15,-24 51-15,-26 49 0,1 74-1,-25 100 1,-25-75-1,25-49-15</inkml:trace>
  <inkml:trace contextRef="#ctx0" brushRef="#br0" timeOffset="61503.81">8286 11585 0,'0'0'0,"24"-50"15,1 50 1,0-24-1,-25 73 1,0-24-16,0 74 16,0-49 15,25-50-15,24-99-1,51-25 1,24 0-1,-50 74 1,-24 25 0</inkml:trace>
  <inkml:trace contextRef="#ctx0" brushRef="#br0" timeOffset="61623.57">8881 11436 0,'25'50'16,"-50"-100"-16,75 199 15,-50-124-15,0 0 16,0 49-1,0-49 1</inkml:trace>
  <inkml:trace contextRef="#ctx0" brushRef="#br0" timeOffset="61753.3">9055 11362 0,'0'-25'15,"0"50"-15,0-75 0,-25 50 16</inkml:trace>
  <inkml:trace contextRef="#ctx0" brushRef="#br0" timeOffset="62904.13">9675 11585 0,'0'0'16,"25"0"-16,-25-25 16,0-24-1,-50-1 1,0 50-16,25 0 16,-74 99-1,50 0 1,49-24-1,24-25 1,51-50 0,-1-50-1,1-49 1,-26-1 0,-24 76-1,0 24 1,0 49-1,-25 50 1,-25 26 0,25-76 15,25-74-15,24-74-1,26-25 1,24 25-1,0 49 1,-49 50 0,-1 50-1,-24 49 1,25 0 0,-25-74-1,49-25 1,-24-25-1,-1-24-15,75-100 32,-99 74-17,-25 125 17,0 24-17,0 26 1,25-26-1,49-49 1,26-50 0,24-49-1,-75 24-15,26-24 16,-1-26 0,-74 76-1,0 48 1,-25 1-1,25 25 1,0-25 15,25-1-15,25 1 0,24-25-1,-24 25 1,-25-50-16,-1 25 15,1-25 17,-25 1-17,-25 48 17,-24 100-17,49-24 1,124-26-1,49-49 1,-73-25 0,-26 0-1</inkml:trace>
  <inkml:trace contextRef="#ctx0" brushRef="#br0" timeOffset="64221.43">10369 13743 0,'0'0'0,"50"-74"32,-50 49-17,-25 50 16,25 24-15,-25 1-16,-49 99 16,24 49 15,1-24-15,49-25-1,74-50 1,50-74-1,25-99 1,-75 24-16,26-74 16,-51-25-1,-98 0 1,-75 0 0,-25 25-1,50 50 1,-1 49-1,75 0 1,25 0 15,100 1-15,98-26 0,50-24-1,-149 49-15,25-25 16,-74 50-1</inkml:trace>
  <inkml:trace contextRef="#ctx0" brushRef="#br0" timeOffset="64654.06">11089 13024 0,'0'0'0,"49"-50"31,-24 25-15,0 25-1,25 50 1,-26 49 0,1 1-1,-25-26 1,25-49-1,0-50-15,74-49 16,0-26 0,-49 75-1</inkml:trace>
  <inkml:trace contextRef="#ctx0" brushRef="#br0" timeOffset="65403.47">11337 14686 0,'0'-25'32,"-25"75"15,0-25-47,0 49 15,1 0-15,-1 1 16,-74 49-1,24-25 1,50-49 0</inkml:trace>
  <inkml:trace contextRef="#ctx0" brushRef="#br0" timeOffset="65653.62">11014 14835 0,'0'0'0,"0"-25"16,25 50 31,-25 0-47,25-1 15,25 1-15,-1 25 16,-24-1-16,49 26 15,-49-25 1,0 24 15,-25-49-31</inkml:trace>
  <inkml:trace contextRef="#ctx0" brushRef="#br0" timeOffset="65886.77">11486 15207 0,'0'0'0,"0"-25"16,0 75 15,0-1-15,0-24-16,24 50 15,-24-1 1,0-24 0</inkml:trace>
  <inkml:trace contextRef="#ctx0" brushRef="#br0" timeOffset="66358.23">10915 14562 0,'0'0'0,"25"0"47,0 0-32,-1-25-15,26 0 16,49 25-1,-24-24 1,-50 24 0,-25 24-1,-50 1 1,-24 0 0,24 0-16,0 0 31,25-25-16</inkml:trace>
  <inkml:trace contextRef="#ctx0" brushRef="#br0" timeOffset="66887.94">11932 15083 0,'0'0'0,"-49"0"32,24 0-17,50 0 17,74-25-17,-25 0 1,1 0-1,-26 25 1,-24 25 0</inkml:trace>
  <inkml:trace contextRef="#ctx0" brushRef="#br0" timeOffset="67212.03">12751 14810 0,'0'-25'16,"0"0"15,-25 25-15,25 25-1,0 25 1,-50 49 0,50-25-1,-74 75 1,0 50 0,74-125-1,0-49 1</inkml:trace>
  <inkml:trace contextRef="#ctx0" brushRef="#br0" timeOffset="67487.92">12453 14860 0,'0'0'0,"-25"-25"0,25 0 31,25 50 0,-25 24-15,50 51 0,-1 24-1,1-25 1,0 0-1,-26-49 1</inkml:trace>
  <inkml:trace contextRef="#ctx0" brushRef="#br0" timeOffset="67788.28">12875 15306 0,'0'0'0,"25"0"31,-25-25-15,24 50 0,-24 50-1,0-1 1,-24 0-1,48-74 1,1-24 0,74-26-1,-24 0 1,-50 26-16</inkml:trace>
  <inkml:trace contextRef="#ctx0" brushRef="#br0" timeOffset="68237.45">12453 14711 0,'0'0'0,"-25"-25"32,25 0-1,50 25-31,49-25 15,0-24 1,-49 49 0,-25 0 15,-100 0-15,-24 25-1,25-1-15,-26 1 16,1 0-1,74-25-15</inkml:trace>
  <inkml:trace contextRef="#ctx0" brushRef="#br0" timeOffset="69770.86">14413 13818 0,'0'0'0,"-25"0"47,50 0-31,24 0 0,75 0-1,25-25 1,-25 0-1,-49 0 1,-50 25 0</inkml:trace>
  <inkml:trace contextRef="#ctx0" brushRef="#br0" timeOffset="69988.22">14537 14016 0,'0'0'0,"-25"25"16,25 0-16,-25-25 31,0 0-15,125 0-1,24-25 1,0 0-1,-25 0 1,-49 25-16</inkml:trace>
  <inkml:trace contextRef="#ctx0" brushRef="#br0" timeOffset="71721.33">16149 13495 0,'0'0'0,"0"-25"32,-24 25 14,24 25-46,-25 0 0,0 25 16,0-1 0,-25 100-1,50-50 1,50-49 0,49-50-1,50-25 1,-74-24-1,-26-26 1,-74 1 0,-74-26-1,-25 51 1,25 24 0,74 0-16,0 25 15,0 0 1,50-49-1,50-1 1,74-24 15,-25 24-15,-25 25 0,-74 0-1,24 25 1</inkml:trace>
  <inkml:trace contextRef="#ctx0" brushRef="#br0" timeOffset="72838.2">16695 12999 0,'0'0'16,"0"-50"-1,25 50 17,0 0-17,24 25 1,-24 50-1,0-1 1,-25-24 0,0-25-1,50-50 1,49-25 0,-25 0-1,-49 26 1</inkml:trace>
  <inkml:trace contextRef="#ctx0" brushRef="#br0" timeOffset="73304.14">17042 13991 0,'0'0'0,"25"-24"15,-25-1 1,-25 25 0,1 0 15,24 25-15,-25-1-1,-25 51 1,1 24-1,-26-25 1,1 1 0,24-50-1,25-25 1</inkml:trace>
  <inkml:trace contextRef="#ctx0" brushRef="#br0" timeOffset="73588.08">16670 14140 0,'0'0'0,"-25"-25"0,25 1 32,25 24 14,0 24-46,0 1 16,0 0-16,0-25 16,24 74-1,1-24 1,-1 0 0,-24-1-1,0-49-15</inkml:trace>
  <inkml:trace contextRef="#ctx0" brushRef="#br0" timeOffset="73789.22">17216 14413 0,'0'50'47,"25"-25"-32,-25 24 1,49-24-16,-49 0 16,25 24-1</inkml:trace>
  <inkml:trace contextRef="#ctx0" brushRef="#br0" timeOffset="74271.53">16720 13892 0,'-25'0'63,"50"0"-63,-25-25 31,25 25-31,74-49 31,0 49-15,-74 0 0,-25-25-16,-25 25 15,-24 50 1,-26-26-1,26 1 1,24-25 0</inkml:trace>
  <inkml:trace contextRef="#ctx0" brushRef="#br0" timeOffset="74932.81">18605 13644 0,'0'0'0,"-25"0"15,1 0-15,-1 0 31,0 0-15,25 25 62,25-25-62,0 0-1,24 0-15,1 0 16,-1 0-16,26-25 16,49 0-1,50 0 1,-100-24 0,-24 49-1,-26 0 1,1 0-1,-74 25 64</inkml:trace>
  <inkml:trace contextRef="#ctx0" brushRef="#br0" timeOffset="75288.12">18903 13396 0,'0'0'0,"0"-25"0,-25 25 15,25-25-15,-25 25 16,25-24 15,0 48-15,25 26 0,0 0-16,0 74 15,0 49 1,-25-24-1,-25-25 1,25-49 0,0-51-1</inkml:trace>
  <inkml:trace contextRef="#ctx0" brushRef="#br0" timeOffset="76338.21">20987 13098 0,'0'-25'16,"24"25"31,-48 25-47,-1 0 16,0 25-16,0 24 15,-24-24 1,24 99-1,25-75-15,49 25 16,26-24 0,24-51-1,25-48 1,0-26 0,-99-74-1,-50-50 1,-24 1-1,-75 49 1,24 74 15,26 50-15,-1 0 0,51 25-1,48 0 1,76-1-1,73-48 1,26-26 0,-1 25-1,-49 0 1,-74 1 0,-51 24-1</inkml:trace>
  <inkml:trace contextRef="#ctx0" brushRef="#br0" timeOffset="77621.28">21756 12701 0,'25'-24'0,"-25"-1"31,24 0-15,1 25-16,0 0 15,25 0 1,-1 50 0,-49 49-1,0-25 1,-25-24 0,25-25-1,25-25-15,50-50 16,49 0-1,-75 26 1</inkml:trace>
  <inkml:trace contextRef="#ctx0" brushRef="#br0" timeOffset="78120.97">21979 13718 0,'0'-24'16,"-25"48"46,25 1-46,-25 0-16,1 25 16,24-1-16,-50 1 15,0 49 1,1 0 0,24-24-1,0-75 1,25 25-1</inkml:trace>
  <inkml:trace contextRef="#ctx0" brushRef="#br0" timeOffset="78421.92">21656 13892 0,'0'0'0,"0"-25"16,-24 1 31,48 24-47,1 24 16,25 26-1,0 24 1,49 1-1,-25-1 1,-49-49-16,49 25 31,-49-26-15</inkml:trace>
  <inkml:trace contextRef="#ctx0" brushRef="#br0" timeOffset="78688.13">22252 14239 0,'0'0'0,"25"0"31,-25 25-15,24 0-16,-48 0 15,24 24-15,0 26 16,24-75 15,1 0-15,74-75 0,-49 51-16</inkml:trace>
  <inkml:trace contextRef="#ctx0" brushRef="#br0" timeOffset="79189.25">21706 13594 0,'0'0'0,"-25"0"31,75-24 0,-25 24-15,99-25 0,-25 0-1,-49 0 1,-75 25 15,-25 25-31,-74 25 31,25-26-15,49 1 0,25-25-1</inkml:trace>
  <inkml:trace contextRef="#ctx0" brushRef="#br0" timeOffset="83139.05">23319 13545 0,'-25'0'0,"0"0"15,25 25 1,25-50 31,24 25-32,-24 0 1,25 0-16,74 0 16,0-25-1,0 0 1,-25 0-1,-74 25 1,-25-24 0</inkml:trace>
  <inkml:trace contextRef="#ctx0" brushRef="#br0" timeOffset="83404.64">23443 13818 0,'49'0'47,"1"0"-32,24 0 1,1-25-16,24 25 15,-25-25-15,26 0 0,-1 0 16</inkml:trace>
  <inkml:trace contextRef="#ctx0" brushRef="#br0" timeOffset="86338.08">25477 12825 0,'0'0'0,"0"-24"32,-25 24 30,25 24-62,-25 1 16,0 0-16,1 25 15,-1 24 1,-50 25 0,50 1-1,1-1 1,24-50-16,49 1 15,1-50 1,24 0 0,1 0-1,-26-50 1,-24-24 0,-25 24-1,0-49 1,-25 25-1,1-1 17,-26 26-17,25-1 1,-24 50 0,49-25 15,49 50-16,50-25 1,1-25 0,24 0-1,0-24 1,-50 24 0,-49 0-1</inkml:trace>
  <inkml:trace contextRef="#ctx0" brushRef="#br0" timeOffset="86722.12">25923 13297 0,'0'0'0,"25"-25"16,-50 25 30,25 25-30,0 0 0,-25 24-1,1 26 1,24-1 0,0 0-1,0-49 1</inkml:trace>
  <inkml:trace contextRef="#ctx0" brushRef="#br0" timeOffset="87139.28">26221 12379 0,'0'0'0,"50"-50"15,-50 25 1,24 25-1,1 0 1,0 50 0,-25 49-1,0 50 1,-25-74 0,25-51-1,50-48 1,49-26-1,0 0 17,-74 50-32</inkml:trace>
  <inkml:trace contextRef="#ctx0" brushRef="#br0" timeOffset="87939.95">25229 14165 0,'0'0'0,"-25"0"15,0 0 1,0 0 0,0 0 15,1 0 172,48 0-141,26 0-46,0 0-16,24 0 16,50-25-16,149-24 15,99-26 1,-49 26 0,-100 24-1,-74-25 1,-75 50-1,-49 0 17,0 0 15,-50 0-47,0 0 15</inkml:trace>
  <inkml:trace contextRef="#ctx0" brushRef="#br0" timeOffset="88988.9">25725 14760 0,'0'-24'16,"-25"24"-1,25 24 1,-25 1-16,50 74 31,0 1-15,-25-1 0,0-74-1,0 0 1,0-50 15,0-25-31,25-24 16,-25-50-1,49 49 1,-24 1 0,25 49-1,-1 0 1,-24 50-1,25 25 17,-26 24-17,1-24 1,0 24 0,-25 0-1,0-24 1,0-25-16,0 0 15,25-25-15</inkml:trace>
  <inkml:trace contextRef="#ctx0" brushRef="#br0" timeOffset="89205.65">26395 15008 0,'24'0'31,"-24"25"-31,0 25 16,25-25-1,0 74 1,0 0 0,0 0-1,-1-24 1</inkml:trace>
  <inkml:trace contextRef="#ctx0" brushRef="#br0" timeOffset="89573.24">27511 13991 0,'0'0'0,"25"0"16,-25-24 15,25 24-15,24-25-16,1 25 15,74-25 1,-75 0 0,-24 25-16</inkml:trace>
  <inkml:trace contextRef="#ctx0" brushRef="#br0" timeOffset="89806.02">27660 13818 0,'0'0'16,"-50"-25"-1,25 25 16,25 25-31,0 0 16,25 24-16,-25 100 16,0 0-1,25 0 1,25 0 0</inkml:trace>
  <inkml:trace contextRef="#ctx0" brushRef="#br0" timeOffset="90888.88">29049 13123 0,'0'0'0,"25"-25"16,-50 25 15,0 0 0,25 25-15,-25 25-1,-24 49 1,-26 25 0,26 0-1,49-25 1,0-49-16,49-1 16,51 1-1,24-50 1,-25-25-1,-25 0 17,-24-49-17,-50-50 1,-50 0 0,1 0-1,-26 50 1,26 49-1,-1 0 1,50 0-16,-25 25 16,0 0-1,50 0 1,50-25 0,49 0-1,24 1 1,-24-1-1,-24-25 17,-75 50-32</inkml:trace>
  <inkml:trace contextRef="#ctx0" brushRef="#br0" timeOffset="91391.02">29644 13545 0,'25'0'31,"-50"0"-15,50 0-1,-25 25-15,25-25 16,-25 24-16,0 1 16,0 50-1,-50 24 1,1-25 0,24-49-1,50-25 1,49-25 15,50-49-15,-74 24-16</inkml:trace>
  <inkml:trace contextRef="#ctx0" brushRef="#br0" timeOffset="91706.07">30091 12726 0,'0'0'16,"25"0"-1,-50 50-15,25 24 32,0-24-17,49-25 1,75-25 0,-24-25-1,-51 50-15</inkml:trace>
  <inkml:trace contextRef="#ctx0" brushRef="#br0" timeOffset="92106.01">28726 14314 0,'0'0'0,"-24"0"31,73 0 0,1 0-15,49 0-16,25 0 15,199-75 1,-1 26 0,-74-50-1,-49-1 1,-75 26-1</inkml:trace>
  <inkml:trace contextRef="#ctx0" brushRef="#br0" timeOffset="92855.5">29371 14537 0,'-24'0'15,"-1"25"1,25 0-16,0 24 16,0-24-1,-25 99 1,25-25 0,-25 1-1,0-26 1,1-24-1,48-75 32,-24-25-31,25 1-16,0-75 16,25 24-1,-1 26 1,1 24-1,-1 1 17,1 24-17,0 25 1,-1 50 0,1-1-1,-50 50 1,0 25-1,0-74 1,0 0-16,-25 24 16,25-49-1,0 0 1,25-25 0,0 0-1,24 0 1,26-25-1</inkml:trace>
  <inkml:trace contextRef="#ctx0" brushRef="#br0" timeOffset="93172.6">30140 15008 0,'25'0'31,"-25"25"-15,0 0-1,0 25 1,-25-25-16,1 24 16,-51 26-1,26-26 1,49-24-1,24 0 17,100-50-17,-24 0-15,73-49 16,-98 24-16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38:49.4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6028 2034 0,'0'0'0,"0"-25"16,-25 25 31,25-24 109,0 48-47,25 1-93,-25 0-16,0 25 15,0-26 1,25 51 0,0-26-1,24-24 1,1 0 0,49-50-1,-24-24 1,-1-1-1,-24 25-15,24-74 16,-49 0 0,0 0-1,-1 24 1,-24 50 0,0 50 30,0 0-30,0 74 0,0 25-1,0-49 1,25-51 0,0-24-16,74 0 15,-24-24 1,-1-51-1,-24-74 1,-1-49 0,-49 99-1,25 74 1,-25 50 15,0 99 0,-25 49-15,25-98-16,0 74 16,25-50-1,0-50 1</inkml:trace>
  <inkml:trace contextRef="#ctx0" brushRef="#br0" timeOffset="526.69">7665 2233 0,'0'0'0,"-24"0"62,-1 0-30,25 24-32</inkml:trace>
  <inkml:trace contextRef="#ctx0" brushRef="#br0" timeOffset="1049.43">7442 2456 0,'0'0'0,"0"-25"0,0 0 31,-25 50 0,25 0-15,-49 74-1,-26 0 1,1 1 0,24-26-1,1-24 1,24-26-1</inkml:trace>
  <inkml:trace contextRef="#ctx0" brushRef="#br0" timeOffset="1333.38">7120 2630 0,'0'0'0,"0"-25"0,0 0 16,0 0-1,24 50 48,-24 0-63,25 24 16,0 1-16,0 0 15,49 49 1,-24 0-1,-1-49 1,-24-25 0</inkml:trace>
  <inkml:trace contextRef="#ctx0" brushRef="#br0" timeOffset="2682.89">7566 3151 0,'0'24'15,"25"1"1,-25 0-16,0 0 16,0 0-16,-25 24 31,25 1-16,0-25-15</inkml:trace>
  <inkml:trace contextRef="#ctx0" brushRef="#br0" timeOffset="3016.63">7169 2357 0,'-25'0'16,"1"0"-1,24-25 1,24 25-1,1 0 1,25 0 0,24-25-1,1 0 1,-26 25 0,-24 0-16</inkml:trace>
  <inkml:trace contextRef="#ctx0" brushRef="#br0" timeOffset="3350.17">7765 2853 0,'0'0'0,"-25"0"47,74 0-31,-24 0-1,25 0-15,-1 0 16,1 0-16,0 0 16,-1 0-16,1-25 15</inkml:trace>
  <inkml:trace contextRef="#ctx0" brushRef="#br0" timeOffset="3666.1">9154 2605 0,'0'0'0,"0"-25"15,0 0-15,0 0 47,0 50-47,-50 74 16,-24 25-1,-25 25 1,24-49 0,1-1 15</inkml:trace>
  <inkml:trace contextRef="#ctx0" brushRef="#br0" timeOffset="3916.62">8757 2605 0,'0'-25'31,"0"0"-31,0 50 32,25 25-17,-1-1-15,51 50 16,-1 25 0,-24-24 15,0-51-31</inkml:trace>
  <inkml:trace contextRef="#ctx0" brushRef="#br0" timeOffset="4149.84">9228 3051 0,'25'0'16,"-25"50"-16,0 0 15,0-26 1,0 26 0,50-25-1,24-50 1,25-49 0,-49 49-1,-25 0-15</inkml:trace>
  <inkml:trace contextRef="#ctx0" brushRef="#br0" timeOffset="4591.27">8484 2357 0,'0'0'0,"-25"-25"31,25 0 1,50 25-32,49-25 31,25 25-16,25-25 1,-50 1 0,-74 24-1,-99 24 1,-75 1 0,0 25-1,50-25 1,99 0-1,49-25 17,-24-25-17</inkml:trace>
  <inkml:trace contextRef="#ctx0" brushRef="#br0" timeOffset="6373.64">10791 2084 0,'-25'0'47,"50"0"109,0 0-140,24-25-16,26 25 16,-26 0-16,26 0 15,49-25 1,-50 25-1,1-25 1,-50 25 15</inkml:trace>
  <inkml:trace contextRef="#ctx0" brushRef="#br0" timeOffset="6733.2">10940 2382 0,'-25'0'47,"50"0"-32,0 0 1,24 0-16,51 0 16,-1-25 15,-25 0-16,-49 25 1,25-25 0,-1 0-1,-24 25-15</inkml:trace>
  <inkml:trace contextRef="#ctx0" brushRef="#br0" timeOffset="25367.41">12329 1761 0,'25'0'15,"-25"-24"32,0 48-31,0 1-1,-25 25-15,25-1 0,-25 26 16,0-26-16,1 26 31,24-50 0,49-50-31,-24 25 16,99-50 0,-25 25-1,-49 25 1,0 50 0,-50 24-1,0 26 1,-75-1-1,1-49-15,-26 24 16,1-49 0,0 0-1,74-50 1</inkml:trace>
  <inkml:trace contextRef="#ctx0" brushRef="#br0" timeOffset="25634.62">12279 1786 0,'0'-25'15,"0"1"1,50 24-1,49-50 1,50 25 0,-25-25-1,0 26 17,-99 24-32</inkml:trace>
  <inkml:trace contextRef="#ctx0" brushRef="#br0" timeOffset="25950.48">13048 2133 0,'0'0'0,"0"25"31,0 0-15,-24-25 0,73 0-1,1-25-15,74 25 16,25-25 15,-50-24-15,-74 49-16</inkml:trace>
  <inkml:trace contextRef="#ctx0" brushRef="#br0" timeOffset="31685.03">14785 1612 0,'-25'0'15,"0"0"1,25-24 62,25 24-78,0-25 16,0 0-16,24 0 15,1 25-15,24-25 32,26 50-17,-76 0 1,-24 74-1,-49 25 1,-26-49 0,51-50-1,-1-1 1,0 1 0,75-50-1,24 1 1,-24 24-1,-1 24 1,-24 26 0,-50 24-1,-24-24 17,-1 0-17,-24-1 1,24-49-1,25 25-15</inkml:trace>
  <inkml:trace contextRef="#ctx0" brushRef="#br0" timeOffset="32007.05">14686 2431 0,'0'0'0,"-50"25"16,100-25 46,-1 0-46,51-25-16,-1 25 15,0-25-15,25 1 16,99-26 0,-49 25-1,-75 0 1,-99 50 0</inkml:trace>
  <inkml:trace contextRef="#ctx0" brushRef="#br0" timeOffset="32368.07">15231 2679 0,'0'0'0,"25"0"31,0-25-15,0 25-16,0 0 15,-25 50 1,25 49 0,-75 75-1,-25-25 1,26-50 0,24-74-1,25 0 1,74-50-1,26-25 1,24 1 0,25-1-1,-100 50 1</inkml:trace>
  <inkml:trace contextRef="#ctx0" brushRef="#br0" timeOffset="32834.5">16993 2282 0,'25'0'15,"-1"-25"48,26 25-47,0-24-16,-1 24 15,26-25-15,-26 25 16,75-50-1,-49 50 1</inkml:trace>
  <inkml:trace contextRef="#ctx0" brushRef="#br0" timeOffset="33036.15">17042 2530 0,'0'0'16,"-24"25"-16,-26-25 0,25 0 31,50 0-15,49-49 0,1 24-1,-26 25-15,1 0 16</inkml:trace>
  <inkml:trace contextRef="#ctx0" brushRef="#br0" timeOffset="40703.56">18481 1612 0,'0'0'0,"-25"0"0,25-24 31,0-1-15,-24 25-1,48 0 32,1 25-47,50-1 16,24-24-1,0 0 1,-49 0 0,-50 25 15,24 25-15,-73 49-1,-1 25 1,1-25-1,-1-24 1,50-50-16,0-1 16</inkml:trace>
  <inkml:trace contextRef="#ctx0" brushRef="#br0" timeOffset="40985.74">18332 2506 0,'0'0'0,"-24"24"15,-1-24 1,0 0 0,75 0-1,-1-24 1,174-1-1,50-25 1,25 1 0,-100-1-1,-123 25 1</inkml:trace>
  <inkml:trace contextRef="#ctx0" brushRef="#br0" timeOffset="41488">18630 2778 0,'0'0'0,"-25"25"16,0-25 0,50 0 15,0-25-31,0 25 15,99 0 1,-25 50 0,0 24-1,-49 26 1,-50-1 0,-99 0-1,-75 25 1,75-99-1,74-25 1,0-50 0,25-24 15,25 49-15,-25 0-1,50 25 1,-1 25-1,50 25 1,1-25 0,-26-1-1,-24-24-15,24-24 16</inkml:trace>
  <inkml:trace contextRef="#ctx0" brushRef="#br0" timeOffset="42851.77">20044 2307 0,'-25'25'16,"50"-25"125,0 0-126,0 0-15,-1 0 16,1 0-16,0 0 16,25-25-1,-26 25 1,1 0-1,0 0 1</inkml:trace>
  <inkml:trace contextRef="#ctx0" brushRef="#br0" timeOffset="43102.66">19920 2605 0,'0'0'16,"0"25"0,0-1-16,25-24 15,74-24 1,25-1-1,-25 0 1,1 25 0,-100-25-1</inkml:trace>
  <inkml:trace contextRef="#ctx0" brushRef="#br0" timeOffset="44335.5">21706 1786 0,'0'-25'62,"-25"50"-62,25 0 16,-49 0-16,-26 74 16,-24 25 15,49 0-15,26-25-1,73-24 1,50-26-1,50-49 1,-25-24 0,-49-26-1,-50 0 1,-75 25 0,-49 1-1,49 24-15,-99 0 16,75 24-1</inkml:trace>
  <inkml:trace contextRef="#ctx0" brushRef="#br0" timeOffset="44573.59">22277 2208 0,'0'0'16,"24"0"-1,1 0 17,-25 25-17,0-1-15,25 1 16,-25 0-1</inkml:trace>
  <inkml:trace contextRef="#ctx0" brushRef="#br0" timeOffset="45374.7">23294 1712 0,'0'0'15,"0"-50"17,-25 50-32,0-25 0,-24 25 15,-76 0 1,-23 25-1,73 0 1,50-25 0,1 0 15,24 25 16,0 0-32,0-1-15,0 1 16,0 0 0,0 49-1,0-24 1,0 24 0,-25-24-1,25-25 1,-25-25-1,25 25 1,25-50 281,-25 0-281</inkml:trace>
  <inkml:trace contextRef="#ctx0" brushRef="#br0" timeOffset="46970.91">21284 2183 0,'0'0'0,"-24"0"16,48 0 15,51-50-31,-1 26 15,149-76 1,-49 26 0,-124 74-1,-75 50 1,-99 98 0,-25 26-1,99-124-15,26 24 16,24-49-1,74-75 1,75-49 15,-25-75-15,-25 26 0,-74 123-1,-50 74 1,-74 75-1,25 25 1,49-25 0,74-99-1,-24-25-15,99-49 16,25-100 0,0 0-1,-75 50 1,1 99-1,-75 49 1,24 26 15,51-26-15,-25-24 0,24-50-1,25-49 1,-49 24-16,-1-24 15,-49 49 1,25 50 0,0 49-1,-25-24 1,25-25 0,24-25-1,51-50 1,-1-49-1,-25-25 1,-24 49 15,-75 125 1,0 0-32,1 74 15,-1-25 1,25-50-1,25-49 1,24 0 0,1-24-16</inkml:trace>
  <inkml:trace contextRef="#ctx0" brushRef="#br0" timeOffset="47702.52">24261 2009 0,'0'0'0,"-25"-24"16,25-1 0,0 0-1,50-25 1,99 50-1,-25 0 1,-50 50 0,-98 49-1,-26-24-15,-49-1 16,74-49 0,0 0-1,75-25 1,24-25-1,25 25 1,-49 49 15,-25 26-15,-50-25 0,-25 24-1,-24-24 1,-1-50-1,51-25 1,48 0-16</inkml:trace>
  <inkml:trace contextRef="#ctx0" brushRef="#br0" timeOffset="47894.39">25154 2307 0,'0'0'0,"75"0"31,-75 25-15,0 0 15,24 0-15,1-25-1</inkml:trace>
  <inkml:trace contextRef="#ctx0" brushRef="#br0" timeOffset="48536.57">26097 1836 0,'0'0'16,"25"-75"-1,-50 75-15,-25-49 16,1 49-16,-51 0 31,26 25-15,49-25 0,0 0-1,25 24 1,-24 1-1,48 50 1,-24-1 0,25 25-1,-25 0 1,0-49 0,0-25-1,75-75 16,-1 1-15,0 24 0,1 0 15,-1 25-15,26 50-1,-26 24 1,-24 25-1,-26-24 1,-48 24 0,-1-74-16,-74 49 15,-25-49 1,24-25 0,26 0-1,-25-25 1</inkml:trace>
  <inkml:trace contextRef="#ctx0" brushRef="#br0" timeOffset="50686.92">5582 5929 0,'0'0'16,"-25"-74"-1,0 49 1,0 25 0,-24 0-16,-51 74 15,1 1 1,25 24 0,49-25-1,50-74 1,74-49-1,75-51 1,-50 1 15,-50 74-15,-24 75 0,-26 74-1,1 50 1,-25-125-16,-25 50 15,25-74-15</inkml:trace>
  <inkml:trace contextRef="#ctx0" brushRef="#br0" timeOffset="51352.75">6202 5929 0,'0'0'0,"0"50"16,0-26-16,-25 51 16,25-26 15,-25-49-15,75-49-1,24-50 1,1 24-1,-51 75 1,1 50 0,-25 49-1,25-25 1,74-49 0,75-50-1,0-74 1,-26 0-1,-73 49-15,-1-24 16,-148 124 31,-50 49-31,0 0-1,49 0 1,75-49-1,75-25 1,24-75 0,25-24-1,-50-50 1,1-75 0,-50 75-16,-25-149 15,24 124 1,-24 125-1,-24 98 1,24 75 15,0-50-31</inkml:trace>
  <inkml:trace contextRef="#ctx0" brushRef="#br0" timeOffset="52236.28">9476 6822 0,'0'0'0,"25"-25"16,-25 0 0,-25 25 15,-24 75-15,-75 74-1,24 49 1,51 1-1,49-100 1,49-50 0,75-49-1,0-74 1,0-25 0,-49-25-1,-75 0 1,-75-25-1,26 99-15,-75 1 16,25 24 15,74 0-15,74 25 15,1-25-15,124 25-1,-25-25 1,-25 1 0,-50-1-1</inkml:trace>
  <inkml:trace contextRef="#ctx0" brushRef="#br0" timeOffset="53486.73">9997 7591 0,'0'-25'0</inkml:trace>
  <inkml:trace contextRef="#ctx0" brushRef="#br0" timeOffset="53853.37">10072 7690 0,'0'25'47,"-25"0"-31,0 25-16,-25-1 16,-24 50-1,0 1 1,24-26-1,50-49 1,-25-25 15,25-25-31</inkml:trace>
  <inkml:trace contextRef="#ctx0" brushRef="#br0" timeOffset="54103.05">9848 7765 0,'0'0'0,"0"-25"32,0 50-1,25 24-15,0 26-1,25 49 1,-1-25-1,-24-49-15,25 24 16,-1-24 15</inkml:trace>
  <inkml:trace contextRef="#ctx0" brushRef="#br0" timeOffset="54453.32">9774 7641 0,'0'-25'0,"25"25"47,0 0-47,24 0 15,1-25-15,-1 25 16,1 0-1,49-25 1,-49 25 0</inkml:trace>
  <inkml:trace contextRef="#ctx0" brushRef="#br0" timeOffset="54736.95">10146 8211 0,'25'50'31,"-25"-25"-15,-25 24-1,50 1 1,-25 24 0,25-24-1,-25-25 1</inkml:trace>
  <inkml:trace contextRef="#ctx0" brushRef="#br0" timeOffset="55019.54">10543 7963 0,'0'0'0,"-25"0"16,50 0 15,0 0-31,24 0 16,26 0 0,24-25-1</inkml:trace>
  <inkml:trace contextRef="#ctx0" brushRef="#br0" timeOffset="55303.68">11238 7790 0,'24'0'31,"-24"-25"-31,0 50 32,0-1-32,-24 26 15,-1 49 1,-50 25 0,51-74-16,-51 49 15,50-25 1,25-49-1</inkml:trace>
  <inkml:trace contextRef="#ctx0" brushRef="#br0" timeOffset="55569.47">11039 7864 0,'0'0'0,"0"-50"31,0 26-15,-25 24-1,50 24 1,-25 1-16,50 74 16,-1 1-1,-24-26 1,0 0-1,0 1 1</inkml:trace>
  <inkml:trace contextRef="#ctx0" brushRef="#br0" timeOffset="55819.98">11386 8261 0,'0'0'15,"25"0"-15,-25 25 32,0-1-17,25 51 1,-25-25 0,0-26-1,50-24 1,-1-49-1,1-26 1</inkml:trace>
  <inkml:trace contextRef="#ctx0" brushRef="#br0" timeOffset="56103.33">10940 7665 0,'0'0'16,"0"-24"-16,-25 24 15,50 0 16,24 0-31,76-25 16,-26 0 15,-25-25-15</inkml:trace>
  <inkml:trace contextRef="#ctx0" brushRef="#br0" timeOffset="56920.31">10146 6202 0,'0'0'0,"25"0"31,-25-25 0,25 25-15,-1 0 0,1 0-1,0 25-15,25 49 16,-50 25-1,0 1 1,-25-75 15,25-1-15,50-48 0,49-26-1,0 0 1,0 25-1</inkml:trace>
  <inkml:trace contextRef="#ctx0" brushRef="#br0" timeOffset="58253.12">12850 7120 0,'0'0'0,"-25"0"31,50 0 48,25 0-64,-26-25-15,26 25 16,0 0-16,-1 0 15,26 0 1,-26 0 0,-24 0-1</inkml:trace>
  <inkml:trace contextRef="#ctx0" brushRef="#br0" timeOffset="58520.51">12825 7442 0,'0'0'16,"0"25"-1,25 0 1,0-25-1,74 0 1,50-25 0,-75 0-16,75 25 15,-74-25 1,-51 25 0</inkml:trace>
  <inkml:trace contextRef="#ctx0" brushRef="#br0" timeOffset="84354.86">14314 6847 0,'0'0'0,"0"-25"31,0 0 32,24 25-16,1-25-47,0 1 15,0-1-15,0 0 16,-1-25-1,1-24 1,0 0 0,-50 24-1,-24 50 1,-51-25 0,76 25-16,-76 50 15,26-1 1,24 51-1,26-26 17,73 0-17,50-49 1,25 0 0,-49 0-1,-26 24 1,-49 1-1,-49 24 1,-50 26 0,49-75-1,0-25 1,50-25 0,-24-50-1,24-24 1,0 25 15,24 24-15</inkml:trace>
  <inkml:trace contextRef="#ctx0" brushRef="#br0" timeOffset="84705.45">14909 6797 0,'0'0'0,"25"0"16,-25-25-16,-25 50 47,0 0-32,-49 99 1,24-74-16,-49 99 16,0-1-1,24 1 1,1-50-1,49-49 1</inkml:trace>
  <inkml:trace contextRef="#ctx0" brushRef="#br0" timeOffset="85205.63">14934 7318 0,'0'0'0,"25"0"15,-25-25 1,0 1 0,0-1-1,49 0 1,1 0-1,-1 25 1,-24 25 0,-25 49-1,-49 26 1,-1-26 0,25-74-1,0 0 1,100 0-1,-26-50 17,1 50-17,-25 50 1,0 24 0,-50 26-1,0-26 1,-25-24-1,-24-50 1,24-25-16</inkml:trace>
  <inkml:trace contextRef="#ctx0" brushRef="#br0" timeOffset="86423.13">13892 8286 0,'-25'0'47,"50"0"266,0 0-298,0 0-15,24 0 16,1 0 0,99-25-1,49 25 1,75 0-1,49-25 1,1 25 0,-174-25-16,74 25 15,-49-25 1,-75 25 0,-50-24-1,26 24 16,-1-25-15,-24 25 0,0 0-1,-26 0 1,1 0 31,-74 0-32</inkml:trace>
  <inkml:trace contextRef="#ctx0" brushRef="#br0" timeOffset="87855.72">14785 8906 0,'25'25'62,"-25"-1"-46,0 1-16,0 25 16,0-25-16,-25 49 15,25 1 1,-25-51 15,50-73 0,0-50-15,24-26 0,26 26-1,-1 25 1,-24 74-1,-1 25 1,-24 49 0,0 50-1,-25 0 1,-25-49 0,25-51-1,0 1 1,25 0 15,25-75-15,-1 1-1,-24 24-15</inkml:trace>
  <inkml:trace contextRef="#ctx0" brushRef="#br0" timeOffset="88089.02">15579 9129 0,'0'0'0,"25"25"31,-25 25-15,0-26-16,0 51 15,24 49 1,1 0-1,-25-25 17,0-25-32</inkml:trace>
  <inkml:trace contextRef="#ctx0" brushRef="#br0" timeOffset="88555.27">17216 7988 0,'0'0'0,"50"-25"62,-26 25-62,26 0 16,24 0-16,75-25 16,0 1-1,-50-1 1</inkml:trace>
  <inkml:trace contextRef="#ctx0" brushRef="#br0" timeOffset="88788.43">17563 7814 0,'0'0'0,"0"-24"16,-24 24-1,-1 0 1,50 24 0,-25 26-1,24 74 1,-24 50 0,25-1-1,0-73 1</inkml:trace>
  <inkml:trace contextRef="#ctx0" brushRef="#br0" timeOffset="90023.79">19201 6896 0,'24'-24'47,"1"-1"-31,-25 0-1,0 0-15,0 0 16,0 1-16,0-1 15,-25 0 1,-24 0 0,-26 0-1,-49 50 1,25 50 0,49-51-16,1 26 15,24 24 1,50-24 15,74-50-15,25-50-1,-25 1 1,-24 24 0,-50 0 15,-1 100-16,-24 24 1,0 0 0,0-24-1,-24-26-15,24-24 32,0 0-32</inkml:trace>
  <inkml:trace contextRef="#ctx0" brushRef="#br0" timeOffset="90338.97">19697 6946 0,'0'0'0,"25"-25"16,-50 50 31,25 25-47,-75 49 15,1 25 1,-1 25 0,1 0-1,0-25 1,24-25 15,25-25-15</inkml:trace>
  <inkml:trace contextRef="#ctx0" brushRef="#br0" timeOffset="90755.72">19672 7467 0,'0'0'0,"0"-25"15,25 25 17,-25 25-17,0 0-15,-50 49 16,50 25 15,0-24-15,50-50-1,-1-25-15,26-25 16,-1-50 0,-24 1-1,-50 24 1,25 50 15,-50 50-15,25 24-1,-25 26 1,0-51 0</inkml:trace>
  <inkml:trace contextRef="#ctx0" brushRef="#br0" timeOffset="91172.43">18729 8211 0,'0'0'0,"-25"0"31,25 25 0,50-25-15,24 0-1,26 0 1,247-25 0,124-24-1,50 24 1,-74 0 0,-174 25-1,-149 0 1,-99 0-1</inkml:trace>
  <inkml:trace contextRef="#ctx0" brushRef="#br0" timeOffset="91755.56">19573 8807 0,'-50'0'31,"50"24"-31,0 1 16,0 0-1,-25 49 1,25 26-1,0-1 1,25-49 0,-25-26 15,0-48-15,0-26-16,25-74 15,24 0 1,1 0 15,0 74-15,-1 50-1,-24 0-15,25 50 16,-25 74 0,-25 25-1,0-25 1,0-50-1,0 1 1,49-75 0,26 0-1,-1 0 1,0-25 0</inkml:trace>
  <inkml:trace contextRef="#ctx0" brushRef="#br0" timeOffset="92006.2">20391 9228 0,'0'0'0,"25"0"0,0 50 32,-25 24-17,-50 26 1,1-1-1,24-74 1,50-1 0,74-48-1,50-51 1,-100 50-16,51-49 16</inkml:trace>
  <inkml:trace contextRef="#ctx0" brushRef="#br0" timeOffset="92608.56">22277 7690 0,'0'25'15,"24"-25"32,26-25-31,-25 25-16,24-25 15,1 25-15,0-24 16,24 24 0,-49-25-1,0 25 1</inkml:trace>
  <inkml:trace contextRef="#ctx0" brushRef="#br0" timeOffset="92792.56">22252 7988 0,'0'0'0,"0"25"15,25-25 17,24 0-32,26 0 15,148-25 16</inkml:trace>
  <inkml:trace contextRef="#ctx0" brushRef="#br0" timeOffset="93672.48">24484 7020 0,'0'0'0,"0"-24"16,25-1-1,0 0 1,50-49 0,-26 24-1,-49-24 1,-25 49-16,-49 0 16,-50 50-1,0 24 1,74 51-1,50-26 1,99 0 0,50 1-1,-25-25 1,-74-1 0,-75 26-1,-74-26 16,-50-24-15,50-25 0,0-74-1,99-1 1,49 1 0,50-1-1,25 26 1,-74 49-16</inkml:trace>
  <inkml:trace contextRef="#ctx0" brushRef="#br0" timeOffset="93939.14">24956 6896 0,'0'0'16,"0"25"31,-25 0-47,0 0 15,-24 124 1,-26 24 0,-24 1-1,0 0 1,-1-25-1,76-75 1</inkml:trace>
  <inkml:trace contextRef="#ctx0" brushRef="#br0" timeOffset="94339.2">24981 7492 0,'0'0'0,"0"-25"0,24 25 16,-24-25-1,25 0 1,25 1 0,24 48-1,-24 26 1,-50 49-1,-25-74-15,0 49 16,0-49 0,75-25-1,0 0 1,-1 0 0,-24 50-1,-99 24 16,-1 1-15,-24-26 0,74-49-16</inkml:trace>
  <inkml:trace contextRef="#ctx0" brushRef="#br0" timeOffset="94639.4">24162 8062 0,'0'0'0,"-25"25"15,-24-25-15,-1 25 16,25 0 0,25 0-1,124-1 1,149-24 15,174 0-15,-1-24-1,-247 24-15,98 24 16,-173-24 0</inkml:trace>
  <inkml:trace contextRef="#ctx0" brushRef="#br0" timeOffset="95943.43">24683 8831 0,'0'-24'16,"-25"24"15,25-25 47,25 25-62,0-25-16,24 25 16,-24-25-16,25 25 15,24 25 1,1 0 0,-26 24-1,-24 51 1,-75 24-1,-49 0 1,0-50 0,25-24-1,74-25 17,49-50-17,1 25-15,123-25 16,-98 0-1,49 0 1,-25 1 0,-49 24-1,-25-25 17,-1 25-1,-24-25 0</inkml:trace>
  <inkml:trace contextRef="#ctx0" brushRef="#br0" timeOffset="96739.22">26444 8087 0,'25'0'15,"0"0"48,0-25-47,24 25-16,1 0 15,-1 0-15,26 0 16,74-24-1,0-1 1,-75 0 0,-49 25-1</inkml:trace>
  <inkml:trace contextRef="#ctx0" brushRef="#br0" timeOffset="96989.68">26891 7814 0,'0'-24'15,"-25"24"1,0 0 0,25 24 15,0 26-31,-25 24 15,50 1-15,-25-1 16,0 75 0,25-25-1,-25-74-15,25-1 16</inkml:trace>
  <inkml:trace contextRef="#ctx0" brushRef="#br0" timeOffset="97573.01">28081 6872 0,'0'0'0,"25"-50"15,0 50-15,-25-50 16,-50 26 0,1-1-1,-75 25 1,-25 74 15,50 1-15,49 24-1,75-50 1,99-24 0,-50 0-16,50-25 15,-24-50 1,-51 1-1,-49 24 1,0 0 0,25 75-1,-50 24 1,0 26 0,1-1-1,-1 0 16,0-25-15,0-49-16</inkml:trace>
  <inkml:trace contextRef="#ctx0" brushRef="#br0" timeOffset="97873.09">28454 7169 0,'0'0'15,"24"-74"1,-24 49 0,-24 50-1,24 0 1,-75 74 0,1 50-1,49-50 1,-74 99-1,24-49 1,26 0 0,-1-74-1,50-26 1</inkml:trace>
  <inkml:trace contextRef="#ctx0" brushRef="#br0" timeOffset="98272.62">28379 7740 0,'0'0'15,"25"-25"1,-25 0-16,0 0 31,0 75-31,-25 25 31,25 24-15,25-25 0,25-49-1,-1-25 1,26-50 0,-1-24-1,0 0 1,-49-1-1,0 75 1,-25 50 0,-25 74-1,25 0 1,0-25 0,0 25-1</inkml:trace>
  <inkml:trace contextRef="#ctx0" brushRef="#br0" timeOffset="98606.78">28032 8410 0,'0'0'16,"-50"0"-16,-49 25 15,49-1 1,26-24 0,73 25-1,174-25 1,100 0 0,24-49-1,-49-1 16,-100-25-15,-98 51 0,-125 48-1,-50-24-15</inkml:trace>
  <inkml:trace contextRef="#ctx0" brushRef="#br0" timeOffset="101423.13">28454 9055 0,'0'-25'31,"0"0"-15,0 0 0,24 25-1,26-25 1,74 25 0,25 0-1,-75 25 1,-49 75-1,-25-51-15,-124 75 16,25-49 0,49-51-1,125-24 17,73 0-17,-73 0 1,-50 50 15,-25 0-15,-50-1-1,-49 1 1,-25-25 0,99-1-16,-25-24 15,26-24 1,-1-1-16</inkml:trace>
  <inkml:trace contextRef="#ctx0" brushRef="#br0" timeOffset="102956.55">12354 12007 0,'0'-25'62,"25"25"-31,-1 0-15,1 0-16,0 25 16,25-50-16,-25 25 15,49 0 1,0-25-1,1-24 1,-50 49 0</inkml:trace>
  <inkml:trace contextRef="#ctx0" brushRef="#br0" timeOffset="103223.13">12230 12478 0,'0'0'0,"0"25"16,-25-25-16,25 25 16,74-25-1,26-25 1,49-25-1,-75 1-15,50-1 16,-50 25 0</inkml:trace>
  <inkml:trace contextRef="#ctx0" brushRef="#br0" timeOffset="104057.1">14115 11858 0,'0'0'0,"0"-25"16,0 0 0,25 25-1,0-49 1,24-1-1,1-24 1,-50 24 0,0-24-1,-50 24 1,-49 25 0,-25 50-1,50 25 1,-26 49-1,76 0 1,48-24 0,101-51-1,23 1 1,-24 0 0,-74 49-1,-50 26 1,-50 24-1,-74-25 1,25-50 0,0-49-1,74-99 1,25-50 0,25 25 15,25 50-16,-26 49-15</inkml:trace>
  <inkml:trace contextRef="#ctx0" brushRef="#br0" timeOffset="104439.21">13569 12379 0,'0'0'16,"-24"25"15,73-1-16,-24-24 1,124 25 0,74-50-1,50 25 1,124-24 0,-223-1-1,-75 0 1</inkml:trace>
  <inkml:trace contextRef="#ctx0" brushRef="#br0" timeOffset="104973.63">14462 12801 0,'0'0'0,"-24"0"15,24-25 1,-75 25 0,1 49-1,-1 1 1,-24 74 0,-25 25-1,99-75-15,1 75 31,48-74-15,51-26 0,74-24-1,-25-75 1,-75 26 0,-49-1-1,-49 0 1,-75 0-1,-25 25 1,25 25 0,74 0-1</inkml:trace>
  <inkml:trace contextRef="#ctx0" brushRef="#br0" timeOffset="105323.18">15802 12329 0,'0'0'0,"-25"0"32,25-25-17,25 25 1,25 0-16,74-24 16,0-1-1,25-25 16,-75 25-15,-49 1-16</inkml:trace>
  <inkml:trace contextRef="#ctx0" brushRef="#br0" timeOffset="105589.67">16075 12056 0,'0'0'0,"-25"-24"32,50 73 15,-25 1-47,25 24 15,-25 25-15,25 100 31,-25-25-15,0-100-16,-25 25 16,25-74-16</inkml:trace>
  <inkml:trace contextRef="#ctx0" brushRef="#br0" timeOffset="106324.09">17836 11610 0,'0'0'0,"25"-75"31,0 51-31,-25-26 15,-25 0 1,-25 1 0,-49 49-1,-50 74 1,75 1-16,24-26 16,1 50-1,73-49 1,125-50-1,0-50 1,-74 1 0,-51-1-1,1 50 1,-25 99 0,-49 26 15,24 23-16,25-48 1,-25-51-16</inkml:trace>
  <inkml:trace contextRef="#ctx0" brushRef="#br0" timeOffset="106589.91">17241 12280 0,'0'0'0,"-25"24"31,25 1-15,25-25 0,49 25-16,174-50 15,124-24 16,25-1-15,-248 0-16,74 26 16,-148 24-16</inkml:trace>
  <inkml:trace contextRef="#ctx0" brushRef="#br0" timeOffset="107607.03">17737 12825 0,'0'-24'32,"0"73"-17,-25-24-15,25 49 16,0 1-16,0-1 15,-25 1 1,25 49 0,0-75-16,0-24 15</inkml:trace>
  <inkml:trace contextRef="#ctx0" brushRef="#br0" timeOffset="107890.13">18208 12850 0,'0'0'16,"75"-25"-1,-75 50 1,0 25-16,0-1 16,0 26-16,-50 74 15,25-25 16,1-75-15,98-73 15,25-51-15,50 1 0,25-1-1</inkml:trace>
  <inkml:trace contextRef="#ctx0" brushRef="#br0" timeOffset="108374.6">20590 12032 0,'-25'0'0,"50"0"63,24 0-63,1 0 15,0 0-15,24 0 16,-24-25 0,98 25-1,-98-25-15,-25 25 16,0-25-16</inkml:trace>
  <inkml:trace contextRef="#ctx0" brushRef="#br0" timeOffset="108574.41">20788 12280 0,'0'0'0,"-49"74"16,24-74 0,25 25-16,0 0 15,74-1 16,50-48-15,75-51 0</inkml:trace>
  <inkml:trace contextRef="#ctx0" brushRef="#br0" timeOffset="109273.48">22897 11436 0,'0'0'0,"-25"-25"16,50 25-1,0 0 1,24 0-1,26 25 1,-1 50 0,-49 49-1,-25 0 1,-75 0 0,-24-25-1,50-49 1,73-26-1,51-73 1,99-1 0,-1 1-1,-49 24 1,-49 0 0,-51 0-1</inkml:trace>
  <inkml:trace contextRef="#ctx0" brushRef="#br0" timeOffset="109840.54">24311 11213 0,'0'0'0,"0"-25"15,-50 0 1,-49 25 0,-25 25-1,50-25 1,49 0 0,0 0-1,25 25 16,0 0-15,25 49 0,0 25-1,-25 1 1,0-51 0,0-24-1,0 0 1,24-25-1,51-50 1,24 25 0,-25 1-1,1 48 1,-26 26 0,-24 0-1,-25 24 1,-25 1-1,-74-1 1,0-49 0,49 0-16</inkml:trace>
  <inkml:trace contextRef="#ctx0" brushRef="#br0" timeOffset="110190.29">22525 12280 0,'0'0'0,"-25"24"0,0 1 16,0 0-1,75 0 16,148-50-15,199 0 0,174 0-1,-1 1 1,-123-1 0,-199 0-1,-99 0 1,-149 0 15,-50 50-31</inkml:trace>
  <inkml:trace contextRef="#ctx0" brushRef="#br0" timeOffset="111290.33">23492 13073 0,'0'-24'32,"0"-1"-32,0 74 46,0-24-30,0 50-16,0-1 16,-25 25-16,1 75 15,-26-25 1,50-75 0,0-49-1</inkml:trace>
  <inkml:trace contextRef="#ctx0" brushRef="#br0" timeOffset="111607.05">23839 13198 0,'0'0'0,"75"-50"31,-75 25-31,50 0 15,-1 0 1,-24 75 0,-25 74-1,-25 0 1,0 0 0,25-74-1,-24-50 16,98-25-15,-24 0-16,148-24 16,-49-1-1,-50 25 1</inkml:trace>
  <inkml:trace contextRef="#ctx0" brushRef="#br0" timeOffset="126991.44">26519 12776 0,'0'0'0,"0"-25"15,-25 25 1,25 25 0,-50 0-1,1 148 1,-51 51-1,51-100-15,-1 49 16,50-74 0,25-74-1</inkml:trace>
  <inkml:trace contextRef="#ctx0" brushRef="#br0" timeOffset="127208.75">26816 12726 0,'0'0'0,"50"-49"31,-75 73-15,0 100-1,1 50 1,24 0-1,-25-1 1,25-123 0</inkml:trace>
  <inkml:trace contextRef="#ctx0" brushRef="#br0" timeOffset="127475.33">26097 13173 0,'0'0'0,"-50"-25"15,75 25 17,25 0-32,49 0 15,174-25 1,49 0-1,-49-24 1,-99 24 0,-149 25-1</inkml:trace>
  <inkml:trace contextRef="#ctx0" brushRef="#br0" timeOffset="127726.01">25948 13470 0,'0'0'0,"-124"50"15,99-50 1,50 0 0,74 0-1,174-50 1,50 26-1,-50-51 1,-75 26 0,-74-1-1,-74 50-15</inkml:trace>
  <inkml:trace contextRef="#ctx0" brushRef="#br0" timeOffset="127841.71">27213 13371 0,'0'0'0,"-25"0"32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41:21.0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8558 1464 0,'0'-25'32,"0"0"-17,-24 25 1,24 25 0,0 49-1,24 100 1,-24 0-1,0-1 1,0-24 0,0-99-1</inkml:trace>
  <inkml:trace contextRef="#ctx0" brushRef="#br0" timeOffset="349.54">8385 1662 0,'0'0'0,"0"-50"0,0 26 31,49-1-15,1 25 0,24 0-1,75 0 1,25 49-1,-75 51 1,0 24 0,-74 0-1,-74-25 1,-75 25 0,-50-50-1,124-49-15,-74 0 16,99-75-1,25 26 1</inkml:trace>
  <inkml:trace contextRef="#ctx0" brushRef="#br0" timeOffset="599.87">9327 1861 0,'0'0'15,"75"0"1,-75-25 0,0 50-1,25 24 1,-25 26 0,0-1-1,24-24 1,-24-26-1,0 1 1</inkml:trace>
  <inkml:trace contextRef="#ctx0" brushRef="#br0" timeOffset="765.25">9253 1737 0,'0'0'0,"0"-50"31</inkml:trace>
  <inkml:trace contextRef="#ctx0" brushRef="#br0" timeOffset="1200.04">9774 1538 0,'0'0'0,"50"-25"16,-75 25 78,0 25-79,0 0 1,0 24 0,-24 26-1,24 49 1,25 0-1,50 50 1,-1-50 0,1 0-1,-25 0 17,-25-25-17,-50-25 1,-24-49-1</inkml:trace>
  <inkml:trace contextRef="#ctx0" brushRef="#br0" timeOffset="1349.64">9526 2208 0,'0'0'0,"74"-75"16,-24 51-1,24-26-15,1 0 16</inkml:trace>
  <inkml:trace contextRef="#ctx0" brushRef="#br0" timeOffset="1616.92">10270 1637 0,'0'-25'15,"0"50"-15,25-74 16,-50 73-1,-25 1 1,50 25 0,-24 0-16,24 98 15,0 1 1,0 25 0,24 0-1,-24-26 1,0-48-1,0-51 1,-49-49 0</inkml:trace>
  <inkml:trace contextRef="#ctx0" brushRef="#br0" timeOffset="1816.39">9997 2307 0,'-25'-25'32,"1"25"-32,24-25 15,49-24 1,50-1 0,50-24-1,-99 49-15</inkml:trace>
  <inkml:trace contextRef="#ctx0" brushRef="#br0" timeOffset="2366.52">10444 1985 0,'0'24'31,"25"-24"-15,49-24-1,-24-1 1,-1-25-1,-24 25 1,-75-24 0,-24 98-1,0 51 1,24-1 0,25 0-1,50-49 1,25-26-1,49-48 1,-50-1-16,51-50 16,-1-49 15,-25 50-15,-49 49-1,0 25 1,0 50-1,-25 24 1,0 1 0,0-51-1,0-24 17,24-74-17,1 0-15,25-26 16,0 26-1,-1 49 1,1 25 0</inkml:trace>
  <inkml:trace contextRef="#ctx0" brushRef="#br0" timeOffset="3402.05">11287 2009 0,'25'0'16,"-50"0"-16,100 25 15,-26-74 1,1-1 0,-25 0-16,-1-24 15,-48 49 1,-26 50 0,0 25-1,1 74 1,24-25-1,50-50 1,24-49 15,26-74 1,-1-25-17,-24 0 1,-25 49-1,-1 75 1,-24 0 0,25 74-1,-25-50 1,0-24 0,50-25-1,-1-49 1,51-51-1,-1 1 1,-49 25 0,-75 99 31,-25 24-32,25 50 1,1-24-1,24-50 1,24 24 0,76-49-1,24-49 1,-25-26 0,-50-24-1,-24 49-15,-25 26 31,-25 24-15,1 74 15,48 25-31,1-49 32,0-25-17,25-25 1,74-25-1,-50-50 1,-49-24 0,-25 25-1,0 49 17,0 50-32,-25 49 15,25 1 1,25-1-1,-25-24 1,25-26 0,-25 1 15,-99 0-31</inkml:trace>
  <inkml:trace contextRef="#ctx0" brushRef="#br0" timeOffset="4500.45">15083 1737 0,'0'0'0,"0"-25"0,0 0 62,-25 25-46,0 25 0,0 0-1,0 24-15,-24 1 16,24-25-16,0 24 16,25 26-1,50-51 1,74-24-1,-75 0-15,75-49 16,-49-50 0,-25-25 15,-100 24-15,-25 75-1,-24 25 1,0 25-1,74 25 1,50 0 0,74-26-1,100-24 1,74-74 0,-125-1-1,-73-24 1,-75 74-1,0 1 1,-50 48 0,1 76 15,-1 73-15,25 51-1,0-1 1,1 25-1,24-50 1,0-49 0</inkml:trace>
  <inkml:trace contextRef="#ctx0" brushRef="#br0" timeOffset="4683.31">15405 2382 0,'0'0'0,"-25"-25"0,1 25 16,24-25-16,-25-25 15,74-24 17,100 24-17,0 1-15</inkml:trace>
  <inkml:trace contextRef="#ctx0" brushRef="#br0" timeOffset="5350.06">17935 1538 0,'0'0'0,"25"-25"16,-50 50 0,25 74-1,-24 50 1,24 0-1,-25-50 1</inkml:trace>
  <inkml:trace contextRef="#ctx0" brushRef="#br0" timeOffset="5533.58">17712 2133 0,'0'0'0,"-25"0"15,50-24 17,25-1-32,24 0 15,75-49 1,-25-26 0</inkml:trace>
  <inkml:trace contextRef="#ctx0" brushRef="#br0" timeOffset="5699.9">18059 1464 0,'0'0'0,"-24"0"0,24-25 31,0 0-15,0 0-1,49-24 1,-24 49-16,0-25 0</inkml:trace>
  <inkml:trace contextRef="#ctx0" brushRef="#br0" timeOffset="6000.22">18208 1761 0,'0'0'16,"0"75"-16,-24-1 15,24 1 1,-25-51-1,74-98 32,-24 0-47,74-50 32,-49 124-17,0 24 1,-1 26-1,1 24 1,24-24 0,50-25-1</inkml:trace>
  <inkml:trace contextRef="#ctx0" brushRef="#br0" timeOffset="6350.04">19126 1712 0,'0'0'16,"25"-25"-16,-50 25 15,-49 25 1,-50 49 0,49 1-1,50-1 17,25-24-17,50-26 1,25-24-1,-1-49 1,25-75 0,-49-75-1,-1-24 1,-49 74 0,-24 100-1,-1 73 1,-25 76-1,50-51 1</inkml:trace>
  <inkml:trace contextRef="#ctx0" brushRef="#br0" timeOffset="7050.77">19449 1712 0,'0'0'15,"49"0"1,-24 0-1,-25-25 17,25 0-32,-25 0 15,0 0 1,0 50 31,0 0-47,49 25 15,76-50 1,23 0 0,26-25-1,-50-50 17,-50-24-17,-74 25 1,-49 99-1,24-1 1,0 100 0,0 75-1,-24 74 1,-1-25 0,1-50-1,24-123 1,0-50-1,25-100 1,50-98 0,-1-51-1,-24 125 1,49-75 0,1 50-1,-1 25 1,50 49-1,-49 26 1,-50 73 0,-25 75-1,-25 0 1,-50-24 0,51-26-1</inkml:trace>
  <inkml:trace contextRef="#ctx0" brushRef="#br0" timeOffset="7901.13">20639 1960 0,'0'0'0,"50"-75"31,-25 51-31,0-1 16,24-50-1,-24 1 1,-25 49 0,-25 25-1,-24 50 1,-1 49 0,25-49-16,25 49 15,25-50 1,25-24-1,49-74 1,0-51 0,25-48 15,-74 73-15,-25 100 15,-1 74-16,-24-24 1,0-26 0,25-49-16,25-25 15,74-49 1,-25-25 0,-25 74-1,-24 0 1,0 0-1,24 25 1,1-25 0,49 1 15,-25-26-15,-124 50 15,-25 0-31,-98 74 15,48 26 1,51-1 0,49-49-1,24-26 1,51-24 0,24-74-1,0-100 1,-24-74-1,-50-25 1,-1 174 0,-24 0 15,-49 124-15</inkml:trace>
  <inkml:trace contextRef="#ctx0" brushRef="#br0" timeOffset="8583.5">22252 1737 0,'0'0'0,"25"-50"31,-25 0-31,24 25 0,-24-24 16,0 24-1,-24 25-15,-26 50 16,-24 49 0,49 0 15,25-49-15,74-25-1,1-75 1,49-24-1,-50-26 1,-49 51 0,0 73 15,-25 51-15,25-50-16,-1 24 15,51-49 1,24 0-1,0-49 1,-24-51 0,-51 26 15,1 24-15,-25 26-1,0-26 1,25 0-1,-25 26 1,50-175 0,-50 100-16,24 0 15,-24 74 1,-24 25 0,-1 74-1,0 1 1,-74 222-1</inkml:trace>
  <inkml:trace contextRef="#ctx0" brushRef="#br0" timeOffset="8666.6">22872 1712 0,'0'0'0,"0"124"16,25-75-1,-25 1 17,49-25-32</inkml:trace>
  <inkml:trace contextRef="#ctx0" brushRef="#br0" timeOffset="8817.08">22897 1612 0,'0'0'0,"-25"-49"15,0-1 1,75 1 0,74 24-1,-50 0-15</inkml:trace>
  <inkml:trace contextRef="#ctx0" brushRef="#br0" timeOffset="10150.12">24187 1637 0,'0'0'0,"0"-25"31,0 50 1,0 0-17,0 25-15,0 24 16,0 50-1,0-25 1,0-24 0,-25-75-1,25-25 1,0 0 0,0-99-1,25-49 1,-25-1-1,25 99 1,-25 51 0,0 73-1,0 1 1,24 49 0,1 0-1,0-74 1,25-25-1,-1-25 1,50-124 0,1-24-1,-1 24 1,-74 99 0,-25 75-1,25 74 1,-50 174-1,0-124 1,50-50 15,-25-49-15,25-50-16</inkml:trace>
  <inkml:trace contextRef="#ctx0" brushRef="#br0" timeOffset="10750.43">25055 1836 0,'0'0'0,"25"-50"15,0 25 1,-1-49 0,-24 49-16,25-49 15,0 24 1,-50 25-1,-24 50 1,-26 74 0,1 1 15,49-1-15,99-50-1,100-24 1,25-25-1,-26-49 1,-74-100 0,-123 74-1,-76 75 1,-48 25 0,48 25-1,75 49 1,50-49-1,25-26 1,49-24 15,-24-24-15,-26-26 0,-24 50-1,0 25 1,0 24-1,-1 26 1,-24-50 0</inkml:trace>
  <inkml:trace contextRef="#ctx0" brushRef="#br0" timeOffset="11101.77">25923 1612 0,'0'25'16,"-25"0"-1,25 0 1,0 25-16,-24-1 16,48 50-1,-24-74 1,25 0-1,0-75 1,25-49 0,-26 50-16,26-26 15,-25 50 1,0 25 0,0 75-1,-1 24 1,-24-49-16,25 49 15,25-74 1</inkml:trace>
  <inkml:trace contextRef="#ctx0" brushRef="#br0" timeOffset="11384.29">26667 1588 0,'0'0'0,"0"-25"16,-24 0-1,-26 50 1,25 24 0,25 26-1,75 24 1,-1 0 0,-24-74-16,-25 0 15,-25 0 1,-50 0-1,-25-25 1,-24 0 0,74 0-1</inkml:trace>
  <inkml:trace contextRef="#ctx0" brushRef="#br0" timeOffset="11524.87">26965 1935 0,'0'0'16</inkml:trace>
  <inkml:trace contextRef="#ctx0" brushRef="#br0" timeOffset="13099.7">8385 2927 0,'0'0'0,"0"-25"15,0 1 32,49 24-47,-24 0 16,74 0 0,-24 0-16,123 24 15,50-24 1,0 25-1,25-25 1,50 25 15,49 0-15,50-25 0,24 25-1,1 0 1,-26-1-1,26 1 1,322 25 0,-248-25-1,-25 24 1,50-24 0,-25 25-1,49-50 1,26 24-1,-1 1 1,0-25 0,-24-25 15,-1 25-15,-24-24-1,322-1 1,-347 0-1,25 0 1,0 0 0,-25-24-1,0 24 1,0 25 0,-25-25-1,0 25 1,25 0-1,-25-25 1,25 25 0,174 0 15,-274 0-15,-24 0-1,25 0 1,-50 25-1,-74-25 1,-25-25 0,-50 25-1,-49 0 1,-100 0 0,-49 0-1,0 0 1</inkml:trace>
  <inkml:trace contextRef="#ctx0" brushRef="#br0" timeOffset="15533.41">7740 4664 0,'0'-25'0,"-25"25"16,25-25-1,0 50 17,0 25-32,-25 74 15,25 0 17,0 0-17,0 25 1,0-1-1,0 26 1,0 0 0,25-75-16,0 50 15,24 24 1,-24 1 0,0 25-1,-25-26 1,0 1-1,0-50 1,0 25 0,-25-25 15,25 25-15,-25-1-1,25-48-15,0 49 16,0-1-1,25 26 1,-25-25 0,25 0-1,-25 0 1,0-1 0,25 26-1,-25 0 1,0-25-1,0-1 1,-25 1 15,25-74-31,-50 98 16,50 1 0,-24 0-1,-1-1 1,0 26-1,25-26 1,-25 26 0,25-26-1,-25 26 1,1-1 0,-1-24-1,0 0 1,0-25-1,25-25 1,-25 148 15,25 1-15,0-25 0,25 0-1,-25-123 1,25 123-1,0 0 1,24-25 0,-24 0-1,0-24 1,0 98 0,0-123-1,-1 0 1,-24-25-1,25-1 1,-25-24 0,0 0 15,0 0-15,0-24-1,0-1 1,0-49-1,0 24 1,0-49 0,0 0-1</inkml:trace>
  <inkml:trace contextRef="#ctx0" brushRef="#br0" timeOffset="20444.91">4788 6896 0,'-25'0'16,"0"0"15,50 0 16,25 0-31,-1 0-16,1 0 15,24 0 1,100 25-1,-1 0 1,26-25 0,24 25-1,-24-25 1,-125 0-16,100 25 16,-50-25-1,-25 24 1,25-24-1,74 0 1,75-24 15,0 24-15,25-25 0,24 25-1,1-25 1,49 25-1,223-25 1,-198 0 0,-25 25-1,-24-24 1,24 24 0,-25-25-1,0 25 1,1-25-1,-26 50 1,-24-25 15,0 0-15,-26 0 0,175 0-1,-125-25 1,1 25-1,24-25 1,25 25 0,25-25-1,0 1 1,0-1 0,25 25-1,-25-25 1,24 25-1,-24 0 1,199 0 0,-175 0 15,-24 0-15,25 0-1,-25 0 1,0 0-1,25 0 1,-1 0 0,1 0-1,0 0 1,-1 0 0,1 0-1,223 0 1,-248 25-1,0-25 1,-25 0 15,0 0-15,-25 25 0,-49-25-1,-25 24 1,-25-24-1,-49 25 1,-26-25 0,-49 25-1,-25-25 1,-74 0 0,0 0 30</inkml:trace>
  <inkml:trace contextRef="#ctx0" brushRef="#br0" timeOffset="22901.84">7789 5582 0,'25'0'31,"0"0"-15,0 0 0,0 24-16,-1-24 15,76 0 1,48 0-1,1 0 1,50 25 0,24-25-1,-24 25 1,-1-25 0,-24 0-1,-26-25 1,-98 25-16,74 0 15,-25-25 1,1 1 15,24 24-15,49-25 0,1 25-1,24 0 1,1 0-1,24-25 1,25 25 0,75-25-1,222 0 1,-173 25 0,25-24-1,0-1 1,0 25-1,0 0 1,-50 0 15,1 25-15,-26-25 0,-49 0-1,25 24 1,-1-24-1,150 25 1,-149-25 0,-1 0-1,51 0 1,-1-25 0,0 25-1,25 0 1,0-24-1,25 24 1,-25 0 15,25 24-15,0-24 0,-198 0-16,173 25 15,0-25 1,25 0-1,25 25 1,-26-25 0,1 0-1,25 0 1,-25 0 0,25-25-1,-25 25 1,0 0-1,-50-25 1,124 25 15,-223-24-15,-74 24 0</inkml:trace>
  <inkml:trace contextRef="#ctx0" brushRef="#br0" timeOffset="24100.97">15604 4490 0,'0'-25'47,"49"25"-16,-24 0-31,25-24 16,-1 24-16,26 0 16,-1 0-1,-24 24-15,74-24 16,-75 50-1,-24 0 1,-50 49 0,-24-25-1,-51 25 1,26-49 0,49-25-1,0-25 1,1 0-1,98-50 1,0 1-16,51-100 31,48 0-15,-49 0 0,-49 50-1,-75 74 1,0 0-1,-25 75 1,-50 49 0,1 50-1,24 0 1,50-50 0,50-25-1,-25-49-15,74 0 16,-25-25-1,-49 0 1</inkml:trace>
  <inkml:trace contextRef="#ctx0" brushRef="#br0" timeOffset="24372.98">16869 4862 0,'25'0'31,"-50"25"0,25 0-31,0 24 16,0 1-16,0 0 15,0-1-15,0 26 16,0-50 15</inkml:trace>
  <inkml:trace contextRef="#ctx0" brushRef="#br0" timeOffset="24805.08">15827 4019 0,'0'-25'0,"-25"25"31,0 0-31,50 0 31,0 0-15,148-25-1,100 0 1,-49 1 0,-100-1-1,-75 0 1,-74 25 15</inkml:trace>
  <inkml:trace contextRef="#ctx0" brushRef="#br0" timeOffset="26036.06">5309 6078 0,'0'-25'15,"0"0"1,0 0-1,24 25 1,1-24-16,50-1 31,49 0-15,-25 0 0,-25 25-16,-24 25 15,0 25 1,-50 74-1,-75 0 1,26 0 0,-1-75-1,25-49 1,25 25 0,25-99-1,25-50 1,49-25-1,0 0 1,-74 99-16,24-24 31,-24 49-15,-74 100 15,-51 73-15,76 1-1,24 0 1,24-50 0,76-49-1,24-50 1,-50 25-16</inkml:trace>
  <inkml:trace contextRef="#ctx0" brushRef="#br0" timeOffset="26285.21">6524 6301 0,'25'25'31,"-25"0"-15,0 24-16,0-24 15,-25 74 1,25-74 0,50-25-1,-1 0-15,1-49 16,-25 24 0</inkml:trace>
  <inkml:trace contextRef="#ctx0" brushRef="#br0" timeOffset="26652.36">5234 5681 0,'0'0'16,"0"-25"0,50 0 30,-1 25-46,51-25 16,-1 1-16,99-1 31,-74 0-15,-99 25 0</inkml:trace>
  <inkml:trace contextRef="#ctx0" brushRef="#br0" timeOffset="52102.96">8608 6301 0,'25'0'32,"-50"0"-1,25-25 0,0 0-31,0 1 16,25-1-16,0 0 15,49-25 1,25 1 0,-24 49-1,-50 49 1,-25 1-16,-25 99 31,-75 0-15,51-75-1,74-99 17,49-24-17,25-1 1,-49 25-1,0 50 1,-26 25 0,-24 24-1,0-49-15,-24 49 16,-26-24 0,-24 0-1,-1-26 1,1-24 15,49-24-31</inkml:trace>
  <inkml:trace contextRef="#ctx0" brushRef="#br0" timeOffset="53140.38">10841 6053 0,'0'-25'15,"0"0"17,0 50 30,0 0-46,-25 0-16,25 24 15,0 1-15,-25 24 32,25 1-17,25-26 1,49-49 0,25-49-1,1-1 1,-26-49-1,-49 49 1,0 26 0,-25-1-1,0 74 1,-25 51 0,25-26-1,-25 25 1,25-49-1,25 0 17,-25-26-17,0 1 1</inkml:trace>
  <inkml:trace contextRef="#ctx0" brushRef="#br0" timeOffset="54137.06">13346 5855 0,'25'0'16,"-25"-25"-16,0 0 16,-25 25-1,-24 25 1,-1-25 0,-25 25-1,26-25 1,24 24-1,0 26 1,0-25 0,25 24-1,0 1 1,0 0 0,0-26-1,-24-24-15,48 0 47,-24-24-31,75-1-1,24-25 1,-24 50 0,-1-25-1,0 50 1,1 0-1,-26 49 1,1 26 0,-25-26-1,-25-24-15,-25 49 16,-25-25 0,-24-49-1,-50 25 16,0-50-15,49 0 0,51-25-1</inkml:trace>
  <inkml:trace contextRef="#ctx0" brushRef="#br0" timeOffset="55148.03">15802 5879 0,'0'0'15,"0"-24"1,-25 24 31,25 24-32,-25 26-15,25 0 16,-24-1 0,24 50-1,24-24 1,26-26 0,49-49-1,-24-24 1,-1-51-1,-24 26 1,-25-1 0,-25 25 15,0 50-31,-25 49 16,25 50-1,-25-24 1,25-1-1,-25-49 17,25-1-17,0-24 1</inkml:trace>
  <inkml:trace contextRef="#ctx0" brushRef="#br0" timeOffset="56404.14">18382 5755 0,'-25'0'46,"0"0"95,1-24-125,-26 24-1,25 0-15,-49 0 16,-26-25 0,1 25-1,25 25 1,49-25-1,0 24 48,50 1-47,-25 0-16,0 25 15,25-26-15,-25 76 16,0-26-1,0-24 17,0-26-17,25-24 1,-1 0 0,26-24-1,49-26 1,25 0-1,-74 26-15,24 24 16,1 0 0,-50 49-1,-1 1 1,-24-1 0,0 26-1,-49-26 1,-26 26 15,-49-26-15,25-24-1,49 0 1,1-50-16</inkml:trace>
  <inkml:trace contextRef="#ctx0" brushRef="#br0" timeOffset="57503.56">20664 5879 0,'-25'0'78,"1"0"-63,-1 25-15,0 0 16,0 25-16,-49 24 16,24 25-1,1 0 1,24 1 0,25 24-1,49-50 1,75-24-1,-24-25 17,-26-50-17,0-25 1,-49-24 0,-50 24-16,1 0 15,-51 26 1,-49-1-1,25 50 1,49-1 0,26 26-1</inkml:trace>
  <inkml:trace contextRef="#ctx0" brushRef="#br0" timeOffset="58704.18">23070 5805 0,'0'-25'16,"0"0"0,-24 25-16,-1-24 15,0 24 1,-99 0-1,74-25-15,-24 25 16,49 0 0,0 0-1,25 25 1,0 24 0,-24-24-1,24 49 1,0 1 15,0-1-15,0-24-1,0-25 17,49-50-17,26 25 1,24-25-1,-25 25 1,1 0 0,-26 25-1,-24 24 1,0 26 0,-25-1-1,0 1 1,-50-1-1,-49-24 17,49-25-32,-49-1 15,0 1 1,49-25 0,1 0 15,49-25-31</inkml:trace>
  <inkml:trace contextRef="#ctx0" brushRef="#br0" timeOffset="60187.43">25700 5904 0,'0'0'0,"-25"0"62,0 25-62,1-25 16,-26 50-16,25-1 15,-49 50 1,24 25 0,50 0-1,0-74-15,75 49 16,-1-49 0,0-50-1,26-25 16,-76-24-15,-24-1 0,-74-25-1,0 51 1,-26-1 0,51 50-1,24-25 1</inkml:trace>
  <inkml:trace contextRef="#ctx0" brushRef="#br0" timeOffset="60724.21">27040 5855 0,'0'0'0,"0"-25"47,49 25-16,1-25-15,24 25 0,1-25-16,-1 0 15,-49 25 1,-25 50 15,-25-25-15,-25 99-1,-24 74 1,0 1 0,24-50-1,25-25 1,25-75-1,0-24 1</inkml:trace>
  <inkml:trace contextRef="#ctx0" brushRef="#br0" timeOffset="61405.28">26072 5433 0,'-25'0'16,"0"0"-1,75 0 32,-25 0-47,25 0 16,24 0-16,0 0 15,26 0-15,123 0 32,-99 0-32,25 0 0,148 25 31,26-25-16,-25 24 1,-75-24 0,-124 25-1,-49-25 1,-50 25-16</inkml:trace>
  <inkml:trace contextRef="#ctx0" brushRef="#br0" timeOffset="62121.55">26097 6797 0,'25'0'47,"0"0"-47,49 25 16,-24-25-16,24 0 16,149 25-1,50-25 1,74 25-1,50-25 1,-74 24 0,-174-24-16,49 0 15,-49 0 1,-25 0 0,-74 0-1,-26 0 1,-73 0 31,-1 0-47</inkml:trace>
  <inkml:trace contextRef="#ctx0" brushRef="#br0" timeOffset="65271.03">5780 7541 0,'0'0'0,"0"-24"47,-25 24-16,0 0-15,1 0-1,-1 24-15,0-24 16,25 25-16,-25 0 15,-24 49 1,24 1 0,0-50-16,0 49 15,0 25 1,75-24 0,0-26-1,24-24 16,0-25-15,1 0 0,24-49-1,-49-51 1,-26 1 0,-24-25-1,-24 50 1,-1 49-16,-50 0 15,1 0 1,0 25 0,-1 25-1,26 25 1</inkml:trace>
  <inkml:trace contextRef="#ctx0" brushRef="#br0" timeOffset="66121.19">5730 9080 0,'0'-25'15,"0"0"17,0 50 46,0 0-78,0-1 15,0 26-15,0 24 16,0 1-16,0 74 16,0 24-1,-24-74 1,24-24 0,0-50 30,0-50-30,24 0 0,1 0-16</inkml:trace>
  <inkml:trace contextRef="#ctx0" brushRef="#br0" timeOffset="66917.21">5482 10816 0,'25'0'0,"-25"-25"62,0 75-46,0-25-16,0 24 16,0 26-16,0 74 15,0 49 1,0-24 15,0-75-15,0-50-1,0-73 32</inkml:trace>
  <inkml:trace contextRef="#ctx0" brushRef="#br0" timeOffset="67670.07">5706 12180 0,'-25'-24'15,"25"-1"1,-25 25 15,25 49 0,0-24-15,0 25 0,0 24-16,0 75 15,0 0 1,0-50 15,0-74-31,0 0 16</inkml:trace>
  <inkml:trace contextRef="#ctx0" brushRef="#br0" timeOffset="68721.08">5433 13594 0,'0'-24'16,"-25"-1"0,50 0 15,0 25-16,24 0-15,1 0 16,-25 0-16,49 0 16,-24 50-1,-26 24 1,-24 25 0,-49 25-1,-50 0 1,24 0 15,50-74-31,-24 0 16,24-26-1,124-48 17,25-26-17,25 0 1,-50 26-1</inkml:trace>
  <inkml:trace contextRef="#ctx0" brushRef="#br0" timeOffset="69605.28">5557 14884 0,'0'-24'15,"-25"24"1,50-25 31,24 25-47,-24 0 15,25 0 1,49 0 0,-49 25-1,-26 49 1,1-49-16,-74 99 16,-1 0-1,0-25 1,-24 0-1,49-49 1,0-50 0,50 0-1,74-25 1,50-24 0,0 24-1,-25 0 16,-25 0-15</inkml:trace>
  <inkml:trace contextRef="#ctx0" brushRef="#br0" timeOffset="70404.55">5656 16398 0,'0'-25'31,"25"0"-15,24 25 0,-24 0-1,74 0 1,-74 0-16,25 74 15,-50 1 1,-25 24 0,-74 0-1,49-24 1,25-26 0,1-49-1,73 0 32,50-49-31,25-1-1,75 25 1,-174 1-16</inkml:trace>
  <inkml:trace contextRef="#ctx0" brushRef="#br0" timeOffset="71154.28">5681 17340 0,'49'-24'78,"-24"24"-78,25-25 16,-1 0-16,-24 25 15,25-25 1,-1 50 0,-24 25-1,-25 49 1,-49 0 0,-1-49-1,50-26 1,50-24 15,-1 0-15,26 25-1,-26 0 1,-24 25 0,-25 24-1,0-24 16,-49-1-15,-26 1 0,-49-25-1,0-25 1,74-25-16</inkml:trace>
  <inkml:trace contextRef="#ctx0" brushRef="#br0" timeOffset="72461.21">7839 16001 0,'0'25'157,"-25"-1"-157,25 1 15,0 0-15,0 25 16,0-1-1,50 75 1,-25 25 0,-1 25-1,1-1 1,0 26 0,0 24-1,0-124-15,-1 75 16,-24-25-1,0-50 1,0 25 0,0-49-1,0 24 17,0-50-32,0 1 15,0 0-15,0-1 16,0 50-1,-24-24 1,24-1 0,0-24-1,0-25 1,-25-75 46</inkml:trace>
  <inkml:trace contextRef="#ctx0" brushRef="#br0" timeOffset="82355.58">8682 7641 0,'0'-25'109,"-24"25"-93,24-25 234,24 25-250,1 0 16,0-25-16,25 25 15,-26-25-15,51 25 16,-50-24 0,0 24-1,-1 24 16,-24 76-15,-49-1 0,-1-25-1,25-49 1,25 0 0,25-50-1,0 25-15,49-25 16,1 25-1,-26 0 1,-24 50 0,-25 0-1,-49 24 1,-26-24 0,-24-1 15,24-49-16,26-25 1,49-24-16</inkml:trace>
  <inkml:trace contextRef="#ctx0" brushRef="#br0" timeOffset="83222.42">10816 7492 0,'0'0'0,"0"-25"16,0 50 46,0 0-62,25 24 16,-50 1-16,25-25 16,0 74-1,25-25 1,24-49-1,1 0 1,-25-50-16,49 0 16,1-49-1,-51 24 1,1 1 0,-25 24 30,0 50-30,0 24 0,-25 26-1,25 49 1,0-25 0,25-49-16,-25 24 15,0-49 16,25-25-15</inkml:trace>
  <inkml:trace contextRef="#ctx0" brushRef="#br0" timeOffset="84005.05">13421 7393 0,'0'0'0,"0"-25"31,0 0-31,0 0 16,-25 25 0,-25-25-1,-24 25 1,49 25 0,0 0-1,0 25 1,0 24-1,25 0 1,0 1 0,0-26-1,0-24 1,25-25 15,0-25-15,50 1-1,-1-1 1,0 25 0,1 0-1,-1 49 1,-24 26 0,-25 24-1,-50 0 1,-74 1-1,49-76-15,-99 26 16,50-50 0,49 0-1</inkml:trace>
  <inkml:trace contextRef="#ctx0" brushRef="#br0" timeOffset="84822.34">15901 7467 0,'25'0'31,"-25"-25"16,0 50-47,0 0 16,0 0-16,-25 49 15,25-24-15,-25 148 31,50-123-15,99-51 0,0-48-1,0-26 1,-49-24 0,-50-1-1,-25 50 1,24 25-1,-24 25 1,-24 74 0,24 1-1,0-51-15,0 50 16,24-24 0,-24-26 15</inkml:trace>
  <inkml:trace contextRef="#ctx0" brushRef="#br0" timeOffset="85773.02">18258 7318 0,'25'-49'31,"-25"24"-15,0 0-16,-25 25 47,0 0-32,0 0-15,-74 50 16,25 24 0,49-24-1,25-1 1,25 1-1,24 24 1,26 1 0,-1-1-1,-24 25 1,-25 1 0,-25 24-1,0-25 1,-50-50-1,-24 1 1,24-50 0,25-99-1,25 49-15</inkml:trace>
  <inkml:trace contextRef="#ctx0" brushRef="#br0" timeOffset="85989.23">18357 7417 0,'0'0'0,"25"-49"15,25 24 1,-26 0 0,51 25-1,24 0 1,75 0-1,-100 25-15,100-25 16,-75 0 0</inkml:trace>
  <inkml:trace contextRef="#ctx0" brushRef="#br0" timeOffset="86672.76">20664 7293 0,'0'0'0,"25"-24"31,0 24-31,-25-25 16,0 0-1,-25 75 1,-25-1-1,-49 125 1,-25 24 0,75-24-1,49-75 1,99-49 0,50-25 15,-75-50-31,25 0 15,-49-49 1,-75-1 0,-99 50-1,-50 25 1,26 0 0,73 25-1</inkml:trace>
  <inkml:trace contextRef="#ctx0" brushRef="#br0" timeOffset="87573.11">23418 7269 0,'0'0'0,"-25"0"16,25-25-1,-50 25 1,-49 49 0,50-24-16,-76 50 15,76-26 1,24 1-1,25-1 1,25-24 0,24 0-1,1 25 1,-25-26 0,-25 1 15,0 0-16,0 0 1,25-25 15,24-25-15,51 0 0,24 0-1,-50 25 1,0 25-1,-24 50 1,-25 24 0,-100 0-1,1-24 1,-50-1 0,0-49-1,99-25 1,0 0-16</inkml:trace>
  <inkml:trace contextRef="#ctx0" brushRef="#br0" timeOffset="88323.18">25799 7442 0,'0'0'0,"-25"0"46,1 0-30,-51 50 0,1 24-1,-1 50 1,51 25 0,24-99-16,0 49 15,74-25 1,0-49-1,1-25 1,-50-49 0,-25-26-1,-75 1 1,-24 24 15,25 25-15,49 25-16</inkml:trace>
  <inkml:trace contextRef="#ctx0" brushRef="#br0" timeOffset="88873.18">26816 7541 0,'0'-24'16,"25"-1"0,-25 0 15,25 25-15,25 0-16,-1 0 15,100 0 1,0-25-1,-75 25 1,-74 25 0,-25 25-1,1 74 1,-26 25 0,0-1 15,1 26-16,24-50 1,25-25 0,0-49-1</inkml:trace>
  <inkml:trace contextRef="#ctx0" brushRef="#br0" timeOffset="90556.16">9030 9179 0,'0'0'0,"-25"0"16,25-25 31,25 25-32,0 0-15,49-25 16,0 25-1,50 0 1,-74 25-16,0 49 16,-50 26-1,-50 48 1,-74-24 0,25-49-1,24-1 1,100-74 15,25 0-15,74-25-1,49-24 1,-24 24 0,-25 0-1,-74 0 1</inkml:trace>
  <inkml:trace contextRef="#ctx0" brushRef="#br0" timeOffset="91474.97">10989 9055 0,'-24'0'15,"24"25"1,0-50 15,24 0-15,26 0-16,0 0 16,49 0-1,-25 25 1,-24 75-1,-50 24 1,-74 0 0,-1 1-1,26-100 1,49 24 15,49-24-15,1 0-16,74-24 15,-75 48 1,75 1 0,-99 25-1,-50-1 1,-49 1 0,-50 0-1,0-26 1,25-24-1,74 0 1</inkml:trace>
  <inkml:trace contextRef="#ctx0" brushRef="#br0" timeOffset="92489.25">13569 8782 0,'25'-25'32,"-25"50"30,0 0-62,-25-1 16,25 26-16,0 24 15,-24 26 1,-1-1 0,0-49-1,25-26 1,99-24-1,0-49 1,25-1 0,-49 25-1,-25-24 1,-26-26 0,-24 50 15,0 1-16,0-1 1,-24 74 0,24 26-1,-25 49 1,50 0 0,-25-25-1,0-24 1,0-51-1,0 1 1</inkml:trace>
  <inkml:trace contextRef="#ctx0" brushRef="#br0" timeOffset="93523.33">16075 9030 0,'0'-25'31,"0"0"0,50 25-15,-26-25 0,26 25-16,24-24 15,-49 48-15,25 1 16,-75 50 0,-49-1 15,24-24-16,25-25 1,100-50 0,24 25-1,-25 25 1,-24 24 0,-50 26-1,-25-1 1,-99 0-1,0-24 1,25-25 0,24-25-1,75-25 1</inkml:trace>
  <inkml:trace contextRef="#ctx0" brushRef="#br0" timeOffset="94356.35">18456 8980 0,'0'0'0,"0"-25"15,0 1 1,0-1 15,-24 50-15,24 24-1,-25 51 1,25-1 0,25-25-1,74-49 1,-50 0-16,75-50 16,-49-25-1,-26-24 1,-24 24-1,-25 75 32,-25 0-47,25 74 16,0 0 0,0 1 15,25-1-16,-25-25 1,0-49 0</inkml:trace>
  <inkml:trace contextRef="#ctx0" brushRef="#br0" timeOffset="95306.38">20565 8831 0,'0'0'0,"25"0"16,-25-24 31,-25 24-32,0 24 1,0 1-1,-74 0 1,50 25 0,24-26-1,-25 1 1,25-25 0,25 25-1,0 0 1,0 0 15,0 0-31,0-1 16,0 1-1,25 0 1,0-25 0,-25 25 15,0 0-16,25-25 1,0-25 0,49 0-1,0 0 1,-24 25-16,0 0 16,24 50-1,-24 24 1,-26 50-1,-24-25 1,-49 1 0,-50-76-1,-25 1 1,0-25 15,99-25-31</inkml:trace>
  <inkml:trace contextRef="#ctx0" brushRef="#br0" timeOffset="96123.29">23095 8807 0,'0'0'16,"25"0"-16,-25-25 31,-25 25-16,0 49 1,25 51 0,0 24-1,75-50 1,24-49 0,25 0-1,-25-50 1,-74 0-16,25-49 15,-25-1 1,-1 50 0,-48 100 15,-1 24-15,0 0 15,0 25-16,25-49 1,0-26 0,25-24-16</inkml:trace>
  <inkml:trace contextRef="#ctx0" brushRef="#br0" timeOffset="96906.13">25650 8807 0,'25'-25'0,"-74"25"16,24 0 0,-74 0-1,-1 25 1,51-1 15,24-24-31,25 25 16,0 25-1,0-25 1,0 24 0,25 26-1,0-26 1,-25-24 0,0 0-1,24-25 16,1-25-15,124 0 0,-75 1-1,-24 48 1,0 26 15,-26 24-15,-24 26-1,-49-26 1,-50 25 0,-75-49-1,50-1 1,74-49 0</inkml:trace>
  <inkml:trace contextRef="#ctx0" brushRef="#br0" timeOffset="97740.28">27164 8955 0,'0'0'0,"24"0"31,1 0-15,-50 0 31,1 25-47,-1 0 0,-74 74 31,24 25-15,26-24-1,24-1 1,99-25 0,50-24-1,0-25 1,-25-50 0,-74 25-1,-50-50 1,-74 25-1,-25 1 1,50-1 0,24 25-16</inkml:trace>
  <inkml:trace contextRef="#ctx0" brushRef="#br0" timeOffset="101541.09">8732 11089 0,'-25'0'32,"25"-25"-17,50 0 48,-25 25-63,24 0 15,1-25-15,0 25 16,24 0-16,50 25 31,-25 0-15,-74 74-1,-25-49-15,-50 74 16,-49 0 0,-25-50-1,25 1 1,49-50 0,50-1-1,-25-24 1,50 0-1,99-24 1,50-1 0,-25 0-1,-50 25 1,-74-25-16,74 25 31</inkml:trace>
  <inkml:trace contextRef="#ctx0" brushRef="#br0" timeOffset="102123.67">11262 10791 0,'25'-49'15,"0"49"1,25-25 0,49 25-1,-25 25 1,-74 74 0,-74 25-1,24-75-15,1 51 16,49-75-1,49-25 1,50 0 0,1 24-1,-26 26 1,-49 24 15,-75 26-15,-74-1-1,0-25 1,25-49 0</inkml:trace>
  <inkml:trace contextRef="#ctx0" brushRef="#br0" timeOffset="102723.94">13495 10766 0,'0'0'0,"0"-24"31,0 48-15,0 1 0,0 25-16,0 99 15,0-25 1,25-75-16,24 1 31,26-50-15,49-50-1,-25-24 1,-24-25 0,-51 74-1,1 0 1,-25 149 0,-25 25-1,50 25 1,-25-50-1,25-25 1</inkml:trace>
  <inkml:trace contextRef="#ctx0" brushRef="#br0" timeOffset="103490.05">16149 10791 0,'25'-25'47,"25"25"-47,-1 0 16,26-24-16,74 24 15,-50 24 1,-99 26 15,-75 49-15,1-24-1,49-51-15,75-24 16,99 0 0,-25 25-1,-25 25 1,-74 24 0,-75 26-1,-99-1 1,-24-50-1,73-24 1,76-25-16</inkml:trace>
  <inkml:trace contextRef="#ctx0" brushRef="#br0" timeOffset="104156.6">18680 10543 0,'0'0'0,"0"25"62,-25 25-62,25-1 16,-25 1-16,25-1 15,0-24-15,74 25 16,26-25 0,24-75-1,-25 0 1,-25 1 15,-49 24-15,0 75-1,-25-1 1,0 75 0,25 25-1,-25-99-15,25 49 16,-25-74-16</inkml:trace>
  <inkml:trace contextRef="#ctx0" brushRef="#br0" timeOffset="104873.17">21136 10369 0,'0'0'0,"0"-24"16,-25 24-16,0 0 16,-74 0-1,-1 24 1,76 1-16,-51 25 31,50 0-15,25-26-1,25 1 1,0 25 0,-25 24-1,25-24 1,-25-25 0,0-1-1,0-24 16,74-24-15,-24-1-16,24 25 16,26 25-1,-51 24 17,-49 26-17,-25 49 1,-49-25-1,-50-25 1,-25-24 0,50-25-1</inkml:trace>
  <inkml:trace contextRef="#ctx0" brushRef="#br0" timeOffset="105573.32">23368 10543 0,'0'0'0,"0"-25"16,0 50 15,0 25-16,-49 74 1,24 25 0,25-50-1,49-50 1,75-24 0,0-74-1,-24-1 1,-1-49-1,-74 49 1,-1 50 0,-24 50-1,-24 49 1,24-25 0,0 51-1,24-51 1,26-24-1</inkml:trace>
  <inkml:trace contextRef="#ctx0" brushRef="#br0" timeOffset="106224.14">25824 10494 0,'-50'-50'32,"1"25"-32,24 25 15,-25 0 1,26 0-1,-1 0 1,0 25 0,0 49-1,25 1 1,-25-1 0,1 1-1,-1-51-15,0 51 16,0-26 15,50-49 16,0-24-31,49-1-1,1 0 1,-1 25-1,25 25 1,-24 24 0,-1 1-1,-74-25-15,25 49 16,-75 1 0,-49 24-1,-75-49 1,50-1-1,75-24 1</inkml:trace>
  <inkml:trace contextRef="#ctx0" brushRef="#br0" timeOffset="106773.88">27238 10642 0,'0'0'16,"0"-24"-16,0-1 15,-25 25 1,0 25-1,1-1 1,-26 51 0,-24 49-1,-1-25 1,75-25 0,-25 1-1,25-1 1,25-49-1,25 0 1,-1 0 0,1-50-1,24 0 1,-74 0 0,25-24-1,-25 24 1,-74-25-1,-75 25 1,25 25 0,0 0-1,49 0 1</inkml:trace>
  <inkml:trace contextRef="#ctx0" brushRef="#br0" timeOffset="108490.84">8906 12726 0,'0'-25'47,"25"25"-31,24-24-1,-24 24-15,25 0 16,-1 0 0,1 24-16,-25 1 15,-1 74 1,1-49-16,-74 74 15,-1 0 1,-24-25 0,49-74-1,74-25 17,75-49-17,75-51 1,-75 75-1,-50 1 1,-49 24 0</inkml:trace>
  <inkml:trace contextRef="#ctx0" brushRef="#br0" timeOffset="109090.79">11262 12627 0,'0'0'16,"0"-25"-1,25 0 1,0 1-1,74-1 1,-24 50 0,-51 49-1,-73 50 1,-26-25 0,51-74-16,24 0 15,49-25 1,75-25-1,-25 25 1,-49 50 0,-25 24-1,-25 25 17,-99-24-17,-1-1 1,26-49-1</inkml:trace>
  <inkml:trace contextRef="#ctx0" brushRef="#br0" timeOffset="109640.32">13619 12404 0,'0'-50'16,"-25"100"15,25-26-15,-25 26-16,25 25 15,-24 49 1,48-50-1,76-49 1,48-75 0,-23-24-1,23-50 1,-123 99 15,0 0-15,-25 124-1,25 50 1,-25-25 0,25 25-1,-25-99-15</inkml:trace>
  <inkml:trace contextRef="#ctx0" brushRef="#br0" timeOffset="110223.91">16745 12255 0,'0'0'0,"0"-50"31,25 25-31,-1 1 16,26-1-1,0 50 1,-50 74 15,-25 25-15,-50-25-1,75-49 1,149-25 0,-74-1-1,-51 1-15,26 50 16,-50 24 0,-74-25-1,-26 1 1,26-51-1</inkml:trace>
  <inkml:trace contextRef="#ctx0" brushRef="#br0" timeOffset="110774.29">18903 12205 0,'0'0'16,"0"-25"-1,25 25-15,-25-24 16,0 73 15,-25 75-15,0-25-1,75-24 1,24-50 0,50-50-1,0-25 1,-25-49 0,-49 25-1,-25 49 1,-25 74-1,0 26-15,0 74 16,0 24 0,25-49-1,-25-74 1</inkml:trace>
  <inkml:trace contextRef="#ctx0" brushRef="#br0" timeOffset="111540.87">21582 12032 0,'0'0'16,"-50"-25"0,26 0-16,-26 0 15,-24 0 1,24 25 0,0 25-1,1 25 1,24 24-1,0 1 1,25-51 0,-25 1-16,25 0 15,25 25 17,-25-26-1,-25-24-16,75-24 17,0 24-17,98-25 1,1 0 0,-25 50-1,-49 24 1,-26 51-1,-24 24 1,-74-25 0,-100 0-1,-75 0 1,175-74 0</inkml:trace>
  <inkml:trace contextRef="#ctx0" brushRef="#br0" timeOffset="112141.99">23666 12230 0,'0'0'0,"0"-25"31,0 0-15,0 75-1,-25 0-15,0 74 16,50 0-1,49-75 1,1-24 0,24-74-1,-49-1 1,-1-25 15,-24 51-15,0 48-1,-50 51 1,25 74 0,-25-75-16,25 75 15,25-50 1</inkml:trace>
  <inkml:trace contextRef="#ctx0" brushRef="#br0" timeOffset="112774.13">25725 12156 0,'0'0'0,"25"-75"31,-1 50-31,-73 25 16,24 0-1,-124 0 1,0 25 0,75 0-1,49 0 1,0 24-1,25 1 1,25 0 0,-25 49-1,0-74-15,0 74 32,0-49-17,25-75 32,0 0-47,24 0 16,26 0-1,24 25 1,0 25 0,-24 25-1,-26 24 1,-49 25-1,0-49-15,-49 24 16,-51 1 0,1-26-1</inkml:trace>
  <inkml:trace contextRef="#ctx0" brushRef="#br0" timeOffset="113240.96">27213 12255 0,'0'0'0,"-25"-25"31,25 0-31,-49 50 16,-26 0 0,26 74-1,-50 25 1,24 25 15,26-25-15,49-25-1,24-49 1,1-25 0,0-25-16,25 0 15,24-25 1,-24-25 0,-26 1-1,-24 24 1,-74 0-1,-124 0 1,73 25 0</inkml:trace>
  <inkml:trace contextRef="#ctx0" brushRef="#br0" timeOffset="119440.97">8881 13843 0,'0'-25'63,"-25"25"-48,25 25 32,0-1-47,0 26 16,0 0-16,0 24 15,0 50 1,-25-25 0,25-49-1,0-25 1,-25-50 15</inkml:trace>
  <inkml:trace contextRef="#ctx0" brushRef="#br0" timeOffset="121141.04">11238 13867 0,'0'0'0,"-25"0"328,74 0-234,-24 0-78,0 0-16,0 0 15,0 25 1,24 0-1,1 25 1,-25 24 0,-75 25-1,-24 25 1,49-74-16,-50-1 16,75 1-1,-24-50 1,73-50 15,75 1-15,0 24-1,0 0 17,-49 25-17,-51 0 1,26 0-1</inkml:trace>
  <inkml:trace contextRef="#ctx0" brushRef="#br0" timeOffset="122058.85">13842 13718 0,'0'-24'0,"-25"24"32,25-25-17,25 25-15,25-25 16,24 0-1,26 25 1,-26 0 0,0 25-1,-74 49 17,-24 26-17,-26-26 1,25-74-16,25 25 15,-25-25 1,75 0 0,99-25-1,-50 25 1,-49 0 0,-50 50-1,-50 24 1,-24-24-1,-26-1 1,26-24 15,24 0-15,26-25 0,-26 0-1</inkml:trace>
  <inkml:trace contextRef="#ctx0" brushRef="#br0" timeOffset="123074.7">16844 13594 0,'-25'0'62,"25"-24"-31,25-1-15,0 0 0,24 25-16,-24 0 15,25-25 1,-1 25 0,26 25-1,-50 25 1,-25-1-16,0 75 15,0-49 1,-75 49 0,-49-25-1,50-49 1,49-26 0,25 1-1,74-74 1,100-1-1,-25 25 1,-50 25 15,-25-25-15,-49 25 0,25-24-1,-50-1 1</inkml:trace>
  <inkml:trace contextRef="#ctx0" brushRef="#br0" timeOffset="123959.95">19176 13619 0,'0'0'0,"0"-25"16,25 25 0,-1-24-1,51 24 1,24-25 0,0 25-1,-24 49 1,-75 26-1,-75 49 1,1-50 15,49-74-15,25 25 0,74-25-1,26-25 1,-51 25-16,-24 0 15,50 75 1,-51-50 0,-24 24-1,-74 50 1,-25-49 0,-1-50-1,51 0 1,-1 0-1</inkml:trace>
  <inkml:trace contextRef="#ctx0" brushRef="#br0" timeOffset="125559.16">21408 13520 0,'-24'0'31,"-1"25"-31,0-25 15,50-25 1,0 25 0,-25-25-16,0 0 78,24 1-63,-24 48 48,0 1-47,0 0-16,0 25 15,-24-1 1,24 26-16,0-1 15,-25 1 1,50-51 0,49-24-1,75-49 17,-25-1-17,-74 25-15,-1-24 16,1-1-1,-25 25 1,-1 25 31,-24 25-31,-24 25-1,-1 24 1,25 25-1,0 1 1,0-26 0,25-49-16,-25 0 15,0-1 17,24-24-1</inkml:trace>
  <inkml:trace contextRef="#ctx0" brushRef="#br0" timeOffset="127058.45">23691 13495 0,'24'0'31,"-48"0"-15,24-25-1,0 1 423,24 24-423,1 0-15,0-25 16,25 25-16,49-25 16,-25 25-1,-24 25 17,-50 0-17,-25 49 1,-74 25-1,0-24 1,99-51 0,49-24-1,51-24 1,24 24 0,-75 0-1,-24 24 1,0 26-1,-50 0 1,-49 24 0,-26-49 15,26 0-15,24-25-1,25 0-15</inkml:trace>
  <inkml:trace contextRef="#ctx0" brushRef="#br0" timeOffset="130492.92">25477 13446 0,'0'0'0,"0"-25"31,25 25-31,-25 25 79,24-1-64,-24 1-15,0 0 16,25 25-1,-25-26-15,50 51 16,-1-26 0,1-24 15,49-25-15,-74 0-16,49-49 15,-24-1 1,-25-24-1,0 24 1,-1 50 0,-24 0-1,-24 74 1,-1 26 0,0-1-1,0-25 1,25-49-1,0 0 17</inkml:trace>
  <inkml:trace contextRef="#ctx0" brushRef="#br0" timeOffset="133059.04">27213 13446 0,'0'0'0,"25"-25"0,0 0 31,-25 0 1,-50 25-32,25 0 15,-74 0 1,25 0-1,24 0 1,25 25 0,-24 0-1,24 24 1,0 26 0,50-1-1,0-49-15,-25 49 16,25-24-1,-25-25 1,0 0 47,0-50-48,49 0 1,26-25-1,24 26 1,-25 24 0,1 0-1,-51 24-15,26 1 16,-25 50 0,-25-1-1,-25 1 1,-25-26-1,-24 1 1,-25-25 0,24-1 15,26-24-15,-1 0-1,50-24-15</inkml:trace>
  <inkml:trace contextRef="#ctx0" brushRef="#br0" timeOffset="134258.76">9179 14984 0,'0'-25'62,"0"50"-31,-25-1-15,25 26-16,-25 0 16,25-1-16,-25 26 15,25 24 1,-25-25-1,25-49 1,0 25 0,25-50-1</inkml:trace>
  <inkml:trace contextRef="#ctx0" brushRef="#br0" timeOffset="134825.41">11386 14984 0,'25'0'47,"0"0"-32,25 0 1,-26 0-16,26 0 16,49 24-1,-74 26 1,-25 49 0,-50 1-1,1-51-15,-26 26 16,51-26-1,-1-49 1,25 25 0,74-50 15,25-24-15,75-1-1,0 25 1,-75 0-16</inkml:trace>
  <inkml:trace contextRef="#ctx0" brushRef="#br0" timeOffset="135426.26">14661 14785 0,'-25'-25'16,"25"1"15,0 48 16,0 1-47,0 0 16,-25 25-16,25-1 15,-25-24 1,25 0-16,75 0 31,24-25-15,-49 0-1,-25 24 1,-50 26 0,-74 25-1,-26-1 1,51-49 0,49-25-16</inkml:trace>
  <inkml:trace contextRef="#ctx0" brushRef="#br0" timeOffset="136591.91">14686 14810 0,'25'25'31,"-50"-25"-15,25-25-16,-25 25 46,-25-25-30,25 25 0,-24-25 15,-1 50-15,1-25-1,24 25 1,25 0-1</inkml:trace>
  <inkml:trace contextRef="#ctx0" brushRef="#br0" timeOffset="139959.9">16844 14934 0,'0'-25'15,"-25"25"1,25-25 0,25 25-16,74-24 31,0 48-15,-49 26-1,-50 74 1,-50 0-1,-24-25 1,49-49 0,0-25-1,100-25 1,74-50 0,24 1-1,1 24 1,-100 0-1</inkml:trace>
  <inkml:trace contextRef="#ctx0" brushRef="#br0" timeOffset="140609.35">19548 14860 0,'0'0'0,"25"-25"31,-25 0-31,24 25 16,1 0-1,25-25 1,-25 25 0,-25 75-1,-25 24 1,0-25-1,25-49-15,25 0 16,49 0 15,1-25-15,-75 49 0,-25 1-1,-74 0 1,-1-26-1,26 1 1</inkml:trace>
  <inkml:trace contextRef="#ctx0" brushRef="#br0" timeOffset="141159.85">21309 14760 0,'0'0'0,"25"0"0,-25 25 47,0 25-32,-25-25-15,0 24 16,25 1-16,0 24 15,25-24 1,50-50 15,24 0-15,-25-75 0,-24 1-1,-1 24 1,-24 50-1,-25 25-15,0 50 16,25 49 0,-25 0-1,0-25 1,0-25 0</inkml:trace>
  <inkml:trace contextRef="#ctx0" brushRef="#br0" timeOffset="141826.24">23616 14810 0,'0'-25'16,"50"0"15,-1 25-31,1 0 16,0 25-1,-26 25 1,-48-1-16,-51 51 16,50-76-1,25 1 1,100 0-1,-1 0 1,-25 0 15,-49 49-15,-50-24 0,-49-1-1,-1-24 1,1 0-16</inkml:trace>
  <inkml:trace contextRef="#ctx0" brushRef="#br0" timeOffset="142442.78">25750 14612 0,'0'0'0,"24"-25"32,-24 0-32,-24 25 15,24 25 1,-25 74-1,25 0 1,25-24 15,-25-51-31,74 1 16,0-25 0,1-49-1,-1-1 1,-24 25-1,-25 25 1,0 50 0,-25 49-1,0 50 1,-25-25 0,0-25-1</inkml:trace>
  <inkml:trace contextRef="#ctx0" brushRef="#br0" timeOffset="143126.2">27511 14537 0,'0'0'0,"-25"-25"31,0 1-31,-49-1 16,-25 25-1,24 0 1,1 0 15,49 25-15,25-1 0,0 1-1,0 50 1,-25 24-1,0 0 1,1-25 0,24-24-16,0-25 15,24 0 17,51-75-17,24 25 1,0 0-1,-49 25 1,-25 25 15,-25 25-15,0 24 0,-50 1-1,-49 24 1,49-74-16,-49 49 15,0-49 1,0 0 0,24 0-16</inkml:trace>
  <inkml:trace contextRef="#ctx0" brushRef="#br0" timeOffset="144293.9">9129 16298 0,'0'0'0,"-25"-24"16,0 24-1,25-25-15,-24 25 31,-1 25-15,25-1-16,-25 125 16,0-25 15,0-49-31,25-1 16,25-74-1</inkml:trace>
  <inkml:trace contextRef="#ctx0" brushRef="#br0" timeOffset="145692.96">12131 16224 0,'0'-25'31,"24"25"1,1-25-32,0 25 15,0 0 1,49 25 0,-49 74-1,-25 1 1,-74 24-1,-1-25 1,26-74 0,49 0-1,-25-25 1,124-25 0,0-25-16,75 1 15,-75 24 1</inkml:trace>
  <inkml:trace contextRef="#ctx0" brushRef="#br0" timeOffset="146292.7">14760 16001 0,'0'0'0,"0"-25"0,0 0 15,0-24 1,25 49-1,25-25 1,-26 50 0,-24 49-1,0 25 1,0-49 0,75-25-1,-1-1 1,-24 26-1,-75 24 1,-49 1 0,-1-1 15,50-49-31,1-25 16</inkml:trace>
  <inkml:trace contextRef="#ctx0" brushRef="#br0" timeOffset="147076.95">16770 16050 0,'0'-24'16,"24"24"31,1-25-47,50 25 16,-26 0-16,100 25 15,-99 49 1,-50 75-1,-75 24 1,-24-73 15,25-75-15,74-1 0,74-48-1,75-1 1,-50 0-16,199-25 15</inkml:trace>
  <inkml:trace contextRef="#ctx0" brushRef="#br0" timeOffset="147726.5">19523 16001 0,'0'0'0,"0"-25"15,0 0 1,25 25 0,0-25-1,49 25 1,-24 0 0,-50 50-1,-25 49 1,-25-24-1,50-51 1,25 1 0,99-25-1,-74 25 1,-50 49 0,-25-24-16,-49 49 15,-26-24 1,26-26-1,74-24 1</inkml:trace>
  <inkml:trace contextRef="#ctx0" brushRef="#br0" timeOffset="148226.41">21458 15926 0,'0'-24'16,"25"48"-1,-25 26 1,0 0-16,0-1 16,0 1-1,25-1-15,49 1 16,25-50-1,25-25 1,-24-49 0,-26-25-1,-24 74 1,-26 50 0,1 74-1,-25 50 1,25-25-1,-25-25 1</inkml:trace>
  <inkml:trace contextRef="#ctx0" brushRef="#br0" timeOffset="148877.25">23492 16001 0,'0'0'0,"-25"-25"16,50 25 0,0 0-1,99-25 1,-50 25 0,-24 25-1,-75 49 1,-24 1-1,-1-26 1,50-24 15,99-25-15,0 25 0,-24 25-1,-50-1 1,-50 1-1,-25-1 1,25-24-16,-49 0 16,24-25-1</inkml:trace>
  <inkml:trace contextRef="#ctx0" brushRef="#br0" timeOffset="149593.32">25750 15902 0,'0'-25'0,"0"0"16,0 50 31,24 24-47,-24 1 15,0 0-15,25-26 16,25 51 0,49-50-1,25-25 1,-74 0-16,24-50 15,-49-24 1,0 49 15,0 99 1,-1 50-17,26-25 1,24-24-1,-49-50-15</inkml:trace>
  <inkml:trace contextRef="#ctx0" brushRef="#br0" timeOffset="150126.41">27660 15902 0,'0'0'16,"25"-50"0,-25 0-1,-75 25 1,-49 1 0,0 24-1,25 24 1,74-24-1,0 25 1,50 25 0,25-25-1,-26 49 1,1 1 0,0-1-1,-25-49 1,0 0-1,25-25 1,49-25 15,26 25-15,-26 0 0,0 25-1,-74-1-15,25 76 16,-50-1-1,-49 0 1,-75 0 0,-74-49-1</inkml:trace>
  <inkml:trace contextRef="#ctx0" brushRef="#br0" timeOffset="153293.62">9203 17539 0,'-24'0'63,"24"25"-32,-25-1-31,25 1 16,-25 0-16,0 49 15,50 1 1,25-25 15,24-50-15,0 49 0,1-49-1,-50 0-15,-1-25 16,26 1-1,-50-51 1,50 25 0,-50-24-1,0 24 1,-25 1 0,-25-1-1,-24 25 1,-1-24-1,-24 49 17,-25 25-17,75-1 1,-1 1 0,50 0-1</inkml:trace>
  <inkml:trace contextRef="#ctx0" brushRef="#br0" timeOffset="154159.51">12354 17291 0,'0'0'0,"0"-25"32,-25 0-32,50 50 78,-25 25-78,0-1 15,0 26-15,0-1 16,0 0 0,0 26-16,0 49 15,0-25 1,0-100-1,25-24 64</inkml:trace>
  <inkml:trace contextRef="#ctx0" brushRef="#br0" timeOffset="155559.54">14711 17415 0,'0'-25'78,"-25"25"-63,50-25 314,-1 25-314,1-25-15,25 25 16,-1-24-16,-24 24 15,25-25-15,24 25 16,1 25 15,-51 24-15,1 26 0,-50 24-1,-49 0 1,0 0-1,24-49 1,50-25 0,-25-25-1,75 0 1,-25 0 0,99-25-1,173-25 1,-173 25-1,-49 25 1,-50 0 15</inkml:trace>
  <inkml:trace contextRef="#ctx0" brushRef="#br0" timeOffset="156816.06">17191 17241 0,'0'-25'16,"0"1"15,25 73 63,-25-24-94,0 25 15,25 24-15,-25-24 16,25-1-16,-1 50 15,-24 1 1,25-51 15,-25-24-15</inkml:trace>
  <inkml:trace contextRef="#ctx0" brushRef="#br0" timeOffset="157677.13">19399 17241 0,'25'0'47,"0"0"-31,24 0-16,-24-25 16,49 25-16,-24 0 15,0 0-15,24 50 16,-49 24-1,-25 50 1,-74 0 15,-1-24-15,50-51 0,0-24-1,1-25 1,73 0-1,75-25 1,25 0 0,-25 1-1,25-1 1,-124 25 15</inkml:trace>
  <inkml:trace contextRef="#ctx0" brushRef="#br0" timeOffset="158560.24">21929 17266 0,'0'0'0,"-24"0"15,24-25 32,24 25-47,1-25 16,74 1-1,1-1 1,-1 0 0,-74 50-1,-25 24 1,-50 26-1,-24-1 1,74-49 0,-25 0-1,99-25 1,25 0 0,1 25-1,-26-1 1,-49 26-16,-25 0 15,-25 24 1,-25-49 15,-49 24-15,0-24 0,49-25-1</inkml:trace>
  <inkml:trace contextRef="#ctx0" brushRef="#br0" timeOffset="159428">23939 17167 0,'-25'0'32,"50"-25"-1,0 25-15,24 0-16,-24 25 15,25-25 1,-26 25-16,26 49 15,-50 0 1,0-24 0,-74 49-1,-1-24 1,50-51 0,25 1-1,-24-25 1,48 0-1,76-25 1,48 1 0,1 24-1,0-25 1,-25 25 0,-74 0-1</inkml:trace>
  <inkml:trace contextRef="#ctx0" brushRef="#br0" timeOffset="161027.72">26246 17142 0,'0'0'0,"0"-25"62,-25 25 219,0 0-234,50-25 328,0 25-375,0-25 16,-1 25-16,1 0 15,25-24-15,24 24 16,1 0 15,-75 49-15,-25 26 0,-50 24-1,1-49 1,49-50 15,124 0-15,-49 0-1,49 24 1,-74 26 0,0-25-1,-25 24 1,-25 1-1,-25-25-15,26 0 32,-51-1-17,50-24 1,1 0-16</inkml:trace>
  <inkml:trace contextRef="#ctx0" brushRef="#br0" timeOffset="162236.23">27412 17167 0,'24'0'62,"1"25"-46,-25-1-1,0 1-15,0 0 16,0 25-16,-25-26 16,25 26-1,0-25 1,25 0 0,50-25-1,49-25 1,-50 0-1,1-25 17,-26 26-17,-24-26 1,-25 25 15,0 50 0,0 0-15,0 0-16,0-1 16,0 76-1,25-1 1,-25-74-16,0 74 31,0-74-31,0-1 31,0 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45:11.26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7392 1687 0,'0'-25'63,"0"-25"-63,0 26 15,25-51-15,-25 26 16,0 24-16,0-50 31,-25 75-31,-99 0 16,-24 100-1,24 48 1,49 1 0,100-25-1,99-49 1,50-50 0,-75 24-1,-50 26 1,-73 24-1,-76 25 1,-24-25 0,75-74-16,-50-25 15,24-74 17,75-51-17,75 1-15</inkml:trace>
  <inkml:trace contextRef="#ctx0" brushRef="#br0" timeOffset="398.79">8037 1836 0,'0'0'0,"-49"25"31,-1-25-31,-24 24 0,-75 51 16,50 24 0,49-25-1,50 1 1,50-75 15,24 0-15,1-50-1,-1-24 1,-24-1 0,-26 51-1,1 48 1,-50 26-16,25 74 16,-24-25-1,24-74 1</inkml:trace>
  <inkml:trace contextRef="#ctx0" brushRef="#br0" timeOffset="1049.46">8137 1910 0,'0'0'0,"49"-25"31,-24 25-16,-25 100 1,-25-51-16,0 50 16,1-74-1,73-74 17,1-51-17,0 26 1,-50 49 15,24 75-31,-48 49 16,24-25 15,0-49-31,24-25 16,51-25-1,-1-99 1,1 25-1,-26 50 1,-24 73 0,0 51-1,24 24 1,1-74 0,74-75-1,-74 1 1,-25-1-16,24-24 15,1-50 1,-25 24 15,-1 150-15,-48 148 0,-51 75-1,-24 75 1,74-26-1,0-148 1,25-149-16</inkml:trace>
  <inkml:trace contextRef="#ctx0" brushRef="#br0" timeOffset="1781.62">9055 2158 0,'0'0'16,"49"-99"-16,-24 0 15,25 24 1,-26 51 0,26 48-1,-25 76 17,0 48-17,-50-24 1,50-49-1,-1-75 1,51-25 0,-1-25-1,-24 26-15,49-51 16,0-24 0,-49-99-1,-50-51 1,25 76-1,-25 98 1,-25 75 0,0 50-1,-24 99 17,24 74-17,0-24 1,99-51-1,50-148 1,0-74 0,0-75-1,-49 0 1,-50 100 0,-25-1-1,24 75 1,-24 49-1,0-24 1,25 99 0,-50-25-1,25-99 17,0-1-17,0-24 16</inkml:trace>
  <inkml:trace contextRef="#ctx0" brushRef="#br0" timeOffset="1948.69">10196 1588 0,'0'0'16,"0"-50"-16,0 25 15,-25 0 1</inkml:trace>
  <inkml:trace contextRef="#ctx0" brushRef="#br0" timeOffset="2565.41">10419 1737 0,'0'0'0,"25"74"16,0-24-1,-50 24 1,0-24 0,25-26 15,25-73-31,0-26 15,49 1 1,-24 49 0,24 50-1,0 25 1,1-1 15,49-24-15,50-50-1,-1-74 1,-24-25 0,-75 0-1,-74 99 1,-49 50-16,-50 24 16,24 51-1,75-26 1,50 25-1,-25 1 1,-1 48 0,-73 26-1,-26 49 17,-49-49-17,-25-75 1,50-124-1,50-322 1,98-25 0,75 74-1</inkml:trace>
  <inkml:trace contextRef="#ctx0" brushRef="#br0" timeOffset="3248.4">13445 1687 0,'0'0'16,"0"-25"-16,25 0 0,-50 0 15,-49 25 1,-75 50 15,0 49-15,50 50-1,74-25 1,100-74 0,24-50-1,25-75 1,0-73 0,-50-51-1,-49 75-15,0-124 16,0 99-1,-25 124 1,-25 125 0,-25 123-1,26 0 17,24-49-17,24-75-15</inkml:trace>
  <inkml:trace contextRef="#ctx0" brushRef="#br0" timeOffset="3431.3">13768 1563 0,'0'0'0,"49"-25"16,-24 50 0,-25 49-1,-25 50 1,1 0-1,24-49 1</inkml:trace>
  <inkml:trace contextRef="#ctx0" brushRef="#br0" timeOffset="3681.98">14214 1637 0,'0'-25'16,"0"50"-16,25-50 15,-74 50 1,24 25 0,25 0-1,49 24 1,1 0 0,-25-24-1,-25 0 1,-99-1-1,-1-49 1,100-49 0</inkml:trace>
  <inkml:trace contextRef="#ctx0" brushRef="#br0" timeOffset="3899.03">14586 1389 0,'0'0'0,"75"-25"15,-75 1 1,-25 73 0,0 100-1,-24 50 1,73-26 0,51-74-1,24-74 1,-24-25-16</inkml:trace>
  <inkml:trace contextRef="#ctx0" brushRef="#br0" timeOffset="4048.89">14859 1737 0,'0'0'0,"-49"0"15,24 0 1,50 0-1,99-75 1,-50 25-16</inkml:trace>
  <inkml:trace contextRef="#ctx0" brushRef="#br0" timeOffset="4665.06">16670 1439 0,'0'0'0,"0"-25"0,-25 0 15,1 0-15,-26 1 32,-24 48-17,24 76 1,25 24-1,50 0 1,49-99 0,50-25-1,-24-100 1,-75 26-16,-1-50 16,-48 25-1,-26 99 1,50 49-1,0 75 1,50-49 0,74-51-1,24-48 17,-24-51-17,0-98 1,-74-26-1,-50 75 1,-25 124 0,-49 99-1,-1 100 1,-24 49 0,-25 25-1,50 24 1,24-123-1,50-99 1</inkml:trace>
  <inkml:trace contextRef="#ctx0" brushRef="#br0" timeOffset="4832.12">16720 2183 0,'0'0'0,"-25"0"0,0 0 16,0 0-1,50-25 1,25-49 0,99-25-1,-75 49-15</inkml:trace>
  <inkml:trace contextRef="#ctx0" brushRef="#br0" timeOffset="5314.73">19201 1315 0,'0'0'0,"24"-25"15,-24 0-15,25 25 16,-25-25 15,-25 50-15,1 0-16,-100 149 31,-25 49-15,0 0-1,50-74 1,49-75 0</inkml:trace>
  <inkml:trace contextRef="#ctx0" brushRef="#br0" timeOffset="5518.33">18680 1612 0,'0'0'0,"0"-49"0,24-26 15,-24 51 32,25 73-31,-25 1-16,25-1 16,49 200-1,-24-76 1,0-49-1</inkml:trace>
  <inkml:trace contextRef="#ctx0" brushRef="#br0" timeOffset="5701.94">19424 2059 0,'0'0'15,"25"25"1,-25 0-16,-25 49 31,25-24-31,0-1 16,0 1-1,0-25-15,0 0 16</inkml:trace>
  <inkml:trace contextRef="#ctx0" brushRef="#br0" timeOffset="5968.17">19027 1042 0,'-50'-25'16,"100"50"-16,-124-100 0,49 51 15,0 24 1,75 0 15,24-25-15,100 25-1,-1 0-15,-74-25 16</inkml:trace>
  <inkml:trace contextRef="#ctx0" brushRef="#br0" timeOffset="6166.77">20069 1464 0,'0'0'0,"-25"24"32,25 1-32,0 25 15,25 24 1,0 50-1,-1 0 1</inkml:trace>
  <inkml:trace contextRef="#ctx0" brushRef="#br0" timeOffset="6866.86">19449 1836 0,'0'25'31,"-25"-25"0,25-25-15,25 25 0,49-25-1,25 0 1,-24 0 0,-50 1-16,-1 24 15</inkml:trace>
  <inkml:trace contextRef="#ctx0" brushRef="#br0" timeOffset="7265.62">20590 1290 0,'0'0'0,"25"-25"0,-50 75 47,0-25-32,-25 24-15,1 26 16,-26-1-16,-74 125 16,1 24-1,24-99 1,74-25 15,50-74-15,-25-25-16</inkml:trace>
  <inkml:trace contextRef="#ctx0" brushRef="#br0" timeOffset="7565.2">20069 1488 0,'0'0'0,"-25"0"15,25-24-15,0-1 32,0 50-17,25-1-15,24 100 32,1 25-17,24 0 1,51 0-1,-76-75-15,50 26 16,1-26 0,-51-49-1</inkml:trace>
  <inkml:trace contextRef="#ctx0" brushRef="#br0" timeOffset="8086.07">20094 1216 0,'49'0'62,"1"-25"-46,24 25-1,1-25-15,24 0 16,50 0 0,-75 1-1,-49 24 1</inkml:trace>
  <inkml:trace contextRef="#ctx0" brushRef="#br0" timeOffset="8765.67">20912 2233 0,'25'0'16,"0"0"31,0 24-32,-1 1-15,1 0 16,-25 0 0,0 74-1,-25 0 1,-49 1 0,49-51-1,25-24 1,-25-25-1,75 0 1,74-50 0,50 26-1,-50-26 17,-75 50-32,26-25 15,-50 25 16</inkml:trace>
  <inkml:trace contextRef="#ctx0" brushRef="#br0" timeOffset="11127.17">10493 3920 0,'0'0'15,"0"-25"1,-24 74 0,24 1-1,-25 49 1,0-49-16,50-25 16,49-1-1,75-73 1,-50-75-1,-49 25 1,-25 74-16,-25 0 16,0 50 15,0 74-15,24 0-1,26-74 1,49-25-1,25-74 1,-74-26 0,0-73-1,-75 148 1,50 0-16,-50 50 47</inkml:trace>
  <inkml:trace contextRef="#ctx0" brushRef="#br0" timeOffset="11366.14">11659 3796 0,'0'0'0,"25"-50"31,0 75-16,-50 0 1,25 24 0,-25 1-16,25 74 15,-25-25 1,1-25 0</inkml:trace>
  <inkml:trace contextRef="#ctx0" brushRef="#br0" timeOffset="11516.04">11610 3597 0,'0'0'0,"0"-149"32,0 124-1</inkml:trace>
  <inkml:trace contextRef="#ctx0" brushRef="#br0" timeOffset="11715.55">12106 3423 0,'0'0'15,"25"50"1,-25-25-16,-25 24 15,0 75 1,0 50 0,25-25-1,0-75 1</inkml:trace>
  <inkml:trace contextRef="#ctx0" brushRef="#br0" timeOffset="12149.41">12056 3796 0,'0'0'0,"25"-50"0,-25 25 15,0 0 1,50 25 0,24-25-1,50-24 1,-50-1-1,-24 25 1,-25 1 0,-25 98-1,-25 50 1,0 50 15,50-75-15,0-74-1,0-25 1,74-75 0,25-73-1,0 48 1,-50 51 0,-24 98-1,-50 1-15,50 74 16,-26 0-1</inkml:trace>
  <inkml:trace contextRef="#ctx0" brushRef="#br0" timeOffset="13099.91">14512 3374 0,'0'0'16,"-25"0"0,25 25-1,-25 99 1,25 24 0,0 1-1,-24-25 1,-26-74-1,25-50 1,25-74 0,25-100-1,49-74 17,26 74-17,-26 75 1,-24 74-1,-25 25-15,-1 99 16,-48 25 0,-76 25-1,1-50 1,74-74 0,0-25-1,25 25 16,0 50-15,25-26 0,50 1-1,49-50 17,-50 0-32,50-50 15,-49-49 1,-26 0-1,-74 74 1,-24 25 0,-1 49-1,50 26 1,50 24 0,24-49-1,75-25 1,124-100-1,-149 1 1,-74-50 0,-26 74-1,-48 50 17,-26 149-1,25 74-16,25 25 1,-25-49 0,1-100-1,24-74 1,0-50-16</inkml:trace>
  <inkml:trace contextRef="#ctx0" brushRef="#br0" timeOffset="14665.98">15653 3870 0,'0'0'0,"50"-99"16,-25 24 0,-1 26-1,1 24 17,25 50-17,-50 74 1,-25-25-1,25 75 1,50-124 0,98-75-1,-23-74 1,-26-74 0,-50-25-1,-49 148 1,25 1-1,-25 49 1,-74 99 0,24 50 15,25 50-15,25-25-1,100-75 1,148-74-1,-75-49 1,-98-75 0,-75 24-1,-25 76 1,-50 48 0,1 51-1,49 24 1,25-49-1,50-25 1,24-25 0,1-75-1,-26-74 17,-49 124-17,-24 125 16,-1-1-15,99-25 0,50-74-1,50-24 1,-1-76 0,-73-24-1,-76 50 1,-48 99-1,-51-1 1,50 26-16,1 49 16,48-24 15,51-26-15,24-73-1,0-26 1,-24-49-1,-50 49 1,-1 50 0,1 25-1,0 74 1,25-24 0,24-51-1,-24-48 1,-1-26-1,1-25 1,-1-49 0,-24 124 31,0 75-32,0-26 1,-25-24-1,74 0 1,1-25 0,-26-25-16,26-74 15,-1 0 1,-24 49 0,-50 25-1,25 25 1,-1 75-1,1 49 1,50-50 0,-1-74 15,0 0-15,1-74-1,-50-100 1,24-173-1,-24 223 1,-25 99 0,-49 75-1,-1 123 1,25 51 0,25-1-1,25-74 1,25-75-1</inkml:trace>
  <inkml:trace contextRef="#ctx0" brushRef="#br0" timeOffset="14815.7">18878 3622 0,'0'0'0,"-25"-50"15,0 1 1,75-1-1,74 25 1,0 25 0,-99 0-16</inkml:trace>
  <inkml:trace contextRef="#ctx0" brushRef="#br0" timeOffset="16733.25">5011 6475 0,'-25'-25'15,"25"0"1,0 0 15,0 0-31,25 25 16,74-49-1,25 24 1,0 25 0,-74 25-1,-25 74 1,-25 0-1,-75 25 1,-49-24 0,25-26-1,49-49 17,50-50-17,100-74 1,48-25-1,1-25 1,-25 25 0,-24 25-1,-76 49 1,-73 50 0,24 25-1,-74 99 1,0 50-1,74-26 1,25-48 0,74-51-1,-24-24 1,49-25 0,-25 0-1</inkml:trace>
  <inkml:trace contextRef="#ctx0" brushRef="#br0" timeOffset="16983.05">6028 6797 0,'0'0'0,"0"25"16,0 0-1,0 0 1,0 24-16,-25 26 16,25-1 15,-25 1-15</inkml:trace>
  <inkml:trace contextRef="#ctx0" brushRef="#br0" timeOffset="17399.93">4937 5929 0,'0'0'0,"24"0"62,26-25-46,24 0-16,26 25 15,-1-24-15,0-1 16,75 0 0,-100 0-1,-49 25 16</inkml:trace>
  <inkml:trace contextRef="#ctx0" brushRef="#br0" timeOffset="17716.37">6251 6450 0,'0'0'16,"-24"0"-1,48 0 32,1 0-31,25 0-16,24 0 15,-24 0-15,-1-25 16,51 25 0</inkml:trace>
  <inkml:trace contextRef="#ctx0" brushRef="#br0" timeOffset="18499.29">7169 6251 0,'0'0'0,"-25"0"31,25-24 1,25 24-17,25-25-15,-1 25 16,51 0-1,-26 25 1,-49 49 0,-50 50-1,-49 0 17,-26-25-17,26-49 1,74-25-1,25-75 1,99-49 0,50-75-1,-1-24 1,-49 24 0,-74 75-1,-50 74 1,-75 75-1,1 74 1,49 25 0,0-1 15,75-23-15,24-26-1,50-25-15</inkml:trace>
  <inkml:trace contextRef="#ctx0" brushRef="#br0" timeOffset="18782.36">8112 6648 0,'25'0'31,"-1"0"-15,-24 25 0,0 0-16,0 25 15,-24-1 1,24 1-16,-25-1 16,50-24-1,49-25 1,25-74-1,-74 49-15</inkml:trace>
  <inkml:trace contextRef="#ctx0" brushRef="#br0" timeOffset="19082.86">7070 5929 0,'0'0'16,"0"-25"-1,0 0 1,25 1-1,24 24 1,100-25 0,50 0-1,-125 0-15</inkml:trace>
  <inkml:trace contextRef="#ctx0" brushRef="#br0" timeOffset="20396.58">8484 5979 0,'0'0'0,"25"-25"15,-25 0 1,0 0 0,0 50-1,25 49 1,-25 26-1,24 24 1,-24 24 0,0 1-1,0 25 1,0 24 0,25 1-1,0-1 1,0 26-1,24-26 1,-24-24 0,-25 49-1,25-124 1,-25 125 0,25 24-1,-25 24 1,25 26-1,-1 0 1,1 24 0,0 26-1,25-1 1,-25 0 0,-1 1-1,-24-26 1,50 149-1,-50-297 1,0 173 0,0-24 15,25-1-15,-25 26-1,0-26 1,25 1-1,-25-26 1,24 1 0,-24-25-1,0-25 1,-24 0 0,24-149-16,-25 100 15,25-1 1,-25 1-1,25-26 1,-25 1 0,0-25 15,25-25-15,-24-25-1,-1 0 1,25 1-1,-25-26 1,25-24 0,-25-26-1,25 1 17,-25-25 14</inkml:trace>
  <inkml:trace contextRef="#ctx0" brushRef="#br0" timeOffset="30150.07">6078 7765 0,'0'-25'0,"-25"25"31,0 25 1,25 0-32,-25-1 15,0 51 1,1 24 0,-26-25-1,50-24-15,-25 24 16,50 1-1,49-1 1,26-24 15,49-50-15,-25-25 0,-25-25-1,0-24 1,-49 0-1,-50-26 1,-25 1 0,-74 0-1,24 49 1,1 26 0,-1 24-1,-24 24 1,25 26-1</inkml:trace>
  <inkml:trace contextRef="#ctx0" brushRef="#br0" timeOffset="30666.6">6400 9328 0,'0'0'0,"-25"0"15,25-25 16,-24 74 1,24 1-17,-25 74 1,-25 50 0,25-1-1,25-73 1,-24-76-1</inkml:trace>
  <inkml:trace contextRef="#ctx0" brushRef="#br0" timeOffset="31369.09">6177 10990 0,'0'0'0,"0"-25"15,0 0 1,0 0 31,25 25-31,0-25-1,24 25-15,50 0 16,-49 50-1,-50 49 1,-50 50 0,-49 0 15,-25-25-15,50-25-1,49-49 1,75-50-1,-1-25 1,150-49 0,24-1-1,-50 1 1,-98 49 0,-50 25-1</inkml:trace>
  <inkml:trace contextRef="#ctx0" brushRef="#br0" timeOffset="32017.61">6499 12230 0,'0'-25'62,"25"0"-46,25 25-1,-1-24-15,-24-1 16,25 0-16,-25 25 16,24 0-1,-49 74 1,-49 50-1,-1 0 1,25-74-16,0-25 16,1 0-1,48-25 17,1-25-32,74 25 15,-24-25 1,-25 50-1,-26 0 1,-24 49 15,-49 25-15,-26 1 0,-49-26-1,25-49 1,49-50-1</inkml:trace>
  <inkml:trace contextRef="#ctx0" brushRef="#br0" timeOffset="32719.9">6425 13768 0,'0'-25'15,"0"-24"17,0 24-17,-25 74 1,25 26 0,-25 49-1,50 0 1,0-74-1,49-50 1,50-25 0,-49-50-1,-1-24 1,-74 74-16,25-24 16,0 49-1,-25 124 32,0 0-31,0 25-1,-25-1 1,25-23 0</inkml:trace>
  <inkml:trace contextRef="#ctx0" brushRef="#br0" timeOffset="33917.82">6822 14959 0,'-25'0'281,"0"0"-281,0 0 16,-24 25 0,24-25-16,0 0 15,-24 24 1,24-24-1,0 25 17,0 0-1,25 0-15,25 49-1,0 1 1,-25-26-1,0 1 1,0 0-16,0-26 31,0-48 1,25-1-17,24 0 1,26-25-1,-1 50 1,1 0 0,-1 25-1,-24 25 1,-50 49 0,-25-49-1,25-1-15,-75 75 16,-49-49-1,-25-51 1</inkml:trace>
  <inkml:trace contextRef="#ctx0" brushRef="#br0" timeOffset="34634.14">6549 16497 0,'0'0'0,"25"-50"16,-25 25-16,0 1 62,-25 48-62,0 26 16,0-25-16,-24 99 31,-26 0-15,51 0 0,24-74-16,24 24 15,76-49 1,24-25-1,-25-25 1,-50-25 0,-24 1-1,-50-1 1,-49 50 0,-75 25-1,0 49 1</inkml:trace>
  <inkml:trace contextRef="#ctx0" brushRef="#br0" timeOffset="35233.58">6351 17613 0,'0'0'0,"-25"0"0,0 0 16,0 0 15,50 0-15,25 0-1,24-25 1,75 1 0,-50-26-1,-49 50 1,-26 0-1,-24 25 48,0 0-47,0-1-16,0 76 15,-24 24 1,-1 49-1,0 1 1,25-25 15,-25-50-15,25-74 0,0 0-16</inkml:trace>
  <inkml:trace contextRef="#ctx0" brushRef="#br0" timeOffset="37599.9">8980 17241 0,'0'25'94,"0"0"-94,0 0 15,-25-1 1,25 1-16,0 0 16,0 0-1,25 49 1,-25 25 0,0-24-16,0 49 15,0-25 1,25 25-1,0-25 1,-25-24 0,25-50-1</inkml:trace>
  <inkml:trace contextRef="#ctx0" brushRef="#br0" timeOffset="39069.18">11188 5755 0,'-25'0'15,"0"0"1,1 0-16,-26 0 31,25 0 1,0 25-32,-24 25 15,-1 49 1,25 0-1,0 25 1,25 25 15,25 0-15,0 0 0,-25-25-1,25 0 1,-25-50-1,-25 1 1,0-51 0,0-24-1,1 0-15</inkml:trace>
  <inkml:trace contextRef="#ctx0" brushRef="#br0" timeOffset="39284.22">10593 6648 0,'0'0'0,"-25"-49"31,74 24 1,1 25-17,24-25-15,26 0 16,48 25-1</inkml:trace>
  <inkml:trace contextRef="#ctx0" brushRef="#br0" timeOffset="41101.07">13073 5929 0,'-25'-25'31,"25"0"-15,0 50 15,-24 0-15,48 0-16,-24 24 15,0 75 1,0 0-1,25 50 1,-50 0 0,25-1-1,-24 1 1,-1 25 0,25-100-16,-25 74 15,0 51 1,0-51-1,-24 26 1,24-75 15,0 25-15,0-25 0,1 0-1,-26 49 1,50-24-1,-25-74 1,25 74 0,25-1-1,-25-48-15,25 48 16,-25 1 0,25 25-1,-25 0 16,0-1-31,24 1 32,-24-50-17,0 50 1,25 74 0,-25-149-1,0 99 1,25-98-1,-25 73 1,0-49 0,25 25-1,-25 0 1,0-25 0,0 25-1,25 24 1,-25 1-1,0-25 1,0 0 15,0 0-15,0 99 0,0-75-1,-25 1 1,25 0-1,0-1 1,25 1 0,-25 0-1,24 24 1,-24 1 0,25 73 15,-25-73-31,0-100 15,0 149 17,0-74-17,0-1 1,-25-24 0,1 0-1,24 0 1,0-99-1,0 49 1,0 25 0,-25-74-1,25 24 1,0 25 0,0 50-1,0-50 1,0-24-1,-25 24 1,25 25 15,0-25-15,0 25 0,0-25-1,0 1 1,0-1-1,0 0 1,0 0 0,-50 50-1,26-74 1,-1-51 0</inkml:trace>
  <inkml:trace contextRef="#ctx0" brushRef="#br0" timeOffset="47936.43">10816 7740 0,'0'0'0,"-25"-25"16,25 0-1,0 0 1,0 1 46,0 48-15,0 26-47,0 0 16,0 24-16,0 1 15,25 148 1,0-149 0,-25 50-1,24-99-15,-24 0 16,0 0 0,0-25 15,0-25-16,0-25 1,0 25 0</inkml:trace>
  <inkml:trace contextRef="#ctx0" brushRef="#br0" timeOffset="53852.39">11064 9030 0,'-75'0'31,"51"-25"-15,-1 50-16,-74-25 15,74 0 1,-25 0-1,50 25 1,0 0 31,-25-1-31,25 51-1,0 24 1,0 0-1,0-24 1,0-51 0,0 1-1,0-50 17,0 1-17,50-1-15,-25 0 16,49 25-1,1 0 17,-26 0-17,1 25 1,0 0 0,-26 24-1,-24 50 1,-49 1-1,-26-1 1,-24-25 0,25-24-1,-1-50 1,50-25-16,1 25 16</inkml:trace>
  <inkml:trace contextRef="#ctx0" brushRef="#br0" timeOffset="63218.3">10419 10742 0,'0'0'0,"0"-25"62,0 74-62,0-24 16,-25 0-16,25 74 16,-25 25-1,1 0 1,24 0-1,-25-49 17,50-50-17</inkml:trace>
  <inkml:trace contextRef="#ctx0" brushRef="#br0" timeOffset="63802.11">11064 10816 0,'0'0'0,"0"-25"31,0 0 16,0 50-47,0 0 16,-25 25 0,-25 24-1,26 25 1,-1-24-1,25-1 1,25 1 0,24-26-1,1-49 1,24 0 0,-24-25-1,-25 25-15,24-74 16,1 24 15,-25-24-15,-25-25-1,-50 24 1,25 1 0,-24 24-1,-26 25 1,26 25-1,-51 0 1,76 0-16</inkml:trace>
  <inkml:trace contextRef="#ctx0" brushRef="#br0" timeOffset="78403.5">11163 11362 0,'0'-25'15,"-25"25"1,25-25 15,0 0-15,0 1 0,-24-1-1,24 0-15,-25-25 16,0 1 15,25 24-15,0-25-1,0 1 1,0 24 0,50-25-1,-26 25-15,1-24 16,25 49-1,-1-25 1,1 25 0,0 25-1,-26 24 1,1 51 0,-25 49-1,-49-1 16,24 26-15,-50-25 0,1-25-1,0 0 1,49-99 0,25 0 15,49-75-16,75 25 1,0-24 0,-49-1-1,-26 50 1,-24 0 31,-25-25-32,-25 25-15</inkml:trace>
  <inkml:trace contextRef="#ctx0" brushRef="#br0" timeOffset="95180.84">10493 12354 0,'0'-25'93,"0"50"79,0 0-156,0 24-16,25 26 16,-25-25-1,25 24-15,0 75 16,-25-50-1,25-25 1,-25-24 0,0-25-1,0 0 48,24-50-16,-24 0-47</inkml:trace>
  <inkml:trace contextRef="#ctx0" brushRef="#br0" timeOffset="96038.22">11411 12726 0,'25'-25'31,"-25"1"47,25 24-78,-25-25 16,25 25-16,-1-25 15,1 0-15,-25-24 16,25-26 0,-25 1 15,-25 24-16,-49 25 1,-50 25 0,25 0-1,24 50 1,26-1 0,24 26-1,25-25 1,49-1-1,-24-49-15,74 25 16,25 25 0,-24-1-1,-51 26 1,-24-1 0,-50 25 15,-24 0-16,-26-49 1,1-25 0,-1-25-1,51-75 1,-1-98 0,25 74-1,49-1 1,1 26-1,-25 74 1</inkml:trace>
  <inkml:trace contextRef="#ctx0" brushRef="#br0" timeOffset="96756.17">10469 13991 0,'0'25'63,"0"0"-48,-25 0-15,25 24 16,0 1 0,-25 49-1,0 25 1,0-49 0,25-50-1,0-50 1</inkml:trace>
  <inkml:trace contextRef="#ctx0" brushRef="#br0" timeOffset="97304.31">10667 14066 0,'0'0'0,"25"-50"31,0 50 0,-1 0-15,26 0 0,-25 25-16,24-25 15,1 25 1,0 24-1,-50 51 1,-25-1 0,0 25-1,-49-50 1,-1 1 0,50-50-1,1-25 16,73 0 1,26-25-17,73-25 1,26 1 0,-25-1-1,-75 50 1</inkml:trace>
  <inkml:trace contextRef="#ctx0" brushRef="#br0" timeOffset="99477.23">10270 15232 0,'0'0'0,"25"-25"31,-25 0-16,25 25-15,-50 25 32,25-50 15</inkml:trace>
  <inkml:trace contextRef="#ctx0" brushRef="#br0" timeOffset="108108.42">10915 14190 0,'0'-25'47</inkml:trace>
  <inkml:trace contextRef="#ctx0" brushRef="#br0" timeOffset="109422.16">10841 14190 0,'24'25'94,"-24"-1"-63,25-24-15,25 0 0,-25 0-1,-1-24-15,1-1 16,0 0-16,0 0 16,25-24-1,-26 24 1,-24 0-1,0 0 1,0 0 0,0 1-16,-24-26 15,24 25 1,-50 0 15,0 25-15,25 25-1,-24-25 1,-1 25 0,1 25-1,24 24 1,0-24 0,0 24-1,25 50 1,25-99-1,-25 24 1,74-49 0,1 25-1,-1 0 1,-24 0 15,0 0-15,-26 0-1,1 49 1,-25-49 0,0 49-1,-25-49 1,1 25 0,-26-26-1,0 26 1,-49-50-1,49 25 1,26-50 0,-51 0-1,26-24 1,24-1 0,25 0 15,0 1-16,25 24-15,-25-25 16,24 26 0,1-26-1,0 0 1,0 25 0,0-24-1,-1 24 1,1 0-1,25 0 1,-1 1 0,1-1-1,-25 25 1,49-25 15,-49 25-15,0-25-1,-50 25 17</inkml:trace>
  <inkml:trace contextRef="#ctx0" brushRef="#br0" timeOffset="110556.07">10295 15430 0,'0'0'0,"-25"-25"16,25 1 62,0 48-47,0 1-31,0 0 16,0 0-16,0 0 15,0 74 1,0-25 0,0 1-1,0-51 1,0 1-1,0 0 1,0-50 0</inkml:trace>
  <inkml:trace contextRef="#ctx0" brushRef="#br0" timeOffset="111155.85">10766 15356 0,'0'-25'15,"25"25"16,0-25-15,0 25 0,-1 0-16,26 0 15,0 0 17,-26 50-17,1-25-15,0-1 16,0 76-1,-25-1 1,-50 74 0,1-98-1,24-25 1,0-50 0,75 0 30,-26 0-30,26-25-16,49 0 16,-24 0-1,-26 25 1,1 0 15,-25-25-31,0 25 31</inkml:trace>
  <inkml:trace contextRef="#ctx0" brushRef="#br0" timeOffset="112339.28">10915 16472 0,'25'0'16,"-25"-25"0,0 0 31,-25 25 46,0 0-93,0-24 16,1 24-16,-26 24 16,0-24-16,26 0 15,-26 0-15,25 25 16,0-25-1,1 0 17,24 25 61,0 0-77,24 25-16,-24-26 16,0 26-16,0 0 15,0-1 1,-24 1 0,24-25 30,0-50-30,0 0 0,49 25-16,-24-74 15,49 49 1,-24-25 0,-25 50 15,24 0-16,-24 0-15,25 25 16,-1 25 0,-49 24-1,0-49 1,-24 74 0,-1-25-1,-25-24 1,-24-25-1,-1-25 1,1 0 0,49 0-1,0 0 1</inkml:trace>
  <inkml:trace contextRef="#ctx0" brushRef="#br0" timeOffset="113325.12">10816 17514 0,'0'0'0,"-25"0"16,25-25 15,-25 25-31,0 0 47,25 25 47,0 0-79,0 24 1,25-24-16,-25 0 16,0 25-16,25 24 15,-25 1 1,25-1 0,-25 0 15,0 1-16,0-26-15,0-24 16,0 0 0,0 0-1</inkml:trace>
  <inkml:trace contextRef="#ctx0" brushRef="#br0" timeOffset="123607">5135 7442 0,'25'-25'0,"-50"50"0,99-50 16,-24 1-16,24-1 16,-24 25-16,74-25 15,25 0 1,99 0 15,-174 1-15,1 24-16,74 0 15,-25 0 1,-25 0 0,0-25-1,-24 25 1,24 0 0,-25 0-1,26 0 1,-26 0-1,-24 0-15,-1 0 16,75-25 15,-25 25-15,1 0 0,24 0-1,-25-25 1,25 25-1,0 0 1,25-25 0,-25 25-1,25 0 1,-25 0 0,0-24-1,-25 24 1,25 0-1,-74 0-15,74 24 16,0-24 15,25 0-15,-25 0 0,0 0-1,-25 25 1,-25-25-1,26 0 1,-1 0 0,0 0-1,25 0 1,99 0 0,-49 0-1,-25 0 1,0 25-1,-50-25 1,25 25 15,-25-25-15,0 0 0,1 0-1,-26 0-15,-24 0 16,24 0-16,-24 0 15,98-25 1,125 25 0,-99-25-1,24 25 1,-49 0 0,50 0-1,-1 0 1,1 0-1,49 0 1,-25 0 0,25 0 15,-124 0-31,124 0 16,-99 0-1,124 25 1,-124-25-16,124 25 15,-1-25 1,1 25 0,0-1-1,0-24 1,0 25 0,-25-25-1,0 25 1,25 0-1,-25-25 1,0 0 0,99 25-1,-148-25 17,-25 0-17,-1 0 1,-24 0-1,0-25 1,25 25 0,-1 0-1,1 0 1,-25 0 0,49-25-1,1 25 1,-75 0-16,-25 0 15,0 0-15,100-25 16,-51 50 0,-24-25-1,-99 0 1</inkml:trace>
  <inkml:trace contextRef="#ctx0" brushRef="#br0" timeOffset="124990.01">14909 5830 0,'0'0'0,"0"-25"141,-25 0-141,25 0 15,-25 1 1,1 24 0,-26-25-1,0 25 1,-24 25 0,74-1-16,-50 26 15,25 24 1,25 26-1,25-1 1,0 25 0,0-25-1,25 0 17,-50 1-17,24-26 1,-24 0-1,-24 1 1,-26-1 0,-25-49-1,1-25 1,0 0 0,49-25-16</inkml:trace>
  <inkml:trace contextRef="#ctx0" brushRef="#br0" timeOffset="125340.9">14438 6326 0,'0'0'0,"24"0"0,-24-25 47,25 25-31,25 0-16,-1 0 15,51-25 1,24 0-1,-50 1 1,-24 24 0,-25-25-1</inkml:trace>
  <inkml:trace contextRef="#ctx0" brushRef="#br0" timeOffset="128324.46">15554 5904 0,'-25'0'125,"25"25"-109,-25-25-16,1 50 16,-1-26-16,0 26 15,0 74 1,0 25 0,25-25-1,50 25 1,49-75-1,-24 1 1,24-51 0,-50-24-1,1 25-15</inkml:trace>
  <inkml:trace contextRef="#ctx0" brushRef="#br0" timeOffset="129324.11">16050 6127 0,'0'0'0,"-25"0"31,25-24 0,25 24-31,25 0 16,24 0 0,1 24-1,-26 26 1,-49 49-1,-25 25 1,-74-49 0,50-1-1,24-74 1,25-25 15,25 1-31,99-76 16,24 1-1,-24-50 1,-49 50 0,-26 49-1,-49 26 1,-49 48 0,-26 76-1,26 48 1,49-24-1,0-24 1,25-26 0,-25-49-16,49-25 15</inkml:trace>
  <inkml:trace contextRef="#ctx0" brushRef="#br0" timeOffset="129506.99">16894 6500 0,'0'0'0,"-25"74"31,25-49-31,-25 49 16,0 1 0,0-26-1,25-24-15</inkml:trace>
  <inkml:trace contextRef="#ctx0" brushRef="#br0" timeOffset="129823.47">16199 5830 0,'0'0'0,"-25"0"31,0-25-31,50 0 16,74 25-1,1 0 1,24-25-1,-25 25 1,-25 0 0,-49 0-1</inkml:trace>
  <inkml:trace contextRef="#ctx0" brushRef="#br0" timeOffset="130090.84">17216 6251 0,'25'0'46,"0"0"-30,24 0-16,-24 0 16,25 0-16,74-24 15,-25-1 1</inkml:trace>
  <inkml:trace contextRef="#ctx0" brushRef="#br0" timeOffset="130624.05">17861 6028 0,'0'0'0,"25"-25"16,-25 1 0,49-1-1,1 25 1,49 0-1,-24 25 1,-26 49 0,-49 0-16,-24 75 15,-51 0 17,-24-50-17,49-74 1,50 0-1,25-75 1,99-74 0,0-49-1,-25-1 1,-24 50 0,-75 99-1,0 0 1,-25 75-16,-49 24 15,24 50 1,25 0 0,50 0-1,0-49 17,24-50-17,-49 0-15</inkml:trace>
  <inkml:trace contextRef="#ctx0" brushRef="#br0" timeOffset="130840.45">18556 6450 0,'0'0'0,"24"-25"0,26 25 16,-25 0 0,-25 50-1,-25 49 1,0-25-1,25-24 17,50-50-17,49-50 1,-25-24-16</inkml:trace>
  <inkml:trace contextRef="#ctx0" brushRef="#br0" timeOffset="131173.62">17811 5780 0,'0'0'0,"0"-25"16,0 1 15,0-1-15,50 25-1,49-25 1,25 0-1,0 0 1,-74 25-16</inkml:trace>
  <inkml:trace contextRef="#ctx0" brushRef="#br0" timeOffset="131621.35">19002 5606 0,'0'0'0,"0"-24"31,25 24 0,0 0-31,0 24 16,49 51 0,0 49-1,-24 74 1,-25 1 0,-25 24-1,-50 0 1,1-74-1,24-74-15,-50 24 16,1-74 0,49 24-1,0-49 32</inkml:trace>
  <inkml:trace contextRef="#ctx0" brushRef="#br0" timeOffset="136844.92">15678 7566 0,'-25'0'31,"25"-25"-31,-25 25 31,25 25 1,0 0-32,25 25 15,-25-1-15,25 51 16,0-1-1,-25-25 1,0-49 0,49-25 15,-49-25-15</inkml:trace>
  <inkml:trace contextRef="#ctx0" brushRef="#br0" timeOffset="137141.29">16199 7665 0,'0'0'16,"25"0"-1,-50 0 1,25 25-1,-25 25-15,-24 24 16,-26 50 0,1 25 15,24-25-15,-24-25-1,49-49-15,25-25 16,0 0-1</inkml:trace>
  <inkml:trace contextRef="#ctx0" brushRef="#br0" timeOffset="137624.16">16472 8038 0,'-25'-25'31,"0"25"-31,25 25 47,25-25-31,0 0-16,24 0 15,51-25 1,-1 25 0,-74 0-1,0 25 1,-50 24-1,-25 50 1,25 1 0,0-26-1,1 1 17,-1-51-17</inkml:trace>
  <inkml:trace contextRef="#ctx0" brushRef="#br0" timeOffset="137958.01">17018 8013 0,'0'0'0,"24"0"31,-24-25-31,50 25 16,0 0 0,-1 74-1,-24 26 17,-50 48-17,0-48 1,1-51-1,24-24 1,24-25-16,100-49 16,75-1-1,-75 0 1</inkml:trace>
  <inkml:trace contextRef="#ctx0" brushRef="#br0" timeOffset="141758.03">15256 9129 0,'0'0'16,"0"-25"-1,-25 25 1,1 50 0,24-25-1,0 49 1,49 25-1,26-24 1,49-1 0,-99-74-16,-1 25 15,-24 0-15,0 24 16,-99 26 0,0-50-1,24-25 1</inkml:trace>
  <inkml:trace contextRef="#ctx0" brushRef="#br0" timeOffset="141925.57">15207 9303 0,'0'0'0,"49"-99"31,-24 49-31,0 25 15,0-24-15,24-1 16,1 25 0</inkml:trace>
  <inkml:trace contextRef="#ctx0" brushRef="#br0" timeOffset="142158.18">15876 9228 0,'0'0'0,"0"75"32,-24-50-32,-1 24 15,0 1 1,-25 123 0,26-73-16,-26 98 15,0 1 1,50-75-1,-24-75-15</inkml:trace>
  <inkml:trace contextRef="#ctx0" brushRef="#br0" timeOffset="142508.82">16050 9600 0,'0'0'0,"25"-24"32,-25-1-17,25 25 1,0 0 0,74 0-1,25 0 1,-50-25-1,-49 25 1,-25 50 0,-25 49-1,-24 25 1,49-50 0,-25-49-1,25 0-15</inkml:trace>
  <inkml:trace contextRef="#ctx0" brushRef="#br0" timeOffset="142791.84">16546 9650 0,'0'0'0,"25"-25"15,-25 0-15,25 25 31,-25 25-15,25 25 0,-25-1-16,0 26 15,24-1-15,-48 26 16,73-51 0,51-74-1,48-49 1,1-25-1,-99 74 1</inkml:trace>
  <inkml:trace contextRef="#ctx0" brushRef="#br0" timeOffset="143391.76">15157 10692 0,'0'-25'15,"-25"25"1,0 25 0,25 0-16,-24 24 15,24 1-15,-25 99 32,0-25-17,25-25 1,25-99-1</inkml:trace>
  <inkml:trace contextRef="#ctx0" brushRef="#br0" timeOffset="143642.12">15331 10866 0,'0'0'0,"74"-50"16,-49 50-1,0 0-15,0 25 16,-25 74-1,-25 25 1,0-25 0,25-74 15,25-25-15,49-49-1,25-1 1,1 0-16</inkml:trace>
  <inkml:trace contextRef="#ctx0" brushRef="#br0" timeOffset="143891.07">16174 10841 0,'0'0'0,"0"-25"16,0 50-1,-25 0-15,-24 74 16,-26 75 0,1 49-1,-1 0 17,1-49-17,49-75 1</inkml:trace>
  <inkml:trace contextRef="#ctx0" brushRef="#br0" timeOffset="144220.21">16224 11362 0,'0'0'0,"0"-50"16,25 50-16,-1 0 31,1-25-15,0 25-1,74-24 1,-24-1 0,-26 25-1,-49 74 1,-25 25-1,25 1 1,-24-1 0,-1-50-1</inkml:trace>
  <inkml:trace contextRef="#ctx0" brushRef="#br0" timeOffset="145925.48">16968 11263 0,'0'-25'109,"0"50"-78,-25-25-15,0 0-1,1 0 32,48-25 0,26 0-31,-25 25-1,0-25-15,-1 50 16,1 0-16,-25 74 16,-49 50-1,24-25 17,0-75-17,75-73 1,98-76-1,-24 1 1,-99 74-16</inkml:trace>
  <inkml:trace contextRef="#ctx0" brushRef="#br0" timeOffset="146608.04">14884 12304 0,'0'0'0,"0"-24"31,-25 73 0,25 1-31,0 24 16,0 26-1,-24 48 1,24-48 0,24-76-16</inkml:trace>
  <inkml:trace contextRef="#ctx0" brushRef="#br0" timeOffset="147091.73">15256 12478 0,'0'0'0,"0"-25"31,25 0-15,-25 1-1,0-1-15,25-50 16,-25 51 0,-25 48 15,0 1-15,-24 50-1,24 24 1,25 0-1,0-74-15,74 0 16,26 0 0,-26-1-1,-49-24 1,-25 25 0,-25 0-1,-49-25 1,-1 0-1,50 0 1,0-50 0,75-24 15,-25 24-31</inkml:trace>
  <inkml:trace contextRef="#ctx0" brushRef="#br0" timeOffset="147309.07">15678 12478 0,'0'0'0,"25"0"16,-25 25-1,0 25 1,-25 24 0,0 50-1,-24 25 1,24 0-1,0 0 1,25-125 0</inkml:trace>
  <inkml:trace contextRef="#ctx0" brushRef="#br0" timeOffset="147674.85">15951 12801 0,'25'-25'31,"-25"0"1,24 25-32,1 0 15,0 0-15,74-25 16,-24 0-1,-50 25 1,-1 0 0,-24 50 15,0 0-15,-24 24-1,24 0 1,-25 1-1,25-26 1</inkml:trace>
  <inkml:trace contextRef="#ctx0" brushRef="#br0" timeOffset="147958.35">16472 12701 0,'0'0'0,"25"-49"31,-25 24-15,24 25-1,-24 25-15,25 49 32,-50 50-17,1-25 1,24-24-1,24-100 1,76-49 0,49-26-1,-75 51 1</inkml:trace>
  <inkml:trace contextRef="#ctx0" brushRef="#br0" timeOffset="148675.28">14586 13892 0,'0'0'16,"0"-25"15,0 50-15,0 0 0,0 25-1,25 49 1,-25 25-1,0-50 1,25-49 0</inkml:trace>
  <inkml:trace contextRef="#ctx0" brushRef="#br0" timeOffset="149108.85">15033 13867 0,'0'0'0,"25"-24"16,-25-1-16,0 0 16,0 0 15,-25 0-15,-25 25-1,1 50 1,-1 74-1,25-50 1,75-24 0,49 0-1,-24-26 1,-26 26 0,-49-25 15,-25-25-31,1 0 15,-26 0 1,25-25 0,0-49 15,25 49-31,75-50 16,-26 26-1</inkml:trace>
  <inkml:trace contextRef="#ctx0" brushRef="#br0" timeOffset="149341.87">15380 13892 0,'25'0'0,"0"0"16,-50 50 0,0-1-1,1 51 1,-1 48-1,0-73-15,-50 123 16,26-24 15,-1-50-15,50-74-16</inkml:trace>
  <inkml:trace contextRef="#ctx0" brushRef="#br0" timeOffset="149674.79">15480 14314 0,'0'0'0,"0"-25"16,0 0-16,49 25 47,-24 0-47,49 0 15,1-25 1,-50 25 0,-25 25 15,0 50-15,-25 49-1,0-25 1,0 0-1,0-24 1</inkml:trace>
  <inkml:trace contextRef="#ctx0" brushRef="#br0" timeOffset="149942.29">15951 14239 0,'0'0'0,"0"-24"0,25 24 32,-25-25-17,0 50 1,0 49 0,0 50-1,-50 0 1,50-99-16,-25 0 15,100-75 1,74-24 0,-25-26-1</inkml:trace>
  <inkml:trace contextRef="#ctx0" brushRef="#br0" timeOffset="150558.63">14413 15331 0,'0'0'0,"0"25"47,0 0-31,0 24-16,-25 75 15,0 0 1,25-49-1,0-51 1</inkml:trace>
  <inkml:trace contextRef="#ctx0" brushRef="#br0" timeOffset="150808.82">14512 15529 0,'0'0'0,"25"-24"16,24-26-1,-24 50 1,25 25 0,-50 0-16,0 74 15,0 0 1,0-49 0,25-26-1,74-73 1,0-1-1,0 1 1,-74 49 0</inkml:trace>
  <inkml:trace contextRef="#ctx0" brushRef="#br0" timeOffset="151043.01">15231 15480 0,'0'0'0,"0"-25"16,25 25 0,-50 50-1,1 24 1,-26 75 0,0 49-1,-24-24 1,24-25-1,26-75 1</inkml:trace>
  <inkml:trace contextRef="#ctx0" brushRef="#br0" timeOffset="151392.09">15306 15852 0,'0'0'0,"25"-25"16,-25 0 15,25 25-31,-1 0 16,51-25 0,-1 1-1,-24 24 1,-25 0-1,-25 49 1,0 26 15,-25 24-15,25 0 0,-25 0-1,25-49 1</inkml:trace>
  <inkml:trace contextRef="#ctx0" brushRef="#br0" timeOffset="151675.66">15827 15678 0,'0'0'0,"0"-25"31,25 25-16,-1 25 1,-24 25 0,0-1-16,0 51 31,-24-26-15,24-49-1,74-25 1,25-74-1,1-1 1,-51 50 0</inkml:trace>
  <inkml:trace contextRef="#ctx0" brushRef="#br0" timeOffset="152342.15">14363 16571 0,'-25'-24'16,"1"24"0,24 24-1,-25 1-15,25 25 16,25 49 0,24 0-1,1-24 1,24-26-1,-49-24-15,-25 25 16,-25-1 15,0-24-15,-24-25-16</inkml:trace>
  <inkml:trace contextRef="#ctx0" brushRef="#br0" timeOffset="152492.89">14264 16671 0,'0'0'0,"25"-75"15,0 50 1,-1 1 0,26 24-16,0-25 15</inkml:trace>
  <inkml:trace contextRef="#ctx0" brushRef="#br0" timeOffset="152759.03">14909 16695 0,'0'0'0,"0"25"16,-25 0-1,0 49 1,1 26 0,24-26-16,-50 75 15,-24 0 1,24 0 0,25-50-1,0-74 1</inkml:trace>
  <inkml:trace contextRef="#ctx0" brushRef="#br0" timeOffset="153388.04">14909 17216 0,'0'0'15,"25"-24"-15,0-1 16,24 0-1,1 25 1,-25 0 0,-1 50-1,1-1 1,-25-24 0,50-25-1,-25 0 1,24-25-1,1 0 1,-25 25 0,0 0 15,-1 0 0,-24 25 63,-24 0-94,24 0 16,-25 0-16,0-1 15,0 1-15,25 0 16,-50 49-1,26-74 1,48 0 62,-24-24-62,25 24-16,-25-25 15</inkml:trace>
  <inkml:trace contextRef="#ctx0" brushRef="#br0" timeOffset="153892.41">15107 17117 0,'0'0'0,"-24"0"15,-1 0 1,25 25 31,0 0-32,0 0 1,74-25 0,-49 0-16,74-25 15,-49 25 1,-25 0 0,-25 25 15,-25 74-16,-25 25 1,-24 0 0,24 25 15,25-50-15,1-74-1,24 0-15</inkml:trace>
  <inkml:trace contextRef="#ctx0" brushRef="#br0" timeOffset="154191.94">15480 17192 0,'0'0'0,"24"-25"15,-24 0 1,0 50 0,25 0-1,-25 49 1,0 25 0,0-49-1,0-25 1,75-50-1,73-50 1,-24-24 0,-74 50-16</inkml:trace>
  <inkml:trace contextRef="#ctx0" brushRef="#br0" timeOffset="154775.92">14090 17837 0,'0'0'15,"-24"0"1,48 0 0,1 0 15,-25 24-31,25 51 16,0 24-1,-25-25 1,25-49-1</inkml:trace>
  <inkml:trace contextRef="#ctx0" brushRef="#br0" timeOffset="155008.46">14537 17886 0,'0'-25'16,"25"25"-16,-50 25 31,25 25-31,-25-1 16,-25 100-1,-24 25 1,24-25 0,26-75-1</inkml:trace>
  <inkml:trace contextRef="#ctx0" brushRef="#br0" timeOffset="155391.87">14512 18233 0,'-25'-24'15,"25"-1"1,25 25 31,0 0-47,0 0 16,49 0-1,-24 0 1,-25 0-1,-1 0-15,1 0 16,0 25 15,-25 49-15,-25 0 0,0 1-1,1-1 1,-1-49-1</inkml:trace>
  <inkml:trace contextRef="#ctx0" brushRef="#br0" timeOffset="155693.32">14909 18233 0,'25'-24'15,"-25"-1"1,25 25 0,-1 0-1,-24 49 1,25 26 0,-50 24-1,25-49 1,0-26-1,50-24 1,99-173 0,-50 49-1</inkml:trace>
  <inkml:trace contextRef="#ctx0" brushRef="#br0" timeOffset="156842.07">18928 7492 0,'25'-25'16,"-1"25"15,-24 25-15,25 24-16,0 1 15,0 124 1,0 74 0,-25-99-16,49 198 15,1 75 1,24 74-1,-49 25 17,-25 0-17,0 0 1,0 24 0,0 26-1,-25 24 1,-74 26-1,0-26 1,0 199 0,99-323-1,0-49 1,-25-25 0,25-25-1,-25-74 1,25-26-1,-25-23 1,0-51 15,0-49-15,1-100-16</inkml:trace>
  <inkml:trace contextRef="#ctx0" brushRef="#br0" timeOffset="170793.07">21805 6524 0,'25'-24'16,"-50"24"15,25 24 31,0 26-46,0 0-16,0 24 16,0-24-1,25 49 1,0-74 0,49-25-1,26-50 1,-1-49-1,-25-25 1,-49-25 0,-25 0-1,0 75-15,-25 24 16,25 25 0,0 124 15,0 75-16,25 0 17,25-75-17,-1-49 1,1-50 0,24-75-1,-49-74 1,0-49-1,-25 123-15,0 1 16,0 124 15,-25 98-15,50 51 0,-25-25-1,50-50 1,-26-50-1</inkml:trace>
  <inkml:trace contextRef="#ctx0" brushRef="#br0" timeOffset="172592.9">22922 7020 0,'24'0'32,"-48"0"30,24 50-62,-25 0 16,0-1-16,0 26 15,-24-1-15,-26 50 16,50-25 15</inkml:trace>
  <inkml:trace contextRef="#ctx0" brushRef="#br0" timeOffset="172827.5">22698 7269 0,'0'0'0,"0"-25"0,-24 25 31,73 25 0,-49-1-15,25 26-16,25 24 15,-1-24 1,-24 0 15,0-26-31</inkml:trace>
  <inkml:trace contextRef="#ctx0" brushRef="#br0" timeOffset="172993.48">23095 7417 0,'0'0'15,"25"25"1,-25 50 0,25 24-1,-25 25 1,25-50 0</inkml:trace>
  <inkml:trace contextRef="#ctx0" brushRef="#br0" timeOffset="173260.84">22698 6971 0,'0'0'0,"-24"-25"15,24 0-15,-25 25 16,50 0 15,-1 0-15,26 0 0,0 0-16,-1 0 15,1 0-15</inkml:trace>
  <inkml:trace contextRef="#ctx0" brushRef="#br0" timeOffset="173460.32">23219 7219 0,'0'0'0,"0"25"16,0 0-1,25-25 1,0 24 0,25-24-1,-1 0-15,1-24 16</inkml:trace>
  <inkml:trace contextRef="#ctx0" brushRef="#br0" timeOffset="173728.85">23889 6946 0,'0'0'16,"25"0"0,-25 25-1,-25 0-15,25-1 16,0 26-1,-25 0-15,0 74 16,-24 25 0,-1-50-1,25-25 1,25-49 0</inkml:trace>
  <inkml:trace contextRef="#ctx0" brushRef="#br0" timeOffset="173960.16">23715 7169 0,'0'0'0,"25"-24"0,-25-1 16,-25 0 0,50 50 15,0 0-16,0 74 1,24 0 0,-24-25-1,0 1 1</inkml:trace>
  <inkml:trace contextRef="#ctx0" brushRef="#br0" timeOffset="174144.04">24137 7442 0,'0'0'16,"0"25"-16,0 0 15,-25 74 1,25-25 0,0-49-1,75-50 1,-1-49-1</inkml:trace>
  <inkml:trace contextRef="#ctx0" brushRef="#br0" timeOffset="174414.51">23517 6872 0,'0'0'0,"-25"-25"0,25 0 15,0 0 1,25 25 15,0-25-31,24 25 16,125-49-1,-25 24 1</inkml:trace>
  <inkml:trace contextRef="#ctx0" brushRef="#br0" timeOffset="174743.66">24857 7020 0,'-25'0'31,"0"0"-16,25 25-15,25-25 32,0 0-32,-1 0 15,1 0 1,25-25-16,-1 25 16,-24-24-1</inkml:trace>
  <inkml:trace contextRef="#ctx0" brushRef="#br0" timeOffset="174895.05">24881 7318 0,'-24'75'15,"48"-150"-15,-73 174 16,49-74 0,25 0-1,49-50 1,50-24-1</inkml:trace>
  <inkml:trace contextRef="#ctx0" brushRef="#br0" timeOffset="176109.87">26593 6251 0,'0'0'0,"25"0"0,-25-24 16,25 24 15,-75 24 0,-24 1-15,-1 0 0,-123 49-1,-1 1 1,50-25 0,125-26-16,-1-24 15,0 0 1,25 25-16,25 0 15,24 0 1,51 0 0,24-25-1,0 49 1,0 1 0,-25-1 15,-49 26-16,-26-1-15,1-24 32,-50 74-17,-24-50 1,-50 1 0,-25 49-1,0 0 1,24-25-1,51 0 1,24-49 0,0-50-1,50 25 1,124-50 15,-50 0-31,199-25 31,-224 50-15,50-24 0,-25-1-1,-49 25 1</inkml:trace>
  <inkml:trace contextRef="#ctx0" brushRef="#br0" timeOffset="177177.68">27288 6599 0,'0'-25'62,"-25"75"-46,25-1-16,-25 1 15,-25 123 1,26 1 0,24 25-1,49-75 1,50-50-1,25-74 1,-49-25-16</inkml:trace>
  <inkml:trace contextRef="#ctx0" brushRef="#br0" timeOffset="177644.31">27734 6896 0,'0'0'0,"-25"0"0,25-24 16,-24 24-16,24-25 47,24 25-31,51 0-1,-26 74 1,-49 1-1,-24 24 1,-26-25 0,25-74-1,50-24 1,25-76 0,-1 1-1,-24 0 1,0 49-1,-25 75 17,-25 0-17,25 24 1,-25 51 0,25-1-1,25-74-15,25 24 16,-26-24-16,76 0 15</inkml:trace>
  <inkml:trace contextRef="#ctx0" brushRef="#br0" timeOffset="177844.32">28305 7020 0,'0'0'0,"25"0"31,-1 0-15,1 0 0,25 0-1,49 0 1,0-24-16</inkml:trace>
  <inkml:trace contextRef="#ctx0" brushRef="#br0" timeOffset="178410.18">28330 7219 0,'-25'-25'16,"0"50"31,50 0-47,-25 0 15,0-1-15,0 1 16,0 0 0,-25 49-1,25 1 1,0-50-1</inkml:trace>
  <inkml:trace contextRef="#ctx0" brushRef="#br0" timeOffset="179227.98">28875 6896 0,'0'-24'0,"25"24"16,-25-25 0,25 25-1,0-25 1,0 25-16,-1 0 15,1 25 1,0 24 0,0 26-1,-50 49 1,0-50 0,-24-49-1,73-25 16,-24-49-15,50-51 0,0-49-1,-1 75 1,-24 49 0,-25 0-1,-25 75 1,0 24-1,1 50 1,-1-24 0,50-26-1,-1-49 1,1-25-16</inkml:trace>
  <inkml:trace contextRef="#ctx0" brushRef="#br0" timeOffset="179444.24">29347 7120 0,'24'0'31,"-24"25"-15,0 24 0,-24 1-1,48-1 1,-24-24-1,50-50 1,0 1 0,-26-51-1</inkml:trace>
  <inkml:trace contextRef="#ctx0" brushRef="#br0" timeOffset="179777.55">29570 6624 0,'0'0'0,"0"-25"31,25 25-15,0 0-1,-1 74 1,26 25 0,-25 25-1,-25 50 1,-75 0 0,1-50-1,-25-25 1,49-74-1</inkml:trace>
  <inkml:trace contextRef="#ctx0" brushRef="#br0" timeOffset="180160.93">28776 6599 0,'0'-25'16,"50"25"15,-26-25-15,1 50-16,25-25 15,24 0 1,-24 0-1,-25 0-15</inkml:trace>
  <inkml:trace contextRef="#ctx0" brushRef="#br0" timeOffset="180461.58">27858 6599 0,'25'0'62,"0"-25"-46,24 25-16,1 0 15,24-25-15,75 0 16</inkml:trace>
  <inkml:trace contextRef="#ctx0" brushRef="#br0" timeOffset="181077.63">30537 6574 0,'0'-25'16,"-24"0"0,24 1-1,-25 24-15,0 0 16,-25 24-1,-24 76 1,24 24 0,25 24-1,25 1 1,50 25 0,0 24-1,-1 26 16,-49-75-15,-24-75 0,-1-24-1,0-50 1</inkml:trace>
  <inkml:trace contextRef="#ctx0" brushRef="#br0" timeOffset="181261.19">30215 7417 0,'0'-24'0,"0"48"0,0-73 16,0 24-1,25 0 1,74 0 0,25-24-1,-50 24 1</inkml:trace>
  <inkml:trace contextRef="#ctx0" brushRef="#br0" timeOffset="181578.52">31133 6673 0,'25'0'0,"-50"0"0,50-25 15,-25 1 1,-25 24 0,25 24-16,-75 51 15,26 49 1,24 74 0,0 1-1,25-26 1,25-24 15,0-25-15,24-74-1,-24-50-15</inkml:trace>
  <inkml:trace contextRef="#ctx0" brushRef="#br0" timeOffset="182061.82">31282 7045 0,'0'0'15,"0"-49"17,0 24-32,24 25 0,26-25 15,-25 0 1,24 25-16,1 0 15,0 75 17,-75 24-17,-50 0 1,51-49 0,24-25-1,24-25 1,26-75-1,24-24 1,-24 24 0,-75 75 15,-24 50-15,24 49-1,0 1 1,50 48 15,24-98-15,-24-50-16</inkml:trace>
  <inkml:trace contextRef="#ctx0" brushRef="#br0" timeOffset="182229.31">31852 7393 0,'0'0'0,"0"24"15,0 1 1,0 74 0,0-24-1,0-26 1,-25 1-16,25-25 16</inkml:trace>
  <inkml:trace contextRef="#ctx0" brushRef="#br0" timeOffset="182494.07">31455 6648 0,'0'0'0,"-25"-49"15,1 49 1,-1 0 0,25-25-1,74 25 1,25 0 0,1 0-1</inkml:trace>
  <inkml:trace contextRef="#ctx0" brushRef="#br0" timeOffset="182694.05">31927 7020 0,'0'0'15,"0"25"-15,-25-25 16,0 50-1,75-50 1,24 0 0,-24-25-1</inkml:trace>
  <inkml:trace contextRef="#ctx0" brushRef="#br0" timeOffset="183194.04">32323 6772 0,'0'0'0,"25"0"16,0 0-1,0 0 1,25 0 0,-26 25-1,1 50 1,-74-1-1,24 25 1,-25-24 0,25-26-1,0-24 1,50-25 0,25-74-1,24-50 1,1 0-1,-50 74 1,-1 25 0,-73 25 15,24 75-15,-25-1-1,26 0 1,24 1-1,24-25 1,1-26 0,0-24-16</inkml:trace>
  <inkml:trace contextRef="#ctx0" brushRef="#br0" timeOffset="183410.74">32770 7169 0,'0'25'16,"0"0"0,0 0-1,-25 49 1,0-24 0,25-25-1,0-1 1,75-48-1,-50-1-15</inkml:trace>
  <inkml:trace contextRef="#ctx0" brushRef="#br0" timeOffset="183644">32448 6500 0,'0'0'15,"-25"-50"1,50 25 0,24 25-1,75-25 1,-49 25-16,-26 0 0</inkml:trace>
  <inkml:trace contextRef="#ctx0" brushRef="#br0" timeOffset="183927.59">33092 6375 0,'0'0'0,"25"0"31,-25 25-15,25 0-16,0 25 16,-25-1-1,50 100 1,-26-50-16,26 125 16,-50-1-1,-99 25 1,-50-25-1,25-74 1,49-99-16</inkml:trace>
  <inkml:trace contextRef="#ctx0" brushRef="#br0" timeOffset="196346.11">25551 9377 0,'0'0'0,"-25"25"16,1-25-16,24-25 31,24 25 0,1 0-15,0 0-16,25 0 31,24 0-15,25-25-1,-74 25 1</inkml:trace>
  <inkml:trace contextRef="#ctx0" brushRef="#br0" timeOffset="196528.95">25576 9526 0,'0'0'0,"-25"74"31,25-49-15,25-25 0,0 25-16,99-25 15,49-50 1,-49 50-1</inkml:trace>
  <inkml:trace contextRef="#ctx0" brushRef="#br0" timeOffset="197012.41">26494 9204 0,'0'0'0,"0"-25"31,0 0-15,25 0 0,24 25-16,75-25 15,-24 25 16,-76 50-15,-73 74 0,24-74-16,-74 49 15,74-99 1,99-25 15,1 25-15,-1 0-1,-49 25 1,0 49 0,-25-24-1,-50 24 1,1-24 0,-26-1-1,25-49 1</inkml:trace>
  <inkml:trace contextRef="#ctx0" brushRef="#br0" timeOffset="197188.27">27213 9501 0,'0'0'0,"0"25"31,0 0-15,0 0 15</inkml:trace>
  <inkml:trace contextRef="#ctx0" brushRef="#br0" timeOffset="197778.95">27883 9055 0,'0'0'15,"25"-50"1,-50 25 15,0 25-31,-24-25 16,-75 50-1,49-25 1,26 25 0,49 25-1,0-1 1,24 1 0,1 24-1,0 1 1,25 24 15,-50-49-15,-25-26-1,50-48 1,-1-1 0,76-25-1,-26 1 1,0 49-1,-24 0 1,0 49 0,-1 26-1,-49-1 1,-25 0 0,-74 26-1,-25-26 16,-25-49-31</inkml:trace>
  <inkml:trace contextRef="#ctx0" brushRef="#br0" timeOffset="199329.1">19796 11411 0,'0'0'0,"0"-24"31,-25 73 1,25-24-17,-74 99 1,-1 99 15,50-148-31,25-26 0,0 75 16,100-49 15,-1-75-15,25 0-1,-25-75 1,-24-24 0,-51-25-1,-24 0 1,-49 25-1,-26 24 1,26 51 0,-1-1-1,1 25 1,123 0 15,50 0 0,0-50-15,-25 1 0,-24-1-1,-50 0-15</inkml:trace>
  <inkml:trace contextRef="#ctx0" brushRef="#br0" timeOffset="199911.99">20441 10990 0,'0'0'0,"0"-25"0,25 25 47,0 0-32,24 49 1,-24 100 0,-50-49-1,0-1 1,25-74 0,0-1-1,75-73 1,49-1-1,-25 1 1</inkml:trace>
  <inkml:trace contextRef="#ctx0" brushRef="#br0" timeOffset="200413.4">20466 12205 0,'0'0'16,"0"-25"15,-25 50-15,25 0-1,-25 49 1,-49 50 0,24-24-1,-24-1 1,49-49-1,25-26 1</inkml:trace>
  <inkml:trace contextRef="#ctx0" brushRef="#br0" timeOffset="200645.77">20218 12404 0,'0'-25'31,"0"50"0,24 24-15,1-24-16,0 25 16,25-1-1,-1 1 1,-49 0-1</inkml:trace>
  <inkml:trace contextRef="#ctx0" brushRef="#br0" timeOffset="200844.55">20615 12602 0,'49'25'31,"-49"0"-31,25 24 15,-25-24 1,25 124 0,-25-75-1,0-24 1</inkml:trace>
  <inkml:trace contextRef="#ctx0" brushRef="#br0" timeOffset="201129.88">20094 12081 0,'-25'0'0,"50"0"0,-25 0 47,24 0-47,1 0 15,0 0-15,25 0 16,24 0 0,-24 0-16,-1-25 15,26 25 1</inkml:trace>
  <inkml:trace contextRef="#ctx0" brushRef="#br0" timeOffset="201334.08">20763 12379 0,'25'25'16,"0"-1"-1,0-24 1,0 0 0,49 0-1,25-24 1,-49-1-16</inkml:trace>
  <inkml:trace contextRef="#ctx0" brushRef="#br0" timeOffset="201596.36">21607 12131 0,'0'-25'0,"0"50"0,0-25 31,25 25-15,-50 24-1,0 50 1,-25 50 0,-24 0-1,49-99-15,-24 24 16,49-24 0</inkml:trace>
  <inkml:trace contextRef="#ctx0" brushRef="#br0" timeOffset="201847.91">21408 12304 0,'0'0'0,"0"-24"0,-24-1 32,48 50-1,-24-1-16,50 51 1,-25-26-16,0 26 16,24-1-1,-24 1 1</inkml:trace>
  <inkml:trace contextRef="#ctx0" brushRef="#br0" timeOffset="202045.65">21731 12652 0,'0'0'0,"25"0"16,-25 25 0,25-1-1,-25 26 1,0 24 0,24-49-1,1-25-15,50 0 31,-1-49-15,-49 24-16</inkml:trace>
  <inkml:trace contextRef="#ctx0" brushRef="#br0" timeOffset="202296.01">21309 12056 0,'0'0'0,"-25"-49"16,1 24-16,24 0 31,24 25-31,26-25 31,74 25-15,25-24-16</inkml:trace>
  <inkml:trace contextRef="#ctx0" brushRef="#br0" timeOffset="202728.84">22550 12106 0,'0'0'0,"24"0"62,1 0-46,0 0-16,25 0 16,-1 0-16,-24 0 15,49-25 1,-49 25 0</inkml:trace>
  <inkml:trace contextRef="#ctx0" brushRef="#br0" timeOffset="202928.52">22674 12329 0,'0'0'0,"-50"25"16,50 0-16,0 0 16,0-1-1,74 1 1,26-25-1,-1-25 1,-50 1-16</inkml:trace>
  <inkml:trace contextRef="#ctx0" brushRef="#br0" timeOffset="206179.11">23864 11709 0,'25'-25'16,"-50"25"77,0 0-77,1 25 0,-26-25-1,0 25-15,1 0 16,-26 0-16,-24 24 16,25-24-1,24-25 16,50 25-15,-25-25-16,50 0 16,50-25-1,24 50 1,0 0 0,0-1-1,-24 26 1,-51 24-1,1-24 1,-25 24 0,0 1-1,-49 24 1,-26-25 0,-49 51 15,50-76-16,24 26 1,25-51 0,25 26-1,50-25 1,49 0 0,50-25-1,0-25 1,0 25-1,-75-25 1,-49 25 0</inkml:trace>
  <inkml:trace contextRef="#ctx0" brushRef="#br0" timeOffset="207012.24">24658 11932 0,'0'-24'16,"25"-1"-16,-25 0 47,-25 25-32,0 25-15,25 24 16,-49 125-1,24 0 1,25 24 0,0-49-1,50-75 1,-1-24 0,75-50-1,-99-25 1</inkml:trace>
  <inkml:trace contextRef="#ctx0" brushRef="#br0" timeOffset="207563.14">24906 12205 0,'0'0'0,"0"-49"15,0 24 1,0 0 0,50 25-1,24-25 1,1 50 0,-26 49-1,-49 50 16,-25 0-15,-24-49 0,24-25-1,0-50 1,25-50 0,50-49-1,-1-1 1,-24 51-16,25-26 15,-25 1 1,-25 99 31,-25 0-31,25 24-16,-25 50 15,25-24 16,25-1-15,24-24 0,-24-25-16</inkml:trace>
  <inkml:trace contextRef="#ctx0" brushRef="#br0" timeOffset="207745.76">25477 12503 0,'25'0'15,"-1"50"1,-24-1 0,25 50-1,-25-24 1,-25-1 0,25-49-1</inkml:trace>
  <inkml:trace contextRef="#ctx0" brushRef="#br0" timeOffset="208096.04">25080 11759 0,'0'0'16,"0"-25"-16,0 50 31,25-25-16,24 0 1,50 0 0,-24-25-1,-50 25 1</inkml:trace>
  <inkml:trace contextRef="#ctx0" brushRef="#br0" timeOffset="208346.39">25526 12230 0,'25'0'47,"0"25"-47,0-25 16,24 0-16,-24 0 15,25-25 1,49 25 0</inkml:trace>
  <inkml:trace contextRef="#ctx0" brushRef="#br0" timeOffset="208862.97">26047 12032 0,'0'0'0,"25"-25"16,-25 0 0,25 25-1,49 50 16,26-1-15,-76 50 0,-24 25-1,-24 0 1,-1-74-16,-25 0 16,50-75 15,25-50-16,49-49 1,1 0 0,-26 50-1,-24 0 1,-50 98 31,25 1-32,-24 50 1,24 24 0,24 0-1,1-25 1,25-24 0,-25-25-16</inkml:trace>
  <inkml:trace contextRef="#ctx0" brushRef="#br0" timeOffset="209079.27">26742 12404 0,'0'0'15,"25"-25"1,0 74 0,-25-24-16,0 50 31,0 24-16,-25-49 1,50-26 0,24-73-1,1-1 1</inkml:trace>
  <inkml:trace contextRef="#ctx0" brushRef="#br0" timeOffset="209379.55">26147 11908 0,'0'0'15,"24"-50"1,1 25 0,0 0-1,49 25 1,1-24 0,-26 24-1,-24 0-15</inkml:trace>
  <inkml:trace contextRef="#ctx0" brushRef="#br0" timeOffset="209678.92">26866 11784 0,'25'0'15,"0"0"16,-1 24-15,1 1 0,50 74-1,24 25 1,-74-49-16,49 74 16,-74 49-1,-25-24 1,-24-50-1,-26-25 1,26-99 0</inkml:trace>
  <inkml:trace contextRef="#ctx0" brushRef="#br0" timeOffset="209997.24">27337 11511 0,'0'0'0,"50"-50"16,-1 25-1,-24 25 1,0 99-1,-25 25 1,-25 1 0,25-76-1,75-49 1,49-25 0,-50-24-16,50-26 15</inkml:trace>
  <inkml:trace contextRef="#ctx0" brushRef="#br0" timeOffset="210496.58">28032 11883 0,'0'-50'16,"0"25"0,-25 25-1,0 25 1,25 25 0,-25 49-1,1 25 1,24-50-16,24 75 15,-24 25 1,50-25 0,-25-25-1,-50-25 1,-25-49 0,1-26-1</inkml:trace>
  <inkml:trace contextRef="#ctx0" brushRef="#br0" timeOffset="210680.19">27809 12528 0,'0'0'16,"0"-25"-16,24 25 15,-24-25-15,25 0 16,74 25-1,25-49 1,-49 24 0</inkml:trace>
  <inkml:trace contextRef="#ctx0" brushRef="#br0" timeOffset="210929.22">28627 11957 0,'0'0'0,"25"-25"15,-25 1 1,-50 73 0,1 26-1,24 73 1,0 1 0,25 25-1,25-25 1,0-75-1,24-49 1,1-50-16</inkml:trace>
  <inkml:trace contextRef="#ctx0" brushRef="#br0" timeOffset="211396.39">28875 12329 0,'25'-49'15,"-50"98"-15,50-123 16,0 74-16,0-25 16,0 0-1,49 0 1,-24 25 0,-1 50-1,-49-25-15,0 74 16,-74 25-1,24-49 1,25-75 15,75-50-15,24-99 15,1 25-15,-50 50-1,-25 98 17,-25 51-17,25-26 1,-25 51 0,25-51-16,25 51 15,-25-51 1,0-24-1</inkml:trace>
  <inkml:trace contextRef="#ctx0" brushRef="#br0" timeOffset="211582.93">29446 12528 0,'49'49'31,"-49"-24"-31,0 0 15,0 49 1,0 26 0,0-76-1,0 26-15,0-25 16</inkml:trace>
  <inkml:trace contextRef="#ctx0" brushRef="#br0" timeOffset="211880.78">29123 12032 0,'0'-25'0,"0"50"0,-24-50 16,48 0 31,1 25-47,0 0 16,25 0-16,-26-25 15,26 25-15,-25 0 16</inkml:trace>
  <inkml:trace contextRef="#ctx0" brushRef="#br0" timeOffset="212263.71">29694 12280 0,'0'0'0,"-25"0"16,0 0-16,50 0 47,0-25-47,49 25 31,50-25-31</inkml:trace>
  <inkml:trace contextRef="#ctx0" brushRef="#br0" timeOffset="212763.26">30215 12032 0,'0'0'0,"0"-25"0,25 25 16,-1 0-1,26 25 1,25-1 0,-26 51-1,-24 49 1,-75 0 0,1-25-1,-1-49 16,75-75-15,25 0 0,-1-25-1,75-74 1,-49 50-16,-1-75 16,-49 100-1,-25 24 1,-25 25-1,0 49 1,-24 51 0,49 24-1,24-25 1,1 0 0,25-49-1,-25-50 1</inkml:trace>
  <inkml:trace contextRef="#ctx0" brushRef="#br0" timeOffset="212996.2">31009 12453 0,'0'0'0,"0"25"31,25 25-15,-25-1-1,-25 26 1,0-26 0,75-49 15,-26 0-31,1-24 16,-25-1-16,25 0 15</inkml:trace>
  <inkml:trace contextRef="#ctx0" brushRef="#br0" timeOffset="213280.12">30413 11833 0,'0'0'0,"0"-25"16,-24 25-1,24-24 1,49 24 0,-24 0-16,74-25 15,50 25 16,-75 25-31</inkml:trace>
  <inkml:trace contextRef="#ctx0" brushRef="#br0" timeOffset="213580.27">31207 11808 0,'0'0'0,"25"0"15,0 0 1,0 25-16,24 74 16,26 1-1,-51 24 1,1 0 0,-25 24-1,-25 1 16,-24-25-15,24 0 0,-74-49-1,74-26-15,-25-24 0</inkml:trace>
  <inkml:trace contextRef="#ctx0" brushRef="#br0" timeOffset="-212116.07">23790 14413 0,'0'0'0,"-25"0"16,50 0 93,24 0-109,1-25 16,25 25-16,-26 0 15,26-25 1,-1 25 0,-49 0-1,0 0 1</inkml:trace>
  <inkml:trace contextRef="#ctx0" brushRef="#br0" timeOffset="-210132.35">24981 14388 0,'0'0'0,"0"-25"63,0 75-48,0 0 1,0-25-16,0-1 16,24 51-1,1-50 1,0-1-16,74-24 16,-24-24 15,-1-51-16,-24 1 1,-25-26 0,-25 26-1,-25 24 1,50 75 15,24 74-15,-24 26-1,49-76 1,-49-24-16,25 0 16,-1-50-1,-24-49 1,25-51 0,-25 1 15,-25 75-16,24 49 1,1 124 0,0 0-1,0 0 1,0-50 0,-1-49-16</inkml:trace>
  <inkml:trace contextRef="#ctx0" brushRef="#br0" timeOffset="-209750.41">26419 14686 0,'25'0'0,"-25"-25"16,0 0 0,-25 50 15,25 0-16,-49 49 1,-1 50 0,1-49-1,-1-26 1,25-24 0</inkml:trace>
  <inkml:trace contextRef="#ctx0" brushRef="#br0" timeOffset="-209532.72">26171 14785 0,'0'0'0,"0"-49"32,0 73-17,25 1-15,-25 0 16,50 49-1,-25 1 1,24-26 0,-49-24-1,25-25 1</inkml:trace>
  <inkml:trace contextRef="#ctx0" brushRef="#br0" timeOffset="-209366.58">26568 14934 0,'25'0'16,"0"25"-16,-25 0 15,0 24 1,0 26 0,0-1-1,0 1 1</inkml:trace>
  <inkml:trace contextRef="#ctx0" brushRef="#br0" timeOffset="-209133.1">26816 14884 0,'50'0'78,"-25"0"-78,49-24 16,-24 24-16,-1 0 0</inkml:trace>
  <inkml:trace contextRef="#ctx0" brushRef="#br0" timeOffset="-208883.77">27412 14711 0,'0'25'47,"-25"-1"-47,25 26 15,0 0 1,-50 49 0,50-50-16,-74 76 15,24-26 1,25-74 0</inkml:trace>
  <inkml:trace contextRef="#ctx0" brushRef="#br0" timeOffset="-208650.05">27238 14884 0,'0'-24'0,"25"24"31,-25 24-15,0 1-1,25 25 1,-1 24 0,1 1-1,25-50 1,-25 24 0</inkml:trace>
  <inkml:trace contextRef="#ctx0" brushRef="#br0" timeOffset="-208483.54">27536 15182 0,'0'0'0,"25"25"0,-25 0 16,24-25-1,1 49 1,0-24 0,-25 0 15,25 0-16</inkml:trace>
  <inkml:trace contextRef="#ctx0" brushRef="#br0" timeOffset="-208232.34">27337 14587 0,'0'0'15,"-25"-25"1,25 0 0,25 0-1,0 25 1,49-24-16</inkml:trace>
  <inkml:trace contextRef="#ctx0" brushRef="#br0" timeOffset="-207948.09">26345 14488 0,'0'0'0,"-25"0"15,50 0 1,0-25-1,24 0 1,100 0-16</inkml:trace>
  <inkml:trace contextRef="#ctx0" brushRef="#br0" timeOffset="-206749.95">27809 13892 0,'0'0'0,"-25"0"16,50 0 30,-1 0-46,51-25 16,24 1 0,-49-1-1,-26 25 1,1 25 0,25 24 15,-50 1-16,25 49 1,0 0 0,-1 25-1,-24-25-15,0 50 16,25 0 0,-25-25-1,-25 25 1,1-50-1,24 1 1,-25-26 0,25-24-1,0-26 1</inkml:trace>
  <inkml:trace contextRef="#ctx0" brushRef="#br0" timeOffset="-205932.9">25204 13867 0,'0'0'16,"-75"0"-16,26 25 31,-26-25-16,1 25 1,24 0 0,1-25-1,24 25 1,0-1 0,0 26-1,1-25-15,-1 49 16,25 1-1,0 49 1,25 0 0,24 49-1,-24 75 17,-25 25-17,0-49 1,0-51-1,0-49 1,25-74 0,24-25-16</inkml:trace>
  <inkml:trace contextRef="#ctx0" brushRef="#br0" timeOffset="-205399.1">28627 13594 0,'0'0'0,"25"25"63,-25 0-63,-25 25 16,25-1-16,-25 26 15,25-50 1,0 49-1,50-74 1,24-25 0,50 0-1,-74 1 1,-50-1-16</inkml:trace>
  <inkml:trace contextRef="#ctx0" brushRef="#br0" timeOffset="-204749.98">22500 16943 0,'0'0'0,"0"-24"31,0-1 0,25 25-31,0 0 16,49-25 0,75 0-1,0-24 1,-75 24 0,-49 25-1</inkml:trace>
  <inkml:trace contextRef="#ctx0" brushRef="#br0" timeOffset="-204582.92">22599 17241 0,'0'0'0,"-25"25"16,75-25-1,0 0 1,123-74-1,26-1 1</inkml:trace>
  <inkml:trace contextRef="#ctx0" brushRef="#br0" timeOffset="-190065.73">24187 16472 0,'-25'-25'16,"50"25"15,0 0-15,24-25-16,1 25 15,-1 0-15,26 25 32,-50 25-17,-1 49 1,-24 0-1,-49 25 1,-1-24 0,25-51-1,25-24 1,-24-25-16,24 25 16,49-50-1,50 0 1,1-24-1,-26-1 1,1 0 0</inkml:trace>
  <inkml:trace contextRef="#ctx0" brushRef="#br0" timeOffset="-189465.38">25402 16249 0,'0'0'16,"0"-25"-16,-24 25 15,-26-25 1,-25 50-1,1 25 1,49-50 0,0 24-1,25 1 48,0 0-63,0 0 15,25 74 1,0 0 0,-25-24-1,0-26 1,0-24 0,25-25-1,0-49 1,49-1-1,1 0 1,-26 50-16,-24 0 16,25 50-1,-26 24 17,1 26-17,-74 24 1,-26-25-1,1-74-15</inkml:trace>
  <inkml:trace contextRef="#ctx0" brushRef="#br0" timeOffset="-189115.02">24137 17291 0,'0'0'0,"25"0"47,0 25-32,24-25 1,125 0-1,124-25 1,49-25 0,-24 1-1,-100 24 1,-149 0-16,1 25 16,-100 0 15</inkml:trace>
  <inkml:trace contextRef="#ctx0" brushRef="#br0" timeOffset="-188814.83">24857 17613 0,'-25'0'16,"0"25"-16,25 0 47,25 0-47,-25-1 16,0 76-1,0-1 1,0 0-1,0-49 1,0-25 0</inkml:trace>
  <inkml:trace contextRef="#ctx0" brushRef="#br0" timeOffset="-188447.2">25080 17663 0,'0'0'16,"25"-25"-16,-25 0 0,49 25 16,-24-25-1,0 25 1,24 25 0,-24 74-1,-25-49-15,0 49 16,-25-49-1,25 0-15,-24-1 16,24-24-16,-25 0 16,25 0 15,74-50-15,26 0 15,24-25-16,-50 26 1,-49 24-16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49:46.2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3275 1464 0,'0'-25'47,"0"50"-32,0-1-15,0 26 16,-25 0-16,25 99 16,-25-1 15,0-24-15,0-74-1</inkml:trace>
  <inkml:trace contextRef="#ctx0" brushRef="#br0" timeOffset="1083.4">3250 1464 0,'0'24'63,"0"1"-63,0 25 16,25-1-16,-25 1 15,49 25 1,-24-1-1,0-74 1,24 0 0,-24-25-1,50-49 1,24-50 0,-25-25-1,-24 99-15,-1-24 16,-24 49-1,25 25 1,-1 0 0,-24 25 15,0 24-15,-25 51-1,0 48 1,-25 26-1,0-25 1,25-50 0,0-74-16,0 0 15</inkml:trace>
  <inkml:trace contextRef="#ctx0" brushRef="#br0" timeOffset="1783.33">4341 1786 0,'0'0'0,"-25"0"16,25 25-1,25-25 1,50-50-1,-26 26-15,75-51 16,-49-24 0,-50 49-1,-75 25 1,-49 50 0,-1 74-1,26 50 1,49-25-1,25-49 1,75-50 0,49-25 15,74-25-15,50-124-1,-149 25 1,-74 74-1,-25 25 1,-49 25 0,-51 50-1,26 49 1,24-24 0,75-26-1,74-49 1,1-24-1,24-51 1,0-49 15,-100 149 1,-24 49-17,0 26 1,0-26-1,25-24-15</inkml:trace>
  <inkml:trace contextRef="#ctx0" brushRef="#br0" timeOffset="2083.98">5606 1637 0,'0'0'0,"25"-25"31,0 50-31,-50 50 16,25-1 15,0-49-15,25-25 0,25-74-1,24-26 1,-49 26-1,0 49 1,-1 75 0,26 24-1,-50-24-15,50 74 16</inkml:trace>
  <inkml:trace contextRef="#ctx0" brushRef="#br0" timeOffset="3067.03">7268 1439 0,'0'-25'31,"-24"25"-31,-1-25 0,0 25 16,-49 50 0,-26 49-1,26 25 1,24-25 0,75-74-1,25-25 1,74-74-1,-50-1 1,1 1 0,-51 74 15,-24 25-15,0-1-16,0 76 15,-24-26 1,24-49-1,24-50 1,51-24 0,-1-51-1,-24 26 1,-25 74 0,0 25-1,-25 24 1,0 26-1,24-26 1,1-49-16,50-24 31,73-51-15,-24 1 0,25 24-1,-74 25 1,-51 25-1,-48 25 17,-26-25-17,0 74 1,1 26 0,24-26-1,25-24-15,0-25 16,50-25-1,24-25 1,25-99 0,25-50 15,-49-99-15,-50 50-1,-1 99 1,-48 99-1,-1 75 1,-25 99 0,25-25-16</inkml:trace>
  <inkml:trace contextRef="#ctx0" brushRef="#br0" timeOffset="3650.46">10345 1464 0,'0'0'0,"24"-25"0,-24 0 31,-24 50 1,24 99-17,0 50 1,24-75-1,1-74 1,25-50 0,49-74-1,-49-50 1,-1 0 0,-24 50-1,0 99 1,-25 74-1</inkml:trace>
  <inkml:trace contextRef="#ctx0" brushRef="#br0" timeOffset="4016.4">10965 1737 0,'0'0'0,"24"-149"31,-24 99-31,-24 50 16,-26 25 0,-24 99-1,24-25 1,25 0 0,50-99-1,0 0-15,49-49 16,25-50-1,-24 24 17,-25 25-17,-26 75 1,1 50 0,-25 49-1,25-50 1,-25-49-1</inkml:trace>
  <inkml:trace contextRef="#ctx0" brushRef="#br0" timeOffset="4366.42">11461 1588 0,'25'-25'0,"-50"50"0,99-75 16,-49 75-1,25 24 1,-50 51-1,24-26 1,1-49 0,0-25 15,0-50-15,0 1-1,49-75 1,25 24-1,-74 100-15,0-24 16,0 98 0,0 75-1,-25 0 1,0-50 0,24-49-1</inkml:trace>
  <inkml:trace contextRef="#ctx0" brushRef="#br0" timeOffset="4550.68">12131 1414 0,'0'0'0,"0"-25"15,-25 0-15,0 25 16,0-24-1,0 48 17</inkml:trace>
  <inkml:trace contextRef="#ctx0" brushRef="#br0" timeOffset="5250.19">12577 1563 0,'0'0'16,"50"25"-16,-75-25 31,0-25-31,-74 50 31,0 49-15,49 1 0,50-1-1,50-49 1,49-50-1,0-25 1,-24-49 0,-26 49-1,-49 26 1,25 24 0,0 49-1,0-24-15,-1 50 16,1-51-1,0-48 1,49-51 15,1-24-15,-50 49 0,-1 50-1,1 50 1,-25 49-1,50 0 1,-1-49 0,51-50-1,-75 0-15,74-99 16,-25-50 0,-49 0-1,0 124 1,-50 25-1,0 75 1,0 49 15,1-25-15,24-25 0,24-49-1,51-25-15</inkml:trace>
  <inkml:trace contextRef="#ctx0" brushRef="#br0" timeOffset="6067.49">15306 1488 0,'0'0'0,"0"-49"31,-25 49-15,0 0-16,0 0 16,-49 74-1,24 25 1,50-24-1,75-50 1,-26-25 0,100-50-1,-49-49 1,-51 0 0,-49 24-1,-49 50 1,24 50-1,25 74 1,25 1 0,74-26-1,74-49 1,100-75 0,-149-74-1,-74-49 1,-25 49-1,-50 49 17,0 75-17,0 75 1,1 73 0,-1 76-1,25-1 1,0-99-16,-25 149 15,0 0 1,0-75 0,0-148-1</inkml:trace>
  <inkml:trace contextRef="#ctx0" brushRef="#br0" timeOffset="6268.25">15926 2406 0,'0'0'0,"0"-24"0,0-1 16,0 0-1,25-25 1,0 1 0,74-1-1,0 25-15,75 0 16,-75 1-16</inkml:trace>
  <inkml:trace contextRef="#ctx0" brushRef="#br0" timeOffset="9967.45">16050 1265 0,'0'0'0,"-74"25"31,-1 25-16,-49-1-15,-173 100 16,73 0 15,125-99-15,74-26-16</inkml:trace>
  <inkml:trace contextRef="#ctx0" brushRef="#br0" timeOffset="10184.29">16224 1315 0,'0'0'0,"49"0"16,-73 25 0,-26-1-16,-124 100 15,-49 50 1,49 0-1,100-75 1,49-25 0</inkml:trace>
  <inkml:trace contextRef="#ctx0" brushRef="#br0" timeOffset="10700.95">17340 1389 0,'0'0'0,"0"-25"16,-25 25 15,25 25-31,-49 25 16,24 49-1,50-25 1,24-24 15,1-25-15,-1-50-16,1-25 16,0-24-1,-50 24 1,25 50-1,-25 0 1,49 75 0,1-26-1,24-24 1,1-25 0,-51-49-1,26-51 1,-50-48 15,0 123-31,0 0 31</inkml:trace>
  <inkml:trace contextRef="#ctx0" brushRef="#br0" timeOffset="10966.94">18184 1290 0,'0'0'0,"49"-50"15,-49 75 32,0 0-31,0 0-16,0 24 15,0 1-15,0 49 16,0 0 15,-25-24-15</inkml:trace>
  <inkml:trace contextRef="#ctx0" brushRef="#br0" timeOffset="11200.8">18779 1116 0,'0'0'0,"0"-49"16,0 74 15,0 24-15,0 26-16,-25 73 15,25-24 1,25-24 0,-25-76-1</inkml:trace>
  <inkml:trace contextRef="#ctx0" brushRef="#br0" timeOffset="12400.85">18729 1414 0,'0'0'16,"0"-25"-16,25 0 31,25 1-15,49-26 0,0 0-1,-74 50 1,0 75-1,-50 24 1,0 0 15,25-74-15,25 0 0,49-100-1,26-24 1,-51 50-1,-24 49 1,0 49 0,0 26-1,24-26 1,50-24 0,-24-25-1,24-74 1,0-26-1,-49 76-15,-50-1 32,-25 25-17,-24 74 1,24 25 0,25 25-1,74-49 1,25-75-1,-24-25 1,24-49 0,-74-50-1,-25 0 1,-50 74 0,25 50-1,25 25 1,50 0-1,24-1 1,26-48 15,-1-1-15,-49 0 0,-26 50-1,-24 49 1,25 1-1,25-26 1,-1-49 0,1-74-1,-25-1 1,0 26 0,-1 49-1,1 25 1,0 24-1,25 1 1,24-1 15,-24-49-15,49-24 0,-25-76-1,-24-48 1,0-150-1,-26 223 1,-24 125 15,0 49-15,0 75 0,-24-25-1,-1 0 1,25-125-1</inkml:trace>
  <inkml:trace contextRef="#ctx0" brushRef="#br0" timeOffset="12551.2">21185 1265 0,'0'-25'16,"0"50"-16,25-74 15,0 24 1,24 0-1,1 0 1,-25 25-16</inkml:trace>
  <inkml:trace contextRef="#ctx0" brushRef="#br0" timeOffset="12800.34">17886 893 0,'0'0'0,"-50"0"0,25 0 15,1 0 1,24-25 15,24 25-31</inkml:trace>
  <inkml:trace contextRef="#ctx0" brushRef="#br0" timeOffset="13484.94">22624 967 0,'0'0'0,"0"50"31,-25 0-31,25-1 16,-25 51-1,1 73 1,-1-49 0,0-49-1,25-51 1,25-98-1,24-75 1,26-74 0,24 24-1,25 51 1,-25 98 0,-49 75-1,-25 74 1,-50 75-1,-25-50 1,1-25 15,49-74-15,24-25 0,76-50-1</inkml:trace>
  <inkml:trace contextRef="#ctx0" brushRef="#br0" timeOffset="13968.39">23368 1240 0,'25'0'31,"-25"25"0,25-25-15,24 0-16,-24 0 15,25-25-15,24-24 16,-49-1 15,-75 50 1,26 75-17,24-1 1,124-24-1,49-26 1,1-24 0,-50-49-1,-74-26 1,-26 51 0,-24 24-1,-24 74 1,-1 75-1,0 99 1,-25 50 15,1-50-15,24-149-16</inkml:trace>
  <inkml:trace contextRef="#ctx0" brushRef="#br0" timeOffset="15551.53">24286 1488 0,'0'0'0,"25"-99"16,0 74 0,-25 1-16,0-1 31,24 25-31,-24 74 15,25 50 17,25-25-17,74-49 1,25-50 0,-25-74-1,-25-75 1,-74 50-16,24-100 15,-24 25 1,-25 125 0,-49 49-1,-26 124 1,1 50 0,74-26-1,49-48 1,75-51-1,25-74 1,-25-49 15,-49-75-15,-100 100 0,-25 49-1,-49 74 1,74 25-1,25-24 1,75-26 0,24-49-1,0-49 1,-24-51 0,-51 26-1,1 74 1,-50 0-1,25 25-15,-24 74 32,48-25-17,26-24 1,49-50 0,0-50-1,-49-24 1,-25 0-1,0 49 1,-25 0 0,-50 99-1,25 1 1,75-1 0,-1-49-1,51-75 1,-1-24-1,25-50 17,-50 50-17,-24 74 1,-25 0 0,-25 74-1,0 0 1,0-24-1,49-50 17,-24-25-32,74-49 15,-49-1 1,-25 75 0,0 50 15,-25 24-16,49-24 1,1-50 15,0-25-15,-26 0 0,1 1-1,25-76 1,-50 76-16,0 48 31,25 26-15,-1 24-1,51-49 1,49 0 0,0-50-1,-25-49 1,-49-75-1,-1-74 17,-24 74-17,-25 74 1,-25 125 0,-24 74-1,49 75 1,-25-1-1,0-24 1,0-100-16</inkml:trace>
  <inkml:trace contextRef="#ctx0" brushRef="#br0" timeOffset="15701.13">27213 1315 0,'0'0'15,"-25"-25"-15,50 0 0,25-24 32,49 24-17,50 25 1</inkml:trace>
  <inkml:trace contextRef="#ctx0" brushRef="#br0" timeOffset="16601.75">28131 1439 0,'0'0'0,"0"-25"16,-25 25 31,25 25-47,-25 0 15,1 49 1,48-24 0,26-26-1,25-24 1,-51-49 0</inkml:trace>
  <inkml:trace contextRef="#ctx0" brushRef="#br0" timeOffset="16852.81">28081 1910 0,'0'0'0,"-24"50"16,24-25-1,49-25 1,51-25-1,-1-50 1,-50 26 0,-49-1-1,-49 50 1,-1 0-16,1 25 16</inkml:trace>
  <inkml:trace contextRef="#ctx0" brushRef="#br0" timeOffset="18901.32">7541 4490 0,'0'25'15,"0"-50"79,0 50 140,0 0-218,25 0-16,0-1 16,0 26-16,0-25 15,49 49 1,0-49-1,-24-25 1,0-50 0,-1 1-1,-24-26 1,0-24 0,-25 0-1,25 74 1,-25 50-1,0 25-15,0 74 32,49-25-17,26-74 1,24-25 0,0-50-1,-24-49 1,-26-25-1,-24-50 1,-25 75 0,0 173 15,-25 1-31,25 98 16,0-24-1,0-25 1,25-25-1</inkml:trace>
  <inkml:trace contextRef="#ctx0" brushRef="#br0" timeOffset="30868.92">3175 1637 0,'25'0'16,"0"25"46,0 0-62,0 0 16,24 0-16,-24-1 16,25-24-1,74 25 1,49-74 0,50-1-1,-24-74 1,-50 49-1,-50 75 1,-25 75 0,50 49-1,1-74-15,172-1 16,50-49 0,1-49-1,-26-51 1,-49-49 15,-25 50-15,0 124-1,0 49 1,50 75 0,0-25-1,49-74 1,-24-75-1,-199 0-15,99-99 16,0-25 0,-24 50-1,-26 99 1,1 99 0,49 25-1,-24-49 1,24-50 15,0-75-15,-49-49-1,-25 0 1,-1 74 0,-98 25-16,99 99 15,25 50 1,-1-25-1,26-74 1,-26-50 0,26-75-1,-26-49 1,1 25 0,0 99-1,-1 74 1,26 50-1,24-24 17,-124-76-32,25-24 15,0 0 1,75-49 0,148-100-1,-99 74 1,-49 75-1,-26 100 1,26 24 0,-1-25-1,1-74 1,-1-50 0,1-74-1,49-100 1,-100 150-1,1 73 17,0 76-17,0-1 1,25-74 0,-1-25-1,26-99 1,-1-50-1,1 25 1,-26 49 0,1 100-1,99 149 1,-75-75 0,1-74-1,-1-75 1,25-49-1,-24-50 17,-1 50-17,-49 74 1,-25 99 0,25 26-1,25-1 1,24-74-1,-74-25-15,124-50 16,0-74 0,0 0-1,0 50 1,-49 74 0,-25 99-1,24 25 1,1-25-1,-1-49 17,75-100-17,-25-49 1,0-50 0,-124 75-16,50-1 15,-25 100 1,-25 49-1,49 1 1,1-26 0,-1-49-1,51-49 1,-1-50 0,-25-1-1,-24 100 1,-25 50 15,-25 99-15,-50-75-16,100 25 15,-100-74 1,150-25 0,98-99-1,-49-25 1,-50 0-1,-49 99 1,-50 100 0,0 49-1,0 0 1,25-25 0,0-74-1,74-50 1,75-124 15,-75 50-15,-149 74-1,1 25 1,-26 0 0,76 174-1,-1-26 1,-25-98-1,0-50 1,25-50 0,74-74-1,-73 100 1,-76-1 0</inkml:trace>
  <inkml:trace contextRef="#ctx0" brushRef="#br0" timeOffset="32551.83">8137 4515 0,'0'0'0,"0"-25"94,24 25-79,1-25-15,50 1 16,-26-1-16,100-50 16,-25 26-1,-99 49 1,-50 0-1,-74 74 17,-75 25-17,25 1 1,50-26 0,74-49-16,100-25 31,99-75-16,24-24 1,-74 50 0,-99 24-1,-50 50 1,-99 24 0,-25 75-1,50-49 1,149-75 15,98-25-15,1-50-1,-25 1 1,-49 49 0,-75 0-1,-75 75 1,1-25-1,49-25 1,50 0 0</inkml:trace>
  <inkml:trace contextRef="#ctx0" brushRef="#br0" timeOffset="41368.53">7715 4639 0,'0'0'15,"0"-50"1,-25 50 0,0 0-16,-24 25 15,-1 25 1,25-1 15,25-24-15,0-50-1,75-49 1,49-50 0,-25-25-1,-49 99 1,-50 100-1,0 25 1,0 73 0,74-24-1,25-124 1,0-49 0,-24-50-1,-50-25 1,0 24 15,-25 125-15,24 0-1,-24 99 1,75-50 0,-1-74-1,25-24 1,-49-26-16,24-49 15,-24-25 1,-50 49 0,25 75-1,-25 99 1,49-24 0,1-25-1,25-50 16,-1-50-15,-24-49 0,-1-1-1,-49 51 1,-25 123 0,1 50-1,-1-24 1,0-26-1,-25-74 1,-49-25 0,-75-49-1,75 49 1,-149-50 0,99 75-1,75 75 16,49 24-15,25-49 0,0 24-1,-25-123 17,-24-51-17,-26-24 1,26 75-1,24 73 1,0 101 0,0-1-1,0-50 1,25-49 0,0-50-1,0-99 1,0 0 15,0 74-15,0 75-1,0 74 1,50 25 0,24 0-1,50-99 1,25-25-1,0-74 1,-50-50 0,-49-25-1,-25 149 1,-50 74 0,0 50-1,50-24 1,0-26 15,0-74-15,-1 0-1,-24-99 1,-24 0 0,-51 24-1,-49 100 1,50 0-16,-50 99 15,49-50 1,26-24 0,24-50-1,25-50 1,0-74 0,0-25-1,0 75 16,0 124 1,0 98-17,25-73 1,-25-26-16,74-24 16,25-50-1,-49-74 1,24-25-1,-49 50 1,-74 99 15,-1 49-15,25-49 0</inkml:trace>
  <inkml:trace contextRef="#ctx0" brushRef="#br0" timeOffset="42620.35">3175 7343 0,'0'0'0,"0"-25"16,0 0 15,0 75-31,0 24 16,-25 125-1,1 49 1,24-74 0,0-125-16,0-24 15</inkml:trace>
  <inkml:trace contextRef="#ctx0" brushRef="#br0" timeOffset="42870.04">3002 7393 0,'0'0'0,"24"-25"16,-24-25-1,25 50 1,25-74 0,24 24-16,125-74 15,-1 25 1,-99 49 0</inkml:trace>
  <inkml:trace contextRef="#ctx0" brushRef="#br0" timeOffset="43053.26">3275 7715 0,'0'0'16,"-25"149"0,74-149-1,-24 0 1,124-99-1,0-1 1,-100 51 0</inkml:trace>
  <inkml:trace contextRef="#ctx0" brushRef="#br0" timeOffset="43519.53">3820 7616 0,'0'25'0,"0"-50"0,-49 99 16,24 26 15,25-26-15,25-49-1,49-25 1,-49 0-16,49-50 16,-49-24-1,-25-26 1,-25 26-1,0 24 1,25 1 0,50 49-1,49 0 1,1 49 0,-51 26-1,-49 24 16,0-24-15,25-150 15,0-74-15,49 0 0,-24 75-1,-25 74 1,-1 0-16</inkml:trace>
  <inkml:trace contextRef="#ctx0" brushRef="#br0" timeOffset="44137.39">6797 7244 0,'0'0'0,"25"-25"15,-75 25 1,-24 25 0,-50 24-1,0 51 1,74 24 0,50-50-1,50-24 1,24-26 15,25-48-15,1-76-1,-26-48 1,-49-51 0,0-49-1,-50 74 1,25 150-16,0-1 15,0 50 1,25 123 0,-25 26-1,25 0 1,-1-25 0,26-50-1,-25-99 1</inkml:trace>
  <inkml:trace contextRef="#ctx0" brushRef="#br0" timeOffset="44319.91">7244 7120 0,'0'0'0,"0"25"31,-25-1-15,25 51-1,-25 24 1,50 0 0,-25-49-16</inkml:trace>
  <inkml:trace contextRef="#ctx0" brushRef="#br0" timeOffset="44438.59">7318 6946 0,'0'0'0,"0"-25"16,-25 0-16,-24 1 15</inkml:trace>
  <inkml:trace contextRef="#ctx0" brushRef="#br0" timeOffset="44837.78">7566 6698 0,'0'0'16,"25"0"-1,-25 25-15,0 0 16,25 24-16,-25 125 31,0 74-15,-25 74-1,25-73 1,0-101 0,25-98-1,49-75 1,1-49 0,-51-100-1,-24 100-15,-24-26 16,-76-48-1,-48 48 1,123 76 0,25-1-1,74-74 1</inkml:trace>
  <inkml:trace contextRef="#ctx0" brushRef="#br0" timeOffset="45255.22">7963 6698 0,'25'0'0,"-50"0"0,50 25 16,-25 24-1,25 100 1,-50 50 0,0 74-1,0-1 1,25-147-16,0-1 15,25-75 1,49-49 0,26-74-1,-26-75 1,-74-25 0,-50 50 15,-24 50-16,-25 49 1,74 0 0,25-49-1,50-25 1,74 24 0,-25 1-1,-49 49-15</inkml:trace>
  <inkml:trace contextRef="#ctx0" brushRef="#br0" timeOffset="45822.66">8434 7219 0,'25'25'0,"25"-50"31,-1 25-31,26-50 16,-26-74 15,-24 75-15,-74 24-1,-26 25 1,1 74 0,24 26-1,50-1 1,50-25-1,24-49 1,25-25 0,-24-50-1,-26-49 1,26-25 0,-50 74-16,49 1 15,-24 49 1,-1 25 15,-24 49-15,-25 25-1,-25-49 1,25-25 0,25-50-1,0-74 1,25-25-1,-1 0 1,26 74 0,-26 25-1</inkml:trace>
  <inkml:trace contextRef="#ctx0" brushRef="#br0" timeOffset="46669.54">9476 7095 0,'0'0'15,"50"25"1,-25-50 0,49-50-1,-49 1 1,-25 24 0,-25 50-1,-49 50 1,-1 24-1,50 26 1,1-26 0,73-24-1,1-50 1,49-50 0,0-49-1,1 0 16,-1 24-15,-74 125 0,-25-25-1,24 124 1,26-75 0,-25-49-1,49-50 1,-24-25-1,-1-74 1,1 25 0,-50 74-1,0 50 1,-25 25 0,25 49-1,25-25 16,0-49-31,74-25 16,25-25 0,-25-49-1,-24-50 1,-50 49 0,-50 75 15,0 25-31,0 0 15,25 0-15,-25 74 16,50-74 0,0 25-1,99-50 17,-50-25-17,-49 0 1,0 0-1</inkml:trace>
  <inkml:trace contextRef="#ctx0" brushRef="#br0" timeOffset="47437.4">12924 6971 0,'0'-50'15,"0"100"-15,-24-125 0,24 51 0,0-1 16,-25 25 0,-50 49-1,1 75 1,49-24-1,50-51 1,74-24 0,25-74-1,-25-1 1,-74-25 0,-25 26-1,0-50-15,-25 24 16,1 75 15,-1 75-15,74 49-1,224 0 1,-25-124 0,-74-25-1,-75-74 1,-74-50-1,-25-50 1,-25 100 0,-24 74-1,-1 125 1,25 48 0,25 51-1,25 24 16,0-99-31,-50 149 16,0-50 0,25-148-16</inkml:trace>
  <inkml:trace contextRef="#ctx0" brushRef="#br0" timeOffset="47638.53">13669 7517 0,'0'0'16,"-75"-25"0,50 25-16,1 0 15,48-25 1,150-25 0,49-24 15,-99 49-31</inkml:trace>
  <inkml:trace contextRef="#ctx0" brushRef="#br0" timeOffset="48188.51">15653 6723 0,'0'0'0,"0"-50"15,0 25-15,25 25 16,-25-24 0,0-1-1,0 124 1,-25 50 15,25-50-31,0 0 16,-25 75-1,25-50 1,0-50 0</inkml:trace>
  <inkml:trace contextRef="#ctx0" brushRef="#br0" timeOffset="48887.04">15604 7120 0,'-25'-25'0,"50"50"0,-50-125 15,50 76-15,-25-1 16,49 0 0,1 25-1,24 25 1,-24 0 15,-50-1-31,25 1 0,-1-25 16,51 0-1,-26-25 1,1-49 0,-25 24-1,-25 75 17,0 0-17,74 25 1,26-26-1,-51-24-15,1-24 16,-1-1-16,1 0 16,0-25-1,-26-24 1,-24 49 0,25 25-1,50 0 16,-1 0-15,-24 0 0,-25 25-1,-25 49 1,-50 26 0,25-1-1,25 0 1,75-24-1,49-75 1,-75-25-16,50-50 16,-74-49-1,-50-25 1,-99 50 0,0 25 15,75 74-31</inkml:trace>
  <inkml:trace contextRef="#ctx0" brushRef="#br0" timeOffset="49720.53">19225 6624 0,'0'0'0,"-24"0"31,-1 24-31,0 26 16,25 74-1,0 74 1,0-24 0,25-50-1,-25-49 1,0-125 15,0 0-31,-25-24 16,25-50-16,0 0 15,0-149 1,25 174-16,49-75 16,1 75-1,-1 74 16,-49 99-15,-50 125 0,-25-25-1,1-26 1,49-98 0</inkml:trace>
  <inkml:trace contextRef="#ctx0" brushRef="#br0" timeOffset="50004.18">19746 6673 0,'25'-25'0,"-50"50"0,75-74 16,-50 24-1,-50 99 1,-24 25 0,74-24-1,50-26 16,49-49-15,0-49 0,-74-50-1,-75-1 1,-49 26 0,25 49-1,98-24 1</inkml:trace>
  <inkml:trace contextRef="#ctx0" brushRef="#br0" timeOffset="50452.93">20367 6475 0,'49'-25'0,"-98"50"0,173-75 16,-100 50 0,-48 75-1,-1 49 16,0 49-15,50 26 0,0-26-1,-1-73-15,1-1 16,-25-74 0,-25-50-1,1-99 1,24-124-1,-25 0 1,50 24 0,24 75-1,1 75 1,-1 49 0,51 50 15,-76 0-16,-24 49-15,0 100 16,-74 24 0,24-98-1,26-26 1</inkml:trace>
  <inkml:trace contextRef="#ctx0" brushRef="#br0" timeOffset="50853.63">21235 6599 0,'0'0'0,"-25"-25"15,25 0 16,-50 25-15,-24 50 0,49 49-1,25-25 1,50-24 0,-1-50-1,26-25 1,-50-24-1,-25-26 1,-25 50-16,0 1 16,0-26-1,0 50 1,1 0 0</inkml:trace>
  <inkml:trace contextRef="#ctx0" brushRef="#br0" timeOffset="51270.65">21408 6549 0,'0'0'0,"0"-25"15,0 1 1,0-1 0,0 74-1,0 51 1,-24 98 0,24 25-1,-25 25 1,0-124-1</inkml:trace>
  <inkml:trace contextRef="#ctx0" brushRef="#br0" timeOffset="51532.11">21408 6971 0,'0'0'0,"25"-273"31,0 223-16,-25 1-15,25-26 16,-25 1 0,25 49-1,-25 0 1</inkml:trace>
  <inkml:trace contextRef="#ctx0" brushRef="#br0" timeOffset="52053.46">21458 6152 0,'0'0'0,"0"-25"31,-25 25-16,25 25 1,0 99 0,-25 50-1,1 74 1,24-25 0,0-49-1,0-124-15,49 49 16,75-74-1,25-75 1,-50 25 0</inkml:trace>
  <inkml:trace contextRef="#ctx0" brushRef="#br0" timeOffset="52603.76">22227 6549 0,'0'0'0,"25"-74"31,-50 74-15,-49 49 0,-26 26-1,76-26-15,24 26 16,49-50 0,26-50-1,-1-50 1,0-49-1,-74 50 1,0 99 15,0 74-15,25 25 0,50-25-1,-1-74 16,1-25-31,24-25 16,-25-49 0,-24-75-1,-25-99 1,-1 25 0,-24 123-1,0 76 1,-24 73-1,-1 100 1,25 49 0,-25 51-1,25-51 1,0-148-16,0 49 16</inkml:trace>
  <inkml:trace contextRef="#ctx0" brushRef="#br0" timeOffset="53169.9">22822 6673 0,'0'0'0,"25"-74"16,0-75-1,25 50 1,24 49 0,-24 50-1,-26 50 1,-24 74-1,-49 124 1,49-174 0,25-74-1,99-49 1,-25-51 0,0-48-1,-74 73 16,0 75-15,-50 50 0,0 74-1,25-25 1,25-49 0,74-50-1,-49 0-15,24-75 16,-24-24-1,-1 0 1,-49 74 0,0 50-1,-24 49 1,24 50 0,49-25 15,26-49-16,24-50 1,0-50-16</inkml:trace>
  <inkml:trace contextRef="#ctx0" brushRef="#br0" timeOffset="53370.73">24484 6400 0,'25'0'31,"-25"-25"-15,0 50 0,0 0-1,25 50 1,-25-1 0,25-24-1</inkml:trace>
  <inkml:trace contextRef="#ctx0" brushRef="#br0" timeOffset="53520.59">24460 6921 0,'0'0'0,"-25"50"15,25-25 1,-25-1 0,50-48 15</inkml:trace>
  <inkml:trace contextRef="#ctx0" brushRef="#br0" timeOffset="56120.08">6227 9873 0,'0'0'0,"0"-24"16,24-1-1,-24 0 48,0 50-48,0 0-15,0 24 16,0 26-16,0-1 16,0-24-16,50 24 15,74 0 1,-50-98-1,1 24-15,-1-75 16,1-49 0,-51-25-1,1 0 1,-25 50 0,0 50 15,0 98-16,0 125 1,25-100-16,0 1 16,25-1-1,24-49 1,-24-99 0,-1-50-1,1-50 1,-25 50-1,-1 124 1,-24 74 0,0 75-1,0 25 1,25-25 0,25-25-1</inkml:trace>
  <inkml:trace contextRef="#ctx0" brushRef="#br0" timeOffset="56519.89">7889 10121 0,'0'0'0,"0"-24"31,-25 48 0,0 1-31,0 25 16,-24 74-1,-26 0 1,26 0 0,-1-25-1,25-74 1</inkml:trace>
  <inkml:trace contextRef="#ctx0" brushRef="#br0" timeOffset="56704.5">7566 10345 0,'0'0'0,"0"-25"16,0 0 15,0 50-16,25 0 1,49 49 0,-24 25-1,24 1 1</inkml:trace>
  <inkml:trace contextRef="#ctx0" brushRef="#br0" timeOffset="56871.04">8112 10568 0,'0'0'0,"25"0"0,-1 0 16,-24 50-1,0 24 1,0 0 0,25 1-1</inkml:trace>
  <inkml:trace contextRef="#ctx0" brushRef="#br0" timeOffset="57137.53">7690 10047 0,'0'0'0,"-74"-50"32,74 26-17,-25 24 1,75 0 0,-1 0-16,100 0 15,0-25 1</inkml:trace>
  <inkml:trace contextRef="#ctx0" brushRef="#br0" timeOffset="57603.64">8335 10444 0,'25'-25'62,"0"25"-46,24 0-16,1-25 15,-25 25-15,49-25 16,-49 25-16,25-24 16</inkml:trace>
  <inkml:trace contextRef="#ctx0" brushRef="#br0" timeOffset="57886.41">9402 9997 0,'0'0'0,"25"-24"31,-25 48 0,-25 26-15,25 0-16,-75 74 16,26 24-1,-1-23 1,1-26 0,49-74-1</inkml:trace>
  <inkml:trace contextRef="#ctx0" brushRef="#br0" timeOffset="58887.64">9228 10221 0,'0'0'0,"0"-25"31,25 25 16,0 25-47,-25 24 15,25 1-15,24 24 16,26 26 0,-26-26-1,1-24 1</inkml:trace>
  <inkml:trace contextRef="#ctx0" brushRef="#br0" timeOffset="59170.72">9799 10568 0,'0'0'16,"49"0"-1,-49 50 17,0-26-17,0 1-15,-24 50 16,-1-26 0,50-24 15,49-25-16,25-74 1,-74 49-16</inkml:trace>
  <inkml:trace contextRef="#ctx0" brushRef="#br0" timeOffset="59553.84">9055 9873 0,'0'-24'31,"0"-1"-15,24 25-16,1 0 15,74-25 1,25 25-1,-24-25 1,-51 0 0</inkml:trace>
  <inkml:trace contextRef="#ctx0" brushRef="#br0" timeOffset="60888">11238 9948 0,'0'-25'78,"24"25"-62,1 0-16,25-25 15,-1 0-15,100 1 16,0-26 0,-50 25 15,-74 25-31</inkml:trace>
  <inkml:trace contextRef="#ctx0" brushRef="#br0" timeOffset="61054.22">11461 10121 0,'0'0'16,"-50"75"-1,25-50 1,75-25-1,99-50 1,-25 25 0</inkml:trace>
  <inkml:trace contextRef="#ctx0" brushRef="#br0" timeOffset="61920.92">12627 9724 0,'0'25'47,"0"25"-47,0 0 15,0-1-15,25 1 16,24 24 0,50-49-1,-49-25-15,49-25 16,-24-74 0,-26 0-1,-24-25 16,-25 49-15,-25 100 15,0 99-15,50-25 0,50 1-1,-1-76 1,50-48-1,-99-26-15,74-74 16,-49-25 0,-1 25-1,-49 74 1,0 75 0,-24 74 15,-1 50-16,25 50 1,25-50-16</inkml:trace>
  <inkml:trace contextRef="#ctx0" brushRef="#br0" timeOffset="62104.22">13817 10196 0,'0'0'0,"25"49"15,0 1 1,-25 49 0,0 1-1,-25-1 1,25-50 0</inkml:trace>
  <inkml:trace contextRef="#ctx0" brushRef="#br0" timeOffset="62304.63">14289 9898 0,'0'0'0,"0"-25"15,25 1 1,24 24-1,100-50 1,74 25 0</inkml:trace>
  <inkml:trace contextRef="#ctx0" brushRef="#br0" timeOffset="63137.53">15380 9576 0,'0'0'16,"0"-25"15,0 50-15,0 24-16,0 1 16,0 49-1,50-24 1,99-26-1,-75-74 1,1-49 0,-26-50-1,-24 0 1,-25 0 0,-25 149 15,25 24-16,0 26 1,0 73 0,50-23-1,24-51 1,1-49 0,-51-50-16,51-74 15,-25-50 1,-1 0-1,-49 99 1,25 50 0,-25 75-1,0 74 1,0 24 0,25 1 15,-25-124-31</inkml:trace>
  <inkml:trace contextRef="#ctx0" brushRef="#br0" timeOffset="63371.59">16645 10022 0,'0'0'0,"50"0"16,-50 50-1,-25 24 1,0 1-1,25-1 1,50-49 0,49 0-1,75-75 1,-50 0 0,-50 26-1</inkml:trace>
  <inkml:trace contextRef="#ctx0" brushRef="#br0" timeOffset="64438.2">19300 9526 0,'0'0'0,"25"-25"16,-25 0-16,24 1 31,-48 24 1,-1 0-32,-50 24 15,-49 76 16,50-1-15,74-50-16,0 26 16,99-75-1,25-25 1,-49-49 0,-26-1-1,-24-24 1,0 99 15,0 74-15,-25 1-1,24-26 1,26-24 0,24-25-1,1-25 1,49-24-1,0 24 1,-25 25 0,25 0-1</inkml:trace>
  <inkml:trace contextRef="#ctx0" brushRef="#br0" timeOffset="64788.56">20912 9576 0,'0'0'0,"50"-25"16,-50 0-16,-25 0 16,-25 25-16,-98 25 15,-26 25 1,75 24 0,74 25 15,75-24-16,49-50 1,0-25 0,0-50-1,-49-25 1,-25-98 0,-50-50-1,0-25 1,0 49-1</inkml:trace>
  <inkml:trace contextRef="#ctx0" brushRef="#br0" timeOffset="65772.17">22475 9253 0,'25'0'16,"-25"-25"-16,0 1 15,0-1 1,25 25 0,-75 25-1,25 24 1,-74 50 0,25 50-1,24-25 1,50-25-1,50-49 1,49-25 0,0-75-1,-49 25-15,-25-74 16,-25-50 0,-50 1 15,0 24-16,1 74 1,49 25 15,99 50-15,50-25 0,-100 25-16,51-25 15,-76 0 1,-24 25-1</inkml:trace>
  <inkml:trace contextRef="#ctx0" brushRef="#br0" timeOffset="65988.42">22822 9824 0,'0'0'0,"0"74"31,0-24-31,-24-25 16,24 24-1,-25 75 1,25 0 0,25-124-1</inkml:trace>
  <inkml:trace contextRef="#ctx0" brushRef="#br0" timeOffset="66772.22">22922 9973 0,'0'-25'15,"-25"25"48,0 0-48,0 25 1,25-1-16,-49 1 16,24 0-1,-50 25 1,26-1 0,-1 1-1,1-1 1,49-24-16</inkml:trace>
  <inkml:trace contextRef="#ctx0" brushRef="#br0" timeOffset="67037.3">22996 10270 0,'0'0'0,"0"25"15,0 0 1,0 0 0,0-1-1,0 1 1,0 0-1</inkml:trace>
  <inkml:trace contextRef="#ctx0" brushRef="#br0" timeOffset="67321.28">22798 9675 0,'0'0'0,"0"-25"16,24 0 31,1 25-32,25 0-15,-1 0 16,26-25 0,-50 25-1</inkml:trace>
  <inkml:trace contextRef="#ctx0" brushRef="#br0" timeOffset="67572.38">23219 9948 0,'0'25'31,"25"-25"-16,0 0-15,0 0 16,74-25 0,-49 25-16,74 0 15</inkml:trace>
  <inkml:trace contextRef="#ctx0" brushRef="#br0" timeOffset="67941.32">24088 9923 0,'0'0'16,"0"-25"15,0 0-15,0 50 0,0 0-1,-50 49 1,-24 50-1,24-24 1,25-51-16,-25 1 16,-24 49-1</inkml:trace>
  <inkml:trace contextRef="#ctx0" brushRef="#br0" timeOffset="68189.06">23839 10047 0,'0'0'0,"0"-25"31,0 0-31,0 50 31,25 0-15,-25 25-1,25-1-15,0 50 16,0-24 0,-25-26-1</inkml:trace>
  <inkml:trace contextRef="#ctx0" brushRef="#br0" timeOffset="68406.53">24212 10345 0,'0'0'0,"24"24"32,-24 1-17,0 0-15,-24 0 16,24 0 0,24-25-1,26 0 1,0-25-1,-1 0-15</inkml:trace>
  <inkml:trace contextRef="#ctx0" brushRef="#br0" timeOffset="68638.94">23889 9724 0,'0'-24'16,"0"48"-16,-25-48 0,25-1 15,0 0 17,75 25-32,24-25 31,0 50-31</inkml:trace>
  <inkml:trace contextRef="#ctx0" brushRef="#br0" timeOffset="69472.86">24832 9377 0,'0'0'0,"0"-25"32,49 25 14,-24 0-30,0-24-16,49 24 16,50 0-1,-49-25 1,-1 25 0</inkml:trace>
  <inkml:trace contextRef="#ctx0" brushRef="#br0" timeOffset="69654.81">24981 9576 0,'0'0'15,"-25"24"1,50-24 0,-1 0-16,125 0 31,25-24-16,-100-1-15</inkml:trace>
  <inkml:trace contextRef="#ctx0" brushRef="#br0" timeOffset="70755.67">26965 9476 0,'-25'-49'31,"25"74"1,0-1-17,0 26-15,-24 0 16,-1 148 0,25 50-1,49 0 1,26-24-1,-26-76 1,1-73 0,-25-50-1,0-25 1,-1-50 0,-24 0-1,50-98 1,-25-101-1,24-98 1,1-50 0,0 0-1,-26 25 1,1 50 0,-25 123-1,-25 100 1,25 74-1,25 25 32,50 0-31,123 0 0,174 0 15,224 0-16,148 25 1,-50-25 0,-173 0-1,-248-50 1,-124 26 0,-74-1-1,-100 25 1</inkml:trace>
  <inkml:trace contextRef="#ctx0" brushRef="#br0" timeOffset="71605.53">28404 9030 0,'0'0'0,"25"-25"16,-50 0 31,0 25-31,0 25-16,-24 0 15,-50 0 1,-1 49-1,26 25 1,24-24 0,75 24-1,49-49 17,-24-26-32,49-24 0,-24-24 31,-50-1-16,-1-50 1,-48-49 0,-1 0-1,-25 50 1,-24 24 0,49 50-1,50 0 16,74 0-15,50 0 0,-100 0-16,26-25 15,-50 25 1,-1 25 0</inkml:trace>
  <inkml:trace contextRef="#ctx0" brushRef="#br0" timeOffset="71855.17">28553 9427 0,'0'25'31,"0"-1"-15,0 1-16,0 0 16,-25 25-16,0 24 15,25-49 1,0 24 0</inkml:trace>
  <inkml:trace contextRef="#ctx0" brushRef="#br0" timeOffset="72155.78">28875 8881 0,'0'0'0,"50"-50"15,-25 50 1,0 0-16,-1 75 16,-24 49-1,0-25 1,0-24 0,50-75 15,-25-25-16,24 0 1,1 0-16</inkml:trace>
  <inkml:trace contextRef="#ctx0" brushRef="#br0" timeOffset="72638.39">27833 10245 0,'0'-24'46,"50"24"-30,0 24-16,49-24 16,25 0-16,174-24 15,-26-1 1,-123 0 15,-49 0-15,-76 25-16</inkml:trace>
  <inkml:trace contextRef="#ctx0" brushRef="#br0" timeOffset="73455.37">27883 10642 0,'0'-24'15,"0"-1"32,0 50-31,0-1-1,25-24 1,-25 25-16,25 25 16,-50 24 15,25-24-16,-25-1 1,25-24-16,0 0 16,0-50 15,0 0-15,25-99-1,24 25 1,1 0-1,0 74 1,-1 0 0,1 1-1,0 48 1,-26 26 15,-24-25-31,0 49 16,0 25-1,-24-24 1,-1-1 0,25-49-1</inkml:trace>
  <inkml:trace contextRef="#ctx0" brushRef="#br0" timeOffset="73671.5">28553 10890 0,'0'0'16,"25"25"15,-1 0-15,1 25-16,-25-26 15,0 26 1,-25 25-1,1-26 1,-1-49-16</inkml:trace>
  <inkml:trace contextRef="#ctx0" brushRef="#br0" timeOffset="73972.46">29371 10121 0,'0'0'0,"0"-24"16,25 24 15,0 0-16,25 0 1,49-25 0,0 25-1,0-25 1,-74 25-16,-25-25 16</inkml:trace>
  <inkml:trace contextRef="#ctx0" brushRef="#br0" timeOffset="74190.85">29644 9948 0,'0'0'0,"-24"0"31,24 25-15,-25-1-1,25 26 1,0 74-1,0-25 1,-25-49-16,0 49 16,25-74-16</inkml:trace>
  <inkml:trace contextRef="#ctx0" brushRef="#br0" timeOffset="74755.64">30289 9526 0,'0'0'0,"25"-99"31,-25 124 16,-25-1-47,0 26 16,-24 24-16,24 1 15,-49 49 1,49 0 0,25-74-1,49-26 1,26-24-1,24-24 1,-49-51 0,-25 26-16,-25-76 15,0 1 1,-50 50 15,0 24-15,25 26-1,1-1 1,48 0 15,51 0-15,74 0 0,-25 1-1,-75-1-15,-24 25 16</inkml:trace>
  <inkml:trace contextRef="#ctx0" brushRef="#br0" timeOffset="75105.67">30587 9749 0,'0'0'0,"25"0"15,0 0 17,-25 25-17,0 0 1,0 0-1,-25 24-15,0 1 16,0-25 0,25 0-1,75-25 1,24-50 0</inkml:trace>
  <inkml:trace contextRef="#ctx0" brushRef="#br0" timeOffset="75389.64">31083 9154 0,'0'0'0,"25"-25"0,0 25 15,0 0 1,-25 25 0,-25 0-16,0 24 15,-25 100 17,50-124-32,0 0 15,75 0 1,49-50-1</inkml:trace>
  <inkml:trace contextRef="#ctx0" brushRef="#br0" timeOffset="75788.57">30215 10345 0,'0'0'0,"25"0"47,24 0-32,1-25-15,24 25 16,26-25 0,24 25-16,-25-25 15,25 25-15,25-49 16,-50 24-1,-74 25 1</inkml:trace>
  <inkml:trace contextRef="#ctx0" brushRef="#br0" timeOffset="76274.62">30587 10518 0,'-25'25'16,"50"-50"-16,-50 75 0,0 0 31,1-26-31,-1 76 16,25-1 0,-25 0-1,0-49 1,0-50-1,25 24 1,25-48 0,74-150 15,-49 124-15,49-74-1,-24 50 1,-26 24-1,-24 50 1,0 50 0,-25 49-1,-25 50 1,-25-25 0,26-50-1,24-24 1</inkml:trace>
  <inkml:trace contextRef="#ctx0" brushRef="#br0" timeOffset="76505.64">31158 10940 0,'24'0'15,"-24"25"1,-24 0-1,-26 24 1,0 26 0,26-1-1,48-49 1,76-25 0,48 0-1,-48-50 1</inkml:trace>
  <inkml:trace contextRef="#ctx0" brushRef="#br0" timeOffset="78371.83">5333 13098 0,'-24'-49'16,"24"24"109,0 50-32,0-1-77,0 51-16,-25 24 16,0 0-1,0 25-15,-24 100 16,24-125-16,0 0 31</inkml:trace>
  <inkml:trace contextRef="#ctx0" brushRef="#br0" timeOffset="78605.67">5656 13073 0,'0'0'0,"50"-74"31,-50 49-16,0 50-15,-25 25 16,0 24-16,0 100 16,0 24-1,25-74 1,0-49 0</inkml:trace>
  <inkml:trace contextRef="#ctx0" brushRef="#br0" timeOffset="79672">5358 13594 0,'0'-24'15,"-25"24"1,50 0-1,99 0 1,25-25 0,0 0-1,-50-25 1,-49 50 0,-25-24 15,-25-1-16,24 0 1,-24 0 0,0 0-1,-49 50 1,-1 74 0,1 25-1,49-49 1,24-26-1,51-49 1,49-49 0,-25-50-1,0-25 1,-24 24 0,-50 26 15,-1 74-16,-24 25-15,25 49 16,-25 50 0,25-49-1,-25-26 1,50-49 0,-1-49-1,26-51 1,-26 26-1,-24 49 1,-25 50 0,25 49-1,24-24 1,1-25-16,74-25 31,0-25-15,0-25-1,-49-49 1,-51 50 0,-24 24-1,-24 50 1,-26 24 0,25 50-1,25-24 1,25-26-1,124-49 1,-50-24 0,-24-26-1,-51-49 1,-24 24 15,-24 75-15,-26 50-1,25 24 1,25 1-16</inkml:trace>
  <inkml:trace contextRef="#ctx0" brushRef="#br0" timeOffset="79855.72">8211 13570 0,'0'0'0,"0"74"31,-25-49-31,-24 99 16,-1 0 0</inkml:trace>
  <inkml:trace contextRef="#ctx0" brushRef="#br0" timeOffset="80672.73">9749 14934 0,'0'0'0,"50"-50"15,-50 1 1,0 24-1,25 0 1,-1 25 0,1 0-1,74 75 1,-49 24 0,-25 75-1,-75-1 1,-24-24-1,-25-25 1,74-99-16,-25 24 16,50-24-1,50-25 1,74-25 15,49-24-15,26 24-1,-50 0 1,-124 25 0</inkml:trace>
  <inkml:trace contextRef="#ctx0" brushRef="#br0" timeOffset="80938.84">9948 15281 0,'0'0'0,"0"-24"31,24-1 16,1 25-32,25 0-15,24-25 16,-24 25 0,74-25-16</inkml:trace>
  <inkml:trace contextRef="#ctx0" brushRef="#br0" timeOffset="81288.7">11064 15182 0,'-25'0'31,"50"-25"16,0 25-47,24 0 16,1 0-16,0-24 15,74-1 1,-50 25-1,-49-25 1</inkml:trace>
  <inkml:trace contextRef="#ctx0" brushRef="#br0" timeOffset="81488.58">11064 15381 0,'0'0'0,"-25"24"31,0 1-31,50-25 16,25 25-1,74-25 1,49-50 0,26 26-1</inkml:trace>
  <inkml:trace contextRef="#ctx0" brushRef="#br0" timeOffset="82389.77">12850 14463 0,'0'-25'16,"0"0"-1,0 0 1,50 0 0,-26 1-1,100 24 1,0 0-1,-49 74 1,-75 50 0,-75 25-1,-24-25 1,25-74 15,49-26-15,0-24-1,25-24-15,75-51 16,-1-24 0,50-50-1,25 25 1,-75 0 0,-24 74-1,-50 50 16,-50 100-15,1 24 0,24 0-1,0-25 1,25-74 0,75 24-1,-26-24 1,26-25-1</inkml:trace>
  <inkml:trace contextRef="#ctx0" brushRef="#br0" timeOffset="82573.23">13892 14711 0,'0'0'0,"25"0"15,-50 25 1,25 24-1,-25 26 1,25-51-16,-25 76 16,25-26-1</inkml:trace>
  <inkml:trace contextRef="#ctx0" brushRef="#br0" timeOffset="82905.98">13048 13991 0,'0'-24'47,"25"24"-47,25 0 16,24-25-1,50 0 1,0 0-1,-24 25-15</inkml:trace>
  <inkml:trace contextRef="#ctx0" brushRef="#br0" timeOffset="83339.55">14438 14562 0,'-25'0'0,"0"-25"16,0 25 15,75 0 0,-25-25-31,24 25 16,75-24 0,0 24-1,-24-25 1,-76 25-16</inkml:trace>
  <inkml:trace contextRef="#ctx0" brushRef="#br0" timeOffset="83989.42">15107 14289 0,'0'-25'15,"-24"0"1,24 1 0,49-1-1,26 0 1,-1 25 15,1 25-15,-26 0-1,-24 49 1,-25 50 0,-50 25-1,1-25 1,-1-50 0,25-49-1,25-25 1,75-74-1,24-75 1,25-25 0,-25 25-1,-74 75 1,-25 49 15,-25 75-15,-49 24-1,24 50 1,25 0 0,25 0-1,25-74-15,25 0 16,24-26 0,-24-24-1</inkml:trace>
  <inkml:trace contextRef="#ctx0" brushRef="#br0" timeOffset="84272.46">15926 14661 0,'25'0'15,"0"0"16,-25 25-31,0 25 16,-50 49 0,0-25-1,26-49 1,48-25 0,76-50-1,-1-24 1,-49 24-16</inkml:trace>
  <inkml:trace contextRef="#ctx0" brushRef="#br0" timeOffset="84605.55">15331 14041 0,'0'-50'16,"-25"50"-1,50 0 1,24-24 0,75-1-1,0 0 1,-24 25 0</inkml:trace>
  <inkml:trace contextRef="#ctx0" brushRef="#br0" timeOffset="84972.23">16397 13917 0,'0'0'0,"50"0"15,-25-25 1,0 50 0,49 49-1,-24 50 1,-1 50 15,-24 0-15,-50 24-1,-49-24 1,-25-25 0,-50-25-1,50-75-15,-100 26 16,100-26-16</inkml:trace>
  <inkml:trace contextRef="#ctx0" brushRef="#br0" timeOffset="85572.61">12701 13967 0,'0'0'0,"-49"49"47,24 1-31,-25 24-16,25 25 16,-24 150-1,24 23 1,75 26-1,24-75 1,25-148-16,100 49 16,-51-99-1</inkml:trace>
  <inkml:trace contextRef="#ctx0" brushRef="#br0" timeOffset="86938.44">17290 14612 0,'-24'-25'47,"73"0"-16,1 25-15,-1 0-16,51-25 15,-1 0-15,124 1 16,-49-1 15,-25 0-15,-25 0-1,-75 25 1</inkml:trace>
  <inkml:trace contextRef="#ctx0" brushRef="#br0" timeOffset="87558.44">19424 13867 0,'0'0'0,"49"-49"16,-49 24 0,0 0-1,-24 75 1,-1-1 0,-50 175-1,26 48 1,49 150-1,124-223 1,49-125 0</inkml:trace>
  <inkml:trace contextRef="#ctx0" brushRef="#br0" timeOffset="88272.53">20044 14339 0,'0'0'0,"-25"0"0,25-25 32,0 74-1,-25-24-15,50 75-1,25-26 1,24-24-1,25-50 1,1-50 0,-75 0-16,49-49 15,-24-25 1,-26 25 0,-24 74-1,0 50 1,-24 49-1,-26 25 1,75 1 0,0-75-1,49-25 17,0-25-17,26-149 1,-76 50-1,-24 99 1,0 0 0,0 100-1,-24 49 1,24 25 0,-25-25-1,25-25 1,0-49-16</inkml:trace>
  <inkml:trace contextRef="#ctx0" brushRef="#br0" timeOffset="88472.37">20887 14810 0,'0'0'16,"0"25"-1,0 24 1,-24 1-1,24 0 1,-25 24 0,25-24-1,0-25 1</inkml:trace>
  <inkml:trace contextRef="#ctx0" brushRef="#br0" timeOffset="88689.77">21284 14636 0,'0'0'16,"0"-24"-1,50-26 1,24 25-1,26 0 1,24 1 0,25-26-1</inkml:trace>
  <inkml:trace contextRef="#ctx0" brushRef="#br0" timeOffset="89673.29">21954 14339 0,'0'-25'15,"0"0"17,0 50-17,25 0 1,-25 24-16,50 1 16,-26 24-1,51-24 1,-1-25-1,1-25 1,-26-75 0,-24 51-16,0-26 15,0-173 1,-1 99 15,-24 74-15,-49 124 15,24 50-15,25 0-1,25-24 1,0-75 0,24-50-1,1-25 1,0-49-1,-26 24-15,26-49 16,-25 50 0,0 74-1,-25 50 1,0 74 15,0 49-15,24-24-1,26 0 1,-25-75-16</inkml:trace>
  <inkml:trace contextRef="#ctx0" brushRef="#br0" timeOffset="89889.67">23095 14612 0,'0'0'0,"75"0"16,-50 0-1,-25 24 1,0 26 0,-25 49-1,0-24 1,75-51 15,49-48-15,74-51-16</inkml:trace>
  <inkml:trace contextRef="#ctx0" brushRef="#br0" timeOffset="90189.44">23740 13743 0,'0'0'0,"25"-49"16,0 49-1,0 0-15,24 49 16,51 51 15,98 172-15,-124-24-1,-98 50 1,-100 0 0,-100-50-1</inkml:trace>
  <inkml:trace contextRef="#ctx0" brushRef="#br0" timeOffset="91306.66">11982 15852 0,'0'0'0,"25"0"31,-1-25-31,51 25 15,24-25 1,25 25 0,50-25-1,24 25 1,50 0 15,50 0-15,24 0-1,26-24 1,24-1 0,-174 0-16,249 0 15,74 25 1,99-25 0,124 25-1,75 0 1,-1 0-1,-24 0 1,0 0 0,0-24-1,-25-1 17,-50-25-17,224-24 1,-422 24-1,-99 25 1,-125 1 0,-98-1-1,-100 0 1,-74 0 0,0 25-1,-1 0 1,1 0-1,-25 25 1,0 0 0</inkml:trace>
  <inkml:trace contextRef="#ctx0" brushRef="#br0" timeOffset="93056.66">14983 16819 0,'0'0'0,"50"-49"31,-50 24-31,-25 50 63,0-25-63,-49 99 16,-25 25-1,49 0 1,50 0-1,25-99 1,99-25 0,0-25-1,-25-74 17,-49 24-17,-50-24 1,-50 0-1,-24 25 1,-1-1 0,26 75-16,24 0 15,25-25 1,-25 25 0,124-24-1,25 24 1,0-25-1,-49 0 1,-25 50 0</inkml:trace>
  <inkml:trace contextRef="#ctx0" brushRef="#br0" timeOffset="93306.59">15455 17117 0,'25'0'16,"-25"25"-16,0 0 16,-25 49-1,0 25 1,25-24-1,-25-50 1,25-1-16</inkml:trace>
  <inkml:trace contextRef="#ctx0" brushRef="#br0" timeOffset="93639.83">15554 16373 0,'0'0'0,"25"-25"15,0 25 1,-25-25-16,49 25 15,-24 50 1,0 49 0,-25 0-1,0 1 1,49-100 31,51-75-47</inkml:trace>
  <inkml:trace contextRef="#ctx0" brushRef="#br0" timeOffset="94706.59">16497 17117 0,'24'-25'0,"-48"50"63,-1 25-47,-25 24-16,1 1 15,-26 24 1,-49 74-1,-50 1 1,50 0 0,75-100-1</inkml:trace>
  <inkml:trace contextRef="#ctx0" brushRef="#br0" timeOffset="95139.72">16596 17514 0,'0'0'0,"25"0"32,-25 25-17,-25 24 1,25 26-1,25-1 1,-25 1 0,-25-50-16,50-75 47,-25 25-47,24-25 15,1-24 1,0 49-1,25 0 1,-25 50 0,-1 25-1,1 24 1,0 26 15,-25-51-31,25 26 16</inkml:trace>
  <inkml:trace contextRef="#ctx0" brushRef="#br0" timeOffset="95373.54">17166 17688 0,'0'0'16,"25"0"-16,0 0 0,-25 24 31,0 1-31,0 25 16,0-25-16,0 74 31,0-25-15,0-24-1,0-25-15</inkml:trace>
  <inkml:trace contextRef="#ctx0" brushRef="#br0" timeOffset="96190.55">18357 17192 0,'-49'-25'31,"98"50"16,-24-25-47,49 0 16,100 0-1,0-25 1,-1 0 0,-24-25-1</inkml:trace>
  <inkml:trace contextRef="#ctx0" brushRef="#br0" timeOffset="96406.41">18878 16968 0,'0'0'16,"-25"0"-16,25-25 0,-25 25 16,1 25-1,24 50 1,24 74 15,-24 49-15,0 0-1,25-123-15</inkml:trace>
  <inkml:trace contextRef="#ctx0" brushRef="#br0" timeOffset="97190.38">20590 16571 0,'0'0'0,"0"-24"31,0-1-15,-25 50 0,25-1-1,-50 26 1,1 0-16,24-1 15,-25 75 1,26-74-16,48 49 16,76-49-1,48-50 1,1-25 0,-74-50-1,-26-24 1,-74-50-1,-49 25 1,24 50 0,-24 49-1,74 0 17,-25 25-17,100 50 16,24-25-15,0-25 0,25 0-1</inkml:trace>
  <inkml:trace contextRef="#ctx0" brushRef="#br0" timeOffset="97440.12">21309 16745 0,'0'0'15,"0"50"1,0 24-16,0 0 31,0 1-15,0-50-1,25-25 1,74-50 0,0-24-1</inkml:trace>
  <inkml:trace contextRef="#ctx0" brushRef="#br0" timeOffset="97706.47">21433 16199 0,'25'-25'16,"0"25"-1,-25 25 1,0 50-1,0-1 1,25-49 0,74 0-1,50-50 1</inkml:trace>
  <inkml:trace contextRef="#ctx0" brushRef="#br0" timeOffset="97956.98">22401 16274 0,'0'49'16,"-25"1"-16,0-1 16,0 1-1,-49 124 1,-100 148-1,100-198 1,-1 0-16,-98 124 16,24-74-1,99-100-15</inkml:trace>
  <inkml:trace contextRef="#ctx0" brushRef="#br0" timeOffset="98524.79">22450 17192 0,'0'0'0,"25"-25"31,-50 74 0,25 1-31,0 0 16,-25 49-1,25-25 1,0-49 0,0-50 15,25-49 0,25-50-15,24 25-1,-49 49 1,25 25 0,-25 50-1,-25 25 1,24 24 0,-24 25-1,-24-49 1,24-25-16,0-1 15</inkml:trace>
  <inkml:trace contextRef="#ctx0" brushRef="#br0" timeOffset="98790.51">22971 17365 0,'0'0'15,"0"-25"-15,25 25 16,-25 25 15,0 0-15,0 0-1,-25 0 1,25-1 0,99-73-1,1-1 1,-26 25-1,-49 1 1</inkml:trace>
  <inkml:trace contextRef="#ctx0" brushRef="#br0" timeOffset="101273.49">13619 17688 0,'0'0'16,"25"0"15,-25 24-16,25 51 1,-1 49 0,1 25-1,25 0 1,-25-50 0,-25 0-1,24-74 1,-24-50-1,50-99 1,-25-74 0,0-75-1,-25-50 1,0 1 15,-25 74-15,50 0-1,-25 49 1,25 50 0,-1 100-1,-24 24 17,25 25 61,0 0-77,0 25-16,24-25 16,1 0-16,24-25 15,1 25 1,74 0-1,49 0 1,-49 0 0,25-25-1,-1 0 1,-24 0 0,0 1-1,0 24 1,-25-25-1,49 25 1,-24-25 0,-25 25-1,25-25 17,-25 0-17,-49 25-15,49-24 16,0 24-1,-25 0 1,0-25 0,50 25-1,-75 0 1,1-25 0,98 25-1,-48 0 1,-1-25-1,0 25 1,49-25 0,-74 25 15,1-24-15,-1 24-1,0-25 1,25 25-1,0-25 1,-25 0 0,1 0-1,24 0 1,25 1 0,-1-1-1,-24 0 1,-74 25-16,49 0 15,0-25 1,1 25 0,-1 0 15,0-25-15,-24 25-1,24 0 1,0 25-1,0-25 1,25 0 0,-24 25-1,48-25 1,-73 25 0,-1 0-1,25-25 1,-24 0-1,24 0 1,0 0 0,-24 0-1,-1 0 17,25 0-17,-49 0 1,24-25-1,50 25 1,1 0 0,48-25-1,-24 25 1,-50 0 0,0-25-1,25 25 1,-74 0-1,49-25 1,1 25 0,-1-24-1,-25 24 17,1-25-17,-26 25 1,1-25-1,-1 25 1,1-25 0,-25 25-1,0 0 1,0 0 0,-1-25-1,-48 1 1</inkml:trace>
  <inkml:trace contextRef="#ctx0" brushRef="#br0" timeOffset="105693.32">26419 15331 0,'0'0'0,"0"-25"16,-24 0 0,-1 25-1,25-24 1,0 48 15,0 1-15,-50 50-1,-24 49 1,-1 0 0,1-50-1,74-49-15</inkml:trace>
  <inkml:trace contextRef="#ctx0" brushRef="#br0" timeOffset="106175.28">26965 14562 0,'0'0'0,"25"-25"16,-25 0-16,0 1 31,0 48-15,-25 51-1,25 24 1,0 25 0,0-50-1,0-24 1,0-75 31,25-24-47,49-100 15,1 0 1,-26 99 0,1 1-1,0 74 17,-26 74-17,-24-25-15,25 75 16,-25-25-1,-49 0 1,49-25 0</inkml:trace>
  <inkml:trace contextRef="#ctx0" brushRef="#br0" timeOffset="106424.39">27610 14909 0,'0'0'0,"25"0"0,-25 25 63,0 0-63,0 24 16,0 1-16,0 0 15,-25 49 1,0-25-1,25-49-15</inkml:trace>
  <inkml:trace contextRef="#ctx0" brushRef="#br0" timeOffset="106658.12">28354 15008 0,'25'0'0,"-50"0"0,75 0 31,-25 25-15,-25 25 0,-25 49-1,0-49-15,25-1 16,-25 1-16,-24-25 15,24-25-15</inkml:trace>
  <inkml:trace contextRef="#ctx0" brushRef="#br0" timeOffset="107173.68">28801 14736 0,'0'0'0,"25"-50"0,-1 25 16,-24 0-16,25 1 31,0 24-15,25 24-1,-25 26 1,-1 0-16,1 74 15,-25-25 1,0-50 0,0-24 31,0-74-47,0-26 15,75-74 1,-1 25-1,-24 100 1,-26-1-16,1 0 16,0 50 15,25 49-15,-26 100-1,-48-25 1,-26-25-1,25-50 1</inkml:trace>
  <inkml:trace contextRef="#ctx0" brushRef="#br0" timeOffset="107392.37">29843 14959 0,'0'0'16,"-25"25"15,25-1-31,-74 51 16,24-1 15,50-49-15,25 0-1,99-50 1,25-49-1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52:06.9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3622 1563 0,'0'0'0,"25"0"15,-50-25 1,25 50 31,-25 0-47,0 49 15,-24 1 1,-1 98 0,0 1-1,26-75 1,73-49-1,-24-50-15,124 0 16,74-100 0,-49-24-1,-125 75 1</inkml:trace>
  <inkml:trace contextRef="#ctx0" brushRef="#br0" timeOffset="217.13">3696 1662 0,'-74'0'32,"74"-25"-32,0 0 15,49-24 1,75-50-1,25-1 1,-74 51-16</inkml:trace>
  <inkml:trace contextRef="#ctx0" brushRef="#br0" timeOffset="342.88">3696 1910 0,'0'0'0,"-25"25"32,75-25-32</inkml:trace>
  <inkml:trace contextRef="#ctx0" brushRef="#br0" timeOffset="733.91">4689 1538 0,'0'0'0,"0"25"16,-50 0-16,0 49 15,-74 50 1,0 25 0,50 0-1,49-100-15,0-24 16,0-25-1,25-25 17,50-99-17,-25 0 1,0 25 0,24 74-1,-24 25 1,25 50-1,24 49 1,0 0 0,1-49-1</inkml:trace>
  <inkml:trace contextRef="#ctx0" brushRef="#br0" timeOffset="1134">5061 1811 0,'0'0'0,"0"-50"0,24 26 32,-48 48-17,-51 76 1,1 73 0,24-24-1,25-75 1,25-98-1,25-51 1,50-123 0,-26-25-1,1 74 1,-1 74 0,-24 100-1,0 124 1,0 49-1,0-24 17,-25-75-17,0-24 1,0-51-16</inkml:trace>
  <inkml:trace contextRef="#ctx0" brushRef="#br0" timeOffset="1734.42">5011 2109 0,'-25'0'16,"50"0"-16,-50-25 16,25-25-1,75-49 1,98-25 0,-24 25-1,0 74 1,-75 25-1,-49 99 17,-25-24-32,0 49 15,0-25 1,-25-74 0,25-50 15,25-99-16,0-25 1,0 50 0,0 74-1,-25 99 1,0 50 0,0-24-1,24-76-15,51 1 16,24-74-1,0-51 17,1-73-17,-26 24 1,-74 124 0,50 50-1,-50 124 1,0 49-1,49-49 1,1-50 0,24-49-1</inkml:trace>
  <inkml:trace contextRef="#ctx0" brushRef="#br0" timeOffset="2150.19">6673 1737 0,'0'0'0,"25"-50"0,-25 100 47,-25 74-32,-25 24 1,26 51 0,24-25-1,0-50 1,0-100-1,0-73 1,-25-125 0,25-99-1,0 0 1,25 75 0,-1 99-1,26 49 1,0 75-1,24 74 17,-49 124-17,-75 25 1,1-74 0,24-149-16,25 0 0</inkml:trace>
  <inkml:trace contextRef="#ctx0" brushRef="#br0" timeOffset="2383.75">7095 1488 0,'0'0'0,"49"-74"32,-49 124-17,0-26 1,0 51-16,-24 74 15,24 24 17,0-98-32,24 24 15,26-49 1,49-75 0</inkml:trace>
  <inkml:trace contextRef="#ctx0" brushRef="#br0" timeOffset="2617.32">7814 1662 0,'0'0'0,"25"0"16,-25-25-1,0 75 1,-25 49 0,-24 100-1,49-75 1,0-50-1,74-74 17,25-50-17,0-24-15</inkml:trace>
  <inkml:trace contextRef="#ctx0" brushRef="#br0" timeOffset="2817.34">7889 1538 0,'0'0'0,"-50"-25"31,50 0-31,-25 1 16,100-26 0,24-24-1,25-1 1,-50 75-1</inkml:trace>
  <inkml:trace contextRef="#ctx0" brushRef="#br0" timeOffset="2951.06">7839 1662 0,'0'0'16,"-50"124"-1,26-74 1,24-25-16,49-50 15,75 0 1</inkml:trace>
  <inkml:trace contextRef="#ctx0" brushRef="#br0" timeOffset="3234.02">8484 1687 0,'0'0'0,"-25"25"15,0 0 1,25-1 0,0 26-1,25 0 1,0-50-16,25 0 16,-26-25-1,1-25 1,-25-24-1,-49 24 1,-1 25 0,25 25-1</inkml:trace>
  <inkml:trace contextRef="#ctx0" brushRef="#br0" timeOffset="3484.16">8534 2183 0,'0'0'0,"24"25"16,-24 0-1,0-1 1,25 1 0,50-25-1,-1-25 1,-49-24-1,-75-1 1,-49 1 0,0 49-16</inkml:trace>
  <inkml:trace contextRef="#ctx0" brushRef="#br0" timeOffset="4157.95">2902 2952 0,'0'0'0,"25"0"47,25 0-47,24 0 15,25 0-15,174-25 32,149 25-17,173-25 1,125 1 0,49-1-1,-75-25 1,-148 25-1,-323 1-15,125-1 16,-100 0 0,-50 0-1,-24-24 1,0 24 0,-50 0-1,-50 25 1,-99 50 31,0-50-32,25 49 1,-24-49 0</inkml:trace>
  <inkml:trace contextRef="#ctx0" brushRef="#br0" timeOffset="17751.75">12676 1935 0,'25'-25'16,"-25"0"-1,-25 25 1,25-24 0,-24 24-1,24 24 1,-25 26 0,0 49-1,0 50 1,0 25-1,1-1 1,24-123-16,-25 49 16,25-74-1</inkml:trace>
  <inkml:trace contextRef="#ctx0" brushRef="#br0" timeOffset="18201.5">12701 2009 0,'0'0'0,"0"-24"0,0-1 15,0-25 1,25 25 0,-25-24-1,0-1 1,50 1 0,-1 24-1,26 25 1,24 0 15,-50 49-15,1 26-1,-50-50-15,0 74 16,-74 0 0,-50 0-1,24-49 1,51-25-1</inkml:trace>
  <inkml:trace contextRef="#ctx0" brushRef="#br0" timeOffset="18534.93">13346 2059 0,'0'0'0,"-25"0"32,25 25-17,-49 0-15,24-1 16,25 76 0,0-51-1,25 1 1,49-50-1,1-50 1,-26 1 0,-49-1-1,-49-24 1,-1 49-16,0 0 16,26 0-1</inkml:trace>
  <inkml:trace contextRef="#ctx0" brushRef="#br0" timeOffset="19018.37">13793 2009 0,'0'0'16,"74"0"0,-74 25-1,0 0 1,-25 49-1,0 50 1,25-49-16,-24 99 16,24-50-1,0-25 1,0-149 31,0 1-47,0-100 31,0-25-15,0 25-1,0 50 1,24 0 0,1 49-1,0 25-15,25 1 16,-1 73-1,-24 50 1,-25 50 0,-25-25-1,1-49 1</inkml:trace>
  <inkml:trace contextRef="#ctx0" brushRef="#br0" timeOffset="20168.87">14487 1960 0,'0'0'0,"0"25"32,-25-1-32,25 26 15,-24 24 1,24-49-1,49-25 1,50-25 0,1-74-1,-26 25 1,-49-1 0,-25 125 15,0-25-31,0 49 31,25 1-15,49-51-1,25-24 1,25-49 0,-24-26-1,-51-98 1,-24-26-1,-25 75 1,0 99 0,-25 25-1,0 50 1,1 0-16,-1 99 16,25-1-1,49-48 1,26-26 15,74-74-15,24-50-1,-49-74 1,-74-24 0,-50 98-1,-74 50 1,-75 74-1,74 50 1,75-99-16,25 50 16,25-26-1,24-49 1,25-49 0,-49-51-1,-25 26 1,-50 74 31,25 50-32,0 24 1,25-24 0,24 24-1,1-49-15,24-25 16,-24 0-1,0-25 1,74-99 0,-75-74-1,-24-26 1,-25 51 0,25 123-1,-25 75 32,-25 49-31,-24 199-1,49-74 1,24-51 0,1-73-1,-25-50 1</inkml:trace>
  <inkml:trace contextRef="#ctx0" brushRef="#br0" timeOffset="20418.96">16298 1910 0,'0'0'0,"0"-99"15,0 49 1,25-24 0,25 49-1,-1 0 1,1 75 15,-25 49-15,-1-24-1,-48-1 1,24-49 0,49-25-1,-24 0-15</inkml:trace>
  <inkml:trace contextRef="#ctx0" brushRef="#br0" timeOffset="20901.97">16894 1737 0,'0'0'15,"-25"0"17,-50 74-32,51 0 15,24 1 1,24-26 15,26-24-15,0-50-1,-1-24 1,1-50 0,-25 24-1,-25 100 16,0 25-15,24-1-16,-24 26 16,0-51-1,25-24 1,25-49 0,24-75-1,1 49 1,-51 75 15,1 25-15,-25 50-1,0 24 1,0-25 0,0-49-16</inkml:trace>
  <inkml:trace contextRef="#ctx0" brushRef="#br0" timeOffset="21368.85">18630 1637 0,'0'-25'31,"0"1"-31,0-1 32,-25 50-17,25 24-15,-25 26 16,25 49 15,-24-25-15,24 0-1,0-74-15</inkml:trace>
  <inkml:trace contextRef="#ctx0" brushRef="#br0" timeOffset="21585.1">18407 2208 0,'0'0'0,"0"25"16,-25-25 0,0 0-1,100-25 17,98 0-17,1 0 1,0-24 15,-75-1-31</inkml:trace>
  <inkml:trace contextRef="#ctx0" brushRef="#br0" timeOffset="21802.02">18704 1538 0,'0'0'0,"-24"-99"15,-1 74 1,25 0 0,25 0-1,74 1 1,50 24 0,-50 24-1,-25 1 1</inkml:trace>
  <inkml:trace contextRef="#ctx0" brushRef="#br0" timeOffset="22702.38">22748 1786 0,'0'0'0,"0"-49"15,-25 49 1,25-25-1,0 50 1,-25 49 0,-24 50-1,24 25 1,0-25 0,0-25-1,1-49 1,24-75 15,0-25-31,0 1 16,-25-150-1,50-49 1,-25 149-16,49-75 16,1 75-1,-1 49 1,1 26 15,0 48-15,-26 76-1,1 73 1,-50-24 0,1-25-1,-1-49 1,25-51-1,0 1-15</inkml:trace>
  <inkml:trace contextRef="#ctx0" brushRef="#br0" timeOffset="22985.11">23219 1786 0,'0'0'0,"25"-25"0,0 25 15,0-24 1,-100 73 15,26 1-15,24 24-1,75-74 1,49 0 0,25-25-1,-99-49 1,-25-25-1,-50 24 1,25 50 0,25 1-1</inkml:trace>
  <inkml:trace contextRef="#ctx0" brushRef="#br0" timeOffset="23452.28">23740 1612 0,'0'0'0,"25"0"32,-25 25-17,0 99 1,-25 25 0,0 25-1,1-50 1,24-50-1,0-49 17,0-50-32,0-24 15,0-75 1,24-100 0,-24 26-1,25 49 1,0 75-1,25-1 1,-1 1 0,1 49-1,0 50 1,-26 74 0,-73 75-1,-26-25 1,26-25-1,49-100-15</inkml:trace>
  <inkml:trace contextRef="#ctx0" brushRef="#br0" timeOffset="23752.08">24212 1687 0,'0'0'0,"24"-50"0,1 25 15,-74 50 32,-1 25-31,50 24-1,25 1 1,0-50 0,24-25-1,-24 0 1,0-50-1,-25 0-15,-25-49 16,25 49 0,0 1-1,25 24 1</inkml:trace>
  <inkml:trace contextRef="#ctx0" brushRef="#br0" timeOffset="24167.48">24733 1464 0,'0'0'0,"24"0"31,-24-25-15,0 74-1,-24 125 1,24-99 0,-50 222-1,25-123 1,0-75-1,25-99 32,0-25-47,0 0 16,25 1 0,-25-1 30</inkml:trace>
  <inkml:trace contextRef="#ctx0" brushRef="#br0" timeOffset="26286.19">24088 1563 0,'24'-25'16,"-24"0"31,-24 50 0,24 0-32,0 24-15,0 1 16,0 0-16,0-25 15,0 24 1,24-24 0,1-25-16,25 25 15,24-50 1,-24-25 0,-25-24-1,-1-25 1,1 74-1,-50 74 17,1 51-17,24 24 1,-25-50 0,74-24-1,-24-25-15</inkml:trace>
  <inkml:trace contextRef="#ctx0" brushRef="#br0" timeOffset="27070.21">24807 1340 0,'0'24'63,"-25"26"-48,0 0-15,1 24 16,-26 0-16,25 26 15,-49 73 1,49-24 0,0-25-1,50-74 1,25-25 0,24-1-1,124-73 16,-148 24-31</inkml:trace>
  <inkml:trace contextRef="#ctx0" brushRef="#br0" timeOffset="27470.88">25452 1910 0,'0'0'0,"0"-25"0,0 1 16,-25-26-1,-24 0 1,-1 50 0,-25 25-1,26 25 1,24-1 0,25-24-16,25-25 31,49-49-16,1 24 1,-26-25 0,-24 25-1,-25 50 1,25 74 0,-25-74-16,0 25 15,50 24 1,-26-49-1,51-25 1,-50 0-16</inkml:trace>
  <inkml:trace contextRef="#ctx0" brushRef="#br0" timeOffset="27687.09">26022 1364 0,'0'0'0,"25"-49"0,-25 24 31,0 0-15,-49 75 0,24 24-1,0 100 1,0 0 0,25-1-1,25-24 1,0-124-1</inkml:trace>
  <inkml:trace contextRef="#ctx0" brushRef="#br0" timeOffset="27906.05">25948 1861 0,'0'-50'16,"0"100"-16,25-150 0,-25 51 0,25-26 31,24 26-16,26 24 1,-26 50-16,1 24 16,-25 75-1,0-49 1,-50-1-16,25 25 16,-25-49-1</inkml:trace>
  <inkml:trace contextRef="#ctx0" brushRef="#br0" timeOffset="28402.75">26692 1737 0,'0'0'0,"-49"0"32,-1 0-32,-49 49 31,74 1-31,0 24 15,25-24 1,25-25-16,25-1 16,-1 1-1,1-50 1,-1-24 0,1-26-1,25 1 1,-51 74-1,1 0 1,0 124 15,-25-74-15,0-26-16,0 1 16,25-25-16,24-49 15,51-26 16,-1 1-15,-74 49 0,24 50-1,-24 24 1,0 26 0,-25-26-16</inkml:trace>
  <inkml:trace contextRef="#ctx0" brushRef="#br0" timeOffset="28737.38">28032 1414 0,'0'-25'16,"0"50"-16,0-75 0,0 26 15,0 73 32,-25 50-31,25-49 0,0 24-16,0 1 15,-50 123 1,50-123-1,0-50 1,0-1 0,25-48-1</inkml:trace>
  <inkml:trace contextRef="#ctx0" brushRef="#br0" timeOffset="28969.69">28280 1513 0,'0'-49'15,"0"98"-15,25-173 16,0 99-16,-25 50 31,-25 25-15,25 74 0,-50 50-1,1-1 1,24-49-1,0-25 1,0-49 0</inkml:trace>
  <inkml:trace contextRef="#ctx0" brushRef="#br0" timeOffset="29169.67">27957 2257 0,'0'0'0,"-24"25"0,-1-25 32,25-25-17,49 1 1,75-1 0,1 0-1,-26-49 1</inkml:trace>
  <inkml:trace contextRef="#ctx0" brushRef="#br0" timeOffset="29402.53">27660 1216 0,'-50'-25'15,"100"50"-15,-100-75 0,25 25 16,50 0 0,50 1-16,-1 24 15,124-25 1,1 25 0,-125 25-16</inkml:trace>
  <inkml:trace contextRef="#ctx0" brushRef="#br0" timeOffset="37570.07">13172 4614 0,'0'0'0,"0"-25"16,-24 50 62,24 25-63,0 24-15,0-24 16,0 24-16,24-49 16,26 25-1,49-50 1,25-50-1,-24-24 1,-26-26 0,-49-24-1,-25 50 1,25 49 0,-50 50-1,25 74 16,0 25-15,49-49 0,26-51-1,-1-48 1,1-51 0,-1-24-1,1-50 1,-26 25-1,-49 74 1,25 50 0,-25 75-1,-25 49 1,25-25 0,0-49-1,25 49 16,-50-25-31</inkml:trace>
  <inkml:trace contextRef="#ctx0" brushRef="#br0" timeOffset="37802.82">14289 4862 0,'0'0'0,"25"0"16,-25 25 0,-25-25-16,0 99 15,0 25 1,0-24 0,1-1-1,24-74 1</inkml:trace>
  <inkml:trace contextRef="#ctx0" brushRef="#br0" timeOffset="38402.98">15182 4614 0,'0'-25'15,"-25"25"1,50 0 46,0 0-46,-1 0-16,26 0 16,0 0-16,-25-24 15,49 24 1,-49 0 0</inkml:trace>
  <inkml:trace contextRef="#ctx0" brushRef="#br0" timeOffset="38603.24">15207 4788 0,'0'0'0,"-25"0"32,0 0-32,25 25 15,50-25 16,49 24-15,0-48 0,-24 24-16</inkml:trace>
  <inkml:trace contextRef="#ctx0" brushRef="#br0" timeOffset="39069.68">16323 4316 0,'0'0'0,"25"-49"32,-25 24-1,-25 50-16,-25 49 1,-24 50 0,0 25-1,49-50 1,25-24-16,0-1 16,74-24-1,1-50 1,-1-25-1,-49-25 1,-25-24 0,-50 0-1,-49 49 1,0 0 0,-1 25 15,76 50-16</inkml:trace>
  <inkml:trace contextRef="#ctx0" brushRef="#br0" timeOffset="39252.86">16546 4738 0,'0'0'0,"50"0"46,-50 25-46,0 0 16,0 0 0,0-1-1</inkml:trace>
  <inkml:trace contextRef="#ctx0" brushRef="#br0" timeOffset="39870.08">17117 4391 0,'0'0'0,"0"-25"16,25-25 0,-25 26-1,0-1 1,-25 25-1,-25 0 1,25-25-16,-24 50 16,24 0-1,0-1 1,0 51 0,25-1-1,0 26 16,-24-51-15,24-24 0,49-50 15,1 0-15,-1-24-1,1 24 1,-25 25-16,24 0 15,-24 50 1,0-1 0,0 1-1,-50 24 1,0 1 0,-49-1-1,-25-49 16,24 0-15,1-25 0,49 0-1,0-50-15</inkml:trace>
  <inkml:trace contextRef="#ctx0" brushRef="#br0" timeOffset="51153.88">13545 6624 0,'0'0'0,"24"0"0,-24-25 16,-24 25 30,24 25-30,-50-25-16,25 49 16,0 1-16,-49 74 15,24 0 1,1-25 0,49-24 15,49-51-16,75-24 1,0-49 0,0-26-1,-99 50-15,25-49 16,-50-25 0,-25 0-1,0 24 1,-49 26-1,-1 24 1,1 0 0,24 25-1,26 0 1,-1 0 0,50 0 15,173-74-16,-74 24 1,0 25 0,-74 0-1,-25 25 17,-50 25-17</inkml:trace>
  <inkml:trace contextRef="#ctx0" brushRef="#br0" timeOffset="51487.02">14140 7120 0,'-25'25'63,"25"-1"-63,0 1 15,-25 50 1,1 24-1,-26 0 1,25-49-16,25-26 16</inkml:trace>
  <inkml:trace contextRef="#ctx0" brushRef="#br0" timeOffset="51986.47">15132 6772 0,'-25'0'15,"25"-24"17,25 24-1,0 0-31,0 0 16,24 0-1,26 0 1,-1-25-1,-24 25 1,-50-25 0</inkml:trace>
  <inkml:trace contextRef="#ctx0" brushRef="#br0" timeOffset="52221.02">15033 6996 0,'0'0'0,"-25"24"31,0 1-15,50 0 0,25-25-16,-1 0 15,100 0 1,-25-25-1,0 0 1,-99 25-16</inkml:trace>
  <inkml:trace contextRef="#ctx0" brushRef="#br0" timeOffset="52787.2">16745 6673 0,'0'-25'15,"-50"50"32,25 0-31,0 0-1,-24 49 1,-1 50 0,25-25-1,25-49 1,50-25 0,-25 0-16,74-50 15,-24-25 1,-51-24-1,1-25 1,-50-1 0,-49 51-1,-1 49 1,26-25 15</inkml:trace>
  <inkml:trace contextRef="#ctx0" brushRef="#br0" timeOffset="52970.09">17191 6946 0,'0'0'0,"0"25"15,-25 24 1,1-24-1,-1 0 1</inkml:trace>
  <inkml:trace contextRef="#ctx0" brushRef="#br0" timeOffset="53519.81">17787 6549 0,'0'0'0,"24"-74"31,-24 24-31,0 25 16,-24-24-1,24-1-15,-25 25 16,-50 0-1,-24 25 1,-75 124 15,100-49-31,74-1 32,50-49-17,49-25 1,0-49-1,-24-1 1,-51 50 0,1 25-1,-25 0-15,0 24 16,0 75 0,0 124-1,-25-99 1,1-50 15,-1-49-31,25-25 31,49-50-15</inkml:trace>
  <inkml:trace contextRef="#ctx0" brushRef="#br0" timeOffset="59204.01">23170 4068 0,'25'0'15,"-50"25"48,0 0-63,0 25 15,25-1-15,-25-24 16,25 25-16,0-1 31,25 1-15,50-25-1,24-50 1,0 0 0,-49-25-16,24-24 15,-49-25 1,0 24 0,-1 75-1,-24-24 1,0 73-1,0 50 1,0 1 0,50-51-1,24-24 1,-24-25 15,24-74-15,1-50-1,-1-25 1,-24 50 0,-50 74-1,25 50 1,-50 74 0,0 25-1,0 25 1,1-25-1,48-75-15</inkml:trace>
  <inkml:trace contextRef="#ctx0" brushRef="#br0" timeOffset="59621.2">24460 4316 0,'0'0'0,"0"25"78,0 0-62,0 0-16,0 25 16,0-1-16,-50 26 15,0-1 1,50-49 0,-24 0 15,48-50-16,100-25 1,1 25 0,-51 1-1,-49-1-15</inkml:trace>
  <inkml:trace contextRef="#ctx0" brushRef="#br0" timeOffset="60286.88">25030 4118 0,'0'-25'125,"25"25"-125,25 0 15,-26 0-15,26 0 16,-25 0-16,24 0 16,-24 0-1,0 0 1</inkml:trace>
  <inkml:trace contextRef="#ctx0" brushRef="#br0" timeOffset="60588.09">25005 4316 0,'0'0'0,"0"25"16,25-25 15,0 0-15,0 0-1,49 25 1,-24-50-1,-1 25 1,-24 0-16</inkml:trace>
  <inkml:trace contextRef="#ctx0" brushRef="#br0" timeOffset="61822.37">26295 3845 0,'0'-25'32,"25"25"-17,0 0 1,-25-24 15,-25 24 63,0 0-94,1 24 15,-26 1-15,0 25 16,-24-1 0,24 26-1,1-1 1,24 1 0,0 24 15,25-25-16,0-24 1,25 0 0,24-26-1,1 1 1,-25-25-16,49 0 16,-24-25-1,-25-24 1,-25 24-1,-50 0 1,-24 0 0,-26 25-1,1 0 1,50 0 15,24 0-15</inkml:trace>
  <inkml:trace contextRef="#ctx0" brushRef="#br0" timeOffset="65154.46">23790 6028 0,'0'0'0,"0"-25"0,-25 25 32,0 0-1,0 25-31,25 0 15,-74 74 1,24 25 0,26-74-16,-1 49 15,25 0 1,25-74 15,24 0-15,26-25-1,-51 0 1,1-25 0,0 0 390,0 25-406,-25-24 16,25 24-16,-25-25 15,24 0 1,1 0-1,-25-25 1,0 26-16,-25-26 31,-24 50-15,-26 25 0,1-25-1,49 0 1,0 25-1,50-50 48,0 25-47,0-25-16,24 25 15,1-25 1,49 0-1,-49 25 1,-25 0 0,24-24-1</inkml:trace>
  <inkml:trace contextRef="#ctx0" brushRef="#br0" timeOffset="65572.98">24236 6500 0,'0'0'0,"0"24"31,0 1 16,0 0-31,25 0-1,-50 24-15,25-24 16,0 0-16,-24 49 16,-1-49-1,50-25 17,-1 0-17,76-25 1,24-49-1,-100 49-15</inkml:trace>
  <inkml:trace contextRef="#ctx0" brushRef="#br0" timeOffset="66688.32">24013 5979 0,'0'-25'0,"-25"25"16,25-25-16,-24 25 16,-1 0-1,-75 50 1,1 24-1,0 25 1,49-24 0,50-1-1,-24 0 1,24-24 0,24 0-1,1-25 1,-25-1-1,0 1 32,0 0-31,25-25 0,-25 25-1,25 0 1,24-1-1,-24-24 1,25 0 0,-25-24-16,24-1 15,-24 0 1,0-25 15,0 1-15,0-26-1,-25 1 1,0-1 0,0 1-1,-25-25 1,-25 49 0,25 1-1,25 24 1,-25 0-1,1 25 1,-1 0 0,0 0 15,50 0 0,0-25-15,24 25-1,150-49 1,-125 24 0,50-25-1,-99 50 1,-25-25 0,25 25-1,0 0 16,-25 25-31</inkml:trace>
  <inkml:trace contextRef="#ctx0" brushRef="#br0" timeOffset="67337.49">25080 6227 0,'0'-25'0,"0"0"94,25 25-94,24 0 16,1 0-1,-1-25-15,51 25 32,-1-25-17,-49 25 1,-26 0-1</inkml:trace>
  <inkml:trace contextRef="#ctx0" brushRef="#br0" timeOffset="67614.92">25154 6400 0,'0'0'0,"0"25"31,25-25-15,0 0-16,0 0 15,-1-25 1,76 25-1,-1-25 1,-25 25 0,-49 0-1</inkml:trace>
  <inkml:trace contextRef="#ctx0" brushRef="#br0" timeOffset="69088.72">26345 6227 0,'25'0'16,"-25"-25"-1,0 0 17,-25 25 30,0 0-62,0 25 16,1 0-16,-26 24 15,0 26 1,1-1 0,49 1-1,49-1 1,26-49 0,24 0-1,0-50 1,-24-25-1,-51-24 1,-24-26 0,-49 1-1,-26 25 1,51 49 0,-51 0-1,50 0 1,-24 25-1,49 25 1</inkml:trace>
  <inkml:trace contextRef="#ctx0" brushRef="#br0" timeOffset="69288.75">26792 6450 0,'0'0'0,"0"50"16,0-26 0,0 1-1,24-25-15,1 25 16,-25 0 15,0 0-31</inkml:trace>
  <inkml:trace contextRef="#ctx0" brushRef="#br0" timeOffset="69905.36">27387 6326 0,'0'0'0,"0"-25"15,0 0 1,25 0-16,-1-24 16,26-1-1,-25-49 17,0 49-17,-75 1 1,-24 24-1,-50 25 1,24 25 0,26 0-1,49-1-15,0 51 16,75-1 0,49 25-1,50-24 1,0 24-1,-25-24 1,-50-26 0,-49 50-1,-50-24 17,-24-26-17,-75-24 1,24 0-1,76-25-15,-1-50 16,25-24 0,49-75-1,26 25 1,-25 25 0,-1 49-1</inkml:trace>
  <inkml:trace contextRef="#ctx0" brushRef="#br0" timeOffset="78256.19">13569 8856 0,'0'-25'0,"0"1"47,-24 48 31,24 1-78,0 0 16,0 25-16,-25-26 16,25 26-1,-25 49 1,50-24-1,-25-26-15,25 26 16,-25-26 0,0-24 15,-25-50 0,25-24-31,25-1 16,-25-49-1,24-25 1,26 25 0,0 24-1,-1 1 17,1 49-32,-1-25 15,1 26 1,0 48-1,-25 1 1,-1 25 0,-24 74-1,-24-25 1,24 25 0,-25-49-1,0-26 1,25-24-1,25 0 1,0-25 0,24-25-1,-24 0 1</inkml:trace>
  <inkml:trace contextRef="#ctx0" brushRef="#br0" timeOffset="78571.98">14338 9253 0,'25'25'62,"-25"0"-46,0 0 0,0-1-16,-25 26 15,25-25-15,-24 74 32,-1 25-17,0-50 1,25-24-1</inkml:trace>
  <inkml:trace contextRef="#ctx0" brushRef="#br0" timeOffset="78889.73">15083 9154 0,'24'0'16,"-48"0"0,73 0 15,-24 25-16,0-25-15,24 0 16,1 0 0,25-25-1,-26 25 1</inkml:trace>
  <inkml:trace contextRef="#ctx0" brushRef="#br0" timeOffset="79089.94">15231 9352 0,'0'0'0,"-24"0"15,-1 50 1,0-50 0,75 25 15,24-50-16,50 0 1,0 0 0</inkml:trace>
  <inkml:trace contextRef="#ctx0" brushRef="#br0" timeOffset="79689.11">16373 8881 0,'0'0'0,"-25"0"0,25-25 16,-25 25-1,25-25 1,25 25 0,0-24-1,74-1 1,0 25 0,-74 25-1,-25 24-15,-50 50 16,-49 26-1,25-76 1,49-49 0,50 25-1,49-50 17,0-24-17,26 49 1,-51 0-1,-24 49 1,-25 26 0,-124 24-1,0-25 1,25-49 0,24 0-1,51-75 16</inkml:trace>
  <inkml:trace contextRef="#ctx0" brushRef="#br0" timeOffset="80157.28">17142 8757 0,'0'0'0,"24"-50"31,-24 75 16,0 0-47,-24 25 16,-1-26-16,0 51 15,-25 49 1,1-25-1,24 0 1,25-24 0,25-26-1,24-24 17,1-25-32,49-25 15,-24-24 1,-26-26-1,-49 26 1,-49 24 0,-75 25-1,24 25 1,1-25 0,74 25-16</inkml:trace>
  <inkml:trace contextRef="#ctx0" brushRef="#br0" timeOffset="94857.75">23864 8310 0,'0'0'0,"0"-24"62,-25 24-46,25 24 125,0 1-141,0 0 15,0 25 1,0-25-16,0 24 16,0 26-1,0-1 1,0 0-1,-24-24 1,24-25 0,0 0-1,0-50 79,24 0-78,-24 0 31,25 25-32,-25-25 1,0 1 31,0-1-32,25 0 1,0 0-16,0 0 16,-25-24-1,25 24 1,-1-25-1,1 26 1,0-1 0,0 0 15,0 0-15,-1 0-1,1 0 1,0 50 15,0-25-15,-25 25-1,25 0 1,-1 25 0,-24 24-1,0-24 1,-24 24-1,-1 0 1,25-24 0,-25-25 15,25 0-15,25-1-1,0-24-15,24 0 16,26 0-1,-1 0 1,-24-24 0,-26-26-1</inkml:trace>
  <inkml:trace contextRef="#ctx0" brushRef="#br0" timeOffset="95840.18">24733 8782 0,'0'-25'47,"0"0"15,24 25-46,1 0 0,0 0-16,0 0 15,24 25 1,-24 0 0,-25 24-1,-25 26 1,1-26-1,-26 1 1,25-25 0,0 0 15,1-25-15,73 0-1,-24 0-15,74-25 16,-24 0-1,-1 0 1,-49 25-16</inkml:trace>
  <inkml:trace contextRef="#ctx0" brushRef="#br0" timeOffset="96174.56">25650 8608 0,'0'-25'15,"0"1"32,25 24-47,0 0 16,49 0-1,-24 0 1,24 0 0,-49-25-1,0 25-15</inkml:trace>
  <inkml:trace contextRef="#ctx0" brushRef="#br0" timeOffset="96373.86">25725 8732 0,'0'0'16,"-50"25"0,25-25-1,1 0 1,48 0-1,51 0 1,24-25 0,0 0-1,-49 25-15</inkml:trace>
  <inkml:trace contextRef="#ctx0" brushRef="#br0" timeOffset="97006.86">26419 8335 0,'0'0'0,"25"-25"16,-25 1 15,25 48-15,-25 1-1,-25 50 1,25-1 0,-25 25-1,-24-24 1,49-26-1,25-24 1,49-25 0,50-25 15,-25-24-15,-24-26-1,-50 51-15,-1-26 16,1 50-1,-25 25 17,0 0-17,-25 49 1,25 50 0,-24 0-1,24-25 1,0 25-1,0-74 1,24-25 0,-24 0 15</inkml:trace>
  <inkml:trace contextRef="#ctx0" brushRef="#br0" timeOffset="97723.93">27709 8484 0,'0'0'0,"25"-49"16,0 49-16,0-50 31,-25 0-15,0 1-1,-25 24 1,-49 0-1,-26 25 1,-24 0 0,25 25-1,74 0-15,-49 24 16,74 26 0,25-26-1,74-24 1,25 0-1,-25-50 1,-24 25 15,-51 0-15,1-25 0,-25 50-1,25 25 1,-25 49-1,-25 124 1,-24-99 0,-1 0-1,50-49 1,-25-26 0,25-24-1,0 0 1,50-50 15,-25 25-15</inkml:trace>
  <inkml:trace contextRef="#ctx0" brushRef="#br0" timeOffset="106993.04">4440 11213 0,'0'0'15,"0"-25"17,-24 25-17,24 25 16,24 25-31,-24-26 16,0 125 0,0-74-1,0-1-15,0 50 16,0-49 0,0-51 15,0-98-16,25-50 1,0-75 0,25 26-1,24 98 1,-49 51 0,25 24-1,-26 99 1,26 99 15,-50-99-15,0-24-1,0-50 1</inkml:trace>
  <inkml:trace contextRef="#ctx0" brushRef="#br0" timeOffset="107191.38">5259 11759 0,'0'0'0,"0"49"32,0 1-32,0 24 0,-25 50 15,0 25 1,25-99-1</inkml:trace>
  <inkml:trace contextRef="#ctx0" brushRef="#br0" timeOffset="107776.48">5681 11238 0,'0'-25'15,"0"75"32,0-26-47,25 51 16,-25-26-16,0 26 15,0 24 1,0-25 0,0-98 15,49-76-15,-24-73-1,49 49 1,-49 74-1,25 50 1,-50 124 0,25 25 15,-25-50-31,0 25 16,0-74-16</inkml:trace>
  <inkml:trace contextRef="#ctx0" brushRef="#br0" timeOffset="107975.03">6375 11684 0,'0'0'0,"25"25"0,-25 25 16,0-1-1,0 1-15,-25 24 16,1 50 15,73-124-15,1-24-16</inkml:trace>
  <inkml:trace contextRef="#ctx0" brushRef="#br0" timeOffset="108391.68">7095 11213 0,'-50'-25'32,"75"25"-1,25 25-16,-1-25-15,125 0 16,0 0 15,-1-25-15,-98 25 0,-51 0-1,1 0 1,-74 50-1,-75 49 1,0 25 0,-1 0-1,76-74-15,-26 24 16</inkml:trace>
  <inkml:trace contextRef="#ctx0" brushRef="#br0" timeOffset="108825">8013 11287 0,'24'0'31,"-24"25"-31,-49-25 16,49 50-16,-25-25 16,-25 24-1,-74 50 1,25-24-16,-50 74 16,25-25-1,75-50 1,24-49-1</inkml:trace>
  <inkml:trace contextRef="#ctx0" brushRef="#br0" timeOffset="110058.03">8583 11089 0,'0'-25'203,"0"0"-172,25 0-15,0 1 15,0 24-31,-25-25 16,24 25-16,1-25 15,0 25 1,0-25-16,0 25 31,-1 50-15,-24-1-16,-24 51 16,-26-1-1,0-25 1,26-74 15,98-24-15,50-1-1,-25 0 1,-24 25 0,-26 25-1,-24 24 1,-74 51-1,24-51-15,-50 50 32,26-49-17,-26-25 1,-24 24 0,25-98-1,74-1 1,0 1-16</inkml:trace>
  <inkml:trace contextRef="#ctx0" brushRef="#br0" timeOffset="111390.88">9005 11114 0,'0'0'0,"25"0"0,0-25 15,24 0 1,-24 0 0,-25 50 62,0 25-78,0-1 15,0 26-15,0-1 16,25 50 0,74 25-1,0-124 1,25-50-1,-25-25 1,1-49 15,-51-50-15,-24 25 0,-74 25-1,-51 49 1,-24 26-1,25 24 1,0 0 0,74 0-16,0 0 15,0 24 1</inkml:trace>
  <inkml:trace contextRef="#ctx0" brushRef="#br0" timeOffset="148478.04">3225 13495 0,'0'0'0,"0"-25"15,-25 25 48,-25 50-47,26 0-16,-26 24 15,25 0-15,-24-24 16,24 25-1,-50 24 1,51-50 0,-1-49-16</inkml:trace>
  <inkml:trace contextRef="#ctx0" brushRef="#br0" timeOffset="149094.07">3572 13297 0,'0'-25'31,"25"50"-31,-50 24 16,25 1-16,-25 74 15,-24 25 1,24-75-1,0 26 1,25-51 0,-25-49-1,50-25 1,25-24 0,24-51-1,1 26 1,-1 24-1,-49 50 1,0 0 0,-25 75-1,0 24 1,24-49-16,1-1 16,50-24-1,-1-74 16,1-1-15,-51-25 0,-24 26-1,-24 24 1,-26 75 0,50 49-1,25 0 1,49-74-1,1-25 1,-51-25 0</inkml:trace>
  <inkml:trace contextRef="#ctx0" brushRef="#br0" timeOffset="149327.82">3101 13148 0,'0'0'16,"-25"-75"0,50 51-16,0-1 15,74-50 1,50 26-1,-75 24 1</inkml:trace>
  <inkml:trace contextRef="#ctx0" brushRef="#br0" timeOffset="149827.01">5830 13570 0,'0'0'0,"0"-75"15,-25 26 1,0-26-1,-25 1 1,-24 49 0,-50 75-1,25 74 1,24 24 0,100-48-1,74-51 16,-49-49-31,74 25 16,-74 0 0,-50 25-1,-75-1 1,-49 26 0,-25-51-1,25-48 1,99-51-1,25 50-15</inkml:trace>
  <inkml:trace contextRef="#ctx0" brushRef="#br0" timeOffset="150527.57">5978 13594 0,'0'0'0,"0"-24"15,25 24-15,-99 0 32,-1 74-17,26-24 1,49-1 0,0-24-1,25-50 1,49-24-1,-24-26 1,-26 50-16,1 50 31,0 50-15,-25-1 0,50-74-1,-25 0 16,24-50-15,-24 1 0,0 24-1,-25 0 1,25 50 0,24 49-1,-24-49-15,25 0 16,24-25-1,0-74 1,1-1 0,-26-49-1,1 50 1,-50 49 0,25 0-1,-25 100 16,-25 49-15,25 74 0,-50 50-1,50-124-15,-49 75 16,24-100 0,0-49-16</inkml:trace>
  <inkml:trace contextRef="#ctx0" brushRef="#br0" timeOffset="151243.89">6673 13793 0,'0'0'16,"50"-124"0,-26 74-16,26 1 15,0 24 16,-25 25-31,24 49 16,-24 75 0,25 1-1,24-51 1,-24-74 0,24-50-1,25-49 1,0-75-1,-24-74 1,-25 50 0,-26 123-1,-24 26 1,-49 98 0,-1 51-1,0 73 16,26 26-15,24-50 0,24-75-1,26-49 1,49-50 0,-24-25-1,-1-74 1,1 25-1,-51 50 1,1 49 0,0 24-1,0 1 1,0 50 0,-25 24-1,0-25 16,-25 1-15,25-50 0</inkml:trace>
  <inkml:trace contextRef="#ctx0" brushRef="#br0" timeOffset="151443.47">7814 13322 0,'0'0'0,"-25"-50"31,25 25 0</inkml:trace>
  <inkml:trace contextRef="#ctx0" brushRef="#br0" timeOffset="152094.06">7988 13619 0,'0'0'0,"0"99"32,-25-74-32,25 0 47,25-50-47,24-24 15,1-1 1,0 50-1,-1 0 1,1 50 0,0-1-1,-1 1 1,26-25 0,-1-50-1,0-50 1,1-24-1,-50 0 1,-50 124 15,0 24-15,25 1-16,0 24 16,0 26-1,-25-1 16,0 50-15,-24 49 0,-26 1-1,-49-50 1,25-50 0,25-99-1,24-124 1,50-174-1,50-49 1,-26 223-16,26 0 16</inkml:trace>
  <inkml:trace contextRef="#ctx0" brushRef="#br0" timeOffset="152711.1">10270 13594 0,'0'-24'32,"0"-1"-17,-50 25-15,1-25 16,-50 75 15,24 24-15,26 25-1,24-49-15,0 24 16,75-24 0,24-50-1,25-50 1,0-49-1,1-75 1,-51-74 0,-24 25-1,0 149 1,-50 123 15,25 75-15,0-49-1,0 98 1,25-24 0</inkml:trace>
  <inkml:trace contextRef="#ctx0" brushRef="#br0" timeOffset="152927.12">10717 13446 0,'0'0'0,"0"24"31,0 1-15,-25 0-16,25 25 15,-25 49 1,25-50-16,-25 26 16,50-50-1,0-25 1</inkml:trace>
  <inkml:trace contextRef="#ctx0" brushRef="#br0" timeOffset="153176.98">10965 13495 0,'0'0'0,"0"-25"16,0 50 15,0 0-15,24 25-1,26-1 1,-25 1-16,0-25 16,-25-1-1,-25 1 1,-50 0 0,-49-25 15,100-25-31</inkml:trace>
  <inkml:trace contextRef="#ctx0" brushRef="#br0" timeOffset="153807.01">11262 13594 0,'0'25'16,"25"-25"0,-25 25-16,25-25 15,-25 25 32,0-50 31,25 0-46,-25 0-17,25 25 1,-25-24-16,0-1 31,0 0 16,0 0 125</inkml:trace>
  <inkml:trace contextRef="#ctx0" brushRef="#br0" timeOffset="154828.07">13445 13446 0,'0'-25'31,"-24"25"-15,-1 25-16,-50 24 15,51 50 1,24 1 15,74-76-15,50-24-1,-74-24-15,49-51 16,-74 1 0,-25-25-1,-50 49 1,25 50-1,0 99 1,50-24 0,74-26-1,50-24 1,0-75 0,-25-49 15,-74-124-16,-50 99 1,0 74 0,-50 75-1,1 124 1,24 99 0,0 25-1,0 0 1,0-25-1,25-74 1</inkml:trace>
  <inkml:trace contextRef="#ctx0" brushRef="#br0" timeOffset="155011.57">13743 14115 0,'0'0'0,"0"-49"0,0 24 31,74-25 1,1 26-17,99-26 1,-75 25-16</inkml:trace>
  <inkml:trace contextRef="#ctx0" brushRef="#br0" timeOffset="155327.9">15628 13346 0,'0'0'15,"25"-24"-15,-25-1 16,25 0-1,-25 0 1,-124 124 15,74-24-15,-74 74 0,50-50-16,-50 25 15,74-50 1,25-74-1</inkml:trace>
  <inkml:trace contextRef="#ctx0" brushRef="#br0" timeOffset="155511.28">15107 13470 0,'0'0'0,"25"-24"15,-25-1 16,0 74 1,50 51-17,-1-1 1,-24 0 0</inkml:trace>
  <inkml:trace contextRef="#ctx0" brushRef="#br0" timeOffset="155678.1">15529 13892 0,'0'0'16,"0"25"-16,0 49 15,-25 1 1,1-1 0,-1 1-1,25-51 1</inkml:trace>
  <inkml:trace contextRef="#ctx0" brushRef="#br0" timeOffset="155927.98">15207 13024 0,'0'0'16,"-25"-124"-1,25 99 1,74 0 0,75 25-1,0 0 1</inkml:trace>
  <inkml:trace contextRef="#ctx0" brushRef="#br0" timeOffset="156427.34">16348 13619 0,'0'0'0,"-25"-25"32,50 1-1,24 24-15,1 0-16,74-25 15,0 0 1</inkml:trace>
  <inkml:trace contextRef="#ctx0" brushRef="#br0" timeOffset="156694.45">17563 13198 0,'0'0'0,"25"-25"31,-50 25-31,1 25 16,-26 24 0,-25 75-1,-24 25 1,0 49 0,0-24-1,49-99 16</inkml:trace>
  <inkml:trace contextRef="#ctx0" brushRef="#br0" timeOffset="156911.04">17142 13297 0,'0'-25'16,"0"50"-16,0-75 15,24 100 17,-24-25-32,25 49 15,-25 0-15,50 50 16,-1 25 0,-24-74-1</inkml:trace>
  <inkml:trace contextRef="#ctx0" brushRef="#br0" timeOffset="157144.6">17762 13818 0,'0'0'0,"25"25"15,-25 24 1,0-24-16,-25 25 15,0 49 1,50-74 0,74-25-1,25-50 1,-74 25 0</inkml:trace>
  <inkml:trace contextRef="#ctx0" brushRef="#br0" timeOffset="157460.82">17241 12875 0,'0'0'0,"-50"0"16,50-25-1,50 25 1,-1 0-16,100-25 16,25 1-1,-50 24 1,-99-25 15,-25 50-31</inkml:trace>
  <inkml:trace contextRef="#ctx0" brushRef="#br0" timeOffset="158328.32">19697 13570 0,'0'0'0,"0"-25"31,0 50-15,-25-1-1,25 26-15,0 0 16,25-26-16,0 1 15,24-25-15,50 0 16,1-74 0,-51-25-1,-24-1 1,-25 51 0,-25 123 30,25 25-30,25-24 0,25-50-1,24-50 1,0-50 0,-24-24-1,-25 50-15,0-1 16,-25 25-1</inkml:trace>
  <inkml:trace contextRef="#ctx0" brushRef="#br0" timeOffset="158511.15">20491 13421 0,'0'0'0,"49"25"31,-49 24-15,0 50 0,-25-24-16,25 24 15,25-24 1,-25-51-16</inkml:trace>
  <inkml:trace contextRef="#ctx0" brushRef="#br0" timeOffset="158677.41">20590 13123 0,'0'0'0,"25"-25"0,-50 0 16,25 1-16,-25 24 47</inkml:trace>
  <inkml:trace contextRef="#ctx0" brushRef="#br0" timeOffset="158911.31">20912 13123 0,'0'0'16,"50"0"-16,-50 25 15,0 0-15,0 0 16,-25 99 0,0 24-1,25-73-15,0 74 16,25-75 0,-25-49-1</inkml:trace>
  <inkml:trace contextRef="#ctx0" brushRef="#br0" timeOffset="159079.32">21309 13098 0,'0'0'0,"25"-49"16,0 24 0,0 50-1,-25 49 1,24 75-1,26 149 1</inkml:trace>
  <inkml:trace contextRef="#ctx0" brushRef="#br0" timeOffset="160312.18">22946 12974 0,'0'0'0,"-24"-74"16,48 99 15,-24-1-31,0 100 16,-24 25 0,-1 25-1,0 0 16,0-75-15,25-74 0,0-25-1,25-75 1,74-49 0,0 50-1,-49 49 1,-25 50-1,0 74 1,-25 0 0,49-24-1,75-51 1,25-73 0,0-26-1,-75 26 1,26-75-1,-51 0 1,-49 74 0,-49 50-1,-51 50 1,1 49 0,50 25-1,49-50 1,24-49-1,26-25 1,24-74 0,1-25-1,-26 49-15,1-24 16,0 74 0,-25 74 30,-1 0-30,1 1 0,25-50-1,24-50 1,25-50 0,25-24-1,-49 25 1,-75 49-1,0 75 1,-25 24 0,50 0-1,24-74 1,1 0 0,0-24-1,99-76 16,-75-24-15,-74 25 0,-25 124-1,-24 0 1,-26 49 0,75-24-16,-25 49 15,25-25 1,25-24-1</inkml:trace>
  <inkml:trace contextRef="#ctx0" brushRef="#br0" timeOffset="161045.1">26965 13049 0,'0'0'0,"0"-25"15,0 50 1,-25 49 0,-24 50-1,24-49 1,-25 24-1,26-25 1,24-49 0,49-75-1,26-49 1,-1 0 0,0 49-1,-24 50 1,-25 75-1,-25 24 1,0-49 0,49-75 15,51-74-15,-26-1-1,0 51 16,-49 98-15,-25-24 0,-25 124-1,50-25 1,0-50 0,50-49-1,-26-50-15</inkml:trace>
  <inkml:trace contextRef="#ctx0" brushRef="#br0" timeOffset="161561.74">27809 13520 0,'49'-25'0,"-98"50"0,123-75 16,-49 26-16,24-1 16,1-25-1,-25-24 1,0-1 0,-50 51-1,-50 24 16,-24 49-15,25 50 0,74 1-1,74-51 1,100-24 0,-100-25-16,100-25 15,-50-49 1,-74-25-1,-50 24 1,-25 100 0,-25 0-1,-24 74 1,74-25 0,25-24-1,24-50 16,50-25-15,25-24 0,-49-1-1,-50 25 1,-25 50 0,24 25-1,-48 24 1,24-49-1</inkml:trace>
  <inkml:trace contextRef="#ctx0" brushRef="#br0" timeOffset="161911.73">28900 13396 0,'0'0'0,"50"-25"0,-1 0 31,-24 25-15,-25 75-1,0-26 1,-49 1 0,49-25-1,49-100 17,26-24-17,24 25 1,-74 49-1,24 25 1,-24 50 0,0 24-1,-25-24-15,-25-1 16,25-24 0</inkml:trace>
  <inkml:trace contextRef="#ctx0" brushRef="#br0" timeOffset="162611.78">31133 13247 0,'0'0'0,"0"-49"31,-25 24-31,0 25 16,-49-25 0,-26 75-1,26 49 1,49-50 0,50-24-1,49 0 16,26-75-15,-51 26-16,26-26 16,-26 25-1,-24 25 1,0 25 0,49 25-1,75-26 1,50 1-1,24-50 1,-25 1 0,-123 24-16</inkml:trace>
  <inkml:trace contextRef="#ctx0" brushRef="#br0" timeOffset="162944.85">32621 13297 0,'0'0'0,"-25"-25"32,-24 50-17,-50 0 1,49 24 0,25 26-1,25-26 1,99-24-1,1-25 1,-1-50 0,-50-49-1,-24 0-15,0-124 16,0-1 0,-25 76 15,0 73-16,-75 75-15</inkml:trace>
  <inkml:trace contextRef="#ctx0" brushRef="#br0" timeOffset="164445.16">4068 15306 0,'0'0'16,"-24"0"-16,-26 50 16,-25 24-1,51 25 1,98-49-1,50-25 1,25-25 0,-75 0-1,-49 25 1,-99 49 0,-50 0-1,25-24 16,24-25-31</inkml:trace>
  <inkml:trace contextRef="#ctx0" brushRef="#br0" timeOffset="164628.19">4813 15579 0,'0'0'0,"74"-25"16,-74 50 0,-25-25-1,0 25-15</inkml:trace>
  <inkml:trace contextRef="#ctx0" brushRef="#br0" timeOffset="164863.54">5408 15505 0,'0'0'0,"25"0"15,-50 0 1,25 24-16,-25 26 15,0 49 1,0 25 0,25 0-1</inkml:trace>
  <inkml:trace contextRef="#ctx0" brushRef="#br0" timeOffset="165144.79">5309 15529 0,'0'0'0,"-25"-99"16,50 50-1,24-1 1,1 25 0,74 25-1,0 0 1,-74 25-16,49 25 15,-74 74 1,-25 24 0,-75-24-1,-24-24 1,25-75 0</inkml:trace>
  <inkml:trace contextRef="#ctx0" brushRef="#br0" timeOffset="166231.28">8831 15331 0,'0'0'0,"25"-25"32,-50 0-32,0-24 15,25 24-15,-74 0 16,0 25 0,-26 50 15,26 49-16,74 0 1,74-74 0,50-75-1,-24 26 1,-51-1 0,-24 0-1,-25 75 1,-25-1-16,0 125 15,-24 49 1,-1-24 0,1-51-1,-51-73 1,26-50 0,24-75 15,26-124-16,24-74 1,124-49 0,49 197-1</inkml:trace>
  <inkml:trace contextRef="#ctx0" brushRef="#br0" timeOffset="166445.25">9228 15405 0,'0'0'0,"50"0"15,-50 25 1,0 0 0,0 25-1,-25-1-15,25 1 16,-25 49-1,25-25-15</inkml:trace>
  <inkml:trace contextRef="#ctx0" brushRef="#br0" timeOffset="166796.51">9377 15257 0,'0'-25'15,"0"50"-15,25-50 0,0 50 47,-25-1-47,24 26 16,-24 0-16,25 49 16,-25-74-16,25 49 31,0-99 0,0 0-15,24-99-1,1 0 1,-25 75 0,0 49-1,-25 25-15</inkml:trace>
  <inkml:trace contextRef="#ctx0" brushRef="#br0" timeOffset="167314.99">9948 15604 0,'0'0'15,"49"25"-15,1-50 0,49 0 16,-25-49 15,-24-26-15,-25 1-1,-25 50 1,-75 49 0,-24 148-1,74-24 1,25-99 0,0 50-1,50-75 1,0 0-16,24-75 15,-24 1 1,-1 24 15,-24 50-31,-25 50 16,25 49 15,0-49-15,24-26-1,26-48 1,-1-51 0,25-49-1,-49 124 1,-25 25 0,24 25-1,1 24 1,24-49-1</inkml:trace>
  <inkml:trace contextRef="#ctx0" brushRef="#br0" timeOffset="168495.35">12428 15058 0,'0'-25'16,"0"50"-1,0 0-15,0 49 16,-25 75 0,25 0-1,-24-99-15,48-26 16,-24 1-1,100-124 1,-1 0 0,25 0-1,-74 99 1,-26 49 0,-24 75 15,-74-25-16,0 1 1,-1-76 0,26-24-1,49-74 1,0 0 0,0 49-1,49 25 1,-24 25-16,49 49 15,75-49 1,0-25 0,0-50-1,-50-49 1,-24 0 0,-75 49 15,0 25-16,0 50 1,24 25 0,1-1-1,25-24 1,-25 0-16,24-75 16,26-24-1,-51 0 1,1-1-1,0 75 1,0 75 15,0 24-15,-25 25 0,0 25-1,-25 49 16,-74-49-15,49-75-16,-49-24 16,0-100-1,49-123 1</inkml:trace>
  <inkml:trace contextRef="#ctx0" brushRef="#br0" timeOffset="170795.9">15083 15976 0,'0'0'15,"0"-25"1,0 0 15,24 25-15,-24 25 0,0 0-16,0 99 31,25 25-16,0-50 1,0-74-16,49-25 16,1-50-1,-1-74 1,-24-25 0,-25 1-1,-1 48 1,-48 224 15,24 25-15,49-50-1,1-49 1,24-75 0,-49 0-16,49-99 31,-24-49-16,-25 49 1,0 74 0,-25 100-1,0 123 1,-25 51 0,0-51-1,25-98-15</inkml:trace>
  <inkml:trace contextRef="#ctx0" brushRef="#br0" timeOffset="171062.7">16422 16174 0,'0'0'0,"0"-24"15,-25 24 1,1 24 0,-1 1-1,0 50 1,-25 24 0,1 0-1,24-24 1,0-75-16,0 24 15</inkml:trace>
  <inkml:trace contextRef="#ctx0" brushRef="#br0" timeOffset="171295.78">16125 16274 0,'0'0'0,"24"-25"31,-24 0-16,0 0 1,25 25 0,50 50-1,-26 49 1,-24-49-16,0 49 16,-25-25-1,0 1 1</inkml:trace>
  <inkml:trace contextRef="#ctx0" brushRef="#br0" timeOffset="171462.65">16571 16522 0,'0'0'0,"25"0"16,-25 49-1,0-24 1,0 50-1,25-1 1,-50-49-16,25 0 16</inkml:trace>
  <inkml:trace contextRef="#ctx0" brushRef="#br0" timeOffset="171745.95">16249 15951 0,'0'0'0,"-25"-25"16,0 25-1,50 0 16,24 0-15,26-24 0,24 24-1,-49 0-15</inkml:trace>
  <inkml:trace contextRef="#ctx0" brushRef="#br0" timeOffset="171995.68">16894 16323 0,'-25'0'16,"25"25"15,49-25-15,-24 0-16,25-25 15,24 0 1</inkml:trace>
  <inkml:trace contextRef="#ctx0" brushRef="#br0" timeOffset="172528.84">17563 16249 0,'0'0'0,"0"-25"16,-24 25 77,24 25-77,-25 0-16,0-1 16,0 26-16,-25 0 15,-24 49 1,0 0 0,49-49-1</inkml:trace>
  <inkml:trace contextRef="#ctx0" brushRef="#br0" timeOffset="172811.97">17390 16249 0,'0'0'0,"0"-50"31,-25 25-31,50 75 47,-25-25-47,0 0 15,24 74 1,1 0 0,0-24-1,-25-26 1</inkml:trace>
  <inkml:trace contextRef="#ctx0" brushRef="#br0" timeOffset="173045.96">17588 16571 0,'0'0'0,"50"0"31,-50-24-31,25 24 15,-25 24 1,0 1 0,0 0-1,0 0 1,24-25 0,1-25-1,0-25-15</inkml:trace>
  <inkml:trace contextRef="#ctx0" brushRef="#br0" timeOffset="173328.94">17489 15926 0,'0'0'0,"0"-24"0,-25 24 15,25-25 17,25 25-17,74-25 1,25 25-1,-74 0 1</inkml:trace>
  <inkml:trace contextRef="#ctx0" brushRef="#br0" timeOffset="173829.17">18655 16150 0,'0'0'0,"0"-25"47,25 25-32,-1 0-15,1 0 16,74 0 0,1 0-1,24-25 1,-50 25-1,-24-25 1</inkml:trace>
  <inkml:trace contextRef="#ctx0" brushRef="#br0" timeOffset="174028.93">18878 16398 0,'0'0'0,"-50"0"16,50 24 0,25-24-1,0 0 1,124-24 0,0-1-1</inkml:trace>
  <inkml:trace contextRef="#ctx0" brushRef="#br0" timeOffset="175079.4">20987 15703 0,'0'0'0,"0"-50"31,-25 26-16,-25 73 1,25 1-16,-24 24 16,24 1-16,-74 123 15,74-49 1,25-50 15,74-74-15,26-25-1,-1-50 1,-25-24 0,-74-25-1,-25 49 1,-24 25 0,-26 25-1,-24 25 1,74 0-1,1-25 1</inkml:trace>
  <inkml:trace contextRef="#ctx0" brushRef="#br0" timeOffset="175415.62">21384 16224 0,'0'25'16,"0"0"-1,24-25-15,-24 49 16,0-24-16,0 0 47</inkml:trace>
  <inkml:trace contextRef="#ctx0" brushRef="#br0" timeOffset="176063.19">22128 15728 0,'0'0'0,"25"-50"16,-25 25 0,0 1 15,-25 48 0,-25-24-31,1 25 16,-51 0-1,51 0 1,24-25 0,25 25-1,0-1 1,25 1 0,-25 50-1,25-26 1,-25-24-1,0 0 1,0-50 15,24 25-31,26-49 16,24 49 15,1 0-15,-26 24-1,-24 51 1,0 24 0,0-25-1,-50 26 1,-49-26 0,-26-24-1,76-50-15,-51 24 16,75-98-1</inkml:trace>
  <inkml:trace contextRef="#ctx0" brushRef="#br0" timeOffset="176362.9">22847 16150 0,'25'0'0,"0"0"15,24 0 1,100 0-1,0-25 1,-25 25 0,-74-25-1</inkml:trace>
  <inkml:trace contextRef="#ctx0" brushRef="#br0" timeOffset="176847.01">24088 15753 0,'0'0'0,"0"-50"15,-25 25 1,-25 50 46,50 25-62,-74 49 16,49-25-16,-50 50 31,51 25-15,24-50-1,24-24 1,26-26 0,25-49-1,24-49 1,-25-1 0,-49 1-1,-75-1 1,-49 25-1,-75 25 1,26 25 0</inkml:trace>
  <inkml:trace contextRef="#ctx0" brushRef="#br0" timeOffset="177329.32">24981 15777 0,'24'0'16,"1"0"0,0 0-1,25-24 1,49-1 0,25 0-1,-25 0 1,-24 0-1</inkml:trace>
  <inkml:trace contextRef="#ctx0" brushRef="#br0" timeOffset="177529.05">25105 15976 0,'0'0'0,"-75"50"15,26-26 1,49 1 0,24-25-1,76-25 1,48-24 0,-98 49-16</inkml:trace>
  <inkml:trace contextRef="#ctx0" brushRef="#br0" timeOffset="178230">26147 15604 0,'0'0'0,"24"-25"32,-48 25-17,-1 0 1,-99 74 0,49 50-1,50-74-15,1 99 16,73-75-1,50-24 1,26-50 0,-1-25-1,-50-74 1,-49 0 15,-25-25-15,-50 49-1,1 50 1,-1 25 0</inkml:trace>
  <inkml:trace contextRef="#ctx0" brushRef="#br0" timeOffset="178394.87">26742 16026 0,'0'0'0,"50"24"16,-26-24-16,-24 25 16,25-25-1</inkml:trace>
  <inkml:trace contextRef="#ctx0" brushRef="#br0" timeOffset="179029.35">27585 15529 0,'0'0'0,"25"-74"15,0 74-15,-50-25 31,-99 25-15,-25 50 0,25-25-1,50-1 1,49-24 15,25 25-15,25-25-1,0 0 1,24 50 0,1 24-1,24 25 1,-49 1 0,-25-26-1,0 1 1,-25-51-1,50-48 17,49-26-17,51 25 1,-26 25 15,0 25-15,-49 25-1,-26 49 1,-24 0 0,-74 0-1,0-24 1,-26-51 0,1-24-1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55:09.78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7467 2257 0,'0'0'0,"25"-74"16,0 49 15,-25 0 16,-50 50-31,25 0-16,-25 49 15,-24 26 1,24-1 15,1 50-15,24-25-1,0-75-15,50 51 16,25-51 0,49-49-1,0-49 1,25-51 0,0-48-1,-74 24 1,-25-25-1,-75-50 1,0 150 0,-24-1-1,-75 50 17,99 0-17,26 50 1,48-1 15,76-74-15,73-24-1,1-26 1,-50 1 0,-74 49-1</inkml:trace>
  <inkml:trace contextRef="#ctx0" brushRef="#br0" timeOffset="635.51">8434 2878 0,'0'0'0,"0"-25"47,-24 50-47,-1-1 15,0 1-15,-74 99 16,-1-24 15,51-26-15,49-24-1,0-26 1</inkml:trace>
  <inkml:trace contextRef="#ctx0" brushRef="#br0" timeOffset="900.84">8137 3051 0,'0'0'0,"-25"-24"15,25-1 1,0 50 31,0-1-47,49 26 31,-24 49-15,0-24-1,0-26 1,0-24-16</inkml:trace>
  <inkml:trace contextRef="#ctx0" brushRef="#br0" timeOffset="1106.05">8484 3374 0,'0'0'0,"0"25"63,-25-1-63,25 1 16,-25 25-16,25-1 15</inkml:trace>
  <inkml:trace contextRef="#ctx0" brushRef="#br0" timeOffset="1451.09">8112 2853 0,'0'-25'16,"0"0"-1,-25 25 1,25-25-1,74 1 1,1-1 0,24-25-1,-74 50 1,25 25 0</inkml:trace>
  <inkml:trace contextRef="#ctx0" brushRef="#br0" timeOffset="1734.53">8782 3101 0,'0'0'0,"24"0"32,1 0-1,0 0-31,0 0 16,74-25-1,-24 25 1</inkml:trace>
  <inkml:trace contextRef="#ctx0" brushRef="#br0" timeOffset="2018.5">9799 2902 0,'0'0'0,"0"-24"15,25 24 1,-25-25 0,-25 25-1,-25 49 1,1 51 0,-1 24-1,-25-25 1,26-25-1,24-24-15</inkml:trace>
  <inkml:trace contextRef="#ctx0" brushRef="#br0" timeOffset="2284.29">9451 3002 0,'0'0'15,"-24"-50"1,24 25 0,0 75 15,24 24-15,1-24-1,-25 0-15,50 24 16,-1 25-1,1-24 1,-25-51 0</inkml:trace>
  <inkml:trace contextRef="#ctx0" brushRef="#br0" timeOffset="2534.07">9923 3324 0,'25'0'32,"-25"-25"-32,0 50 15,0 25 1,-25 24 0,50 1-1,-1-51 1,26-24-1,24-49 1,-49 24 0</inkml:trace>
  <inkml:trace contextRef="#ctx0" brushRef="#br0" timeOffset="2884.41">9352 2704 0,'-25'-25'0,"75"25"63,-25 0-48,24-25-15,1 25 16,24 0-16,-24 0 15,49-24 1</inkml:trace>
  <inkml:trace contextRef="#ctx0" brushRef="#br0" timeOffset="3602.25">11833 2555 0,'0'0'0,"0"-25"94,25 25-94,0 0 16,49 0-16,-24 0 15,24-24-15,50 24 16,-25-25 15,-74 25-31</inkml:trace>
  <inkml:trace contextRef="#ctx0" brushRef="#br0" timeOffset="3818.09">12007 2902 0,'0'0'0,"-50"25"31,50 0-31,-25-25 16,75 0-1,-1-25 1,125-24 0,24 24-1,-123 0-15</inkml:trace>
  <inkml:trace contextRef="#ctx0" brushRef="#br0" timeOffset="5715.97">13569 2927 0,'0'0'0,"0"-25"16,0 1 0,-24 24-1,24-25 1,24 50 15,1 74-15,0 75-1,0-1 1,24 26 0,1-26-1,-25-24 1,0-74 0,-1-75-1,1-25 1,-25-50-1,25-98 1,0 49-16,0-224 16,24-49-1,-24 25 17,0 75-17,0 49 1,-50 74-1,25 25 1,-25 75 0,25 49-1,0 0 17,0 0-1,25 0 63,0 25-94,0 0 15,-1 0-15,26 0 16,0 0-1,98-24 1,76 24 0,-75-25-16,148 0 15,75 0 1,50 25 0,74-25-1,-24 1 1,-224-1-1,24 0 17,150-25-32,-50 26 0,794-76 31,-918 100-15,224-25-1,-299 1 1,-74 24-1,-74 0 1,0 0 0,-50 0 46</inkml:trace>
  <inkml:trace contextRef="#ctx0" brushRef="#br0" timeOffset="16035.03">15033 2158 0,'25'-25'31,"-50"25"125,0 0-140,25 25-1,25-25 360,-25-25-359,25 25 0,0 0 15,-25-24-16,-25 48 95,0-24-110,25 25 15,-25 0-15,0 0 16,1 0-16,-1 24 16,0-24-16,0 50 15,25-1 17,50-49-17,-1 0 1,51-25-1,-26-25 1,0-50 0,-49 1-1,-25-25 1,-25 24 0,1 26-1,-1 49 1,0 0-16,-25 0 15,1 0 1,24 24 0</inkml:trace>
  <inkml:trace contextRef="#ctx0" brushRef="#br0" timeOffset="16316.47">15554 2332 0,'25'0'16,"-25"25"15,0 0-15,0-1-1,25-24 48</inkml:trace>
  <inkml:trace contextRef="#ctx0" brushRef="#br0" timeOffset="29703.22">16224 2208 0,'0'0'0,"25"-25"78,-1 25-63,1-50-15,-25 26 16,25-1-16,-25-25 16,25 25-1,-50-24 1,0 24-1,-24 25-15,-51 0 16,26 50 0,-1 24-1,51 0 1,24 1 0,74-26-1,25 1 1,-24 0-1,-1-1 1,-74 26 0,-25-1 15,-123 25-15,73-74-1,50 0 1,0-75-1,25-49 1,50-25 0,49 25-1,1 24 1,-51 26-16</inkml:trace>
  <inkml:trace contextRef="#ctx0" brushRef="#br0" timeOffset="30003.04">16596 2009 0,'0'0'0,"0"-24"15,0-1 1,0 50 15,-25-1-15,50 1-16,-25 25 15,0 99 1,0 0 0,0-1-1,25-73-15,-25-1 16,0-24-1</inkml:trace>
  <inkml:trace contextRef="#ctx0" brushRef="#br0" timeOffset="30686.79">14512 3200 0,'25'25'94,"0"-25"-94,-1 0 15,26 25-15,0-25 16,24 0-16,1 0 15,173 0 1,49-25 0,75 25 15,149-25-15,-248 0-1,-99 25 1,-75-24-1,-49 24 1,-50-25 0,25 25-1,-75 0 1</inkml:trace>
  <inkml:trace contextRef="#ctx0" brushRef="#br0" timeOffset="31686.65">15157 3696 0,'-25'0'172,"25"-25"-141,50 25-15,-25-24-16,-1 24 15,26-25-15,0 25 16,49-25 0,-49 75-1,-50 24 1,-100 75 0,1-50-1,25-49 1,49-50-1,50 25 1,49-75 0,25 50 15,1 0-15,-76 25-16,26 0 15,-50 49 1,-50 0-1,-49 1 1,-50-26 0,75-49-1,24 0 1</inkml:trace>
  <inkml:trace contextRef="#ctx0" brushRef="#br0" timeOffset="32053.12">16125 3771 0,'0'0'16,"24"-25"0,-73 25-1,-1 25 1,0 49-1,26 50 1,24 25 0,49-50-1,26-49 1,24-25 0,-74-25-16,24 0 15,-49-25 1,-49-25-1,-100 25 1,0 1 15,99-1-31</inkml:trace>
  <inkml:trace contextRef="#ctx0" brushRef="#br0" timeOffset="32486.95">17836 3299 0,'0'-24'16,"0"-1"-1,25 25 1,0 0-16,24 0 15,75-25 1,25 0 0,0 0-1,-50 1 1,-24 24 0,-50-25-1</inkml:trace>
  <inkml:trace contextRef="#ctx0" brushRef="#br0" timeOffset="32804.23">18233 3002 0,'0'0'0,"-74"0"31,74 25 0,0-1-15,0 1-16,25 50 16,-25 49-1,0 24 1,0-73-16,-25 24 15,25-49 1,25-26 31</inkml:trace>
  <inkml:trace contextRef="#ctx0" brushRef="#br0" timeOffset="34236.74">19622 2233 0,'0'0'0,"0"-25"16,-25 25 15,1 0-15,-1 49-1,-25 26 1,1 24 0,24 25 15,25-74-15,74-25-1,25-25 1,1-50-1,-51-49 1,-49 0 0,0 49-16,-49-25 15,-1 26 1,-24 24 0,49 25-1</inkml:trace>
  <inkml:trace contextRef="#ctx0" brushRef="#br0" timeOffset="34403.33">20168 2456 0,'0'0'0,"25"0"31,-25 25-16</inkml:trace>
  <inkml:trace contextRef="#ctx0" brushRef="#br0" timeOffset="34803.53">20565 2109 0,'0'0'0,"0"-25"16,-25 0-1,0 25 32,25 25-47,-24 24 16,-1 51-1,0 24 1,50 0 0,24-50-1,26-24 1,-26-50 0,26-25-1,-75-49 1,-50 24-1,25 25-15,-74 0 16,25 1 15,49 24-31</inkml:trace>
  <inkml:trace contextRef="#ctx0" brushRef="#br0" timeOffset="35204.23">20863 2084 0,'0'0'0,"24"-25"16,-48 25 15,24 25-31,0 24 15,24 51 1,1-51 0,25-49 15,24 0-15,-24-49-1,-25-1 1,0 0-1,-25 75 1,0 0 0,-25 74-1,25 25 1,0 0 0</inkml:trace>
  <inkml:trace contextRef="#ctx0" brushRef="#br0" timeOffset="35669.99">19399 3002 0,'25'0'46,"24"0"-30,26 0-16,49 0 16,25 0-16,272-25 31,-172 0-31,172-25 16,-148 1-1,-124 24 1,-75 25-1,-49-25 1</inkml:trace>
  <inkml:trace contextRef="#ctx0" brushRef="#br0" timeOffset="37425.97">19771 3622 0,'0'-25'0,"-25"0"16,1 25 77,24 25 157,-25 0-234,25 24-16,-25 1 16,0 0-16,25-1 15,-50 26 1,50-50 0,50-25-1,25-25 1,-1 0-1,-24 0 1,-26 0 0,1 1 15,0-1-15,0 25-1,0-25 1,-25 0-1,24 0 1,-24 0 15,0 50 63,0 0-94,0 0 16,-24 25-1,24 24-15,-25 0 16,25 1 0,0-1-1,-25 50 1,25-74-16,0 24 15,0-49 1,0-50 15</inkml:trace>
  <inkml:trace contextRef="#ctx0" brushRef="#br0" timeOffset="38103.86">21086 3622 0,'0'0'0,"25"0"16,-25-50 0,0 25-1,0 1 1,-25-1-1,25-25 1,-50 25 15,-24 1-15,-25 73 0,24 1-1,1 49 1,74-25-1,49-49 1,26 0 0,24-50-1,-25-24 1,-49 24 0,0 25-16,-25 25 31,0 49-16,0 75 1,-50 25 0,1-1 15,24-74-15,0-24-1</inkml:trace>
  <inkml:trace contextRef="#ctx0" brushRef="#br0" timeOffset="38882.99">23319 2902 0,'0'0'0,"-25"0"32,25-24-17,25-1 63,-1 25-62,26 0-16,24 0 16,-24-25-16,74 0 31,-25 25-15,-49-25-1,-25 25 1</inkml:trace>
  <inkml:trace contextRef="#ctx0" brushRef="#br0" timeOffset="39153.58">23467 3151 0,'0'0'16,"-49"24"0,98-24 15,1 0-15,24 0-1,75-24 1,0 24-1,-50-25 1,-24 0-16</inkml:trace>
  <inkml:trace contextRef="#ctx0" brushRef="#br0" timeOffset="39620.44">25080 2754 0,'0'0'0,"0"-75"16,0 50 0,-25 1-1,0 24 1,-24 24-1,-26 76 1,1 24 0,49-25-1,0 0 1,50-49 0,49-25-1,1-1 1,24-73-1,-49-1 1,-50-74 15,24 50-31,-48-26 16,-26 26 0,0 24-1,26 50 1,-1 0-1</inkml:trace>
  <inkml:trace contextRef="#ctx0" brushRef="#br0" timeOffset="39810.5">25576 3076 0,'0'0'16,"0"50"-1,25-50 48</inkml:trace>
  <inkml:trace contextRef="#ctx0" brushRef="#br0" timeOffset="40362.94">26122 2679 0,'0'0'0,"-25"-25"15,25 50 64,0 0-64,0 25-15,0-1 16,0 26-16,0 49 15,0 0 1,25-25 15,-25-49-15,25-26 0,-25 1-1,0-50 1</inkml:trace>
  <inkml:trace contextRef="#ctx0" brushRef="#br0" timeOffset="40920.94">26816 2927 0,'0'0'0,"25"-25"15,25-24 1,-1-1 0,26-49-1,-75 25 1,-50 24-1,-49 25 1,-25 25 0,49 50-1,51 24 1,48 1 0,51-1-1,24 0 1,0 51-1,-74-26 1,-25-50 15,-74 1-15,-25-50 0,49 0-1,50-25 1,0-74-1,50-25 1,49 49 0,-74 26-16</inkml:trace>
  <inkml:trace contextRef="#ctx0" brushRef="#br0" timeOffset="41354.1">27883 2704 0,'0'0'0,"0"-74"16,0 24 0,-50 0-1,-24 26 1,0 24-1,49 24-15,-25 26 16,25 0 0,25-26-1,25 26 1,25-25 0,-1 24-1,-24 1 1,-25 74-1,-25-25 1,-24 1 15,24-1-15,0-25 0,0-74-1,25 25-15</inkml:trace>
  <inkml:trace contextRef="#ctx0" brushRef="#br0" timeOffset="41482.76">28354 3423 0,'0'0'16,"0"25"-16</inkml:trace>
  <inkml:trace contextRef="#ctx0" brushRef="#br0" timeOffset="44603.78">4242 6475 0,'0'-25'16,"-25"25"46,25 25-46,0 24-1,0 26-15,0 24 16,0 25-16,-25 99 31,1-99-31,-1 100 16,-25-51 0,25-74-1,25-74-15</inkml:trace>
  <inkml:trace contextRef="#ctx0" brushRef="#br0" timeOffset="44937.05">4168 6450 0,'0'0'0,"0"-50"0,0 25 16,-25-24-16,25-1 15,49 1 1,100-1 15,50 0-15,-1 50 0,-74 50-1,-74 49 1,-125 50-1,-73 0 1,-26-25 0,75-74-1</inkml:trace>
  <inkml:trace contextRef="#ctx0" brushRef="#br0" timeOffset="45221.18">5631 6251 0,'0'0'16,"-25"0"0,1 25-1,-26 0-15,25 49 16,-24 1-1,-51 173 1,51-99-16,-1 173 16,50-49-1,0-50 1,74-98 0,-49-125-1</inkml:trace>
  <inkml:trace contextRef="#ctx0" brushRef="#br0" timeOffset="45754.04">6797 6723 0,'0'0'0,"0"-25"16,-25 25 15,0 25-15,-49 99-1,-50 25 1,0 24 0,25-24-1,24-74 1</inkml:trace>
  <inkml:trace contextRef="#ctx0" brushRef="#br0" timeOffset="45955.1">6202 6971 0,'0'0'16,"0"-25"-1,0 0 1,0 0 15,25 50-31,-1 25 16,26 49-1,0 25 1,-50-74-16,49 74 16</inkml:trace>
  <inkml:trace contextRef="#ctx0" brushRef="#br0" timeOffset="46137.92">6896 7492 0,'0'0'0,"0"25"16,0 24 0,-24 1-1,-26 49 1,25 25-1,25-49-15</inkml:trace>
  <inkml:trace contextRef="#ctx0" brushRef="#br0" timeOffset="46403.88">6351 6549 0,'0'0'0,"-25"-25"31,25 1-31,-25 24 16,99 0-1,50-25 1,75 0-1,-50 0 1,-75 25-16</inkml:trace>
  <inkml:trace contextRef="#ctx0" brushRef="#br0" timeOffset="46637.5">7442 7095 0,'0'0'16,"-25"0"-16,50 0 31,25 0-31,-1-25 16,125-25-1,0 26 1</inkml:trace>
  <inkml:trace contextRef="#ctx0" brushRef="#br0" timeOffset="46920.88">8707 6772 0,'0'0'16,"0"-24"-16,0-1 31,-25 50-15,1-1 0,-26 76-1,-49 24 1,0 25-1,49-1 1,0-73 0,26-50-1</inkml:trace>
  <inkml:trace contextRef="#ctx0" brushRef="#br0" timeOffset="47171.02">8286 6921 0,'0'0'0,"-25"-74"31,25 49-31,0 0 16,0 50 0,25 0-1,-1 24 1,26 51-1,0-1 1,-26-25-16,1 26 16,-25-76-1</inkml:trace>
  <inkml:trace contextRef="#ctx0" brushRef="#br0" timeOffset="47387.88">8782 7343 0,'0'0'0,"0"25"31,0 0-31,-25 24 16,25 1 0,0 24-1,0-24-15,49-25 16,26-50-1,-50 0-15</inkml:trace>
  <inkml:trace contextRef="#ctx0" brushRef="#br0" timeOffset="47654.17">8261 6574 0,'0'0'0,"-25"-50"0,0 26 16,25-1 0,0 0-1,75 25 1,24 0-1,25 0 1,25 0 0</inkml:trace>
  <inkml:trace contextRef="#ctx0" brushRef="#br0" timeOffset="50271">11163 6624 0,'0'0'0,"-25"0"16,25-25 15,0 50 63,25-25-94,25 49 15,24-24-15,1 25 16,24-26-16,124 76 31,0-26-15,-74-24 0,-124-50-1,0 24 1,-100 1-1,-123 0 1,74 0-16,-149 49 16,50 26-1,49-1 1,50-25 0,99-49-1,0-25 1,25 25-1,75-25 1</inkml:trace>
  <inkml:trace contextRef="#ctx0" brushRef="#br0" timeOffset="50604.94">12131 7467 0,'0'0'0,"24"0"31,-48 25-15,-26-25-1,-74 74 1,-99 25-1,-25 1 1,24-26 15,150-24-31,-50-1 16,49-24 0,51-25-1</inkml:trace>
  <inkml:trace contextRef="#ctx0" brushRef="#br0" timeOffset="62930.85">12924 6648 0,'0'0'0,"0"-24"63,-24 24 15,24 24-62,-25 1-1,25 0 1,0 0-16,0 49 31,0 50-15,25-25-1,-25 1 1,0-1 0,0 25-1,0-25 1,0 0-1,0-49 1,24 0 0,-24-1-1,0-24 1,0 25 0,0-25-1,0-1 1,0 1 62,0-50-16,0 1-46,25 24-16,-25-25 16,0 0-1,0 0 1</inkml:trace>
  <inkml:trace contextRef="#ctx0" brushRef="#br0" timeOffset="63724.28">13842 6227 0,'0'0'0,"0"-25"16,0 0-1,0 0-15,0 50 47,25 0-47,0 24 16,49 75 0,1 50-1,-1 25 1,-24 49-1,-25 0 1,-100 25 0,-49-25-1,-50-75 1,1-49 0,74-99-16</inkml:trace>
  <inkml:trace contextRef="#ctx0" brushRef="#br0" timeOffset="66672.12">15380 7045 0,'25'0'109,"25"0"-109,-1 0 16,26 0-16,-1 0 15,50-25 1,0 1-1,-74-1 1,-25 25 0</inkml:trace>
  <inkml:trace contextRef="#ctx0" brushRef="#br0" timeOffset="66939.94">15554 7244 0,'0'0'15,"-25"25"1,50-25 31,0 0-47,24 0 15,75-25 1,0 0 0,-74 0-16,24 0 15,-24 25 1</inkml:trace>
  <inkml:trace contextRef="#ctx0" brushRef="#br0" timeOffset="69906.74">16770 6524 0,'24'0'31,"-24"-24"-15,0-1-16,0 0 94,0 50-63,25 0-15,-50 24-16,25-24 15,0 25-15,0 74 16,-24 0-1,-1 49 17,25 26-17,-25 24 1,0-49 0,25-50-1,0-25 1,0-74-1,0-75 17,0 1-32</inkml:trace>
  <inkml:trace contextRef="#ctx0" brushRef="#br0" timeOffset="70406.13">16794 6549 0,'0'0'15,"-24"-49"1,48 24 0,-24 0-16,0 0 15,50-25 1,0 26 0,49-26-1,25 25 1,-50 25-1,1 50 17,-51 49-17,1-49-15,-50 99 16,-49-25 0,-50-25-1,0-25 1,0-24-1,50-25 1</inkml:trace>
  <inkml:trace contextRef="#ctx0" brushRef="#br0" timeOffset="72107.42">18233 6227 0,'0'0'0,"0"-25"16,-25 50 46,1 24-46,-1 1-1,-25 24-15,25 1 16,-24-1-16,24 100 16,0-1-1,25 51 1,50 24-1,24 0 17,25-50-17,-24-49 1,-1-50 0,-24-49-1,-25-50-15,49-50 16</inkml:trace>
  <inkml:trace contextRef="#ctx0" brushRef="#br0" timeOffset="74290.28">18804 6748 0,'-25'0'31,"25"-25"110,25 25-79,-1 0-46,26 0-16,0 0 15,-1 0-15,1 0 16,0-25 0,49 25-1,-74 0 1,-1 0-1,1 0 32,-50 25 578,25 0-625,-24 24 16,-1 1 0,-25 49-1,-24 25 1,-1-25-1,51-49 1,-1-25-16,0 24 16,0-49-1,25 25 1,-25-25 0,50 0 124,0 0-140,25 0 16,24 0-1,0-25-15,26 25 16,73-24 0,-49 24-1,-49-25 1,-51 25 0,1 0-1</inkml:trace>
  <inkml:trace contextRef="#ctx0" brushRef="#br0" timeOffset="75227.53">20664 6698 0,'0'-25'16,"-25"25"-1,50 25 79,0 0-78,0-25-16,74 49 15,25 1 1,0-25 0,-25 0-1,-49-1 1,-25-24 15,0 0-15,-25 25-1,-75 0 1,-24 0 0,-50 49-1,75-49-15,-26 25 16,26-25-1,49-25 1,0 24 0,50-24 46,25-24-46</inkml:trace>
  <inkml:trace contextRef="#ctx0" brushRef="#br0" timeOffset="75707">21483 7194 0,'-25'0'47,"0"0"-47,0 0 16,-49 50 0,-50 24-1,0 1 1,-25 24-1,25 0 1,25-25 0,49-49-1,25 0 17,25-50-32</inkml:trace>
  <inkml:trace contextRef="#ctx0" brushRef="#br0" timeOffset="76556.02">22996 6103 0,'0'-25'15,"0"50"48,0-1-48,0 26-15,0 0 16,25 98 0,-25 26-1,0-25 1,-25 0 0,25-75-1,-25-49 1,25 0-1,25-50 32</inkml:trace>
  <inkml:trace contextRef="#ctx0" brushRef="#br0" timeOffset="77034.85">23666 6673 0,'0'-25'31,"0"1"16,49-1-15,1 25-32,24-25 15,1 25-15,24 0 16,25-25-1,25 25 1,-99-25 0,-26 25-1,1 0 1,0 0 31</inkml:trace>
  <inkml:trace contextRef="#ctx0" brushRef="#br0" timeOffset="80657">25204 6227 0,'0'0'0,"0"-25"47,-25 74 0,0-24-47,0 0 15,-24 49-15,24-24 16,-25 74 0,26-25-1,48-24 1,51-50 0,49-1-1,-99-48-15,49 24 31,-49-75-15,0-49 0,-25 0-1,-25 0 1,0 50 0,25 49-1,-50 0 1,1 25-1,-1 50 1,25-26-16</inkml:trace>
  <inkml:trace contextRef="#ctx0" brushRef="#br0" timeOffset="80834.99">25650 6450 0,'0'0'15,"25"0"-15,0 0 16,-25 25 0,-25-25 46</inkml:trace>
  <inkml:trace contextRef="#ctx0" brushRef="#br0" timeOffset="81406.97">26469 6028 0,'0'0'0,"25"-49"16,-50-1 15,-25 50-15,-49-25-1,0 50 1,25-25 0,49 25-16,0 24 15,0-24 1,50 50-1,-25-1 1,25 0 0,-25-24-1,25-25 1,-1-50 31,1 25-47,50-50 31,-51 50-31,1-24 16,0 24-16,25 49 15,-1 1 1,-24 49 0,-25 0-1,-25 1 1,-74-51-1,0 1 1,-25-25 0</inkml:trace>
  <inkml:trace contextRef="#ctx0" brushRef="#br0" timeOffset="82024.08">22450 7293 0,'0'0'0,"50"0"78,-25 25-78,49-25 16,1 0-16,49 0 15,24 0 1,225 0 0,147-25-1,76 1 1,24-1-1,-322 25-15,247-50 16,-98 1 0,-125-1-1,-123 25 1,-75 0 0,-74 0-1,-26 25 16,-73 25-15</inkml:trace>
  <inkml:trace contextRef="#ctx0" brushRef="#br0" timeOffset="83889.93">23343 8137 0,'25'0'15,"-25"-25"-15,0 0 16,0 0-1,-25 50 17,-24 0-32,-26 74 15,26 50 1,24-25 0,25-25-1,99-74 16,25-50-15,-25-24 0,1-50-1,-76-26 1,-48 26 0,-51 25-1,-49 49 1,25 25-1,74 0-15</inkml:trace>
  <inkml:trace contextRef="#ctx0" brushRef="#br0" timeOffset="84056.62">24038 8310 0,'0'0'0,"74"0"31,-74 25-31,0 0 16,25-25-1</inkml:trace>
  <inkml:trace contextRef="#ctx0" brushRef="#br0" timeOffset="84274.4">24484 8038 0,'0'0'0,"0"-25"15,0 0 17,0 50-32,0 74 15,-24 50 1,-1 0 15,25-75-31</inkml:trace>
  <inkml:trace contextRef="#ctx0" brushRef="#br0" timeOffset="84757.27">25005 8261 0,'0'0'15,"50"-50"1,-50 25-16,25-49 16,0-25-1,-25 49 1,0 1 0,-75 49-1,50 24-15,-99 26 31,75 0-15,49-1 0,74 26-1,50-26 1,-25 26 0,-74 24-1,-25 0 1,-49-24-1,-26-75 1,1-25 0,24-50-1,50 26-15,25-51 16,25 26 0,24 24-1,-24 26 16,-26 24-31</inkml:trace>
  <inkml:trace contextRef="#ctx0" brushRef="#br0" timeOffset="85323.98">25923 7938 0,'25'-99'16,"0"74"0,-50 1-16,0-1 15,-49 0 16,-25 50-15,-25 49 0,49 25-1,50-24 1,75-50 0,24-25-1,50-25 1,-49-25-1,-26 25 1,-24 1 15,-25 48-31,0 1 16,0 50 0,0 24-1,0 25 16,0 25-15,-25-50 0,25-74-16,0 0 15,0-1 1</inkml:trace>
  <inkml:trace contextRef="#ctx0" brushRef="#br0" timeOffset="85947.5">27263 5879 0,'0'0'0,"-25"-124"32,25 100-32,0-1 31,0 50 0,0-1-15,50 100-1,-1-74-15,50 148 16,50 50 0,-25 50-1,-74 49 16,-50 26-15,-74-1 0,-75-50-1,-50-49 1,1-74 0,24-26-1,50-98 1,25-1-1,99-49 32,-25-50-31,25 0 0</inkml:trace>
  <inkml:trace contextRef="#ctx0" brushRef="#br0" timeOffset="95358.12">15504 10146 0,'-24'0'15,"-1"0"1,25 25-1,-25-25 17,50 0 15,0 25-47,24-25 15,26-25 16,49 0-15,-75 25-16,75-25 16,0 1-1,-24-1 1,-76 25 0,26 0-1</inkml:trace>
  <inkml:trace contextRef="#ctx0" brushRef="#br0" timeOffset="95658.47">15678 10518 0,'0'0'0,"-25"25"16,-24 0-1,24 0 1,50 0 15,24-25-31,1 0 16,74-25 0,0 25-1,-25-25 1,-24 25-1,-51 0 1,1 0-16,25 0 16</inkml:trace>
  <inkml:trace contextRef="#ctx0" brushRef="#br0" timeOffset="96675.06">17266 9997 0,'0'0'0,"0"-24"15,0 48 32,24 1-47,-24 50 16,0 98 0,25 26-1,-25 49 1,-49-25-1,24-24 1,0-100 0,25-74-1</inkml:trace>
  <inkml:trace contextRef="#ctx0" brushRef="#br0" timeOffset="96990.99">17315 10196 0,'0'0'16,"25"-75"-16,0 26 0,-25-26 15,25 1 1,-1-25 0,51 24-1,-1 26 1,-24 49-16,49 24 15,-24 76 1,-75 73 0,-50 26-1,-99-50 1,25-50 0,50-74-1</inkml:trace>
  <inkml:trace contextRef="#ctx0" brushRef="#br0" timeOffset="97257.64">18332 9849 0,'0'0'15,"75"-25"1,-75 0-16,0 50 15,-75 74 1,-24 99 0,74 50-1,25 25 1,50-25 0,49-49-1,0-100 16,-49-99-31</inkml:trace>
  <inkml:trace contextRef="#ctx0" brushRef="#br0" timeOffset="97773.6">18977 10022 0,'0'0'16,"-49"-49"-1,24 24-15,0 25 16,0-25 0,50 25 15,0 0-16,0 0 1,74 0 0,50 25-1,24 0 1,-24-1 0,-50 1-1,-49-25 1,-50 25-1,-74 0 1,-50 74 0,49-49-16,-74 98 15,-24 1 1,49 0 0,49-74 15,50-51-16</inkml:trace>
  <inkml:trace contextRef="#ctx0" brushRef="#br0" timeOffset="100008.27">18804 10791 0,'0'25'47,"24"-25"-31,1 0-16,0 0 15,0 0-15,49 0 16,75-25 0,25 25-1,-1 0 1,-24 0 0,-49 0-1,-76 0 16,1 0-31</inkml:trace>
  <inkml:trace contextRef="#ctx0" brushRef="#br0" timeOffset="100491.52">20441 10245 0,'0'0'0,"0"-24"15,-25 24-15,0-25 16,1 0 0,48 25 30,100 25-30,50 0 0,24-1-1,-98-24 1,-51 0 0,-74 25-1,1 0 1,-100 25-1,-25 49 1,0 25 0,25-25-1,25 25 1,-25-25 0,124-74 15</inkml:trace>
  <inkml:trace contextRef="#ctx0" brushRef="#br0" timeOffset="100875.02">21334 10618 0,'25'-25'31,"-50"25"-15,0 25 0,-24-1-16,-75 76 15,-50 24 16,0 49-15,1-24 0,49-50-1,24-49 1,100-25 0,-24-25-1,73-50 1,-24 25-1</inkml:trace>
  <inkml:trace contextRef="#ctx0" brushRef="#br0" timeOffset="102908.03">22128 10419 0,'0'-25'31,"0"0"-16,25 1-15,-1 24 16,1-25-16,74 0 16,1 0-1,-1 75 1,-74 49 0,-75 25-1,-24 25 16,-1-25-15,1-50 0,74-49-1,-25-25 1,75 0 0,74-49-1,-75 24-15,51 0 16,-26 0-1,-49 0 17</inkml:trace>
  <inkml:trace contextRef="#ctx0" brushRef="#br0" timeOffset="103041.88">22773 10866 0,'0'0'15,"25"0"-15,-1 24 31,1-24-15,-25 25 0,25-25-16</inkml:trace>
  <inkml:trace contextRef="#ctx0" brushRef="#br0" timeOffset="103442.01">23517 10345 0,'0'0'0,"25"-25"15,-25 0 1,-25 25 0,0 50-1,25-26-15,-49 76 31,24-51-31,25 75 16,0-24 0,49-26-1,26-24 1,24-50 0,-49 0-1,-50-50 1,-50-24-1,-49 49 1,0 0 0,49 25-1,25 0 1</inkml:trace>
  <inkml:trace contextRef="#ctx0" brushRef="#br0" timeOffset="104024.58">24509 10270 0,'0'0'0,"50"-99"16,-50 74 0,-75 25-1,-24 25 1,0 0-1,49 24 1,50-24-16,-24-25 16,24 25-1,0 0 1,0 24 15,24 1-15,-24 0-1,0-25 1,0-1 0,0 1-1,25-50 17,50 1-17,-51-1-15,76 25 16,-26 25-1,25 24 1,-49 26 0,-50 24-1,-25 0 1,-74-25 0,0-49 15,-1 0-16,76-50 1,-1-24-16</inkml:trace>
  <inkml:trace contextRef="#ctx0" brushRef="#br0" timeOffset="104408.36">25154 9675 0,'25'-25'16,"-50"50"-16,50-75 0,-25 25 15,25 25 17,0 0-32,99 75 31,-50-1-31,125 150 15,-51 48 1,-123 26 0,-74 0-1,-150 0 1,-24-50 0,0-100-1,99-73 1,74-50-1,25-25 1,25-25-16</inkml:trace>
  <inkml:trace contextRef="#ctx0" brushRef="#br0" timeOffset="108408.19">1861 14512 0,'-50'0'15,"50"25"79,50-25-78,-26 25-1,26-25 1,24 25-1,50 0 1,0-25 0,50 24-1,-25-24 1,25 0 0,-1 0-1,-98 0-15,98 0 16,26 0-1,-1 25 1,50-25 0,-24 0-1,-1 0 1,0 25 0,-24-25 15,49 0-16,-25 25 1,50-25 0,124 0-1,-100 0 1,-49 0 0,0 0-1,-49 0 1,-1 0-1,-49 0 1,0 0 0,-25 0-1,-25 25 1,25-25 0,0 0 15,75 0-16,-125 0 1,100 0 0,0 0-1,-1 0 1,-24 0 0,-99 0-1,74 24 1,-75-24-1,-24 0 1,-74-24 0</inkml:trace>
  <inkml:trace contextRef="#ctx0" brushRef="#br0" timeOffset="112126.07">1687 13967 0,'-25'0'31,"0"0"-15,50 0 78,0 0-63,0 0-15,-1 0-1,1 0 1,0 0 0,0 0-16,0 0 15,0 0 1,-1 0-1,51 0 1,-26-25 0,26 25-1,-50-25-15,24 25 16,26-25 15,-1 0-15,0-24-1,1 24 1,-25-25 0,-1 25-1,1 1 1,-1-26 0,26 0-1,-1 26 1,25-26-1,-74 25 1,25-24 0,-1 24-1,1-25 1,0 1 0,-1-1 15,1 25-16,0 0 1,-1-24 0,1-1-1,-1 0 1,1 26 0,-25-1-16,24 0 15,-24 0 1,25-24-1,24-26 1,-24 50 0,-1-24-1,-24 24 1,25-25 0,-25 1 15,24-1-16,-24 25 1,0 1 0,0-1-16,0-25 15,-1 25 1,26-24 0,-25-26-1,24 26 1,-24-1-1,0-24 1,25 24 0,-26-24-1,1 24 1,25-24 15,-25 24-15,24 0-1,-24 1 1,25-1 0,24 0-1,-24 1 1,-1-1 0,1 1-1,-25-1 1,24 25-1,1-24 1,0-1 0,-26 0-1,26-24 1,-25 49 0,24-24 15,-24-26-16,25 25 1,-25 26 0,-1-26-1,26 0 1,-25 1 0,24 24-1,-24-25 1,0 1-1,0 24 1,25-25 0,-26 1-1,51 24 1,-26 0 0,1 0 15,0 1-16,-1-1 1,26 0 0,-1 0-1,0 0 1,1 25 0,24-25-1,-49 25 1,49-24-1,-49 24 1,24 0 0,0 0-1,-49 0 1,25 24 15,-1-24-15,26 0-1,-1 25 1,-24-25 0,24 25-1,-24 0 1,0 0 0,24 24-1,-24-24 1,-1 25-1,1-25 1,-1 24 0,26 1-1,-26-1 1,1 26 15,25-26-15,24 51-1,-25-26 1,1 25 0,-26-24-1,26 24 1,-26 0 0,1 0-1,-1-24 1,1-1-1,0 1 1,-1-1 0,26 1-1,-50-51-15,24 76 32,1-26-32,-1 25 31,26-24-16,-26 24 1,1 0 0,-25 0-1,24 1 1,1-26 0,-25 0-1,24 1 1,-24-1-1,0-49 1,25 74 0,24 1-1,-24-1 1,-1-25 0,-24-49 15,25 49-16,-1-24 1,1 24 0,0-24-1,-1 0 1,50 49 0,-49-49-1,0 24 1,-1-49-1,1 24 1,0-24 0,-26 0-1,1 0 1,25-25 0,-25 25 15,24-1-16,-24 1 1,25 0 0,-1 0-1,1-25 17,-25 0-17,-25 25 1,-25-25-1</inkml:trace>
  <inkml:trace contextRef="#ctx0" brushRef="#br0" timeOffset="113192.14">8410 14884 0,'0'0'0,"-25"0"15,50 0 17,-1 0-17,26-24 17,-25 24-32,24 0 31,26 0-16,24 0 1,0 0 0,1 0-1,-1 0 1,25 0 0,49-25-1,-73 0 1,-1 25-1,0-25 1,-49 25 0,24 0-1,-24 0 1,-1 0 0,1-25 15,0 25-16,-1-24 1,-24 24 0,0 0-16,24 0 15,-24 0 1,25 0 0,-25 0-1,-1 0 1,1 0 31,-50 0-32,-24 0-15,-1 0 16</inkml:trace>
  <inkml:trace contextRef="#ctx0" brushRef="#br0" timeOffset="115146.73">6251 10345 0,'0'24'46,"0"1"-30,-24 0 0,24 0-16,-25 25 15,0-1-15,0 1 16,0 74 0,1 25-1,24 24 1,-25 1-1,25-75-15,-25 124 16,25-24 0,0 49-1,25-25 1,-25-24 15,25-1-15,-1 1-1,1-1 1,0 1 0,-25-26-1,0 1 1,-25 49 0,0-99-1,1-25 1,-1-24-1,0-1 1,25 1 0,-25-1 15,0-24-31,25-1 31,-25 1-15,25 0-1,0 24 1,-24 50 0,-1-50-1,0-49 1,25 0 0</inkml:trace>
  <inkml:trace contextRef="#ctx0" brushRef="#br0" timeOffset="115658.89">5507 15207 0,'0'0'0,"0"-25"16,-25 0 0,25 1 30,0 48-46,-24 1 16,-1 74 0,0-24-1,0-26-15,25 1 16,0-25 0,50 0 15,-25-50-16,-1-25 1,1-24 0,-25-1-1,0 26 1,-25 24 0,25 0-1,-24 25 1,-1-25-1,-25 50 1</inkml:trace>
  <inkml:trace contextRef="#ctx0" brushRef="#br0" timeOffset="115859.4">5805 15257 0,'0'0'0,"25"0"32,-1 0 30,-48 0-62</inkml:trace>
  <inkml:trace contextRef="#ctx0" brushRef="#br0" timeOffset="116508.88">6202 15108 0,'0'0'0,"49"-25"16,-49 0-1,25 0 1,-50 25 15,1 0-15,-1 0 0,-25 25-1,25-25 1,1 25-1,24 0 1,0 0 0,0 24-1,24-24 1,-24 0 15,25-25 16,0 0-31,0-25-16,0 0 15,-1 25 1,26 0 0,0 0-1,-1 50 1,-24-1-1,-25 26 1,-25-1 0,0-24-1,1-25-15,-100 49 16,99-49 15,-74 0-15,24-50-1,25 25 1</inkml:trace>
  <inkml:trace contextRef="#ctx0" brushRef="#br0" timeOffset="120610.3">8633 12776 0,'25'0'16,"-25"25"140,0 24-140,0-24-1,0 25-15,0-1 16,-25-24-16,25 25 16,0 74-1,-25 0 1,25 0-1,-25 25 1,0-25 0,1-25-1,-1 0 1,25-24 15,-25-26-31,25 1 16,-25 24-1,25-24 1,-25 24 0,25-24-1,-24-1 1,24-24 0,0 25-1,24 24 1,-48 1-1,24-26 1,-25 1 0,0 24-1,25-24 1,0 24 15,0-24-15,0 0-1,0-26 1,0 26 0,0-25 15,0-50 16,0 0-47</inkml:trace>
  <inkml:trace contextRef="#ctx0" brushRef="#br0" timeOffset="121226.48">8385 15430 0,'25'0'31,"-25"-25"-15,-25 25 62,25 25-78,0 0 15,0 25-15,0-1 16,0 50 0,0 1-1,0-26 1,0-99 15,0-24-15,0-100-1,0 25 1,25 49 0,-25 125 15,0-25-31,-25 74 31,25-49-31,0-1 16</inkml:trace>
  <inkml:trace contextRef="#ctx0" brushRef="#br0" timeOffset="121959.59">9055 13446 0,'0'0'0,"0"-25"0,0 50 94,-25-25-94,0 49 15,-25 1-15,1-1 16,-100 100 0,0-25-1,25-24 1,74-51-1,26-24 1,-1-25 0,25 25 15,25-50-31,24 0 16</inkml:trace>
  <inkml:trace contextRef="#ctx0" brushRef="#br0" timeOffset="122309.71">9352 13718 0,'0'-24'47,"-49"48"-32,24-24 1,0 25-16,-25 25 0,1-25 16,-100 99 15,75-75-31,-51 51 16,1-1-1,25-25 1,25-24-1,24-25 1,25-1 0,75-24 15</inkml:trace>
  <inkml:trace contextRef="#ctx0" brushRef="#br0" timeOffset="122658.96">9600 13942 0,'25'0'0,"-75"0"31,26 25-31,-26-1 16,0 1-1,-74 50 1,25-1 0,-25 25-1,-25-24 1,0 24 0,1 0-1,98-74-15,0 0 16,75 0 15,50-75-15</inkml:trace>
  <inkml:trace contextRef="#ctx0" brushRef="#br0" timeOffset="122976.62">9799 14016 0,'0'0'16,"25"0"-16,-50 0 15,-25 0 1,-24 50 0,-50 24-1,-25 25 1,0 1-1,-25-1 1,1 0 0,49-24-1,24-26 1,76-24 15,98-50-31</inkml:trace>
  <inkml:trace contextRef="#ctx0" brushRef="#br0" timeOffset="123259.75">9997 14264 0,'25'-25'15,"-50"50"-15,25-50 16,-25 25-1,-74 50 1,-25 24 0,50-24-1,-1 0-15,-148 123 32,74-49-17,50-74 1,74-50-1,50 25 1</inkml:trace>
  <inkml:trace contextRef="#ctx0" brushRef="#br0" timeOffset="123560.9">10245 14289 0,'0'0'0,"25"-25"47,-50 25-47,25 25 0,-74 0 31,-1 49-31,1 26 31,0-26-15,-26 25-1,1 0 1,0-49 0,74-25-1,0 0 1</inkml:trace>
  <inkml:trace contextRef="#ctx0" brushRef="#br0" timeOffset="123775.96">10220 14512 0,'0'0'0,"50"-24"15,-75 48 17,-24 1-17,-75 74 1,-25 25-1,25 0 1,0-49-16</inkml:trace>
  <inkml:trace contextRef="#ctx0" brushRef="#br0" timeOffset="128076.22">5681 16671 0,'-25'-25'46,"0"50"-30,0-1-16,1 1 16,-1 0-1,-25 99 1,50-74-16,-25 74 16,25-25-1,25-49 1,50-26-1,24-48 1,-25-26 0,1-49-1,-51-1 17,-24 26-17,-24-25 1,-26 24-1,-24 26 1,-1 24 0,26 50-1,24-25 1,25 25-16</inkml:trace>
  <inkml:trace contextRef="#ctx0" brushRef="#br0" timeOffset="128842.79">7889 16844 0,'-25'0'31,"25"-25"-31,-25 25 0,25-24 31,0-1-15,0 0 15,0 0 0,25 25-31,0-25 16,49 25 0,-49 0-1,0 25 1,-25 0-16,-25 99 15,-25 0 1,-24 0 0,-1-49-1,51-51 1,-1-24 15,50 0 0,-1-24-15,51-1 0,24 0-1,-74 0 1,0 25 0</inkml:trace>
  <inkml:trace contextRef="#ctx0" brushRef="#br0" timeOffset="129009.06">8211 17092 0,'0'0'0,"0"25"16,0 0 0,25 0 15</inkml:trace>
  <inkml:trace contextRef="#ctx0" brushRef="#br0" timeOffset="129443.7">8534 16819 0,'24'-24'32,"-24"-1"-17,-24 25 1,24 25 0,-25-1-16,-25 26 15,25 49 1,1-24-1,48-26 1,-24 1 0,25 0-1,0-50 1,0 0 0,0-50-1,-1 0 1,-24-49-1,0 49 1,-49 50 0,-1 0-1,50 25 1</inkml:trace>
  <inkml:trace contextRef="#ctx0" brushRef="#br0" timeOffset="130011.88">9154 16720 0,'0'0'0,"-25"-49"31,0 49-31,-24 0 15,24 24 1,-25 26 0,25-25-1,1-25 1,24 25 15,24-1-15,-24 26-1,0 0 1,0 24 0,0-24-1,0-26 1,0-48 15,25-1-31,25-50 16,-25 51-1,24-1 1,1 25 0,-1 49-1,-49 51 1,-24 24 15,-51 0-15,-24-25-1,74-99-15,-49 0 16</inkml:trace>
  <inkml:trace contextRef="#ctx0" brushRef="#br0" timeOffset="130460.59">11163 14959 0,'0'0'0,"0"-25"32,0 0-32,0 75 46,-25-25-30,-24 24-16,24 26 16,-25-26-16,-49 51 15,25-26 17,49-49-32</inkml:trace>
  <inkml:trace contextRef="#ctx0" brushRef="#br0" timeOffset="130694.02">10890 15108 0,'0'0'0,"0"-25"0,25 0 32,0 50 14,-25 0-46,49 74 16,-24 0 0,25 25-1,-50-25 1</inkml:trace>
  <inkml:trace contextRef="#ctx0" brushRef="#br0" timeOffset="132211.06">10667 16919 0,'0'-25'94,"25"25"-79,24-25-15,-24 25 16,25 0-16,-1 0 16,-24 0-1,50 25 1,-51-25-16,-24 49 15,-24 26 1,-51 74 0,-49-25-1,25 0 1,25-50 0,74-49-1,49 0 1,50-50-1,25-25 1,-24 1 15,-76 49-31,1-25 16</inkml:trace>
  <inkml:trace contextRef="#ctx0" brushRef="#br0" timeOffset="132444.87">10741 17316 0,'0'0'15,"-24"-25"-15,24 0 47,49 25-47,26-25 16,49-24-1,-25-1 1</inkml:trace>
  <inkml:trace contextRef="#ctx0" brushRef="#br0" timeOffset="133110.6">10791 14860 0,'25'0'31,"-25"-25"0,25 25-15,-1-25-16,1 25 15,74-25 1,1 0 0,-26 25-1,-49 0 1,0 0 0,-50 0-1,-25 0 1</inkml:trace>
  <inkml:trace contextRef="#ctx0" brushRef="#br0" timeOffset="133659.94">11386 15653 0,'-24'0'15,"-1"25"48,25 0-63,-25 25 15,25-26 1,-25-24-16,25 25 0</inkml:trace>
  <inkml:trace contextRef="#ctx0" brushRef="#br0" timeOffset="134376.71">11461 15381 0,'25'0'31,"-25"-25"-31,0 0 47,24 25-32,1 0-15,0 0 16,0-25-16,0 25 16,24 0-1,1 0 1,-25 0-16</inkml:trace>
  <inkml:trace contextRef="#ctx0" brushRef="#br0" timeOffset="134660.64">12230 15157 0,'25'0'16,"-25"-24"15,-25 48-15,0 1-16,25 25 15,-50-25-15,1 49 16,-26 25-1,51-49 1,24-25 0</inkml:trace>
  <inkml:trace contextRef="#ctx0" brushRef="#br0" timeOffset="134926.51">12031 15182 0,'0'0'16,"0"-25"0,-24 25-16,24 25 31,24 0-15,1 49-1,0 1 1,25 24-1,-26-49 1,1-26 0</inkml:trace>
  <inkml:trace contextRef="#ctx0" brushRef="#br0" timeOffset="135176.97">12403 15505 0,'0'0'0,"25"0"31,-50 24-15,25 1-1,-49 50 1,49-26-1,25-49 1,24-25 0,26-24-1</inkml:trace>
  <inkml:trace contextRef="#ctx0" brushRef="#br0" timeOffset="135476.91">11883 14984 0,'0'-25'0,"24"0"16,1 25 0,25-25-16,74 0 15,0 25 1,-25 0 15</inkml:trace>
  <inkml:trace contextRef="#ctx0" brushRef="#br0" timeOffset="149010.5">8360 14612 0,'-25'24'32,"25"1"-1,0 0-16,-25-25-15,25 25 16,-24-25 0,24 25 15,0-1-15,24 1-1,-24 0 16,0 0 1,25-25 15,-25-25-32,0 0 1,0 0-1,25 1 1,-50 24 31,0 0-16,25 24-31,-24 1 16,24 0-1,0 0 1,0 0 31,24-25-31,26 0-1,-25-25 1,0 25-1,-1-25 1,-24 0 0,-24 25-1,-1-25 1,25 1 15,-25 24-15,0 0-16,25 24 15,0 1-15,-25 25 16,25-25 15,25-25 1,25 0-17,-25 0 1,-25-25-1,49-25 1,-49 25 0,0 1-1,-25 24 1,1 0 0,-1 0-1,0 49 1,0-49-1,25 25 17,25-25-1,-25-25-15,25 0-1,0 1 1,-25-1-1,0 0 1,-25 50 0,0 0-1,25-1 1,0 1 15,25-25 16,0 0-16,-25-25-15,0 1 0,0-1-1,-25 25 1,0 0-1,25 25 1,-25 24 0,50-49 31,0 0-32,0 0 1,-25-25-1,0 1 1,0-1 0,0 0 15,-25 50-15,0 0-1,25-1 1,-25 1-1,25 0 1,0 0 0,25-25-1,0-25 1,0 25 0,-25-25-1,0 0 1,0 1-1,0-1 1,-25 25 0,0 0 15,25 49-15,0-24 15,25-25 16,0 0-16,-25-25-15,0 1-1,0-1 1,-25 50 31,25-1-32,-25-24 17,25 25-17,25-25 48</inkml:trace>
  <inkml:trace contextRef="#ctx0" brushRef="#br0" timeOffset="153228.12">15926 13694 0,'-25'0'15,"50"24"79,25-24-78,-26 0-1,26 0-15,-25 25 16,25-50-16,-1 25 15,50 0 1,-24-24 0,-50 24-16,-1 0 31,1 0-15,0 0-1</inkml:trace>
  <inkml:trace contextRef="#ctx0" brushRef="#br0" timeOffset="153511.28">15926 14016 0,'0'0'0,"0"25"16,25-25 15,0 25-15,74-25 0,50-25-1,-25 25 1,-25-25-1,-49 25-15</inkml:trace>
  <inkml:trace contextRef="#ctx0" brushRef="#br0" timeOffset="154611.04">17861 13247 0,'0'0'0,"-25"-25"0,25 1 31,0-1-31,-25 25 62,25 25 1,25-1-63,-25 1 15,25 25-15,-25-1 16,25 26-16,24 74 16,1 49-1,0-24 17,-50-50-17,0-25 1,0-49-1,0-26 1,24-24 31,-24-24-16,0-1-15</inkml:trace>
  <inkml:trace contextRef="#ctx0" brushRef="#br0" timeOffset="155578.79">19176 13743 0,'-25'0'16,"0"0"-1,25-25 17,50 25 61,-1 0-93,26 0 16,-1-24-16,25 24 16,75-25-1,-25 0 1,-50 0 0,-148 50 15,-75 0-16,-50-25 1,-25 49 0,51-49-1,73 25 17,50-25-17,50 0 1,0-25-1,124 25 1,24-49 0,-24 49-1,-49-25 1,-76 25-16,1 0 16</inkml:trace>
  <inkml:trace contextRef="#ctx0" brushRef="#br0" timeOffset="156194.9">21408 13272 0,'0'0'0,"0"-25"16,0-49-1,0 24 1,25 75 15,-25 0-15,0 99 0,0 49-1,0 51 1,-25-26-1,1-24 1,24-100-16,-25 25 16,25-49 15</inkml:trace>
  <inkml:trace contextRef="#ctx0" brushRef="#br0" timeOffset="156545.15">21433 13247 0,'0'0'0,"25"-124"31,0 99-31,24-24 16,51-1-1,-1 25 1,25 0 0,-25 25 15,-49 75-15,-25 74-1,-75 0 1,-49-1-1,-25-48 1,24-26 0,76-74-1</inkml:trace>
  <inkml:trace contextRef="#ctx0" brushRef="#br0" timeOffset="156829">22475 13073 0,'0'0'0,"25"-49"15,-50 49 1,0 0 0,-24 74-1,-1 100 1,50 74-1,25-124-15,49 124 16,50-74 0,25-50-1,-25-99 1,-49-25 0</inkml:trace>
  <inkml:trace contextRef="#ctx0" brushRef="#br0" timeOffset="157395.15">23170 13173 0,'0'0'16,"-25"0"-16,25-25 0,25 0 47,0 25-32,49 0-15,0 0 16,1 0-16,123 0 31,-99 25-15,-74 0 0,-25 74-1,-74 25 1,-25 50-1,24-1 1,26-49 0,24-24-1,25-26 1,25-74 0,24 0-1,-24 0-15,49-25 16,1 0-1,-50 1 1</inkml:trace>
  <inkml:trace contextRef="#ctx0" brushRef="#br0" timeOffset="157746.44">23269 13545 0,'0'-25'47,"25"25"-47,24 0 16,1-25 0,99 25-1,0-49 1,-25 49-1,-50 0-15</inkml:trace>
  <inkml:trace contextRef="#ctx0" brushRef="#br0" timeOffset="158278.95">25204 13098 0,'0'0'0,"0"-49"15,0 73 32,-50-24-47,1 50 16,-75 49-1,-50 1 1,25 24 0,50-50-1,49 0 1,25-24-1,25-25 1,25-25-16,50 25 31,74-1-15,24 1 0,-49 0-1,-25-25 1,-49 25-1,-25-25 1,-25-25 0</inkml:trace>
  <inkml:trace contextRef="#ctx0" brushRef="#br0" timeOffset="158946.17">25998 13098 0,'0'0'0,"0"-25"16,0 1 0,24 24-1,1-25 1,50 25 0,-1 0-1,1 49 1,-1 51-1,-74-26-15,0 75 16,-74 0 0,-1-25-1,1-75 1,49-24 0,149-25 15,0-49-16,25 24 1,-25-25 15,-75 25-15,-24 25-16</inkml:trace>
  <inkml:trace contextRef="#ctx0" brushRef="#br0" timeOffset="159111.76">26965 13694 0,'0'0'0,"50"24"16,-25 1-1,-25 0 17,0 0-17</inkml:trace>
  <inkml:trace contextRef="#ctx0" brushRef="#br0" timeOffset="159512.89">27759 13098 0,'0'0'0,"0"-74"15,-25 74 1,0 0 0,1 49-1,-1 51 1,0 49 0,0-25-1,50-75-15,49 50 16,26-74-1,-1-25 1,-25-49 0,-49-51 15,-75-24-15,-74 50-1,-24 49 1,48 50-1,100 0 1</inkml:trace>
  <inkml:trace contextRef="#ctx0" brushRef="#br0" timeOffset="160128.57">28751 12925 0,'25'-25'0,"-50"50"0,50-75 16,-25 25-16,-50 0 31,-24 1-15,-25 24-1,0 49 1,-1-24-1,76-25-15,-1 25 16,0 0 0,50-1-1,0 1 1,-25 25 0,24 24-1,-24 26 1,0-1-1,0-74 1,0-1 0,25-24 15,50-49-15,-26 24-16,50-25 15,1 26 1,-51 24-1,26 24 1,-26 51 0,-24 24-1,-25 0 1,-74-24 0,-50-26-1,0-24 1,74-25-16</inkml:trace>
  <inkml:trace contextRef="#ctx0" brushRef="#br0" timeOffset="160478.65">29247 12379 0,'0'0'0,"0"-99"32,25 99-17,0 49-15,0-24 16,24 49-16,-24 1 16,99 247-1,-74-98 1,-25-1-1,-75-49 1,-49-1 0,-50-49 15,25-49-15,50-26-1,-1-49-15</inkml:trace>
  <inkml:trace contextRef="#ctx0" brushRef="#br0" timeOffset="161346.32">15976 15877 0,'0'0'0,"24"0"31,1 0-15,0 0-1,25 0-15,-1 0 16,75-25 0,25 25-1,-50-25 1,-24 25 0,-75 25-1</inkml:trace>
  <inkml:trace contextRef="#ctx0" brushRef="#br0" timeOffset="161545.43">16050 16373 0,'0'0'0,"0"25"16,-25-1-1,75-24 1,74 0-1,74-49 1,26-1 0,-125 25-16,0 1 15</inkml:trace>
  <inkml:trace contextRef="#ctx0" brushRef="#br0" timeOffset="161962.79">18084 15678 0,'0'0'15,"0"-25"17,0 50-17,0 0-15,50 49 16,0 75-1,-1 25 1,-24 0 0,-25-50 15,0-50-15,-25-49-16,25 0 15</inkml:trace>
  <inkml:trace contextRef="#ctx0" brushRef="#br0" timeOffset="162278.71">18903 16100 0,'25'0'16,"-25"-50"-16,25 50 15,49 0 1,25 0 0,50-24 15,0-1-15,-50 25-1,-49-25 1,-26 25-1,1 0 1,0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32.4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177 0,'-19'21,"1"1,1 1,1 0,1 1,1 1,1 0,1 1,2 0,0 1,2 0,1 0,1 1,1 0,2 0,-1 41,5-54,0-1,1 1,0 0,1-1,1 0,0 0,1 0,0 0,9 14,-8-17,1-1,0 0,0 0,2-1,-1 0,1-1,0 0,0 0,1-1,0 0,15 7,-6-4,0-2,0-1,1 0,0-1,0-1,0-1,1-1,0-1,-1 0,1-2,23-2,-26 0,0-1,0 0,0-1,0-1,-1-1,0 0,0-2,0 0,-1 0,0-2,-1 0,26-22,-27 17,-1-1,-1 0,0-1,-1 0,-1-1,0 0,-2-1,0 0,-1 0,-1-1,-1 0,4-23,-9 34,1 0,-1 1,0-1,0 0,-1 0,-1 1,1-1,-2 0,1 1,-1 0,0 0,0-1,-1 2,-1-1,1 0,-1 1,0 0,-1 0,1 0,-11-8,-10-7,0 2,-2 0,-58-31,62 38,-7-4,0 2,-2 1,-52-16,80 28,-1 1,1 0,-1 0,0 0,1 1,-1-1,0 1,0 1,1-1,-1 1,1 0,-1 0,0 1,1-1,0 1,-6 3,-10 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33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 1,'0'7,"0"11,-8 9,-2 8,0 5,3 4,1-13,3-12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33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381 217,'36'-31,"-26"24,0 0,-1-1,-1-1,1 1,-1-1,9-14,-16 21,1 0,-1 0,0-1,-1 1,1 0,0-1,-1 1,1 0,-1-1,0 1,0-1,0 1,0 0,0-1,-1-2,0 1,0 1,-1 0,1 0,-1 0,0 0,0 0,0 0,0 0,-1 0,1 1,-1-1,1 1,-5-3,2 1,0 0,-1 1,1 0,-1 0,0 0,0 1,0 0,0 0,0 0,0 1,-1 0,-9-1,6 2,0 1,0 0,0 0,0 1,0 0,0 0,-12 6,0 1,1 2,0 0,1 2,0 0,-36 31,35-25,-36 43,52-56,0 1,0 0,0 0,1 0,0 1,0 0,1 0,0 0,0 0,-2 14,5-21,0 1,0 0,0 0,0 0,0 0,0 0,0 0,1 0,-1 0,1 0,-1 0,1-1,0 1,-1 0,1 0,0-1,1 1,-1 0,0-1,0 1,0-1,3 2,-1-1,1 0,-1 0,0 0,1-1,-1 0,1 0,0 0,-1 0,1 0,0-1,4 1,7-1,1-1,0 0,-1-1,23-6,-2-3,0-1,50-25,-82 35,0 0,1 0,0 1,-1-1,1 1,0 0,0 0,0 0,0 1,0 0,0 0,8 1,-10 0,0 0,0 0,0 0,0 1,0-1,0 1,0 0,-1 0,1 0,-1 0,1 0,-1 0,0 1,0-1,0 1,0 0,0-1,-1 1,1 0,0 3,5 14,0 0,-1 0,-2 1,0 0,1 21,0-2,8 49,-4 1,-4 138,-5-213,-2 2,1 1,1 0,1 0,0-1,1 1,5 19,5-6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15:43.0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4639 2034 0,'0'-25'94,"0"1"-94,0-1 16,0 0-16,0 0 15,-25-24-15,-49-1 16,-1 50-1,-49 74 1,25 150 15,25-1-15,74-49 0,24-100-1,76-99 1,24-74-1,-25-50 1,-50 50 0,-24 49-16,-25 25 15,25 1 1,0 123 0,0 25-1,-25 25 1,25-75-1,-1-49 1</inkml:trace>
  <inkml:trace contextRef="#ctx0" brushRef="#br0" timeOffset="734.69">5110 2034 0,'0'0'16,"25"0"-16,-25 25 15,0 74 1,0 75 0,-25-50-1,25-99 1,75-25 0,49-99-1,0-26 16,-75 76-31,-24 24 16,0 50 15,0 24-31,-25 51 16,74-51 0,50-24-1,0-74 1,-25-26-1,-24 1 1,-75-1 0,25 50-1,-50 50 1,-149 50 15,100 24-15,49-25-16,50-24 15,49-50 17,50-25-17,0-74 1,-24 0 0,-26-75-1,-49-49 1,-50-50-1,0 99 1,0 224 15,25 148-15,-24 75 0,-1 0-1,50-50 1,-25-148-1</inkml:trace>
  <inkml:trace contextRef="#ctx0" brushRef="#br0" timeOffset="1883.64">9154 1985 0,'0'-25'16,"0"0"-16,-25 25 62,-25 25-46,1 24-16,-1 26 16,-74 98-1,50-24 1,74-74-16,0-50 15,124 24 1,-50-49 0,1-49-16,-1-1 15,100-99 17,-150 50-32,-48-25 15,-76-25 16,-24 50-15,50 49 0,49 25 15,124 50-15,50-25-1,0-25 1,-99 25-16,49-24 15,-25 24 1,-49 0 0</inkml:trace>
  <inkml:trace contextRef="#ctx0" brushRef="#br0" timeOffset="2268.83">10295 2431 0,'25'-25'32,"-50"25"-32,0 0 0,0 25 15,-49 25 1,-1 74 0,-24 0-1,25 0 1,24-25-1,25-99 1,1 25 15,24-50-31</inkml:trace>
  <inkml:trace contextRef="#ctx0" brushRef="#br0" timeOffset="2550.27">9898 2530 0,'0'0'0,"0"-24"0,-25-1 32,50 50 15,-25 24-32,50-24-15,-26 49 16,26-24-16,0 49 15,-1 0 17,1-49-17,-50-25 1,25 0 0</inkml:trace>
  <inkml:trace contextRef="#ctx0" brushRef="#br0" timeOffset="2884.37">9749 2406 0,'0'0'0,"0"-24"0,-25 24 16,25-25 0,0 0-1,25 0 1,25 25 0,-1-25-1,51 0 1,24 1-1,-25-1 1,-50 25-16,-24-25 16</inkml:trace>
  <inkml:trace contextRef="#ctx0" brushRef="#br0" timeOffset="3250.24">11014 2307 0,'25'0'78,"0"0"-78,0 0 16,0-25-1,24 25-15,1-25 16,-25 25-16,24-24 15,-24-1 1</inkml:trace>
  <inkml:trace contextRef="#ctx0" brushRef="#br0" timeOffset="3433.92">11064 2580 0,'0'0'0,"-50"25"31,50 0-31,25-25 31,0 0-31,25-25 16,-1 0-16</inkml:trace>
  <inkml:trace contextRef="#ctx0" brushRef="#br0" timeOffset="4292.39">12528 1836 0,'0'0'0,"24"-25"32,-48 25 14,24 50-30,-25-1-16,0 50 16,0-24-1,0 74 1,0-25 0,50-75-1,25-49 1,24-49-1,26-26 1,-26-24 0,-24 25-1,-26 74 32,-24 24-47,0 26 16,0 49-1,25-49 1,-25 24 15,25-49-15</inkml:trace>
  <inkml:trace contextRef="#ctx0" brushRef="#br0" timeOffset="4701.35">13272 2133 0,'0'0'0,"0"-24"31,0-1-15,-25 50-1,0-1-15,0 76 16,-24 24 15,49-50-15,49-24 0,1-25-1,74-50 1,-25-25-1,-49 1 1,-25-26 0,-75 1-1,-49 24 1,49 50-16,-49-25 16,24 50-1</inkml:trace>
  <inkml:trace contextRef="#ctx0" brushRef="#br0" timeOffset="6243.85">12825 2233 0,'0'-25'0,"0"50"47,0-1-16,-25 1-15,25 25-16,0 0 16,0-1-1,0 1-15,0 49 16,25-25-1,-25-24 1,0-25 15,0 0-15,0-1 0,25 1 15</inkml:trace>
  <inkml:trace contextRef="#ctx0" brushRef="#br0" timeOffset="9684.4">14363 2208 0,'0'0'16,"50"-25"-1,-25 25-15,-25-25 47,-25 50-31,0 25 0,-74 123-1,-75 100 1,-74 50-1,-25-26 1,25-49 0,74-74-1,75-75 1,99-74 0</inkml:trace>
  <inkml:trace contextRef="#ctx0" brushRef="#br0" timeOffset="10350.84">14214 3448 0,'0'0'0,"-24"0"31,24 25 1,0 0-32,0 24 15,0 26 1,24 49 0,26-25-1,-50-74 1,25 0-1,0-75 1,-1-24 0,-24-100-1,0-24 1,-24-26 0,-1 100-1,0 75 1,25 24-1,124 0 17,-25 25-32,149-74 15,-49-1 1,-75 1 0,-75 24-1,-24 25 1</inkml:trace>
  <inkml:trace contextRef="#ctx0" brushRef="#br0" timeOffset="10767.33">14835 3399 0,'0'74'31,"0"-49"-31,-25 49 31,25 1-15,0-26 0,0-24 15,25-75-31,-1 1 15,51-75 1,24 0 0,-25 49-1,-24 51 1,-25 24-16,24 49 16,-24 50-1,0 25 1,0-49-1,-25-26 17</inkml:trace>
  <inkml:trace contextRef="#ctx0" brushRef="#br0" timeOffset="11333.99">18407 3250 0,'0'0'0,"99"-25"32,-74 25-32,0 50 15,-50 74 1,-74 49 0,-25-24-1,74-74-15</inkml:trace>
  <inkml:trace contextRef="#ctx0" brushRef="#br0" timeOffset="12150.77">22996 2183 0,'0'0'0,"0"-25"16,25 0-16,-50-24 15,0 49 17,-49 49-17,-25 51 1,-1 24 0,100-50-1,75-74 1,49-74-1,25-26 1,-100 51-16,1-1 16,-25 50-1,24 50 1,26 24 0,-26-24-1,1-25 1,0-75 15,49-49-15,25-25-1,-25 25 1,0 74 0,25 99-1,-99 75 1,-74 25-1,-26-50 1,-49-50 0,74-74-16</inkml:trace>
  <inkml:trace contextRef="#ctx0" brushRef="#br0" timeOffset="13017.88">25601 2183 0,'0'-25'16,"0"0"15,0 50-31,0 0 15,0 25-15,25-26 16,49 51 0,50-50-1,99-75 1,-123-49 0,-51 0-1,-49-1 1,-25 51-1,25 74 17,0-1-17,0 76 1,25 24 0,25-75-1,-1-49 1,26-74-1,-26-25 1,-24 24-16,0-74 16,0 50-1,-25 74 1,0 75 0,-25 74-1,25 25 1,25 0 15,24-50-15,-24-49-16</inkml:trace>
  <inkml:trace contextRef="#ctx0" brushRef="#br0" timeOffset="13350.93">26891 2109 0,'0'0'0,"25"0"78,-1-25-62,26 25-16,0 0 16,-1-25-16,1 25 15,24-25 1,-74 0-1</inkml:trace>
  <inkml:trace contextRef="#ctx0" brushRef="#br0" timeOffset="13534.6">26990 2257 0,'0'0'15,"-25"0"-15,0 0 16,50 0 15,25 25-15,99-50-1,-1 1 1</inkml:trace>
  <inkml:trace contextRef="#ctx0" brushRef="#br0" timeOffset="14217.73">28429 2133 0,'-25'-49'32,"25"24"-32,0-49 15,25-1 1,0 1 0,-50-1-1,-25 51 1,-49 24-1,25 74 17,24 0-17,75 26 1,99-26 0,74 50-1,-173-74 1,-25-1-1,-74-24 1,-26-25 0,1-25-1,50-24 1,24-1 0,99-49-1,75 24 1</inkml:trace>
  <inkml:trace contextRef="#ctx0" brushRef="#br0" timeOffset="14551.42">29024 2009 0,'0'0'0,"-25"0"47,1 25-32,-26 25 1,25 24 0,75 1-1,49-51 1,0 1 0,-24-50-1,-75 1-15,0-26 16,-25-49-1,-50 24 17,51 51-17,-1-1 1,99 25 0</inkml:trace>
  <inkml:trace contextRef="#ctx0" brushRef="#br0" timeOffset="14817.63">29595 1960 0,'0'0'0,"99"-25"16,-74 25 0,-75 74 15,50 1-15,25-1-1,99-49 1,-25-25-1,0-25 17,-74-49-17,-50-25 1,-74 24 0,0 50-16</inkml:trace>
  <inkml:trace contextRef="#ctx0" brushRef="#br0" timeOffset="15700.84">26419 3275 0,'-24'24'31,"-1"26"-31,-25 24 16,1 1-16,-1 24 15,25 50 1,75-25 0,74-99-1,-50-25-15,50-25 16,-49-49 15,-51-26-15,-73 1-1,-75-25 1,-50 74 0,75 26-1,74 24 1,0-50-1,100 25 1,24-24 0,50 24-1,-75 25 1,-24 0 0,-50 25-1</inkml:trace>
  <inkml:trace contextRef="#ctx0" brushRef="#br0" timeOffset="16084.8">27164 3746 0,'0'0'0,"24"-25"15,26 25 32,-25-25-31,24 25-16,26 0 15,-26 0 1,76-25 0,-76 25-16,-24-24 15,0 24 1</inkml:trace>
  <inkml:trace contextRef="#ctx0" brushRef="#br0" timeOffset="16268.78">27362 3944 0,'0'0'0,"0"25"16,-25-25-1,75 0 16,-1 0-31,1-25 16,25 25 0,24-24-16,-25-1 0</inkml:trace>
  <inkml:trace contextRef="#ctx0" brushRef="#br0" timeOffset="19751.12">28478 3448 0,'0'0'0,"0"-25"47,0 50 31,-24 0-78,24 25 16,0-1-16,-25 26 15,25-26 1,25 26 0,49-50-1,25-25 1,25-50 0,-49-25-1,-26 26 1,-24-1-1,-25 75 17,0 0-32,0 49 15,0 1-15,0 74 16,-25-1 0,25-24-1,0-99 1,25-25 15,50-25-31</inkml:trace>
  <inkml:trace contextRef="#ctx0" brushRef="#br0" timeOffset="20117.91">29247 3796 0,'0'0'0,"25"-25"15,-25-25 1,0 25-1,0 50 17,-25 74-17,1 25 1,-1 0 0,74-49-1,26-26 1,-1-49 15,-24-49-15,-1-26-1,-49-73 1,0 73 0,0 1-16,-24 24 15,-26 0 1,0 26-1,-148 24 1</inkml:trace>
  <inkml:trace contextRef="#ctx0" brushRef="#br0" timeOffset="45785.92">5681 8955 0,'25'0'188,"-1"0"-173,1 0-15,0 0 16,25 25-16,-26-25 16,26 0-16,49-25 31,1 25-16,-1-24 1,-25 24 0,25 0-1,25 0 1,-24 0 0,-26 0-1,25 0 1,-24 0-1,-26 0-15,51-25 16,-26 25 0,25 0-1,-24 0 1,-1-25 0,0 25 15,1 0-16,-1 0 1,-24 0 0,24 0-1,1 0 1,-1 0 0,-49 0-16,74 25 15,25-25 1,-25 0-1,1 0 1,24 0 0,0 0-1,25 0 1,-1-25 0,26 25-1,0 0 16,-25-25-15,-50 25-16,50 0 16,0-25-1,-1 25 1,1 0 0,25 0-1,-25 0 1,0 0-1,-1 0 1,26-24 0,-25 24-1,0-25 1,0 25 15,-75-25-31,50 25 16,25 0-1,0-25 1,0 25 0,-1 0-1,1-25 1,-25 25 0,0 0-1,0 0 1,0 0-1,25 0 1,25 0 0,74-24-1,-149 24 1,75 0 0,74 0 15,-25 0-16,-24 0 1,24 0 0,-25 0-1,-24 0 1,-75 0 0,124-25-1,-49 25 1,74 0-1,-99 0 1,0 25 0,-75-25-1,1 0 1,123 24 0,-24-24 15,-50 0-16,-25 25 1,-49-25 0</inkml:trace>
  <inkml:trace contextRef="#ctx0" brushRef="#br0" timeOffset="50804.88">5458 8459 0,'0'0'0,"0"25"16,0-50 47,24 25 77,1 0-124,0 0-1,0 0 1,0 0 0,24 0-1,-24 0 1,25-24 0,-26 24-1,26-25 1,0 25-1,24-25 1,0 0 0,26 0-1,-1 0 1,-25 1 0,1-1 15,-50 25-31,49-25 15,0 0 1,1 0 0,-1 1-1,1-1 1,-1-25 0,1 25-1,-1 1 1,-24-1-1,24 0 1,-24-25 0,24 26-1,-24-26 1,24 25 0,-24-24 15,-1 24-16,1 0 1,-25 0 0,0-25-1,24 1 1,26-1 0,-26 1-1,-24 24 1,74-50-1,-49 26 1,-25 24 0,49-25-1,-24 1 1,-26 24 0,1-25 15,25 1-16,-1-1 1,1 0 0,25 1-1,-26-1 1,1 1 0,-1-1-1,1-24 1,24 24-1,1-24 1,-26-26 0,1 26-1,0 24 1,-1-24 0,26-1 15,-26 1-16,1 0 1,49-26 0,-49 26-1,24 0 1,1 24 0,-1-49-1,-24 49 1,24-24-1,-24 24 1,-1-24 0,1-1-1,0 26 1,-26-1 15,1 25-31,25-24 16,-25-1-1,24 0 1,-24 26 0,25-26-1,-26 25 1,26-25 0,0 1-1,-1 24 1,-24-25-1,0 26 1,24-1 0,1-25-1,0 50 1,-25-25 0,74 1-1,-25-1 16,-24 0-15,-1 0 0,1 0-1,-25 1 1,0 24 0,24 0-1,50-25 1,-49 0-1,0 25 1,-1-25 0,1 25-1,0 0 1,-1-25 0,26 25 15,-1-24-16,-24 24 1,-1 0 0,26 0-1,-1-25 1,25 25 0,-24 0-1,-1 25 1,1-25-1,24 0 1,-25 24 0,1-24-1,-26 25 17,-24 0-32,0-25 15,74 50 1,-25-26-1,1 26 1,-1-25 0,1 24-1,-1-24 1,-24 0 0,-1 25-1,1-26 1,24 26-1,-24-25 1,24 24 15,-24 1-31,-25-25 16,0-25-16,24 50 31,1 24-15,0-24-1,-1 24 1,1-24 0,-1 24-1,26-24 1,-50 24 0,24 0-1,1-24 1,-50-25-1,49 49 1,-24-24 0,74 74-1,-49-50 17,0-24-17,24 24 1,1-24-1,-51 0 1,1-26-16,0 1 16,25 50-1,24 24 1,50 25 0,-50-25-1,1-24 1,24 24-1,-24-25 1,-1 25 0,25-24-1,0-1 17,-24-24-17,-26 0 1,1-26-1,-25 1 1,0 25 15,-1-25-15,-24-1 0,25 1-1,0 25 1,25-25-1,-25 24 1,-1-24 0,26 25-1,-25-26 1,0 26 15,24-25-15,1 25-1,-25-1 1,24-24 0,-24 0-1,25 0 1,-26-1 0,1 1-1,50 0 1,-51 0-1,1 0 1,0-25 0,0 0-1,0 24 17,-1 1-17,1-25 1,25 25-1,-25-25 1,24 25 0,1-25-1,0 25 1,-26-25 0,26 0-1,0 24 1,-26-24-1,1 25-15,25-25 16,-25 0 0,-25 25-16,49-25 31,-24 25-31,25-25 31,-1 25-15,26-25-1,-26 24 1,-24-24 0,0 0-1,25 25 1,-26-25-16,26 25 16,0-25-1,-1 0 1,1 25 15,-25-25-31,24 0 16,1 0-1,-1 0 17,1 0-17,0 0 1,-26 0-1,1 0 17,0 0-1</inkml:trace>
  <inkml:trace contextRef="#ctx0" brushRef="#br0" timeOffset="51580.75">16497 8633 0,'0'25'16,"-25"-25"-1,0 25 1,25-1 31,25-24-31,0 0-16,-1 0 15,26 0 1,49 0-1,-74 0-15,99 0 16,-25 0 0,1 0-1,-1 0 1,-25 0 0,50-24 15,-25 24-16,-24 0 1,-25 0-16,-26 0 16,1 0-1,25 0 1,-75 0 31</inkml:trace>
  <inkml:trace contextRef="#ctx0" brushRef="#br0" timeOffset="53525.73">11262 4441 0,'0'0'0,"0"24"78,0 1-62,0 0 0,0 0-16,0 0 15,0 24-15,0-24 16,0 25-16,25 49 15,0 0 1,0 25 0,-25 25 15,25-25-15,-25 25-1,24-25 1,-24 0-1,0-50-15,0-24 16,0 0-16,0 24 16,-24 75-1,24-50 1,0 25 0,0-25-1,0-24 1,-25 24-1,25 0 1,0 0 0,0 1-1,0-26 1,0 25 0,0-24 15,0 24-16,0 25 1,25-50 0,-25 1-1,0-1 1,0 1 0,-25 24-1,25-49 1,0-26-1,0 100 1,0-49 0,0 24 15,0-74-31,0 49 16,0-49-16,0 0 31,0 24-16,0 1 1,0-25 0,25 25-1,-25-1 1,0-24 0,-25 25-1,25-1 1,25 1-1,-25-1 1,0-24-16,0 25 16,0-1-1,-25 1 1,25-25 15,0 0 0,-25-25-15,0 0 0,0 0-1</inkml:trace>
  <inkml:trace contextRef="#ctx0" brushRef="#br0" timeOffset="54571.18">11114 9799 0,'0'-25'16,"24"0"-1,-24 0 1,25 1-16,0-51 16,-25 50-1,25-49 1,-25 24-1,-50 26 17,1 24-17,-1 49 1,25 1 0,50-1-1,25 1 1,24 0-1,-49 24 1,0 25 0,-75-49-1,-24-25 1,-26 0 0,51-50 15,24-50-16,25-24 1,25 25 0,-1-1-1,1 50 1,0-24 0,25 49-1</inkml:trace>
  <inkml:trace contextRef="#ctx0" brushRef="#br0" timeOffset="55253.59">11461 9576 0,'0'0'0,"25"0"16,-1 0-16,-24 24 31,-24 26-16,-1 24 1,0 1 0,25-1-1,74-74 1,-49 0-16,74-24 16,-24-51-1,-50 25 1,-25 1-1,-50-1 1,0 50 0,26-25-1,-1 25 1,74 0 31,51 0-32,24 0 1,-50-24-16,25 24 16,-49 0-1,-50 24 17,-25 26-17,25 24 1,25-49-1,25 0 1,-1 0-16,-24-25 16,49-25-1,-24-25 17,-50 1-17,0-26 1,-99 26-1,-75-1 1,100 50-16</inkml:trace>
  <inkml:trace contextRef="#ctx0" brushRef="#br0" timeOffset="57837.95">7368 7790 0,'-25'0'0,"0"0"16,50 0 93,-25 24-62,0 1-47,0 0 16,25 0-1,-25 0-15,0-1 16,24 1-16,1 50 16,-25 24 15,25 0-16,0 25 1,0-25 0,-25 25-1,25-49 1,-25-26 0,0-24-1,0 25 1,0-1-1,24-24 1,-24 0 0,0 0-1,0 0 1,25-1 0,-25 1 15,25 0-16,-25 0 1,25-50 62</inkml:trace>
  <inkml:trace contextRef="#ctx0" brushRef="#br0" timeOffset="58637.64">6772 9774 0,'50'0'78,"0"-25"-62,-1 25-16,50-25 16,-24 1-16,49-26 31,-75 50-16,-24 0 1,-25 25 0,-25 24-1,25 51 1,-24-1 0,-26 25-1,50-25 1,-25-49-16,25-1 15,50-49 17</inkml:trace>
  <inkml:trace contextRef="#ctx0" brushRef="#br0" timeOffset="59140.82">7566 9625 0,'0'-25'31,"0"1"0,25 24-15,25 0-1,-1 0 1,-24 0-16,25 0 16,-26-25-16,1 0 15,0 25 1,0 0 0,0 25 30,-25 0-30,0 24 0,0 26-1,0 49 1,-25 0 0,0-25-1,25-25 1,-25-49-1,25 0 1,25-50 0</inkml:trace>
  <inkml:trace contextRef="#ctx0" brushRef="#br0" timeOffset="59871.74">8534 9476 0,'0'0'0,"24"-24"0,-24-1 31,0 0-31,-24 25 31,-1 0-31,-25 0 16,1 25-16,-51 24 16,1-24-1,74 0 17,50 0 14,-25 0-14,25-1-32,-25 1 15,25 25 1,0 49 0,-25 0-1,-25-24 1,25-50-1,0-1 1,0-24 0,49-99-1,26 25 1,-1-1 0,1 50 15,-1 25-16,-24 0 1,-1 50 0,-24-25-16,0 74 15,-25 0 1,-25 1 0,-49-26-1,-1 0 1,1-49-1,-1-25 1</inkml:trace>
  <inkml:trace contextRef="#ctx0" brushRef="#br0" timeOffset="69748.81">7467 8435 0,'0'-25'16,"-25"25"46,0 25-46,0-1-16,-24 1 15,-1 25-15,-49 49 16,-25 25 0,-25-50-1,50 1 1,49-26 15,25-49-15,1 0-1,48 0 1</inkml:trace>
  <inkml:trace contextRef="#ctx0" brushRef="#br0" timeOffset="70172.77">7368 8286 0,'0'0'0,"0"-25"47,-25 50-16,0-1-15,0 1-16,-24 0 16,-51 74-1,-24 1 1,-49 24 0,-1-25-1,75-25 1,49-24-1,25-50 1,1 0 0,48 0 15,1-25-31</inkml:trace>
  <inkml:trace contextRef="#ctx0" brushRef="#br0" timeOffset="70587.99">7318 8162 0,'0'0'0,"0"-25"47,0 50-31,-25-25-1,0 24-15,1 1 16,-26 0-16,-74 74 31,0 25-15,-50 0-1,1-24 1,24-1 0,25 0-1,74-74-15,1-25 16,24 25 0</inkml:trace>
  <inkml:trace contextRef="#ctx0" brushRef="#br0" timeOffset="71038.08">7144 8112 0,'0'0'16,"25"0"15,-50 0 0,1 25-31,-26 0 16,-24 24-1,-50 26 1,24 24 0,-49 25-1,1-25 1,-1 0 15,50 1-15,49-76-16,-24 26 15,24-25 1,75-25 15,-25-25-31</inkml:trace>
  <inkml:trace contextRef="#ctx0" brushRef="#br0" timeOffset="71388.37">6747 8211 0,'0'0'16,"0"-25"0,25 25-16,-25-24 31,-25 73-16,-24 1 1,-50 49 0,-1-24-1,-24 24 1,-24 0 0,-1 25-1,25-50 1,24 1-1,76-50 1</inkml:trace>
  <inkml:trace contextRef="#ctx0" brushRef="#br0" timeOffset="71726.2">6375 8385 0,'0'0'0,"25"-25"15,-25 0 32,-25 25-47,-24 50 16,-26 24-1,-24 1 1,0 24 0,-25 0-1,-25 0 1,50-24 15,24-50-15,75-1-1</inkml:trace>
  <inkml:trace contextRef="#ctx0" brushRef="#br0" timeOffset="72071.36">6003 8509 0,'0'0'0,"25"-25"16,-25 0-16,0 1 31,-25 24-15,0 0 0,1 24-1,-51 51 1,-24 24-1,0-25 1,0 26 0,49-51-1,25 1 1,0-50 0</inkml:trace>
  <inkml:trace contextRef="#ctx0" brushRef="#br0" timeOffset="72566.39">5706 8385 0,'0'0'0,"-25"25"63,0 0-48,0-1 1,0 1-16,-24 0 16,24 25-1,-49-1 1,24-24-1,0 0 1,50 0 0</inkml:trace>
  <inkml:trace contextRef="#ctx0" brushRef="#br0" timeOffset="74804.75">14983 5731 0,'0'-25'16,"-24"25"0,-1 0-1,0 25-15,0 24 16,0-24-1,-24 74 1,49 0 0,25-24-1,24-50 1,50-1 0,-74-24-16,25-49 15,-25-1 1,-1-24-1,-48-50 1,-26 25 0,-24 24-1,24 50 17,25 0-17,25 1 1,75 24-1,24 0 1,0 0 0,-49 0-16,-1 0 15,-24 0 17</inkml:trace>
  <inkml:trace contextRef="#ctx0" brushRef="#br0" timeOffset="75121.39">15604 6028 0,'-25'0'47,"0"25"-47,0 0 15,0 24-15,1-24 16,-26 74 0,0 1-1,26-76 1,-1 1-1</inkml:trace>
  <inkml:trace contextRef="#ctx0" brushRef="#br0" timeOffset="75371.8">15380 6177 0,'0'0'0,"25"-25"16,-25 0-1,0 50 32,0 0-47,25 0 16,25 74 0,-26-25-1,26-24 1,-25-25-1</inkml:trace>
  <inkml:trace contextRef="#ctx0" brushRef="#br0" timeOffset="75606.39">15331 5979 0,'0'0'0,"0"-25"0,0 0 16,0 0-1,25 25 1,24-25 0,1 25-16,49-24 15,-25 24 1,-24 24-1</inkml:trace>
  <inkml:trace contextRef="#ctx0" brushRef="#br0" timeOffset="75888.87">16224 5830 0,'25'0'47,"-1"0"-47,1-25 15,0 25-15,25 0 16,24-25-1,0 25 1,-49-25 0</inkml:trace>
  <inkml:trace contextRef="#ctx0" brushRef="#br0" timeOffset="76072.3">16323 6003 0,'0'0'0,"-25"50"15,0-50 1,1 0 15,123 0-15,0-25 0,-25 0-16</inkml:trace>
  <inkml:trace contextRef="#ctx0" brushRef="#br0" timeOffset="80725.78">15653 2382 0,'0'-25'31,"-25"25"1,25-25 14,25 25-30,25 0 0,-1 0-16,1 0 15,0 0-15,74 0 16,-25-25 15,-74 25-15,0 0-1</inkml:trace>
  <inkml:trace contextRef="#ctx0" brushRef="#br0" timeOffset="80939.39">15777 2580 0,'0'0'15,"25"0"17,0 25-17,24-25-15,51 0 16,49-25 0</inkml:trace>
  <inkml:trace contextRef="#ctx0" brushRef="#br0" timeOffset="81556.89">16497 1687 0,'0'-25'31,"-25"25"1,0 50-32,25-25 15,-25 49 1,0-49 0,75 0-1,-25-1 1,24-24-1,-24 0-15,25-24 16,-1-26 0,-24 50-1,-25 0 32,0 50-31,-25 24-1,25 25 1,-24-24 0,24-1-1,0-49 1,24 0 0</inkml:trace>
  <inkml:trace contextRef="#ctx0" brushRef="#br0" timeOffset="82005.69">17092 1910 0,'0'0'0,"-25"0"16,0 0 15,1 50-15,-1 24-1,0-24 1,25 24 0,-25-24-1,50-50 1,25 25-1,24-25 1,0-25 0,-24 0-1,-25-49 1,-25 24 15,0 25-31,-25 0 16,0 1-1,0 24 1,1-25 0</inkml:trace>
  <inkml:trace contextRef="#ctx0" brushRef="#br0" timeOffset="82772.53">16645 2555 0,'0'25'0,"25"-25"32,-25-25 15,-25 25-32,50 0 1,0 0-1,0 0-15,74 0 16,50-25 0,25 1-1,-26-1 17,-73 25-17,-50 0 1,-1 0-1</inkml:trace>
  <inkml:trace contextRef="#ctx0" brushRef="#br0" timeOffset="83805.7">16695 3250 0,'0'-25'15,"-25"25"-15,0 0 47,25 25-31,0 0-16,25-1 15,-25 1-15,25 50 16,-25-51 15,25-24-15,-25 25-1,25-25 1,0-25 0,-1-49-1,-24 0-15,0 24 16,25-24-16,-50-50 16,25 49-1,0 25 1,0 26-1,50-1 17,49-25-17,25 25 17,0-24-17,-25 24 1,-49 0-1,-25 25 1,0-25 0,-1 25-1</inkml:trace>
  <inkml:trace contextRef="#ctx0" brushRef="#br0" timeOffset="85172.97">17018 3151 0,'0'-25'32,"0"50"30,0-1-46,0 26-16,-25-25 15,25 24-15,0-24 16,-25 25 0,0-25-16,25-1 15</inkml:trace>
  <inkml:trace contextRef="#ctx0" brushRef="#br0" timeOffset="85605.78">17340 3101 0,'0'0'0,"0"-25"31,-25 25-16,0 25 1,-24 25 0,24-1-1,0 26 17,0-26-17,25-24 1,50 0-1,24-25 1,-24-25 0,-25 0-1,0 0 1,-25 1-16,-75-1 16,26 0-1,-26 25 1,26 0-1</inkml:trace>
  <inkml:trace contextRef="#ctx0" brushRef="#br0" timeOffset="86105.42">17737 2332 0,'0'-25'78,"25"25"-78,0 0 16,-1 0-16,26-25 16,0 25-1,-26 0 1</inkml:trace>
  <inkml:trace contextRef="#ctx0" brushRef="#br0" timeOffset="86306.3">17762 2481 0,'0'0'0,"25"0"47,-1 0-32,1 0-15,0 0 16,25-25-16</inkml:trace>
  <inkml:trace contextRef="#ctx0" brushRef="#br0" timeOffset="86873.32">18283 1712 0,'25'-25'16,"-50"50"30,0 0-46,25 24 16,-25 1-16,25-1 16,0-24-1,25-25 17,25 0-17,-1-25 1,1 1-1,-25-26 1,-25 25 0,24 25-1,-48 25 1,24 49 0,-25 26-1,25-26 1,0-24-1,0-26 1</inkml:trace>
  <inkml:trace contextRef="#ctx0" brushRef="#br0" timeOffset="87289.3">18804 1811 0,'0'-25'31,"0"50"-15,-25 0-1,0 0-15,0 24 16,0 26-1,25-1 1,25-49 0,-25 0-16,25-25 31,25 24-15,-1-48-1,-24-26 1,0-24-1,-25-1 1,-25 26 0,-25 24-1</inkml:trace>
  <inkml:trace contextRef="#ctx0" brushRef="#br0" timeOffset="87739.84">18208 2431 0,'25'-25'47,"25"25"-32,24 0-15,1-24 16,-1-1-16,124 0 16,-49 0-1,-25 0 17,-74 25-17,-25 0 16,-50 0-15</inkml:trace>
  <inkml:trace contextRef="#ctx0" brushRef="#br0" timeOffset="98756.17">18357 2828 0,'-25'0'32,"25"-25"-32</inkml:trace>
  <inkml:trace contextRef="#ctx0" brushRef="#br0" timeOffset="100190.99">18605 1712 0,'0'0'0,"-25"0"31,-24 25-15,-1-1 0,-74 1-1,99 25 1,50-25-1,124-25 1,74-25 0,-49 25-1,-124 25 1,-125 74 0,-123 50-1,-26-1 1,76-48-1,123-51 1,124-49 0,149-74-1,-99 49 1,74-49 0,-99 49-1,-223 74 16,-149 51-15,74-26 0,75-24-1,149-50 1,-1-25 0,75 0-1,-25-24 1,-74 49-1,-25 24-15,-49 51 16,-1 49 0,0-25 15,50-49-15,50-50-1</inkml:trace>
  <inkml:trace contextRef="#ctx0" brushRef="#br0" timeOffset="100574.98">19498 1985 0,'0'0'16,"25"0"-16,-25-25 16,0 0-16,-25 50 78,25 24-78,0-24 15,-25 50-15,25-26 16,-24 75 0,24 0-1,0-49 1,0-1 0,24-74-1</inkml:trace>
  <inkml:trace contextRef="#ctx0" brushRef="#br0" timeOffset="101024.11">19945 2158 0,'25'0'0,"-50"0"16,50-25-16,-25 1 0,0-1 31,-25 50-16,-25-1 1,-49 76 0,49-1-1,26 25 1,48-99 0,-24 24-16,50 1 15,24-25 1,50-25 15,-74-25-15,-25 25-1,-25-25-15,25-74 16,-50-25 0,0 25-1,-25 24 1,-24 26-1,0 24 1,24 0 0,0 50-16</inkml:trace>
  <inkml:trace contextRef="#ctx0" brushRef="#br0" timeOffset="102657.55">17142 5433 0,'0'0'16,"0"25"31,-25-1-31,25 26-16,0 0 15,-25-1-15,0 75 16,25-24-1,-25-26 1,50-24 0,0-26-1</inkml:trace>
  <inkml:trace contextRef="#ctx0" brushRef="#br0" timeOffset="103074.55">17638 5681 0,'0'0'15,"0"-25"1,-25 25-16,0 0 16,-24 25-1,24 49 1,0 1-1,0-26 1,50 1 0,0 0 15,24-50-31,51-25 16,-1-25-1,0-24 1,-74-1-1,-25 1 1,-50-1 0,-24 51-1,-1-1 1,26 50 0,24-25-1</inkml:trace>
  <inkml:trace contextRef="#ctx0" brushRef="#br0" timeOffset="103240.98">18456 5755 0,'0'0'16,"25"0"-16,0 0 31,-25-49-16,0 24 1</inkml:trace>
  <inkml:trace contextRef="#ctx0" brushRef="#br0" timeOffset="113991.78">26171 5805 0,'-24'-25'31,"-1"25"-15,25-25 31,25 25-16,-50 0 94,50 0-16,-1-24-93,1 24 0,0-25-16,25 25 15,-26-25-15,51 25 16,-1 0-1,-49 50 1,0 24 15,-50 50-15,-49-25 0,-26 0-1,76-99 1,48-24 15,26-1-31,24-25 16,50-74-1,-24-25 1,-1 50 0,-74 49-1,0 50 1,-50 25-1,-50 25 1,-24 99 15,74-100-15,75 26 0,49-50-1,25-25 1,-49-25-1,-51-25 1</inkml:trace>
  <inkml:trace contextRef="#ctx0" brushRef="#br0" timeOffset="114388.24">26295 5334 0,'0'-25'46,"25"0"-14,25 25-32,24 0 15,1-25-15,24 25 16,-25-25-16,75 25 16,-124 0-1,0 0 1,0 0 31</inkml:trace>
  <inkml:trace contextRef="#ctx0" brushRef="#br0" timeOffset="114757.65">27436 5706 0,'-24'0'15,"-1"0"-15,50-25 63,24 25-63,1 0 16,0 0-16,24 0 15,75-25 1,-50 25-1,-74-25 1,0 25 0</inkml:trace>
  <inkml:trace contextRef="#ctx0" brushRef="#br0" timeOffset="114941.12">27461 5855 0,'0'0'0,"-25"0"15,-24 49 1,74-49 15,74 25-15,75-25 0,-75 0-16</inkml:trace>
  <inkml:trace contextRef="#ctx0" brushRef="#br0" timeOffset="115327.03">28330 5557 0,'0'0'0,"-50"-25"16,75 0 15,24 25-15,26 0-1,49-25 1,-25 25 0,-74-24-1,0 24 1,-50 49-1,25 1 1,0 49 0,-25-24-1,0-1 1,0-24-16,25 24 16,-24-24-1</inkml:trace>
  <inkml:trace contextRef="#ctx0" brushRef="#br0" timeOffset="115757.86">28950 5656 0,'0'0'0,"0"-50"15,0 26 1,49-1 0,26 0-1,24 0 1,25 0 0,-74 25-1,-26 0 16,-24 25-15,0 0-16,-24 25 31,-26 49-15,25 0 0,-24-24-1,24-26-15,0 26 16,0-26-1,25-24 1</inkml:trace>
  <inkml:trace contextRef="#ctx0" brushRef="#br0" timeOffset="116391.65">30215 5532 0,'0'0'0,"25"-25"15,-25 0 1,0 1 0,-50-1-1,-49 0 1,0 25-1,74-25 1,0 25 0,0 25 31,25 25-47,0-26 15,-25 125 1,25-25-1,-24 0 1,24-74 15,-25-25-15,25 0 0,0-50-1,25 0 1,49-25-1,0 26 1,1-1 0,-1 25-1,-24 25 1,-25-25-16,-1 74 16,-48-24-1,-26 24 1,-99-24-1,-49-1 1,74-24 0</inkml:trace>
  <inkml:trace contextRef="#ctx0" brushRef="#br0" timeOffset="120674.79">2803 12478 0,'0'-25'31,"0"50"-15,25 25-16,-75 99 15,26 24 1,48-49-1,51-124 1,-1-49 15,1-51-15,-51 1 0,1 25-1,-25 49 1,0 0-1,25 50-15,-25 74 16,25-24 0,24-26-1,1-24 1,0-50 0,-1-49-1,-24-1 1,25-49-1,-50 50 17,0 49-17,0 50 1</inkml:trace>
  <inkml:trace contextRef="#ctx0" brushRef="#br0" timeOffset="120942.08">3622 12726 0,'0'0'0,"25"0"16,24-25 0,1-24-1,24-26 1,-49-24 0,-25 74-1,-25 25 1,-49 100-1,24 24 17,25-50-32,25 0 15,50-49 1,74 0 0,50-75-1</inkml:trace>
  <inkml:trace contextRef="#ctx0" brushRef="#br0" timeOffset="122075.95">5358 12032 0,'0'0'0,"50"-75"31,-50 100-16,-25 74 1,0 75 15,0-1-15,1-48 0,24-101-1,24-48 1,1-26-1,25-49 1,0 74 0,-26 25-1,1 25-15,0 49 16,0 1 0,49-26-1,50-49 1,0-49-1,25-51 17,-25 1-17,-49 0 1,-51 24 0,-73 51-1,-50 98 1,-50 124-1,99-49 1,50-99 0,50-25-1,-1-75 1,51-24 0,-26-50-1,-24 24 1,-26 100-1,1 0 1,0 75 15,-25 49-15,25-25 0,-25-74-1,49-75 1,51-49-1,-26 0 1,-49 49 0,0 50-1,-1 50 1,26 74 0,24-25-1,26-74 1,-1-25-1,0-25 1,-74-24 0,49-100-1,-49-25 1,-50 100 0,-24 74-1,-26 99 1,51 50-1,24-75 1,49 50 0,1-49-1,24-51 1,50-48 0,-49-1-16</inkml:trace>
  <inkml:trace contextRef="#ctx0" brushRef="#br0" timeOffset="122758.78">8980 12007 0,'0'0'0,"0"25"31,0 24-15,-25 1-1,25 74 1,50-50 0,0-74-1,49-49 1,25-75-1,-75 74-15,26-49 16,-50 74 0,-25 75-1,24 74 1,1-25 0,50-99-1,-1-25 1,-24-49-1,24-26 17,1 26-17,-51 74 1,1 0 0,0 50-16,-25 49 15,-50 0 1,1 0-1,-1-49 1,25-50 0</inkml:trace>
  <inkml:trace contextRef="#ctx0" brushRef="#br0" timeOffset="123074.95">10171 12081 0,'0'0'0,"74"25"32,-49-50-32,0 25 15,49-49 1,-24-1 0,-50 0-1,-50 26 1,-24 73-1,-25 50 1,49 50 0,50-25-1,50-49 1,74-75 0,-50 0-16</inkml:trace>
  <inkml:trace contextRef="#ctx0" brushRef="#br0" timeOffset="123575.61">13421 11684 0,'0'0'15,"0"-25"1,0 1-16,-25 24 16,0 24-1,-49 1 1,-51 75-1,76-26-15,-26 75 16,75 0 0,124-50-1,75-74 1,24-25 0,-74-50-1</inkml:trace>
  <inkml:trace contextRef="#ctx0" brushRef="#br0" timeOffset="124691.99">13991 12007 0,'0'0'15,"25"0"17,-25-25-17,50 0 1,-50 0-1,-25 1 1,0-1 0,-25 25-1,-49 74 1,0 25 0,99 25-1,49-24 1,51-51-1,-1-49 1,-49 0 0,24-99-1,25-25 1,0 25 0,-24 49-1,-1 50 1,-49 25-1,-25 74 1,0-24 0,-25-51-1,50-48 1,49-51 0,1-24-1,-25 49-15,-1 26 16,-24 98 31,0 50-32,24-25 1,1-49 0,24-50-1,26-75 1,-1-49-1,-25-74 1,-49-50 0,0 74-1,0 149-15,-25 1 16,-50 48 0,25 76-1,25 48 1,0 26-1,0-25 17,25-25-17,-25-99 1,25-25 0,25-75-1,-26-24 1,51-50-1,-26 100 1,26 24 0,-26 75-1,-24 49 1,0-25 0,-25 50-1,-25-49 1,75-125 15,24-49 0,50-25-15,-25 25 0,-74 99-16,25 0 0</inkml:trace>
  <inkml:trace contextRef="#ctx0" brushRef="#br0" timeOffset="125225.86">16199 11858 0,'0'0'0,"-25"25"47,0-25-47,-24 25 16,-26 74-1,50 0 1,1-49-1,73-50 1,-24-25 0,74-50-1,1 1 1,-26 24 0,-24 50-1,-26 0 1,1 50-1,25 24 1,24-49 0,-24 0-1,-1-75 1,-24-24 0,25-124-1,-25-51 1,0 51-1,-1 148 17,-48 75-17,-1 124 1,0 74 0,0 25-1,50-24 1,-25-150-16</inkml:trace>
  <inkml:trace contextRef="#ctx0" brushRef="#br0" timeOffset="125958.97">18903 11883 0,'0'25'15,"25"-25"17,-25-25-32,25 0 15,24 0-15,50-49 16,25-50-1,-24-50 1,-76-24 15,-48 24-15,-1 124-16,-50 50 16,-49 124-1,0 100 1,100 48-1,123-73 1,74-100 0,26-74-1,-50-50 1,-50-74 0,-49-50-1,-26 50 1,-24 124 31,-24 24-47,24 51 15,24 24 1,-24-50 0,25-24-1</inkml:trace>
  <inkml:trace contextRef="#ctx0" brushRef="#br0" timeOffset="126091.79">19870 11511 0,'0'0'16,"0"-50"-16,0 0 16,0 26-1,0-1 1</inkml:trace>
  <inkml:trace contextRef="#ctx0" brushRef="#br0" timeOffset="126565.88">20019 11932 0,'0'0'0,"0"25"16,0 0-16,-25-25 15,50 0 1,25-99 0,49-25-1,-49 74-15,24-24 16,1 74 0,-51 24-1,-24 76 1,0 24-1,-24-50 17,48-99-1,51-74-15,24 0-1,0 49 1,-49 50-1,-25 50 1,-25 49 0,0-24-1,0-51 1,24-24 15</inkml:trace>
  <inkml:trace contextRef="#ctx0" brushRef="#br0" timeOffset="126975.71">20962 11684 0,'25'-25'16,"-50"50"-16,50 0 15,-1 0 1,-48 49 0,24 1-1,24-26 1,51-49-1,24-74 1,0-25 0,-24-100-1,49-24 1,-75 74 0,-49 100-1,0 73 1,-24 100-1,-26 100 1,25-100 0,0 149-1,1-75 1,73-124 0,75-98-1,50-51 1,24-74-1</inkml:trace>
  <inkml:trace contextRef="#ctx0" brushRef="#br0" timeOffset="127142.54">21557 11610 0,'0'0'0,"-25"0"16,1 0-16,73 0 31,1 0-31,49-50 16</inkml:trace>
  <inkml:trace contextRef="#ctx0" brushRef="#br0" timeOffset="127308.95">20962 11114 0,'0'0'0,"-174"-25"31,149 25-31</inkml:trace>
  <inkml:trace contextRef="#ctx0" brushRef="#br0" timeOffset="127825.76">23715 11411 0,'0'0'0,"0"-99"16,-24 74-16,24 50 31,0 124-15,24 99-1,1-25 1,0-49 0,0-75-1</inkml:trace>
  <inkml:trace contextRef="#ctx0" brushRef="#br0" timeOffset="128927.77">23666 11883 0,'0'0'0,"-25"-50"15,0-49 1,25 74 0,75-25-1,24 26 1,25-26-1,-50 0 1,-24 26 0,-50-1-1,25 50 1,-50 74 0,25 124-1,25-99 1,-25-99-1,0 0 17,25-75-17,24-49 1,1 25 0,-25 74-1,-1 24 1,1 76-1,0-1 1,49 0 0,26-74-1,-26-50 1,25-25 0,1-24-1,-26-25 1,-24 0-1,-50 24 17,0 50-17,-25 50 1,-25 74 0,25 1-1,50-26 1,0-49-16,49-25 15,50-50 1,0-24 0,50-25-1,-50 49 1,-25 50 0,-74 50-1,-25 24 1,-25 0 15,1-49-15,24 0-1,49-99 1,75-50 0,-74 49-1,49 1 1,-49 49-1,-26 25 1,1 74 0,-50 1-1,25-26 1,0-24 0,0 0 15,25-50-31,0-49 15,49-26 17,-24 26-17,0 49 1,-25 25 0</inkml:trace>
  <inkml:trace contextRef="#ctx0" brushRef="#br0" timeOffset="129626.09">26196 11709 0,'25'0'0,"-50"0"0,100 0 16,-26 0-16,1 0 15,74-74 1,-99 49 0,-25 0-16,24 0 31,-73 25-16,-50 50 1,-1 49 0,51 0-1,123-24 1,-24-75 0,99 0-1,-1-50 1,-23-24-1,-1-26 1,-100 76 0,1 24-1,-25 74 1,-25 1 0,1-1-1,24-49 1,0 0 15,74-75-15,75-99-1,-50 99 1,-74 50 15,0 25-31,-50 25 16,25 0-1,49-50 17,51-50-17,-1-25 1,-49 51 0,-26 24-1,1 24 16,0-24-31,-25 25 16</inkml:trace>
  <inkml:trace contextRef="#ctx0" brushRef="#br0" timeOffset="129798.08">28057 11585 0,'0'-25'15,"0"50"-15,0-75 16,24 50 15,-24 50-15,25-50-16</inkml:trace>
  <inkml:trace contextRef="#ctx0" brushRef="#br0" timeOffset="129925.63">27982 11982 0,'0'25'0,"0"-50"0,-25 75 16,25-26-1</inkml:trace>
  <inkml:trace contextRef="#ctx0" brushRef="#br0" timeOffset="132660.16">5606 14488 0,'0'0'0,"-24"0"31,-1 0-15,50 0 30,-1 0-46,26 49 16,-25-49 0,0 25-16,74-25 15,25 0 1,25-25 0,-25 25-1,0-25 1,-99 25-1,-1 0 17,-24 25-17,0 25 1,-49 74 0,-125 149-1,100-174 1,-1 0-16,-74 75 15,1-1 1,48-73 0,76-26-1,-1-74 1,25 0 0,124-25-1,74-24 1,26-1 15,-76 0-15,-48 50-1,-51-24 1</inkml:trace>
  <inkml:trace contextRef="#ctx0" brushRef="#br0" timeOffset="133693.44">5805 15058 0,'0'0'0,"0"-25"46,25 25 1,-1 0-31,1 0 0,0 0-16,74 25 15,25-25 1,-24 25-1,-1-25 17,-25 0-17,-49 0 17</inkml:trace>
  <inkml:trace contextRef="#ctx0" brushRef="#br0" timeOffset="134476.64">7740 14934 0,'-25'0'16,"0"0"31,75 0-1,-25 0-46,-1 25 16,51-50-16,-26 25 16,1 0-1,49 0 1,-24-25 0,-51 25-1,1 0 1</inkml:trace>
  <inkml:trace contextRef="#ctx0" brushRef="#br0" timeOffset="134726.35">7789 15281 0,'25'0'15,"0"0"-15,0 0 16,24 0-16,26-24 16,74-26-1,-50 0 1,-25 26-1</inkml:trace>
  <inkml:trace contextRef="#ctx0" brushRef="#br0" timeOffset="140242.78">18804 7740 0,'0'0'15,"0"-25"-15,0 0 16,0 0 31,-25 75-47,25-25 15,0 49 1,0 75 0,0 0-1,0-50 1,0-24-1</inkml:trace>
  <inkml:trace contextRef="#ctx0" brushRef="#br0" timeOffset="140493.17">18828 7665 0,'0'0'0,"0"-49"15,0 24-15,0-25 32,0 26-17,75-1 1,49 0 0,25-25-1,-75 26-15,25-1 16,-74 25-1,0 0 1</inkml:trace>
  <inkml:trace contextRef="#ctx0" brushRef="#br0" timeOffset="140676.76">18977 7864 0,'0'0'0,"-24"50"31,24-26-15,49-24 0,75 0-1,75-49 1,-150 24-16</inkml:trace>
  <inkml:trace contextRef="#ctx0" brushRef="#br0" timeOffset="140843.43">19449 7864 0,'0'0'0,"24"25"15,-24 0 1,0 24 0,0 1-1,25 24 1,-25-24 0,-25-1-1,25-24-15</inkml:trace>
  <inkml:trace contextRef="#ctx0" brushRef="#br0" timeOffset="141193.32">19722 7963 0,'0'0'0,"24"0"15,1 25 16,-25 25-31,0-26 16,0 51 0,0-50-1,0-1 1,25-24-16,25-49 16,24-26-1,0 1 1,-49 74 15,0 0-15,0 74-1,0 1 1,24-1 0,1-74-16</inkml:trace>
  <inkml:trace contextRef="#ctx0" brushRef="#br0" timeOffset="141610.35">20515 8087 0,'75'-99'16,"-150"198"-16,150-248 16,-75 125-16,-25-1 15,-49 25 1,-1 49 0,26 51-1,24-1 1,74-50 15,26-24-15,24-50-1,-25-24 1,-49-1-16,0-74 16,0-99-1,-25-75 1,0 50-1,0 174 1,-25 74 0,-25 99-1,26 99 1,24 75 0,24-49-1,26-26 16,0-148-31</inkml:trace>
  <inkml:trace contextRef="#ctx0" brushRef="#br0" timeOffset="142079.69">22128 7864 0,'-25'-50'0,"50"100"0,-75-124 15,50 49 1,-25 25 0,1-25-1,-1 50-15,0 24 16,25 125-1,0 124 1,0-75 0,0-124-1,-25-24-15,25 49 16,-25-75 15,50-74-31</inkml:trace>
  <inkml:trace contextRef="#ctx0" brushRef="#br0" timeOffset="142393.57">22078 7938 0,'0'0'0,"0"-74"0,0 24 15,25-24 1,0-1-1,74-24 1,0 74 0,0 25-1,-24 50 1,-25 74 0,-50 25-1,-75-25 16,25-74-31,-49 24 16,50-74 0</inkml:trace>
  <inkml:trace contextRef="#ctx0" brushRef="#br0" timeOffset="142661.14">22996 7517 0,'0'0'16,"50"-50"0,-50 25-16,-25 25 15,-25 75 1,-49 98 0,25 51-1,49 24 1,50-25 15,74-49-15,50-75-1,-75-74-15,75-1 16</inkml:trace>
  <inkml:trace contextRef="#ctx0" brushRef="#br0" timeOffset="148494.01">23443 7938 0,'-25'0'15,"25"-24"63,25-1-62,-1 25-16,1 0 16,0 0-16,0-25 15,49 0 1,1 25 0,-26 25-1,-49 25 1,25 24-1,-50 0 1,0 1 0,-49-1-1,24-24-15,1-25 16,24-1 0,50-48 30,0-1-30,49-50 0,0-24-1,26 0 1,-1 25 0,-25-26-1,-24 51 1,-50 24-1,0 0 1,0 25 0,-50 25-1,26 0 1,24 0 0,-50 24-1,25 26 1,25-1 15,0 25-15,25-49-1,25-1 1,24-24 0,-24-25-16,24-25 15,0 1 1,-49-26-1,0 0 1</inkml:trace>
  <inkml:trace contextRef="#ctx0" brushRef="#br0" timeOffset="149069.04">23616 7665 0,'0'0'16,"-25"25"15,50-50 32,25 1-48,24 24-15,25-25 16,1 0-16,-1 0 15,0-24 1,-49 49 0,-25 0 15,-50 0-31,0 0 31</inkml:trace>
  <inkml:trace contextRef="#ctx0" brushRef="#br0" timeOffset="151594">25229 7765 0,'0'-25'16,"24"0"-1,-48 50 79,-1 0-94,-25 0 16,1 24-16,-26 1 15,1-1-15,-50 26 16,49-1 15,51-24-15,-1-50-1,50 25 1,49-25 0,25 24-1,25 26 1,-25-25-1,-24 0 1,-26-1 0,-24-24-1,-25 25 1,25-25 15,-25-25-31,25 25 16</inkml:trace>
  <inkml:trace contextRef="#ctx0" brushRef="#br0" timeOffset="152094.12">25799 7864 0,'0'0'0,"-25"0"0,25-25 16,-24 0-1,-1 25-15,50-24 47,24 24-31,50 0-1,50-50 1,-25 25 0,-99 25-1,0 0 1,-25 25-1,0 74 1,-25 25 0,0-49-16,1 73 15,24-24 1,-25-74 0,25-25-1</inkml:trace>
  <inkml:trace contextRef="#ctx0" brushRef="#br0" timeOffset="152527.09">26494 7790 0,'0'0'0,"0"-25"15,0 0 17,25 0-1,-1 25-31,76-25 16,-1 0-1,-25 25 1,-74 25 31,0 0-32,0 74 1,-24-24 0,24-1-16,-25 100 15,0-50 1,25-50-1,0-49 1,0 0 0,25-25-16</inkml:trace>
  <inkml:trace contextRef="#ctx0" brushRef="#br0" timeOffset="153094.62">27561 7765 0,'0'0'0,"0"-50"15,0 25 1,-50-24 0,-49 49-1,-25 0 1,49 0-1,75 24 32,-25 1-31,25 25-16,0 24 31,-24 1-31,24-1 16,0-24 15,0-25 0,24-25-31,-24-25 16,75 0 0,-1 0-1,-24 25 1,-1 25-1,1 25 1,-25 49 0,0-25-1,-25-24-15,-50 24 16,0-24 0,-49-25-1,25-25 1</inkml:trace>
  <inkml:trace contextRef="#ctx0" brushRef="#br0" timeOffset="153445.04">27759 7393 0,'0'0'0,"25"-50"32,0 50-17,-25 25-15,49 49 16,26 50 0,-26 50-1,-24 24 1,-50 1 15,0-26-15,-24-24-1,-26-25 1,1-49 0,49-50-16</inkml:trace>
  <inkml:trace contextRef="#ctx0" brushRef="#br0" timeOffset="153694.93">28454 8112 0,'24'-25'15,"-24"0"16,25 25-15,0 0-16,49-24 16,50-1-1,0 0 1,1 0 0,-101 0-1</inkml:trace>
  <inkml:trace contextRef="#ctx0" brushRef="#br0" timeOffset="153877.79">28553 8186 0,'0'0'0,"-50"0"0,25 25 16,75-50 31,49 25-32,75-49 1,-100 24-16</inkml:trace>
  <inkml:trace contextRef="#ctx0" brushRef="#br0" timeOffset="154177.38">29198 7814 0,'0'0'0,"0"-49"16,25 24-16,-1 0 15,1-25-15,0 26 16,25-1-16,-26 25 16,26-25-16,0 25 15,24 50 1,-74 49 0,-25 25-1,-49-25 16,24-24-15,25-26 0,1 1-1,24-25 1,0-1-16</inkml:trace>
  <inkml:trace contextRef="#ctx0" brushRef="#br0" timeOffset="154510.76">29471 8385 0,'0'0'0,"0"25"31,0 0-31,-50-1 16,25 26-1,25-25 1,0 0 15,50-25-15,-1 0-1,1-25 1,-25 0 0,-25 0-1,-25 25 16,0 0-31,0 25 16</inkml:trace>
  <inkml:trace contextRef="#ctx0" brushRef="#br0" timeOffset="159128.85">9352 14537 0,'-25'-25'15,"25"1"17,0-1 93,25 25-94,0-25-15,0 25-16,0-25 15,-1 0-15,51 0 31,-50 25-31,-1 0 16,1 0-16,0 25 16,0 25-1,0 24 1,-25 26 0,-50 24-1,-24 0 1,-1-25-1,50-50 1,1-49 15,73-49-15,1-50 0,-1 49-16,26-74 15,24 0 16,0 0-15,-24 0 0,-1 74-1,-74 1 1,25 49 0,-50 0 15,0 74-16,-24 100 1,-1-50 0,25-25-1,100 25 1,74-74 15,-75-50-31,25 0 16,25 0-1,-49-50 1,-50 25-16</inkml:trace>
  <inkml:trace contextRef="#ctx0" brushRef="#br0" timeOffset="159604.76">9427 13991 0,'0'0'0,"24"0"62,1 0-62,0-24 16,49 24-16,1-25 16,99-25-1,-50 25 1,-50 1 0,-74-1-1</inkml:trace>
  <inkml:trace contextRef="#ctx0" brushRef="#br0" timeOffset="160160.68">10965 14537 0,'0'0'0,"-25"0"15,50 0 48,49 0-63,1-25 16,24 1-16,74-26 15,-24 25 16,-74 0-15,-51 25 0</inkml:trace>
  <inkml:trace contextRef="#ctx0" brushRef="#br0" timeOffset="161461.1">12428 14537 0,'0'-25'16,"25"1"-16,-25 48 31,0 26-15,0-25-16,25 74 15,25-49 1,24-50 0,50-75-1,-50-24 16,1-50-15,-50 0 0,-25 0-1,-25 50 1,25 74 0,0 50-1,25 50 1,-25-26-16,74 100 15,25-50 1,0-74 0,-24-50-1,-1-24 1,-24-51 0,-25-48-1,-25 24 16,0 99-15,0 124 15,25 75-15,-1-100-16,1 100 16,0-25-1,0-100-15</inkml:trace>
  <inkml:trace contextRef="#ctx0" brushRef="#br0" timeOffset="161777.98">14115 14388 0,'0'0'0,"0"25"47,-25 0-31,25 25-16,-49 24 16,24 50-1,-25 0 1,1-25-1,24 0 1,0-74 0</inkml:trace>
  <inkml:trace contextRef="#ctx0" brushRef="#br0" timeOffset="162027.97">13892 14587 0,'0'0'0,"0"-25"16,-25 25 0,25-25-16,25 50 31,-25 0-15,74 49-1,-24 25 1,24-24-1,1-26 1,-75-24 0,49-25-16</inkml:trace>
  <inkml:trace contextRef="#ctx0" brushRef="#br0" timeOffset="162261.47">13867 14190 0,'0'0'16,"-25"-25"0,25 0-1,25 0 1,74 25-1,50 0 1,-25-24 0</inkml:trace>
  <inkml:trace contextRef="#ctx0" brushRef="#br0" timeOffset="162928.01">9575 15604 0,'25'25'79,"0"-25"-79,50 0 15,24 24-15,0-24 16,248-24-1,100 24 1,148-50 0,75 0-1,25-24 1,-50 0 0,-348 49-16,199-25 31,-99 25-16,-124 1 1,-124 24 0,-124-25-1,0 25 1,-75 0 0</inkml:trace>
  <inkml:trace contextRef="#ctx0" brushRef="#br0" timeOffset="164094.98">11907 16249 0,'0'0'0,"25"25"47,-50-1-47,25 26 16,-24 0-16,-1-1 15,0 100 1,25-50 0,50-74-1,98-25 1,-73-49 0,74-51-16,-50-24 31,-99 25-16,-75 25 1,-73-1 0,24 26-1,0 49 1,74 0 0,25 0-1,75 0 16,49-25-15,-49 0-16,98-25 16,1-49-1,-25 50 1,-49-1 0,-50 50 15,-25 50-31</inkml:trace>
  <inkml:trace contextRef="#ctx0" brushRef="#br0" timeOffset="164461.85">12900 16671 0,'0'0'0,"0"-25"16,-25 25 30,25 25-46,-25-1 16,0 26 0,-24 99-1,-26-25 1,50-75-16,-24 26 16,49-50-1</inkml:trace>
  <inkml:trace contextRef="#ctx0" brushRef="#br0" timeOffset="164712.15">12701 16770 0,'0'0'16,"0"-25"-1,0 50 16,25 0-15,0 24-16,0-24 16,49 74-1,-24-24 1,-1 24 0,-24-49-1</inkml:trace>
  <inkml:trace contextRef="#ctx0" brushRef="#br0" timeOffset="165094.51">12751 16547 0,'0'0'0,"-25"-25"16,0 25-16,0 0 15,25-25 17,25 25-32,0 0 15,49-25 1,50 25-1,-49-25 1,-50 25-16,-1 0 16</inkml:trace>
  <inkml:trace contextRef="#ctx0" brushRef="#br0" timeOffset="166361.51">15802 15083 0,'25'0'78,"0"0"-62,-1 0-16,26 0 15,0 0-15,24-25 16,1 0 0,-26 0-1,-49 1 16</inkml:trace>
  <inkml:trace contextRef="#ctx0" brushRef="#br0" timeOffset="166594.54">15901 15232 0,'0'0'0,"0"25"15,0-1 17,25-24-17,0 0-15,49-24 16,50-1 0,-49 0 15</inkml:trace>
  <inkml:trace contextRef="#ctx0" brushRef="#br0" timeOffset="168011.69">17092 14215 0,'0'-25'47,"25"0"-31,0 25-1,-1 0-15,26 0 16,24-25-16,100 0 16,-25-24-1,-75 24 16,-49 25-15,-50 25 15,1 74-15,24 25 0,0 25-1,0 0 1,0-50-1,24 0 1,-24-74-16</inkml:trace>
  <inkml:trace contextRef="#ctx0" brushRef="#br0" timeOffset="168428.85">17960 14115 0,'0'0'16,"0"-24"-1,0-1-15,25 0 47,25 25-47,99-25 16,-1 0-1,-24 1 1,-99 24 0,0 24-1,-50 26 1,25 49 0,0 0-1,25 25 16,-25 1-15,0-26 0,0-25-1,-25-49-15,50-25 16,-25 25-16</inkml:trace>
  <inkml:trace contextRef="#ctx0" brushRef="#br0" timeOffset="169078.75">19250 13917 0,'0'0'0,"25"-25"0,-25 0 15,0 1 1,-25 24-1,0-25-15,-24 25 16,-26 25 0,1-1-1,0 1 1,24 25 0,25-25-1,0-25 1,50 49 15,0 1-15,0-1-1,0 26 1,-1-50-16,-24 49 16,0 0-1,25-74 32,25-24-31,24-51-1,25 26 1,-24 24 0,-26 25-1,1 49 1,-25-24-16,-25 99 15,-25-24 1,-49 24 0,-1-25-1,-24-50 1,25-24 0,49-50-1</inkml:trace>
  <inkml:trace contextRef="#ctx0" brushRef="#br0" timeOffset="169366.51">19846 14314 0,'0'0'15,"24"0"1,1 0 0,25 0-1,-1-25-15,75-25 16,25 26 0,-49-26 15,-76 50-16,-24-25 1</inkml:trace>
  <inkml:trace contextRef="#ctx0" brushRef="#br0" timeOffset="169979.26">20937 14165 0,'0'-25'16,"0"50"-16,0-75 0,0 1 15,0-1 1,0 1 0,25-26-1,-25 1 1,-50 24 0,-24 25-1,-50 100 1,99-50-1,0 24-15,25 1 16,149 99 0,25-75-1,-25 0 1,-75 1 0,-74-1 15,-74 1-16,-26-50 1,-24-1 0,50-24-1,49-74 1,25-1 0,74-24-1,26 25 1,-1-1-1</inkml:trace>
  <inkml:trace contextRef="#ctx0" brushRef="#br0" timeOffset="170311.9">21532 14066 0,'0'0'0,"0"0"31,0 25-16,-49-1 1,49 51 0,25 24-1,24-49 1,26-26 0,-1-24-1,-49-24-15,0-1 16,-25-50-1,-25 1 1,0 0 0,0 49-1,50 25 17</inkml:trace>
  <inkml:trace contextRef="#ctx0" brushRef="#br0" timeOffset="170628.58">22053 14016 0,'0'0'0,"25"-25"16,0 1-1,0 24 1,-75 49 0,1 50-1,24 1 1,25-26-1,49-49 1,1-25 0,74-75 15,-99 26-31,0-26 16,-25-24 15,-50 0-16,-24 99 1,-1 25-16</inkml:trace>
  <inkml:trace contextRef="#ctx0" brushRef="#br0" timeOffset="171245.58">17191 15405 0,'-25'0'15,"1"0"1,-1 0 15,25 25-15,49-25-16,1 25 16,49-25-16,249 0 15,197-25 16,200-24-15,98 24 0,75-25-1,49 25 1,-98 1 0,-224-1-1,-422 25-15,50 0 16,-199 0-1,-124-50 1</inkml:trace>
  <inkml:trace contextRef="#ctx0" brushRef="#br0" timeOffset="173044.94">19349 16199 0,'0'0'0,"25"-49"15,-25 24 1,0 0 0,25 75 15,-25 24-31,0 0 15,-25 100 1,25-75-16,-25 25 16,50-24-1,0-100 1</inkml:trace>
  <inkml:trace contextRef="#ctx0" brushRef="#br0" timeOffset="173363.02">19970 16249 0,'0'0'16,"0"-25"-16,0 50 15,-25 0 1,0 24 0,0 75-1,25-74-15,50 49 16,49-49-1,25-50 1,0-50 0,-74-24-1,-50-1 1,-100-49 0,-48 25 15,-26 49-16,0 50-15</inkml:trace>
  <inkml:trace contextRef="#ctx0" brushRef="#br0" timeOffset="174095.23">24460 14860 0,'0'0'0,"0"-25"31,24 25-15,1 0-1,0-25 1,25 25-16,74-25 16,25 0-1,-50 1 1,-74 24 0</inkml:trace>
  <inkml:trace contextRef="#ctx0" brushRef="#br0" timeOffset="174312.88">24782 15033 0,'0'0'0,"-25"25"0,1-25 15,48 25 16,26-50-15,0 25-16,74 0 16,-25-25-1,0 0 1,-74 1 0</inkml:trace>
  <inkml:trace contextRef="#ctx0" brushRef="#br0" timeOffset="180588.79">25923 14909 0,'-25'0'0,"1"0"16,24-25 15,24 25 78,1-24-109,25 24 16,-1 0-16,26 0 15,49-25 1,0 25 0,-50-25-1,-49 25 32,0 0-31</inkml:trace>
  <inkml:trace contextRef="#ctx0" brushRef="#br0" timeOffset="181246.12">26866 14413 0,'0'0'15,"-50"-25"1,75 25 62,0-25-78,0 25 16,0 0-16,24 0 15,-24 25-15,0-25 16,49 25-1,-49 0-15,0 25 16,0 24 0,-75 50-1,-24 25 1,-1-50 15,26-49-15,73-26 15,51-73-15,49 24-1,25 0 1,-50 25 0,-50-25-16,-24 25 15,0 25 1,0-50-1,0 25 1</inkml:trace>
  <inkml:trace contextRef="#ctx0" brushRef="#br0" timeOffset="181879.7">28255 14289 0,'0'0'0,"25"-50"31,-50 26-31,25-1 16,-49 25 0,-1 0-1,-49 0 1,-1 0-1,1 25 1,74-1 0,1-24-1,24 25 17,24 0-17,-24 0 1,50 24-1,-25 26 1,0 49 0,-1-25-1,-48-24 1,24-51 0,0 1-1,24-25 1,51-74-1,24 24 1,-24 25 0,-1 1-1,-49 24-15,0 49 16,-1 26 15,-48 24-15,-51 0-1,-24-49 1,24-26-16</inkml:trace>
  <inkml:trace contextRef="#ctx0" brushRef="#br0" timeOffset="182229.68">26916 15133 0,'0'0'0,"-50"24"32,25-24-32,25 25 15,0 0 1,75-25-1,123 0 1,149 0 0,249-25-1,-447 25 1,173-25 0,-223 25-1,-124-24 16</inkml:trace>
  <inkml:trace contextRef="#ctx0" brushRef="#br0" timeOffset="182496.23">27486 15653 0,'0'0'0,"-50"25"31,26-25-31,-1 50 16,0 74 0,0 0-1,25 25 1,25-75-1,0-49-15</inkml:trace>
  <inkml:trace contextRef="#ctx0" brushRef="#br0" timeOffset="182813.14">27833 15926 0,'0'0'0,"0"-24"16,0 48 15,-24 26-31,-1-25 16,0 74-1,50-25 1,24-24 0,26-50-1,-1-25 1,-49-24-1,0-51 1,-50 1 0,-49 25-1,49 49-15,-25 0 16</inkml:trace>
  <inkml:trace contextRef="#ctx0" brushRef="#br0" timeOffset="183179.71">29049 15157 0,'0'-24'15,"25"24"32,0 0-31,24-25-16,1 25 15,-1 0 1,26-25 0,-50 0-1,-1 25 1,-24-25-16</inkml:trace>
  <inkml:trace contextRef="#ctx0" brushRef="#br0" timeOffset="183363.91">29074 15331 0,'0'0'0,"0"25"0,25-25 47,24-25-32,1 25 1,-1-25-1,75-24-15</inkml:trace>
  <inkml:trace contextRef="#ctx0" brushRef="#br0" timeOffset="184047.04">30215 14636 0,'25'0'156,"-1"0"-156,1 0 31,25 0-31,0-24 16,-1 24-16,26-25 15,-1 25 1,-49-25 0,0 25-1,-75 0 1,0 0-16,-49 25 15,0-25 1,74 0 0,0 25-1</inkml:trace>
  <inkml:trace contextRef="#ctx0" brushRef="#br0" timeOffset="184479.11">30909 14488 0,'0'0'0,"0"-25"0,25 0 31,0 25-15,25 0-1,24 0 1,25 25 0,-74 24-1,0 26 1,-25 24 0,-25 0 15,-24-24-16,24-26 1,25-24 0,25 0-1,24-25 1,50 0 0,1-50-1,-1 1 1,-50 24-16</inkml:trace>
  <inkml:trace contextRef="#ctx0" brushRef="#br0" timeOffset="184662.11">31753 14760 0,'0'0'0,"25"0"31,-25 25 0,-25 0-15,25 0 0,-25 0-1</inkml:trace>
  <inkml:trace contextRef="#ctx0" brushRef="#br0" timeOffset="185379.48">32398 14463 0,'0'0'0,"0"-75"16,-50 50 0,25 25-1,-24-24 1,-75 24-1,49-25 1,51 25 15,24 25 16,-25-1-47,25 26 16,0-25-16,0 74 15,0-24 1,25-1 0,-25 0-1,-25 1 1,25-26 31,25-49-16,-1-24-15,26-1-1,24-25 1,-49 50-16,25 0 16,-1 0-1,-24 0 1,0 25-1,-25 0 1,25 24 0,-50 1-1,0 0 1,0-26 15,-49 26-15,0-50-1,-50 25 1,24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34.1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509 208,'5'-5,"-1"-1,0 1,-1-1,0 0,1 0,-2 0,3-7,8-15,-8 18,0 0,0-1,-1 0,5-19,-9 29,1-1,-1 0,0 1,1-1,-1 0,0 1,0-1,0 0,0 0,0 1,0-1,-1 0,1 1,-1-1,1 0,-1 1,1-1,-1 1,0-1,0 1,0-1,0 1,0 0,0-1,0 1,0 0,-1 0,1 0,0-1,-1 2,1-1,-1 0,1 0,-1 0,1 1,-1-1,0 1,1-1,-1 1,0-1,-2 1,-14-1,1 1,-1 0,1 2,-1 0,1 1,0 0,0 2,0 0,0 1,-20 10,-1 3,1 1,1 2,-38 32,56-41,1 2,1 0,0 1,-18 24,28-32,1 0,0-1,0 2,1-1,0 0,0 1,1 0,0 0,1 0,0 0,0 0,0 18,2-24,0 1,1-1,-1 1,1-1,0 1,0-1,0 0,0 1,0-1,1 0,0 0,-1 0,1 0,0 0,1 0,-1-1,0 1,1-1,-1 1,1-1,0 0,0 0,0 0,0-1,0 1,0-1,1 1,-1-1,0 0,1 0,-1-1,1 1,3 0,6 0,1 0,-1-1,0 0,0-1,1-1,-1 0,19-5,-1-5,-1-1,0-1,-1-2,0-1,49-39,36-20,-112 75,3-2,0 0,1 0,-1 1,1-1,7-1,-12 4,0 0,0-1,0 1,0 0,0 0,0 0,0 0,0 0,0 1,0-1,0 0,0 0,0 1,0-1,0 0,0 1,-1-1,1 1,0-1,0 1,0-1,-1 1,1 0,0-1,-1 1,1 0,-1 0,1 0,0-1,-1 1,0 0,1 0,-1 0,0 0,1 0,-1 0,0 0,0 0,0 0,0 1,2 12,-2 0,0 0,-1 0,0 1,-1-1,-8 26,1 5,-10 89,-4 244,23-318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34.7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354 13,'-2'-13,"-6"26,-14 53,14-39,-11 29,-68 235,73-232,3 0,1 1,0 64,9-106,1-1,1 0,1 1,0-1,1 0,6 18,-8-30,1-1,0 1,0-1,0 0,1 0,-1 1,1-2,0 1,0 0,0 0,1-1,-1 0,1 0,0 0,0 0,0 0,0-1,0 0,1 0,-1 0,1 0,-1-1,1 1,9 0,-8-1,0-1,0 0,0-1,0 1,0-1,0 0,0-1,0 1,0-1,-1-1,1 1,-1-1,1 0,-1 0,0 0,0-1,0 1,7-9,4-5,0-1,-2 0,19-30,-27 38,0 0,-1-1,0 0,0 0,-1 0,-1-1,0 1,0-1,0-19,-2 28,-1-1,0 0,0 0,0 0,0 0,-1 0,0 1,0-1,0 0,0 0,0 1,-1-1,1 1,-1-1,0 1,0 0,-1 0,1 0,-1 0,1 0,-1 0,0 1,0-1,0 1,0 0,0 0,-1 0,1 0,-1 0,1 1,-1 0,-7-2,0 1,-1 0,1 1,-1 1,0 0,0 0,1 1,-20 4,-83 28,48-13,50-16,5-2,1 1,0 0,0 0,0 1,1 0,-1 1,1 0,0 0,-13 11,2 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35.3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389 58,'0'-3,"-1"0,0 0,0 0,0 1,0-1,-1 0,1 0,-1 1,1-1,-1 1,0-1,0 1,0 0,-1 0,1 0,0 0,-1 0,1 0,-1 1,0-1,1 1,-1 0,0 0,0 0,0 0,0 0,-4 0,1 1,0 1,-1 0,1 1,0-1,0 1,0 0,0 1,0-1,0 1,1 1,-1-1,-8 8,-1 1,1 0,1 1,-14 17,4 2,1 1,2 0,2 2,0 0,3 1,1 0,-10 42,19-58,0-1,2 1,0 0,1 0,1 0,1 0,1 0,0 0,2 0,0 0,10 29,-11-44,1 1,-1-1,1 0,1 0,-1 0,1-1,0 1,0-1,0 0,0 0,1 0,0 0,0-1,0 0,0 0,0 0,0-1,1 1,0-1,-1-1,1 1,0-1,0 0,10 0,0 1,0-2,0 0,1-1,-1-1,0 0,-1-1,1-1,15-6,-12 3,0-2,-1-1,0 0,0-1,-2 0,1-2,-1 0,-1-1,-1 0,0-2,0 1,-2-1,19-31,-20 27,0-1,-1-1,-1 1,-1-1,-2-1,0 1,-1-1,-1 0,-1-1,-1 1,-2-42,0 58,-1 1,0 0,0 0,-1 0,0 0,0 0,0 0,-1 0,0 1,0-1,0 1,-1 0,-7-10,4 9,0 0,0 0,-1 0,0 1,0 0,0 1,0 0,-14-5,-2 1,0 2,0 1,-1 1,0 1,0 1,-27 1,-42 6,7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36.6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 87,'-4'0,"-1"0,1 1,-1 0,1 0,-1 0,1 0,0 1,-8 3,11-4,0-1,0 1,1-1,-1 1,0-1,0 1,1-1,-1 1,0 0,1-1,-1 1,1 0,-1 0,1 0,-1-1,1 1,-1 0,1 0,0 0,0 0,-1 0,1 0,0-1,0 1,0 0,0 0,0 0,0 0,0 0,0 0,0 0,1 0,-1 0,0 0,1-1,-1 1,0 0,1 0,-1 0,1-1,0 1,-1 0,1 0,-1-1,1 1,0-1,-1 1,1 0,0-1,1 1,6 5,0-1,0 0,0 0,1-1,-1 0,1 0,0-1,0-1,0 1,0-1,1-1,18 1,3-1,-1-1,54-9,82-20,163-53,-324 80,15-2,-2-2,1 0,-1-2,0 0,21-12,-27 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36.9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0,'-8'0,"-2"8,8 9,13 3,18 5,20-2,18-5,11-5,8-5,5-4,2-10,-8-4,-3 7,-7 5,-2 1,-13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37.5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568 26,'0'-1,"0"0,0 0,0 0,0 0,0 0,-1 0,1 0,0 0,0 0,-1 0,1 0,-1 0,1 1,-1-1,1 0,-1 0,0 0,1 0,-1 1,0-1,0 0,1 1,-1-1,0 0,0 1,0-1,0 1,0 0,0-1,0 1,0 0,0-1,0 1,0 0,0 0,0 0,0 0,0 0,-2 0,-2 1,0-1,0 1,0 0,0 0,0 1,-9 3,-14 9,1 1,1 1,-34 28,-67 67,100-85,2 1,1 1,1 1,-22 36,32-44,1 0,2 1,0 0,1 1,1 0,1 1,-4 29,9-46,1 1,1-1,-1 0,1 1,1-1,-1 1,1-1,0 0,1 1,0-1,0 0,1 0,0 0,0 0,0-1,1 1,0-1,0 0,1 0,-1 0,1-1,1 0,-1 1,1-2,0 1,0-1,0 0,1 0,12 5,-2-2,0-2,0 0,1 0,-1-2,1 0,0-1,0-1,0-1,-1 0,1-1,28-6,-17 1,0-2,0-1,-1-1,0-1,-1-2,-1-1,0-1,0-1,-2-1,0-1,22-22,-32 26,-2 0,1-1,-2 0,0-1,0 0,-2-1,15-34,-19 36,0 0,-1 0,-1 0,-1 0,0 0,-1-1,0 1,-2 0,0-1,-5-27,3 29,-2 1,0 0,0 0,-1 1,-1 0,0 0,0 0,-1 1,-1 0,0 0,0 1,-1 0,0 1,-1 0,0 0,-1 2,0-1,-24-10,24 12,0 0,-1 1,1 1,-1 0,0 1,-1 0,1 1,0 0,-1 1,1 1,-1 0,1 1,0 0,-1 1,1 1,0 0,0 1,0 0,-18 9,-13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37.9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0,'7'0,"3"8,0 9,-2 10,-3 8,6-2,8-15,2-9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38.6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487 47,'-27'0,"1"2,-1 0,1 1,-32 9,42-7,0 1,1 0,0 0,0 2,1 0,0 0,0 1,-13 13,9-6,0 2,1 0,1 1,1 1,-15 26,20-30,1 0,1 1,1 0,0 0,1 1,1-1,-5 32,10-43,-1-1,1 0,0 1,1-1,-1 0,1 1,0-1,0 0,1 0,0 0,0 0,0 0,0 0,1-1,-1 1,1-1,1 1,-1-1,0 0,1 0,0-1,0 1,0-1,0 0,1 0,-1 0,1-1,0 1,0-1,6 2,2 0,-1 0,1-1,0-1,0 0,0 0,1-1,-1-1,0 0,0-1,0-1,19-4,-16 2,-1-2,0 0,0 0,0-2,-1 0,0 0,0-1,-1-1,-1-1,1 1,-2-2,1 0,-2 0,1-1,-2 0,10-18,-5 6,-1 0,-2-1,-1-1,0 0,-2 0,-2-1,0 1,3-45,-9 66,1-1,-1 0,0 1,-1-1,0 0,0 1,0-1,-1 1,0-1,0 1,-5-11,5 15,0-1,0 0,0 0,-1 1,1-1,-1 1,1 0,-1 0,0 0,0 0,0 0,0 1,0-1,0 1,0 0,-1 0,1 0,0 0,-1 1,1-1,-1 1,1 0,-6 0,-11 2,0 1,0 1,0 1,1 1,0 0,-21 10,39-15,-46 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41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457 55,'-5'-1,"0"0,-1 0,1 0,0 0,-1-1,1 0,-5-3,-30-8,29 12,1 0,-1 1,1 0,-1 1,1 0,-1 0,1 1,0 1,0 0,0 0,0 1,0 0,1 0,0 1,0 1,0 0,-10 8,6-2,0 1,1 0,0 0,1 1,0 1,2 0,-1 0,2 1,-9 23,14-33,-12 31,2 0,-13 54,24-82,0 0,1 0,-1 0,2 1,0-1,0 0,0 1,1-1,1 0,-1 0,2 0,-1 0,1 0,0 0,1-1,6 11,-6-15,0 1,0 0,1-1,0 0,0 0,0 0,0 0,1-1,-1 0,1 0,0-1,0 1,0-1,0 0,0-1,0 0,1 0,-1 0,13-1,0 0,0-1,0-1,0-1,0-1,26-8,-16 2,-1-1,0-2,0 0,-1-2,-1-1,-1-2,25-21,-36 28,0-1,-2-1,1 0,-2-1,0 0,0-1,-1 0,-1-1,-1 0,0 0,-1-1,-1 0,6-24,-10 32,-1 0,0 1,0-1,-1 0,0 0,-1 1,0-1,0 0,-1 1,0-1,-1 1,0 0,-4-9,4 10,-1 1,-1-1,1 1,-1 0,0 1,0-1,-1 1,0 0,0 0,0 1,0-1,-1 1,1 1,-1 0,-8-4,-15-2,0 1,-1 2,0 0,-60-1,23 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42.1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117 0,'-1'1,"-1"-1,1 0,0 0,0 1,-1-1,1 1,0 0,0-1,0 1,-1 0,1-1,0 1,0 0,0 0,0 0,0 0,1 0,-1 0,0 0,-1 2,-13 28,11-24,-2 8,-42 99,44-101,0 0,0 0,2 1,-1-1,2 0,0 27,1-36,0 0,0 0,1 1,0-1,0 0,0 0,1 0,-1 0,1 0,0 0,0-1,0 1,0 0,1-1,0 0,-1 1,1-1,1 0,-1-1,0 1,1 0,-1-1,1 0,-1 0,1 0,0 0,0-1,0 1,0-1,0 0,1 0,-1-1,0 1,0-1,5 0,7 0,0-1,-1-1,1 0,-1-1,0 0,0-1,0-1,18-9,11-8,-1-3,-1-1,-1-3,73-64,-94 74,2 1,37-24,-58 41,0 0,0 1,1-1,-1 1,0-1,0 1,1-1,-1 1,0 0,1 0,-1-1,0 1,1 0,-1 0,2 1,-2-1,0 0,-1 0,1 1,-1-1,1 0,0 1,-1-1,1 1,-1-1,1 1,-1-1,1 1,-1-1,0 1,1 0,-1-1,1 1,-1 0,0-1,1 2,0 4,0-1,-1 1,1 0,-1-1,-1 11,0-8,-33 248,20-170,-9 35,11-67,3 0,2 1,-1 109,14-113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18:51.2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4639 2158 0,'-25'0'94,"25"25"-78,-25 0-16,25 49 15,0 1-15,-25 24 16,25 25 0,-24 74-1,-26 1 1,50-149-16,25 24 16,-25-49-1</inkml:trace>
  <inkml:trace contextRef="#ctx0" brushRef="#br0" timeOffset="383.45">4589 2183 0,'0'0'0,"-74"-74"31,74 49-31,-25 0 16,25-25-16,25-24 16,49 0-1,1 24 1,24 25 0,0 25-1,-24 75 1,-51 49-1,-24 24 1,-74-24 0,-25 1-1,24-26 1,51-74 15</inkml:trace>
  <inkml:trace contextRef="#ctx0" brushRef="#br0" timeOffset="683.64">5458 1985 0,'0'0'0,"24"-25"31,-73 74-31,24 1 16,-25 0-16,1 148 16,24 50-1,50 25 17,49-25-17,50-74 1,50-75-1,-25-49 1,-100-50-16</inkml:trace>
  <inkml:trace contextRef="#ctx0" brushRef="#br0" timeOffset="1350.67">6078 2406 0,'-25'-24'31,"25"-1"-15,99 0-1,25 0 1,-49 50-1,-26 74 1,-49 100 0,-49-26-1,-26-24 1,50-99 15,25-75-15,0 0-1,25-49-15,50-100 16,-1-24 0,-24 49-1,-26 49 1,-48 150 15,-1 74-15,0 25-1,25-25 1,50-50 0,49-49-1,0-74 1</inkml:trace>
  <inkml:trace contextRef="#ctx0" brushRef="#br0" timeOffset="1717.14">6028 2009 0,'0'0'15,"-25"0"-15,75-24 32,0 24-17,-1-25 1,100 0-1,-75 25 1,-49-25 0,0 25-1</inkml:trace>
  <inkml:trace contextRef="#ctx0" brushRef="#br0" timeOffset="2833.45">7938 2332 0,'0'0'0,"25"-25"31,-25 0-15,-50 50 0,1 25-1,-1-1-15,-99 75 32,1-24-17,73-26 1,50-49-1,25 0 1,50-25 0,49 24-1,50-24 1,25 25 0,-75 0-1,-25 25 1,-49-26-16,0 1 15,-25 0 1,49 0 0</inkml:trace>
  <inkml:trace contextRef="#ctx0" brushRef="#br0" timeOffset="3768">8658 2332 0,'-25'0'15,"50"0"48,24 0-63,26 0 16,24-25-16,-25 25 15,1 0 1,24-25-1,-99 50 1,0 0 0,0 49-1,-25 50 1,-24-24 0,24-1-1,25-25 1</inkml:trace>
  <inkml:trace contextRef="#ctx0" brushRef="#br0" timeOffset="4184.51">9451 2282 0,'0'0'15,"-24"-25"1,24 1 31,24 24-47,26-25 16,0 25-1,-1-25-15,75 0 16,-99 25-1,0 25 32,-50 25-47,25 49 16,0 25 15,-25 50-15,1-50-1,24-50 1,0-49-16,24-25 16</inkml:trace>
  <inkml:trace contextRef="#ctx0" brushRef="#br0" timeOffset="4967.5">10667 2183 0,'0'0'0,"25"-50"15,-50 50 1,0 0-16,-173 0 31,74 25-15,74 0-1,50 0 32,25 0-31,0 24 0,0 1-1,-1 0 1,-24 24-1,0 25 1,-24-24 0,24-26-16,0-24 15,-25 0 1,25-50 125,0 0-126,0 0-15,25 1 16,-1-1-16,1 0 15,25 0-15,49-24 16,25 24 0,-50 50-1,1 24 1,-26 26 15,-49 24-15,-24 0-1,-76 0 1,-48 1 0,-1-51-1,99-24-15,25-25 0</inkml:trace>
  <inkml:trace contextRef="#ctx0" brushRef="#br0" timeOffset="5300.59">11138 2059 0,'0'0'0,"25"0"16,-25-25-1,25 25 16,-25 25-31,25 25 16,74 49 0,-25 50-1,-49 74 1,-25 50 0,-25-25-1,-99-50 1,25-98-1,74-76 1</inkml:trace>
  <inkml:trace contextRef="#ctx0" brushRef="#br0" timeOffset="5567.32">12155 2679 0,'25'-25'16,"0"25"15,-25-24-31,50 24 16,24-50-1,75 25 1,-25-24-1,-50 49 1,-49 0 0</inkml:trace>
  <inkml:trace contextRef="#ctx0" brushRef="#br0" timeOffset="5750.48">12279 2902 0,'0'0'0,"-74"50"16,24 0-1,26-50 1,73 0 15,1 0-31,-1-25 16,100 0 0,25 0-1</inkml:trace>
  <inkml:trace contextRef="#ctx0" brushRef="#br0" timeOffset="6333.92">13793 2059 0,'-25'-25'31,"25"50"1,0 25-17,0 49-15,-25 0 16,-25 149-1,1 0 1,49-49 0,-25-125-1</inkml:trace>
  <inkml:trace contextRef="#ctx0" brushRef="#br0" timeOffset="6667.48">13743 2257 0,'0'0'0,"0"-74"16,25-25 0,0 0-1,49-1 1,50 51-1,-25 24 1,-49 25-16,0 50 16,-26 74-1,-73 0 1,-50 24 15,-25-73-15,49-25-1</inkml:trace>
  <inkml:trace contextRef="#ctx0" brushRef="#br0" timeOffset="6950.63">14810 1836 0,'0'0'0,"-25"25"32,-25 24-32,1 1 15,24 24-15,-25 125 32,50 74-17,50-25 1,49-50-1,50-74 1,0-74 0,-75-50-16</inkml:trace>
  <inkml:trace contextRef="#ctx0" brushRef="#br0" timeOffset="7550.38">15405 2084 0,'0'0'0,"-25"-25"15,1 0 1,-1 25-1,25-25 1,25 25 0,24 0-1,125 0 1,49-24 0,-25 24-1,-73-25 1,-101 25-1,-24 25 17,-24-1-17,-1 1-15,-50 99 16,1-49 0,-75 98-1,25 1 1,25-50-1,74-50 1,0-74 0,50 0-1,74-24 1,75-26 0,-1 0-1,-24 26 1,-49 24-1,-26-25 1</inkml:trace>
  <inkml:trace contextRef="#ctx0" brushRef="#br0" timeOffset="8167.3">17290 1960 0,'0'-25'32,"0"50"-1,-24 0-16,-26 24-15,-24 26 16,-1-1 0,-74 50-1,100-49-15,-50-1 16,49-24 0,75-26 15,99 26-16,74-50 1,25 25 0,-49 24-1,-75-24 1,-74 0 15,0-25-15,0 0-1,0 0-15</inkml:trace>
  <inkml:trace contextRef="#ctx0" brushRef="#br0" timeOffset="9733.99">18283 2158 0,'0'-25'0,"0"1"47,25 24 0,-50 0 0,25 24-47,-25-24 31,75 0 1,-26 0-32,26 0 15,0-24 1,49-1-1,25 25 1,-50-25 0,-24 25-1,-25 0 1,-1 0-16</inkml:trace>
  <inkml:trace contextRef="#ctx0" brushRef="#br0" timeOffset="10150.69">19126 1910 0,'25'-25'0,"0"25"31,24 0-15,-24 25-1,50 0-15,-26 0 16,-24 24 0,49 51-1,-74-51-15,0 75 16,-74-24 0,0-1-1,49-74 1,0-25-1,50 24 1,74-48 0,50-1-1,-50 25 1,0-25 15,-49 25-15,-50-25-16</inkml:trace>
  <inkml:trace contextRef="#ctx0" brushRef="#br0" timeOffset="10311.37">20193 2282 0,'0'0'0,"25"-25"16,-1 25-1,1 0 48</inkml:trace>
  <inkml:trace contextRef="#ctx0" brushRef="#br0" timeOffset="10900.64">20887 1935 0,'0'0'0,"0"-50"16,-49 1-1,-75 49 1,0 0 0,49 0-1,51 25 32,24-1-31,0 1-16,-25 74 15,25 1 17,0-1-17,25-25 1,-25-49-1,24-25 17,1-25-17,74 0 1,-74 25-16,50-24 16,-1-1-1,-24 50 1,-1 24-1,-24 1 1,0 24 0,-75 1-1,-24-26 17,-75 1-17,0-50 1,100 0-16</inkml:trace>
  <inkml:trace contextRef="#ctx0" brushRef="#br0" timeOffset="11301.66">21260 1513 0,'0'-25'16,"24"25"-1,1 25 1,0-25-16,49 75 31,-49-26-31,74 75 16,-49 0-1,-50 50 1,-25 24 0,-74 1-1,-25-25 1,0-50 0,74-75-1,26-49 1,24 25-1,-25-50 1</inkml:trace>
  <inkml:trace contextRef="#ctx0" brushRef="#br0" timeOffset="12717.19">22301 2109 0,'25'0'110,"0"-25"-95,0 25-15,0 0 16,24 0 0,51 0-1,-1-25 1,-50 25-1,-24 0 17</inkml:trace>
  <inkml:trace contextRef="#ctx0" brushRef="#br0" timeOffset="13096.47">22277 2332 0,'0'0'0,"24"0"46,1 0-30,0 0-16,0-25 16,0 25-1,24 0 1,1-25 0,-25 25-1,24 25 1,1-25-1,24-25 1,-24 25 0,-25 0 15</inkml:trace>
  <inkml:trace contextRef="#ctx0" brushRef="#br0" timeOffset="13567.48">23393 1885 0,'0'0'16,"-25"-24"-16,25-1 0,-25 0 15,25 0 1,25-49 0,25 24-1,24 0 17,-24 26-32,74 24 15,-50 24 1,1 51-1,-75 74 1,-50 24 0,-99-49-1,25-24 1,50-51 0,49-49-1,25 25 1,0 0 15,0 0-31,0 0 16</inkml:trace>
  <inkml:trace contextRef="#ctx0" brushRef="#br0" timeOffset="13884.41">23765 2778 0,'0'25'15,"-25"-25"-15,0 0 16,1 75 0,24-51-1,0 1-15,24 0 16,26-25-1,0 0 1,-50-50 0,24 26-1,-73-1 17,-26 0-17,51 25-15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42.5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 52,'-5'28,"-2"0,-12 32,-3 11,-3 15,9-38,3 1,-11 72,22-111,2 0,0-1,0 1,1 0,1 11,-1-19,-1 1,1-1,-1 1,1-1,0 0,0 0,0 0,0 1,0-1,1 0,-1 0,0 0,1-1,0 1,-1 0,1-1,0 1,0-1,0 1,0-1,0 0,0 0,0 0,1 0,-1 0,3 0,2 0,-1-1,1 0,-1 0,1-1,0 0,-1 0,0-1,1 0,-1 0,0 0,0-1,0 1,0-2,0 1,-1-1,10-7,0-1,0-2,0 1,-2-2,18-22,-11 6,-1 0,-1-1,-2-1,-1-1,-2 0,-1-1,13-64,-22 84,0 0,-1 1,-1-1,0-20,-1 31,0 0,-1 0,0-1,0 1,0 0,0 0,-1 0,1 0,-1 0,0 0,0 1,0-1,-1 1,1-1,-1 1,0 0,0 0,0 0,-7-5,-1 3,1 1,-1 0,0 0,0 1,0 0,0 1,-1 0,1 1,-1 0,1 1,-14 1,-62 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53.5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0 216,'4'0,"-1"1,1-1,-1 1,1 0,-1-1,1 1,-1 1,0-1,1 1,-1-1,0 1,0 0,0 0,0 0,-1 0,1 1,0-1,-1 1,0-1,1 1,-1 0,3 5,2 7,0 0,0 0,7 29,-7-21,20 77,-4 2,9 111,1 3,-32-214,0 7,1 0,0 0,1 0,-1-1,2 1,4 9,-7-17,0 1,0-1,0 1,0-1,0 0,1 0,-1 1,1-1,-1 0,1 0,-1 0,1 0,-1-1,1 1,0 0,0-1,-1 1,1-1,0 1,0-1,0 0,-1 0,1 0,0 0,0 0,0 0,0 0,-1-1,1 1,0-1,0 1,-1-1,1 0,0 0,-1 0,1 0,1-1,15-9,-1-1,-1-1,0 0,-1-1,17-20,-5 6,158-149,311-229,-137 170,-178 123,-136 84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4:58:53.9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19 762,'-6'-14,"-5"-10,11 24,0 0,0-1,0 1,0 0,0 0,-1 0,1-1,0 1,0 0,0 0,0-1,0 1,0 0,0 0,0-1,0 1,0 0,0 0,0-1,0 1,0 0,0 0,0-1,0 1,0 0,0 0,1 0,-1-1,0 1,0 0,0 0,0 0,0-1,1 1,-1 0,0 0,0 0,0 0,1-1,-1 1,0 0,0 0,0 0,1 0,-1 0,0 0,0 0,1 0,-1 0,0 0,0 0,1 0,-1 0,0 0,0 0,1 0,-1 0,0 0,0 0,1 0,-1 0,0 0,0 0,0 0,1 1,1 0,0 0,-1 0,1 0,0 0,-1 1,1-1,-1 0,1 1,-1 0,0-1,0 1,0 0,0-1,0 1,0 0,1 3,11 38,-10-29,21 102,-4-13,-19-98,0 0,1 0,-1 0,1 0,1 0,-1 0,1-1,5 9,-6-11,-1-1,1 1,0-1,0 0,0 0,0 1,0-1,0 0,0-1,0 1,0 0,0-1,0 1,0-1,1 1,-1-1,0 0,0 0,0 0,1 0,-1-1,0 1,0-1,0 1,4-2,17-7,0 0,-1-2,0-1,-1 0,22-17,-6 4,331-217,159-102,16 21,-418 255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22:57.2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4887 5929 0,'0'0'0,"-25"25"15,0 0 1,25 74-1,0 25 1,-24 49 0,24 1-1,-25 0 1,25-100-16,-25 75 16,25-50-1,-25-74 1</inkml:trace>
  <inkml:trace contextRef="#ctx0" brushRef="#br0" timeOffset="449.72">4813 6053 0,'0'0'0,"-25"-25"0,25 0 16,-50-24 0,50-1-1,0 1 1,50-1 0,49-24-1,0 24 1,0 0-1,1 50 1,-51 0 0,1 50-1,-25 24 1,-1 26 0,1-51-1,-50 75 1,-49-25-1,-25 1 1,0-26 0,-1-24-1,51-26 1</inkml:trace>
  <inkml:trace contextRef="#ctx0" brushRef="#br0" timeOffset="749.91">6053 5929 0,'0'0'0,"25"0"16,-75 0-1,25 25 1,-74 49-1,25 125 1,24 49 0,25 25-1,75-50 1,24-74 0,25-75-1,26-74 1</inkml:trace>
  <inkml:trace contextRef="#ctx0" brushRef="#br0" timeOffset="1233.8">6351 6301 0,'0'0'0,"0"-25"16,-25 25-1,25-25 1,99 1 0,50 24-1,0 0 1,-50 49-1,-25 26 1,-74 24 0,-99 50-1,25-25 1,-1-25 15,50-49-15,25-26-1,75 1 1,24-25 0,25-49-1,0-1 1,-49 25 0,-75 0-16</inkml:trace>
  <inkml:trace contextRef="#ctx0" brushRef="#br0" timeOffset="1449.87">6648 6723 0,'0'0'0,"-25"-25"15,1 25 1,73 0 15,-24-25-31,25 25 16,74-25-1,25 1 1</inkml:trace>
  <inkml:trace contextRef="#ctx0" brushRef="#br0" timeOffset="2315.88">8161 6227 0,'0'-25'47,"0"50"62,0-1-93,-24 26-16,-1 0 16,0-1-16,-25 26 15,-49 49 1,50-50-1,-1-24 1,50-25 15,25-25 16,0 0-31,49 0-1,-24 24-15,74 1 16,-25 0 0,-49 0-1,-26 0 1,26-25 0,-50 24-1,25-24 32,-50 0-31</inkml:trace>
  <inkml:trace contextRef="#ctx0" brushRef="#br0" timeOffset="3448.95">9104 6202 0,'0'0'0,"-25"-25"31,75 25 1,0 0-17,24 25-15,0-50 16,100 25 0,-50 0-1,-25 0 1,-74 0-1,0 0 1,-25 50 0,0 24-1,-50 75 1,-74 124 15,75-124-15,-1-50-1,50-25 1,-25-74 0</inkml:trace>
  <inkml:trace contextRef="#ctx0" brushRef="#br0" timeOffset="4207.27">9972 6127 0,'0'0'0,"-24"0"16,48 0 15,-48 0 172</inkml:trace>
  <inkml:trace contextRef="#ctx0" brushRef="#br0" timeOffset="7399.67">9724 6375 0,'0'0'0,"0"25"62,-24 0-46,-1 0 0,0 0-1,-74 24 1,-1 1-1,26-50 1,0-50 0,24 1-1,50-1-15,-25-49 16,50 0 0,25 24-1,24 1 1,25 49-1,0 0 1,-24 50 0,-1 49-1,-24 1 17,-25 49-17,-25 25 1,-75 99-1,-24-99 1,-25-25 0,25-25-1,0-49 1,24-50 0,50-25-1,-24-25 1,49-24-1,25 24 1,24 50 0,50 0-1,50 50 17,-50 24-17,-24 1 1,-25-51-1,-26 1 1</inkml:trace>
  <inkml:trace contextRef="#ctx0" brushRef="#br0" timeOffset="7606.09">10146 6822 0,'0'0'16,"0"25"-1,-25 0-15,25-1 32</inkml:trace>
  <inkml:trace contextRef="#ctx0" brushRef="#br0" timeOffset="8249.76">10766 6227 0,'0'0'0,"0"-50"31,0 25-31,-25 25 47,1 0-47,-1 0 16,-50 25 15,26 0-15,-1 0-1,25-25 1,1 0 0,24 24-1,0 1 1,-25 25 0,25 49-1,-25 0 1,50-49-1,-25-25 32,25-50-47,24 0 32,26-24-17,-1 49 1,-24 24-1,-1 1-15,-24 74 16,-25 1 0,-25 24-1,-74-25 1,-25-25 0,-74-24-1,73-25-15</inkml:trace>
  <inkml:trace contextRef="#ctx0" brushRef="#br0" timeOffset="8649.98">8707 6599 0,'25'0'16,"0"0"31,0 25-32,24-25-15,1 0 16,0 0-1,49-25 1</inkml:trace>
  <inkml:trace contextRef="#ctx0" brushRef="#br0" timeOffset="9117.35">11114 5904 0,'0'0'0,"24"-49"32,1 24-32,0 50 31,49 24-15,1 75-1,-1 25 1,-24 49-1,-25 75 1,-25 0 0,-75-49-1,-74-51 1,-24-49 15,73-74-31</inkml:trace>
  <inkml:trace contextRef="#ctx0" brushRef="#br0" timeOffset="9854.26">12528 6624 0,'-25'0'31,"74"0"16,-24 0-47,50 0 15,-1 0-15,0 0 16,1 0-16,49 0 16,-25-25-1,-25 25 1,-74-25 15</inkml:trace>
  <inkml:trace contextRef="#ctx0" brushRef="#br0" timeOffset="10083.24">12602 6896 0,'0'0'16,"-50"50"-1,26-50 1,24 25-1,49-25 1,1 0-16,99-25 16,24 0-1,-74 0 1</inkml:trace>
  <inkml:trace contextRef="#ctx0" brushRef="#br0" timeOffset="10700.34">14239 6524 0,'0'-24'31,"0"-1"-15,-25 50-1,1-1-15,-26 1 16,-24 99 0,24-25-1,25 1 1,75-26-1,49-49 1,-49-25-16,74-25 16,0-49 15,-75-26-15,-49 1-1,-74 0 1,-50 25-1,0 49 1,49 0 0,51 25-1,-1 0-15</inkml:trace>
  <inkml:trace contextRef="#ctx0" brushRef="#br0" timeOffset="10882.69">14785 6822 0,'0'0'0,"74"0"0,1 50 16,-75-26-1,25-24 17,-25 25-17</inkml:trace>
  <inkml:trace contextRef="#ctx0" brushRef="#br0" timeOffset="11351.17">15802 6425 0,'0'0'0,"0"-25"47,-25 25-47,-24 50 32,-26 24-17,1 50 1,-1 0-1,75-49-15,0 24 16,25-49 0,25-1-1,49-49 1,0-25 0,0-49-1,-49 0 1,-25-50-1,-75 0 1,-49 49 0,-25 26-1,-25 49 17,100 49-17</inkml:trace>
  <inkml:trace contextRef="#ctx0" brushRef="#br0" timeOffset="11767.84">16397 6574 0,'25'0'16,"-50"0"-1,1 25-15,-26 0 16,-24 24 0,-1 26-1,50 24 17,75-25-17,0-49 1,49-25-1,0-25 1,-49-24 0,-1-1-1,-74-49 1,-74-25 0,-124-25-1,99 149 1,49 0-1</inkml:trace>
  <inkml:trace contextRef="#ctx0" brushRef="#br0" timeOffset="12316.96">17117 6351 0,'0'0'0,"0"-25"31,-25 25-15,0 25 0,-24-1-1,-51 76 1,51-26-16,-50 75 15,74 0 1,74-25 0,75-75-1,25-24 1,25-50 0,-75 1-1,-74-51 1,-100 1-1,-49 24 1,25 25 0,50 1-1</inkml:trace>
  <inkml:trace contextRef="#ctx0" brushRef="#br0" timeOffset="12633.92">17439 6500 0,'0'0'0,"50"-25"0,0 25 16,24-25-1,-24 25 1,-26 50 0,1 49-1,-25 50 1,-74 24-1,-50 1 1,99-100 0,50-74-1,74-24 1,50-51 15,-50 1-15,-74 49-16</inkml:trace>
  <inkml:trace contextRef="#ctx0" brushRef="#br0" timeOffset="13934.14">16422 6500 0,'0'0'0,"0"-25"94,-25 25-79,1 0 1,-1 0-16,0 25 16,0-25-16,0 0 15,1 24 1,-26-24-1,25 50 1,0-25 0,-24 24-1,24 1 1,0 0 0,0-1-1,25-24 1,0 0-1,0 0 1,0-1 0,25 1-1,25 0 17,24 0-17,25 0 1,1-1-1,-1-48 1,-25 24 0,-24-25-1,-1 0 1,-49 0 0,25-24-1,-25-1 1,0 0-1,0 1 1,-25-1 0,-24 1-1,24-1 17,-49 25-17,24 25 1,-24-25-1,-1 25 1,26 0 0,24 25-16,0-25 15</inkml:trace>
  <inkml:trace contextRef="#ctx0" brushRef="#br0" timeOffset="14918.37">15852 6500 0,'0'-25'16,"0"0"31,-25 25-16,0 0-31,0 0 16,0 0-16,1 0 15,-51 0 1,26 25 0,-1 0-1,25-1 1,-24 26 0,24 24-1,0-24 1,0 24-1,25-24 1,0 0 0,0-1-1,25 1 1,25-25 0,-26-1-1,26 1 1,24-25-1,-24 0 1,0-25 0,-1 1-1,-24-1 17,0 0-17,0-25 1,-1 1-1,1-1 1,-25 25 0,25-24-1,-25 24-15,25 0 16,-50-24 0,0-1-1,25 0 1,-25 1-1,1 49 1,24-50 15,-50 50-15,0-25 0,1 50-1,-1-25 1,25 0-1,-24 50 1</inkml:trace>
  <inkml:trace contextRef="#ctx0" brushRef="#br0" timeOffset="16233.76">22475 6673 0,'0'25'32,"-25"-25"-17,50 0 16,25 0-15,-1 0-16,1 25 16,49-25-1,100 25 1,74-25 0,24 0-1,1 0 1,49-25-1,25 0 1,174 0 0,-174 25-1,-25-25 1,26 50 0,-51-25-1,-24 0 1,-25 0-1,-1 0 1,1 0 0,-25 0-1,-49-25 17,-1 25-17,26 0 1,-125 0-16,124 0 15,-74 25 1,-50-25 0,-24 0-1,-125 0 17,-24 0-17</inkml:trace>
  <inkml:trace contextRef="#ctx0" brushRef="#br0" timeOffset="19567.62">22401 6202 0,'0'0'0,"-25"0"47,25-25-32,25 25 48,-1 25-47,1-25-1,0 0-15,0 0 16,25 0-16,-26 0 15,1 0 1,74 0 0,-74 0-16,74-25 15,-24 0 1,-1 0 0,-24 1-1,24-1 1,1 0-1,-1 0 1,1 0 0,-1-24-1,-24 24 17,24 0-17,0-24 1,-49-1-1,25 25 1,24-24 0,-49-1-1,0 25 1,0 0 0,24-24-1,-24-1 1,0 25-1,25-24 1,-26-1 0,26-24 15,-25 24-15,0 25-1,-1-49 1,1 24-1,0 25 1,0-24 0,0 24-1,-25-25 1,24 1 0,1-1-1,0-24 1,25-26-1,-26 51 1,1-26 0,0 26 15,0-1-15,0 1-1,-1-26 1,1 25-1,-25 1 1,25-1 0,-25-24-1,25-1 1,0 1 0,-25 0-1,0 24 1,0-24-1,0-26 1,0 26 0,0 24-1,0-24 17,0-1-17,0 26 1,0-26-1,0 26 1,0-26 0,0 26-1,0-1 1,25 1 0,-25-1-1,0 0 1,24 1-1,-24-26 1,0 26 0,25-1-1,-25 0 17,25 1-17,0-26 1,0 26-1,-25 24 1,24-25 0,-24 1-1,25-1 1,0 0 0,0 1-1,-25-1 1,25 1-1,-1 24 1,1 0 0,25-25-1,-1 26 17,1 24-17,0-25 1,-1 0-1,26 25 1,-26 25 0,1-25-1,24 25 1,-49-1 0,25 1-1,-25 0 1,49 25-1,-24-1 1,-50-24 0,49 25-1,-24-1 17,-25 26-17,50-26 1,-26 26-1,1-1 1,-25 1 0,25-1-1,0 0 1,49 50 0,-49-49-1,0 24 1,24 0-1,-24-24 1,0 24 0,0 0-1,0-24 17,0-1-17,24 25 1,-24 1-1,0-26 1,24 50 0,-24-25-1,0-24 1,25-1 0,-26 25-1,1-24 1,25 24-1,-1-25 1,-24 26 0,0-76 15,0 26-15,24 124-1,1-25 1,-50-100-1,75 100 1,-26-50 0,1-24-1,24-26 1,-24 1 0,24-1-1,1 1 1,24-25-1,0 0 1,0 0 0,-24-1-16,49 26 31,25 0-15,-1-1-1,-24-24 1,1 25-1,-1-26 1,-25 1 0,25-25-1,-25 25 1,0-25 0,-24 0-1,24 25 1,0-50-1,-74 25 1,-25-50 0,-25 26-1</inkml:trace>
  <inkml:trace contextRef="#ctx0" brushRef="#br0" timeOffset="21016.6">25253 2084 0,'0'0'0,"0"-25"16,25 25 0,-25-25 15,-25 25 16,25 25 0,-24 0-32,24 74 1,0 75-1,0-1 1,0 26 0,-25-26-1,0 26 1,0-1 0,0-24-1,50-25 1,0 74-1,0-74 1,0 25 0,24-1 15,-24-24-15,0 25-1,0-25 1,-25-25-1,-25 0 1,0 49 0,0-24-1,-24-25 1,24 0 0,0-74-16,25 49 15,-25 0 1,25 1-1,-25-1 1,25-25 0,0 1 15,0-26-15,25 1-1,-25-25 16,0-1-15,0 26 0,0-25-1,0 0 1,0 0 15</inkml:trace>
  <inkml:trace contextRef="#ctx0" brushRef="#br0" timeOffset="21768.11">25204 7169 0,'0'0'0,"25"-74"31,-1 74-31,-48-25 16,-1 25 15,0 25-15,0 25 0,-24 49-1,49 25 1,49-50-1,75-49 1,25-50 0,0-49-1,-50-25 1,-99 49-16,0-49 16,-124-1-1,-74 51 1,24-1-1</inkml:trace>
  <inkml:trace contextRef="#ctx0" brushRef="#br0" timeOffset="22833.68">27089 2977 0,'-25'0'16,"25"-25"-16,-24 25 16,-26 25-1,-49 49 1,74 1-16,-25 49 15,26-25 1,73-49 0,1-26 15,49-24-15,25-49-1,-74-26 1,-50-24-1,-50-25 1,0 50 0,-49 24-1,25 25 1,74 0 15,74 1-15,50-1-1,25 0 1,-25-25 0,-50 50 15</inkml:trace>
  <inkml:trace contextRef="#ctx0" brushRef="#br0" timeOffset="23151.51">27412 3101 0,'24'0'63,"1"-25"-47,25 25-16,0 0 15,-1-25-15,-24 25 16,49-24-1,-49 24 1</inkml:trace>
  <inkml:trace contextRef="#ctx0" brushRef="#br0" timeOffset="23334.61">27436 3250 0,'0'0'0,"0"25"31,50-25-31,-25 0 16,25 0-16,98-25 31,-98 0-31</inkml:trace>
  <inkml:trace contextRef="#ctx0" brushRef="#br0" timeOffset="23534.46">28081 2927 0,'0'0'0,"0"-25"16,0 50 15,0 25-15,0 74-1,0 25 1,0-75-16,0 100 15,0-75 1</inkml:trace>
  <inkml:trace contextRef="#ctx0" brushRef="#br0" timeOffset="24651.67">23467 5879 0,'25'0'16,"-25"25"46,0 0-62,25 0 16,-25 0-16,0 24 16,25 26-16,-25-26 15,25 199 1,-1-74-1,26-75 1,-25-24 0,-25-51 15,0 1-15,25-25-1,-1 0 1,-24-25-1</inkml:trace>
  <inkml:trace contextRef="#ctx0" brushRef="#br0" timeOffset="25051.01">22971 7244 0,'0'0'15,"-25"0"-15,1 0 16,73 0 31,-24 25-31,0-50-16,0 25 15,49 0 1,-24-25-1,-1 25 1,-24-25 0</inkml:trace>
  <inkml:trace contextRef="#ctx0" brushRef="#br0" timeOffset="25401.64">23343 7145 0,'0'0'16,"0"-25"-16,25 25 16,0 0-1,0 25 1,0-25 0,-1 0-16,-24 24 15,25 26 1,-50 49-1,-24 0 1,49-49 15,25-50 1,-1 0-17,51-50 1,-1 26-1,-49-1-15</inkml:trace>
  <inkml:trace contextRef="#ctx0" brushRef="#br0" timeOffset="25542.83">23790 7343 0,'25'0'31</inkml:trace>
  <inkml:trace contextRef="#ctx0" brushRef="#br0" timeOffset="26150.89">24212 7020 0,'0'0'0,"-25"-24"15,0 24 1,0 0-16,-49 0 16,-1 24-1,51-24 16,-1 25 1,25 0-17,25 0 1,-25 25 0,0-1-1,0-24 1,0 0-1,24-25 32,1 0-47,-25-25 16,50 0 0,-1 0-1,-24 25 1,25 0-1,-25 25 1,-1 25 0,-24-25 15,-24 24-15,-1 1-1,-25-25-15,1-1 16,-26-24-1,26 25-15</inkml:trace>
  <inkml:trace contextRef="#ctx0" brushRef="#br0" timeOffset="31102.51">23616 6251 0,'0'0'0,"25"0"47,-50 25-16,0 25-15,1-1-16,-26 1 16,-24 0-16,-1 24 15,-49 50 1,0-49-1,50-1 1,49-74 0,0 25 15,50-50-15,0 0-16</inkml:trace>
  <inkml:trace contextRef="#ctx0" brushRef="#br0" timeOffset="31452.02">23517 6227 0,'0'0'0,"-25"0"31,0 0-15,1 24-16,-1 1 16,0 25-16,-99 24 31,-25 50-15,0 0-1,50-49 1,25-26-1,49-24 1,0 0 0,25-50-1,25-24 1</inkml:trace>
  <inkml:trace contextRef="#ctx0" brushRef="#br0" timeOffset="31801.83">23467 6152 0,'0'0'0,"25"-25"31,-25 1-15,-49 24-1,24 24 1,-50 51 0,-49 24-1,50-49-15,-50 74 16,0-25 0,25-25-1,24-24 1,50-50 15,50-50-15</inkml:trace>
  <inkml:trace contextRef="#ctx0" brushRef="#br0" timeOffset="32150.23">23343 6152 0,'0'0'16,"25"0"-1,-25-25-15,-25 25 16,-49 25 0,-25 50-1,-25 24 1,-25 0-1,0 25 1,50-49 0,24-26 15,51-49-15,24 25-1,0 0 32</inkml:trace>
  <inkml:trace contextRef="#ctx0" brushRef="#br0" timeOffset="32684.93">23244 6152 0,'-25'0'31,"25"-25"-31,-24 25 0,-1 0 15,-50 25 1,-24 25 0,-50 49 15,-24-25-15,24 1-1,49-25 1,51-26-1,49 1 1,-25-25 0,50 0-1</inkml:trace>
  <inkml:trace contextRef="#ctx0" brushRef="#br0" timeOffset="33045.82">23294 6028 0,'0'0'0,"25"0"16,-50-25-1,-25 50 1,-24 25 0,-26 24-1,-24 50 1,-24-25 0,48 1-1,26-51 1</inkml:trace>
  <inkml:trace contextRef="#ctx0" brushRef="#br0" timeOffset="35840.29">14983 6797 0,'-24'0'93,"-1"0"-77,0 25 0,0 0-1,0 0-15,1-1 16,24 1-16,-25 0 15,50 0 1,-1-25 15,51-25-15,24-25 0,-25 26-1,-49-1 1,-25 0-1,-25 25 1,1 0 0,-26 0-1,0 0 1,50 25 0,-49 0-1,49-1 48,-25-24 15,25 25-63,-25-25-15,25 25 79,0-50-64,0 0 1,-25 25-1,1 0 1,-1 0 31</inkml:trace>
  <inkml:trace contextRef="#ctx0" brushRef="#br0" timeOffset="51153.14">19126 6921 0,'0'0'0,"0"-25"16,50 25 0,-25 25 62,-1 0-78,1 0 15,0 0-15,25 24 16,-1 51 0,1-1-1,-25-50 1,-1-24 0,26-50 15,-25-24-16,24-26-15,76-98 32,-51 73-32,0 1 15,100-99 1,-124 123 0,-26 51-1,26 24 16</inkml:trace>
  <inkml:trace contextRef="#ctx0" brushRef="#br0" timeOffset="51618.81">19523 6574 0,'0'0'0,"-25"-25"15,0 25 32,50 25-31,0 0-1,0 0-15,-25 24 16,49 26 0,-49 24-1,25-50 1,0-49 0,25-24-1,74-51 1,49-98-1,1-1 17,-50 25-17,-49 75 1,-26 49 0</inkml:trace>
  <inkml:trace contextRef="#ctx0" brushRef="#br0" timeOffset="64070.9">11858 9749 0,'0'25'0,"-25"-25"31,50 0 63,0 0-94,24 0 16,-24 25-1,49-50 1,50 25 0,25 0-1,25-25 1,-25 25-1,24-25 1,-24 25 0,-25 0-1,25-24 1,-25 24 0,-25 0-1,-49 0-15,24 0 16,50 0-1,0 0 17,1 0-17,-1-25 1,0 25 0,-25 0-1,-25 0 1,25 0-1,25-25 1,1 25 0,23 0-1,-73 25-15,98-25 16,1 0 0,0 0-1,-1-25 1,1 25-1,24 0 17,1 0-17,-25 0 1,-1 0 0,-24 0-1,0 0 1,0 0-1,-75 0-15,75 0 16,49 0 0,1-25-1,-1 25 1,26 0 0,-26 0-1,25 0 1,1 0 15,-1-25-15,0 1-1,0 24 1,1 0 0,-125 0-16,99 0 15,1 0 1,24-25-1,-24 25 1,-26 0 0,26-25-1,-51 25 1,26 0 0,-25 0-1,-75 0 1,50 0 15,-49 0-31,24 0 16,-74 0-1,-25-25 1</inkml:trace>
  <inkml:trace contextRef="#ctx0" brushRef="#br0" timeOffset="67406.67">11758 10146 0,'0'-25'16,"25"50"-1,0-25 1,0 0 0,0 0-1,49 0 1,1 0 0,-1 0-1,-24 0-15,24 0 16,0 0-1,1 0 17,24 0-17,0 0 1,1 0 0,-1 0-1,-25 0 1,-24-25-1,24 25 1,50 0 0,-49 0-1,-1 0 1,1 0 0,24 0-1,-25 0 16,1 0-15,24 0 0,-25 0-1,1 0 1,-1 0 0,1 0-1,49 0 1,-75 0-1,1 0 1,-25 0 0,24 0-1,26 0 1,-26 0 0,1 0-1,-1 0 1,26 0 15,-1 0-15,1 0-1,-1 0 1,-24 0-16,24 0 16,1 0-1,-26-24 1,1 24-1,-1 0 1,26-25 0,-26 25-1,26 0 1,-1-25 0,-24 25-1,0 0 1,-1 0 15,50 0-15,1 0-1,-1 0 1,0-25 0,0 25-1,-24-25 1,-1 25-1,25 0 1,-49 0 0,24 0-1,1 0 1,-1 0 0,-49 0-16,49 0 15,1 0 1,-1 0-1,1 0 17,-1 0-17,-24 0 1,-1 0 0,-24 0-1,25 0 1,-1 0-1,1 0 1,24 0 0,26 0-1,-26 0 1,25 0 0,-24 0-1,24 0 1,-25 0 15,26 0-15,-1 0-1,0-24 1,-49 24 0,49 0-1,25 0 1,0 0-1,-25 0 1,-74 0 0,99 0-1,-25 0 1,-24 0 0,24 0-1,-49 0 1,24 0 15,25 0-15,-49-25-1,-1 25 1,1 0-16,74 0 16,-25 0-1,1 0 1,-1-25-1,0 25 1,25 0 0,-25 0-1,0-25 1,-24 25 0,24 0-1,-24 0 1,-1 0 15,-24-25-31,-1 25 16,26 0-1,-26 0 1,26 0 0,-26 0-1,1 0 1,-1 0-1,26-24 1,-1 24 0,1 0-1,24 0 1,-25-25 0,50 25-1,-49 0 1,-1 0 15,1-25-15,-1 25-1,-24 0 1,-1-25 0,-24 25-1,0 0 1,0 25-1,-50-25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24:57.4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3225 1612 0,'0'-24'31,"-25"24"31,0 24-62,-24 26 16,-1 0-16,0 24 16,-98 100-1,-1-25 1,25-50-1,74-74-15,25-1 16</inkml:trace>
  <inkml:trace contextRef="#ctx0" brushRef="#br0" timeOffset="282.5">2803 1612 0,'0'0'16,"25"-24"0,-25 48 15,0 26-15,0 0-16,50 49 15,-26 25 1,26 0-1,24-25 1,-24-49 0</inkml:trace>
  <inkml:trace contextRef="#ctx0" brushRef="#br0" timeOffset="499.92">2580 1960 0,'0'0'0,"-25"-50"31,50 50 0,25 0-15,-26 25-16,26-25 15,99 25 1,0-25 0</inkml:trace>
  <inkml:trace contextRef="#ctx0" brushRef="#br0" timeOffset="1368.55">4837 1389 0,'0'0'0,"-24"-99"15,24 49-15,-50 1 16,25 24 15,-49 25-15,-26 50-1,1 49 1,25 25 0,49 0-1,50 25 1,24-100 0,-24 1-16,50 49 15,-26-24 1,-49-1-1,-25 25 1,-49-49 0,-50-1 15,0-24-15,0-50-1,25-74 1,49 25-1,25-1 1,100 26 0</inkml:trace>
  <inkml:trace contextRef="#ctx0" brushRef="#br0" timeOffset="1832.79">5284 2208 0,'0'0'0,"25"-25"0,-25 0 16,0-24-1,-50-26 1,50 50-16,-74 25 15,-26 25 1,-24 74 0,50 25-1,49-24 1,25-51 0,50-49-1,24-24 1,1-51-1,-1-49 1,0 50 0,-49 74-1,0 74 17,-50 50-17,0 25 1,1-50-1</inkml:trace>
  <inkml:trace contextRef="#ctx0" brushRef="#br0" timeOffset="2634.34">5681 2059 0,'0'0'0,"0"25"15,0 0-15,0 49 16,-50 25 0,25-24-1,1-50 1,48-75 15,1 25-15,0-25-1,49-49 1,-24 25 0,0 74-1,-50 49 1,0 51 0,0-51-16,-25 26 15,25-50 1,49-25-1,26-75 1,49-24 0,-25 24-1,-74 51 1,0 48 15,-25 76-15,-50 73-1,25-24 1,25-50 0,-24-74-16,48 0 15,51-75 1,-1-123 0,25-1-1,-24 50 1,-1 25-1,-49 74 1,0 50 0,-50 24-1,0 75 17,-24 50-17,-1 25 1,0-75-16,-24 74 15,0-49 1,49-75 0,0-74-1</inkml:trace>
  <inkml:trace contextRef="#ctx0" brushRef="#br0" timeOffset="2866.03">6425 2456 0,'0'0'0,"124"-149"32,-99 124-32,49 0 15,-49 25-15,0 0 16,0 100 15,-50-1-15,0 0-1,0-74 1,25 0 0</inkml:trace>
  <inkml:trace contextRef="#ctx0" brushRef="#br0" timeOffset="3432.88">6921 2456 0,'0'0'0,"50"-25"32,-25 0-32,-1 1 0,76-76 15,-1-49 1,0-49 15,0 0-15,-74 73-1,0 101 1,-75 24 0,1 99-1,-51 50 1,1 74 0,99-124-16,-25 75 15,75-75 1,24-74-1,50-25 1,25-74 0,0-51-1,-50 26 1,-74 25 15,-25 99 0,0-1-15,-25 76 0,1-76-16,-1 51 15,25-1 1</inkml:trace>
  <inkml:trace contextRef="#ctx0" brushRef="#br0" timeOffset="3566.51">7913 1910 0,'0'0'0,"25"-99"32,-25 74-32,25 0 15</inkml:trace>
  <inkml:trace contextRef="#ctx0" brushRef="#br0" timeOffset="4249.68">8087 2084 0,'0'0'0,"-25"124"16,25-99-1,-25 24 1,1-49-1,48-25 1,-24-24 0,100-50-1,-26 74 1,-49 25 15,25 74-15,-26 1-1,26-26 1,74-49 0,0-25-1,0-49 1,-25-25 0,-74 24-1,-75 51 1,-49 48-1,74 1-15,1 25 16,24-1 0,24-24-1,1 25 1,0-1 15,-25 51-15,-25 49-1,-49 49 1,-25 25 0,-75 25-1,50-173 1,49-50 0,51-75-1,24-124 1,49-148-1,51 49 1,-26 174 0</inkml:trace>
  <inkml:trace contextRef="#ctx0" brushRef="#br0" timeOffset="5050.62">11659 2282 0,'0'0'0,"-25"0"0,1-25 15,-1 1 1,-50 24-1,-49 49 1,-24 26 0,24 24-1,99-49-15,0 24 32,50-24-17,49-50 1,75-50-1,0-74 1,-25-50 0,-25-49-1,0-25 1,-49 25 0,-50 123-1,25 100 1,-75 199-1,0 24 1,1 0 0,49-74-1,-25-74 1,25-50 0</inkml:trace>
  <inkml:trace contextRef="#ctx0" brushRef="#br0" timeOffset="5266.04">12081 2133 0,'0'0'15,"0"-24"1,0 48 15,-50 76-15,1 24-1,24-25 1,25-49 0</inkml:trace>
  <inkml:trace contextRef="#ctx0" brushRef="#br0" timeOffset="5399.68">12205 1935 0,'0'0'16,"25"-25"-16,-25 0 0,0 1 16,-25 24-1,0 0-15</inkml:trace>
  <inkml:trace contextRef="#ctx0" brushRef="#br0" timeOffset="5684.31">12379 2059 0,'0'0'0,"0"50"16,-25-26-16,25 51 31,74-1-15,-24-24-1,0-25 1,-50 0 0,-50 24-1,-49-49 1,-1 25 0,76-50-16</inkml:trace>
  <inkml:trace contextRef="#ctx0" brushRef="#br0" timeOffset="6251.02">13272 1786 0,'25'0'16,"-50"0"-16,50-25 0,-25 50 31,-25 0-31,0 25 16,-25 98-1,1 1 1,49-74-16,0 49 16,0-99-1,24-1 1,26-48-1,-25-26 17,-25-25-32,0 1 31,0 49-15,50 0-1,24 25 1,25 25-1,-49 50 1,-25 24 0,-1-25-1,-24-49 1,25-25 0,25-99-1,24 0 1,1-1-1,-26 26 1,-24 49 0</inkml:trace>
  <inkml:trace contextRef="#ctx0" brushRef="#br0" timeOffset="6768.85">14165 2158 0,'0'0'0,"49"0"15,-24 25 1,0-25 0,25-50-1,49 1 1,-25-50 0,25-50-1,-49 25 1,-50 49-1,-25 100 17,0 25-17,-49 123-15,24 75 32,50-198-17,25 0-15,0-26 16,74-24-1,50-24 1,-25-1 0,-49 25-1,-51 74 1,-98 1 0,24-50-16,-24-1 15,-50 26 1,49-50-1,51-25 1,24-49 0,99-50-1</inkml:trace>
  <inkml:trace contextRef="#ctx0" brushRef="#br0" timeOffset="7318.73">15132 2084 0,'0'25'0,"0"-50"0,25 74 16,-50 1 0,0 49-1,25-24 1,25-50 0,25-25-16,-25 0 15,99-75 1,-75 1 15,-24-26-15,0 76-16,-50 73 47,0 50-32,25 26 1,75-76-1,-1-24 1,50-75 0,75-99-1,-125-49 1,0-75 0,-24 99-1,-50 100 1,-25 99 15,25 24-31,-49 125 16,-26 0-1,26 24 17,24-99-32,0-24 15,0-25-15</inkml:trace>
  <inkml:trace contextRef="#ctx0" brushRef="#br0" timeOffset="8002.55">15777 2406 0,'25'-24'16,"-50"48"-16,149-173 16,-74 25-1,-1 50 1,26 24 0,-25 26-1,24 48 1,-74 76 15,25-26-31,-50 0 0,25 26 16,50-51 15,49-49-15,-25-24-1,-24-26-15,74-49 16,-50 24-1,-99 75 17,-24 75-17,-1-1 1,50-24-16,0-25 16,0-1-16,25-24 15,0 0 1,49-49-1,26-51 1,-1-24 15,-74 124 1,-25 75-17,24-26 1,26 1-1,0-25 1,24-50 0,-49 0-16,24 0 15,26-24 1,-1 24 0,-24 25-1,-25 25 16,-1 0-31,1 24 16,-25-24 0</inkml:trace>
  <inkml:trace contextRef="#ctx0" brushRef="#br0" timeOffset="9000.69">19275 1861 0,'0'0'0,"0"-25"16,-25 25-16,25-25 16,-25 25-1,-49 0 1,-50 74-1,25 26 1,74-51 0,25 1-16,50 24 31,98-74-15,-48-49-1,-26-26 1,-49-49-1,-25 25 1,0 49 0,-50 50-1,25 50 1,25 24 0,124-24-1,224-25 1,-100-75-1,-149 25 1,0 1-16,25-100 16,-99-50 15,-50 75-15,0 74-1,-24 25 1,-50 99-1,-1 25 1,76 75 0,-1-1-1,25 0 1,0 125 0,0-125-1,-25-24 1,0-50-1,0-49 1,-24-75 0</inkml:trace>
  <inkml:trace contextRef="#ctx0" brushRef="#br0" timeOffset="9200.82">19746 2580 0,'0'-25'0,"0"50"0,-24-50 16,24 0-16,0 1 15,49-1 17,1 25-32,123 0 15,-98 0 1</inkml:trace>
  <inkml:trace contextRef="#ctx0" brushRef="#br0" timeOffset="11767.69">21855 1687 0,'0'0'0,"25"-25"32,-25 0-1,0 75-15,0 0-16,-25-1 15,-25 125 1,1-1-1,-1-24 1,25-49 0,25-76-16</inkml:trace>
  <inkml:trace contextRef="#ctx0" brushRef="#br0" timeOffset="12500.46">21632 2158 0,'0'-25'0,"24"1"31,1-1-31,50 0 16,-1 0-16,1 0 15,98-49 1,-98 24-16,24-24 15,-50 0 1,-49 49 0,25 25 15,-50 74-15,1 50-1,-26 25 1,0-25-1,26-25 1,24-74 0,24-75 15,26-49-15,24 0-1,1 49 1,-1 50-1,-49 50 1,0 49 0,0-24-1,24-26 17,26-24-17,24-50 1,-25-49-1,1-25 1,-50 24-16,-1-24 16,-24 74-1,-74 50 1,-25 49 0,24 50-1,75 0 1,75-24-1,123-51 1,-74-24 0</inkml:trace>
  <inkml:trace contextRef="#ctx0" brushRef="#br0" timeOffset="12800.3">24857 1662 0,'0'0'15,"0"-25"-15,0 0 0,-25 25 16,0 25-1,25 0 1,-25 99 0,25-49-16,-25 98 15,25-49 17,25-49-32</inkml:trace>
  <inkml:trace contextRef="#ctx0" brushRef="#br0" timeOffset="13133.83">24733 1836 0,'0'0'0,"0"-75"0,0 1 16,24-25 0,1 24-1,50 50 1,-51 25-16,100 50 15,-24 24 1,-26 75 0,-49 0-1,-50 0 17,-74-50-17,-50-24 1,-25-51-1,75 1 1,50-50 0,49 1-16</inkml:trace>
  <inkml:trace contextRef="#ctx0" brushRef="#br0" timeOffset="13350.17">25353 1985 0,'0'0'0,"0"24"63,0 1-63,0 25 16,-25-25-1,25 49 1,25-24-1,-25-26-15</inkml:trace>
  <inkml:trace contextRef="#ctx0" brushRef="#br0" timeOffset="13499.57">25427 1687 0,'0'0'0,"0"-75"15,0 51 1</inkml:trace>
  <inkml:trace contextRef="#ctx0" brushRef="#br0" timeOffset="13850.34">26196 1637 0,'0'-74'31,"-49"49"-31,24 0 16,-50 25 0,1 50-1,24-1 1,1 76-1,24-1 1,-25 0 0,25-50-16,1 50 31,-1 0-15,0 25-1,0-50 1,0-24-1,-49-51 1</inkml:trace>
  <inkml:trace contextRef="#ctx0" brushRef="#br0" timeOffset="14000.84">25477 2282 0,'0'0'0,"0"-49"15,25 24-15,24-25 16,75 1 0</inkml:trace>
  <inkml:trace contextRef="#ctx0" brushRef="#br0" timeOffset="14333.46">26667 1761 0,'0'0'0,"0"-24"0,0-1 32,-24 0-17,-26 25 1,0 0-16,-24 99 16,24 0-1,1 50 1,-1 0-1,50-25 1,-25 25 0,25-25 15,-24-25-15,-26-24-1,-24-51 1,-26-24-16</inkml:trace>
  <inkml:trace contextRef="#ctx0" brushRef="#br0" timeOffset="14517.52">25898 2357 0,'0'0'15,"25"-50"1,-25 25-16,75-24 15,49-1 1,25 0 0,-75 50-1</inkml:trace>
  <inkml:trace contextRef="#ctx0" brushRef="#br0" timeOffset="14866.88">26667 2183 0,'0'0'0,"0"25"32,75-25-17,24 0 1,0-25 0,-49-25-1,-25 1 1,-75-1-1,-24 1 1,-25 73 0,49 1-16,-25 25 15,51 49 17,48 0-17,26-24 1,49-26-1,-24-24 1,-50-25-16</inkml:trace>
  <inkml:trace contextRef="#ctx0" brushRef="#br0" timeOffset="15150.45">27337 2059 0,'0'0'0,"25"-25"16,25 25-1,-26 50 1,-48 49 0,-26-25-1,25-24 17,25-50-1,75-74-16,74-50 1,-25 24 0,-50 26-1,0 49-15</inkml:trace>
  <inkml:trace contextRef="#ctx0" brushRef="#br0" timeOffset="15968.17">27858 2183 0,'0'0'0,"25"0"0,0 0 16,0 0-16,49-25 15,-24-24 17,-50-26-17,0 26 1,-75 49-1,26 24-15,-51 51 16,26 24 0,49-25-1,25 1 1,50-25 0,24-50-1,50-25 1,-49-50-1,24 1 1,0-25 0,-74 74 15,25 50-15,-75 49-1,0 0 1,25-24-1,25-25 1,24-25 0,1-25-1,49-49 1,0-1 0,-24 26-1,-75 98 16,-25 50-15,0-49-16,25 25 16,25-51 15,0-24-15,49-49-1,1-1 1,-1-49-1,-24 49 1,-100 50 15,0 50-15,26 49 0,-1-24-1,25-51-15,99 1 16,25-25-1</inkml:trace>
  <inkml:trace contextRef="#ctx0" brushRef="#br0" timeOffset="16284.23">29495 2357 0,'0'0'0,"50"-50"31,-25 25-31,0 0 16,24-24 0,-24-26-1,0 51-15,-25-1 16,-74 25 0,-26 25-1,26 49 1,49 0-1,25 26 1,99-51 0,25-24-1,-49-25 1</inkml:trace>
  <inkml:trace contextRef="#ctx0" brushRef="#br0" timeOffset="17683.83">4788 3845 0,'0'-25'15,"0"50"-15,0-74 0,-25 49 16,25-25-16,-25 25 16,0-25-1,-49 50 1,-25 24-1,-1 75 1,26 25 0,49-25-1,50-49 17,0-75-32,99 0 15,0-75 1,-50 1-1,-74-50 1,-49 25 0,-26 49-1,1 50 1,49 0 0,50 0-1</inkml:trace>
  <inkml:trace contextRef="#ctx0" brushRef="#br0" timeOffset="18000.16">5209 3721 0,'0'0'15,"75"-74"-15,-1 24 32,-74 25-17,-49 0 1,-51 75-1,1 24 1,25 26 0,24 73-1,1 1 1,-1 49 0,25-49-1,0-75-15,-24 25 16,24 0-1,0-49 1,0-51 0</inkml:trace>
  <inkml:trace contextRef="#ctx0" brushRef="#br0" timeOffset="18183.54">4564 4639 0,'0'0'15,"0"-25"-15,0 0 16,25 1 0,0-1-1,25 25 1,24-25-16,125-25 16,-51 1-1</inkml:trace>
  <inkml:trace contextRef="#ctx0" brushRef="#br0" timeOffset="19734.15">7144 4515 0,'0'-25'0,"0"50"46,-24 0-30,24 24-16,-25 26 16,0-1-16,-25 75 15,26-25 17,-1-124-17,25-25 1,49-74-1,-24 25-15,0-100 16,0-24 0,0-26-1,-25 75 1,24 75 0,-24 198 15,50 50-16,-25-25 1,0-75 0,24-74 15,1-50-15,-1 1-16,51-100 15,-26-25 1,-24 50-1,-25 99 1,-1 75 0,-48 124-1,24 49 1,-25-49 0,0-26-1,25-73 1,25-50-1,0-50-15</inkml:trace>
  <inkml:trace contextRef="#ctx0" brushRef="#br0" timeOffset="20384.04">8013 4565 0,'0'0'0,"24"0"31,1-25-31,0-25 16,0 25-1,24-49 1,-24-1 0,-25 26-1,-49 74 1,-26 49-1,1 25 1,49 25 0,25-49-1,74-26 17,75-24-17,50-50 1,-1-24-1,-24-1 1,-75-49 0,-74 25-1,-25 49-15,-50 0 16,-49 25 0,0 74-1,24 1 1,75-26-1,25 1 1,74-50 0,25-50-1,-24-24 17,-26 49-17,-49 25 1,0 75-1,0-1 1,-25-24 0,0-26-1</inkml:trace>
  <inkml:trace contextRef="#ctx0" brushRef="#br0" timeOffset="20734.16">9352 4391 0,'0'0'0,"25"-25"16,-25 75-1,0-25 1,0 74 0,-25-25-1,25-49 1,0 0-1,50-100 1,24-24 0,1 0-1,-26 74 1,-24 25 0,-25 75-1,25 24 1,-25 25-1,25-75-15</inkml:trace>
  <inkml:trace contextRef="#ctx0" brushRef="#br0" timeOffset="21034.19">10171 4192 0,'0'0'0,"25"-24"16,-75 24-1,0 49 1,-24 26 0,49 24-1,100-25 1,24-24 0,0 24-1,-124-49 16,-74-25-15,0 0 0,24 0-1,75-25 1</inkml:trace>
  <inkml:trace contextRef="#ctx0" brushRef="#br0" timeOffset="21351.71">10543 4391 0,'0'0'0,"25"0"32,-25 25-17,25 0 1,-25-1-16,24 1 15,51 0 1,-1-25 0,1-50 15,-51-24-15,-24 24-1,0 25 1,-24 1-1,-26 24 1</inkml:trace>
  <inkml:trace contextRef="#ctx0" brushRef="#br0" timeOffset="21634.21">10791 4738 0,'0'0'15,"0"25"17,0 0-32,25-25 15,0 0 17,-1 0-17,-24-25 1,25 0-1,-25 0 1,-25-24 0,-74 49-1</inkml:trace>
  <inkml:trace contextRef="#ctx0" brushRef="#br0" timeOffset="22134.23">4862 5110 0,'0'0'0,"0"25"31,25-25-31,74 25 16,149 0-1,149 0 17,223-1-17,149 1 1,0-50-1,-99 1 1,-223-1 0,-224 25-16</inkml:trace>
  <inkml:trace contextRef="#ctx0" brushRef="#br0" timeOffset="23521.23">6425 3473 0,'0'0'0,"-25"0"31,25-25 16,25 25-31,25 25-16,-1-25 15,26 25-15,-1 0 16,149 24-1,50-24 1,25 25 0,74-1-1,25-24 1,-25 25 0,50-25-1,-1-1 1,-24 26-1,-25-25 1,-198 0-16,223 24 16,0-24 15,74 0-15,25 0-1,1-1 1,-1 26-1,25-25 1,0 0 0,0 24-1,-1-24 1,-48 25 0,173-1-1,-223 1 1,-50-25-1,25 0 1,-25-1 0,-25 1 15,0 0-15,-24 0-1,24 0 1,0-25-1,1 24 1,24 1 0,198 25-1,-198-25 1,0-25 0,-173 24-1,272-24 1,-24 25-1,-75 0 1,0 0 0,-198 0 15,198-25-15,-99 0-1,198 24 1,-248 1-16,-49-25 15,198 25 1,-50-25 0,26 25-1,-51 0 1,-24-25 0,0 24-1,-25-24 1,-24 0-1,-51 0 1,-49-24 15,-74 24-15</inkml:trace>
  <inkml:trace contextRef="#ctx0" brushRef="#br0" timeOffset="33018.16">5110 7517 0,'0'0'0,"0"-25"47,-25 25-31,25 49 0,-49 1-16,-100 149 15,-25 24 1,1-74-1,73-25 1</inkml:trace>
  <inkml:trace contextRef="#ctx0" brushRef="#br0" timeOffset="33268.83">4887 7517 0,'0'0'0,"0"-25"16,-25 25 15,25 25-31,-25 24 16,25 75-1,25 0 1,25 0-1,-1-24 1,-24-51 0,-25-24-1</inkml:trace>
  <inkml:trace contextRef="#ctx0" brushRef="#br0" timeOffset="33485.26">4515 7889 0,'0'0'0,"-25"-25"16,50 25 15,24 0-15,100 25-1,25-25 1,0 25-1,-100-25 1</inkml:trace>
  <inkml:trace contextRef="#ctx0" brushRef="#br0" timeOffset="34301.87">6673 7566 0,'0'0'15,"0"-25"1,0 1 15,0-1 16,0 0 0,0 0-47,0 50 31,0 0-15,0 49-16,-25 75 15,-24 50 1,-1-51 0,0-48 15,50-51-15,-24-49-16</inkml:trace>
  <inkml:trace contextRef="#ctx0" brushRef="#br0" timeOffset="34552.06">6351 7566 0,'0'0'0,"0"-49"31,0 24 0,49 0-31,26 0 16,24-24-16,149-51 16,-50 1 15,-148 99-31,0-25 16,-50 50-1</inkml:trace>
  <inkml:trace contextRef="#ctx0" brushRef="#br0" timeOffset="35068.68">7095 7790 0,'0'0'0,"25"-25"31,-50 50-16,25 74 1,-25 25 0,50-50-1,0-49 17,49-50-17,25-49 1,-49-1-1,-1-24 1,-24 74 0,-25 50-1,0 50 1,25 24 0,-25-74-16,50-1 15,24-24 1,1-49-1,-26-75 1,-24-25 15,0-25-15,-50 50 0,-25 75-1,50 24-15</inkml:trace>
  <inkml:trace contextRef="#ctx0" brushRef="#br0" timeOffset="38135.94">8137 7616 0,'0'0'0,"24"0"16,-24-25 31,-24 75-32,-1-1-15,0 1 16,0 24-16,-24 50 15,49-49 1,74-50 0,25-50 15,1-25-15,-26-49-1,-74 0 1,-25-25-1,-49 49 1,24 75-16,-24-25 16,24 50-1</inkml:trace>
  <inkml:trace contextRef="#ctx0" brushRef="#br0" timeOffset="38768.25">10345 7690 0,'0'0'0,"-25"0"16,0 0-1,25 25 17,-25 0-32,25 25 15,-25 74 1,0 24 0,25 51-1,-24-1 1,-1-49-1,25-74 1,0-125 31,0 0-31,0-148-1,49-75 1,-24 0-1,0 50 1,25 74 0,-1 75-1,51 49 1,-51 25-16,1 25 16,24 74-1,-49-25-15,-25 25 16,0 26-16,-99 73 15,24-74 1,1-74 15,49-26-31</inkml:trace>
  <inkml:trace contextRef="#ctx0" brushRef="#br0" timeOffset="39086">10915 7914 0,'0'0'0,"0"24"31,-25 1-15,0 25-16,1 24 16,48-24-1,76-25 1,24-50-1,-50-50 1,-24 1 0,-100-25 15,1 24-15,-26 51-1,75-26 1,25 50-16</inkml:trace>
  <inkml:trace contextRef="#ctx0" brushRef="#br0" timeOffset="39518.92">11312 7790 0,'0'0'0,"50"0"15,-26 24 1,1 26 0,-25 49-1,25 25 1,0 25-1,-25 25 1,0-50 15,-25-50-15,0-123 15,25-1-31,0-124 16,25-99-1,49 25 1,-24 50 0,24 99-1,1 24 1,-26 75 0,1 50-1,-25 99 1,-75 49-1,-24 1 1,24-100 15</inkml:trace>
  <inkml:trace contextRef="#ctx0" brushRef="#br0" timeOffset="40651.69">12106 7814 0,'-25'25'31,"25"0"-31,0 25 16,-25-1-16,50-24 16,25 25-1,24-50 1,-24 0-16,24-75 15,-49 1 1,0-25 15,-1 49-15,-48 100 15,48 74-15,1-25-1,50-50 1,24-49 0,25-24-1,-74-26-15,49-99 16,-74 50 0,-1-224-1,-24 199 1,25 25-1,-74 124 1,-1 49 15,25 100-15,25 49 0,50-24-1,99-100 1,74-49-1,75-125 1,-174-49 0,-75 0-1,-98 50 1,-75 98 0,0 51-1,99 49 1,25-25-1,74-49 1,25-50 15,1-75-15,-26-98 0,-74 123-1,25 0-15,-25 75 31,0 99-15,25-24 0,24-1-1,26-50 1,49-49 0,0-74-1,25-100 1,-25-99-1,-50 25 1,-49 75 0,0 148-1,-100 50 17,26 99-17,24 49 1,0 51-1,0-26 1,25-49 0,0-75-1</inkml:trace>
  <inkml:trace contextRef="#ctx0" brushRef="#br0" timeOffset="41485.49">14338 7938 0,'0'-74'0,"0"148"0,0-222 16,25 73-16,-25-24 15,25 24 1,49 51 15,-24 24-15,24 74 0,-49 50-1,-50 50 1,1-50-1,73-75 1,75-73 0,100-26-1,24-148 1,-199 98 0,-24 75-1,-124 50 1,24 25-1,1 49 1,74 0 15,0-49-15,50-25 0,24-25-1,-24-25 1,-1 0-1,1-49-15,0-25 16,49-75 0,-50 124-1,-49 125 1,25 49 0,0 0-1,25-50 1,49-49-1,50-50 1,-25-49 15,0-100-15,-75 25 0,-24 100-16,-25-1 15,-25 100 16,1 49-15,48 25 0,1-25-1,0 0 1,-50-24 0,-24-26-1,-51-49 1,-24 0-1,25-24-15</inkml:trace>
  <inkml:trace contextRef="#ctx0" brushRef="#br0" timeOffset="42137.33">4862 9724 0,'0'0'0,"25"-24"15,-25 48 32,-50 26-31,26 25-16,-26-26 15,-24 50-15,-26 25 16,51-49 0,49-50-1</inkml:trace>
  <inkml:trace contextRef="#ctx0" brushRef="#br0" timeOffset="42369.8">4639 9774 0,'0'0'0,"25"-50"0,0-24 16,-1 99 31,-24 49-31,0-24-1,25 49-15,0 50 16,0-25-1,0-74 1</inkml:trace>
  <inkml:trace contextRef="#ctx0" brushRef="#br0" timeOffset="42569.07">4589 9873 0,'0'0'0,"-25"-24"15,1 24 1,-1 0 0,25 49-1,74 1 1,75-1 0,50-24-1,-100 0-15</inkml:trace>
  <inkml:trace contextRef="#ctx0" brushRef="#br0" timeOffset="50018.88">6847 10047 0,'0'-25'16,"0"0"62,0 50-78,0 0 16,0 25-16,0-1 15,0 75 1,25-49-1,49-51 1,50-48 0,0-51-1,-50-24 1,-24-50 0,-25 0-1,-25 75-15,0 49 16,0 124 15,25 50 0,49-50-15,25-49 0,-24-50-1,24-99 1,-25-25-1,-24-25 1,-50 0 0,25 75-1,-50 98 1,25 100 0,25 50-1,-25 0 1,25-25-1,-25-25 1,24-50 15</inkml:trace>
  <inkml:trace contextRef="#ctx0" brushRef="#br0" timeOffset="50401.86">8186 10320 0,'0'25'78,"0"-1"-62,0 26-16,0 0 15,25 24-15,-25-24 16,0 74-1,0-25 1,0-25 0</inkml:trace>
  <inkml:trace contextRef="#ctx0" brushRef="#br0" timeOffset="51386.47">11287 9873 0,'0'0'0,"25"-49"15,-25 24 32,-25 25-31,25 25-1,-74 74 1,49-25-16,0 150 16,0-26-1,25 1 1,75-75-1,24-50 1,25-74 0,-25-50-1</inkml:trace>
  <inkml:trace contextRef="#ctx0" brushRef="#br0" timeOffset="51670.71">12131 10146 0,'-25'-25'15,"25"50"16,-25 25-15,25-1-16,0 26 16,-25 24-1,25-24 1,0-51 0</inkml:trace>
  <inkml:trace contextRef="#ctx0" brushRef="#br0" timeOffset="51952.96">12379 10196 0,'0'0'15,"0"-25"-15,0 50 32,-50 24-17,25 26 1,25-1-1,75-24 1,-1 0 0,-24-26-1,-100 1 1,-49 0 0,-25-25-1,74-25 1</inkml:trace>
  <inkml:trace contextRef="#ctx0" brushRef="#br0" timeOffset="52219.76">12701 10097 0,'75'-50'31,"-75"25"-31,0 50 15,0 49 1,-25 75 0,25 0-1,49-25 1,26-25 0,24-74-1,0-25 1,-49 0-1</inkml:trace>
  <inkml:trace contextRef="#ctx0" brushRef="#br0" timeOffset="52386.83">12924 10320 0,'-24'0'16,"48"0"-16,-98-25 15,74 0 1,25 0-1,24 25 1,125-49 0,-75 49-16</inkml:trace>
  <inkml:trace contextRef="#ctx0" brushRef="#br0" timeOffset="52887.12">14512 10394 0,'0'0'0,"0"25"32,-25 0-32,25 0 15,0 74 1,0 50-1,0 0 1,-25-50 0,1-50-1,-1-49 1,25-74 0,25 0-16,-1-125 15,1-49 1,25-25-1,-1 75 17,1 99-17,25 74 1,-1 74 0,0 75-1,-74 25 1,-74 25-1,0-50 1,49-99 0,74-25-1</inkml:trace>
  <inkml:trace contextRef="#ctx0" brushRef="#br0" timeOffset="53636.79">15207 10221 0,'0'0'0,"24"0"15,-73 24 17,-26 26-17,51 49 1,73-49 0,50-25-1,26-75 1,-101 0-1,-24-24 1,-74 24 0,49 26-1,25-1 1,0 25 0,75 0-1,49 0 1,0-25-1,-50-25 17,-24 50-17,-26 0 1,-24 25-16,0 50 16,25 24-1,-25 50 1,0 0-1,-25-1 1,-24-73 0,49-50-1,-25-75 1,25-74 0,25-99-1,49-50 1,25 50-1,-24 74 17,49 74-17,-74 75 1,24 75 0,-74 74-1,-50 49 1,-49-74-1,99-50 1,50-74 0,-1 0-16</inkml:trace>
  <inkml:trace contextRef="#ctx0" brushRef="#br0" timeOffset="54704.68">16472 10121 0,'25'-24'15,"-50"48"-15,50-73 16,-50 98-1,25 26 17,25-26-17,74-49 1,-25 0 0,1-49-1,-50-1 1,-1-24-1,-24 49 1,-24 75 15,24-26-31,0 51 16,24-1 0,26-49-1,24-25 1,-24-50-1,0-98 1,24-76 15,-24 1-15,-26 74 0,-48 149-1,-26 124 1,0 75-1,50-1 1,50-49 0,99-75-1,24-74 1,1-49 0,-99-50-1,-75-1 1,-50 76-1,-74 48 17,49 51-17,51-1 1,24-49-16,49 25 16,51-50-1,-26-50 1,0-49-1,-49 24 1,-25 26 0,0 98 15,0 26-15,25 24-1,25-25 1,24-49-1,-24-25 1,49-25 0,0-24-1,0-125 1,50-49 0,-74 0-1,-51 99 1,1 99-1,-74 25 1,-1 99 0,25 50-1,0 74 1,1-24 0,24-100-16,0 50 15,-25-75 1</inkml:trace>
  <inkml:trace contextRef="#ctx0" brushRef="#br0" timeOffset="55237.26">18258 10171 0,'0'0'0,"0"-50"16,0-24-1,50 0 1,24 24-1,0 25 1,-49 50 0,0 25-16,-25 98 15,-25 1 1,25-74 0,50-51-1,49-73 1,25-26-1,-50-24 17,-24 25-17,-50 123 17,0 51-17,25-51 1,0-24-16,74-75 31,0-24-15,-74 49-1,0-24 1,0 49 0,-1 0-1,1 49 1,0 26-1,-25-51 1</inkml:trace>
  <inkml:trace contextRef="#ctx0" brushRef="#br0" timeOffset="55570.82">19597 9452 0,'0'0'0,"0"-25"0,25 50 31,-25-1-15,0 1-16,25 50 16,0 49-1,25 25 1,-1-1-1,-49-73-15,25 98 32,-75 26-17,-99-50 1,1-50 0,48-49-1,1-50 1</inkml:trace>
  <inkml:trace contextRef="#ctx0" brushRef="#br0" timeOffset="56287.73">4961 12106 0,'0'0'0,"25"0"31,-25 25 0,-25 0-15,1 24-16,-51 75 15,26 0 17,24-24-17,0-76 1,25 1-16,-25-25 16</inkml:trace>
  <inkml:trace contextRef="#ctx0" brushRef="#br0" timeOffset="56520.11">4763 12106 0,'0'0'0,"0"-50"16,25 26-1,24 48 32,1 1-47,24 99 16,1 0-1,-26-49 1,1-1 0,-50-24-1</inkml:trace>
  <inkml:trace contextRef="#ctx0" brushRef="#br0" timeOffset="56720.58">4837 12230 0,'0'0'0,"-74"-50"31,49 50-15,75 0 0,-1 0-16,100 50 15,25-25 1,-1 0-1</inkml:trace>
  <inkml:trace contextRef="#ctx0" brushRef="#br0" timeOffset="60126.93">7318 12205 0,'0'-49'32,"0"73"15,-25 1-47,25 25 15,-25-1-15,25 26 16,-49-26-16,24 76 31,0-51-15,25-24-1,50-26 1,24-24 0,25-49-1,-24-1 1,-1-49-1,-24 0 1,-50-25 0,0 74-16,-50-24 15,-24-1 1,-1 50 0,26 1-1,24 24 1,0 0 15,75-25 0,99 0-15,49 0 0,-24-24-1,-100 49-15,1-25 16,-51 0-1</inkml:trace>
  <inkml:trace contextRef="#ctx0" brushRef="#br0" timeOffset="60636.54">8037 12602 0,'0'25'16,"0"0"47,0 0-48,0-1-15,-24 26 16,24 24-16,0-24 15,0 49 1,0-24 0</inkml:trace>
  <inkml:trace contextRef="#ctx0" brushRef="#br0" timeOffset="61120.42">8434 11734 0,'0'0'0,"25"-25"31,-25 50 0,25 0-31,-25 49 32,25 1-17,-25-26 1,0-24 0,49-50-1,-24 0 1,99-24-1,0-26 1,-74 51-16</inkml:trace>
  <inkml:trace contextRef="#ctx0" brushRef="#br0" timeOffset="62120.42">11610 12156 0,'0'0'0,"-25"-25"16,25 0 15,-25 25-15,-25 74-1,1 50 1,-1 100 0,50-26-1,0-123-15,99 73 16,50-73-1,50-26 1,-26-49 0</inkml:trace>
  <inkml:trace contextRef="#ctx0" brushRef="#br0" timeOffset="62403.77">12478 12379 0,'0'0'0,"-25"-25"32,25 50-17,-25 0 1,25 74-1,0 25 1,0-25 0,0-24-1,0-51-15</inkml:trace>
  <inkml:trace contextRef="#ctx0" brushRef="#br0" timeOffset="62687.67">12825 12354 0,'0'0'0,"0"-25"0,25 50 31,-50 25-15,25 49-1,50-25 1,24 1-1,-24-26 1,-50-24 0,-50 25-1,-74-50 1,25 0 0,49 0-16,50-25 15</inkml:trace>
  <inkml:trace contextRef="#ctx0" brushRef="#br0" timeOffset="62921.05">13445 12230 0,'0'0'0,"25"0"0,0 0 31,-25 25-15,-50 74-1,26 50 1,24-75-16,49 50 16,75-74-1,0-25 1,-25-50 0</inkml:trace>
  <inkml:trace contextRef="#ctx0" brushRef="#br0" timeOffset="63088.24">13545 12528 0,'0'0'15,"-50"0"1,25 0 0,75-25-1,49 0 1,0 0-16</inkml:trace>
  <inkml:trace contextRef="#ctx0" brushRef="#br0" timeOffset="63620.64">14735 12428 0,'25'0'16,"-50"25"15,50 0-31,-25 50 16,25 49-1,0 49 1,-25 1-1,-25-50 1,0-74 0,0-26-1,1-73 1,-1-75 0,50-75-1,24-74 1,-24 149-16,49-99 15,1 99 17,-1 74-17,1 26 1,-1 73 0,-49 75-1,-75 50 1,-24 0-1,-25-75 1,99-74 0</inkml:trace>
  <inkml:trace contextRef="#ctx0" brushRef="#br0" timeOffset="63920.84">15529 12503 0,'0'-25'32,"-25"25"-32,1 25 15,-1 0 1,25 49 0,25 25-1,74-74 1,0 0-1,-25-50 1,-49 0-16,-25-49 16,-49-50-1,-51 0 1,-73 49 0</inkml:trace>
  <inkml:trace contextRef="#ctx0" brushRef="#br0" timeOffset="64604.68">16075 12528 0,'0'-25'16,"-25"50"0,25 0-16,0 24 15,-25 1-15,25 24 16,-25 125 0,-24-26-1,49-49 1,-25-74-1,25-75 1,0 0 0,25-99-1,-25-74 1,25-25 0,-1-26-1,26 101 1,0 98-1,24-24 1,25 49 0,1 50-1,-51 74 1,-24 25 0,-50 50-1,-74-75 1,49-50-1,26-49 1</inkml:trace>
  <inkml:trace contextRef="#ctx0" brushRef="#br0" timeOffset="65722.71">16745 12478 0,'0'0'0,"0"-25"15,0 50 1,0 25 0,0-1-1,25 1 1,24-25 0,26-50-1,-1-25 1,-24-49-1,-50 0 1,24 74-16,-24 50 31,0 49-15,50 50 0,24-49-1,1-50 1,-1-25-1,1-75 17,-51-49-17,26-50 1,-25-49 0,0 99-1,-25 99-15,-25 50 16,-50 74-1,26 50 1,49 50 0,49-50-1,51-50 1,98-74 0,1-50-1,-26-74 1,-73-26 15,-76 26-15,-48 74-16,-76 25 15,-24 75 1,75 49 0,49-50-1,49-49 1,50-25-1,1-49 1,-51-26 0,-24 25-1,-25 26 1,0 48 0,0 51-1,25-25-15,25 49 31,49-74-15,25-25 0,-25-25-1,0-74 1,-74 24 0,0 1-1,49-249 1,-24 150-1,-50 98 1,25 125 0,-50 74-1,25 74 1,-50 50 0,25-49-1,1-75 16,-1-124-31</inkml:trace>
  <inkml:trace contextRef="#ctx0" brushRef="#br0" timeOffset="66137.67">18928 12577 0,'0'0'0,"25"-49"16,-1-26-1,1 26 1,25 24-1,-25 25-15,49 0 16,-24 49 0,-26 26-1,-24-25 1,25-26 0,50-24-1,-1-74 1,-24 24 15,-1 25-15,-24 25-1,0 25 1,0 25 0,49-25-1,1-25 1,-1-25-1,-24-50 1,49-24 0,-74 25-16</inkml:trace>
  <inkml:trace contextRef="#ctx0" brushRef="#br0" timeOffset="66388.36">20292 11585 0,'-25'0'0,"50"0"15,-75 0 1,26 50 0,24-26-16,0 101 15,24 48 1,76 50 0,-1 75-1,-49 0 1,-50-25-1,-124-100 1,-100-49 0,75-99-16</inkml:trace>
  <inkml:trace contextRef="#ctx0" brushRef="#br0" timeOffset="67170.64">4887 14463 0,'0'0'0,"25"0"16,-25-25 0,0 0-1,0 50 1,-25 25-1,-74 98 1,-50 51 0,50-50-1,49-75 1</inkml:trace>
  <inkml:trace contextRef="#ctx0" brushRef="#br0" timeOffset="67387.7">4564 14562 0,'0'0'0,"50"-99"15,-50 74 1,25 25 0,0 50-1,24 49 1,26 50-1,-26-1 1,1-48 0,-50-51-1</inkml:trace>
  <inkml:trace contextRef="#ctx0" brushRef="#br0" timeOffset="67587.39">4589 14760 0,'0'0'16,"-25"-49"0,25 24-1,25 25 1,25 0 0,99 50-1,49-1 1,-74-24-16</inkml:trace>
  <inkml:trace contextRef="#ctx0" brushRef="#br0" timeOffset="68537.63">6400 14587 0,'0'0'0,"25"-25"31,-25 0-31,25 50 31,0 25-15,24 74-1,26 0 1,-26-50 0,26-49-1,-1-75 1,-24-24 0,-1-50-1,-24-25 1,0 0-1,-25 50 17,-25 99-17,25 25-15,-25 99 16,1 99 0,48-49-1,1-100 1,0-49-1,49-50 1,1-49 0,-1-75-1,-24-74 1,-1 49 0,-49 99-1,25 125 1,-25 99 15,0 25-15,25-1-1,0 1 1,-25-125-16</inkml:trace>
  <inkml:trace contextRef="#ctx0" brushRef="#br0" timeOffset="68837.45">7740 14860 0,'0'0'0,"25"-25"32,-25 50-17,24-1-15,-24 76 16,-24 24-1,-1-25 17,0-49-17,75-75 1,-1 0 0,75-25-1,0-24 1,-49 49-16</inkml:trace>
  <inkml:trace contextRef="#ctx0" brushRef="#br0" timeOffset="70187.55">11560 14165 0,'0'0'0,"0"-25"32,0 0-32,-25 25 31,25 25-15,-25 25-1,1-1-15,-76 125 16,26 99-1,24-25 1,75-49 0,74-100-1,50-50 1,-50-49 0,-74 25-1</inkml:trace>
  <inkml:trace contextRef="#ctx0" brushRef="#br0" timeOffset="70921.1">12155 14488 0,'0'-25'62,"50"0"-46,-25 50-16,24-25 16,1 25-1,49 74 1,-74 50 0,-75-1-1,-24-24 1,0-49-1,49-50 1,74-25 0,51-50-1,24-24 1,-75 49 0</inkml:trace>
  <inkml:trace contextRef="#ctx0" brushRef="#br0" timeOffset="71621.32">12701 14736 0,'0'0'16,"0"-25"15,25 50-15,0 49 0,-25 0-1,25-49-15,-25 25 16,0-50 15,24-75-15,51-24-1,-26 74 1,1 25 0,0 25-1,-1 50 1,26 24-1,24-50 17,75-49-17,-100-24-15,50-51 16,-50 1 0,-49-1-1,-50 75 1,-74 25-1,0 50 1,49 24 0,26-25-1,73-24 1,26-25 0,49-25-1,0-100 1,-75-24 15,-24-74-15,-25-25-1,0 24 1,-25 125 0,25 99-1,0 74 1,0 124-1,25 25 1,50 25 0</inkml:trace>
  <inkml:trace contextRef="#ctx0" brushRef="#br0" timeOffset="72154.81">14909 14810 0,'0'0'0,"-50"124"15,26-74 1,-1-1-16,0 100 16,25 0-1,25-50 1,0 0 0,-50-74-1,25-50 16,0-24-15,0-26 0,49-123-1,1-100 1,49 1 0,-24 148-1,-26 99-15,26 50 16,-51 75-1,-24 73 1,-49 51 0,-50-26-1,24-73 1</inkml:trace>
  <inkml:trace contextRef="#ctx0" brushRef="#br0" timeOffset="72554.86">15852 14711 0,'0'0'0,"-25"0"0,0-25 16,-25 50-1,26 0 1,-1 74 0,0 0-1,75-49 1,24-26 0,50-48-1,0-76 1,-124 1 15,-74 0-15,-1 49-1,50 50 1,75 0 0,0 0-16</inkml:trace>
  <inkml:trace contextRef="#ctx0" brushRef="#br0" timeOffset="72938.03">16100 14661 0,'49'0'16,"51"0"-1,-249 0-15,347 0 16,-173 50 0,0 74-1,0 124 1,-25-50 0,24-49-1,-48-74 1,-1-51 15,-25-24-15,25-74-1,25-75 1,25-99 0,50 0-1,-1 74 1,-24 75-1,49 50 1,-50 98 0,-49 75-1,0 99 1,-74-49 0,49-99-1</inkml:trace>
  <inkml:trace contextRef="#ctx0" brushRef="#br0" timeOffset="74087.67">16968 14785 0,'0'0'16,"25"0"-16,-25-25 15,-25 25 1,25 75 0,25-1-1,24-24 1,26-50 0,-1-25-1,-24-74 1,-1 24-1,-49 51 17,0-1-17,0 74-15,0 51 16,0-1 0,50 0-1,0-74 1,49-75-1,-49-49 1,49-50 0,-25-49-1,-49-1 1,0 100 0,-100 124 15,1 124-31,0 49 31,74-24-15,124-75-1,49-74 1,26-25 0,-50-50-1,-100-74 1,-49 25-1,-74 49 1,-26 50 0,1 75-1,74 49 1,75-75 0,24-49-1,26-24 1,-51-51 15,-24 26-15,-25 24-1,0 50 1,50 49 0,49 75-1,50 0 1,-25-50-1,25-74 1,-100-100 0,26-49-1,24-74 1,25-75 0,-25 25-1,-49 124 1,-50 99 15,-50 75-15,25 98-1,1 76 1,-1-125 0,0 99-1,0-24 1,25-149-16</inkml:trace>
  <inkml:trace contextRef="#ctx0" brushRef="#br0" timeOffset="74655.03">19027 14860 0,'0'0'0,"0"-100"16,25 76-1,0-1 1,74-25 0,-25 25-1,-49 25-15,0 75 16,-25 74 0,-25-1-1,0-48 1,50-75-1,49-75 1,50-25 0,-24-24-1,-1 0 1,-99 74 0,0 50-1,0 74 1,0-49 15,25-25-15,24-25-1,26-50 1,-1-24 0,-24 24-1,-25 50 1,-1 25-1,1 49 1,25 1 0,-25-26-1,-1-49 1</inkml:trace>
  <inkml:trace contextRef="#ctx0" brushRef="#br0" timeOffset="74904.56">20491 14413 0,'0'0'0,"49"-50"16,-49 1-1,25 49 1,25 0 0,-26 99-1,-24 75 1,0 74-1,0-124-15,-24 99 16,-100-24 0,-50-75-1,0-75 1</inkml:trace>
  <inkml:trace contextRef="#ctx0" brushRef="#br0" timeOffset="75770.75">4813 16943 0,'0'-24'31,"0"-1"-31,-25 74 31,0 26-15,0-1-16,-49 100 31,49-50-15,25-99-1</inkml:trace>
  <inkml:trace contextRef="#ctx0" brushRef="#br0" timeOffset="75970.86">4713 16943 0,'0'0'0,"25"-74"16,-25 49-16,0 0 16,25 25-1,0 50 1,24 74 0,1 25-1,0-25 1,-26-74-1</inkml:trace>
  <inkml:trace contextRef="#ctx0" brushRef="#br0" timeOffset="76171.72">4713 17043 0,'0'0'16,"-24"-75"-1,-1 75-15,0 0 16,75 75 0,24 24-1,50 0 1,-25-49 0</inkml:trace>
  <inkml:trace contextRef="#ctx0" brushRef="#br0" timeOffset="76804.84">6772 16968 0,'0'0'16,"-25"-25"-1,25 1-15,0 48 47,-24 26-31,-1 74-1,-25 50 1,25-50 0,50-75-1,50-49 1,24-74-1,25-50 1,-74-25 0,-50-25-1,-50 100-15,-49-75 16,-25 75 0,49 49-1,50 0 16,1 25-15,73 50 0,75-25-1,25-1 1,0-24 0,-99 25-16</inkml:trace>
  <inkml:trace contextRef="#ctx0" brushRef="#br0" timeOffset="77121.71">7268 17241 0,'0'0'0,"25"0"15,0 0 1,-25 25 0,25 25-1,-50 49 1,0-25 0,0-49-16,25 0 15,25-25 1,74-50-1,1-24 1,-51 24-16</inkml:trace>
  <inkml:trace contextRef="#ctx0" brushRef="#br0" timeOffset="77454.63">7467 16571 0,'0'0'0,"0"-24"31,25-1-31,0 0 16,-1 25-1,1 74 1,0 1 0,-25-1-1,0-24 1,74-50 0,1-50-1,-26 25-15</inkml:trace>
  <inkml:trace contextRef="#ctx0" brushRef="#br0" timeOffset="78037.89">11758 16571 0,'0'0'0,"-24"-74"31,24 49-31,-25 25 0,0 0 16,-25 75-1,-24 148 1,0 99 15,49-24-15,149-75-1,149-99 1,-124-99-16</inkml:trace>
  <inkml:trace contextRef="#ctx0" brushRef="#br0" timeOffset="78754.35">12627 16745 0,'0'-25'15,"-25"25"1,25-25 187,25 25-172,0 0-15,-1 25-16,26 25 15,0-1-15,-26 26 16,1 123 0,-50 1-1,-24-100-15,-26 0 16,26-49 0,74-50-1,123-50 16,26-49-15,0 0 0,-100 49-16</inkml:trace>
  <inkml:trace contextRef="#ctx0" brushRef="#br0" timeOffset="79054.94">13470 17067 0,'0'0'0,"0"-24"0,0-1 31,0 50-31,0 49 15,0 25 1,0 1 0,0-26-1,0-74 17,50-124-17,49-25 1,-25 75 15,-24 49-15,-25 74-1,0 51 1,24 24 0,1-75-16,24-24 0</inkml:trace>
  <inkml:trace contextRef="#ctx0" brushRef="#br0" timeOffset="79438.72">14289 17216 0,'49'-74'0,"1"-1"16,0-73 0,-348 545-16,447-497 0,24-272 15,-222 397 1,-50 74 0,-25 25 15,74-49-31,25 24 15,25-25 1,75-74 0,24-74-1,-25-25 1,1-25 0,-26-75-1,-24-74 1,-25 124-16,0 1 15,0-1 1,0 124 0,-50 149-1,-24 124 1,-25 50 0,74-149-16</inkml:trace>
  <inkml:trace contextRef="#ctx0" brushRef="#br0" timeOffset="80005.09">16621 16943 0,'-25'-24'16,"0"24"-16,-25 24 15,1 1-15,-50 50 16,24 74 0,50-1-1,1 1 1,24-50 15,0-24-15,0-26-1,-25-49 1,0-124 0,25-49-1,0-125 1,50-24-1,-1 222-15,50-48 16,1 123 0,-1 25-1,0 99 1,-74 50 0,-25 49-1,-50-24 1,-24-50 15,49-99-15,0-25-16</inkml:trace>
  <inkml:trace contextRef="#ctx0" brushRef="#br0" timeOffset="80788.89">17092 16894 0,'50'-25'16,"-100"50"-16,100-50 31,-100 124-15,25 25-1,50-49 1,74-50 0,25-75 15,-49 25-31,-26-74 15,-24 0 1,-75-1 0,1 76-1,-1 48 1,75 26 0,74-25-1,75-25 1,0-25-1,-75-49 1,-25 24 0,-49 50-1,-25 25 1,25 148 15,0 26-15,24 49-1,26 0 1,-75-99 0,0-50-1,-25-99 1,0-25 0,0-124-1,25-74 1,50-50-1,0 25 1,74 75 0,-75 98-1,75 1 1,-74 74 15,-1 0-15,-49 173-1,0-73 1,-24 24 0,-26 25-1,25-25 1,25-75-16</inkml:trace>
  <inkml:trace contextRef="#ctx0" brushRef="#br0" timeOffset="81888.5">18804 17043 0,'49'-50'0,"-98"100"0,98-150 16,-24 100 0,-25 25-1,-25 74 17,25-49-32,75 0 31,-50-50-16,74-25 1,0-124 0,-74 99-1,24-49 1,-49 74-16,25 25 16,-25 75-1,0 49 1,0 0-1,0-25 1,50-99 0,-1-25-1,26-49 17,-26-1-32,-24-24 0,149-273 31,-149 248-16,0 0 1,-50 124 0,-75 149-1,51 25 1,24 24 0,25-74-1,50-50 1,74-74-1,25-24 1,-25-51 0,-50-24-1,-74 49 1,-149 75 15,50 50-15,49 24-1,50-50 1,50-24 0,74-25-1,0-74 1,-50-1 0,-49 1-1,-25 124 16,0-1-15,25 1-16,0 24 16,124 75-1,-25-124 17,-50-25-32,1-74 15,-1-51 16,25-98-15,0-25 0,-49 74-1,-25 125 1,-100 98 15,51 26-31,-26 99 16,0 49-1,26-25 1,-1-74 0,0-49-1</inkml:trace>
  <inkml:trace contextRef="#ctx0" brushRef="#br0" timeOffset="82604.75">20639 17067 0,'0'0'15,"25"-99"1,0 0 0,25 49-1,-1 1 1,26 49 0,-51 74-1,-24 75 1,-24 25-1,24-75 1,99-74 0,0-75-1,25-24 1,-25-75 0,-24 50-1,-75 49 16,-50 50-15,-49 124 0,74 0-1,25-49 1,25-51 0,74-48-1,-24-26 1,-1-49-1,-24 24 1,-26 50 0,1 75 15,0 49-15,0-24-16,0-26 15,24-24 16,51-50-15,-76 1 0,76-26-1,-51 25 1,-24 50 0,0 25-1,24 49 1,1-25-1,-25-49-15</inkml:trace>
  <inkml:trace contextRef="#ctx0" brushRef="#br0" timeOffset="82738.91">22475 17241 0,'0'0'0,"25"0"0,-25-25 15,25 25 16,-25-24-15,0-1-16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26:36.1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5061 1885 0,'24'-24'32,"-24"-1"-32,0 0 15,0 0 1,-24 50 31,24 0-32,0 24-15,-50 100 16,-49 25 0,24-25-1,26-25 1,49-75 0,99-49-1</inkml:trace>
  <inkml:trace contextRef="#ctx0" brushRef="#br0" timeOffset="600.67">5408 2431 0,'0'0'0,"0"25"16,25-50-1,0 0-15,49-49 16,25 24 0,-74-24-1,0 24 1,-50 50 0,-25 0 15,-24 75-16,-25 49 1,24 0 0,50-25-1,25-74-15,25 0 16,75-25 0,73-50-1,1-49 1,-1-50-1,-48-50 1,-51 1 0,-49 49-1,-25 124 1,25 25 0,-75 100 15,0 172-16,26-98 1,-1-25 0,74-50-1,1-24 1,24-75 0</inkml:trace>
  <inkml:trace contextRef="#ctx0" brushRef="#br0" timeOffset="767.75">6127 2257 0,'0'0'15,"-24"-24"-15,24-1 16,-25 25-16,25-25 16,124 0-1,74-24 1</inkml:trace>
  <inkml:trace contextRef="#ctx0" brushRef="#br0" timeOffset="1049.96">7616 1910 0,'0'0'0,"0"-25"15,25 25 1,-25-24 0,-25 123-1,-25 50 1,25 49 0,-24-24-1,24-50 16,-25-50-15</inkml:trace>
  <inkml:trace contextRef="#ctx0" brushRef="#br0" timeOffset="1718.4">7268 2506 0,'-24'-75'16,"48"150"-16,-73-199 0,49 49 15,0 50 1,49 0-1,75-24 1,50-1 0,-25-49-1,-25 25 1,-74 49 0,-26 0 15,-24 50-16,-49 99 1,24 25 0,-25 49-1,26-148 1,48-50 15,51-99-15,-1-50-1,1 49 1,-51 100 0,1-24-1,-50 98 1,1 25 0,24 1-1,49-51 16,-24-49-31,74 0 16,1-25 0,-26-24-1,-49-26 1,-25 1 0,0 49 15,0 50-16,0 24 1,25 1 0,-1-25-1,26 0 1,-25-25-16</inkml:trace>
  <inkml:trace contextRef="#ctx0" brushRef="#br0" timeOffset="13302.03">10047 1960 0,'0'0'0,"-25"-50"16,25 25-1,0 50 48,-25 25-63,25 24 16,0 75-1,-25-25 1,50-74-1,-25-25 1,50-75 0,74-49-1,-25-50 1,-24 0 15,-26 25-15,-24 99-1,0 50 1,0 25-16</inkml:trace>
  <inkml:trace contextRef="#ctx0" brushRef="#br0" timeOffset="14268.45">10890 2208 0,'0'0'0,"50"-75"16,-25 1-1,-50 0 1,0 74 0,-49 49-1,-26 50 1,51 1 15,24-76-31,25 1 16,74-50-1,26-24 1,-26-50 0,0 24-1,-49 100 17,0 74-17,-25 0 1,50-49-1,24-25 1,25-50 0,1-25-1,-26-24-15,25-100 16,-24-24 15,-51 24-15,1 100-1,-50 148 17,-49 75-17,24 50 1,50-75 0,0-50-1,25-74 1,50-25-1,-26 0-15,50-123 16,1-1 0,-75 74-1,-1 75 1,-24 75 15,-49 49-15,24-25-1,50-25 1,0-49 0,24-50-1,26-24 1,24-125 0,-50 50-1,-24 99 1,-25 75-1,-25 24 1,25 50 0,0-74-1,25 24 1,25-24 15,-1-25-15,1-50-16</inkml:trace>
  <inkml:trace contextRef="#ctx0" brushRef="#br0" timeOffset="14751.06">12577 2084 0,'25'0'16,"0"0"-1,0-50 1,49-24-1,0-1 1,-24 1 0,-25 74 15,-50 25-31,0 24 16,0 1-1,1 49 1,24-24-1,24-26 1,26-49 0,0 0-1,74-49 1,149-100 0,-75 50-1,-124 99 1,1 0-1,-26 49 1,-49 50 0,-74 75-1,0-100 1,24-24 15,25-50-31</inkml:trace>
  <inkml:trace contextRef="#ctx0" brushRef="#br0" timeOffset="15585.31">15678 2133 0,'0'0'0,"0"-24"0,0-1 16,25 0-1,-50 25 17,0 0-17,-74 74 1,25-24-16,-1 49 16,75-24-1,25-50 1,74-25-1,25-25 1,-25-50 0,-74-49-1,-25 25 1,0 74 0,-49 50 15,24 49-16,25 50 1,74-99-16,100 50 16,74-50-1,-25-50 1,-74-50 0,0-74-1,-99-24 1,-26 49-1,-24 99 1,-24 50 0,-26 49-1,0 50 1,25 50 15,1-75-31,-26 100 16,0 49-1,1-75 1,24-49 0,0-74-1,0-50 1</inkml:trace>
  <inkml:trace contextRef="#ctx0" brushRef="#br0" timeOffset="15785.29">16249 2704 0,'0'0'16,"0"-50"-1,0 26 1,24 24-16,76-25 16,73 0 15,26 0-16,-50-24 1</inkml:trace>
  <inkml:trace contextRef="#ctx0" brushRef="#br0" timeOffset="17185.64">19052 2059 0,'0'0'0,"25"0"16,-1-50-1,1 100 17,-25-25-17,25 99 1,-25 25-1,25-50 1,-25-74 0,25-50-1,24-49 1,-24-1-16,49-74 16,1-24-1,-26 24 1,-49 74-1,25 100 1,-50 124 0</inkml:trace>
  <inkml:trace contextRef="#ctx0" brushRef="#br0" timeOffset="17872.53">19920 2233 0,'0'0'0,"0"-50"16,25 0-16,-50 26 15,-25-1 1,-49 74 0,-25 51-1,74-1 1,50-74-1,50-25 1,49-50 0,-24-24-1,-1-26 1,-24 26 15,-25 74-15,-50 25-1,25 74 1,0-49 0,25-1-1,24 1 1,26-50 0,-26 0-16,26-25 15,74-25 1,-1-148-1,-123 49 1,0 75 0,0 74-1,24 25 17,26 24-17,-1 26 1,-24-1-1,-1 0 1,1 1 0,-25-75-1,74 0 1,0-25 0,1-74-1</inkml:trace>
  <inkml:trace contextRef="#ctx0" brushRef="#br0" timeOffset="18035.45">21309 2009 0,'25'-49'15,"-75"148"-15,75-149 0,0 26 47,-25 48-47,-25 51 32,0 24-17,25 0 1,0-74-1</inkml:trace>
  <inkml:trace contextRef="#ctx0" brushRef="#br0" timeOffset="18135.79">21408 1985 0,'0'0'0,"0"-124"16,0 99-1,0 0 1</inkml:trace>
  <inkml:trace contextRef="#ctx0" brushRef="#br0" timeOffset="19270.13">21805 2009 0,'0'0'0,"-49"25"16,-26-25-1,26 25 1,-51 49-1,100-24 1,50-50-16,74 0 16,25-25-1,-50-24 1,-49 24 0,-50 50 15,0 24-16,49 1 1,1-50 0,0 0-16,49 0 15,50-99 17,-125-25-17,1-50 1,0 50-1,-25 99 1,25 50 0,25 74-1,24 0 1,25 25 0,-49-24-1,-50-76 1,-50 1-1,25 0 17,75-50-17,74-24 1,25-75 15,0-50-15,0 0-1,-75 50 1,-74 75-16,-25 49 31,-24 49-15,24 1-16,-25 24 16,1 100-1,24 49 1,50-124-1,74-49 1,-50-50 0,100 0-1,50-149 17,-150 75-17,26-75 1,-51 75-1,1 74 17,0 0-1,25 24-15,-1 1-1,1-25 1,0 50-1,-26 24 1,-48 1 0,-1 49-1,-25-75 1,-49 1 0,49-25-1,-24-1 1</inkml:trace>
  <inkml:trace contextRef="#ctx0" brushRef="#br0" timeOffset="19985.81">27188 1861 0,'0'0'0,"25"-75"32,-25 50-17,-25 50 17,-24 25-17,-1 24-15,-99 100 16,-24 24-1,-1 1 1,50-75 0,74-25-1,26-99 17</inkml:trace>
  <inkml:trace contextRef="#ctx0" brushRef="#br0" timeOffset="20285.58">26469 1935 0,'0'0'0,"50"-99"32,-50 74-32,0 0 46,0 50-30,24 0-16,1 124 16,25-1-1,24 1 1,1 25 15,-1-50-15,1-25-1,-51-49-15,-24-25 0</inkml:trace>
  <inkml:trace contextRef="#ctx0" brushRef="#br0" timeOffset="20518.59">27188 2729 0,'0'0'15,"25"0"-15,-50 49 32,25-24-17,-24 25-15,24 74 16,0 0 15,0-50-31,0 1 16</inkml:trace>
  <inkml:trace contextRef="#ctx0" brushRef="#br0" timeOffset="21152.41">26568 1216 0,'0'0'0,"-25"0"32,25-25-17,25 25 1,25 0 0,124-25-1,-50 25-15,148 0 16,-98 0-1,-124 0 1,-150 0 15,-123 0-15,25 0 15,49 25-15,124-25-1,0 0 1,100 25 0,98-50-1,51 0 1,-150 25-16,0 0 16,-173 25 15,0-25-16</inkml:trace>
  <inkml:trace contextRef="#ctx0" brushRef="#br0" timeOffset="22585.34">2555 4689 0,'0'0'0,"25"0"15,-25-25-15,0 0 16,25 0 0,24 0-1,51 1 1,24 73-1,0 75 1,-100 50 0,-48 0-1,-51-100 1,50-49 15,1-25-31,24-75 16,49-74-1,50-49 1,25 24 0,-24 100-1,-51 74 1</inkml:trace>
  <inkml:trace contextRef="#ctx0" brushRef="#br0" timeOffset="23302.69">3473 4961 0,'0'0'0,"50"0"16,-26-49-1,26-26 1,-25 1 15,-25 24-15,-50 50-1,-49 75 1,49 49 0,50 0-1,124-50 1,75-74 0,-1-49-1,-98-1-15,73-74 16,-98 0-1,-51 25 1,-24 74 0,0 0-1,-24 75 1,-1 99 15,0 74-15,-49 50-1,-1-50 1,50-99 0,1-74-1,-1-125 1,74-98 0,1-125-1,0 25 1,-1 50-1,1 74 1,-1 75 0,1 24-1,24 50 17,-49 99-17,-25 50 1,-25 49-1,-24-123-15,-75 49 16,74-74-16</inkml:trace>
  <inkml:trace contextRef="#ctx0" brushRef="#br0" timeOffset="24085.37">4862 4639 0,'0'0'0,"50"0"31,-25 0-31,49 50 15,-24 74 1,-50 24 0,-50-23-1,25-51 1,0-74 15,25-50-15,50-74-1,49-49 1,-74 98-16,25 26 16,24-51-1,-24 100-15</inkml:trace>
  <inkml:trace contextRef="#ctx0" brushRef="#br0" timeOffset="24668.82">5383 4937 0,'0'-50'16,"25"50"-16,0 0 16,-25-25-16,25 0 15,24 1 1,1-51-1,-25 50-15,24-24 16,-49 24 15,-49 75-15,-1 49 0,0 25-1,50 0 1,50-74-1,49-50 1,50-50 0,-25-25-1,-25-24 1,-49 50 0,24-51-1,-49 76 1,-25-1-1,50 74 17,-25 1-17,-1 24 1,-24-24 0,-74 0-1,0-26 1,49-24-1,0-24-15</inkml:trace>
  <inkml:trace contextRef="#ctx0" brushRef="#br0" timeOffset="25352.42">6673 4837 0,'0'0'15,"50"-74"1,-50 49 0,24-49-1,1 24 1,-25 25 0,0 1-16,-74 98 31,-1 25-16,51 25 1,24-49 0,74-51-1,0-24 1,26-49 15,-1-50-15,-25 24-1,-24 1 1,-50 99 0,25-1-1,24 26 1,51 24 0,24-49-1,25 0 1,-1-50-1,-24-24 1,-49-75 0,-50-75-1,-25 1 1,-25 98 15,25 76-15,0 73-1,-25 1-15,0 99 16,0 49 0,1 1-1,-1-26 1,25-123-16</inkml:trace>
  <inkml:trace contextRef="#ctx0" brushRef="#br0" timeOffset="25770.11">7690 4763 0,'-25'-50'0,"50"100"0,-50-124 16,50-1-1,0 26 1,49-1-1,26 50 1,24 0 0,-50 0-1,-24 25 1,-1 0 0,-24 49-1,-25-49 1,25 0-16,0 24 15,0 26 1,-1-1 0,1-24 15,-50-1-15,-24 1-1,-51 0 1,-24-26-16</inkml:trace>
  <inkml:trace contextRef="#ctx0" brushRef="#br0" timeOffset="26820.45">8286 4589 0,'0'0'0,"-25"-74"16,0 49-1,0 0 17,25 50-32,25 0 15,0 49 1,24 26 0,-49-26-1,-24 25 1,-26-49-1,50-25 1,0-1-16,50-48 16,49 24-1,-25-25 17,-74 99-1,-74 50-16,74-74-15,-25-25 16,25 24-16,-25-24 16,75-25-1</inkml:trace>
  <inkml:trace contextRef="#ctx0" brushRef="#br0" timeOffset="27120.73">10345 4490 0,'0'0'15,"0"25"-15,-25 25 16,25 24 0,-25 149-1,25-74 1,0-74 0,0-51-1</inkml:trace>
  <inkml:trace contextRef="#ctx0" brushRef="#br0" timeOffset="27736.85">10146 4961 0,'0'0'0,"-25"-49"15,25 24-15,-25-25 16,25 26 0,50-1-1,124-74 1,-25-1-1,-50 51 1,-25 24 0,-99 75 15,1-1-31,-1 1 16,0 74-1,0-25 1,25-49-1,0-26 1,99-73 15,-24-26-15,24-24 0,-74 74-1,0 25 1,-25 50-1,24 24 1,26-24 0,74-25-1,-25-25 1,1-50 0,-76 1-1,-48-51 1,-1 51-16,-25 24 15,-24 75 1,24 49 15,50 25-15,50 0-16,99-50 16</inkml:trace>
  <inkml:trace contextRef="#ctx0" brushRef="#br0" timeOffset="28419.64">13421 4713 0,'0'0'15,"-25"-24"-15,-25 24 0,1-25 32,24 74-1,50 1-16,-25 0-15,-25 49 16,0-25 0,25-74 15,50-74-15,-1-50-1,50 0 1,1 49-1,-51 75 1,-24 75 0,-25 74-1,-50-50 17,26-25-17,48-99 1,1 1-1,25-26-15,49-74 16,0 25 0,-49 74-1,-25 99 17,-25 50-17,0-24 1,25-26-1,-25-49 1</inkml:trace>
  <inkml:trace contextRef="#ctx0" brushRef="#br0" timeOffset="29003.08">14140 4961 0,'0'0'0,"25"-24"16,74-26 0,-25 0-1,26-24 1,-51-25-1,-24 49 1,-50 25 0,-99 75-1,25 24 1,25 75 0,98-99-1,76 24 1,222-24-1,-99-75 17,-24-49-32,-100-26 15,-74-24 17,-25 50-17,-99 74 1,24 25-1,-49 99 1,99 0 0,25-75-16,75 1 15,24-50 1,-25-25 0,26-74-1,-51 49 1,-49 26-1,25 24 17,25 74-1,-50-24-31,25-1 16,-1 26-1,1-50-15</inkml:trace>
  <inkml:trace contextRef="#ctx0" brushRef="#br0" timeOffset="29385.37">15678 4788 0,'0'0'0,"0"-25"16,25 0-16,0 50 31,-25 25-15,-25 24-1,-25 25 1,50-74 0,0 0-1,25-75 1,74-49 15,25 0-15,-25 24-1,-74 51-15,25 24 16,-25 49 0,0 50-1,-50 1 1,25-26 0,0-49-1</inkml:trace>
  <inkml:trace contextRef="#ctx0" brushRef="#br0" timeOffset="30335.85">19002 4713 0,'0'-24'16,"0"-1"15,-25 25-31,1 25 16,-1 24-16,-50 50 15,50 1 1,25-1-1,75-74 1,49-25 0,-25-50-1,-74-24 17,-25-50-17,-25 24 1,-24 51-1,-1 49 1,50 74 0,74 75-1,100-75 1,24-49 0,-24-25-1,-25-49 1,-75-75-1,-49-25 1,-50 25 0,1 99-1,-26 50 17,-24 74-17,49 50 1,0 173-1,0-74 1,0 0 0,-24-49-1,-1-125-15</inkml:trace>
  <inkml:trace contextRef="#ctx0" brushRef="#br0" timeOffset="30503.25">19349 5557 0,'0'0'0,"0"-75"16,0 26-1,50 24 1,0 0 0,123-49-1,75 24 1</inkml:trace>
  <inkml:trace contextRef="#ctx0" brushRef="#br0" timeOffset="31069.98">21706 4664 0,'0'0'0,"0"-25"15,25 0 1,-25 0-16,25 25 16,24-24-16,26 24 15,-1 24 1,-24 100-1,-75 50 1,-25-50 0,-24-49-1,99-125 32,74-49-31,50-75-1,-25 0 1,-50 50 0,1 100-16</inkml:trace>
  <inkml:trace contextRef="#ctx0" brushRef="#br0" timeOffset="31436.53">22674 4763 0,'0'0'0,"24"-124"31,-48 99-31,-1 25 16,0-25 0,-49 75-1,-1 49 1,75 0-1,0-74-15,25 0 16,74-25 0,-24-50-1,-1 1 1,-49 24 0,0 0-1,-25 75 1,0 24-1,-25 25 1,0-24 0</inkml:trace>
  <inkml:trace contextRef="#ctx0" brushRef="#br0" timeOffset="32903.01">22847 4937 0,'50'-75'15,"-100"150"-15,174-274 16,-25 100-1,-49 99 1,-50 25 0,0 49-1,-25 25 1,0-24 0,50-50-1,75-50 1,24-50-1,0-24 1,-75 50-16,-24 24 16,25 25-1,-50 74 17,49-24-17,26-1 1,49-49-1,-50 0 1,-49 0 0,0 0-1,-50 25 1,0-25 0,0 25-1,75-25 1,0-25-1,49-49 1,25-75 0,0-74-1,-50-1 17,-49 76-17,-25 98 1,-50 50-1,-24 99 1,-25 100 0,-25 49-1,99-124 1,75-75 0,74-24-1,24-50 1,-24-24-1,-74 24 1,-25 0 0,-100 25-1,1 75 1,0-1 15,74 0-15,49 1-1,50-75 1,1-25 0,-51-25-1,-49-49 1,25 25 0,-25-1-1,0 51 1,50 24-1,-1 24 1,1 51 0,-25-26-1,-25 26 17,-50-1-17,25 1 1,-24-26-1,74-49 17,49-74-17,75-25 1,-25-1 0,-25 51-1,-74 49 1,-25 25-1,0 74 1,-50-25 0,25-24-1,50-50 17,0-25-17,25 0 1,123-99-1,-98 75 1,-26 24 0,1 25-1,-50 25-15,25-1 16,0 26 0,-25-25-16,24 24 15,1-24 1,0 0-1</inkml:trace>
  <inkml:trace contextRef="#ctx0" brushRef="#br0" timeOffset="34036.08">27164 4143 0,'0'0'0,"24"-50"0,-24 25 16,25 1 0,-50-1-1,-74 74 1,-25 75 0,99 75-1,125-125 1,24 1-1,-50-50 1,-74 24 0,-50 1-1,-74-25 17,0-1-17,50-24 1,24 0-1,50-49-15</inkml:trace>
  <inkml:trace contextRef="#ctx0" brushRef="#br0" timeOffset="34752.94">27858 4441 0,'0'0'0,"-49"0"31,-26 0-31,-24 24 16,25 51-1,74-26 17,24 1-17,76-25 1,24-100-1,-75 26 1,-49-1 0,25 50-1,0 0 1,0 50 0,-1-1-1,26-24 1,0 0-1,24-75 1,-24 26 0,-1-1-1,-24 25 1,-25 25 15,50 49-15,-1-24-1,51-26 1,-1-24 0,-25-49-1,1-26 1,-26-49 0,1 25-1,-50 74 1,25 25-1,-25 25-15,-25 99 16,0 75 0,-25-1-1,-24 25 17,-25-24-17,49-150-15</inkml:trace>
  <inkml:trace contextRef="#ctx0" brushRef="#br0" timeOffset="35202.67">28900 4689 0,'0'0'0,"99"-100"16,-74 76-1,-25 48 32,-25 26-47,25 24 16,0 1-1,50-50 17,24-25-17,50-50 1,-24-24-1,-1-75 1,-50-50 0,1 100-16,-25-50 15,-25 100 1,-25 98 0,-49 75-1,24 25 1,25 0-1,0 0 1,1-75 0,48 1-1</inkml:trace>
  <inkml:trace contextRef="#ctx0" brushRef="#br0" timeOffset="36469.96">29644 4639 0,'0'25'234,"25"-25"141,0 0-359,0 0-16,24 0 15,-24 0-15,0 0 16,25-25-1,-26 25 1,1-25 0,-25 0-1,-25 25 1,1 0 0,-26 25-1,-24 25 1,24 24-1,50 1 1,25-1 0,49-74-1,-24 25 1,74-50 0</inkml:trace>
  <inkml:trace contextRef="#ctx0" brushRef="#br0" timeOffset="36721.05">30364 4589 0,'0'0'0,"0"-49"16,0 24 15,0 50-15,0 24-1,25 75 1,-1-99-1,-24 0-15,25 0 32,-99 0-17,-75-1 1,-50-24-16</inkml:trace>
  <inkml:trace contextRef="#ctx0" brushRef="#br0" timeOffset="37786.8">3250 6822 0,'0'-25'16,"-25"50"15,0 0-15,-25 24-16,1 26 16,-1-1-16,25 1 15,25 49 1,75-75-1,-50-24-15,74-50 16,0-24 0,-49-26-1,-50-49 17,-50 50-17,-49-1 1,49 51-1</inkml:trace>
  <inkml:trace contextRef="#ctx0" brushRef="#br0" timeOffset="38103.28">3895 6822 0,'0'0'0,"49"-25"0,26 0 16,-75-24-1,0 24 17,-25 25-17,25 50-15,-25 24 16,0 50 15,0 25-15,1 49-1,24 50 1,0-24 0,-25-125-16,0 50 15,0-124 1</inkml:trace>
  <inkml:trace contextRef="#ctx0" brushRef="#br0" timeOffset="38270.12">3622 7715 0,'0'0'0,"0"-50"16,0 1-1,25-1 17,24 1-17,174-51 1,-123 51-16</inkml:trace>
  <inkml:trace contextRef="#ctx0" brushRef="#br0" timeOffset="38919.76">6698 6748 0,'0'0'15,"0"-75"1,-25 75 0,-25 50-1,1 49 1,74 25-1,24 0 1,1-25 0,-25-24-1,-75-26 1,0 1 0,1-50-16,-50 0 15,49-50 1,25-24-1,0 0 1</inkml:trace>
  <inkml:trace contextRef="#ctx0" brushRef="#br0" timeOffset="39170.08">6996 6971 0,'0'0'0,"49"0"32,-49 25-17,0 24 1,-25 1 0,50 24-1,-50 26 1,25-51-1,-24-24 1</inkml:trace>
  <inkml:trace contextRef="#ctx0" brushRef="#br0" timeOffset="39336.72">7070 6847 0,'0'0'0,"25"-75"16,-25 51 0,25-1-1,24-25 1</inkml:trace>
  <inkml:trace contextRef="#ctx0" brushRef="#br0" timeOffset="39920.51">7318 6772 0,'0'0'0,"0"25"0,0 0 0,-25 0 15,25 24 17,0-24-17,0 0 1,0 0 15,25 0 0,25-25-31,-26 24 16,1 1 0,0 0-1,0 25 1,-25-1-1,0-24-15,-50-25 16,25 25 0,1-25 31,73 0-32,1 25 1,24 0-1,-24 49 1,-50 25 0,0 0-1,-50 25 1,-49 1 0,25-76-16,-50 1 15,24-25 1,76-50-1,24-25 1</inkml:trace>
  <inkml:trace contextRef="#ctx0" brushRef="#br0" timeOffset="40287.08">8062 7293 0,'0'0'16,"25"0"-16,0 0 0,0 0 16,-1-24-1,51-1 1,-1-25 0,1 1-1,-50-1 1,-25 0-1,-25 50 1,-50 25 0,-24 74-1,25 25 17,74 0-17,49-24 1,1-51-16,99-49 15,49 0 1</inkml:trace>
  <inkml:trace contextRef="#ctx0" brushRef="#br0" timeOffset="41103.44">10072 7120 0,'0'0'16,"-25"0"-16,25-25 16,0 0 15,0 50-15,25 0-1,-25 49 1,-25 50-1,0-74-15,0 24 16,0-24 0,25-25-1,-24-25 1,24-75 0,24-49-1,26 0 1,0 0-1,49 74 1,-25 1 15,-24 49-15,0 49 0,-26 26-1,1 24 1,-25 25-1,-25-25 1,25-49-16,0 0 16,50-26-1,24-48 1,-24 24-16</inkml:trace>
  <inkml:trace contextRef="#ctx0" brushRef="#br0" timeOffset="41639.58">11064 7641 0,'25'0'16,"-25"24"46,0 1-46,0 0-16,25 25 16,-25-25-1,0 24-15,0 1 16,24 74 0,-24 25-1,-24-25 1,24-25-1,-25-49 1,25-26 0,0-48 62,0-1-78</inkml:trace>
  <inkml:trace contextRef="#ctx0" brushRef="#br0" timeOffset="43503.59">13892 7244 0,'25'-25'16,"-25"0"-16,-25 25 16,0 0-1,-25-25-15,-49 50 32,-50 50-17,100-26-15,-26 75 16,51-25-1,73-49 1,100-50 0,25-74-1,-25-26 1,-50-24 0,-74-49-1,-25-26 1,-50-24-1,25 124 1,25 74 0,-25 50-16,1 99 31,24 49-15,24 26-1,26-75 1</inkml:trace>
  <inkml:trace contextRef="#ctx0" brushRef="#br0" timeOffset="43803.28">14190 7095 0,'0'0'0,"74"-75"31,-49 75-31,0 0 16,24 25-1,-24 50 1,-25-1 0,-25 1-1,25-51 17,25-73-17,49-50 1,26-50-1,-1 49 1,-25 51 0</inkml:trace>
  <inkml:trace contextRef="#ctx0" brushRef="#br0" timeOffset="44153.6">14959 7070 0,'0'0'0,"24"0"0,-24-25 15,0 0 1,-74 25 0,-25 25 15,0 75-15,74-26-1,50 0 1,49-74-1,50-24 1,-74-1-16,24-25 16,-24 1-1,-50 73 17,24 76-17,1-1 1,0-50-1</inkml:trace>
  <inkml:trace contextRef="#ctx0" brushRef="#br0" timeOffset="44587.04">15331 7194 0,'0'0'16,"49"-74"-1,-49 49-15,0 50 31,-24 24-15,48 51 0,1-51-1,25-49 1,24-25 0,1-49-1,-26-25 1,-24 49-1,0 50 1,-25 75 0,0-1-1,0-24 1,25-1 0,24-49-1,26-25 1,-26-49-1,-24-25 1,0-25 0,0 49-1,-1 50-15</inkml:trace>
  <inkml:trace contextRef="#ctx0" brushRef="#br0" timeOffset="44886.84">16125 6996 0,'24'49'15,"-48"-98"-15,73 123 16,-49 1 0,0-1 15,0-24-15,25-75-1,0-25 1,24 1-1,75-26 1,0 25 0,-74 50-1,-25 25 1,0 25-16,-25 74 16,-25-25-1,25-24 1</inkml:trace>
  <inkml:trace contextRef="#ctx0" brushRef="#br0" timeOffset="45387.44">19374 6847 0,'0'0'0,"-49"-50"16,24 25-1,-25 25 1,-24 0 0,-25 25-1,49 0-15,-24 49 16,49 50-1,25 25 1,25 50 0,-25-26-1,0 1 1,-25-50 0,0-74-1,0-50 1</inkml:trace>
  <inkml:trace contextRef="#ctx0" brushRef="#br0" timeOffset="46321.53">18704 7541 0,'0'0'0,"25"-99"0,25-25 32,49 50-17,25-1 1,25 26-1,0 49 1,-50 25 0,-25 49-1,1 25 1,-50-24 0,-25-51-16,0 1 15,0 0 1,0-50-1,24-49 1,26-50 0,49 49 15,-24 26-15,-1 24-1,-24 50 1,-25 49-1,-50 1 1,25-51 0,25 1-16,-1 0 15,76 0 1,-51-50 0,1 0-1,-25-49 1,-1 24-1,76-49 17,73 49-17,-123 50 1,0 50 0,-50 49-1,-25-24 1,25-51-1,25 1 1,24-50 0,50-49-1,-24 0 1,-50 49 0,-1 25-1,-24 74 16,0-24-31,0-1 0,25 1 32,50-75-17,-26-24 1,100-75 0,-74 74-1,-51 75 16,1 24-15,0 1 0,-25 0-1</inkml:trace>
  <inkml:trace contextRef="#ctx0" brushRef="#br0" timeOffset="46771.1">22996 6847 0,'25'-25'31,"-25"50"-31,0 0 0,-25 99 16,0 49 0,25 1 15,0-50-15,25-50-1,49-98 1,-24-1-16,0-25 15</inkml:trace>
  <inkml:trace contextRef="#ctx0" brushRef="#br0" timeOffset="47004.78">23443 7145 0,'0'0'0,"49"-50"0,-24 0 15,-25 25 1,-25 50 0,0 25-1,50 49 1,50 25-1,24-49 1,-74-26 15,-25-24-15,-100 0 0,-48-75-1,148 25-15</inkml:trace>
  <inkml:trace contextRef="#ctx0" brushRef="#br0" timeOffset="47240.7">24063 6946 0,'0'0'16,"49"-25"-16,1 0 16,-50 1-1,-25 73 1,0 75-1,25 149 17,25-74-17,0-150 1,74 50 0,-49-123-1</inkml:trace>
  <inkml:trace contextRef="#ctx0" brushRef="#br0" timeOffset="47388.37">24236 7343 0,'0'0'0,"-49"-74"16,24 49-1,25 0 1,25 0-16,24 25 16,26 0-16,-1 0 15,100 0 1</inkml:trace>
  <inkml:trace contextRef="#ctx0" brushRef="#br0" timeOffset="47939.82">26519 7343 0,'-50'-25'31,"0"50"-31,26 0 16,-125 124-1,99-1 1,1 26-1,24-50 1,0-25 0,0-99 15,25-24-15,-25-76-1,50 26-15,0-25 16,49-174-1,174-223 1,-49 272 0,-25 125-1,-75 99 1,-74 75 0,-25 73-1,-100 26 1,-49 0-1,75-50 1,74-99 0</inkml:trace>
  <inkml:trace contextRef="#ctx0" brushRef="#br0" timeOffset="48687.5">27114 7194 0,'0'-25'16,"0"50"-16,-25-74 15,-74 73 1,0 51 0,74-1-1,25-24 1,50-25-16,49 24 16,25-49-1,-25-74 16,-99-25-15,-25 49-16,25-24 31,50 24-15,74 25 0,-25 25-16,75-25 15,-75 0 1,-74 25-1,-50 25 1,0 75 0,-24 48-1,-26 150 1,26-174 0,-51 75-1,1-100 1,49-74-1,50-75 1,50-74 15,74-99-15,50-50 0,-1 25-1,-49 99 1,-74 99-1,24 1 1,-49 73 0,-25 125-1,-49-74 1,-1 49 0,0-25-1,-49 99 16,124-173-15,99-74-16,-25-26 16</inkml:trace>
  <inkml:trace contextRef="#ctx0" brushRef="#br0" timeOffset="49822.01">28230 7293 0,'100'-124'32,"-100"100"-17,-149 247-15,198-298 0,26-73 16,-150 222-1,75-24 1,0 24 0,75-24-1,-1-75 1,1-50 0,-1-49-1,-49 50 1,-25 49 15,-25 100-15,0 49 15,50-75-31,25 50 16,49-74-1,-50-50 1,100-49-1,-74-50 1,-1-99 0,25-25-1,-49 99 1,-25 99 0,-100 100-1,-49 123 1,25 26 15,99-100-31,50 50 16,-1-99-1,224-1 1,-74-98 0,-75-51-1,-99 1 1,-75 74-1,-25 25 1,-24 75 0,50 24-1,49-49 1,49-26 0,-24 1-16,74-74 15,-74 24 1,25-25-16,-25 1 15,24-51 1,-24 26 0,-25 99 15,-25-1-15,0 76-1,1 49 1,48-100-1,51-24 1,98-25 0,-123-25-1,0-24-15,49-100 16,-25 49 0,25 1-16,-24-25 15,74-124 1,-100 124-1,-24 99 1,-74 100 31,-26 98-31,26-98-16,-1 24 15,-25 99 1,26 1-1,-1-25 1,50-150 0</inkml:trace>
  <inkml:trace contextRef="#ctx0" brushRef="#br0" timeOffset="50343.58">30165 7269 0,'0'0'0,"50"-124"16,24 49 15,1 1-31,49 49 31,-99 0-15,-1 50 0,-48 74-1,-51 25 1,-49 25-1,124-99 1,50-50 0,49-25-1,25-25 1,-50-24 0,-24 24-1,-25 75 16,-50 25-31,25 24 32,0 0-17,50-74 1,24 0 0,-24-49-1,24-1 1,-24 1-1,-25 49 17,-1 49-17,26 26 1,-50-51-16</inkml:trace>
  <inkml:trace contextRef="#ctx0" brushRef="#br0" timeOffset="50494.18">31678 7566 0,'0'0'0,"50"-25"31,-50 1-15,0-1 15</inkml:trace>
  <inkml:trace contextRef="#ctx0" brushRef="#br0" timeOffset="51738.47">2654 9973 0,'25'-50'16,"-50"100"-16,75-174 0,-25 74 15,49-74 1,-49 25 0,-25 74-1,-50 50 1,-74 99 0,50 49-1,74-73-15,25-26 16,124 25-1,24-24 1,-49 49 15,-124-50-15,-99 1 0,0-51-1,0-24 1,74-49-1,50-51 1,123-48 0,51 48-1,-25 26 1,-50 74 0,-75 0-1,-24 25-15,0 24 16,-25 51-1,-25 24 1,-25-25 15,26-49-15,-1-50 0,50-25-16</inkml:trace>
  <inkml:trace contextRef="#ctx0" brushRef="#br0" timeOffset="53353.82">3746 9948 0,'0'0'0,"0"74"15,0 1-15,25-1 16,-25 0-1,0-49 1,24-50 15,1 1-15,-25-26 0,99-49-1,-24 74 1,-25 25-1,-50 50-15,0 24 16,-25 25 0,25-74-1,49-25 1,26-74 0,24-26-1,-25 26 1,-49 74-1,-25 74 17,0 1-1,25-26-15,74-49-1,25-24 1,25-51-1,0-24 1,-50-75 0,-24-24-1,-75-1 1,0 150 0,-50 74-1,0 99 1,1 99-1,49 25 1,25-74 0,-1-125-1,100-24 1,25-50 0,0-74-1,-50-25 1,-49 50-1,-50 49 1,-74 74 0,-1 51-1,75-26 1,50-49 0,49-75-1,99-49 1,-98 74-1,-76 75 17,1 49-17,25-25 17,24-24-17,26-50 1,24-50-1,0-49 1,-50-50 0,-24-49-1,-26-1 1,1 150-16,-25-1 16,-25 50-1,1 124 1,-1 75-1,50-50 1,74-50 0,25-74 15,0-50-15,-25-50-1,-49 1 1,-75 99 15,25 0-31,0 49 16,50-24-1,24-50 1,0-50 0,1 0-1,-50-49 1,-1 50-1,-24 73 17,-24 76-1,24 73-15,49 175-1,26-26 1,-26 25-1,-24-49 1,-75-124 0,-123-125-1,-75-98 1,49-125 0</inkml:trace>
  <inkml:trace contextRef="#ctx0" brushRef="#br0" timeOffset="54055.11">11486 9501 0,'0'0'0,"24"-25"31,1 25-15,-25-24 0,0 48-16,-74 76 31,-50 73-15,-25 75-1,0-24 1,50-51-1,74-123-15,0-25 16,25-50 0</inkml:trace>
  <inkml:trace contextRef="#ctx0" brushRef="#br0" timeOffset="54304.7">10965 9774 0,'0'0'0,"24"-50"0,1-24 15,0 74 17,-25 25-17,25 24 1,99 175 0,-74-125-1,-1 0-15,50 75 16,1 0-1,-51-100 1</inkml:trace>
  <inkml:trace contextRef="#ctx0" brushRef="#br0" timeOffset="54637.93">10865 9179 0,'0'-25'31,"25"25"-15,25 0-16,49-25 16,149 25-1,-25 0 1,-99 0 0,-99 0-1</inkml:trace>
  <inkml:trace contextRef="#ctx0" brushRef="#br0" timeOffset="55953.92">13793 9873 0,'24'-24'16,"-24"-1"-1,-24-25 1,48 25-1,76 0 1,24 75 0,0 74-1,-99-49-15,-25 73 16,-50 1 0,0-74-1,-24-75 1,49-50-1,75-74 1,74-74 15,49-51-31</inkml:trace>
  <inkml:trace contextRef="#ctx0" brushRef="#br0" timeOffset="56687.58">14636 9997 0,'0'0'15,"25"25"1,25-25-16,-50-25 16,49-24-1,-24-1 1,-25 25-1,-25 50 1,-24 50 0,24 73 15,99-48-15,-24-76-16,123 1 15,26-50 1,-50-49-1,-25-25 1,-75-50 0,-24 25-1,-25 74 1,-25 75 0,1 74-1,-26 100 1,0 24-1,-24 124 1,49-173 15,0-75-15,0-99 0,25-49-1,50-100 1,-25-50-1,25-98 1,49-26 0,0 100-1,-25 99 1,1 99 0,-50 50-1,-25 24-15,0 100 31,-50 75-31,-49-26 16,74-124 0</inkml:trace>
  <inkml:trace contextRef="#ctx0" brushRef="#br0" timeOffset="56910.27">15976 10345 0,'24'0'47</inkml:trace>
  <inkml:trace contextRef="#ctx0" brushRef="#br0" timeOffset="57487.53">17191 9749 0,'0'0'15,"0"-49"1,0 73 0,-25 26-16,1 99 31,-26 49-15,25-49-1</inkml:trace>
  <inkml:trace contextRef="#ctx0" brushRef="#br0" timeOffset="58137.73">17315 9973 0,'0'0'16,"199"-100"0,-150 51-16,-24 24 31,-25 0-15,0 50-1,-49 49 1,-1 75-1,0 0 1,50-50 0,-25-99-1,75-25 1,49-74 0,1-25-1,-1 50 1,-74 49-1,-1 75 1,-24 74 0,50-25 15,24-50-15,50-49-1,1-49 1,-76-50-1,-49 49-15,25-24 16,-25 49 0,0 74-1,25 51 1,74 48 0,50-24-1,24-49 1</inkml:trace>
  <inkml:trace contextRef="#ctx0" brushRef="#br0" timeOffset="59488.12">19597 9824 0,'0'0'0,"0"-25"15,25 75 16,-25-26-15,25 125 0,-25-25-1,0-49 1,0-51 0,25-73-1,0-50 1,24-25-1,51-25 1,-26 99 15,-49 75-15,0 74 0,-75 50-1,25-50 1,25-74-1,-25-25 1,75-74 0,24-50-1,-24 74-15,74-49 16,-74 49 0,-1 75-1,-24 74 1,0 25-1,0 0 1,24-49 0,75-51 15,-24-73-15,24-1-1,0-49 1,-75 25-16,50-50 15,-24-25 1,-75 49 0,-25 125-1,-99 25 1,0 99 0,50 0-1,98-25 1,100-50-1,100-49 1,24-50 0,-50-49 15,-49-100-15,-149 75-1,-99 74 1,-25 75-1,25 49 1,74 0 0,74-25-1,51-49 1,-1-50 0,0-24-1,-74-26 1,0 51-1,0 24 1,24 124 15,-24-25-15,0-25 0</inkml:trace>
  <inkml:trace contextRef="#ctx0" brushRef="#br0" timeOffset="59804.73">22078 9948 0,'0'0'0,"75"-75"15,-26 75 1,-24 50 0,-75 99-1,26-50 1,48-99 15,51-74 0,49-50-15,0 24 0,-50 76-1,-49 73 1,-25 75-1,0 25 1,0-25 0</inkml:trace>
  <inkml:trace contextRef="#ctx0" brushRef="#br0" timeOffset="60621.63">24832 9724 0,'0'0'0,"-25"-49"16,25 24 0,-50 25-1,-24 50 1,0 24-1,74 25 1,49-49 15,75-50-15,25-50 0,-99 26-16,24-51 15,-74-24 1,0 0-1,-25 74 1,-24 50 0,49 74-1,99 25 1,99-25 0,26-49-1,-51-75 1,-49-25-1,-99 26-15,-25-101 16,-50-23 15,1 24-15,24 99 0,-25 74-1,1 75 1,49 75-1,0 24 1,25 0 0,-25 26-1,-50-51 1,0-74 0,50-74-16</inkml:trace>
  <inkml:trace contextRef="#ctx0" brushRef="#br0" timeOffset="60787.95">25452 10494 0,'0'0'0,"0"-25"16,0-25 0,25 25-1,49-24 1,149-1-1,-99 25-15</inkml:trace>
  <inkml:trace contextRef="#ctx0" brushRef="#br0" timeOffset="61639.41">27982 9700 0,'-25'-50'31,"1"50"47,24 25-62,-25 0 0,25-1-16,0 1 15,-25-25-15,25 25 16,-25 25 0,25-1-1,0 51 1,-25-1-1,1-25 1,-1-74 0,25 25-1,0-99 1,0-26 0,25-73-1,24-26 1,50-49-1,1 124-15,98-49 16,1 123 15,-75 50-15,-75 99 0,-74 25-1,-99 25 1,-49-25-1,49-50 1,74 26 0,50-26-1,50 1 1,74-1 0,0-49-1,-25 0 1</inkml:trace>
  <inkml:trace contextRef="#ctx0" brushRef="#br0" timeOffset="61806.17">28826 9997 0,'0'-24'0,"0"48"0,0 1 0,0 0 31,24-25 16,1 0-47</inkml:trace>
  <inkml:trace contextRef="#ctx0" brushRef="#br0" timeOffset="62205.35">30016 9328 0,'0'0'0,"0"-25"0,25-25 16,-50 25-1,-24 1 1,24 24-16,-99 24 15,25 100 1,74 0 0,75 25-1,74 0 1,0 0 0,-50-25-1,-74-50 1,-50 1-1,-49-50 1,-25-1 15,25-73-31</inkml:trace>
  <inkml:trace contextRef="#ctx0" brushRef="#br0" timeOffset="63488.62">3299 12404 0,'0'0'0,"0"-25"0,0 0 16,0 0-1,0 0 1,0 50 0,-24 25-1,-1 24 1,0 1-16,0 98 15,0-49 1,50-74 0,50-50-1,49-74 1,-25-26 0,-74 1-1,-50-25 1,-50 25-1,1 49 1,24 50 15,50 50-15,0-25-16,100-1 16,98 1-1,25-74 1,1-26-1,-100-24 1,-75 25 0,-49-1-1,-49 75 1,-1 50 0,25 74-1,0 49 1,25 26-1,0-75-15,0 124 16,0 0 15,-24-49-15,24-51 0,-25-98-16</inkml:trace>
  <inkml:trace contextRef="#ctx0" brushRef="#br0" timeOffset="63639.28">3870 13272 0,'0'0'15,"-25"-50"-15,25 1 16,25-1 0,-25 25-16,74-49 15,75-25 1</inkml:trace>
  <inkml:trace contextRef="#ctx0" brushRef="#br0" timeOffset="64288.32">6599 12528 0,'0'0'0,"-50"-50"16,25-24-16,-49-26 15,24 100 1,1 25-1,-1 74 1,0 75 0,100-50 15,99-25-15,24-49-1,-73 0 1,-76-26-16,-24 26 15,-99 24 1,0-74 0,25 0-1,49-24 1,74-51 0,51-24-1,24 0 1,0 49-1,-25 25 1,-25 1 15,-24 73-15,-50 26 0,0 24-1,-25-25 1,0-24-1</inkml:trace>
  <inkml:trace contextRef="#ctx0" brushRef="#br0" timeOffset="64671.67">7268 12801 0,'0'0'0,"0"-25"0,25 0 16,0-25-1,0 26 17,0 24-17,-1 49 1,-48 26 0,-1-1-1,25-49 1,49-25-1,26 0 1,-25 49 0,-26 26-1,-48 49 1,-26 99 0,-25-74-1,1-50 1,24-49-1,26-50 1</inkml:trace>
  <inkml:trace contextRef="#ctx0" brushRef="#br0" timeOffset="64990.23">7740 13173 0,'0'0'15,"49"-25"1,-49-25-16,50 25 16,-25-24-16,74-50 15,-25 24 1,-49 26 0,-74 98 15,-26 50-16,50 25 1,50-24 15,25-75-15,24-25 0,25-25-16</inkml:trace>
  <inkml:trace contextRef="#ctx0" brushRef="#br0" timeOffset="65155.18">7194 12304 0,'0'0'0,"-149"-49"31,124 49-16,50-25-15</inkml:trace>
  <inkml:trace contextRef="#ctx0" brushRef="#br0" timeOffset="65789">9923 12553 0,'25'0'16,"-1"0"-1,1 24 1,-25 1 0,0 99-1,0 25 1,-25-25-1,1-50 1,48-98 15,-24-26-15,50-99 0,-25 50-16,24-124 15,1 24 1,24 125-1,-24 49 1,0 75 15,24 123-15,-49 51 0,0-1-1,-50-124 1,25-74-1,25-50 1</inkml:trace>
  <inkml:trace contextRef="#ctx0" brushRef="#br0" timeOffset="66006.66">10667 12949 0,'0'0'0,"25"0"15,-25 25 1,0 50-1,-25-1 1,25 1 15,50-51-15,24-24 0,50-74-1,25-1-15</inkml:trace>
  <inkml:trace contextRef="#ctx0" brushRef="#br0" timeOffset="66722.39">14140 12726 0,'0'0'15,"0"-74"1,-25 49-16,0 0 16,-49 0-1,-100 50 1,-24 74 0,49 75-1,99-25 1,125-75-1,123-74 1,1-49 0,-50-75-1,-50-50 1,-74-248 0,-50 125-1,0 123 1,25 149-1,-25 100 17,0 98-17,25 75 1,0-149-16</inkml:trace>
  <inkml:trace contextRef="#ctx0" brushRef="#br0" timeOffset="67007.07">14636 12453 0,'0'0'0,"25"0"0,0 50 32,-25-25-32,0 99 15,0-25 1,-50 0-1,25-74 1,25-50 15,25-24-15,74-100 0,-24 50-16,98-75 15,-98 99-15</inkml:trace>
  <inkml:trace contextRef="#ctx0" brushRef="#br0" timeOffset="67388.53">15579 12627 0,'-25'-25'0,"50"50"0,-75-75 16,50 26-16,-49 24 16,24-25-1,-25 50-15,-49 49 16,0 50 0,74-50-1,50-49 1,99-50-1,25-49 1,-50-25 0,0 49-1,-99 75 1,25 0 0,-50 74-1,25 0 1</inkml:trace>
  <inkml:trace contextRef="#ctx0" brushRef="#br0" timeOffset="67823.13">15976 12627 0,'0'0'0,"24"-25"15,-24 50 1,0 0-1,0 49 1,25-49 0,0-25-1,74-50 1,-24-24 0,-26 0-1,-24 74 16,-50 24-15,25 26 0,0 49-1,0-24 1,50-51 0,0-24-1,24-49 1,-24-75-1,-26-25 1,26 25 0,-50 74-16,50 25 15</inkml:trace>
  <inkml:trace contextRef="#ctx0" brushRef="#br0" timeOffset="68139.24">16720 12453 0,'0'0'0,"25"0"0,-25 25 16,0 0-1,0 49 1,-25 1 0,0-50-1,75-25 1,-25-25-1,74-74 1,-25 24 0,-49 50-1,25 75 1,-1 49 0,1-24-1,-25 24 1</inkml:trace>
  <inkml:trace contextRef="#ctx0" brushRef="#br0" timeOffset="68605.57">19994 11858 0,'0'0'16,"0"-25"-1,0 0 1,-49 50 0,-50 50-1,-1 98 1,26 50-1,74 1 1,50-1 0,-1-49-1,-49-26 1,-74-23 0</inkml:trace>
  <inkml:trace contextRef="#ctx0" brushRef="#br0" timeOffset="69521.59">19672 12602 0,'0'0'16,"124"-124"0,-74 74-16,-1 26 15,75-26 1,0 25-1,25 75 1,-50 49 0,-74 0-16,-25 25 15,-25-24 1,1-100 0,48-75 15,76-49-16,24 0 1,0 0 15,-50 74-15,-24 50 0,-26 25-1,1 25 1,-25-25-16,-25 49 15,1-24 1,-1-25 0,25-1-1,74-48 1,75-26 0,-25-49-1,-25 24 1,-49 75-1,-25 25 17,-25 74-17,-75 75 1,51-124 0,-1-50-1,99-50 1,25-49-1,25-1 1,-74 76-16,-25-1 16,24 0-1,-24 124 1,-25-24 0,0-1-1,25-74 1,124-74-1,-25-26 1,0 26 15,-74 49-15,-50 50 0,24 74-1,1-24 1,0 49-1</inkml:trace>
  <inkml:trace contextRef="#ctx0" brushRef="#br0" timeOffset="70538.77">24013 12205 0,'0'0'15,"0"-25"1,0 1-16,25 24 15,99 0 1,-50 24-16,26 51 16,-100 74-1,-75 0 1,-24-25 0,99-100-1,124-24 1,74-49-1,-49-50 1,-25 24 15,-49 1-15,-75 98 15,0 26-15,0 0-16,0-1 15,-25 1 1,25-25 15,25-100-15,74-24 0,-25 49-1,-24 50 1,0 0-1,24 50 1,25 0 15,125-25-15,-51-75 0,-74 0-1,-49-24 1,-50 24-1,-74 50 1,-1 50 0,26 49-1,24 0 1,25-24 0,49-50-1,51-50 1,-26 0-16,25-49 15,-74-51 1,0-98 15,24-74-15,1 24 0,0 99-1,-50 100 1,25 123-1,-50 1-15</inkml:trace>
  <inkml:trace contextRef="#ctx0" brushRef="#br0" timeOffset="71105.5">28478 12503 0,'0'0'16,"0"-50"0,-24 50-16,-1 0 15,0 25 1,-25 50-1,26 73 1,-1-73-16,0 98 16,0 1-1,-24-99 1,24-51 0,25-73-1,-25-75 1,-25-50 15,75-74-15,74-75-1,75 51 1,0 98 0,-50 124-1,-75 50-15,1 50 16,-25 99-1,-75 49 1,-49 25 0,0-49-1,99-75 1,0-74-16</inkml:trace>
  <inkml:trace contextRef="#ctx0" brushRef="#br0" timeOffset="71872.42">29099 12428 0,'0'0'0,"74"-74"16,-74 49 15,-149 50-15,75 49 0,49 1-1,99-25 1,75-50-1,-25-25 1,-49-75 0,-51-24-1,-48 75 1,48 74 15,26-25-31,74 24 16,25-24-1,-50-24 1,-49-26 15,-50 25-15,25 25 0,-50 50-1,0 74 1,-25 74-1,-24 75 1,0 0 0,49-174-1,-50 75 1,75-124-16,-25-50 16,1-75-1,48 1 1,26-125-1,99-198 17,-75 224-17,1 24 1,74-124 0,-50 124-1,-25 100 1,1 49-1,-51 74 1,-24 0-16,-49 150 16,-26-1-1,26-49 1,24-100 0,25-49-1</inkml:trace>
  <inkml:trace contextRef="#ctx0" brushRef="#br0" timeOffset="72971.95">30413 12453 0,'50'-49'15,"-100"98"-15,125-173 16,-75 99 0,-25 50-1,0 25-15,0 49 16,25-24-1,50-51 1,24-48 0,26-51-1,-26-49 1,-49 25 0,-25 24-1,0 125 16,-25 0-31,0 74 16,25 0 15,25-75-31,25 1 16,49-50 0,-25-50-1,1-74 1,-26-49-1,1-51 1,0 26 0,-26 124-1,-48 98 1,-51 100 0,-24 100-1,74 98 1,50-223-1,74-49 17,50-75-17,-50-49 1,-49-50 0,-50 24-1,-25 100 1,-25 50-1,1 24 1,49 26 0,25-75-1,74-50 1,-50-50 0,1 26-1,-50-1 1,25 50-1,-50 50 17,0 49-17,0 0 1,25-49 0,75-25-1,24-25 1,0-25-1,-24-74 1,74-174 0,-25 25-1,-50 49 1,-49 125 0,-75 74-1,-24 99 1,-50 75-1,25 74 1,-1-25 15,51-74-15,24-124-16</inkml:trace>
  <inkml:trace contextRef="#ctx0" brushRef="#br0" timeOffset="73439.24">31678 12602 0,'25'-74'15,"-50"148"-15,100-272 16,-1 98 0,-24 100-1,-25 25 1,0 74 0,-50 1-1,25-51 1,25-24-1,49-25 1,25-49 15,-49 24-31,24-25 16,-74 25 0,-25 50-1,1 50 1,-1-1-1,25-49 1,25-25 0,49 0-1,50-50 1,-49 1 0,-51 49-1,1 0 1,0 0-16,0 49 15,24 1 1,26-1 15</inkml:trace>
  <inkml:trace contextRef="#ctx0" brushRef="#br0" timeOffset="73822.17">32968 12801 0,'0'0'0,"25"0"32,-25 24 15,0 1-16,-25 0-31,25 0 15,25-25 17,0 0-17,-25-25 1,0 0 31,-25 25-32,0 0 1,-24 25 0,24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28:11.7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3399 1761 0,'0'-24'16,"0"-1"0,-25 25-1,25-25 1,-25 25 0,0 25-1,-49 74 1,-50 99-1,24 1 1,51-125-16,24 1 16,0-75-1</inkml:trace>
  <inkml:trace contextRef="#ctx0" brushRef="#br0" timeOffset="248.82">3101 1588 0,'0'0'16,"0"-75"-1,0 50 1,0 50 0,0 0-1,25 74 1,49 25-1,-24-24 1,-1-1 0,-24-25-1</inkml:trace>
  <inkml:trace contextRef="#ctx0" brushRef="#br0" timeOffset="448.55">2927 1985 0,'0'0'0,"-25"-25"31,1 25-31,24-25 16,24 0 0,76 0-1,48 25 1,1-24-1</inkml:trace>
  <inkml:trace contextRef="#ctx0" brushRef="#br0" timeOffset="1915.61">3026 422 0,'0'-25'47,"0"50"-32,-24 0 1,24 49-16,-50 124 15,0-24 17,50-75-17,124-74 1,0-50-16,149-74 16,-173 25-1</inkml:trace>
  <inkml:trace contextRef="#ctx0" brushRef="#br0" timeOffset="2133.73">3175 372 0,'-25'0'0,"50"0"0,-74-25 15,24 0 1,25-24-16,49-26 31,26 26-31,24-1 16,75-49-1,-100 99-15</inkml:trace>
  <inkml:trace contextRef="#ctx0" brushRef="#br0" timeOffset="2266.46">3101 521 0,'0'0'0,"-75"50"0,1 24 16,124-99 15,24 0-15,25-49-16</inkml:trace>
  <inkml:trace contextRef="#ctx0" brushRef="#br0" timeOffset="2616.05">4019 347 0,'0'0'16,"0"25"-1,0 0-15,-25 74 16,-99 25 0,-25 0-1,0-49 1,75-51-1,24-24 1,50-99 0,50-74-1,-25 123 1,24 0-16,1-24 16,24 74-1,25 124 16,-24 25-15,49-50 0,-74-49-16</inkml:trace>
  <inkml:trace contextRef="#ctx0" brushRef="#br0" timeOffset="3000.64">4490 595 0,'0'0'15,"25"-24"-15,-25-1 16,-50 50 0,25 24-16,-74 75 15,0 0 1,49-49 15,50-100-15,50-74 15,24-75-15,50 0-1,-24 25 1,-51 125-16,-24-1 16,74 99-1,-74 1 1,-25-1-16,25 25 15,-75 174 1,1-149 0,-1-49-1</inkml:trace>
  <inkml:trace contextRef="#ctx0" brushRef="#br0" timeOffset="4049.51">4341 893 0,'0'0'0,"0"-50"16,0 1 0,0-1-1,99 1 1,-24-1-16,123 0 16,1 26-1,-50 24 1,-50 24-1,-50 26 1,-49 49 0,-49 0-1,-26-49 1,51-25 15,24 0-31,-25-50 16,74-124 15,26 0-15,-1 75-1,-24 49 1,-1 75 0,-24 49-1,-25 0 1,25-74-1,25-25 1,74-124 0,-25-25 15,-49 75-31,49-26 31,-74 175-15,-1 98-1,1 1 1,0-75 0,0-49-1,49-75 1,26-49 0,-1-75-1,50-50 1,-125 224 15,-24 25-31,-49 49 16,-26 50 15,1 49-31,24-49 31,26-50-31,24-123 47,0-26-31,24-124-1,76-198 1,-51 223 0,26 75-1,73-50 1,-24 99-1,-99 124 1,-74 100 0,-51-26-1,1-73 1,74-76 0</inkml:trace>
  <inkml:trace contextRef="#ctx0" brushRef="#br0" timeOffset="4283.87">6872 447 0,'0'0'16,"24"0"-16,-24 49 16,-24-24-16,-1 25 15,-50 74 1,75 0-1,0-25 1,50-50 0,74-73-1,50-1 1,-75 0 0</inkml:trace>
  <inkml:trace contextRef="#ctx0" brushRef="#br0" timeOffset="4499.29">7616 695 0,'0'0'15,"49"-25"-15,-24 25 16,0 0 0,-75 49-1,1 26 1,24-1 0,25 1-1,74-51 1,75-24-1,25-49 1,-75-26 0,-74 26-1</inkml:trace>
  <inkml:trace contextRef="#ctx0" brushRef="#br0" timeOffset="4666.41">7789 496 0,'-24'0'15,"48"0"-15,-48-25 16,24-24 0,49-26-1,75-24 1,0 25 0,-49 49-1</inkml:trace>
  <inkml:trace contextRef="#ctx0" brushRef="#br0" timeOffset="4815.82">7715 670 0,'-50'74'15,"100"-148"-15,-124 173 0,49-74 16,74-25 0,75-25-1,-49 0 1</inkml:trace>
  <inkml:trace contextRef="#ctx0" brushRef="#br0" timeOffset="5333.59">4490 2183 0,'25'-25'0,"-50"50"0,75-75 0,-26 1 15,1 24 1,-25 50 15,0 24-15,-25 26-16,1 49 16,24 0-1,74-74 1,100-50-1</inkml:trace>
  <inkml:trace contextRef="#ctx0" brushRef="#br0" timeOffset="5849.51">5358 2332 0,'0'0'15,"25"0"16,-25-25-31,25 0 16,0-24-16,0 24 16,-1-50-1,1 51 17,-74 24-32,-26 99 31,50 25-16,25-25 1,100-49 0,24-25-1,49-25 1,1-75 0,-25-74-1,-100-24 1,-24-26-1,-25 26 1,-25 197 15,1 100 1,-1 75-17,25-1-15,25-24 16,-25-50 15,0-50-31</inkml:trace>
  <inkml:trace contextRef="#ctx0" brushRef="#br0" timeOffset="6016.94">6078 2282 0,'-25'-25'0,"50"50"0,-50-74 15,0 49-15,25-25 32,25 25-17,0 0-15,148-25 16</inkml:trace>
  <inkml:trace contextRef="#ctx0" brushRef="#br0" timeOffset="6833.17">9650 2158 0,'0'0'15,"0"-25"1,0 1-16,0 48 31,-50 51-15,50 24 0,-49 0-16,-1 100 15,25-50 16,0-50-31</inkml:trace>
  <inkml:trace contextRef="#ctx0" brushRef="#br0" timeOffset="7533.06">9451 2555 0,'0'0'0,"-24"-99"16,24 74-1,24 25 1,1-25-16,74-24 16,50-26-1,-49-24 1,-26 25 0,-49 24-1,0 75 32,-75 74-31,0 50-1,1 0 1,24-50 0,0-74-1,25-50 1,50 0-16,49-99 15,25-25 1,0 50 0,-74 74-1,-50 50 1,0 74 0,0 50-1,24-74 16,51-51-15,74-48 0,-25-51-1,-50 26-15,1-51 16,-51 1 0,-24 74-1,-49 75 1,-26 74-1,51 25 1,73 0 0,75-75-1,50-24 1,-75-50-16</inkml:trace>
  <inkml:trace contextRef="#ctx0" brushRef="#br0" timeOffset="8200.46">14686 1836 0,'0'0'0,"25"-75"31,-25 51-31,-25-1 0,-50 0 16,-49 50-1,-25 74 1,25 50 15,50 24-15,74-24-1,0 0 1,0 0 0,-25 0-1,0-100-15,-24 51 16,-1-26-1</inkml:trace>
  <inkml:trace contextRef="#ctx0" brushRef="#br0" timeOffset="8582.66">13743 2605 0,'0'0'0,"0"-50"0,0 1 15,0 24 16,50 0-15,74 0 0,99-24-1,-99 24-15,74 0 16,-49 0 0,-49 0-1,-76 25 16,-24 25 1,0 0-32,-24 0 15,24 49 1,-25 1 0,25-1-1,-25-49 1</inkml:trace>
  <inkml:trace contextRef="#ctx0" brushRef="#br0" timeOffset="8865.96">14934 2307 0,'0'0'0,"25"-25"16,49 0-1,-49 1 1,0 123 15,-1-49-15,-48 74-1,24-100-15,-25 1 16,74-74 15,26-51-15,-1 1 15,1 25-15,-26 49-16</inkml:trace>
  <inkml:trace contextRef="#ctx0" brushRef="#br0" timeOffset="9116.56">15653 2133 0,'0'0'0,"-49"25"31,24 0-15,0 0-16,25 49 16,25-24-1,49 0 1,-49-1 0,-25-24-1,-74 0 1,-1 0 15,1-50-15</inkml:trace>
  <inkml:trace contextRef="#ctx0" brushRef="#br0" timeOffset="9350.16">16050 1985 0,'0'0'0,"75"-25"15,-100 50 17,-25 24-17,0 26-15,-24 73 16,74 1 0,74-25-1,51-74 1,23-75 15,-98 0-31</inkml:trace>
  <inkml:trace contextRef="#ctx0" brushRef="#br0" timeOffset="9466.04">16249 2307 0,'0'0'15,"124"-25"16,-50 0-31</inkml:trace>
  <inkml:trace contextRef="#ctx0" brushRef="#br0" timeOffset="9650.04">15380 1612 0,'0'0'0,"-124"-24"16,99 24-1,25-50 1,50 25-16</inkml:trace>
  <inkml:trace contextRef="#ctx0" brushRef="#br0" timeOffset="10266.19">18953 2357 0,'0'0'0,"-75"-25"15,50 50 1,0 24-1,1 51 1,-1 48 0,0 26-1,0-50 1,25-74 15,-25-50-15,25-50-1,50-99 1,0-99 0,24-74-1,125-125 1,-150 348 0,26 0-16,24 24 15,0 100 1,-49 99-1,-50 75 1,-100-1 0,-24-49-1,50-75 1</inkml:trace>
  <inkml:trace contextRef="#ctx0" brushRef="#br0" timeOffset="10716.74">19746 1985 0,'0'0'0,"25"0"16,-25-25-1,-25 25 1,-24 49-1,24-24 1,0 25 0,25-1-1,0-24 1,25 0 0,25 0-1,24-25 1,-49 0-1,0 0 1,24-25 0,-24 0-1,-25-49 1,0-25 0,0 24-1,-50 50 1,-24 25-1,49 0 1</inkml:trace>
  <inkml:trace contextRef="#ctx0" brushRef="#br0" timeOffset="11167.58">20491 1836 0,'0'0'15,"99"-25"-15,-99 50 47,0 0-31,-25 99-1,-25 74 1,26 25 0,-51 1-1,26-100 1,49-100-1,-25-48 1,25-26-16,25-124 16,24-49-1,50-50 1,25 50 0,-49 74-1,-1 75 16,-24 49-15,-1 74 0,-49 76-1,-74 147 1,49-197 0,-24-26-16,49 1 15</inkml:trace>
  <inkml:trace contextRef="#ctx0" brushRef="#br0" timeOffset="12915.75">21061 1985 0,'25'-50'15,"-50"100"-15,75-150 0,-50 76 0,-25 48 32,0 76-17,25-51 1,25-24 15,49-25-15,1-50-1,-26 1-15,1-50 16,-25 24 0,-25 50-1,25 50 1,-50 74-1,50 25 1,-1-24 0,76-76-1,-1-24 1,25-74 0,-50-50-1,-24 25-15,24-125 31,-24 51-15,-50 148 0,-74 75-1,-50 123 1,49 26 0,50-1-1,100-99 1,98-74-1,26-74 1,-26-51 0,-73-24-1,-125 25 1,-74 149 0,-1 49-1,76-49 1,24 49 15,24-74-15,76-25-1,-1-75 1,-74 26 0,-1-1-1,1-24 1,-50 123 15,25 1-31,-24 74 16,48-50-1,51-49 1,49-25 0,25-25-1,-25-74 1,0-99 15,-50-75-15,1 49-1,-50 100 1,-50 174 0,0 24-1,-25 100 1,1 49-1,-1-24 1,0-50 0,1-100-1,49-74 17,0-24-17,49-1-15,26-99 16,-1 25 15,-49 75-15,25 24-1,-25 75 1,-25 74 0,-25 24-1,-25-48 1,100-51-1,74-49 1,25-25 0,-1-49-1,-73-25 1,-50 49 0,-1 50-1,-24 25 1,-49 49-1,24 26 1,25-26 0,50-24-1,24-50 1,0-50 0,-49 25-1,25-74 1,0 25-1,-50 98 17,-25 26-17,25-25-15,49 74 16,-24-74 0,99 0-1,50-50 16,-100 0-15,50-74 0,-49 0-1,-50 24 1</inkml:trace>
  <inkml:trace contextRef="#ctx0" brushRef="#br0" timeOffset="14567.57">27709 1811 0,'0'0'0,"75"-124"32,-75 99-32,0 75 47,-25-1-47,0 100 15,0 0 16,1-75-15,24-49 0,24-74-1,76-26 1,-1-49 0,0 25-1,-25 74 1,-24 50-1,-25 74 1,-50 25 0,-25-49-1,-24-26 1,0-24 0,24-25-1,50-25 1,0-24-1</inkml:trace>
  <inkml:trace contextRef="#ctx0" brushRef="#br0" timeOffset="14899.69">28429 2084 0,'0'0'0,"74"0"16,-24 0-1,-25 0-15,49-25 16,50 0 0,-25-24-1,-49-1-15,-50-24 16,-50 49 0,-74 25-1,0 99 1,75 0 15,98 0-15,150 1-1,49-76 1,-50 1 0</inkml:trace>
  <inkml:trace contextRef="#ctx0" brushRef="#br0" timeOffset="16134.79">4366 3969 0,'-25'0'16,"0"0"-1,25-25 1,0 1 15,25 24-15,99-25-1,-25 0 1,-24 25 0,-100 74-1,-124 100 1,124-149-1,-24 0-15,98-1 32,51-24-17,-1 25 1,-49 0 0,-50 0-1,0 24 16,-75 1-15,-49 0 0,25-25-1,74-25-15</inkml:trace>
  <inkml:trace contextRef="#ctx0" brushRef="#br0" timeOffset="16316.42">5036 4441 0,'0'0'0,"0"49"16,0-24-16,-50 49 16,-49-24-1,49 0 1</inkml:trace>
  <inkml:trace contextRef="#ctx0" brushRef="#br0" timeOffset="17800.48">6326 3870 0,'0'0'0,"-25"0"437,0 0-405,25-25-17,-25 25-15,1 0 16,-1 0-1,0-25 1,0 25 0,0 0-16,1 0 15,-1 0 1,25-24 31,0 48-16,0 1-31,-25 0 16,25 49-1,0 1 1,-25-26 0,25-24-1,25-25 48,0-25-63,24 25 15,26-24 1,-1 24 0,25 24-1,-49 26 1,-25 24-1,0-49 1,-50 25 0,-50 24-1,26-24-15,-75-25 16,49 0 0,51-25-1</inkml:trace>
  <inkml:trace contextRef="#ctx0" brushRef="#br0" timeOffset="17999.82">7169 4515 0,'0'0'0,"75"74"16,-51-49-1,-24 0-15,-24 49 16,-76 50 0,51-74-1</inkml:trace>
  <inkml:trace contextRef="#ctx0" brushRef="#br0" timeOffset="18616.75">9030 4044 0,'0'0'0,"0"-25"0,-25 0 16,-49 0 0,-75 75-1,-25 74 1,50 25-1,124-50 1,50-74 0,49-50-1,25-50 1,-25 1 0,-24 0-1,-51 98 16,-24 26-15,-24 49 0,24 1-1</inkml:trace>
  <inkml:trace contextRef="#ctx0" brushRef="#br0" timeOffset="19333.52">9203 4192 0,'0'0'0,"100"-99"32,-76 99-17,-24 50-15,-24 49 16,-1-25 0,0-49 15,50-25-16,49-49 1,50-51 0,-25 1-1,-74 74 1,0 50 0,-25 50-1,50 24 1,74-50-1,-25-49-15,124 0 16,-49-49 0,-25-50-1,-75-1 1,-74 26 0,-99 49-1,-50 50 16,25 25-15,74 49 0,50 0-1,75-25 1,123-24 0,-74-100-1,-24-24 1,-1-75-1,-25-99 1,-24-25 0,-1 100-1,-24 148 1,-50 99 0,1 100 15,-1 74-16,25 25-15</inkml:trace>
  <inkml:trace contextRef="#ctx0" brushRef="#br0" timeOffset="19934.15">12056 3820 0,'0'0'0,"-25"-24"16,25-1 0,-24 25-1,24-25 1,24 0-1,100 0 1,124 0 0,-49 1-1,-149 24-15,24 0 16,-74 24 0,-25 51 15,-49 74-16,24 24 1,-24 26 0,24-1-1,25-74 1,0-49 0,50-75-1,0-25 1</inkml:trace>
  <inkml:trace contextRef="#ctx0" brushRef="#br0" timeOffset="20134.2">12379 4242 0,'0'0'0,"-50"-25"15,25 25 1,25-25-1,25 25 1,124-24 0,74-1-1,-99 25-15</inkml:trace>
  <inkml:trace contextRef="#ctx0" brushRef="#br0" timeOffset="20767.48">15455 4813 0,'0'0'0,"49"-50"31,-49 25-31,-24 75 31,-26-1-15,-74 125-1,49-99-15,-49 73 16</inkml:trace>
  <inkml:trace contextRef="#ctx0" brushRef="#br0" timeOffset="21267.24">16249 4316 0,'-25'25'0,"50"-50"0,-50 50 15,0 0 1,0 25-16,-24 74 15,73-75 1,76-49 0,48-24-1,-48-51 1,-76-24 0,1 24-1,0 51 16,-50 73-15,25-24 0,50 50-1,24-51 1,26-24 0,-76 0-16,26-49 15,-25-26 1,0 1-1,-25-25 1,0 74 0</inkml:trace>
  <inkml:trace contextRef="#ctx0" brushRef="#br0" timeOffset="21519.1">17365 4143 0,'49'-25'0,"-98"50"0,123-75 15,-49 25-15,-25 1 16,25-1 0,-25 50-1,0 24 1,0 75-1,0 0 1,0-24 0,0-26-1,0-49 1</inkml:trace>
  <inkml:trace contextRef="#ctx0" brushRef="#br0" timeOffset="21735.58">17985 3944 0,'25'-49'15,"-50"98"-15,50-123 16,-25 49 0,-25 50-16,0 0 15,-24 74 1,-1 75-1,25-1 1,0-73-16</inkml:trace>
  <inkml:trace contextRef="#ctx0" brushRef="#br0" timeOffset="22101.67">17712 4441 0,'50'-50'16,"-100"100"-16,149-199 15,-24 49 1,-26 26 0,1 24-1,24 26 1,-49 24-16,0 0 16,0 74-1,0 100 1,49-125-1,25-49 1,50-25 0,-25-49-1,-49 49 1,-51 25 0,26 25 15,24 0-16,1 0 1,-50-25-16</inkml:trace>
  <inkml:trace contextRef="#ctx0" brushRef="#br0" timeOffset="22250.51">17762 3275 0,'0'0'0,"-99"-50"16,99 25-16</inkml:trace>
  <inkml:trace contextRef="#ctx0" brushRef="#br0" timeOffset="23750.69">20887 4068 0,'0'0'0,"0"50"15,25-25 1,-25 49 0,-25 1-1,25-51 1,-24-24 0,48-49-1,1-50 1,50-25-1,-1 74 1,25 50 0,-74 0-16,25 99 15,-50 25 1,-25-49 0,0-75 15,25 0-16,75-75 1,49-24 0,-25 49-1,-50 26 1,1 73 0,-50 26-1,25 24 1,99-25-1,25-74 1,-25-49 0,25-51-1,-25-48 1,-50-1 0,-49 74 15,-100 100-16,-98 74 1,24 25 0,99 25-1,150-74 1,272-75 0,-99-25-1,-75-74 1,-74-25-1,-124 49 1,-74 50 0,-50 75-1,49 49 1,75 25 0,99-49 15,50-75-16,0 0 1,50-124 0,-150 74-1,-24 25 1,-25 0 0,25 75-1,0 49 1,24-24-1,-24-51 1,-25 1 0,50-74-1,24-51 1,25 26 0,-74 24-16,25 50 31,-26 25-16,1 50 1,25-1 0,0-49-1,74-50 1,0-25 0,-25-24-1,-25 0 1,-74 49-1,25 0 1,-25 50 0</inkml:trace>
  <inkml:trace contextRef="#ctx0" brushRef="#br0" timeOffset="25667.56">9551 6624 0,'0'0'15,"0"-25"-15,0 0 0,24 25 16,-24-25 31,0 75-32,-24-1-15,24 75 16,0-24 0,49-51-1,26-49 16,24-25-15,-49-24-16,49-75 16,-25-25-1,-49 0 1,0 50 0,-50 223 15,25 25-16,50-50 1,49-49 0,0-50-1,25-75 1,-49-24 0,-51 49-16,1-74 31,0 50-16,-50 173 17,0 50-17,1 25 1,-1-26 0,25-73-1</inkml:trace>
  <inkml:trace contextRef="#ctx0" brushRef="#br0" timeOffset="25934.02">10717 7070 0,'0'0'0,"24"25"63,-24 25-63,-24-1 15,24 1 1,0 24-16,0 1 16,-25 24-1,50-74-15</inkml:trace>
  <inkml:trace contextRef="#ctx0" brushRef="#br0" timeOffset="26283.95">11709 6822 0,'0'-25'15,"49"25"32,-24 0-31,25 0-16,0 0 15,24-25-15,25 25 16,-24 0 0</inkml:trace>
  <inkml:trace contextRef="#ctx0" brushRef="#br0" timeOffset="26450.82">11783 7045 0,'0'0'0,"-49"25"15,-1 0 1,75-25 15,49 0-31,1-25 16,24 0-16</inkml:trace>
  <inkml:trace contextRef="#ctx0" brushRef="#br0" timeOffset="26951.01">13594 6400 0,'0'0'0,"-25"-25"15,1-24 1,73 24-1,75 25 1,-49 50 0,-75 24-16,-25 50 15,0-25 1,0-74 0,75-25 15,99-25-16,-25 1 1,-75 24 0,-49 74-1,-99 0 1,-25 1 0,-25-26-1,75-49 1</inkml:trace>
  <inkml:trace contextRef="#ctx0" brushRef="#br0" timeOffset="27134.49">14264 6698 0,'0'0'0,"50"0"15,-26 0-15,26 0 31,74-25-15,50 0 0,-25-24-1,-75 49-15</inkml:trace>
  <inkml:trace contextRef="#ctx0" brushRef="#br0" timeOffset="27334.12">14661 6549 0,'-25'0'15,"50"0"-15,-75 0 32,50 25-1,25 0-31,0 49 16,0 50-1,-25-25 16,-25-24-31</inkml:trace>
  <inkml:trace contextRef="#ctx0" brushRef="#br0" timeOffset="28001.21">15852 6177 0,'0'0'0,"-25"-50"16,0 50-16,-25-24 15,-49 24 1,0-25 0,74 25-16,25 25 62,0-1-46,25 51-1,0 24 1,-25 25 0,0 25-1,0-25 1,-25-50-1,0 1 1,25-50 0,-25-25-1,25-25 17,25 0-32,25-25 31,24-24-16,25 0 1,-24 49 0,-1 25-1,-49 25 1,0 24 0,0 26-1,-50 24 1,0-50-16,-99 26 15,0-50 1,25-1 0,74-24-1</inkml:trace>
  <inkml:trace contextRef="#ctx0" brushRef="#br0" timeOffset="28217.66">16323 6698 0,'0'0'15,"74"-25"1,-49 25-16,25 0 16,74-25-1,0 25 1,50-49-1,-75-1 1</inkml:trace>
  <inkml:trace contextRef="#ctx0" brushRef="#br0" timeOffset="28450.71">16794 6425 0,'0'0'0,"-24"0"62,24 25-62,0 25 16,0-1-16,0 1 16,-25 99-1,25-25 1,0-50-16</inkml:trace>
  <inkml:trace contextRef="#ctx0" brushRef="#br0" timeOffset="29002.31">17811 6078 0,'0'0'0,"0"-50"16,0 25 15,25 1-16,25 24 1,74-50 0,25 25-1,-25 0 1,-99 1 0,-25 73-1,-50 100 1,25-50-16,-24 100 15,24-1 1,0-24 0,25-50-1</inkml:trace>
  <inkml:trace contextRef="#ctx0" brushRef="#br0" timeOffset="29618.16">13048 7343 0,'-49'-25'16,"74"50"31,24-25-47,50 0 15,26 0-15,73 25 16,397-25 0,249 25-1,198-1 1,-497-24-16,473-24 31,-225-26-15,-371 0-1,-273 26 1,-124-26 0,-50 50-16</inkml:trace>
  <inkml:trace contextRef="#ctx0" brushRef="#br0" timeOffset="31351.81">15331 8211 0,'25'0'16,"-50"0"31,50 0-16,24-25-31,26 1 16,-1 24-1,100-25 1,-150 50-16,1 49 16,-74 25-1,-51 1 1,76-76-1,48-24 1,100 0 0,25 0-1,-99 25 1,-50 50 0,-50-1 15,-99 0-16,-99 1 1,174-75 0</inkml:trace>
  <inkml:trace contextRef="#ctx0" brushRef="#br0" timeOffset="31950.71">20193 7343 0,'0'0'15,"-25"-50"1,25 26-1,25-1 17,0 25-17,49 0 1,75-25 0,0 0-1,-50 25 1</inkml:trace>
  <inkml:trace contextRef="#ctx0" brushRef="#br0" timeOffset="32135.78">20143 7591 0,'0'0'0,"-49"50"15,24-50 1,25 24-1,49-24 1,75-24 0,75-26-1,-50 25 1,-75 0-16</inkml:trace>
  <inkml:trace contextRef="#ctx0" brushRef="#br0" timeOffset="38968.86">22004 6748 0,'0'0'15,"25"-25"1,-25 0-1,-50 0 17,0 25-17,-123 25 1,73-25-16,-24 0 31,100 0-15,-1 0-1,25 25 17,0 24-17,25 26 1,-1 24 0,-24-25-1,0-24 1,0-25 15,0-50-15,75 0-1,24 0 1,0 1 0,-24 24 15,-1 24-16,-24 51 1,-25-25 0,-25-1-1,-25 26 1,-99-26 0,-50-24-1,100 0-15,-50-25 16,49 0-1,50 25 1</inkml:trace>
  <inkml:trace contextRef="#ctx0" brushRef="#br0" timeOffset="41451.85">4763 10270 0,'0'0'0,"25"-25"16,-50 1-1,0-1 1,-24 25-1,-76 25 1,1 49 0,25 50-1,50-25 1,49-49 0,74-50 15,50-25-16,-50-24-15,51-26 16,-51 25 0,-49 50-1,-25 100 1,0 49 0,0-1-1,-25-73 1,50-50-1</inkml:trace>
  <inkml:trace contextRef="#ctx0" brushRef="#br0" timeOffset="42134.72">5209 10345 0,'0'0'0,"0"24"0,0 1 16,0 75 0,-24-26-1,48-99 17,1 0-17,74-74 1,-24 25-1,-50 74 1,-25 24-16,25 26 16,-50 25-1,50-26 1,74-49 15,74-74-15,-49-1-1,-24-24 1,-51 25 0,-98 98 15,-51 51-15,51-26-16,-26 51 15,51-26 1,24-49-1,74-25 1,0-50 0,26-24-1,-26-50 1,-24-75 15,-25 1-15,-1 49-1,-24 124 1,0 50 0,-49 198-1,49-99-15</inkml:trace>
  <inkml:trace contextRef="#ctx0" brushRef="#br0" timeOffset="42384.72">7988 9824 0,'0'0'0,"0"-25"31,-50 50-16,25 74 1,-24 75 0,-1 24-1,-24-49 1</inkml:trace>
  <inkml:trace contextRef="#ctx0" brushRef="#br0" timeOffset="43051.75">7517 10369 0,'0'0'0,"-25"-74"0,25 49 16,0 0-1,25 1 1,24 24-16,75-25 31,25 0-15,0-49-1,-75-26 1,-49 51 0,-25 24-1,25 25 1,-50 99 0,0 50-1,0 25 1,1-150-1,24 1 1,49-50 0,26-49-1,-1-25 1,-24 49 15,-25 50-15,-50 75-1,25 24 1,25-50 0,24-24-1,50-25 1,25-99 0,-74 0-1,-25 0 1,-25 74-1,-25 99 1,-25 50 0,50 0-1,100-24 1,48-51 15,-73-49-31</inkml:trace>
  <inkml:trace contextRef="#ctx0" brushRef="#br0" timeOffset="43536.17">10791 9973 0,'-25'-50'31,"25"100"-15,0-1-1,25 75 1,0 0 0,0-49-1,-1-51 1,1-48-1,50-51 1,-26-74 0,1-24-1,24 49 1,-24 149 0</inkml:trace>
  <inkml:trace contextRef="#ctx0" brushRef="#br0" timeOffset="44285.46">11585 10146 0,'0'0'0,"25"-173"31,-25 148-31,-25 0 16,-25 25-1,-74 149 1,75 0 0,24-75-1,25-49 1,74-25 0,1-75 15,-1-24-16,0 0 1,-49 49 0,0 100-1,-25 0 1,0 24 0,25 0-1,0-74-15,49 0 16,25-24-1,1-26 1,24 0 0,-25 26-1,-74 73 1,-1 50 15,1 1-15,0-26-1,49-74 1,26-25 0,-1-74-1,-25-25 1,-24 50 0,-25 49-1,-25 0 1,0 99-1,25 1 1,-25-1 0,24-24-1,1-50 1,-25 25 0</inkml:trace>
  <inkml:trace contextRef="#ctx0" brushRef="#br0" timeOffset="44418.88">12776 9948 0,'0'0'0,"0"-99"15,-25 24 1,25 50 15</inkml:trace>
  <inkml:trace contextRef="#ctx0" brushRef="#br0" timeOffset="45353">13222 10097 0,'0'0'0,"75"0"16,-75-25 15,0 0-15,-50 25-1,-49 74 1,49 26 0,25-1-1,75-25 1,-1-74 0,26-49-1,-1-1 1,1-24-1,-50 49-15,-1 25 16,1 25 0,0 49-1,-25-24 1,0 24 15,0-99 0,25-24-15,49-51 0,50 1-1,-25 25 1,-49 74 0,-25 25-16,-25 49 15,0 25 1,-25 0-1,75-74 1,49-25 0,50-25-1,24-74 17,-73 0-17,-76 74 1,-24 0-1,-74 125 1,49-26 0,50 0-1,74-49 1,75-25 0,24-49-1,-49-26 1,-50-49-1,-74 50 1,-74 49 0,-26 75-1,1 49 17,74 25-17,25-25 1,49 0-1,-24-49 1</inkml:trace>
  <inkml:trace contextRef="#ctx0" brushRef="#br0" timeOffset="46505.73">8906 12925 0,'0'-25'16,"0"50"-16,-25-25 47,-25 24-47,1 51 16,-51 49-1,51 25 1,49-75-1,124-49 1,50-75 0,-75 26-1,50-76 1,-75 26 0,-49 24-1,-124-99 1,-50 75-1,25 24 1,49 1 0,75 24-1,25-25 1,50 1 0,24 24-1,0 25 1,-25 25-1,-24 0 1,-25-1 0,0 1 15</inkml:trace>
  <inkml:trace contextRef="#ctx0" brushRef="#br0" timeOffset="46719.67">9575 13371 0,'0'25'0,"0"-50"0,0 75 16,0-1-16,-24 1 15,24 0-15,-50 98 16,50 1-1,-25-99 1</inkml:trace>
  <inkml:trace contextRef="#ctx0" brushRef="#br0" timeOffset="47052.33">9923 12453 0,'0'-49'0,"0"98"0,25-148 15,-1 99-15,1-25 16,25 100-1,-25 49 1,-25 25 0,-25-75-1,50-49 17,49-25-32,0-50 15,125-24-15</inkml:trace>
  <inkml:trace contextRef="#ctx0" brushRef="#br0" timeOffset="47554.11">11064 13173 0,'0'0'0,"0"-25"31,25 25-15,0 0-1,24 0 1,100-25-16,0 25 31,-75 0-15</inkml:trace>
  <inkml:trace contextRef="#ctx0" brushRef="#br0" timeOffset="47720.71">11014 13520 0,'0'0'0,"75"0"31,-1 0-31,149-50 15,-99 26 1</inkml:trace>
  <inkml:trace contextRef="#ctx0" brushRef="#br0" timeOffset="49368.97">13148 12577 0,'0'0'0,"49"-24"78,1-1-62,24 0-16,26 0 15,-51 25-15,1 0 16,-25 75 0,-100 24-1,-24 0 1,25-74-1,123-25 17,-24 0-32,99-25 15,-50 25 1,-49 50 15,0 24-15,-25-24-16,-50 24 15,1-49 1,-26 0 0,26-50-1</inkml:trace>
  <inkml:trace contextRef="#ctx0" brushRef="#br0" timeOffset="49552.06">14090 12776 0,'0'0'16,"75"0"-1,-50 0-15,49 0 16,75 0 15,-75-25-31</inkml:trace>
  <inkml:trace contextRef="#ctx0" brushRef="#br0" timeOffset="50073.2">15132 12404 0,'0'0'0,"25"-50"16,-50 50 15,-24 0-31,-51 25 16,26 24-1,49-49 1,50 0 15,0 25-15,24 0-1,-24 25 1,-25 49 0,-25-25-1,1-24 1,-1-50 0,99-25-1,1 0 1,-1 1-1,-24 24 1,24 49 0,-49 1-1,-25-1 1,-25 26 0,-74-26 15,24-24-31,-24-25 15</inkml:trace>
  <inkml:trace contextRef="#ctx0" brushRef="#br0" timeOffset="50385.99">15554 12255 0,'0'-25'16,"0"50"-16,25-50 16,0 25-16,24 25 15,1 49 1,24 150 15,-49-51-15,-25-49-1,-74 0 1,-100-49 0,-99 24-1,-124-25 1</inkml:trace>
  <inkml:trace contextRef="#ctx0" brushRef="#br0" timeOffset="50722.09">12701 12280 0,'0'0'16,"0"-25"-16,-25 25 31,25 25-31,-24 24 16,24 26-16,-25 123 15,0-74 1,124 199 15,124-125-31</inkml:trace>
  <inkml:trace contextRef="#ctx0" brushRef="#br0" timeOffset="51052.2">16249 12032 0,'0'0'0,"124"-50"31,-124 100-15,0-26-16,-50 51 16,25-1-1,75-74 1,74-25 15,25 1-31</inkml:trace>
  <inkml:trace contextRef="#ctx0" brushRef="#br0" timeOffset="51304.52">16770 12850 0,'-25'0'16,"50"0"-16,-25 0 31,49 0-31,199-74 31,-99 24-15</inkml:trace>
  <inkml:trace contextRef="#ctx0" brushRef="#br0" timeOffset="51504.27">17166 12577 0,'-24'0'16,"48"0"-16,-48 25 15,24 0-15,-25 0 16,25 24-1,-25 125 1,0-75 15,25-49-31</inkml:trace>
  <inkml:trace contextRef="#ctx0" brushRef="#br0" timeOffset="59786.42">18531 12329 0,'0'0'0,"-50"-25"31,25 25-31,1 25 16,-1 0 0,0 74-1,75-24 1,74-1 0,24-24-1,-48-25 1,-76-25-16,1 49 15,-50 26 1,-99-26 0,-49 26 15,49-26-15,74-49-16</inkml:trace>
  <inkml:trace contextRef="#ctx0" brushRef="#br0" timeOffset="59986.59">18481 12304 0,'0'0'0,"0"-24"0,0-1 15,25 0 16,25 25-31,123-25 16,26 0 0</inkml:trace>
  <inkml:trace contextRef="#ctx0" brushRef="#br0" timeOffset="60186.78">19201 12627 0,'0'0'15,"24"25"-15,1-25 16,25-25 0,74 0-1,25 0 1</inkml:trace>
  <inkml:trace contextRef="#ctx0" brushRef="#br0" timeOffset="60486.03">20044 12304 0,'-50'-24'31,"26"24"-15,-1 24-16,25 1 16,49 50-1,26 24 1,24 0 0,-49 0-1,-75-24 1,-74-1-1,-50-24 1,25-50 0</inkml:trace>
  <inkml:trace contextRef="#ctx0" brushRef="#br0" timeOffset="60636.56">19895 12329 0,'0'0'0,"50"-49"16,-1-26 0,51 26-1,-26 49-15</inkml:trace>
  <inkml:trace contextRef="#ctx0" brushRef="#br0" timeOffset="60904.45">20615 12081 0,'0'0'0,"24"0"31,-24 50-15,50 49-1,24 25 1,26 50-1,-76-1 1,-24 1 0,-124-50-1,-74-25 1,74-74-16,-124 25 16</inkml:trace>
  <inkml:trace contextRef="#ctx0" brushRef="#br0" timeOffset="61305.39">17836 12131 0,'0'0'0,"25"0"15,0-25 1,-25 50-16,-25 0 15,25 123 1,-25 51 0,75 123 15,-25-222-15,24-1-16,175 25 15,-76-50-15</inkml:trace>
  <inkml:trace contextRef="#ctx0" brushRef="#br0" timeOffset="61656.97">21086 11709 0,'25'-25'16,"-50"50"-16,99-50 0,-49 25 31,-25 25-31,0 0 15,-25 49 1,1 1 0,73-26-1,100-49 1,74-24 0</inkml:trace>
  <inkml:trace contextRef="#ctx0" brushRef="#br0" timeOffset="62187.6">21706 12776 0,'0'-25'0,"0"0"16,0 0 0,25 25-1,49 0 1,125 0 0,-1 0-1,-123-24 1</inkml:trace>
  <inkml:trace contextRef="#ctx0" brushRef="#br0" timeOffset="62352.96">22153 12478 0,'0'0'0,"-25"0"16,0 25-1,0 74 1,25 25-1,-25 25 1,25 0 0</inkml:trace>
  <inkml:trace contextRef="#ctx0" brushRef="#br0" timeOffset="62736.68">22674 12056 0,'0'0'0,"0"-24"15,24-51 1,26 26-1,49-1 1,25 25 0,-74 25-1,-25 25 1,-25 74 0,-50 50-1,25 0 1,25-50-16,-25 50 15,25-25 1,0-50 0</inkml:trace>
  <inkml:trace contextRef="#ctx0" brushRef="#br0" timeOffset="62936.79">23641 12478 0,'0'0'0,"50"-50"32,-26 50-32,100-24 15,-49-1 1</inkml:trace>
  <inkml:trace contextRef="#ctx0" brushRef="#br0" timeOffset="63219.88">24559 12056 0,'0'0'0,"0"-24"0,-25 24 16,0 0-1,0-25-15,1 50 16,24 49 0,124 50-1,0 25 1,-75-25 0,-49-50-1,-99 1 1,-75-50-1,26-1 1</inkml:trace>
  <inkml:trace contextRef="#ctx0" brushRef="#br0" timeOffset="63369.93">24534 12156 0,'0'0'0,"75"-100"31,-26 76-31,1-26 16,-1 25-16</inkml:trace>
  <inkml:trace contextRef="#ctx0" brushRef="#br0" timeOffset="63636.52">25204 11808 0,'0'0'16,"49"0"0,-24 25-16,25 74 15,24 25 17,1 75-17,-50 24 1,-50 0-1,-99-49 1,-25-50 0,-99-50-1,-50-49 1</inkml:trace>
  <inkml:trace contextRef="#ctx0" brushRef="#br0" timeOffset="64037.19">22624 12081 0,'0'0'0,"-25"-49"15,25 73 1,-25 1-16,1 99 15,-1 50 1,74 49 0,75 0-1,124 1 17,-99-150-32</inkml:trace>
  <inkml:trace contextRef="#ctx0" brushRef="#br0" timeOffset="64403.78">25626 11560 0,'0'0'0,"24"-25"16,-48 50 0,-26 25-1,0 24 1,50 1-1,75-50 1,74-1 0,-25-24-1,-75 0 1,-49 25-16</inkml:trace>
  <inkml:trace contextRef="#ctx0" brushRef="#br0" timeOffset="66052.95">13445 13669 0,'0'25'16,"0"-1"15,0 1-31,25-25 15,0 25 1,25-25-16,98 0 16,76 0-1,73-25 17,51 25-17,73 0 1,26 0-1,24 0 1,1 0 0,-1 0-1,25 0 1,50 0 0,49 25-1,-297-25-15,372 25 16,-25-25-1,0 25 1,0-25 0,0 0-1,-50 25 17,-49-25-17,-50 0 1,-74-25-1,-75 25 1,-25 0 0,-49-25-1,-174 25-15,100 0 16,-25 0 0,-26 0-1,1 0 1,25 0-1,-50 0 1,0 25 0,-25-25 15,-24 0-15</inkml:trace>
  <inkml:trace contextRef="#ctx0" brushRef="#br0" timeOffset="67903.44">18035 14388 0,'0'-25'234,"24"25"32,1-24-250,0 24-16,25 0 15,-1 0 1,75-25-1,0 0 1,0 25 0,-99 50-1,-50 49 1,-99 0 0,25-24-1,74-51-15,1-24 16,73 0-1,50-49 1,1 24 0,24 25 15,-25 25-15,0 24-1,-49 26 1,-50-1-1,-25 25 1,-74-24 0,-75-26-1,25-24 1,100-50 0</inkml:trace>
  <inkml:trace contextRef="#ctx0" brushRef="#br0" timeOffset="68953.64">26717 13421 0,'-25'0'15,"0"0"1,50 0 31,25 0-47,0-25 15,98 25 1,-24-25 0,-49 25-1,-50 0 1</inkml:trace>
  <inkml:trace contextRef="#ctx0" brushRef="#br0" timeOffset="69153.62">26816 13718 0,'0'0'0,"-24"25"16,73-25 15,-24 0-15,99-25-1,25 25 1,-50-24 0</inkml:trace>
  <inkml:trace contextRef="#ctx0" brushRef="#br0" timeOffset="71020.89">28875 12925 0,'0'-25'15,"0"0"32,25 25-31,0 0 0,0-25-16,0 25 15,-1-25 1,26 1-1,-25-26 1,24-24 0,1-26-1,-50-24 1,0 50 0,-25 49-16,-74 0 15,-50 25 1,50 50-1,24-1 1,75 26 0,75 24 15,24-24-15,0-1-1,-49 0 1,-25 26-1,-25-26 1,-50 0 0,25-49-16,-49 25 15,-25-50 1,24-25 0,26-25-1,24-49 1,74 0-1,26 0 1,24 49 0,-24 25 15,-26 25-31</inkml:trace>
  <inkml:trace contextRef="#ctx0" brushRef="#br0" timeOffset="71290.11">28379 13371 0,'0'0'0,"-25"0"16,1 25-1,48-25 1,1 0 0,50 0-1,49 0-15,148-25 16,26-24 0,-75 49-1</inkml:trace>
  <inkml:trace contextRef="#ctx0" brushRef="#br0" timeOffset="71853.81">28553 13942 0,'0'0'16,"-25"0"15,50-25-15,24 25-1,1-25 1,24 0-16,26 1 15,24-1 1,-50 25 0,-74 74-1,-149 50 1,100-74 0,49-25-1,49-25 1,100 24-1,-74-24 1,-26 25 0,-24 25 15,-50-1-15,-24-24-16,24 0 15,-25 0-15,1 0 16,-76-1-1,1-24 1,25 0-16</inkml:trace>
  <inkml:trace contextRef="#ctx0" brushRef="#br0" timeOffset="-103758.91">4440 5086 0,'0'0'0,"25"0"16,0 0 0,25 0-16,49 0 15,50 0 1,24-25-1,1 25 1,24 25 0,1-25-1,24 24 1,0 1 0,50 0-1,25-25 1,-25-25-1,25 25 1,-26 0 0,-147 0-1,123 25 1,-25-25 0,25 0-1,-25 0 1,0 25-1,1-25 1,-1 25 0,25-25-1,0 24 1,0 1 0,25-25-1,-25 0 1,-99 0-16,99 0 15,0 0 1,25 0 0,-50 0 15,25 0-15,-24 0-1,-1-25 1,25 25-1,-50 0 1,1 0 0,-1 0-1,-49 0 1,-74 0-16,24-24 16,-25 24-1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29:31.0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4019 1538 0,'0'25'78,"-25"0"-78,0 49 16,0 1-16,-24-1 15,-51 100 1,-24-26 0,25-48-1,74-51 1</inkml:trace>
  <inkml:trace contextRef="#ctx0" brushRef="#br0" timeOffset="583.01">4465 1439 0,'0'0'0,"50"-50"32,-75 100-17,0-1 1,-74 100-1,25 0 1,-1-50 0,50-74-1,75-74 17,0-1-32,98-49 15,-24 24 1,-49 75-1,-50 50 1,-50 49 0,25 25 15,25-49-15,99-75-1,49-25 1,-24-50-1,-74-24 1,-51 50-16,-24-51 16,-49 100-1,-1 25 1,25 50 0,50 24-1,25-74 1,24-1-1,-49-24 1</inkml:trace>
  <inkml:trace contextRef="#ctx0" brushRef="#br0" timeOffset="818.37">3919 1092 0,'0'0'16,"-49"-25"-16,-1-25 15,50 25 1,99-24 0,125-26-1,73 1 1,-123 49-1</inkml:trace>
  <inkml:trace contextRef="#ctx0" brushRef="#br0" timeOffset="1433.92">6772 1761 0,'0'0'15,"25"0"-15,0-24 16,0-1 0,49-75-1,25 1 1,-49 0-1,-50 74 1,-50 25 0,26 25-1,-26 49 1,50-49-16,0 74 16,74-24-1,-24 24 1,-25-24-1,-50-26 1,-49 26 0,-26-51 15,26 1-15,24-74-1,50-51 1,0 26-16</inkml:trace>
  <inkml:trace contextRef="#ctx0" brushRef="#br0" timeOffset="2766.6">7492 1737 0,'0'0'0,"25"24"16,-1-24-1,1 0-15,25-49 16,-1-1 15,-24 0-15,0 26 0,-50 24-1,-24 24-15,-26 51 16,-24 24-1,74-24 1,25-26 0,99-24-1,50-50 1,25-24 0,-25-51-1,-50 51 1,-25-1-1,-49 25 17,-50 25-1,-24 0-15,-26 50-1,1 24 1,49 1-1,25-26 1,99-24 0,25 0-1,-74-25-15,0-25 16,98-49 0,-123-1 15,-25 26-31,-25 49 47,25 25-47,-24-1 31,24 1-15,49-25-1,1 0 1,24-74-1,25-1 1,-24 50 0,-50 25-1,-25 50 1,0-25-16,-25 74 16,0-49-1,75-50 32,-1-50-47,100-24 16,-50 49 15,1 25-15,24 0-1,0 0 1,-50 0-1,25-25 1,-24 0-16,-26-24 16,-123 49 15,-50 49-15,74-24-1,1 50 1,24-1-1,50-24 1,24-50 0,50-25 15,1-25-15,-1-74-1,0-74 1,-49 98-16,-1-123 15,-24 99 1,-74 149 15,-26 74-15,26 75 0</inkml:trace>
  <inkml:trace contextRef="#ctx0" brushRef="#br0" timeOffset="3484.45">12007 1637 0,'0'0'16,"0"-25"-1,-25 75 17,0 0-17,-25 123 1,-24 1-1,24-50 1,25-50 0,25-49-1,0-50 1,25 1-16,0-100 16,50-100-1,-1-49 1,25 1-1,0 98 1,-24 75 0,-26 99 15,-24 25-15,-25 99-1,-49 74 1,-26 0-1,26-98 1,73-51 0,1-73-1</inkml:trace>
  <inkml:trace contextRef="#ctx0" brushRef="#br0" timeOffset="4250.33">12800 1414 0,'0'0'0,"25"-25"15,-50 25 1,-24 50 0,-26 24 15,51 1-15,48-26-1,100-24 1,-49-75-1,-26 1 1,-49-26 0,-24 1-1,48 99 32,1 0-47,74-25 16,50 0-1,0-50 1,-50 25 0,-74 0 15,0 25-15,-50 75-1,-24 74 1,-1 24-1,-24 26 1,24-50 0,0-50-1,50-74 1,-25-50 0,25-74-1,50-125 1,99-222-1,-50 247 1,0 100 0,-24 50 15,-26 49-15,-24 49-1,-25 100 1,-74 25-1,-1-26 1,26-73 0,49-50-1,49-25 1</inkml:trace>
  <inkml:trace contextRef="#ctx0" brushRef="#br0" timeOffset="4800.12">13942 1389 0,'0'0'0,"24"-25"15,-48 50 17,24 0-32,-50 49 31,25-24-15,75 0-1,24-50 1,25-75-1,-24-24 1,-50 74-16,-1-49 16,-24 123 15,-24 51-15,24-26-1,74 0 1,0-49-1,26-25 1,-1-74 0,-25-25 15,1-100-15,-1-24-1,-49 148-15,-25 26 16,-25 49-1,-99 99 1,25 50 0,74 25-1,99-50 1,125-50 0,-1-74-1,-74-50 1</inkml:trace>
  <inkml:trace contextRef="#ctx0" brushRef="#br0" timeOffset="5333.66">15231 1389 0,'0'-74'16,"-49"74"0,49 124-16,-75-248 0,199 198 0,-322-99 15,74 100 1,50 24 0,74-25-1,74-49 1,25-25-1,0-25 1,-24-74 0,-26 0-1,-24 49 1,-25 75 15,-25 0-31,25 25 16,25 98-1,25-98 1,24-25 15,26-25-15,-26-50 0,0-49-1,1-99 1,-26-1-1,1 100 1,-25-25 0,-25 99-1,0 50 1,-50 0-16,1 173 16,-1 1-1,25-51 1,25-73-1,-25 24 1</inkml:trace>
  <inkml:trace contextRef="#ctx0" brushRef="#br0" timeOffset="5983.37">15653 1538 0,'0'0'0,"25"-74"15,0 24 1,24 0 0,1 1-1,0 49 1,-26 74 0,-24 50-1,-24 0 1,48-49-1,26-50 1,74-50 15,0-50-15,0-24 0,-49 0-1,-75 124 16,-50 24-31,50 1 16,0 49 0,25-49-1,24-50 1,51 0 0,-76-25-1,26-74 1,-25 49-1,-25 75 17,0 0-17,0-1 1,0 1 0,0 75-1,25-76 1,49 1-1,1-50 1,-26-49 0,-49 49-16</inkml:trace>
  <inkml:trace contextRef="#ctx0" brushRef="#br0" timeOffset="8983.83">18977 1513 0,'0'0'15,"25"-25"1,0 1-16,-25-1 16,0 0-1,-25 25 1,-24-25-1,-26 25 1,-49 50 0,50-1-1,-50 51 1,49 24 0,75 0-1,124-50 1,50-74-1,49 0 1,-24-25 0,-100 1-1,-74-51 1,-25 1 0,-25 74-1,-74 74 1,24 50-1,75-49 1,50-26 15,24-49-15,25-49 0,-24-51-1,-1 1 1,25-25-1,-24 74 1,-25 26 0,-1 48-1,-24 101 1,-25-76 0,25-49 15,74-25-16,50-49 1,24-1 0,-48 1 15,-76 74-15,-49-25-1,-25 25 1,-24 50-1,24-1 1,50 1-16,24 49 16,26-24-1,-1-26 1,-74-24 0,-25 0 15,-24-50-16,-1-24 1,100-26 0,99 26 15,-1-1-15,-48 25-1,-51 25-15,1-25 16,-25 50 15,-50 25-15,50-1-1,-1-24 1,125 0 0,25-50-1,-75-74 1,-74 24-1,0 51 1,-25 48 15,-25 26-15,25 25 0,0-26-1,0-24 1,0 0-1,0-50 1,25-25 0,24-24-16</inkml:trace>
  <inkml:trace contextRef="#ctx0" brushRef="#br0" timeOffset="9150.62">21954 1315 0,'0'0'0,"50"-50"15,-25 50 1,-75 99-1,0 50 1,26 25 15,24 0-15,24-75 0,1-74-16</inkml:trace>
  <inkml:trace contextRef="#ctx0" brushRef="#br0" timeOffset="9300.57">21855 1786 0,'0'0'0,"0"-25"15,-25 1 1,50 24-16,74-25 16,75 0-1,-25 0 1</inkml:trace>
  <inkml:trace contextRef="#ctx0" brushRef="#br0" timeOffset="10050.87">23244 1513 0,'0'0'0,"50"-25"31,-50 1-31,25 24 16,-50 0 0,0 49-1,50 26 1,49 49 0,50-50-1,-49-24 1,-100-25 15,-25-25-31,-74 24 31,0 1-15,75 0 0,49-75-1,24 26-15,76-51 16,73-49-1,1-25 1,-1 25 0,-73 75-1,-51 24 1,-24 0 0,-25-25-1,0 1 1,0-1-1,-25 25 1,-49 50 15,24 0-15,-24 0 0,49 0 15,25-1-16,-25-24 1,0 0 47,25-24-32</inkml:trace>
  <inkml:trace contextRef="#ctx0" brushRef="#br0" timeOffset="10500.88">23839 1191 0,'0'0'0,"0"-50"16,-24 50 0,-26-25-1,0 1-15,-74 48 16,-49 76 0,-26 48-1,50 26 1,100-25-1,123-75 1,100-49 0,24-50 15,-24-49-15,-50-75-1,-74-25 1,-50 50-1,-50 75 1,25 49 0,50 74-1,25-49-15</inkml:trace>
  <inkml:trace contextRef="#ctx0" brushRef="#br0" timeOffset="10783.96">24212 1340 0,'124'-25'0,"-248"50"0,421-75 16,-173-49-1,-99 24 1,-25 26 0,0-51-1,-49 76 1,-51 24 0,1 124-1,49 49 1,1 26-1,-1 24 1,-49 0 0,-25 1-1,0-26 1,49-74 0,51-74-1</inkml:trace>
  <inkml:trace contextRef="#ctx0" brushRef="#br0" timeOffset="10950.7">23864 2109 0,'0'0'0,"0"-50"16,25 25-1,50 0 1,98-24-1,-74 24-15</inkml:trace>
  <inkml:trace contextRef="#ctx0" brushRef="#br0" timeOffset="11367.53">27040 1191 0,'0'0'0,"49"-75"16,-49 51 0,0-1-1,-25 99 1,-74 75-1,-25 74 1,50 1 0,-1-51-1</inkml:trace>
  <inkml:trace contextRef="#ctx0" brushRef="#br0" timeOffset="12152.37">26543 1612 0,'0'0'15,"75"-99"1,-50 74 0,-1 1-16,76 24 15,-1 0 1,-49 49-1,-26 26 1,1-1 15,0-24-15,49-50 0,125-50-1,-75-24 1,-99 24-1,-1 50 1,-24 25 0,-49 24-1,49 26 1,49-50 0,26-25-1,-1-25 1,-24-25-1,-25 25 1,0 1 0,24 24-1,-24 24 1,49 1 0,26 0-1,24-25 1,-100 0-1,1-25 1,-50 0 0,-49 75-1,-50 99 1,149-25 15,74-25-31,25-74 16,-25-25-1,-24-50 17,-50-98-17,-75-76 1,0 51 0,26 123-16,24 0 15</inkml:trace>
  <inkml:trace contextRef="#ctx0" brushRef="#br0" timeOffset="12501.51">29347 1637 0,'0'0'0,"24"0"15,1-25 1,0 25-1,-25 50 1,0 0-16,25 74 31,-25 0-15,25-99-16,-25-50 31,24 0-15,-24-25-1,50-148 1,25 49 0,-26 99-1,-24 50 1</inkml:trace>
  <inkml:trace contextRef="#ctx0" brushRef="#br0" timeOffset="13701.28">29892 1786 0,'0'0'16,"25"0"-16,0-25 16,-25 1-1,-25-26-15,0 25 16,-74 0 0,25 50-1,24 50 1,50-26-1,50-24 1,-1 0 0,1-50-1,-25 0 1,-25 0 0,25 50 15,-1 99 0,51-99-15,-1 0-1,1-50 1,-1-49 0,25-50-1,50-100 1,0 1-1,-50 74 1,-99 124 0,-124 75-1,-25 99 1,25 49 0,75-24-1,24-100-15,74 26 16,26-51-1,24-49 17,25-74-17,-49-50 1,-26 49 0,-49 100 15,-49 50-16,24-26-15,0 26 16,25-51 0,25 1-1,24-50 1,1-24 0,24-26 15,-49 1-16,0 124 1,-50-1 15,0 26-15,25-26 0,25-49-1,0 0 1,49-25-1,1-24-15,-1-26 16,50-24 0,-49 74-1,-50 25 1,-1 50 0,1 0-1,0 24 1,0-49-1,0 0 1,24-25 15,-24 24-15,0-24 0,-25 25-16,-25 25 15,-74 24 1,-75-24-1,-24-1 1</inkml:trace>
  <inkml:trace contextRef="#ctx0" brushRef="#br0" timeOffset="17151.3">4639 3572 0,'0'0'0,"0"-25"63,-25 25-16,0 50 15,0-25-62,-24 49 16,-1 1-16,1-1 16,-51 149-1,51-49 1,74-50-1,173-99 1,149-75 0,1-49-1,-75-50 1,-174 0 0,-74-24-1,-50 98-15,-50-74 16,-74 1-1,-24 73 1,49 50 15,49 25-15,51 50 0,24 24-16</inkml:trace>
  <inkml:trace contextRef="#ctx0" brushRef="#br0" timeOffset="17884.75">7517 3895 0,'0'0'0,"0"-75"32,24 51-32,-24-1 15,0 0 1,-24-50 0,-1 51-16,-75-1 15,-24 74 1,0 76-1,75-1 1,74-25 0,123-99-1,26-25 1,-50-49 0,-49-1-1,-75 50 1,0 1-1,0 148 17,-25-25-17,25-25 1,25-24-16</inkml:trace>
  <inkml:trace contextRef="#ctx0" brushRef="#br0" timeOffset="18601.18">8137 3771 0,'0'0'0,"99"-75"31,-74 100-31,-50 25 16,-25 74-1,25-75-15,1 1 16,24-25-1,49-75 17,100-49-17,0 0 1,-75 49 0,-49 75-1,-25 74 1,0 25-1,223-49 1,26-75 0,-125-25-1,-25 0-15,50-74 16,-25-50 0,-75 50-1,-173 123 16,0 51 1,75-25-32,-1 74 15,50-75 1,50 50 0,49-74-1,25-50 1,50-99-1,-75-49 1,0-125 0,0-49-1,-24 74 1,-51 174 0,-73 173-1,-50 174 1,-1 50-1,76-25 17,-1-149-32</inkml:trace>
  <inkml:trace contextRef="#ctx0" brushRef="#br0" timeOffset="19635.86">5135 3349 0,'-25'-25'15,"0"25"-15,1 0 16,-26 0 0,0-25-1,1 25 1,-1 0 0,25 0-1,-49 50 1,-25 24-1,-1 50 17,51-49-32,24-26 15,-74 76 1,74-101-16</inkml:trace>
  <inkml:trace contextRef="#ctx0" brushRef="#br0" timeOffset="21101.05">11957 3523 0,'0'0'0,"0"-25"78,-25 25-62,0 0 0,25-25 15,0 0-15,25 0-16,25-24 15,74-1 1,0 1-1,-75 49 1,26 49-16,-50 26 31,-75 73-15,-49-24 0,74-49-1,50-75 1,49 0-1,25 0 1,-24 0 0,-50 50-1,-25 49 1,-149 25 0,50-25-1,-25-74 1,49 0-1,75-50 17</inkml:trace>
  <inkml:trace contextRef="#ctx0" brushRef="#br0" timeOffset="21285.26">13396 4292 0,'0'0'0,"25"99"15,-50-49-15,-124 98 16,0 1 0,99-74-1</inkml:trace>
  <inkml:trace contextRef="#ctx0" brushRef="#br0" timeOffset="22069">15182 3622 0,'0'0'0,"25"0"0,-50 25 47,0 24-47,-25 75 16,26-24 0,48-51-1,26-49 1,74-49-1,0-51-15,-25 1 32,-49 0-17,-50 124 17,25-1-17,0 26 1,74-25-1,0-50 1,-49 0-16,-1-24 16,-24 24-16,0-25 15,0-49 1,-50 49-16,0-24 31,25 49-15</inkml:trace>
  <inkml:trace contextRef="#ctx0" brushRef="#br0" timeOffset="22352.75">16596 3349 0,'25'-25'15,"-50"50"-15,50-75 0,-1 50 16,-24-24-16,0 73 47,25 26-31,-50 49-1,1 0 1,-1-25 15,0-74-31,25 0 16,-25-25-16</inkml:trace>
  <inkml:trace contextRef="#ctx0" brushRef="#br0" timeOffset="22506.85">16621 3076 0,'0'0'16,"24"-49"0,-24 24-16,0 0 47</inkml:trace>
  <inkml:trace contextRef="#ctx0" brushRef="#br0" timeOffset="22719.03">17142 3027 0,'0'0'15,"24"24"1,-24 1-16,0 0 16,-24 25-16,24 24 15,-25 50 1,0 25-1,-25 24 1,26-98-16</inkml:trace>
  <inkml:trace contextRef="#ctx0" brushRef="#br0" timeOffset="23168.3">17042 3498 0,'0'-25'16,"0"50"-16,25-75 0,0 50 16,25-49-1,49 24 1,0-25 0,-49 1-1,-26 49 1,-24 49-1,-24 50 1,24-49-16,0-25 16,0 0-1,24-1 1,51-48 0,-50-1-16,49-50 15,-49 75 1,25 0 15,-26 50-15,1 24-1,25-24 1,-25 0 0,24-26-1,1-24-15</inkml:trace>
  <inkml:trace contextRef="#ctx0" brushRef="#br0" timeOffset="24569.03">20367 3523 0,'0'0'0,"0"-75"15,0 50 32,0 75-47,-25 0 16,-25 98 0,0 1-1,26-99 1,24-25-1,0-50 1,49-74 0,51-25-1,-26 24 1,-49 76 0,0 73-1,-50 100 16,0-74-15,50-100 15,24-25-15,51-49 0,-1 0-1,-50 74-15,-24 25 16,0 0-1,-25 74 1,-25 100 0,25-124-1,0-26-15,50 1 32,-1-25-32,26-49 31,-1 24-31,-24-25 15,0 25 17,-26 0-32,26 1 15,24-51 1,1 26 0,-50-1-1,-75 50 1,-24 25-1,24 0 1,0 123 0,100-73-1,124-25 1,123-50 15,-24-25-15,-99-50-16,-100-24 31,-123-25-15,-1 124-1,-99 0 1,25 99 0,124-24-1,99-26 1,25-49-1,0-25 1,-49-24 0,-50 24-1,-1 50 1,1 0 0,25 49 15,-25-49-31,-1 0 0,1 0 15</inkml:trace>
  <inkml:trace contextRef="#ctx0" brushRef="#br0" timeOffset="24919">22773 3523 0,'0'0'0,"74"-75"15,-24 75 1,-25 50-1,-25 24 1,-25 1 0,0-51-1,25 1 1,99-50 0,0-49-1,-49 24 1,0 26-1,-25 24 1,-1 24 0,1 51-1,50-1 1,24-24 0,-25-25-1,-49-25-15</inkml:trace>
  <inkml:trace contextRef="#ctx0" brushRef="#br0" timeOffset="27129.57">8980 6648 0,'0'0'0,"-25"-49"16,25 24 0,-24 25-1,-1 25 16,25-50-15,0 0 0,49 199 15,26-100-31,-75-74 0,99 25 16,918 74 374</inkml:trace>
  <inkml:trace contextRef="#ctx0" brushRef="#br0" timeOffset="29302.3">9972 6847 0,'0'0'0,"-74"0"15,-149 0 1,-50 0-1,50 25 1,123-25 0,125 24-1,149-24 1,49-24 0,-49-1-1,-1 0 1,-123-49 15,-50 24-15,-124 25-1,-124 50 1,0 49 0,74 26-1,149-26 1,100-74-1,198-99 1,-174 49 0,-25-24-16,1-75 15,-50 25 1,-1 74 0,-73 75-1,49 25 1</inkml:trace>
  <inkml:trace contextRef="#ctx0" brushRef="#br0" timeOffset="30169.06">11188 6723 0,'0'0'0,"25"-50"31,-25 25-31,25 50 31,-25 25-15,0 99 0,24-25-1,51-75 1,24-49-1,-25 0 1,50-99 0,0-25-1,-49-50 1,-1-24 0,-74 74-1,0 149 1,0 74-1,-24 75 1,73-26 0,26-98-1,24-75 1,-50 0-16,75-74 16,-49-99-1,-26-50 1,-24 99-1,-25 124 17,0 99-17,-25 100 1,25 25 0,25-26-1,50-74 1</inkml:trace>
  <inkml:trace contextRef="#ctx0" brushRef="#br0" timeOffset="30437.17">12850 6723 0,'0'0'0,"25"0"31,0-25-16,-25 50 1,-25 49 0,0 25-1,0-24 1,75-50 0,-1-25-16,75-25 15,25-25 1,-49 50-1</inkml:trace>
  <inkml:trace contextRef="#ctx0" brushRef="#br0" timeOffset="30718.82">14041 6524 0,'25'-24'47,"-1"24"-32,26 0-15,0 0 16,123-25-1,-49 0 1,-99 25-16</inkml:trace>
  <inkml:trace contextRef="#ctx0" brushRef="#br0" timeOffset="30885.26">14115 6822 0,'0'0'0,"-99"50"31,99-26-15,74-48-1,-24 24-15,24-25 16,26 25-16</inkml:trace>
  <inkml:trace contextRef="#ctx0" brushRef="#br0" timeOffset="31602.44">16745 6301 0,'0'0'0,"25"-25"0,-25-24 32,-25 49-17,0 24 1,-25 26 0,-24 49-16,-25 100 15,49-26 1,124-98-1,75-75 1,25-25 0,-25-74-1,-75-50 1,-74-25 0,-49 25-1,-51 100 1,1 49 15,25 74-15,74-24-16</inkml:trace>
  <inkml:trace contextRef="#ctx0" brushRef="#br0" timeOffset="31768.99">17489 6524 0,'0'0'0,"74"0"15,26 0 1,-26 0 0,50-24-1,74-26 1,-49 25 0</inkml:trace>
  <inkml:trace contextRef="#ctx0" brushRef="#br0" timeOffset="31988.47">17960 6202 0,'0'0'0,"0"-25"16,-25 25 0,25-25-1,-24 25-15,24 50 16,-25 49-1,0-25-15,0 1 16,0 198 0,25-124-1</inkml:trace>
  <inkml:trace contextRef="#ctx0" brushRef="#br0" timeOffset="32420.19">18928 6103 0,'0'-25'15,"0"50"-15,0-75 0,0 0 16,49-49-1,75 50 1,0 24 0,-49 50-1,-100 99 1,-74 24 0,0-24-1,99-74 1,74-25 15,-24-25-31,74 0 16,-100 25-1,1 74 1,-124 75 0,-25-75-1,0-50 1</inkml:trace>
  <inkml:trace contextRef="#ctx0" brushRef="#br0" timeOffset="32769.99">16199 7244 0,'0'0'0,"-50"25"31,100-1-15,148-24-1,224-24 1,173 24-1,75 0 1,-50-25 0,-148 0-1,-199 0 1,-149 0 0</inkml:trace>
  <inkml:trace contextRef="#ctx0" brushRef="#br0" timeOffset="33236.35">17935 7641 0,'0'0'0,"-24"0"31,48 0-16,51 0-15,-1 24 16,100 26 0,-50 49-1,-99-24-15,-50 74 16,-124-25 0,-49-50-1,-1-24 16,100-50-15,74-75 0,75-49-1,49 25 1,25 74 0,0 25-1,-74 25-15,24 0 16,50 74-1,-49-74-15,73 24 16,26-49 0,-100-24-1</inkml:trace>
  <inkml:trace contextRef="#ctx0" brushRef="#br0" timeOffset="33552.08">20391 6996 0,'0'0'0,"25"0"31,0-25-31,49 25 16,50-25 0,50 0-1,-50 25 1</inkml:trace>
  <inkml:trace contextRef="#ctx0" brushRef="#br0" timeOffset="33718.93">20515 7269 0,'0'0'0,"-49"49"31,74-49-16,24 0 1,125-25 0</inkml:trace>
  <inkml:trace contextRef="#ctx0" brushRef="#br0" timeOffset="34952.42">22425 6599 0,'0'0'0,"25"-50"16,-25 1 0,50 24-1,24 0 1,-24 25 0,-75 99-1,-49 50 1,49-99-16,25 24 15,74-74 17,50 25-17,-24-25 1,-100 49 0,-25 26-1,-74-1 1,24-24-1,26-25 1</inkml:trace>
  <inkml:trace contextRef="#ctx0" brushRef="#br0" timeOffset="35170.87">22301 7269 0,'0'24'32,"25"1"-32,25-25 15,49 0 1,199-49 0,49-1-1,-198 25-15</inkml:trace>
  <inkml:trace contextRef="#ctx0" brushRef="#br0" timeOffset="35668.99">22674 7591 0,'0'0'0,"-25"25"16,50-50-1,24 25 1,1 0 0,74 74-1,-25 26 1,-74 24 0,-100 0-1,1-50-15,-100 1 16,50-51-1,75-24 1,24-74 0,25 0-1,50 24 1,24 50 0,25 25-1,75 49 1,24-24 15,1-50-15,24-50-1,-124-24 1,-74-50 0,-75 25-1,26 74-15</inkml:trace>
  <inkml:trace contextRef="#ctx0" brushRef="#br0" timeOffset="37052.54">5160 10766 0,'0'0'0,"-99"-148"16,24 123-1,26 0 1,-125 0 0,0 75-1,25 148 1,75 1 0,99-75-1,99-99 1,74-100-1,-24-74 1,-50 25 0,-74 50-1,-26 99 1,-24 24-16,0 100 16,-24 0-1,-1-50 1</inkml:trace>
  <inkml:trace contextRef="#ctx0" brushRef="#br0" timeOffset="37386.21">5482 10692 0,'0'0'16,"-24"174"-1,-1-100 1,-25 0-16,25 1 16,0-75-1,100-75 1,49-49 0,0-24-1,-25 98 1,-74 75-1,-25 74 17,-25 25-17,75-50 1,-1-74-16</inkml:trace>
  <inkml:trace contextRef="#ctx0" brushRef="#br0" timeOffset="37704.01">6276 10791 0,'75'-49'16,"-150"98"-16,249-198 15,-149 125 1,-75 24 0,-49 74-1,24-24 1,26-1-16,-1 50 16,75-24 15,25-75-16,148-124 1,-74 0 0,0-75-1,-50-49 1,-24-25 0,-25 125-1,-50 148 1,25 148-1,-25 100 1</inkml:trace>
  <inkml:trace contextRef="#ctx0" brushRef="#br0" timeOffset="38086.91">8236 10444 0,'0'0'0,"0"-25"16,0 50 0,0 0-1,-25 124 1,-25 24-1,50 1 1,0-125-16,50-24 16,0-74-1,-1-75 1,26-50 0,24 0-1,-49 25 16,-26 125-15,1 98-16</inkml:trace>
  <inkml:trace contextRef="#ctx0" brushRef="#br0" timeOffset="38803.22">9079 10667 0,'0'-74'0,"0"148"0,0-198 16,-24 99-16,-26-24 15,-49 123 1,-50 75 0,74 0 15,75-75-16,25-74 1,25-25-16,-25 1 16,74-76-1,0-73 1,-99 148 0,25 50-1,0 49 1,0 1-1,24-26 1,50-49 0,1-25-1,-26-24 1,0 24 15,-49 50-31,50 74 31,-26-25-15,26 1 0,24-75-1,-25-25 1,50-25 0,-24-74-1,-26 0 1,-49 50-1,0 124 17,-25-26-32,-25 26 15,25 49 17,0-24-32,0-51 15</inkml:trace>
  <inkml:trace contextRef="#ctx0" brushRef="#br0" timeOffset="38953.79">10121 10469 0,'0'0'0,"0"-50"16,-25-49-1,1 49 1,24 25-1</inkml:trace>
  <inkml:trace contextRef="#ctx0" brushRef="#br0" timeOffset="39789.01">10717 10618 0,'0'0'0,"-25"0"15,0-25 1,-25 50 0,-49-1-1,0 76 1,74 24 0,25-50-1,75-49 1,-1-50-1,25-49 1,-74 24-16,49-24 16,-49 49-1,25 25 1,-25 49 0,-1 26-1,1-1 1,0-74 31,49-74-32,1-50 1,-1 25 0,26 74-1,-51 74 1,-24 51-1,0-26 1,49-24 0,50-75-1,-25-25 1,1-24 0,-51 24-1,-24-24 1,-50 99 15,0-1-31,1 76 16,24-1-1,74-50 1,50-49 0,0-24-1,-25-76 1,-49-24-1,-50 50 1,-50 74 0,-49 124-1,74 25 1,100 0 15,24-50-31</inkml:trace>
  <inkml:trace contextRef="#ctx0" brushRef="#br0" timeOffset="40285.94">14760 10890 0,'0'-24'15,"25"-1"17,25 25-32,-1-25 15,50 0-15,25 25 16,-49 0 0</inkml:trace>
  <inkml:trace contextRef="#ctx0" brushRef="#br0" timeOffset="40436.12">14785 11114 0,'0'0'0,"0"25"15,0-1 1,74-24 0,1 0-16,98-49 15,-24-1 1,-74 50-16</inkml:trace>
  <inkml:trace contextRef="#ctx0" brushRef="#br0" timeOffset="43303.07">17539 10270 0,'0'-25'47,"0"1"47,24-1-79,1 25 17,-25-25 15,-25 25 15,1 0-62,24 25 16,-25-25-16,0 0 15,0 25-15,-25-1 16,-24 51 0,24 24-1,-24 25 1,49 25-1,50-50 17,74-49-17,75-25 1,0-75 0,-26-49-1,-24 0 1,-74-1-1,-50 26-15,0-75 16,-74 25 0,-26 25-1,-24 49 1,-24 50 0,48 25-1,75 25 1</inkml:trace>
  <inkml:trace contextRef="#ctx0" brushRef="#br0" timeOffset="43586.97">18432 10469 0,'49'0'63,"1"-25"-63,24 0 15,1 0-15,24 25 16,-25-25-16</inkml:trace>
  <inkml:trace contextRef="#ctx0" brushRef="#br0" timeOffset="44003.24">19424 10072 0,'0'0'0,"25"-99"32,24 49-32,-24 25 0,25 0 15,-1 25-15,51 0 31,-100 75-15,0 24 0,-50 0-1,50-49 1,50-50 0,24 25-1,-49-1 1,0 1-1,-75 50 1,-24-26 0,-1 1-1</inkml:trace>
  <inkml:trace contextRef="#ctx0" brushRef="#br0" timeOffset="44220.4">20168 10121 0,'0'-24'15,"-25"48"1,0 1 0,1 25-1,-76 74 1,-24 74-1,50-98-15,-75 98 16,99-74 0</inkml:trace>
  <inkml:trace contextRef="#ctx0" brushRef="#br0" timeOffset="44453.72">20118 10618 0,'0'0'0,"25"0"16,-25 24-1,-25 26 1,1 24 0,-1-24-16,50 0 15,74-50 1,75-75-1,-50 1 1</inkml:trace>
  <inkml:trace contextRef="#ctx0" brushRef="#br0" timeOffset="44786.96">20689 9824 0,'0'0'0,"25"-50"31,0 50-31,24 0 16,50 75-1,1 98 1,-26 26-1,-49 49 1,-75 0 0,-99-25-1,-99-49 1,-24-50 0,-76-50-1</inkml:trace>
  <inkml:trace contextRef="#ctx0" brushRef="#br0" timeOffset="45220.88">16745 9923 0,'0'0'0,"25"-25"31,-50 75-31,0-1 16,-50 175-1,1 49 1,49 49-1,50-173-15,174 74 16,173-99 0</inkml:trace>
  <inkml:trace contextRef="#ctx0" brushRef="#br0" timeOffset="45620.44">21408 9600 0,'0'0'0,"100"-24"31,-100-1-31,0 74 31,-25 1-31,-25 49 16,25 1 15,75-51-15,0-49-16,123-25 15,1 1 1</inkml:trace>
  <inkml:trace contextRef="#ctx0" brushRef="#br0" timeOffset="46120.21">22401 10717 0,'0'0'0,"-25"-25"15,25 0 16,25 25-15,124-25 0,49 25-1,-74-24 1</inkml:trace>
  <inkml:trace contextRef="#ctx0" brushRef="#br0" timeOffset="46336.93">22674 10419 0,'-25'0'31,"25"25"-15,0 25-16,0-1 15,-25 50-15,25 75 16,0 0 15,25-75-31</inkml:trace>
  <inkml:trace contextRef="#ctx0" brushRef="#br0" timeOffset="46920.44">24460 9774 0,'0'0'0,"49"-74"16,1 49-1,74-25 1,25 50 0,-124 75-1,-75 74 1,-49-25 0,74-25-1,50-74-15,124-25 31,-1 49-15,-98 1 0,-75 49-1,-99 0 1,0-24 0,75-50-1</inkml:trace>
  <inkml:trace contextRef="#ctx0" brushRef="#br0" timeOffset="47137.1">25576 10047 0,'0'0'0,"50"-25"0,-26 25 16,-73 25-1,-50 49 1,-50 75 15,-25 75-15,-24 24-1,24 0 1,124-124-16</inkml:trace>
  <inkml:trace contextRef="#ctx0" brushRef="#br0" timeOffset="48203.26">25750 9724 0,'0'0'0,"-50"-24"15,25 24 1,0 0 15,50 0-15,25 0-16,123-25 16,26 0-1,-75 25 1,-99 0 15,-50-25-15,-124 0-1,-25 50 1,50-25 0,100 25-1,-1-25 1,50 0-16,99-25 15,-50 25 1</inkml:trace>
  <inkml:trace contextRef="#ctx0" brushRef="#br0" timeOffset="50019.51">26965 9724 0,'0'-49'15,"0"24"17,0 0-1,25 25 63</inkml:trace>
  <inkml:trace contextRef="#ctx0" brushRef="#br0" timeOffset="51603.47">23492 10369 0,'-25'0'15,"1"0"1,24-24 0,24 24 31,1-25-32,0 25-15,25-25 16,-26 25-1,51 0 1,-50 50 0,-1-1-1,-48 1 1,-26 24 0,25-49-16,0 0 15,1-25 1,24 25-1,24 0 1,1-1 0,0 26-1,-50 0 1,-24-1 0,-1 1-1,0-25 16,-24-1-15,24-48 0</inkml:trace>
  <inkml:trace contextRef="#ctx0" brushRef="#br0" timeOffset="51936.02">23864 10667 0,'25'0'16,"-50"0"-1,50-25 16,0 25-15,25 0-16,-1-24 16,50 24-1,-24-25 1,-50 25 0</inkml:trace>
  <inkml:trace contextRef="#ctx0" brushRef="#br0" timeOffset="52404.4">25402 10890 0,'25'0'16,"-25"-24"0,25 24-16,0 0 15,0-25-15,24 25 16,1 0 0,-50 74-1,0 1 1,-50 24 15,1-49-15,49-26-1,74-24 1,25-24-16,50-26 16,0 0-1</inkml:trace>
  <inkml:trace contextRef="#ctx0" brushRef="#br0" timeOffset="52988.03">26047 9724 0,'0'0'0,"-25"-24"31,1 24 1,48 0-17,1 0 1,0 0-16,25 24 16,24 1-1,1 25 16,-26 49-15,1 50 0,-25 25-1,-1 49 1,-73 25 0,-26 0-1,-49-25 1,25-74-1,0-50 1,24-49 0,51-25-16,-1-25 15</inkml:trace>
  <inkml:trace contextRef="#ctx0" brushRef="#br0" timeOffset="53687.46">23244 9923 0,'0'0'0,"25"0"16,-25-25 0,-50 50-16,1 99 15,-75 99 16,49 50-15,26-124-16,49 173 16,49-24-1,75-50 1,100-99 0,-1-50-1,-74-49 1,-75-50-16</inkml:trace>
  <inkml:trace contextRef="#ctx0" brushRef="#br0" timeOffset="54154">26692 9204 0,'0'0'0,"75"0"16,-50 99-1,-25 50 16,-25-25-15,25-50 0,74-74-1,125-25 1,-1-24 0,-148 24-16</inkml:trace>
  <inkml:trace contextRef="#ctx0" brushRef="#br0" timeOffset="55021.08">15380 12205 0,'25'0'0,"25"0"16,-25 0-16,24 0 16,26 0-16,-1 0 15,199 0 1,-99 0-16,272 0 16,125-25 15,123 1-16,100 48 1,99-24 0,99 25-1,125 0 1,49 0 0,-50 0-1,-49 24 1,-125-24-1,-148 0 1,99 0 0,-595-25-1,-249 0 1,-123-25 0</inkml:trace>
  <inkml:trace contextRef="#ctx0" brushRef="#br0" timeOffset="55822.18">19622 12949 0,'0'-24'31,"0"-1"0,25 25-31,25 0 16,24 0-16,1 0 15,98 25 1,-74 74 0,-74 50-1,-124 24 1,25-73-16,-1-26 15,-49 50 1,99-74 0,1-50-1,123-25 1,298-74 0,-149 74-1,-75 0 16,-123 50-31</inkml:trace>
  <inkml:trace contextRef="#ctx0" brushRef="#br0" timeOffset="56937.24">28677 12156 0,'0'0'0,"-25"0"0,0 0 31,75 0 31,-25 0-46,49 0-16,0 0 16,-24 0-16,0 0 15,-25 0 1,-1 0-1</inkml:trace>
  <inkml:trace contextRef="#ctx0" brushRef="#br0" timeOffset="57104.46">28677 12478 0,'0'0'0,"-25"25"0,-25 0 15,50 0 16,50-25-15,99-25 0,49 0-16</inkml:trace>
  <inkml:trace contextRef="#ctx0" brushRef="#br0" timeOffset="58121.17">30736 11560 0,'25'0'16,"-25"-25"-16,0 1 62,24-1-30,-24 0-17,25 0-15,-25 0 16,0 1-16,0-51 16,-25-24-1,-24 49 1,-26 26 15,-73 73-15,-26 50-1,75 1 1,49-1 0,100-50-1,74-49 1,0 0-1,-25-49 1,-74 24-16,24-25 16,-24 26-1,-25 73 17,-25 50-17,1 25 16,24 1-15,-25-1 0,0-25-1,25-74-15</inkml:trace>
  <inkml:trace contextRef="#ctx0" brushRef="#br0" timeOffset="58421.1">31282 11684 0,'0'0'0,"0"-25"16,0 1 0,-50 48-1,25 1 1,-74 99-1,-25 75 1,-50 98 0,-24 1-1,74-174-15,-124 149 16,0-74 0,99-75-1,124-100 1</inkml:trace>
  <inkml:trace contextRef="#ctx0" brushRef="#br0" timeOffset="58937.38">30959 12701 0,'0'0'0,"0"-24"32,0-1-17,0 50-15,-25-1 16,0 51 0,-24 24-1,49-25 1,0-24-1,49-25 1,51-25 0,-1-25-1,0-25 1,-49 26-16,-25-26 16,-1 25 15,-24 75 0,-24 49-15,-26 25-1,25 25 1,-24-25 0,49-50-1,0-49 1,0 0-1</inkml:trace>
  <inkml:trace contextRef="#ctx0" brushRef="#br0" timeOffset="-110808.21">4217 4788 0,'-25'0'15,"25"-25"32,50 50-31,-25-25-1,24 0-15,100 0 16,50 0 0,-1 0 15,1-25-16,-26 25 1,26 0 0,-26 25-1,26-25 1,-100 0-16,149 0 16,0 0-1,0 0 1,25-25-1,0 25 1,50 0 0,-1 0-1,-24 0 1,-1 25 15,-24-25-15,25 0-1,-50 0 1,124-25 0,-124 25-1,-25-25 1,1 0 0,-1 1-1,25-1 1,-25 0-1,1 25 1,-1 0 0,-25-25-1,-24 0 1,-50 25 0,25-24 15,-75-1-16,-24 25 1,-25 0 0,24 0-1,-24 0 1,0 0 0,0 0-1,-1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5T04:31:09.30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3895 1985 0,'0'0'0,"24"-50"16,-24 25 31,0 50 0,0 25-47,0-26 15,0 51-15,0-26 16,-49 100 0,24-25-1,25-24 1,25-51-1,74-24 1</inkml:trace>
  <inkml:trace contextRef="#ctx0" brushRef="#br0" timeOffset="616.29">4515 2282 0,'0'25'0,"0"-50"31,25 25-15,24-25-16,1-24 15,49-26 1,-24 26-1,-51 24 1,-24 0 0,-24 25-1,-51 75 17,26-51-32,-1 76 15,50-1 1,50-49-1,74-26 1,49-73 0,26-1-1,-51-99 1,-23-49 0,-26-50-1,-74 74 1,-1 100-1,-48 123 1,-26 75 0,0 75-1,26-26 17,-1-49-17,50-49 1,-25-1-1,0-49-15</inkml:trace>
  <inkml:trace contextRef="#ctx0" brushRef="#br0" timeOffset="783.33">5358 1985 0,'0'0'0,"0"-25"16,0 0-1,25 0 1,74-24 0,100 24-1</inkml:trace>
  <inkml:trace contextRef="#ctx0" brushRef="#br0" timeOffset="1467.91">7268 2059 0,'0'0'0,"-49"0"16,24-25-16,0 0 16,25 1-1,25-1 17,74 0-17,25 0 1,100 25-1,-150 50 1,-24 24 0,-75 25-1,-50-24 1,-24-26 0,50-24-1,73-50 16,26-24-31,24-1 16,75-99 0,0-24-1,-99 123-15,-1 1 32,-74 49-1,-24 99-16,-26 0 1,26 25 0,49 0-1,25-25 1,-1-49 0,51 0-1,24-50 1</inkml:trace>
  <inkml:trace contextRef="#ctx0" brushRef="#br0" timeOffset="1820.99">8484 2158 0,'-25'0'63,"25"25"-48,0 0 1,0 0-16,0 24 15,0-24-15,-25 99 16,1 0 0,-1-49-1,25-51 1</inkml:trace>
  <inkml:trace contextRef="#ctx0" brushRef="#br0" timeOffset="2767.08">7318 1488 0,'-25'0'32,"50"0"-17,25-24-15,99 24 16,24-25-1,-24 0 1,-50 25 0</inkml:trace>
  <inkml:trace contextRef="#ctx0" brushRef="#br0" timeOffset="3317.2">10320 1960 0,'0'0'0,"0"-25"0,-25 25 15,25-25 1,0 75 15,25-25-31,-25 49 16,0 0-16,-25 50 31,0-49-15,0-25-1</inkml:trace>
  <inkml:trace contextRef="#ctx0" brushRef="#br0" timeOffset="3499.72">10369 1811 0,'0'0'0,"0"-74"15,-24 49 16</inkml:trace>
  <inkml:trace contextRef="#ctx0" brushRef="#br0" timeOffset="3734.54">10741 1811 0,'0'0'16,"0"74"-1,0-24 1,0 49 0,75-49-1,-50-25 1,-1-1-16,-73 26 31,-75-50-15,25 0-1</inkml:trace>
  <inkml:trace contextRef="#ctx0" brushRef="#br0" timeOffset="4017.98">12552 1662 0,'0'0'0,"25"-25"31,-25 50-31,-25 0 16,1 74-1,24 25 1,0 25-1,24-25 1,1-99 0</inkml:trace>
  <inkml:trace contextRef="#ctx0" brushRef="#br0" timeOffset="4633.77">12379 2059 0,'0'0'0,"24"-50"15,26-24 1,25 24 0,49-24-1,24 0 1,-48 49 0,-76 0-1,-24 75 1,0 49-1,-24 25 1,24-25 0,-25-49 15,25-26-15,49-48-1,51-76 1,-1 26-1,-25 24 1,-24 100 15,-25 24-15,49 26 0,50-76-1,25-24 1,-25-24-1,-74-26-15,49-99 16,-99 25 0,-50 99-1,-49 25 17,-25 100-17,99 24 1,50-25-1,49 0 1,1-49 0</inkml:trace>
  <inkml:trace contextRef="#ctx0" brushRef="#br0" timeOffset="5417.13">15976 1563 0,'0'0'0,"24"25"31,-48 24-31,-1 51 16,0 24-1,-25-50 1,50-49 15,-24-25-15,24-25-16,24-49 15,76-50 1,49 24 0,-25 75-1,-75 50 1,-24 75 0,-50-1-1,-24-25 1,24-74-1,25 25 1,49-75 0,125-98 15,-75 73-15,-24 50-1,-51 75 1,-24 24-1,0 26 1,25-26 0,25-49-1,74 0 1</inkml:trace>
  <inkml:trace contextRef="#ctx0" brushRef="#br0" timeOffset="5949.87">17290 1811 0,'25'-50'0,"-50"100"0,100-174 16,-50 49 0,-50 1-1,-50 74 17,-49 50-17,0 49 1,75 25-1,49-50 1,74-24 0,100-50-1,24-25 1,-24-24 0,-100-1-16,-24-49 15,-50 74 1,-99 50-1,0 24 1,49 26 15,50-1-31,74-74 32,50 0-17,-24-25 1,-1-49-1,-99 49 1,25 25 0,-1 25-16,-24 49 15,0-49 1,25 50 0,0-51-16</inkml:trace>
  <inkml:trace contextRef="#ctx0" brushRef="#br0" timeOffset="6267.07">18308 1687 0,'0'0'0,"24"0"16,-24 25 15,-24 49-15,24-24-16,-25-1 15,50-24 17,49-99-17,50-25 1,-25 49 0,-74 25-1,0 100 1,-25 49-1,0-25 1,-25-25 0</inkml:trace>
  <inkml:trace contextRef="#ctx0" brushRef="#br0" timeOffset="7017.27">21284 1513 0,'0'0'15,"-99"-49"1,50 49 0,-26 0-1,25 74 1,26 25-1,73-24 1,75-50 0,0-50-1,-24-50 1,-51-24 0,-49 25-16,-25-1 15,-49 75 1,24 75-1,50 24 1,124 25 0,75-50 15,49-49-15,-74-50-1,-26-74 1,-98-75-1,-25 50 1,-50 75 0,-49 98-1,24 51 1,0 73 0,1 26-1,-1 24 1,1-25-1,-1-49 1,50-99 0</inkml:trace>
  <inkml:trace contextRef="#ctx0" brushRef="#br0" timeOffset="7183.73">21880 2183 0,'0'0'0,"-50"-25"32,50 0-17,25 25-15,25-24 16,123-1 0</inkml:trace>
  <inkml:trace contextRef="#ctx0" brushRef="#br0" timeOffset="7703.3">23815 1141 0,'0'25'16,"0"0"-16,0 0 16,-25 74-1,0 0-15,0 75 16,0-25 0,75-75-1</inkml:trace>
  <inkml:trace contextRef="#ctx0" brushRef="#br0" timeOffset="8000.38">24559 1340 0,'0'0'0,"25"-25"0,-25 0 16,-50 25-1,0 0 1,-74 50-1,50 24 1,99 50 0,24-74-16,51 24 15,-26 1 1,-49-26 0,-75-24-1,-74-25 1,25 0-1,74-50 1</inkml:trace>
  <inkml:trace contextRef="#ctx0" brushRef="#br0" timeOffset="8216.87">25030 1265 0,'75'-49'16,"-150"98"-16,174-123 0,-123 123 31,-76 51-15,1 73-1,74 26 1,25-50 0,75-75-1,24-74 1</inkml:trace>
  <inkml:trace contextRef="#ctx0" brushRef="#br0" timeOffset="8367.87">25253 1563 0,'-74'-25'16,"148"50"-16,-123-75 31,123 50-16,1-25-15</inkml:trace>
  <inkml:trace contextRef="#ctx0" brushRef="#br0" timeOffset="8867.98">26444 1538 0,'25'0'16,"-75"0"-16,26 25 16,-1 74-1,0 0 17,-25 50-17,26-25 1,-26-49-1,0-51 1,50-48 15,0-26-31,25-24 16,25-50-16,74-100 16,0 26-1,0 24 1,-25 75 15,25 49-31,-74 50 31,-25 50-15,-50 49 0,-50 50-1,1-50-15,-25 25 16,49-99-1,25 0-15,25 0 0</inkml:trace>
  <inkml:trace contextRef="#ctx0" brushRef="#br0" timeOffset="9668.37">27139 1488 0,'0'0'0,"25"-24"16,-25-1-16,0 0 15,-25 50 1,-25 49 0,25 25-1,75 1 17,49-75-17,0-50 1,-74-50-1,-50-49 1,1 50 0,73 49 15,125 0-15,0 0-1,-26 1 1,-73 24-1,-100 24 17,0 1-32,-24 25 15,24 24-15,-74 75 32,24 25-17,1-25 1,24-1-1,0-73 1,50-100 15,75-74-15,24-100 0,25-24-1,0 49 1,-74 100-16,24-50 15,1 50 1,-26 24 0,1 50 15,-25 25-15,0 74-1,-50-49 1,0 24-1,-99 100 1,49-75 0,100-49-1,25-50-15</inkml:trace>
  <inkml:trace contextRef="#ctx0" brushRef="#br0" timeOffset="10667.68">28230 1563 0,'25'-75'0,"-50"150"0,100-199 16,-75 99 15,-25 75-31,0 24 16,25 0-1,50-24 17,24-50-17,1-50 1,-1-49-1,-24 0 1,-50 74-16,-25 50 31,0 49-15,0 50 0,75-49-1,24-50 1,50-25-1,-49-75 1,24-74 0,25-49-1,-50 49 17,-49 75-17,-74 123 1,-51 75-1,26 50 1,74-25 0,74-75-1,26-49 1,24-75 0,-25-49-1,-50-25 1,-49 99-1,-74 50 1,24 25 0,26 49-1,-1-49-15,74-1 32,26-49-17,-1-25 1,1-49-1,-26-50 1,-24 50 0,-25 98 15,-50 76-15,26 24-1,48-25 1,101 0-1,-1-99 1,-25-74 0,-25-75-1,50-74 17,-25 24-17,-49 100 1,-50 74-1,-25 75 1,-49 99 0,-1 24-1,-24 26 1</inkml:trace>
  <inkml:trace contextRef="#ctx0" brushRef="#br0" timeOffset="11117.53">29843 1712 0,'0'0'0,"99"-124"16,-25 49 0,1 50-1,-50 50 17,-1 50-17,1-1 1,0-49-1,49 0 1,-24-50-16,49 0 16,-24-25-1,-26 26 1,-49 73 15,0 26-15,25-1-1,25-49 1,49-25 0,25-25-1,-25 0 17,-49 25-17,-25 0 1,-25 75-1,0-26 1</inkml:trace>
  <inkml:trace contextRef="#ctx0" brushRef="#br0" timeOffset="12269.04">3696 4044 0,'25'0'16,"-25"-25"-16,0 50 15,0 74 1,-25 25-1,25-50 1,50-49 0,-1-50-1,51-49 17,-76-1-17,1 51-15,-25 48 31,0 76-15,50-26 0,0-24-1,24-50 1,-24-50 0,-1-49-1,-49-25 1,0-25-1,0 99 1,0 75 0</inkml:trace>
  <inkml:trace contextRef="#ctx0" brushRef="#br0" timeOffset="12534.35">4738 3969 0,'0'0'0,"25"-49"31,-25 73 0,0 1-15,0 25-16,0 74 15,-25 0 1,25-50 0,0-24-1</inkml:trace>
  <inkml:trace contextRef="#ctx0" brushRef="#br0" timeOffset="12852.36">4887 3696 0,'0'0'0,"-50"-49"31</inkml:trace>
  <inkml:trace contextRef="#ctx0" brushRef="#br0" timeOffset="13084.05">5333 3696 0,'0'0'0,"0"25"15,25 0 1,-25 0-16,0 49 16,0 50 15,0 50-15,25-50-1,-25-50-15,-25-49 0</inkml:trace>
  <inkml:trace contextRef="#ctx0" brushRef="#br0" timeOffset="13567.7">5383 4143 0,'0'0'0,"25"-25"15,-25 0 1,25 0-16,24-24 15,51-26 1,-1-24 0,-74 74-16,24 1 31,-49 73 0,-25 50-15,1 25-1,24-24 1,49-76 0,-24-24-1,49-24 1,26-51 0,-51 75-1,-49-25 1,0 50-16,50 50 15,-25-1 1,74-49 0,25-25 15,0-25-15,-74 0-16</inkml:trace>
  <inkml:trace contextRef="#ctx0" brushRef="#br0" timeOffset="14669.19">9154 3920 0,'0'24'62,"25"26"-46,-25-25-16,0 24 15,0 1-15,0 0 16,0 24 0,0-124 30,24 26-46,26-100 16,24 0 0,26 24-1,-26 51 17,-24 49-17,-1 49 1,-24 51-1,-25 48 1,-25 1 0,0-74-1,25-26 1</inkml:trace>
  <inkml:trace contextRef="#ctx0" brushRef="#br0" timeOffset="14918.4">10096 4267 0,'25'25'31,"-25"-1"-31,0 1 16,0 0-1,0 25-15,-25 74 16,25 25 0,0-1-1,-24-24 1</inkml:trace>
  <inkml:trace contextRef="#ctx0" brushRef="#br0" timeOffset="15334.13">11138 4192 0,'0'-24'46,"25"48"-30,0-24-16,25 0 16,-1 0-16,75 0 31,0 0-15,-49-24-1</inkml:trace>
  <inkml:trace contextRef="#ctx0" brushRef="#br0" timeOffset="15533.66">11213 4366 0,'0'0'0,"-50"50"31,75-25 0,25-25-31,98-25 16,26 0 0,-75 0-1</inkml:trace>
  <inkml:trace contextRef="#ctx0" brushRef="#br0" timeOffset="16000.81">12403 4068 0,'0'0'0,"-24"0"16,24-24-16,-25-1 16,25-25-1,99 25 1,50 1-1,-25 24 1,-99 0 0,-75 74-1,-49 0 17,49-24-17,50-25 1,100 0-1,-1-25 1,-25 0-16,1 49 16,-26-24-1,-49 49 1,-25-24 0,-74 0-1,-50-1 1,50-24-1,25-50 1</inkml:trace>
  <inkml:trace contextRef="#ctx0" brushRef="#br0" timeOffset="16900.83">15926 4044 0,'0'0'0,"25"-25"16,-25-25-16,0 25 15,-25 1-15,-25-1 16,-74 25 0,0 74-1,50 25 1,49 1-1,75-76 1,74-24 0,-25-49 15,0-1-15,-74 25-1,-25 1 1,0 98-1,0 75 1,-25-75 0</inkml:trace>
  <inkml:trace contextRef="#ctx0" brushRef="#br0" timeOffset="17251.87">16298 3994 0,'0'0'0,"25"0"16,0 0-1,-25 50 1,0-26 0,-25 1-16,0 50 15,25-51 1,50-48 15,24-76-15,25 26-1,-74 49 1,0 25 0,0 50-1,0 49 1,99-25-1,99-24 1</inkml:trace>
  <inkml:trace contextRef="#ctx0" brushRef="#br0" timeOffset="17685.2">17712 3994 0,'0'0'0,"25"-50"16,-99 26-1,-26 24 1,1 24 0,25 26-1,24 24 1,75 1 0,124-1-1,0-49 1,-25-50-1,-50-24 1,-24-100 0,-1-74-1,-24-1 17,0 100-17,-25 99 1,0 50-1,-25 50 1,-25 73 0,26 26-1,-26 124 1,75-174 0</inkml:trace>
  <inkml:trace contextRef="#ctx0" brushRef="#br0" timeOffset="19167.33">20763 3746 0,'0'-25'15,"25"0"1,-25 0 0,25 25-16,49 0 31,100 0-15,-50 0-1,-49 50 1,-75 25-1,-25-26-15,-74 75 16,-50 0 0,49-25-1,26-49 1,49-50 0,124-74 15,75-100-16,25-49 1,-26 49 0,-49 75 15,-124 74-15,-25 75-1,-49 98 1,0 26-1,74-25 1,24-50 0,76-24-1,-26-75-15</inkml:trace>
  <inkml:trace contextRef="#ctx0" brushRef="#br0" timeOffset="19784.74">20987 3250 0,'0'0'0,"0"-25"15,-25 25-15,74 0 47,26 0-31,24 0-16,149-25 15,-74 0 1,-100 1 0,-49 24-1</inkml:trace>
  <inkml:trace contextRef="#ctx0" brushRef="#br0" timeOffset="20267.77">21929 4192 0,'25'-24'16,"0"24"-16,0 0 15,0 0 1,-1 24-1,1 51 1,-50 24 0,-49 0-1,24 1 1,26-100 0,48 24-1,76-24 1,48-49-1,26-1 1,-100 25-16</inkml:trace>
  <inkml:trace contextRef="#ctx0" brushRef="#br0" timeOffset="20668.5">23591 3820 0,'0'-24'32,"0"-1"-17,-24 25 1,-1 74-1,25 25 1,-25 1 0,25-1-1,0-74 1</inkml:trace>
  <inkml:trace contextRef="#ctx0" brushRef="#br0" timeOffset="20833.73">23666 3696 0,'0'0'0,"25"-99"15,-25 49 1,-25 26 0,25-1-1</inkml:trace>
  <inkml:trace contextRef="#ctx0" brushRef="#br0" timeOffset="21068.55">23889 3622 0,'0'0'0,"0"25"0,0-1 16,-25 51 0,50-1-1,50 1 1,-1-1-1,-74-49 1,-25 0 0,-49 0 15,-1-25-15,50 0-16</inkml:trace>
  <inkml:trace contextRef="#ctx0" brushRef="#br0" timeOffset="21317.66">25923 3572 0,'0'0'16,"0"-49"-1,0 73 17,0 26-32,-25 99 31,25 49-15,-24-123-16</inkml:trace>
  <inkml:trace contextRef="#ctx0" brushRef="#br0" timeOffset="21984.45">25799 3969 0,'0'0'0,"25"-49"0,0-1 16,24-24-1,150-51 1,-50 51-1,-75 49 1,-74 50 0,-25 49 15,-24 51-15,24-26-1,0-25 1,50-49-1,25-25 1,-1-25 0,50-74-1,-49 49-15,24-24 16,-49 49 0,0 0-1,-25 100 1,25-1-1,49 1 1,26-26 0,73-49 15,1-25-15,-50-49-1,-50-75 1,-49 25-1,-99 74 1,-26 100 0,76 74-1,24 25 1,74-25 0,50-50-1,-25-49 1,-49-25-1</inkml:trace>
  <inkml:trace contextRef="#ctx0" brushRef="#br0" timeOffset="23870.76">4217 6227 0,'25'-25'16,"-25"50"15,25 24-31,-50 75 16,0 0 15,0-49-15,1-50-1,73-75 1,-24 0-1,25-24-15,98-75 16,-48 50 0,-76 99-1,-24 74 1,-49 75 0,24-50-1,0-49 1,25-75-1,75-49 1,49-50 15,-25 24-15,-25 76 0,-49 24-16,0 74 15,0 50 1,-50 25-1,50-50 1,0-74 0,24-50-1,26 0 1,-1-24 0,-24-1-1,-26 1 1,26-1-1,0-49 1,-26 24 15,-48 75 1,-51 75-17,26 24 1,24-25-1,74-24 1,100-25 0,99-50-1,50-49 1,-99-1 0,-100-24-1,-149 24 1,-74 75-1,0 75 1,50 24 0,74 0 15,49-49-15,50-50-1,50-50 1,-99 1-16,24-1 15,26-49 1,-76 74 0,1 50-1,-25 74 1,0-24 0,0-26-1,25-49 16,25-74-15,24-75 15,25 50-15,0 74 0,-49 99-1,-50 50 1,0-74-1,0 0-15,25 24 16</inkml:trace>
  <inkml:trace contextRef="#ctx0" brushRef="#br0" timeOffset="24551.92">8881 6177 0,'0'0'0,"0"-25"0,0 0 16,-25 1 0,0 24-16,-24 0 15,-26 74 1,50 50-1,25 0 1,25-74 0,50-25-1,24-75 1,-49-49 0,-26-1-1,-48 1 1,-1 124 15,25 0-31,25 74 31,74-49-15,50-26 0,-1-24-1,-24-74 1,0-50-1,-49-25 1,-50 25 0,-25 75-1,-50 73 1,0 100 0,26 50-1,24 49 1,0 25-1,0 0 1,0-49 15,-25-75-15,-25-99-16</inkml:trace>
  <inkml:trace contextRef="#ctx0" brushRef="#br0" timeOffset="24719.71">9228 7020 0,'0'0'0,"0"-24"15,25-1 1,0 0-16,99-25 16,49-24-1,-24 24 1</inkml:trace>
  <inkml:trace contextRef="#ctx0" brushRef="#br0" timeOffset="26584.92">12379 6326 0,'0'0'0,"49"-25"31,-49 0-31,25 0 16,0 25 0,124 25-1,-75 99 1,-74 25-1,-74 0 1,24-75 0,75-74-1,25-49 1,123-50 0,1-25-1,-75-1 1,-25 26-1,-49 50 1,0 49 0,0 49 15,-25 1-31,0 49 16,0 0-1,0-74 1,0 0-1,25-75 1,49-74 0,1 25-1,-51 74 1,26 0 0,-50 100-1,50-1 1,98 1-1,225-100 1,-150-25 15,-74-74-15,-100 50 0,-49 24-1,-99 50 1,-25 25-1,50 74 1,74 0 0,24-24-1,100-50 1,-24-25 0,48-100-1,-123-48 1,0-51-1,-50-49 1,0 99 15,25 124-15,-24 50 0,24 99-1,24-24-15</inkml:trace>
  <inkml:trace contextRef="#ctx0" brushRef="#br0" timeOffset="27085.51">16447 6152 0,'0'0'0,"25"25"32,-25 0-32,-25 49 15,25-24 1,-50 148 0,-24-24-1,24-25 1,26-100-16,24-98 31,49-100-15,26-49-1,24-75 1,-25 0 0,1 99-1,-26 100 1,1 49-1,0 75 1,-50 74 0,-50 49 15,-25 1-15,51-100-16,-1 1 15,124-51 1</inkml:trace>
  <inkml:trace contextRef="#ctx0" brushRef="#br0" timeOffset="27852.8">17191 6078 0,'25'-50'15,"-50"100"-15,75-125 16,-100 75 0,-24 25-1,49 74 1,50-24-1,24-26-15,51-49 16,24-24 15,-75-51-15,-49-24 0,-25 25-1,1 74 1,-1 0-1,99 24 1,75 1 0,74-25-1,-49-25 1,-50-24 0,-124-1-1,-50 100 16,1 74-15,-1 99 0,25 75 15,-24-149-15,-26 123-1,26-172 1,24-100-1,-25-50 1,50-99 0,75-124-1,-1 125-15,50-175 16,0 100 0,-24 99-1,-51 49 1,-24 51-1,25 73 1,-26 50 15,-73 100-15,-1-1 0,25-74-1,50-49 1,0-75-16</inkml:trace>
  <inkml:trace contextRef="#ctx0" brushRef="#br0" timeOffset="28385.06">18605 6152 0,'25'-25'15,"-50"50"-15,50-99 16,-50 74 0,0 74-1,25 1 1,50-1-1,49-74 1,0-25 15,1-49-15,-75 24-16,-1-74 16,1 50-1,-50 148 16,25 25-15,25 25 0,74-74-1,1-50 1,-26-25 0,-24-74-1,-1-50 1,26-49-1,-51 123-15,26-49 16,-124 224 31,24 73-31,25 26-1,75-75 1,74-50-1,74-74 1,-24-74 0</inkml:trace>
  <inkml:trace contextRef="#ctx0" brushRef="#br0" timeOffset="28736.11">20019 6053 0,'25'-50'16,"-50"100"-16,0-100 16,-24 50-16,-75 75 15,74-1 1,75 25-1,49-74 1,75-25 15,-74-49-15,-1-26 0,-74 26-1,25 24 1,-50 25-1,0 49 1,0 51 0,75 24-1,24-100 1,75-24 0,-25-49-1,-24-75 1,-51 25-1</inkml:trace>
  <inkml:trace contextRef="#ctx0" brushRef="#br0" timeOffset="29069.3">20813 5780 0,'74'-223'16,"-24"124"15,-224 520-31,224-520 0,0-99 31,-150 396-15,76-74-16,-1 75 15,74-75 1,75-75 0,0-49-1,-24-49 1,-1-26 0,-74 50-1,-50 75 16,25 49-15,25 0 0,49-24 15,-24-50-31,74 0 16,-75-25-16</inkml:trace>
  <inkml:trace contextRef="#ctx0" brushRef="#br0" timeOffset="29252.38">21086 5830 0,'0'0'0,"-75"-25"16,26 0-16,-1 0 15,50-24 1,99 24-1,-24 0-15</inkml:trace>
  <inkml:trace contextRef="#ctx0" brushRef="#br0" timeOffset="30060.01">24311 5979 0,'0'0'0,"-50"0"16,25 0-1,1 49-15,-51 50 16,50 50 15,75-74-15,74-51 0,0-73-1,-25-50 1,-24-50-1,-75 74 1,25 75 0,-25 50-1,24 49 1,1-24 0,25-51-1,-1-24 1,1-74-1,0-25 1,-1 0 0,-49 49 15</inkml:trace>
  <inkml:trace contextRef="#ctx0" brushRef="#br0" timeOffset="30335.02">25378 5755 0,'0'0'0,"0"-24"0,0-1 15,0 50 16,-25-1-15,25 51-16,-25 49 31,0 0-15,25 25 0,-25-75-1,25-49-15</inkml:trace>
  <inkml:trace contextRef="#ctx0" brushRef="#br0" timeOffset="30585.87">25874 5681 0,'0'0'0,"24"-50"16,-24 100 15,-24 0-15,-1-1-1,0 125 1,-25-1 0,26-49-1,-1-74-15</inkml:trace>
  <inkml:trace contextRef="#ctx0" brushRef="#br0" timeOffset="30887.06">25824 6103 0,'0'0'0,"50"-50"16,-26 25 0,26 0-1,24 1 1,26 24-1,-51 0 1,-49 49 15,-24 50-15,48 1 0,51-26-1,49-74 1,-50 25-16,25-50 15,-49-49 1,-25 24-16</inkml:trace>
  <inkml:trace contextRef="#ctx0" brushRef="#br0" timeOffset="31068.77">26047 5086 0,'0'0'0,"-149"-125"31,125 125-31,-1-24 16,0-1 0</inkml:trace>
  <inkml:trace contextRef="#ctx0" brushRef="#br0" timeOffset="32102.31">28081 5879 0,'0'0'0,"25"0"31,-25-24-15,-25 48 0,25 26-1,-24 49 1,-26 50 0,50-25-1,0-25 1,0-74-16,25-50 31,-25-24-15,49-75-1,26-50 1,-1 0 0,1 50-1,-50 75 1,-1 49-1,1 74 1,0 75 15,-25-75-31,25 100 16,-25-25 0,0-50-1,0-24 1</inkml:trace>
  <inkml:trace contextRef="#ctx0" brushRef="#br0" timeOffset="32404.31">28850 6425 0,'0'25'15,"0"0"-15,-24 0 16,24-1 0,-25 51-1,0-26 1,75-49-1,-1 0 1,125-24 0,-100 24-16,-24-25 15</inkml:trace>
  <inkml:trace contextRef="#ctx0" brushRef="#br0" timeOffset="32838.53">29694 6351 0,'0'-25'0,"0"0"31,25 25-15,24-25-16,1 25 16,99-25-1,-25 25 1</inkml:trace>
  <inkml:trace contextRef="#ctx0" brushRef="#br0" timeOffset="33020.92">29744 6524 0,'0'0'0,"0"25"31,24-25-31,150-25 32,-75 25-32</inkml:trace>
  <inkml:trace contextRef="#ctx0" brushRef="#br0" timeOffset="33452.19">30810 6078 0,'0'0'0,"0"-50"15,0 25-15,0 1 16,75-1 0,49 0-1,-25 25 1,-49 50-1,-75-1-15,-25 26 16,1-1 15,73 0-15,26 1 0,0-1-1,-26 1 1,-73 24-1,-1-25 1,1-24 0,-1 0-1,25-26 1,-25 1 0</inkml:trace>
  <inkml:trace contextRef="#ctx0" brushRef="#br0" timeOffset="33618.58">31356 6996 0,'25'0'16,"-50"0"-16,50 24 15,0-48 1</inkml:trace>
  <inkml:trace contextRef="#ctx0" brushRef="#br0" timeOffset="33872.54">32026 7045 0,'0'0'16,"25"0"0,-25 25-16,0 0 15,-25 49 1,-25 26-1,-49-1 1</inkml:trace>
  <inkml:trace contextRef="#ctx0" brushRef="#br0" timeOffset="45557.8">10518 8484 0,'0'0'0,"0"-25"62,0 75-15,-25-25-47,25 49 16,-24-24-16,24-1 16,-50 100-1,50-50 1,-25-24-1,25-50 1,25-50 15,-25 0-31,0-25 16,25-123 0,24-26-1,1-24 1,-25 149-16,49-50 15,-49 99 17,25 0-17,-50 99 1,24 75 0,1 50-1,0-75 1,25-75-1,-1-24 1,26-99 0,24-75-1,25-74 1,-74 148 0,-50 199 15,-25 75-16,-25 24 1,25-49 15,25-50-15,25-124 0</inkml:trace>
  <inkml:trace contextRef="#ctx0" brushRef="#br0" timeOffset="46220.83">11709 8658 0,'0'0'0,"0"-25"31,25 0-31,24-24 16,1-51-1,24 26 17,-24-1-17,-25 26 1,-75 74 0,-24 49-1,-26 25 1,51 1-1,49-1 1,74-50 0,100-24-1,49-25 1,-24-49 0,-75-26-1,-75-24 1,-73 25-1,-1 74 1,-124 24 0,0 51-1,75 24 1,74 0 0,74-74-1,25-25 1,25-25-1,-24-49 1,-100 49 0,24 25-1,-24 50 1,25-1 0,-50 1-1,25-25-15,0-1 16</inkml:trace>
  <inkml:trace contextRef="#ctx0" brushRef="#br0" timeOffset="46587.39">12751 8534 0,'0'0'0,"25"-25"16,-1-25-1,1 100 16,-50 49-15,1-24 0,24-51-1,0 1 1,24-50-16,51-49 16,49-25-1,-50 24 1,-49 75-1,0 50 32,-50 74-31,25-25 0,0-74-1,25-50-15</inkml:trace>
  <inkml:trace contextRef="#ctx0" brushRef="#br0" timeOffset="46836.14">13495 8286 0,'0'0'0,"-25"24"16,0 1 0,25 0-16,0 50 15,25 24 1,74-25-1,-24-24 17,-50-1-17,-25-24 1,-50 0 0,-99 0-1,100-25-15,24 0 0</inkml:trace>
  <inkml:trace contextRef="#ctx0" brushRef="#br0" timeOffset="48102.85">15653 8410 0,'0'-25'32,"-25"25"14,25 50-30,-24-26-16,-1 26 16,-50 24-1,75 26 1,25-51 0,74-49-1,50-49 1,-25-26-1,-74-24 17,-50-25-17,-50 25 1,-49 49 0,49 50-16,1 25 15,24 49 1,99 1-1,50-26 1,75-49 0,-1-24-1,-49-51 1,-74-24 0,-75 0-1,24 74 1,-48 50-1,-76 148 17,76-24-17,-1 50 1,0-1 0,0 1-1,25-100 1,0-50-16</inkml:trace>
  <inkml:trace contextRef="#ctx0" brushRef="#br0" timeOffset="48269.99">16149 8980 0,'0'-25'16,"0"50"-16,-24-99 15,24 24 1,24 25-16,100-49 15,100 0 17,-76 49-32</inkml:trace>
  <inkml:trace contextRef="#ctx0" brushRef="#br0" timeOffset="48986.99">17563 8162 0,'25'-25'15,"-50"50"32,25 24-47,-24 1 16,24 49-16,-25-24 16,0 24-1,0 74 1,-25-49-1,50-74 1,-24-50 0,24-50-1,0-98 1,24-100 0,26-1-1,25 76 1,24 49-1,0 74 17,-25 25-17,-49 50 1,0 50 0,-75 73-1,1-73-15,-50 74 16,24-25-1,26-75 1,49 1 0,0-25-1,0 24 1,24 1 0,1 0-1,25-26 1,-25 1-1</inkml:trace>
  <inkml:trace contextRef="#ctx0" brushRef="#br0" timeOffset="49156.54">18059 8683 0,'0'0'0,"25"0"78</inkml:trace>
  <inkml:trace contextRef="#ctx0" brushRef="#br0" timeOffset="49552.89">18704 8112 0,'0'0'0,"25"-50"16,-25 26-1,-49 24 1,-26 49-1,1 26 1,24 24 0,100 0-1,-25-74-15,123 74 16,-48-24 0,-51-26-1,-49 1 1,-25-1-1,-99-24 17,0 0-17,25-25 1,74 0-16</inkml:trace>
  <inkml:trace contextRef="#ctx0" brushRef="#br0" timeOffset="50785.85">20019 8236 0,'25'-25'16,"-50"50"15,25 0-31,0 74 16,0 0-1,75-24 1,24-75-1,25 0 17,-25-75-17,-49 1 1,-50-1 0,0 51-1,0 48 1,0 51-1,25-25-15,24 24 16,50-24 0,-24-26-1,-1-48 1,-49-51 0,0-74-1,0 0 1,-50 25-1,25 50 17</inkml:trace>
  <inkml:trace contextRef="#ctx0" brushRef="#br0" timeOffset="51152.91">21160 8137 0,'0'0'0,"25"-25"15,-25 0 1,25 50 46,-25 0-62,0 0 16,25 24-16,-50-24 16,25 99-1,-25-25 1,25-24-1,0-50 1,0-1 0</inkml:trace>
  <inkml:trace contextRef="#ctx0" brushRef="#br0" timeOffset="51391.02">21284 7938 0,'0'0'0,"-24"-24"15,24-26-15,0 25 16,0 0-1,24 25 17</inkml:trace>
  <inkml:trace contextRef="#ctx0" brushRef="#br0" timeOffset="51620.33">21632 7914 0,'0'0'0,"0"24"16,24-24 0,-24 50-1,-24 24 1,-1 26 0,25 48-1,25-23 1,-1-26-1,-24-74-15,0-1 16</inkml:trace>
  <inkml:trace contextRef="#ctx0" brushRef="#br0" timeOffset="52003.65">21706 8335 0,'0'-49'0,"0"98"0,25-148 15,0 49 1,24 1-1,26 24 17,-1 0-17,-49 25 1,-25 25 0,-25 25-16,25 49 15,0-25 1,25-24-1,49-50 1,1-50 0,-1 1-1,1 24 1,-51 25 0,1 25-1,0 49 1,0 1 15,0-51-31,-1 26 0</inkml:trace>
  <inkml:trace contextRef="#ctx0" brushRef="#br0" timeOffset="52553.83">23195 8062 0,'0'-24'31,"-25"24"-31,25 24 0,-25 1 16,25 99 0,-25-49-16,25 49 15,0-50 1,-25-49-1,25 0 17,0-50-17,0-74 1,50-75 0,74-49-1,0 49 1,0 50-1,0 74 1,-99 75 0,-25 75-1,-124 48 1,-25 1 15,75-74-31,49-1 31,25-49-15,25 24 0,-1-24-1,1 25 1</inkml:trace>
  <inkml:trace contextRef="#ctx0" brushRef="#br0" timeOffset="53069.87">23666 8335 0,'25'0'0,"-50"0"0,74-25 15,-49 1-15,25-1 16,0 0-16,25 0 16,-26-24-1,1 49 1,-74-25 15,24 50-31,-25-25 16,1 74-1,-1 0 1,50-24-16,25 0 16,24-25-1,51-25 1,24 0-1,-50-75 1,1-49 0,-26 25-1,-49 49 1,25 75 15,-25 0-31,-50 173 31,1-24-15,-1-25 0,25 0-1,25-75 1</inkml:trace>
  <inkml:trace contextRef="#ctx0" brushRef="#br0" timeOffset="53303.81">24286 8236 0,'0'0'0,"74"-124"31,-49 99-31,25-24 16,-25 49 15,-25 74-31,-50 50 15,0 25 17,26-50-17,24-74 1,49-50 0</inkml:trace>
  <inkml:trace contextRef="#ctx0" brushRef="#br0" timeOffset="54920.18">24857 7914 0,'0'0'0,"24"-25"15,-24 0-15,-24 25 16,-1 50 0,-25 49-1,1 25 1,49 0 15,24-25-15,51-74-1,24-25 1,0-75 0,-74-24-1,0 0 1,-50 74-1,-49 50 1,-1 49 0,26 50-1,24-49 1,25-50 15,25-25-31,-1 0 16,1 0-16,0-25 0,49-25 31,-49 25-15,0 25 15,-25 25-31,0 25 16,25 24-1,24-49 1,26-50-1,-26-24 1,26-26 0,-1-49-1,-24 75 17,-50 24-17,-25 50-15,-24 49 16,-1 25-1,50-24 17,25-50-32,49-1 15,75 1 1,-50-74 0,-74-51-1,0 26 1,0 24-1,-50 50 1,-25 50 0,25 24-1,1 1 1,24-50 0,74-25-1,25-50 1,0-25-1,-24 26 17,-50 24-17,-1 50 1,-24 49 0,-24-24-1,24 0 1,49-50-1,26 0 1,-1-50 0,25-25-1,-74 75 1,-25 50 15,0 0-15,0-25-1,50-25 17,-1 0-17,1-50 1,24-49 0,1-1-1,-1 26 1,-49 74-1,-25 25 1,0 49 0,0 25-1,50-24 1,24-50 0,-24-25-1,-1-50 1,-24-74-1,0-50 17,74-49-17,0 25 1,-49 123 0,-100 125-1,-24 74 1,49 74-1,25-74 1,-25 50 0,1-50-1,24-49-15</inkml:trace>
  <inkml:trace contextRef="#ctx0" brushRef="#br0" timeOffset="55070.53">26940 8211 0,'0'0'0,"0"-25"16,0 1-1,25 24 1,0 0 0,0 0-16</inkml:trace>
  <inkml:trace contextRef="#ctx0" brushRef="#br0" timeOffset="56721.12">13569 9824 0,'25'0'31,"-25"-25"-15,-25 25-1,1-25 1,-1 25 0,-25 25-1,1 0 1,24 24-16,-25 26 15,1 49 1,24-25 0,0 0-1,25-24 1,0-26 0,0-24 15</inkml:trace>
  <inkml:trace contextRef="#ctx0" brushRef="#br0" timeOffset="57154.02">13197 10196 0,'0'0'0,"25"-50"31,0 25-31,25-24 15,49-1 1,0 1 0,-25 49-1,-24 24 1,-25 26 0,0 0-1,-1 24 1,-24 0-1,0-49 1,0 0 15,0-75-15,25-49 0,50 0-1,-1 25 1,-49 49-1,0 25 1,0 0-16,-1 49 16,-24-24-1</inkml:trace>
  <inkml:trace contextRef="#ctx0" brushRef="#br0" timeOffset="57754.8">14214 10047 0,'0'0'15,"0"-25"-15,0 50 47,-24 0-47,-1 0 16,25 24 0,0 1-1,25-50 16,49-50-15,0-24 0,1 49-16,24-49 15,-25 74 1,-49 24 0,0 26 15,-50 24-16,0-49 1,25 0 0,50-75-1,74-49 1,-99 74 0,25 1-1,-50 123 16,0-50-15,49-49 0,26-49-1,24-26 1,0 1 0,-25 49-1,-24 50 1,0 49 15,24 1-31</inkml:trace>
  <inkml:trace contextRef="#ctx0" brushRef="#br0" timeOffset="57989.75">16720 9650 0,'0'0'16,"0"25"-1,0 0 1,0-1-16,0 26 16,-25 0-16,50 74 15,0 99 16,-25-124-15</inkml:trace>
  <inkml:trace contextRef="#ctx0" brushRef="#br0" timeOffset="58720.53">16645 10097 0,'0'0'0,"0"-50"0,50 25 16,25-49-1,-26 49-15,1 0 16,49-24 0,0 24-1,-74 25 1,-50 124 0,0-25-1,50-49 1,25-50 15,49-50-15,-25 0-1,-24 1 1,-25 24 0,0 25-1,-1 74 1,26 1-1,25-26 1,49-49 0,24-24-1,-73-51 1,-50 1 0,-1-1-1,1 75 1,0 0 15,0 0-15,0 25-1,-1 0 1,-48 0 0,24 24-1,0 26 1,99-1-1,25-49 1,-25-50 0,-49-24-1,-75-26 1,-49-24 0,-1 0-1,50 74 1</inkml:trace>
  <inkml:trace contextRef="#ctx0" brushRef="#br0" timeOffset="59420.16">19548 9600 0,'0'0'15,"74"-74"1,-49 74-16,0 0 16,-25-25-1,-25 25 16,-25 25-15,26 25-16,-26 49 16,25 50-1,25 0 1,50-50 0,-25-25-1,-25-24 1,-25-25-1,-50-25 1,1-75 0,49 1-1,25 24 1,0 1 0,50-1-1,49 25 1,50 0 15,0-24-15,0-1-1,-75 25 1,-49 25 15,-50 50-15,25 49-1,0-24 1,0-26 0,25-24-16</inkml:trace>
  <inkml:trace contextRef="#ctx0" brushRef="#br0" timeOffset="60386.61">20218 9923 0,'0'0'0,"24"-25"16,26-24 0,-50 24-1,25 0 1,0 50 0,-50 49-1,0-24 1,25-25-16,25-1 31,49-98-15,26 0-1,-26 24 1,-74 25 0,50 25-1,-50 50 1,24 24-1,-24-24 17,25-25-17,50-25 1,-26-25-16,26 0 16,-51-74-1,26-1 1,-25 26-1,-25 49 1,-25 75 15,0 24-15,25 26 0,25-51-1,49-49 1,26 0-1,-26-25 1,-24-49 0,-1-75-1,-24-49 1,0-1 0,-25 150-1,25-1 1,-50 75-1,-25 99 1,26 74 0,24 1-1,24-50 1,1-100 0,99 1-1,25-50 1,-25-50 15,-74-49-15,-25 74-1,-25 0 1,-25 75 0,0 24-1,25 1 1,0-26-1</inkml:trace>
  <inkml:trace contextRef="#ctx0" brushRef="#br0" timeOffset="60504.44">21830 9650 0,'0'0'0,"25"-99"15,-50 24 1,25 1-1,-25 49 1</inkml:trace>
  <inkml:trace contextRef="#ctx0" brushRef="#br0" timeOffset="60664.81">20664 9253 0,'-25'-49'0,"-24"49"16</inkml:trace>
  <inkml:trace contextRef="#ctx0" brushRef="#br0" timeOffset="60806.01">20044 9303 0,'0'0'0,"-149"49"31,124-49-15,1 0 0</inkml:trace>
  <inkml:trace contextRef="#ctx0" brushRef="#br0" timeOffset="61570.95">23443 9700 0,'0'-25'16,"-25"25"-16,-25 49 15,1 76 17,24 48-17,25-24 1,0-25 0,25-50-1,-25-123 16,0 24-31,0-49 16,24-100 0,1 75-16,50-125 15,-1 26 1,25 99 0,0 74-1,-74 25 1,0 74 15,-50 75-15,-49 25-1,-1-50 1,75-50 0,25-74-16</inkml:trace>
  <inkml:trace contextRef="#ctx0" brushRef="#br0" timeOffset="63720.84">24088 9799 0,'0'0'0,"0"-25"16,0 0-1,-50 25 1,25 50 0,25-25-1,99 0 1,50-25 15,-25-25-15,-74-50-1,-50 26 1,-25 24-16,50 25 31,49 49-15,50-24-1,0-25 1,-49-25 0,-50 25-1,-1 0 1,-24 25 0,0 75-1,-24 48 1,24 26-1,-25-75 1,0 25 0,25-74-1,-25-25 1,50-100 0,0-74-1,0-74 1,24 0-1,1 24 1,-1 75 0,26 25-1,-75 74 1,49 50 0,-24 99-1,-74 75 1,24-50 15,0-25-15,75-75-1,49-74 1,-25-49 0,-24-25-1,-25-1 1,0 76-1,-50 73 17,25 1-32,25 24 15,49-24 1,0-50 0,1-50-1,-50-49 1,24-50 15,-49 50-15,25 124 15,-25 74-15,25 25-1,0-49 1,-1-51-16,26-24 15,0-24 1,-26-76 0,26-73-1,-25-26 1,0 100 0,-100 198 15,26 50 0,49 49-15,49-73-1,75-51 1,-49-74-16,74-25 16,-75-49-1,-49-75 1,-25 99-1,-75 25 1,1 75 0,49 24-1,25 26 1,0-75 0,75-1-1,-1-48 1,-24-76 15,-26 26-15,-24 49-1,0 50 1,-24 24 0,-1 51-1,74-1 1,26-25-1,-1-49 1,1-25 0,-1-74-1,-49-75 1,0 50-16,24-149 16,1 49-1,-25 100 16,-25 74-15,-50 75 0,1 49-1,-1 99 1,50-24 0,-25-25-1,25-25 1,0-99-1,0-100 17,50 26-32,-1-75 15,51 24 1,-76 76 0,26 48-1,-50 76 1,-25-1-1,25 0 17,0-49-17,50-50 1,24-50 0,1 1-1,-26-26 1,-24 75-1,-50 50 1,25 24 0,0 25-1,25-74 1,25 0 0,-1-50-1,-24 0 1</inkml:trace>
  <inkml:trace contextRef="#ctx0" brushRef="#br0" timeOffset="63837.8">27660 9973 0,'0'0'16,"25"24"15,-25-73-15</inkml:trace>
  <inkml:trace contextRef="#ctx0" brushRef="#br0" timeOffset="65321">9427 10841 0,'0'0'0,"24"0"15,1 0 1,0 0 0,74 0-1,50 25 1,-74-25-16,123 24 15,75-24 1,25 0 0,49 0-1,0 0 1,25 25 0,0-25-1,-24 25 1,-1-25 15,25 0-15,25 0-1,223 0 1,-223 0 0,25 0-1,-25 0 1,24 0-1,1 0 1,49 0 0,1 0-1,49 0 1,25 0 0,24 0-1,25 25 1,348 24 15,-298-24-15,-25 0-1,25 25 1,0-25 0,-25-25-1,1 24 1,-26 1-1,-25-25 1,1 25 0,-25 0-1,-25 0 1,223-1 0,-322 1-1,-1 25 1,-49-25 15,-24 24-15,-51-24-1,-48 25 1,-76-26 0,-123 1-16</inkml:trace>
  <inkml:trace contextRef="#ctx0" brushRef="#br0" timeOffset="73788.73">3101 11759 0,'-25'0'0,"25"-25"31,0 0-31,0 0 31,0-49-15,25-1 0,-50 1-1,-25 49 1,1 50 0,24 25-16,-74 74 15,49-25 1,50 0-1,75-49 1,-1-25 0,-49-1-1,-50 26 1,-25 0 15,1-26-31,-1 26 16,-49-25-1,49-25 1,26-50 0,24-49-1,24 74-15</inkml:trace>
  <inkml:trace contextRef="#ctx0" brushRef="#br0" timeOffset="74222.25">3399 11858 0,'0'-25'16,"0"50"-16,-25-50 47,0 50-47,0 0 15,-24 49 1,49-49 0,0 0-1,49-50 1,26-49-1,-51 49-15,26-50 16,-50 51 0,50 24-1,-50 74 1,0 25 15,-25-24-15,25-26-16</inkml:trace>
  <inkml:trace contextRef="#ctx0" brushRef="#br0" timeOffset="74741.85">3746 11784 0,'0'24'15,"-25"76"17,25-76-32,-25 26 31,50-75 0,0 0-31,49-49 31,-24 0-15,-25 74 0,-1 0-1,-24 74 1,0-49-16,-24 49 16,24-49 15,49-50-16,1-49 1,24-1 0,-49 51-1,0 24 1,-25 74 15,0-24-31,0 24 16,0-24-16,0-1 15,25 1 1</inkml:trace>
  <inkml:trace contextRef="#ctx0" brushRef="#br0" timeOffset="74991.05">4490 11759 0,'0'0'0,"25"-25"15,-25 50 1,-25-25-16,25 25 16,-50 74-1,26-50 1,-1 26-16,-25 98 16,1 1-1,-26 25 16,50-175-15</inkml:trace>
  <inkml:trace contextRef="#ctx0" brushRef="#br0" timeOffset="75254.85">4391 11858 0,'49'-25'15,"-98"50"-15,123-75 0,-49 26 16,0 24-16,0-25 16,-1 25-16,1 0 15,0 0-15,0 74 16,-25 50 15,-25-25-15,0-49-1,0-25 1</inkml:trace>
  <inkml:trace contextRef="#ctx0" brushRef="#br0" timeOffset="75471.89">4986 11535 0,'0'0'16,"25"0"-16,-75 50 15,26-25-15,-1 99 16,0 25 0,0-75 15,25-24-31</inkml:trace>
  <inkml:trace contextRef="#ctx0" brushRef="#br0" timeOffset="75773.63">5110 12007 0,'50'-25'0,"-25"0"0,24 25 15,1-25-15,-25 1 16,-1-51 0,-24 26-1,-49 24 1,-26 74 0,1 51-1,24 24 16,150 24-15,-1-148 0,-50 0-16</inkml:trace>
  <inkml:trace contextRef="#ctx0" brushRef="#br0" timeOffset="76638.13">3101 10369 0,'0'0'0,"-25"0"16,25 25 46,0 0-62,0 0 16,-25 25 0,-24 49-1,49-50-15,-25 75 16,0-49-1,25-26 1</inkml:trace>
  <inkml:trace contextRef="#ctx0" brushRef="#br0" timeOffset="77621.64">2927 10320 0,'-25'0'0,"1"0"32,48 0 30,26 0-46,24-25-16,26 25 15,-1-25-15,99 0 16,-98 1 0,-76 24-1,-73 0 16,-26 0-15,-123 24 0,49 1-1,50-25 1,24 25 0,100-25 15,25 0-16,24 0 1</inkml:trace>
  <inkml:trace contextRef="#ctx0" brushRef="#br0" timeOffset="78305.14">2605 10890 0,'-25'-24'31,"0"24"-16,0 0 1,50 24 78,0-24-94,0 0 15,99 25 1,25-25 0,49-25-1,-24 25 1,-75 0 0,-74 0-1,-75 0 1,1 0-1,-125 25 1,0 0 0,25 25-1,25-26 1,100-24 0,73 0 15,1-24-16,99-1 1,24-25 0,-49 50-1,-74-25 1</inkml:trace>
  <inkml:trace contextRef="#ctx0" brushRef="#br0" timeOffset="80180.45">1861 11387 0,'0'0'0,"24"0"15,1-25 1,0 50 0,0-25-1,0 0-15,-1 0 16,26 0-16,24 0 16,50 0-1,25 0 16,-99 0-15,49 0 0,0 24-1,-24-24 1,24 0 0,-49-24-16,74 24 15,0 0 1,-25 0-1,25 0 1,0 0 0,0 0-1,0 0 1,0-25 0,-25 25-1,25 0 16,-24 0-15,24 0 0,24 0-1,-48 0 1,-26 0 0,25 0-1,25 0 1,-24 0-1,24 0 1,-25 0 0,25 0-1,-25 0 1,50 25 0,-25-25-1,-74 0-15,74 0 31,-25 0-15,0 0 0,-24 0-1,-1 0 1,-24-25 0,-1 25-1,1 0 1,-25 0-1,-1 0 17</inkml:trace>
  <inkml:trace contextRef="#ctx0" brushRef="#br0" timeOffset="81971.81">6326 10692 0,'0'0'0,"25"0"15,-50 0 1,0 0 15,25 50-15,25-1 0,-25 50-1,25 25 1,-25 1-1,0 23 1,24 1 0,-24 0-1,0 0 1,0 0 0,0-100-1,0 75 1,0 0-1,0 0 1,0 0 0,0 1-1,25-26 1,-25 0 0,0 25-1,0-50 1,-25 26-1,1-1 1,-1 75 0,25-26-1,-25-24 1,-25-24 0,26 24-1,-1-25 16,0-25-15,25 50 0,-25 0-1,0 0 1,25 1 0,-24-26-1,-1 25 1,0 74-1,0-74 1,0-24 0,0 24-1,1-25 1,24 0 0,-25 0-1,0 25 16,0 0-15,0-24 0,25 48-1,0-24 1,0 75 0,-24-75-1,24-50 1,-25 50-1,0-24 1,0 48 0,-24 51-1,24-125 1,0 75 0,-25 25 15,26-50-16,24-50 1,-25 50 0,25-74-16,-25 49 15,25 25 1,-25-25 0,0 25-1,1 0 1,-1-24-1,25-1 1,-25 25 0,0-25-1,25 25 1,-25-124 0,0 0-1</inkml:trace>
  <inkml:trace contextRef="#ctx0" brushRef="#br0" timeOffset="83310.16">7244 10940 0,'0'0'0,"-25"0"15,0 0 17,25-25 15,50 25-32,-26-25 1,26 25-1,-25 0 1,0 0 0,-1 0 31,1 25-32,-25 0 1,25 25-1,0-1 1,-50 26 0,25-1-1,-50 1 1,1-26 0,-1 1-1,50-25 1,-25-25-1,1 0 32,24 24 0,-25-24-47,50 0 94,-1-24-78,-24-1-16</inkml:trace>
  <inkml:trace contextRef="#ctx0" brushRef="#br0" timeOffset="84322.7">6971 11883 0,'-25'0'16,"25"-25"0,25 0-1,0 0 1,-1 25-16,76-24 15,-51 24 1,1 0 0,-1-25-16,51 74 31,-100 1-15,0 49-1,-75 0 1,26-24-1,-1-26 1,25-49 0,25-24 15,75-51-15,24-49-1,50-25 1,-25 25-1,-25 25 1,-74 74 0,0 0-16,-75 25 31,-24 50-15,-1 0-1,26 49 16,49 0-15,24-24 0,51-26-1,49 1 1,-50-50 0,-49 0-1</inkml:trace>
  <inkml:trace contextRef="#ctx0" brushRef="#br0" timeOffset="84905.45">8087 11982 0,'0'-25'16,"0"50"31,0 0-31,0 24-16,-25 1 15,25 0-15,0-26 16,-25 51-1,25-26 1,0-24 0</inkml:trace>
  <inkml:trace contextRef="#ctx0" brushRef="#br0" timeOffset="85689.73">6946 11461 0,'0'-25'31,"25"25"16,0 0-47,-1 0 16,26 0-16,24 0 16,26 0-16,98-25 31,25 1-16,-74 24 1,-124 0 0,0 0-1,-100 0 1,26 0-16,-100 24 16,-25 1-1,1 0 1,98 0-1,50-25 1,1 0 0,73-25-1,50 25 1,1-25 0</inkml:trace>
  <inkml:trace contextRef="#ctx0" brushRef="#br0" timeOffset="87156.8">8782 11511 0,'0'0'0,"0"-25"16,0 50 46,0 24-46,0-24-16,0 25 15,24-1-15,1 75 16,0 0 0,0 25-1,0 25 16,0-25-15,-25 0 0,24-1-1,-24-24 1,25 0 0,0 0-1,25 25 1,-26-74-16,26 74 15,-25-1 1,0-24 0,-1 1-1,-24-1 1,-24 0 15,-1 0-31,25 0 31,-25 25-15,0-25 0,0 0-1,25 24 1,-24 76 0,24-75-1,24-1 1,-24 1-1,25 25 1,-25-25 0,25 24-1,-25 1 1,0-100 0,0 100 15,0-25-16,25 0 1,-25 99 0,0-74-1,0-1 1,25-24 0,-25-25-1,0 0 1,0-25-1,0 1 1,-25-1 0,25-25-1,-25 25 1,0 1 0,25-51-16,-25 50 31,-24-24-16,24 24 1,0-24 0,0-26-1,1 1 1,24-25 0,0-1-1,-25 26 16,25-25-15,0 0 0</inkml:trace>
  <inkml:trace contextRef="#ctx0" brushRef="#br0" timeOffset="89622.19">2257 13073 0,'0'25'15,"0"-50"16,0 1 16,25-1-31,0 25 0,0 0-16,0-25 15,74 25 1,-74 0-16,0 50 15,-25-1 1,-50 51 0,0-26-1,1-49 1,73-50 31,1 25-32,25 0 1,-25 0 0,0 50-1,-25-26 1,0 1-16,-25 25 16,-25-25-1,0-25 1,1 24-1,24-24 1</inkml:trace>
  <inkml:trace contextRef="#ctx0" brushRef="#br0" timeOffset="90023.01">2803 13421 0,'0'-25'16,"25"0"15,0 25-15,0 0 0,-1 25-16,-24 0 31,25 49-16,-50 1 1,-49-1 0,-25 0-1</inkml:trace>
  <inkml:trace contextRef="#ctx0" brushRef="#br0" timeOffset="90556.51">3349 13098 0,'0'0'0,"0"-25"16,0 1 15,25 24-15,49-50 0,1 25-1,-51 25-15,-24 124 31,-24-49-15,-1-26 0,74-49 15,-24 0-15,0-24-16,49 24 31,-24 24-16,-50 1 1,25 25 0,-25 24-1,-25-24-15,-25-25 16,1 24-16,-75 26 16</inkml:trace>
  <inkml:trace contextRef="#ctx0" brushRef="#br0" timeOffset="91906.11">2208 14239 0,'0'0'0,"-25"0"31,0 0 1,50 0-17,0 0 1,0-24-16,-1 24 15,26-25 1,-25 74 0,0 1-1,-50 0 1,25-26 0,0 1 15,0-50-16,49 1 1,-24 24 0,0 24-1,-25 1 1,25 50 0,-50-26-1,0-24 1,0 0-1,-49 0 1,49-25 0</inkml:trace>
  <inkml:trace contextRef="#ctx0" brushRef="#br0" timeOffset="92123.09">2828 14512 0,'0'0'0,"25"0"16,0 0-16,-25 25 16,0 0-1,-25 49 1,0 1-1,-25-1 1</inkml:trace>
  <inkml:trace contextRef="#ctx0" brushRef="#br0" timeOffset="92722.58">3498 14041 0,'0'0'0,"-25"0"15,0 0-15,0 0 16,1 0 0,-1 0-1,25 25 17,0 0-32,-25 24 15,25 26 16,-25-1-15,25-49 0,0 0-1,25-50 1,25 0 0,24 0-1,-24 25 1,-26 0-1,1 50 1,0-1 0,-25 1-1,0 25 1,-74-26 0,-1-24-1,26 0 1</inkml:trace>
  <inkml:trace contextRef="#ctx0" brushRef="#br0" timeOffset="98289.72">12652 4118 0,'0'0'0,"-25"0"16,25 25-16,-25-25 15,0 0 1,0 0 15,1 25-15,-1-1-1,-25 1 1,25-25 0,0 0-1,1 25 16,-1-25-15,-25 0 0,25-25-1,25 0-15,0-24 16,0-1 0,0 25-1,25-24 1,0-1-1,49 25 1,-24 1 0,25-1-1,-1 25 1,-24 25 0,24-1 15,0 1-16,1 50 1,-26 24 0,-24-25-1,0 25 1,0-24 0,-25-1-1,-50-24 1,-49 24-1,0-24 1,0-25 0,24 0-1,26-25 1,-1-25 0,50-25 15,0 25-16,0 1 1,0-26 0,50 25-1,-26 25 1,51 25 0,-1 0-1,1 24 1,24-24-1,-25 25 1,-24-50 0,49 0-1,-49-25 1,-1 0 15,1 0-15,-25-49-1,-25 49 1,25 0 0,-25 1-1,-25 24-15</inkml:trace>
  <inkml:trace contextRef="#ctx0" brushRef="#br0" timeOffset="103823.08">2332 15480 0,'-50'0'31,"75"-25"63,0 25-94,24-25 15,-24 0-15,0 25 16,0 0 0,0 25-1,-50 50 1,-25-1-1,25 0 1,1-49 0,48-50 15,1 1-15,0 24-16,25-25 31,-25 50-16,-25-1-15,24 26 16,-24 0 0,-24-1-1,-1-24 1,0-25 0,0 0-16</inkml:trace>
  <inkml:trace contextRef="#ctx0" brushRef="#br0" timeOffset="104023.37">2927 15728 0,'25'25'15,"-25"-1"1,-25 1-1,0 25-15,1 0 16,-51 49 0,26-74-16</inkml:trace>
  <inkml:trace contextRef="#ctx0" brushRef="#br0" timeOffset="104506.97">3399 15331 0,'0'0'0,"0"-25"0,-25 25 47,74 0-16,-24-25-15,50 25-16,-26 0 16,26-24-16,24-1 15,-25 25 1,-74 25 31,0 24-32,0-24-15,0 74 16,0 50 0,-25-25 15,1-50-16,-1 1 1,25-50-16</inkml:trace>
  <inkml:trace contextRef="#ctx0" brushRef="#br0" timeOffset="108174.33">2679 16398 0,'25'0'16,"-50"0"-1,0 0 1,-24-25 93,-1 25-93,25 25-16,-24-25 15,-26 0 1,1 24 0,49-24-1,0 0 1,25 25 0,25-25 15,-25 25-16,25 0 1,-25 25 0,0-26-1,0 1 1,0 0 15,25-25-15,-1 0-1,26 25 1,-25 0 0,0-1-1,0 1 1,-25 25 0,-25-1-1,-25-24 1,0 0-1,-24-25 1,49-25-16,0 25 16,1-25-1,48 1 1</inkml:trace>
  <inkml:trace contextRef="#ctx0" brushRef="#br0" timeOffset="108623.78">2853 16695 0,'0'-24'31,"25"24"0,-1 0-15,-24 24-16,25 1 15,-25 0 1,0 25 0,0-1-1,-49 1 1,-1-25-1</inkml:trace>
  <inkml:trace contextRef="#ctx0" brushRef="#br0" timeOffset="109291.1">3423 16472 0,'0'-25'15,"-24"25"1,24-25 15,0 1 1,24-1-17,26 25 1,-25 0-1,0-25-15,-1 25 16,1-25 0,0 25-1,0 25 1,-25 0 0,-25 49-1,0-49 1,0 0-1,50-25 17,0 0-17,0 0-15,0 0 32,-1 0-32,-24 25 31,0 0-16,-24 24 1,-26 1 0,-24-50-1,24 25-15</inkml:trace>
  <inkml:trace contextRef="#ctx0" brushRef="#br0" timeOffset="110357.38">2506 17340 0,'0'-24'15,"-25"24"32,-25 0-31,25 24 0,0 1 15,1-25 16,24 25-16,0 0-15,0 0-1,24-25-15,-24 24 16,0 26-1,0-25 32,0-50-31,25 25-16,0-25 16,25 25 15,-25 0-16,-1 25 1,1 0 0,-25 0-1,-25 24 1,1-24 0,24 0-16,-50-25 15,-25 25 1,26-50-1</inkml:trace>
  <inkml:trace contextRef="#ctx0" brushRef="#br0" timeOffset="110774.17">2902 17514 0,'0'-25'62,"25"25"-62,0 0 16,0 0 0,-25 25-16,25-25 15,-25 25 1,0 0-16,0 49 15,-25-24 1,-25 24 0,-24-24-1</inkml:trace>
  <inkml:trace contextRef="#ctx0" brushRef="#br0" timeOffset="111791.22">3771 17142 0,'0'-25'15,"-25"25"1,0 0-16,-25 25 16,26-25-16,-76 0 15,76 25 1,-1-25 15,25 25-15,0-1-1,0 1 1,25 25 0,-1-1-1,-48 1 1,24-25 31,24-50-47,1 25 15,25-25 1,-1 0 0,1 25-1,0 25 1,-26 25 0,1-1 15,-50-24-31,1 25 15,-1-1 1,-50-24 0,26 0-1,24-25-15</inkml:trace>
  <inkml:trace contextRef="#ctx0" brushRef="#br0" timeOffset="113891.76">11188 11635 0,'0'-25'31,"-25"25"-31,-24-25 16,-1 25-1,25 0-15,-74 74 16,74 51-1,25-26 1,99-25 0,25-24-1,-74-25 1,-25 24 0,-50-49-1,-74 50 1,-50-50-1,99 25-15,25-25 16,-24 0 0</inkml:trace>
  <inkml:trace contextRef="#ctx0" brushRef="#br0" timeOffset="114591.72">11510 11957 0,'0'0'0,"-24"25"16,-1-25 15,25 25-31,49 0 15,26-50 1,-1-25 0,-49 25-1,0 1 1,0 24 15,-25 24-15,24 1-1,26 0 1,0-25 0,-1-25-1,1-24 1,-50 24 0,50 25-1,-26 25 1,1-1-1,50-24 1,49-24 0,-25-26 15,-25 25-31,-24-24 16,0-1-1,-1-25 1,-49 51-1,0 73 17,0-24-32,-25 99 15,1 25 1,-1 0 0,0-25-1,0-50 1</inkml:trace>
  <inkml:trace contextRef="#ctx0" brushRef="#br0" timeOffset="115358.95">12627 11858 0,'0'-25'15,"0"50"-15,25-99 0,-25 49 16,0 0 15,0 50-15,24 0-1,1 49 1,-25-49-16,25 24 16,25-24-1,24-25 1,25-49-1,25-125 17,-49 0-17,-51 1 1,1 73 0,-25 76-1,-25 73 1,1 75-1,-1 25 1,50-50 0,24-24-1,51-50 1,-1-25 0,0-50-1,0-99 1,-99 75 15,-49 98-15,24 51-1,0 24 17,75-49-17,-1-25 1,26-25-1,-1-50 1,-49-49 0,0 24-1,-25 100 17,0 0-32,-25 99 15,50 0 1,-25 0-1</inkml:trace>
  <inkml:trace contextRef="#ctx0" brushRef="#br0" timeOffset="117058.17">11411 12850 0,'-25'0'0,"1"0"46,24 25-46,-25 0 16,0 24-16,25 1 16,0 0-16,0-26 15,25 26-15,24 0 16,1-1 15,0-24-15,-50 0-1,0 25 1,-50-26 0,-74 26-1,25-50 1,74 0-16</inkml:trace>
  <inkml:trace contextRef="#ctx0" brushRef="#br0" timeOffset="117257.5">11386 12801 0,'0'0'16,"25"-25"0,-25 0-1,25 0 1,25 25-1,-1-25 1,1 25-16</inkml:trace>
  <inkml:trace contextRef="#ctx0" brushRef="#br0" timeOffset="117441.14">11758 13148 0,'25'25'0,"-50"-50"0,50 75 16,-25-26-16,0 1 16,25 0-1,-50 25-15,25 24 16,-25-49 0,1 24-16</inkml:trace>
  <inkml:trace contextRef="#ctx0" brushRef="#br0" timeOffset="117927.21">12255 12999 0,'0'0'0,"0"-25"15,0 0 17,24 25 15,1-24-32,0 24-15,0 0 16,74-25-1,-49 0 1,-25 25 0,-25 25 15,0 24-15,-25 1-1,25 24-15,-25-24 16,0 99-1,-25 49 17,26-123-32,24-26 31</inkml:trace>
  <inkml:trace contextRef="#ctx0" brushRef="#br0" timeOffset="119108.56">11114 14413 0,'0'0'0,"0"-25"15,0 0 17,24 25-17,1 0-15,99-24 16,-25 24 15,1-25-15,-76 25-1,-24 25 1,0-1 0,-49 76-1,-1-1 1,25 0 0,-24-24-1,49-26-15,-25-24 16</inkml:trace>
  <inkml:trace contextRef="#ctx0" brushRef="#br0" timeOffset="119291.55">11932 14612 0,'0'24'31,"0"1"-31,-25 0 16,-24 49-1,-1 1 1</inkml:trace>
  <inkml:trace contextRef="#ctx0" brushRef="#br0" timeOffset="119908.29">12379 14413 0,'-25'0'0,"25"-25"16,0 0-16,0 1 16,0-1-1,0 0 1,49-25-1,1 50 1,25-24 0,-51 48-1,1 51 17,-99 74-17,49-100 1,50-49 15,0 0-31,-1 0 16,51 0-1,-50 25 1,-1 0 0,-24 49-1,-24-24 1,-26 0-1,0-26 1,1-24-16,24 0 16</inkml:trace>
  <inkml:trace contextRef="#ctx0" brushRef="#br0" timeOffset="121424.45">10989 15455 0,'0'0'0,"-24"0"16,48 0 202,1-25-202,25 25-16,0 0 16,-1-25-1,100 25 1,-50-24-1,-49 24 1,-25 0 15,-25 24-15,-75 26 0,26 24-1,-1 26 1,0-1-1,26-25 1,-1-24 0,25-25-1</inkml:trace>
  <inkml:trace contextRef="#ctx0" brushRef="#br0" timeOffset="121641.77">11833 15703 0,'0'0'0,"0"50"31,0-26-15,-75 51-1,1 49 1,49-99 0</inkml:trace>
  <inkml:trace contextRef="#ctx0" brushRef="#br0" timeOffset="122325.29">12577 15381 0,'0'-25'16,"0"0"0,-25 25-16,-49 0 15,-25 0 17,49 25-17,25 0 1,0-1-1,25 1 1,0 0 0,0 25-1,0-1 1,0-24 0,0 0-1,0 0 1,50-50-1,24-25 1,1 25 0,-25 25-1,-1 0 1,1 0 15,-25 50-15,-1 24-1,-24 1 1,-49 24 0,-50-24-1,24-26 1,25-49-16,-24 25 16,49-25-1</inkml:trace>
  <inkml:trace contextRef="#ctx0" brushRef="#br0" timeOffset="123724.95">11064 16745 0,'-25'0'15,"25"-25"17,25 25-17,0-25 1,99 1 0,0 24-1,-50 0 1,-49 0-1,0 0 1,-25 49 0,-25 1-1,0 24 17,25-49-32,-49 49 15,-1 1 1,25-26-1</inkml:trace>
  <inkml:trace contextRef="#ctx0" brushRef="#br0" timeOffset="123926">11858 17067 0,'25'0'15,"-25"25"1,24 0-16,-48 0 16,24 25-16,-25 49 31,0 25-15</inkml:trace>
  <inkml:trace contextRef="#ctx0" brushRef="#br0" timeOffset="124374.86">12379 16745 0,'0'25'0,"0"-50"0,0 0 16,-25 25-16,0 0 15,50-25 17,0 25-17,99-24 1,-25-1-1,-49 0 1,-50 50 0,0 0-1,0 24-15,-25 50 16,25 1 0,-50 24-1,25-25 1,-24-25-1,49-49 1</inkml:trace>
  <inkml:trace contextRef="#ctx0" brushRef="#br0" timeOffset="126101.16">14537 11858 0,'0'25'31,"0"0"-31,0 24 16,0 1-16,-25 99 15,25 24 1,-25 26 0,25-26-1,25 1 17,-25 24-17,0 1 1,25 24-1,-25-24 1,-25-1 0,25 1-1,0-100-15,-25 99 16,25 1 0,-25-1-1,25-49 1,0 0-1,-24-25 1,24-25 0,-25 25 15,25-25-15,-25 1-1,0-1 1,0 0-1,1 75 1,-1-50 0,25 25-1,-25-25 1,50 25 0,-25-1-1,25-24 1,-25 25-1,24-25 1,-24 25 0,0-25-1,25 0 17,-25-74-32,0-1 15,0 51 1,0 49-1,0-75 1,0 25 0,0 0-1,25-24 1,-25 24 0,0 0-1,-25 0 1,25-24-1,-25 24 1,25-49-16,-24-1 16,-1 26-1,0-1 17,0-24-17,0 24 1,1-74-1,-1 0 32,0 0 16</inkml:trace>
  <inkml:trace contextRef="#ctx0" brushRef="#br0" timeOffset="168334.03">6921 13173 0,'0'-25'32,"25"50"46</inkml:trace>
  <inkml:trace contextRef="#ctx0" brushRef="#br0" timeOffset="169445.08">7045 13073 0,'25'0'47,"0"0"31,-50 0-63,25-24 64,25 24-79,0-25 31,24 0-16,-24 25-15,0-25 16,24 25-16,26-25 16,-1 1-1,-49 48 1,0 1 0,0 25-1,-25 24 1,-75 1-1,-24-1 1,49-24 15,26-50-15,48 0 0,-24-25-1,75 0 1,-26 25-16,26-25 15,-1 25 1,1 0 0,-50 25-1,-1 0 1,-24 25 0,-49-1-1,-1 1 1,-74-1-1,25-24 17,24 0-17,51-50 1,-1 25 0</inkml:trace>
  <inkml:trace contextRef="#ctx0" brushRef="#br0" timeOffset="172678.59">7219 14115 0,'0'-24'31,"0"-1"-31,0 0 63,0 50-16,-25 0-32,25-1-15,-25 26 16,25-25-16,-25 49 15,1 1 17,24-51-17,24 1 1,76-50 0,-1-24-1,0-1 1,-49 1-1,-50 24 1,25 25 0,-25-25-1,24 25 1,-48 74 0,24 1-1,-25 74 1,0-25-1,25-50-15,-25 25 32,25-49-17</inkml:trace>
  <inkml:trace contextRef="#ctx0" brushRef="#br0" timeOffset="173896.64">7492 15232 0,'-25'0'16,"0"0"-16,0 0 15,0 0-15,1 0 16,-1 0 0,-25 25-1,25-25 1,1 0-16,-1 0 47,0 24 0,25 1-47,-25 25 15,0 24 1,25-49 0,-24 0-16,-1 0 15,50-1 32,24-73-31,1 24-1,-1 0 1,1 50 0,-25-25-1,24 25 1,1 0-1,-25 24 1,0 26 0,-50-26-1,25-24-15,-50 25 16,1-1 0,-26-24-1,26-25 16,-1-25-15,50-24 0</inkml:trace>
  <inkml:trace contextRef="#ctx0" brushRef="#br0" timeOffset="177012.35">6971 16298 0,'0'25'62,"-25"0"-46,25 25-16,0-26 15,-25 26-15,25 0 16,0 49 0,0-49-1,50-50 1,-1 0-16,51-25 16,-1-50-1,-25 26 1,-49-1-1,-25 25 32,-25 75-31,0 24 0,25 1-1,0 24 1,25-25-1,0-24 1,0-25-16,-25 0 16</inkml:trace>
  <inkml:trace contextRef="#ctx0" brushRef="#br0" timeOffset="178245.69">7541 17142 0,'0'0'0,"0"-25"94,0 50-94,-24-25 47,-1 0-47,0 0 16,-25 25-1,1-25-15,-1 25 16,-24-25 0,49 0-1,-25 24 1,50 1 140,0 0-156,25 0 16,-50 24-16,25 1 15,0 0 1,0 24 0,0-24-1,0-26 1,25-48 15,0-26-15,49 0-1,1 26 1,-1-1 0,1 25-1,-26 25 1,1 24-1,-25 1 17,-1-1-17,-48 1 1,-26 24 0,0-24-16,-49 0 15,25-25 1,-1-25-1,26-25 1</inkml:trace>
  <inkml:trace contextRef="#ctx0" brushRef="#br0" timeOffset="179476.89">15827 12404 0,'0'-25'0,"-25"25"47,0 25-32,0-1 1,-24 26 0,-75 99-1,49-50 1,26 25-1,49-49 1,25-1 0,49-24-1,50-26 1,0 1 0,-25-25-1,-24-49 1,-26 24 15,-49-25-15,-74 25-1,-25 25 1,-1 0 0,76 25-1,24 0 16</inkml:trace>
  <inkml:trace contextRef="#ctx0" brushRef="#br0" timeOffset="181529.4">15852 14041 0,'0'0'0,"24"0"47,-24-25-16,-24 25 16,-1-25-16,0 25 0,0 0-15,25-24 0,-25 24-1,1 0 16,-1 0-15,0 0 0,0 0-1,0 0 1,1 0 0,-1 24-1,25 1 1,0 0-16,-25 0 15,0 24 17,0 1-17,50 0 1,-25-1 0,0-24-1,25-50 32,0 25-31,49-49-1,-24 24 1,-1 25 0,1 0-1,24 0 1,-49 49-1,0-24 17,0 50-17,-25-26-15,-25 1 16,-25 24 0,-24-24-1,0 0 1,-1-50-1,50 24 1,1-24 0,-1-24-1</inkml:trace>
  <inkml:trace contextRef="#ctx0" brushRef="#br0" timeOffset="182614.87">15554 15480 0,'0'-25'31,"-25"25"32,0 25-63,1 24 15,-1 1-15,-25 0 16,1 74 0,24 0-1,25-25 1,99-25-1,25-49 1,0 0 0,-74-50-1,-75-24 1,0 24 0,-149 0-1,50 50 16,50 24-31</inkml:trace>
  <inkml:trace contextRef="#ctx0" brushRef="#br0" timeOffset="183317.12">15480 16720 0,'-25'-25'0,"0"1"32,75 24 15,-1 0-32,26 0-15,24-25 16,0 25-1,50 0-15,-75-25 32,-49 25-32,-25 25 47,-25 24-32,-24 51 1,-1 48-1,-24 51 1,-1-50 0,50-25-1,1-75 1,24-24 0</inkml:trace>
  <inkml:trace contextRef="#ctx0" brushRef="#br0" timeOffset="184533.02">16125 11461 0,'0'0'0,"24"-25"16,-24 0 0,0 1-1,0-1 1,-24 25 0,-1 0-1</inkml:trace>
  <inkml:trace contextRef="#ctx0" brushRef="#br0" timeOffset="184875.8">15628 11486 0,'0'0'0,"0"-25"15,25 25-15,0 0 32</inkml:trace>
  <inkml:trace contextRef="#ctx0" brushRef="#br0" timeOffset="185165.85">15926 11436 0,'25'-25'47,"-25"50"-47,-25 0 16,-25 25-1,-24 49 1,-25-25 0,49 1-1,25-26 1,1-49-16</inkml:trace>
  <inkml:trace contextRef="#ctx0" brushRef="#br0" timeOffset="185445.75">15604 11461 0,'0'-25'32,"24"25"-1,-24 25-16,50 0-15,-50 0 0,74 74 32,-24-50-32,24 51 15,-24-1 1,-25-49 0,-25-26-16</inkml:trace>
  <inkml:trace contextRef="#ctx0" brushRef="#br0" timeOffset="185662.84">16273 11883 0,'0'0'0,"25"0"16,-25-25 15,0 75-16,0 24 1,0 0 0,0 1-1,0-50-15</inkml:trace>
  <inkml:trace contextRef="#ctx0" brushRef="#br0" timeOffset="186146.32">15504 11287 0,'25'0'31,"0"-24"-15,0 24-16,74-25 16,-49 25-1,-26 0 1,1 0 31,0-25-47</inkml:trace>
  <inkml:trace contextRef="#ctx0" brushRef="#br0" timeOffset="187596.26">16993 10990 0,'0'24'47,"0"1"-47,0 0 15,-25 0-15,25 25 16,0 24 0,0 50-1,25-74-15,-25 123 16,0 1 0,25 0-1,-25 24 1,24 25 15,-24 25-15,25-24-1,0-1 1,0 0 0,-25-24-1,25 24 1,-25-25-1,-25-98-15,25 48 16,-50 51 0,25 24-1,1 0 1,-1 25 0,25-24-1,0 24 1,25 0 15,-25-25-15,24 0-1,-24-123 1,0 73 0,-24-24-16,24 25 15,0-1 1,-25-24-1,25-49 1,-25 48 0,0 1-1,0 25 1,1-50 0,-1 0-1,25 0 16,-25-25-15,25 100 0,-25-100-1,25 0 1,-25 0 0,25 1-1,0-26 1,0 0-1,-24 1 1,-1-1 0,0-74-1,0 0 1,0 0 0,-24 0-1,24 0-15</inkml:trace>
  <inkml:trace contextRef="#ctx0" brushRef="#br0" timeOffset="189746.03">22674 11089 0,'-25'0'79,"25"25"-64,0 24 1,0 26-16,-25-1 15,25 1 1,-25 98 0,0-24-1,25-74 1,0-51 0,0 1-1,0-50 1,25-49-1,-25 24-15</inkml:trace>
  <inkml:trace contextRef="#ctx0" brushRef="#br0" timeOffset="190062.8">23046 11114 0,'0'0'15,"0"-25"-15,0 0 16,24 0 0,-24 0-1,-24 25 1,24 25 0,-25 75-1,25 48 1,-25 1-1,0-99-15,0 49 16,25-25 0,-24-74-1,48 50 1</inkml:trace>
  <inkml:trace contextRef="#ctx0" brushRef="#br0" timeOffset="190380.84">22450 11883 0,'0'0'16,"-25"0"-1,1 0-15,-1 0 16,0 0-1,50 0 1,24 0 0,51-25-1,73 0 1,51 0 0,24 1-1,-50-1 1,-99 0 15,-74-25-15,-50 25-16</inkml:trace>
  <inkml:trace contextRef="#ctx0" brushRef="#br0" timeOffset="190701.64">22599 10965 0,'0'0'15,"-25"-25"-15,1 0 0,24 0 16,-25 1 0,50 24 15,24 0-16,150-25 1,49 25 0,-25-25-1,-124 0 1,-74 25 0,-25 25-1</inkml:trace>
  <inkml:trace contextRef="#ctx0" brushRef="#br0" timeOffset="192884.75">18407 12329 0,'0'0'0,"0"-25"16,-25 25 0,0 25-1,50-25 17,0 0-32,0 0 15,74 25 1,50-25-1,24 0 1,26 0 0,24 0-1,-25 0 1,-24 0 0,0 0-1,-1 0 1,26 0 15,-1 0-15,-98 0-16,123-25 15,0 25 1,25-25 0,-25 25-1,25-24 1,1-1-1,23 25 1,1-25 0,-25 25-1,25-25 1,0 50 0,-149-25-16,149 0 15,25-25 16,123 25-15,76 25 0,98-25-1,75 25 1,49 0 0,472-25-1,-794 0 1,918 0-1,-894 0 1,844-25 0,-471 25-1,-124 25 1,-124-25 0,-125 24 15,-421 1-16,0 0 17</inkml:trace>
  <inkml:trace contextRef="#ctx0" brushRef="#br0" timeOffset="194063.92">19052 12701 0,'49'-74'31,"-49"49"-31,0 0 16,-24 1-1,-51 24 1,-24 74 15,0 50-15,74-25-1,25-49-15,49-1 16,76-24 0,-1 0-1,-50-25 1,-49 0-1,-100 25 1,-49 24 0,0-24-1,50-25 17,24-49-32</inkml:trace>
  <inkml:trace contextRef="#ctx0" brushRef="#br0" timeOffset="194813.5">19573 12776 0,'0'0'16,"-25"-25"-1,0 25-15,-25 0 16,-24 50 0,49-1-1,0 26 1,25-51 0,50 1-1,24-50 16,-24 1-31,0-51 16,-1 26 0,-24 24-1,-25 50 1,0 24 0,25-24-1,0 0 1,0 0-1,-1-75 1,26 25 0,-25-24-1,24 49 1,-24 49 0,25 1 15,-1-50-31,26 0 31,-1-25-15,1-49-1,-51 24 1,1 0 0,0 75 15,-50 50-16,25 24 1,0 50 0,0-75-16,-25 50 15,25-25 1,-24-74 0</inkml:trace>
  <inkml:trace contextRef="#ctx0" brushRef="#br0" timeOffset="195580.22">20367 12949 0,'0'0'15,"24"-49"-15,1-1 16,0-24 0,25 24-1,-26 25 1,26 50-1,-75 50 1,25 24 0,0-25-1,25-49 1,25-25 0,24-50-1,0-24 16,1-75-15,-50-24 0,-1 73-1,-24 75 1,-74 150 0,24 23-1,50-24 1,25-24-1,50-51 1,49-49 0,-25-49-1,-25-26 1,-49 1 0,-50-1-1,1 75 16,-26 25-15,50 0-16,-25 49 16,25 1-1,25-50 1,25-25 0,24-25-1,-24-50 1,-26 1-1,1 24 1,-50 125 15,25 24-15,-24 25 0,24-50-16,-25 1 15</inkml:trace>
  <inkml:trace contextRef="#ctx0" brushRef="#br0" timeOffset="196329.86">22103 12528 0,'0'0'0,"0"-50"16,0 25-1,-25 25 17,25 25-17,0 25 1,0-25-1,0 49 1,-25 25 0,25 50-1,0 0 1,25 49 0,0 1-1,0 49 1,-25-124-16,25 149 15,-50 0 1,-25 49 0,-24 25-1,-1-49 1,-24 25 0,25 24-1,-26-25 16,26-24-15,24-25 0,1 0-1,49-75 1,-25-98-16,0 98 16,0-24-1,25-1 1,-24-24-1,24 0 1,-25 0 0,0 0-1,25-25 1,-25-50 0,25 75-1</inkml:trace>
  <inkml:trace contextRef="#ctx0" brushRef="#br0" timeOffset="196467.92">21260 19027 0,'0'0'31,"-25"0"-15,0 0 0,0 0 15,0 0-15</inkml:trace>
  <inkml:trace contextRef="#ctx0" brushRef="#br0" timeOffset="197630.12">23418 12701 0,'0'-24'32,"0"48"-1,-50-24-31,1 100 16,-75-1-1,24 0 1,26-25 15,49-74-15</inkml:trace>
  <inkml:trace contextRef="#ctx0" brushRef="#br0" timeOffset="197930.05">23070 12801 0,'0'-25'16,"25"25"46,0 49-62,0-24 16,25 25-16,-1-25 15,1 24 1,24 50 0,-24-24-1,-25-25 1,-1-50-16</inkml:trace>
  <inkml:trace contextRef="#ctx0" brushRef="#br0" timeOffset="198346.39">23021 12528 0,'0'0'0,"25"0"62,24 0-46,1-25-16,24 25 15,-24-25 1,24 25-16,1 0 16,-50 0-1</inkml:trace>
  <inkml:trace contextRef="#ctx0" brushRef="#br0" timeOffset="198797.22">23765 13098 0,'0'0'0,"0"-25"15,25 1 16,0 24-15,24 0 0,1 24-1,-50 51 1,0 49 0,-75 0-1,26-50 1,24-49-1,75-50 17,-1 1-32,100-51 15,-74 50 1</inkml:trace>
  <inkml:trace contextRef="#ctx0" brushRef="#br0" timeOffset="200197.82">24757 12404 0,'-24'24'16,"24"1"-1,0 0-15,0 25 16,24 49 0,1 25-1,0 74 1,0 175 0,0-51-1,-25-24 16,24 24-15,-24 26 0,50 24-1,0-25 1,24 25 0,25-25-1,-24-24 1,-1-25-1,-24-26 1,-50-148-16,25 100 16,-25-51-1,-25 1 1,-25-50 0,25 0-1,0 0 16,1 0-15,-1 0 0,0 25-1,25-99 1,-25 49 0,0-25-1,1 26 1,-1-26-1,0-24 1,25-26 0,-25 26-1,25-25 1,-25 49 0,1-74 30,-1 0-30</inkml:trace>
  <inkml:trace contextRef="#ctx0" brushRef="#br0" timeOffset="201430.82">26717 12503 0,'0'0'0,"0"-99"16,-25 99-1,0 24 1,-49 76-1,0 24 1,74-25 0,49-25-1,100-24 1,-25-25 0,-99 0-1,-25-1 16,-25 1-31,-99 25 16,0-25 0,25-25-1,49-25 1,25 0-16</inkml:trace>
  <inkml:trace contextRef="#ctx0" brushRef="#br0" timeOffset="202080.25">27337 12701 0,'0'0'0,"-25"25"16,-49 25-1,49-1 16,75-24-15,49 0 0,0-75-1,-24 1 1,-26 24 0,-49 0-1,25 50 1,-25 0-1,50 24 1,49-49 0,-25-24-1,1-1 1,-26 0 0,-24 25-1,0 25 16,49 0-15,26-25 0,-1-25-1,0-25 1,-49-24 0,-25-25-1,-1 74 1,-24 50-1,-24 74 1,-1 50 0,25 24-1,0 1 1,0-25 0,25-124-1</inkml:trace>
  <inkml:trace contextRef="#ctx0" brushRef="#br0" timeOffset="202680.38">28478 12776 0,'0'0'0,"25"-50"16,-25 1 0,25 49-1,0 0 1,24 74-1,1-24 1,24-1 0,50-24-1,1-50 1,-51-24 0,-24-51-1,-26-48 16,-24 123-15,-24 50 0,-1 49-1,50 25 1,-1-24 0,51-51-1,24-24 1,-25-74-1,-24 0 1,-50-1 0,-25 50-1,-24 50 1,24 25-16,0 49 16,50-25-1,49-49 16,1-25-15,-1 0 0,-49 0-1</inkml:trace>
  <inkml:trace contextRef="#ctx0" brushRef="#br0" timeOffset="203397.14">29942 12304 0,'0'0'16,"0"-24"-16,0-1 15,0 50 1,-25-1-1,25 76 1,0 24 0,0 49-1,0 100 1,-49 50 0,-125 272-1,50-223 1,25 25-1,49-25 1,25-24 0,0 24-1,25-25 1,0 0 0,0-24 15,-24-26-16,24 1 1,-25-174-16,0 75 16,0-125-1,0 1-15,-24 49 16,-1-50 0,25 25-1,-24 0 1,-1-24-1,1-1 1,24-24 0,0-1-16,0-24 0,0 25 15,0 0 1,-24 49 0,-26 0-1,51-49 16,-26 24-15,25-49 0,-24 0-1</inkml:trace>
  <inkml:trace contextRef="#ctx0" brushRef="#br0" timeOffset="204147.02">31356 12701 0,'25'-49'31,"-50"74"16,-25 24-47,1 1 16,-1 24-16,1 1 15,-1-1-15,-24 75 31,49-50-15,25-74 0,-25-25-16</inkml:trace>
  <inkml:trace contextRef="#ctx0" brushRef="#br0" timeOffset="204413.81">31009 12825 0,'0'0'0,"0"-24"32,0-1-17,0 50 17,25-1-32,24 76 15,26-1 16,-26-50-31,50 26 16,-24 24 0,-1-74-1,-49 0 1</inkml:trace>
  <inkml:trace contextRef="#ctx0" brushRef="#br0" timeOffset="204697.63">31058 12577 0,'0'0'0,"0"-24"31,-24 24-31,24-25 16,24 25 0,76-25-1,48 0 1,26 0 0,-75 0-1</inkml:trace>
  <inkml:trace contextRef="#ctx0" brushRef="#br0" timeOffset="204981.61">31579 13123 0,'0'0'15,"25"0"-15,49 25 31,-49-25-15,25 50 0,-50 49-1,-25 25 1,0-25 0,25-49-1,50-50-15,124-25 16,24-25-1</inkml:trace>
  <inkml:trace contextRef="#ctx0" brushRef="#br0" timeOffset="-194897.79">18357 13843 0,'-25'0'31,"1"0"16,24 24-47,0 1 16,-25-25-16,25 25 15,-25 49 1,0 1 0,25-1-1,0-24 1,0-1 0,50 1-1,-1 0 1,51-50-1,-26-25 1,0 0 0,-49-49-1,0-1 1,0 1 0,-50-1-1,-25 51 1,-24-1-1,24 0 1,26 0-16,-26 25 16,0 0-1,26 0 1,24 25 15,-25 25-15</inkml:trace>
  <inkml:trace contextRef="#ctx0" brushRef="#br0" timeOffset="-194614.45">19176 14140 0,'0'0'0,"25"0"32,-1 0-17,-24 25-15,-24 25 16,-1 24 15,0 0-15,0-24-1,25-25 1,0 0-16</inkml:trace>
  <inkml:trace contextRef="#ctx0" brushRef="#br0" timeOffset="-194179.58">19449 13991 0,'0'0'0,"0"-24"16,0-1-1,0 0 1,24 25 0,-24 50-1,0-26 1,-24 76-1,24-26 1,24 0 0,26-49-1,24 0 1,26-50 0,-26-24-1,-49-26 1,0-24-1,-75 25 1,1 24 0,-51 25-1,26 25 1,49 0 0,-25 25-1</inkml:trace>
  <inkml:trace contextRef="#ctx0" brushRef="#br0" timeOffset="-193913.77">20193 14140 0,'0'0'0,"0"25"31,0 0-31,-25 24 16,25 1-16,0 49 16,0-24-1,0 24 17,-25-74-17</inkml:trace>
  <inkml:trace contextRef="#ctx0" brushRef="#br0" timeOffset="-193430.09">20664 13967 0,'0'0'0,"0"-50"31,0 25-31,0 50 47,-25 0-31,1 0-16,-1 74 31,0 0-15,50-25-1,0-49 1,49 0 0,0-25-1,-24 0-15,0-50 16,-26 1 0,1-26-1,-25-24 1,-49 25-1,24 24 1,-25 25 0,-24 1-1,-1 24 17,-24 49-32</inkml:trace>
  <inkml:trace contextRef="#ctx0" brushRef="#br0" timeOffset="-191714.16">18481 15108 0,'-25'-25'15,"25"50"32,-24 0-31,-1 24-16,-25-24 15,25 25-15,1 49 16,-1 0 15,0-25-15,75-24-1,49-50 1,25-50 0,-50-24-1,-49 0 1,-25-1 0,0 50-16,-50-49 15,-24 24 1,24 50-1,1 0 1,24 25 0,25 0-1</inkml:trace>
  <inkml:trace contextRef="#ctx0" brushRef="#br0" timeOffset="-191497.04">19101 15306 0,'0'0'0,"25"25"16,-25 25 0,-25 24-1,25 0 1,-24 1-1,24-50 1</inkml:trace>
  <inkml:trace contextRef="#ctx0" brushRef="#br0" timeOffset="-191047.35">19647 15033 0,'-25'-25'15,"0"25"-15,1 0 16,-1 25 0,0 25-1,25 0 1,-25 24-1,25 0 1,25-24 0,25-25-1,-1-25 1,-24 0 0,25-25-1,-25-25 1,-25-24-1,-50 0 1,0 24 0,1 25-1,24 0 1,25 50 0</inkml:trace>
  <inkml:trace contextRef="#ctx0" brushRef="#br0" timeOffset="-190830.29">20218 15232 0,'24'0'16,"-48"0"-16,73 0 0,-49 25 15,0-1 1,-25 26-1,25 49 1,-24 25 0,24-25-1,-25-49 1</inkml:trace>
  <inkml:trace contextRef="#ctx0" brushRef="#br0" timeOffset="-189980.52">20615 15033 0,'-25'0'16,"0"-25"-1,25 1 16,0-1 16,0 0 0,0 0-16,0 0-15,25 25-16,0-24 16,-1 24-1,1-25 1,25 25-16,-25 0 16,24-25-1,1 50 1,-50 24-1,-25 51 1,-49-1 0,49-74-1,25 0 1,25-25 15,24-25-15,1 0-1,-1 25 1,1 25 0,-25 0-1,-25-1 1,-25 51 0,-25-26-1,1-49 1,-1 25-1,1-25 1,49 25-16,-50-25 16</inkml:trace>
  <inkml:trace contextRef="#ctx0" brushRef="#br0" timeOffset="-186529.67">18456 16125 0,'0'0'0,"-24"0"0,24-25 16,-25 25-1,0 25 63,25 0-78,-25-1 16,0 1-16,1 50 16,-1-1-1,25 0 1,25-24-1,24 0 1,26-25 0,-26-25-1,1-25 17,-25 0-32,-1 25 15,1-25-15,-25 0 16,0-49-1,0 24 1,-49-24 0,24 49-1,-25 25 1,1-25 0,24 25 15</inkml:trace>
  <inkml:trace contextRef="#ctx0" brushRef="#br0" timeOffset="-186280.15">19101 16398 0,'25'0'16,"-25"24"0,0 1-16,0 0 15,25 25 1,-50 24 0,25 1-1,-25-1 1</inkml:trace>
  <inkml:trace contextRef="#ctx0" brushRef="#br0" timeOffset="-185729.83">19424 16150 0,'0'0'0,"0"-25"16,0 0 15,25 0-31,-1 0 16,1 1-1,0 24-15,0 24 32,-25 76-17,0-1 1,-25-50 15,25-24-15,25-50-1,49 25 1,-24-24 0,0 24-1,-26 49 1,-24-24-16,0 25 16,-24 24-1,-26-24 1,0-50-1,50-25 17</inkml:trace>
  <inkml:trace contextRef="#ctx0" brushRef="#br0" timeOffset="-185529.77">20118 16398 0,'0'0'16,"25"0"0,-25 24-1,-49 1 1,-1 50 0,0 24-1,26-49 1</inkml:trace>
  <inkml:trace contextRef="#ctx0" brushRef="#br0" timeOffset="-185046.81">20540 16150 0,'0'0'0,"0"-25"16,-25 0 0,1 25 15,24 25-31,0 0 16,-25 24-1,0 1 1,0 24-1,50 1 1,0-51 0,24 1-1,-24 0-15,50-25 32,-1-50-17,-24-24 1,-26 0-1,-24-1 1,-49 26 0,-26 24-1,1 0 1,-25 25 0,49 25-16</inkml:trace>
  <inkml:trace contextRef="#ctx0" brushRef="#br0" timeOffset="-183246.9">18580 17192 0,'0'0'0,"-24"0"31,-1 0 219,0 0-234,50 0 77,-25-25-93,25 25 16,-1-25-16,1 0 16,50 0-1,-51 25 1,1 0-1,-25 75 1,-25 24 0,1-49-1,-1-26 17,50 1-17,24-50 1,-24 25-16,49-24 15,-24 24 1,-25 24 0,0 26-1,-50 0 1,0-26 0,-25 1-1,26-25 1,-1-25-1</inkml:trace>
  <inkml:trace contextRef="#ctx0" brushRef="#br0" timeOffset="-183029.88">19225 17291 0,'0'0'0,"25"0"16,0 25 15,-25-1-31,0 1 16,-25 50 0,-24-1-1,24-74 1</inkml:trace>
  <inkml:trace contextRef="#ctx0" brushRef="#br0" timeOffset="-182595.58">19697 17067 0,'0'0'0,"0"-24"31,-25 24-15,0 0-1,25 24-15,-25 1 16,0 50 0,25-26-16,-24 26 15,24-1 1,49-24-1,1-25 1,24-50 0,1 0-1,-50-49 17,-25-26-17,-50 1 1,0 49-1,1 50 1,-26 0 0,50 25-1</inkml:trace>
  <inkml:trace contextRef="#ctx0" brushRef="#br0" timeOffset="-182362.81">20094 17216 0,'0'0'0,"49"0"16,-49 25 0,0 0-1,25 25 1,-25-1-16,0 26 15,-25 24 1,0-74-16</inkml:trace>
  <inkml:trace contextRef="#ctx0" brushRef="#br0" timeOffset="-181730.06">20615 17043 0,'0'0'15,"0"-25"63,0 50-78,0-1 32,0 1 46,-25 0-63,25 0 1,0 0 0,-25 49-1,25 1 17,25-26-17,0 1 1,24-50-1,50 0 1,-24-25 0,-1-49-1,-24-1 1,-50-74 0,-75 100-1,-24 24 1,-25 25-1,-25 25 1,50 24 0</inkml:trace>
  <inkml:trace contextRef="#ctx0" brushRef="#br0" timeOffset="-179045.95">25923 13867 0,'-25'0'94,"1"0"-32,-1 25-62,0-25 16,0 25-16,0 0 16,-24 49-1,24 1 1,0 24-1,50-50 1,25 1 0,24-50-1,-24 0 1,49-25 0,0-49-1,-49-1 1,-25 1-1,-50 0 1,-25-1 0,-24 75-1,-1-25 1,26 25 0,24 25-1</inkml:trace>
  <inkml:trace contextRef="#ctx0" brushRef="#br0" timeOffset="-178695.54">26692 14190 0,'-25'0'47,"25"25"-32,0-1-15,0 26 16,-24 0-16,-1-1 16,0 1-16,0 24 31,0-24-31</inkml:trace>
  <inkml:trace contextRef="#ctx0" brushRef="#br0" timeOffset="-178262.93">26990 13967 0,'0'0'16,"0"-50"-1,-25 25-15,25 0 16,-25 1-1,75 24 1,0-25 0,24 50-1,-74 49 17,-50 25-17,1 0 1,74-99-1,24 0 1,26-24 0,-26 24-1,-24 24 1,-25 51 0,-74-1-1,24-24 1,0-1-1</inkml:trace>
  <inkml:trace contextRef="#ctx0" brushRef="#br0" timeOffset="-178063.12">27461 14289 0,'0'0'0,"25"0"15,-25 25 1,-25 0 0,0 49-1,-24 25 1,24-49-16</inkml:trace>
  <inkml:trace contextRef="#ctx0" brushRef="#br0" timeOffset="-177595.72">27833 13917 0,'0'-25'0,"0"0"15,0 1 1,25-26 0,25 25-1,24 0 1,-49 25-16,0 0 16,-25 75-1,-50 24 1,1-25-1,49-24 1,74-50 0,0 0 15,-49 0-15,25 50-1,-50-1 1,-50 1-1,25 24 1,-24-24 0,-1-25-1</inkml:trace>
  <inkml:trace contextRef="#ctx0" brushRef="#br0" timeOffset="-175929.85">25799 15108 0,'0'0'0,"0"-25"94,25 25-78,0-25-1,0 0 1,-1 25-16,26-25 16,24 25-1,-49 25 1,-25 50-1,-49 24 1,-1-25 0,50-49-1,25-25 1,0 0 0,49-25-1,1 50 1,-51 25-1,-48 24 1,-26-24 0,-25-1-1,1-49 17</inkml:trace>
  <inkml:trace contextRef="#ctx0" brushRef="#br0" timeOffset="-175712.88">26543 15455 0,'0'0'0,"25"0"15,0 0-15,-25 25 16,0 24-1,-25 51 1,-49-1 0,74-50-1</inkml:trace>
  <inkml:trace contextRef="#ctx0" brushRef="#br0" timeOffset="-175262.71">27015 15232 0,'0'0'0,"0"-25"0,0 0 16,-25 25 31,0 25-47,-24 25 15,24 24 1,25 0 0,25-24-1,-1 0 17,26-50-17,-25 0-15,24-25 16,1 0-1,-25-49 1,0-1 0,-50 26-1,25 24 1,-50 25 0,-24 0-1,-1 0 1</inkml:trace>
  <inkml:trace contextRef="#ctx0" brushRef="#br0" timeOffset="-175046.29">27337 15331 0,'0'0'0,"50"50"15,-25-26 1,-25 26 0,0 24-1,-25 26 1,0-26 0,0-24-16</inkml:trace>
  <inkml:trace contextRef="#ctx0" brushRef="#br0" timeOffset="-174479.37">27933 15182 0,'-25'0'0,"25"-25"16,-25 1-1,25-1 16,25 0-15,0 25 0,-1 0-1,-24 25 1,0 0 0,-74 49-1,49 0 1,25-49-1,75-25 1,-26 0-16,1 0 16,-25 0-1,-1 25 1,-24 25 0,-24-26-1,-26 51 1,-24-26-1,24-24 1,25-25 0</inkml:trace>
  <inkml:trace contextRef="#ctx0" brushRef="#br0" timeOffset="-173229">25898 16447 0,'0'-25'250,"25"25"-234,0-24-16,0-1 16,0 25-1,-1-25-15,76 25 16,-51-25-1,-24 25 1,-25 75 0,-74-1-1,-1 1 17,50-26-32,50-24 31,50-25-16,-1-25 1,-24 50 0,-25 0-1,-1 24 1,-24 26 0,0-50-1,-49 24 1,-1-24-1,-24-25 1,24 0 0</inkml:trace>
  <inkml:trace contextRef="#ctx0" brushRef="#br0" timeOffset="-172828.91">26841 16596 0,'0'25'31,"-25"-25"-15,50 0 15,0 25-31,-25 0 16,25-1-1,-25 51 1,-50 24 0,1 0-1,24-74 1</inkml:trace>
  <inkml:trace contextRef="#ctx0" brushRef="#br0" timeOffset="-172379.3">27139 16373 0,'0'0'0,"25"-25"16,24 0 0,1 25-1,-50 25 1,0 49 0,-50 1-1,50-50 1,25 0-1,74-50 1,-24 25 0,-51-25-1,1 75 17,-50 24-17,25-49-15,-24 24 16,-1-24-1,25 0-15</inkml:trace>
  <inkml:trace contextRef="#ctx0" brushRef="#br0" timeOffset="-172178.85">27734 16770 0,'0'0'0,"50"25"32,-50-1-32,0 1 0,-50 74 31,-49 1-15,49-51-16</inkml:trace>
  <inkml:trace contextRef="#ctx0" brushRef="#br0" timeOffset="-171646.01">28230 16447 0,'0'0'0,"0"-25"32,-24 25-17,-1 25 1,0 0-1,0 25 1,0 24 0,0 1-1,25-1 1,0-49-16,50 0 16,25-1-1,-1-48 1,0-1-1,-24-50 1,-25 1 0,-25-25-1,0 24 17,-75 50-17,-49 1 1,-99 48-16</inkml:trace>
  <inkml:trace contextRef="#ctx0" brushRef="#br0" timeOffset="-170862.6">26320 17837 0,'0'-25'47,"25"0"-31,25 0-16,-1 25 15,26-25-15,-51 25 16,1 0 0,-50 100-1,1-76-15,-51 51 16,125-50 15,24-25-15,1 0-1,-1 24 17,-49 26-17,-25 24 1,-50-24-1,1-25 1,24-25 0</inkml:trace>
  <inkml:trace contextRef="#ctx0" brushRef="#br0" timeOffset="-170678.83">27139 18035 0,'0'0'0,"25"0"16,-25 25-16,-25 0 15,0 24-15,-25 26 32,1-26-32</inkml:trace>
  <inkml:trace contextRef="#ctx0" brushRef="#br0" timeOffset="-170228.67">27536 17737 0,'0'-25'15,"0"1"1,0-1 0,25 25-1,-1 0 1,1 0 0,0 0-1,-25 25-15,-50 49 16,1 1-1,49-51 1,25-24 0,49 0-1,25-24 1,-49 24 0,-50 24-1,0 51 1,-25-26-1,-25 26 17</inkml:trace>
  <inkml:trace contextRef="#ctx0" brushRef="#br0" timeOffset="-170028.79">28057 17985 0,'24'0'16,"1"0"-1,-25 25 1,-25 0-16,25 0 16,-49 49-1,-1-24-15,1-1 16</inkml:trace>
  <inkml:trace contextRef="#ctx0" brushRef="#br0" timeOffset="-169395.31">28578 17688 0,'0'-25'31,"-25"25"-31,50-25 47,-1 25-31,1-25-1,0 0 1,0 50-1,-50-25-15,0 75 16,-24-26 0,49-24-1,24-25 1,26 0 0,-25 0-1,0 25 1,-25 0-1,0 0 1,-25 24 31,0-24-31,0 0-16,-49 0 15,49-1 1,0-24-16</inkml:trace>
  <inkml:trace contextRef="#ctx0" brushRef="#br0" timeOffset="-147944.18">23120 14190 0,'-25'0'16,"0"0"31,1 0 0,-1 0 15,0 0-46,25 25-16,-25-25 15,0 24-15,1 1 16,-26 25 0,50 24-1,-25-49 1,25 25-1,25-1 1,0 1 0,24 0-1,26-26 1,-26-24 0,26 0-1,-25 0 1,-26-24-16,26 24 15,0-25 17,-26-25-17,1 25 1,0 1 0,-25-26-1,0 25 1,0-25-1,0 1 1,0-1 0,-25 1-1,0-1 1,1 25 0,-26 0-1,25 1 1,-24 24-1,-1 0 1,-25 24 15,1 1-15,24 0-16</inkml:trace>
  <inkml:trace contextRef="#ctx0" brushRef="#br0" timeOffset="-144844.95">23244 15182 0,'0'-25'125,"0"1"-94,-25 48 110,1 1-126,24 0-15,0 0 16,0 0 0,-25-1-16,25 1 15,0 0 1,0 49-1,0-24 1,0 0 0,25 24-1,-25-49 1,0 0 0</inkml:trace>
  <inkml:trace contextRef="#ctx0" brushRef="#br0" timeOffset="-143377.9">23095 16174 0,'0'-24'32,"-25"24"46,25 24-47,0 26-31,0 0 16,25-1-16,-25 26 15,0 49 1,0-25-1,0-25 1,0-49 15,25-25 16,-25-25-47,0 1 31</inkml:trace>
  <inkml:trace contextRef="#ctx0" brushRef="#br0" timeOffset="-142467.1">23046 17241 0,'0'0'0,"0"-25"0,24 25 16,-24-24-1,-24 24 64,24 24-64,0 1-15,-25 50 16,50-26-16,-25 1 15,0 74 1,0-25 0,0-49-1,0-26 1,0 1 0,24-50 77</inkml:trace>
  <inkml:trace contextRef="#ctx0" brushRef="#br0" timeOffset="-140427.89">30810 13991 0,'0'25'63,"0"-50"-63,0 1 187,25-1-155,25 25-17,-26-25 1,1 25-16,25-25 16,-25 25-1,24 0 1,-49 25-1,25 0 17,0 0-17,0 24 1,-25 26 0,0-51-16,-50 51 15,-24-1 1,24 1-1,0-26 1,26-24 0,-1 0-1,99-25 17,50 0-17,50-50 1,-25 25-1,-50 1 1,-74 24 31</inkml:trace>
  <inkml:trace contextRef="#ctx0" brushRef="#br0" timeOffset="-139259.65">30736 15281 0,'0'-24'31,"25"24"16,-25-25-47,24 25 16,1 0-16,0 0 15,49-25 1,-24 50 0,0-25-1,-1 49 1,-49 1 0,0 24-1,-24 1 1,-26-1-1,0 1 17,25-51-17,1-24 1,24 25 31,49-50-47,-24 25 15,74 0 1,1-24 0,-1 24-1,-74-25 1,-1 25 0</inkml:trace>
  <inkml:trace contextRef="#ctx0" brushRef="#br0" timeOffset="-138327.34">30488 16447 0,'0'0'0,"25"0"31,-25-25-31,24 25 32,1 0-17,50 0 1,-1 25-1,-24 0 1,-26 50 0,-24-1-1,-49 50 1,-26-25 0,1-24-1,49-26 1,0-24-1,1-25 17,24 25-17,49-25 1,26-25 0,98-25-1,-49 26 1,-24-1-1,-76 25 1,26-25 0</inkml:trace>
  <inkml:trace contextRef="#ctx0" brushRef="#br0" timeOffset="-136541.49">30686 17737 0,'25'-25'15,"-50"25"1,0 0 0,1 0 15,48-24 63,1 24-94,0 0 15,25 0-15,-26 0 16,26-25 0,0 25-1,-26 0 1,1 49-1,-50 1-15,1 25 16,-51-26 0,75-24-1,-25 0 1,50-50 15,25 25-15,24-25-1,1 25 1,-1 0 15,-49 50-15,-25-25 0,-25 24-1,-24-24 1,-26 25-1,1-50 1,24 0 0,25 0-1,0-25 1,-24 50 0,24-25-16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92264-9DC9-43BF-8F4A-F3E84182B91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1006C-D78A-4B04-B7D6-D86FAD01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1006C-D78A-4B04-B7D6-D86FAD01E3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9A65-D1FB-4362-8704-CA6E566DF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21.png"/><Relationship Id="rId21" Type="http://schemas.openxmlformats.org/officeDocument/2006/relationships/image" Target="../media/image30.png"/><Relationship Id="rId34" Type="http://schemas.openxmlformats.org/officeDocument/2006/relationships/customXml" Target="../ink/ink32.xml"/><Relationship Id="rId7" Type="http://schemas.openxmlformats.org/officeDocument/2006/relationships/image" Target="../media/image23.png"/><Relationship Id="rId12" Type="http://schemas.openxmlformats.org/officeDocument/2006/relationships/customXml" Target="../ink/ink21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5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17.xml"/><Relationship Id="rId9" Type="http://schemas.openxmlformats.org/officeDocument/2006/relationships/image" Target="../media/image24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33.png"/><Relationship Id="rId30" Type="http://schemas.openxmlformats.org/officeDocument/2006/relationships/customXml" Target="../ink/ink30.xml"/><Relationship Id="rId35" Type="http://schemas.openxmlformats.org/officeDocument/2006/relationships/image" Target="../media/image37.png"/><Relationship Id="rId8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6649" y="1058779"/>
            <a:ext cx="6960759" cy="241625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b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800" i="0" u="none" strike="noStrik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Central Limit Theorem</a:t>
            </a:r>
            <a:br>
              <a:rPr lang="en-US" sz="2800" i="0" u="none" strike="noStrik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i="0" u="none" strike="noStrik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i="0" u="none" strike="noStrik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Sampling distribution of difference of two means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2A6ACA-6B2A-4EB3-B4BD-A0FC96A14DA6}"/>
                  </a:ext>
                </a:extLst>
              </p14:cNvPr>
              <p14:cNvContentPartPr/>
              <p14:nvPr/>
            </p14:nvContentPartPr>
            <p14:xfrm>
              <a:off x="1036080" y="0"/>
              <a:ext cx="9537840" cy="541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2A6ACA-6B2A-4EB3-B4BD-A0FC96A14D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720" y="-9360"/>
                <a:ext cx="9556560" cy="54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335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32416C-AE1E-4328-BC7C-66514BF36504}"/>
                  </a:ext>
                </a:extLst>
              </p14:cNvPr>
              <p14:cNvContentPartPr/>
              <p14:nvPr/>
            </p14:nvContentPartPr>
            <p14:xfrm>
              <a:off x="1276920" y="276840"/>
              <a:ext cx="10065240" cy="465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32416C-AE1E-4328-BC7C-66514BF365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560" y="267480"/>
                <a:ext cx="10083960" cy="46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53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92A354-85C3-4DF5-B2DF-BDDD9E1DE2E6}"/>
                  </a:ext>
                </a:extLst>
              </p14:cNvPr>
              <p14:cNvContentPartPr/>
              <p14:nvPr/>
            </p14:nvContentPartPr>
            <p14:xfrm>
              <a:off x="669960" y="366120"/>
              <a:ext cx="11520360" cy="648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92A354-85C3-4DF5-B2DF-BDDD9E1DE2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00" y="356760"/>
                <a:ext cx="11539080" cy="65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96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3A469A-9A6F-4CDC-B3C4-EB3F8DFD0BDC}"/>
                  </a:ext>
                </a:extLst>
              </p14:cNvPr>
              <p14:cNvContentPartPr/>
              <p14:nvPr/>
            </p14:nvContentPartPr>
            <p14:xfrm>
              <a:off x="893160" y="223200"/>
              <a:ext cx="10520280" cy="536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3A469A-9A6F-4CDC-B3C4-EB3F8DFD0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800" y="213840"/>
                <a:ext cx="10539000" cy="53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71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9CA555-1E01-4939-AD3B-17A4F6C85F65}"/>
                  </a:ext>
                </a:extLst>
              </p14:cNvPr>
              <p14:cNvContentPartPr/>
              <p14:nvPr/>
            </p14:nvContentPartPr>
            <p14:xfrm>
              <a:off x="1857600" y="535680"/>
              <a:ext cx="8707680" cy="442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9CA555-1E01-4939-AD3B-17A4F6C85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8240" y="526320"/>
                <a:ext cx="8726400" cy="44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63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FA6405-21F2-4DA4-B832-957053B4C97D}"/>
                  </a:ext>
                </a:extLst>
              </p14:cNvPr>
              <p14:cNvContentPartPr/>
              <p14:nvPr/>
            </p14:nvContentPartPr>
            <p14:xfrm>
              <a:off x="1705680" y="330480"/>
              <a:ext cx="8859600" cy="635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FA6405-21F2-4DA4-B832-957053B4C9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6320" y="321120"/>
                <a:ext cx="8878320" cy="63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5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E43590-00B6-4F34-BA8D-456D684F7CCF}"/>
                  </a:ext>
                </a:extLst>
              </p14:cNvPr>
              <p14:cNvContentPartPr/>
              <p14:nvPr/>
            </p14:nvContentPartPr>
            <p14:xfrm>
              <a:off x="1777320" y="321480"/>
              <a:ext cx="10207800" cy="635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E43590-00B6-4F34-BA8D-456D684F7C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7960" y="312120"/>
                <a:ext cx="10226520" cy="63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43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F76DE5-AE49-4884-AC28-9C9D9451CD5D}"/>
                  </a:ext>
                </a:extLst>
              </p14:cNvPr>
              <p14:cNvContentPartPr/>
              <p14:nvPr/>
            </p14:nvContentPartPr>
            <p14:xfrm>
              <a:off x="1080720" y="258840"/>
              <a:ext cx="10225800" cy="637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F76DE5-AE49-4884-AC28-9C9D9451CD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360" y="249480"/>
                <a:ext cx="10244520" cy="63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17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1B354E-1A76-480D-87D2-81F8F1256211}"/>
                  </a:ext>
                </a:extLst>
              </p14:cNvPr>
              <p14:cNvContentPartPr/>
              <p14:nvPr/>
            </p14:nvContentPartPr>
            <p14:xfrm>
              <a:off x="1027080" y="384120"/>
              <a:ext cx="10779480" cy="566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1B354E-1A76-480D-87D2-81F8F1256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720" y="374760"/>
                <a:ext cx="10798200" cy="56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75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550A4E-1102-4AB8-A5B3-26A02D784F63}"/>
                  </a:ext>
                </a:extLst>
              </p14:cNvPr>
              <p14:cNvContentPartPr/>
              <p14:nvPr/>
            </p14:nvContentPartPr>
            <p14:xfrm>
              <a:off x="589320" y="339480"/>
              <a:ext cx="10065240" cy="597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550A4E-1102-4AB8-A5B3-26A02D784F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330120"/>
                <a:ext cx="10083960" cy="59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B24FBC-9CB9-4F77-A066-364C62BCE637}"/>
                  </a:ext>
                </a:extLst>
              </p14:cNvPr>
              <p14:cNvContentPartPr/>
              <p14:nvPr/>
            </p14:nvContentPartPr>
            <p14:xfrm>
              <a:off x="7363762" y="5694821"/>
              <a:ext cx="285840" cy="27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B24FBC-9CB9-4F77-A066-364C62BCE6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5762" y="5676821"/>
                <a:ext cx="32148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100B20E-1262-4A58-B8E5-3D294D60BEA9}"/>
              </a:ext>
            </a:extLst>
          </p:cNvPr>
          <p:cNvGrpSpPr/>
          <p:nvPr/>
        </p:nvGrpSpPr>
        <p:grpSpPr>
          <a:xfrm>
            <a:off x="7924642" y="5536421"/>
            <a:ext cx="1050840" cy="393840"/>
            <a:chOff x="7924642" y="5536421"/>
            <a:chExt cx="105084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D131BE6-8EA7-44BA-AEAC-287639D9EEA5}"/>
                    </a:ext>
                  </a:extLst>
                </p14:cNvPr>
                <p14:cNvContentPartPr/>
                <p14:nvPr/>
              </p14:nvContentPartPr>
              <p14:xfrm>
                <a:off x="7924642" y="5806781"/>
                <a:ext cx="16200" cy="79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D131BE6-8EA7-44BA-AEAC-287639D9EE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07002" y="5789141"/>
                  <a:ext cx="51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B5248C-0BCB-4747-8B10-DF61FE1FA8EC}"/>
                    </a:ext>
                  </a:extLst>
                </p14:cNvPr>
                <p14:cNvContentPartPr/>
                <p14:nvPr/>
              </p14:nvContentPartPr>
              <p14:xfrm>
                <a:off x="8060362" y="5536421"/>
                <a:ext cx="190440" cy="393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B5248C-0BCB-4747-8B10-DF61FE1FA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42722" y="5518421"/>
                  <a:ext cx="2260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7A986-C185-4A23-8B6D-5E47985E4F19}"/>
                    </a:ext>
                  </a:extLst>
                </p14:cNvPr>
                <p14:cNvContentPartPr/>
                <p14:nvPr/>
              </p14:nvContentPartPr>
              <p14:xfrm>
                <a:off x="8367442" y="5539661"/>
                <a:ext cx="221760" cy="359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7A986-C185-4A23-8B6D-5E47985E4F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49802" y="5522021"/>
                  <a:ext cx="257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2F4EBC-9BE7-44C2-B4F1-747CC13647C6}"/>
                    </a:ext>
                  </a:extLst>
                </p14:cNvPr>
                <p14:cNvContentPartPr/>
                <p14:nvPr/>
              </p14:nvContentPartPr>
              <p14:xfrm>
                <a:off x="8791522" y="5545421"/>
                <a:ext cx="183960" cy="350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2F4EBC-9BE7-44C2-B4F1-747CC13647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73522" y="5527421"/>
                  <a:ext cx="219600" cy="38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75C70D-8171-45ED-8729-15DED394306F}"/>
                  </a:ext>
                </a:extLst>
              </p14:cNvPr>
              <p14:cNvContentPartPr/>
              <p14:nvPr/>
            </p14:nvContentPartPr>
            <p14:xfrm>
              <a:off x="9260242" y="5625341"/>
              <a:ext cx="223200" cy="27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75C70D-8171-45ED-8729-15DED39430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42242" y="5607701"/>
                <a:ext cx="2588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FA0DA4-7DB2-44E8-85C9-2A84461B9B24}"/>
                  </a:ext>
                </a:extLst>
              </p14:cNvPr>
              <p14:cNvContentPartPr/>
              <p14:nvPr/>
            </p14:nvContentPartPr>
            <p14:xfrm>
              <a:off x="5929882" y="6337421"/>
              <a:ext cx="336240" cy="66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FA0DA4-7DB2-44E8-85C9-2A84461B9B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12242" y="6319781"/>
                <a:ext cx="3718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53E6EC-C49F-46D2-80FB-D0E53DF1AE45}"/>
                  </a:ext>
                </a:extLst>
              </p14:cNvPr>
              <p14:cNvContentPartPr/>
              <p14:nvPr/>
            </p14:nvContentPartPr>
            <p14:xfrm>
              <a:off x="5928082" y="6560981"/>
              <a:ext cx="316800" cy="49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53E6EC-C49F-46D2-80FB-D0E53DF1AE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10082" y="6542981"/>
                <a:ext cx="35244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14E5760-A265-47B0-8AA4-CE069D848E5A}"/>
              </a:ext>
            </a:extLst>
          </p:cNvPr>
          <p:cNvGrpSpPr/>
          <p:nvPr/>
        </p:nvGrpSpPr>
        <p:grpSpPr>
          <a:xfrm>
            <a:off x="6645562" y="6422741"/>
            <a:ext cx="510120" cy="295200"/>
            <a:chOff x="6645562" y="6422741"/>
            <a:chExt cx="51012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B990E8-8232-4F3C-AD32-1629A78ABE07}"/>
                    </a:ext>
                  </a:extLst>
                </p14:cNvPr>
                <p14:cNvContentPartPr/>
                <p14:nvPr/>
              </p14:nvContentPartPr>
              <p14:xfrm>
                <a:off x="6645562" y="6422741"/>
                <a:ext cx="294120" cy="295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B990E8-8232-4F3C-AD32-1629A78ABE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27562" y="6405101"/>
                  <a:ext cx="3297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182558-55C7-43C5-901D-90FDC6BF61A4}"/>
                    </a:ext>
                  </a:extLst>
                </p14:cNvPr>
                <p14:cNvContentPartPr/>
                <p14:nvPr/>
              </p14:nvContentPartPr>
              <p14:xfrm>
                <a:off x="7122562" y="6545141"/>
                <a:ext cx="33120" cy="52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182558-55C7-43C5-901D-90FDC6BF61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04922" y="6527141"/>
                  <a:ext cx="6876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A3FDB71-D267-4075-884F-5A1B4DE13BC2}"/>
                  </a:ext>
                </a:extLst>
              </p14:cNvPr>
              <p14:cNvContentPartPr/>
              <p14:nvPr/>
            </p14:nvContentPartPr>
            <p14:xfrm>
              <a:off x="7492642" y="6415181"/>
              <a:ext cx="208440" cy="215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A3FDB71-D267-4075-884F-5A1B4DE13B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74642" y="6397541"/>
                <a:ext cx="244080" cy="25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3173469-5EED-4454-B39C-3DFE3A129E0C}"/>
              </a:ext>
            </a:extLst>
          </p:cNvPr>
          <p:cNvGrpSpPr/>
          <p:nvPr/>
        </p:nvGrpSpPr>
        <p:grpSpPr>
          <a:xfrm>
            <a:off x="7984402" y="6352541"/>
            <a:ext cx="1030320" cy="356760"/>
            <a:chOff x="7984402" y="6352541"/>
            <a:chExt cx="103032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4EF970-4AC6-443C-B84F-1B28E8307202}"/>
                    </a:ext>
                  </a:extLst>
                </p14:cNvPr>
                <p14:cNvContentPartPr/>
                <p14:nvPr/>
              </p14:nvContentPartPr>
              <p14:xfrm>
                <a:off x="7984402" y="6429221"/>
                <a:ext cx="246240" cy="230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4EF970-4AC6-443C-B84F-1B28E830720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66762" y="6411221"/>
                  <a:ext cx="281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DDC649-66ED-4049-AB8B-022355D4B924}"/>
                    </a:ext>
                  </a:extLst>
                </p14:cNvPr>
                <p14:cNvContentPartPr/>
                <p14:nvPr/>
              </p14:nvContentPartPr>
              <p14:xfrm>
                <a:off x="8428282" y="6352541"/>
                <a:ext cx="244800" cy="356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DDC649-66ED-4049-AB8B-022355D4B9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10642" y="6334541"/>
                  <a:ext cx="2804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B59177-4975-49CD-8B89-2325717EC57E}"/>
                    </a:ext>
                  </a:extLst>
                </p14:cNvPr>
                <p14:cNvContentPartPr/>
                <p14:nvPr/>
              </p14:nvContentPartPr>
              <p14:xfrm>
                <a:off x="8870722" y="6430301"/>
                <a:ext cx="144000" cy="237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B59177-4975-49CD-8B89-2325717EC5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53082" y="6412661"/>
                  <a:ext cx="17964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02A26A-C472-47A0-A8C3-6E18A1B2654C}"/>
              </a:ext>
            </a:extLst>
          </p:cNvPr>
          <p:cNvGrpSpPr/>
          <p:nvPr/>
        </p:nvGrpSpPr>
        <p:grpSpPr>
          <a:xfrm>
            <a:off x="9802042" y="6013781"/>
            <a:ext cx="863640" cy="655560"/>
            <a:chOff x="9802042" y="6013781"/>
            <a:chExt cx="863640" cy="65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4C91B3-2799-4B94-A83F-F6B45F6C34D3}"/>
                    </a:ext>
                  </a:extLst>
                </p14:cNvPr>
                <p14:cNvContentPartPr/>
                <p14:nvPr/>
              </p14:nvContentPartPr>
              <p14:xfrm>
                <a:off x="9802042" y="6274781"/>
                <a:ext cx="619920" cy="394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4C91B3-2799-4B94-A83F-F6B45F6C34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84042" y="6257141"/>
                  <a:ext cx="6555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FA18AB8-5F94-4867-99D0-ECEE3912AD11}"/>
                    </a:ext>
                  </a:extLst>
                </p14:cNvPr>
                <p14:cNvContentPartPr/>
                <p14:nvPr/>
              </p14:nvContentPartPr>
              <p14:xfrm>
                <a:off x="9971242" y="6013781"/>
                <a:ext cx="694440" cy="391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FA18AB8-5F94-4867-99D0-ECEE3912AD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3602" y="5995781"/>
                  <a:ext cx="730080" cy="42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575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1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31611AD-8CE4-4FF1-B250-CEA768911342}"/>
              </a:ext>
            </a:extLst>
          </p:cNvPr>
          <p:cNvSpPr txBox="1"/>
          <p:nvPr/>
        </p:nvSpPr>
        <p:spPr>
          <a:xfrm>
            <a:off x="236708" y="1883795"/>
            <a:ext cx="4410720" cy="2328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u="none" strike="noStrike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Central Limit Theorem</a:t>
            </a:r>
            <a:endParaRPr lang="en-US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9A692-155B-4BDB-8B37-E030704C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474" y="478256"/>
            <a:ext cx="7321898" cy="2238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43805-3182-4902-A215-4F2EC45B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19" y="3529922"/>
            <a:ext cx="8130738" cy="16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8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D59C9-73D0-4C9A-9BE5-41DEE9124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96" y="313108"/>
            <a:ext cx="10068510" cy="2403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00847-87CA-4B2F-A7B1-2B510172C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94" y="2716636"/>
            <a:ext cx="7633556" cy="37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8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4" y="429047"/>
            <a:ext cx="7467800" cy="567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2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3992E4-3F71-4C7C-8A22-F6EF2F093A62}"/>
                  </a:ext>
                </a:extLst>
              </p14:cNvPr>
              <p14:cNvContentPartPr/>
              <p14:nvPr/>
            </p14:nvContentPartPr>
            <p14:xfrm>
              <a:off x="339480" y="0"/>
              <a:ext cx="11467080" cy="670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3992E4-3F71-4C7C-8A22-F6EF2F093A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20" y="-9360"/>
                <a:ext cx="11485800" cy="67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59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55C0F7-5C90-4FDC-B4D9-84E6C8C8F4F3}"/>
                  </a:ext>
                </a:extLst>
              </p14:cNvPr>
              <p14:cNvContentPartPr/>
              <p14:nvPr/>
            </p14:nvContentPartPr>
            <p14:xfrm>
              <a:off x="991440" y="500040"/>
              <a:ext cx="10672200" cy="568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55C0F7-5C90-4FDC-B4D9-84E6C8C8F4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080" y="490680"/>
                <a:ext cx="10690920" cy="57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6631CB-A019-4778-A228-2A7206B845FC}"/>
                  </a:ext>
                </a:extLst>
              </p14:cNvPr>
              <p14:cNvContentPartPr/>
              <p14:nvPr/>
            </p14:nvContentPartPr>
            <p14:xfrm>
              <a:off x="1616400" y="535680"/>
              <a:ext cx="6966000" cy="69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6631CB-A019-4778-A228-2A7206B845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040" y="526320"/>
                <a:ext cx="698472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DD5327-651C-40E9-B630-57FCDA5D917B}"/>
                  </a:ext>
                </a:extLst>
              </p14:cNvPr>
              <p14:cNvContentPartPr/>
              <p14:nvPr/>
            </p14:nvContentPartPr>
            <p14:xfrm>
              <a:off x="1705680" y="696600"/>
              <a:ext cx="8770320" cy="295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DD5327-651C-40E9-B630-57FCDA5D91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6320" y="687240"/>
                <a:ext cx="8789040" cy="29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49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7FD3CA-3CE4-4A9F-A878-4AC6534347BE}"/>
                  </a:ext>
                </a:extLst>
              </p14:cNvPr>
              <p14:cNvContentPartPr/>
              <p14:nvPr/>
            </p14:nvContentPartPr>
            <p14:xfrm>
              <a:off x="910800" y="419760"/>
              <a:ext cx="9788400" cy="601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7FD3CA-3CE4-4A9F-A878-4AC6534347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410400"/>
                <a:ext cx="9807120" cy="60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01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853250-4F04-47C2-BBD1-9F64563C1641}"/>
                  </a:ext>
                </a:extLst>
              </p14:cNvPr>
              <p14:cNvContentPartPr/>
              <p14:nvPr/>
            </p14:nvContentPartPr>
            <p14:xfrm>
              <a:off x="919800" y="419760"/>
              <a:ext cx="10967040" cy="450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853250-4F04-47C2-BBD1-9F64563C1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0" y="410400"/>
                <a:ext cx="10985760" cy="45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410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20</Words>
  <Application>Microsoft Office PowerPoint</Application>
  <PresentationFormat>Widescreen</PresentationFormat>
  <Paragraphs>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 The Central Limit Theorem  Sampling distribution of difference of two means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Sampling Distributions and Data Descriptions:  Random Sampling, Sampling Distributions, Sampling Distribution of Means and Variance.</dc:title>
  <dc:creator>Dr Asia Anjum</dc:creator>
  <cp:lastModifiedBy>Muhammad Akhlaq Farooq</cp:lastModifiedBy>
  <cp:revision>20</cp:revision>
  <dcterms:created xsi:type="dcterms:W3CDTF">2020-11-08T15:36:43Z</dcterms:created>
  <dcterms:modified xsi:type="dcterms:W3CDTF">2021-05-05T05:07:33Z</dcterms:modified>
</cp:coreProperties>
</file>