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9:49.7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21384 695 0,'0'0'0,"-25"0"32,25-25 14,-25 25-30,50 0 0,0-25-16,24 25 15,26-25-15,24 0 16,-50 25 15,-49 50-15,-49 0-1,24-1 1,0-24 0,25 0-1,25-25 1,0 0 0,0 25-1,-1-1 1,-24 26-1,-24-25 1,-26 0 0,0-25-1,1 0 1,24 0-16,0 0 31</inkml:trace>
  <inkml:trace contextRef="#ctx0" brushRef="#br0" timeOffset="232.42">21905 918 0,'0'0'0,"24"0"31,-24 25 0,0-1 0,0 1 1</inkml:trace>
  <inkml:trace contextRef="#ctx0" brushRef="#br0" timeOffset="549.45">22277 670 0,'24'-50'15,"-24"75"32,-24 0-47,24 0 16,0-1-16,-25 51 31,25-1-15,-25-24-1,25-25 1</inkml:trace>
  <inkml:trace contextRef="#ctx0" brushRef="#br0" timeOffset="999.58">22475 670 0,'0'0'0,"0"-25"16,25 0-16,-25 0 31,0 50 1,0 0-32,0 0 15,0 24 1,0 1-1,50-25 1,-26-25 0,26 0-1,0-50 1,-26 1 0,-24 73 30,0 1-46,-24 0 16,-1 49 0,25 1-1,-25-26 1,25-24 0,0 0-1</inkml:trace>
  <inkml:trace contextRef="#ctx0" brushRef="#br0" timeOffset="2239.38">23120 868 0,'0'-25'125,"-25"25"31,50 0-47,0 0-109,0 0 16,0-24-16,24 24 16,-24 0-16,25 0 15,24 0 1,-24 0-1,-26 0 32</inkml:trace>
  <inkml:trace contextRef="#ctx0" brushRef="#br0" timeOffset="2774.57">23269 719 0,'0'-24'31,"-25"24"-15,25-25-1,-25 25 1,25 25 31,0-1-32,0 1-15,-24 25 16,24 24 0,-25 1-1,0-26 1,25-24-1,0 0 1,0 0 62</inkml:trace>
  <inkml:trace contextRef="#ctx0" brushRef="#br0" timeOffset="7816.04">23864 670 0,'0'0'0,"0"-25"32,0 0 46,50 0-78,-25 25 15,0-24-15,-1 24 32,-24 24-17,0 1 1,0 0 0,25 0-1,0 0 1,25-25-1,-50 49 1,49-24 0,-49 0-1,0 24 17,-25-49-17,-24 25 1,24 0-16,0-25 15,0 0 1,1 0 0</inkml:trace>
  <inkml:trace contextRef="#ctx0" brushRef="#br0" timeOffset="7983.84">24236 992 0,'0'25'32,"0"0"-1</inkml:trace>
  <inkml:trace contextRef="#ctx0" brushRef="#br0" timeOffset="8450">24683 695 0,'0'0'0,"0"-25"31,-25 25-15,25-25-1,-25 25 1,25 25-16,-24 24 31,-1 1-15,25 0-1,25-1 1,24-24 0,1-25-1,-1 0 1,1-50 0,-50 26-16,25-26 15,0 0 1,-25 26-1,0-1 1,-50 25 0,0 0-1</inkml:trace>
  <inkml:trace contextRef="#ctx0" brushRef="#br0" timeOffset="8883.04">25005 571 0,'0'0'0,"0"-25"32,25 0-1,0 25-16,0-25-15,49 25 16,-49-25 0,0 25-1,0 0 32,-50 25-31,25 50-1,0 24 1,-50 0 0,25-25-1,1 1 1,24-50 0,-25-1-1</inkml:trace>
  <inkml:trace contextRef="#ctx0" brushRef="#br0" timeOffset="9266.34">25824 744 0,'25'0'0,"-25"-25"16,-25 25-16,50 0 62,0 0-46,-1-24-16,1 24 16,0 0-1,25 0 1,-26 0-16</inkml:trace>
  <inkml:trace contextRef="#ctx0" brushRef="#br0" timeOffset="9449.62">25849 918 0,'0'0'0,"0"25"31,-25-25-31,75-25 16,49 25 0,-25 0-1</inkml:trace>
  <inkml:trace contextRef="#ctx0" brushRef="#br0" timeOffset="11033.16">21656 1290 0,'0'0'0,"50"0"0,0 0 16,123 25 0,51-25-1,73 0 1,100 0 0,-25 25-1,-24-25 1,-76 0-1,-23 0 1,-51 24 0,-24-24-1,-75 0-15,0 0 32,-24 0-17,-51 0 1</inkml:trace>
  <inkml:trace contextRef="#ctx0" brushRef="#br0" timeOffset="11450.01">22996 1637 0,'50'25'31,"-26"-25"-31,26 0 15,-25 0 1,25 50 0,-26 24-1,-48 1 1,-1-1 0,25-49-16,0 0 62,25-25-46,24-25-16,125 25 15</inkml:trace>
  <inkml:trace contextRef="#ctx0" brushRef="#br0" timeOffset="19684.18">20019 1191 0,'25'-25'110,"0"25"-110,0 0 15,24 0 1,-24-25-16,49 25 15,-49 0 1,0 0 0</inkml:trace>
  <inkml:trace contextRef="#ctx0" brushRef="#br0" timeOffset="19851.03">19895 1513 0,'0'0'0,"75"25"15,-51-50 1,76 0 0</inkml:trace>
  <inkml:trace contextRef="#ctx0" brushRef="#br0" timeOffset="20833.9">15802 893 0,'-25'0'0,"0"0"31,25-25-16,0 50 48,0 0-47,0 24-16,-24 1 15,24 25-15,0-26 16,-25 100-1,25-50 1,-25 0 0,25-49-1,0-25-15</inkml:trace>
  <inkml:trace contextRef="#ctx0" brushRef="#br0" timeOffset="21184.04">15827 868 0,'0'-25'16,"25"1"31,-25-1-32,24 25 1,1-25-16,25 0 16,49-24-1,0-1 1,-74 50 15</inkml:trace>
  <inkml:trace contextRef="#ctx0" brushRef="#br0" timeOffset="21384.22">15752 1141 0,'0'25'0,"25"-25"16,25 0 0,-25 0-16,24-25 15,1 0-15,-25 25 16</inkml:trace>
  <inkml:trace contextRef="#ctx0" brushRef="#br0" timeOffset="21868.09">16025 1464 0,'25'0'15,"-25"24"48,-25 1-63,0 0 15,25 0-15,-49 24 16,49 26 15,25-50-15,-1-25 0,1 0-1,0 0-15,0-25 16,0-25-1,-25-24 1,-25 49 0,25 0-1,-25 0 1,0 25 0</inkml:trace>
  <inkml:trace contextRef="#ctx0" brushRef="#br0" timeOffset="22038.06">16323 1612 0,'0'25'31</inkml:trace>
  <inkml:trace contextRef="#ctx0" brushRef="#br0" timeOffset="22440.02">16472 1588 0,'25'-25'16,"-25"0"46,0 50-62,0 0 0,0-1 16,0 1-1,0 0 1,24 0 0,1-25 15,0 0-31,-25-25 16,0-25-1,0 1 1,0 24 15,-25 25-15</inkml:trace>
  <inkml:trace contextRef="#ctx0" brushRef="#br0" timeOffset="22800.62">16794 1464 0,'0'0'16,"0"-25"-1,25 0-15,-25 50 63,0 0-48,0-1-15,0 1 16,0 0 0,50 25 15,-50-26-31,25 1 16,-1 25-1,-48 0 1,-1-26-1,-25-24 1,25 0-16</inkml:trace>
  <inkml:trace contextRef="#ctx0" brushRef="#br0" timeOffset="23302.8">17340 1191 0,'0'0'0,"25"-25"15,-25 0-15,25 25 47,-50 25-47,-25 25 31,1 49-15,24 25 0,0-25-1,50-25 1,0-49-16,24 0 15,50 0 1</inkml:trace>
  <inkml:trace contextRef="#ctx0" brushRef="#br0" timeOffset="23933.99">17663 1265 0,'0'-25'16,"0"50"62,-25 0-62,25 0-16,0 24 15,0-24-15,-25 0 16,25 0-16,0 0 15,0-1 1</inkml:trace>
  <inkml:trace contextRef="#ctx0" brushRef="#br0" timeOffset="24218.78">17811 1216 0,'0'0'0,"25"-25"16,-25 50 62,0-1-78,-25-24 15,25 50-15,0-25 16,-24 0-16,24 24 16,0 1 15,0-25-31</inkml:trace>
  <inkml:trace contextRef="#ctx0" brushRef="#br0" timeOffset="24468.96">17886 1439 0,'0'-25'31,"25"50"-15,-25 0-1,0 24-15,24 1 16,-48-1 0,-26 26 15,25-50-31</inkml:trace>
  <inkml:trace contextRef="#ctx0" brushRef="#br0" timeOffset="25018.09">18308 1240 0,'0'-24'16,"24"-1"-16,-48 25 47,-1 0-32,-25 0-15,25 25 16,-49 24 0,49-24-1,25 0 1,25-25 0,0 0-1,0-25-15,-1 25 16,1-25 15,0 25-15,-25 50-1,25-25 1,-25 24 0,0 1-1,0-1 1,0-24-16</inkml:trace>
  <inkml:trace contextRef="#ctx0" brushRef="#br0" timeOffset="25385.76">18481 1092 0,'0'-25'15,"0"50"32,50-25-47,-50 24 16,25 1-1,-25 0-15,24 25 16,-24 74 0,-49 0-1,24 0 1,0-100-16,0 51 16,1-50-1</inkml:trace>
  <inkml:trace contextRef="#ctx0" brushRef="#br0" timeOffset="29700.68">26543 620 0,'-24'0'16,"48"0"31,-24-25-32,25 25-15,0-24 16,0 24-16,0 0 31,-25 24-15,0 1 0,0 0-1,0 25 1,0-1-1,24-24 1,1-25 0,-25 50-1,0-26 1,0 26 0,-49 0-1,24-26 1,-25-24-1,25 25 1</inkml:trace>
  <inkml:trace contextRef="#ctx0" brushRef="#br0" timeOffset="29958.86">26891 943 0,'0'24'78,"0"1"-63,0 0 48</inkml:trace>
  <inkml:trace contextRef="#ctx0" brushRef="#br0" timeOffset="30636.38">27337 695 0,'0'-25'47,"-25"25"15,-24 25-62,24-25 16,0 24-16,-24 1 16,24 25-16,0-1 31,25 1-15,50 0-1,24-26 1,25-24-1,-49 0-15,-1-24 16,-24-51 0,-25 1-1,-25-1 1,-24 26 0,-1 24-1,1 25 1</inkml:trace>
  <inkml:trace contextRef="#ctx0" brushRef="#br0" timeOffset="31351.41">27858 620 0,'0'-25'16,"0"50"-16,25-50 15,-25 1-15,25 24 0,0-25 16,-50 0 0,-25 25-1,-24 0 1,49 0-1,0 0 1,25 25 47,-25 0-63,25-1 15,25 26 1,-25 24-1,25-24 1,-25 0 0,0-26-1,25-24 48,0-24-63,-1 24 15,1 0 1,0 0 15,0 0-15,0 24 0,-1 26-1,-24 0 1,-49-1-1,-26-24 1,51 0-16,-26-25 16,0 25-1,26-25-15,-26 0 16,25 0 0</inkml:trace>
  <inkml:trace contextRef="#ctx0" brushRef="#br0" timeOffset="40968.32">28503 868 0,'25'-25'94,"25"25"-79,-1 0-15,1 0 16,-25 0-16,24 0 31,-24 0-15</inkml:trace>
  <inkml:trace contextRef="#ctx0" brushRef="#br0" timeOffset="41168.42">28454 1017 0,'24'0'15,"1"0"1,25 0-16,-1-25 15,1 25-15,49 25 16</inkml:trace>
  <inkml:trace contextRef="#ctx0" brushRef="#br0" timeOffset="41618.11">29322 794 0,'0'0'0,"0"-50"32,0 25-32,49 1 15,1-1 1,24 50-1,-49-1 1,-25 26 0,-49 24 15,49-49-15,0 0-1,0 0 1,24 0-1,-24-1 1,-24 51 0,-1-25-1,-25-26 1,25-24 0</inkml:trace>
  <inkml:trace contextRef="#ctx0" brushRef="#br0" timeOffset="41767.06">29719 1092 0,'0'24'31</inkml:trace>
  <inkml:trace contextRef="#ctx0" brushRef="#br0" timeOffset="42119.16">30016 719 0,'0'0'0,"0"-24"32,0 48 15,-24 26-47,24-25 15,0 24-15,0 1 16,-25 74-1,0-25 1,25-49 0,0-25 15,0-50-15,0-25-1</inkml:trace>
  <inkml:trace contextRef="#ctx0" brushRef="#br0" timeOffset="46169.04">16100 2481 0,'0'0'0,"0"-25"16,-25 25 15,0 0-15,25 25-16,-50 99 16,1 25-1,-1-1 1,25-48-1,1-51 1</inkml:trace>
  <inkml:trace contextRef="#ctx0" brushRef="#br0" timeOffset="46418.02">16000 2481 0,'0'0'0,"0"-25"16,0 0 15,25 25-15,0-25-16,99-24 15,25-1 1,-75 25-1</inkml:trace>
  <inkml:trace contextRef="#ctx0" brushRef="#br0" timeOffset="46618.5">15976 2704 0,'0'0'0,"-25"25"16,25 0 0,25-25-1,49-25 1,50 25 0,-74-25-16</inkml:trace>
  <inkml:trace contextRef="#ctx0" brushRef="#br0" timeOffset="46918.82">16323 2853 0,'25'-25'15,"-50"25"17,0 25-17,0 24-15,1 1 16,-26 0-16,25-1 16,-24 51-1,24-1 1,50-25-1,-25-49 1</inkml:trace>
  <inkml:trace contextRef="#ctx0" brushRef="#br0" timeOffset="47486.39">16373 2902 0,'0'0'0,"-25"-24"31,0 48 1,0-24-32,0 25 15,1 0 1,-76 149-1,76-75 1,-1-25 0,74-49-1,26-25 1,24-25 0,-25-49-1,-24-50 1,-50 25-1,-25 24 1,-49 50 15,49 25-31,-74 0 16,74 25 0,0 0-16</inkml:trace>
  <inkml:trace contextRef="#ctx0" brushRef="#br0" timeOffset="47656">16645 3101 0,'0'0'0,"0"25"31,0 0 16</inkml:trace>
  <inkml:trace contextRef="#ctx0" brushRef="#br0" timeOffset="48034.78">16869 2977 0,'0'-25'15,"0"50"-15,-25-50 16,25 0 0,-25 50-1,0 25 1,1-1-16,-1 51 16,25-76-1,25 1-15,-1 0 16,26 0-1,0-25 17,-26-50-17,1-24 1,-50-1 0,1 26-1,-1 24 1</inkml:trace>
  <inkml:trace contextRef="#ctx0" brushRef="#br0" timeOffset="48302.2">17067 2902 0,'25'25'46,"-25"0"-46,0 0 16,0 25-16,0-26 16,25 1-1,0 50 1,49-1 0,-49-24-1,0-26 1,-75 26-1,-24-50 1,-26 0-16</inkml:trace>
  <inkml:trace contextRef="#ctx0" brushRef="#br0" timeOffset="48454">17042 2977 0,'0'0'0,"25"-25"0,25 0 31,-1-24-15,51-1-1,-76 25-15</inkml:trace>
  <inkml:trace contextRef="#ctx0" brushRef="#br0" timeOffset="48905.06">17811 2828 0,'0'0'16,"0"-25"-1,0 0-15,-24 25 16,-1 0-1,25 25-15,-25 0 16,0 25-16,-24 74 16,24-50-1,0 75 1,99 25 0,-24-150-1,74 76 1,-99-76-1</inkml:trace>
  <inkml:trace contextRef="#ctx0" brushRef="#br0" timeOffset="49470.09">18010 2927 0,'0'0'0,"0"-25"16,25 1 0,-25-1 15,-25 25-15,-25 0-1,1 25 1,-26-1-1,50 26 1,25-25 0,25 0-1,50-25 1,-51 0 0,1 0 15,-25 25-16,0-1 1,25 1-16,-25 0 31,-25 49-15,25-49-16</inkml:trace>
  <inkml:trace contextRef="#ctx0" brushRef="#br0" timeOffset="49637.04">18208 3275 0,'0'0'15,"0"24"1,0 1-16,0 0 16,-49 25-1,24-1 1</inkml:trace>
  <inkml:trace contextRef="#ctx0" brushRef="#br0" timeOffset="49951.55">18456 3027 0,'0'-25'16,"0"50"-16,0-75 47,0 75-31,0 0-16,-24 24 15,24-24-15,24 25 16,-24-26-16,-24 51 15,24-50 17</inkml:trace>
  <inkml:trace contextRef="#ctx0" brushRef="#br0" timeOffset="50169.24">18605 3051 0,'0'0'0,"0"-24"32,0-1-32,0 0 15,0 50 1,0 24 0,0 26-1,0-1 1,0-24-1,0-25 1</inkml:trace>
  <inkml:trace contextRef="#ctx0" brushRef="#br0" timeOffset="50436">18878 2878 0,'0'0'16,"-25"-25"0,25 0-1,50 25 1,-50 25 0,25 0-16,24 49 15,-49 50 1,0 0-1,-74 0 1,-25-49 0</inkml:trace>
  <inkml:trace contextRef="#ctx0" brushRef="#br0" timeOffset="77121.1">19846 3002 0,'-25'0'31,"0"0"47,75-25-47,-1 25-31,26-25 16,-1 25-16,0-25 16,-49 25-1</inkml:trace>
  <inkml:trace contextRef="#ctx0" brushRef="#br0" timeOffset="77303.84">19994 3151 0,'0'0'16,"-24"24"-16,-1-24 31,50 0-15,-1 0-1,100 0 1,-49-24 0</inkml:trace>
  <inkml:trace contextRef="#ctx0" brushRef="#br0" timeOffset="77705.78">20639 2902 0,'0'0'0,"0"-24"0,50 24 16,-50-25 0,25 0-1,0 0-15,49 25 16,0-25 0,-24 50-1,-25 50 1,-25 49-1,-50-25 1,1 0 0,-26-49-1,26-1 1,49-24 0,-25-25-1,124-25 32,25-24-31,-25-1-1,-49 25 1</inkml:trace>
  <inkml:trace contextRef="#ctx0" brushRef="#br0" timeOffset="77862.97">21359 3175 0,'0'0'0,"25"0"0,-25 25 16</inkml:trace>
  <inkml:trace contextRef="#ctx0" brushRef="#br0" timeOffset="78304.25">22103 2828 0,'0'0'0,"0"-149"31,0 124-31,-25 1 16,0-1-16,-74 25 16,0 74-1,25 1 1,49-51 0,25 1-1,74-25 16,25-49-15,-24 24 0,-50 25-1,-1 0 1,-24 74 0,-24 125-1,24-100 1,0-25-1,0-49 1,0 0 0</inkml:trace>
  <inkml:trace contextRef="#ctx0" brushRef="#br0" timeOffset="78655.22">22500 2754 0,'0'0'0,"25"-50"32,-50 75-1,0 49-15,25-24-16,-25 24 15,25 50 1,25 0-1,50-74 1,24-25 0,0-50-1,-74-74 1,-25-75 0,-25 25-1,-25 75 1,1 74-1,-100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4:32.2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9104 8658 0,'0'-25'63,"0"50"-47,0 0-16,0 49 15,-25 25 1,1 0-1,48-74 1,1-50 0,74-24-1,1-26 1,-76 26 0,1 49-1,0 74 1,0 25-1,74-74 1,0-25 0,-24-74-1,-26-25 1,-49-1 0,-24-73-1,-1 148 1,25 50 15</inkml:trace>
  <inkml:trace contextRef="#ctx0" brushRef="#br0" timeOffset="216.34">10146 8608 0,'0'0'0,"25"0"15,-25 25 1,0 0 0,-25 49-1,0 25 1,25-24 0,-25-26 15</inkml:trace>
  <inkml:trace contextRef="#ctx0" brushRef="#br0" timeOffset="366.67">10072 8459 0,'0'0'15,"0"-24"-15,-25 24 16,25-25-16,-25 0 15</inkml:trace>
  <inkml:trace contextRef="#ctx0" brushRef="#br0" timeOffset="671.61">10791 8459 0,'0'0'16,"25"-49"-16,-25 24 15,0 0 1,-25 50-1,0 99 1,0 50 0,-24 24-1,24-49 1,0-99-16</inkml:trace>
  <inkml:trace contextRef="#ctx0" brushRef="#br0" timeOffset="1184.77">10617 8831 0,'0'0'0,"0"-24"0,0-1 15,0 0 1,0 0 0,100-49-1,24-25 1,-25 24-1,-50 26-15,-24 24 16,-25 25 15,0 124-15,-49 0 0,49 0-1,-25-25 1,25-124 31,25-24-32,24-1 1,-24 25 0,0 25-16,-25 25 15,50 49 1,24-24-1,50-25 1,50-25 0,-100-50-1,-49 1 1,-25-26 0</inkml:trace>
  <inkml:trace contextRef="#ctx0" brushRef="#br0" timeOffset="3616.69">14090 8509 0,'0'0'16,"0"-50"-1,0 26-15,-49 24 16,-1 0 0,-49 74-1,0 50 1,74 0 0,74-25-1,76-49 1,48-25-1,-49-1 1,-74 1 15,-50 25-15,-75-25 0,1 0-16,-75-1 15,25 1 1,99-25-1,25-25-15</inkml:trace>
  <inkml:trace contextRef="#ctx0" brushRef="#br0" timeOffset="3849.41">14785 9228 0,'0'0'0,"50"50"32,-50-25-32,0 0 15,-50 74 1,25 50 0,-49-1-1,24-23 1,25-101-16</inkml:trace>
  <inkml:trace contextRef="#ctx0" brushRef="#br0" timeOffset="4150.26">15604 8831 0,'0'0'0,"0"-24"31,0-1-31,49 25 16,-24 0-1,0 0 1,99 0-1,25-25 1,-25 25 0,-99-25-16</inkml:trace>
  <inkml:trace contextRef="#ctx0" brushRef="#br0" timeOffset="4316.47">15703 9055 0,'0'0'0,"-25"0"0,-25 0 32,50 25-17,50-25 1,99-25 0,49 0-16</inkml:trace>
  <inkml:trace contextRef="#ctx0" brushRef="#br0" timeOffset="4682.76">16497 8509 0,'0'0'0,"49"-74"31,-24 74-31,49 0 15,1 24 17,-25 100-17,-50 25 1,-50 25 0,0-100-16,1 26 15,24-76 1,50 1 15,74-50-15,25-24-1,-50 24 1,-24 0 0</inkml:trace>
  <inkml:trace contextRef="#ctx0" brushRef="#br0" timeOffset="4865.42">17166 9030 0,'0'0'0,"25"25"31,-50 0-15,25-1-1,0 1 1</inkml:trace>
  <inkml:trace contextRef="#ctx0" brushRef="#br0" timeOffset="5300.61">17563 8583 0,'0'0'0,"50"-74"16,-50 49 0,25 0-1,49 1 1,1 48 0,-51 1-1,-24 50 1,-49 24-1,24-25 1,50-74 0,24 25-16,100-25 15,-25 25 1,-74 49 0,-50 1-1,-50 24 1,-24 0-1,-50-49 17,25-25-17,-1-1 1,76-24-16</inkml:trace>
  <inkml:trace contextRef="#ctx0" brushRef="#br0" timeOffset="6049.62">20565 8931 0,'0'0'0,"50"-75"32,-50 50-32,24 1 15,-24-26 1,-49 25 0,-50 25-1,-50 75 1,0 49-1,74-25 1,75-25 0,75-49-1,49-25 1,25-49 0,-100 24-16,26 0 15,-50 0 1,-50 75 15,0 49-15,0-25-1,0 1 1,1-50-16</inkml:trace>
  <inkml:trace contextRef="#ctx0" brushRef="#br0" timeOffset="6767.28">20887 8906 0,'0'0'0,"25"0"15,0-25 17,-50 75-32,0 24 15,1 25 1,-1-24 15,25-50-15,49-50-1,-24-25 1,99-49 0,-24 24-1,-76 51 1,1 24-16,-25 74 15,0 25 1,0 1 0,75-76-1,49-24 1,49-49 0,-24-75-1,-50-25 1,-49 74-1,-100 75 17,-74 25-17,25 74 1,49-49-16,26 49 16,48 1-1,26-51 1,49-24-1,1-50 1,-1-74 0,-25-75-1,1-148 1,-1 24 0,-49 124-1,0 125 1,-50 49-1,-50 149 17,51-50-32</inkml:trace>
  <inkml:trace contextRef="#ctx0" brushRef="#br0" timeOffset="7666.9">24261 8683 0,'0'-50'15,"0"25"32,-25 50-31,-24 0-16,-1 0 15,-24 49 1,-50 100 0,99-25-1,25-25 1,50-75-16,49 1 16,-25-25-1,-49-1 1,-25 1-1,-74 25 1,-50-1 0,-1 1-1,76-25 1</inkml:trace>
  <inkml:trace contextRef="#ctx0" brushRef="#br0" timeOffset="7949.85">24559 9402 0,'0'0'0,"99"25"16,-74-25 0,-25 74-1,-74 1 1,24 24-1,0-50 1,75-24 0,74-25-1,50-49 1,-25 24 0,-49 0-16,-26 0 15</inkml:trace>
  <inkml:trace contextRef="#ctx0" brushRef="#br0" timeOffset="8216.93">25650 9129 0,'0'0'0,"0"-25"16,0 1 0,50 24-1,74-25 1,50 25 0,-50-25-1,-75 25 1</inkml:trace>
  <inkml:trace contextRef="#ctx0" brushRef="#br0" timeOffset="8367.01">25799 9253 0,'0'0'16,"-25"0"-1,50 0 1,99 0-1,50-25 1</inkml:trace>
  <inkml:trace contextRef="#ctx0" brushRef="#br0" timeOffset="8683.95">27064 8782 0,'0'0'0,"-24"-50"32,-1 50-17,25 25 1,-25 74-1,25 50 1,-25-25 0,0-25-1,1 1 1,-1-100-16</inkml:trace>
  <inkml:trace contextRef="#ctx0" brushRef="#br0" timeOffset="8849.62">27387 9228 0,'0'0'0,"25"0"16,-50-24 0,0 24-1</inkml:trace>
  <inkml:trace contextRef="#ctx0" brushRef="#br0" timeOffset="9166.56">28032 8732 0,'0'0'16,"0"-25"-16,0 1 0,-25-1 31,-25 25-15,26 74-1,24 25 1,74 1 0,0-1-1,-24 0 1,-50-24-1,-25-26 1,-74 1 0,49-50-16,-74 25 15,75-50 1</inkml:trace>
  <inkml:trace contextRef="#ctx0" brushRef="#br0" timeOffset="9333.81">28007 8732 0,'0'0'0,"25"-25"0,0 1 15,-1-1 1,51-25 0,-1 25-1,-24 25-15</inkml:trace>
  <inkml:trace contextRef="#ctx0" brushRef="#br0" timeOffset="9499.93">28602 9253 0,'0'0'0,"-49"75"31,49-51-16,-25-24 1</inkml:trace>
  <inkml:trace contextRef="#ctx0" brushRef="#br0" timeOffset="10318.39">2506 10841 0,'0'0'0,"-25"25"16,-25 74-1,-24 149 1,-1 50 0,50-100-16</inkml:trace>
  <inkml:trace contextRef="#ctx0" brushRef="#br0" timeOffset="10549.91">2431 10841 0,'0'0'0,"50"-149"31,-25 124-15,-1 0-1,26 25 1,24-24 0,100-51-1,-50 26 1,-74 49-16</inkml:trace>
  <inkml:trace contextRef="#ctx0" brushRef="#br0" timeOffset="10716.7">2506 11287 0,'0'0'0,"-50"75"31,50-50-31,25-25 16,49-25-1,-24-25 1</inkml:trace>
  <inkml:trace contextRef="#ctx0" brushRef="#br0" timeOffset="10900.56">3026 11139 0,'0'0'0,"0"74"16,-24 0-1,-26 26 1,25-1-1,0-25 1,25-49 0</inkml:trace>
  <inkml:trace contextRef="#ctx0" brushRef="#br0" timeOffset="11216.44">3250 11188 0,'0'0'0,"25"0"0,-25 75 32,0 24-17,0-25 1,-25-49 0,74-124 15,1 49-16,49-49 1,-24 49 0,-51 50-16,26 50 15,-50 49 1,25 25 0,24-74-1,-24-50 1</inkml:trace>
  <inkml:trace contextRef="#ctx0" brushRef="#br0" timeOffset="11567.45">3919 11362 0,'50'-75'16,"-100"150"-16,150-274 15,-75 125 1,-50 74 0,25 25-1,-149 148 1,74-49-1,51-24 1,73-76 0,1-24-1,49-49 1,25-50 0,-25-50-1,-24-75 1,-26-24-1,-24 124 17,-50 174-17,1 148 1,-51 75 0,50-149-16</inkml:trace>
  <inkml:trace contextRef="#ctx0" brushRef="#br0" timeOffset="11784.04">3374 10890 0,'0'0'0,"25"-49"15</inkml:trace>
  <inkml:trace contextRef="#ctx0" brushRef="#br0" timeOffset="12733.91">7517 10692 0,'0'0'0,"0"-25"16,0 0-16,-50 1 16,0 24-1,1 0 1,-26 24-1,50-24 17,1 0 155,24 25-171,-50 0-16,25 0 15,0 0-15,-24 24 16,-1 26 0,-74 98-1,75-73-15,-26 24 16,100-75 0,74-74-1,50-74 1,-25-25-1,-50-50 1,-49 75 0,-25 74-1,25 50 1,-25 124 0,-25 50-1,25-1 1,124-24 15</inkml:trace>
  <inkml:trace contextRef="#ctx0" brushRef="#br0" timeOffset="13266.66">10791 10841 0,'0'0'0,"0"-174"15,-25 75-15,0-25 32,-49 25-17,-50 123 1,-74 125 0,49 75-1,99-26 1,124-124-1,75-74 1,25-74 0,-100 24-16,26-49 15,-76 74 1,1 100 0,-50 148-1,-49 50 1,-25 49 15,24-24-15,51-149-16</inkml:trace>
  <inkml:trace contextRef="#ctx0" brushRef="#br0" timeOffset="13583.67">11138 11263 0,'0'0'15,"50"-50"-15,-25 25 16,-100 75 15,26 74-15,24 0 0,50-25-1,49-49 1,1-50-1,-26-50 17,-49-24-17,-49-50 1,24 49-16,-25 1 16,50 49-1,-25 25-15</inkml:trace>
  <inkml:trace contextRef="#ctx0" brushRef="#br0" timeOffset="13816.46">12379 10990 0,'0'0'0,"74"-50"15,-99 75 1,0 0-1,1 49 1,-100 100 0,-25 49-1,0 0 1,25-49 0,25-100-1</inkml:trace>
  <inkml:trace contextRef="#ctx0" brushRef="#br0" timeOffset="14000.46">11907 11139 0,'0'0'0,"50"-75"16,-50 50 15,0 50 0,25-25-31</inkml:trace>
  <inkml:trace contextRef="#ctx0" brushRef="#br0" timeOffset="14158.69">12478 11759 0,'0'0'0,"0"25"0,0-1 16,0 1 0,-25-25 15</inkml:trace>
  <inkml:trace contextRef="#ctx0" brushRef="#br0" timeOffset="15267.43">15628 10890 0,'0'0'16,"50"-49"-1,-50 24-15,0 0 16,-99 25 0,-75 99-1,25 75 1,75 0 15,74-100-31,74 50 16,150-99-1,-1-25 1,-25-25 0,-123-74-1,-75 0 1,-25 0-1,0 99 1,0 49 0,25 50-1,25 1 1,25-51 0,-26-49-1,1-49 1,25-51 15,74-24-15,-25 75-1,-24 49 1,-51 74 0,-24 50-1,-24 0 1,-1-99-1,25 0 1,74-149 0,25 0-1,1 25 1,-51 74 0,-24 74-1,-50 75 1,0 50 15,25-50-15,0-99-16</inkml:trace>
  <inkml:trace contextRef="#ctx0" brushRef="#br0" timeOffset="15783.96">17067 10791 0,'0'0'15,"50"-49"-15,-50-1 16,0 75 0,-25 124-1,0 124 1,-24 99 0,24-25-1,0-74 1,25-174 15,25-74-15,0-124-1,49-199 1,-49 50 0,-25 99-1,-25 75 1,-25-1-1,50 26 1,50-26 0,99 26-1,-25 24 1,-50 25 0,-49 99-1,-25 0 1,25 25 15,0-99-15,49 0-1,-49-25 1</inkml:trace>
  <inkml:trace contextRef="#ctx0" brushRef="#br0" timeOffset="15933.51">17514 10940 0,'0'0'0,"-25"-25"16,0 25-1,25-25 1,0 1 0</inkml:trace>
  <inkml:trace contextRef="#ctx0" brushRef="#br0" timeOffset="16283.72">18010 11139 0,'0'0'15,"25"0"-15,-50 24 32,-74 26-17,-1 24 1,76 26-1,24-51 1,74-24 0,-24-25-16,74-50 15,-50-24 1,-49-75 0,0-74-1,-25-25 1,0 99 15,0 99-15,-25 75-1,0 74-15</inkml:trace>
  <inkml:trace contextRef="#ctx0" brushRef="#br0" timeOffset="17183.83">18308 11188 0,'0'0'0,"24"0"15,1 0 1,50-25 0,-1-49-1,-24-50 1,-26 74 0,-48 50-1,-51 99 1,-24 26-1,74-1 17,50-50-17,49-74 1,-24 0-16,49-74 16,25-75-1,-25 25 1,-49 99-1,-25 50 1,-25 74 0,-25 25-1,0 0 1,25-99 0,0 0-1,75-100 1,98-98 15,-98 98-15,-50 50-1,-1 100 1,-24 24 0,0 0-1,25-74 1,50-50-1,-1-49 1,-24-25 0,-26-1-1,1 51 1,-50 123 0,-49 50-1,49-25 1,75-24 15,49-75-15,25-25-1,25-49 1,-50-75 0,-74 25-1,-25 99 1,-99 74-1,24 76 1,-24 98 0,99-124-1,50-25 1,49-24 0</inkml:trace>
  <inkml:trace contextRef="#ctx0" brushRef="#br0" timeOffset="17584.25">21805 10866 0,'0'0'0,"0"24"31,-24 1-31,-1 25 16,-25 49 0,0 25-1,50-74-15</inkml:trace>
  <inkml:trace contextRef="#ctx0" brushRef="#br0" timeOffset="17718.57">21855 10841 0,'0'0'0,"0"-50"15,0 1-15,0 24 0,-25 0 16</inkml:trace>
  <inkml:trace contextRef="#ctx0" brushRef="#br0" timeOffset="18250.52">22053 11014 0,'-24'-49'0,"48"98"15,1 1-15,-25 0 0,0-1 16,-25 1-1,1-50-15,48-25 32,1-24-17,124-150 1,-25 50 15,-50 124-31,-74 25 16,-24 124 15,-26 25-15,25 25-1,50-75 1,49-49 0,1-50-16,49-50 15,0-99 1,-74 50-1,49-298 1,-74 248 0,-25 125-1,-25 98 1,-50 100 0,51 24 15,-1-24-16,50-75 1,24-74-16</inkml:trace>
  <inkml:trace contextRef="#ctx0" brushRef="#br0" timeOffset="18401.87">22847 10990 0,'0'0'0,"-25"0"16,1-25-1,24 0 17,49 25-32,50-25 15</inkml:trace>
  <inkml:trace contextRef="#ctx0" brushRef="#br0" timeOffset="18800.81">23145 10990 0,'0'24'16,"25"-24"-1,24-24 1,26-26 0,-26 0-1,-24 26 1,0 24-1,-25 74 1,0 25 0,50-24-1,24-50 1,50-25 15,-74-25-31,-1 0 16,26 0-16,-1 25 31,-49 25-15,0 49-1,0 26 1,-25-76 0</inkml:trace>
  <inkml:trace contextRef="#ctx0" brushRef="#br0" timeOffset="19117.21">24088 10965 0,'0'0'0,"49"-25"15,-49 0-15,25 75 47,-25-1-47,0 1 16,0 25-16,50-51 31,-26-24-15,51-74-1,-1-25 1,-24 24 0,-25 50-1,24 25 1,1 75-1,24-50-15,-24-1 16</inkml:trace>
  <inkml:trace contextRef="#ctx0" brushRef="#br0" timeOffset="19634.99">24906 11039 0,'50'-25'0,"-100"50"0,149-99 16,-99-1 0,-49 51 15,-26 48-31,1 76 15,74-1 17,0-74-32,99 0 15,-49-25 1,74-25 0,-50 0-16,-24 0 15,-1 25-15,-24-25 16,25 25-1,-50 75 1,0-1 0,50-24-1,24-50 1,25 0 0,-24-25 15,-75 0-31,49-124 15,-49 50 1,50-124 0,-1 49-1,-49 149-15,0 1 16,-24 98 0,-1 124-1,-25 26 1,25-26-1,1-24 1,-1-125-16</inkml:trace>
  <inkml:trace contextRef="#ctx0" brushRef="#br0" timeOffset="20517.48">28230 10543 0,'0'0'16,"-49"-74"-1,24 49-15,-25 0 16,-24-25-1,-1 26 1,1 73 0,24 51-1,26 48 1,24 51 0,0-1-1,-25 1 1,-25-1 15,-74-24-15,0-100-16</inkml:trace>
  <inkml:trace contextRef="#ctx0" brushRef="#br0" timeOffset="21116.7">27536 11188 0,'0'0'16,"25"-49"-16,-1 24 0,26-25 15,124-24 1,24-1 0,1 1-1,-51 49 1,-98 25-16,-50-25 31,-50 25-15,-49 50-1,0 24 1,74 25 0,50 1-1,74-51 1,-24-49-1,-1 0 1,0-74 0,1-25-1,24 24 1,-25 50-16,50 25 16,-49 50-1,-75 74 1,-25-25 15,-25-24-15,75-100 15,75-49-15,24-100-1,24 25 1,-48 25-1</inkml:trace>
  <inkml:trace contextRef="#ctx0" brushRef="#br0" timeOffset="22334.69">3795 13396 0,'0'0'0,"0"-74"16,25 49-16,-25-25 16,0 25-1,-25 25 16,1 50-15,-100 74 0,-25 74-1,25 1 1,99-50 0,25-50-1,99-74 1,75-25-1,24-75 1,-123 1-16,24-50 16,-74-50-1,-50-24 1,-50-1 0,-24 100-1,50 74 1,73 0 31,76 25-32,24 0 1,-25 0 0,-25 25-1,-49 0-15,0 25 0</inkml:trace>
  <inkml:trace contextRef="#ctx0" brushRef="#br0" timeOffset="22550.64">4366 13892 0,'0'0'0,"25"25"0,-25 0 15,0 0-15,0 74 16,-50 0 15,25 50-15,1 0-1,-1-100-15,-25 75 16,50-99-16</inkml:trace>
  <inkml:trace contextRef="#ctx0" brushRef="#br0" timeOffset="22850.82">4788 12900 0,'25'149'32,"-50"-75"-32,25 25 15,25 25 1,74-99 0,25-50-1,-25-49 1,-49 24-16</inkml:trace>
  <inkml:trace contextRef="#ctx0" brushRef="#br0" timeOffset="23451.01">6251 13470 0,'0'0'15,"25"-49"1,-50 49 0,-24 49-1,-125 199 1,-148 125-1,-26 73 1,26-49 0,99-74-1,99-125 1,99-173 0,0-25-1</inkml:trace>
  <inkml:trace contextRef="#ctx0" brushRef="#br0" timeOffset="23918.13">6499 14363 0,'0'0'0,"75"-49"31,-100 49-16,0 49-15,0-24 16,-24 50-16,-1-1 16,-24 100-1,74 24 1,99-173 0,50-50 15,0-74-16,-50 0 1,-99-50 0,-50-25-1,-49 50 1,-25 50 0,50 49-1,49 0 1,50 0-16,-1 1 15,76-26 1,24 0 0,-50 50-1,-49 0-15,-25 25 16</inkml:trace>
  <inkml:trace contextRef="#ctx0" brushRef="#br0" timeOffset="24151.48">7095 14562 0,'0'0'15,"0"50"-15,0-1 0,-25 1 16,0 24 0,0 1-16,1 24 15,-1 0 1,74-74-1,75-75 1,0-74 0,-49 25-1</inkml:trace>
  <inkml:trace contextRef="#ctx0" brushRef="#br0" timeOffset="24419.29">7492 13843 0,'0'0'15,"0"-50"1,25 50-16,-25 25 16,24 49-1,-24 50 1,-24 0-1,24-74 1,49-50 0,75-50-1,25-24 1</inkml:trace>
  <inkml:trace contextRef="#ctx0" brushRef="#br0" timeOffset="25018.27">11808 13495 0,'25'-49'16,"-50"98"-16,50-148 0,-25 74 16,-25-24-16,-25 49 15,-49 24 1,-99 125-1,74 50 1,74-50 0,50-125-16,124-24 15,25-99 1,0-25 0,-50 25-1,-24 74 1,-51 75 15,-48 98-15,-26-48-16</inkml:trace>
  <inkml:trace contextRef="#ctx0" brushRef="#br0" timeOffset="25351.93">12056 13495 0,'75'-49'16,"-150"98"-16,199-123 0,-74 74 16,-25 25-16,-25 49 15,-25 100 1,-25-50 0,25-50 15,75-99-16,0-24 1,74-75 0,0 0-1,-50 99 1,-74 50-16,0 74 16,0 25-1,50-50 1,24-74-16</inkml:trace>
  <inkml:trace contextRef="#ctx0" brushRef="#br0" timeOffset="25655.42">13172 13669 0,'125'-174'15,"-448"497"-15,521-472 0,-24-99 16,-149 223-16,-25 0 16,-199 124 15,125-24-16,-50 98 1,99-73-16,0 24 16,100-75-1,24-49 1,0-24 0,-24-100-1,-26-50 1,-24-99-1,0-25 1,0 75 0,24 99-1</inkml:trace>
  <inkml:trace contextRef="#ctx0" brushRef="#br0" timeOffset="26385.37">17390 13148 0,'0'0'16,"0"-25"-16,-25 25 15,-25 25 1,1 25 0,-100 123-1,74-74-15,1 25 16,24 199-1,150-224 1,98-74 0,50-75-1,-74-24 1,-149-75 0,-100-25-1,-123-24 16,24 74-15,100 99 0,74-24-1,173 49 1,26-25 0,-1 25-1,-74-25 1,-74 25-1,-25 25 1,-1 0 0</inkml:trace>
  <inkml:trace contextRef="#ctx0" brushRef="#br0" timeOffset="26568.64">18059 13967 0,'25'24'16,"-50"-48"-16,75 98 0,-50-24 16,0-1-16,25 26 15,-50 49 1,0 25 0,25-75-16</inkml:trace>
  <inkml:trace contextRef="#ctx0" brushRef="#br0" timeOffset="26851.94">19473 13098 0,'0'-25'15,"0"50"-15,25-50 0,-50 100 32,-74 148-17,-50 124 1,-99 75 0,0 25-1,124-224-15,0-25 16,-49 100-1</inkml:trace>
  <inkml:trace contextRef="#ctx0" brushRef="#br0" timeOffset="27367.69">19821 14289 0,'0'0'0,"25"-50"0,-25 26 16,0-1 0,-100 50-1,-24 99 1,0 74-1,75-99-15,24 75 16,50-75 0,74-99-1,50-49 1,-50-26 15,-74-49-31,-50-49 31,-25 48-31,1 26 16,-75-149 0,124 199-1,-25 24-15,25 0 16,25-25 0,74 1-1,0 24 1,-24 50-1,-51-25-15</inkml:trace>
  <inkml:trace contextRef="#ctx0" brushRef="#br0" timeOffset="27586.27">20218 14388 0,'0'50'0,"0"-100"0,0 150 15,-25-26-15,0-24 16,0 24 0,-74 75-1,99-124 1,74-25 0,100-75-1,-99 26-15</inkml:trace>
  <inkml:trace contextRef="#ctx0" brushRef="#br0" timeOffset="28479.23">21905 14041 0,'0'0'15,"0"-25"-15,0 50 63,24-25-16,-24-25-47,0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5:50.3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3721 3027 0,'0'0'16,"25"-25"0,-25 0-1,0 50 1,-25 49-1,-49 100 1,-26-1 0,-24 1-1,-24 49 1,123-173-16</inkml:trace>
  <inkml:trace contextRef="#ctx0" brushRef="#br0" timeOffset="616.6">4242 3002 0,'0'25'15,"-25"24"-15,-24 1 16,-75 99-1,49-1 1,25-48 0,1-26-1,24-49 1,0-25 0,25-25-1,99-49 1,1 24-1,-26 25 1,-49 25 0,0 50-1,0 49 1,-25-25 0,0 26-1,49-75 1,75-50-1,0-25 1,-25-49 0,-24 0-1,-75 24 1,-50 50 0,1 25-1,-26 50 1,50 49-1,75-24 1,0-51-16,123 1 16,-24-50-1,-74-24 1</inkml:trace>
  <inkml:trace contextRef="#ctx0" brushRef="#br0" timeOffset="832.88">3671 2580 0,'0'0'0,"-24"-74"31,48 49-16,1 0-15,149-25 16,99 1 0</inkml:trace>
  <inkml:trace contextRef="#ctx0" brushRef="#br0" timeOffset="1400.14">8707 2803 0,'0'0'0,"50"-124"31,-50 99-31,0 1 15,-50 24-15,-74 0 16,-49 74 0,49 50-1,99-50 1,74-49 0,100-50-1,0-24 1,-25 24-1,-99 50 1,-25 99 0,-50 99-1,-99 50 1,75-124 0,-25 74-1,74-99 1</inkml:trace>
  <inkml:trace contextRef="#ctx0" brushRef="#br0" timeOffset="1733.85">9402 3225 0,'25'-50'0,"-50"100"0,74-124 15,-98 49 1,-1 50-1,1-1-15,-51 76 32,76 24-32,48-50 31,51-24-15,-1-50-1,1-50 1,-51-24-1,-73-1 1,-26 1 0,1 74-1,49-25-15</inkml:trace>
  <inkml:trace contextRef="#ctx0" brushRef="#br0" timeOffset="1968.35">10369 3101 0,'50'0'15,"-100"0"-15,75 0 32,-50 50-17,-99 74 1,-25 74-1,75-99-15,24 25 16,-123 100 0,148-175-16</inkml:trace>
  <inkml:trace contextRef="#ctx0" brushRef="#br0" timeOffset="2128.17">9898 3200 0,'0'0'0,"25"-49"0,-25 24 16,0 0-16,0 0 15,25 50 17</inkml:trace>
  <inkml:trace contextRef="#ctx0" brushRef="#br0" timeOffset="2282.73">10369 3870 0,'0'50'16,"0"-100"-16,0 124 0,0-49 0,0 0 16,-24-25-1</inkml:trace>
  <inkml:trace contextRef="#ctx0" brushRef="#br0" timeOffset="2749.92">13545 2927 0,'0'-25'15,"0"50"-15,24-74 0,-48 24 16,-1 25 0,-25 0-1,-99 74 1,0 75-1,50 25 1,74-75-16,50 25 16,50-50-1,98-49 1,-49 0-16</inkml:trace>
  <inkml:trace contextRef="#ctx0" brushRef="#br0" timeOffset="3250.07">13842 3473 0,'-25'-50'0,"50"100"0,-50-124 16,1 49 0,-1 50-1,0 24 1,50 1 15,0-50-15,-1 0-1,26-25 1,25-49 0,24-26-1,-74 76-15,74-1 16,-74 50 0,-1 74-1,-24 0 1,-24-25-1,24-49 1,24-74 15,76-75-15,-1 0 15,-25 99-15,-49 0-16,25 50 15,-26 49 1,-24 25 0,0-49-1,25-25 1,0-50-16</inkml:trace>
  <inkml:trace contextRef="#ctx0" brushRef="#br0" timeOffset="3383.32">14983 3250 0,'25'0'32,"-50"99"-17,1 25 17,24-74-32,0 49 15</inkml:trace>
  <inkml:trace contextRef="#ctx0" brushRef="#br0" timeOffset="3899.44">15430 2902 0,'0'0'0,"25"-49"16,-25 24-16,25 25 16,-50 25-1,-25 124 1,25 148-1,1-123-15,-1 198 16,25-99 0,49-124-1,-24-75 17,25-99-17,-1-74 1,1-149-1,-50-25 1,-50 75 0,1 74-1,24 74 1,0 25 0,124-49-1,25 74 1,-49 25-1,-50 74 1,-25 25 0,0-25-1,0-24 17,0-26-17,49-49-15</inkml:trace>
  <inkml:trace contextRef="#ctx0" brushRef="#br0" timeOffset="3999.4">16025 3175 0,'0'0'0,"25"-49"15,-25 24 1</inkml:trace>
  <inkml:trace contextRef="#ctx0" brushRef="#br0" timeOffset="4349.87">16447 3200 0,'0'0'0,"0"25"0,25-25 15,-50 0 17,-49 25-17,-50 49 1,99-49-16,0 74 15,50-49 1,49-25 0,25-50-1,-24-50 1,-26-73 0,-24-76-1,-25-24 1,-25 75-1,1 98 1,-1 75 0,0 50-1</inkml:trace>
  <inkml:trace contextRef="#ctx0" brushRef="#br0" timeOffset="5200.37">16621 3275 0,'0'0'0,"24"24"15,26-24 1,0-49 0,24-50-1,-49 24 1,-25 50 0,-25 75-1,-49 74 1,24-25-1,50-24 1,50-75 0,49-25-1,0-74 17,0-1-17,-49 51 1,-25 49-1,0 74 1,-50 25 0,25-49-1,25-25 1,24-50 0,1 0-16,49-74 15,0-25 1,-74 74-1,0 50 1,-50 75 0,-25 24 15,50-25-15,50-49-1,25-25 1,49-49-1,-25-51 1,-50 26 0,-73 124 15,-1 24-15,99-24-1,50-50 1,25-25-1,0-25 1,-75-49 0,-49 0-1,-74 49 17,-26 100-17,-24 49 1,74-49-16,0 74 15,25 0 1,50-50 0</inkml:trace>
  <inkml:trace contextRef="#ctx0" brushRef="#br0" timeOffset="6066.62">21235 3151 0,'25'0'16,"-1"0"-1,-24-25 1,0 50 0,-24 74-1,-26 25 1,25-25-1,-24-25 1</inkml:trace>
  <inkml:trace contextRef="#ctx0" brushRef="#br0" timeOffset="6583.78">21483 3299 0,'0'0'0,"-25"50"31,0-50-31,25-25 16,25-24-1,49-51 1,26 1-1,-51 50 1,1 49 0,-50 49-1,0 75 1,0 25 0,0-25-1,50-50 1,24-74-1,-24-24-15,49-51 16,25-98 0</inkml:trace>
  <inkml:trace contextRef="#ctx0" brushRef="#br0" timeOffset="6783.25">22252 2902 0,'25'-99'16,"-50"198"-16,99-272 15,-74 198 1,-49 24-1,24 26 1,-25 123 0,25-24-1,25-50 1,25 0 0,0-99-16,25-1 15,-26-24 1</inkml:trace>
  <inkml:trace contextRef="#ctx0" brushRef="#br0" timeOffset="6934.4">22277 3101 0,'0'0'0,"-25"0"31,25-25-31,-25 25 16,50-25-1,24 1-15</inkml:trace>
  <inkml:trace contextRef="#ctx0" brushRef="#br0" timeOffset="7400.48">22525 3299 0,'-25'0'31,"50"0"-31,24-24 16,1-1 0,24-50-1,-49 51-15,0 24 16,-25-25-1,-25 74 1,0 26 0,25 24-1,25-49 1,25-50 0,24 0-1,25-75 1,25 1-1,-24 24 1,-26 25 15,-49 75-15,-25 49 0,-25-24-1,25-26-15</inkml:trace>
  <inkml:trace contextRef="#ctx0" brushRef="#br0" timeOffset="7716.73">23616 3101 0,'0'0'16,"25"0"-1,-25 25 1,0 0-16,-25 49 15,0 0 1,25-49 0,25-25-1,25-25 17,24-74-17,1 50 1,-75 24-1,24 50 1,1 24 0,0-24-16</inkml:trace>
  <inkml:trace contextRef="#ctx0" brushRef="#br0" timeOffset="8251.39">24162 3275 0,'50'0'0,"-100"0"0,174-75 15,-99-24 1,-25 74-1,-25 25 1,0 25 0,0 49 15,50 1-15,25-26-1,123-24 1,-123-25-1,149-74 1,-150-50 0,1-50-1,-25 0 1,-25 75 0,0 74-1,0-24 1,0 74 93,-25-1-93,25 26-16,0 0 15,-25 24-15,25 25 16,-25 125 0,0-26-1,50-24 1,25-75 0</inkml:trace>
  <inkml:trace contextRef="#ctx0" brushRef="#br0" timeOffset="9002.45">27015 2828 0,'0'0'0,"25"-25"0,-1 0 31,-24 1 0,-49 48-15,24-24 0,-74 50-16,0 49 15,49 1 17,25 24-17,25 0 1,0-75-16,0 1 15,0 24-15,0-24 16,-25-1-16,0 75 16,-24-49-1,49-25 1,-25-50 0</inkml:trace>
  <inkml:trace contextRef="#ctx0" brushRef="#br0" timeOffset="9217.41">26494 3498 0,'0'-25'31,"0"0"-31,25 25 0,24 0 15,1-25 1,99 25 0,0-24-1</inkml:trace>
  <inkml:trace contextRef="#ctx0" brushRef="#br0" timeOffset="9668.33">27362 3299 0,'0'0'0,"0"-24"0,25 24 16,-50 0-1,0 0 1,-49 74 0,49-24-1,25 24 1,25-24-1,24-50 1,26-25 0,-1-25-1,-24 1-15,0 24 16,24-25 0,75 25-1,-124 50 1,-1 0-16,1 74 31,-25 0-31,-25-49 31,50-75 1,50-49-17,49-50 1,-25 74-16</inkml:trace>
  <inkml:trace contextRef="#ctx0" brushRef="#br0" timeOffset="9917.29">29471 2902 0,'0'0'15,"49"-24"-15,-24 24 0,-25-25 16,25 25 0,-50 99-1,-25 100 17,-24 24-17,-25-50 1,74-98-16</inkml:trace>
  <inkml:trace contextRef="#ctx0" brushRef="#br0" timeOffset="10533.96">29272 3250 0,'0'0'0,"25"-25"0,0-25 15,49 1 1,50-1-1,-49 25 1,-1 25-16,50-49 16,-49 24 15,-51 25-15,-24 124-1,-49 0 1,-1 0-1,25-74 1,25-26 15,75-98-15,24-25 0,-25 24-1,-49 51 1,0 48-1,-25 51 1,25 24 0,24-25-1,1-49 1,74-25 0,0-25-1,-49-123 1,-26-1-1,-24 74 1,-25 100 0,-50 74-1,26 25 1,24 0 0,49-49-1,1-50 1</inkml:trace>
  <inkml:trace contextRef="#ctx0" brushRef="#br0" timeOffset="11450.95">5036 6177 0,'0'0'15,"0"-25"1,25 25-16,-1-25 16,26 25-1,49 0 1,-49 0-16,-1 100 15,-49-26 1,0 0 0,-24 1-1,24-50 1,-25-25 0,50-100-1,-1-73 1,51-26-1,24 75 1,-49 100 0</inkml:trace>
  <inkml:trace contextRef="#ctx0" brushRef="#br0" timeOffset="11800.59">5755 6375 0,'0'0'15,"0"-24"-15,-74-1 16,-1 50 0,26 49-1,49-24 17,25-25-17,49-75 1,-24 0-16,-1 25 15,1-49 1,-1 49 0,-24 100-1,0 24 1,25-25 0,-1-49-1,1-50 1,-25-24-1</inkml:trace>
  <inkml:trace contextRef="#ctx0" brushRef="#br0" timeOffset="11952.44">6375 5755 0,'0'0'16,"25"-24"-1,-50 73 1,1 75-1,-1 99 1,-25 1 0</inkml:trace>
  <inkml:trace contextRef="#ctx0" brushRef="#br0" timeOffset="12168.69">6251 6450 0,'0'0'0,"0"-75"0,25 1 15,0 0 1,25 24 0,49 25 15,-74 25-31,74 50 16,-50 49-1,-24 0 1,-25-74-16</inkml:trace>
  <inkml:trace contextRef="#ctx0" brushRef="#br0" timeOffset="12601.21">7095 6127 0,'0'0'0,"0"-24"31,25 24-31,-75 24 15,-24 76 1,24 24 0,25-25-1,75-25 1,24-74 0,1-24-1,-26-51 1,-24-24-1,0 24 1,24 1 0,1 49-1,49 75 1,-24 99 0,-50-100-1,-25 1-15,24-25 16,1 24-1,25-73 1,24-51 0,1-24-1</inkml:trace>
  <inkml:trace contextRef="#ctx0" brushRef="#br0" timeOffset="13419.29">10890 5904 0,'0'0'0,"0"-25"16,25 1-16,-25-1 16,-50 25 15,26 49-15,-100 100-1,74-50-15,-24 125 16,74-51-1,49-98 1,50-50 0,25-50-1,-24-74 1,-76-50 0,1-25-1,-50-24 1,-24 49-1,-1 74 1,25 51 0,1 24-1,98-25 17,0 0-17,1 25 1,-50 50-1</inkml:trace>
  <inkml:trace contextRef="#ctx0" brushRef="#br0" timeOffset="13617.97">11337 6450 0,'0'0'0,"-25"124"31,0-99-31,0 24 0,1 51 16,-1-1 15,25-50-31</inkml:trace>
  <inkml:trace contextRef="#ctx0" brushRef="#br0" timeOffset="13836.65">11362 5805 0,'0'0'0,"49"-50"16,-24 26-16,0 24 15,-25 49 1,0 50 15,-25 1-15,75-26-16</inkml:trace>
  <inkml:trace contextRef="#ctx0" brushRef="#br0" timeOffset="14102.68">12453 6078 0,'0'25'15,"0"-50"-15,-25 74 0,0-24 16,-24 0-16,-100 124 16,-25 124-1,-49 99 1,0 25-1,49-50 1,100-148 0,49-175-1</inkml:trace>
  <inkml:trace contextRef="#ctx0" brushRef="#br0" timeOffset="14520.03">12403 7070 0,'0'0'16,"75"-99"-1,-50 99-15,-75 0 16,0 25 0,-49 99-1,50 25 1,24-75-1,25 0-15,0 1 0,74-26 32,-24-49-17,24-74 1,1-25 0,-50-25-1,-75-50 1,-49 50-1,49 74 1,25 1 0,75-1-1,49 1 1,50-1 0,-75 50-1</inkml:trace>
  <inkml:trace contextRef="#ctx0" brushRef="#br0" timeOffset="14751.18">12850 7095 0,'0'25'0,"0"-50"0,0 75 0,25-1 15,-50 1 1,25 49-1,-25 0 1,0-49 0,100-50-1,-1-50-15,50-49 16,-49 49 0</inkml:trace>
  <inkml:trace contextRef="#ctx0" brushRef="#br0" timeOffset="15033.94">13123 6425 0,'0'0'16,"0"-25"-16,25-24 15,24-1 1,1 50-1,24 25 1,-74 24-16,25 51 16,-25 24-1,0-99 1,75-25 0,49-50-1,-50 0 1</inkml:trace>
  <inkml:trace contextRef="#ctx0" brushRef="#br0" timeOffset="15551.05">16943 6028 0,'0'0'0,"25"-49"31,-25 24-15,-25 74 0,25 1-1,-25 99 1,1-75-16,-1 75 15</inkml:trace>
  <inkml:trace contextRef="#ctx0" brushRef="#br0" timeOffset="15850.73">17018 5631 0,'0'0'0,"-75"75"31,75-26-31,25 1 16,49-50-1,26 0 1,-51-50-1,-49 1 1,-49 24 0,24 0-1</inkml:trace>
  <inkml:trace contextRef="#ctx0" brushRef="#br0" timeOffset="16116.99">17886 5879 0,'0'0'0,"49"0"0,-24 0 15,-25-24 1,-25 98 0,1 25-1,73-24 1,50-1-1,-24-24 1,-100-26 0,-99 51 15,0-50-31</inkml:trace>
  <inkml:trace contextRef="#ctx0" brushRef="#br0" timeOffset="17151.71">6847 9576 0,'0'0'0,"25"-75"31,-25 50-31,0 1 16,-50 24-16,-74 0 16,-50 24-1,75 1 1,49-25-1,26 0 17,24 25 15,-25 25-32,25-1 1,-25 75-1,25 50 1,0-75-16,-25 124 16,25 26-1,-25 23 1,1 1 0,-1 50-1,-50-1 1,1 26-1,24-26 1,25-24 0,50-75 15,0 0-15,-25-74-1,25-99-15</inkml:trace>
  <inkml:trace contextRef="#ctx0" brushRef="#br0" timeOffset="20333.93">6053 13272 0,'0'25'0,"25"-25"62,-25 25-62,25-1 16,-25 1 15,24 0-15,-24 0-1,0 0 1,-24-1-16,24 1 15,0 25 1,0-25 0,24-50 31,1 25-47,0-25 15,49 0 1,1 0-1,-26 25 1,1 0 0</inkml:trace>
  <inkml:trace contextRef="#ctx0" brushRef="#br0" timeOffset="21033.95">7889 9898 0,'0'0'0,"49"-25"15,-98 25 16,24 50-15,-25-25-16,-24 74 16,24-25 15,100-24-15,24 0-1,25-26 1,-49 1-1,-25 25 1,-25-25-16,-25 49 16,-25-49-1,-49 25 1,0-26 0,0-24-1,74 0 1</inkml:trace>
  <inkml:trace contextRef="#ctx0" brushRef="#br0" timeOffset="21250.81">8186 10394 0,'0'0'0,"0"25"16,0 0-1,-25 25 1,1 49 0,-1 25-1,0-25 1,0-74-16</inkml:trace>
  <inkml:trace contextRef="#ctx0" brushRef="#br0" timeOffset="21534.72">8236 9700 0,'0'0'0,"50"-75"15,-50 50 1,24 50-1,-24 74 1,-24 26 0,24-26-1,49-50 1,26-49 0,-1-24-1,-49-1 1</inkml:trace>
  <inkml:trace contextRef="#ctx0" brushRef="#br0" timeOffset="21817.73">7219 11337 0,'0'0'0,"0"25"16,25 0-1,24-25-15,125 0 16,148-50 0,75 0-1,-25 26 1,-124 24-1,-198 49 1</inkml:trace>
  <inkml:trace contextRef="#ctx0" brushRef="#br0" timeOffset="22201.46">7889 12007 0,'-25'0'31,"0"0"-31,0-25 0,0 50 16,-74 49-1,25 25 1,24 50-1,50-25 1,50-24 0,-1-26 15,1-49-15,-50 0-1,-25-1 1,-74 1-1,0-25 1,49 25-16</inkml:trace>
  <inkml:trace contextRef="#ctx0" brushRef="#br0" timeOffset="22450.9">8062 12652 0,'0'0'0,"25"49"31,-25 1-31,0-25 16,-25 74 0,-24-25-1,49-49 1,49-25-1,50-49 1,1-26 0</inkml:trace>
  <inkml:trace contextRef="#ctx0" brushRef="#br0" timeOffset="22718.13">8410 11908 0,'0'0'0,"-25"-75"31,50 125-15,-25-1-1,0-24 1,0 74-1,0-49 1,74-50 0,50-74-1</inkml:trace>
  <inkml:trace contextRef="#ctx0" brushRef="#br0" timeOffset="23267.63">11833 9948 0,'0'-25'16,"-25"75"15,0 24-31,25 0 16,-25 150 0,1-100-16</inkml:trace>
  <inkml:trace contextRef="#ctx0" brushRef="#br0" timeOffset="23584.69">10667 11213 0,'-25'0'16,"25"25"0,50-25-16,24 0 15,199 49 1,223-73 0,124-1-1,75-25 1,-397 50-16,123-25 15,-247 75 1,-174-25 0</inkml:trace>
  <inkml:trace contextRef="#ctx0" brushRef="#br0" timeOffset="23884.27">11213 12379 0,'-50'25'15,"50"-1"1,0 26-1,-25 0-15,25 99 16,-49 74 0,-51 50 15,51-75-15,24-99-16</inkml:trace>
  <inkml:trace contextRef="#ctx0" brushRef="#br0" timeOffset="24151.73">11188 12379 0,'0'0'0,"25"-149"31,-25 124-31,25 25 16,-25-25-16,124 1 16,24-26 15,1 25-15,-25 0-1,-74 25-15</inkml:trace>
  <inkml:trace contextRef="#ctx0" brushRef="#br0" timeOffset="24334.47">11262 12801 0,'0'0'0,"-24"74"15,24-49 1,-25-25-16,50 25 15,123-75 1,100 0 0</inkml:trace>
  <inkml:trace contextRef="#ctx0" brushRef="#br0" timeOffset="25967.89">11883 13297 0,'-25'25'250,"25"-1"-250,-25 26 16,0 0-16,-25-1 15,26 1-15,-76 24 16,26-24 0,49-50-1,0 0 1,1-75-1,24 1 1,24 0 0,1 24 15,0 25-15,0 50-1,24 49 1,-24 50-1,0-49-15,25 24 16,-1-24 0</inkml:trace>
  <inkml:trace contextRef="#ctx0" brushRef="#br0" timeOffset="26251.09">12081 13545 0,'0'-25'31,"25"25"-31,-25 50 16,-25-1-1,-25 75 1,-49 50-1,0 0 1,0-50 0,24-25-1,50-99 1</inkml:trace>
  <inkml:trace contextRef="#ctx0" brushRef="#br0" timeOffset="26518.37">12354 14016 0,'0'0'0,"25"0"16,-75 25-1,25 25 1,-24 24-1,-1 0 1,50-24 0,50-50-1,49-50 1,-25 1 0,-24 24-16</inkml:trace>
  <inkml:trace contextRef="#ctx0" brushRef="#br0" timeOffset="27434.71">12825 13371 0,'0'0'16,"0"-25"-16,0 1 31,-25 48-16,-24 76 1,-1 48 0,1 26 15,73 0-15,51-50-1,49-50 1,0-49-1,-50 0-15</inkml:trace>
  <inkml:trace contextRef="#ctx0" brushRef="#br0" timeOffset="27975.5">13172 13619 0,'0'0'0,"0"-25"16,25 25-16,0-24 31,25 24-16,-25 74 1,-1 25 0,-48 50-1,-1-25 1,25-99 0,49-25-1,26-25 1,49 0-1,-25-24 1,-25-1 0,-49 1 15,0-1-15,0-49-1,-25 49 1,0 0-1,0 26 1,-25 24 0</inkml:trace>
  <inkml:trace contextRef="#ctx0" brushRef="#br0" timeOffset="28234.58">13892 13942 0,'0'25'16,"0"-1"0,0 1-16,25 0 15,-25 25 1,25-1-1,-25 1 1,0-25 0,0-1-1</inkml:trace>
  <inkml:trace contextRef="#ctx0" brushRef="#br0" timeOffset="28434.53">14214 14165 0,'0'0'0,"25"0"31,0 25-15,-25 24-1,-50 1 1,1 49-1,24-49-15</inkml:trace>
  <inkml:trace contextRef="#ctx0" brushRef="#br0" timeOffset="28952.55">14611 13768 0,'0'0'0,"25"-25"0,-25 0 16,25 25-16,0-24 31,24 24-15,-24 49-1,0 26 1,0 24-1,-50-25 1,25-24 0,0-25-1,50-25 1,-1 0 0,26-50-1,-1 1 1,-24-26-1,-26-24 1,26 0 0,-25 24 15,-50 26-15,25 24-1,-25 25 1,0-25-1,50 25 17</inkml:trace>
  <inkml:trace contextRef="#ctx0" brushRef="#br0" timeOffset="29201.36">15455 13743 0,'0'0'0,"0"75"32,0-50-17,0-1 1,-25 26 0,0-25-16,50-25 15,25 0 1,49-25-1,-50 0 1,-24 0-16</inkml:trace>
  <inkml:trace contextRef="#ctx0" brushRef="#br0" timeOffset="29468.49">15901 13470 0,'25'0'16,"0"0"15,0 25-31,-1 0 16,26 74-1,-25 25 1,-50 25-1,-49 0 1,-75-50 0,99-49-16</inkml:trace>
  <inkml:trace contextRef="#ctx0" brushRef="#br0" timeOffset="30085.46">18580 10766 0,'-24'0'16,"-1"0"-16,25-24 16,0-1-1,49 0 1,75 0 0,-24 50-1,-51 74 1,-74 149-1,-123 0 17,48-173-32,26-1 0</inkml:trace>
  <inkml:trace contextRef="#ctx0" brushRef="#br0" timeOffset="30718.23">22128 9228 0,'0'0'0,"0"-49"32,-50 49-32,25 0 15,1 25-15,-76 74 16,51 25-1,49 0 1,149-25 15,24 0-15,-49-24 0,-99-1-1,-75 1 1,-98-1-1,-1-49 1,0-25 0,99-50-1</inkml:trace>
  <inkml:trace contextRef="#ctx0" brushRef="#br0" timeOffset="30938.25">22550 9824 0,'0'0'0,"49"0"15,-49 25 1,-25-1 0,1 51-1,24 24 1,0 25-1,0-50 1</inkml:trace>
  <inkml:trace contextRef="#ctx0" brushRef="#br0" timeOffset="31284.99">22773 8906 0,'0'0'16,"25"-50"-16,-1 25 0,1 50 31,-25 25-15,-49 124-1,-1-1 1,25-74 0,75-74-1,123-74 1,-98 24-16,-1 0 16,26 0-1</inkml:trace>
  <inkml:trace contextRef="#ctx0" brushRef="#br0" timeOffset="31586.52">21582 11139 0,'-50'0'16,"100"0"-16,-124 0 0,74 24 15,49-48 1,373-51 0,-174 25-1,0 1-15,248-26 16,-124 51-1,-173-1 17,-174 25-32</inkml:trace>
  <inkml:trace contextRef="#ctx0" brushRef="#br0" timeOffset="32002.47">22277 11858 0,'-25'-25'16,"-25"25"15,25 50-31,-49 49 15,24 50 1,26-25 15,73 0-15,50-75 0,25 1-1,-99-25 1,-25 25-1,-49 24 1,-51 0 0,-73 26-1,24-51 1,25-49 0</inkml:trace>
  <inkml:trace contextRef="#ctx0" brushRef="#br0" timeOffset="32303.38">22425 12701 0,'0'0'0,"50"-24"31,-50 48-31,0 1 16,-25 50 0,-24-1-1,49-24 1,24-50 0,26 0-1,25-25-15,73-74 16,-98 74-16</inkml:trace>
  <inkml:trace contextRef="#ctx0" brushRef="#br0" timeOffset="32585.35">22971 11734 0,'25'-25'0,"-50"50"0,50-25 32,-25 25-32,-25 24 15,25 1-15,-25 24 31,75-49-15,99-74-16,0-26 16</inkml:trace>
  <inkml:trace contextRef="#ctx0" brushRef="#br0" timeOffset="33218.47">25005 9576 0,'0'0'15,"25"-25"-15,-25 0 0,25 25 16,-75 174 31,50-75-47,-49 174 15,-26-25 1,26-74 0,49-125-16</inkml:trace>
  <inkml:trace contextRef="#ctx0" brushRef="#br0" timeOffset="33451.72">25080 9625 0,'0'0'0,"25"-49"0,-25-1 15,24 0 1,1 26 0,74-26-1,125 0 1,49 1-1,-100 24 1,-123 0 0</inkml:trace>
  <inkml:trace contextRef="#ctx0" brushRef="#br0" timeOffset="33636.56">24881 10320 0,'0'0'16,"-24"25"-16,24-1 31,49-24-31,1 0 16,123-49 0,1 24-16</inkml:trace>
  <inkml:trace contextRef="#ctx0" brushRef="#br0" timeOffset="33985.57">25849 10295 0,'0'0'0,"25"0"16,-50 25-1,25 0-15,-75 74 16,1-25 15,24-24-31,1-25 16,-26 0-1,51-75 17,48-74-17,26 74 1,-25 50-1,0 0-15,24 75 16,-24-1 0,25 1-1,-1-51 1</inkml:trace>
  <inkml:trace contextRef="#ctx0" brushRef="#br0" timeOffset="34218.42">26320 10345 0,'0'0'0,"25"0"0,-25-25 31,25 25-31,-50 25 16,-25 49-1,-24 50 1,-25 50-1,-1 24 1,1-24 0,74-124-16</inkml:trace>
  <inkml:trace contextRef="#ctx0" brushRef="#br0" timeOffset="34435.35">26519 10866 0,'0'0'0,"24"0"0,-48 24 16,-1 1-1,-74 74 1,49 1 0,50-51-1,99-49 1,75-49-1,-75 24-15</inkml:trace>
  <inkml:trace contextRef="#ctx0" brushRef="#br0" timeOffset="34752.06">26940 10245 0,'0'0'16,"0"-24"-16,-24 24 31,-1 24-31,0 1 16,0 50-1,-24 74 1,49 24 0,49-49-1,1-49-15,74-1 16,0-74 0</inkml:trace>
  <inkml:trace contextRef="#ctx0" brushRef="#br0" timeOffset="35167.93">27412 10345 0,'0'0'0,"0"-25"15,24 0 1,51 25-1,-25 74 1,-26 51 0,-24-1-1,-49-50 1,49-49 0,0 0-1,49-50 1,75-25-1,-49 1 1,-26-1 0,-24-49 15,-25 24-15,0 50-16,-25 1 15,25-1 1,0 0-1</inkml:trace>
  <inkml:trace contextRef="#ctx0" brushRef="#br0" timeOffset="35418.26">28156 10543 0,'0'25'31,"25"0"-31,-25 24 31,25 1-15,-1 24 0,-24 1-1,0-1 1,-24-49-16</inkml:trace>
  <inkml:trace contextRef="#ctx0" brushRef="#br0" timeOffset="35601.76">28602 10791 0,'0'0'0,"25"0"31,-25 25-31,-25 25 16,1-1 0,-26-24-1,0 25-15</inkml:trace>
  <inkml:trace contextRef="#ctx0" brushRef="#br0" timeOffset="35913.31">28999 10419 0,'0'0'0,"25"-50"31,0 50-31,0-24 16,0 24-1,-1 0 64,-48 0-79</inkml:trace>
  <inkml:trace contextRef="#ctx0" brushRef="#br0" timeOffset="36785.53">28280 10766 0,'0'0'0,"-50"0"16,50 25 15,-24-25-15,-26 0-1,50-25 1,25 1-1,-25-1 1,25 0 0,-1 0-1,1 25 1,0 0 15,-25 25-31,0 49 16,-25 1-1,-24 24 1,-1 0 0,0-24 15,1-26-15,-26-24-1,50-25 1,25-25-1,0-24 1,50-26 0,24 50-1,-24 25 1,0 50 0,-25 0-1,24 24 1</inkml:trace>
  <inkml:trace contextRef="#ctx0" brushRef="#br0" timeOffset="37319.43">29099 10518 0,'49'-24'31,"-49"-1"-31,25 25 16,0 0-16,24 0 15,-24 49 1,0 26 0,-50-1 15,-24 25-15,49-74-1,0 0 1,24 0-1,51-50 1,-26-25 0,26 1-1,-50-1 1,-1 1 0,-48-1-1,-1 50 1,0-25-1,0 25 1</inkml:trace>
  <inkml:trace contextRef="#ctx0" brushRef="#br0" timeOffset="37505.16">29669 10717 0,'0'74'16,"25"-49"0,-25 0-16,0 49 15,25-49 1,0 74 0</inkml:trace>
  <inkml:trace contextRef="#ctx0" brushRef="#br0" timeOffset="37768.32">30041 10444 0,'0'0'0,"25"-25"0,-25 0 16,25 25-1,0 25 1,24 25 0,-24-1-16,-25 75 15,-25 25 1,-74 0 0,0-99-1</inkml:trace>
  <inkml:trace contextRef="#ctx0" brushRef="#br0" timeOffset="38551.89">30091 9129 0,'0'0'15,"0"-25"-15,49 1 32,-24-1-32,25 25 15,49 0 1,25 0-1,-25 0 1,-24 25 0,-26-25 15,1 49-15,-25 50-1,0 25 1,-25 50-1,-25 24 1,0 51 0,0 23-1,25 1 1,50-25 0,-25 50-1,-1-50 1,-48 25-1,24-149-15,0 75 16,0-1 15,0-24-15,-25-1 0,25-49-1,-25-74 1,25 24-1,-25-49 1,-24 25 0,24-50-1,-74 25 1,-75-1 0,25-24-16,-173 0 15,-1 25 1,174-25-1</inkml:trace>
  <inkml:trace contextRef="#ctx0" brushRef="#br0" timeOffset="44552.2">2803 15703 0,'0'-25'16,"0"0"-1,0 75 17,-25 0-32,-49 148 15,0 1 1,49-51-1</inkml:trace>
  <inkml:trace contextRef="#ctx0" brushRef="#br0" timeOffset="44785.41">3374 15604 0,'0'0'0,"25"-50"16,-50 100 15,0-1-31,-49 125 16,-1 0 0,25-25-1,-24-75 1</inkml:trace>
  <inkml:trace contextRef="#ctx0" brushRef="#br0" timeOffset="45002.79">2630 16026 0,'0'0'0,"0"-50"31,24 50-16,26 0 1,74-25 0,74-24-1,-24-26 1,-50 50 0</inkml:trace>
  <inkml:trace contextRef="#ctx0" brushRef="#br0" timeOffset="45585.46">3523 15976 0,'0'0'0,"24"0"16,26 25-1,24-75 1,-24-24-1,24 24 1,-74 0 0,-24 1-1,-26 49 1,-24 49 0,-1 51-1,50 24 1,25-50-1,25-49-15,74-25 16,25-74 15,-24-1-15,-26 26 0,-49 49-1,0 49 1,-25 50-1,0 1 1,0-76 0,25-73 15,24-75-15,-24 74-16,49-49 15,-24 49 1,-25 50-1,24 0 1,-49 25 0</inkml:trace>
  <inkml:trace contextRef="#ctx0" brushRef="#br0" timeOffset="45852.15">4515 16001 0,'0'0'0,"25"25"0,-1-25 15,1 0 1,0-25-16,0 0 16,-25-25-1,-25 50 1,-49 0 0,-1 100-1,26-1 1,49-25-1,49-49 17,75 0-17,25-50-15</inkml:trace>
  <inkml:trace contextRef="#ctx0" brushRef="#br0" timeOffset="46252.47">6475 16274 0,'0'0'0,"0"24"31,0 1-31,-25 50 16,-99 98-1,-50 26 1,50-75 0</inkml:trace>
  <inkml:trace contextRef="#ctx0" brushRef="#br0" timeOffset="46702.48">7740 15653 0,'0'0'0,"0"-24"31,-25 48-31,-25 1 16,-98 99-1,-26 75 1,-99 24 0,174-173-1,74-50 1,25-124-1,25-50 17,74 50-17,-25 49 1,1 100 0,74 75-1,0 48 1,-1-24-1,26-49 1,-100-50-16</inkml:trace>
  <inkml:trace contextRef="#ctx0" brushRef="#br0" timeOffset="47001.68">8583 16026 0,'0'0'0,"0"-25"16,-25 25 0,1 0-1,24-25 1,49 25-1,75 25 1,0 0 0,0-50-1,-74 25 1</inkml:trace>
  <inkml:trace contextRef="#ctx0" brushRef="#br0" timeOffset="47186.39">8633 16224 0,'0'0'0,"-50"25"31,50 0-31,-25-1 16,25 1-1,100-25 1,73-25-1,-73 1-15</inkml:trace>
  <inkml:trace contextRef="#ctx0" brushRef="#br0" timeOffset="49903.73">9526 15976 0,'0'0'0,"25"-50"31,-25 26-31,0-1 32,-25 25 15,0 25-32,-49 24 1,-1 50-1,26-24 1,49-26-16,24 1 16,51 0-1,49-26 1,-25-24 0,-49 0-1,-25-49 1,-25-26-1,-50-24 17,0 0-17,1 25 1,-1 74 0,50-25-1,-25 25-15</inkml:trace>
  <inkml:trace contextRef="#ctx0" brushRef="#br0" timeOffset="50150.58">10171 16100 0,'0'0'0,"25"0"31,-25 25-16,0 0 1,-25-1 0,50 1-1,-25 0-15,0 0 32,-25-50-1</inkml:trace>
  <inkml:trace contextRef="#ctx0" brushRef="#br0" timeOffset="50919.92">10791 15827 0,'0'0'0,"0"-25"31,0 0-15,25 50 31,-25 25-47,-25 124 15,25-1 17,-25-24-17,25-75 1,0-49 0,0 0-1,0-50 1</inkml:trace>
  <inkml:trace contextRef="#ctx0" brushRef="#br0" timeOffset="51502.78">13172 16596 0,'0'0'0,"50"-25"31,-25 25-16,-25 25 1,-25 25-16,-25 24 16,-74 100-1,-124 24 1,174-173 0</inkml:trace>
  <inkml:trace contextRef="#ctx0" brushRef="#br0" timeOffset="52003.02">14711 15505 0,'0'0'0,"0"-25"0,-25 25 32,0 0-17,25 49-15,-75 51 16,-24 73 0,-25-24-1,0-74 1,50-51-1,49-73 17,0-75-17,50-25 1,0 50 0,24 74-1,-24 25-15,25 49 16,24 51-1,1 24 1,-1 0 0,-24-50-1,-26-49 1,1 0-16</inkml:trace>
  <inkml:trace contextRef="#ctx0" brushRef="#br0" timeOffset="52270.27">15231 15653 0,'0'0'0,"25"-49"16,-25 24 0,-25 25-1,-24 25 1,-1 99-1,-49 74 1,-25 50 0,50-148-16,-75 123 15,99-149 1,-49 26 0,74-26-1</inkml:trace>
  <inkml:trace contextRef="#ctx0" brushRef="#br0" timeOffset="52537.6">15132 16522 0,'0'0'0,"50"-25"0,-1 25 15,-98 124 32,-1-50-47,25-24 16,-49 74-1,74-74 1,124-50 0,25-50-1,25 0 1</inkml:trace>
  <inkml:trace contextRef="#ctx0" brushRef="#br0" timeOffset="52871.45">16422 16298 0,'0'-24'31,"25"24"-15,49 24 0,1-24-1,-26 0 1,51 0-16</inkml:trace>
  <inkml:trace contextRef="#ctx0" brushRef="#br0" timeOffset="53037.29">16497 16422 0,'0'0'0,"-50"50"31,50-25-31,25 0 16,49-25-1,25 0-15,26-25 16</inkml:trace>
  <inkml:trace contextRef="#ctx0" brushRef="#br0" timeOffset="53420.71">17960 16150 0,'0'0'0,"-49"-25"31,24 0-31,-50 25 16,26 25 0,-26 49-1,-24 50 1,50 0 0,49-24-1,124-76 16,24-48-15,-24-26 0,-49-49-1,-50-50 1,-50 50 0,-50 49-1,1 25 1,24 50-1</inkml:trace>
  <inkml:trace contextRef="#ctx0" brushRef="#br0" timeOffset="53569.19">18208 16422 0,'50'0'0,"-100"0"0,125 0 15,-75 25 16,25-25-15</inkml:trace>
  <inkml:trace contextRef="#ctx0" brushRef="#br0" timeOffset="54220.1">18456 16125 0,'0'-25'16,"25"0"-16,0 0 15,0 1-15,-25-1 16,-75 124 31,26-25-47,-1 75 15,50-74 1,0-26 0,50 1-16,49-25 15,25-50 1,-25-25 0,-49-74-1,-50-25 1,-75 50-1,26 25 1,-26 74 0,26 49-1</inkml:trace>
  <inkml:trace contextRef="#ctx0" brushRef="#br0" timeOffset="54821.27">19473 15951 0,'0'0'0,"0"-49"16,-24-26 0,-51 50-1,1 0 1,24 25-16,1 0 15,-1 0 1,25 0 0,25 25 15,-25 0-31,25 50 16,-24 49 15,-1 0-16,25 0 1,0-100-16,25 1 16,-25-50 15,24 25-15,1-49-1,25 24 1,24 25-1,-24 0-15,24 50 16,25 24 0,-49 25-1,-25 1 1,-50-26 15,-99 25-31,-74-49 16,-1-1 15,150-49-31</inkml:trace>
  <inkml:trace contextRef="#ctx0" brushRef="#br0" timeOffset="61170.56">20912 16422 0,'0'0'0,"50"0"32,-50 25-1,-25 25-31,0 0 16,-49 123-1,-50 26 1,74-100-16</inkml:trace>
  <inkml:trace contextRef="#ctx0" brushRef="#br0" timeOffset="61871.21">22674 15877 0,'0'0'0,"-25"-50"31,0 50-16,0 25 1,25 25 0,0 98-1,0 1 1,-25 0 0,25-75-1,-24-74 1,24-74-1,49-100 1,1-49 0,49 25-1,0 74 1,-24 49 0,-1 75-1,-24 75 1,-26 49 15,1 49-15,-25-24-1,0-25 1,-25-49 0,25-51-16</inkml:trace>
  <inkml:trace contextRef="#ctx0" brushRef="#br0" timeOffset="62158.53">23666 16472 0,'25'0'31,"-25"25"1,-25 25-32,25-1 15,-25 50 1,-25 25 0,26-49-1</inkml:trace>
  <inkml:trace contextRef="#ctx0" brushRef="#br0" timeOffset="62470.67">24187 16224 0,'0'0'0,"25"0"31,-25-25-15,24 25 0,1 0-16,0-25 15,74 25 1,-24-24-1,-1 24 1,-24-25 0,-50 0-1</inkml:trace>
  <inkml:trace contextRef="#ctx0" brushRef="#br0" timeOffset="62654.57">24385 16373 0,'0'0'0,"-25"25"16,1-1 0,-1-24-1,25 25 1,25 0 0,99-50-1,74-24-15</inkml:trace>
  <inkml:trace contextRef="#ctx0" brushRef="#br0" timeOffset="63170.33">25675 15902 0,'0'0'0,"0"-25"16,0 50 31,0 24-47,-25 26 15,1 73 1,-1-24 0,0-24-1,0-26 1,0-49-1</inkml:trace>
  <inkml:trace contextRef="#ctx0" brushRef="#br0" timeOffset="63520.65">25874 16050 0,'0'0'0,"49"-49"0,-24-1 16,0 25-16,49-24 15,-24 49 17,-25 74-17,-25 25 1,-50 50 0,-24-50-1,24-24 1,25-75-1,25 25 1,25-25 0,0 0-16,74 0 15,0 0 1,-24 0 0,-26 0-1</inkml:trace>
  <inkml:trace contextRef="#ctx0" brushRef="#br0" timeOffset="63688.3">26841 16398 0,'0'0'16,"0"24"-1,25 1-15,-50 25 16,0 0-16,-49 74 15,-50 24 1</inkml:trace>
  <inkml:trace contextRef="#ctx0" brushRef="#br0" timeOffset="64404.04">28007 15852 0,'0'0'0,"0"-25"0,0 0 15,25 0 1,0 50 0,-25 75-1,0 98 1,-25-24 0,-25-75-1,25-50 1,1-73 15,73-100-15,26-75-1,-1 1 1,25 74 0,-99 99-16,25 25 15,0 25 1,0 74 15,0 50-15,-25 0-1,-25-1 1,0-48 0,25-51-1</inkml:trace>
  <inkml:trace contextRef="#ctx0" brushRef="#br0" timeOffset="64670.84">28528 16398 0,'0'0'16,"25"0"-1,-50 24 1,25 1-16,-50 75 31,1-1-15,49-74-1,0-1 1,74-24 0,25-49-1,50-1 1,-99 1-16</inkml:trace>
  <inkml:trace contextRef="#ctx0" brushRef="#br0" timeOffset="64953.48">29446 16249 0,'0'-25'16,"-25"25"-1,50-25 1,0 25 0,49-25-1,50 25 1,-49-24-1</inkml:trace>
  <inkml:trace contextRef="#ctx0" brushRef="#br0" timeOffset="65137.06">29495 16348 0,'-24'25'0,"48"-50"0,-48 75 15,-1-50-15,0 0 16,25 24 0,50-24-1,24-24 1,50-1 0,-74 25-16</inkml:trace>
  <inkml:trace contextRef="#ctx0" brushRef="#br0" timeOffset="66153.98">30761 15728 0,'0'0'0,"0"-25"31,0 50 0,-25 24-31,0 1 16,0 99 0,25 0-1,-49-25 1,49-50 0,-25-24-1</inkml:trace>
  <inkml:trace contextRef="#ctx0" brushRef="#br0" timeOffset="66637.44">31133 15926 0,'0'0'16,"49"-74"-1,-49 49-15,0 0 31,0 50-15,-49 50 0,-1 49-1,25 24 1,25-24 0,0-49-1,0-26 1,50-24-1,24-25 1,26-25 0,-51 25-16,26-74 15,-1-25 1,-24 0 0,-50-1-1,0 26 16,-50-25-15,0 24 0,-49 26-1,-25-1 1,-25 50 0,75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6:47.8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7417 2853 0,'0'0'0,"0"-25"0,0 0 15,0 50 17,0 25-17,-25 24-15,-24 149 16,-50 25 0,24 0-1,26-74 1,24-124-1</inkml:trace>
  <inkml:trace contextRef="#ctx0" brushRef="#br0" timeOffset="284.05">7268 2778 0,'0'0'0,"0"-49"16,0 24 15,25 0-15,25 0-16,99-24 15,49-1 1,-49 1-1,-124 49 17,0 0-32</inkml:trace>
  <inkml:trace contextRef="#ctx0" brushRef="#br0" timeOffset="499.88">7268 3275 0,'0'0'16,"-24"49"-16,-26-24 0,50 0 16,0 0-1,25-25 1,99-25 0,99-25-1,0-24 1,-24 49-1</inkml:trace>
  <inkml:trace contextRef="#ctx0" brushRef="#br0" timeOffset="11718.4">7889 2481 0,'0'0'0,"24"-25"16,-48 50 15,-1 24-16,-124 125 1,-25 49 0,-24 1-1,74-76 1,49-48 0,51-51-16</inkml:trace>
  <inkml:trace contextRef="#ctx0" brushRef="#br0" timeOffset="11951.34">7963 2927 0,'0'0'0,"50"-25"15,-50 50 1,-25 0-16,0 25 15,-124 123 1,-148 199 0,73-123-1,100-76 1,99-98 0</inkml:trace>
  <inkml:trace contextRef="#ctx0" brushRef="#br0" timeOffset="12566.99">10568 2133 0,'0'0'0,"124"-24"32,-75 24-32,1 24 15,0 26 1,-26 0-16,26 74 16,-25 25-1,-25-25 1,-25-50-1,25-49 1,25-25 0,74-50-1,0-74 1,1 0 0,-51-25-1,-24 50 1,-25 25 15,0 49-15,-25 0-1</inkml:trace>
  <inkml:trace contextRef="#ctx0" brushRef="#br0" timeOffset="12817.35">11833 2605 0,'0'0'16,"0"49"-1,0-24-15,0 25 16,-25 74 15,25 0-15,-50-25-1,26 0 1</inkml:trace>
  <inkml:trace contextRef="#ctx0" brushRef="#br0" timeOffset="13067.41">12503 2382 0,'0'0'0,"25"-25"31,-25 0-15,24 25-1,51 0 1,-26 0 0,100-25-1,-50 25 1,-49-25-16</inkml:trace>
  <inkml:trace contextRef="#ctx0" brushRef="#br0" timeOffset="13250.98">12602 2580 0,'0'0'0,"-25"25"31,0 0-31,50-25 31,50-25-31,123 0 16,-99 0-1</inkml:trace>
  <inkml:trace contextRef="#ctx0" brushRef="#br0" timeOffset="14800.26">14115 2059 0,'0'-25'16,"0"50"47,0 25-48,-25-1-15,25 1 16,-24 24-1,24 50 1,0-24 0,0-51-1</inkml:trace>
  <inkml:trace contextRef="#ctx0" brushRef="#br0" timeOffset="15118.14">14462 2109 0,'0'0'0,"25"0"16,-25-25-1,25 50 17,-25-1-17,25 26-15,-25 74 16,0-49 15,0-51-15,0 1-1,25-25 17,-1 0-17,101-25 1,-101 25-1</inkml:trace>
  <inkml:trace contextRef="#ctx0" brushRef="#br0" timeOffset="15301.86">15132 2282 0,'0'0'0,"25"0"46,0 0-46,0 0 16,-1 0 0,101 0-1,-51 0-15</inkml:trace>
  <inkml:trace contextRef="#ctx0" brushRef="#br0" timeOffset="15502.23">15976 2034 0,'0'0'0,"0"-25"0,0 1 47,-25 73-31,25-24-16,-25 99 15,0 0 1,0 25 15</inkml:trace>
  <inkml:trace contextRef="#ctx0" brushRef="#br0" timeOffset="15702.02">16373 2332 0,'0'0'0,"24"0"0,1-25 15,-25 0 1,25 25 0,25 0-1,-1 0-15,1-25 16,-1 25-16,26-24 16</inkml:trace>
  <inkml:trace contextRef="#ctx0" brushRef="#br0" timeOffset="15852.17">16472 2431 0,'-50'25'15,"100"-50"-15,-125 75 0,75-25 16,25-1 0,25-24-1,-1 0-15,26 0 16</inkml:trace>
  <inkml:trace contextRef="#ctx0" brushRef="#br0" timeOffset="16085.37">17315 2034 0,'0'0'0,"0"-25"15,0 50 16,0 0-15,-25 25 0,25 74-1,0-75-15,-24 75 16,-1-49 0</inkml:trace>
  <inkml:trace contextRef="#ctx0" brushRef="#br0" timeOffset="16302.5">17514 2034 0,'0'0'0,"0"-25"16,0 1 0,0 48 15,0 1-31,0 25 15,0-1 1,0 75 0,-25-74-16,0 49 15,25-49-15</inkml:trace>
  <inkml:trace contextRef="#ctx0" brushRef="#br0" timeOffset="16486.36">18159 2506 0,'0'0'0,"25"0"16,-25 24-1,0 1-15,0 0 16,0 49 0,-50-24-1,0 74 1,1-74-16</inkml:trace>
  <inkml:trace contextRef="#ctx0" brushRef="#br0" timeOffset="17358.12">21210 2158 0,'0'0'0,"-25"0"32,50-25-17,74 50 1,50 0-1,-25 74 1,-74 25 0,-26 0-1,-48-49 1,24-50 0,0-1 15,24-24-31,1-49 15,99-100 1,-24-25 0,-51 50-1,-49 50 1,0 49 0,0 0 15</inkml:trace>
  <inkml:trace contextRef="#ctx0" brushRef="#br0" timeOffset="17635.12">22475 2506 0,'0'24'0,"0"-48"0,0 98 16,0-49-16,0 24 16,-50 51-1,26-1 1,24-74 0,49-25-1,51 0 1,48-50-1,-73 0-15,-1 1 16</inkml:trace>
  <inkml:trace contextRef="#ctx0" brushRef="#br0" timeOffset="17822.98">23269 2332 0,'0'-25'32,"25"25"-32,0-25 15,24 25 1,100-25 0,-75 25-16</inkml:trace>
  <inkml:trace contextRef="#ctx0" brushRef="#br0" timeOffset="18003.08">23294 2530 0,'-25'25'16,"50"-50"-16,-75 50 0,25-25 31,75 0-31,99 0 31,-75 0-31</inkml:trace>
  <inkml:trace contextRef="#ctx0" brushRef="#br0" timeOffset="18718.39">24187 2009 0,'0'-24'32,"-25"24"-32,50 0 31,-25-25 16,0 50 281,0 24-328,0 1 15,0 99 1,0 24 0,-25-24-1,25-50 1,0-49-16,25-25 16</inkml:trace>
  <inkml:trace contextRef="#ctx0" brushRef="#br0" timeOffset="19101.13">24708 2257 0,'0'0'0,"0"-49"31,-25 49 0,0 25-31,-24 74 16,-1 25-1,50-25 1,25-24 0,24-51-1,51-24 1,-26-24 15,-49-51-15,-25-49-1,-25 25 1,0 24 0,-24 51-1</inkml:trace>
  <inkml:trace contextRef="#ctx0" brushRef="#br0" timeOffset="19284.12">25080 2382 0,'0'0'0,"49"0"31,-24 0-31,0-25 16,25 25-1,49 0 1,25-25 0,-50 25-16</inkml:trace>
  <inkml:trace contextRef="#ctx0" brushRef="#br0" timeOffset="19634.7">25948 2084 0,'0'25'63,"25"24"-63,-25 1 15,0 24-15,0 1 16,0 74-1,0-50 1</inkml:trace>
  <inkml:trace contextRef="#ctx0" brushRef="#br0" timeOffset="19851.29">26618 2382 0,'0'0'0,"0"-25"0,49 0 15,-24 25 1,25-25 0,74 25-1,-50 0-15</inkml:trace>
  <inkml:trace contextRef="#ctx0" brushRef="#br0" timeOffset="20017.65">26841 2456 0,'0'0'0,"-49"25"15,49 0 1,24-1-1,26-24 1,24 0-16</inkml:trace>
  <inkml:trace contextRef="#ctx0" brushRef="#br0" timeOffset="20639.2">28181 1960 0,'0'0'0,"25"0"16,-1 0-1,-24-25 1,0 0 0,25 0-1,-25 1-15,-25-26 16,-49 25 0,-25 25-1,-1 50 1,26 24-1,74-24 1,25 24 0,74-49-1,0 0 1,-49-25 0,-25 0-1,0 25 1,-25-1-1,24 51 1,-24 74 0,-24 0-1,-26-1 1,25-48 0,0-51-1,25-24 32,0-50-47</inkml:trace>
  <inkml:trace contextRef="#ctx0" brushRef="#br0" timeOffset="21584.96">3696 6648 0,'0'-24'32,"25"24"-17,-25 24 1,0 51-1,-25 74 1,-24 49 0,-1 1-1,-24-51 1,49-48 0,0-100-1</inkml:trace>
  <inkml:trace contextRef="#ctx0" brushRef="#br0" timeOffset="21851.34">3795 6549 0,'0'0'15,"0"-25"-15,0 1 0,0-26 31,0 25-15,25 0 0,0 0-1,99-24 1,25-1 0,-50 25-1,-74 25 1</inkml:trace>
  <inkml:trace contextRef="#ctx0" brushRef="#br0" timeOffset="22035.24">3622 7045 0,'0'0'0,"-99"75"15,148-100 16,26 0-15,49-25 0,99-24-16</inkml:trace>
  <inkml:trace contextRef="#ctx0" brushRef="#br0" timeOffset="22734.32">4515 7219 0,'0'0'0,"0"-25"15,-25 50 32,0 25-31,0-1-1,-74 125 1,-25-25 0,25-50-1,74-74 1,0-25 0,25-100-1,25-24 1,0 50-1,-25 49 1,0 0 0,50 75-1,-1 49 1,-24-49-16,25 49 16,-1-24-1,1-26 1</inkml:trace>
  <inkml:trace contextRef="#ctx0" brushRef="#br0" timeOffset="23034.14">4837 7616 0,'0'0'0,"0"-25"15,0 0 1,0 50 15,-24 25-31,-26 74 16,-49 49 0,-25 1-1,0-50 1,24-25 15,76-74-15</inkml:trace>
  <inkml:trace contextRef="#ctx0" brushRef="#br0" timeOffset="23302.02">4837 8112 0,'0'0'0,"25"-25"32,0 25-32,-25 50 15,-25 24 1,-24 50 0,24-49-1,25-50 16,49-25-15,51-25 0,24-25-1,-75 25-15,50 0 16</inkml:trace>
  <inkml:trace contextRef="#ctx0" brushRef="#br0" timeOffset="25085.24">5755 7219 0,'0'0'0,"25"0"16,-25-25 0,-25 50 46,0 0-46,1 0-16,-1 24 15,0 1-15,-25 99 16,26 24 0,24-24-1,74 0 16,25-50-15,25-49 0,-49-1-1,-26-49 1,-24 0 0,-25-24-1</inkml:trace>
  <inkml:trace contextRef="#ctx0" brushRef="#br0" timeOffset="26451.36">6028 7517 0,'0'0'0,"25"-25"109,0 50-109,0-25 16,-1 24-16,26 1 15,-25 25-15,24 49 16,-49 0 0,-24-24-1,24-50 16,0-1-15,0-48 0,99-76-1,-50 26 1,-24-25 0,0 24-1,0 1 1,-25 24-1,0 25 1,0 1 0,-25 24-1,25-25 17,-25 50-32</inkml:trace>
  <inkml:trace contextRef="#ctx0" brushRef="#br0" timeOffset="26684.92">6673 7914 0,'0'0'0,"25"0"15,0 24 1,-25 1-1,-25 25 1,25 24 0,-25-24-1</inkml:trace>
  <inkml:trace contextRef="#ctx0" brushRef="#br0" timeOffset="26919.32">7194 7889 0,'0'0'0,"0"-25"16,25 25-1,-25 25-15,25 0 16,-50 74-1,-25 25 1,25-50-16,-74 25 16,50-49-1</inkml:trace>
  <inkml:trace contextRef="#ctx0" brushRef="#br0" timeOffset="27366.46">7641 7517 0,'0'0'0,"24"-25"0,-24 0 16,25 50 15,-25 0-15,25 49-1,0 50 1,0-25 0,-1-24-1,1-50 1,50-25 0,24-25-1,-25-50 16,-49-24-15,0-25 0,-25 74-16,-25-49 15,25 25 1,-25 49 0,0 25 30</inkml:trace>
  <inkml:trace contextRef="#ctx0" brushRef="#br0" timeOffset="27651.42">8310 7839 0,'0'0'0,"0"50"16,-24 24 0,-26 25-1,25-49 1,75-50 0,-1 0-1,75-74 1,-24-1-1,-1 26 1,-74 24-16</inkml:trace>
  <inkml:trace contextRef="#ctx0" brushRef="#br0" timeOffset="27918.39">8806 7343 0,'0'0'0,"25"-25"32,0 50-1,25 25-31,-25-1 16,-1 100-1,-24 50 1,-49-1-1,-51-49 1,51-75-16,-26-24 16,51-50-1</inkml:trace>
  <inkml:trace contextRef="#ctx0" brushRef="#br0" timeOffset="28218.31">10419 7070 0,'0'0'0,"25"0"16,0-25-1,24 25 1,26 0 0,-1 0-1,25-25 1,-49 25 0</inkml:trace>
  <inkml:trace contextRef="#ctx0" brushRef="#br0" timeOffset="28402.11">10444 7368 0,'0'0'0,"-50"25"16,100-25 15,-1 0-31,26 0 15,98-25 1,-24 0 0</inkml:trace>
  <inkml:trace contextRef="#ctx0" brushRef="#br0" timeOffset="30073.19">12428 6599 0,'0'0'0,"0"-25"16,0 0-1,0 75 16,0 24-15,0 1 0,-25 123-1,-49 1 1,24-1 0</inkml:trace>
  <inkml:trace contextRef="#ctx0" brushRef="#br0" timeOffset="30336.92">12453 6425 0,'0'0'15,"0"-50"-15,25 26 16,-25-26-1,50 25 1,49-24 0,50-1-1,24 25 1,-74 25 0,-99-25-1</inkml:trace>
  <inkml:trace contextRef="#ctx0" brushRef="#br0" timeOffset="30519.16">12379 7145 0,'0'0'16,"0"24"-16,-25 1 15,50-25 1,24 0-1,75-25 1,-49 1-16</inkml:trace>
  <inkml:trace contextRef="#ctx0" brushRef="#br0" timeOffset="31385.36">13123 7417 0,'0'-24'0,"0"48"0,0-73 15,-25 49 32,0 0-47,-49 49 16,-1 51-1,26-1 1,49-25 0,25-24 15,24-50-31,50 0 15,1-50 1,-26-24 0,-49-1-1,-75-24 1,1 50 0,-26 24-1,1 0 1</inkml:trace>
  <inkml:trace contextRef="#ctx0" brushRef="#br0" timeOffset="31574.82">13545 7616 0,'0'0'0,"24"25"15,-24-1 1,0 1 0</inkml:trace>
  <inkml:trace contextRef="#ctx0" brushRef="#br0" timeOffset="32002.07">13867 7467 0,'25'-25'15,"-50"50"-15,50-75 0,-25 26 0,0-1 31,-25 50 1,0-1-32,0 26 15,25 24 1,-24-49-16,24 25 16,24-1-1,26-24 1,25-50-1,-26 1 1,-24-51 0,-25-24-1,-50 25 1,1 24 15,-1 25-15,25 25-1</inkml:trace>
  <inkml:trace contextRef="#ctx0" brushRef="#br0" timeOffset="32585.34">14363 7343 0,'0'-25'0,"0"50"0,0-75 16,0 26-16,0-1 15,-25 25-15,-24-25 16,24 25 0,-25-25-1,1 50 1,-1 0-1,50 0 17,0-1-32,0 26 15,0 0 1,0-1 0,25-24 15,0-50-16,24 25 1,1-25 0,-25 25-1,0 0-15,24 50 16,-24-50-16,0 25 16,24 49-1,-49-49 1,25 74-1,-25-24 1,-49-1 0,-51-49-1,1 0 1,25-25 0,49 0-16</inkml:trace>
  <inkml:trace contextRef="#ctx0" brushRef="#br0" timeOffset="33387.12">15356 7194 0,'0'0'0,"0"-25"63,-25 50-48,0 25-15,-25-1 16,1 26-16,24-1 16,-25 125-1,75-50 1,74-25 0,50-75-1,-50-24 1,-74-25-1,0 0-15</inkml:trace>
  <inkml:trace contextRef="#ctx0" brushRef="#br0" timeOffset="37284.93">15777 7417 0,'0'0'16,"0"-24"-16,0-1 46,0 50-30,25-1 0,-25 26-1,25 74 1,-25-25 0,-25 25-1,25-49 16,-25-26-15</inkml:trace>
  <inkml:trace contextRef="#ctx0" brushRef="#br0" timeOffset="37535.51">16000 7492 0,'0'0'16,"0"-25"-16,0 0 16,0 0-1,0 50 17,25 0-32,-25 0 0,0 99 31,-25-25-16,25 0 1,-24-24 0,24-50-16</inkml:trace>
  <inkml:trace contextRef="#ctx0" brushRef="#br0" timeOffset="37803.01">16298 7963 0,'50'0'15,"-25"-25"1,24 50 0,1 0 15,-50 49-16,-25 50 1,-74-24 0,-25-51-1,99-49-15</inkml:trace>
  <inkml:trace contextRef="#ctx0" brushRef="#br0" timeOffset="38336.66">17142 7467 0,'0'0'0,"0"-99"31,0 74-16,0-25 1,-25 1 0,-50 49-1,-24 25 1,50-1-16,-51 76 16,76-1-1,24-25 1,49-49-1,50-50 1,1-24 0,-26-1-1,-49 50 1,-25-25 0,0 50 15,0 49-16,0 1 1,-25 74 0,25-75-1,-25-49 1,25 0 0</inkml:trace>
  <inkml:trace contextRef="#ctx0" brushRef="#br0" timeOffset="38725.57">17514 7169 0,'0'0'0,"25"-24"16,-1 24 15,1 24-15,50 51-1,-26 74 1,-24 24 0,-50 26-1,-24-26 1,-26-73-1,50-51 1,1-49 0,-1 0 46,0 0-46</inkml:trace>
  <inkml:trace contextRef="#ctx0" brushRef="#br0" timeOffset="50837.44">3299 11039 0,'0'-25'47,"0"75"-16,0 0-31,-24 24 15,24 25 1,0 125 0,-50-26-1,25-49 1,0-50 0,25-74-1</inkml:trace>
  <inkml:trace contextRef="#ctx0" brushRef="#br0" timeOffset="51086.55">3399 10866 0,'0'0'0,"24"-75"16,-24 50-1,0 1 1,50-1 0,49-25-1,-49 25-15,99-49 16,-50 49 0</inkml:trace>
  <inkml:trace contextRef="#ctx0" brushRef="#br0" timeOffset="51271.14">3275 11337 0,'0'0'0,"-50"74"16,50-49-1,-25-25 1,100 0-1,98-25 1,1-24 0</inkml:trace>
  <inkml:trace contextRef="#ctx0" brushRef="#br0" timeOffset="51770.42">3969 11734 0,'0'0'0,"25"-25"0,-25 0 15,0 0 17,0 75-32,-25 0 15,-25 74 1,-24 0 0,0-50-1,-1-24 1,26-75-1,49-49 1,0 24-16,24-49 16,26 49-1,-25 50 1,49 25 15,-24 49-15,-1 26-1,-49-51 1,25-49-16</inkml:trace>
  <inkml:trace contextRef="#ctx0" brushRef="#br0" timeOffset="52004.25">4341 11982 0,'0'0'0,"0"-25"15,0 0 17,-25 50-32,-49 74 15,24 50 1,1 50 0,-26-26 15,26-73-16,-1-26-15</inkml:trace>
  <inkml:trace contextRef="#ctx0" brushRef="#br0" timeOffset="52253.43">4416 12478 0,'0'0'0,"24"0"15,-24 25-15,0 0 16,-49 74 0,-1-25-1,50 1 1,25-50 15,74-50-15,25-50-1,-49 51-15,-26-26 0</inkml:trace>
  <inkml:trace contextRef="#ctx0" brushRef="#br0" timeOffset="52637.71">5532 11163 0,'0'0'15,"0"-24"1,-25 48 15,-24 1-31,24 50 16,-50 123-1,26 50 1,24 0 0,25-49-1,49-75 1,51-75-1,73-74 1</inkml:trace>
  <inkml:trace contextRef="#ctx0" brushRef="#br0" timeOffset="53103.15">5780 11535 0,'0'0'0,"25"0"0,49-24 15,-24 73 1,-25 50-1,-50 1 1,0-26 0,25-24-1,0-25 1,50-50 0,49-25 15,-25-24-16,-24-1 1,-25-24 0,-25 49-16,-25-24 15,0 49 1,25 0 0</inkml:trace>
  <inkml:trace contextRef="#ctx0" brushRef="#br0" timeOffset="53374.58">6450 11883 0,'0'25'31,"25"-25"-31,-25 24 0,0 1 16,0 0-1,0 0 1,-25 24 0,25 1-1,0-25 1,25-25-1</inkml:trace>
  <inkml:trace contextRef="#ctx0" brushRef="#br0" timeOffset="54053.91">7219 11957 0,'25'0'15,"-25"-25"17,24 25-32,26 25 15,-25 0 1,24 25-1,-49 24 1,-49 25 0,-26-24-1,51-51-15</inkml:trace>
  <inkml:trace contextRef="#ctx0" brushRef="#br0" timeOffset="54453.33">7839 11560 0,'0'0'0,"50"-25"16,-26 1-1,1 24 1,0 49-1,-25-24-15,0 74 16,-25 25 0,0-74-1,50-50 1,50-25 0,49 0-1,-25-74 1,-74 25-1,-25-26 1,-25 26 0,0 24-1,0 50-15,-24-24 32,24 24-32</inkml:trace>
  <inkml:trace contextRef="#ctx0" brushRef="#br0" timeOffset="54638.39">8410 11759 0,'0'0'0,"24"49"16,-48-24-16,24 0 15,0 49 1,0 1-1,0-26 1</inkml:trace>
  <inkml:trace contextRef="#ctx0" brushRef="#br0" timeOffset="54937.24">8881 11362 0,'0'0'0,"25"-25"0,-25 0 15,25 0 1,24 50 0,-24-25-16,74 99 15,0 75 1,-74 49-1,-74 25 1,-100-74 0,-50-50-1,100-74 1</inkml:trace>
  <inkml:trace contextRef="#ctx0" brushRef="#br0" timeOffset="55820.02">6276 11982 0,'-25'0'16,"25"-25"-16,0 0 31,0 1 0,25-1-15,0 25-16,0 0 16,49-25-1,-24 25 1,-25 0 0,-1 25-1,1 24 1,0 26-1,-25-26-15,-50 51 16,1-1 0,-1-50-1,50-24 1,25-50 31,74-24-32,50-26 1,-50 1 0,-24 74-1,-50-25 1</inkml:trace>
  <inkml:trace contextRef="#ctx0" brushRef="#br0" timeOffset="56737">11089 11511 0,'0'-25'0,"25"25"62,-1-25-62,26 25 16,0 0 0,74-25-16,-75 25 31</inkml:trace>
  <inkml:trace contextRef="#ctx0" brushRef="#br0" timeOffset="56904.55">11039 11684 0,'0'25'15,"-25"-25"1,75 25-1,0-50-15,98 0 16,51 0 0</inkml:trace>
  <inkml:trace contextRef="#ctx0" brushRef="#br0" timeOffset="57404.39">12900 10940 0,'0'0'0,"-25"-25"16,25 0-16,0 1 15,0 73 17,0 26-32,0 24 15,-25 124 1,-25-24-1,1-51 1,24-98 0</inkml:trace>
  <inkml:trace contextRef="#ctx0" brushRef="#br0" timeOffset="57638.04">12900 10965 0,'0'0'0,"0"-50"0,24 1 16,1-26-1,25 1 1,-1 49-16,75-25 16,-24 26-1,98-26 1,-173 50-1,-25-25 1</inkml:trace>
  <inkml:trace contextRef="#ctx0" brushRef="#br0" timeOffset="57791.6">12676 11461 0,'0'0'16,"0"25"-16,-24 0 15,48-25 1,26 0-16,0 0 16,198-50-1</inkml:trace>
  <inkml:trace contextRef="#ctx0" brushRef="#br0" timeOffset="58203.97">13371 11784 0,'0'0'0,"-25"0"16,0 0 0,1 0 15,-1 49-16,0-24-15,-25 25 16,50-1 0,-25 50-1,50-49 1,50-50 0,24-25-1,-25-24 1,-49-51-1,-25 26 1,-25 24 0,-49 26-1,0 24 1,49 0 0</inkml:trace>
  <inkml:trace contextRef="#ctx0" brushRef="#br0" timeOffset="58354.01">13793 11932 0,'0'0'0,"74"50"15,-74-25 1,-25-25 0,25 25-1</inkml:trace>
  <inkml:trace contextRef="#ctx0" brushRef="#br0" timeOffset="58670.36">14140 11883 0,'0'-25'15,"0"0"1,-25 25-16,0 0 15,1 50 1,-1 24 0,0 1-1,75-1 1,-1-74 0,26 0-1,-1-50 1,-49-49-1,-25 74-15,-50-49 16,1 49 0,24 0-1</inkml:trace>
  <inkml:trace contextRef="#ctx0" brushRef="#br0" timeOffset="59170.65">14611 11784 0,'0'0'0,"25"-25"15,-25 0 1,-50 25 0,1 0-1,-1 0 1,25 0 15,25 25-15,0 0-1,0-1-15,-24 26 16,-1 24 15,25-49-15,0 0-1,25-25 1,49-25 0,0 25-1,1 0 1,-25 25 0,24 25-1,-49-1 1,-25 26-1,-99-26 1,-75 26 0,0-51-1</inkml:trace>
  <inkml:trace contextRef="#ctx0" brushRef="#br0" timeOffset="60221.58">15430 11535 0,'25'-24'31,"-50"24"-15,0 24-1,0 26-15,-24 0 16,-1 99-1,25-1 1,0 1 0,50-50-1,25-24 1,-25-50 15,24-25-15,-49-50-16</inkml:trace>
  <inkml:trace contextRef="#ctx0" brushRef="#br0" timeOffset="60521">14983 12280 0,'0'24'31,"25"-24"-15,0 0-16,0 25 16,-25 0-1,0 49 1,-99 51-1,24-51 1,26-49 0</inkml:trace>
  <inkml:trace contextRef="#ctx0" brushRef="#br0" timeOffset="62287.71">16298 11610 0,'25'0'16,"-25"-25"-1,0 0 1,0 0 0,0 1-16,0-1 15,-25 0 1,0 0-1,-24 25 1,-50 0 0,49 25-16,-49 74 15,24 0 1,75-49 0,50-25-1,74-25 1,-25-25-1,0-49 1,-74 24 0,0 25-1,0 25 17,-25 50-17,-50 99 1,50-75-1,-25 1 1,-24-26 0</inkml:trace>
  <inkml:trace contextRef="#ctx0" brushRef="#br0" timeOffset="62487.49">16819 12032 0,'0'0'15,"0"24"1,0 51-16,-49-1 31,-51 50-15,1-49-1</inkml:trace>
  <inkml:trace contextRef="#ctx0" brushRef="#br0" timeOffset="63142.22">17439 11659 0,'0'0'0,"0"-24"16,0-1 31,0 50 0,0-1-47,25 1 15,-25 25-15,0 0 16,0 24 0,0 0-1,0-24 1,0-25 46,0-50-30</inkml:trace>
  <inkml:trace contextRef="#ctx0" brushRef="#br0" timeOffset="63537.81">17737 11585 0,'0'0'16,"0"-25"-16,0 0 31,0 50 0,25 0-15,-25 25-16,25 24 15,-25 1 1,0-1 15,0-24-15,0-26-1,0 1 1</inkml:trace>
  <inkml:trace contextRef="#ctx0" brushRef="#br0" timeOffset="63856.01">18084 11461 0,'-25'-25'32,"25"0"-17,25 50 1,0 50-1,50 24 1,-26 0 0,-24-49-16,-25 74 15,-50 0 1,-24-25 0,-1-25-1,26-74 1</inkml:trace>
  <inkml:trace contextRef="#ctx0" brushRef="#br0" timeOffset="64037.47">18605 12106 0</inkml:trace>
  <inkml:trace contextRef="#ctx0" brushRef="#br0" timeOffset="64888.57">19597 7045 0,'0'0'0,"50"0"47,-25 0-31,25 0-16,74-25 15,24 25 1,-48-24-1,-76 24 1</inkml:trace>
  <inkml:trace contextRef="#ctx0" brushRef="#br0" timeOffset="65054.57">19672 7343 0,'0'0'15,"0"25"-15,50 0 32,-26-25-17,76 0-15,-26 0 0</inkml:trace>
  <inkml:trace contextRef="#ctx0" brushRef="#br0" timeOffset="65554.8">19945 10890 0,'0'25'31,"49"-25"0,1-25-15,24 1-16,26 24 16,-26-25-16,75 0 15,-149 0 1</inkml:trace>
  <inkml:trace contextRef="#ctx0" brushRef="#br0" timeOffset="65687.84">20168 11089 0,'0'0'0,"-25"50"0,50-50 32,0 0-32,124-25 15,-75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1:29.0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21160 6971 0,'0'-25'31,"-24"25"-15,24-25 0,0 0 15,24 1-31,51-26 15,49 0 1,0 26 0,-75 24-1,-73 74 1,-51 50 0,1-50-1,49-49 16,50 0-15,99 0 0,-99-25-1,-1 0-15,1 50 16,-25 24 0,-25 25-1,-24-74 1,-26 0-1,1 0 1,0-50 0,49-25-1,25 1 1</inkml:trace>
  <inkml:trace contextRef="#ctx0" brushRef="#br0" timeOffset="179.51">22153 7343 0,'0'0'0,"24"25"32,-24 0-32,-24-1 15,-1-24 16</inkml:trace>
  <inkml:trace contextRef="#ctx0" brushRef="#br0" timeOffset="484.21">22500 6847 0,'0'0'0,"0"-25"0,0 0 16,0 50 31,0 25-47,-25-1 16,25 75-1,-25 0 1,0 0-1,25-49 1,0-26-16,0 1 16,-24-25-1</inkml:trace>
  <inkml:trace contextRef="#ctx0" brushRef="#br0" timeOffset="1267.11">21036 10742 0,'0'0'16,"50"-50"-1,-50 25-15,25 0 16,0 25 0,24-24 15,1 24-31,-1 0 15,75 99 1,-124 25 0,-74 25-1,-75 0 1,25-50 0,74-25-1,26-74 1,48 25-1,76-50 1,73-24 0,1-1-1,-75 0 1</inkml:trace>
  <inkml:trace contextRef="#ctx0" brushRef="#br0" timeOffset="1405.76">22004 11287 0,'0'0'0,"25"0"15,-25 25 1,0 0 0</inkml:trace>
  <inkml:trace contextRef="#ctx0" brushRef="#br0" timeOffset="1849.88">22897 10717 0,'0'0'0,"0"-50"0,0 1 16,0-1-1,-99 0 1,-25 26 0,0 48-1,24 26 1,26 49 0,74-49-1,149-25 1,-25-25-1,-25-25 1,-25 25 0,-74 49-1,0 75 1,0 25 15,-24 0-15,-1 25-1,0-50 1,0-50 0</inkml:trace>
  <inkml:trace contextRef="#ctx0" brushRef="#br0" timeOffset="5151.16">2605 15008 0,'-25'0'16,"50"0"46,0 0-46,-1 0 0,1 0-16,0 0 15,49-24 1,1-1 0,-50 25-1</inkml:trace>
  <inkml:trace contextRef="#ctx0" brushRef="#br0" timeOffset="5383.9">2506 15306 0,'0'0'0,"-25"25"0,0-25 16,25 25 15,25-25-16,99 0 1,49-25 0,1-49-1,-25 24 1,-50 25 0</inkml:trace>
  <inkml:trace contextRef="#ctx0" brushRef="#br0" timeOffset="5701.24">3200 14785 0,'0'0'0,"0"-25"0,-25-24 15,25 24 1,25 25 31,0 25-32,99 24 1,25-24 0,-25 0-1,-50 25 1,-74-1 0,-173 150-1,73-125 1,-24 1-16,-49 73 15,49-73 1</inkml:trace>
  <inkml:trace contextRef="#ctx0" brushRef="#br0" timeOffset="5933.93">3175 14711 0,'0'0'0,"25"-25"16,-25 0 0,0 50-1,-25 74 1,25 124 0,-25 26-1,1 23 1,24-172-16</inkml:trace>
  <inkml:trace contextRef="#ctx0" brushRef="#br0" timeOffset="7580.28">6698 14140 0,'0'0'0,"25"-25"31,-50 25 0,-25-24-31,1 48 16,-26-24-16,-123 25 16,24 25-1,75-50 1,74 0 0,0 0 15,25 25 0,-25-25-15,25 24 31,0 1-32,0 50 1,0 49-1,-24 25 1,24-1 0,0 1-1,-25 0 1,25 0 0,-25 0 15,0-25-16,0 25 1,1-1 0,-1 1-1,0-74-15,0 49 16,25 0 0,-25-25-1,25 25 1,-24-25-1,-1 1 1,25-1 0,0-25-1,0 25 1,0-49 0,0 49 15,0 25-16,0-24 1,-25-26 0,25 0-1,0-24 1,0 24 0,0-24-1,0 24 1,0-49-1,0 25 1,0 0 0,0-26-1,0 26 1,-25-50-16,25 25 16,0 0 15,0-1-16,0 1 17,50-25 30,-25 0-62,24 0 16,75 0-1,0 0 1,-74 0-16,74 25 16,0 0-1,-50-25 1,-24 0 0,-25 0 30,-25-25-30</inkml:trace>
  <inkml:trace contextRef="#ctx0" brushRef="#br0" timeOffset="11117.62">7392 14909 0,'0'0'0,"0"-25"47,25 25-31,0-24-16,0-1 15,25 25-15,-26-25 16,26 25 0,24-25-1,-49 25-15,25 25 16,-25 49 0,-25 26-1,-25 24 1,-25-25-1,1-25 1,24-49 0,0-25 15,75 0-15,49 0 15,-25 0-16,-24-25-15,-25 25 16,-1 0 0,1-24-1</inkml:trace>
  <inkml:trace contextRef="#ctx0" brushRef="#br0" timeOffset="11584.3">8236 15157 0,'0'25'109,"0"0"-78,0-50 0,25 0-15,-25 1-16,25-1 16,-25 0-16,0 0 15,24 50 1,-73 25 0,24-1 15,0-24-16,25 0 1</inkml:trace>
  <inkml:trace contextRef="#ctx0" brushRef="#br0" timeOffset="12167.31">8583 14661 0,'0'-25'16,"0"1"15,25-1-15,0 25-1,0 0-15,-1-25 16,51 25 0,-50 74-1,-50 1 1,0 24-1,25-74 1,0 0 15,25-50-15,0 25-16,24-25 16,1 25 15,-25 25-31,0 49 15,-25 1 1,-50-1 0,0-24-1,-24-25 1,-1-1 0,26-48-1,24-1-15</inkml:trace>
  <inkml:trace contextRef="#ctx0" brushRef="#br0" timeOffset="12652.24">9154 14512 0,'0'-24'16,"0"-1"0,0 0 31,25 75-32,24-1 1,50 50-1,-24 25 1,-50 25 0,-25 0-1,-75 0 1,-74 0 0,-223 24-1</inkml:trace>
  <inkml:trace contextRef="#ctx0" brushRef="#br0" timeOffset="13151.39">7293 14612 0,'0'0'0,"25"-50"15,-50 100 32,0-26-47,1 51 16,-76 148-1,26 25 1,74-49 0,74-51-1,75-98 1,50-50 0,-75-25-16</inkml:trace>
  <inkml:trace contextRef="#ctx0" brushRef="#br0" timeOffset="13651.07">9427 14066 0,'0'0'0,"24"-25"16,1 0-16,0 0 16,0 50-1,0 25 1,-25 49 0,-25 25 15,0-50-16,50-49 1,24-50 0,51-24-1,-26 24 1,-49 25 0</inkml:trace>
  <inkml:trace contextRef="#ctx0" brushRef="#br0" timeOffset="14236.25">7120 16100 0,'-25'0'16,"25"-25"0,25 25 30,24 25-46,1-25 16,148 0 0,125-25-1,123-24 1,100-1 0,-50 0-1,-173 1 1,-150 49-1,-98-25 1,-50 25 0,-1 0-1</inkml:trace>
  <inkml:trace contextRef="#ctx0" brushRef="#br0" timeOffset="15534.3">7467 16795 0,'-25'0'15,"0"0"-15,25-25 16,0 0 296,-25 50-312,25 0 16,0 24-16,-24 1 16,24 24-16,-25 50 15,0-49 1,25-1 0</inkml:trace>
  <inkml:trace contextRef="#ctx0" brushRef="#br0" timeOffset="15751.19">7988 16844 0,'0'0'0,"-25"25"46,25 0-46,-25 24 16,25 1 0,0-25-1</inkml:trace>
  <inkml:trace contextRef="#ctx0" brushRef="#br0" timeOffset="16034.87">8236 16720 0,'0'0'0,"0"25"31,0 0-15,-25 0-16,50-1 15,0 26 1,24 0-1,1-1 1,-25 1 0,-25 24-1,-75-24 1,-24-25 15,49-50-31</inkml:trace>
  <inkml:trace contextRef="#ctx0" brushRef="#br0" timeOffset="16201.64">8161 16745 0,'0'0'0,"50"-74"16,0 24 0,-1 25-1,-24 0 1,50 1-1,-26-1 1</inkml:trace>
  <inkml:trace contextRef="#ctx0" brushRef="#br0" timeOffset="16485.22">8906 16497 0,'0'0'0,"0"25"32,25 0-17,-25-1-15,24 26 16,26 49 0,-25 25-1,0 0 1,-75 25-1,25-74-15,-99 49 16,-74-25 0,-75-25-1</inkml:trace>
  <inkml:trace contextRef="#ctx0" brushRef="#br0" timeOffset="16852.21">6772 16646 0,'0'0'0,"0"-25"0,25 25 31,-25 25-15,0 24-1,-25 125 1,0 49-1,25 25 1,50-74 0,0-100-16,99-24 15</inkml:trace>
  <inkml:trace contextRef="#ctx0" brushRef="#br0" timeOffset="17335.11">9427 16199 0,'0'0'0,"24"0"16,-24-25-1,25 25 1,0 0-1,0 50 1,-25 24 0,-25 26-1,25-76-15,0 1 32,74-74-1,-24-26-16,0 26 1,-25 49-16</inkml:trace>
  <inkml:trace contextRef="#ctx0" brushRef="#br0" timeOffset="17757.06">10865 15653 0,'0'0'0,"0"-24"15,0 48 32</inkml:trace>
  <inkml:trace contextRef="#ctx0" brushRef="#br0" timeOffset="18252.27">12949 15008 0,'0'0'0,"-25"-24"15,25-1 1,0 0 15,0 50-15,0 74-1,-24 75 1,-26 24 0,-24-24-1,49-100-15,-50 25 16</inkml:trace>
  <inkml:trace contextRef="#ctx0" brushRef="#br0" timeOffset="18684.68">11932 15902 0,'0'0'0,"-49"0"0,-51 0 31,75 0-16,25 24 1,100-24 0,98 25-1,100-50 1,99 1 0,124-1 15,0 0-16,-124 0 1,-125 0 0,-172 25-1,-76-25 1,26 25 0,-75 0 15,-24 0-16</inkml:trace>
  <inkml:trace contextRef="#ctx0" brushRef="#br0" timeOffset="26770.1">12652 16770 0,'-25'0'32,"25"-25"14,25 0-46,-1 0 16,26 1-16,0-1 16,-26 25-16,26 0 15,-50 49 1,-25 51 15,-49 24-15,24-50-1,50-49 1,50-50 0,24 0-1,1 25 1,-51 25-16,1 49 16,-25 1-1,-25 24 1,-24-49-1,-1-25 17,-24-25-32,24-25 15,25-50 17</inkml:trace>
  <inkml:trace contextRef="#ctx0" brushRef="#br0" timeOffset="26936.82">13297 17142 0,'0'0'0,"49"0"15,-24 0 1,-25 25 0,-25 0-1,0-1 1</inkml:trace>
  <inkml:trace contextRef="#ctx0" brushRef="#br0" timeOffset="27269.66">13743 16795 0,'0'-50'32,"0"75"-1,25-25-31,-25 49 16,0 75-1,25-49-15,-25-1 16,-25 150-1,25-150 17,0-49-32,0 0 15,-25-25 17</inkml:trace>
  <inkml:trace contextRef="#ctx0" brushRef="#br0" timeOffset="28536.88">16918 15703 0,'0'25'16,"0"-50"77,-24 50-46,-1 0-31,25-1-1,-25-24-15,50-24 32,0-26-1,-1 25-15,-24 0 77,0 1-77,0-1 0,25 25-16,0-25 15,0 25-15,0-25 16,-1 25-16,26 50 15,-25 49 17,-25 100-32,-50 24 15,-49-50 17,-50-24-17,75-99-15</inkml:trace>
  <inkml:trace contextRef="#ctx0" brushRef="#br0" timeOffset="29386.04">20069 14388 0,'0'0'0,"-25"0"15,25-25-15,-25 25 16,0-24 31,50 24-32,0 0-15,74-25 32,25 50-17,-49 49 1,-50 75 0,-25 0-1,-75-25 1,25-25-1,50-74 17,50-50-17,74-49 1,-25-1 0</inkml:trace>
  <inkml:trace contextRef="#ctx0" brushRef="#br0" timeOffset="29568.79">20813 14636 0,'25'0'15,"-25"50"17,0-25-32,0 0 15,0 24 1,0-24-1</inkml:trace>
  <inkml:trace contextRef="#ctx0" brushRef="#br0" timeOffset="29918.97">21036 14363 0,'0'0'0,"50"-99"31,-50 74-31,25 1 16,0 24 0,-25 24-1,-25 76 1,0-26 15,50-74-31,24 25 16,26 0-1,-26 0 1,-24 24 0,-25 50-1,-49 1 1,-1-26 0,50-49-1,-25-25 1</inkml:trace>
  <inkml:trace contextRef="#ctx0" brushRef="#br0" timeOffset="30186.22">21781 14190 0,'24'-25'15,"-48"50"-15,73-75 16,-24 50 15,0 50-31,0-1 16,-1 125-1,1-75-15,-50 25 16,-24 100 0,-100-26-1,-74-74 1,-50-25-1</inkml:trace>
  <inkml:trace contextRef="#ctx0" brushRef="#br0" timeOffset="30536.97">19920 14537 0,'-25'-49'0,"50"98"0,-50-123 16,25 49-1,0 50 16,0 24-31,-25 125 16,1 74 15,-1-25-31,25-24 16,25-75 15,24-99-31</inkml:trace>
  <inkml:trace contextRef="#ctx0" brushRef="#br0" timeOffset="30903.93">21880 13594 0,'0'0'0,"173"-49"32,-148 49-32,-25 25 15,-25 49 1,1 0-1,24-24-15,-25 74 16,25-74 0,49-50-1,75-50 1,0 1 0,-99 24-1</inkml:trace>
  <inkml:trace contextRef="#ctx0" brushRef="#br0" timeOffset="31352.87">19622 15827 0,'0'0'0,"-25"0"31,25 25-15,25 0-16,0-25 15,25 25-15,198-50 32,248-75-17,199 1 1,-26 25-1,-173 24 1,-347 25-16,-25 1 16,-24-1-1</inkml:trace>
  <inkml:trace contextRef="#ctx0" brushRef="#br0" timeOffset="31802.97">20689 16547 0,'0'0'16,"0"-25"-16,0 50 46,25-1-46,-25 26 16,0 0-16,0 24 16,0 0-1,-25-24-15,0 24 16,-24 26 0,24-51-1,0-49 1</inkml:trace>
  <inkml:trace contextRef="#ctx0" brushRef="#br0" timeOffset="31963.71">21086 16770 0,'0'0'0,"25"0"31,-50 25-31,0-25 31,50 0-15</inkml:trace>
  <inkml:trace contextRef="#ctx0" brushRef="#br0" timeOffset="32220.13">21359 16571 0,'0'0'0,"-25"25"47,25 0-47,0 25 15,50 24 1,-1 0 0,-24 1-1,-25-1 1,-74 1-1,-50-51 1,74-24-16,0-49 16</inkml:trace>
  <inkml:trace contextRef="#ctx0" brushRef="#br0" timeOffset="32352.69">21309 16571 0,'25'-24'0,"-50"48"0,75-73 15,-25-1 1,-25 25 0,24 0-16</inkml:trace>
  <inkml:trace contextRef="#ctx0" brushRef="#br0" timeOffset="32637.1">21731 16323 0,'25'0'16,"0"0"-16,-25 25 31,49 0-31,26 99 32,24 25-17,-25 24 1,-49 1-1,-25-25 1,-25-75-16,0 1 16,-247 49-1,-1-75 1,149-49 0</inkml:trace>
  <inkml:trace contextRef="#ctx0" brushRef="#br0" timeOffset="32953.11">19920 16646 0,'0'0'15,"0"-25"1,-25 50 0,25 74-1,-25 75 1,25 24 0,0 25-1,25-49 1,50-50-1,-1-99 1</inkml:trace>
  <inkml:trace contextRef="#ctx0" brushRef="#br0" timeOffset="33304.06">22053 16026 0,'0'0'15,"25"-25"-15,0 25 16,0 0-16,-25 25 15,0 74 1,-25 0 0,0 0-1,25-74 17,25-50-17,74-24 1,75-75-16</inkml:trace>
  <inkml:trace contextRef="#ctx0" brushRef="#br0" timeOffset="34369.79">23467 15331 0,'25'0'32,"-25"-25"-32,-25 50 78,25 0-78,0 0 15,-24-25 1,24 24 0,24-24-1,1-24 1,0-1-16,0 0 16,-25 0-1,0 0 1,-25 25-1,0 0 1,0 25 0,1-25-1,24 25 1</inkml:trace>
  <inkml:trace contextRef="#ctx0" brushRef="#br0" timeOffset="38703.08">24658 14636 0,'0'-24'31,"0"-1"-16,25 25 17,0-25-32,24 25 15,26 0 1,49 50 0,-25 24-1,-74 75 1,-50 0-1,-99 49 1,74-123 0,26-51-1,-1-24 1,99 0 0,25-24-1,25-1 1,-49-25-1,-1 25 1</inkml:trace>
  <inkml:trace contextRef="#ctx0" brushRef="#br0" timeOffset="38918.99">25551 15058 0,'0'0'15,"25"0"-15,-25-25 0,25 25 32,-25 25-17,0 0 1,-25 25 0</inkml:trace>
  <inkml:trace contextRef="#ctx0" brushRef="#br0" timeOffset="39387.06">26345 14636 0,'0'-49'0,"0"98"0,25-123 15,-50 24-15,25 1 16,-50-26 0,1 50-1,-75 50 1,74 0-16,-24 25 16,-50 49-1,99 25 1,99-124-1,75-25 1,-25 0 0,-49 1-1,-51 24 17,-24 49-17,-24 50 1,-1 50-1,25-25 1,-25-24 0,25-26-1,0-49 1</inkml:trace>
  <inkml:trace contextRef="#ctx0" brushRef="#br0" timeOffset="40271.11">26792 13669 0,'0'0'0,"0"-75"31,24 51-15,1 24-16,74-25 16,50 50-1,0-25 1,-75 24-1,-24 26 1,-25-25 0,0 0-16,-1 148 31,1-49-15,-25-24-1,0 222 1,0-49-1,-25-25 1,1 0 0,-1-49-1,-50-1 1,1 0 0,-25-24-1,0-25 1,24-25-1,50-74 1,1-26-16,-1 26 16,-25 49 15,25-49-31,1 0 16,24-1-1,-50 50 1,0 1-1,1-51 1,49 1 0,-25-25-1,0-1 1,0 26 0,0-50-16,-24 25 15,24 0 1,0-1-1,-24 1 1,-51-25 15,-73 25-15,-26 0 0,-49-25-1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2:12.4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5036 3870 0,'0'0'0,"25"-50"0,-1 26 15,1-51 1,-25 50 15,-25 25-15,-24 50-1,-50 99 1,24-50-16,-49 149 16,99-49-1,125-100 17,98-99-17,0-50 1,-74-74-1,-99-25 1,-74-49 0,-125 49-1,0 99 1,1 50 0,123 25-1</inkml:trace>
  <inkml:trace contextRef="#ctx0" brushRef="#br0" timeOffset="317.52">5631 3820 0,'0'0'0,"50"-49"15,-25 49 1,-1-25-1,1 50 1,25 24-16,-1 75 16,-24 25-1,-25-50 1,-25-74 0,25 0-1,25-149 1,74-99-1,50-1 17,-74 150-32,-1 24 0</inkml:trace>
  <inkml:trace contextRef="#ctx0" brushRef="#br0" timeOffset="1068.15">9327 3126 0,'25'0'0,"-50"0"0,75-25 31,-50 0-15,-25 25 15,25-25-31,-49 25 16,-1 0 0,0 0-16,-24 25 15,-25 0 1,24 25 15,75-26-15,-24 1-1,-1 25 1,25-1 0,25 26-1,-1-1 1,1 50-1,0 50 1,-25 223 0,-25-75-1,0-24 1,-24-50 0,49-74-1,25-50 16,49-99-31,100-25 32,-50-25-32</inkml:trace>
  <inkml:trace contextRef="#ctx0" brushRef="#br0" timeOffset="1684.15">10989 3944 0,'0'-24'16,"0"48"-16,25-73 15,-74 49 32,24 25-31,-74 99 0,24-50-16,50 0 15,-24 50 1,49-49-1,99-50 17,-25-50-17,-24-50 1,-25-24 0,-25-50-1,-25 75 1,-25 24-1,1 26 1,24 48 0</inkml:trace>
  <inkml:trace contextRef="#ctx0" brushRef="#br0" timeOffset="1833.5">11213 4391 0,'49'25'16,"-98"-50"-16,123 75 0,-49-26 15,-25 1-15,0 0 16,-50 0 0</inkml:trace>
  <inkml:trace contextRef="#ctx0" brushRef="#br0" timeOffset="2185.27">11610 3870 0,'49'-25'0,"-98"50"0,173-75 15,-50 50-15,100-24 16,-75-1-1,-74 50 1,-25 24 15,-25 75-31,-25 50 32,1-1-17,49-73-15,-25-26 16,0 75-1,0-124 1,50-25-16</inkml:trace>
  <inkml:trace contextRef="#ctx0" brushRef="#br0" timeOffset="2584.5">12676 3771 0,'0'-50'16,"0"100"-16,0-125 0,0 50 16,0 1-1,-24 48 17,-1 26-17,-74 198 1,49-74-1,25-25 1,75-50 0,-1-74-1,51 0 1,-51-75 0,-24 0-1,-50-49 1,-49 25-1,-25 24 1,-1 50 15,75 0-31</inkml:trace>
  <inkml:trace contextRef="#ctx0" brushRef="#br0" timeOffset="3151.21">13892 4614 0,'0'0'0,"-25"0"31,75 0 0,-25 0-15,24 0-16,-24 0 15,25 0-15,-1 50 16,-24 24 0,-50 1 15,-74 24-15,0 0-1,49-74 1,25-25-16</inkml:trace>
  <inkml:trace contextRef="#ctx0" brushRef="#br0" timeOffset="4284.02">15356 3944 0,'0'0'15,"0"-24"1,0-1-16,-25 74 62,-25 1-62,0 49 16,1 0-16,24-24 16,0-1-1,25 75 1,75-99-1,-26-25-15,51-25 16,-51 0 0,-24-100-1,-50 26 1,-49 24 0,-1 25-1,1 25 1</inkml:trace>
  <inkml:trace contextRef="#ctx0" brushRef="#br0" timeOffset="4450.33">15752 4565 0,'0'0'0,"100"49"31,-76-49-31,-24 25 15,-24 0 1,-1 0 0</inkml:trace>
  <inkml:trace contextRef="#ctx0" brushRef="#br0" timeOffset="4967.59">16497 4217 0,'0'-25'16,"0"50"-16,24-74 0,1 24 16,0-74-1,0 24 1,-25 26-1,-75-1 1,1 50 0,-50 50-1,25 24 1,74 0 0,50 1-1,99 24 1,-50-49-16,75 24 31,-50 1-15,-49-1-16,-50 0 31,-75-49-15,-49-25-1,25-25 1,25-24-1,74-50 1,74-75 0,25 99-1,-24 51 1</inkml:trace>
  <inkml:trace contextRef="#ctx0" brushRef="#br0" timeOffset="5250.58">17166 3920 0,'0'0'0,"0"-25"31,0 50-15,0-1-16,0 1 15,-24 50 1,-1 148 0,-25-74-1,25-25 1,1-50 0,24-49-1</inkml:trace>
  <inkml:trace contextRef="#ctx0" brushRef="#br0" timeOffset="5866.94">17836 3225 0,'25'-25'16,"-50"50"-16,75-75 15,24 26 1,25-1 0,26 50-1,-26-25 1,-74 49-1,-1 26 1,-24 49 0,0 24-1,0-73-15,0 148 16,0-99 0,25 174-1,-50-50 1,1 0-1,-100 25 17,49-174-17,1-24 1,24-75 0,25-25-16</inkml:trace>
  <inkml:trace contextRef="#ctx0" brushRef="#br0" timeOffset="9216.93">3919 8112 0,'0'0'16,"50"-25"-1,-50 75 1,-50 24-1,1 1 1,-1 49-16,-74 74 16,50-24-1,74-100-15</inkml:trace>
  <inkml:trace contextRef="#ctx0" brushRef="#br0" timeOffset="9433.65">4242 8112 0,'0'0'0,"149"-174"31,-174 199-15,0 25 0,-24 49-1,-1 25-15,-74 124 16,25 0-1,74-124 1,25-99-16</inkml:trace>
  <inkml:trace contextRef="#ctx0" brushRef="#br0" timeOffset="9617.41">3746 8658 0,'0'0'0,"-25"0"31,50 0-31,24-25 16,1 25-1,124-74 1,-25-26 0,-100 76-16</inkml:trace>
  <inkml:trace contextRef="#ctx0" brushRef="#br0" timeOffset="10387.12">4490 8608 0,'0'25'31,"25"-25"-31,24 0 16,1-25-16,25-24 15,-26-26 1,-49-24 15,-25 49-31,-24 75 31,-1 50-15,25 49 0,25-25-1,25-50 1,50-73-1,-26-51 1,1 1 0,148-125-1,-148 174 1,24 1-16,-24 24 16,-25 74-1,-25 50 1,0-25-1,0-49 17,24-50-17,76-74 1,24-26 0,-50 26-1,-49 74 1,-25 99-1,0 25 1,50-49 0,98-51-1,26-48 1,-50-76 0,-49-48-1,-51 48 1,-48 75 15,-26 50-31,0 0 16,1 25-16,24 24 15,25 50 1,49 0 0,200-49-1,-1-51 1</inkml:trace>
  <inkml:trace contextRef="#ctx0" brushRef="#br0" timeOffset="10819.56">8931 8112 0,'0'-50'16,"0"100"-16,0-149 0,-50 74 0,-74 0 31,-25 75-15,-25 49 0,100 0-1,99-49 1,74-50-1,50-50 1,24 1 0,-48 24-1,-101 50 1,-24 74 0,-24 124-1,-76 75 1,-73 124-1,98-323 17,75-74-32</inkml:trace>
  <inkml:trace contextRef="#ctx0" brushRef="#br0" timeOffset="11117.27">9154 8658 0,'0'0'0,"25"-50"15,-25 1 1,-50 49 0,25 0-16,0 24 15,-24 175 1,49-50 0,25-75-1,49-49 16,25-75-15,-74-74 0,-25 0-1,-50 0 1,1 99 0,24 25-16</inkml:trace>
  <inkml:trace contextRef="#ctx0" brushRef="#br0" timeOffset="11368.24">10369 8435 0,'0'0'0,"25"-25"0,-50 25 31,1 25-31,-51 49 15,1 100 1,-26 49 15,26-124-31,-75 75 16,50-50 0,49-99-16</inkml:trace>
  <inkml:trace contextRef="#ctx0" brushRef="#br0" timeOffset="11537.35">9948 8583 0,'0'0'0,"0"-74"31,24 49-31,1 25 31,0 25-15</inkml:trace>
  <inkml:trace contextRef="#ctx0" brushRef="#br0" timeOffset="11716.47">10791 9154 0,'0'0'15,"0"50"-15,0 24 16</inkml:trace>
  <inkml:trace contextRef="#ctx0" brushRef="#br0" timeOffset="13850.55">12800 8335 0,'0'0'0,"25"-49"16,-25-26 0,0 50-1,-25 1 1,-74 24 0,-50 74-1,75 0-15,-75 125 16,99 24-1,50-49 1,149-75 15,50-99-15,-100 0-16</inkml:trace>
  <inkml:trace contextRef="#ctx0" brushRef="#br0" timeOffset="14167.5">12974 8583 0,'-25'0'15,"25"25"1,-25 25-16,25 74 16,25-25-1,25-49 1,24-50-1,-49-25 1,0-50 0,-50-24 15,0 0-15,0 25-1,25 24 1,50 50-1,0 0-15</inkml:trace>
  <inkml:trace contextRef="#ctx0" brushRef="#br0" timeOffset="14433.87">13520 8534 0,'25'25'0,"-50"-50"0,74 99 16,-49 25-1,-24 25 1,24-49-1,-25-50 1,50-50 0,24-99 15,26-25-15,-1 25-1,-49 149 1,0 74-1,-1 75 1,-24-100-16</inkml:trace>
  <inkml:trace contextRef="#ctx0" brushRef="#br0" timeOffset="14984.97">14314 8261 0,'0'0'0,"49"-75"32,-24 75-32,-75 25 15,1 74 1,-1 150 0,25 73-1,1-24 1,73-100-1,1-123 1,24-51 0,1-73-1,-75-100 1,-50-74 0,-74 74-1,25 74 1,49 26-16,25-1 15,25 1 1,100-26 0,48 26 15,-24 24-15,-24 0-1,-76 25 1,1 74-1,-50 26 1,1-1 0,24-25-1,24-24-15,-24-25 16,25-25 0</inkml:trace>
  <inkml:trace contextRef="#ctx0" brushRef="#br0" timeOffset="15117.3">14760 8459 0,'0'0'0,"25"-49"0,-25 24 47,0 0-47</inkml:trace>
  <inkml:trace contextRef="#ctx0" brushRef="#br0" timeOffset="15450.97">15207 8534 0,'0'0'0,"49"0"15,-98 0 1,-51 0 0,-24 49-1,75 26 1,24-1-1,75-24 1,49-50 15,25-50-15,-50-49 0,-49-174-1,-50 75 1,-24 49-1,49 124 1,-25 0 0,25 100-16</inkml:trace>
  <inkml:trace contextRef="#ctx0" brushRef="#br0" timeOffset="16368.55">15405 8633 0,'0'0'0,"25"25"0,0-25 16,0-99 15,-1-25-15,-24 24 0,-24 75-1,-26 75 1,0 74-1,26 0 1,24-25 0,74-49-1,-24-50 1,49-74 0,-50-50-1,26-25 1,-50 149-1,-1 74 1,-48 75 0,24 0 15,24-75-15,26-148 15,49-75-16,0 0 1,-74 75 0,0 74-1,-50 99 1,25-49-16,0 74 16,50-50-1,24-74 1,26-74-1,24-50 1,-50-25 0,-49 99 15,-75 100 0,50-1-31,-25 75 16,50-74-1,0 0-15,99-26 16,25-48 0,-25-51-1,-50-74 1,-74 50 0,-24 74 15,-1 50-31,0 0 0,-49 99 15,74 25 1,0-100 15,74 100-15,50-99 0,-50-50-16</inkml:trace>
  <inkml:trace contextRef="#ctx0" brushRef="#br0" timeOffset="17203.57">18878 8484 0,'0'0'0,"25"0"0,-25-25 32,0 50-17,0 0-15,0 25 16,0-1-1,-25 75 1,25-49-16,-25 24 16,0-25-1</inkml:trace>
  <inkml:trace contextRef="#ctx0" brushRef="#br0" timeOffset="17337.48">19002 8211 0,'0'0'0,"25"-124"31</inkml:trace>
  <inkml:trace contextRef="#ctx0" brushRef="#br0" timeOffset="17919.16">19300 8559 0,'0'0'0,"0"24"0,25 1 15,-25 0-15,0 0 16,-25 24 0,-25 1-1,75-75 16,0-24-31,74-100 32,0 25-17,-24 74 1,-51 50 0,1 50-1,-25 74 1,25 25-1,-25-50 1,50-74 0,24-75-1,1-49 1,-1-100 0,-24-74-1,-26 149-15,1-99 16,0 149-1,-25 99 1,-25 99 15,0 74-15,1 50 0,24-49-1,0-125-15,49 50 16,-24-74-1,0-50-15</inkml:trace>
  <inkml:trace contextRef="#ctx0" brushRef="#br0" timeOffset="18068.49">20193 8335 0,'0'0'0,"-25"0"15,25-25 1,149-24 31,-99 24-47</inkml:trace>
  <inkml:trace contextRef="#ctx0" brushRef="#br0" timeOffset="18534.37">20491 8484 0,'0'0'16,"0"-25"15,49 25-31,-24-49 16,74-26 0,-24 1-1,-75 49 1,0 0-1,-25 100 1,0-51 0,25 26-1,-25 49 1,50-24 0,25-50-1,49-75 1,50-49-1,0-1 1,-50 51 0,-25 49-1,-24 49 1,-50 51 0,25-51-1,-25 26-15,0-50 16</inkml:trace>
  <inkml:trace contextRef="#ctx0" brushRef="#br0" timeOffset="18834.49">21731 8236 0,'0'0'0,"0"-25"15,0 50 1,-25 0-1,25 74 1,0-24 0,50-26-1,-25-74 1,-1 25-16,51-99 16,-1 0-1,-49 49 1,0 50-1,-25 25 17,25 25-17,-1-26-15</inkml:trace>
  <inkml:trace contextRef="#ctx0" brushRef="#br0" timeOffset="19350.66">22401 8410 0,'49'-25'16,"-98"50"-16,123-125 15,-49 76 1,-75 24-16,-49 24 16,49 1-1,1 0-15,-1 50 16,75-51 0,74-24-1,25-74 1,-24-1-1,-51 26 17,-24 49-17,0 0 1,-25 74 0,25 75-1,-1-99 1,100-1-1,-74-73 1,0-51 0,-26-74-1,1-99 1,25 0 0,-25 124-1,-25 99 1,-25 100-1,0 74 17,0 173-17,50-123 1,-25-100-16</inkml:trace>
  <inkml:trace contextRef="#ctx0" brushRef="#br0" timeOffset="19953.65">26171 8013 0,'25'-25'16,"-50"50"-16,75-100 0,-25-49 16,-50 25-1,25 74-15,-74 0 16,-26 75-1,-24 49 17,25 75-17,49 24 1,26-24 0,24 0-1,-25 24 1,0-99-16,-25 50 15,26-74 1,-1-50-16,0-1 16,0 1-16</inkml:trace>
  <inkml:trace contextRef="#ctx0" brushRef="#br0" timeOffset="20517.84">25601 8707 0,'0'0'16,"0"-49"-16,0-1 0,49-49 31,1 74-31,24-24 16,150-26 0,-1 1-1,-99 24 1,-74 25-16,-26 0 15,-98 25 1,-50 50 0,-25 49-1,75 25 1,98-24 0,101-51-1,73-49 16,-148-49-15,74-26-16,-25 26 31,-25-1-15,-49 50 0,-50 149-1,-24-25 1,24-50-1,25-49 1,0-75 0,74-49-1,50-74 1,0 48 0,-74 76-1,24 24-15,-49 25 16</inkml:trace>
  <inkml:trace contextRef="#ctx0" brushRef="#br0" timeOffset="21035.67">28305 7889 0,'0'-25'0,"0"50"0,0-75 15,0 25 1,-25 25-16,-49 50 16,-51 74-1,51 25 1,74 0-1,50-50 17,49-25-17,0-49 1,-24-74 0,-51-76-1,-24-73 1,-24 74-16,-51-50 15,50 125 1,-24-51 0,49 76-1,25 24 1,-1 0 0,1 0-1,0 49 16,0 1-31</inkml:trace>
  <inkml:trace contextRef="#ctx0" brushRef="#br0" timeOffset="21250.94">28528 8087 0,'0'0'0,"25"25"0,-50 99 31,0-74-15,0 49 0,25 25-1,25-50 1,25-49 0</inkml:trace>
  <inkml:trace contextRef="#ctx0" brushRef="#br0" timeOffset="21484.31">28900 7442 0,'0'-49'16,"0"98"-16,25-123 0,-25 49 15,0 75 16,-25-1-31,25 26 16,-25 73 0,75-48-1,24-51 1,1-49 0</inkml:trace>
  <inkml:trace contextRef="#ctx0" brushRef="#br0" timeOffset="21752.08">29595 7864 0,'-25'25'16,"50"-50"-16,-50 75 15,0-26-15,0 26 16,-24 24-16,-1 1 15,-74 123 1,-99 75 0,-50 0-1,124-124-15,-99 74 16,99-99 0,124-99-1</inkml:trace>
  <inkml:trace contextRef="#ctx0" brushRef="#br0" timeOffset="22185.33">29396 8807 0,'0'0'16,"50"-50"-16,-25 0 15,-1 1 1,-24 74 15,-24 24-31,-51 26 16,-49 98-1,50-73-15,-1 24 16,75-50 0,75-49-1,24-25 16,0-25-31,-74-74 32,0-75-17,-50-24 1,-25 74 0,-24 49-1,49 50 1,75 1-1,49-1 1,-25 25 0</inkml:trace>
  <inkml:trace contextRef="#ctx0" brushRef="#br0" timeOffset="22418.7">29644 8856 0,'0'0'0,"0"99"16,0-74 0,-24 25-16,24-25 15,-25 49 1,0-24 0,75-25-1,49-50 1,25-25-1,-75 1-15</inkml:trace>
  <inkml:trace contextRef="#ctx0" brushRef="#br0" timeOffset="22667.56">30140 8385 0,'0'0'0,"25"-50"15,0 25-15,-25 50 47,-25 50-31,0 24 0,25-49-1,75-26 1,24-24-1,-49-24-15</inkml:trace>
  <inkml:trace contextRef="#ctx0" brushRef="#br0" timeOffset="23569.68">31207 8211 0,'0'-25'0,"0"50"0,0-74 16,25 49-16,-25-25 15,25 25 1,-50 25 0,0 24-1,25 1-15,-25-1 16,1 100-1,-1-25 1,25-99 0</inkml:trace>
  <inkml:trace contextRef="#ctx0" brushRef="#br0" timeOffset="23720.01">31356 8062 0,'0'0'0,"25"-74"0,-25 49 16,0-24-1,0 24 1</inkml:trace>
  <inkml:trace contextRef="#ctx0" brushRef="#br0" timeOffset="23952.56">31579 8062 0,'0'50'15,"0"-100"-15,-25 150 0,25-76 0,0 26 16,25 24 0,0-24-16,25 25 15,24 24 1,-49 0-1,-149-74 1,49-25 0,-24 25-16,-74-25 15</inkml:trace>
  <inkml:trace contextRef="#ctx0" brushRef="#br0" timeOffset="25118.49">4267 10766 0,'0'0'0,"0"-24"16,25-1 15,-25 0-31,-50 75 47,25 24-47,-99 174 16,25 99-1,49 26 1,100-51-1,74-74 1,74-99 15,-24-50-15,-50-74 0,-74-50-16</inkml:trace>
  <inkml:trace contextRef="#ctx0" brushRef="#br0" timeOffset="25668.2">5383 11436 0,'0'0'15,"0"-25"-15,0 1 0,0-1 16,-25 25 0,-24 0-1,-26 49 1,-24 75 0,25 100-1,74-175 1,74 51-1,-24-100-15,74 0 32,-50-75-17,-24-24 1,-50-25 0,-50-25-1,-24 50 1,24 74-1</inkml:trace>
  <inkml:trace contextRef="#ctx0" brushRef="#br0" timeOffset="25809.15">5805 11808 0,'49'25'16,"-98"-50"-16,123 75 0,-74-25 15,-25-25 1,1 0 0</inkml:trace>
  <inkml:trace contextRef="#ctx0" brushRef="#br0" timeOffset="26138.32">6053 11362 0,'0'0'0,"0"-25"16,0 0-1,25 0 1,24 1-16,125-26 16,0 0-1,-100 26 1,-49 73-1,-25 75 17,-50 50-17,1 24 1,-1-24 0,50-25-1,-25-50 1</inkml:trace>
  <inkml:trace contextRef="#ctx0" brushRef="#br0" timeOffset="26469.22">7020 11436 0,'0'0'0,"25"-49"0,-25-1 0,25 25 15,-25 0 16,-25 25-31,25 50 16,-49 0-16,24 24 16,-50 199-1,75-124 1,50-75 0,24-49-1,-24-25 1,0-50-1,-50-24 1,-50 0 0,-49 49-1,24 25 1</inkml:trace>
  <inkml:trace contextRef="#ctx0" brushRef="#br0" timeOffset="26634.94">7467 11982 0,'0'0'0,"74"74"16,-98 1 0,-51 98-1,-49 1 1</inkml:trace>
  <inkml:trace contextRef="#ctx0" brushRef="#br0" timeOffset="27351.38">8806 11337 0,'0'0'0,"0"-25"31,-24 25-31,-1 0 32,0 25-32,0 0 15,-24 49 1,-1-24-16,-49 99 15,49 0 1,100-50 0,49-25-1,25-74 1,0-49 0,-74-1-1,-50 0 1,-75-24-1,-49 74 17,-25 0-17,75 25 1,49 0-16</inkml:trace>
  <inkml:trace contextRef="#ctx0" brushRef="#br0" timeOffset="27535.19">9154 11908 0,'0'0'0,"149"24"16,-100 1-1,-24 50 1,-50-1 0,-24 75-1,-26 0 1,50-25-1</inkml:trace>
  <inkml:trace contextRef="#ctx0" brushRef="#br0" timeOffset="28018.16">10369 11709 0,'0'0'0,"50"-149"15,-25 100 1,-50-1-16,25 0 16,-25 26-16,-74-1 15,-25 50 1,25 49-1,74 25 1,99-24 15,125-1-15,-26 1 0,-73 24-1,-100-25 1,-100-24-1,-24-25 1,25-25 0,74-100-1,75-24 1,49 25 0,25 0-1,-74 74 1</inkml:trace>
  <inkml:trace contextRef="#ctx0" brushRef="#br0" timeOffset="28268.67">11163 11436 0,'0'0'0,"25"0"16,-25 25 15,25 25-15,-25 74-1,0 49 1,-50-24 0,25-50-1,25-74 1</inkml:trace>
  <inkml:trace contextRef="#ctx0" brushRef="#br0" timeOffset="28651.69">11783 11139 0,'0'0'0,"0"-100"31,0 75-15,25 25-1,25 50 1,24 25 0,25 73-1,-24 1 1,-50 50-1,-25 98 1,-75-73 15,-74-1-15,0-74 0,1-50-1,73-49 1,50-50-1</inkml:trace>
  <inkml:trace contextRef="#ctx0" brushRef="#br0" timeOffset="28816.85">12403 12428 0,'0'0'0,"25"0"15</inkml:trace>
  <inkml:trace contextRef="#ctx0" brushRef="#br0" timeOffset="35635.87">2630 14612 0,'0'0'16,"49"-199"-1,-24 174-15,-25 0 16,-25 50 31,25 25-32,-25 173 1,-24 25 0,-1-49-1,50-75 1</inkml:trace>
  <inkml:trace contextRef="#ctx0" brushRef="#br0" timeOffset="35818.67">2357 14512 0,'0'0'0,"24"-99"15,1 49-15,50-24 16,98-25-1,1 49 1,-75 50 0</inkml:trace>
  <inkml:trace contextRef="#ctx0" brushRef="#br0" timeOffset="36169.61">3076 14661 0,'0'0'0,"25"-25"16,-50 25-16,-49 0 15,-26 75 1,26 24 0,74-25-1,50-49 1,24-50-1,25-24 17,-49-26-17,-50 51 1,25 48 0,-1 51-1,-24-1-15,25 25 16,0-49-1,0-25 1</inkml:trace>
  <inkml:trace contextRef="#ctx0" brushRef="#br0" timeOffset="36368.97">3498 14537 0,'0'0'0,"74"-74"15,-74 49 1,0 50-1,0 74 17,-25 99-17,1 1 1,-1-125-16,25-24 16</inkml:trace>
  <inkml:trace contextRef="#ctx0" brushRef="#br0" timeOffset="36735.29">3994 14612 0,'50'-50'16,"-100"100"-16,124-174 15,-74 99 1,-99 50 0,-25 24-1,25 50 1,74 25-1,75-74 17,98-25-17,1-25 1,0-25 0,-74 0-1,-51 25 1,-24 25-1,-24 49 1,-1 1 0,25 24-1</inkml:trace>
  <inkml:trace contextRef="#ctx0" brushRef="#br0" timeOffset="36864.48">4416 14488 0,'0'0'16,"49"-125"-1,-24 101 1,-25-1 0</inkml:trace>
  <inkml:trace contextRef="#ctx0" brushRef="#br0" timeOffset="37451.66">4540 14835 0,'0'0'0,"24"49"0,-24 26 15,0-50 1,25-50 15,-25 0-31,75-74 16,-1 24-1,-49 51 1,0 73 15,0 26-15,49 24 0,75-50-1,99-98 1,-124-50-1,-99 24 1,-50 50 0,-50 50-1,1 50 1,74-1 0,25 0-1,24-49 1,-24 25-1,-25 24 1,-49 75 15,-100 74-15,25-74 0,0-50-1,25-74 1,24-99-1,75-125 1,99-123 0,100 49-1</inkml:trace>
  <inkml:trace contextRef="#ctx0" brushRef="#br0" timeOffset="38285.67">7120 14686 0,'0'0'15,"49"-25"-15,-24 0 0,0-49 16,-50 49-1,-74 25 17,-50 99-17,99 1 1,75-1 0,99-25-1,0-24 1,-25 24-1,-99 1 1,-24-50-16,-76-1 16,-24 1-1,50-50 1,74-49 0,99-1-1,124 1 1,-24 24-1,-50 1 17,-50-26-17,-49 1 1,-100 49 0,-74 50-1,-50 74 1,174-24-1,50-1 1,49 0 0,-24 26-1,-51 24 1,-24 49 0,-49 1-1,24-25 1,-25-50-1</inkml:trace>
  <inkml:trace contextRef="#ctx0" brushRef="#br0" timeOffset="39302.57">8062 14934 0,'0'0'0,"25"-74"0,-25 49 15,0-50 1,0 51 0,0 48-1,-25 76 1,25 48 0,25-23-1,0-76 1,24-49-1,1-49-15,0-51 32,24-49-17,-49 75 1,0 49 0,-25 75-1,25 49 1,24-25-1,26-49 1,49-25 0,-50-74-1,-49-25 1,-50-1 0,-25 100-1,1 50 1,-1 24-1,50 1 17,0-50-17,50-1 1,49-73 0,0-50-1,25 24 1,-49 75-1,-26 50 1,-24-25-16,-25 74 16,-25-25-1,1-49 1,73-99 15,100-50-15,-25 24-1,-25 51 17,-24 49-17,-51 25 1,1 74 0,0-50-1,-25-24-15,50-25 16,49-74-1,-25-25 1,-24-1 0,-100 125 15,-49 99-15,25 0-1,74-74 1,25-1-1,74-73 1</inkml:trace>
  <inkml:trace contextRef="#ctx0" brushRef="#br0" timeOffset="39802.62">11610 14636 0,'0'0'0,"49"25"31,-24 0-31,0 0 16,0 49-1,-75 50 1,0-74 0,50-75-1,50 0 1,0-24-16,123-100 16,26 0-1,-100 50 1,-25 49-1</inkml:trace>
  <inkml:trace contextRef="#ctx0" brushRef="#br0" timeOffset="40335.8">12304 14686 0,'0'0'0,"-25"50"31,-24-1-16,49 1 1,0-25-16,99-25 16,50-25-1,-75-25 1,-49-49 0,-74 0-1,24 49 1,0 50-1,50 0 17,74 25-17,50 0 1,-25-25 0,-50 0-1,-123 0 1,-51 25-1,51 49 1,49-24 0,74-1-1,50-49 1,-25-25 0,-49-24-1,-50-50 1,-50 24-1,26 50 17,-26 1-17,50-1-15,25 0 16</inkml:trace>
  <inkml:trace contextRef="#ctx0" brushRef="#br0" timeOffset="40552.51">13297 14165 0,'49'-50'16,"-98"100"-16,197-174 15,-123 124 1,-25 50 0,-25 49-1,25 74 1,-24 51 0,-26-1-1,25-25 1,100-73-1,-51-125 1</inkml:trace>
  <inkml:trace contextRef="#ctx0" brushRef="#br0" timeOffset="40736.47">13520 14537 0,'0'0'0,"-50"0"0,25-25 15,-24 1 1,49-1 0,99 0-1,75 0 1,123 0 0</inkml:trace>
  <inkml:trace contextRef="#ctx0" brushRef="#br0" timeOffset="42135.74">15504 14363 0,'0'0'0,"25"-49"16,-25 24 0,-25 25 15,25 50-31,-74 49 16,49 75-1,50-75 1,25-50-1,49-73 17,-74-51-17,-25-49 1,-50 0 0,-24 50-1,74 49-15,-25 25 0</inkml:trace>
  <inkml:trace contextRef="#ctx0" brushRef="#br0" timeOffset="42519.72">16000 14066 0,'0'0'0,"25"-25"15,-50 50 1,1 0-1,-1 49 1,-25 149 0,1 100-1,49-150-15,-25 150 16,0-125 0,75-123-1,49-125 1,50-74-1,-75-74 1,-99-100 0,-74 75-1,-75 124 1,75 74 0,50 0-1,73 25-15</inkml:trace>
  <inkml:trace contextRef="#ctx0" brushRef="#br0" timeOffset="42752.59">17638 14041 0,'0'0'0,"25"-50"15,-25 75 17,0 0-32,0 25 15,-25 123 1,0-98-16,25 123 16,-25-123-1</inkml:trace>
  <inkml:trace contextRef="#ctx0" brushRef="#br0" timeOffset="43369.58">17464 14388 0,'0'0'16,"50"-124"0,24 25-1,25 25 1,50-1-1,-25 26 1,-74 49-16,-25 0 16,-50 99-1,-50 50 1,1 24 0,49-73-1,25-51 1,0-74-1,99-49 17,25-50-17,-24 0 1,-51 99 0,-24 75-1,-25 74 1,25-25-1,25-74 1,49-25 0,25-50-1,-50-99 1,-24 25 0,-50 75-1,-75 73 1,-24 51-1,50 74 17,24-25-17,25-75-15,25 1 16,99-50 0,-25 0-16</inkml:trace>
  <inkml:trace contextRef="#ctx0" brushRef="#br0" timeOffset="44469.51">20863 14289 0,'0'-25'0,"24"25"16,1 0-16,74-25 16,1-49-1,-51 0 1,-49-1-1,-74 50 1,-25 75 15,-25 74-15,49 25 0,75-25-1,25-74 1,74-50-1,0-50 1,-24 0-16,49-74 16,0 25-1,-74 74 1,-26 75 0,-48 24-1,-1 50 1,0-49-1,50-75 17,24-25-17,51-25 1,24-49 0,-50 74-1,-49 50 1,-25 25-1,50 24 1,49-74 0,25-25-1,25-24 1,-75-51 0,-49 26-1,-50 49 1,-49 25-1,-26 75 17,1 49-17,99-50 1,75-74 0,-1 0-1,0-74 1,1-75-1,-26-74 1,-24 49 0,-25 75-1</inkml:trace>
  <inkml:trace contextRef="#ctx0" brushRef="#br0" timeOffset="44952.64">22922 14066 0,'0'0'0,"24"-25"0,1 0 16,-25 0 0,-25 1-1,-24 123 1,-1 74-1,1 51 1,-1 24 0,0-50-1,50-123 1,-24-100 0,24-124-1,49-99 1,75-75-1,25 1 17,-50 123-17,1 125 1,-26 74 0,-49 74-1,-50 100 1,-99 0-1,-25-1 1,99-123-16,1 24 16</inkml:trace>
  <inkml:trace contextRef="#ctx0" brushRef="#br0" timeOffset="45235.59">23616 14041 0,'0'0'0,"75"-74"15,-100 49 17,-25 50-17,-24 24 1,-1 75 0,150-74-1,24-25 1,25-50-1,-50-25 1,-49-74 0,-50 0-1,-24 50 1</inkml:trace>
  <inkml:trace contextRef="#ctx0" brushRef="#br0" timeOffset="45403">24137 13867 0,'0'0'0,"50"0"16,-25 25-1,-25 50 1,-50 24 0,0 0-1,-24 0 1,49-74-16</inkml:trace>
  <inkml:trace contextRef="#ctx0" brushRef="#br0" timeOffset="45519.94">24261 13917 0,'50'-99'16,"-100"198"-16,174-397 15,-124 273 1</inkml:trace>
  <inkml:trace contextRef="#ctx0" brushRef="#br0" timeOffset="46002.45">24484 13967 0,'0'0'0,"0"49"15,-24-24 1,24 0-1,24-25 17,26-25-32,0 0 15,173-124 1,-124 50 0,-74 74-1,-25 50 1,-25 74-1,0 25 17,25 25-17,75-50 1,-1-74 0,25-74-1,-24-51 1,-1-123-1,26-75 1,-51 174-16,1 0 16,-50 149-1,-50 99 1,-49 75 0,-25 24-1</inkml:trace>
  <inkml:trace contextRef="#ctx0" brushRef="#br0" timeOffset="46320.05">25105 14016 0,'0'0'0,"24"-49"0,100-51 31,-24 51-31,123-26 16,0 1-1,-99 49 1,-99 25 0,-50 25-1,-49 74 1,49 25 0,75 50-1,-26-50 1,-24-25-1,-99-49 17,-198-26-17</inkml:trace>
  <inkml:trace contextRef="#ctx0" brushRef="#br0" timeOffset="47035.73">27784 13098 0,'0'0'0,"25"-49"31,-25 24-31,0 50 16,-25 24-16,-74 125 16,-1 99-1,51 49 1,74-49 0,99-99-1,49-75 1,-24-99-1</inkml:trace>
  <inkml:trace contextRef="#ctx0" brushRef="#br0" timeOffset="47320.25">28454 13743 0,'0'0'0,"-50"-49"31,0 24-31,-24 74 16,24 26 0,50-1-1,50 1 1,24-50 0,1-25-1,-26-75 1,-49-24-1,-24-50 17,-26 75-32</inkml:trace>
  <inkml:trace contextRef="#ctx0" brushRef="#br0" timeOffset="47473.47">28900 13991 0,'0'0'16,"50"25"-16,-25 0 0,-25-50 47</inkml:trace>
  <inkml:trace contextRef="#ctx0" brushRef="#br0" timeOffset="47785.81">29322 13421 0,'0'0'0,"25"-50"16,-25 25-1,49-24 1,75-1-1,0 25 1,-74 50 0,-50 74-1,-50 199 1,26-99 0,-1-26-1,0-49 1,25-49-1</inkml:trace>
  <inkml:trace contextRef="#ctx0" brushRef="#br0" timeOffset="48102.62">30364 13446 0,'0'0'16,"-25"-75"-1,0 75 1,0 0-16,-74 99 16,25 75-1,49 0 1,50-25 0,24-100-1,50-24 1,-49-75-1,-25-24 17,-75 0-17,-24-1 1,49 75-16,0-25 0</inkml:trace>
  <inkml:trace contextRef="#ctx0" brushRef="#br0" timeOffset="48269.49">30562 13991 0,'0'0'0,"99"50"15,-99-25-15,0 0 16,-24 24 0,-26 26-1,-24-1 1</inkml:trace>
  <inkml:trace contextRef="#ctx0" brushRef="#br0" timeOffset="49169.37">31703 13371 0,'0'0'0,"-25"-49"16,1 49 15,-26 24-15,0 1-16,-98 124 15,48 49 1,100 1-1,50-75 17,49-50-17,0-49 1,-49-25 0,-50-25-16,25-49 15,-75 0 1,1 24-1,-26 25 1</inkml:trace>
  <inkml:trace contextRef="#ctx0" brushRef="#br0" timeOffset="49407.79">31902 14066 0,'0'0'0,"25"0"16,-1 0 0,-24 25 15,0-1-15,25-24 15,0 0-16</inkml:trace>
  <inkml:trace contextRef="#ctx0" brushRef="#br0" timeOffset="49919.89">32497 13619 0,'0'0'0,"75"-198"15,-75 148 1,-25 1 0,-50 49-1,-49 49 1,25 26-1,99 49 1,74 0 0,26-25-1,-1 0 1,-74-49 0,-50-25-1,-49-1 1,-1 1 15,25-25-15,26-25-1,24 1 1,24-26 0,26-24-1,49-1 1,-24 25-1,-26 26-15,-24-1 16</inkml:trace>
  <inkml:trace contextRef="#ctx0" brushRef="#br0" timeOffset="50273.59">32968 13545 0,'25'-25'0,"-50"50"47,25 24-47,-24 1 15,24 0-15,-25 24 16,0 50-1</inkml:trace>
  <inkml:trace contextRef="#ctx0" brushRef="#br0" timeOffset="50603.2">33291 13098 0,'0'0'16,"25"-74"-16,-25 24 0,0 25 16,25 25-1,-25 25 1,124 199 0,-25-1 15,-25 50-31,-49-50 31,-75 0-15,-49-24-1,-74-1 1,-76-49 0</inkml:trace>
  <inkml:trace contextRef="#ctx0" brushRef="#br0" timeOffset="51954.5">9129 12230 0,'0'-25'16,"0"0"-1,25 1-15,0 24 16,49-75 0,-49 75 15,0-25-16,-50 1 1,-25 24 15,25 24-15,1 1-16,24 0 16,0 49-1,24-24 1,26-25-1,-25-25-15,49-25 16,-74 0 0,25 0-16,-25-24 15,-50 24 1,1 0 0,24 25 15,0 75-16,25-26 1,75-24 0,-1-25-1,0-50 1,-74 26 0,0-26-1,-74 0 1,24 75-1,50 0 1,-24 0 0,24 0-1</inkml:trace>
  <inkml:trace contextRef="#ctx0" brushRef="#br0" timeOffset="54469.92">2381 17142 0,'0'0'16,"0"-25"0,0 0 15,0 50-31,0 25 15,-24 99 1,24-1 0,0-73-1,49-75 1,75-50 0,0-74-1,-74-25 1,-25 50 15,0 74-15,-25 50-16,24 74 15,26 25 1,0-49 0,49-75-1,-50-25 1,1-74-1,-50-25 1,25 0 0,-25 49-1,25 75-15</inkml:trace>
  <inkml:trace contextRef="#ctx0" brushRef="#br0" timeOffset="54720.65">3324 17365 0,'25'0'16,"-50"0"-16,100-25 16,-26-49-1,1-50 1,-50 25 0,-25 49-1,-49 75 1,-1 74-1,26 50 1,49-25 0,99-74-1,0-50-15,174-25 16</inkml:trace>
  <inkml:trace contextRef="#ctx0" brushRef="#br0" timeOffset="55219.58">5507 17092 0,'0'0'0,"99"-198"16,-74 148-1,-25 1 1,0-1-16,-25 50 15,-24 0 1,-50 74 0,74 1-1,50-26 1,49-49 0,25 0-1,0 50 1,-74 99 15,-25 74-15,-49-24-1,-75 49 1,24-199 0,51-49-1,49-149 1,25-74-1,49 25 1,25 74 0,25 49-1,-74 50-15</inkml:trace>
  <inkml:trace contextRef="#ctx0" brushRef="#br0" timeOffset="55636.9">5954 17192 0,'0'24'15,"0"-48"-15,24 48 16,26-48 0,25-26-1,-26-25 1,-24 51 0,0-1-1,-50 74 1,25 51-1,25-1 1,173-49 0,-24-125-1,-25-49 1,-50-50 0,-49-74-1,-26 100 16,1 98-15,-50 100 0,-24 98-1,24 76 1,0-1 0,25-49-1,0-125-15</inkml:trace>
  <inkml:trace contextRef="#ctx0" brushRef="#br0" timeOffset="55820.23">6747 17043 0,'0'0'0,"0"-25"31,25 0 0,25 0-15,99 0 0,-50 1-16</inkml:trace>
  <inkml:trace contextRef="#ctx0" brushRef="#br0" timeOffset="56337.55">9501 16894 0,'0'0'0,"0"-25"0,0 0 46,-25 25-46,25 50 16,-49 99 0,24 49-1,25-49 1</inkml:trace>
  <inkml:trace contextRef="#ctx0" brushRef="#br0" timeOffset="56970.48">9327 17192 0,'25'-25'0,"-50"50"15,50-75-15,-25 25 0,25 0 16,49-24 0,100-75-1,-50 24 1,-74 51 15,-25 49-15,-25 49-1,0 100 1,0 25 0,24 0-1,-24-75 1,25-74-1,0-50 1,49-99 0,-24 49-16,49-49 15,-24 75 1,-51 49 0,1 99-1,25-25 1,74-24 15,25-50-15,0-50-1,-25-74 1,-75-49 0,-49 49-1,-49 99 1,-100 248-1,99 0 1,75-49 0,49-75-1,1-74 1</inkml:trace>
  <inkml:trace contextRef="#ctx0" brushRef="#br0" timeOffset="57521.68">13297 16621 0,'0'0'0,"24"-99"15,-48 74 1,-1 25-1,-99-25 1,-50 124 0,75-49-16,-25 99 15,124-75 1,99-74 0,75-49-1,-1-26 1,-49 1-1,-74 49 1,-50 99 0,0 75-1,-50 99 1,26 25 0,-1 0-1,0-223 1</inkml:trace>
  <inkml:trace contextRef="#ctx0" brushRef="#br0" timeOffset="57819.91">13793 16943 0,'0'0'0,"24"-24"0,-24-26 15,-24 50 16,24 25-31,-50 24 16,0 75 0,50-74-16,25 49 15,25-49 1,49-50 0,-49-74-1,-25-26 1,-25-24 15,-25 75-15</inkml:trace>
  <inkml:trace contextRef="#ctx0" brushRef="#br0" timeOffset="58087.34">14785 16844 0,'0'0'0,"50"-49"15,-50 24 1,-25 25-16,-50 74 16,26 50-1,-26 75 1,-49 74 15,-25-25-15,1-50-1,24-99-15</inkml:trace>
  <inkml:trace contextRef="#ctx0" brushRef="#br0" timeOffset="58288.58">14338 17142 0,'0'0'15,"0"-50"-15,0 25 16,0 1 0,0-1 15,25 50-31,25-1 15</inkml:trace>
  <inkml:trace contextRef="#ctx0" brushRef="#br0" timeOffset="58452.69">14983 17613 0,'0'0'0,"-49"75"31,24-51-15</inkml:trace>
  <inkml:trace contextRef="#ctx0" brushRef="#br0" timeOffset="59320.64">17787 16646 0,'0'0'0,"-25"-75"15,-25 51 1,-74 48 0,0 100-1,0 75 1,74 24 15,50-124-31,75 25 16,24-99-16</inkml:trace>
  <inkml:trace contextRef="#ctx0" brushRef="#br0" timeOffset="59820.7">18084 16993 0,'0'-50'31,"-25"50"-31,1 50 16,-26 24-1,50 26 1,25-1 0,49-74-1,-49-50 1,0-49 15,-25-75-15,25 49-1,24 51 1,1 49 0,0 74-1,-26 50 1,-24-24-1,-24-51 1,48-98 0,51-76-1,24-23 1,0 73 0,-24 50-1,-51 75 1,1 99 15,-25 0-15,-25-75-16</inkml:trace>
  <inkml:trace contextRef="#ctx0" brushRef="#br0" timeOffset="60370.38">19101 16497 0,'0'0'0,"100"-99"32,-100 123-17,0 26-15,-25 124 16,-25 74 0,25 74-1,25-49 1,50-99 15,0-125-15,24-49-1,-49-74 1,-25 0-16,-50-125 16,-49 26-1,0 73 1,49 75-1,25 25 1,25-49 0,100 24-1,48-25 1,1 1 0,-50-1-1,-24 50 1,-75 25 15,0 0-31,0 74 16,0 25-1,0-25 1,0-49 0,25-50-16</inkml:trace>
  <inkml:trace contextRef="#ctx0" brushRef="#br0" timeOffset="60820.63">20218 16795 0,'0'0'0,"-50"0"31,0 0-15,1 24-16,-1 26 15,-24 49 1,49 0-1,50-49 1,49-25 0,-24-25-16,24-75 15,-24-49 1,-25-74 0,-1-25-1,-48 74 16,-1 99-15,0 75 0,25 25-16</inkml:trace>
  <inkml:trace contextRef="#ctx0" brushRef="#br0" timeOffset="61737.69">20242 16993 0,'25'0'16,"-50"0"-16,125-25 15,24-49 1,-25-25 0,-74-50-1,-25 74 1,-75 100 0,-24 74-1,0 75 1,74-25 15,50-75-15,49-74-1,50-25 1,-49-24-16,24-75 16,0 0-1,-49 49 1,-25 75-1,-25 100 1,0 48 0,-25-24-1,25-24 1,25-75 0,49-75-1,0-74 1,51-99 15,-101 198-15,1 25-1,-25 99 1,-25 0 0,50-24-1,25-51 1,49-73-1,-25-26 1,26-49 0,-51 25-1,-49 74 1,-49 125 0,-1 24-1,50-50 1,99-74 15,75-25-15,-25-74-1,-50-50 1,-74 0 0,-75 125-1,-49 48 1,25 100-1,49 25 1,124 50 0,50-150-1,49-49 1,-99 0 0</inkml:trace>
  <inkml:trace contextRef="#ctx0" brushRef="#br0" timeOffset="63004.07">23815 16795 0,'0'0'15,"0"-50"1,0 25-16,0 0 15,0 50 32,0 25-47,-50 99 16,25 24 0,0-123-1</inkml:trace>
  <inkml:trace contextRef="#ctx0" brushRef="#br0" timeOffset="63136.84">23914 16522 0,'0'0'0,"0"-100"31,-25 76-31,25-1 16</inkml:trace>
  <inkml:trace contextRef="#ctx0" brushRef="#br0" timeOffset="63670.98">23964 16919 0,'0'0'0,"-50"99"31,50-74-31,25-25 16,0-75 0,49-74-1,0-24 1,1 98 0,-26 75-1,-24 75 1,-25 49-1,0 0 1,25-25 0,25-99-1,24-50 1,0-49 0,-49 25-16,25-149 15,-25 24 16,0 100-15,-25 74 0,0 75-1,-25 98 1,0 51 0,0 24-1,25-49 1,25-50-1,0-124-15</inkml:trace>
  <inkml:trace contextRef="#ctx0" brushRef="#br0" timeOffset="63820.42">24609 16795 0,'-25'-25'31,"25"0"-31,25 25 16,24-25 0,1 0-16</inkml:trace>
  <inkml:trace contextRef="#ctx0" brushRef="#br0" timeOffset="64527.8">24857 16770 0,'24'0'31,"1"-25"-31,25 0 16,-1-24-16,-24-26 15,0 26 1,-50 49 15,-24 74-15,24 25-1,25 0 1,0-74-16,25 0 16,24-75-1,26 1 1,24-26-1,0 26 1,-49 49 0,-1 99-1,-24 25 1,-25-25 0,25-49-1,25-50 16,-1-99-15,1-50 0,-25 50-1,-1 74 1,1 99 15,-25 1-15,25-26-1,0-24 1,24-50 0,26-49-1,-26-25 1,-24 24 0,0 125 15,0-25-16</inkml:trace>
  <inkml:trace contextRef="#ctx0" brushRef="#br0" timeOffset="65037.96">26345 16770 0,'50'-25'16,"-100"50"-16,100-75 0,-50 25 16,-50-24-1,-24 24 1,-26 50-1,76 24 1,48 1 0,51-50-1,24-25 1,0-49 0,-49 49-1,-25 25 16,-1 25-15,-24 49 0,75 25-1,-1-49 1,1-50 0,24-25-1,-25-198 1,-49-25-1,0 0 1,-25 173 0,-25 175 15,0 98-15,25-24-1,0-25 1,0-125-1</inkml:trace>
  <inkml:trace contextRef="#ctx0" brushRef="#br0" timeOffset="65954.56">29347 16422 0,'0'0'0,"24"-99"31,1 74-31,-25-24 16,0-1-1,0 25 1,-25 1 15,-49-1-15,24 50-1,-24 49 1,24 50 0,50 0-1,0-49-15,25 49 16,0 24-1,-50 1 1,-74 25 0,25-100-1</inkml:trace>
  <inkml:trace contextRef="#ctx0" brushRef="#br0" timeOffset="66704.78">28999 16993 0,'0'0'0,"25"-174"31,-25 150-31,25-1 16,74-25 0,75 1-1,24-1 1,-49 25-1,-124 25 1,-50 0 0,-99 50-1,25 24 1,49 25 0,100-49-1,24-25 16,26-25-15,-51 0-16,1-50 16,-25 1-1,24-1 1,1 25 0,24 25-1,-24 25 1,-50 25-1,25-50 1,-50 49 0,25-74 15,49-49-15,51 0-1,-1 24 16,0 25-15,-24 25 0,-51 50-1,-24 74 1,0-25 0,-24-49-1,24-26 1,24-48-1,51-51 1,-26 26-16,51-100 16,24-25-1</inkml:trace>
  <inkml:trace contextRef="#ctx0" brushRef="#br0" timeOffset="67904.39">31852 16125 0,'0'0'16,"0"-75"-1,0 51 1,-25 24 0,-24 24-1,-51 51 1,1 49 0,25 0-1,74 0 1,99-25-1,75-49 1,-25-25 0,-125-25-16,26-50 15,-50-49 1,-50-50 0,-24-25-1,24 25 16,26 75-15,-1 49 0,99 0 15,1 50-15,-1-25-1,-49 25-15,24 0 16,-24 0-16</inkml:trace>
  <inkml:trace contextRef="#ctx0" brushRef="#br0" timeOffset="68153.73">32224 16497 0,'0'0'0,"25"0"16,-25 25 0,0 0-1,0-1-15,-25 51 16,25-1 0,-25 1-1,25 24 1,25-74-16</inkml:trace>
  <inkml:trace contextRef="#ctx0" brushRef="#br0" timeOffset="68454.07">32844 16323 0,'0'0'0,"0"-25"16,0 1 0,-24 48-1,-51 76 1,-24 98 0,-75 75-1,-24 50 1,-1 24-1,26-74 1,74-100 0,74-148-1</inkml:trace>
  <inkml:trace contextRef="#ctx0" brushRef="#br0" timeOffset="68939.08">32844 17564 0,'0'0'0,"75"-100"16,-50 76 0,-25-1-1,-75 50 1,-49 49-1,0 25 1,75-24-16,-26 49 16,50-50-1,75-49 1,49-25 0,0-25-1,-24-49 16,-50-75-15,-50-25 0,-25 25-1,-24 75 1,24 24 0,50 26-1,75-1 1,24-25-1,-25 50 1,-49-25 0</inkml:trace>
  <inkml:trace contextRef="#ctx0" brushRef="#br0" timeOffset="69222.38">32944 17688 0,'0'0'0,"24"24"16,-24 1 0,0 25-1,-24 0 1,-1-1-1,25-24 1,74-25 0,25 0-1,1-50 1</inkml:trace>
  <inkml:trace contextRef="#ctx0" brushRef="#br0" timeOffset="69704.41">33539 16894 0,'0'0'0,"0"-25"16,0 0-16,-25 50 47,25 25-47,0-26 16,0 1 15,25-25-31,-25-25 15,-25-74 1,-24 50 0,-1 49-1</inkml:trace>
  <inkml:trace contextRef="#ctx0" brushRef="#br0" timeOffset="72521.64">33737 17192 0,'0'0'15,"0"-50"1,0 25-16,0 0 16,0 0-1,-49-24 1,24 49-1,-74-50 1,0 50 0,74 0-1,0 0 1,124 0 0,25 25-1,-74-25 1,-50-25-1,-25 0 1,-49 25 0,24 25-1,149 25 1,25-50 0,-25 25-1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3:27.0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3647 2307 0,'0'0'16,"-25"-50"-16,25 26 15,-50-1 1,25 0-1,-24 25 1,-26 50 0,1 99-1,0 24 1,24-49 0,50-99-1,50-25 1,24-74-1,25-50 1,-24 0 0,-51-1-1,1 101 1,-25 24 0,50 99-1,-1 25 1,1-25-1,0-74 1,-1-75 0,1-49 15,49-50-31,50 50 31,-25 49-15,-25 50-1,-24 100 1,-51-1 0,-24 25-1,-49-50 1,-50-24 0,-25-75-1,99 0 1</inkml:trace>
  <inkml:trace contextRef="#ctx0" brushRef="#br0" timeOffset="748.26">7889 1910 0,'0'0'16,"0"-49"15,-50 73 0,25 26-15,-24 24-16,-26 50 15,-49 149 1,50 50 0,74-1-1,99-98 1,124-51 0,25-98-1,-49-75 1</inkml:trace>
  <inkml:trace contextRef="#ctx0" brushRef="#br0" timeOffset="2331.19">8583 2481 0,'0'-25'0,"0"0"16,-25 50 46,-24 25-46,24-1-16,-25 26 15,26-1-15,-1 0 16,25 1 0,25-1-1,74-49 1,25-50 0,0-99-1,-99 0 1,-50 25-1,-25 0 1,-24 49 0,24 25-1</inkml:trace>
  <inkml:trace contextRef="#ctx0" brushRef="#br0" timeOffset="2498.23">9228 2803 0,'0'0'0,"50"50"15,-75-1 1,0-24 0,25 0-1</inkml:trace>
  <inkml:trace contextRef="#ctx0" brushRef="#br0" timeOffset="2981.98">9600 2605 0,'0'0'0,"25"-75"16,-25 51-1,25-51 1,25 1 0,-50 24-1,-50 50 1,-49 0 0,-1 50-1,76 24 1,73-24-1,50-1 1,26 26 0,-51-1-1,-49 100 1,-100-75 0,1-49 15,-1-50-16,51-50 1,24-99 0,24 25-1,26 50 1,-25 24 0,49 50-1</inkml:trace>
  <inkml:trace contextRef="#ctx0" brushRef="#br0" timeOffset="3364.66">10047 2307 0,'0'0'0,"0"-25"15,0 0 1,-25 25-1,0 0 1,25 25 0,50-25-1,123 25 1,51-50 0,-125 25-16,25-25 15,-74 1 1,-50 48 31,-25 1-32,25 0-15,-50 0 16,25 49 0,1-24-1</inkml:trace>
  <inkml:trace contextRef="#ctx0" brushRef="#br0" timeOffset="3681.87">11114 2803 0,'0'0'15,"24"0"32,1 25-31,0-25 0,-25 25-16,25 24 15,0-24 1,-25 25-16,-25 74 15,-74 25 1,-50-50 0,74-74-16</inkml:trace>
  <inkml:trace contextRef="#ctx0" brushRef="#br0" timeOffset="4214.85">12528 2332 0,'0'0'0,"-25"-25"16,25 0-16,-25 25 16,25-25-1,25 1 1,49-1-1,-24 50-15,49 24 16,-74 75 0,-50 50-1,-74 0 1,24-75 0,51-74 15,-1-1-16,74-24 1,75-24 0,25-1-1,-50 0 1,-24 0-16</inkml:trace>
  <inkml:trace contextRef="#ctx0" brushRef="#br0" timeOffset="4344.64">13247 2977 0,'0'50'0,"0"-100"0,0 124 16,0-49-1,25-25 17</inkml:trace>
  <inkml:trace contextRef="#ctx0" brushRef="#br0" timeOffset="4698.97">13917 2307 0,'0'0'0,"0"-50"16,-25 26-1,0 73 1,-25 51-1,26 48 1,48 1 0,26-25-1,25-74 1,-1-25 0,-24-50-1,-50 0 1,0-49-1,-75 24 1,-24 0 0,24 50-1</inkml:trace>
  <inkml:trace contextRef="#ctx0" brushRef="#br0" timeOffset="4899.82">14338 2382 0,'0'0'0,"50"-50"31,-50 75-15,0 49 0,25 100-1,-25-25 16,-25-25-31</inkml:trace>
  <inkml:trace contextRef="#ctx0" brushRef="#br0" timeOffset="5232.14">14909 1786 0,'0'0'0,"25"-49"31,-25 24-31,25 25 16,-1 25-16,76 99 16,24 49 15,-50 50-16,-49 1 1,-100-1 0,-98-49-1,24-50 1,99-99 0</inkml:trace>
  <inkml:trace contextRef="#ctx0" brushRef="#br0" timeOffset="5585.51">15802 2654 0,'0'25'62,"0"0"-46,0 0-1,0-50 48,0 0-48,-25 50 32,0 0-31,25 0 0</inkml:trace>
  <inkml:trace contextRef="#ctx0" brushRef="#br0" timeOffset="6015.87">16348 2679 0,'0'0'0,"25"-74"31,-25 49-31,0 50 32,-25 24-17,0 125 1,-25 25 0,50-1-1,-24-99 1,24-74-16</inkml:trace>
  <inkml:trace contextRef="#ctx0" brushRef="#br0" timeOffset="6215.78">17042 2778 0,'0'0'0,"25"-24"0,-25-1 31,-49 0-16,24 124 1,0 75 0,0 0-1,-24-1 1,-26-49-16</inkml:trace>
  <inkml:trace contextRef="#ctx0" brushRef="#br0" timeOffset="6465.66">16174 3076 0,'0'0'0,"-49"-49"15,73 24 1,51 25-1,198-25 1,124 50 0,-199-25-16,174 0 15,-99-25 1,-223 25-16</inkml:trace>
  <inkml:trace contextRef="#ctx0" brushRef="#br0" timeOffset="6681.91">16025 3448 0,'0'0'0,"-124"0"32,124 25-32,75-25 15,49 0 1,198-25-1,50 25 1,0-25 0,-24 1-1</inkml:trace>
  <inkml:trace contextRef="#ctx0" brushRef="#br0" timeOffset="6824.83">18308 3547 0,'0'25'16,"0"-50"15,49 25-15</inkml:trace>
  <inkml:trace contextRef="#ctx0" brushRef="#br0" timeOffset="22599.74">2754 6723 0,'0'0'0,"49"-25"31,-49 0 0,-49 50-15,24 25-16,-50 24 16,-123 124-1,24-24 1,75-75 0</inkml:trace>
  <inkml:trace contextRef="#ctx0" brushRef="#br0" timeOffset="22816.02">2282 6822 0,'0'0'0,"75"-198"15,-26 98 1,-24 100 0,-25 50-1,25 148 1,25 26-1,-26-1 1,26-25 0,-25-173-1</inkml:trace>
  <inkml:trace contextRef="#ctx0" brushRef="#br0" timeOffset="22999.48">2109 7045 0,'0'0'0,"-25"-25"16,0 25 0,0-24-1,50 24 1,149 0 0,123-25-1,1 0 1</inkml:trace>
  <inkml:trace contextRef="#ctx0" brushRef="#br0" timeOffset="24166.96">6078 6996 0,'0'0'0,"25"0"47,-50 24-15,25 26-17,-75 149 1,-24 24-1,25-50 1,74-98-16</inkml:trace>
  <inkml:trace contextRef="#ctx0" brushRef="#br0" timeOffset="24382.9">5755 6946 0,'0'0'0,"0"-25"16,25 0 0,25-24-1,123-26 1,100 1 0,-50 24 15,-148 50-31</inkml:trace>
  <inkml:trace contextRef="#ctx0" brushRef="#br0" timeOffset="24783.45">6375 7368 0,'25'25'15,"0"-25"-15,0 0 16,24 0 0,75-50-1,0-24 1,-49 24-16,-1-24 31,-49 24-15,-99 100 15,-26 24-15,26 75-1,49-25 1,50-50 0,49-24-1,51-50 1,23-50-1,-24-49 1</inkml:trace>
  <inkml:trace contextRef="#ctx0" brushRef="#br0" timeOffset="25049.66">7442 7169 0,'0'0'15,"-25"-49"1,-24 49-1,-26 25 1,50 74 0,25 0-1,75-25 1,-1 1 0,-49-50-1,-50-1-15,-24 1 16,-75 0-1,24-50 1,76 0 0</inkml:trace>
  <inkml:trace contextRef="#ctx0" brushRef="#br0" timeOffset="25349.65">8013 7020 0,'0'0'16,"24"-49"0,-24 74 15,-24 24-31,-1 1 15,0 124 1,0 24 0,50-24-1,49-100 1,-24-74 0</inkml:trace>
  <inkml:trace contextRef="#ctx0" brushRef="#br0" timeOffset="25616.87">8062 7417 0,'0'0'0,"-74"-24"16,-1 24-1,249-75 17,-75 50-17,100 1 1,-100 24-1,-99 24 1,-50 51 0,1 24-1,24 0 1,25-49 0,-25-1-1</inkml:trace>
  <inkml:trace contextRef="#ctx0" brushRef="#br0" timeOffset="26333.63">8633 7467 0,'0'0'16,"-25"99"0,25-74-16,-25-25 31,50-99-16,99 0 1,-25 24 0,-49 50-1,-25 50 1,0 74 0,24 1-1,1-51-15,74-24 16,0-50-1,25-49 1,-75-50 0,-74 74-1,-74 50 1,-26 50 15,76 49-15,48-25-1,26 1 1,-25-1 0,-25 50-1,-25-49-15,-49 74 16,-26 49 0,1-49-1,0-75 1,0-74-1,74-74 1,25-199 0,124-74-1,99 49 1</inkml:trace>
  <inkml:trace contextRef="#ctx0" brushRef="#br0" timeOffset="26733.92">11585 6896 0,'25'0'16,"-25"50"0,-25 24-16,0 26 15,0-1-15,-24 0 16,-1 100 0,0-75-1</inkml:trace>
  <inkml:trace contextRef="#ctx0" brushRef="#br0" timeOffset="26916.53">12031 6896 0,'0'0'16,"50"-74"0,-75 74-16,-74 99 31,-25 100-16,25-1 1,49-24-16</inkml:trace>
  <inkml:trace contextRef="#ctx0" brushRef="#br0" timeOffset="27083.36">11560 7467 0,'0'-50'0,"0"100"0,-25-149 16,25 74 15,50 0-31,99-24 16,24-1-1,-98 25 1</inkml:trace>
  <inkml:trace contextRef="#ctx0" brushRef="#br0" timeOffset="27600.42">12155 7120 0,'25'0'16,"-50"0"-16,50 49 15,-25 26 1,0-1 0,0-24-1,25-50-15,74 25 16,25-25 0,0-50-1,0-24 1,-49-1-1,-75 50 1,0 1 0,0-1-1,0 50 48,25-1-48,-25 26 1,24 24 0,-24 50-1,-24-24 1,24-26 0,0-24-1,-25-1 1,25 1-1,-50 0 1,25-1 0,1 1-1,-1-25 1,50-1 0</inkml:trace>
  <inkml:trace contextRef="#ctx0" brushRef="#br0" timeOffset="28233.57">13172 7269 0,'0'0'16,"25"-25"-1,-25 0 1,0 50-1,0 24 1,-25 26 0,25 98-1,-24 26 1,-1-25 0,0-75-1,25-50-15,-25-73 31,25-100-15,50-100 0,24-24-1,1 50 1,24 49 0,-25 99 15,-24 25-16,24 75 1,-74 49 0,-24 25-1,-26-49-15,0-1 16,50-49 0</inkml:trace>
  <inkml:trace contextRef="#ctx0" brushRef="#br0" timeOffset="28500.27">13917 7145 0,'0'0'0,"25"0"15,-50 0-15,-75 24 16,1 51 15,74 24-15,25-49-16,50-1 15,74-24 1,-25-25 0,-49-74-1,-50-26 1,-50-24 0,-24 50-1,49 24 1</inkml:trace>
  <inkml:trace contextRef="#ctx0" brushRef="#br0" timeOffset="28700.61">14289 6971 0,'49'-25'0,"-98"50"0,148-75 32,-99 75-1,0 74-16,-25 25 1,25 50 0,-49-25-1,24-100-15</inkml:trace>
  <inkml:trace contextRef="#ctx0" brushRef="#br0" timeOffset="29135.78">14214 7343 0,'25'-50'0,"-50"100"0,50-149 16,0 49-16,25-49 16,74 24-1,0-24 17,-25 74-17,-74 25 1,-50 100-1,-50 24 1,51 0 0,-1-25-1,0-25 1,50-98 15,24-26-31,26-49 16,24 24-1,-74 51 1,-25 48 0,0 51-1,0 49 1,0-50 15,25-49-15,24-25-16</inkml:trace>
  <inkml:trace contextRef="#ctx0" brushRef="#br0" timeOffset="29516.53">15058 7318 0,'0'-25'15,"0"50"-15,49-99 16,1 24 0,49-24-1,-24 49 1,-75 99 15,-50 1-15,50-1-1,50-49 1,-1-25 15,51-50-15,-51 1-16,50-26 15,1 26 1,-51 24 0,-24 75-1,-25 24 1,-50 0 0,1-24-1,24-50 1</inkml:trace>
  <inkml:trace contextRef="#ctx0" brushRef="#br0" timeOffset="30483.59">16100 7169 0,'0'-24'16,"25"24"-1,-25-25 1,0 50 31,0-1-16,0 1-31,-25 0 16,25 0-1,0 24 1,25-49 0,49 0-1,0-24 1,26-26 15,-1 0-15,-50 26-16,26-1 15,-26 50 1,-24 24 0,-25 26-1,-99-1 1,-25-24 0,25-26-1</inkml:trace>
  <inkml:trace contextRef="#ctx0" brushRef="#br0" timeOffset="30650.16">16323 6748 0,'0'0'0,"0"-50"15,-25 25 1,0 25-1</inkml:trace>
  <inkml:trace contextRef="#ctx0" brushRef="#br0" timeOffset="35384.58">19573 6996 0,'0'0'0,"24"-75"31,-24 50-15,0 1-1,-24-1 1,-26 0-1,-24 25 1,-75 74 0,74 1-16,-49 74 15,100-50 1,98-74 0,100-50-1,-26-74 1,-48-1-1,-51 26 1,-24 74 0,-25 50-1,0 74 1,0 0 15,25-50-15,-25-49-16,25-25 0</inkml:trace>
  <inkml:trace contextRef="#ctx0" brushRef="#br0" timeOffset="35768.61">19970 6574 0,'49'-99'16,"-98"198"-16,123-273 16,-74 224-1,0 24 1,-50 125-1,26-100 1,24-25-16,-25 1 0,25-26 16,0-24-16,0 0 31,99-75-15,25 1-1,0 24 1,-25 50-1,-74 74 1,-50 0 0,-24-24-1,-100-26 1,74-73 0,51-26-1,24 0-15,24 1 16,1-1-16,50 0 15</inkml:trace>
  <inkml:trace contextRef="#ctx0" brushRef="#br0" timeOffset="36069.5">20788 6896 0,'50'0'16,"-100"0"-16,125 0 16,-75-24-1,-25 48 1,-25 1-1,-49 74 1,74 1 0,25-51-1,25-24-15,49-25 16,26-25 0,-51-74-1,-24 0 1,-75-25-1,1 99 1,-26 0 0,75 50-1</inkml:trace>
  <inkml:trace contextRef="#ctx0" brushRef="#br0" timeOffset="36602.44">21061 6872 0,'50'-25'0,"-100"50"16,125-50-16,-75 50 31,-25 24-15,25 1 0,25-25-1,24-25 1,26-50-1,-1-24 1,-49 24 15,0 50-15,-25 25 0,0 0-16,24 74 15,76 0 1,24-24-1,25-51 1,-25-24 0,-75-99-1,1-124 1,-1-25 0,-24 49-1,-25 174 1,-25 25-1,1 149 1,-1 75 0,0 48 15,0-147-15,0-76-16</inkml:trace>
  <inkml:trace contextRef="#ctx0" brushRef="#br0" timeOffset="36785.5">21830 6723 0,'0'-50'15,"0"100"-15,0-125 0,0 51 16,0-1 0,25 25-1,25 0-15,98 0 16,1 25 15,-74-25-31</inkml:trace>
  <inkml:trace contextRef="#ctx0" brushRef="#br0" timeOffset="37418.18">25253 6500 0,'25'-25'0,"-50"50"0,75-50 32,-50 74-17,-25 1 1,0 24-16,1 100 15,-26 24 1,25-123-16</inkml:trace>
  <inkml:trace contextRef="#ctx0" brushRef="#br0" timeOffset="38018.41">25030 6971 0,'0'-50'15,"0"100"-15,0-125 0,0 51 16,50-1-16,-25 0 16,49-25-16,100-24 15,-1-25 17,-73 24-17,-76 51 1,-24 48-1,-24 100 1,-51 50 0,26-25-1,24-50 1,25-99 15,149-174-15,-25 50-1,-50 75 1,-49 98 0,0 51-1,-1 24 17,51-75-17,24-49 1,25-74-1,-49-50 1,-51 0 0,-24 99-16,-24 25 15,-1 50 1,-25-1-16,-24 100 16,74 0-1,74-75 1,1-49-1</inkml:trace>
  <inkml:trace contextRef="#ctx0" brushRef="#br0" timeOffset="38285.68">27908 6648 0,'25'-24'16,"-50"48"-16,74-73 15,-73 49 1,-1 25 0,-25 99-1,1 24 1,49-24 0,24-49-1,51-50 1,49-25-1,-75-25 1,1-25-16</inkml:trace>
  <inkml:trace contextRef="#ctx0" brushRef="#br0" timeOffset="38467.99">28007 6524 0,'0'0'0,"-50"-24"16,26-26-1,-1 25 1,74-25 0,75 1-1,1 24 1,-51 25-16</inkml:trace>
  <inkml:trace contextRef="#ctx0" brushRef="#br0" timeOffset="38618.57">27833 6896 0,'0'0'15,"75"-49"17,-26 24-32,51 0 15,123-49 1</inkml:trace>
  <inkml:trace contextRef="#ctx0" brushRef="#br0" timeOffset="38885.03">28503 6648 0,'0'0'0,"-124"0"15,-74 25 1,123 25 0,249-1 30,-124-49-46,49 50 16,-74 74 0,-50 50-1,0 24 17,-25-24-17,26-50 1,24-99-16</inkml:trace>
  <inkml:trace contextRef="#ctx0" brushRef="#br0" timeOffset="40269.46">28826 6797 0,'0'-49'15,"0"98"-15,0-123 0,0 49 16,0 0-1,-25 75 1,25-1-16,-25 51 16,25-1-1,25-74 17,0-25-32,49-25 15,-24 0 1,-25-25-16,49-24 15,-49 49 1,-25 50 0,25 25-1,-1-1 1,51-24 0,-1-25-1,-24-50 1,-25-24-1,-75 24 17,25 26-32,0 48 0,-49 26 31,74-25-15,74 0-1,26-50 1,-26 0-1,-49-25 1,0 50 0,-25 25-1,0 25 1,24-1 0,1 1-1,25-50 1,0 0-1,-26-74 1,26-174 15,-25 24-15,0 75 0,-25 125-1,-25 73 1,-25 100-1,25 25 1,1-1 0,73-49-1,1-74 1,49-75 0,0-49-1,-49-25-15,-1 24 16,1 1-16,-25-25 31,0 99-15,-50 74-16,0 50 15,25-74 17,50 24-17,-1-74 1,75-74-1,50-249 1,-124 149 0,-26 125-1,-48 74 1,-51 198 0,50-25-1,1-123 1,48-50-1,26-1 1,49-73 15,-24-50-15,-26 74 0,-24 0-1,-25 75-15,25 24 16,-25 0-1,25 1-15,24 74 16,-49 24 0,25 26-1,-75 24 1,-74-49 0,25-75-1,0-99 1,74-50-1</inkml:trace>
  <inkml:trace contextRef="#ctx0" brushRef="#br0" timeOffset="40400.92">31009 6599 0,'25'-50'0,"-50"100"0,50-149 15,-1 49 1,-24 25-16,25-49 15,-25 49-15</inkml:trace>
  <inkml:trace contextRef="#ctx0" brushRef="#br0" timeOffset="40552.73">30463 6202 0,'-25'0'0,"50"0"0,-75 0 0,26 0 15,24-25 1,-25 25 0</inkml:trace>
  <inkml:trace contextRef="#ctx0" brushRef="#br0" timeOffset="42034.43">4192 9749 0,'0'0'16,"25"-74"-1,-25 24-15,-25 25 16,1 25 15,24 25-15,-50 25 0,0 124-1,1 49 1,24-50-1,75-73 1,49-100 0,-25-50-1,1-74 1,-75 50-16,0-100 16,-75 25-1,1 75 1,49 49-1,0 25 1</inkml:trace>
  <inkml:trace contextRef="#ctx0" brushRef="#br0" timeOffset="42484.33">4887 9526 0,'0'0'0,"174"-25"31,-174 50-31,24 25 16,-48 74-1,-26 124 1,25 49 0,0-48-1,1-76 1,48-74-1,-24-49 1,50-50 0,0-74-1,-26-26 17,-24-123-17,-24 99-15,-76-124 16,1 50-1,25 98 1,49 75 0,25 1-1,50-1 1,74 25 0,-50 25-16</inkml:trace>
  <inkml:trace contextRef="#ctx0" brushRef="#br0" timeOffset="43368.95">7343 9675 0,'0'0'16,"25"-124"-1,-25 99 17,-25 50-17,0 24-15,0 150 32,0 49-17,1-124-15,-1-25 0</inkml:trace>
  <inkml:trace contextRef="#ctx0" brushRef="#br0" timeOffset="43884.75">6971 10047 0,'0'0'16,"49"-50"-1,-24 50-15,25 0 16,123-49 0,-73 24-16,73-25 31,-73 26-15,-76 24-1,-48 99 1,-26 50-1,25-25 1,25-75 0,25-24-1,25-75 1,24-49 0,0-25-1,1 0 1,-50 124-1,-25 50 1,0 74 0,24-50-1,26-24 17,-25-50-17,49-50 1,-24-24-16</inkml:trace>
  <inkml:trace contextRef="#ctx0" brushRef="#br0" timeOffset="44268.87">8310 9923 0,'25'0'16,"0"-25"-1,-25 0 1,-25 50 15,0 0-15,1 25-16,-26 49 31,25-74-31,25 24 16,50-24-1,74 0 1,-50-50-1,1-25 1,-51 1 0,-48-50-1,-26 24 1,0 26 0,26 49-1</inkml:trace>
  <inkml:trace contextRef="#ctx0" brushRef="#br0" timeOffset="44457.34">8881 9849 0,'25'-25'16,"-50"50"-16,75-50 0,-75 25 46,-25 25-30,25-1 0,25 1 15,0 0-31</inkml:trace>
  <inkml:trace contextRef="#ctx0" brushRef="#br0" timeOffset="51001.75">10717 9774 0,'-25'0'15,"25"-25"63,0 50-31,0 0 766,0-50-813,0 50 687,-25-25-577,25 25 1937,0 0-2047,0-1 15,0 26-15,0 49 16,25 0-1,0-24 1,-1-26 0,-24-24 15,25-25 0,-25-25-15,50-123-1,24-76 1,1 1 0,-26 74-1,-24 75 1,-25 49 0,0 75-1,25-1 1</inkml:trace>
  <inkml:trace contextRef="#ctx0" brushRef="#br0" timeOffset="53168.74">11486 9898 0,'-25'0'0,"25"-25"31,25 25-15,-25-24 0,0-1 15,0 0 16,0 0-32,0 0-15,0 0 32,-25 25-17,0 0 1,-25 25 0,-49 75-1,0 24 1,49 24-1,26-73 1,73-50 0,26-50-1,24-50 1,-25-24 0,1-25-1,-51 50 1,1 74-1,-25 49 1,0 51 0,50-1 15,-1-50-15,26-24-1,-1-50 1,26-24-1,-26-26 1,-24-49 0,-26-25-1,-24 125-15,0-26 16,0 25 15,-24 25-15,24 25-1,24 0 1,26 49 0,-25 50 15,-25-24-15,25-1-1,-1-25 1,51-49-1,-50-25-15,49-25 16,-24-24 0</inkml:trace>
  <inkml:trace contextRef="#ctx0" brushRef="#br0" timeOffset="53351.68">12627 9774 0,'0'0'15,"0"-25"1,-25 50 15,25 0-31,0 49 16,0 26-1,0-51 17,0-24-32</inkml:trace>
  <inkml:trace contextRef="#ctx0" brushRef="#br0" timeOffset="53452.28">12652 9576 0,'0'0'0,"0"-25"0,0 0 16</inkml:trace>
  <inkml:trace contextRef="#ctx0" brushRef="#br0" timeOffset="53818.25">13172 9774 0,'0'-25'0,"-24"25"16,-1 0-16,-25 0 15,-74 25 1,50 50-1,49-26 1,50 1 0,74-50-1,50-99 1,-75 24 0,-49 50-1,0 25 1,-25 50-1,-50 74 1,25 25 0,1-100-1</inkml:trace>
  <inkml:trace contextRef="#ctx0" brushRef="#br0" timeOffset="54184.78">13445 9849 0,'0'0'0,"25"-25"16,25 0 0,-25 0-1,-25 50-15,-25 74 16,0 0 0,25-24-1,-25-50 1,75-50-1,49-74 1,25-25 0,-25 74 15,-49 25-15,-50 75-1,-25 74 1,0 49-1,25-148 1,75-50 0,-26 1-16</inkml:trace>
  <inkml:trace contextRef="#ctx0" brushRef="#br0" timeOffset="54402.03">14190 9849 0,'0'0'0,"74"-75"15,-49 50 1,-25 0-1,-25 50 1,-25 25 15,1 49-15,49 25 0,25-49-1,24-51 1,50 1-1,-49-25-15</inkml:trace>
  <inkml:trace contextRef="#ctx0" brushRef="#br0" timeOffset="54785.44">14636 10047 0,'0'0'16,"50"-25"0,-1 0-1,51-24 1,24-50-1,-50-1 1,-124 150 15,26-25-15,24 24 0,-25 75-1,25-49 1,25-50-1,49-25 1,25-25 0,-24-25-16,-26 25 15,1 1-15,-25-1 16,0 25 0,-75 25-1,-25 24 1,-24-24 15,74 0-31</inkml:trace>
  <inkml:trace contextRef="#ctx0" brushRef="#br0" timeOffset="55119.72">15827 9625 0,'0'0'0,"25"0"16,-75 0 0,0 25-16,26 0 15,-1 24 1,25 26 0,49-75-1,26 0 1,-1-50 15,-49 1-15,-25-26-1,0 26 1,-50 49 0,26 24-1,24 1-15</inkml:trace>
  <inkml:trace contextRef="#ctx0" brushRef="#br0" timeOffset="55354.42">15827 10047 0,'0'0'15,"0"25"-15,0 49 16,-50 1 0,50-51-1,50 1 1,-25-25-1,24-25-15,50 1 16,-49-51 0,-50-49 15,-50 99-15,-74 25-1</inkml:trace>
  <inkml:trace contextRef="#ctx0" brushRef="#br0" timeOffset="56185.16">4639 11114 0,'0'0'0,"-25"25"16,-25 24-1,50-24 1,100-25 0,73 25-1,125-25 1,99-25 0,174 0-1,123 0 1,125 1-1,-373 24 1,50 0-16,521 24 31,-496-24-31,0 0 16,496 25 0,373 0-1,-721 25 1,-247-26-1,-199 1 1,-198-25 0,-74 0-1</inkml:trace>
  <inkml:trace contextRef="#ctx0" brushRef="#br0" timeOffset="57319.85">6003 8484 0,'-25'0'16,"50"0"-16,-50-25 0,25 1 15,50 48 1,0-24-1,123 0 1,100 0 0,50 0-1,-100 0-15,248 25 16,100-25 0,49 25-1,50 0 1,0 24 15,-1 1-31,-24 0 16,0-26 15,-24 26-15,-324-50-16,26 25 15,-26-25-15,26 25 16,322-25-1,298 24 1,-274 1 0,1 0-1,0-25 1,25 25 0,-1 0-1,1-1 1,24 1-1,100 0 17,24 0-17,472 25 1,-893-50 0,892 49-1,-421-24 1,50 0-1,-75 0 1,-49-25 0,-75 0-1,0 24 1,-49-24 0,-50 25-1,-74 0 1,-75 0-1,124 74 17,-471-74-17,-25-25-15,-25 25 0</inkml:trace>
  <inkml:trace contextRef="#ctx0" brushRef="#br0" timeOffset="57435.51">32993 9551 0,'0'0'0</inkml:trace>
  <inkml:trace contextRef="#ctx0" brushRef="#br0" timeOffset="80753.44">5085 12825 0,'25'0'15,"-25"-24"32,0 73 0,0-24-31,-25 25-16,25-1 15,0 1-15,-24 74 16,-1-50 0,0 1-1,25-26 1</inkml:trace>
  <inkml:trace contextRef="#ctx0" brushRef="#br0" timeOffset="81003.91">4862 13148 0,'0'0'0,"0"-25"0,0 0 16,0 0 15,25 25-15,74 0-1,0 0 1,25 0 0,-49 0-1,-26-24 1</inkml:trace>
  <inkml:trace contextRef="#ctx0" brushRef="#br0" timeOffset="81488.49">5482 12999 0,'50'0'16,"-75"25"-1,25 0 1,-25-1 0,25 26-1,25-25 1,0-25 0,0-25-1,49-49 1,-49 49-1,0 25 17,-25 49-17,0 1 1,25-25 0,-1 0-1,51-75 1,24 0-1,-49-24 1,-26 24 0,-24 1-1,0 24 17,-24 25-32,-1 50 15</inkml:trace>
  <inkml:trace contextRef="#ctx0" brushRef="#br0" timeOffset="81787.41">6301 12949 0,'25'0'31,"-25"25"-31,-25 0 16,0 25-1,25-26 1,25 1 0,49-50-1,-49 1-15,50-1 16,-26-50 0,-74 26-1,-49 49 1,0-25-1</inkml:trace>
  <inkml:trace contextRef="#ctx0" brushRef="#br0" timeOffset="82070.41">7839 12900 0,'0'-25'16,"-25"25"15,25 25-15,0 24-16,-25 26 15,25-1 17,-49-49-17</inkml:trace>
  <inkml:trace contextRef="#ctx0" brushRef="#br0" timeOffset="82220.17">7864 12751 0,'0'0'0,"25"-25"0,-25 0 16,24 25 0,-24-49-1,50 74 1,-25 24-16</inkml:trace>
  <inkml:trace contextRef="#ctx0" brushRef="#br0" timeOffset="82753.67">8013 12850 0,'0'0'0,"0"99"16,0-24-1,0-50 1,24-25 15,26-50-15,49-24 0,-74 49-1,0 25 1,-25 25-1,0 49 1,50-24 0,49-50-1,25-50 1,25 0 0,-25-74-1,-100 75-15,1-1 16,-74 25-1,-51 75 17,1 24-17,74 1 1,25-26 0,50-24-1,49-25 1,25-25-1,-49-49 1,-50-75 0,-1-49-1,-48 123-15,-1-24 16,0 74 0,-25 100-1,50-1 1</inkml:trace>
  <inkml:trace contextRef="#ctx0" brushRef="#br0" timeOffset="83420.28">9005 12850 0,'0'0'15,"99"0"1,-24 0 0,-26-25-1,-49-24 1,25 49-1,-25 49 1,0 26 0,74-50-1,26-25 1,-1-25 0,0-74-1,-24-1 1,-51 1-1,-24 124 32,0 25-31,-24 148 0,-1 0-1,-25 26 1,0-1-1,1-99 1,-1-50 0,25-74-1,1-124 1,73-74 0,50-25-1,-24 49 1,-25 25-1,24 50 1,-49 49 0,49 26-1,-24-1 1,-1 74 0,-49 100-1,-74 0 1,0-25-1,74-99 1</inkml:trace>
  <inkml:trace contextRef="#ctx0" brushRef="#br0" timeOffset="84437.57">10121 12900 0,'0'0'0,"50"-25"16,-25 25-1,-1 0 17,26-25-17,0-24 1,-25-1 0,-1 25-1,-48 25 1,-51 50-1,25 49 1,26-25 0,48 26-1,26-100 1,25-50 0,24-49-1,-50-25 1,-24 74-1,-50 25 32,1 50-31,-26 25 0,50-25-1,50 24 1,-1-49-1,1 0-15,24 0 16,-49 0 0,0 50-1,-75-1 1,50-24 0,-25 0-1,75-25 1,24-50-1,26 1 17,-26 24-17,-24 25 1,-1 0 0,26 50-1,24-50 1,50 0-1,-25-50 1,-50-24 0,-24-26-1,-75 76 1,-49 24 0,-1 74-1,1 0 1,49-24-1,25 49 1,25-74 0,49-25-1,-24 0 1,49-50 0,-25-74-1,-24-24 1,-25 48-1,-50 150 17,0 0-32</inkml:trace>
  <inkml:trace contextRef="#ctx0" brushRef="#br0" timeOffset="84954.46">11634 12925 0,'0'0'15,"25"0"16,0 0-31,25 0 32,74 0-17,25-25 1,-25 0 0,-25 0-1,-74 25 1,-1-25-1,-24 75 1,25 0 0,50-1-1,-26-49-15,51-25 16,-26-24 0,25-50-1,0-1 1,-24-24-1,-26 50 17,-24-1-17,0 1 1,0 0 0,-25-1-1,-50 199 16,1-49-31,-1 148 16,-24-25 0,24-49-1,25-50 1</inkml:trace>
  <inkml:trace contextRef="#ctx0" brushRef="#br0" timeOffset="85153.52">12751 12825 0,'0'0'0,"-99"-24"31,74-1-15,74 0-1,100 0 1,0 25-1,-50 0-15</inkml:trace>
  <inkml:trace contextRef="#ctx0" brushRef="#br0" timeOffset="87154.12">16199 12453 0,'0'0'15,"0"-25"1,-25 25-16,-24 25 16,-26 50-1,75 49 1,75 0-1,24-25 17,-25 0-17,-74-49 1,-74-1 0,24-49-16,-99 0 15,25-24 1,50-51-1,74 50-15</inkml:trace>
  <inkml:trace contextRef="#ctx0" brushRef="#br0" timeOffset="87888.72">16695 12751 0,'-25'0'15,"-24"0"1,-26 74 0,26 1-1,49-26 1,74-49 0,0-24-1,1-76 1,-1 1-1,-49 74 1,-25 1 0,0 98-1,25 25 1,0-49 0,49-50-1,-24-25-15,24-49 16,1-1-1,-51 26 17,1 49-17,0 49 1,-25 26 0,25-26-1,24-49 1,26 0-1,24-25 1,0-24 0,25-1-1,-49-24 1,-26-25 0,1-1-1,0 51 1,-50 24-1,0 50 17,0 99-17,-50 49 1,-24 75 0,-1 50-1,1-25 1,24-99-1</inkml:trace>
  <inkml:trace contextRef="#ctx0" brushRef="#br0" timeOffset="88673.87">17886 12850 0,'0'0'0,"99"-173"31,-74 148-31,24-50 15,-24 75 1,0 25 15,-25 74-15,0-24-16,0 24 16,50-25-1,24-74 1,50-24-1,0-100 1,-49-100 0,-26-24-1,-49 124 1,-25 99 0,-24 125-1,-26 73 1,51 1-1,73 24 17,26-148-17,73-50 1,-24-50 0,-24-24-1,-51 0 1,-73 98 15,-1 1-15,25 50-1,0-26 1,25 1 0,-25-25-16,24-1 15,26-48 1,49-51 15,50-49-15,0 25-1,-100 74-15,1 25 16,0 50 0,-26 24-1,-24 1-15,0-26 16,-49 50-1,-1-49 1,-24-75 0</inkml:trace>
  <inkml:trace contextRef="#ctx0" brushRef="#br0" timeOffset="89404.4">21433 12776 0,'25'0'16,"0"0"15,0 25-15,-25-1-16,0 1 15,-50 99 1,0-74-16,1-25 15,-1-1-15</inkml:trace>
  <inkml:trace contextRef="#ctx0" brushRef="#br0" timeOffset="89905.31">22153 12404 0,'0'0'16,"24"-25"-16,-24 0 15,25 25 17,-25 50-32,0-1 15,25 150 1,-50-100-1,25-74 1,-25-25 0,25-25-1,25-74 1,50-75 15,24 0-15,0 75-1,25 50 1,-49 49 0,-1 24-1,-24 26-15,-26 74 16,-48 25 0,-1-75-1,0 50 1,25-74-1</inkml:trace>
  <inkml:trace contextRef="#ctx0" brushRef="#br0" timeOffset="90122.29">23343 12701 0,'0'25'0,"0"-50"0,25 75 15,-25-25 1,-25 24 0,25 1-1,-24 0-15,24 49 16,-25-25 0,25 1-1</inkml:trace>
  <inkml:trace contextRef="#ctx0" brushRef="#br0" timeOffset="91021.46">24782 12478 0,'25'-25'16,"-50"50"-16,50-75 15,-25 1-15,0 24 0,-25 25 16,-124 0-1,50 25-15,25 49 16,-1-24-16,26 24 16,-1 50-1,50-74 1,124-25 0,-25-75-1,25-49 1,-24 25 15,-76 74-15,26 24-1,-50 26 1,50 24 0,24-49-1,25-25 1,100-25-1,-100 1 1,-25 24 0,1-25-1,49 25 1,0-25 0,0-25-1,0-24 16,-50 24-15,-74 25 0,-99 1-1,25 98 1,24-49 0,-24 49-1,74 26 1,49-76-1,26-24 1,-1-49 0,-49-50-1,0-100 1,-25-24 15,0 74-31,0 75 16,0 49-1</inkml:trace>
  <inkml:trace contextRef="#ctx0" brushRef="#br0" timeOffset="91505">26841 12156 0,'0'0'16,"50"0"0,-50 24-1,0 1-15,25 25 16,-25 74 0,-25 0-1,0-25 1,0-74-1,25-50 17,0-24-17,75-76 1,-1-48 0,0 49-1,-24 49 1,-25 75-1,24 0 1,-24 75 0,0 74-1,0-1 1,-50-23 0,25-76-16,-50 26 15,50-26 1</inkml:trace>
  <inkml:trace contextRef="#ctx0" brushRef="#br0" timeOffset="91738.32">27660 12652 0,'0'0'16,"25"0"-16,-1 25 15,1-25 1,-50 49-1,-24 26 1,-1-26 0,25-24-16,100 0 15,98-25 1,1 0 0,-75-25-1</inkml:trace>
  <inkml:trace contextRef="#ctx0" brushRef="#br0" timeOffset="97854.91">5408 15058 0,'0'0'0,"0"-99"15,0 74 1,0 0-1,25 50 1,-25 124 0,25 49-1,-1-24 1,1-75 0,0-74-1,49-75 1,-24-74-1,0-49 17,-26-1-17,1 50 1,-25 99 0,0 75-16</inkml:trace>
  <inkml:trace contextRef="#ctx0" brushRef="#br0" timeOffset="98640.99">6326 15083 0,'0'0'0,"0"-99"15,-25 74 1,0 25-16,-24 0 15,-51 74 17,1 50-17,0 25 1,99-124 0,49-25-1,51-74 1,-1-26-1,-25-24 1,-24 50 0,-50 49-1,0 75 1,-25 49 0,25 25-1,0-50 1,50-49-1,24 0 17,-24-25-17,24-74 1,25-26 0,1-24-1,-51 75 1,-24 49-1,0 24 1,0 76 0,0 24-1,24-50 1,75-49 0,-74-50-16,74 0 15,-75-74 1,1-50-1,24 75 17,-98 123-1,24 76-15,-25-26-1,25-25 1,0-49-1</inkml:trace>
  <inkml:trace contextRef="#ctx0" brushRef="#br0" timeOffset="99622.3">7765 15033 0,'0'25'15,"0"-50"-15,-50 75 0,0-25 0,1 0 16,-50 49-1,99-49 1,49-25 0,50-50-1,25-24 1,0-50 0,-49 49-1,-50 50 16,-1 50-31,-24 74 16,0 26 0,0-26-1,50-74 1,24-50 0,26-50-1,-26-24 1,-49 74-1,0 25 1,0 50 0,-1 24-1,1-24 1,124-50 15,-50-50-15,-49-24-1,-25 24 1,-50 75 15,0 50-15,25-26 0,0-24-1,74-25 1,26-50-1,-26-24 1,1-50 0,-26 74-16,-49 1 15,25 49 1,0 24 0,-25 26-1,49-25 16,26 24-15,-1-24 0,-49 25-1,-25 24 1,-25-49-16,0 25 16,-99 24-1,25-74 1</inkml:trace>
  <inkml:trace contextRef="#ctx0" brushRef="#br0" timeOffset="100208.11">11858 14810 0,'25'-50'0,"-50"100"0,50-124 16,-25 24-16,24 25 15,-24-24 1,0 24-16,0 0 16,-74 25-1,-25 50 1,24 74 0,26 49-1,24-24 1,25 0-1,0-25 1,0-50-16,0-24 16,-50 74-1,25-74-15,1-26 16</inkml:trace>
  <inkml:trace contextRef="#ctx0" brushRef="#br0" timeOffset="100489.28">11684 15157 0,'25'-49'0,"-50"98"0,99-148 15,-49 49-15,0 1 16,25-26 0,49 1-1,0 74 1,-24 50-1,-26 74 1,-49-50-16,25 1 16,-25-26-16,0-24 15,0 25 1,74-100 15</inkml:trace>
  <inkml:trace contextRef="#ctx0" brushRef="#br0" timeOffset="101056.25">12652 14984 0,'0'0'0,"24"0"16,-98 0 0,24 24-1,-24 51 1,74-50-1,74-25 1,26-25 0,-1-25-1,25 1 1,-50 24 0,-74 50-1,-25 74 16,1-25-15,24-49 0,0 0-1,49-75 1,75-24 0,25-25-1,-74 99 1,-75 24-1,24 51 1,-24-25 0,75-100 31,-1 25-47,-24-25 0,74-24 15,-50 49 1,-24 50 15,-25 49-15,-25-49-16,24 50 15</inkml:trace>
  <inkml:trace contextRef="#ctx0" brushRef="#br0" timeOffset="101322.74">14934 14562 0,'0'0'0,"25"-25"0,-25 0 16,0 1-16,24 24 16,1 24-1,0 100 1,-25 50 15,-50 0-15,1-75-1,49-74 1</inkml:trace>
  <inkml:trace contextRef="#ctx0" brushRef="#br0" timeOffset="101805.26">14884 14984 0,'0'0'0,"0"-50"15,25 0 1,49-24 0,26 24-1,48-24 1,-98 74 0,-25 25-1,-25 74 1,0-25 15,50-49-15,-1-25-1,26-25 1,-26-24 0,-24-1-1,0 50 1,-25 25-1,25 49 1,24-24 0,26-50-1,-26-25 1,-24-49 0,0-1-1,-25 26 1,25 49 31,-1 0-47</inkml:trace>
  <inkml:trace contextRef="#ctx0" brushRef="#br0" timeOffset="102055.08">15951 14760 0,'0'0'16,"74"0"0,-49-24-16,0 24 31,-75 24-16,25 26 1,25 24 0,25-24-1,50-50 1,24-25 0,-25-24-1,-49-75 1,-50 24 15,-49 51-15,49 24-16</inkml:trace>
  <inkml:trace contextRef="#ctx0" brushRef="#br0" timeOffset="103005.36">18109 14760 0,'0'0'0,"25"-24"31,0 48-31,0 1 15,-25 25 1,0 24 0,-25 1-1,25-51 1,0-73 15,25 24-31,49-124 16,50 25 15,-25 50-15,-24 74-1,-26 99 1,-49 50 0,0-25-1,25-50 1,49-49-1,50-50 1,-49-24-16,24-51 16,-49 1-1,-125 99 17,26 50-17,-1-1 1,50 1-1,50-25 17,49-25-17,25-50 1,25-49 0,-25 49-1,-75 50-15,1 0 16,-50 75-1,-25 49 1,-24-50 0,49-49-1,49-75 17,1-74-17,-25 75 1</inkml:trace>
  <inkml:trace contextRef="#ctx0" brushRef="#br0" timeOffset="103705.53">19821 14785 0,'0'0'0,"25"25"16,-25 0 0,0 49-1,-25-24 1,25-1-1,-25-49 1,75-49 0,49-26-1,25-49 1,-25 50 0,-74 74-1,-25 74 1,0-24-16,-25 24 31,25-24-15,99-50-1,1-25 1,-1-74 0,-50 49-1,-24 75 16,-25 50-15,75-51 0,24-48-1,0-26 1,-49 25-16,-26-74 16,-24 74-1,-49 75 16,49 49 1,0-25-17,74-49 1,50-25 0,-24-49-1,-51-1 1,26-198-1,-26 0 1,-49 173-16,0 1 16,0 24-1</inkml:trace>
  <inkml:trace contextRef="#ctx0" brushRef="#br0" timeOffset="104272.06">22202 14438 0,'0'0'0,"-25"74"16,25-24-1,25 24-15,0 75 16,-50 25 15,0-25-15,1-75-1,-1-74 1,50-49 0,-1-76-1,76-98 1,48-74-1,1 98 1,-49 100 0,-51 74-1,-49 75 1,-49 98 0,-51 26-1,-24 0 1,75-100-1,49-49-15</inkml:trace>
  <inkml:trace contextRef="#ctx0" brushRef="#br0" timeOffset="105989.46">23120 14636 0,'0'0'0,"50"-24"15,-75-26 1,-74 50-1,-50 50 1,74-1 0,100 26-1,149-26 1,-25-74 0,-75-49-1,-49-25 1,-25 49 15,-25 50-15,50 50-1,74-1 1,75-49 0,-50-24-1,-50-26 1,-49 25-1,0 25 1,-50 124 0,0 50-1,-24 24 1,-26-24 0,26-75-1,24-49 1,0-50 15,75-75-15,-1-49-1,26-99 1,-1-25 0,-24 74-1,-1 100 1,-24 74-1,0 74 1,0 50 0,-75 50-1,0-25 1,1-75 0,148-123 30,-49-1-30,49-99 0,-25 50-1,-74 124 1,-24 0 0,24 49-1,0-24 1,74-26-1,0-73 1,1-26 0,-1-49-1,-49 25 1,0 74 0,-50 75-1,25 49 1,0 0 15,50-49-15,49-50-1,-25-74 1,1-100 0,24-74-1,-25 74 1,-74 149-1,-24 1 1,-100 197 0,24 26-1,76-100 1,24 0-16,24-24 16,26-26-1,99-49 1,-50-99 15,-49 0-15,-50 74-1,-25 50 1,-25 49 0,25 25-1,50-49 1,25-25-1,49-100 1,-49-49 0,24 25-1,-74 74 1,25 50 0,-50 99-1,0 0 1,75-25 15,24-74-15,26-25-1,-26-74 1,0-100 0,199-223-1,-174 224 1,-74 148-1,-25 25 1,-74 99 0,-1 99-1,1 26 1,24-51 0,26-73-1</inkml:trace>
  <inkml:trace contextRef="#ctx0" brushRef="#br0" timeOffset="106538.49">25626 14686 0,'0'0'0,"74"-74"16,0 24 0,1 25-1,-26 25 1,-49 25-1,-74 99 1,-50-25 0,74-24-1,50-51 1,75-24 0,24-74-1,99-50 1,-148 74 15,-100 125 0,50-26-15,0-24 0,25-25-1,50-25 1,24-74-1,25 25 1,-50 49 0,-49 0-1,25 100 1,-50-51-16,25 76 16,-25-26-1,-50-24 1,-49-50 15,24-25-31</inkml:trace>
  <inkml:trace contextRef="#ctx0" brushRef="#br0" timeOffset="107338.36">28702 14363 0,'0'0'0,"49"-49"0,-49 24 15,0 0 1,-25 25-1,-24 0 1,-125 124 0,50 50-1,75-25 1,49-25 0,124-75-1,99-24 1,-25-50-1,-74-74 1,-99-99 0,-50-26-1,-24 100 1,-1 75 0,100 49 30,-1 0-30,75 0 0,-24 0-1,-26 0 1</inkml:trace>
  <inkml:trace contextRef="#ctx0" brushRef="#br0" timeOffset="107521.62">29446 14884 0,'0'0'0,"0"50"0,25-25 16,-25 24-16,-25 1 16,25 25-1,0-1 1</inkml:trace>
  <inkml:trace contextRef="#ctx0" brushRef="#br0" timeOffset="107739.18">29768 14016 0,'0'0'0,"25"-49"16,-25 24-16,25 25 16,0 0-1,0 49 1,-25 51 0,0 24-1</inkml:trace>
  <inkml:trace contextRef="#ctx0" brushRef="#br0" timeOffset="107922.15">30537 14909 0,'0'0'0,"0"50"0,0-1 15,-49 51 1,-26-26-1,1-24 1,24-25 0</inkml:trace>
  <inkml:trace contextRef="#ctx0" brushRef="#br0" timeOffset="108423.43">31282 14463 0,'24'-50'0,"-48"100"0,73-125 15,-49 50 1,-25 25 0,-74 100-1,-25 49 1,25 49-1,99-49 1,25-50 0,74-74-1,0-25 1,-49 0 0,-1-50-16,-24 1 0,0-150 31,25-74-16,-50 75 1,0 99 0,0 49-1,-25 50 1,50 0 15,-1 0-31,26 0 16,49 25-1,0-25 1,-49 0-16</inkml:trace>
  <inkml:trace contextRef="#ctx0" brushRef="#br0" timeOffset="108657.35">31803 14835 0,'-50'25'0,"0"-1"16,25 26-1,-49 24 1,49-49-16,25 0 16,0 25-1,75-25 1,74-50-1,-100 0 1</inkml:trace>
  <inkml:trace contextRef="#ctx0" brushRef="#br0" timeOffset="108907.16">32026 13892 0,'49'0'16,"-98"0"-16,148-25 0,-74 25 0,0 25 15,-25 0 1,-25 49 0,25 26-1,0-51 1,74-24-1,1-25 1</inkml:trace>
  <inkml:trace contextRef="#ctx0" brushRef="#br0" timeOffset="110889.48">6475 16844 0,'0'0'0,"24"-25"0,-24-24 16,25-1-16,-74-24 16,-75 74-1,-25 74 1,25 25 0,74-24-1,125-1 1,73-49 15,-24 0-15,-74-25-1,-50 25 1,-74 24 0,-1 1-16,-74-25 15,25 0 1,99-25-16</inkml:trace>
  <inkml:trace contextRef="#ctx0" brushRef="#br0" timeOffset="111222.62">6872 16770 0,'0'0'0,"-174"74"16,124 1 0,1-1-1,24-24 1,99-50 0,25-50-1,-24-49 1,-25 24-1,-26 51 1,-24 48 0,0 51-1,-24 24 1,24-25 0</inkml:trace>
  <inkml:trace contextRef="#ctx0" brushRef="#br0" timeOffset="111689.25">7070 16894 0,'0'25'16,"0"24"-1,0 1-15,-25-1 16,0 1-1,50-75 1,50-49 0,-26 24-1,1 1-15,24-26 16,-74 125 31,-25 24-32,1-24 1,48-25 0,26-75-1,49 0 1,-74 26-16,0-1 16,0 25-1,0 74 1,-1 25-1,51-49 1,24-50 0,50-50-1</inkml:trace>
  <inkml:trace contextRef="#ctx0" brushRef="#br0" timeOffset="111888.99">8137 16671 0,'0'-25'15,"0"50"-15,0-25 16,-25 49 0,25 26-1,-99 272 1,-1-74 0,26-75-1,74-148 1</inkml:trace>
  <inkml:trace contextRef="#ctx0" brushRef="#br0" timeOffset="112605.86">8186 16869 0,'50'-50'0,"-100"100"0,125-124 15,-50 49 1,-25 0-1,24 25 1,1 74 0,0 1-1,25-26 1,-1-49 0,75-24-1,0-76 1,-25-24-1,-49-74 1,-25 74 0,-25 74-1,-50 100 1,-24 99 0,24 24-1,50-73 1,25 48-1,49-98 1,51-50 0,23-50-1,-48-49 1,-51 0 0,-24 74-1,-75 25 1,1 50-1,24-1 1,25 1 0,74-25-1,26-25 1,-26-25 0,0-25-1,1-49 1,-50 74 15,-25 125 0,-50 24-15,25 24 0,0-73-16</inkml:trace>
  <inkml:trace contextRef="#ctx0" brushRef="#br0" timeOffset="113155.82">11684 16720 0,'0'0'0,"50"-99"16,-50 124 0,0 0-1,0 24-15,-25 125 16,0-25 15,50-100-15,0-49-16,49-49 15,25-75 1,1-50 0,-26-24-1,-49 98 1,-25 150 15</inkml:trace>
  <inkml:trace contextRef="#ctx0" brushRef="#br0" timeOffset="113490.56">12329 16819 0,'0'0'0,"50"-24"0,-26-51 31,-24 26-15,-99 73 0,0 76-1,25-1 1,49-25 0,50-74-1,74-25 1,0-49-1,0-25 1,-49 24 0,-50 100-1,-25 25 1,0 24 0,0 1-1</inkml:trace>
  <inkml:trace contextRef="#ctx0" brushRef="#br0" timeOffset="114393.4">12701 16869 0,'0'0'0,"-25"-25"15,25-24 1,0 24-1,0 0 32,0 50-31,25-25 187,0 0-187,0 0-1,-25 25-15,25 24 16,-25-24-16,0 25 16,-25-1-1,0-24-15,25 0 16,-25 0 15,0-25-15,25-25 31</inkml:trace>
  <inkml:trace contextRef="#ctx0" brushRef="#br0" timeOffset="114772.22">12726 16968 0,'50'-25'15,"-26"1"1,-24-1-16,25 0 16,0 0-16,49-49 15,-24 24 1,24 25 0,-49 25-1,0 0 1</inkml:trace>
  <inkml:trace contextRef="#ctx0" brushRef="#br0" timeOffset="114972.13">13272 16671 0,'0'0'0,"49"0"15,-73 24 16,-1 26-31,0-25 16,0 74 0,-25-49-1,50-26 1</inkml:trace>
  <inkml:trace contextRef="#ctx0" brushRef="#br0" timeOffset="115956.24">13743 16695 0,'-50'0'32,"1"25"-32,-26 0 31,26 25-31,49-1 31,49-49-15,26 0-1,-1-25 1,1-24 0,-1-1-1,-74 25 1,50 25-1,-50 50 1,0 24 0,0 26-1,25-125 32,-25 0-47,74-49 31,0-1-15,1 50 0,-50 25-1,-1 50 1,26 24 0,-25-24-1,49-50 1,1 0-1,-26 0-15,1-50 16,-1-24 0,-49 49-1,0 0 1,0 100 0,-24 24-1,24-25 16,74-49-15,25-25 0,25-49-1,-24-26 1,-1-74 0,-124 174 15,-25 50-16,50 24 1,-24-25 0,73-24-1,-24-50 1</inkml:trace>
  <inkml:trace contextRef="#ctx0" brushRef="#br0" timeOffset="116972.45">16745 16497 0,'25'0'16,"-25"25"46,24-25-62,1 0 16,25-25-16,-25 25 16,24-25-1,1-25 1,-25 26 0,-25-26-1,-75 50 1,-49 124-1,25 0 1,74 0 0,25-25-1,99-99 1,50-24 0,0-26-1,-25-74 16,-50 25-15,-49 24 0,0 75-1,-25 50 1,0-25-16,74 24 16,26 1-1,-1 0 1,-74 49-1,-50 0 1,-25-25 0,1-49-1,24-25 1,124-74 0</inkml:trace>
  <inkml:trace contextRef="#ctx0" brushRef="#br0" timeOffset="117155.74">18084 16274 0,'0'0'0,"-25"24"31,25 1-15,-49 99 0,24 25-1,25-50 1,0 1-1,-25-76-15</inkml:trace>
  <inkml:trace contextRef="#ctx0" brushRef="#br0" timeOffset="117422.62">17960 16646 0,'0'0'0,"50"-25"15,-1 0 16,100-24-15,0-1 0,-50 25-1,-74 25 1,-25 50 0,-25 24-1,1 25 1,24-24-1,24-26 1</inkml:trace>
  <inkml:trace contextRef="#ctx0" brushRef="#br0" timeOffset="118106.22">18630 16671 0,'50'-25'0,"-100"50"0,174-75 15,-25 25 1,-49 25 15,-50 50-15,0-1-1,-50 1 1,50-25 0,0 0-1,75-75 1,98-49-1,-123 74 1,-25 25 0,-25 50-1,0 24 1,25-24 0,24-50-1,26 0 1,24-50 15,-25 0-15,-24 1-1,-1-1 1,-24 50-16,25-25 16,0 25-1,-1 25 1,-24 50-1,-25-26 1,-25 1 0,0-1-1,1-49 1,48-24 0,26-51-1,49-49 16,25 50-15,-25 74 0,-74 49-1,-74 26 1,-1 24 0,0-49-1</inkml:trace>
  <inkml:trace contextRef="#ctx0" brushRef="#br0" timeOffset="119473.12">23988 16274 0,'0'0'0,"-99"-25"16,25 74-1,-26 26 1,100 24 0,50 0-1,49 1 1,-24-26-1,-50-49-15,-25 0 16,-25 49 0,0-49-16,-50 24 15,-24-49 1,25 25 0</inkml:trace>
  <inkml:trace contextRef="#ctx0" brushRef="#br0" timeOffset="119672.67">24212 16968 0,'0'0'0,"49"25"16,-49 0 0,25 24-1,-75 100 1,26-74-16,-51 74 15,1-50 1,49-50 0</inkml:trace>
  <inkml:trace contextRef="#ctx0" brushRef="#br0" timeOffset="120006.44">24410 16150 0,'0'0'0,"74"-50"15,1 25 1,-75 75-1,0-25 1,-50 74 0,25 0-1,50-74 1,99 0 0,50-75-1,-75 25 1</inkml:trace>
  <inkml:trace contextRef="#ctx0" brushRef="#br0" timeOffset="120239.8">25601 16844 0,'0'0'0,"25"25"16,-1-25-16,-24 25 15,0 74 1,-74 25 0,24-74-16,-49 99 15</inkml:trace>
  <inkml:trace contextRef="#ctx0" brushRef="#br0" timeOffset="120739.19">26742 16571 0,'0'0'0,"25"-49"16,0 24-1,-25 0 1,0 0 0,-75 50-1,-24 50 1,49 24 0,100 0-1,74-49 1,-50-1-16,100 26 15,-75-1 1,-49 25 0,-75-49-1,-49 0 1,-75-26 0,25-24-1</inkml:trace>
  <inkml:trace contextRef="#ctx0" brushRef="#br0" timeOffset="120956.65">27337 17092 0,'0'0'0,"50"0"0,-1 0 16,-49 50-1,-24 0 1,-26 24-1,0 0 1,50-24 0,100-50-1,-1-50 1</inkml:trace>
  <inkml:trace contextRef="#ctx0" brushRef="#br0" timeOffset="121206.04">27585 16348 0,'0'0'0,"0"-25"15,-24 50 1,-1 25-1,25-1 1,49-24 0,100-25-1,0-25 1</inkml:trace>
  <inkml:trace contextRef="#ctx0" brushRef="#br0" timeOffset="121372.91">28925 17067 0,'0'0'0,"0"75"16,-25-75-1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5:31.5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4713 2828 0,'0'0'0,"0"-25"0,25 25 16,-25-25-1,0 1 1,-25 73 15,1 1-15,-26 99-1,25-25 1,50-99 0,0-1-16,74-73 31,-25-50-16,-49 24 1,0 50 0,0 25-1,0 50 1,24 0 0,26-26-1,-1-24 1,-24-49-1,-26-51 1,1-48 0,-25 73-1,-25 50 1,50 50 15</inkml:trace>
  <inkml:trace contextRef="#ctx0" brushRef="#br0" timeOffset="166.46">5681 2654 0,'0'0'0,"25"0"16,-25 25-1,-25 25 1,0 24-16,-25 25 15,26 50 1</inkml:trace>
  <inkml:trace contextRef="#ctx0" brushRef="#br0" timeOffset="319.29">5854 2481 0,'0'0'0,"0"-75"32</inkml:trace>
  <inkml:trace contextRef="#ctx0" brushRef="#br0" timeOffset="516.14">6227 2382 0,'0'0'0,"0"24"16,0 26-16,-25 0 15,-50 98 1,26 1 0,24 0-1,25-25 1</inkml:trace>
  <inkml:trace contextRef="#ctx0" brushRef="#br0" timeOffset="984.25">6053 3002 0,'0'0'0,"0"-50"16,0-24-1,50-1 1,-1 26-16,26-26 15,73 1 1,-98 49-16,-25 25 16,0 25-1,-25 124 17,-25-25-17,50-75-15,24-49 31,26-25-15,-1-24 0,-49 24-1,0 25 1,-25 25 0,49 49-1,26-24 1,98-50-1,-73-50 1,-26 1 0,-49-26-1,-50-24 1,0 49 0</inkml:trace>
  <inkml:trace contextRef="#ctx0" brushRef="#br0" timeOffset="1766.55">10171 2580 0,'0'-25'16,"0"50"-16,0-75 15,0 26 1,25 24-16,49-25 15,75 25 1,-50 99 0,-49 50-1,-50 24 1,-25-73 0,25-75-1,0-1 1,99-73-1,25-51 1,-25-24 0,-49-49 15,-50 123-15,0 25-1</inkml:trace>
  <inkml:trace contextRef="#ctx0" brushRef="#br0" timeOffset="1934.72">11436 3101 0,'0'0'0,"25"50"0,-25-1 16,0 1-16,25 49 15,-50 50 1,0-75 0</inkml:trace>
  <inkml:trace contextRef="#ctx0" brushRef="#br0" timeOffset="2335.82">12999 2630 0,'25'-50'15,"-50"100"-15,50-150 0,-25 76 16,-50-1-16,-49 25 15,-50 74 1,25 25 0,99 1-1,50-51 1,49-49 0,26-49-1,-1-1 16,-74 50-31,-1 0 16,1 25 0,0 49-1,-25 1 1</inkml:trace>
  <inkml:trace contextRef="#ctx0" brushRef="#br0" timeOffset="2650.39">13197 2754 0,'0'0'16,"25"-50"-16,25-24 16,-1 49 15,-49 50-31,0 49 16,-24 25 15,-1-49-16,99-100 17,-49 1-17,25 24-15,-1-50 16,-24 75 0,0 25-1,24 25 1,26-1-1</inkml:trace>
  <inkml:trace contextRef="#ctx0" brushRef="#br0" timeOffset="2968.4">14041 2679 0,'0'0'0,"74"-49"0,-24-1 16,-1-24 15,-98 98 0,24 51-15,-25 24 0,50-25-1,25-49 1,0 0-16,0-50 16,49 0-1,-24-49 1,-25-75-1,-1-74 1,-48-149 0,24 248 15,-25 99-31</inkml:trace>
  <inkml:trace contextRef="#ctx0" brushRef="#br0" timeOffset="3518.58">16720 2332 0,'0'0'15,"0"-25"-15,25 0 16,0 25-1,49 0 1,-49 0-16,49 25 16,1 25-1,-26-1 1,-24 51 0,-50 24-1,0 0 1,1-75-1,24-24 1,74-25 0,0-50-1,-24 1 1,74-100 0,-74 50-16,24-75 31</inkml:trace>
  <inkml:trace contextRef="#ctx0" brushRef="#br0" timeOffset="3718.02">17836 2927 0,'0'0'16,"-25"50"-16,25 0 0,-74 24 15,49-24 1,25-26-16,0 1 16,50-25-16,99 0 15,-50-25 1</inkml:trace>
  <inkml:trace contextRef="#ctx0" brushRef="#br0" timeOffset="4249.85">20168 2481 0,'0'0'0,"25"-75"31,-75 51-16,1 24 1,-100 24 0,74-24-16,-49 75 15,124-50 1,50 49 0,49-74-1,25-25 1,-25-49-1,-24-25 1,-26-75 0,-24-25 15,-25 51-15,0 98-16,-25 75 15</inkml:trace>
  <inkml:trace contextRef="#ctx0" brushRef="#br0" timeOffset="4950.79">20887 2084 0,'0'0'0,"25"-25"0,25-49 16,-50 24 15,0 25-16,-25 25 1,-49 50 0,24 74-1,25 0 1,0 25 0,25 0-1,0-50-15,-24-25 16,-26 199-1,25-149 1,0-49 0,25-51-1</inkml:trace>
  <inkml:trace contextRef="#ctx0" brushRef="#br0" timeOffset="5118.05">20590 2778 0,'25'-24'0,"-50"48"0,50-98 16,-1 74-1,1-25-15,0 0 16,149-24 0,-75 24-16,0 25 0</inkml:trace>
  <inkml:trace contextRef="#ctx0" brushRef="#br0" timeOffset="5304.05">21855 2555 0,'0'0'16,"0"25"0,0 0 15,25-25-16,-25 25 1</inkml:trace>
  <inkml:trace contextRef="#ctx0" brushRef="#br0" timeOffset="7917.04">10890 5061 0,'0'0'0,"25"0"0,-25-25 15,0 0 1,25 0 0,-25 50 15,0 25-31,-25 24 16,0 100-1,-49 49 1,-25-24-1,49-75 1</inkml:trace>
  <inkml:trace contextRef="#ctx0" brushRef="#br0" timeOffset="8150.47">10890 5061 0,'0'0'16,"25"-50"-16,-25 0 0,25 26 16,-25-1-1,74 0 1,50-25 0,50 1-1,-75 24-15,50 0 16,-99 25-1</inkml:trace>
  <inkml:trace contextRef="#ctx0" brushRef="#br0" timeOffset="8334.42">11039 5358 0,'0'0'0,"-74"50"31,74-25-15,49-50 0,1 0-1,49 0-15,75-49 16</inkml:trace>
  <inkml:trace contextRef="#ctx0" brushRef="#br0" timeOffset="8566.57">11982 5458 0,'0'0'0,"-25"0"15,0 0 1,75 0-1,74 0 1,25-25 0,-25 0-1</inkml:trace>
  <inkml:trace contextRef="#ctx0" brushRef="#br0" timeOffset="8751.4">12031 5755 0,'0'0'0,"-24"25"0,-1-25 16,0 25-16,0-25 15,50 0 1,99-25 0,74 0-1</inkml:trace>
  <inkml:trace contextRef="#ctx0" brushRef="#br0" timeOffset="10250.77">14562 4763 0,'24'-50'31,"-24"26"16,-24 24-47,-1 49 15,-25-24-15,25 0 16,1 24 0,-26 26-1,50-1 1,74-24 0,50-50-1,-74 25-15,25-25 16,-51 49 15,-73-24-15,-26 0-1,1 0 1,-1-25 0,51 0-1</inkml:trace>
  <inkml:trace contextRef="#ctx0" brushRef="#br0" timeOffset="10467.18">14934 5036 0,'0'0'0,"49"0"31,-24 0-31,-25 50 15,25 24 1,-50 25 0,25-24-1,-25-26 1</inkml:trace>
  <inkml:trace contextRef="#ctx0" brushRef="#br0" timeOffset="10783.63">15008 4391 0,'0'0'0,"25"-25"15,-25 0 1,0 75 0,0-25-16,0 24 15,0 26-15,-25-1 16,50-24 0,74-50 15,-24-25-16,-26 0-15</inkml:trace>
  <inkml:trace contextRef="#ctx0" brushRef="#br0" timeOffset="11051.01">15852 4664 0,'0'0'0,"24"-25"16,-24 50 0,-49 74-1,-50 75 1,-50 99 0,-74 49 15,49-24-16,25-75 1,124-99-16</inkml:trace>
  <inkml:trace contextRef="#ctx0" brushRef="#br0" timeOffset="11566.9">16323 5284 0,'0'0'0,"25"-74"31,-50 74-15,25 24-1,-50 1 1,-24 99-1,-25 50 1,49-50 0,25 25-1,100-124 1,49-25 0,0-50-1,-50-49 1,-49-50-1,-25-50 1,-50 51 0,1 48-1,-1 51 1,25 49 0,50-25 15,74 25-16,1 0 1,-1 0 0,-50 25-1</inkml:trace>
  <inkml:trace contextRef="#ctx0" brushRef="#br0" timeOffset="11734.02">16794 5482 0,'0'0'16,"-24"124"0,24-99-16,-25 25 15,25 0-15,-25 49 16,0-25 0</inkml:trace>
  <inkml:trace contextRef="#ctx0" brushRef="#br0" timeOffset="12000.8">17191 4912 0,'0'0'0,"0"-25"15,0 0-15,25 50 16,-75 49 0,26 75-1,48-49 1,26-76 0,0-24-1</inkml:trace>
  <inkml:trace contextRef="#ctx0" brushRef="#br0" timeOffset="12400.03">12800 6921 0,'0'0'0,"-49"0"31,24 0-15,50 0-1,99 0 1,223 0 0,-74 0-16,471-25 15,149 1 1,100-26 0,-100 0-1,-224 50 1,-346-24-1</inkml:trace>
  <inkml:trace contextRef="#ctx0" brushRef="#br0" timeOffset="12950.42">14264 7616 0,'0'0'16,"25"-25"-1,-25 0 1,-50 50-1,-24 74 1,-1 25 0,75 0-1,75-49 1,24-26 0,-25-24-1,-74 0 1,-49 0-1,24 0-15,-99-1 16,-25 1 0,75 0-1</inkml:trace>
  <inkml:trace contextRef="#ctx0" brushRef="#br0" timeOffset="13200.14">14512 8137 0,'0'0'0,"50"0"31,-50 25-31,-25 24 16,-25 26-1,25-1 1,1-49-1,148-50 1,0-49 0,0 24-1</inkml:trace>
  <inkml:trace contextRef="#ctx0" brushRef="#br0" timeOffset="13433.75">14760 7492 0,'0'0'0,"0"-25"16,0 0 0,0 75-1,0 24 1,25 1-1,49-51 1,50-48 0</inkml:trace>
  <inkml:trace contextRef="#ctx0" brushRef="#br0" timeOffset="13683.52">15951 7616 0,'0'0'0,"25"0"15,-1 49 1,-48-24 0,-1 124-1,-74 74 1,-75 50-1,-74 50 1,-25-26 0</inkml:trace>
  <inkml:trace contextRef="#ctx0" brushRef="#br0" timeOffset="14383.74">16645 8335 0,'0'0'0,"0"-25"31,25 25-31,-74 25 16,-51 75-1,51 48 1,49-24 0,74-24 15,25-1-16,-24-74 1,-75-1 0,-75 1-1,-49-25 1,0 25 0,0-25-1,50-25 1</inkml:trace>
  <inkml:trace contextRef="#ctx0" brushRef="#br0" timeOffset="14600.55">16894 8955 0,'0'0'0,"0"25"16,24 0-16,-48 25 15,-26 24 1,-24 1 0,74-51-1,99-48 1,-50-1-16</inkml:trace>
  <inkml:trace contextRef="#ctx0" brushRef="#br0" timeOffset="14867.13">17117 8062 0,'0'0'15,"25"25"1,-25 0-1,-50 49 1,50 1 0,25-26-1,99-49 1,25-49 0,-75 24-16</inkml:trace>
  <inkml:trace contextRef="#ctx0" brushRef="#br0" timeOffset="15933.91">21260 6673 0,'0'0'0,"0"-25"31,24 25 31,-48 0-46,24-24 31,0-1-16,24 25-31,1-25 16,25 0-16,-25 0 15,24-24-15,50-75 16,-24-25 0,-1 0 15,-49 50-16,0 74 1,-25 50 0,-124 99-1,-25 124 1,0 74 0,75 26-1,49-26 1,248 25-1,50-247 1,-99-100 0</inkml:trace>
  <inkml:trace contextRef="#ctx0" brushRef="#br0" timeOffset="16317.95">23492 6103 0,'0'0'0,"0"-50"15,-25 50 1,1 25-1,-26 49-15,0 75 16,75 25 0,99-1-1,25-73 1,-75-51 0,-98-24 15,-51-25-16,1 0 1,-125 25 0,125-25-16,24 25 0</inkml:trace>
  <inkml:trace contextRef="#ctx0" brushRef="#br0" timeOffset="16517.74">23815 6946 0,'0'0'16,"24"25"-16,1-25 16,0 25-1,-25-1-15,0 76 16,-25-1 0,25 25 15,-25-74-31,25-1 15</inkml:trace>
  <inkml:trace contextRef="#ctx0" brushRef="#br0" timeOffset="16817.21">24286 5706 0,'0'49'16,"0"1"-16,-25 24 15,25-24 1,0 49-1,99-74 1,25-25 0,1-25-1</inkml:trace>
  <inkml:trace contextRef="#ctx0" brushRef="#br0" timeOffset="17185.77">25750 6152 0,'0'0'0,"-25"-25"16,0 25-1,0 25 1,50 25 0,25-25-1,123 74 1,150 50 0,-199-75-1,-149 1 1,-223 24-1,-99 25 1,49 25 0</inkml:trace>
  <inkml:trace contextRef="#ctx0" brushRef="#br0" timeOffset="17633.84">27511 6251 0,'0'0'15,"25"-49"1,-75 49 0,0 49-1,-49 51 1,25 24 0,123 25 15,1-100-31,149 50 15,-75-24 1,-100-1 0,-73-49-1,-75 25 1,-75-26 0,75-24-1,75 25-15</inkml:trace>
  <inkml:trace contextRef="#ctx0" brushRef="#br0" timeOffset="17850.93">27833 7120 0,'0'0'16,"50"25"-1,-50-1 1,0 1-1,-50 25 1,26 24 0,24-24-1,74-25 1,75-25 0</inkml:trace>
  <inkml:trace contextRef="#ctx0" brushRef="#br0" timeOffset="18151.16">28330 6127 0,'0'0'16,"0"25"-1,-25 25-15,0-25 16,0 24 0,75 1-1,99-25 1,-1-25-1</inkml:trace>
  <inkml:trace contextRef="#ctx0" brushRef="#br0" timeOffset="18484.46">29371 5731 0,'0'0'0,"0"-50"32,0 25-32,25 25 15,50 25 1,-1 74 0,25 149-1,25 75 1,-74 24-1,-100-49 1,-123-50 0,-26-99-1,-24-25 1,0-50 0</inkml:trace>
  <inkml:trace contextRef="#ctx0" brushRef="#br0" timeOffset="18620.81">29099 7914 0,'0'0'0,"-25"0"16,25-25-1</inkml:trace>
  <inkml:trace contextRef="#ctx0" brushRef="#br0" timeOffset="28051.77">2158 11734 0,'0'0'0,"50"-25"31,-50 0 32,0 0 156,0 50 124,-25 25-327,0 0-16,25 24 16,-49 0-16,24-24 15,0 24-15,-49 50 16,24 0 15,0-24-15,26-26-1,-1-74 1</inkml:trace>
  <inkml:trace contextRef="#ctx0" brushRef="#br0" timeOffset="28702.02">2580 11659 0,'25'-24'16,"-25"-1"-1,-25 25 1,25 49-16,-50 51 31,-24 73-15,-25 26-1,24-50 1,50-125-16,1 1 16,24 0-1,49-99 1,26-50 0,74 0-1,-25 49 1,-25 50-1,-50 50 1,1 74 0,-50 25-1,25-24 1,24-51 15,51-74-15,24-49-1,-25-25 1,-25-25 0,-74 25-1,-24 74 1,-101 99 0,26 50-1,74 25 1,100-25-1,-26-99 1,200-50 0,-175-74-1</inkml:trace>
  <inkml:trace contextRef="#ctx0" brushRef="#br0" timeOffset="29018.47">2307 11436 0,'0'0'0,"-25"0"31,25-25-15,25 25-16,99-24 16,124-26-1,25 0 1,-75 26 15,-123 24-15,-50 0-16</inkml:trace>
  <inkml:trace contextRef="#ctx0" brushRef="#br0" timeOffset="29584.47">5904 12007 0,'0'0'0,"0"-99"31,0 74-31,-25 50 47,-24 148-31,-26 100-1,-24 0 1,0-25 0,49-99-1,50-124 1</inkml:trace>
  <inkml:trace contextRef="#ctx0" brushRef="#br0" timeOffset="29884.66">5879 11858 0,'0'0'0,"75"-124"31,-1 25-31,1 24 16,24 50 15,25 25-16,-25 50 1,-74 99 0,-75 49-1,-74-49 1,-74-25 0,24-49-1,124-75-15</inkml:trace>
  <inkml:trace contextRef="#ctx0" brushRef="#br0" timeOffset="30184.86">6599 11883 0,'0'0'0,"198"0"31,-173 0-15,-25 49-1,0 51 1,-25 24 0,-25-25-1,26-99 1,73-25 0,26-99-1,74-50 1,-1 26-1,-48 73 1,-76 75 0</inkml:trace>
  <inkml:trace contextRef="#ctx0" brushRef="#br0" timeOffset="30702.51">7368 12032 0,'0'-25'31,"-25"25"-16,25 25-15,-25 24 16,-25 26 0,50 24-1,75-74 1,49-25 0,-25-25-1,-24-50 1,-75 1-1,-50 0 1,-49 49 0,74 0-16,-25 25 15</inkml:trace>
  <inkml:trace contextRef="#ctx0" brushRef="#br0" timeOffset="30968.37">8112 11982 0,'0'0'0,"49"-25"31,-24 25-31,-74 0 16,-51 25-1,1 49 1,74-24-16,-24 49 15,74-24 1,49-51 0,50 1-1,25-74 1</inkml:trace>
  <inkml:trace contextRef="#ctx0" brushRef="#br0" timeOffset="32618.1">8608 12205 0,'25'0'16,"0"-25"-1,-1 25-15,1-24 16,50-26 0,-1-24-1,-49 24 1,-75 50-1,-74 25 1,0 24 0,25 26-1,99-1 1,99-49 15,124-25-15,75 0-1,-50-50 1,-149 50-16,50-49 16,-124 24-1,-50 0 1,-74 25 0,0 50-1,24-1 1,51 1-1,24 0 1,49-50 0,26 0-1,24-25 17,-50 0-32,26-74 15,24-75 1,-49-74-1,-1 74 1,-24 75 0,-99 198 15,-1 50-15,1 75-1,49-26 1,25-74-1,25-74 1,74-50 0,-49-25-16,49-25 15,0-74 1,-24 0 15,-51 75-15,1 49-1,-50 24 1,1 51 0,24-26-1,0 26 1,99-26 0,0-73 15,-49-26-31,-1 0 15,-24-24 1,25-25 0,-75 124 15,-25 49 0,26 25-15,24-24-1,74-51 1,25-24 0,0-49-1,-24-50 1,-50 49-16,-1-24 16,1 24-1,0 50 1,-25-25 93,25 25 1,0 0-110,-1 0 15,1 0-15,0 0 16,0 0-1,0 50 1,-25 49 0,-25 0-1,-50-24 1,51-75 0,-1 24-1,74-98 16,75-50-15,25-25 0,0 50-1,-74 49 1,-51 25 0,1 50-16</inkml:trace>
  <inkml:trace contextRef="#ctx0" brushRef="#br0" timeOffset="32901.58">11461 11957 0,'0'0'0,"25"0"16,24 0-1,26-25 1,24-49 15,-74 0-15,-50 74-1,-50 24 1,-49 51 0,25 49-1,50 0 1,49-50 0,124-49-1,-50 0 1,75-50-1</inkml:trace>
  <inkml:trace contextRef="#ctx0" brushRef="#br0" timeOffset="33652.16">14462 11337 0,'0'0'15,"25"-74"1,0 24-16,0 0 16,-25 1-1,-25 49 1,-25 0-16,-49 99 31,-25 50-15,50 24-1,24 1 1,50 25 0,50-1-1,-50 0 1,-50 1 0,-49-75-1,0-50 1,74-74-16</inkml:trace>
  <inkml:trace contextRef="#ctx0" brushRef="#br0" timeOffset="34252.17">13867 12106 0,'0'0'16,"25"-74"-1,49 24 1,26 0-1,48 1 1,26 24 0,0-25-1,-25 1 1,-50 24 0,-74 0-1,-1 0-15,-48 0 16,-51 50-1,-24 50 1,24-1 0,75 1-1,25-1 17,25-49-17,24-25 1,50-50-1,0-24 1,50-50 0,-25 74-1,0 75 1,-124 49 0,-75 26-1,0-1 1,26-74-1,48-50 17,100-99-17,25-25 1,25 25 15,-100 99-31</inkml:trace>
  <inkml:trace contextRef="#ctx0" brushRef="#br0" timeOffset="34619.07">17811 11089 0,'0'0'0,"0"25"31,-24 0-31,-1 49 16,-74 124-1,-1 1 1,51-1 0,74-49-1,99-74 1,49-51 0,-24-73-1</inkml:trace>
  <inkml:trace contextRef="#ctx0" brushRef="#br0" timeOffset="34802.35">17787 11585 0,'0'0'0,"-50"25"0,-24-25 32,173-25-1,-25 0-16,100-24 1,-50 24 0</inkml:trace>
  <inkml:trace contextRef="#ctx0" brushRef="#br0" timeOffset="35320.26">18134 11486 0,'0'0'0,"0"25"15,0 24 1,50-49 15,-26 25-15,1-25 15,0 25-15,0-25-1,0 0 1,49 0-1,50-50 1,-25-49 0,-49-25-1,-25 74-15,-25 1 16,-50 49 0,-24 49-1,24 75 1,100 0-1,98-24 1,26-51 0,0-24-1,-100 0 17,-148 25-17,-100-26 1,-24 26-1,74-50 1,198-25 0,25 0-16</inkml:trace>
  <inkml:trace contextRef="#ctx0" brushRef="#br0" timeOffset="35518.64">19473 11188 0,'25'-49'16,"-50"98"-16,75-98 15,-75 73 1,-24 76 0,24 24-1,25 49 1,0-98 0,25 74-1,-25-75 1,-25-49-16</inkml:trace>
  <inkml:trace contextRef="#ctx0" brushRef="#br0" timeOffset="35768.12">19300 11734 0,'0'0'0,"25"-75"16,-1 1 0,76 24-1,48 26 1,26-1-1,-50 0 1,-74 25-16,-50 25 31,-50 49-15,25 1 15,1-1-15,24-24-16</inkml:trace>
  <inkml:trace contextRef="#ctx0" brushRef="#br0" timeOffset="36235.37">20118 11511 0,'0'0'0,"75"-50"31,-26 50-31,-24 25 15,-25 24 1,0 26 0,0 24-1,50-49 1,99-50 15,0-25-15,-1-74-1,-73-1 1,-75 26 0,-25 74-1,0 0-15,0 74 16,25 26 0,25 49-1,-25-25 1,0 24-1,-74-24 1,-50 0 0,-25-24-1,75-76 1,24-48 0</inkml:trace>
  <inkml:trace contextRef="#ctx0" brushRef="#br0" timeOffset="36402.32">20367 11064 0,'0'0'16,"-100"-50"-1,51 26-15,24-1 16,25 0-16</inkml:trace>
  <inkml:trace contextRef="#ctx0" brushRef="#br0" timeOffset="37168.26">22748 11287 0,'0'0'0,"-99"0"32,74 25-17,0 25 1,-24 74-1,49-25 1,49-49 0,50-26-1,-49-48-15,24-26 16,-49-74 0,-74 0-1,-26 74 1,50 26-1</inkml:trace>
  <inkml:trace contextRef="#ctx0" brushRef="#br0" timeOffset="37601.99">23343 11039 0,'0'0'16,"0"-25"-16,-24 75 16,24 25-1,-75 98 1,26 100-1,-26 25 1,75-25 0,99-100-1,25-123 1,-49-50 0,24-50-1,-74-99 1,-50-74-1,-74 0 1,-25 49 0,49 100-1,75 24 1,100 25 0</inkml:trace>
  <inkml:trace contextRef="#ctx0" brushRef="#br0" timeOffset="38469.12">25551 10866 0,'0'0'0,"25"-25"0,0 50 47,-25 24-47,0 26 16,-25-1-1,-25 125 1,-24-1-1,49-124-15,-24 26 16,49-125 15,74-50-15,75-49 0,-25 25-1,-50 74 1,-49 75-1,-50 74 1,-24 25 0,49-25-1,24-74 1</inkml:trace>
  <inkml:trace contextRef="#ctx0" brushRef="#br0" timeOffset="38885.4">26295 11387 0,'0'0'0,"25"-25"16,-25 0-1,-25 50 1,25 49 0,75-24-1,24-50 1,50-25-1,-25-74 1,-99 24 0,-25 125 15,0 99 0,-50 99-15,-49 25-1,-75 0 1,1-75 0,49-74-1,49-124 1,25-74 0,75-150-1,50 76-15,-1-26 16</inkml:trace>
  <inkml:trace contextRef="#ctx0" brushRef="#br0" timeOffset="39335.99">27312 11387 0,'0'0'0,"25"24"0,-50 76 31,1-51-16,-26 100 1,0 25 0,-24 24-1,49-123-15,-49 49 16,74-100 0,-25-24-1,25-99 1,74-99-1,50-50 1,25-25 0,-50 99-1,-24 100 17,-50 49-17,0 50 1,-1 24-16,-48 100 15,-76 0 1,-24 0 0,75-75-1,49-49 1</inkml:trace>
  <inkml:trace contextRef="#ctx0" brushRef="#br0" timeOffset="39619.05">27982 11436 0,'0'0'16,"50"-25"-16,-50 1 16,-50 48-1,-74 100 17,99 0-17,75-24 1,74-75-1,0-25 1,-49-50 0,-51-74-1,1-50 1,-50 25 0,25 125-16</inkml:trace>
  <inkml:trace contextRef="#ctx0" brushRef="#br0" timeOffset="39819.31">28751 11213 0,'0'0'0,"50"0"0,-1-25 32,-24 50-17,-50 74 1,1 50-1,-26 25 1,-24-50 0,24-75-16</inkml:trace>
  <inkml:trace contextRef="#ctx0" brushRef="#br0" timeOffset="40236.08">28652 11535 0,'0'0'0,"99"-99"15,25 0 1,0 25 0,-49 24-1,-50 50 17,-25 74-17,-50 50 1,-24 0-1,49-49 1,0-50 0,99-1-1,1-73 1,49-26 0,-50 26-1,-49 49 1,0 49-1,0 51 1,-25-26 0,24 1-1,1-75 17,0 0-32</inkml:trace>
  <inkml:trace contextRef="#ctx0" brushRef="#br0" timeOffset="40602.37">29595 11684 0,'49'-25'15,"-98"50"-15,173-149 16,-50 50 0,1 49-1,-75 50 17,-25 24-17,0 26 1,25 24-1,25-99 1,24 0 0,75-50-1,25-49 1,-50 50 0,75-51-1,-75 76 1,-49 73-1,-25 26 1,-75 49 0,-24-50-1,49-24 1</inkml:trace>
  <inkml:trace contextRef="#ctx0" brushRef="#br0" timeOffset="40752.61">30984 11486 0,'25'0'0,"-50"0"0,75-25 16,-26 25-1,-48 74 17,-1 1-17,25-26-15</inkml:trace>
  <inkml:trace contextRef="#ctx0" brushRef="#br0" timeOffset="40872.91">31282 11362 0,'0'0'0,"24"-50"15</inkml:trace>
  <inkml:trace contextRef="#ctx0" brushRef="#br0" timeOffset="41102.26">31579 11436 0,'0'0'16,"0"25"-16,0 0 16,-25 49-1,25 25 1,0 1-1,0 24 1,25-25 0,-124 0-1,-75-99 1,75 0-16</inkml:trace>
  <inkml:trace contextRef="#ctx0" brushRef="#br0" timeOffset="41985.77">2381 13942 0,'0'0'0,"25"-50"16,-25 100 15,-49 24-15,24 50-16,-74 149 15,24-25 17,50-149-32</inkml:trace>
  <inkml:trace contextRef="#ctx0" brushRef="#br0" timeOffset="42936.29">2009 14612 0,'0'0'0,"-24"-50"15,48 0 17,100-24-17,50-50 1,-25 0-1,-75 0 1,-24 49 0,-50 51-1,25 73 17,-25 100-17,-25 49 1,-25 26-1,50-199 1,0-50 0,50-74-1,24-50 1,1 49 0,-75 150-1,0 0 1,0 74-1,25-25 1,49-74 0,75-75-1,0-74 17,-75 50-32,25-50 15,-99 99 1,-24 25-1,-51 74 1,-24 25 0,74-49-1,50 0 1,49-50 0,50-50-1,50-74 1,-124 124-1,-1-25-15,1 25 16,-1 75 0,26 24-1,74 0 17,24-49-17,-24-50 1,-25-50-1,-74-74 1,-25-99 0,-1-25-1,1 99 1,-25 124-16,-25 75 31,-24 247-15,24-73-1,0-1 1,0-149 0</inkml:trace>
  <inkml:trace contextRef="#ctx0" brushRef="#br0" timeOffset="43102.85">4192 14190 0,'0'0'15,"0"-25"1,25 0 0,50 0-1,73 25 1,-24 0 0</inkml:trace>
  <inkml:trace contextRef="#ctx0" brushRef="#br0" timeOffset="43502.8">6921 14091 0,'0'0'15,"25"-75"1,-25 50-16,-25 75 31,0 0-31,-24 123 32,-26 26-17,1-1 1</inkml:trace>
  <inkml:trace contextRef="#ctx0" brushRef="#br0" timeOffset="44118.93">6549 14413 0,'0'0'0,"0"-99"31,25 74-31,0 25 16,99-50-1,-50 26-15,125-26 16,-75-24 0,-75 49 15,-49 50-15,-25 49-1,-49 100 1,0-1-1,24-49 1,50-99 0,25-74-1,49-51 1,125-123 0,-125 173-1,-49 50 1,-50 100-1,0 24 1,25-25 0,75-99 15,74-50-15,-1-24-1,-24-75 1,-99 25-1,-25 99 1,-149 174 0,75 25-1,74-1 1,149-24 0,0-99-16</inkml:trace>
  <inkml:trace contextRef="#ctx0" brushRef="#br0" timeOffset="44303.41">11064 14537 0,'25'-25'16</inkml:trace>
  <inkml:trace contextRef="#ctx0" brushRef="#br0" timeOffset="44635.89">10965 14488 0,'-50'0'16,"199"24"-16,-323 1 16,249-74-16,-150 197 15,75 51 1,-25-1-1,-24-49 1,24-74 0,25-100-1,0 0-15,0-174 32,74-73-17,50-76 1,25 51-1,-25 173 1,-24 124 0,-100 124-1,-75 99 1,-74 25 0,25-74-1,99-150 1</inkml:trace>
  <inkml:trace contextRef="#ctx0" brushRef="#br0" timeOffset="44936.24">11982 14264 0,'0'0'16,"49"0"-16,-24-25 15,-25 1 1,-74 48-1,-50 76 1,74-1 0,50-25-1,99-24 1,50-50 0,-74-25-16,24-24 15,-99-1 1,-50-49-1,-99-25 1,25 24 0</inkml:trace>
  <inkml:trace contextRef="#ctx0" brushRef="#br0" timeOffset="45702.74">12403 14314 0,'0'0'0,"25"-25"0,25 0 16,-50 0-1,-25 75 1,0 99 0,-49 99-1,49-99 1,-49 74 0,49-74-1,25-199 16,49-148-15,1-50 0,49-50-1,1 25 1,-1 124 0,-25 100-1,-49 98 1,-25 75-1,-25-24-15,-49 98 16,-25-24 0,74-100-1</inkml:trace>
  <inkml:trace contextRef="#ctx0" brushRef="#br0" timeOffset="46602.64">12974 14190 0,'0'0'0,"25"-25"15,-50 50 1,-25 99 0,26 0-1,24-50 1,74-74-1,50-74 1,-25-50 0,1-25-1,-51 50 17,-49 74-17,0 75 1,-25 98-1,1 1 1,73-74 0,-24-75-16,99-25 15,-25-50 1,0-73 0,-49-51-1,0-49 1,-26 124-1,-48 149 1,-76 173 0,1 75 15,74-74-15,75-50-1,223-125 1,-99-98-1,-26-50 1,-98-25 0,-50 75-1,-99 74 1,-50 124 0,50 24-1,99-23 1,49-101-1,51-48 1,24-51 0,-25-99 15,-74 100-15,-1 74-1,-73 99 1,24 50-1,25-25 1,25-49 0,74-75-1,50-25 1,0-74 0</inkml:trace>
  <inkml:trace contextRef="#ctx0" brushRef="#br0" timeOffset="46770.25">14983 13892 0,'75'-198'15,"-150"396"-15,150-421 16,-50 248 0,-75 99-1,0 49 17,-24 26-17,24-1 1,26-98-16</inkml:trace>
  <inkml:trace contextRef="#ctx0" brushRef="#br0" timeOffset="46969.14">14859 14413 0,'0'0'0,"25"-74"16,50-150 0,-1 150-1,0 74 1,1 25-1,-50 74 1,-75 50 0,-24-25 15,49-74-31</inkml:trace>
  <inkml:trace contextRef="#ctx0" brushRef="#br0" timeOffset="47219.51">15579 14165 0,'0'0'16,"-25"0"0,-49 50-1,-1 49 1,50 0 0,75-49-1,49-50 1,0-50 15,-74 25-31,0-24 16,-50-75-16,25-50 31</inkml:trace>
  <inkml:trace contextRef="#ctx0" brushRef="#br0" timeOffset="47503.62">15926 14239 0,'50'50'16,"-100"-100"-16,124 125 0,-74-50 16,0 24-1,0-24 1,0 0 0,25-50-1,75-49 1,-26 49-1,0-25 1,50 25 0,-74 50-1,-25 50 1,-50 24 0,0 0-1,25-74-15</inkml:trace>
  <inkml:trace contextRef="#ctx0" brushRef="#br0" timeOffset="48487.66">19374 14215 0,'0'-25'0,"0"50"0,25-50 16,-25 0-16,25 0 15,-25 0 1,25 25 0,-25 75-1,-25 74 1,25 0 0,49-50-1,1-74 1,0-50-1,-1 0-15,51-99 16,-51 25-16,26-75 31,-51 0-15,-24 100 0,25 74-16</inkml:trace>
  <inkml:trace contextRef="#ctx0" brushRef="#br0" timeOffset="48839.46">20267 14463 0,'0'0'0,"50"-50"0,-25-24 16,0 24-16,-1-24 15,-48 49-15,-51 0 16,-74 99-1,50 75 17,49 0-17,100-99 1,49-50 0,50-99-1,0-26 1,-50 1-1,-74 75 1,0 49 0,-75 149-1,25-50 1</inkml:trace>
  <inkml:trace contextRef="#ctx0" brushRef="#br0" timeOffset="49618.81">20838 14314 0,'0'0'0,"25"0"47,-25-25 0,24 25-16,-24-25 31,0 0-62,25 1 16,0-1-16,-25 0 16,25-25-16,49-24 15,-49 0 17,-25 49-17,-50 50 1,1-25-16,-26 99 15,26-25 1,98-49 0,51 0-1,-1 0 1,-49-1 0,-50 76-1,-25-1 1,25 0-1,74-49 1,75-50 0,49-75 15,-98-24-15,-51-25-1,1 50 1,-50 98 15,-25 26-15,0 24-1,25 26 1,25-51 0</inkml:trace>
  <inkml:trace contextRef="#ctx0" brushRef="#br0" timeOffset="49736.59">21880 14165 0,'0'0'0,"25"-74"0,-1-26 31,1 76-15</inkml:trace>
  <inkml:trace contextRef="#ctx0" brushRef="#br0" timeOffset="50053.71">22326 14165 0,'-99'25'16,"25"-25"0,-1 25-16,-24 49 15,99 0 1,74-49-1,50-50 1,0-24 0,-24-50-1,-76 49 17,1 50-17,0 25 1,-25 24-16,-50 51 15,50-51 1,-24-24-16,24 25 0</inkml:trace>
  <inkml:trace contextRef="#ctx0" brushRef="#br0" timeOffset="50587.52">22599 14239 0,'0'0'0,"50"-49"16,-25 24-16,24-25 15,-49 100 17,0-25-32,-25 24 15,-49 125 1,74-149 0,25 0-1,74-100 1,25-49-1,0 50 1,-74 49 0,-50 75-1,-50 49 1,25 0 0,25-74-16,0 0 15,25-25-15,49-25 31,-24-25-31,99-99 16,-25-24 15,-124 148-15,-25 50 0,-74 49-1,25 25 1,74 25-1,49-24 1,50-75 0,25-25-1,-49 0-15,-26-25 16</inkml:trace>
  <inkml:trace contextRef="#ctx0" brushRef="#br0" timeOffset="50920.53">23691 14363 0,'0'-24'0,"49"-26"16,26 0 15,24 1-31,-25 24 31,-74 50-15,-74 49 0,24 25-1,-148-99-15,396 75 16,-371-150-16,396 150 15,-173-75-15,49-75 16,25-24 0,-50 74-1,1-24 1,-26 74 0,-49 49-1,-74 25 1,-25-24 15,74-50-31</inkml:trace>
  <inkml:trace contextRef="#ctx0" brushRef="#br0" timeOffset="52137.77">28106 13942 0,'0'0'0,"0"-25"15,25-25 1,-50 50 15,-49 75-15,-25 74 0,24-1-1,100 1 1,99-99-1,50-50 1,-25-50 0,-75-24-1,-74-50 17,-74-25-17,-26 0 1,51 25-1,24 99 1,75 0 0,74 1-1,0 24 1,-25 0 0,-25 24-1,-49-24 1</inkml:trace>
  <inkml:trace contextRef="#ctx0" brushRef="#br0" timeOffset="52337.71">28652 14413 0,'0'0'0,"25"50"0,-25-25 16,25 49-1,-25 25 1,0 25 0,0-25-1,24-74-15</inkml:trace>
  <inkml:trace contextRef="#ctx0" brushRef="#br0" timeOffset="52571.51">29247 13694 0,'0'0'0,"25"-50"0,-25 0 16,0 75-1,-25 25 1,-24 74-1,49-25 1,74-74 0,100-25-1</inkml:trace>
  <inkml:trace contextRef="#ctx0" brushRef="#br0" timeOffset="54269.86">30364 14264 0,'0'0'16,"124"-99"-1,-75 0 1,-24 74-1,-124 50 1,-50 74 0,0 50-1,100-25 1,98-50 0,26-123-1,24-26 1,0-49-1,-24 50 1,-51 24 15,1 50-15,0 75 0,-25 49-1,25-50 1,24-74-1,1-25 1,24-49 0,1-25-1,-75 74 1,25 25 0,-25 49-1,24 1 1,51 0-1,74-50 1,-75 0 0,1-25-1,49-25 1,0-74 0,-100 124 15,-48 25-16,24 0 1,-25 49 0,25-24-1,25-25 1,24-25 0,1-25-1,-1 0-15,1-25 31,-25 1-15,0-1-16,-25 25 31,0 1-15,-50-1 0,25 25-1,25-25 1,-25 25-1,1 0 1,24 25 218,0-50-218,0 50 15,0 0 32,0-50 62,0 0-125,0 0 15,0 0 1,0-24-16,0-75 16,24-25-1,-24 50 1,0 49 0,25 75 15,-50 0-31,25 123 15,-24 51 1,-1 24 0,25-49 15,25-50-15,49-50-1,-24-74-15,49 25 16,0-50-1</inkml:trace>
  <inkml:trace contextRef="#ctx0" brushRef="#br0" timeOffset="55620.66">2853 16422 0,'0'0'0,"25"-49"16,-25 24-1,-25 0 1,25 0 0,-25 25-1,0 50 1,-74 99-1,0 49 1,24-24 0,75-50-1,75-74 1,74-75 0,-1-74-1,-48-25 1,-76 0-1,-24 49 1,-49-74 0,-50 0-1,24 75 1,26 24 0,24 26-1,50 24 16,-1 0-15,100-25 0,-24-25-1,-51 50 1,-24 0 0,-25 50-16</inkml:trace>
  <inkml:trace contextRef="#ctx0" brushRef="#br0" timeOffset="55887.71">3250 16571 0,'0'0'0,"25"25"31,-25 0-31,0 25 15,-25-1-15,0 50 16,25-74 0,-25 25-1,75-50 1,24-75 0,50 1-1,-49-25 1</inkml:trace>
  <inkml:trace contextRef="#ctx0" brushRef="#br0" timeOffset="56154.33">3523 15902 0,'0'0'15,"0"-25"-15,24 50 32,-24-1-17,0 51-15,0 49 16,25-50 0,25-49-1,49-75 1,0-24-1</inkml:trace>
  <inkml:trace contextRef="#ctx0" brushRef="#br0" timeOffset="57470.54">6450 16571 0,'0'0'0,"0"-99"32,0 74-32,-25 25 15,-25 0 1,-74 25-1,25 99 1,25-25 0,74-49-1,74-75 1,75-24 0,-25-51-1,-99 100 1,0 25-1,-50 99 1,0 50 0,0-100-1,0 50 1,25-99-16</inkml:trace>
  <inkml:trace contextRef="#ctx0" brushRef="#br0" timeOffset="57937.79">6747 16646 0,'0'0'15,"25"-25"-15,0 25 0,-25 25 16,0 24-16,0 51 16,-25-1-1,25-74 1,25-50-1,50-99 1,49-25 15,-25 75-15,-74 49 0,-1 99-1,1 75 1,25-25-1,24-74 1,1-75 0,-1-74-1,-49-75 1,-25 100 0,-50 74-1,-24 124 1,49 49 15,75-24-15,49-75-16</inkml:trace>
  <inkml:trace contextRef="#ctx0" brushRef="#br0" timeOffset="58554.51">9228 16522 0,'50'-25'15,"-25"0"1,24 0-16,1 0 16,-1-24-16,100-50 31,-124 74-15,-75 74-1,-49 75 1,25 25-1,74-49 1,99-51 0,149-98-1,-25-26 1,-123 26-16,-26-51 31,-74 51-31,-50-1 16,-24 50-16,0 25 15,-100 149 17,199-75-17,24 0 1,26 0 0,-75 75-1,-50 24 1,-24 1-1,24-100 1</inkml:trace>
  <inkml:trace contextRef="#ctx0" brushRef="#br0" timeOffset="59354.21">10220 16571 0,'25'-49'15,"-50"98"-15,50-123 0,-25 99 32,0 0-17,0 49 1,25 25 0,25 0-1,-1-74 1,1-50-16,49-49 15,-74 0 1,25-26 0,-26 76-1,-24 98 1,25 25 0,74-74-1,50-25 1,0-74 15,-50-26-15,-49 1-1,-124 74 1,-26 50 0,1 74-1,74-24 1,75-50-1,99-100 1,-25 1 0,-25 24-1,-74 25 1,-25 50 0,25 74-1,-25 1 1,74-1-1,25-50 1,25-49 0,-25-49 15,-74-1-31,0-24 16,50-249-1,-26 75 1,-24 199-1,-25 73 1,-50 125 0,1 50-1,49-26 1,-25 1 0</inkml:trace>
  <inkml:trace contextRef="#ctx0" brushRef="#br0" timeOffset="60170.24">13272 16968 0,'0'0'0,"0"-25"78,0 50-31,0 0-47,0 0 15,0 24 1,0 26-16,-75 74 15,-74-25 1</inkml:trace>
  <inkml:trace contextRef="#ctx0" brushRef="#br0" timeOffset="61538.16">15380 16398 0,'0'0'15,"0"-25"-15,0 0 16,-49 25 0,-1 0-1,-24 50 1,-75 74-1,25 25 1,99 24 0,75-98-1,24-51-15,149-48 16,1-51 0,-100-24-1,-100-25 1,-24 25-1,-49 74 1,24 75 15,0 24-15,50 0 0,0-24-1,0-50 1,49-74-1,0-1 1,75 1 0,-50 49-1,-49 50 1,-25 49 0,-25 1-1,0-26 16,25-24-15,24-99 15,1-1-31,74-24 16,0 24 0,-25 51-1,-49 24 1,-25 0-1,-1 0 1,1-50 0,-50 50 15,1 50-15,-1-1-16,25-24 15,49 99 16,1-49-15,49-26 0,-24 1-1,-50-25 1,-75-1 0,-49-24-1,-1-24 1,100-51-1,25 26-15</inkml:trace>
  <inkml:trace contextRef="#ctx0" brushRef="#br0" timeOffset="61687.88">17166 16373 0,'0'0'0,"50"-25"16,0 50-16,-50 24 15,0 26 1,0-1-1,0-24 1,0-25 0</inkml:trace>
  <inkml:trace contextRef="#ctx0" brushRef="#br0" timeOffset="61887.85">17861 16373 0,'0'-25'15,"0"50"-15,25-50 0,0 25 16,-1 50 0,1 99-1,-25-50 1,-49-25 0,24-74-1,0 0 1</inkml:trace>
  <inkml:trace contextRef="#ctx0" brushRef="#br0" timeOffset="62055.48">18456 16150 0,'0'0'0,"25"0"0,-25 24 16,0 26-1,-25 0 1,25 24-16,-24 0 15,24-24-15,-25 99 16,50 0 0</inkml:trace>
  <inkml:trace contextRef="#ctx0" brushRef="#br0" timeOffset="62204.39">18407 16596 0,'0'-25'16,"0"50"-16,49-74 16,1-1-1,49 25-15</inkml:trace>
  <inkml:trace contextRef="#ctx0" brushRef="#br0" timeOffset="62904.51">20739 16298 0,'0'0'0,"-50"-24"0,25 24 15,-74-25 1,49 50 0,1 49-1,49 0 1,99 1-1,50-75 1,-25-25 0,-50-25-1,-74 1-15,0-50 16,-49 24 0,-1 75-1,50 50 1,50 24-1,123 1 17,51-26-17,-1-49 1,-74-25 0,-75-49-1,-24-50 1,-25 25-1,-25 74 1,-25 124 0,-25 75-1,0 74 1,-74 25 0,0-25-1,25-50 1,74-148-1</inkml:trace>
  <inkml:trace contextRef="#ctx0" brushRef="#br0" timeOffset="63087.13">21384 16919 0,'0'0'0,"0"-25"0,-25 0 16,0 25-1,25-25 1,124 0 0,74-24-1,-73 24-15</inkml:trace>
  <inkml:trace contextRef="#ctx0" brushRef="#br0" timeOffset="63754.2">24360 16398 0,'0'0'0,"0"-50"16,25 25-16,-25 0 15,0 1 1,-49 73 0,-51 100-1,1 50-15</inkml:trace>
  <inkml:trace contextRef="#ctx0" brushRef="#br0" timeOffset="64370.69">24088 16621 0,'0'-25'15,"0"50"-15,0-75 0,24 26 16,1-1-1,25-25-15,49 25 16,99 0 0,-49-49 15,-49 49-15,-100 50-1,-25 49 1,0-24-1,-25 0-15,26 74 16,-1-75 0,0-24-1,75-74 1,74-51 0,74 1-1,-49 25 1,-100 74-1,-49 74 1,-74 100 15,74-149-15,50-25 0,49-50-1,-25-24 1,1-51-1,-50 51 1,-1 74 0,-73 99-1,-1 75 1,50-25 0,0-75-16</inkml:trace>
  <inkml:trace contextRef="#ctx0" brushRef="#br0" timeOffset="64720.65">27809 16125 0,'0'-25'0,"0"50"0,0-100 15,0 26-15,0 24 16,-50 25 0,-74 74-1,25 75 1,49 25 0,25 24-1,0-24 1,-24 24-1,-50-24 17,-50-75-17,50-49 1,24-50-16</inkml:trace>
  <inkml:trace contextRef="#ctx0" brushRef="#br0" timeOffset="65105.78">26990 16894 0,'0'0'0,"25"-25"0,49-99 16,25 50 0,75 49-1,49-50 1,-24 26 0,-26-1-1,-98 25 1,-75 0-1,-75 50 1,-49 25 0,50 49 15,49-24-15,100-1-1,98-49 1,26-50-1,-125-49 1,-74-50 0,-25-1-1,-24 51 1,24 49 0</inkml:trace>
  <inkml:trace contextRef="#ctx0" brushRef="#br0" timeOffset="65322.03">28801 16026 0,'0'0'0,"49"-50"0,-49 75 32,-49 49-17,-50 100 1,24-25-1,26 24 1,-1-49 0,25-74-1</inkml:trace>
  <inkml:trace contextRef="#ctx0" brushRef="#br0" timeOffset="65504.8">28875 16274 0,'50'-50'0,"-100"100"0,100-150 0,-75 125 47,-25 74-31,-24 25 0,49-49-16,25-1 15,-25 1 1</inkml:trace>
  <inkml:trace contextRef="#ctx0" brushRef="#br0" timeOffset="65804.53">29148 16497 0,'25'-25'16,"-50"50"-16,75-75 0,-50 25 16,-25 25-1,-25 25 1,26 25-1,-26 0-15,50 24 16,25-49 15,49-25-15,25-25 0,-74 0-16,0 0 15,0-99 1,0 75-1</inkml:trace>
  <inkml:trace contextRef="#ctx0" brushRef="#br0" timeOffset="66071.85">29371 16497 0,'25'0'16,"-50"0"-16,75 0 0,-25 0 31,0 0 0,-1 25-31,-24 24 31,25-24-31,0 0 16,50 0 0,-1 0-1,0-50 1,-24-50-1,-25-24 1,49 0 0,1 24-1</inkml:trace>
  <inkml:trace contextRef="#ctx0" brushRef="#br0" timeOffset="66240.47">30140 16298 0,'25'25'0,"-50"-50"0,50 75 16,-25-25 0,0 24-1,-25 1-15,1 49 16,-1-24 0,-25-26-1</inkml:trace>
  <inkml:trace contextRef="#ctx0" brushRef="#br0" timeOffset="66404.87">30289 16224 0,'25'-25'16,"-50"50"-16,75-99 0,0 74 15,-26 0 1,1 49-1,-25-24-15</inkml:trace>
  <inkml:trace contextRef="#ctx0" brushRef="#br0" timeOffset="66837.28">30389 16472 0,'-25'25'16,"74"-75"-16,-73 75 0,-1 25 16,99-50-1,1 0-15,24-25 16,74-50-1,-24 1 1,-74 0 0,-50 74-1,-50-25 1,0 25-16,-25 25 16,50-1-16,-25 26 15,25 24 16,25 1-15,0 24-16,-25 25 31,-25 25-15,0 0 0,25-75-16,-24-24 15,-26 24 1,-74-49-1,50-50 1,49-24 0,25-150-1,49 100 1</inkml:trace>
  <inkml:trace contextRef="#ctx0" brushRef="#br0" timeOffset="208746.6">16670 8509 0,'0'0'0,"0"-25"15,0 0 32,0 1 0,-25 24 0,1 24-47,-1 1 15,-25 0-15,25 0 16,-24 24 0,-26 26-1,1-1 1,24 1 0,1 24-1,24-25 1,25 1-1,25-26 1,0-49 0,-1 25-16,26-25 15,0 25 1,-1-50 0,1 25-1,-1-25 1,1-24-1,-25 24 17,0-25-17,-25-24 1,24-1 0,1 1-1,-25-25 1,-25 74-16,25-49 15,-24 24 1,-1-24 0,0 24-1,-25 25 1,26 0 0,-1 0-1,0 25 1,50-24 62,24 24-78,1 0 16,99-25-1,25 0 1,-75 25-1,-74-25 1,-1 25 0,-48 0 15,-1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6:41.5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3523 1340 0,'0'0'0,"0"-25"16,0 0-16,24 0 31,-48 0-15,-1 25 0,-50 75-1,-73 74 1,-1 49-1,99-49 1,124-50 0,199 0-1,-173-74 1,-76 25 0,-98 24-1,-50 25 1,-75-49-1,75-50 1,100-25 0</inkml:trace>
  <inkml:trace contextRef="#ctx0" brushRef="#br0" timeOffset="249.96">3994 1364 0,'0'0'0,"99"-49"16,-99 74 0,-25 24-1,-99 125 1,50 49 0,24-24-1,100-75 1,49-100-1,25-48 1,-74-1 0</inkml:trace>
  <inkml:trace contextRef="#ctx0" brushRef="#br0" timeOffset="415.69">3919 1861 0,'0'0'0,"-24"0"15,-1 24 1,74-24 0,100-49-1,75-1 1,-125 1-16</inkml:trace>
  <inkml:trace contextRef="#ctx0" brushRef="#br0" timeOffset="1066.16">4515 1687 0,'-50'25'16,"100"-50"-1,-100 25-15,25 0 0,25 25 32,0 0-17,25-1 1,74-48 0,26-1-1,-26 0 1,-25 25-1,-49 0 1,0-25 0,0 0-1,-1 0 1,1 25 0,-25-24-1,-49 24 32,24 0-47,-50 74 31,-24 1-15,74 24 0,25-25-1,50-24 1,99-50-1,24 0 1,-24-75 0,50-73-1,-125 23 1,-24 51 0,-25 49-1,-25 0 1,-25 100-1,-25 49 1,1 50 15,-26 24-15,1-24 0,49-75-1,0-74-15</inkml:trace>
  <inkml:trace contextRef="#ctx0" brushRef="#br0" timeOffset="1283.54">5458 1910 0,'24'-99'15,"-48"198"-15,123-322 16,-74 124 0,24 24-1,-24 75 1,-25 50-1,-25 99 1,-24 24 15,-26-49-15,50-99-16</inkml:trace>
  <inkml:trace contextRef="#ctx0" brushRef="#br0" timeOffset="1566.21">6351 1464 0,'0'0'0,"49"-50"16,1 0-1,-75 50 1,-49 50 0,-1 24-1,50 50 1,50 1-1,0-76-15,0 50 32,-25-24-17,-75-1 1,-73-24 0,23-25-1,101-50-15</inkml:trace>
  <inkml:trace contextRef="#ctx0" brushRef="#br0" timeOffset="2015.54">7120 1712 0,'0'-25'47,"24"25"-47,-24 25 78,25 0-63,-50 24 1,25-24-16,0 0 0,0 0 16,0-1 15,0-48 16,0-1-47,0 0 15,25 25 1</inkml:trace>
  <inkml:trace contextRef="#ctx0" brushRef="#br0" timeOffset="2236.62">7268 2109 0,'0'0'16,"0"49"-1,-24-49-15,24 25 16,0 0 0,-25 24-1,25-24 1,-25-25 15,0 0-15</inkml:trace>
  <inkml:trace contextRef="#ctx0" brushRef="#br0" timeOffset="3583.34">2555 5185 0,'0'0'15,"25"-50"1,0 25-16,0 50 31,-1 25-15,-24 123 0,-74 26-1,0-25 1,49-50-1</inkml:trace>
  <inkml:trace contextRef="#ctx0" brushRef="#br0" timeOffset="3883.29">2630 4837 0,'0'0'0,"0"-49"0,0 24 16,-25 0 0,0 25-1,0 75 1,25 24 0,0-50-1,0-24 1,25-25-1,-25-25 1,-50-24 0,1 24-16,-1 25 15</inkml:trace>
  <inkml:trace contextRef="#ctx0" brushRef="#br0" timeOffset="4116.06">2034 5458 0,'25'49'31,"-25"-24"-31,0 0 16,-25 49-1,0 50 1,25-49-16,0 98 15,25-73 1,74-51 0</inkml:trace>
  <inkml:trace contextRef="#ctx0" brushRef="#br0" timeOffset="4317.14">3696 5656 0,'0'0'0,"124"-25"16,-74 0-1,-25 75 1,-50 0 0,-25 99-1,-49 24 1</inkml:trace>
  <inkml:trace contextRef="#ctx0" brushRef="#br0" timeOffset="4999.63">5309 5482 0,'0'0'0,"24"-24"16,-24-1-16,0 0 31,-24 50-31,-26 99 16,-24 99-1,-26-24 1,51-51 0</inkml:trace>
  <inkml:trace contextRef="#ctx0" brushRef="#br0" timeOffset="5233.1">5333 5309 0,'0'0'16,"25"-99"-1,0 74-15,0-25 16,99-24 0,50-1-1,24 26 1,-99 49-1</inkml:trace>
  <inkml:trace contextRef="#ctx0" brushRef="#br0" timeOffset="5382.91">5333 5631 0,'0'0'0,"-124"124"31,100-99-31,48 25 16,125-50 0,-25-50-16</inkml:trace>
  <inkml:trace contextRef="#ctx0" brushRef="#br0" timeOffset="5816.82">6028 5681 0,'0'0'0,"0"-25"0,-99 75 15,24-1 1,51 1 15,24 0-15,74-50 0,50 0-1,-49-50 1,-51 0-1,-24-24 1,0-1 0,100 1-1,48 49 1,26 50 0,-149 74-1,-75 1 1,50-51-1,-25-49 1,1 0 15,98-74-15,0-26 0,1 1-1,-26 50-15</inkml:trace>
  <inkml:trace contextRef="#ctx0" brushRef="#br0" timeOffset="6299.63">6921 5582 0,'0'0'0,"0"24"16,0 1-16,-25 50 15,-24-1 1,24-74-1,25 25 1,50-75 15,24-74-15,25 50 0,-24 24-1,-26 75 1,-49 0-16,0 49 15,-49 1 1,24-50 0,0-25-1,99-75 1,50 1 0,-24-1-1,-1 50 1,-49 50-1,-50 50 17,-25 49-17,0 0 1</inkml:trace>
  <inkml:trace contextRef="#ctx0" brushRef="#br0" timeOffset="7450.62">7789 5482 0,'0'0'0,"0"50"15,-24 0 1,-26 24 0,50-49-1,25-25 1,49-25-1,-24-25-15,24-49 32,1 0-17,-51 74 1,1 25 0,-50 99-1,1 1 1,73-26-1,26-49 1,49-75 0,25-24-1,-50-75 1,0-198 0,-74 148-1,0 150 1,-75 73-1,-49 175 1,-25 74 15,124-50-15,74-99 0,125-124-1,-1-50 1,-24-49-1,-125-74 1,-123 73 0,-75 150-1,25 74 1,99 0 0,75-74-1,-25-50 1,99-25-1,25-74 17,-125 24-17,1 75 1,-74 75 0,24 49-1,25 49 1,25-148-1,24-25 1,150-49 0,-26-51-1,1-123 1,-75-75 0,-24 50-1,-51 149 1,-48 149-1,-26 123 17,-24 75-17,24 100 1,50-249 0,50-74-1,74-75 1,-50-49-1,-24 24 1,-75 150 15,0 49-15,25-50 0,25-24-1,49-75 1</inkml:trace>
  <inkml:trace contextRef="#ctx0" brushRef="#br0" timeOffset="7616.58">9600 5135 0,'0'0'0,"-149"-49"16,199 24-1,24 0 1,224 0 0</inkml:trace>
  <inkml:trace contextRef="#ctx0" brushRef="#br0" timeOffset="8033.56">12403 4862 0,'0'0'0,"0"-25"16,-24 50 15,-1 0-31,-50 149 31,26 49-15,-1-49-16</inkml:trace>
  <inkml:trace contextRef="#ctx0" brushRef="#br0" timeOffset="8666.54">12081 5185 0,'0'0'16,"25"-50"-16,24 25 0,26-24 16,98-26-1,1-24 1,-75 25-1,-74 74 1,-25 24 15,-99 175-15,49-50 0,26-50-1,-1-74 1,74-25-1,26-50 1,24-49 0,-25 49-1,-24 26 1,-50 73 0,25 50-1,24 1 1,75-51-1,-49-49-15,99-25 16,-50-24 15,-50-50-15,-49-25 0,-25 74-1,-75 50 1,-24 74-1,25 75 1,74-25 0,74 0-1,75-49 1,74-1 0</inkml:trace>
  <inkml:trace contextRef="#ctx0" brushRef="#br0" timeOffset="9599.9">15951 4986 0,'0'0'0,"25"-25"31,-50 75 0,25 25-31,0 24 16,-50 74-1,-24-24 1,49-124 0,0 0-1,75-100 1,99-123-1,-25 49 1,-25 75 15,-25 74-15,-74 99 0,-24 75-1,-51-1 1,50-98-1,1-75 1</inkml:trace>
  <inkml:trace contextRef="#ctx0" brushRef="#br0" timeOffset="9966.71">16497 5086 0,'0'0'0,"0"-50"0,24 50 16,-24 25-1,0 24-15,-49 75 16,49-24 15,49-26-15,26-74 0,49-50-1,-50-49 1,-24-25-1,-25 50-15,-25 24 16,25 25 0,-25 100-1,-25 74 1,0-1 0,0-24-1,50-49 1</inkml:trace>
  <inkml:trace contextRef="#ctx0" brushRef="#br0" timeOffset="10167.44">17365 4813 0,'0'0'0,"49"-50"15,-49 25 1,-24 149-1,-51 50 1,1 49 0,49-74-1,25-75 1,74-98 0</inkml:trace>
  <inkml:trace contextRef="#ctx0" brushRef="#br0" timeOffset="10317.51">17712 5011 0,'75'-99'16,"-150"198"-16,174-273 16,-74 125-16,-25 74 15,-49 99 1,-75 99 0,-25 50-1,124-50 1</inkml:trace>
  <inkml:trace contextRef="#ctx0" brushRef="#br0" timeOffset="11249.86">20069 4565 0,'0'0'0,"25"0"31,-50 49-31,25 1 16,-50 24-16,-49 149 16,-25-49-1,74-99 1,50-51-1,100-73 17,48-26-17,1-49 1,-50 75 0,-74 49-1,-25 74 1,-49 50-1,49 25 1,49-124 0,51-75-1,-1-24 1,-25-50 0,-49 49-1,0 75 1,-25 50-1,-25 49 1,50-24 15,0-51-15,49-48 0,50-76-1,-50 1 1,-49 25-1,0 74 1,0 124 0,-25 99-1,-25 50 1,-25 0 0,-74-25-1,0-99 1,-74-149 15,148-124-15,75 0-16</inkml:trace>
  <inkml:trace contextRef="#ctx0" brushRef="#br0" timeOffset="11702.47">21557 5284 0,'0'0'0,"0"25"16,-25 24-16,-24 26 15,-26 74 1,51-50-16,-51 75 16,50-26 15,1-73-16,48-100 17,-24-74-17,50-100 1,0-74 0,49 50-1,-74 149-15,24-1 16,-24 26-16,0 24 15,49 25 1,-24 50 0,-50 98-1,-75 51 1,-24-50 0,25-75-1,74-49 1</inkml:trace>
  <inkml:trace contextRef="#ctx0" brushRef="#br0" timeOffset="11984.58">22128 5234 0,'49'-24'16,"-98"48"-16,123-73 0,-123 49 15,24 25 1,-50 74-1,75-25 1,50 1 0,49-51-1,0-24 1,-49-74 0,-50-50-1,-50-50 16,26 75-31,-26 49 16,25-24-16</inkml:trace>
  <inkml:trace contextRef="#ctx0" brushRef="#br0" timeOffset="12183.45">22822 4788 0,'0'0'16,"50"0"-16,-25-25 15,-25 50 1,0 24 0,-50 75-1,1 100 1,-26-51 0,-24-49-1</inkml:trace>
  <inkml:trace contextRef="#ctx0" brushRef="#br0" timeOffset="12600.15">22550 5309 0,'24'-50'15,"-48"100"-15,98-199 16,0 99 0,50 1-1,0-1 1,0-24-1,-49 24 1,-50 50 0,-50 0-1,-50 99 1,26 50 0,24-25-1,0-49 1,75-100 15,24-50 0,26-24-15,-51 74 0,-24 25-1,-25 100 1,-50-1-1,26 0 1</inkml:trace>
  <inkml:trace contextRef="#ctx0" brushRef="#br0" timeOffset="13033.5">23467 5234 0,'0'0'16,"75"-74"-1,-1 0-15,-49 49 32,0 25-17,-25 25 1,-25 24 0,-25 26-1,50-26 1,25 1-1,25-50 1,-1 0-16,26-50 16,24-49-1,25-25 1,-25 74 0,-49 25-1,-25 75 1,-25 49-1,-50 25 17,1-49-17,24-50 1</inkml:trace>
  <inkml:trace contextRef="#ctx0" brushRef="#br0" timeOffset="13183.83">24435 5110 0,'0'0'0,"25"0"16,-50 50-1,0 24 1,0 1 0,0-26-1</inkml:trace>
  <inkml:trace contextRef="#ctx0" brushRef="#br0" timeOffset="13517.1">24981 4986 0,'0'75'15,"0"-26"-15,0-24 16,-25 74 0,25 1-1,25-51-15,49 50 16,-49-49 15,-50 0-15,-124-50-1,0 0 1</inkml:trace>
  <inkml:trace contextRef="#ctx0" brushRef="#br0" timeOffset="14667.64">28230 5259 0,'0'0'0,"25"-49"15,-25 24 1,-25 25 15,1 25-15,-76 49 0,1 25-1,49-24 1,50-51-1,25-24 1,50-24 0,-1-26-1,25 0 1,-49 1 0,-25 74-1,-25 74 1,0-50-16,25 51 15,-1-51 17,51-74-1,49-49-15,49-75-1,1 25 1,-25 75-1,-50 49 1,-99 99 0,-49 74-1,-51-49 1,51-99-16,-100 25 16</inkml:trace>
  <inkml:trace contextRef="#ctx0" brushRef="#br0" timeOffset="15667.09">5160 7790 0,'0'0'0,"25"-50"16,-25 25 15,0 50 16,-25 25-47,0 24 15,-124 149 1,-24 25 0,-1-24-1,99-100 1,75-100-16,0 1 16</inkml:trace>
  <inkml:trace contextRef="#ctx0" brushRef="#br0" timeOffset="15884.82">5482 7864 0,'0'0'0,"50"-74"16,-25 74 0,-50 24-1,25 26 1,-25 24-1,-24 100 1,-1-75-16,-25 75 16,26-25-1</inkml:trace>
  <inkml:trace contextRef="#ctx0" brushRef="#br0" timeOffset="16067.63">4862 8385 0,'0'0'0,"-25"-25"16,25-25-1,-24 50 1,48-49 0,100 24-1,-24 25-15,-1 0 0</inkml:trace>
  <inkml:trace contextRef="#ctx0" brushRef="#br0" timeOffset="16350.67">5730 8509 0,'0'0'16,"-49"74"-1,24-24 1,0 0-16,0 24 15,25 0 17,75-49-17,-1-50 1,1-24 0,-75-50-1,-50 24 1,-49 1-1,74 74-15</inkml:trace>
  <inkml:trace contextRef="#ctx0" brushRef="#br0" timeOffset="16584.41">6648 8385 0,'0'0'0,"0"-25"15,25 25-15,-25-25 16,0 50 31</inkml:trace>
  <inkml:trace contextRef="#ctx0" brushRef="#br0" timeOffset="16739.91">6549 8732 0,'0'0'15,"-25"50"1,0-50-16</inkml:trace>
  <inkml:trace contextRef="#ctx0" brushRef="#br0" timeOffset="17549.88">9104 8162 0,'25'0'0,"-50"0"0,50-25 15,-50 74 16,-49 1-15,24 24-16,-49 1 16,-50 123-1,75 1 1,74-100 0,99-74-1,75-50 1,-26-49-1,-48-50 1,-51-50 0,-24-49-1,-75 24 1,1 75 0,-1 75-1,1 49 1,73 49-1,100-24 17,50-25-17,-50 0 1,-74 0 0</inkml:trace>
  <inkml:trace contextRef="#ctx0" brushRef="#br0" timeOffset="17767.09">9724 8732 0,'0'50'15,"25"-1"-15,-50-24 0,-24 50 16,-1 24-1,25-25 1,0 1 15</inkml:trace>
  <inkml:trace contextRef="#ctx0" brushRef="#br0" timeOffset="18083.78">9923 7641 0,'0'0'0,"0"-50"0,25 50 16,-1 0-16,26 0 15,-25 124 17,-50 50-17,0-25 1,-24-50 0,49-74-16,49-1 15,50-48 1,25-51-1</inkml:trace>
  <inkml:trace contextRef="#ctx0" brushRef="#br0" timeOffset="18700.65">11957 8335 0,'0'0'0,"74"-99"16,-49 74 0,-25 0-1,0 1 1,-74 148-1,-125 149 1,-74 74 0,-99 50-1,0-25 1,199-174-16,-51 75 16,125-149-1,99-99 1</inkml:trace>
  <inkml:trace contextRef="#ctx0" brushRef="#br0" timeOffset="19217.32">12031 9129 0,'0'0'0,"50"-99"16,-25 49 0,-25 75 15,-50 25-31,-74 99 16,25 24-1,74-49 1,50-25-1,49-99 17,75-24-17,-25-76 1,-25-24 0,-74-74-1,-25 74-15,-25-75 16,-49 75-1,0 75 1,49 49 0,74 0-1,100-25 1,25 0 0,-50 25-1,-74-25 1</inkml:trace>
  <inkml:trace contextRef="#ctx0" brushRef="#br0" timeOffset="19451.62">12776 9377 0,'0'0'0,"0"75"16,-50-26 0,-24 26-1,49-51 1,50-24 0,74-24-1,-25-1-15,25-50 16</inkml:trace>
  <inkml:trace contextRef="#ctx0" brushRef="#br0" timeOffset="19700.91">13197 8261 0,'0'0'0,"50"0"31,-50 49-31,0 1 16,-25 74-1,0-74-15,0 49 16,25-74 0,75-25-1,-1-25 1</inkml:trace>
  <inkml:trace contextRef="#ctx0" brushRef="#br0" timeOffset="20116.87">15306 8509 0,'-25'-25'15,"25"0"1,50 25 15,-1 0-31,26 0 16,148 0-1,-25 0 1,-98 0 0</inkml:trace>
  <inkml:trace contextRef="#ctx0" brushRef="#br0" timeOffset="20300.84">15455 8683 0,'0'0'0,"-50"49"16,25-49 0,25 25-16,50 0 15,99-50 1,49 25 0,-74 0-16</inkml:trace>
  <inkml:trace contextRef="#ctx0" brushRef="#br0" timeOffset="20650.75">16968 8038 0,'0'0'0,"0"-25"31,25 25-15,-25 25-1,0 49 1,25 50 0,-25 50-1,-25 24 1,0-49-1,-25-25 1,26-74 0,-1-26 15</inkml:trace>
  <inkml:trace contextRef="#ctx0" brushRef="#br0" timeOffset="24167.9">19498 7938 0,'0'0'0,"25"-24"16,0-1-1,0 0 1,-50 25 0,-74 99-1,-50 124 1,50 75-1,99 0 1,148-75 0,76-99-1,-1-49 1,-124-51 0</inkml:trace>
  <inkml:trace contextRef="#ctx0" brushRef="#br0" timeOffset="24434.86">20689 8261 0,'0'0'0,"25"-99"16,-25 123 15,-25 26-15,0 99-1,0 0 1,1-50 0,-1-49-1</inkml:trace>
  <inkml:trace contextRef="#ctx0" brushRef="#br0" timeOffset="24596.39">20813 8162 0,'0'0'0,"0"-75"16,0 26-1,0 24 1,0 0 15</inkml:trace>
  <inkml:trace contextRef="#ctx0" brushRef="#br0" timeOffset="24767.24">21036 8534 0,'0'0'0,"25"25"15,-50-25 17,25 24-17</inkml:trace>
  <inkml:trace contextRef="#ctx0" brushRef="#br0" timeOffset="25084.16">21458 8534 0,'0'0'0,"50"-50"15,49-49 1,25 0 0,0-1-1,-74 51 1,-50 24-1,-124 50 17,-75 99-17,50 74 1,100-123-16,73 98 16,150-49-1,74-24 1,-99-76-16</inkml:trace>
  <inkml:trace contextRef="#ctx0" brushRef="#br0" timeOffset="25837.49">24683 8410 0,'0'0'0,"25"-50"0,-25 25 15,0 0-15,25-24 31,-25 24-15,-25 25 0,-25 25-1,-99 99 1,25 25 0,75 0-1,98-50 1,1-74-16,24-1 15,26-24-15,-26 0 16,100-24 0,-26-100-1,-98-50 1,-50 0 0,-74 1 15,-26 98-16,-24 50 1,25 1 0,74 24-1,50 49 1,124-49 0,25 0-1,-1 0 1,-98 0-1</inkml:trace>
  <inkml:trace contextRef="#ctx0" brushRef="#br0" timeOffset="26067.94">25328 8683 0,'0'0'0,"0"49"16,0-24 0,0 25-1,-25 49 1,25 50 0,0-75-1</inkml:trace>
  <inkml:trace contextRef="#ctx0" brushRef="#br0" timeOffset="26418.34">25898 7790 0,'25'-25'15,"-50"50"-15,75-50 0,-25 0 16,24 25-16,-24 0 16,-25 99-1,-25 25 1,-24-25-1,-1-24 1,100-75 15,24 0-31,1-25 16,-1 0-16</inkml:trace>
  <inkml:trace contextRef="#ctx0" brushRef="#br0" timeOffset="26734.52">26618 8435 0,'0'-25'16,"25"25"15,-1-25-31,26 25 16,25 0-16,98 0 15,-74 0 1,-74 0-1</inkml:trace>
  <inkml:trace contextRef="#ctx0" brushRef="#br0" timeOffset="26885.14">26543 8732 0,'0'0'0,"-24"25"0,48-25 31,1 0-15,124 0 0,-74-25-1</inkml:trace>
  <inkml:trace contextRef="#ctx0" brushRef="#br0" timeOffset="27484.09">28106 8186 0,'0'0'0,"25"-24"0,-75 48 46,26 26-30,-26 0-16,0 24 16,-24 75-1,49 0 1,25-25 0,75-25-1,-1-49 1,25-26-1,-49-24 1,0-74 0,-1-50-1,-24-50 1,-25-24 0,-25 49-1,-24 50 1,-1 49-1,25 25 1,0 25 0,0 0-1,50 0 1,75 0 0,148 25-1,-124-25 1,-100 0 15,1 0-31</inkml:trace>
  <inkml:trace contextRef="#ctx0" brushRef="#br0" timeOffset="27835.16">28454 8881 0,'0'0'0,"49"-25"16,1 25-1,-25 0 1,-1 50-1,-24 24 17,-49 26-17,-1-26 1,1-24 0,98-50-1,26 0 1,-26-25-1,1 0-15</inkml:trace>
  <inkml:trace contextRef="#ctx0" brushRef="#br0" timeOffset="28119.34">29173 7938 0,'50'-24'16,"-100"48"-16,149-73 0,-74 49 15,-25-25 1,0 99 0,-50 1-1,26-1 1,73 1-1,50-26 1,25-74 0</inkml:trace>
  <inkml:trace contextRef="#ctx0" brushRef="#br0" timeOffset="28484.94">30041 7591 0,'0'0'0,"0"-74"15,-25 49 1,25 0 0,25 25-1,50 74 1,49 100-1,0 49 1,-50 25 0,-74 50-1,-149 49 1,-74-24 0,124-224-16,-100 100 15,51-100 1,-1-50 15,49-24-31</inkml:trace>
  <inkml:trace contextRef="#ctx0" brushRef="#br0" timeOffset="31101.57">4490 11387 0,'0'0'0,"0"-25"0,-25 0 16,-24 0 15,24 25-31,-25 50 16,-49 49 0,49 25-1,50-50 1,75-49 15,-26-25-31,75-74 16,-24-1-1,-51 1 1,-49 124 15,-25 49-15,1 0-1,-1-74-15</inkml:trace>
  <inkml:trace contextRef="#ctx0" brushRef="#br0" timeOffset="31419.61">4862 11461 0,'0'0'0,"25"0"15,0 0-15,-25 25 16,-25 24 0,-25 51-1,26-26 1,48-74 0,1-25-1,74-74 1,25-25-1,-74 74 1,-25 50 0,-25 25-1,49 99 1,-24-99 0</inkml:trace>
  <inkml:trace contextRef="#ctx0" brushRef="#br0" timeOffset="31785.86">5904 11362 0,'50'-75'0,"-100"150"15,124-199-15,-74 99 0,-24 25 32,-26 50-32,-24-26 15,-75 150 1,124-75-1,25-74 1,99 0 0,0-50-1,25-49 1,-49-75 15,-25-50-15,-26 1-1,1 99 1,-25 74 0,-25 99-1,25 1-15,-24 123 16,24-74-16</inkml:trace>
  <inkml:trace contextRef="#ctx0" brushRef="#br0" timeOffset="34117.89">5011 13049 0,'0'0'16,"25"0"-16,-25-25 16,0 0 15,-25 0-16,0 0 17,0 25-32,-49 0 15,0 50 1,-1 49 0,50-24-1,25-26 1,75-49 15,-1-24-15,25-51-1,-49 25 1,-25 26 0,-25 73-1,0 1 1,0 0-1,0-26 1</inkml:trace>
  <inkml:trace contextRef="#ctx0" brushRef="#br0" timeOffset="34351.78">5333 12801 0,'0'0'0,"25"-50"16,25 25 0,-25 50-1,0 49 1,-1 1 0,1 49-1,-50 25 1,-49 24-1,-100-49 1</inkml:trace>
  <inkml:trace contextRef="#ctx0" brushRef="#br0" timeOffset="34619.58">4490 12850 0,'0'0'0,"-25"-25"31,25 50-15,-25 0-16,25 49 15,-24 125 1,-1 24 0,50-99-16</inkml:trace>
  <inkml:trace contextRef="#ctx0" brushRef="#br0" timeOffset="35184.62">7541 12577 0,'0'0'0,"25"-49"32,-25 24-32,0 0 15,-25 50 1,25 25-1,-49 98 1,-26 51 0,1-1-1,24-49 1,50-74 0</inkml:trace>
  <inkml:trace contextRef="#ctx0" brushRef="#br0" timeOffset="35435.76">7963 12478 0,'0'0'0,"25"-50"15,-25 26 1,0 48-1,0 101 1,-50 48 0,25 1-1,-24-1 1,24-24 0,0-99-16,-24 24 15</inkml:trace>
  <inkml:trace contextRef="#ctx0" brushRef="#br0" timeOffset="35652.97">7368 12999 0,'0'0'0,"-25"-50"15,0 50 1,25-24-16,25 24 31,24 0-31,125 0 16,25 24-1,-1 1 1</inkml:trace>
  <inkml:trace contextRef="#ctx0" brushRef="#br0" timeOffset="35868.51">8385 13173 0,'0'0'0,"0"25"15,0-1 1,-25 26 0,0 49-1,0 25 1,25-49-16,-24 98 15,24-24 1,-25-99-16</inkml:trace>
  <inkml:trace contextRef="#ctx0" brushRef="#br0" timeOffset="37452.57">7591 10990 0,'0'0'0,"25"-75"16,-25 50-1,-25 75 1,-49 99 0,24-50-16,-25 100 15,51-150 1</inkml:trace>
  <inkml:trace contextRef="#ctx0" brushRef="#br0" timeOffset="38118.72">7268 11436 0,'0'0'0,"0"-25"15,0 1-15,25 24 16,50-50-1,123-49 1,-74 0 0,-49-1-1,-26 26 1,-49 99 31,-25-1-47,-24 125 31,-50 0-15,24-25-1,50-74 1,50-75 0,74-49-1,25-26 1,-24 26-1,-76 49 1,1 25 0,-25 75-1,25-1 1,25-24 0,24-26-1,25-73 1,-49-1 15,0-49-15,-50 25-1,0 49-15,-25 25 16,0 74 0,-25 75-1,50-25 1,100-50-1,73-24 1,-49-50-16</inkml:trace>
  <inkml:trace contextRef="#ctx0" brushRef="#br0" timeOffset="38535.12">9923 11114 0,'0'0'0,"-25"-75"31,0 50-31,-24 25 16,-75 25 0,24 50-1,26 24 1,74-25-1,49-74 1,51-24 0,-1-51-1,0 1 1,-74 24 0,0 75-1,-25 49 1,25 26 15,-1-1-15,-24-74-1,50-25 1</inkml:trace>
  <inkml:trace contextRef="#ctx0" brushRef="#br0" timeOffset="38719.81">10171 10990 0,'25'-149'15,"-50"298"1,74-348-16,-73 249 31,-1 74-15,0 74 0,0-24-1,25-75 16,0-74-31</inkml:trace>
  <inkml:trace contextRef="#ctx0" brushRef="#br0" timeOffset="38934.94">10568 10866 0,'25'-75'0,"-50"150"0,74-199 15,-24 74-15,-124 124 31,49 75-15,1 25 0,24 0-1,25-50 1,0-50 0</inkml:trace>
  <inkml:trace contextRef="#ctx0" brushRef="#br0" timeOffset="39086.44">10419 11188 0,'0'0'15,"0"-25"1,-25 1 0,124-1-1,25-25 1,-24 0-1</inkml:trace>
  <inkml:trace contextRef="#ctx0" brushRef="#br0" timeOffset="39668.33">10741 11139 0,'0'0'0,"25"0"16,-25 24-1,50-24 1,-1-24 0,1-1-1,-25-25 1,0 25 0,-1 0-1,1 25 32,-50 0-31,25 25-1,-24 0-15,24 0 16,0 25-16,0-1 16,49-49-1,1 0 1,0-25 15,-1-49-15,1-25-1,-25 24 1,-1 50 0,-24 1-1,25 48 16,0 1-15,0 0-16,24 25 16,-24-26-1,0 1 1,0-25 0</inkml:trace>
  <inkml:trace contextRef="#ctx0" brushRef="#br0" timeOffset="40569.4">11634 10965 0,'0'0'16,"0"-25"-16,25 25 0,0 0 16,-25 25-1,25 24 1,-50 26-1,25-1 1,-25-49 0,50-25 15,0-25-15,0 1-1,24-26-15,26-25 16,-26 51-1,-24 48 17,-25 51-17,0-1-15,50 1 16,49-26 0,50-49-1,-25-24 1,-50-76-1,-49-24 1,-25 75 0,-50 49-16,1 0 15,-26 49 1,26 1 0,24 0-1,50-26 1,24-24-1,51-24 1,-26-51 0,1 1-1,-51 74 17,-48 49-32,48 1 15,1 74 1,50-50-1,49-49 1,24-25 0,-123-99-1,25-50 17,-1-74-32,51 74 31,-76 99-16,-24 75 1,-24 74 0,-26 75-1,0 25 1,1-51 0,49-98-16,-25-25 15</inkml:trace>
  <inkml:trace contextRef="#ctx0" brushRef="#br0" timeOffset="41103.24">12999 11139 0,'25'-25'0,"-50"50"0,74-100 16,26 50 0,24 0-1,0 1 1,-74 48 15,-25 51-15,-25 49-1,1-74-15,24-1 16,24-49 0,51-25-1,24-74 1,-25 0-1,-24 49 1,-25 50 0,0 25-1,-1 25 17,51-1-32,-1-24 31,50-50-16,-99-24 1,-25-26 0,0 100 15,-25 99-15,75-25-1,49-49 1,0-25-1,-24-50 1</inkml:trace>
  <inkml:trace contextRef="#ctx0" brushRef="#br0" timeOffset="41238.44">14041 10618 0,'-50'-25'16,"100"50"-16,-125-75 0,51 25 15,-26 25 1,50-25 0</inkml:trace>
  <inkml:trace contextRef="#ctx0" brushRef="#br0" timeOffset="42320.3">16050 10766 0,'25'0'47,"-25"50"-47,0 0 16,-25 24-1,0 100 1,0-100-16,1 1 16,-1-26-1,0-49 1,75-74-1,49-25 1,25-26 0,-25 76 15,-74 98-15,-25 26 15,0-50-31,50 0 15,24-25 1,25-50 0,-49-25-1,-25 1 1,-1 74 15,-48 74-15,48 1-1,1-50-15,0-25 16,25 0 0,-25-25-1,49-99 1,-49 74 15,0 50-15,-1 75-1,1 74 1,-25 74 0,0-50-1,-25-24 1,-49-74 0,-50-75-1,74-100 1</inkml:trace>
  <inkml:trace contextRef="#ctx0" brushRef="#br0" timeOffset="42769.67">17439 10990 0,'0'0'0,"50"0"0,-25 0 15,0 24 1,-50 1-1,0 99 1,0 0 0,0 25-1,25-74 1,0-51-16,-25-48 31,25-26-15,25 0-16,0-173 15,74 0 1,1 49 0,-26 100-1,0 49 1,-49 25 15,0 74-15,-75 75-1,26-74-15,-26-1 16,-24 75 0,74-124-1</inkml:trace>
  <inkml:trace contextRef="#ctx0" brushRef="#br0" timeOffset="43070.13">18184 10915 0,'0'0'0,"0"-25"16,-50 25 0,0 25-1,25 74 1,25-24 0,100-25 15,24-50-16,-25-25 1,-74-50 0,-25-24-1,-25 0 1,0 99 0,0 0-1</inkml:trace>
  <inkml:trace contextRef="#ctx0" brushRef="#br0" timeOffset="43271.23">18754 10791 0,'50'-25'16,"-100"50"-16,100-74 0,-50 24 16,24 25-16,-24 25 31,-24 74-16,-1 74 1,25 1 0,0-75-1,0-24 1</inkml:trace>
  <inkml:trace contextRef="#ctx0" brushRef="#br0" timeOffset="43686.92">18754 11014 0,'0'0'0,"25"-124"16,74 50 0,50 24-1,-25-24 17,-50 49-17,-98 100 16,-1-26-31,0 1 16,0 74 0,25-50-1,25-24 1,0-50 0,74-75-1,-25 1 1,-49 0-1,25 74 1,-50 24 0,25 76-1,-1-26 1,-24 1 0</inkml:trace>
  <inkml:trace contextRef="#ctx0" brushRef="#br0" timeOffset="44103.4">19697 10990 0,'25'-25'16,"-50"50"-16,74-75 0,-24 25 16,0-24-16,0 49 15,0-25-15,-1 25 31,-24 49-15,0 1 0,25 0-1,25-26 1,24-48 0,-24 24-1,49-50 1,-49 25-1,24-24 1,1 73 0,-75 51-1,0-1 1,-50 1 0,50-50-1,0-75 16,50-25-15</inkml:trace>
  <inkml:trace contextRef="#ctx0" brushRef="#br0" timeOffset="44252.64">20763 10841 0,'0'0'16,"25"25"-1,-74 24 1,24 26-1,0-1 1,0 1 0,0-75-16</inkml:trace>
  <inkml:trace contextRef="#ctx0" brushRef="#br0" timeOffset="44536.58">21011 10791 0,'0'25'16,"0"-50"-16,25 100 0,-25-26 15,0 26-15,0-26 16,25 51 0,-25-1-1,-50-50 1,1-24-16,-26-25 16</inkml:trace>
  <inkml:trace contextRef="#ctx0" brushRef="#br0" timeOffset="44652.75">21284 11312 0,'50'25'15,"-100"-50"-15</inkml:trace>
  <inkml:trace contextRef="#ctx0" brushRef="#br0" timeOffset="47969.47">9650 13073 0,'0'0'0,"-25"0"62,25 25-62,0 0 16,25-25 15,0 0-15,-25-25-16,49 0 15,-49 1 1,-24-1 0,-26 0-1,25 50 16,25 0-31</inkml:trace>
  <inkml:trace contextRef="#ctx0" brushRef="#br0" timeOffset="48285.8">9625 13594 0,'0'0'16,"-25"25"0,25 0-16,-25-25 15,50 0 1,50 0 0,-26-50-1,-24 50 1,-25-24 15,-25-1-15,-49 25-1,-1 25 1</inkml:trace>
  <inkml:trace contextRef="#ctx0" brushRef="#br0" timeOffset="49453.22">11734 12949 0,'0'0'0,"24"-49"16,-73 49 31,24 25-32,-25 24-15,-24 1 16,-25 99 0,24 0-1,75-25 1,75-50 0,49-74-1,-50 0-15,50-50 31,-49-24-15,-75-25 0,-25-50-1,0 25 1,-25 0 0,-24 49-1,24 51 1,50-1-1,-24 25 17,123 0-17,99 25 1,-74-25 0,-49 0 15,-50 0-31</inkml:trace>
  <inkml:trace contextRef="#ctx0" brushRef="#br0" timeOffset="49735.82">12230 13272 0,'0'0'0,"0"25"31,0 0-15,-25-1-16,25 76 16,-25-1-1,25-25 16,0 1-15,0-51-16</inkml:trace>
  <inkml:trace contextRef="#ctx0" brushRef="#br0" timeOffset="50086.09">12478 12577 0,'0'0'0,"25"-24"31,-25 48-31,0 1 15,0 25 1,-50 49 0,50-49-16,-25 24 15,75-49 1,49-50 0,0-25-1,-74 26 1,0 24-16</inkml:trace>
  <inkml:trace contextRef="#ctx0" brushRef="#br0" timeOffset="50469.55">13123 13346 0,'0'0'0,"25"-49"16,-25 24 0,-25 0-1,-25 50 1,-49 49-1,-25 75 1,-74 74 0,-51 50-1,125-149-15,-124 100 16,50-75 0,99-75-1,123-74 16</inkml:trace>
  <inkml:trace contextRef="#ctx0" brushRef="#br0" timeOffset="51003.93">12676 14215 0,'0'0'0,"0"-25"16,-24 25-1,-1 0 1,0 25-16,-49 74 16,24 50-1,25-25 16,0-50-15,75-24 0,24-50-1,1 0 1,-1-50 0,-24 1-16,-25-51 15,-1-49 1,-48-24-1,24 49 1,-50 74 0,0 25-1,26 1 1,-1 24 0,99 24 30,50-24-30,25-24 0,-75 24-16,50 0 15</inkml:trace>
  <inkml:trace contextRef="#ctx0" brushRef="#br0" timeOffset="51303.34">13247 14488 0,'0'0'0,"25"0"16,0 24-16,-25 1 15,24-25-15,-48 50 31,-1 24-15,0-24 0,25-25-1,74-25 1,50-25 0,-49-25-1</inkml:trace>
  <inkml:trace contextRef="#ctx0" brushRef="#br0" timeOffset="51587.24">13743 13818 0,'0'0'16,"25"0"-16,-25-25 15,0 50 1,0 0 0,0 49-1,-25 0 1,25-49-16,25 0 16,49-50-1,26 0 1,-51 25-1</inkml:trace>
  <inkml:trace contextRef="#ctx0" brushRef="#br0" timeOffset="52587.8">15256 13123 0,'0'0'0,"0"-25"0,-25 0 16,1 25-1,24-24 1,24 48 31,1-24-47,0 25 16,99 25-1,25 0 1,0-1-1,0-24 1,-75 0 0,-49 0-1,0-25 63,-50 24 141,0 1-219,0 0 16,-24 25-1,-1 24-15,-24 0 16,-50 100 0,24-50-1,26-49 1,49-51-16,0 1 31</inkml:trace>
  <inkml:trace contextRef="#ctx0" brushRef="#br0" timeOffset="52991.18">16571 13024 0,'0'0'0,"0"-25"31,25 0-15,-50 100-1,25 49 1,-25 49-1,0-24 1,1 0 0,24-50-1,0-24 1,0-50 0,0-1 30</inkml:trace>
  <inkml:trace contextRef="#ctx0" brushRef="#br0" timeOffset="54021.21">5011 16001 0,'0'-25'31,"0"50"-16,-25 24 1,0 125 0,1-25-1,-26 25 1,50-150 0,50-48-1,-1-26 1,75-49-1,-25-1 1,-49 51 0,-25 49 15,-25 25-31,0 24 16,0 26 15,-25-51-31,0 1 15,0 25-15,-74 0 16,0-26 0,49-24-1,26-24-15</inkml:trace>
  <inkml:trace contextRef="#ctx0" brushRef="#br0" timeOffset="54287.18">5482 15902 0,'0'0'0,"25"-25"0,0 25 15,-25-25 1,25 25-16,0 25 16,-25 0-16,24 49 0,-24 50 31,0 25-16,-24 0 1,-51-25 0,-24-50-1,-50-24 1,99-50-16</inkml:trace>
  <inkml:trace contextRef="#ctx0" brushRef="#br0" timeOffset="54519.57">4540 15951 0,'0'0'16,"-25"-49"0,25 73-1,-25 26 1,25 0-1,-25 123 1,-24 50 0,24 26-1,25-150-15</inkml:trace>
  <inkml:trace contextRef="#ctx0" brushRef="#br0" timeOffset="54970.56">7814 16075 0,'0'0'16,"-25"-25"-16,1 25 15,24-24-15,0 48 32,-25 1-17,25 25-15,-25 99 16,0 24 0,-24-24 15,-1-50-16,50-49-15</inkml:trace>
  <inkml:trace contextRef="#ctx0" brushRef="#br0" timeOffset="55219.96">8112 15926 0,'0'0'0,"49"-99"31,-49 74-15,-24 50 0,24 74-1,0 100 1,24-26 0,-24-24-1,0-74-15,-24 24 31,-51-49-15</inkml:trace>
  <inkml:trace contextRef="#ctx0" brushRef="#br0" timeOffset="55403.89">7814 16422 0,'0'0'0,"-49"-24"16,49-1-1,-25 25 1,50 0 0,24 0-16,100 0 15,25 0 1</inkml:trace>
  <inkml:trace contextRef="#ctx0" brushRef="#br0" timeOffset="55587.81">8583 16422 0,'0'0'0,"25"50"15,-25-25 1,25 74 0,-50 0-1,-25 50 1,-74 25-1,50-75-15</inkml:trace>
  <inkml:trace contextRef="#ctx0" brushRef="#br0" timeOffset="56103.05">9972 16100 0,'-49'-25'15,"24"50"1,0 0-16,25 0 16,25 24-1,0-24 1,0-25 0,-1-50-1,-24 26 1,0-26-1,0 0 1</inkml:trace>
  <inkml:trace contextRef="#ctx0" brushRef="#br0" timeOffset="56353.05">9997 16373 0,'0'0'0,"0"25"0,0-1 16,0 26 0,-25 0-1,25-25 1,0-1 0,25-24-1,0-24 1,-25-26-1</inkml:trace>
  <inkml:trace contextRef="#ctx0" brushRef="#br0" timeOffset="57119.35">11833 15827 0,'0'0'0,"25"-25"16,-25-24 0,0 24-1,-25 25 1,-25 74 0,1-24-16,-51 124 15,26-1 1,74-74-1,50-49 1,49-25 0,50-50-1,-50-25 1,-49-49 0,-26-50-1,-73-24 16,-1 49-15,-24 74 0,24 25-1,25 25 17,75 0-17,49 0 1,0 25-1,1-25 1,-51 25 0</inkml:trace>
  <inkml:trace contextRef="#ctx0" brushRef="#br0" timeOffset="57319.72">12304 16075 0,'0'0'0,"25"99"32,-25-49-32,0 24 15,0 26 1,0-1 0,0-25-1,0-49 1</inkml:trace>
  <inkml:trace contextRef="#ctx0" brushRef="#br0" timeOffset="57619.82">12602 15579 0,'0'0'0,"0"-50"0,25 50 16,0 0 0,-1 0-1,-24 75 1,0 49 0,-24-25-1,24-49 1,99-50-1,-50-25 1,-24 25 0</inkml:trace>
  <inkml:trace contextRef="#ctx0" brushRef="#br0" timeOffset="57903.32">13520 16125 0,'0'0'15,"0"-25"1,25 25-16,-25 25 16,-75 74-1,-74 75 1,-74 99-1,0 49 1,24-24 0,26-100-1,98-123 1</inkml:trace>
  <inkml:trace contextRef="#ctx0" brushRef="#br0" timeOffset="58669.86">13545 16745 0,'0'0'0,"0"-50"31,0 75-15,-25 25-1,0-1 1,-49 100-1,-1 0 1,75-25 0,0-49-1,50-75 1,49-50 0,0 0-1,-49-24 16,-1-50-15,-24-25 0,-25 0-1,-25 50 1,-24 25 0,24 49-1,0 25 1,50 0 31,0 0-47,74 25 15,0-25 1,-49 0 0</inkml:trace>
  <inkml:trace contextRef="#ctx0" brushRef="#br0" timeOffset="58955.29">14190 17192 0,'24'24'16,"-48"-48"-16,73 73 0,-49-24 0,0 25 15,-25 24 1,1-24 0,24-26-1,49-24 17,1-24-17,24-1-15,1 25 16,-51-50-16</inkml:trace>
  <inkml:trace contextRef="#ctx0" brushRef="#br0" timeOffset="59270.27">14462 16472 0,'0'0'16,"25"0"-16,0 0 15,-25 25 1,25 0 0,-25 24-16,0-24 15,-25 74 1,0-49-1,50-25 1,99 0 0,25-50-1,-25 0 1</inkml:trace>
  <inkml:trace contextRef="#ctx0" brushRef="#br0" timeOffset="62169.36">16447 16026 0,'0'0'16,"50"0"0,-50-25-16,-25 25 15,0-25 1,-25 50-1,-49 0 1,-50 74 0,-24 0-1,49 25 1,24-50 0,26-24-1,74-25 16,-25-25-15,50 25 0,49-25-1,75 49 1,25-24 0,0 25-1,-75-1 1,-50-49-1,-24 25 1,-25 0 31</inkml:trace>
  <inkml:trace contextRef="#ctx0" brushRef="#br0" timeOffset="62611.21">17166 16224 0,'0'0'0,"0"-74"16,25 49-16,-25 0 16,25 0-1,-25 50 32,0 25-47,25 74 31,-25 24-15,0-23 0,-25 23-1,25-48 1,0-76 0,0 1-1,0-50 32,0 1-31</inkml:trace>
  <inkml:trace contextRef="#ctx0" brushRef="#br0" timeOffset="64836.73">20416 12900 0,'0'0'16,"25"-25"-1,-25 0 1,-25 25 0,25 50-1,-25-1 1,1 100 0,24-25-16,0 0 15,24 348 1,26-125-1,-25 100 1,0 74 0,-25 74-1,0-25 1,0-98 0,0-100 15,-25-74-16,-50-75 1,1-99 0,-1 0-1,1-50 1,74-49 0,-25-25-1</inkml:trace>
  <inkml:trace contextRef="#ctx0" brushRef="#br0" timeOffset="65703.55">22153 12801 0,'0'0'0,"24"0"31,-24-25-31,0 0 32,0 0-17,0 0 1,-24 1 0,-76-1-1,-24 74 1,75-24-16,-75 50 15,49 73 1,50 26 0,50-25-1,75-50 1,24-49 0,-25-25 15,-74-50-31</inkml:trace>
  <inkml:trace contextRef="#ctx0" brushRef="#br0" timeOffset="66386.5">23591 12801 0,'0'-25'15,"0"50"48</inkml:trace>
  <inkml:trace contextRef="#ctx0" brushRef="#br0" timeOffset="66587.48">23567 13123 0,'0'0'0,"0"25"15,0 0 1,0 0 0,-25-25-1,25 24-15,0 1 16</inkml:trace>
  <inkml:trace contextRef="#ctx0" brushRef="#br0" timeOffset="68053.87">25353 12677 0,'0'0'0,"0"-25"16,0 0-1,-25 25 1,25 25 15,-25 0-15,25 24-1,0 1-15,-25 74 16,-24 0 0,24-25-1,0-24 1,0-26 0</inkml:trace>
  <inkml:trace contextRef="#ctx0" brushRef="#br0" timeOffset="68337.02">25799 12627 0,'0'0'0,"25"-74"15,-50 49 1,25 50-1,0-1 1,-49 100 0,24 50-1,25 0 1,25-25 0,-25-25-1,0-50 1,0-49-1</inkml:trace>
  <inkml:trace contextRef="#ctx0" brushRef="#br0" timeOffset="68537.75">25353 13098 0,'0'0'0,"-25"-25"0,0-49 31,0 74-16,0-25 1,100 25 0,49 0-1,74 0 1,-123 0-16</inkml:trace>
  <inkml:trace contextRef="#ctx0" brushRef="#br0" timeOffset="68720.42">26271 13148 0,'0'0'0,"24"25"15,-24 0-15,25 49 16,-25 25 0,0 50 15,25 25-16,-25-25-15</inkml:trace>
  <inkml:trace contextRef="#ctx0" brushRef="#br0" timeOffset="69337.28">27238 12726 0,'25'0'31,"-25"-25"-15,-25 25-1,25 25 48,-25-25-48,25 25 48,0-50-47,0 0-1,25 1 1</inkml:trace>
  <inkml:trace contextRef="#ctx0" brushRef="#br0" timeOffset="69570.85">27312 13098 0,'0'0'0,"0"50"15,-24-25 1,24 24 0,0 1-1,0 0 1,0-26 0,-25 26-1</inkml:trace>
  <inkml:trace contextRef="#ctx0" brushRef="#br0" timeOffset="70254.25">28652 12404 0,'0'0'0,"25"-25"15,0 0-15,-25 0 32,-25 25-32,-50 50 15,-24 74 1,25 0 0,24 25 15,50-50-16,25-49-15,49-1 16,50-49 0,-24-25-1,-26-49 1,-24-100 0,-26-24-1,-48-1 1,-26 75-1,0 75 1,1 24 0,98 50 31,-24-25-47,99 25 31,0-1-16,-24-24 1,-26 25 0,-24-25-16</inkml:trace>
  <inkml:trace contextRef="#ctx0" brushRef="#br0" timeOffset="70487.46">29396 12701 0,'0'0'0,"-25"100"31,25-51-31,25 26 16,-50 24 0,25 0 15,0-49-16,-24-1 1</inkml:trace>
  <inkml:trace contextRef="#ctx0" brushRef="#br0" timeOffset="70787.32">29520 11982 0,'0'0'0,"25"-25"0,-25 0 16,25 25 0,-25 25-1,0 0 1,0 74-1,-25 25 1,50-74 0,0-25-1,0-25-15,74 0 16,-25-25 0</inkml:trace>
  <inkml:trace contextRef="#ctx0" brushRef="#br0" timeOffset="71087.34">30215 12627 0,'0'0'0,"25"25"16,-25 0-1,-25 74 1,-50 25 0,-24 49-1,-99 26 1,-50 24 0,24-24-1,51-26 1,49-73-1</inkml:trace>
  <inkml:trace contextRef="#ctx0" brushRef="#br0" timeOffset="71721.52">30140 13793 0,'0'0'0,"0"-50"0,0 25 16,25 25 0,-25-24-1,-49 73 1,-1 51-1,-24-1 1,24-25-16,-24 25 31,49 1-15,25-51 0,25 1-1,49-50 1,-24 0-1,-1-50 1,-24 1-16,0-100 16,-25 74-1,0-98 1,-50-26 0,1 100-1,24 49 1,0 50-1,25-24 17,50 24-1,-26 0-31,76-25 16,-26 25 15,-49 0-31,0 0 15,-1 25-15</inkml:trace>
  <inkml:trace contextRef="#ctx0" brushRef="#br0" timeOffset="72220.62">30612 14066 0,'0'0'16,"25"0"31,-25 25-47,0-1 15,0 1 1,-50-25-16,25 25 15,0 0 1,-24 24 0,24-24-1,50-50 17,0 25-17,74-24 1,-25-1-1,-24 0 1</inkml:trace>
  <inkml:trace contextRef="#ctx0" brushRef="#br0" timeOffset="72521.44">30562 13396 0,'0'0'16,"25"0"-16,-25-25 0,25 25 31,-25 25-15,-25 25-1,0-1 1,25 1 0,75-50-1,24 0-15</inkml:trace>
  <inkml:trace contextRef="#ctx0" brushRef="#br0" timeOffset="72837.88">31530 12925 0,'0'0'0,"-25"-25"0,25 0 47,49 25-32,1 0-15,0 0 16,99 0 0,-50 0-1,-25-25 1,-74 0-1</inkml:trace>
  <inkml:trace contextRef="#ctx0" brushRef="#br0" timeOffset="73072.52">31455 13098 0,'0'0'0,"-49"50"16,24 0-1,74-26 1,75 1 0,100 0-1,49-25 1,-100 0 0,-49-25-1,-99 0-15</inkml:trace>
  <inkml:trace contextRef="#ctx0" brushRef="#br0" timeOffset="73437.78">31951 12677 0,'0'0'0,"0"-25"15,0 0-15,-24 25 16,-1 25 15,25 0-31,0 49 16,-25 75 0,25 49-1,-25 50 1,-49 0-1,-1-49 1,50-125-16,-49 50 16,74-49-1,-25-50 1,25-1 15,25-48-31</inkml:trace>
  <inkml:trace contextRef="#ctx0" brushRef="#br0" timeOffset="73804.86">32869 12677 0,'0'0'0,"50"-50"16,-50 25 15,0 50-31,-25 99 16,0 50 15,-24 49-16,24 0 1,0-49 0,0-50-1,25-99-15,-25-1 16,1 1 0,-26-50-16</inkml:trace>
  <inkml:trace contextRef="#ctx0" brushRef="#br0" timeOffset="75154.42">26916 15678 0,'0'0'0,"24"-99"31,-24 49-31,-49 26 16,-1-1 0,-49 25-1,-25 49 1,0 75 0,0 75-1,25 49 1,49 25-1,100-75 1,98-49 0,-48-124-16,-1-25 15,-25 25-15</inkml:trace>
  <inkml:trace contextRef="#ctx0" brushRef="#br0" timeOffset="75521.05">27387 15951 0,'0'0'0,"25"-99"32,-25 74-17,-25 75 1,-25 74-1,25 49 1,-24 1 0,24-50-1,0-25-15</inkml:trace>
  <inkml:trace contextRef="#ctx0" brushRef="#br0" timeOffset="76037.59">27089 16422 0,'0'0'0,"0"-49"31,0 24-31,25 0 0,25-24 31,74-26-15,24 26-1,-23 24 1,-76 0 0,-24 25-1,-25 25 1,-25 0 0,50 24-1,0 1 1,0-50-1,49 0 1,-24-50 0,-26 1-1,1 24 1,-25 74 31,0-24-47,50 25 15,24-25 1,1-75 0,-26 0-1,-24-74 1,0-49 0</inkml:trace>
  <inkml:trace contextRef="#ctx0" brushRef="#br0" timeOffset="77021.82">28503 16298 0,'-25'0'16,"50"0"-1,0 0 1,0 0-16,24 0 16,-24-24-16,25 24 15,24 0 1</inkml:trace>
  <inkml:trace contextRef="#ctx0" brushRef="#br0" timeOffset="77288.03">29297 15777 0,'0'0'0,"0"-49"15,0 24 1,-25 25-1,25 50 1,0 49 0,-25 75-1,25-26 1,0-48 0</inkml:trace>
  <inkml:trace contextRef="#ctx0" brushRef="#br0" timeOffset="77904.38">29148 16125 0,'0'0'0,"0"-25"0,0 0 15,0 0 1,99-24 15,25 24-15,25-25-1,-49 26 1,-100-1 0,-50 25-1,-49 49 1,-1 26 0,76-1-1,73-49 1,26-25-1,24-50 1,-25 1 0,-49-1-1,0 50 1,-25 25 15,25 0-15,0 49-1,24-24 1,26-50 0,-1 0-1,-74-50 1,0 25 0,25 25-1,0 25 16,-25 25-15,24-1 0,1 26-1</inkml:trace>
  <inkml:trace contextRef="#ctx0" brushRef="#br0" timeOffset="78154.67">30389 15678 0,'0'0'0,"0"-25"0,-25 50 47,25 25-31,-25 49-1,25 50 1,25-50 0,24-49-1,-24-25-15</inkml:trace>
  <inkml:trace contextRef="#ctx0" brushRef="#br0" timeOffset="78687.96">30661 16125 0,'0'0'0,"0"-25"16,25-25 0,25 1-1,-1-1 1,-24 25 0,-74 50 15,-1 25-16,50-1-15,74 1 16,125-50 0,99 0-1,-1 0 1,-73-50 15,-100 1-15,-149 24-1,-50 0 1,-74 25 0,75 25-1,49 49 1,50 1 0,0-50-16,24-1 15,26 1 1,-25-50-1,-1-49 1,-24-100 0,0-74-1,-25 50 1,-25 99 15</inkml:trace>
  <inkml:trace contextRef="#ctx0" brushRef="#br0" timeOffset="79021.66">32348 15257 0,'0'0'0,"0"-50"16,25 50 0,0 50-1,25 98 1,74 100 15,24 25-15,-98-124-16,24 149 15,-98-75 1,-175-24 0,-74-75-1,100-75-15</inkml:trace>
  <inkml:trace contextRef="#ctx0" brushRef="#br0" timeOffset="81404.8">18332 14165 0,'0'0'0,"-24"-25"31,-1 25-15,-25 50 0,1 74-1,49 0 1,0 0 0,24-74-1,51-26 1,-26-24-1,1-49 1,-50-26 0,0-49-1,0 25 1,-25 0 0,0 49 15,50 25-16,25 1 1,-1 48 0,-24 51-1,0 24 1,-50 0 0,0-49-1,50-75 16,25-25-31,-1 1 16,26-26 0,-26 26-1,-24 49 17,0 49-17,25 26 1,24-26-1,25-49 1,25-24 0,-49-26-1,-50-24 1,-25-26 0,-25 76-1,-50 48 1,1 51-1,49-26-15,25 75 16,25-24 0,49-51-1,26-49 1</inkml:trace>
  <inkml:trace contextRef="#ctx0" brushRef="#br0" timeOffset="81921.44">19647 14413 0,'0'-25'31,"25"25"-15,0 0-1,0 25-15,49 0 16,-49-25 0</inkml:trace>
  <inkml:trace contextRef="#ctx0" brushRef="#br0" timeOffset="82139.82">19994 14066 0,'0'0'0,"0"-25"0,25 25 16,-25 25 15,-25 24-31,25 1 15,-24 99 1,24-25 0,0-25-1,0-74-15</inkml:trace>
  <inkml:trace contextRef="#ctx0" brushRef="#br0" timeOffset="82938.74">19970 14388 0,'0'0'0,"0"-49"0,24 49 16,1-25-1,25 25 1,49-50 0,0 25-1,-74 1 1,0 24-1,-50 0-15,-49 0 16,-26 74 0,51 0-1,49-24 17,49-25-17,26-25 1,-1-25-1,1-25 1,-50 26 0,-1-1-1,-24 74 17,0-24-32,0 0 15,25-25 1,25 0-1,-1-25 1,1-24 0,-50-1-1,25 25 17,-25 50-17,0 49 1,25-24-1,24 0 1,50-25 0,-24-50-1,-50-50 1,-1-74 0,-24 25-1,0 100 1,-24-1-1,-26 124 1,25 25 0,0 25-1,25-25 17,0-50-17,25-49-15</inkml:trace>
  <inkml:trace contextRef="#ctx0" brushRef="#br0" timeOffset="83056.67">21036 14736 0,'0'0'0,"25"0"16,-25 24 15</inkml:trace>
  <inkml:trace contextRef="#ctx0" brushRef="#br0" timeOffset="84205.03">17315 13520 0,'0'0'0,"0"-25"0,-25 25 16,25-49 0,0 24-1,25 0-15,50 0 16,24 25-1,-49 25 1,-50 49 0,0 100-1,-50 25 1,25-1 15,0 25-15,0 1-1,1-26 1,-1-24 0,25-125-16,-25 50 15,25-49 1,0-25 15,25-75-15,24 1-1,26-26 1,-1 26 0,-24 49-1,-25 0 1,0 74 15,-50-24-31,25 24 16,-25 25-1,25-24 1,-25-1 0,25 25-1,25 25 1,-25 0 0,25 0-1,0 50 1,-25 0-1,24-1 1,-24 26 0,-49 24-1,24-74 1,0-75 15,-24-24-15,-1-50-1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8:11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3126 2902 0,'0'0'0,"-25"0"16,25-24 15,49-1-15,1 25 0,74 25-1,-49 24 1,-75 75-1,-75 50 1,-99-25 0,75-75-1,74-49 1,100-25 15,-1-25-31,75-24 16,-50-1-1,-49 25-15</inkml:trace>
  <inkml:trace contextRef="#ctx0" brushRef="#br0" timeOffset="299.64">3721 2828 0,'0'0'0,"0"-25"16,25 50 31,0 0-47,-1 24 16,1 1-1,25 74 1,-50 25-1,-50-25 1,-74 0 0,-49-50-1,49-24-15</inkml:trace>
  <inkml:trace contextRef="#ctx0" brushRef="#br0" timeOffset="567.11">2803 2878 0,'0'0'0,"-25"0"16,1 0-1,-1 49 1,-25 75 0,25 50-1,25-25 1,0-75-16,100 50 16</inkml:trace>
  <inkml:trace contextRef="#ctx0" brushRef="#br0" timeOffset="926.63">4763 3448 0,'0'0'0,"-25"0"32,0 0-17,1 0-15,-1 25 16,25 0-1</inkml:trace>
  <inkml:trace contextRef="#ctx0" brushRef="#br0" timeOffset="4733.6">6574 2878 0,'0'-25'16,"0"0"0,0 50 15,0 49-15,0 1-1,-50 98 1,1-24-16</inkml:trace>
  <inkml:trace contextRef="#ctx0" brushRef="#br0" timeOffset="5016.47">6549 3051 0,'0'0'15,"0"-248"1,0 223-1,25 1 1,24 24 0,1 0-16,99 74 15,-75 50 17,-49 75-17,-99-100 1,-75-25-1,0-49 1,124-50 0</inkml:trace>
  <inkml:trace contextRef="#ctx0" brushRef="#br0" timeOffset="5350.01">7169 3175 0,'0'0'16,"25"0"0,0-24-16,24-1 15,26-50 17,-50 1-17,-25 24 1,-50 50-1,-24 75 1,-50 24 0,49 25-1,75-50 1,50-24 0,123-50-1,26-50 1</inkml:trace>
  <inkml:trace contextRef="#ctx0" brushRef="#br0" timeOffset="5566.91">8112 3051 0,'0'0'16,"-25"-24"15,-25 24-15,-24 49-1,24 1 1,26-1-16,24 1 16,24 24-1,76-74 1,-1 0 0</inkml:trace>
  <inkml:trace contextRef="#ctx0" brushRef="#br0" timeOffset="5718.47">8360 3076 0,'0'0'16,"0"25"-1,0 25 1,-25-26 0,25 1-1,0 50-15</inkml:trace>
  <inkml:trace contextRef="#ctx0" brushRef="#br0" timeOffset="5849.51">8434 2878 0,'0'0'15,"0"-50"-15,-24 50 16</inkml:trace>
  <inkml:trace contextRef="#ctx0" brushRef="#br0" timeOffset="6450.32">9005 2977 0,'25'0'0,"-50"0"0,25 0 31,-50 0-16,-49 50 1,25-1 0,49 50-1,25-49 1,49 0 0,76-50-1,-26-25 1,-50 0-16,-24-25 15,50-247 17,-75 73-17,0 100 1,-50 174 15,0 99-15,50-50-16,-24 0 15,73 50 1,50-50 0,75-49-1,-75-50-15,50-50 16,-50-49 0,-49 25-1,-50-1-15,0 1 16,-50 74 15,1 49-31,24 76 16,25-26 15,99 25-15,25-50-16</inkml:trace>
  <inkml:trace contextRef="#ctx0" brushRef="#br0" timeOffset="6687.58">11634 2679 0,'0'-25'0,"0"50"0,-24-99 16,24 99 15,0 24-31,-25 50 16,25 25-1,-25 100-15,0-51 32,0-123-32</inkml:trace>
  <inkml:trace contextRef="#ctx0" brushRef="#br0" timeOffset="7317.82">11362 3126 0,'0'-25'15,"0"50"-15,0-75 16,0 25-16,24-49 16,76 24-1,24-24 1,0 24-1,-100 1 1,1 24-16,25 25 31,-50 49-15,0 26 0,25-26-16,-25 100 15,0-49 1,0-51-1,25-49 1,24-25 0,50-74-1,1-25 1,-26 74 0,-74 100 15,0 0-31,-25 74 15,25-75 1,25-24-16,49 25 16,26-25 15,-1-75-15,-25-49-1,-49-50 1,-25 50-1,-25 74 1,1 74 0,-1 1-16,0 74 15,25-74 1,25-1-16,-25 1 16</inkml:trace>
  <inkml:trace contextRef="#ctx0" brushRef="#br0" timeOffset="8185.65">14636 2257 0,'25'0'0,"0"0"15,-25-24 1,-50 24 15,0 24-31,-24 26 16,-75 74 0,50-25-1,99 1 1,74-76-1,-24 1-15,223 0 32,-149 0-17,-99 0 1,-75 49 0,-74 0-1,-25-24 1,100-50-1,24-25 1,74-24 0,51-51-1,24 26 1,25 49 0,-25 25-1,-25 25 1,-74 25 15,24-1-15,-24 26-1,-25 24 1,25-49-16</inkml:trace>
  <inkml:trace contextRef="#ctx0" brushRef="#br0" timeOffset="8319.57">15231 2580 0,'0'0'15,"0"-50"-15,-24-24 16,-1 49-16,25-24 16</inkml:trace>
  <inkml:trace contextRef="#ctx0" brushRef="#br0" timeOffset="8736.08">15628 2530 0,'0'25'16,"-49"-25"-16,-1 0 16,-49 50-1,49-25 1,174-1 15,-49-24-31,24-24 16,-25-1-1,-49 50 1,-25 99 0,25 24-1,-25 76 1,-25 49-1,-99-25 1,25-99 15,49-100-31,1-49 16,-1-74 0,50-1-1,0-24-15,50-174 16,49 25-1</inkml:trace>
  <inkml:trace contextRef="#ctx0" brushRef="#br0" timeOffset="9101.56">16149 2729 0,'0'0'0,"25"25"0,0-25 0,-25 24 31,25 26-31,-25-25 16,25 24-16,-50 51 16,0-51 15,25-24-15,0-99-1,74-26 1,1-24-1,-26 75 1,1 49 0,-25 25-1,0 49 1,-1 25 0,1-24-1,-50-50 1</inkml:trace>
  <inkml:trace contextRef="#ctx0" brushRef="#br0" timeOffset="9267.62">16918 2828 0,'0'0'0,"0"25"31,0 0-15,0-1-16,-24 26 15,-1 25 1,0-26-16</inkml:trace>
  <inkml:trace contextRef="#ctx0" brushRef="#br0" timeOffset="9399.54">16943 2630 0,'0'-50'0,"0"100"0,0-125 16,0 50-16,0 1 16</inkml:trace>
  <inkml:trace contextRef="#ctx0" brushRef="#br0" timeOffset="10034.12">17539 2506 0,'0'0'0,"24"0"15,-24-25 1,25 50 15,-25-1-31,-25 125 16,1 50-1,-26-1 1,0 1 0,25-51-1,25-48 17,25-76-17,50-24 1,24-24-1,-49-26-15,-50-99 16,-75-49 0,-74 24-1,50 50 1,49 74 0,50 26-1,50-1 1,0 0-16,24 25 31,1 0-31,-1 0 0,174 25 31,-149-25-15,-24 25 0,-75-1-1,24 26 1,-24 24-1,0 26 1,25-1 0,-50-25-1</inkml:trace>
  <inkml:trace contextRef="#ctx0" brushRef="#br0" timeOffset="10183.54">18059 2605 0,'-24'-25'16,"48"50"-16,-48-100 15,-1 26-15,25 24 16,0 0-16</inkml:trace>
  <inkml:trace contextRef="#ctx0" brushRef="#br0" timeOffset="11553.53">18531 2778 0,'25'-24'0,"-50"48"0,74-73 16,-49 24-16,0 0 15,-24 25 17,-1 25-17,-25 0-15,1 49 16,-26 50 0,75 0-1,75-74 1,197-25-1,-98-50 1,-50 0 0,-99-49-1,-25 24 1,-50 25 0,-24 75-1,-1-25 1,75 49-1,25-49 1,75-25 15,-26-50-15,0-24 0,26-1-1,-26 51 1,-24 24-1,-26 49 1,-24 26 0,0-1-1,0-49 1,0 0 0,50-75-1,-25 1 1,74-51-1,-25 26 17,-49 74-17,0 49 1,-25 51 0,0-26-1,75-49 1,49-25-1,-25-25 1,-25-74 0,-24 74-16,-50-25 15,25 50 1,-25 75 15,0-1-15,99-24-1,50-50 1,-75 25 15,50-75-15,-74-74 0,-25 50-1,-25-1 1,-50 100-1,0 0-15,1 74 16,24-24 0,0 49-1,100 24 1</inkml:trace>
  <inkml:trace contextRef="#ctx0" brushRef="#br0" timeOffset="12051.75">22227 2332 0,'25'0'0,"-50"0"0,50-25 16,-25 50 15,-25 25-31,0 24 16,-24 100-1,-1-1 1,75-49 0,49-74-1,-24-25-15,-1-25 16</inkml:trace>
  <inkml:trace contextRef="#ctx0" brushRef="#br0" timeOffset="12367.95">22649 2828 0,'0'0'0,"49"-25"15,1 0-15,-25-49 32,0 24-17,-25 1 1,0 24-1,-50 50 1,0 0-16,1 24 16,-1 50-1,50 25 1,50-99 0,24 0-1,50-50 1,-74 0-1</inkml:trace>
  <inkml:trace contextRef="#ctx0" brushRef="#br0" timeOffset="12617.85">23120 2778 0,'50'-24'15,"-100"48"-15,125-73 16,-51 49 0,-24 25-1,0-1-15,0 1 16,0 25-1,25-25 17,50-75-17,-1-24 1,0-26 0,1 26-1,-50 74 1,-1 25-1</inkml:trace>
  <inkml:trace contextRef="#ctx0" brushRef="#br0" timeOffset="13066.75">23790 2828 0,'0'0'16,"25"0"-16,24 0 31,-24-25-31,0-24 16,-25-26-1,25 50 1,-50 50 0,25 50-1,0 49 1,74-25 0,75-74-1,-25 0 1,-25-75-1,-24-49 1,-26-100 0,1-49 15,-25 149-31,0 0 16,-25 74-1,-25 50 1,0 99-1,-25 49 1,26 26 0,48-26-1,1 1 1,50-75 0</inkml:trace>
  <inkml:trace contextRef="#ctx0" brushRef="#br0" timeOffset="14150.72">27312 2729 0,'0'0'0,"25"0"0,-25-25 15,25 25 1,-50 25 15,-99 74-15,-74 50 15,123-75-31,-98 26 16,49-76-1,24 1 1,51-25-1,24-74 1,25-25 0,50-26-1,-1 51 1,1 49 0,-1 50-1,26 74 1,49 25-1,-74-74-15,49 74 16,0 0 0</inkml:trace>
  <inkml:trace contextRef="#ctx0" brushRef="#br0" timeOffset="14351.12">27858 3523 0,'0'0'0,"25"24"16,0-24 46,0 0-62</inkml:trace>
  <inkml:trace contextRef="#ctx0" brushRef="#br0" timeOffset="17316.79">3002 6301 0,'0'0'0,"24"0"16,1 0 15,-25 25 16,-25 24-32,25-24-15,0 25 16,-24 0 0,24-1-1</inkml:trace>
  <inkml:trace contextRef="#ctx0" brushRef="#br0" timeOffset="17516.93">3175 6375 0,'25'-24'0,"-50"48"0,50-73 16,-25 24 0,0 75 31,0-26-32,-25 26 1,25 25-1,0-26 1,25-24-16</inkml:trace>
  <inkml:trace contextRef="#ctx0" brushRef="#br0" timeOffset="17716.8">3498 6351 0,'0'0'0,"25"0"0,-25-25 15,0 50 32,24-1-31,-24 76 0,-24-1-1,24-74-15</inkml:trace>
  <inkml:trace contextRef="#ctx0" brushRef="#br0" timeOffset="17916.18">3076 6003 0,'0'0'0,"0"-49"31,0 24-31</inkml:trace>
  <inkml:trace contextRef="#ctx0" brushRef="#br0" timeOffset="18062.72">3721 5979 0,'0'0'0</inkml:trace>
  <inkml:trace contextRef="#ctx0" brushRef="#br0" timeOffset="18200.59">3820 6003 0,'0'0'15,"-25"0"1,1 0 0,-1 25-16</inkml:trace>
  <inkml:trace contextRef="#ctx0" brushRef="#br0" timeOffset="18416.83">2754 6549 0,'0'0'0,"-25"25"0,0 25 16,25 24-1,50-24 1,74-1 0,-50-49-1</inkml:trace>
  <inkml:trace contextRef="#ctx0" brushRef="#br0" timeOffset="18634.65">4689 6326 0,'0'0'0,"124"-25"31,-100 25-31,-24 50 16,-49 74-1,-26 49 1,-24 1-1,74-75 1</inkml:trace>
  <inkml:trace contextRef="#ctx0" brushRef="#br0" timeOffset="19200.41">6872 6078 0,'0'0'0,"0"-50"31,0 75-31,0 74 16,-75 100 15,-24-1-15,0 1 0,24-75-1</inkml:trace>
  <inkml:trace contextRef="#ctx0" brushRef="#br0" timeOffset="19800.84">7244 6078 0,'0'0'0,"99"-75"31,-124 100-15,25 25-16,-50 99 15,-24 49 1,0-24 0,49-100-1,0-49 17,25-50-17,50 0 1,49-123-1,25 23 1,-25 101 0,-74 24-16,-25 49 15,-25 75 1,0 25 0,50-99-1,50-25 1,49-75-1,0-24 1,-50-26 0,-49 1 15,-25 49-15,-25 75-1,-25 99 1,50-49-16,25 24 15,50-25 1,24-49 0,-50-25-1,1-49 1</inkml:trace>
  <inkml:trace contextRef="#ctx0" brushRef="#br0" timeOffset="20000.75">7194 5656 0,'0'0'0,"-99"0"16,49-25 0,75 25-1,74 0 1,249-25-1,123 1 1</inkml:trace>
  <inkml:trace contextRef="#ctx0" brushRef="#br0" timeOffset="20417">11163 5979 0,'0'0'0,"25"-25"31,-25 0-31,0 0 16,-25 75 0,25-1-16,-49 125 15,-1 49 1,50-49-1,74-75 1,100-74 0,-75-25-1</inkml:trace>
  <inkml:trace contextRef="#ctx0" brushRef="#br0" timeOffset="20601.09">11138 6301 0,'0'0'16,"-99"50"-1,149-75 17,-1 25-17,51-50-15,98-24 16</inkml:trace>
  <inkml:trace contextRef="#ctx0" brushRef="#br0" timeOffset="21117.84">11535 6400 0,'0'0'0,"75"25"31,-1-25-31,0-25 15,75-24 1,-49-26 0,-76 1-1,-24 49 1,-49 25 0,-26 74-1,51 50 1,24 1-1,124-26 1,49-50 0,1-73-1,-100-1 1,26-50 0,-1-49-1,0 0 1,-25 75-1,-24 49 1,0 74 0,-50 50-1,-75 50 1,-24-75 0,0-49-1,74-75 1,50-74-1</inkml:trace>
  <inkml:trace contextRef="#ctx0" brushRef="#br0" timeOffset="21317.63">13346 5929 0,'0'0'0,"50"-25"15,-25 50 1,-100 99-1,1 25 1,49 74 0,0-24-1,50-75 1,0-100-16</inkml:trace>
  <inkml:trace contextRef="#ctx0" brushRef="#br0" timeOffset="21468.86">13371 6301 0,'0'0'0,"-25"0"0,-24-25 31,49 0-15,49 25-1,174-24-15</inkml:trace>
  <inkml:trace contextRef="#ctx0" brushRef="#br0" timeOffset="21935.28">16100 5954 0,'0'0'0,"-25"-25"15,0-25 1,-49 100 0,-1 24-1,1 75 1,49 0 0,50 0-1,24-50 1,-24-24-1,-74-1 1,-100-24 0,-50-50 15,125 0-31,24-50 0</inkml:trace>
  <inkml:trace contextRef="#ctx0" brushRef="#br0" timeOffset="22134.67">16670 6053 0,'0'0'0,"25"0"0,0 0 16,-25 25 0,-50 0-16,1 49 15,-26 100 1,26 148-1,24-148 1</inkml:trace>
  <inkml:trace contextRef="#ctx0" brushRef="#br0" timeOffset="22585.42">16323 6723 0,'0'-75'0,"0"150"0,0-199 15,74 25 1,1 74-16,24 0 16,149-25-1,124 1 1,-273 24 0,-123 0-1,-150 50 1,0 74-1,75-24 1,124-26 15,99-49-15,74-25 0,-123 1-16,-1-1 15,25 25 1,-74 25-1,25 49 1,49 25 0,50-74-1,0-25 1,-75-50 0,-74 1-1</inkml:trace>
  <inkml:trace contextRef="#ctx0" brushRef="#br0" timeOffset="22767.53">18059 6103 0,'0'0'0,"50"-199"16,0 174 15,-50 75-15,-25 99 0,0-50-1,-49 199 1,24-125-1,0-98 1,50-50-16</inkml:trace>
  <inkml:trace contextRef="#ctx0" brushRef="#br0" timeOffset="23084.61">17911 6599 0,'0'-25'15,"0"50"-15,24-100 0,51 1 16,74-25-1,24 24 1,-49 26 0,-99 24-1,-50 74 17,25 1-17,25 49 1,25 25-1,24-49 1,-74-1 0,-25-24-16,-24-25 15,-75-1 1,25-24 0,99-24-16</inkml:trace>
  <inkml:trace contextRef="#ctx0" brushRef="#br0" timeOffset="23302.42">19002 6053 0,'50'-25'15,"-100"50"-15,125-75 16,-51 50 0,1 25-1,-50 25 1,25 24-16,-49 125 15,24-100 1,-99 75 0,25-75-1,74-74-15</inkml:trace>
  <inkml:trace contextRef="#ctx0" brushRef="#br0" timeOffset="23567.87">18779 6524 0,'25'-24'0,"-50"48"0,99-73 16,-24 24-16,74 0 16,25-25 15,24 26-15,-49 24-1,-49 0 1,-75 24-1,25 1-15,-50 50 16,25 49 0,-50-50-1,25 1 1,25-51 0</inkml:trace>
  <inkml:trace contextRef="#ctx0" brushRef="#br0" timeOffset="23687.59">19597 6326 0,'0'0'15,"25"-75"-15,-25 51 16,25-51 0</inkml:trace>
  <inkml:trace contextRef="#ctx0" brushRef="#br0" timeOffset="23885.97">20218 6326 0,'24'25'15,"-48"-50"-15,24 74 0,-25 1 16,-74 49 0,49-49-16,25 24 15,25 1 1,0-26-16,50 26 15,74-26 1</inkml:trace>
  <inkml:trace contextRef="#ctx0" brushRef="#br0" timeOffset="24336.52">22624 6053 0,'25'-50'16,"-50"100"-16,75-124 16,-50 98-1,-25 26-15,-25 124 16,1 24 0,24-24-1</inkml:trace>
  <inkml:trace contextRef="#ctx0" brushRef="#br0" timeOffset="24718.32">22425 6574 0,'0'0'0,"25"-25"0,0 0 16,0 1-1,149-51 1,74 25-1,-25 1 1,-99-1 0,-99 50-16,-50-25 15,-149 100 1,1 49 0,123 0-1,100-25 1,74-49-1,49-50 1,-49-25 15,-99-49-15,-25-50 0,-49-1-1,49 101-15</inkml:trace>
  <inkml:trace contextRef="#ctx0" brushRef="#br0" timeOffset="25285.04">24683 6251 0,'0'0'0,"0"-24"31,-25 24-15,25 49-16,-49 100 31,49-74-31,0 49 16,0-50-1,24-49 1,51-50-1,-1-49 1,50-50 0,-49 24-1,-1 75 1,-49 75 0,0 25-1,-1-26 1,51-74 15,-1-49-15,50-1 15,-24 1-15,-51 74-1,-49 50 1,-49 49-1,-75 50 1,24-50 0,75-99-16</inkml:trace>
  <inkml:trace contextRef="#ctx0" brushRef="#br0" timeOffset="25551.8">25824 6475 0,'0'0'0,"74"-50"16,-24 25-1,-25 0 1,49-49 0,-74 24-1,-25 50 1,-49 50-1,-25 49 1,74-24-16,25 24 16,99 0-1,0-74-15</inkml:trace>
  <inkml:trace contextRef="#ctx0" brushRef="#br0" timeOffset="25785.02">27536 6152 0,'0'0'0,"25"-25"16,-25 1 0,-25 24-1,0 24-15,-25 76 16,1 48-1,-1-23 1,0-51 0,50-49-16</inkml:trace>
  <inkml:trace contextRef="#ctx0" brushRef="#br0" timeOffset="26134.98">27933 6103 0,'0'0'0,"0"24"32,-25 1-32,0 50 15,50 73 1,24-23 0,-24-26-1,-50-50 1,-99-24-1,50-25-15,-75-25 16</inkml:trace>
  <inkml:trace contextRef="#ctx0" brushRef="#br0" timeOffset="27501.25">8484 9427 0,'0'0'0,"0"-50"0,25 25 15,-25 1-15,0-1 32,-25 74-17,0 1 1,-49 148 0,-75 75-1,0-25 1,50-74-1,74-75-15</inkml:trace>
  <inkml:trace contextRef="#ctx0" brushRef="#br0" timeOffset="27734.94">8236 9377 0,'0'0'0,"25"-49"0,-25 24 16,25-25-16,-25 25 16,49 1 15,75-1-15,50-25-1,-75 50-15,75 0 16,-149 0-1</inkml:trace>
  <inkml:trace contextRef="#ctx0" brushRef="#br0" timeOffset="27934.97">8236 9650 0,'0'0'15,"-99"124"1,99-99 15,49-25-31,100-25 16,198-25 15,-247 26-31</inkml:trace>
  <inkml:trace contextRef="#ctx0" brushRef="#br0" timeOffset="28151">9129 9948 0,'0'0'0,"25"0"15,0 0 1,-1-25-16,125-25 15,0 26 1,-50-1 0</inkml:trace>
  <inkml:trace contextRef="#ctx0" brushRef="#br0" timeOffset="28319.08">9154 10245 0,'0'0'0,"-75"50"16,75-25 0,25-25-1,50-25 1,-1 0-16,174 0 16</inkml:trace>
  <inkml:trace contextRef="#ctx0" brushRef="#br0" timeOffset="28918.06">11362 9080 0,'0'0'0,"0"-50"16,0 25 0,0 0-16,-25 25 15,0 0-15,-74 75 16,0 49-1,74 0 1,25 0 0,74 0-1,-24-50 1,-25-24 0,-75-1-1,-49-49 1,-50 25-1,25 0 1,74-25 15</inkml:trace>
  <inkml:trace contextRef="#ctx0" brushRef="#br0" timeOffset="29150.82">11461 9600 0,'0'0'0,"25"0"0,-25-24 31,-25 48-15,0 26 0,0 49-1,0 1 1,25-51-16,0 50 15</inkml:trace>
  <inkml:trace contextRef="#ctx0" brushRef="#br0" timeOffset="29451.18">11932 8807 0,'0'0'0,"25"-50"0,25 25 16,-26 0-16,1 25 16,-25 25-1,-25 99 1,-24 0-1,24-49 1,50-50 0,74-25 15,0-25-15,-49 25-16</inkml:trace>
  <inkml:trace contextRef="#ctx0" brushRef="#br0" timeOffset="29735.3">10841 10320 0,'0'0'0,"124"25"32,0-25-32,49-25 15,51 25 1,222-25 0,-74 25-1,-273-25-15,1 50 16,-100 0-16</inkml:trace>
  <inkml:trace contextRef="#ctx0" brushRef="#br0" timeOffset="30169.02">11064 11139 0,'50'-25'0,"-100"50"0,124-75 15,-49 25-15,-25 0 16,-49 50 15,-1 25-31,0 24 16,-24 50-1,24 0 1,100-49 0,24-1-1,26-49 1,-51 0 0,-49-1-16,0 1 15,-49 0 16,-51 25-31,-73-1 16,49-24 15,49-25-31</inkml:trace>
  <inkml:trace contextRef="#ctx0" brushRef="#br0" timeOffset="30485.41">11486 11784 0,'0'24'0,"0"-48"16,0 73-16,0-24 15,-25 25 1,-25 24 15,25-24-15,25-26 0,100-48-1,48-26 1,1-24-16</inkml:trace>
  <inkml:trace contextRef="#ctx0" brushRef="#br0" timeOffset="30818.71">11932 10990 0,'0'0'0,"124"-100"31,-99 100-31,0 0 16,0 0-1,-25 25-15,0 74 16,-50 26-1,25-51 1,75-74 0,74 0-1,25-25 1,-25-24 0</inkml:trace>
  <inkml:trace contextRef="#ctx0" brushRef="#br0" timeOffset="32001.7">15455 9948 0,'0'0'0,"25"-25"16,-50 50-1,0 0 1,0 74 0,25-25-1,50-49-15,74-50 16,25-49-1,-50-25 1,-74-1 0,-25 76-1,-50 24 1,25 99 0,25 0-1,50-25 1,24-74-1,1-24 1,-1-100 15,-49 24-15,0-24 0,-50 25-1,25 49 1,-25 50-1,-25 25 1</inkml:trace>
  <inkml:trace contextRef="#ctx0" brushRef="#br0" timeOffset="32502.1">16571 9402 0,'0'0'0,"25"-50"16,0 26-1,-1 48 1,-48 26 0,-1 99-1,-25 24 1,25-98-16,1-1 16,24-98 15,74-76-16,50 26 1,-49 49 0,-26 50 15,-49 74-15,-25 25-1,-49 25 1,74-75-1,50-74 1</inkml:trace>
  <inkml:trace contextRef="#ctx0" brushRef="#br0" timeOffset="33353.03">17067 9948 0,'50'-25'0,"-100"50"0,174-100 16,-49 26-1,-26-51 1,1 26-1,-50 24 1,-25 50 15,25 25-15,-25 74 0,25-24-1,0-50-15,50 0 16,-1-25-1,26 0 1,-25 0 0,49 0-1,-25 24 1,-49 1 0,0-25-1,24 0 16,1-25-15,49-49 15,-49 49-31,49-25 16,-24 50 0,-51 0-1,26 50 1,-25 25-1,0-26 1,-1 1 0,1-25-1,0-1 1,0-24 15,0 0-15,-1 0-16,1 0 47,0 0-32,-25-24 17,25-1-32,0 25 15,24-25 1,-49 0-16,25 0 15,0 25 1,-25-24-16,25-1 16,-1-50-1,1 1 1,-50 24 0,-24 25 15,-26 25-31</inkml:trace>
  <inkml:trace contextRef="#ctx0" brushRef="#br0" timeOffset="33984.85">22029 9005 0,'0'0'0,"0"-99"16,-50 99-1,-99 25 1,0 99 0,75 25-1,123-25 1,100-25-1,25 0 1,-75-49 0,-99-26-1,-25 26 1,-74-50 0,-74 25-1,48-50 1,76 25-1</inkml:trace>
  <inkml:trace contextRef="#ctx0" brushRef="#br0" timeOffset="34202.67">22301 9576 0,'0'0'15,"25"0"-15,0 0 16,-25 24-1,0 1-15,-25 50 32,25 24-17,-25 0 1,25-49 0</inkml:trace>
  <inkml:trace contextRef="#ctx0" brushRef="#br0" timeOffset="34468.91">22798 8931 0,'49'-25'15,"-98"50"-15,123-75 0,-49 25 0,-25 50 31,-25 0-31,-49 74 32,24 0-17,75-24 1,24-75-16,26 25 16,74-25-1,-50-25-15</inkml:trace>
  <inkml:trace contextRef="#ctx0" brushRef="#br0" timeOffset="34852.67">23790 9253 0,'0'-25'15,"0"50"-15,-25-74 0,50 73 47,0 1-31,24 25-16,125 24 16,24 25-1,-49-49 1,-99-25-1,-50 0 1,-99 49 0,-100 25-1,-74 75 1,25 0 0,149-75-16,0-50 15,0 26 1</inkml:trace>
  <inkml:trace contextRef="#ctx0" brushRef="#br0" timeOffset="35352.44">25452 9303 0,'-50'0'15,"1"25"1,-1-1-16,0 26 16,26 74-1,73 0 1,26-50-16,24 26 15,0-26 1,-99-49 0,-25 25-1,-123-26 1,-26-24 0,25 0-1,124 0 1</inkml:trace>
  <inkml:trace contextRef="#ctx0" brushRef="#br0" timeOffset="35603.37">25824 9997 0,'25'25'0,"-50"-50"0,75 50 16,-50 0-16,0 0 15,-50 24 1,0 1 0,26 24-1,73-49 1,75 0 0,0-25-1,-99-74 1</inkml:trace>
  <inkml:trace contextRef="#ctx0" brushRef="#br0" timeOffset="35888.67">25998 9104 0,'24'0'16,"-48"0"-16,48-24 16,-48 73-1,-26 1 1,0 24 0,50 1-1,75-51 1,148-24 15,-124-24-15</inkml:trace>
  <inkml:trace contextRef="#ctx0" brushRef="#br0" timeOffset="56303.62">3076 14140 0,'0'0'0,"0"-25"16,-25 50 62,25 25-62,0 24-16,0 25 15,-25 1 1,1-1-16,-1 75 16,-25-75-1,50-74 1</inkml:trace>
  <inkml:trace contextRef="#ctx0" brushRef="#br0" timeOffset="56471.14">2977 14041 0,'0'0'0,"25"-74"31,-25 49-15</inkml:trace>
  <inkml:trace contextRef="#ctx0" brushRef="#br0" timeOffset="56769.9">3299 14363 0,'0'0'0,"25"75"16,-25-50-16,0 74 15,-25 0 17,25-74-17,50-50 1,49-99 0,25 0-1,-74 0 1,-25 50-1,-25 49 1</inkml:trace>
  <inkml:trace contextRef="#ctx0" brushRef="#br0" timeOffset="56986.59">3870 14239 0,'0'0'0,"25"0"16,-1 50 0,1 0-1,0 49 1,-25 75 0,-25-1-1,-99-24 1,25-99-16</inkml:trace>
  <inkml:trace contextRef="#ctx0" brushRef="#br0" timeOffset="57219.91">2431 14165 0,'0'0'16,"25"0"0,-50 25-1,25 24 1,-25 150 0,25 49-1,50-25-15</inkml:trace>
  <inkml:trace contextRef="#ctx0" brushRef="#br0" timeOffset="60287.62">6574 14314 0,'0'0'0,"49"-50"16,-73 50 15,-1-25-15,-124 50-1,-25 25 1,-24 148-1,173-123 1,0-1-16,25 50 16,149-49-1</inkml:trace>
  <inkml:trace contextRef="#ctx0" brushRef="#br0" timeOffset="60637.32">7020 14562 0,'0'0'0,"-74"0"16,24 0-16,-99 74 31,50 1-15,74-1-1,50-49-15,99-50 16,0-49-1,-24-1 1,-26 1 0,-49 124 15,0 49-15,24 0-1,26-49 1,-1-50 15,0-75-31</inkml:trace>
  <inkml:trace contextRef="#ctx0" brushRef="#br0" timeOffset="60819.91">7690 14066 0,'0'0'0,"0"25"31,-25 24-15,1 75 0,-1 50-1,0 0 1,25-50 0</inkml:trace>
  <inkml:trace contextRef="#ctx0" brushRef="#br0" timeOffset="62119.98">8186 14537 0,'0'0'0,"25"-74"15,0 49-15,-50 0 16,-25 0 0,-24 25-1,-25 75 1,74-1-16,0 50 16,25-25-1,75-49 1,49-50 15,25-74-15,-50-26-1,-50 26 1,-24 49 0,-25 75-1,-25 24 1,1 25-1,24-74-15,74-25 16,0-25 0,26-74-1,-26-25 1,-24 50 0,-50 49-1,24 75 1,-24 49 15,50-25-15,74-24-1,0-50 1,0-99 0,25-174-1,-99 49 1,-26 100-1,-48 100 1,-51 123 0,-24 99-1,49 26 1,100-76 0,74-98-1,0-75 1,0-49-1,-49-50 17,-100 74-17,-50 100 1,1 49 0,49-25-1,75-24 1,74-75-1,0-49 1,-25-50 0,-49 24-1,-50 76 1,0 98 0,0 50-1,24 99 1,76-148 15,73-75-15,26-50-1,-26-123 1,-24-100 0,-25 0-1,-74 124 1,-75 124-1,-49 149 1,-50 99 0,24 75-1,76 49 1,73-247 0,50-76-1,25-98 1,-24-100-1</inkml:trace>
  <inkml:trace contextRef="#ctx0" brushRef="#br0" timeOffset="62287.75">10493 14463 0,'0'0'0,"-49"0"16,24 0-1,75-50 1,98 25 0,76 0-1</inkml:trace>
  <inkml:trace contextRef="#ctx0" brushRef="#br0" timeOffset="62719.77">12900 14190 0,'0'0'0,"0"-50"0,0 25 15,0-24 1,0 74 0,-25 24-1,-25 125 1,1 49 0,-1 0-1,25-74 1</inkml:trace>
  <inkml:trace contextRef="#ctx0" brushRef="#br0" timeOffset="63336.6">12577 14661 0,'0'0'15,"50"-99"-15,-1 49 0,125-49 16,49-50-1,-74 25 17,-124 99-17,-25 50 1,-50 124 0,1 50-1,-1-51 1,50-48-1,25-100 1,49-50 0,50-74-1,25 0 1,-99 99-16,-25 0 16,-1 50-1,1 74 1,25 1 15,74-51-15,50-49-1,-26-25 1,-73-99 0,-26-49-1,-49 123-15,-24 0 16,-51 50-1,26 25-15,-75 124 16,99 25 0,25-1-1,74-24 1,75-74 0,-50-51-1</inkml:trace>
  <inkml:trace contextRef="#ctx0" brushRef="#br0" timeOffset="64103.24">16050 14289 0,'0'-25'31,"0"50"0,-25 0-15,25 24-16,-49 76 15,24-51 1,-25 25-16,-24 50 16,24 0-1,1-75 1</inkml:trace>
  <inkml:trace contextRef="#ctx0" brushRef="#br0" timeOffset="65803.55">15852 15008 0,'0'-24'15,"24"-1"1,51-25 0,49-24-1,0-50 1,0 25-1,-25-25 1,-49 24 0,-25 75-1,-25 1 1</inkml:trace>
  <inkml:trace contextRef="#ctx0" brushRef="#br0" timeOffset="66837.75">16770 14760 0,'0'0'0,"24"-24"16,-24-1-16,0 0 15,0-25-15,-49 50 16,-51 0-1,-24 75 1,25 49 0,99 0-1,75-124 1,49-75 0,0-24-1,-25-25 1,-49 25 15,-50 124 0,-25 99-15,25 0 0,49-50-1,51-74 1,48-74-1,-73 24-15,74-148 16,-25-50 0,-50 49-1,-74 150 1,-49 49 0,-51 148-1,26 51 1,24 24 15,75-99-15,49-99-1,75-50 1,0-74 0,-99 49-16,24-74 15,-99 174 16,-49 74-15,49 25 0,50-75-1,74-74 1,50-49 0,-25-75-1,-49 0 1,-51 49-1,-73 75 17,24 50-32,-25 49 15,25 50 1,25-100 0,75-49-1,49-49 1,0-50-1,-50-25 1,-49 99 0,-25 74-1,0 51 1,0 48 0,25-98-16</inkml:trace>
  <inkml:trace contextRef="#ctx0" brushRef="#br0" timeOffset="67470.61">20218 14488 0,'-75'-75'31,"26"75"-31,-1 0 15,-49 25 1,24 74 0,26 25-1,49-74-15,25 24 16,24-49 0,26-50-1,-1-49 1,-74-75 15,25 0-15,-25 25-1,-25 99 1,25 100 0,50-1-1,74 1 1,74-51-1,-99 1-15,50-74 16,-25-76 0,-25-48-1,-24 49 1,-75 99 0,-75 50-1,26 74 1,-1 75 15,1 49-15,-51 50-1,-48-25 1,-1-50 0,99-148-16,0 24 15</inkml:trace>
  <inkml:trace contextRef="#ctx0" brushRef="#br0" timeOffset="67654.67">20267 15108 0,'0'0'0,"-25"0"15,25-25 1,25 0-16,75 0 31,98 0-15,-99 1-16,100-26 15</inkml:trace>
  <inkml:trace contextRef="#ctx0" brushRef="#br0" timeOffset="69638.24">23343 14289 0,'0'0'0,"25"-74"31,-25 49-31,-49-25 16,-26 25-1,1 50 1,-1 25 0,-24 99-1,25 49 1,24 1 0,0-26-1,1-24 1,-26 0 15,1-75-15,0-24-16</inkml:trace>
  <inkml:trace contextRef="#ctx0" brushRef="#br0" timeOffset="69838.82">22500 15083 0,'99'-149'31,"-99"99"-31,25 26 0,0-26 16,74 0-1,25 1 1,-74 49-16,-1-25 16,50 50-1</inkml:trace>
  <inkml:trace contextRef="#ctx0" brushRef="#br0" timeOffset="70087.08">23294 14810 0,'25'25'15,"-50"-50"-15,99 75 16,-49 24 0,-25 0-1,-25-24 1,0-50-1,1 0 1,98-74 0,25-50-1,-24 49-15,24-49 16,-25 99 0,-24 1-1</inkml:trace>
  <inkml:trace contextRef="#ctx0" brushRef="#br0" timeOffset="70337.49">23839 14711 0,'0'0'16,"-24"49"-1,-1 26 1,0-1 0,25-49-1,50 0 1,49-75-1,-74-24 1,0-25 0,-25 24-1,-25 1 1,25 49 0,49 25-1</inkml:trace>
  <inkml:trace contextRef="#ctx0" brushRef="#br0" timeOffset="70770.7">24212 14785 0,'0'0'0,"24"25"15,26 0 1,-50 49 0,-25-49-1,25-25 16,99-74-15,1-50 0,24 49-1,-25 50 1,-74 50 0,0 74-1,-50 1 1,0-26 15,50-49-15,0-50-16,99-49 15,0-50 1,0 24 0,-50 76-1,-49 48 1,-25 100-1,-25 25 1,50 0 0</inkml:trace>
  <inkml:trace contextRef="#ctx0" brushRef="#br0" timeOffset="71437.5">27362 14537 0,'0'0'0,"25"-124"32,0 74-32,-25 1 15,-25-1 1,-25 25-1,25 25-15,-74 100 16,74 49 0,75-1-1,74-24 1,-50-49 0,-49-50-1,-99-1 1,-100 1 15,-24-25-15,49 0-1,124 0 1,50-25-16</inkml:trace>
  <inkml:trace contextRef="#ctx0" brushRef="#br0" timeOffset="72071.33">27982 14587 0,'0'0'0,"-74"25"31,-1 24-31,-98 26 16,98-1-1,125-74 16,0 0-15,24-25-16,50-74 16,-25 25-1,-74 49 1,0 25 0,-25 99-1,0-25 1,25-24-1,49-50 1,50-50 0,-25-49-1,-24 25 1,-50 49 0,-1 99-1,1 26 16,74-26-15,25-74 0,25-25-1,0-99 1,-25-25 0,-25 25-1,-74 99 1,-50 50-1,1 99 1,-1 75 0,-50 198-1,-24-199 1,25-74 0</inkml:trace>
  <inkml:trace contextRef="#ctx0" brushRef="#br0" timeOffset="72787.66">29347 14711 0,'0'0'0,"49"-99"32,-49 74-32,25 50 46,0-1-46,49 1 16,26-25 0,-1-25-1,0-74 1,-25-75 0,1 1-1,-50 49 1,-25 99 15,-50 50-15,-24 99-1,24 49 1,50 26 0,0-125-16,74 26 15,50-100 1,0-25-1,0-124 1,-49-25 0,-50 75-1,-75 173 17,25 75-17,0 0 1,50-50 15,124-49-15,-50-124-1,-24-50 1,-50 24 0,-1 100-1,-73 100 1,49 48-1,0 26 1,25-50 0,49-74-1</inkml:trace>
  <inkml:trace contextRef="#ctx0" brushRef="#br0" timeOffset="74821.22">7467 16571 0,'0'0'0,"0"-24"16,-25 24-1,-25 0-15,26 0 16,-76 24 0,26-24-1,0 0-15,-26 25 31,1 50-15,25 49 0,49-25-1,25 0 1,50-74 0,24-50-1,50-99 1,0-25-1,-25-74 1,-99 74-16,25 0 16,-50-198-1,0 248 1,1 123 0,-26 150-1,25 124 16,0 24-15,25-74 0,100-148-1,24-125 1,49-99 0,-24 0-1,-124 99-15,0-25 16,-75 50-1,-49 50 1,0 49 0,74-24-1,50-75 1,49-100 0,50-24-1,-49 25 1,-51 99 15,1 75-15,-25 73-1,0 1 1,124-50 0,0-123-1,50-100 1,0-100-1,-50-73 1,-50 49 0,-74 173-1,-50 100 1,-49 149 0,50 74-1,24-25 16,74-74-15,100-149 0,-50-75-1,-24-24 1,-50 74 0,-25 100-1,-25 74 1,74 24-1,1-74 1,74-49 0,25-75-1,25-24 1,-125 24-16</inkml:trace>
  <inkml:trace contextRef="#ctx0" brushRef="#br0" timeOffset="74988.2">8782 16398 0,'0'0'0,"-50"0"0,25-25 16,0 25 0,50-25-1,99 0 1,-24 25-16</inkml:trace>
  <inkml:trace contextRef="#ctx0" brushRef="#br0" timeOffset="75171.49">10220 17067 0,'0'50'16,"0"-100"-16,0 125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59:38.2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3721 3572 0,'0'0'0,"0"-49"31,-25 49-15,25-25-1,0 50 1,0 24 0,0 125-1,0 0 1,50-50 0,-25-50-1,-25-49 16,24-25-31,1-75 16,50-73 0,-1-51-1,-24 50 1,-25 50 0,-1 49-1,-24 26 1</inkml:trace>
  <inkml:trace contextRef="#ctx0" brushRef="#br0" timeOffset="300.06">4465 3498 0,'0'0'0,"25"0"47,-25 25-47,0-1 16,0 51 0,25 49-1,-25 25 1,-50 0-1,1-25 1,-1-75-16,-74 26 16,99-51-1</inkml:trace>
  <inkml:trace contextRef="#ctx0" brushRef="#br0" timeOffset="531.22">5185 4168 0,'0'0'0,"49"0"0,-24 0 16,-25-25 31</inkml:trace>
  <inkml:trace contextRef="#ctx0" brushRef="#br0" timeOffset="3750.88">6698 3721 0,'0'0'0,"0"-25"32,25 25-32,-25 25 15,0 50 1,-25 123 0,-50 50-1,26-25 1,49-148-16</inkml:trace>
  <inkml:trace contextRef="#ctx0" brushRef="#br0" timeOffset="4017.38">6747 4044 0,'0'0'0,"25"-100"0,25-73 31,49 49-16,-24 74 1,-1 50 0,0 74-1,-24 51 1,-50 23 0,-74 1-1,-75 0 1,25-75-1,49-49 1</inkml:trace>
  <inkml:trace contextRef="#ctx0" brushRef="#br0" timeOffset="4517.16">7368 4118 0,'0'0'0,"74"0"16,-49-25-1,49-49 1,-49-1 0,-25 26-1,-49 98 1,24 1-1,0 24-15,0 50 16,50-24 0,49-51-1,50-49 1,25-74 0,-25-75-1,0-74 16,-49-50-15,-26 74 0,-49 150-1,-25 98 1,-49 125 0,0 223-1,74-223 1,24-50-1,-24-100 1</inkml:trace>
  <inkml:trace contextRef="#ctx0" brushRef="#br0" timeOffset="4684.24">7988 3994 0,'0'-25'31,"25"0"-31,24 1 16,1-1-16,24-25 15,1 1-15</inkml:trace>
  <inkml:trace contextRef="#ctx0" brushRef="#br0" timeOffset="5201.93">8434 4068 0,'0'0'0,"0"-49"31,25 24-31,0 0 16,25-24-1,-50 24 1,0 0 0,-25 75-1,-25 74 1,1-25 0,49-25-1,24-49 1,51-25-1,24-50 1,-25-49 0,-24-25-1,0 25 1,-1 99 0,-24 25-1,0 49 16,-25 1-15,25-26 0,-25-24-1,25-25 1,-1-50 0</inkml:trace>
  <inkml:trace contextRef="#ctx0" brushRef="#br0" timeOffset="5667.38">9179 3895 0,'24'25'0,"-48"-50"0,48 74 16,-48 26-1,-26-26 1,25 1 0,25-25-1,0-50 16,25-25-15,74-49 0,-24 25-1,-51 74 1,1 25 0,-50 24-16,1 50 15,-1-24 1,0-75-1,75-50 1,24-24 0,25-25-1,-24 24 1,-26 75 0,-49 75 15,-25 24-16,1-50-15,24 1 16,0 0 0,-25-50-16</inkml:trace>
  <inkml:trace contextRef="#ctx0" brushRef="#br0" timeOffset="5833.33">9948 3845 0,'0'0'0,"0"25"15,0 25 1,-50 24 0,0 25-1,26-49 1,-1-25 0</inkml:trace>
  <inkml:trace contextRef="#ctx0" brushRef="#br0" timeOffset="5948.09">10022 3696 0,'0'0'0,"0"-25"16</inkml:trace>
  <inkml:trace contextRef="#ctx0" brushRef="#br0" timeOffset="6417.14">10072 3895 0,'0'0'0,"0"74"31,0-49-31,0 0 47,24-75-47,51-24 31,-1-1-15,1 51 0,-26-1-1,-24 99 1,0 25 0,0 1-1,49-51 1,75-49-1,-25-25 1,-50 1-16,26-100 16,-76 0-1,-24 74 1,-49 75 0,-50 74 15,74 50-16,25-25 1,99-50 0,75-24-16</inkml:trace>
  <inkml:trace contextRef="#ctx0" brushRef="#br0" timeOffset="6650.55">12503 3622 0,'0'0'0,"25"-25"0,-1 0 16,-24 0-16,0 50 31,-24 25-15,24 24-16,-75 125 31,1-26-16,-26-24 1,51-99-16,-1-25 0</inkml:trace>
  <inkml:trace contextRef="#ctx0" brushRef="#br0" timeOffset="7233.77">12155 4093 0,'0'0'0,"50"-74"15,0 24 1,24 1-1,25-26 1,50-24 0,-74 0-1,-26 99 1,-49 24 0,-49 51 15,24-1-31,-25 75 15,25-50 1,25-49 0,50-75 15,49-74-15,0-25-1,-24 50 1,-75 98-1,0 1 1,-25 99 0,50-25-1,0-74-15,49 0 16,25-25 0,-24-50 15,-1-98-16,-49 24 1,-25 99 0,-50 50-1,-24 74 1,49 50 0,25-25-1,50-50 1</inkml:trace>
  <inkml:trace contextRef="#ctx0" brushRef="#br0" timeOffset="7801.17">15529 3721 0,'0'0'0,"-25"-25"32,25 0-17,-24 25-15,-76 50 16,-49 49 0,1 75-1,123 0 1,74-75-1,125-50 1,-25-73 0,-99-1-1</inkml:trace>
  <inkml:trace contextRef="#ctx0" brushRef="#br0" timeOffset="8067.71">15728 3895 0,'0'0'0,"24"25"16,1 49 0,-25 25-1,-49-24 1,24-26 0,74-98 15,26-75-16,74-25 1,-50 50 0,-25 49-1,-49 50 1</inkml:trace>
  <inkml:trace contextRef="#ctx0" brushRef="#br0" timeOffset="8217.37">16273 3994 0,'0'0'0,"25"50"16,-25-1-1,-49 1 1,49-25 0</inkml:trace>
  <inkml:trace contextRef="#ctx0" brushRef="#br0" timeOffset="8417.69">16770 3671 0,'0'0'0,"49"-99"0,1 25 15,-149 223 32,74-75-47,-50 149 31,26 1-15,-1-100 0,25-50-16</inkml:trace>
  <inkml:trace contextRef="#ctx0" brushRef="#br0" timeOffset="8667.98">16521 4143 0,'-24'49'0,"48"-98"0,26-50 16,49 24-1,-24 1 1,49 24 0,-50 1-1,-49 73 17,-25 51-17,-50 24 16,50 0-15,25-49 0,50-25-1</inkml:trace>
  <inkml:trace contextRef="#ctx0" brushRef="#br0" timeOffset="9351.71">17439 3944 0,'0'0'0,"50"-24"32,-50-1-32,-25 25 31,0 0-15,-24 25-16,-26 49 15,50-24 1,25 49-1,75-50 1,123-49 0,26-24-1,-26-26 1,-99-49 0,-99 0-1,-74 74 1,-75 50-1,75 24 1,74 1 0,49-50-1,1 0-15,74-25 16,-50 0 0,-49 25 15,0 25-16,0 25 1,24 49 0,26-50-1,24-24 1,25-25 0,-25-74-1,-24-75 1,-1-99-1,-74 149-15,25-1 16,-50 100 0,-49 75-1,-26 99 1,-24 24 0,75-124-1</inkml:trace>
  <inkml:trace contextRef="#ctx0" brushRef="#br0" timeOffset="9533.79">17464 3324 0,'0'-25'0,"0"50"0,-25-74 15,0 24-15,1 25 16,-1-25-16,0 0 16</inkml:trace>
  <inkml:trace contextRef="#ctx0" brushRef="#br0" timeOffset="9700.77">15901 3027 0,'-49'0'0,"98"0"0,-148 0 16,74 0-1,0 0 1</inkml:trace>
  <inkml:trace contextRef="#ctx0" brushRef="#br0" timeOffset="10300.95">20391 3746 0,'25'0'16,"-50"0"-16,75 0 0,-25 0 15,0 0 1,-25 74 0,24 75-1,-48-50-15,-1-49 16,-25 74 0,25-124-1,1 0-15,48-50 16,76-74-1,48-49 1,26 24 0,-75 99-1</inkml:trace>
  <inkml:trace contextRef="#ctx0" brushRef="#br0" timeOffset="10835.36">21011 4068 0,'0'0'16,"25"0"-16,0 0 16,-25-24-1,75-51 1,-1 1 0,-24 49-16,24-25 15,-24 50 1,-26 0 31,1-24-32,-25-1-15,0 0 32,-25 25-32,-24 0 31,24 50-31,-25 74 15,50 49 1,50 26 0,24-1-1,1-49 1,-50 0 0,-75-25-1,-74-99 1,0-25-1,50-100 1,74 51 0,0-50-16,49-1 15,100-98 1,99-1 0,-99 125-16</inkml:trace>
  <inkml:trace contextRef="#ctx0" brushRef="#br0" timeOffset="11002.12">22202 3920 0,'25'0'16,"-50"0"-16,50 24 15,-50 26 1,25 0-16,0-1 16,0 50-1,0-24 1,0-26-16</inkml:trace>
  <inkml:trace contextRef="#ctx0" brushRef="#br0" timeOffset="11368.75">22475 3895 0,'0'0'0,"0"25"0,-25-1 16,0 51 0,25-26-16,-24 26 15,48-26 1,76-24-1,24-50 1,-25-24 0,-74-50-1,-25-25 1,-50 49 15,1 50-15,-1 25-16</inkml:trace>
  <inkml:trace contextRef="#ctx0" brushRef="#br0" timeOffset="11685.81">23170 3969 0,'0'0'0,"49"25"16,1 0-16,0 24 15,-75 26 1,-25-1-1,1 1 1,24-75 15,74-50-15,1 25 0,24-49-16,1 24 15,49 1 1,-99 73-1,-25 100 1,-25 0 0,0-24-1,0-75-15</inkml:trace>
  <inkml:trace contextRef="#ctx0" brushRef="#br0" timeOffset="12917.97">25849 3771 0,'0'-25'16,"0"50"-16,0-75 0,-25 50 15,0 50 1,-49 49-1,-1 25 1,51 0 0,48-50-1,26-49 1,49-50 0,-49 1-1,49-100 1,-99 49-1,0 1 1,-25 49 0,0 25-1</inkml:trace>
  <inkml:trace contextRef="#ctx0" brushRef="#br0" timeOffset="13352.15">26295 3746 0,'0'0'16,"50"-50"-16,24-49 31,-74 74-15,-24 75-1,-51 124 1,-24 123-1,25 26 1,-1-50 0,50-50-1,25-174-15,0 1 16,50-25 0,49-50-1,75-149 1,-125-24-1,-49-25 1,-74 24 0,0 75-1,-1 75 1,50 24 15,50 0-31</inkml:trace>
  <inkml:trace contextRef="#ctx0" brushRef="#br0" timeOffset="14034.27">28354 3721 0,'0'-25'0,"0"50"0,0-99 15,-24 49-15,-1 0 16,0 25-16,-74 0 31,49 50-31,-24-1 16,49 1-16,0 0 15,75 123 1,74-123 0,0-1-1,-75 1 1,-49 24 0,-74 26-1,-50-26 1,25-24-1,49-25 1,25-75 15,25 0-31,124-123 32,25 73-17,0 26 1,-25 49-1,-50 25 1,-24 0 0,-25 25 15,-25 25-15,-25 24-1,0 0 1,0-24-1,25 0 1</inkml:trace>
  <inkml:trace contextRef="#ctx0" brushRef="#br0" timeOffset="14435.12">29049 3994 0,'0'0'0,"25"0"0,-25-25 15,0 0 1,25 1 0,-1 24-16,26-25 15,-50 0 1,50 50-1,-50 24 1,24 26 0,1-1 15,-25 1-31,25-1 31,-75 25-15,-24 25-1,-50-24 1,25-1 0,74-74-1</inkml:trace>
  <inkml:trace contextRef="#ctx0" brushRef="#br0" timeOffset="14751.53">29545 4366 0,'0'0'0,"0"-25"15,25 25-15,0-25 16,0 1-16,49-51 31,-49 26-31,0-1 16,-1-24-1,-24 49 1,-74 74 0,0 75-1,49 25 1,25-49 0,99-26-1,0-74 1,-49 0-16</inkml:trace>
  <inkml:trace contextRef="#ctx0" brushRef="#br0" timeOffset="14918.89">29223 3696 0,'-50'-25'15,"100"50"-15,-125-74 0,50 24 16,25 0 0,0 0-16</inkml:trace>
  <inkml:trace contextRef="#ctx0" brushRef="#br0" timeOffset="15702.12">31678 4168 0,'25'-25'0,"-50"50"0,75-100 16,-25 50-16,-25 1 16,25 24-1,-50 49 17,-50 75-17,-98 50 1,-26-50-1,26-50 1,74-49 0,74-25-1,25-25 1,49-74 0,51 0 15,-51 74-31,26 25 15,-26 50 1,1 74 0,24 25-1,-24-25 1,-25-75-16</inkml:trace>
  <inkml:trace contextRef="#ctx0" brushRef="#br0" timeOffset="16703.31">5978 5805 0,'0'0'0,"0"-50"31,0 26-16,-24 24-15,-26-25 16,-49 25 0,-50 74-1,25 50 17,74-49-32,26 24 15,-26 74 1,25 100-1,25-99 1,-25 24 0,0-24-1,-24-25 1,-26-50 0</inkml:trace>
  <inkml:trace contextRef="#ctx0" brushRef="#br0" timeOffset="17005.7">5209 6698 0,'0'0'0,"50"-50"16,-25 1-16,0-1 0,-1 25 31,26 1-31,0-26 16,24 50-1,25 25 1,-49 99 0,-25 0-1,-25-50 1,0-49 0,0 0-1,0-75 1,49-123-1</inkml:trace>
  <inkml:trace contextRef="#ctx0" brushRef="#br0" timeOffset="17301.62">6078 6351 0,'0'74'31,"0"-24"-31,-25-1 15,0 1-15,0 0 16,25-1 0,25 1-1,0-50-15,74-25 16,0-25 0,-49 1-1,-25-26 1,-75 1-1,-24 24 1,24 50 0,25 0-1</inkml:trace>
  <inkml:trace contextRef="#ctx0" brushRef="#br0" timeOffset="17768.52">6747 6500 0,'0'0'16,"100"0"0,-75 0-1,-50 99 1,-25-25 0,25-24-1,0-50 1,25-25-1,75-49 1,-1-26 0,1 26-1,-26 74 17,-24 50-32,-25-1 15,0 100 1,-25-75-1,75-123 17,24-50-17,26-25 1,-26 49 0,-24 75-1,-26 50 1,-24 24-16,-24 1 15,-26 73 1</inkml:trace>
  <inkml:trace contextRef="#ctx0" brushRef="#br0" timeOffset="18221.87">9551 6227 0,'0'-25'0,"0"50"0,24-75 16,-24 25-16,0 50 31,-24 25-31,-51 148 16,26-99 0,-100 224-1</inkml:trace>
  <inkml:trace contextRef="#ctx0" brushRef="#br0" timeOffset="18870.72">9228 6772 0,'0'0'16,"0"-24"-16,0-26 0,50-24 47,-1 49-47,1-25 15,49 1 1,100-125 0,-100 99-1,-74 51 1,-75 148 15,-24 49-15,-1 1-1,26-75 1,24-49 0,50-75 15,-1-25-31,101-74 16,-1-24 15,-50 123-31,0 0 15,-74 75 1,-24 74 0,-1 0-1,50-75 1,49-49 0,50-49-1,0-26 1,-49-49-1,-26 0 1,-24 99 0,-75 50-1,-24 99 1,49-25 0,25 50-1,75-25 1,123-49-1</inkml:trace>
  <inkml:trace contextRef="#ctx0" brushRef="#br0" timeOffset="19568.62">11833 6748 0,'50'0'0,"-100"0"0,124 0 15,-49 0-15,0-25 16,0 0-1,74-49 1,-25-75 0,1-25-1,-75 50 1,-25 74 0,-74 50-1,74 25-15,0 50 16,75-26-1,49 1 1,-25 24 0,-74 26-1,-24 24 1,-1 0 15,25-75-15,49-24-16,1-25 15,74-25 1,0-49 0,-74 24-16,24-49 15,-49 49 1,0 50 0,-25 25-1,0 50 1,0 24-1,0-25 1,25-24 0,-25-50 15</inkml:trace>
  <inkml:trace contextRef="#ctx0" brushRef="#br0" timeOffset="19677.24">12875 6351 0,'0'-50'16,"0"100"-16,0-125 0,0 50 16</inkml:trace>
  <inkml:trace contextRef="#ctx0" brushRef="#br0" timeOffset="20135.9">13421 6400 0,'0'0'16,"-25"0"-16,-25-25 16,1 50-1,-51-25-15,26 25 16,-25 25 0,74 24-1,99-49 1,75 0-1,-25-25 1,-74 49 0,-50 26-1,-50 49 1,-24 0 0,-26 50-1,26-50-15,-124 74 16,123-99-1,-49 0 1,99-74-16,1-50 16,24-74-1,99-174 17,74 0-17,51 1 1,-26 98-1,-99 75-15</inkml:trace>
  <inkml:trace contextRef="#ctx0" brushRef="#br0" timeOffset="20752.11">13867 6152 0,'0'0'0,"25"-74"31,0 74-15,-50 25-16,0 99 16,-74 74-1,0-24 1,74-75 0,25-74 15,74-50-16,1 0-15,49-99 16,-25-25 0,-49 75-1,-1 49-15,-49 0 16,0 75 0,-25 49-1,1 50 1,24-25-1,49-74 1,50-26 0,25-48-1,0-100 17,-24-75-17,49-148 1,-100 223-1,-98 223 17,-1-25-32,0 50 15,1 75 1,24-25 0,0-75-1,25-74 1</inkml:trace>
  <inkml:trace contextRef="#ctx0" brushRef="#br0" timeOffset="20902.78">14586 6425 0,'0'0'16,"0"-25"-1,0 0-15,50 1 31,99-1-15,0 0 0</inkml:trace>
  <inkml:trace contextRef="#ctx0" brushRef="#br0" timeOffset="21684.8">16745 5731 0,'25'-25'0,"-50"50"0,50-75 16,-1 25-16,-48 75 31,-1-1-16,-75 125 1,1 24 0,25-24-1,49-100-15</inkml:trace>
  <inkml:trace contextRef="#ctx0" brushRef="#br0" timeOffset="22303.06">16397 6450 0,'0'-25'15,"0"-25"17,25 26-32,25-1 15,99-25 1,49-24 0,-99 49-1,50-49 1,-124 24-1,-75 50 1,-74 25 0,-24 74-1,73 25 1,75-74 0,99-26-1,100-73 1,-125-1-1,-24 25-15,-1-49 16,-24 49 0,-25 0 15,-25 125-15,25-1-1,25-25 1,50-49-1,49-25 1,0-50 0,0-24-1,-50-25 1,-49 74 0,-25 75-1,-25 24 1,0 0-1,25-24 1,25-25 15</inkml:trace>
  <inkml:trace contextRef="#ctx0" brushRef="#br0" timeOffset="22420.84">17935 6127 0,'0'0'0,"0"-49"15,25-1 1,-50 25 0</inkml:trace>
  <inkml:trace contextRef="#ctx0" brushRef="#br0" timeOffset="22801.6">18283 6400 0,'0'50'16,"0"-100"-16,0 125 0,0-50 15,0-1-15,74-24 16,50-74 15,75-125-15,-75 1-1,-25-50 1,-74 49 0,0 100-1,-50 99 1,-50 75 0,-49 98-1,50 26 1,24 49-1,50-50 1,75-24 0,-1-124-1</inkml:trace>
  <inkml:trace contextRef="#ctx0" brushRef="#br0" timeOffset="23385.27">21036 5879 0,'0'0'0,"25"0"16,-25-24-1,0-1 17,0 50-32,-50 74 15,-49 74 1,-25 51 15,25-1-15,25-74-1,49-75-15</inkml:trace>
  <inkml:trace contextRef="#ctx0" brushRef="#br0" timeOffset="23618.84">21061 5805 0,'0'0'0,"50"-99"16,-50 74 0,25 0-1,-1 25 1,1 0-16,124-25 16,0 0 15,-100 25-31</inkml:trace>
  <inkml:trace contextRef="#ctx0" brushRef="#br0" timeOffset="23785.23">20838 6326 0,'0'0'16,"49"0"-1,1-25-15,24 0 16,175-49 0</inkml:trace>
  <inkml:trace contextRef="#ctx0" brushRef="#br0" timeOffset="23951.57">22277 6301 0,'0'0'0,"0"25"16,49-25-1,75-50 1,124 25 0</inkml:trace>
  <inkml:trace contextRef="#ctx0" brushRef="#br0" timeOffset="24668.97">23864 6326 0,'0'0'0,"50"-25"31,-50 0-31,-25 0 16,-25-24-1,-49 49 1,-50 74 0,1 75-1,73 25 1,75-125-16,75 1 16,73-25-1,-24-50 1,-24-74-1,-1-100 1,-25-74 0,-24-49-1,0 123 1,-26 150 15,-48 74-15,-51 148-1,-24 175 1,74-150 0,25-74-1</inkml:trace>
  <inkml:trace contextRef="#ctx0" brushRef="#br0" timeOffset="24885.2">24559 6177 0,'0'0'0,"25"-25"31,-75 50-15,50 0 0,-50 49-1,26 25 1,24 1-1,24-100-15</inkml:trace>
  <inkml:trace contextRef="#ctx0" brushRef="#br0" timeOffset="25102.11">24782 6375 0,'0'0'0,"25"-24"16,-25-1-1,25 25 1,-50 49-1,75 26 1,24 74 0,-24-75-1,-75-49 1,-74 0 15,-50-50-31</inkml:trace>
  <inkml:trace contextRef="#ctx0" brushRef="#br0" timeOffset="25320.38">25601 5954 0,'0'0'0,"49"-25"15,-73 25 1,-51 74-1,1 75 1,49 50 0,0-26-1,0-123 1</inkml:trace>
  <inkml:trace contextRef="#ctx0" brushRef="#br0" timeOffset="25585.66">25353 6648 0,'0'0'15,"25"-74"1,99-50 0,24 25-1,51 49 1,-174 100 0,-25 24-1,-50 25 1,0-49-1,125-50 17,49-99-17,0-1 1,-50 26 0</inkml:trace>
  <inkml:trace contextRef="#ctx0" brushRef="#br0" timeOffset="25951.88">26667 6053 0,'0'0'16,"50"-149"-1,-50 124-15,-25 50 16,0 25-1,-74 123 1,74 1 0,25-50-1,50-49 1,49-75 15,-49 0-31,-25 24 16,-50 1-1,-74 25 1,-25-25 0,49-1-1,100-48 17</inkml:trace>
  <inkml:trace contextRef="#ctx0" brushRef="#br0" timeOffset="26452.83">26940 6375 0,'0'0'0,"-24"25"16,-1 25-1,0 24 1,25-24 0,50-25 15,24-50-16,25-25 1,0-74 0,1 0-1,-76 75 1,-24 98 0,0 1-1,-24-1-15,24 76 16,24-1-1,76-75 1,24-49 0,-25-74-1,0-75 1,0-74 15,25-25-15,0 99-1,-99 124 1,-25 75 0,-49 198-1,-51-50 1,-24-24 0</inkml:trace>
  <inkml:trace contextRef="#ctx0" brushRef="#br0" timeOffset="27018.39">27809 6450 0,'0'0'0,"49"-50"0,75-24 15,-25 24 1,-49 50 15,0 25-15,-50 49-1,-25-24-15,-50 49 16,51-24 0,24-50-1,49-50 1,100 0 0,-50-74-1,-24 49 1,-50 50-1,-25 75 1,-25-1 0,25 0-1,49-49 1,-24-25-16,50-25 31,24-24-15,-50-26-1,-24 51 1,0 24 0,-25 74-1,0 25 1,99 0 0,50-49-1,0-50 1,-75-50-1,-74-74 1</inkml:trace>
  <inkml:trace contextRef="#ctx0" brushRef="#br0" timeOffset="28612.01">5259 9104 0,'0'0'0,"25"-49"16,0 49 0,-25 25-1,-25 24 1,25 1-16,-25 49 16,25-49 15,74-75-16,51-74 1,-26-25 0,-50 49-1,-24 75 1,-50 75 0,25 49-1,75-50 1,24-74-1,0-25 1,-24-74 0,-51-25-1,-24-25 1,0 75 15</inkml:trace>
  <inkml:trace contextRef="#ctx0" brushRef="#br0" timeOffset="28818.32">6425 8881 0,'0'0'0,"74"0"15,-74 25 1,0 49-1,-49 26 1,-50 24 0,24 0-1,50-25 1</inkml:trace>
  <inkml:trace contextRef="#ctx0" brushRef="#br0" timeOffset="29035.77">7045 8732 0,'0'0'0,"25"-49"16,0 49 0,-25 49-1,-75 50 1,26 50-1,-1 25 1,25-100-16,1 50 16</inkml:trace>
  <inkml:trace contextRef="#ctx0" brushRef="#br0" timeOffset="29368.24">6896 9253 0,'0'0'0,"25"-25"15,25-49 1,24 24 0,50-24-1,-49 24 1,-51 75 0,-24 74-1,-24 1-15,-1 24 16,74-50-1,75-74 1,50-50 0,-50 1-1,-74 24 1,-1 25 15,1 0-15,-25 0-16</inkml:trace>
  <inkml:trace contextRef="#ctx0" brushRef="#br0" timeOffset="29509.13">7169 8137 0,'0'0'0,"-99"-25"31</inkml:trace>
  <inkml:trace contextRef="#ctx0" brushRef="#br0" timeOffset="30085.29">9774 8955 0,'0'0'0,"50"-74"32,-1 49-32,1 0 15,99 1 1,-1 24-1,-98 99 1,-50 75 0,-74-26-1,24-48 1,50-76 0,74-73-1,125-26 1,-25-73-1,-50-26 1,-100 99-16,-24-24 16,-24 74-1,-26 50 1,50 0 0</inkml:trace>
  <inkml:trace contextRef="#ctx0" brushRef="#br0" timeOffset="30235.33">11188 9352 0,'0'0'0,"50"75"0,-50-1 16,-25 75 0,-74 50-1,49-100-15,-25 0 16</inkml:trace>
  <inkml:trace contextRef="#ctx0" brushRef="#br0" timeOffset="30735.26">14190 9055 0,'0'0'0,"-25"-25"16,-25-25-16,-49 25 16,-50 75-1,-25 74 1,75 0 15,74-49-15,100-75-1,-1-25-15,100-50 16,-25-24 0,-50 50-1,-74 49 1,-25 99 0,-75 25-1,51-75-15</inkml:trace>
  <inkml:trace contextRef="#ctx0" brushRef="#br0" timeOffset="31068.37">14388 9104 0,'0'0'0,"124"-74"15,-124 99 1,0 24-1,-74 51 1,-1-1 0,75-74-1,0-50 1,99-50 0,25-49-1,25 25 1,-99 74-1,-25 75 1,-25 0-16,0 24 16,99-24-1,-25-26 1</inkml:trace>
  <inkml:trace contextRef="#ctx0" brushRef="#br0" timeOffset="31369.01">15529 8980 0,'75'-74'15,"-150"148"-15,224-247 16,-174 148 0,-74 74-1,-25 26 1,50 49 0,49-25-1,50-49-15,49-25 16,50-50-1,-25-74 1,0-50 0,-49-124-1,0 0 17,-26 74-17,1 150 1</inkml:trace>
  <inkml:trace contextRef="#ctx0" brushRef="#br0" timeOffset="31919.3">18184 8559 0,'24'-25'16,"1"0"-16,0 0 16,99 25-1,0 0 1,-25 25 0,-49 74-1,-100 75 1,-49-25-1,25-25 1,49-99 0,50-25-1,99-75 1,-25 25 0,50-98-1,-25-76 1,-75 76-1,-73 48 1,-1 100 0,0 0-16</inkml:trace>
  <inkml:trace contextRef="#ctx0" brushRef="#br0" timeOffset="32136.17">19300 8980 0,'0'0'16,"0"149"0,-25-74-16,-99-1 15,74 0 1,100-74 15,124 0-15,49-49-1,-25-26-15</inkml:trace>
  <inkml:trace contextRef="#ctx0" brushRef="#br0" timeOffset="32702.94">22872 8732 0,'0'0'0,"0"-74"32,-50 49-32,-74 0 15,-49 75 1,-1 74-1,75 49 1,124-48 0,74-76-1,50-49 1,-25-49 15,-75-51-15,1-123-1,-25 99-15,0-124 16,-25 74 0,24 149-1,-73 50 1,24 74 0</inkml:trace>
  <inkml:trace contextRef="#ctx0" brushRef="#br0" timeOffset="33019.48">23815 8385 0,'0'0'16,"24"-50"-16,-24 1 16,-24-26-1,-26 75 1,-49 50-1,24 74 1,1 50 0,24 24-1,26 25 1,-1-24 0,-50 24-1,-24 25 1,0-74-1,49-100-15</inkml:trace>
  <inkml:trace contextRef="#ctx0" brushRef="#br0" timeOffset="33169.01">23070 9452 0,'0'0'15,"75"-124"1,-1 49-1,50 26 1,75-1 0,74-24-1</inkml:trace>
  <inkml:trace contextRef="#ctx0" brushRef="#br0" timeOffset="33318.97">24857 9154 0,'0'0'0,"24"50"0,1-50 16,-25 24 0,-25-24-1,25-24 1</inkml:trace>
  <inkml:trace contextRef="#ctx0" brushRef="#br0" timeOffset="34986.12">4292 11858 0,'0'0'0,"49"-74"32,-49 49-32,0 0 15,0-25 1,-74 1-1,-50 49 1,-25 74 0,0 75-1,124-99-15,-24 74 32,98-75-17,75-49 1,0-49-1,-24-1 1,-51 25 0,-49 0-1,25 75 1,-25 24 0,0 1-1,25-1 1</inkml:trace>
  <inkml:trace contextRef="#ctx0" brushRef="#br0" timeOffset="35235.79">4639 11709 0,'0'0'0,"50"-50"0,-50 26 15,0-1 1,24 25-1,-24 49 1,25 51 0,0 73-1,-50 1 1,-124 99 0,75-224-1,24 1-15,-24-25 16</inkml:trace>
  <inkml:trace contextRef="#ctx0" brushRef="#br0" timeOffset="35469.35">3399 11684 0,'0'0'0,"0"-25"31,0 1-31,-25 48 16,0 26 0,-25 25-16,-24 98 15,49 1 1,50-1 0,25-98-16</inkml:trace>
  <inkml:trace contextRef="#ctx0" brushRef="#br0" timeOffset="38385.44">6946 11932 0,'0'0'0,"50"-74"16,-50 99 15,0 24-31,-25 100 31,0 0-15,25-75-1,74-74 1,50-49 0,-24-50-1,-76 24 1,1 50 0,-25 1-16,25 73 15,0 50 1,24-49-1,26-50 1,24-50 0,-49-24-1,-25-25 17,-25 0-17,-25 24 1</inkml:trace>
  <inkml:trace contextRef="#ctx0" brushRef="#br0" timeOffset="38769.4">7963 11759 0,'0'0'0,"50"-50"16,-50 25-1,0 50 1,-50 74 0,-24 100-1,-1 24 1,26-99 15,49-74-15,49-100-1,50-74 1,25 0 0,-24 50-1,-26 74 1,-49 49 0,0 50-1,-50 1 1,0-26-1,50-49 1</inkml:trace>
  <inkml:trace contextRef="#ctx0" brushRef="#br0" timeOffset="39503.26">8633 12205 0,'25'-25'15,"-1"-24"1,1-1 0,-25 25-16,25 1 15,-25-26 1,-50 25 0,-24 75-1,-50 49 1,74 0-1,50-49-15,0 24 16,75-74 0,24-25-1,25-24 17,0-26-17,-25 1 1,-74 74-1,0 25 1,-50 49 0,25 25-1,-25-49 1,100-100 15,-1-24-15,-24-25-1,-25 74 1,-1 75 0,1 24-1,-25 25 17,50-74-17,24-25 1,25-50-1,-24-49 1,-26 0 0,-24 99-1,-25 74 1,-25 50 0,50-24-1,25-26 1,49-74-1</inkml:trace>
  <inkml:trace contextRef="#ctx0" brushRef="#br0" timeOffset="40020.07">11585 11560 0,'0'0'0,"0"-49"0,25 49 15,-25 24 1,-50 125 0,-24 99-1,-1-24 1,26-26-1,49-148-15,-25-26 16</inkml:trace>
  <inkml:trace contextRef="#ctx0" brushRef="#br0" timeOffset="40253.06">11957 11759 0,'0'0'0,"74"-75"31,-74 50-31,25 25 16,-25 50-1,-25 49 1,1 25 0,-1-24-16,0 48 15,-25-48 1,1-51-1</inkml:trace>
  <inkml:trace contextRef="#ctx0" brushRef="#br0" timeOffset="40436.44">11486 12131 0,'0'0'0,"-25"-25"31,25 0-16,49 0 1,75 1 0,-49-1-16,123 0 15,-98 25-15</inkml:trace>
  <inkml:trace contextRef="#ctx0" brushRef="#br0" timeOffset="40602.69">12528 12131 0,'0'0'0,"24"49"0,1 51 16,-25 24 0,-25 25-1,-49 24 17,24 1-17,50-125-15</inkml:trace>
  <inkml:trace contextRef="#ctx0" brushRef="#br0" timeOffset="41385.87">13545 11808 0,'0'0'16,"0"-24"-16,-25-26 31,25 25-15,0 0 15,25 25-16,-1 25 1,1 0 0,0-25-1,-25 25 79,0-50 47,0 0-141,0 0 31,-25 25-31,0 0 31,1 0-15,-1 0-16,0 50 15,0 0 1,75-26 0,-1 1-1,1-25 1,-25-25 15,-25 1-15,-50-26-1,25 50-15</inkml:trace>
  <inkml:trace contextRef="#ctx0" brushRef="#br0" timeOffset="41669.39">13321 12230 0,'0'0'0,"0"25"31,0 0-31,0-1 16,0 1 0,0 0-1,25-25 1,0 0 0,0 0-1,24-50 1,-49-24-1,-74 24 1,-25 26 0,24 24-1</inkml:trace>
  <inkml:trace contextRef="#ctx0" brushRef="#br0" timeOffset="42819.89">15157 11535 0,'0'0'0,"50"-49"16,-50 24 0,-25 25 15,0 25-31,-25 0 16,-24 74-1,-25 25 1,0 0-1,74-25 1,50 0 0,74-49-1,74-50 17,1-50-17,-75-24 1,-74 24-16,0-74 15,-75-49 1,-24 24 0,-1 50-1,51 74 1,24 0 0,0 0-1,49 25 1,51 0-1,24 0 1,0 0 0,-75 0-1,-24 25 1</inkml:trace>
  <inkml:trace contextRef="#ctx0" brushRef="#br0" timeOffset="43086.5">15976 11808 0,'0'50'47,"-25"-25"-32,25 0-15,0 24 16,-25 1-16,0 74 31,0-25-15,-24-25 0,49-49-16</inkml:trace>
  <inkml:trace contextRef="#ctx0" brushRef="#br0" timeOffset="43421.23">16323 11064 0,'0'0'0,"74"-74"31,-49 49-31,0 74 16,0 51-1,-25-1 17,-50 0-17,25-74-15,1-25 31,98-25-15,0 0 0,-24 1-16,-25 24 0</inkml:trace>
  <inkml:trace contextRef="#ctx0" brushRef="#br0" timeOffset="44020.74">17191 11684 0,'-25'0'16,"25"-25"-16,-24 1 15,24 48 32,24 1-47,1 25 16,50 0-1,73 24 1,51 0 0,-75-24-1,-74-50 1,-26 0 15,-48 0-31,-26 25 16,0 0-16,1-1 15,-100 76 1,-50 48 0,-98 51-1,148-75 1,75-74 15,74-26-31</inkml:trace>
  <inkml:trace contextRef="#ctx0" brushRef="#br0" timeOffset="46437.01">18407 11684 0,'0'-25'16,"0"50"15,0 25-16,-25 24-15,0 1 16,-24 123 0,-1-24-1,25-100-15</inkml:trace>
  <inkml:trace contextRef="#ctx0" brushRef="#br0" timeOffset="47020.2">16497 12056 0,'0'0'0,"0"-24"15,-50 73 1,0-24 0,-148 99-1,-50 99 1,-50 25 0,-24 0-1,49-49 1,149-125-16,-50 50 15,125-74 1</inkml:trace>
  <inkml:trace contextRef="#ctx0" brushRef="#br0" timeOffset="47636.86">15430 13421 0,'25'0'16,"0"-25"-16,-25 0 47,-25 75-32,25-1-15,-75 75 32,1 0-17,24 1 1,25-26-1,50-50 1,0-49-16,50 0 16,24-49-1,0-26 1,-25-24 0,-74-50-1,-49 0 1,-1 50-1,1 25 1,24 49 0,25 0-1,25 0 17,99 1-17,-50-1 1,0 50-1</inkml:trace>
  <inkml:trace contextRef="#ctx0" brushRef="#br0" timeOffset="48236.93">15876 13818 0,'0'0'0,"25"0"93,0 0-93,0 0 16,24 25-16,-24-1 16,-25 1-1,0 50 1,-74 49-1,-25-25 1,24-50 0,50-24-1,50-25 1,0-25-16,74 1 16,25-26-1,-74 25 1</inkml:trace>
  <inkml:trace contextRef="#ctx0" brushRef="#br0" timeOffset="48569.73">16100 12974 0,'0'0'0,"0"-25"0,25 1 15,-25-1 1,24 0 0,1 50-1,-25 49 1,-25 25-1,1-49 1,48-25 0,51-25-1,24-50 1</inkml:trace>
  <inkml:trace contextRef="#ctx0" brushRef="#br0" timeOffset="51020.6">20739 11436 0,'0'0'0,"24"-74"15,-24 49 16,-24 75-15,-76 74 0,1 99-1,25 25 1,49 0 0,99-50-1,50-73 1,-49-76-16,74-24 15,-75-25 1</inkml:trace>
  <inkml:trace contextRef="#ctx0" brushRef="#br0" timeOffset="51253.29">21483 11883 0,'0'0'0,"0"-25"16,-25 75 15,0 49-15,0 25-1,1 0 1,24-25-1</inkml:trace>
  <inkml:trace contextRef="#ctx0" brushRef="#br0" timeOffset="51404.24">21706 11734 0,'0'0'0,"0"-50"15,0 25 1,-25 1 0</inkml:trace>
  <inkml:trace contextRef="#ctx0" brushRef="#br0" timeOffset="51588.32">21880 12106 0,'0'0'0,"0"74"16,0-49-1,-25 0-15,0-25 32,25 25-32,0 0 15</inkml:trace>
  <inkml:trace contextRef="#ctx0" brushRef="#br0" timeOffset="51920.67">22326 12131 0,'0'0'0,"75"-75"15,-51 26 1,1 24-16,25 0 15,24-74 1,-49 25 0,-25 49-16,-49 0 15,-51 75 17,1 49-17,49 50 1,50-25-1,100 0 1,73-50 0,-73-49-16</inkml:trace>
  <inkml:trace contextRef="#ctx0" brushRef="#br0" timeOffset="53070.33">24807 11635 0,'25'0'15,"-25"-25"17,-25 25-1,0 49-31,0-24 16,-74 124-1,25 25 1,24-1-1,50-49 1,25-99-16,74 25 16,50-50-1,-25-50 17,-25-49-17,-49-50 1,-50-49-1,-25-1 1,-25 75 0,1 25-1,24 74 1,0 0 0,124 50 15,-49-25-31,99 25 15,0-25 1,-50 0 0,-74 0 15</inkml:trace>
  <inkml:trace contextRef="#ctx0" brushRef="#br0" timeOffset="53403.51">25576 12131 0,'0'0'0,"25"0"32,-25 25-17,0-1-15,0 76 32,-25 48-17,0 1 1,0-25-1,50-49 1,0-75-16</inkml:trace>
  <inkml:trace contextRef="#ctx0" brushRef="#br0" timeOffset="53787.68">26047 10990 0,'0'0'0,"50"-50"16,-25 25-1,0 75 1,-1 24 0,-48 75-1,-51-25 1,25-25 0,100-99 15,0 0-31,24-24 15,50-1 1,-99 0-16</inkml:trace>
  <inkml:trace contextRef="#ctx0" brushRef="#br0" timeOffset="54370.41">27015 11560 0,'0'0'0,"-25"0"0,25-25 15,-25 1 1,25 48 31,0 1-32,25 0 1,74 74 0,50 1-1,-50-51-15,75 26 16,-50-26 0,-99-24-1,-25-25 16,-75 50-15,-123 24 0,-1 50-1,26 25 17,24-25-17,124-74-15,25-26 16,-25 1-16</inkml:trace>
  <inkml:trace contextRef="#ctx0" brushRef="#br0" timeOffset="55120.39">28429 11759 0,'0'0'0,"0"-75"16,0 50 0,0 1-1,0 48 1,-50 26-1,-49 74 1,49-49-16,-24 98 16,49-49 15,50-25-15,49-74-1,75-25 1,-25-49-1,-25-51 1,-74-48 0,-25-26-1,-49 0 1,-26 50 0,26 50-1,24 49-15,0 25 16,25-25-1,0 0 17,124 1-17,50-1 17,-26 25-17,-23-25 1,-101 50-16</inkml:trace>
  <inkml:trace contextRef="#ctx0" brushRef="#br0" timeOffset="55487.4">28875 12230 0,'0'0'0,"50"-25"16,-25 25 0,-25 25-1,25 0 1,-50 0-1,0 24-15,-50 50 16,26-49 0,24-25-1,99 0 1,51-75 0,23 0-1,-98 26-15</inkml:trace>
  <inkml:trace contextRef="#ctx0" brushRef="#br0" timeOffset="55803.75">29595 11188 0,'0'0'0,"49"-49"15,-24 49 1,-50 74 0,-49 25-1,24 0 1,50-24-1,75-50 1,-26-1-16,51-24 16,-76-24-1</inkml:trace>
  <inkml:trace contextRef="#ctx0" brushRef="#br0" timeOffset="56236.98">30314 11039 0,'0'0'0,"0"-74"16,0 49-1,0 0 1,50 75-1,49 49 1,25 100 0,-25 49 15,-74 25-15,-75 24-1,-49-49 1,-25-49-1,-25-50 1,0-25 0,50-50-1,50-49-15,-1 0 16,25-1 0,0-24 15</inkml:trace>
  <inkml:trace contextRef="#ctx0" brushRef="#br0" timeOffset="57720.6">6227 15480 0,'24'-50'15,"-48"100"-15,24-100 47,-25 75-47,25 0 16,-25 49-1,0-49 1,50 0 0,0-50-1,-25-25 1,-50 1 0,25 49-16</inkml:trace>
  <inkml:trace contextRef="#ctx0" brushRef="#br0" timeOffset="57937.26">5854 15678 0,'0'0'16,"0"25"0,0 0-1,0 0 1,0-1-16,25-24 15,0 25 1,0-25 0,0-49-1,-1-26 1</inkml:trace>
  <inkml:trace contextRef="#ctx0" brushRef="#br0" timeOffset="58188.25">5656 15257 0,'0'0'0,"-74"0"15,49 24 1,25 1 0,25 0-1,49-25 1,0 0-1,-24-50 1,-50 26 0,-74-1-1,24 25-15,-74 25 16</inkml:trace>
  <inkml:trace contextRef="#ctx0" brushRef="#br0" timeOffset="59104.06">8732 15405 0,'0'0'0,"25"-99"16,0 99-1,-50 25 17,0 25-17,-74 148 1,0 0 0,49 1-1,25-125-15</inkml:trace>
  <inkml:trace contextRef="#ctx0" brushRef="#br0" timeOffset="59788.62">8335 15753 0,'25'-50'16,"-50"100"-16,50-125 0,0 50 15,24 25 1,1-24-16,124-51 15,-1 1 17,-49-25-17,-49 24 1,-26 50 0,-49 50 15,-24 25-31,-1 99 15,-50 24 1,51-74 0,-1-49-1,0-50 1,25-50 0,50-74-1,49 0 1,0 50-1,0 49 17,-99 75-17,0 123 1,0-73 0,99-51-1,25-49 1,25-49-1,-49-26 1,-26-74 0,-74 25-1,-25 75 1,0 49-16,-24 49 16,-26 1-16,50 0 15,-24 24-15,24 75 31,99-25-31,75-50 16,-49-49 0</inkml:trace>
  <inkml:trace contextRef="#ctx0" brushRef="#br0" timeOffset="60406.3">11386 15331 0,'0'-25'0,"0"50"0,-24-75 15,-1 50-15,25-24 16,-50 48 0,-49 26-1,25 24-15,-26 75 16,75-74-1,50 24 1,50-74 0,222-75-1,-148-24 1,-50 24 0,-74 50-1,-25 50 1,-74 49 15,-1-25-15,26-24-1,49-100 17,74-49-17,125-124 1,-75 124-1,-50 74 1,-24 0 0</inkml:trace>
  <inkml:trace contextRef="#ctx0" brushRef="#br0" timeOffset="60575.12">12155 15529 0,'0'0'0,"0"50"31,0-25-31,0 24 16,-24 26-1,24-1 1,-25-24 0</inkml:trace>
  <inkml:trace contextRef="#ctx0" brushRef="#br0" timeOffset="60773.92">12652 15257 0,'0'-25'0,"0"50"0,0-1 32,0 1-32,-25 25 15,25 99 1,-75 148-1,1-123 1</inkml:trace>
  <inkml:trace contextRef="#ctx0" brushRef="#br0" timeOffset="61054.4">12478 15678 0,'25'-25'15,"-50"50"-15,75-74 0,-26 49 16,76-50 0,48 0-1,-48 50 1,-76 25 0,-24 25-1,-24 49 1,24 0 15,-25-24-15,25-50-1</inkml:trace>
  <inkml:trace contextRef="#ctx0" brushRef="#br0" timeOffset="61172.28">13197 15554 0,'0'0'0,"0"-25"16,-25 25 15</inkml:trace>
  <inkml:trace contextRef="#ctx0" brushRef="#br0" timeOffset="61921.81">13693 15629 0,'0'0'16,"25"-25"-16,0 0 0,-25 0 16,25 25-1,-50 0-15,0-25 16,-74 75 0,25 24-1,24 50 1,100-99-1,49-25 1,25-49 0,25-26-1,-50-49 1,-74 50 0,-25 49-1,-25 50 1,0 24-1,25-24 1,0 25-16,-25-1 16,50 1-1,50-50 1,-1-25 0,25-24-1,-24-75 1,24 0-1,-25 49 1,-74 50 0,0 75-1,0 24 1,-25 1-16,25-26 16,-24 100 15,73-124-31,26-25 31,-1-25-15,25-99-1,25-49 1,-49-75 0,-1-50-1,-49 149 1,-99 273 15,-50 99-15,24 50-1</inkml:trace>
  <inkml:trace contextRef="#ctx0" brushRef="#br0" timeOffset="63037.85">16621 15381 0,'24'-25'16,"1"0"-1,25 25 1,24 0 0,-49 25-16,25 74 15,-75 50 1,-25 0-1,-24-75 1,49-99 15,100-99-15,49-49 0,0-1-1,-50 124 1,-49 26-1,0 73 1,-1 1-16,150 123 31,124-123-15,-1-75 0,-123-24-1,-149-51 1,-100-24-1,-98 75 1,-26 49 0,100 74-1,124 25 1,124 25 0,0 25-1,-25 0 1,-75 50-1,-98 49 17,-75-149-32,24-74 31,51-75-15,49-74-1,124-124 1,99-25-1,25 75 1,-49 74 0,-75 74-1,-100 25 1,1 25 0,-50 124-1,1-25 1,24 25-1,0-24 17,0-51-32</inkml:trace>
  <inkml:trace contextRef="#ctx0" brushRef="#br0" timeOffset="63771.05">19176 15430 0,'0'0'0,"25"0"0,-25 25 31,-25-25-15,0 0-1,-25 50-15,26-26 16,-1 26-16,0 49 16,50-24 15,49-51-15,25-24-1,1-49 1,-51-50-1,-24 24-15,0-49 16,0 50 0,-1 123 15,-24 51-15,0-26-1,25-49 1,25 0-1,49-75 1,0-24 0,-24 24 15,-50 50-15,-1 25-16,1 24 15,25 51 1,-1-51-1,26-24 1,49-75 0,-25 1-1,0-26 1,-49 26 0,-25 49-1,-25 25 1,0-1 15</inkml:trace>
  <inkml:trace contextRef="#ctx0" brushRef="#br0" timeOffset="64454.96">22599 14909 0,'0'0'0,"-25"25"31,1 0-15,-1 49-16,0 1 15,-25 123 1,-24 1 0,-1-1-1,1-49 1,49-99-16</inkml:trace>
  <inkml:trace contextRef="#ctx0" brushRef="#br0" timeOffset="64688.18">22525 15033 0,'0'0'0,"99"-124"31,-74 75-31,0 24 16,49 0-1,25-25 1,25 26 0,0-1-1,-99 25-15</inkml:trace>
  <inkml:trace contextRef="#ctx0" brushRef="#br0" timeOffset="64871.13">22450 15331 0,'0'0'16,"-49"99"-1,24-74 1,74-25 0,26 0-1,148-50 1,-99 26-16</inkml:trace>
  <inkml:trace contextRef="#ctx0" brushRef="#br0" timeOffset="65271.11">24137 15108 0,'0'0'16,"0"-25"0,-25 0-1,50 50 17,25 0-17,99 24 1,74 1-1,-49 0 1,-100-26 0,-74 26-1,-25-50-15,-99 50 16,-50 49 0,-24 0-1,0 25 1,74 0-1,74-74 1</inkml:trace>
  <inkml:trace contextRef="#ctx0" brushRef="#br0" timeOffset="65738.81">25427 15505 0,'0'0'16,"25"0"0,-50 24-16,0-24 15,-148 100 1,-75 24 0,-50 49-1,25 26 1</inkml:trace>
  <inkml:trace contextRef="#ctx0" brushRef="#br0" timeOffset="66355.05">27561 15281 0,'0'0'0,"0"-24"31,-25 73-15,0 1 0,0 49-1,-74 99 1,-50 26 0,50-75-1,74-100-15</inkml:trace>
  <inkml:trace contextRef="#ctx0" brushRef="#br0" timeOffset="66588.09">27288 15331 0,'0'0'15,"74"-124"16,-24 99-31,-26 0 16,51 25-16,99-24 16,74-26 15,-149 50-15</inkml:trace>
  <inkml:trace contextRef="#ctx0" brushRef="#br0" timeOffset="66772.14">27238 15753 0,'-50'49'16,"100"-98"-16,-149 123 0,173-74 31,125-25-15,24-24 15,-124 24-31</inkml:trace>
  <inkml:trace contextRef="#ctx0" brushRef="#br0" timeOffset="67155.73">28081 16050 0,'25'0'0,"-25"50"31,-49-25-15,24 24-16,-74 51 16,-1-26-1,1 0 1,25-49-1,74-50 1,49-49 15,26-25-15,49 24 0,-75 51-16,-24 24 15,74 24 1,-49 76-1,0-1 1,-25-74 0</inkml:trace>
  <inkml:trace contextRef="#ctx0" brushRef="#br0" timeOffset="67471.92">29347 15157 0,'0'0'16,"0"-49"-16,0 24 0,0 0 15,-50 50 1,-49 99-1,0 99 1,24 50 0,75 50-1,50-51 1,49-98 0,0-124-1</inkml:trace>
  <inkml:trace contextRef="#ctx0" brushRef="#br0" timeOffset="68405.74">29520 15505 0,'0'0'0,"0"-25"47,25 25-47,0-25 15,0 25 1,0 0 0,-1 25-1,1-25 1,50 49 0,-51 1-1,1 24 1,-25 1-1,-49 49 1,24-74 0,25-26-1,-25-24 1,50 0 15,24 0-31,26-24 16,-1-26 15,1-49-31,-26-25 16,-24 0 15,0 24-15,-25 51-1,0 24 1,-25 25 15,0 25-15</inkml:trace>
  <inkml:trace contextRef="#ctx0" brushRef="#br0" timeOffset="68756.72">30240 15753 0,'0'0'0,"0"24"31,0 1-31,0 0 16,0 0 0,0 49-1,-25 1 1,0 24 0,25-74-1</inkml:trace>
  <inkml:trace contextRef="#ctx0" brushRef="#br0" timeOffset="68988.64">30562 16026 0,'25'0'32,"-25"24"-17,25 1 1,-50 25-16,0-1 16,-74 26-1,49-50 1</inkml:trace>
  <inkml:trace contextRef="#ctx0" brushRef="#br0" timeOffset="69737.47">31083 15505 0,'25'0'16,"0"-25"-16,24 0 31,-24 25-16,0 74 1,-25-24 0,-25 49-1,0 0 1,-24-24 0,24-1-1,0-49 1,25 0-1,75-25 1,-1-25 0,25-24 15,-24-26-15,-1-24-1,-24 0 1,-50-1-1,0 1 1,-25 25 0,0 49-1,0 25 1</inkml:trace>
  <inkml:trace contextRef="#ctx0" brushRef="#br0" timeOffset="70088.83">31778 15802 0,'0'0'0,"25"25"16,-1 0-1,-24 0-15,25 0 16,0 24 0,-75 1-1,-24 24 1,-1-24-1,75-25 17,25-25-17,99 0 1,0-50 0,-49 25-16,-26 0 0</inkml:trace>
  <inkml:trace contextRef="#ctx0" brushRef="#br0" timeOffset="70510.02">32274 15207 0,'0'0'0,"0"-25"16,25 25 15,-1 50-31,1-1 16,25 26 0,49 98-1,-49 100 1,-50-99-1,-75-25 1,-24-75 0,49 1-1,26-75 1,-1 24 0,0-24-1,25 25 16,25-25-15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32:47.8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3746 2803 0,'0'-25'31,"0"1"-15,0-1 31,-25 25-31,0 25-16,0 49 15,1 50 16,-26 25-15,0 0 0,26-50-1,24-74-15,-25 0 16</inkml:trace>
  <inkml:trace contextRef="#ctx0" brushRef="#br0" timeOffset="333.31">3622 2828 0,'0'-25'0,"0"0"31,0 1-15,25 24-1,24-25 1,50-25 0,1 25-1,-26 1 1,-24-1-1,-25 25 1,-25 25 0</inkml:trace>
  <inkml:trace contextRef="#ctx0" brushRef="#br0" timeOffset="549.96">3547 3175 0,'0'0'0,"-49"50"16,49-25 0,25-25 15,24-25-31,1 25 16,74-50-1,0-24 1,-75 49-16</inkml:trace>
  <inkml:trace contextRef="#ctx0" brushRef="#br0" timeOffset="732.99">4192 3275 0,'0'24'16,"25"-24"-1,0 0 1,25-24 0,74-26-1,24 25-15</inkml:trace>
  <inkml:trace contextRef="#ctx0" brushRef="#br0" timeOffset="1432.97">5433 3076 0,'0'0'0,"25"-25"16,-25 1-1,0-1 16,-25 25-31,0 0 16,-50 25 0,-49 24-1,-24 50 1,48 1 0,51-51-1,98 1 16,-24-50-31,124 25 16,25-75 0,-50 25-1,-75-74 1,1-50 0,-25-99-1,-25 0 1,0 74-1,0 150-15,25-1 16,-50 50 15,25 49-31,0 100 32,-25 49-32,25-124 31,0-24-16,25 73-15</inkml:trace>
  <inkml:trace contextRef="#ctx0" brushRef="#br0" timeOffset="1667.58">5929 2927 0,'0'0'16,"0"-25"-16,0 1 15,-25 24 1,0 24 0,25 76-1,-25 24 1,1-25 0,24-49 15,0-26-31</inkml:trace>
  <inkml:trace contextRef="#ctx0" brushRef="#br0" timeOffset="1799.32">5954 2927 0,'0'-49'16,"0"98"-16,-25-123 16,25 24-16,-50 50 15,50-25 1</inkml:trace>
  <inkml:trace contextRef="#ctx0" brushRef="#br0" timeOffset="2134.07">6177 2853 0,'0'0'0,"25"0"31,-50 25-31,0-1 16,0 1 0,25 50-1,0-50-15,50 49 16,24-24 0,-49-1-1,-25-24 1,0 25-1,-74-26 1,-25 1 0,24 0-1,25-25 17</inkml:trace>
  <inkml:trace contextRef="#ctx0" brushRef="#br0" timeOffset="2384.16">6673 2630 0,'0'0'0,"25"-50"0,0 25 16,-25 0 0,0 75 15,-25 0-31,25 24 15,-25 199 1,0-174 0,25-49-1,0-1-15,25 1 0,0-25 32,-25 0-32</inkml:trace>
  <inkml:trace contextRef="#ctx0" brushRef="#br0" timeOffset="2667.83">6772 3126 0,'0'-25'0,"0"50"0,0-75 16,0 25-1,25-24 1,25 24 0,-1 75-1,1 24 1,-50-49-16,25 49 15,-50-49 1,75-75 15,24-49-15,-24-25 15,24 50-31,-49 74 16</inkml:trace>
  <inkml:trace contextRef="#ctx0" brushRef="#br0" timeOffset="2834.21">7293 2952 0,'0'25'16,"25"0"0,-25 24-1,-25 1 1,25 24-1,0-49 1,25-25 0</inkml:trace>
  <inkml:trace contextRef="#ctx0" brushRef="#br0" timeOffset="3250.66">7715 2679 0,'50'-49'0,"-100"98"0,100-148 15,-50 74 1,-25 25 0,0 75-1,0 73 1,0 1 0,25-49-1,25-51 1,50-49-1,24-25 1,25 25 0,-75 25-1,-24 25 1,-25-25 0,0-1-1,-49 1-15,-51 25 16,1-50-1,0 0 1,25-25 0,74 0-1,0 0 1,49 1-16</inkml:trace>
  <inkml:trace contextRef="#ctx0" brushRef="#br0" timeOffset="3833.27">8087 3027 0,'0'0'0,"25"-25"16,-25 0 0,25 25-1,-50 25-15,25 49 32,0 25-17,25-49 1,-1-25-1,26-50 1,0-49 0,-25 24-1,-1-24 1,1-1 0,-25 50 15,0 75-31,-25 49 15,25 50 1,50-50 0,0-49-1,49-50 1,0-99 0,-25-100 15,-24-74-16,-25 25 1,-25 124 0,0 99-16,0 1 15,0 48 17,0 26-32,25 99 15,-25 49 1,24 1-1,-48-50 1,48-100 0</inkml:trace>
  <inkml:trace contextRef="#ctx0" brushRef="#br0" timeOffset="4484.84">8757 3151 0,'0'-50'15,"0"100"-15,0-150 0,25 26 31,-1 24-15,1 25-16,50 1 16,-26 48-1,1 76 1,-50 24 0,0-50-1,0-49 1,50-50-1,49-49 1,0-25 0,-49-26-1,-26 101 17,-73 73-1,24 26-16,50 49 1,49-99 0,25-25-1,-74-25 1,25 0 0,-25-25-1,-1 50 16,-24 25-31,0 0 16,0 0-16,25 0 16,25-1-1,-25-48-15,49-26 16,-24-49 0,-1 24 15,-24 75 0,0 25-15,0 50-1,24-51 1</inkml:trace>
  <inkml:trace contextRef="#ctx0" brushRef="#br0" timeOffset="4767.54">10345 2878 0,'0'-50'0,"0"100"16,0-150-16,0 76 16,-25 24-1,25-25 1,0 74 0,0-24 15,49 0-16,-24-25 1,-25-25 0,0 0-1,-25 25 17,1 25-32</inkml:trace>
  <inkml:trace contextRef="#ctx0" brushRef="#br0" timeOffset="5003.2">10320 3250 0,'0'0'0,"0"25"32,25-25-1,-1 0-16,26 0-15,24-25 16,-74-25 0,0 25-1,-74 1 1,-75 24 0</inkml:trace>
  <inkml:trace contextRef="#ctx0" brushRef="#br0" timeOffset="5916.77">3101 3920 0,'-25'0'16,"25"-25"-16,-25 0 31,75 25-15,-1 0-1,125 0 1,49 25 0,50-25-1,99 25 1,50-25 0,0 0-1,-199 0-15,-49 0 16,396 24-1,-198-24 1,0 25 0,1-25-1,24 25 17,-1 0-17,-23-25 1,-26 25-1,0-1 1,-24 1 0,-26-25-1,-24 0 1,74-25 0,-247 25-1,-26 0 1,125-24-1,-26-1 1,-123 25 0,24-25-1,-49 25 17,-25 25-17,-25-25 1</inkml:trace>
  <inkml:trace contextRef="#ctx0" brushRef="#br0" timeOffset="13967.12">4887 6624 0,'25'0'16,"-25"-25"-1,25 25 1,-25 25 78,-25 24-94,0 1 15,0-1-15,-24 26 16,-1-1-16,-49 50 16,-1 25 15,1-50-16,74-74 1</inkml:trace>
  <inkml:trace contextRef="#ctx0" brushRef="#br0" timeOffset="14368.42">5358 6549 0,'0'0'16,"50"-25"0,-50 50-1,0 25 1,-50 24-16,-24 100 16,-50-1-1,74-123 1,-49 49-1,74-99 1,100-74 15,49-25-15,-25 49 0,-50 50-1,-24 50 1,-25 99-1,-25-1 1,1-48 0,24-76-1,0-24 1</inkml:trace>
  <inkml:trace contextRef="#ctx0" brushRef="#br0" timeOffset="14733.88">5656 7169 0,'0'0'0,"0"25"16,50-25 0,-26-25-1,51-49 1,-26 24-1,-49 25-15,25 1 16,-74-1 0,-51 74-1,-24 76 1,25-1 0,74 0 15,25-75-16,50-24 1,74-50 0,0-49-1,25-75-15</inkml:trace>
  <inkml:trace contextRef="#ctx0" brushRef="#br0" timeOffset="15050.79">6251 7120 0,'0'49'32,"-24"-24"-32,-1 25 15,0-25 1,25-1 0,50-73 15,49-26-16,0 26 1,-25 24 0,-74 50-16,25 24 15,25 51 1,24-1 0,-24-50-1,-75-73 16</inkml:trace>
  <inkml:trace contextRef="#ctx0" brushRef="#br0" timeOffset="15318.06">4564 6326 0,'0'0'0,"0"-50"31,0 25-31,50 1 16,49-26-1,50 0 1,-25 26-1,-74 24-15</inkml:trace>
  <inkml:trace contextRef="#ctx0" brushRef="#br0" timeOffset="15751.09">9179 6847 0,'0'0'15,"24"-25"-15,-24-25 0,-24 1 31,24 24-15,0 50 0,-25 24-1,-50 175 1,1-1 0,24-124-16</inkml:trace>
  <inkml:trace contextRef="#ctx0" brushRef="#br0" timeOffset="16416.96">8881 7269 0,'0'0'0,"25"-75"15,-25 50-15,0-74 16,49 74 0,75-24 15,50-26-16,-25 1 1,-50-1 0,-124 150 15,-24-26-15,-51 125-1,26-50 1,24-25-1,26-99 1,48-24 0,100-76-1,0-24 1,-24 75 0,-100 24-1,24 25 1,1 74-1,-25 1 1,50-1 0,49-74-1,25-25 1,0-49 0,-74-25-1,-25-1 1,-25 51-1,-75 74 1,-24 74 0,25 99-1,98-98 1,76-26 15,48-74-15,-48 0-16</inkml:trace>
  <inkml:trace contextRef="#ctx0" brushRef="#br0" timeOffset="19800.65">13197 6673 0,'0'-25'63,"-25"1"-32,1 24-31,-1 0 16,-25 0-16,-24 24 15,-1 51 1,75-1 0,75 1 15,49-1-16,-25 0 1,-74-24 0,-25-25-1,-50 25 1,1-26-16,-75-24 16,0 0-1,0 0 1,49-49-1</inkml:trace>
  <inkml:trace contextRef="#ctx0" brushRef="#br0" timeOffset="20737.78">13718 6549 0,'0'0'0,"0"-25"32,25 25-32,-25-24 15,0 48 17,-25 1-32,25 99 31,-25 25-16,25-50 1,50 0 0,0-74-1,49-25 1,-49 0-16</inkml:trace>
  <inkml:trace contextRef="#ctx0" brushRef="#br0" timeOffset="20934.73">13743 6847 0,'0'0'0,"-99"-25"15,74 25 1,0 0 0,100-25 15,98 0-16,-73 25-15</inkml:trace>
  <inkml:trace contextRef="#ctx0" brushRef="#br0" timeOffset="21251.06">14363 6698 0,'0'0'0,"0"-25"16,-99 25 0,-50 50-1,25 24 1,75 1-1,73-51 1,76-24 0,24-24-1,-25-51 1,-25 26 15,-49 24-15,0 74-1,-25 1 1,25 49 0,49-49-1,0-25 1,-24-25-16</inkml:trace>
  <inkml:trace contextRef="#ctx0" brushRef="#br0" timeOffset="21468.02">14909 6475 0,'0'0'0,"25"-124"16,-25 74 0,0 100 31,-25 99-47,25 49 31,-25 0-16,25-74 1,0-24 0,0-75-16</inkml:trace>
  <inkml:trace contextRef="#ctx0" brushRef="#br0" timeOffset="21835.02">14810 6921 0,'0'-25'0,"0"50"0,0-74 16,-25 24-16,25 0 15,0-25 1,74 26 0,50-26-1,25 50 1,-74-25 15,-51 25-15,1 0-1,-50 25 1,1 25 0,-1 24-1,74 0 1,1-49-16,49 25 16,-24-25-1,-50-1 1,-75 1-1,-74 25 1,-25-50 0</inkml:trace>
  <inkml:trace contextRef="#ctx0" brushRef="#br0" timeOffset="22067.94">15703 6425 0,'0'0'0,"74"-50"0,-49 1 16,-25 24 0,-25 124 15,25-24-15,0 123-1,-25-24 1,25-50-1,-24-99-15</inkml:trace>
  <inkml:trace contextRef="#ctx0" brushRef="#br0" timeOffset="22351.16">15579 6847 0,'0'0'0,"-25"-50"16,50 25-1,49-24 1,100-1 0,-1 50-1,-73 0 1,-75 0 0,-50 50-1,25 24 1,-25-24-1,50 24 1,-25-49 0</inkml:trace>
  <inkml:trace contextRef="#ctx0" brushRef="#br0" timeOffset="22452.76">16199 6748 0,'0'0'16,"0"-75"-1,-25 26 1,25-1 0</inkml:trace>
  <inkml:trace contextRef="#ctx0" brushRef="#br0" timeOffset="22652.17">16521 6574 0,'25'0'0,"-50"0"0,50 25 31,-74 0-31,-26 74 16,50 0 0,75 0-1,49-24 1,50-51 15,0-73-31</inkml:trace>
  <inkml:trace contextRef="#ctx0" brushRef="#br0" timeOffset="23018.91">18655 6251 0,'-25'50'32,"0"-50"-32,0 50 15,1 49 1,-1-49-16,25-1 16,0 1-16</inkml:trace>
  <inkml:trace contextRef="#ctx0" brushRef="#br0" timeOffset="23318.62">18680 6003 0,'-25'-24'16,"50"48"-16,-100-48 0,50 24 15,1 0 1,24 24-16,-25 1 16,74 50-1,1-51 1,-25 1 0,0-50-1,-50-24 1,-50-26-1,26 75 1</inkml:trace>
  <inkml:trace contextRef="#ctx0" brushRef="#br0" timeOffset="23536.8">19201 6375 0,'0'0'16,"49"75"15,-49-25-31,0-26 16,50 51-1,-1-1 1,-24-49-16,-25 25 16,-49-26-1,-51 1-15,1-25 16</inkml:trace>
  <inkml:trace contextRef="#ctx0" brushRef="#br0" timeOffset="24052.88">21384 6301 0,'0'0'0,"24"0"0,-24-25 31,-49 25-31,-50 0 16,-50 75-1,25 49 1,74 25 0,75-75 15,99-49-16,25-75 1,-75 25-16,75-148 16,-99-75-1,-50-50 1,-25 100 0,-74 148-1,24 50 1,50 50-16</inkml:trace>
  <inkml:trace contextRef="#ctx0" brushRef="#br0" timeOffset="24818.92">21731 6524 0,'0'0'0,"50"0"15,-26-24 1,1-51-1,0 1 1,-25 24 0,25 50-1,-50 74 1,0 26 0,50-1-1,49-74 1,125-75-1,-75-49 1,-25-124 0,-25-75-1,-49 124 17,-25 150-17,-49 48 1,-51 125-1,26 124 1,0 74 0,24 1-1,100-100 1,-1-149-16,100-25 16,0-74-1,-25-99 1,-50-124-1,-98-25 1,-100 99 15,-1 75-31,51 49 32,74 0-17,25 0-15,49 0 16,75-24-1,-50 24-15,-24-25 16,24 25 0,-74 1-1,0 48 1,-100 76 0,1 24-1,49 0 1,-25-25-1,50-74 1</inkml:trace>
  <inkml:trace contextRef="#ctx0" brushRef="#br0" timeOffset="24970.74">23021 6227 0,'0'0'0,"25"-25"16,-25-25-1,24 50 1,26 0 0,25 50-1</inkml:trace>
  <inkml:trace contextRef="#ctx0" brushRef="#br0" timeOffset="25673.1">23269 6301 0,'0'50'16,"0"24"-1,-25-223-15,50 174 0,-25 149 16,-25-149 15,50-50 0,0 0-31,0 0 16,24 0 0,1 0-1,-25 75 16,-1 0-15,26 24 0,49-49-1,50-25 1,-50-25-16,-24 0 16,-1-24-16,1-1 15,-1-74 1,-74 99-1,-74 25 1,24 25 15,75 25-31,99-26 16,74-24 15,1 0-15,-75-24-1,-99-26 1,-75 50 0,-24 0-16,-1 25 15,-24 24 1,74 26 0,50-1-1,149-24 1,-1-50-1,-74-50 1,-24-74 15,-50-149-15,-25 25 0,-25 100-1,-25 98 1,1 25-1</inkml:trace>
  <inkml:trace contextRef="#ctx0" brushRef="#br0" timeOffset="28818.03">26345 6251 0,'0'0'0,"50"-49"15,-26 24 1,-24 0-16,25-24 16,-25 24-1,0 0 1,-49 75 15,-75 74-15,0 24-1,49-23 1,75-76 0,25-49-1,74-49 1,0-76 0,1 1-1,-51 75-15,-24 24 16,0 50-1,0 99 1,-50 0 0,25-25-1,0-74 1,25-50 15,74-99-15,50-50-1,0 50 1,-25 75 0,-25 49-1,-74 49-15,-1 51 16,-24 24 0,0-25-1,-49-25 1,-50-49-1,-50-25 1</inkml:trace>
  <inkml:trace contextRef="#ctx0" brushRef="#br0" timeOffset="30817.71">7293 9849 0,'25'-25'0,"-25"0"47,0 75-31,0 24-16,-25 25 15,25 0-15,-25 25 16,-24 125 0,-26-51-1,1-74 1,49-50-1</inkml:trace>
  <inkml:trace contextRef="#ctx0" brushRef="#br0" timeOffset="31121.96">7318 9873 0,'0'-24'15,"0"48"-15,0-73 0,0 24 0,-25 0 32,50 0-17,25 0-15,24 1 16,25-1-1,100-25-15,-125 25 16,50-24 0,-74 49 15,-75 0-15</inkml:trace>
  <inkml:trace contextRef="#ctx0" brushRef="#br0" timeOffset="31336.91">7343 10270 0,'0'0'0,"-25"50"16,0-50-16,25 25 16,-25-25-16,25 24 31,100-73-16,24-1 1,-75 50 0</inkml:trace>
  <inkml:trace contextRef="#ctx0" brushRef="#br0" timeOffset="32336.65">9650 10469 0,'0'0'0,"25"0"63,0-25-63,24 0 15,26 25-15,-26-25 16,26 0-16,49 1 15,-50-1 1</inkml:trace>
  <inkml:trace contextRef="#ctx0" brushRef="#br0" timeOffset="32521.67">9724 10766 0,'0'0'0,"-49"0"32,49 25-17,25-50 1,24 25-16,100-49 16,0 24-1</inkml:trace>
  <inkml:trace contextRef="#ctx0" brushRef="#br0" timeOffset="34036.89">11634 9799 0,'25'-25'16,"-25"0"-1,0 0-15,0 1 16,-25 24-1,1 24 1,-51 26 0,1 49-1,74-24 1,49-1 15,1-24-15,0-25-16,24 24 15,-74 1 1,0-25 0,-50-1-1,-24 1 1,-50 0 0,25 0-1,99-50 1</inkml:trace>
  <inkml:trace contextRef="#ctx0" brushRef="#br0" timeOffset="34335.61">11783 10196 0,'25'0'47,"-25"25"-47,-25-1 15,25 26 1,-25 74-1,1-49 1,24-51 0</inkml:trace>
  <inkml:trace contextRef="#ctx0" brushRef="#br0" timeOffset="34719.33">11957 9526 0,'0'0'0,"25"0"0,0-50 31,-1 50-15,-24 25-16,0 50 15,-24 49 1,-1-50 15,0-49-15,50-25-1,24-50 1,26 25 0,-75 1-16,25 24 0</inkml:trace>
  <inkml:trace contextRef="#ctx0" brushRef="#br0" timeOffset="35601.81">13123 9923 0,'0'-25'31,"-25"50"0,-25 0-15,26 49-16,-26 1 15,-74 98 1,25-49-16,-75 100 16,25-26-1,0-49 1,75-75-1,49-49 17,25 0-32</inkml:trace>
  <inkml:trace contextRef="#ctx0" brushRef="#br0" timeOffset="36168.46">13421 10494 0,'-25'24'0,"50"-48"0,-1-1 15,-24 0 1,-24 25-16,-1 0 15,-50 50 1,26 49 15,-1-50-31,50 1 16,-25 0-16,25-26 0,25 76 31,25-100-15,24 0-16,50 0 15,-25-50 1,-49 0 0,-50-49-1,-50 0 1,-49 25 0,0-1-1,25 50 1,49 0 15,0 25-31,75 0 16,74-24-1,74-1 17,-99 0-17,-49 25 1,-50-25-16</inkml:trace>
  <inkml:trace contextRef="#ctx0" brushRef="#br0" timeOffset="36419.12">14066 10097 0,'0'0'15,"0"-25"-15,24 25 16,1 25-1,-25 24 1,-25-24-16,1 99 16,-1-50 15,25-49-15,74-25-1,1-25 1</inkml:trace>
  <inkml:trace contextRef="#ctx0" brushRef="#br0" timeOffset="36936.58">10841 11535 0,'0'0'15,"-25"0"1,50 0 15,-1 25-15,51-50-16,-1 25 16,199 0-1,174-49 1,123-1-1,100 25 1,0 1 0,-348 24-1,1 0 1,223 0 0,-348 0-16,100-25 15,-149 25 1,-125 0-1,-48-25-15</inkml:trace>
  <inkml:trace contextRef="#ctx0" brushRef="#br0" timeOffset="37919.76">11734 12056 0,'0'-24'0,"0"48"16,-25-48 30,0 24-30,0 0-16,0 49 16,-24-24-16,-1 74 15,25 0 1,25-24 0,75-26-1,24 1 1,0 0-1,-74-25 1,-25-1 15,-25 1-31,-74 0 16,25-25 0,-100 25-1,100-25 1,74-25-1</inkml:trace>
  <inkml:trace contextRef="#ctx0" brushRef="#br0" timeOffset="38269.26">12056 12577 0,'0'0'16,"25"0"15,0 0-31,-25 25 16,0 25-1,-50 24 1,-24 1-1,24-26 1,75-49 15,25 0-31,-1-25 16,75-24 0,-74 24-1</inkml:trace>
  <inkml:trace contextRef="#ctx0" brushRef="#br0" timeOffset="38602.58">12106 11932 0,'25'0'16,"-50"0"-16,74 0 15,-49-24-15,25 48 16,-25 51 0,0 49-1,-25-50 1,25-49-1,50-25 1,49-50 0,-24 26-1</inkml:trace>
  <inkml:trace contextRef="#ctx0" brushRef="#br0" timeOffset="38885.93">13024 12131 0,'24'0'31,"-48"0"-31,-1 25 16,-50 74-1,-49 74 1,0 51-1,-49 49 1,-1 0 0,0-50-1,75-99 1,99-99 0</inkml:trace>
  <inkml:trace contextRef="#ctx0" brushRef="#br0" timeOffset="39419.55">13172 12999 0,'0'0'0,"0"-50"31,-24 50-31,-1 25 31,-25 0-31,1 74 16,-26 25-1,1 50 1,74-124 15,74-26-15,25-24-1,1-74 1,-26 24 0,-49-49-1,-25-25 1,-25 25 0,-25 49-1,-24 1 1,49 49-1,0 0-15,1-25 16,73 25 15,50 0-15,-24-25 15,-1 25-15,-24-25-16</inkml:trace>
  <inkml:trace contextRef="#ctx0" brushRef="#br0" timeOffset="39686.33">13644 12627 0,'0'0'0,"25"-25"16,-1 0-16,1 25 15,0 25 1,0 50 0,-50-1-1,0-49 17,25 0-17,50-25 1,24-50-1,1 25-15</inkml:trace>
  <inkml:trace contextRef="#ctx0" brushRef="#br0" timeOffset="47785.86">16596 11188 0,'0'-25'16,"25"25"77,-1 0-77,26-24-16,25 24 16,-1 0-16,0-25 15,50 25 1,-49-50 0,-50 25-1</inkml:trace>
  <inkml:trace contextRef="#ctx0" brushRef="#br0" timeOffset="48002.8">16645 11461 0,'0'0'0,"-24"25"31,48-25 0,26 0-31,25-25 16,123 0-1,25 0 1,-124 25-16</inkml:trace>
  <inkml:trace contextRef="#ctx0" brushRef="#br0" timeOffset="48835.94">18680 10171 0,'0'0'0,"24"-50"0,-24 26 31,0-1 16,0 74-47,0-24 16,-24 25-16,24 99 15,-25-25 1,50-25 0,49 0-1,50-49 17,25-25-17,-50-50 1,0-25-1,-49-24 1,-25 24-16,0-74 16,-1-50-1,1 26 1,-25 73 0,0 50-1,0 1 16,-25 73-15</inkml:trace>
  <inkml:trace contextRef="#ctx0" brushRef="#br0" timeOffset="49264.23">19945 9997 0,'0'0'0,"0"-24"15,25 24 1,-25-25 0,0 50 15,-25-1-31,0 26 15,-49 74 1,-1 50 0,-148 148-1,99-99 17,25-49-17,-1-50 1,51-49-1,-1-26 1,25-24 0,50-50 46</inkml:trace>
  <inkml:trace contextRef="#ctx0" brushRef="#br0" timeOffset="50219.93">20019 10667 0,'0'0'0,"25"-25"31,0 25-31,0 0 16,-1-24-1,26 24 1,-25 74 0,-25 0-1,-25 1 1,0-26 0,25-24-1,25-25 1,0 0-1,0-25 1,24 25-16,26-49 16,-26-1-1,1 1-15,-50-26 32,0 1-17,-25 24 1,0 25-1,1 1 1,-1 24 0</inkml:trace>
  <inkml:trace contextRef="#ctx0" brushRef="#br0" timeOffset="50436.95">20689 10618 0,'0'0'0,"25"0"16,-25 24 15,0 1-31,0 0 16,0 25-1,25 49 1,-25 25-1,-25 0-15</inkml:trace>
  <inkml:trace contextRef="#ctx0" brushRef="#br0" timeOffset="50887.36">18531 11585 0,'0'0'0,"-50"25"31,25-25-15,50 0 0,0 0-1,149 0 1,99-25 0,198 0-1,149 0 1,0 1-1,-99-26 1,-149 0 0,-124 1-1,-124-1 17,-99 50-17,-50 0-15</inkml:trace>
  <inkml:trace contextRef="#ctx0" brushRef="#br0" timeOffset="53816.48">18779 12205 0,'0'-25'15,"-25"25"1,25-24-16,-25 24 16,25-25-1,-25 25 1</inkml:trace>
  <inkml:trace contextRef="#ctx0" brushRef="#br0" timeOffset="62953.82">18580 12156 0,'0'0'0,"0"-25"15,25 50 32,-25-1-31,0 1-1,25 25-15,0-25 16,24 74 0,1 25-1,0 0 1,-26-50 0,1-24-1,0-50 1,0 0 15,-25-25-31,50-74 16,-1-50 15,1 0-15,-25 100-16,-1-51 15,-24 76 1,-24-1-1,-1 25 1,0 0 0</inkml:trace>
  <inkml:trace contextRef="#ctx0" brushRef="#br0" timeOffset="63271.01">19498 12032 0,'0'0'16,"0"-25"-1,-25 25-15,1 49 32,-26 75-17,0 75 1,-24 49-1,-25 0 1,0-25 0,24-49-1,1-75 1,74-74 0,-25-25-16</inkml:trace>
  <inkml:trace contextRef="#ctx0" brushRef="#br0" timeOffset="63786.68">19548 12726 0,'25'-25'16,"-1"25"-1,1 0-15,0 0 16,0 25 0,25 0-16,-1 25 15,-49 49 1,0-25-1,0 1 1,0-51 0,0 1 15,25-25-15,49-49-1,-24-26 1,0 1-1,-26 24-15,1-24 16,-25-25 0,0 24-1,0 50 1,0 1 0</inkml:trace>
  <inkml:trace contextRef="#ctx0" brushRef="#br0" timeOffset="64071.87">20267 12801 0,'0'0'15,"25"24"-15,0-24 0,-25 25 16,0 0-1,25 25 1,-25 24 0,0 0-1,-25 1 1,75-75 15,24-25-31,0 25 16,1-25-16,-26 25 15,-24-25-15</inkml:trace>
  <inkml:trace contextRef="#ctx0" brushRef="#br0" timeOffset="65121.02">3250 14810 0,'25'-74'16,"-50"148"-16,25-148 31,0 123-31,-25 26 16,0-1-1,25 25-15,-25 1 16,50-76 0,50-48-1,24-51 1,-50-24-1,-24 74 1,25 25 0,-25 99-1,-1 1 1,51-51 0,-1-24-1,-24-50 1,-25-124-1,-25 0 17,-25 50-17,0 25 1</inkml:trace>
  <inkml:trace contextRef="#ctx0" brushRef="#br0" timeOffset="65520.89">4044 14512 0,'0'0'0,"24"-24"0,1-1 16,0 25 0,-25 49-1,-25 100 1,25 25-1,-25-25 1,-24-50 0,49-74 15,0 0-15,0-50-1,0 0-15,25-25 16,74-74-1,-25 75 1,-24 49 0,-25 49-1,-1 26 1,-24-1 0,0-49-1</inkml:trace>
  <inkml:trace contextRef="#ctx0" brushRef="#br0" timeOffset="66221.91">4515 15033 0,'49'0'31,"-24"0"-15,25-49-1,-25-1 1,0 25-16,-25-49 15,24 49 1,-48 50 15,-1 24-15,25 1 0,49 0-1,1-26 1,0 1-1,-50 0 1,24 0 15,26-25-15,-25-50-16,49-24 16,25-1-1,-49 26 1,0 24-1,-1 25 1,-24 50 0,0 24-1,0 0 1,-1-49 0,26 0-1,25-75 1,-1-24-1,-24-100 1,-50 75 15,-25 124 1,0 25-17,-25 98 1,50-48-1,75-51 1,24-49 0,0-25-1</inkml:trace>
  <inkml:trace contextRef="#ctx0" brushRef="#br0" timeOffset="67037.92">7392 15604 0,'0'0'0,"25"-174"32,-25 149-32,0 1 31,-25 73-15,25 1-16,-24 24 15,-1 149 1,25 50-1,49-49 1,26-51 0,74-123 15,0-50-15,-75-25-16,25-74 15,-49-50 1,-25-99-1,-25 0 1,-25 49 0,25 100-1,0 74 1,0 50 15,25 25-31</inkml:trace>
  <inkml:trace contextRef="#ctx0" brushRef="#br0" timeOffset="67320.89">9030 15802 0,'-25'0'16,"75"0"15,-26 0-15,51 0-16,-1 0 15,1 0-15,98-25 16,-49-24-1,-99 24 1</inkml:trace>
  <inkml:trace contextRef="#ctx0" brushRef="#br0" timeOffset="67521.22">9278 16100 0,'0'0'0,"-25"25"32,75-50-17,74-25 1,74 1 0,-74 24-1</inkml:trace>
  <inkml:trace contextRef="#ctx0" brushRef="#br0" timeOffset="68304.47">11560 15678 0,'0'0'0,"0"-25"16,-25 1 0,25 48 15,25 1-31,-25 25 16,0 49-1,-25 0 1,25-74-1,0 0-15,0-50 32,25-74-1,0-50-15,49 25-1,1 25 1,24 49-1,-25 25 1,1 25 0,-26 75-1,-24 49 1,-25 0 0,0-50-16,0 1 15,-25-26 1</inkml:trace>
  <inkml:trace contextRef="#ctx0" brushRef="#br0" timeOffset="68571.3">12329 15877 0,'0'25'31,"0"-1"-15,0 1 0,0 0-16,-25 25 15,25-26-15,-25 76 16,1-26-1,24-49 1</inkml:trace>
  <inkml:trace contextRef="#ctx0" brushRef="#br0" timeOffset="68804.92">12652 15827 0,'0'0'0,"24"0"47,1 25-47,25-25 16,74 0-1,-25 0 1,0-25-1</inkml:trace>
  <inkml:trace contextRef="#ctx0" brushRef="#br0" timeOffset="69037.47">13396 15554 0,'0'0'0,"0"-25"32,-25 50-17,25 0-15,0 0 16,0 99 0,0 0-1,-25-50-15</inkml:trace>
  <inkml:trace contextRef="#ctx0" brushRef="#br0" timeOffset="69338.91">13867 15257 0,'0'0'0,"75"24"15,-26 26 1,75 74 0,-74-50-16,49 100 15,-99 25 1,-99 24-1,-149-25 1,99-123 0</inkml:trace>
  <inkml:trace contextRef="#ctx0" brushRef="#br0" timeOffset="69720.58">11064 15331 0,'0'0'0,"0"-25"0,0 75 47,-50 24-32,50 25-15,-25 25 16,25 125 0,25-1-1</inkml:trace>
  <inkml:trace contextRef="#ctx0" brushRef="#br0" timeOffset="70872.49">15207 15381 0,'0'0'0,"24"0"32,-24-25 15,-24 25-32,-1 0 1,0 25-1,-49 24 1,49 26 0,25-1-1,25-24 1,49-1 0,0 1-1,-74-25 1,25 24-1,-50-24 1,-74 0 15,25-25-15,49 0-16,0 0 16</inkml:trace>
  <inkml:trace contextRef="#ctx0" brushRef="#br0" timeOffset="71121.57">15430 15777 0,'0'0'0,"25"0"15,-25 25 1,-25 50-1,25 24 1,25-25 0,-50 1 15,50-50-15</inkml:trace>
  <inkml:trace contextRef="#ctx0" brushRef="#br0" timeOffset="71455.5">15752 15182 0,'0'0'0,"50"25"16,-50 0-1,0 99 1,-25-25 0,25-49-1,50-50 1,24 0-1,-24 0 1,-50-25 0</inkml:trace>
  <inkml:trace contextRef="#ctx0" brushRef="#br0" timeOffset="72121.25">11634 16671 0,'-24'0'16,"48"0"15,1 24-15,50-24-16,24 0 15,174 0 1,99-24 0,124 24-1,99-25 1,100 0 0,0 25-1,-125 0 1,-148 0-1,-273 0-15,49 0 16,-74 0 15,-99 0-15,-50 25 0</inkml:trace>
  <inkml:trace contextRef="#ctx0" brushRef="#br0" timeOffset="72871.99">13644 17291 0,'0'0'0,"25"-25"32,-25 0-17,-25 50-15,-50 0 16,-24 49 0,25 50-1,24 25 1,25-50-1,50-24 1,74-50 15,25-75-15,-49 25 0,-26-49-1,-24 49-15,-25-99 16,0 0-1,-25-25 1,-24 50 0,-1 49-1,1 0 1,24 50 0,0-24-1,50 48 16,74-24-15,50 0 15,-75-24-31,50 24 16,-99-25-16</inkml:trace>
  <inkml:trace contextRef="#ctx0" brushRef="#br0" timeOffset="73487.92">14016 17712 0,'0'-24'16,"0"48"31,25 1-31,-25 0-16,0 0 15,0 0-15,0 24 16,-25-24-1,25 50 1,0-51 0,0 1-16,-25 25 15</inkml:trace>
  <inkml:trace contextRef="#ctx0" brushRef="#br0" timeOffset="73888.37">14636 17241 0,'0'0'0,"25"-25"31,0 1-31,0 24 16,-1 0 0,1 49-1,0 26 1,0-1 0,-50 0-1,0-24 1,0-25-1,75-50 32,0 0-31,-1 0-16,75-24 16,-49-1-1</inkml:trace>
  <inkml:trace contextRef="#ctx0" brushRef="#br0" timeOffset="74655.33">17886 16298 0,'0'0'0,"0"-99"31,0 74-31,0 50 32,0 0-17,-25 124 1,25 0 0,-25-25-1,25-99-15</inkml:trace>
  <inkml:trace contextRef="#ctx0" brushRef="#br0" timeOffset="74955.48">18010 15802 0,'0'0'0,"-75"-74"31,75 99 0,0-1-15,25-24-16,0 25 16,0-25-1,0 0 1,-50-49-1,-25 24 1,1 25 0</inkml:trace>
  <inkml:trace contextRef="#ctx0" brushRef="#br0" timeOffset="75205.13">18531 16298 0,'0'0'16,"-25"25"-1,-25 0 1,26 0 0,24 49-1,49 1 1,1-26-1,-50 1 1,-75-25-16</inkml:trace>
  <inkml:trace contextRef="#ctx0" brushRef="#br0" timeOffset="78705.17">19870 16274 0,'25'0'15,"-50"-25"16,1 25-15,-1 0-16,0 0 16,-25 0-1,-49 49 1,49 51 0,26-26-1,48-24 1,51-50-1,49-25 1,-25-74 15,-49 49-15,-25 25 0,-25 50-1,24 25-15,1 74 16,25 0-1,-25-50 1,49-74 0</inkml:trace>
  <inkml:trace contextRef="#ctx0" brushRef="#br0" timeOffset="79088.39">21284 15951 0,'0'0'0,"0"-99"16,0 74-1,25 25 1,74-25-1,25 50 1,0 50 0,-49 73-1,-25 1 1,-26 0 0,1-50-1,50-74 1,-26-25-16,100-25 15,-25-24 17,-50-26-32</inkml:trace>
  <inkml:trace contextRef="#ctx0" brushRef="#br0" timeOffset="79371.77">22326 15753 0,'0'0'0,"-74"-75"16,49 75-1,0 0-15,0 0 16,-49 124 0,-50 100-1,-25 24 1,-25 25-1,26-25 1,24-50 15,24-74-15</inkml:trace>
  <inkml:trace contextRef="#ctx0" brushRef="#br0" timeOffset="79805.09">22624 15232 0,'0'0'0,"50"-50"15,-50 25 1,24 25 0,1 25-1,-25 0 1,25 49-1,-25 26 1,-25-26 0,25-24-1,50-50 1,-1-25 0,75-50-1,-49 51 1,-50 24-1</inkml:trace>
  <inkml:trace contextRef="#ctx0" brushRef="#br0" timeOffset="80788.57">23145 16373 0,'0'0'0,"-25"0"16,50 0 15,25-25-31,-1 25 16,125 0 0,-1-25-1,-24 0 1</inkml:trace>
  <inkml:trace contextRef="#ctx0" brushRef="#br0" timeOffset="81105.91">24013 15951 0,'0'0'0,"0"-25"0,25 25 16,-25-24-1,25 98 1,-25 50 0,0 50-1,25-50 1,-25-100 0,49-48-1,26-76 1,-26 1-16,26-99 15,-51 49 17,1 74-17</inkml:trace>
  <inkml:trace contextRef="#ctx0" brushRef="#br0" timeOffset="81771.67">24683 16026 0,'0'0'0,"50"-50"16,-26-149 15,-24 175-31,-74 48 16,-25 76-1,-1 73 1,51-24-1,49-99 1,49-50 15,51-75-15,-1-49 0,-49 25-1,-26 50 1,1 49-1,-25 49-15,0 26 16,0 24 0,25-50-1,0-49 17,24 0-17,1-74 1,49 0-1,-24-1 1,-51 50 15,-24 1-31,25 24 16,0-25 0,25 50 15,-26 49-16,-24 25 1,25 0 0,0-49-1,0 0 1,25-26 0,-26-24-1</inkml:trace>
  <inkml:trace contextRef="#ctx0" brushRef="#br0" timeOffset="81955.55">25576 16100 0,'0'-50'15,"0"100"-15,0-124 16,0 98 0,0 1-1,0 50 1,25-1-1,-25-49 1</inkml:trace>
  <inkml:trace contextRef="#ctx0" brushRef="#br0" timeOffset="82072.35">25526 15877 0,'-24'-50'16,"48"100"-16,-48-125 0,-1 75 0,0 0 31</inkml:trace>
  <inkml:trace contextRef="#ctx0" brushRef="#br0" timeOffset="83057.5">25874 16050 0,'0'0'0,"-50"25"31,25 0-15,-24-25-16,24 25 15,0 0 1,124-50 0,75-50-1,-75 1 1,-74 49 15,0 25-15,-25 50-1,0 24 1,0-49-16,25 25 16,74-26-1,0-48 1,25-100-1,-74-50 1,-26 0 0,-48 50-1,48 124 17,26 75-17,49-1 1,25 0 15,-99 1-31,0-25 16,-25 148-1,-74-99 1,49-49 0,0-50-1,99-50 1,26 1-1,48-100 1,-24-99 0,-49 24-1,-50 76 1,-75 148 15,50 24-31,-74 76 16,24 73 15,50 100-15,50-124-1,49-50 1,25-74 0,0-75-1,-25-98 1,-24-51-1,-26 50 1,-49 124 0,0 75-1,0 0-15,0 24 16,0 100 0,0 49-1,-49-74 1,24-50-1</inkml:trace>
  <inkml:trace contextRef="#ctx0" brushRef="#br0" timeOffset="84106.99">28900 15802 0,'0'0'16,"-25"25"15,25 25-31,0-1 15,0 75 1,25-49 0,50-50-1,24-75 1,0-49 0,-25-25-1,-49 49 1,0 75-1,0 75 1,0 24 0,24-25-1,1-49 1,24-74 0,-49-125-1,0 25 1,-50 25 15,25 99-31,-25 25 31,0 25-31</inkml:trace>
  <inkml:trace contextRef="#ctx0" brushRef="#br0" timeOffset="84306.62">29843 15753 0,'25'0'0,"-50"0"0,50 24 47,-25 26-47,-25 49 16,25 25-1,0-49 1,0-50-1</inkml:trace>
  <inkml:trace contextRef="#ctx0" brushRef="#br0" timeOffset="84463.52">29868 15455 0,'0'0'0,"-50"0"0</inkml:trace>
  <inkml:trace contextRef="#ctx0" brushRef="#br0" timeOffset="84689.71">29992 15455 0,'0'0'0,"24"0"47,-24 25-47,0 0 16,0 74 0,0 74-1,25 26 1,-25-50-1,-25-75-15</inkml:trace>
  <inkml:trace contextRef="#ctx0" brushRef="#br0" timeOffset="85123.05">30016 15902 0,'0'0'0,"25"-75"0,0-24 16,25 74-1,24-49 1,-24 49 0,-26 0-1,-24 75 1,0 74 0,-24 49-1,24-49 1,74-74-1,25-50 1,25-74 0,-24-26-1,-26 1 1,-49 149 15,24 74-15,26 0-16,24-50 31,0-49-15,1-50-1,-51-49 1,-24-75 0</inkml:trace>
  <inkml:trace contextRef="#ctx0" brushRef="#br0" timeOffset="85839.71">24013 17464 0,'0'0'15,"0"-49"-15,25 24 0,25-49 32,49-1-17,-50 75-15,1 0 16,-25 75 0,0 148-1,-50-74 1,0-50-1,0-74 1,100-25 0,-1-50-1,0-24 1,26-75 15,-75 50-15,-25 49-16,24-24 31,-48 24-15</inkml:trace>
  <inkml:trace contextRef="#ctx0" brushRef="#br0" timeOffset="86026.13">24956 17663 0,'0'49'16,"0"-98"-16,25 148 15,-25-74-15,0 25 0,-25-26 16,0 76 0,-25 24-1</inkml:trace>
  <inkml:trace contextRef="#ctx0" brushRef="#br0" timeOffset="86257.03">25452 17588 0,'0'0'0,"25"0"15,0-24 1,24 24 0,1 0-16,123 0 15,1 0 1,-100-25 0</inkml:trace>
  <inkml:trace contextRef="#ctx0" brushRef="#br0" timeOffset="86406.5">25750 17762 0,'0'0'0,"-25"0"15,0 25 1,75-25 0,24 0-1,0-25-15</inkml:trace>
  <inkml:trace contextRef="#ctx0" brushRef="#br0" timeOffset="86807.82">26345 17440 0,'0'0'0,"0"-25"0,25 25 16,0 0-1,-25 49 1,24 26 15,-48-26-31,24 1 16,-50 74-1,50-99 1,50-100 15,-1-24-15,26 0-1,-26 49 1,-24 26 0,0 48-1,0 51 1,-25 49 0,0-50-1,-25-24 1,50-50-1</inkml:trace>
  <inkml:trace contextRef="#ctx0" brushRef="#br0" timeOffset="86973.69">27114 17613 0,'25'0'31,"0"0"-31,-1 0 15,51-25 1,49 1 0,-50 24-16,-24-25 15</inkml:trace>
  <inkml:trace contextRef="#ctx0" brushRef="#br0" timeOffset="87172.66">27833 17216 0,'25'0'31,"-25"25"-31,0 0 16,0 49 0,0-24-16,0 0 15,-25 74 1,-24 24-1</inkml:trace>
  <inkml:trace contextRef="#ctx0" brushRef="#br0" timeOffset="87739.49">29223 17539 0,'0'-25'0,"0"50"0,24-50 16,-24 0-16,25 25 31,-50 0-15,1 25-16,-125 0 16,-25 49-1,50 25 1,99-24 15,50-50-31,25 0 16,24-25-16,125 0 15,-26-50 1,-74-49 0,-74-75-1,-50-49 1,1 24-1,-26 100 1,50 74 0,-25 25-1,25 25-15</inkml:trace>
  <inkml:trace contextRef="#ctx0" brushRef="#br0" timeOffset="88105.5">29992 17216 0,'0'0'0,"24"0"0,26 0 15,-25-24 1,0-26 0,-25-25-1,-50 26 1,-24 24-1,-26 75 1,51 49 0,-1 50-1,50 0 1,0 24 0,25 75-1,-25-124 1,-25 0-1,0-49 1,1-50 15,-1-50-31</inkml:trace>
  <inkml:trace contextRef="#ctx0" brushRef="#br0" timeOffset="88273.66">29620 17861 0,'0'0'0,"0"-24"31,49-1-31,1 25 16,-1-25-16,150 0 16,-100 0-1</inkml:trace>
  <inkml:trace contextRef="#ctx0" brushRef="#br0" timeOffset="88408.97">30835 17737 0,'0'25'0,"-25"-25"31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00:55.5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3845 2406 0,'0'-24'31,"0"48"-16,0 1-15,-25 25 16,25 24-16,-25 100 31,1 24-15,24-74 0,-25-74-1,25-25 1,0-100-1,74-74 1,-24 75-16,24-25 16,-24 74-1,-25 50 1,0 49 0,-1 50-1,-24-24 1,-49-1-1,-51-25 1,1-49 15,0-25-31</inkml:trace>
  <inkml:trace contextRef="#ctx0" brushRef="#br0" timeOffset="267.31">4713 2282 0,'0'0'0,"50"0"16,-50 25-1,0 25 1,0 99-1,0 74 1,-74 50 15,24-149-31,-99 49 16,-49-49 0</inkml:trace>
  <inkml:trace contextRef="#ctx0" brushRef="#br0" timeOffset="517.11">3250 2654 0,'0'0'0,"0"-74"15,-25 74 1,-25 99-1,1 100 1,24 49 15,25 0-15,49-50 0</inkml:trace>
  <inkml:trace contextRef="#ctx0" brushRef="#br0" timeOffset="1851.37">7045 2729 0,'-25'-25'16,"25"0"31,0 75-16,0-25-31,-24 49 16,24 0-16,-25 26 15,0-26 1,-49 75-1,24-25 1,25-74-16,25-1 16</inkml:trace>
  <inkml:trace contextRef="#ctx0" brushRef="#br0" timeOffset="2216.94">7467 2605 0,'0'0'0,"25"-25"31,-25 0-16,0 0-15,0 50 47,0 0-47,-25 25 16,0 98 0,-49 26-1,24 25 1,-24-51-1,49-48 1</inkml:trace>
  <inkml:trace contextRef="#ctx0" brushRef="#br0" timeOffset="2467.64">6971 3151 0,'0'0'0,"-50"0"31,25 0-15,50 0-1,74-25 1,-24 25-16,98-50 15,-123 50 1</inkml:trace>
  <inkml:trace contextRef="#ctx0" brushRef="#br0" timeOffset="3633.7">8385 3399 0,'0'0'0,"0"-25"31,-25 50-16,0-1-15,25 26 16,-49 74 0,-1 50-1,25-25 1</inkml:trace>
  <inkml:trace contextRef="#ctx0" brushRef="#br0" timeOffset="3917.23">9749 2679 0,'0'0'0,"0"-49"31,0 24-31,0 50 16,0 49-1,0 25 1,-25-24 0,25-51-1</inkml:trace>
  <inkml:trace contextRef="#ctx0" brushRef="#br0" timeOffset="4058.66">9799 2481 0,'0'0'0,"-25"-50"31</inkml:trace>
  <inkml:trace contextRef="#ctx0" brushRef="#br0" timeOffset="4334.2">10022 2530 0,'0'0'0,"0"25"15,-25 0-15,0 49 16,1 26-1,73-1 1,100 25 15,-99-74-15,-26-26 0,-48 1-1,-100 50 1,-75-1-1,75-24 1</inkml:trace>
  <inkml:trace contextRef="#ctx0" brushRef="#br0" timeOffset="5267.02">12875 2506 0,'0'0'15,"0"-25"-15,0 0 16,0 0 0,-25 50 31,0 25-32,-24-1-15,-100 75 16,25 50-1,49-50 17,50-25-17,25-24 1,50-51-16,99 1 16,25-50-1,-26-24 1,-73-50-1,-50-50 1,-50-50 0,-50 1-1,1 99 1,24 74 0,50 0-1,-24 25 1,73 25-1,75-25 1,149 0 15,-99-25-15,-100 25-16</inkml:trace>
  <inkml:trace contextRef="#ctx0" brushRef="#br0" timeOffset="5517.7">13693 3027 0,'0'0'0,"0"24"15,0 1 1,0 25-16,0 49 15,-24 50 1,-26-25 15,25-25-15,0-74-16</inkml:trace>
  <inkml:trace contextRef="#ctx0" brushRef="#br0" timeOffset="6017.09">13867 2059 0,'0'0'0,"0"-25"31,25 25 1,-25 25-32,50 25 15,-26 74 1,-48-25-1,24-49 1,0-26 15,49-48-15,100-26-16</inkml:trace>
  <inkml:trace contextRef="#ctx0" brushRef="#br0" timeOffset="6283.78">14859 2431 0,'0'25'32,"-24"25"-17,-1 24-15,-25 25 16,-99 174-1,-99 99 17,-173 224-17,197-299 1,100-123 0,75-124-16</inkml:trace>
  <inkml:trace contextRef="#ctx0" brushRef="#br0" timeOffset="6834.11">14810 3647 0,'0'0'15,"49"-50"1,-98 100 15,-1-1-15,1 51 0,-100 98-1,74-24 1,75-75-1,75-50 1,49-49 0,25-49-1,-25-100 1,-100 0 0,-73-24-1,-50 48 1,24 51-1,50 49 1,1 0 15,48 25-15,51-49 0,24 24-1,0 25 1,-24 0-1,-51 25-15</inkml:trace>
  <inkml:trace contextRef="#ctx0" brushRef="#br0" timeOffset="7083.98">15256 4044 0,'0'0'0,"25"49"31,0-24-15,-50 0-1,25 49 1,-25-24 0,50-25-1,50-50 1,24-50-1,-74 26-15</inkml:trace>
  <inkml:trace contextRef="#ctx0" brushRef="#br0" timeOffset="7333.98">15628 3275 0,'25'-25'32,"-25"50"-17,0-1 1,-25 51 0,25-1-1,50-74 1,74 0-1,50-49 1</inkml:trace>
  <inkml:trace contextRef="#ctx0" brushRef="#br0" timeOffset="7983.86">17663 2481 0,'0'0'0,"24"-25"16,-24 0 15,-49 50-15,-26 25-1,-24 24 1,-149 50 0,50 0-1,98-50 1,51-74-1,49 25-15,0 25 32,99 0-17,50 49 1,49 0 0,1-25-1,-1-24 1,-99 0-1,-49-50 1</inkml:trace>
  <inkml:trace contextRef="#ctx0" brushRef="#br0" timeOffset="8217.99">18432 2506 0,'0'0'15,"49"-50"1,-49 25 0,25 75-1,-25-1-15,0 125 16,0 99-1,0 124 17</inkml:trace>
  <inkml:trace contextRef="#ctx0" brushRef="#br0" timeOffset="8733.95">21384 2084 0,'0'0'0,"0"-25"15,24 0-15,-24 0 16,-49 25 0,-50 75-1,-75 98 1,25 100 0,75 0-1,98 0 1,100-50-1,125-74 1,48-74 0</inkml:trace>
  <inkml:trace contextRef="#ctx0" brushRef="#br0" timeOffset="9018.4">22103 2506 0,'0'0'0,"0"-25"16,0 0 0,-25 25-1,25 74 1,-25 50-1,1 25 17,-26 0-17,25-50 1,-24-24-16</inkml:trace>
  <inkml:trace contextRef="#ctx0" brushRef="#br0" timeOffset="9171.35">22227 2406 0,'0'0'16,"0"-74"0,0 49 15</inkml:trace>
  <inkml:trace contextRef="#ctx0" brushRef="#br0" timeOffset="9338.79">22550 2778 0,'0'0'0,"-25"124"31,25-99-15,0 0-16,0 0 15</inkml:trace>
  <inkml:trace contextRef="#ctx0" brushRef="#br0" timeOffset="9651.69">23021 2778 0,'0'0'0,"25"-24"16,-1-1-16,51-50 31,49-24-15,-50 25 0,-49 24-1,0 50 1,-99 25-1,-100 99 1,25 50 0,124-1-1,25-73-15,75-1 16,123-25 0</inkml:trace>
  <inkml:trace contextRef="#ctx0" brushRef="#br0" timeOffset="11117.75">25551 2257 0,'0'-24'15,"-25"48"32,-24 1-47,-26 25 16,26 24-16,-1 1 15,25 49 1,75-25 0,124-74-1,-26-50 1,-73-25 0,-26-24-1,-73-25 1,-51-50-1,-24 25 1,49 25 15,26 49-15,-1 0 0,50 50-16,24-24 15,50-1 1,25 25-1,-24-25 1,-26 0 0,-49 25-16</inkml:trace>
  <inkml:trace contextRef="#ctx0" brushRef="#br0" timeOffset="11367.77">26246 2754 0,'0'0'0,"25"24"31,-1-24-31,-24 75 16,-24-1-1,24 50 1,-25 0 0,25-49-1</inkml:trace>
  <inkml:trace contextRef="#ctx0" brushRef="#br0" timeOffset="11834.51">26469 1538 0,'0'0'0,"0"-50"31,25 26-31,0 24 0,-1 49 32,26 26-17,-50 24 1,-25 0 0,25-49-1,0-25 1,75-25-1,-26 0-15</inkml:trace>
  <inkml:trace contextRef="#ctx0" brushRef="#br0" timeOffset="12268.01">28032 2133 0,'0'0'0,"49"-24"31,-73 24-16,-1 24 1,-99 100 0,0-24-1,25-26 1,74-24 0,0-50-1,25 25 1,25 24-1,74 1 1,-49-25 0,123 49-1,-24 0 1,-99-74-16</inkml:trace>
  <inkml:trace contextRef="#ctx0" brushRef="#br0" timeOffset="12835.2">29148 2183 0,'0'0'0,"0"-25"15,0 0-15,-25 50 47,-24 0-31,-1 25-1,-49 74 1,24 25 0,51-25-1,73-25 1,51-74-1,24-25 1,24-25 0,-73-74-1,-26 49-15,-49-124 16,-24 1 0,-26 49-1,0 49 1,26 50-1,24 1 48,49 24-47,1-25-1,24 25 1,50-25-1,-74 25-15,24 0 16</inkml:trace>
  <inkml:trace contextRef="#ctx0" brushRef="#br0" timeOffset="13134.76">29719 2754 0,'0'0'0,"49"24"31,-24-24-31,-25 25 16,25 0-1,-50 49 1,0 1-1,25-25 1,25-50 0,50 0-1,24-50 1</inkml:trace>
  <inkml:trace contextRef="#ctx0" brushRef="#br0" timeOffset="13400.78">30264 1985 0,'0'0'0,"50"-25"15,-50 50 1,25-1-1,-50 26 1,50 24 0,0-24-1,74-25 1,0 0 0</inkml:trace>
  <inkml:trace contextRef="#ctx0" brushRef="#br0" timeOffset="13818.67">31306 1563 0,'0'0'0,"0"-50"31,25 75-15,0 0-1,0 24-15,49 100 16,25 50 0,25 74-1,-49 49 1,-75 1-1,-50-26 17,-24-73-17,-1-76 1,26-98 0,-1-25-1,25 0 1,-24-25-1</inkml:trace>
  <inkml:trace contextRef="#ctx0" brushRef="#br0" timeOffset="21802.2">7293 6028 0,'0'0'16,"-25"0"31</inkml:trace>
  <inkml:trace contextRef="#ctx0" brushRef="#br0" timeOffset="22418.23">6996 6227 0,'0'0'0,"24"-25"15,1 0 1,-25 0 0,0 0-1,-25 25-15,-24 0 16,-75 50-1,0 124 1,24 24 0,100-49-1,100-75 1,73-74 0,-73-24-16,-26-26 15</inkml:trace>
  <inkml:trace contextRef="#ctx0" brushRef="#br0" timeOffset="22784.91">7442 5929 0,'0'0'0,"25"-25"16,-25 75 15,-25 74-15,-49 99-1,-1-24 1,26-100 0,73-99-1,100-124 1,25-25 0,-49 74-1,-51 75 1,-49 75-1,-25 74 17,-24 0-17,49-75 1,49-74 0,75-74-16</inkml:trace>
  <inkml:trace contextRef="#ctx0" brushRef="#br0" timeOffset="23685.06">8137 6301 0,'0'0'0,"24"-50"16,-48 50 0,-76 25-1,-48 99 1,48-24 0,76-51-1,48-24 1,76-50 15,24-49-15,-25-26-1,-25 1 1,-49 74-16,0 1 16,0 73-1,-25 50 1,-25 1-1,25-75 1,0-1 0,74-73-1,50-75 1,-24 49 0,-76 50-1,1 25 1,25 100 15,49-76-15,75-48-1,-25-26 1,-50-24 0,-74-1-1,-50 75 16,0 99-15,0 50 0,0 75-1,1 24 1,-26-50 0,0-148-16,-49 24 15,49-74 1,-74-99 15,100 0-15,24-100-1,223-49 1,0 99 0,-24 75-1,-26 24 1,-74 25-1,-49 75 1,-50 24 0,0 1-1,-25-25 1,25-26 0,-25 1-1,25 0 1</inkml:trace>
  <inkml:trace contextRef="#ctx0" brushRef="#br0" timeOffset="24185.62">9724 6326 0,'0'0'15,"75"-25"1,-50 25 0,-1-25-1,1 75 1,-25 24-1,0 26 1,25-100 0,74 0-1,124-100 1,-148 51 0,24-26-1,-124 100 32,1 0-31,24 24-1,0 1 1,24-25-16,26 25 16,-25 49-1,-50 0 1,0 50-1,-49 24 1,-26 1 0,26-50-1,49-99-15,-49-50 16,49 0 0,-74-297 15,99 173-31</inkml:trace>
  <inkml:trace contextRef="#ctx0" brushRef="#br0" timeOffset="24339.52">9923 5656 0,'0'0'16</inkml:trace>
  <inkml:trace contextRef="#ctx0" brushRef="#br0" timeOffset="32885.48">12949 5904 0,'0'0'0,"0"-25"15,-25 50 16,25 25-31,-24-1 16,-51 125 0,-24 24-1,0-24 1</inkml:trace>
  <inkml:trace contextRef="#ctx0" brushRef="#br0" timeOffset="33503.46">12453 6375 0,'0'0'0,"0"-24"0,75-26 31,-26 25-15,100-49-1,49-25 1,-49 24-1,-74 26 1,-51 49 0,-24 24-1,-49 125 1,-1-74 0,-24 49-1,49-25 1,0-74-1,75-75 17,123-74-17,-24 25 1,-49 74 0,-100 50-1,-25 74 1,25 25-1,25-49 1,99-75 0,0-75-1,-50 25-15,25-74 16,-74 0 15,-25 75-31,-74 98 31,-1 100-15,26 25 0,123-25-1,-24-124-15</inkml:trace>
  <inkml:trace contextRef="#ctx0" brushRef="#br0" timeOffset="33804.89">15033 6177 0,'0'0'15,"25"0"-15,0-25 0,24 75 47,-49-1-47,25 26 16,-25 74-1,-25-75 1,25-49 0,-25-50-1,174-198 1,-99 148 0,0 26-16,-1-26 15,1 51 1</inkml:trace>
  <inkml:trace contextRef="#ctx0" brushRef="#br0" timeOffset="34070.65">15504 6301 0,'0'0'16,"-24"25"-16,24 0 16,-25 24-16,-25 1 15,75 0 16,74-50-15,0-75 0,-49-24-1,-50 0 1,-50 24 0,-24 50-1,49 25 1</inkml:trace>
  <inkml:trace contextRef="#ctx0" brushRef="#br0" timeOffset="34470.65">16075 5855 0,'74'-75'0,"-148"150"0,272-224 16,-222 149 15,-1 49-16,-50 75 1,1 75 0,74-1-1,74-74 1,50-74 0,25-50-1,-50-50 1,-49-49-1,-50 49 1,-50 50-16,-24 50 16,0 74-1,49 25 1,74-50 0,75-24 15,0-75-16,-24-25 1,-100-50-16</inkml:trace>
  <inkml:trace contextRef="#ctx0" brushRef="#br0" timeOffset="34619.83">16075 6127 0,'0'0'0,"0"-74"31,25 74-15,0-25-16,148 0 15</inkml:trace>
  <inkml:trace contextRef="#ctx0" brushRef="#br0" timeOffset="35903.1">16224 6028 0,'0'-25'31,"25"1"-15,-1-1-1,1 0-15,25-25 16,-1-24 15,-49 0-15,25 24-1,-50 0 1,25 25 0,-24 25-16,-76 50 15,-24 25 1,50 49-1,24 24 1,50 1 0,75 0-1,-26-50 1,1-24 0</inkml:trace>
  <inkml:trace contextRef="#ctx0" brushRef="#br0" timeOffset="39470.04">18754 5929 0,'0'0'15,"0"-50"1,0 26-1,25 24 1,-25-25 0,-25 25 15,0 25-15,-24-1-16,-1 51 15,-49 74 1,49-1-1,50-24 1,99-99 0,25-25-1,-74-25-15,24-74 16,-74-25 0,-24-25-1,-76 75 16,26 74-15,49-25-16</inkml:trace>
  <inkml:trace contextRef="#ctx0" brushRef="#br0" timeOffset="39869.99">19449 5805 0,'0'0'0,"24"-50"31,-48 75-15,-1 25-16,-50 99 15,26 123 1,-1 26 0,50 0-1,0-100 16,25-98-15,25-76 0,-1-73-1,1-51 1,-75-98 0,-25 99-16,1-100 15,-1 75 1,50 25-1,50 49 1,99 1 0,-50 24-1</inkml:trace>
  <inkml:trace contextRef="#ctx0" brushRef="#br0" timeOffset="40536.08">21458 5755 0,'0'-24'31,"-25"24"-31,25 24 16,-25 26 0,-24 99-1,-50 49 1,24 1 0,50-125-16</inkml:trace>
  <inkml:trace contextRef="#ctx0" brushRef="#br0" timeOffset="40736.78">21309 5929 0,'0'0'0,"50"-174"16,-50 150-1,25-1-15,49-25 31,75 25-15,49 0 0,-74 25-16</inkml:trace>
  <inkml:trace contextRef="#ctx0" brushRef="#br0" timeOffset="40906.55">21433 6053 0,'0'0'16,"-25"25"-16,1-25 0,24 25 16,49-25 15,50-50-31,1 50 16</inkml:trace>
  <inkml:trace contextRef="#ctx0" brushRef="#br0" timeOffset="41042.22">21979 6227 0,'50'0'32,"-1"-25"-32,26-25 15,24 25-15</inkml:trace>
  <inkml:trace contextRef="#ctx0" brushRef="#br0" timeOffset="41354.68">23294 5904 0,'0'-49'0,"0"98"0,0-148 16,-50 74-16,1 25 0,-76 0 31,76 50-15,74 74-1,99 0 1,0-25 0,-75 0-1,-98-49 1,-100-1-1,-25-49 1,125 0-16</inkml:trace>
  <inkml:trace contextRef="#ctx0" brushRef="#br0" timeOffset="41536.76">23815 5780 0,'0'0'0,"49"-25"0,-24 1 31,-25-1-15,0 50-16,-25 24 15,0 100 1,1 25 0,-1-1-1</inkml:trace>
  <inkml:trace contextRef="#ctx0" brushRef="#br0" timeOffset="41970.92">23591 6326 0,'0'-50'0,"0"100"0,0-149 16,25 74-16,99-25 16,50-24 15,0-25-16,-50 49 1,-174 50 0,0 25-1,-49-25-15,-25 74 16,74-24 0,125-25-1,74-50 1,0-25-1,-50 50 1,-74-25 0,-1 75-1,1 49 1,50 0 0,123-49 15,-99-100-16,-49 26 1,-25-26-16</inkml:trace>
  <inkml:trace contextRef="#ctx0" brushRef="#br0" timeOffset="42123.81">25129 5681 0,'25'-75'16,"0"51"0,-25-1-1,-124 248-15,198-322 0,-24 0 0,-75 123 16,0 101-1,1 23 1,-1 26 0,0 0-1</inkml:trace>
  <inkml:trace contextRef="#ctx0" brushRef="#br0" timeOffset="42420.78">24956 6103 0,'0'-25'16,"0"50"-16,0-75 0,49 25 16,51-49-1,24 24 1,0 25 0,-99 1-16,-1 24 31,-48 49-16,73 75 1,1-49 0,-1-26-1,-73 1 1,-26-25 15,-24-25-31</inkml:trace>
  <inkml:trace contextRef="#ctx0" brushRef="#br0" timeOffset="42619.83">25998 5582 0,'49'0'16,"-98"0"-16,123 24 31,-99 26-31,25 0 15,-25 24-15,-24 125 16,-50-26 0,-1-24-1</inkml:trace>
  <inkml:trace contextRef="#ctx0" brushRef="#br0" timeOffset="42953.05">25700 6078 0,'50'-50'16,"-100"100"-16,124-125 0,-24 51 16,24-1-1,1 25-15,99-25 16,24-25 0,-99 50-1,-74-24 1,-50 73 15,-24 50-15,49-24-1,49-1 1,50-49 0,1-25-1,73-25 16,-73 0-31</inkml:trace>
  <inkml:trace contextRef="#ctx0" brushRef="#br0" timeOffset="43170.74">27312 6053 0,'0'0'15,"0"-50"1,-24 50 0,-1 0-1,0 0 1,0 75-1,0 24 1,25-49-16,0-1 16,25 50-1,149-49 17,0-75-17,-75 0-15</inkml:trace>
  <inkml:trace contextRef="#ctx0" brushRef="#br0" timeOffset="44156.7">13123 8782 0,'0'0'0,"25"-99"31,-1 74-31,-24 0 16,0 50-1,-24 124 1,-1-50-16,-25 25 16,-74 149-1,-49 74 17,148-198-17</inkml:trace>
  <inkml:trace contextRef="#ctx0" brushRef="#br0" timeOffset="44373.43">13123 8881 0,'25'-50'0,"-50"100"0,50-124 16,-25 24-16,0 25 15,0 0-15,24 25 16,125-49-1,25 24 1,0 0 0,-100 25-1</inkml:trace>
  <inkml:trace contextRef="#ctx0" brushRef="#br0" timeOffset="44553.93">13098 9129 0,'0'0'16,"-50"50"0,50-25-1,124-50 1,-24 0-16,173-25 16,-125 1-1,1 24-15</inkml:trace>
  <inkml:trace contextRef="#ctx0" brushRef="#br0" timeOffset="44738.75">14413 9154 0,'0'25'15,"25"-25"1,-1 0-1,125-25 1,50 0 0,-100 0-16,0 25 0</inkml:trace>
  <inkml:trace contextRef="#ctx0" brushRef="#br0" timeOffset="44920.97">14537 9352 0,'0'0'0,"-50"25"0,25 0 16,25 0-1,25-25-15,124 0 16,50-50 0,-75 25-1</inkml:trace>
  <inkml:trace contextRef="#ctx0" brushRef="#br0" timeOffset="45587.01">16323 8410 0,'0'0'16,"0"-25"-16,0 0 0,0 0 31,-25 25-31,-49 50 16,-25 49 0,24 75-1,50-1 16,75-49-15,24-24 0,-24-51-1,-25-24 1,-50 0 0,-49 25-1,-75-50 1,74 24-16,-74-24 15,125 0 1</inkml:trace>
  <inkml:trace contextRef="#ctx0" brushRef="#br0" timeOffset="45869.99">16497 9154 0,'0'0'0,"49"25"31,-49 0-31,-25 24 16,-49 26 0,24-1-1,50-49 1,75-25-1,49-50 1,0 1 0,-99 24-1</inkml:trace>
  <inkml:trace contextRef="#ctx0" brushRef="#br0" timeOffset="46119.76">16770 8360 0,'0'0'0,"99"-99"32,-124 124-1,25 24-31,-25 1 15,0 74 1,75-74 0,0-50-1</inkml:trace>
  <inkml:trace contextRef="#ctx0" brushRef="#br0" timeOffset="46403.19">17762 8608 0,'0'0'0,"-50"50"32,25-1-32,-24 1 15,-100 148 1,-74 75-1,-100 99 1,1 50 0,148-223-16,-124 123 15,100-148 1,148-100 0</inkml:trace>
  <inkml:trace contextRef="#ctx0" brushRef="#br0" timeOffset="46770.29">17563 9948 0,'0'0'0,"75"-75"31,-100 51-31,-25 24 16,-148 49-1,123 75 1,75 0 0,25-25-1,25 1 1,-1-26 0,-24-24-1,-25-25 16,-49-1-15,-51 1 0,-48 0-1,73-50 1</inkml:trace>
  <inkml:trace contextRef="#ctx0" brushRef="#br0" timeOffset="46953.96">17687 10494 0,'0'0'0,"25"24"15,-25 1-15,-25 50 16,1-1 0,-51 25-1,1 0 16,49-74-31</inkml:trace>
  <inkml:trace contextRef="#ctx0" brushRef="#br0" timeOffset="47286.81">18084 9625 0,'0'0'0,"100"-74"31,-76 74-31,1-25 0,0 25 16,-25 25-16,0 74 31,-74 25-16,49 0 1,25-49 0,99-75-1,50-25 1,0-25 0,-75 25-16</inkml:trace>
  <inkml:trace contextRef="#ctx0" brushRef="#br0" timeOffset="48603.69">7442 12850 0,'0'25'16,"-25"-50"-1,-24 50 32,49 0-31,0 24-16,0-24 16,0 25-1,49-50 1,1 0-16,0-75 15,-50 1 1,-75 0 0</inkml:trace>
  <inkml:trace contextRef="#ctx0" brushRef="#br0" timeOffset="48853.76">7020 13247 0,'0'25'16,"25"0"-1,-25 0 1,50-1 15,-25-24-15,-1-24-16,1-1 15,0-50 1,-50 26-16</inkml:trace>
  <inkml:trace contextRef="#ctx0" brushRef="#br0" timeOffset="49103.82">6996 12751 0,'0'0'0,"-25"0"31,25 25-15,-25 24-1,25 1 1,25-25 0,0-25-1,-25-50 1,24 25-1,-48 1 1,-1 48-16</inkml:trace>
  <inkml:trace contextRef="#ctx0" brushRef="#br0" timeOffset="49388.85">8583 12776 0,'0'0'0,"0"-25"0,0 0 16,-25 25-1,-24 50 1,-1 74-1,-49 74 1,-25 50 0,74-124-16,-24 50 15,74-149 1</inkml:trace>
  <inkml:trace contextRef="#ctx0" brushRef="#br0" timeOffset="49938.53">8608 12925 0,'74'-75'16,"-148"150"-16,198-199 0,-74 99 15,-26 25 1,-24 25 0,0 24-16,-74 100 15,-25 50 1,49-75-1,25-100 1,50-24 0,50-99-1,49 0 1,0 24 15,-99 75-15,-25 25-1,-50 99 1,25 25 0,75-50-1,74-74 1,25-74 0,-25-26-1,-75-24 1,-24 0-1,-50 99 1,0 25 0,1 74-1,73 25 17,1-99-17,-25-75 1</inkml:trace>
  <inkml:trace contextRef="#ctx0" brushRef="#br0" timeOffset="50107.89">8658 12404 0,'-50'-25'15,"100"50"-15,-150-50 0,76 0 16,-1 25-16,50 0 15,49-25 1,25 25-16,199 0 16</inkml:trace>
  <inkml:trace contextRef="#ctx0" brushRef="#br0" timeOffset="50605.01">11907 12925 0,'0'-25'0,"0"50"0,0-100 0,-24 50 16,-1 25-1,-25 0 1,-24 50-16,-26 0 16,-73 223-1,173-75 1,74-74-1,75-99 1,-25-25 0</inkml:trace>
  <inkml:trace contextRef="#ctx0" brushRef="#br0" timeOffset="50854.42">12180 13073 0,'50'-24'16,"-100"48"-16,149-48 15,-49 73 1,-50 100 0,-74 25-1,49-125 1,74-98 0,1-1-1,99-99 1,0 25-1,-50 75 1,-74 49 0</inkml:trace>
  <inkml:trace contextRef="#ctx0" brushRef="#br0" timeOffset="51005.68">12949 13148 0,'25'0'0,"-50"0"0,50 25 15,-25 0 1,0 24-16,-25 50 16,0 1-1,25-51 1</inkml:trace>
  <inkml:trace contextRef="#ctx0" brushRef="#br0" timeOffset="51203.63">13619 12751 0,'0'0'0,"99"-99"31,-99 124-31,-25-1 16,-24 51-16,-1 98 31,-24 51-15,24-1-1,25-149-15</inkml:trace>
  <inkml:trace contextRef="#ctx0" brushRef="#br0" timeOffset="51486.89">13321 13247 0,'0'-25'0,"0"50"0,25-74 15,-25 24-15,75-25 16,-1 25-1,100 0 1,-75 1-16,75-1 16,-125 0-1,-24 50 17,-50 49-17,0 50 1,1-24-1,48-1 1,-24-50 0</inkml:trace>
  <inkml:trace contextRef="#ctx0" brushRef="#br0" timeOffset="51636.65">14115 13049 0,'0'0'0,"25"-75"15,-25 26 1,-25 49 0,0-25-1</inkml:trace>
  <inkml:trace contextRef="#ctx0" brushRef="#br0" timeOffset="52271.89">14686 13049 0,'49'0'16,"-98"0"-16,49 24 31,-50 1-31,0 0 16,-49 74 0,74-24-1,100-1 1,123-74-1,26-25 1,-51-49 0,-98-25-1,-51 74 1,-48 0 0,-1 25-16,-25 0 0,-49 50 31,99-25-16,99-25 1,25-25 0,-24 0-1,-26-25 1,-74 75 15,25 50-15,24 24-1,1-74-15,0-1 16,-1 1-16,26-25 16,49-49-1,0-125 17,-25-74-17,-25-50 1,-24 100-1,-50 148 1,-50 149 0,-24 100-1,24 49 1,25-124-16</inkml:trace>
  <inkml:trace contextRef="#ctx0" brushRef="#br0" timeOffset="53271.69">17142 12776 0,'49'0'16,"-98"0"-16,123 0 0,-49 0 15,24 25-15,-24-25 16,25 24-1,-25 26 1,-1 0 0,-24-1-1,25-98 32,0-1-31,0 0-1,0 26-15,24-26 16,-49 25 0,25 25-16,0 50 15,49 49 1,50 0 0,50-49-1,25-25 1,-26-75-1,-74-24 1,-74-26 15,-50 76-15,-24 24-16,24 0 0,-49 49 31,49-24-31,25 49 16,124-24-1,99-25 1,-25-25 0,-73-50-1,-101-24 1,-73 24 0,-51 50-1,51 75 1,49-26-16,0 1 15,25 24-15,-25 1 16,24 148 15,-73-49-15,-1-75-16,-173 124 16,74-173 15,75-100-16,123-99 1,100-99 0,99 0-1,0 74 1,-124 100-16</inkml:trace>
  <inkml:trace contextRef="#ctx0" brushRef="#br0" timeOffset="53405.82">19473 12825 0,'-49'0'15,"98"0"-15,-24 0 0,-25 25 16,-25 25 0,1 49-1,-1 25 17,25-49-32</inkml:trace>
  <inkml:trace contextRef="#ctx0" brushRef="#br0" timeOffset="54137.23">19870 13024 0,'0'0'0,"25"-25"0,0 0 31,-25 0-31,-25 50 16,-24 0-1,-1 49 1,25 1 0,0-1-1,75-74 1,24 0 0,1-74 15,-50-1-31,-1 26 15,26-50 1,-25 74 0,0 50-1,-1 49 1,1 0 0,25-74-1,-1 0 1,26-24-1,-1-26 1,1 25 15,-50 50-15,-1 25 0,-24-26-1,75 51 1,-50-75-16,74 25 15,0-50 1,-25-50 0,1 26-1,-50 74 17,-25-1-17,0 1 1,0 25-1,49-50 1,-24 0 0,25-75-1,-25 26-15</inkml:trace>
  <inkml:trace contextRef="#ctx0" brushRef="#br0" timeOffset="55086.85">23070 12528 0,'0'0'0,"0"-25"16,0 0-1,0 75 17,-24-25-17,-1 123 1,-25 51 0,1-26-1,-1-24 1,25-49-1,25-76-15</inkml:trace>
  <inkml:trace contextRef="#ctx0" brushRef="#br0" timeOffset="55303.84">23195 12478 0,'0'0'0,"24"-99"16,1 74-16,-25 0 16,50-24 15,74 24-15,49 0-1,-49 0 1</inkml:trace>
  <inkml:trace contextRef="#ctx0" brushRef="#br0" timeOffset="55470.96">23021 12726 0,'0'0'0,"-50"99"31,100-74-16,-1-50 1,175 1-16</inkml:trace>
  <inkml:trace contextRef="#ctx0" brushRef="#br0" timeOffset="55853.75">24435 12528 0,'0'-25'0,"-25"25"15,25-25-15,-25 25 16,75 0 15,24 25-15,50 0-1,149 0 1,-99 24 0,-100-24-1,-148 25 1,-100 24 0,1 25-1,-26 25 1,25 0-1,50-24 1,100-76-16</inkml:trace>
  <inkml:trace contextRef="#ctx0" brushRef="#br0" timeOffset="56053.87">25378 13073 0,'0'0'0,"0"-24"0,-25 24 31,-25 24-31,0 1 16,-173 99 0,25 50-1,49 49 1</inkml:trace>
  <inkml:trace contextRef="#ctx0" brushRef="#br0" timeOffset="56620.8">26568 12528 0,'0'-25'16,"0"0"15,25 50-15,-25 25-16,0-1 15,-25 26-15,0 98 16,-74 1-1,0-50 1,49-25 0</inkml:trace>
  <inkml:trace contextRef="#ctx0" brushRef="#br0" timeOffset="56853.75">26593 12627 0,'0'0'0,"25"-74"15,-25 49 1,0 0 0,74-25-1,100 25 1,24 1-1,-49 24 1,-99-25 0</inkml:trace>
  <inkml:trace contextRef="#ctx0" brushRef="#br0" timeOffset="57020.93">26643 12825 0,'0'0'0,"-100"100"31,76-51-15,98-49-1,100 0 1,74 25 0</inkml:trace>
  <inkml:trace contextRef="#ctx0" brushRef="#br0" timeOffset="57421.36">27635 13322 0,'0'0'0,"25"0"15,-50 0 1,0 24-1,-24 26 1,-51 74 0,-24-25-1,-25-24 1,50-26 0,25-49-1,74-74 1,74-25-1,25-1 1,-24 76-16,24-1 16,-25 25-1,1 74 1,-25 25 0,-26-24-1</inkml:trace>
  <inkml:trace contextRef="#ctx0" brushRef="#br0" timeOffset="57723.55">28702 12528 0,'0'-50'0,"0"100"0,0-125 16,0 50-16,-25 25 16,0 0-16,-74 75 15,0 123 1,-1 50 15,76-99-31,-1 124 16,50-174-1,-1 75 1,76-100 0</inkml:trace>
  <inkml:trace contextRef="#ctx0" brushRef="#br0" timeOffset="58244.84">29024 12776 0,'0'0'0,"25"-75"16,-25 51 0,25 24-16,24 24 15,26 100 16,-50 0-15,-75 0 0,0-24-1,1-26 1,49-24 0,25-50-1,74 0 1,0-50-1,0-49 1,-74 49-16,49-74 16,-74 25-1,25 0 17,-50 24-17,25 51 1,0-1-1,0 0 32</inkml:trace>
  <inkml:trace contextRef="#ctx0" brushRef="#br0" timeOffset="59004.64">29644 13322 0,'0'0'16,"0"-25"-1,25 25 48,0 25-48,0-1 1,0 1-16,-1-25 16,-24 25-16,-24 74 31,-1-74-31,-50 49 16,1-24 15,49 0-16,75-50 1,49-25 0,0 25-1,0-50 1</inkml:trace>
  <inkml:trace contextRef="#ctx0" brushRef="#br0" timeOffset="59254.98">30339 13346 0,'0'0'0,"99"-24"32,-74 24-17,-25 49-15,25-24 16,-25 49-1,-75 26 1,-24-1 0,-25-50-1,74-24-15</inkml:trace>
  <inkml:trace contextRef="#ctx0" brushRef="#br0" timeOffset="59757.59">31034 12949 0,'0'0'16,"24"-24"-16,1 24 15,50 0 1,-26 24 0,1 76-1,-50 24 1,-25 0 0,0-25-1,0-25 1,25-49-1,25-25 1,50-25 0,49-24-1,-25-50 1,25-50 15,-50 99-31,-24-24 16,0-100-1,-50 149 1,-25-49 0,-25 74 15</inkml:trace>
  <inkml:trace contextRef="#ctx0" brushRef="#br0" timeOffset="59971.69">31852 13371 0,'-25'25'16,"50"-50"-16,-50 75 0,1-25 16,24-1-1,0 26-15,-25 24 16,0 1-1,25-1 1,-25-49 0</inkml:trace>
  <inkml:trace contextRef="#ctx0" brushRef="#br0" timeOffset="60388.72">32572 12677 0,'0'0'0,"24"-50"31,-24 25-31,0 50 16,0 25-1,25 123 1,0 50 0,-25-24-1,0-1 1,-25-24 0,-24-75-1,-26-24 1,50-50-16,-24-1 15,24 1 1,0-25 15,25-25-15</inkml:trace>
  <inkml:trace contextRef="#ctx0" brushRef="#br0" timeOffset="62121.46">3622 15951 0,'0'-25'15,"0"50"-15,0-74 0,25 24 16,-25 0 0,-25 25 15,-25 25-31,1 0 16,-51 123-1,-24 26 1,75-75-16,49-24 15,49 98 1,150-173 0,-100 0-1</inkml:trace>
  <inkml:trace contextRef="#ctx0" brushRef="#br0" timeOffset="62356.79">4292 15877 0,'0'0'0,"0"-25"31,0 0-15,24 50-16,-24 0 16,25 49-16,0 75 15,0-50 1,-25 100-1,-25-125-15,-74 75 32,-25-50-32</inkml:trace>
  <inkml:trace contextRef="#ctx0" brushRef="#br0" timeOffset="62620.93">2977 15951 0,'0'-25'0,"0"50"0,0-74 16,-25 98 0,0 125-1,-24 49 1,24 0-1,50-24 1,49-50 0,-24-75-1</inkml:trace>
  <inkml:trace contextRef="#ctx0" brushRef="#br0" timeOffset="63322.83">6251 15877 0,'0'-50'15,"0"100"-15,25-125 0,-25 50 16,0 75 15,-25 25-31,-24 24 16,-50 273 0,49-248-1,25-25-15,0-24 16,25 24-1</inkml:trace>
  <inkml:trace contextRef="#ctx0" brushRef="#br0" timeOffset="63524.44">6971 15827 0,'0'0'0,"25"-74"0,-50 98 31,0 51-15,-25-1-16,26 26 16,-26-1-1,0 25-15,25-25 16,1 0-16,-51 75 16</inkml:trace>
  <inkml:trace contextRef="#ctx0" brushRef="#br0" timeOffset="63721.44">6227 16472 0,'0'0'0,"0"-25"16,-25 25-16,0 0 16,25-25 15,124 1-16,124 24 1,50-25-16</inkml:trace>
  <inkml:trace contextRef="#ctx0" brushRef="#br0" timeOffset="64037.79">8534 16249 0,'0'0'0,"24"-25"15,-24 0 1,25 25-1,-25 25 1,-49 49 0,-1 50-1,25 1 1,-24-51 0,49-49-16</inkml:trace>
  <inkml:trace contextRef="#ctx0" brushRef="#br0" timeOffset="64204.13">8583 15877 0,'0'0'0,"0"-25"0,-49 0 16,-1 0 15,25 25-16</inkml:trace>
  <inkml:trace contextRef="#ctx0" brushRef="#br0" timeOffset="64455.72">9005 16075 0,'0'0'0,"25"50"0,-25-1 16,0-24-16,0 50 15,25-1 1,24-24 0,-24-1-1,-25 26 1,-50-1 0,-49-24 15,-25-25-16,99-1-15</inkml:trace>
  <inkml:trace contextRef="#ctx0" brushRef="#br0" timeOffset="65106.42">7293 16621 0,'0'0'0,"0"-25"16,-25 25 0,25 25-1,-49 49 1,-26 75-1,-24 25 1,74-75-16,1-24 16</inkml:trace>
  <inkml:trace contextRef="#ctx0" brushRef="#br0" timeOffset="65706.53">7938 16026 0,'0'0'0,"0"-25"32,0 50-17,-49-1-15,24 76 16,25-26-1,25-74 1,24 0 0,1-74-1,-25-26 1,-25 51 0,0 24 15,-50 50-16,50 0-15</inkml:trace>
  <inkml:trace contextRef="#ctx0" brushRef="#br0" timeOffset="65987.96">7839 16621 0,'0'25'15,"0"0"32,0-1-31,25-24 0,0-24-1,-25-1 1,24 0-16,-24 0 15,-49 0 1,-50 75 0,74-25-16</inkml:trace>
  <inkml:trace contextRef="#ctx0" brushRef="#br0" timeOffset="66438.03">8881 16224 0,'0'0'16,"50"-99"-1,-75 74-15,0 25 0,-149 25 16,1 49 15,73 1-15,76-26-1,148-49 1,49-49 0,-24-1-1,-74 50 1,-75 25 0,-100 49-1,1 25 1,74-49-1,25-25-15,99 0 16,26 0 0,-51 24-1,-74 50 1,-74 1 15,24-26-15,50-49-16</inkml:trace>
  <inkml:trace contextRef="#ctx0" brushRef="#br0" timeOffset="67454.61">10320 15629 0,'0'0'16,"0"-25"-16,25 25 0,-25-25 16,-50 0-1,-25 75 1,-49 49 0,0 75 15,25-25-16,74-25 1,75-75 0,99-49-1,74-49 1,-49-51 0,-100-24-1,-74-49 1,-74 24-1,24 74-15,-74 1 16,50 49 0,74 0-1,74 1 1,100-1 15,-1 0-15,-49 25-1,-74 0-15</inkml:trace>
  <inkml:trace contextRef="#ctx0" brushRef="#br0" timeOffset="67671.48">10890 16125 0,'0'0'0,"25"149"16,-25-100 0,0 1-16,-25 49 15,0 25 1,-24-25 15,49-74-31</inkml:trace>
  <inkml:trace contextRef="#ctx0" brushRef="#br0" timeOffset="67955.24">11188 15133 0,'0'0'0,"0"-25"16,50 0-16,-26 25 16,1 74-1,-50 75 1,-24 0 0,49-75 15,74-98-16,25-26 1</inkml:trace>
  <inkml:trace contextRef="#ctx0" brushRef="#br0" timeOffset="68254.58">12007 15753 0,'0'0'15,"24"-25"1,-48 25-16,-51 99 16,-74 100 15,-24 49-16,-26 25 1,1-1 0,-1-24-1,100-148-15</inkml:trace>
  <inkml:trace contextRef="#ctx0" brushRef="#br0" timeOffset="69739.08">11907 16795 0,'0'0'15,"25"0"1,-25-25-16,0 0 31,-49 75-15,-51 74-1,-24 49 1,75-24 0,49-99-16,49-1 15,50-49 1,50-74-1,-25 0 1,-74-26 0,-50-49-1,-74 25 1,-1 0 15,26 75-15,49-1-1,74 1 1,75-1 0,-100 50-1</inkml:trace>
  <inkml:trace contextRef="#ctx0" brushRef="#br0" timeOffset="70355.08">12403 17167 0,'0'-25'32,"25"25"-1,0 0 110,0 0-126,0 25 1,0 0-1,-25-1-15,0 26 16,-25 0-16,0 24 16,-50 25-1,1-24 1,24-26 0,50-24-1,25-25 1,99-25-1,-24 0 1,-51 1 0</inkml:trace>
  <inkml:trace contextRef="#ctx0" brushRef="#br0" timeOffset="70739.09">12503 16348 0,'0'0'0,"25"-50"16,-1 26 0,1 24-1,0 24 1,0 76 15,-75 24-15,1-50-1,49-49 1,24-25 0,26-50-16,74-24 15</inkml:trace>
  <inkml:trace contextRef="#ctx0" brushRef="#br0" timeOffset="71106.8">13768 15554 0,'0'0'0,"0"-25"15,-50 25 1,100 0 0,-1 0-1,100 0 1,50 0-1,-100 0 1,-74 0 0</inkml:trace>
  <inkml:trace contextRef="#ctx0" brushRef="#br0" timeOffset="71304.78">13545 15852 0,'24'50'32,"1"-50"-32,50 0 15,123 0 1,50-25 0,-25 25-1,-49 0 1</inkml:trace>
  <inkml:trace contextRef="#ctx0" brushRef="#br0" timeOffset="71604.97">14239 15381 0,'0'0'0,"-25"-25"15,1 0 1,-1 25 0,0 50-1,-25 74 1,-24 124 0,24-99-16,-99 198 15,25-49 1,25-50-1,50-100 1,49-123 0</inkml:trace>
  <inkml:trace contextRef="#ctx0" brushRef="#br0" timeOffset="71838.67">15033 15579 0,'0'0'0,"50"-74"16,-26 74 0,-48 24-1,-1 125 1,-25 50-1,1 49 1</inkml:trace>
  <inkml:trace contextRef="#ctx0" brushRef="#br0" timeOffset="72371.78">18506 15083 0,'0'0'0,"-50"0"31,1 50-31,-1-1 16,-24 50-16,-1 25 15,26 149 1,49 25-1,25-174-15,99 50 16,49-75 0,-24-74-1</inkml:trace>
  <inkml:trace contextRef="#ctx0" brushRef="#br0" timeOffset="72587.92">19176 15405 0,'0'0'15,"0"-24"-15,-25 24 32,25 49-17,-25 1-15,25 74 16,-49 25-1,49-100 1</inkml:trace>
  <inkml:trace contextRef="#ctx0" brushRef="#br0" timeOffset="72739.59">19225 15281 0,'0'0'0,"0"-99"31,0 74-31,-24 1 16,24-1-1</inkml:trace>
  <inkml:trace contextRef="#ctx0" brushRef="#br0" timeOffset="72914.81">19424 15753 0,'0'0'0,"0"49"31,0-24-31,0 0 16,25-25-1</inkml:trace>
  <inkml:trace contextRef="#ctx0" brushRef="#br0" timeOffset="73222.08">19945 15728 0,'0'-50'31,"25"25"-31,-1 1 16,51-51-1,-26 1 1,-49 24 0,-24 25-16,-76 75 15,-48 74 1,48 74 15,76 26-15,123-51-1,74-73 1,-49-76-16</inkml:trace>
  <inkml:trace contextRef="#ctx0" brushRef="#br0" timeOffset="73905.97">22822 15405 0,'0'0'0,"0"-24"31,0-1-31,-74 50 16,-75 49 0,0 100-1,50 24 1,99-74 0,124-25 15,50-74-16,-1-50 1,-24-148 0,-149-26-1,-49-24 1,-75 99 0,24 50-1,51 74 1,98 0-1,26 0 1,123 0 0,-24 0-1,-25 0 1,-124 0 0</inkml:trace>
  <inkml:trace contextRef="#ctx0" brushRef="#br0" timeOffset="74088.96">23467 15827 0,'0'0'0,"75"199"16,-75-125 0,0 75-1,-50 0 1,25-25-1,25-75 1</inkml:trace>
  <inkml:trace contextRef="#ctx0" brushRef="#br0" timeOffset="74371.67">23939 14810 0,'0'0'0,"25"-50"16,-25 75 0,0 0-16,0 49 15,-50 75 1,50-74-16,-25 24 15,75-74 1,99-25 0,-75-25-1</inkml:trace>
  <inkml:trace contextRef="#ctx0" brushRef="#br0" timeOffset="74722.97">25154 15728 0,'0'0'0,"0"-25"16,-49 25-16,49-25 15,-25 25 1,124 25 15,75-25-15,148 0-1,-24-25 1,-199 25-16,0 0 0</inkml:trace>
  <inkml:trace contextRef="#ctx0" brushRef="#br0" timeOffset="74906.28">25154 15976 0,'0'0'0,"-173"99"31,173-74-31,74 0 16,149-25-1,75-25 1,-25 0 15,-174 0-31</inkml:trace>
  <inkml:trace contextRef="#ctx0" brushRef="#br0" timeOffset="75157.38">25824 15529 0,'0'0'0,"-25"0"0,-24 25 31,24 25-31,0 24 15,0 25 1,0 26-16,25-1 0,-49 173 16,-1-49-1,1 0 1,-26-74 0</inkml:trace>
  <inkml:trace contextRef="#ctx0" brushRef="#br0" timeOffset="75823.3">27709 15703 0,'0'0'0,"0"-25"0,0 0 16,-49 25 0,-1 0-1,1 25-15,-125 99 16,50 50 0,49 24-1,125-74 1,124-24-1,24-76 1,-49-24 0,-75-99 15,-74-74-15,-74-150-1,0 249 1,-125-26-1,125 76 1,49 24 0,74-25-1,76 0 1,48 25 0,1-25-1,-100 0 1,-49 50-1</inkml:trace>
  <inkml:trace contextRef="#ctx0" brushRef="#br0" timeOffset="76076.42">28181 16398 0,'0'0'0,"49"24"15,-24 1 1,-25 0 0,-25 50-1,1-26 1,-1 1 0,74-25-1,51-25 1,24-50-1,-50 25-15</inkml:trace>
  <inkml:trace contextRef="#ctx0" brushRef="#br0" timeOffset="76339.42">28602 15455 0,'0'0'0,"50"0"0,-25 0 15,-25 25 1,0 0-16,-50 74 16,25-50-1,1-24-15,24 50 16,173-51-1,-74 1 1</inkml:trace>
  <inkml:trace contextRef="#ctx0" brushRef="#br0" timeOffset="76821.64">29694 15083 0,'0'0'0,"25"0"16,0 25-16,74 124 15,50 99 1,-75 74-1,-99-24 1,-74-25 0,-25-50 15,74-149-31,-24-24 16,-50 49-1,25-49 1,49-25-1,25-25 1,25 24 15,-25-24-15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02:19.4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5383 2679 0,'0'0'0,"0"-25"32,0 50-17,0 0-15,0 25 32,0-26-17,-25-24 1</inkml:trace>
  <inkml:trace contextRef="#ctx0" brushRef="#br0" timeOffset="175.48">5036 2927 0,'0'0'0,"-50"0"16,50 25-1,-25-25 1</inkml:trace>
  <inkml:trace contextRef="#ctx0" brushRef="#br0" timeOffset="308.26">4862 2679 0,'0'0'0,"-49"-49"15,49 24 1,-25 25 0,0 0-1</inkml:trace>
  <inkml:trace contextRef="#ctx0" brushRef="#br0" timeOffset="592.74">6723 2332 0,'0'0'0,"0"-25"16,0 0-1,0 0 1,0 75-1,-25 0 1,0 24 0,-49 100-1,24-75-15,-49 124 16,24-99 0</inkml:trace>
  <inkml:trace contextRef="#ctx0" brushRef="#br0" timeOffset="808.26">6276 2803 0,'0'0'0,"-25"-25"16,1 25-1,24-24 1,0-1-1,24 25-15,125-75 16,50 1 0,-26 0-1</inkml:trace>
  <inkml:trace contextRef="#ctx0" brushRef="#br0" timeOffset="1292.24">6896 2382 0,'0'-25'16,"0"50"-16,50-100 15,-25 50 1,0 25-1,-50 75 1,-25 74 0,-49 148 15,49-247-31,25 24 31,25-99-15,50-49-1,49-50 1,-24 74 0,-50 50-1,-1 75 1,-48 74 0,48-50-1,51-74 1,98-125-1,-123 51 1,0-26-16,-1-49 16,-24 100-1,-50 24 1,-24 124 15,24 24-15,50-23-1,99-26 1,-50-99-16</inkml:trace>
  <inkml:trace contextRef="#ctx0" brushRef="#br0" timeOffset="1793.77">9253 2431 0,'0'0'0,"-50"-74"16,1 49-1,-1 25-15,-74 25 32,0 99-17,99 25 1,25-25-1,75-50 1,49-49 0,25-50-1,49-124 1,-74 25 0,-25 50-1,-49 49 1,-25 75-1,-50 98 1,-25-24 0,25-24-1,1-76 17,24-73-17,74-100 1,50 0-1,-74 75-15,49-1 16,-49 51 0</inkml:trace>
  <inkml:trace contextRef="#ctx0" brushRef="#br0" timeOffset="1925.48">10072 2456 0,'0'0'15,"24"25"-15,1 49 16,-25 1-1,-25 24 1,1-74 0</inkml:trace>
  <inkml:trace contextRef="#ctx0" brushRef="#br0" timeOffset="2125.17">10667 2158 0,'0'0'0,"50"-25"15,-26 1 1,-48 73 0,-51 75-1,26 50 1,-1 24 0,0-74-1,26-74-15</inkml:trace>
  <inkml:trace contextRef="#ctx0" brushRef="#br0" timeOffset="2408.31">10394 2654 0,'0'-24'0,"0"48"16,0-98 0,75 49-1,73-49 1,51 24-1,-50 25 1,-75 25 0,-74 50-1,-50 49 1,1 0 0,24 1-1,25-51-15,-25-24 16,25 0-1,25-25 1</inkml:trace>
  <inkml:trace contextRef="#ctx0" brushRef="#br0" timeOffset="3025.22">11808 2605 0,'0'0'16,"75"-99"-1,-75 74 1,0 0 0,-25 0-1,-50 25-15,-74 99 16,50 25 0,74-49-1,75-50 1,124-50-1,24-50 1,-49-24 0,-99 25-1,-75 74 17,-74 25-17,49 74 1,50-25-1,25-49-15,49 0 16,75-25 0,0-25-1,-25-49 1,-25-100 0,0-74-1,-24 25 1,-26 99-1,-49 99 1,0 74 0,-49 75-1,-1 100 17,25-100-32,1 149 15,24-50 1,99-74-1,124-100 1</inkml:trace>
  <inkml:trace contextRef="#ctx0" brushRef="#br0" timeOffset="3625.67">14735 2282 0,'0'0'0,"0"-25"16,0 1-1,50 24 1,-25 49 0,99 26-1,-75 74 1,-73-25-1,-26-25 1,25-74 0,0-75-1,25 0-15,124-98 16,25-1 0,0 49-1,-74 51 1</inkml:trace>
  <inkml:trace contextRef="#ctx0" brushRef="#br0" timeOffset="4192.05">15480 2506 0,'0'0'16,"24"0"0,76-25-1,24-50 1,-25 1-1,-74 49-15,-1-25 16,-73 50 0,-26 25-1,51 25 1,48 0 0,100 24-1,50 0 1,-25 26-1,-50 73 1,-99 1 0,-74 0-1,-125-26 17,125-148-17,74-49 1,99-125-1,100-99 1,24 0 0,-50 100-1,-48 73 1,-76 76 0,-24 24-1,0 74 1,-25 50-1,-25 25 1,0-75-16,0 50 16,25-99-1</inkml:trace>
  <inkml:trace contextRef="#ctx0" brushRef="#br0" timeOffset="4325.39">17018 2406 0,'0'0'0,"49"-99"16,-49 74 0,50 25-1,-1 25 1</inkml:trace>
  <inkml:trace contextRef="#ctx0" brushRef="#br0" timeOffset="4875.59">17266 2406 0,'24'0'16,"-48"0"-16,24 25 15,-50 25 1,0 49 0,50-25-1,25-24 1,25-25 15,-1-75-15,-24-24-1,25-50 1,-25 0 0,-1 99-1,1 0-15,0 75 16,25 24 0,-25 50-1,-1-49 1,-24-51-1,50-24 1,49-49 0,0-26-1,-49 51 17,0 24-17,-26 74 1,76 75-1,-1-75 1,0-74 0,0-25-1,-24-99 1,-26-24 0,-24 24-1,0 49 1</inkml:trace>
  <inkml:trace contextRef="#ctx0" brushRef="#br0" timeOffset="5325.96">20689 2555 0,'0'0'0,"0"-25"16,0 75 15,0-25-16,-25 24 1,25 100 0,-25-50-1,25-49 1</inkml:trace>
  <inkml:trace contextRef="#ctx0" brushRef="#br0" timeOffset="5658.86">21334 2530 0,'0'0'16,"-25"124"0,0-99-16,25 25 15,25 49 1,50 25 0,-26-49-1,-49-1 1,-124-49-1,25-25 1</inkml:trace>
  <inkml:trace contextRef="#ctx0" brushRef="#br0" timeOffset="6593.01">9625 4986 0,'0'0'16,"0"25"-1,0 25-15,0-1 16,-50 51 0,-148 272-1,74-124 1,50-75 0</inkml:trace>
  <inkml:trace contextRef="#ctx0" brushRef="#br0" timeOffset="6825.53">9526 5185 0,'0'0'0,"25"-75"15,-1 51 1,-24-26-16,50 0 15,49 1 1,75-1 0,-25 25-1,-100 25-15</inkml:trace>
  <inkml:trace contextRef="#ctx0" brushRef="#br0" timeOffset="6976.09">9352 5656 0,'0'0'0,"-25"25"31,50-25-31,25-25 16,123-25-1</inkml:trace>
  <inkml:trace contextRef="#ctx0" brushRef="#br0" timeOffset="7442.16">10915 5086 0,'0'0'16,"0"-25"0,0-25-1,0 100 16,25-25-31,24 24 16,100 26 0,25-26-1,-75 1 1,-124-25 0,-49 24-1,-25 1-15,-100 49 16,-24 0-1,74-24 1,75-1 0</inkml:trace>
  <inkml:trace contextRef="#ctx0" brushRef="#br0" timeOffset="7726.28">11833 5582 0,'0'0'0,"-25"24"31,-25 1-15,-24 0-16,-174 99 16,-25 25-1,50 25 17,148-125-32</inkml:trace>
  <inkml:trace contextRef="#ctx0" brushRef="#br0" timeOffset="8225.4">12875 5135 0,'0'0'0,"0"-25"31,0 1-31,-25 48 31,25 26-31,-74 148 16,-50 26 0,0-1-1,24-99 17,100-74-32</inkml:trace>
  <inkml:trace contextRef="#ctx0" brushRef="#br0" timeOffset="8425.25">12825 5210 0,'0'0'0,"25"-75"0,-25 50 16,25 1-16,0-26 15,24 0 1,100-24-1,74 49 1,-74-25 0</inkml:trace>
  <inkml:trace contextRef="#ctx0" brushRef="#br0" timeOffset="8592.29">12875 5383 0,'0'0'16,"-75"99"0,51-74-16,48 0 15,125-25 1,74-50 0</inkml:trace>
  <inkml:trace contextRef="#ctx0" brushRef="#br0" timeOffset="9026.01">13569 5830 0,'-24'0'15,"-1"25"17,-25-1-17,1 26-15,-1 0 16,-74 49 0,25-50-1,74-24 1,0-50-1,50-24 1,24-50 0,1 49 15,-25 50-31,25 25 16,-26 49-1,26 25 1,0-24-1,-1-26 1</inkml:trace>
  <inkml:trace contextRef="#ctx0" brushRef="#br0" timeOffset="9259.06">13867 6127 0,'0'0'0,"25"0"0,-50 0 47,0 25-47,-74 50 16,-25 98-1,-50 26 17,26-50-17,48-75 1,75-74-16</inkml:trace>
  <inkml:trace contextRef="#ctx0" brushRef="#br0" timeOffset="9476.25">13942 6574 0,'0'0'0,"74"0"15,-99 50 1,-49 49-1,-1-25 1,26 1 0,73-51-1,125-48 17,25-26-32</inkml:trace>
  <inkml:trace contextRef="#ctx0" brushRef="#br0" timeOffset="10159.44">14909 5731 0,'0'-25'16,"-25"50"30,-24-1-30,-1 1-16,0 25 16,1 24-16,24 1 15,-25 73 1,50 26 0,25-100-16,25 1 15,74 24 1,25-49-1,-100-50-15</inkml:trace>
  <inkml:trace contextRef="#ctx0" brushRef="#br0" timeOffset="10791.39">15405 5954 0,'0'0'0,"0"-25"16,0 0 0,0 0-1,50 1 1,-25 24-1,74 0 1,-25 74 0,-49-49-16,-25 74 15,-50 25 1,-24-50 0,24-24-1,75-50 16,74-25-15,25-24 0,-24-51-1,-26 1 17,-49 0-17,0 49 1,-25 26-1</inkml:trace>
  <inkml:trace contextRef="#ctx0" brushRef="#br0" timeOffset="11026.02">16249 6326 0,'0'0'16,"-25"25"-16,25-1 15,-25-24-15,25 25 16,0 25 0,0 24-1,0-24 1,0-25-1</inkml:trace>
  <inkml:trace contextRef="#ctx0" brushRef="#br0" timeOffset="11376.51">16720 6375 0,'25'0'16,"0"0"0,-1 25-1,-24 0-15,0 0 16,0 49 0,-24-24-16,-51 24 15,-49-24 1</inkml:trace>
  <inkml:trace contextRef="#ctx0" brushRef="#br0" timeOffset="11859.28">17241 6078 0,'0'0'16,"25"0"-16,24-50 16,1 50-1,-1 25 1,-24 49 0,0 26-1,-50-26 1,-24 0-1,24-49 1,0 25 0,99-50-1,26-25 17,-1-49-17,0-26 1,-74 26-16,25-25 15,-26 24 1,-24 1 0,0 49-1,-24 25 17,-1 0-17</inkml:trace>
  <inkml:trace contextRef="#ctx0" brushRef="#br0" timeOffset="12125.88">18134 6351 0,'0'0'0,"25"49"15,-25-24 1,0 0-1,0 25 1,-25-1 0,25-24-1,25 0 1,49-25 0,25-50-1,25 1 1</inkml:trace>
  <inkml:trace contextRef="#ctx0" brushRef="#br0" timeOffset="12442.4">18779 6028 0,'0'0'0,"0"-25"31,25 25-31,-1 0 15,-24 25 1,25 50 0,25 49-1,-50 24 1,25-23 0,-25-51-16,0 0 15,-50 1 1,-24-50-1,24-1 1,0 1 0</inkml:trace>
  <inkml:trace contextRef="#ctx0" brushRef="#br0" timeOffset="13660.6">21781 6003 0,'0'0'0,"24"-49"0,-24 24 16,0 0-16,25 25 15,-74 25 1,24 49-16,-50 75 16,50-25-1,100-49 1,24-75-1,25-75 1,-49-49 15,-26 0-15,-49 75 0,25 49-1,-25 74 1,25 25-1,24-24 1,-24-51-16,25 1 16,-1-74-1,1-26 1,-25-49 0,0 0-1,-1 50 1,-24 49-1,0 0 1</inkml:trace>
  <inkml:trace contextRef="#ctx0" brushRef="#br0" timeOffset="14476.54">22674 5631 0,'99'-49'31,"-74"49"-15,-25 74 0,-50 100-1,25-1 1,-24-24 0,49-99-1,24-100 16,1 25-31,25-24 16,49-50 0,-49 74-16,24 0 31,-49 50-15,0 74-1,-50 0 1,50-49-1,49-25 1,50-50 0,0-50-1,-25-24 1,-49 0 0,-50 74-1,-25 50 1,0 0-16,-24 74 15,49-49 1,25-26 0,74-24 15,0-49-15,-25-26-1,-49 26 1,-25 74-1,0-1 1,0 26 0,50 0-1,-1-50 1,51-25 0,-51 0-1,51-74 1,-26 74 15,-49 50 0,-25 24-31,49 1 16,1 124 0,-25-125-16</inkml:trace>
  <inkml:trace contextRef="#ctx0" brushRef="#br0" timeOffset="14993">26543 5507 0,'0'-25'0,"0"50"0,0-74 16,-24 49-1,-76-25 1,-48 74 0,-1 26-1,74 24 1,75 0 0,100-24-1,-26-50 1,75-1-1,-124 1-15,24 0 16,-148 25 15,-50-1-15,0 1 0,124-50-1,50 0 1</inkml:trace>
  <inkml:trace contextRef="#ctx0" brushRef="#br0" timeOffset="15209.44">26717 6053 0,'0'0'0,"25"0"16,0 25 0,-25 0-1,0-1-15,0 76 16,-25 73-1,0 26 1,-25-50 15,26-100-31</inkml:trace>
  <inkml:trace contextRef="#ctx0" brushRef="#br0" timeOffset="15527.69">27114 5259 0,'50'-49'16,"-100"98"-16,149-123 0,-49 49 15,-25 25-15,24 0 16,-49 99 15,-74 50-15,24-75-16,1-24 16,24 24-1,248-49 1,0-25-1,-123-25-15</inkml:trace>
  <inkml:trace contextRef="#ctx0" brushRef="#br0" timeOffset="15927.88">28106 5681 0,'0'0'0,"0"-25"0,-25 0 16,25 0 15,25 50-15,0 50-1,25 24 1,74 0-1,-50-49 1,-24-25 0,-75-1-1,-25-24 1,-198 124 0,174-74-1,-25 0 1,24-1-16,-123 100 31,173-124-31,0 0 16</inkml:trace>
  <inkml:trace contextRef="#ctx0" brushRef="#br0" timeOffset="16342.77">29495 5780 0,'0'-25'0,"0"50"0,25-99 16,-25 49-1,-49 25 1,-26 74-1,1 26 1,49-1 15,75 25-15,49-25 0,25-25-1,-50-49 1,-74 0-16,-49-25 15,-1 25 1,-124 0 0,26-1-1,73 1 1</inkml:trace>
  <inkml:trace contextRef="#ctx0" brushRef="#br0" timeOffset="16594.14">29818 6425 0,'0'0'0,"25"25"16,-25 0-1,0 24 1,-50 26-1,-24-1 1,49-24-16,25-1 16,74-24-1,50-25 1,0-49 0</inkml:trace>
  <inkml:trace contextRef="#ctx0" brushRef="#br0" timeOffset="16910.75">30240 5532 0,'0'-25'16,"0"50"-16,24-75 0,26 26 15,0-1 1,-25 50 0,-25 49-1,-50 0 1,0 1 0,75-50-16,0 0 15,124-1 1,-50-24-1,0 25-15,-24-25 16,-1 0-16</inkml:trace>
  <inkml:trace contextRef="#ctx0" brushRef="#br0" timeOffset="19759.53">9327 10171 0,'0'0'0,"0"-25"15,25 0-15,-25 50 47,-25 25-47,-24 123 16,-26 51 15,1-1-15,0-49-1,49-125-15,25 1 16</inkml:trace>
  <inkml:trace contextRef="#ctx0" brushRef="#br0" timeOffset="19976.05">9402 10245 0,'0'0'15,"25"-74"1,-25 49-1,24 25 1,1-25-16,25 1 16,99-1-1,-75 0 1,25 0 0,-49 25-1</inkml:trace>
  <inkml:trace contextRef="#ctx0" brushRef="#br0" timeOffset="20143.82">9303 10518 0,'0'0'0,"-50"50"15,-24 24 1,74-49 0,74-25-1,124-25 1,-98 1-16</inkml:trace>
  <inkml:trace contextRef="#ctx0" brushRef="#br0" timeOffset="20509.43">10667 10345 0,'-25'-25'0,"0"25"15,1 0 17,48 0-17,1 25 1,50-1-16,123 26 16,-24 0-1,-75-25 1,-74-1-1,-100 26 1,-74 24 0,-74 1 15,50-1-15,49 1-1,99-51 1,0 1-16</inkml:trace>
  <inkml:trace contextRef="#ctx0" brushRef="#br0" timeOffset="20743.33">11535 10866 0,'0'0'0,"25"-25"31,-75 50-15,1-1-16,-150 76 31,-49 73-15,50 26-1,99-100-15,24 0 0</inkml:trace>
  <inkml:trace contextRef="#ctx0" brushRef="#br0" timeOffset="21410.18">12776 10171 0,'0'0'0,"24"-25"0,-48 25 31,-1 50-15,0 24-1,0 1-15,-49 148 16,-25-25 0,24-24-1,1-100 1,49-49-1,0-25 1</inkml:trace>
  <inkml:trace contextRef="#ctx0" brushRef="#br0" timeOffset="21659.89">12776 10221 0,'0'0'0,"49"-100"32,-49 76-32,25-26 15,49 25 1,50-24 0,25 49-1,0-25 1,-74 25-1,-75 25 1</inkml:trace>
  <inkml:trace contextRef="#ctx0" brushRef="#br0" timeOffset="21827.83">12776 10469 0,'-50'74'15,"100"-148"-15,-150 173 16,76-74-16,-1 0 15,99-25 1,100 0 0,49-50-1,0 50 1</inkml:trace>
  <inkml:trace contextRef="#ctx0" brushRef="#br0" timeOffset="22411.11">13569 10915 0,'50'-49'31,"-50"24"-31,-25 50 47,-24 24-47,24 1 16,-50-1-16,-24 51 31,0-26-15,24-49-1,51-75 1,48 26-1,1-76 1,25 1 0,-25 74-16,0 0 15,-1 50 1,1 50 0,0-1-1,0 25 1,24-49-1,-24-25 1</inkml:trace>
  <inkml:trace contextRef="#ctx0" brushRef="#br0" timeOffset="22661.14">13892 11139 0,'0'0'16,"25"-25"-16,-25 0 47,0 50-47,-25 0 15,-50 74 1,-24 25 0,-50 25-1,25-25 1,25-75-1,74-49 1</inkml:trace>
  <inkml:trace contextRef="#ctx0" brushRef="#br0" timeOffset="22894.52">13966 11535 0,'25'0'15,"-50"0"-15,75 0 0,-50 25 0,0 0 16,-74 49 0,-26 1-1,51-1 1,49-49 0,124-25-1,-25 0 1,0-49-16,-24 49 0</inkml:trace>
  <inkml:trace contextRef="#ctx0" brushRef="#br0" timeOffset="23644.57">15033 10196 0,'25'0'16,"-25"-25"-1,0 0 32,-50 50-31,25 25-16,-74 74 16,50-50-1,-51 100 1,26 148-1,99-98 1,24-51 0,51-49-1,-26-74 1,-24-25 0,-50-50 30,0 0-46</inkml:trace>
  <inkml:trace contextRef="#ctx0" brushRef="#br0" timeOffset="24993.03">15231 10593 0,'25'0'31,"-25"-25"-31,25 25 16,0 0-16,0 0 31,24 25-15,-24 49-1,-25-24-15,0 49 16,-25 0-1,1-24 1,-1-51 0,0-24-1,75 0 1,49-49 0,25-1-1,-25-74 1,-25 25-1,-74 25 1,0-1 15,0 50-15</inkml:trace>
  <inkml:trace contextRef="#ctx0" brushRef="#br0" timeOffset="25410.03">15976 10940 0,'0'0'16,"24"0"-1,1 0 17,-25 25-1,25 0-31,-50-1 31,0 1-31,25 0 16,-24-25-1,-1 25 1,50-25 15,-1 0-31,76-25 16,24 0-1,-50 25 1</inkml:trace>
  <inkml:trace contextRef="#ctx0" brushRef="#br0" timeOffset="25926.83">17216 11039 0,'25'-25'32,"0"25"-17,-1 25 1,-24 25 0,-24 49-1,-51 25 1,-49 0-1,0-74 1,75-25-16</inkml:trace>
  <inkml:trace contextRef="#ctx0" brushRef="#br0" timeOffset="26426.8">17638 10742 0,'0'0'0,"25"-50"15,-1 50-15,-24-25 16,25 50-1,0 25 1,0 24 0,-50 25 15,-49 0-15,24-49-1,50-25 1,0 0-1,50-50 1,74 0 0,24-49-1,-24-26 1,-99 51-16,25-26 16,-25 1-1,0 49 1,-25 0-1,0 1 1</inkml:trace>
  <inkml:trace contextRef="#ctx0" brushRef="#br0" timeOffset="26644.12">18283 10990 0,'0'0'0,"25"49"15,-1 1 1,-24 24 0,-24 26-1,-1-26 1,0-49-1</inkml:trace>
  <inkml:trace contextRef="#ctx0" brushRef="#br0" timeOffset="26928.19">18754 10717 0,'0'0'0,"0"-50"16,25 25-1,0 25 1,-1 75 0,1 74-1,-25-1 1,-25 1-1,-49 0 1,24-99-16,-24 49 31</inkml:trace>
  <inkml:trace contextRef="#ctx0" brushRef="#br0" timeOffset="27644.14">21210 10841 0,'-25'-25'31,"25"50"-31,-25 0 16,25 24-16,0 26 16,25-1 15,50-49-15,24-25-1,0-75 1,-25 1-1,-24-25 1,-50 74-16,25 0 16,-25 0-1,0 100 1,0-26 0,25-24-1,24-25 1,1-25-1</inkml:trace>
  <inkml:trace contextRef="#ctx0" brushRef="#br0" timeOffset="28161.87">22078 10270 0,'0'0'0,"50"-25"32,-50 1-32,-25 48 31,25 1-15,0 74-1,-25 26 1,25-1-1,0 0 1,0-25 0,-25-74-1,25-1 1,25-48 15,-25-1-15,75-74-1,-1 49 1,0 25 0,1 25-1,-50 50 1,-25 74 0,-25-75-1,0 1 1,25-25-1,25-25 1</inkml:trace>
  <inkml:trace contextRef="#ctx0" brushRef="#br0" timeOffset="28710.22">22698 10890 0,'0'0'15,"25"-24"1,0-1-16,25 0 15,24-25 1,-24 26 0,24-76-1,-74 51 1,-50 49 0,-49 25-1,0 49 1,49 25 15,75-49-15,50-1-1,123-49 1,-148 0 0,49-49-1,-74 24-15,24 25 16,-24 0-1,0 25 1,-25 49 0,25-24-1,0-50 1,49 0 0,0-25-1,26-25 1,-26 26-1,0 24 17,-74 24-17,-24 1 1,-1-25-16</inkml:trace>
  <inkml:trace contextRef="#ctx0" brushRef="#br0" timeOffset="29195">21954 10593 0,'0'25'31,"0"-1"-15,-25 26-16,1 0 15,-1-1-15,-74 50 16,-26 1 15,76-26-31</inkml:trace>
  <inkml:trace contextRef="#ctx0" brushRef="#br0" timeOffset="30544.72">26022 10369 0,'0'0'0,"25"-24"0,-25-1 15,0 0 1,-74 50 0,-25 49-1,-25 50 1,99 0-1,50 25 1,74-50 15,-50-74-31,26 0 16,-75 0 15,-25-25-31,-99 25 16,-50-1-1,75-24 1</inkml:trace>
  <inkml:trace contextRef="#ctx0" brushRef="#br0" timeOffset="30794.74">26419 11039 0,'0'0'0,"50"0"16,-50 25-16,25-25 16,-50 25-16,-124 74 31,50 0-15,74-24-1,100-50 1,73-25-1,26-50 1,-75 25-16</inkml:trace>
  <inkml:trace contextRef="#ctx0" brushRef="#br0" timeOffset="31143.45">26643 9898 0,'0'0'16,"24"0"-16,1 0 16,-25-25-16,-25 25 31,25 25 0,-24-25-31,48 0 31</inkml:trace>
  <inkml:trace contextRef="#ctx0" brushRef="#br0" timeOffset="31611.13">27387 10369 0,'0'0'15,"-25"-49"17,0 49-32,25 25 15,0-1 1,124 51 0,-24-25-16,98 49 15,-74 0 1,-74-74-1,-75 24 1,-124 1 0,-99 24-1,0 50 1,74-24 0,149-75-1</inkml:trace>
  <inkml:trace contextRef="#ctx0" brushRef="#br0" timeOffset="32095.82">28702 10295 0,'0'-25'16,"0"50"-16,0-75 16,-25 50 15,-25 25-31,-74 50 31,25-1-15,49 25-1,100 1 1,24-26 0,26 0-1,-26-24 1,-49 0-1,-75 24 1,-74-49 0,50 0-16,24-1 15,-24 1 1,49-25 0</inkml:trace>
  <inkml:trace contextRef="#ctx0" brushRef="#br0" timeOffset="32313.61">28776 11014 0,'0'0'0,"25"0"16,-25 25 0,0 0-1,0 0 1,0 74-1,-25 25 1,-25-25 0,50-49-1</inkml:trace>
  <inkml:trace contextRef="#ctx0" brushRef="#br0" timeOffset="32677.03">29371 9948 0,'0'0'0,"50"-25"0,-25 25 15,49-25 1,-49 25 0,-25 75-1,-25 49 1,-24 0 0,-1-50-1,50-24 1,50-50-1,49-25 1</inkml:trace>
  <inkml:trace contextRef="#ctx0" brushRef="#br0" timeOffset="33177">26519 9948 0,'0'0'0,"0"-25"0,24 25 15,26-50 1,0 50 0,-26 25-16,-24 50 15,-74 49 1,49-75 0,-49 50-1,74-74-15,49 0 16,51-50 15,73-49-31,-49 24 16</inkml:trace>
  <inkml:trace contextRef="#ctx0" brushRef="#br0" timeOffset="63763.62">4788 14587 0,'0'-25'16,"0"50"46,-25 0-62,25 49 16,-50 0-16,26 1 15,-1-1 1,-50 75 0,50-99-16,-24 24 15,49-49 1,-25-25-1,50-99 1,49-50 0,26-50-1,-1 1 1,0 74 0,-49 49-1,-1 100 32,-49 99-31,25-24-16,-50 148 15,25-25 1,-25-74 0,1-50-1,24-74 1</inkml:trace>
  <inkml:trace contextRef="#ctx0" brushRef="#br0" timeOffset="63963.08">4788 14984 0,'0'0'0,"-25"0"15,50-25 32,24 0-31,75-49-1,25-26 1,-99 51-16</inkml:trace>
  <inkml:trace contextRef="#ctx0" brushRef="#br0" timeOffset="64162.21">5408 14339 0,'0'0'0,"0"-25"16,25 25 0,-50 99-1,0 75 1,0 24 0,0 1-1,25-75 1,0-75-1</inkml:trace>
  <inkml:trace contextRef="#ctx0" brushRef="#br0" timeOffset="64462.7">5830 14636 0,'0'0'0,"0"-24"16,-25 48-1,-50 51 1,51 24 0,48-25-1,51-24 1,-26-25 0,-49 24-1,0 1 1,-74 25 15,0-26-15,-1-24-1,50-25 1,50-25-16</inkml:trace>
  <inkml:trace contextRef="#ctx0" brushRef="#br0" timeOffset="64763.06">6375 14860 0,'0'0'0,"0"24"15,-24 1-15,-1 0 16,-50 25 0,51 24-1,24-24 1,49-25 15,26-25-15,-51 0-16,1-50 15,0-25 1,-50 1 0,0 0-1,-49 49 1</inkml:trace>
  <inkml:trace contextRef="#ctx0" brushRef="#br0" timeOffset="64945.97">6623 15157 0,'0'0'0,"124"25"15,-99 0-15,-25 25 16,-25 24-1,-74 50 17,50 0-17,24-74-15</inkml:trace>
  <inkml:trace contextRef="#ctx0" brushRef="#br0" timeOffset="65762.75">8980 14562 0,'25'-25'16,"-25"0"15,0 50-15,0 0-16,0 49 15,-50 125 1,-24 49 0,-1-50-1,51-98 1,24-76-1</inkml:trace>
  <inkml:trace contextRef="#ctx0" brushRef="#br0" timeOffset="66012.49">9179 14314 0,'0'0'16,"24"-50"-1,-24 25 1,25 1 0,25 24-1,-1-25 1,75-25 0,-24 25-1,-26 25 1,-74 0-1</inkml:trace>
  <inkml:trace contextRef="#ctx0" brushRef="#br0" timeOffset="66229.39">9253 14562 0,'0'0'15,"-99"99"1,74-99-1,0 25 1,50-25 0,25 0-1,49-25 1,0 0 0,-25 1-16</inkml:trace>
  <inkml:trace contextRef="#ctx0" brushRef="#br0" timeOffset="72480.27">9352 7616 0,'25'-25'16,"-50"25"31,0 25 0,25 24-47,-24 26 15,-26-1-15,25 1 16,0-1 0,-24 75-1,24-75 1,0-49-16,25 0 16</inkml:trace>
  <inkml:trace contextRef="#ctx0" brushRef="#br0" timeOffset="72730.11">9402 7566 0,'0'0'0,"25"-74"16,-25 49-1,0 0 1,24 25-16,26-49 16,74-1-1,-25 25 1,-24 0 0</inkml:trace>
  <inkml:trace contextRef="#ctx0" brushRef="#br0" timeOffset="72946.5">9278 7864 0,'0'0'16,"0"25"-16,-25 0 0,25-1 46,25-24-30,99 0 0,25-24-1,-75 24-15</inkml:trace>
  <inkml:trace contextRef="#ctx0" brushRef="#br0" timeOffset="73413.27">10989 7517 0,'0'0'0,"25"-50"31,0 50-15,-25-25 0,-25 75-1,-49-25 1,-100 74 0,1 25-1,49-74 1,74-26-16,25-24 15,25 25 1,25-25 0,74 0-1,50 0 1,-25 0 0,-50 0-1,-49 0 1</inkml:trace>
  <inkml:trace contextRef="#ctx0" brushRef="#br0" timeOffset="73630.03">10469 8162 0,'0'0'15,"-100"49"1,76-49 0,98 0-1,-24 0 1,148 0 0,50-25-1,-74 1 1</inkml:trace>
  <inkml:trace contextRef="#ctx0" brushRef="#br0" timeOffset="74960.62">12776 7169 0,'0'0'0,"0"-24"15,-25 24 48,25 24-63,0 1 16,0 0-16,0 74 15,-25 25 16,25-25-15,-25-24 0,0-26-1,25-24 17</inkml:trace>
  <inkml:trace contextRef="#ctx0" brushRef="#br0" timeOffset="76447.83">12379 7938 0,'0'0'0,"0"-24"15,24 24 32,26 0-31,25 0-16,173 0 16,99 0-1,0-25 1,-74 25 15,-149 0-15,-99 0-1,-25 25-15</inkml:trace>
  <inkml:trace contextRef="#ctx0" brushRef="#br0" timeOffset="76763.63">12478 8310 0,'0'0'0,"-25"25"47,25 0-31,0 25-16,0-25 15,-25 74 1,0 0 0,25-25-1,-24-49 1,24 0-1</inkml:trace>
  <inkml:trace contextRef="#ctx0" brushRef="#br0" timeOffset="76997.19">12528 8286 0,'0'0'0,"0"-25"15,-25 25 1,25-25 0,25 0-1,-1 25 1,100-25 0,-24 25-1,-76-24 1</inkml:trace>
  <inkml:trace contextRef="#ctx0" brushRef="#br0" timeOffset="77179.97">12354 8459 0,'0'0'0,"-25"50"31,25-25-31,50-25 31,49 25-15,0-50-16</inkml:trace>
  <inkml:trace contextRef="#ctx0" brushRef="#br0" timeOffset="77596.85">12900 8583 0,'0'25'62,"-25"25"-46,0-25-1,-49 74 1,-1-50 0,1 1-1,49-50-15,25-74 32,50-1-17,-1 1 1,-24 74-1,0 0 1,0 49 0,-25 26-1,24-1 1</inkml:trace>
  <inkml:trace contextRef="#ctx0" brushRef="#br0" timeOffset="77830.5">13123 8707 0,'0'0'0,"25"-24"32,-50 24-32,0 0 15,-25 74 1,1 25-1,-26 25 1,1 25 0,24-74-1,26-51-15</inkml:trace>
  <inkml:trace contextRef="#ctx0" brushRef="#br0" timeOffset="78063.87">13148 9055 0,'24'0'31,"-48"25"-15,-1-1-1,0 1-15,0 25 16,0-25-16,25-1 15,0 1 1,25-25-16,50-25 16,24-24-1</inkml:trace>
  <inkml:trace contextRef="#ctx0" brushRef="#br0" timeOffset="78530.02">13594 8211 0,'25'0'16,"-25"-25"-1,0 50 1,-25 0 0,-24 74-1,-1 50 1,25 0 0,25-25-1,50 0 1,-1-74-1,26-50 1</inkml:trace>
  <inkml:trace contextRef="#ctx0" brushRef="#br0" timeOffset="79631.75">13892 8435 0,'-25'-25'15,"50"25"32,0 0 63,0 0-79,-1 0-31,-24 25 16,0-1-16,0 1 15,25 0 1,-25 0-16,0 24 31,-25 1-15,25-25-1,0 0 1,-24-25 0,48-25 15,1 0-31,0 0 15,25-24 1,-26-26 0,1 1-1,-25 24 1,0 25 0,-25 25 30</inkml:trace>
  <inkml:trace contextRef="#ctx0" brushRef="#br0" timeOffset="80148.66">14239 8633 0,'0'25'16,"25"-25"15,0 0 1,0 25-17,-1-25 1,-24 24-1,0 1-15,-49 0 16,-1 25 0,50-26-1,-49 1 1,73-25 15,1 0-15,25 0-1,24-25-15</inkml:trace>
  <inkml:trace contextRef="#ctx0" brushRef="#br0" timeOffset="80347.94">14611 8782 0,'25'49'31,"-25"-24"-15,0 25 0,-25-25-16,-24 49 15,-26-24 17,50-25-32</inkml:trace>
  <inkml:trace contextRef="#ctx0" brushRef="#br0" timeOffset="80769">14859 8509 0,'0'0'0,"25"-25"0,0 0 15,0 25 1,24 0-1,-24 0 1,-25 50 0,-25 0-16,1 24 15,-1-49 1,0 24 15,0-49-15,75 0 15,24-49-15,25-26-1,-49 1 1,-50 0 0,0 24-1,0 25 1,0 0-1</inkml:trace>
  <inkml:trace contextRef="#ctx0" brushRef="#br0" timeOffset="80997.06">15430 8683 0,'0'24'15,"0"-48"-15,0 98 16,-25-49 0,25 24-1,-25 26 1,25-50-16,0-1 16,-24 1-1</inkml:trace>
  <inkml:trace contextRef="#ctx0" brushRef="#br0" timeOffset="81267.1">15802 8435 0,'0'-25'16,"0"50"-16,0-75 0,25 50 15,0 0 1,-1 50 0,1-26-1,-25 26-15,0 74 16,-25-50 0,-74 75-1,0-74 1,25-26-1</inkml:trace>
  <inkml:trace contextRef="#ctx0" brushRef="#br0" timeOffset="83564.31">7963 6400 0,'0'0'0,"25"-49"15,-25 24 1,-50 25-1,1 25 1,-100 74 0,74-25-16,-98 125 15,49 49 1,99-25 0,99-24-1,50-26 1,75-24-1,-50-50 1,-50-49 0,-25-50-1</inkml:trace>
  <inkml:trace contextRef="#ctx0" brushRef="#br0" timeOffset="83847.55">8137 7591 0,'0'0'0,"0"-25"16,0 0 0,24 50 15,1 0-31,0 0 16,50 74-1,-1 0 1,-49-24-1,0-26 1,-75 1 0,-49 0-1,24-26-15,-24-24 16,49 0 0</inkml:trace>
  <inkml:trace contextRef="#ctx0" brushRef="#br0" timeOffset="84065.02">8062 7765 0,'0'0'16,"0"-50"-1,0 25 1,0 50 15,0 25-15,-25 49-1,25 50 1,0-100-16,0 75 16,0-74-1</inkml:trace>
  <inkml:trace contextRef="#ctx0" brushRef="#br0" timeOffset="84798.96">8286 11188 0,'0'0'15,"0"-25"-15,0 1 47,0 48-47,-25 1 16,-75 124-1,-73 49 1,-1 26 0,75-51-1,49 1 1,75-50 0,99-50-1,75 1 1,-26-26-1,-49-24 1,-74 0-16,-25-25 16</inkml:trace>
  <inkml:trace contextRef="#ctx0" brushRef="#br0" timeOffset="85066.64">8682 12255 0,'0'0'0,"25"0"32,-25-25-32,50 50 31,-25-25-31,-1 25 16,51 49-1,-50 25 1,-25-49-16,-100 49 15,-48-24 1,-1-26 0,74-74-1</inkml:trace>
  <inkml:trace contextRef="#ctx0" brushRef="#br0" timeOffset="85247.99">8509 12329 0,'0'0'0,"0"-25"15,0 50 17,0 50-17,-25-26 1,0 26-16,0 74 16,1-1-1,24-73-15</inkml:trace>
  <inkml:trace contextRef="#ctx0" brushRef="#br0" timeOffset="86531.74">9402 14190 0,'0'0'15,"25"0"-15,-25-25 0,0 50 32,-75 49-17,-74 75 1,1 0-1,98-50 1,75-24 0,99-75-1,25 0 1,-125 0 0,-48 74-1,-100 50 16,0 0-15,24-49 0,76-26-16,24-24 15,49 0 1,26 0 0,-1-1-1,25-24 1,-24-24-1,-26-1-15</inkml:trace>
  <inkml:trace contextRef="#ctx0" brushRef="#br0" timeOffset="87497.1">5333 14512 0,'0'0'0,"-124"75"32,50-1-32,0-24 0,-75 74 15,50-25 1,74-74 0,124-100 15,149-98-16,-25-26 1,-123 150 0,-125 98-1,-75 125 1,-24 24 0,75-98-16,49 24 15,149-50 1,173-74-1,50-74 1,-49 24 0,-150 50-1,-173 99 1,-74 50 0,-25-25 15,74-99-16,124-25 1,100-74 0,-125 24-16,50 0 15,-74 50 1,-1 0 0,26 25-1,24-25-15</inkml:trace>
  <inkml:trace contextRef="#ctx0" brushRef="#br0" timeOffset="88015.49">11510 12974 0,'0'0'0,"0"-25"16,-24 50 31,24 0-32,-25 49-15,0 1 16,0 123 0,-49 1-1,24-26 1,1-98-1</inkml:trace>
  <inkml:trace contextRef="#ctx0" brushRef="#br0" timeOffset="88264.58">11510 13024 0,'0'-50'31,"25"25"-31,-25 1 16,0-1-1,50 0 1,-1 25 0,125-50-1,-75 26 1,-74 24-1</inkml:trace>
  <inkml:trace contextRef="#ctx0" brushRef="#br0" timeOffset="88464.68">11337 13371 0,'0'0'0,"-99"50"31,99-25-31,-25-1 16,50-24 0,74-24-1,74-26 1,-49 25-16</inkml:trace>
  <inkml:trace contextRef="#ctx0" brushRef="#br0" timeOffset="89147.72">13421 13148 0,'0'0'16,"24"0"-16,-24-25 16,0 0 15,-24 50-15,-76 74-1,-73 1 1,-1-1-1,100-50-15,-1 1 16,50-25 0,50 24-1,74-24 1,75 0 0,25-25 15,-51 0-16,-123 0-15</inkml:trace>
  <inkml:trace contextRef="#ctx0" brushRef="#br0" timeOffset="89331.78">12949 13967 0,'0'0'15,"-49"24"-15,-1 1 16,25 0-1,50-25 1,99 0 0,124 0-1,-99-25 1</inkml:trace>
  <inkml:trace contextRef="#ctx0" brushRef="#br0" timeOffset="89797.85">16025 12875 0,'0'0'0,"25"0"16,-25-25 0,0 50-1,-25 49 1,-24 50-1,24 25 1,-25 50 0</inkml:trace>
  <inkml:trace contextRef="#ctx0" brushRef="#br0" timeOffset="90048.48">15083 13917 0,'0'0'16,"-50"25"0,50 0-1,74-25 1,199-25 0,248-25-1,149 50 1,-75 0-1,-396 0-15,24 0 16,-223 25 0</inkml:trace>
  <inkml:trace contextRef="#ctx0" brushRef="#br0" timeOffset="90364.26">15306 14636 0,'-25'25'31,"25"-50"-15,-25 25-16,25 25 15,-25 74 1,1 75 0,-26-50-1,0 0 1,1-25 0,49-74-1</inkml:trace>
  <inkml:trace contextRef="#ctx0" brushRef="#br0" timeOffset="90580.99">15256 14686 0,'0'0'0,"0"-50"15,0 26 1,0-26-1,50 25 1,49 0 0,75-24-1,-25 24 1</inkml:trace>
  <inkml:trace contextRef="#ctx0" brushRef="#br0" timeOffset="90781.52">15157 14909 0,'0'0'0,"-74"75"31,74-51-15,49-24-16,1 0 15,99-49 1,24 24-1,-98 0-15</inkml:trace>
  <inkml:trace contextRef="#ctx0" brushRef="#br0" timeOffset="91165.04">15653 15157 0,'25'0'31,"0"25"-15,-25 0-1,-25 0 1,-49 49 0,-26 1-1,26-26 1,24-49-1,50-49 1,50-26 0,0 26-1,-26 24 1,1 25 0,25 25-1,-50 24 16,0 26-15,0-51-16</inkml:trace>
  <inkml:trace contextRef="#ctx0" brushRef="#br0" timeOffset="91365.26">15852 15405 0,'24'0'31,"-48"25"-15,-1 0 0,0 25-16,-25 24 15,-24 50 1,0 0 0,-26-25-1</inkml:trace>
  <inkml:trace contextRef="#ctx0" brushRef="#br0" timeOffset="91582.26">15976 15777 0,'0'0'0,"24"0"31,-48 25-15,-1 0-16,0 25 15,-25 24 1,50-24 0,50-50-1,74-75 1</inkml:trace>
  <inkml:trace contextRef="#ctx0" brushRef="#br0" timeOffset="91948.16">16645 14736 0,'0'0'0,"25"-25"16,-25 0 15,-25 50-31,-24 49 16,-26 100-1,1 0 16,49-1-15,25-24 0,50-75-1,-1-74 1</inkml:trace>
  <inkml:trace contextRef="#ctx0" brushRef="#br0" timeOffset="92559.43">16794 14959 0,'0'0'0,"-24"-25"15,48 25 1,76-25 0,-1 25-1,-25 50 1,-49 49 0,-25 25 15,-99 25-16,0-50 1,74-74 0,74-50-1,51-49 1,24-25 0,-50 24-1,-49 50 1,-25-24-1,0 24 1</inkml:trace>
  <inkml:trace contextRef="#ctx0" brushRef="#br0" timeOffset="92798.15">17414 15281 0,'0'0'0,"0"50"31,0-25-15,25 0-1,-25-1-15,25 26 16,-50 0-1,0 24 1,25-49-16</inkml:trace>
  <inkml:trace contextRef="#ctx0" brushRef="#br0" timeOffset="92997.85">17861 15405 0,'0'0'0,"25"0"0,-25 25 47,0 0-47,-25 25 16,-49 24-1,24-24-15</inkml:trace>
  <inkml:trace contextRef="#ctx0" brushRef="#br0" timeOffset="93397.87">18084 15108 0,'0'0'0,"25"-25"0,-25 0 16,50 25 0,-25 25-1,-1 0 1,-24 49 0,0-24-16,-24-1 15,24-24 1,0 0-1,49-50 1,50-49 0,-49-25-1,-25-26 1,0 76 0,-25 24 15,0 0-16</inkml:trace>
  <inkml:trace contextRef="#ctx0" brushRef="#br0" timeOffset="93598.23">18680 15108 0,'0'0'0,"0"25"0,24-1 16,-73 51-1,-1-26 1,25 1 0,50-50 15,0 0-31,25-25 16</inkml:trace>
  <inkml:trace contextRef="#ctx0" brushRef="#br0" timeOffset="93832.42">19027 14959 0,'25'25'31,"-25"-1"-15,25 26-16,-25 0 15,24 74 1,-73 0 0,-26 0-1,1-75-15,-75 26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04:00.4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4019 2828 0,'0'0'0,"0"-25"15,25 25 17,-25-25-17,24 25 1,-24 25-16,0 25 16,25 74-1,-25 50 1,25-1-1,-25-49 1,25-99 0,0-50 15,-25-24-31,24-100 16,26-50 15,-25 1-16,0 99 1,-25 74 0</inkml:trace>
  <inkml:trace contextRef="#ctx0" brushRef="#br0" timeOffset="199.94">4540 3051 0,'0'0'0,"0"25"16,0 25 0,-25 24-1,0 50 1,0-25 0,25-24 15,0-26-31</inkml:trace>
  <inkml:trace contextRef="#ctx0" brushRef="#br0" timeOffset="349.05">4639 2853 0,'0'0'15,"25"-75"1,-75 75-16,50-24 15</inkml:trace>
  <inkml:trace contextRef="#ctx0" brushRef="#br0" timeOffset="583.5">5036 2729 0,'0'0'0,"25"0"31,-25 25-15,24 24-16,-24 26 15,25 98 1,-50 26 0,-49-1-1,-75-24 1,50-100-16</inkml:trace>
  <inkml:trace contextRef="#ctx0" brushRef="#br0" timeOffset="833.83">3671 2902 0,'0'0'0,"25"-49"16,-25 24 0,0 50-1,0 74 1,-25 124 0,-24 50-1,49-25 1,25-148-16</inkml:trace>
  <inkml:trace contextRef="#ctx0" brushRef="#br0" timeOffset="1333.33">7020 3002 0,'0'0'15,"0"-25"-15,0 0 16,0-25-1,0 26 1,-49 24 0,-1 24-16,-74 125 15,25 75 1,49-26 0,75-49-1,124-100 1,-50-49-1</inkml:trace>
  <inkml:trace contextRef="#ctx0" brushRef="#br0" timeOffset="1833.54">7442 3299 0,'0'-24'16,"0"48"-16,0-73 0,-25 49 15,-74 49 1,0 26-1,74-26-15,25 51 16,50-51 0,49-24-1,-50-75 1,1-24 0,-25-50-1,25 0 1,-26 99-16,26 0 15,0 1 1,24 123 15,-74-50-31,-25 125 32,0-149-17,75-124 16,49-25-15,0 24 0,-24 76-1,-26 24-15,-49 24 16,25 76 0,0-26-16,-50 25 15,25 25 1,0-99-16</inkml:trace>
  <inkml:trace contextRef="#ctx0" brushRef="#br0" timeOffset="2051.73">8484 3175 0,'25'-24'0,"-50"48"0,50-73 15,-100 49 16,26 49-31,-1-24 16,1 74 0,24-24-1,50-50-15,-1-25 16,125 0 0,-74 0-1</inkml:trace>
  <inkml:trace contextRef="#ctx0" brushRef="#br0" timeOffset="3069.9">8757 3423 0,'0'0'15,"0"-24"1,25-1 0,-1 0-16,51-74 31,-1-50-16,-24 50-15,-25-1 16,0-98 0,-1 124-1,-73 123 1,-50 100 0,24 99-1,25-49 1,50-100-1,100-50 17,24-49-32,25-99 31,-25-50-15,-100 75-16,1 24 15,-25 26-15,25 48 16,-75 51-1,50 49 1,0-25 0,25-74-1,25-50 1,49-49 0,-49-75-1,-1 50 1,-49 74-1,0 74 1,25 150 15,0-100-15,49-49 0,26-50-1,24-100 1,-75-24-1,-24-24 1,0 123 0,-25 74 15,25 1-15,-1 0-1,26 24 1,0-24-16,-50 98 15,-50-73 1,-49-75 0,49-25-1,25-25 1,25-24 15,199-100-15,-25 100-1,-26 49 1,-73 25 0,-50 50-1,-1 99 1,-48-100 0,24 50-1</inkml:trace>
  <inkml:trace contextRef="#ctx0" brushRef="#br0" timeOffset="3195.55">10717 2927 0,'0'0'0,"24"-49"0,-24-1 16,0 25 15</inkml:trace>
  <inkml:trace contextRef="#ctx0" brushRef="#br0" timeOffset="3734.71">10940 3076 0,'0'25'16,"0"-50"-16,0 100 0,-25-51 16,0 51-1,0 24 1,75-49-1,0-26 1,49-73 0,-49-1-1,-26 1 1,-24-75 0,0 74-1,-24 0 1,24 26-1,24 48 1,26 1 0,0 50-1,-26-1 1,-24 0 0,0-49-1,-24-25 1,48-74-1,51-75 1,24 50 15,0 49-15,-49 50-16,-25 75 31,-25 73-15,0-48-1,0-51 1</inkml:trace>
  <inkml:trace contextRef="#ctx0" brushRef="#br0" timeOffset="3876.71">12081 3151 0,'0'0'0,"0"24"63,0 1-48</inkml:trace>
  <inkml:trace contextRef="#ctx0" brushRef="#br0" timeOffset="4033.51">12056 3597 0,'0'0'0,"-49"50"0,49-26 16,-25 1 0,0-25-1,25 25 1</inkml:trace>
  <inkml:trace contextRef="#ctx0" brushRef="#br0" timeOffset="5050.7">8037 4267 0,'0'-25'15,"0"50"-15,0-75 31,0 75-15,-49 74 0,-50 100-1,-25-1 1,24 1 0,76-125-16</inkml:trace>
  <inkml:trace contextRef="#ctx0" brushRef="#br0" timeOffset="5384.57">7814 4689 0,'25'-100'0,"-50"200"0,100-299 15,-51 100-15,76-75 16,-26 75 0,25 74 15,-74 50-16,-25 124 1,-198 173 0,74-173-1,24-50 1,76-99 0,-1 25-1,50 0 1,24 0-1,1-25 1,24 25 15,-49-25-31</inkml:trace>
  <inkml:trace contextRef="#ctx0" brushRef="#br0" timeOffset="5917.89">8211 4986 0,'0'0'15,"25"-25"1,0 1 0,24-51-1,-24 1 1,0 24 0,-75 75 15,-49 74-16,74-49-15,0 74 32,25-99-32,174 24 31,25-73-15,-1-51-1,-24-24 1,-75 24-1,-49 51 1,-50 24 15,-25 49-15,0 1-16,0 24 16,-24 224-1,24-174 1,-75 99-1,-98-24 1,74-150 0,25-123-1,99-125 17,25 51-32</inkml:trace>
  <inkml:trace contextRef="#ctx0" brushRef="#br0" timeOffset="6033.36">8906 4589 0,'0'0'16,"99"-74"0,-74 49-16,0-24 31</inkml:trace>
  <inkml:trace contextRef="#ctx0" brushRef="#br0" timeOffset="7435.52">9427 4912 0,'0'0'0,"0"25"16,24-50 0,-24 0-1,50-25 1,-25-24-1,-25 49 1,-99 100 0,-1 24-1,76 25 1,48-50 0,125-74-1,50-24 1,-26-76-1,-73 1 1,-76 74 0,-24 0-16,-49 50 31,-26 0-31,51 49 31,24 1-15,49-50-16,50 0 15,50-25 1,0-25 0,-50-25-1,-49-49 1,0-50 0,-26 75-1,1 49 1,-25 0-1,-25 25 17,25 25 218,0 0-219,-24-25-15,24 24-16,-25 1 15,25 0 1,0 25-1,-25-26-15,25 1 16,0 50 0,0-1-1,0-24 1,25-50 0,24 25-1,-24-25 1,50 0-1,-1-25 1,-24 0 15,-1-25-31,-24 1 16,25-51 15,-1 1-15,1 0-1,-1 25 1,-24-1 0,0-24-1,-25 24 1,25 51 0,-50 98 15,-25 75-16,26 0 1,-1-50 0,25 0-16,-25-24 15,25 49 17,25-75-17,24-24-15</inkml:trace>
  <inkml:trace contextRef="#ctx0" brushRef="#br0" timeOffset="7591.66">11114 4689 0,'-50'-25'16,"100"50"-16,-125-50 16,75 0-1,25 0 1,99 0-1,-25 1-15</inkml:trace>
  <inkml:trace contextRef="#ctx0" brushRef="#br0" timeOffset="8017.24">12776 4292 0,'24'-25'0,"-48"50"0,48-75 15,-24 25 17,0 50-17,-24 99 1,-51 50-1,-24 49 1,49-149-16,26 75 16,24-124-1,0 0-15</inkml:trace>
  <inkml:trace contextRef="#ctx0" brushRef="#br0" timeOffset="8201.35">13123 4416 0,'25'-50'16,"-50"100"-16,74-100 0,-49 25 16,-49 75-1,-26 49 1,26 50 15,24-50-31,25-24 16,-25 73-16</inkml:trace>
  <inkml:trace contextRef="#ctx0" brushRef="#br0" timeOffset="8368.39">12800 4912 0,'0'0'16,"0"-25"-16,0 0 0,-24 0 31,98-24-16,75 24 1,49 25 0</inkml:trace>
  <inkml:trace contextRef="#ctx0" brushRef="#br0" timeOffset="8637.45">13669 4961 0,'24'25'16,"-48"-50"-16,48 75 0,-48 0 31,-26 24-15,25 25-1,0 25 1,75-49 0,49-50-1,0-25 1,-49-25-16,-25 0 15,-25-74 1,-199-75 15,26 100-31</inkml:trace>
  <inkml:trace contextRef="#ctx0" brushRef="#br0" timeOffset="9467.95">15356 4639 0,'0'0'0,"24"0"0,-24-25 32,0 75-17,-49-25-15,49 24 16,-50 75-1,25-25 1</inkml:trace>
  <inkml:trace contextRef="#ctx0" brushRef="#br0" timeOffset="9633.34">15430 4490 0,'0'0'15,"0"-99"1,0 74-16,0 0 16</inkml:trace>
  <inkml:trace contextRef="#ctx0" brushRef="#br0" timeOffset="9983.54">15752 4341 0,'0'75'31,"0"-50"-31,-24 49 16,-51 124 0,1 100-1,-25 49 1,74-99-1,74-148 1,-24-75-16,74-50 16,-24-99-1,-26-75 1,-98-74 15,-26 100-15,-24 73-1,50 51 1,73 24 0</inkml:trace>
  <inkml:trace contextRef="#ctx0" brushRef="#br0" timeOffset="10200.52">17687 4267 0,'0'0'0,"-49"0"31,24 25-31,-74 74 16,24 75 0,26 49 15,24-74-31</inkml:trace>
  <inkml:trace contextRef="#ctx0" brushRef="#br0" timeOffset="10800.85">17241 4813 0,'0'0'0,"25"-50"31,24 0-31,100-49 15,25 0 1,24 0 0,-123 74-1,-75 50 1,-50 49 0,-49 75 15,24-25-16,75-74-15,-24-1 16,73-74 15,50-49-15,25-25 0,-49 49-1,-50 75 1,-25 0-1,0 74 1,49 0 0,26-49-1,49-50 1,-75-25-16,51-49 31,-26-75-15,-49 50-1,-25 74 1,-99 74 0,-1 75-1,51 0 1,74-49 0,74-26-1</inkml:trace>
  <inkml:trace contextRef="#ctx0" brushRef="#br0" timeOffset="11917.91">20689 4292 0,'0'0'0,"0"-25"32,-50 25-32,-24 49 15,-75 76 1,0 73 0,50-24-1,124-50 1,173-75-1,75-49 1,-50-49 0,-99-26-1,-99 1 1,-74 49 0,-51 25 15,1 124-16,99-50 1,75-74 0,-1 0-1,0-24 1,1-76 0,24-24-1,0 25 1,1 74-1,-26 25 1,-74 75 0,-50 49-1,-24-25 1,49-74-16,50-50 47,99-74-32,-25 0 1,-49 74 0,-25 25-1,-25 99 1,-50 0 0,50-49-1,50-50 1,74-75-1,25-24 1,-100 50-16,26 24 16,-51 50-1,-24 24 1,0 1 0</inkml:trace>
  <inkml:trace contextRef="#ctx0" brushRef="#br0" timeOffset="12134.11">22500 4565 0,'0'0'15,"25"-25"-15,0 25 32,-50 25-32,-25 74 15,-24 74 1,-26 76-1,1-1 1,0-75 0,74-148-1</inkml:trace>
  <inkml:trace contextRef="#ctx0" brushRef="#br0" timeOffset="12350.93">22500 4515 0,'0'0'16,"174"-223"0,-125 173-1,-24 50-15,0 0 16,0 50 0,-25 99-1,-50 49 1,0-49-1,26-124 1</inkml:trace>
  <inkml:trace contextRef="#ctx0" brushRef="#br0" timeOffset="12884.53">22946 4515 0,'0'0'15,"25"-74"1,-25 98-1,-49 76 1,24-1 0,50-50-1,49-49 1,0-24 0,26-76-1,-26-24 1,-49 25-1,-25 74 1,0 100 0,0 49-1,25 25 1,49-125 15,50-48-15,0-51-1,-25-98 1,-24-100 0,-26 74-1,-49 150 1,-24 73 0,-51 150-1,1 74 1,-1-25-1,75-49 1,75-149 0,-50-25-1</inkml:trace>
  <inkml:trace contextRef="#ctx0" brushRef="#br0" timeOffset="13050.75">23715 4465 0,'0'0'0,"-49"-49"31,74 24-31,-1 0 16,76-49 0,-26 49-16</inkml:trace>
  <inkml:trace contextRef="#ctx0" brushRef="#br0" timeOffset="13600.81">24063 4589 0,'0'0'0,"49"0"0,26-24 16,24 24-1,75-25 1,-50-25-1,-99 25 1,-75 25 0,-74 50-1,74-25-15,25 49 16,50-24 0,149-25-1,99-25 1,-25 0-1,-99-25 1,-125-25 0,-98 25 15,0 50 0,49 50-15,74-1-1,26-74 1,-1 0 0,1-25-1,-50-74 1,-1-75 0,-24-99-1,-24 1 1,-1 123-1,0 99-15</inkml:trace>
  <inkml:trace contextRef="#ctx0" brushRef="#br0" timeOffset="14133.88">26643 4292 0,'0'0'15,"24"-50"1,-24 75-1,0 24 1,-49 100 0,-1 0-1,50-74 1,25-100 15,0 0-31,49-99 16,-24-25-1,0 0 1,-1 100 0</inkml:trace>
  <inkml:trace contextRef="#ctx0" brushRef="#br0" timeOffset="14951.58">26965 4589 0,'0'0'0,"50"-24"16,-75-1 0,0-25-1,-24 50 1,24 50 0,0-25-1,50-1 1,24-48-1,26-1 1,-50 25 0,-1 0-1,-24 25 1,0 24 15,50-24-15,49-25-1,-49-25 1,24-74 0,1-50-1,-1-25 1,-24 26 0,-25 98-1,-75 100 1,-74 123-1,49 51 1,26-76 0,98-48-1,51-100 17,-1-50-17,25-99 1,-25 0-1,-74 100 1,0 49 0,-75 99-1,25 25 1,1-25 0,48-74-1,26-25 1,-25-25-16,49-49 15,1-25 1,-51 74 0,-24 25-1,0 74 17,-24 50-17,-1-25 1,25-49-16</inkml:trace>
  <inkml:trace contextRef="#ctx0" brushRef="#br0" timeOffset="15400.97">28379 4589 0,'0'0'0,"25"0"47,-25-24-47,25 24 47,0 0-32,-1 0-15,1-25 16,0 25-1,74-25 1,25-25 0,-74 26-1,-50-1 1,-99 74 0,-25 26-1,49 49 1,50-25-1,75-25 1,99-24 0,24-50-1,-98 0 1</inkml:trace>
  <inkml:trace contextRef="#ctx0" brushRef="#br0" timeOffset="16668.59">30587 4540 0,'0'-25'32,"-25"25"-17,-49 74 1,-1 1 0,75-1-1,100-49 1,48-25-1,-48-50 1,-76-49 0,-24 0-1,-74 0 1,24 74 15,1 25-15,49 25-16,49 74 15,125-25 1,74-49 0,-49-50-1,-75-24 1,-100-50 0,1-1-1,-50 1 1,1 124-1,-26 74 1,-24 100 0,24 49-1,25-124-15,-49 149 32,-1-75-32</inkml:trace>
  <inkml:trace contextRef="#ctx0" brushRef="#br0" timeOffset="16834.65">30984 5284 0,'0'0'0,"25"-25"0,0 0 16,-1 25 0,100-49-1,100 49 1,-100-25-16</inkml:trace>
  <inkml:trace contextRef="#ctx0" brushRef="#br0" timeOffset="17567.59">8732 6896 0,'0'0'0,"-99"100"16,24-1-1,1 174 1,0 0 0,49-100-1,25-123-15</inkml:trace>
  <inkml:trace contextRef="#ctx0" brushRef="#br0" timeOffset="17751.89">8633 6996 0,'0'0'0,"25"-50"0,-25 0 15,24-24 1,51 0-1,24-1 1,25 1 0,-74 74-16</inkml:trace>
  <inkml:trace contextRef="#ctx0" brushRef="#br0" timeOffset="17883.84">8558 7269 0,'0'0'15,"-24"74"-15,24-24 0,49 24 16,100-99 0,99-49-1</inkml:trace>
  <inkml:trace contextRef="#ctx0" brushRef="#br0" timeOffset="18101.34">11089 7020 0,'0'0'0,"99"25"15,-99 25 1,-25 24 0,0 1-16,-49 173 15,-1 25 1,26-50-1,49-173 1</inkml:trace>
  <inkml:trace contextRef="#ctx0" brushRef="#br0" timeOffset="18284.88">10865 7368 0,'0'0'0,"0"-99"16,25-50-1,25 74 1,124-24 0,24 25-1,-24 24 1,-125 50-16</inkml:trace>
  <inkml:trace contextRef="#ctx0" brushRef="#br0" timeOffset="18434.66">11138 7318 0,'-49'75'16,"98"-150"-16,-173 249 16,124-125-1,75-49 1,98-49 15,-49 24-31</inkml:trace>
  <inkml:trace contextRef="#ctx0" brushRef="#br0" timeOffset="19084.62">11907 7343 0,'0'0'0,"-99"50"15,-75-1 1,26 26 0,73-1-1,125-74 1,-1-25-1,75-49 1,0-25 0,-49-1-1,-75 125 17,0 25-17,0 49 1,50 25-1,49-50 1,25-74 0,0-49-1,-50-75 1,1-99 0,-75 24-1,0 75 1,0 174-1,-50 123 1,50 51 0,25-51-1,49-123 1,50-75 15,0-99-15,-24-124-1,-26-25 1,-49 75 0,0 173-1,-50 124 1,-25 149 0,25-124-16,-24 124 15,74-99 1,-1-124-1</inkml:trace>
  <inkml:trace contextRef="#ctx0" brushRef="#br0" timeOffset="19301.41">13619 7120 0,'0'0'0,"50"-25"0,-50 0 31,-75 75-15,26 49-1,49 25 1,49 0 0,1-74-1,-25-1 1,-75 1 0,0-25-16</inkml:trace>
  <inkml:trace contextRef="#ctx0" brushRef="#br0" timeOffset="20001.15">15678 7120 0,'0'0'15,"25"-25"-15,-50 50 47,25 24-47,-25 1 16,25 0-1,-25 74 1,1-25 0,24-74-16</inkml:trace>
  <inkml:trace contextRef="#ctx0" brushRef="#br0" timeOffset="20117.66">15678 6996 0,'0'0'0,"0"-25"16,0-25-16,25 25 16</inkml:trace>
  <inkml:trace contextRef="#ctx0" brushRef="#br0" timeOffset="20434.36">15976 7219 0,'0'0'0,"0"25"0,24 24 16,-24 26-1,0-1 1,-24-24 0,-1-25-1,25-50 1,49-74-1,76-50 1,23 74 0,-24 75-1,-49 25 17,-26 74-17,1-24-15</inkml:trace>
  <inkml:trace contextRef="#ctx0" brushRef="#br0" timeOffset="20684.98">18382 6772 0,'0'0'0,"74"-49"15,-74 74 1,0-1 0,-49 200-1,24-26 17,-49 1-17,49-125-15</inkml:trace>
  <inkml:trace contextRef="#ctx0" brushRef="#br0" timeOffset="21318.43">18184 7269 0,'0'0'0,"24"-124"16,1 99-1,50-50 1,49-24-1,-25 49-15,50-49 16,-50 0 0,-74 99-1,-25 50 17,-50 74-17,-24 24 1,24 26-1,25-50 1,25-99 0,25-50-1,49-49 1,1 24-16,49-74 16,-74 74-1,-26 75 1,-24 75-1,0 24 17,50-75-32,49-24 15,25-75 1,0-49 15,-25-99-15,-99 148-1,-24 50 1,-1 25-16,-74 74 16,-1 25-1,76 0 1,24-49 0,74-51-1,0-24-15</inkml:trace>
  <inkml:trace contextRef="#ctx0" brushRef="#br0" timeOffset="22151.33">21830 6748 0,'0'0'0,"0"-25"0,0 0 15,-25 25 1,-74 0 0,-124 149-1,124 0 1,123 24-1,100-98 1,75-50 0,-75-50-1,-50-25 1,-49-24 15,0 24-31,0 25 16,49-24-1,25 49 1,-49 49 0,-50 51-1,-25-1 1,-49-50 0,99-98 15,74-75-16,0-25 1,25 50 0,-49 49-1,-75 25 1</inkml:trace>
  <inkml:trace contextRef="#ctx0" brushRef="#br0" timeOffset="22285.39">22574 7020 0,'0'25'16,"0"-50"-16,0 75 0,0 0 16,-24-1-1,-1 26 1,25-50 0</inkml:trace>
  <inkml:trace contextRef="#ctx0" brushRef="#br0" timeOffset="22485.51">22996 6847 0,'25'-75'15,"-50"150"-15,75-199 0,-50 99 16,0 50 0,-25 24-1,-25 75 1,25 25-1,-24 0 1,24-74-16</inkml:trace>
  <inkml:trace contextRef="#ctx0" brushRef="#br0" timeOffset="22752.36">22798 7219 0,'24'-50'15,"-48"100"-15,73-174 16,50 74-1,25 1 1,75 24 15,-149 0-15,-50 50 0,-25 49-1,-25 1 1,25 24-1,25-49 1,100-26 0,-51 1-1</inkml:trace>
  <inkml:trace contextRef="#ctx0" brushRef="#br0" timeOffset="23369.1">23839 7095 0,'25'-25'16,"-50"50"-16,75-75 15,-100 50 17,-24 50-32,24 0 31,50 49-15,50-25-1,74-49 1,50-25-1,-1-74 1,-148-1 0,-99 75-1,-25 0 1,24 0 0,75 25-1,124-25 1,25-25-1,-50-24 1,-49 49 0,-50-25-1,25 99 17,24 25-17,75-49 1,75-25-1,-100-75 1,-25-24 0,-49-125-1,0-74 1,0 50 0,0 174-1,-50 98 1,-25 125-1,1 49 1,24-99 0</inkml:trace>
  <inkml:trace contextRef="#ctx0" brushRef="#br0" timeOffset="23736.51">26147 6872 0,'0'0'0,"-25"-25"0,25 0 16,25 0 0,-1 0-16,51 75 15,-50 0 1,24 74-1,-24-75-15,-50 26 16,0-26-16,-49 26 16,24-50 15,50-50-15,75-74-1,49-26 1,49-23-1,-49 98 1,-49 50 0</inkml:trace>
  <inkml:trace contextRef="#ctx0" brushRef="#br0" timeOffset="24353.4">26717 7020 0,'-25'25'16,"50"-50"-16,-50 75 15,50-75 1,0 0-1,-25-24 1,50 24 15,-26 25-15,51 0 0,74-25-1,-1 0 1,-98-24-16,0 24 15,-26 0 1,-48 25 0,-26 25-1,0 124 1,26 0 0,24 0-1,-25 24 1,0 1-1,-74-75 1,24-49 0,1-75-1,74-74 17,74-75-17,125-49 1,49 49-1,25 0 1,-149 150 0,-99-1-1,-1 50 1,-24 49 0,0 25-1,-24-24 1,-1-26-16,0 26 15,25-50 1</inkml:trace>
  <inkml:trace contextRef="#ctx0" brushRef="#br0" timeOffset="24702.4">28032 7095 0,'0'0'0,"49"-75"16,-24 75-1,-25-24 1,-25 73 31,1-24-47,-26 50 16,50-1-1,25-24 1,0-26-16,24-24 15,26 0 1,-1-99 15,-24-25-15,-50 0 0,-25 74-1,50 26 16</inkml:trace>
  <inkml:trace contextRef="#ctx0" brushRef="#br0" timeOffset="25053.81">28602 7070 0,'50'25'16,"-100"-50"-16,150 75 0,-100-25 16,0-1-1,0 1 1,-25 0-1,50-25 17,24-25-17,1-24-15,74-26 32,-25 25-17,-74 50 1,-25 50-16,25 49 15,24 25 1,51-24 0,24-51-1,0-49 1,-50-25 0,-24-74-1</inkml:trace>
  <inkml:trace contextRef="#ctx0" brushRef="#br0" timeOffset="27852.47">30736 7517 0,'0'0'0,"25"24"16,-50 1 15,-25 0-31,-49 74 16,0 25-1,0 0 1</inkml:trace>
  <inkml:trace contextRef="#ctx0" brushRef="#br0" timeOffset="29051.76">8658 9650 0,'0'0'0,"74"-50"31,-49 26-15,-25-1-16,25 0 15,-25-25 1,-50 26 0,-24-1-1,-50 99 1,74-24-16,-74 148 15,50 26 1,98-100 0,76-100-1,48-98 17,-24-75-17,-24 0 1,-51 75-1,-49 49 1,0 124 0,-25 100-1,25 74 1,25-199 0,0-74-1</inkml:trace>
  <inkml:trace contextRef="#ctx0" brushRef="#br0" timeOffset="29301.57">9327 9675 0,'0'0'0,"25"-50"31,0 1-15,-50 49-1,-24 74 1,-26 50-1,50 75 1,75-100 0,74-50-1,0-49 1,0-24 0,-49-26-1</inkml:trace>
  <inkml:trace contextRef="#ctx0" brushRef="#br0" timeOffset="29651.74">10047 9576 0,'0'-25'32,"0"0"-1,-25 50-15,0 0-16,-24 24 15,-26 75 1,50-74-16,1 24 15,24 1 1,148-26 0,1-73-1,-50-1 1</inkml:trace>
  <inkml:trace contextRef="#ctx0" brushRef="#br0" timeOffset="30084.85">10568 9799 0,'0'0'15,"49"0"1,1-50 0,49 1-1,25-51 1,-49 26 0,-51 0-1,-73 49 1,-26 99-1,26 25 1,24 25 0,75-24 15,74-100-15,49-75-1,26-49 1,-50-25-1,-50 50 1,-99 74 0,-50 100-1,-123 272 1,49-24 0,0-26-1,49-73 1,50-200-1</inkml:trace>
  <inkml:trace contextRef="#ctx0" brushRef="#br0" timeOffset="30518.54">11287 10022 0,'0'0'16,"75"-124"-1,-51 50 1,1 74-1,50 0 1,-51 74 0,26 1-1,24-26 1,75-49 0,50-74-1,-1-75 1,-24-25-1,-75-49 1,-74 49 0,-25 125 15,-75 74-15,-24 198-1,50 0 1,24 0-1,25-49 1,49-75 0,1-74-1,0-50-15</inkml:trace>
  <inkml:trace contextRef="#ctx0" brushRef="#br0" timeOffset="30685.73">12453 9650 0,'0'0'16,"-74"25"-1,98-50 1,26 0 0,49 0-1,100-49 1</inkml:trace>
  <inkml:trace contextRef="#ctx0" brushRef="#br0" timeOffset="31952.22">14686 9476 0,'0'0'0,"0"-49"0,25-26 15,-1 51 1,-48 48 0,-51 125-1,-24 74 17,24 1-17,26-75 1,74-100-16</inkml:trace>
  <inkml:trace contextRef="#ctx0" brushRef="#br0" timeOffset="32135.28">15231 9352 0,'0'0'0,"50"-49"0,-25 24 15,-50 25 1,-49 99-1,-1 75 1,1 24 0,49 1-1</inkml:trace>
  <inkml:trace contextRef="#ctx0" brushRef="#br0" timeOffset="32569.44">14686 9948 0,'0'0'0,"-25"-75"31,25 51-31,74-26 16,75 25 0,74 25-1,-49 0 1,-25 50-1,-99 24 1,-50-24 0,-25 24-1,-25 50 17,-24 0-17,74-74-15,0 49 16,74-49-1,50-50 1,-25-25 0,-49-50-1,-124 1 1,-75 0 0,0 24-1,99 50-15</inkml:trace>
  <inkml:trace contextRef="#ctx0" brushRef="#br0" timeOffset="33001.93">17166 9526 0,'0'0'0,"25"-74"16,-50 74 0,1 24-1,-125 125 1,99 0-1,75-50 1,74-74 0,25-50-1,-25-24 17,-74-75-17,-99 24 1,-75 26-1,0 49 1,124 25 0</inkml:trace>
  <inkml:trace contextRef="#ctx0" brushRef="#br0" timeOffset="33202.05">17911 9303 0,'0'0'0,"49"-25"15,-49 0-15,-49 25 16,-75 50 0,0 49-1,74 50 17,50 49-17,-25-49 1,0-99-16</inkml:trace>
  <inkml:trace contextRef="#ctx0" brushRef="#br0" timeOffset="33652.33">17464 9873 0,'0'-49'15,"0"98"-15,0-173 16,50 50 0,74-1-1,25 26 1,-1-26-1,-24 26 1,-49 24 0,-75 0-1,0 75 17,-25-25-32,-25 99 15,1 24 1,-1-48-1,25-26 1,75-123 15,49-51-15,1 1 0,-51 74-1,-24 25 1,0 25-1,-25 74 1,0-49-16,0 24 16,74-74 15,-49 0-31</inkml:trace>
  <inkml:trace contextRef="#ctx0" brushRef="#br0" timeOffset="34202.62">18580 9774 0,'0'0'0,"25"-25"15,0 0 1,25-24 0,-1-1-1,-24 50 1,0-25 0,-25 1 15,0-1 16,-25 25 0,0 25-32,0-25-15,1 49 16,-26-24-1,25 49 1,0 51 0,25-101-1,50-24-15,24 0 16,50-24 0,-24-26-1,-1-49 1,-25 24-1,-24 50 1,0 1 0,-26 48-1,1 51 17,-25-50-17,0-1 1,25-24-16</inkml:trace>
  <inkml:trace contextRef="#ctx0" brushRef="#br0" timeOffset="34669.29">19374 9600 0,'0'0'0,"25"0"0,-25-24 16,50-26-1,-50 75 32,-25 24-47,0 26 16,25-26-1,0-24 17,25-25-32,24-49 15,26-1 1,-50 0-1,-1 50 1,-24 25 0,-24 25-1,24-1 1,24 1 0,1-50-1,25 0 1,74-50-1,-50-49 1,-49 50-16,0-26 16,-25 50-1,0 1 17,25 48-17</inkml:trace>
  <inkml:trace contextRef="#ctx0" brushRef="#br0" timeOffset="35069.57">20044 9526 0,'50'0'31,"-50"50"-15,0-26 0,0 51-1,-25-26 1,25-24-1,25-25 1,24-25 0,75-49-1,-24 0 17,-26-1-17,-24 75 1,-1 25-1,-49 25 1,25 49 0,-25-25-1,0-24-15,-25-25 16,-49 0 0,24-25-1,50-50 1</inkml:trace>
  <inkml:trace contextRef="#ctx0" brushRef="#br0" timeOffset="35752.26">20912 9600 0,'0'0'15,"-25"25"1,25 0-16,0 0 16,25 0-1,50-1 1,-26-48-16,26-1 15,-50-25 1,-25 25 15,0 1-15,-50 24 0,0 49-1,1 26 1,49-1-1,49-24 1,51-50 0,-26 0-16</inkml:trace>
  <inkml:trace contextRef="#ctx0" brushRef="#br0" timeOffset="35902.16">21731 9824 0,'0'0'0,"25"0"16,0 0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04:40.7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3423 2357 0,'25'0'15,"0"0"16,-25 49-15,-99 125 0,-25 99-1,24-25 1,76-99 0,123-100-1,149-98 1,0-50-1</inkml:trace>
  <inkml:trace contextRef="#ctx0" brushRef="#br0" timeOffset="200.09">3597 2406 0,'0'0'0,"-25"-24"16,0 24-16,1-25 15,24-25 17,74 25-32,0-24 15,125-26 1,-50 1 0</inkml:trace>
  <inkml:trace contextRef="#ctx0" brushRef="#br0" timeOffset="349.87">3299 2729 0,'0'0'0,"-49"74"0,-1 1 31,50-51-15,149-73-1,124-50 1</inkml:trace>
  <inkml:trace contextRef="#ctx0" brushRef="#br0" timeOffset="567.67">4366 2431 0,'0'0'0,"25"0"16,0 0 0,-100 99-1,-74 75 1,-24 24-1,49 1 1,24-50 15,76-100-15</inkml:trace>
  <inkml:trace contextRef="#ctx0" brushRef="#br0" timeOffset="734.94">3771 3250 0,'0'0'0,"24"-75"15,1-73 1,0-51-1,0 100 1,0 74 0,49 50-1,1 49 1,49 25 0,-25 26-1,-25-76 1</inkml:trace>
  <inkml:trace contextRef="#ctx0" brushRef="#br0" timeOffset="1100.46">4837 2828 0,'25'-74'0,"-50"148"16,50-198-16,0 99 16,-50 25-1,-74 75 1,-149 198-1,124-100 1,74-123 0,25-50-1,125-124 1,48-100 0,51-48-1,-1 24 1,-74 148-1,-99 100 1,-25 124 0,-149 273 15,25-149-15,25-99-1,74-124-15</inkml:trace>
  <inkml:trace contextRef="#ctx0" brushRef="#br0" timeOffset="1652.62">4614 3101 0,'-25'-50'16,"50"100"-16,-50-174 15,50 74 1,25 1-16,-1 24 16,175-124-1,-51 75 1,-98 24-1,49 50 1,-100 124 0,-24 0 15,-24 25-15,-26-99-1,50-26 1,0-48-1,50-76 1,-1 26-16,1-1 16,0 1-16,24 0 15,-49 98 1,-25 26 0,0 49-16,-50 75 15,1-50 1,98-174 15,100-99 0,-75 50-31,1 0 16,74-50 0,-75 100-1,-49 123 1,-50 0-16,-49 125 15,24-25 1,50-125 0</inkml:trace>
  <inkml:trace contextRef="#ctx0" brushRef="#br0" timeOffset="2053.46">6326 2630 0,'49'-75'0,"-98"150"0,198-249 16,-149 199 15,0 24-15,-75 125-1,26-25-15,-26 0 16,-49 124 0,25-100-1,74-74 1,50-148-1,25-125 1,24-99 0,50-49-1,0 49 1,-25 99 0,-24 125-1,-51 49 1,1 99 15,-50 25-31,-123 149 31,73-149-15,1-25-16</inkml:trace>
  <inkml:trace contextRef="#ctx0" brushRef="#br0" timeOffset="2301.65">6847 2431 0,'0'0'0,"49"-49"16,1 24-16,-50 50 31,-25-1-15,0 125-1,-49 50 1,49-100-16,0 75 31,25-100-15,100-74-1,-51-25-15</inkml:trace>
  <inkml:trace contextRef="#ctx0" brushRef="#br0" timeOffset="2533.46">7343 2555 0,'0'0'0,"49"-49"0,-24 24 15,-25 0 17,-49 75-32,24-1 15,0 26-15,-49 123 16,49-49 0,50-50-1,49-74 1,25-50-1,1-49 1,-51 24 0</inkml:trace>
  <inkml:trace contextRef="#ctx0" brushRef="#br0" timeOffset="2668.11">7517 2456 0,'0'-25'16,"0"50"-16,-25-50 15,25-49 1,25 74-16,-1-25 16,125-25-1</inkml:trace>
  <inkml:trace contextRef="#ctx0" brushRef="#br0" timeOffset="2833.9">7343 2580 0,'0'0'0,"-75"50"16,26-26-16,49 51 16,49-50 15,100-50-15,-74 0-16</inkml:trace>
  <inkml:trace contextRef="#ctx0" brushRef="#br0" timeOffset="3101.22">8186 2654 0,'0'0'15,"0"25"17,0 0-32,0 0 15,25 24 1,0-24-1,25-25 1,-26-25 0,1-24 15,-25 24-31,-49-25 16,24 26-1,0 24-15</inkml:trace>
  <inkml:trace contextRef="#ctx0" brushRef="#br0" timeOffset="3351.18">8236 3299 0,'0'0'0,"25"0"16,0 0-1,24-24-15,50-1 16,-24-50 0,-75 26 15,-50-1-15,-99 50-1,50 0-15</inkml:trace>
  <inkml:trace contextRef="#ctx0" brushRef="#br0" timeOffset="3916.14">2729 3870 0,'0'-25'31,"25"50"1,24 0-32,50 0 15,274-25 1,271 0 0,225 0-1,49 0 1,-149 0-1,-224 0 1,-222 24 0,-174-48 15,-124 24-15,-1 0-1,-24 24 48,-24-24-63,-1 25 15</inkml:trace>
  <inkml:trace contextRef="#ctx0" brushRef="#br0" timeOffset="10033.91">9724 2481 0,'0'0'0,"25"-25"0,-25 0 16,0 0-1,0 1 1,-49 48 15,-1 26-15,-25 49-16,-123 149 16,74 0-1,149-124 1,148-99-1,76-74 1,-51-51 0,-74-24 15,-149 75-15,-74 49-1,-50 49 1,124-49-1,100-25 1,98-49 0,1 0-1,-50 74 1,-74 49 0,-25 75-1,-25 0 1,-50 25-1,25-25 1,0-74 0</inkml:trace>
  <inkml:trace contextRef="#ctx0" brushRef="#br0" timeOffset="10217.85">10766 2828 0,'0'0'0,"25"-25"0,0 25 32,-50 25-17,-25 74 1,1 25 0,24-74-16</inkml:trace>
  <inkml:trace contextRef="#ctx0" brushRef="#br0" timeOffset="10371.54">10890 2580 0,'0'0'0,"25"-124"16,-25 99-1,-25-24 1</inkml:trace>
  <inkml:trace contextRef="#ctx0" brushRef="#br0" timeOffset="10618.14">11064 2506 0,'25'148'31,"-25"-73"-31,-25 74 16,0-25-1,0-75 1,50-24 0,50-74 15,-1-76-15,50-48-1,-50 24 1,-49 75-16</inkml:trace>
  <inkml:trace contextRef="#ctx0" brushRef="#br0" timeOffset="10883.97">11461 2803 0,'25'25'0,"-50"-50"0,99 50 16,25-99-1,-24-1 1,-50-49-1,-25 50 1,-75 74 0,-24 99 15,0 50-15,74 0-1,75-75 1,-1-49-16,100-25 15,-75-50-15</inkml:trace>
  <inkml:trace contextRef="#ctx0" brushRef="#br0" timeOffset="11217.62">12205 2654 0,'50'0'16,"-100"0"-16,124 25 15,-98 0 1,24 74-1,-50 25 1,25-24 0,50-125 15,0-25-15,99-99-1,25 25 1,-75 75-1,-24 49 1,-25 74 0,-50 100-1,0-50 1,0-50 0</inkml:trace>
  <inkml:trace contextRef="#ctx0" brushRef="#br0" timeOffset="11851.41">14760 2481 0,'0'0'0,"25"-99"31,-25 123 0,0 26-15,-25 24-1,-49 174 1,-26 25 0,26-49-1,49-76-15</inkml:trace>
  <inkml:trace contextRef="#ctx0" brushRef="#br0" timeOffset="12388.48">14537 3027 0,'0'-25'15,"0"50"-15,0-75 16,0 25-16,49-25 15,1 26 1,124-26 0,-25 25-1,-75 75 1,-74 24 0,-25 50-1,0-24 1,25-76-1,50-24 1,49-49 0,-24-26-1,-1-49 1,-74 174 15,25 24-15,25 1-1,49-50 1,25-50 0,-50-25 15,-49-74-15,-25-25-1,0 100-15,0-1 16,-25 25-16,50 25 31</inkml:trace>
  <inkml:trace contextRef="#ctx0" brushRef="#br0" timeOffset="12651.78">16025 2853 0,'50'0'0,"-100"0"0,125 25 15,-125-1 1,-24 76-1,24-26 1,75-24 15,99-25-15,25-75 0,-25-24-1,-99-51 1,-50 1-1,-149 0 1,125 124-16</inkml:trace>
  <inkml:trace contextRef="#ctx0" brushRef="#br0" timeOffset="13217.38">17985 2729 0,'0'0'0,"74"-25"32,-49 0-32,0 75 15,0-1 1,25 100 0,-50 0-1,-25-50 1,0-74-1,0-50 1,50-49 0,49-75-1,26-25 1,-26 50 0,0 100-1</inkml:trace>
  <inkml:trace contextRef="#ctx0" brushRef="#br0" timeOffset="13533.94">18680 2952 0,'0'0'0,"0"-50"16,0 1 0,-50 24-1,-49 25 1,0 99-1,49 25 1,50-74 0,74-50-1,26-25 1,-76-24-16,51-26 16,-26 75-1,-24 0 1,-25 50-1,-25 24 1,25-24 0</inkml:trace>
  <inkml:trace contextRef="#ctx0" brushRef="#br0" timeOffset="13851.55">19027 2902 0,'0'0'0,"50"-24"32,-26 24-32,-48 49 15,-1 51 1,-25-26 0,25-24-1,75-100 16,0 25-31,98-99 16,-24 25 0,-74 74 15,-25 75-15,-50 49-1,0-49-15,25-26 0</inkml:trace>
  <inkml:trace contextRef="#ctx0" brushRef="#br0" timeOffset="14183.95">19945 2853 0,'0'0'0,"74"-99"16,-74 74 0,-74 25-1,-25 74 1,-1 50-1,76-24 1,24-51 15,124-49-15,-25-49 0,-25-100-1,1-75 1,-1-24-1,-49 99 1,-25 125 0,-50 73-1,1 75 1</inkml:trace>
  <inkml:trace contextRef="#ctx0" brushRef="#br0" timeOffset="14468.36">20416 2704 0,'0'0'0,"-49"50"31,-26-26-31,25 26 16,-49 49 0,74 1-1,50-51 1,74-49-1,50-25 1,-74-49 0,-50-50-1,-25-25 1,-50 99 0</inkml:trace>
  <inkml:trace contextRef="#ctx0" brushRef="#br0" timeOffset="14968.75">20739 2754 0,'0'0'0,"49"0"16,26 24 0,-51 1-1,-24 50 1,-49-1-1,-1-24 1,50-25-16,-25-25 16,50-25-1,50-50 1,24 1 0,-50 49-1,-24 25 1,-50 74-1,-24 1 1,24-1 15,75-74 1,49-74-17,-25 24-15,50-49 16,-74 74-1,0 25 1,-50 75 0,0-1-1,0 1 1,-25-51 0</inkml:trace>
  <inkml:trace contextRef="#ctx0" brushRef="#br0" timeOffset="15767.79">23666 2481 0,'0'0'0,"49"-124"32,-49 74-17,0 25-15,0-24 16,0-1 0,-24 100 15,-26-1-31,-24 75 15,74 25 1,24-50 0,26 1-1,-25-51 1,-50 1 0,-74-50-1,-25 0 1,0-50-1,74 25 1</inkml:trace>
  <inkml:trace contextRef="#ctx0" brushRef="#br0" timeOffset="16405.48">24162 2555 0,'25'0'15,"-50"0"-15,50-49 16,-50 49 0,-25 0-16,1 24 15,-75 76 1,74-1 0,25-25-1,75-74 1,24-25 15,-24-24-31,24-26 16,-24-24-1,-25 50 1,0 49 0,-25 74-1,-25 50 1,25-25-1,0-74 1,25-25 0,49-50-1,75-123 1,-75 98 0,-74 125 15,0 24-16,-25-24 1,25-25 15,25-50-15,50-49 0,-26-1-1,-49 50-15,25 25 16,-25 25-1,25 50 1,25-1 0</inkml:trace>
  <inkml:trace contextRef="#ctx0" brushRef="#br0" timeOffset="16602.73">25204 2506 0,'49'-75'0,"-98"150"0,148-274 16,-99 174-1,0 50 1,0 25 0,-74 99-1,-26 99 1,1 25 0,-25-75-1,75-124-15</inkml:trace>
  <inkml:trace contextRef="#ctx0" brushRef="#br0" timeOffset="16834.07">25229 2555 0,'49'-49'16,"-24"24"-16,0-25 31,0 75-16,-25 25 1,0-1 0,-75 150-1,26-125 1,-1-24 0</inkml:trace>
  <inkml:trace contextRef="#ctx0" brushRef="#br0" timeOffset="17021.16">25898 2059 0,'25'-50'0,"-50"100"0,75-100 32,-50 75-32,-50 0 15,26 25-15,-51 123 16,1 26 15,49-125-31,25 50 16</inkml:trace>
  <inkml:trace contextRef="#ctx0" brushRef="#br0" timeOffset="17502.93">25923 2679 0,'25'0'16,"0"-25"0,24 25-16,1-24 15,74-51 1,-74 50-16,-1-74 16,-49 74-1,-74 100 32,-25 49-47,49 0 31,50-50-15,50-49 0,24-25-1,25-74 1,-24-1-16,-1 26 15,50-51 1,-25 76 0,-74 24-16,0 74 15,-25 25 1,-74 25 0,-1-49-1,-24-51 1,74-24-1</inkml:trace>
  <inkml:trace contextRef="#ctx0" brushRef="#br0" timeOffset="18234.62">29049 2654 0,'0'-24'31,"-50"48"-31,1 26 16,-26 0 0,-49 123-1,149-123 1,74-25-1,50-50 1,-50-25 0,-49-74-1,-50 50 1,0 49 0,0 75-1,25 49 1,124-25-1,173 1 17,-148-100-17,-75-50 1,-25-98 0,-49-1-1,-25 75 1,0 74-1,0 75 1,-49 74 0,-1 74-1,0-74-15,-24 149 16,-25-25 0,24-124-1,26-25-15</inkml:trace>
  <inkml:trace contextRef="#ctx0" brushRef="#br0" timeOffset="18401.11">29644 3647 0,'0'0'0,"25"-25"0,0 0 15,0 0 1,74 25-1,25-25-15,124 1 16,-124 24 0</inkml:trace>
  <inkml:trace contextRef="#ctx0" brushRef="#br0" timeOffset="19751.49">4242 4837 0,'0'0'0,"25"-24"0,-25-26 16,0 25-16,0 0 16,0 1-1,-50 24 16,1 24-31,-100 76 16,25 48 15,74 1-15,50-49 0,124-26-1,0-49 1,-49 24-1,-75-24-15,-25 74 16,-74 25 0,-1-49-1,-24-50 1,25-50 0,49-25-1,50-99 1,25 75-1</inkml:trace>
  <inkml:trace contextRef="#ctx0" brushRef="#br0" timeOffset="20005.09">4564 5135 0,'0'0'0,"50"0"31,-50 25-15,-25 0-1,-24 74 1,-1 25 0,0 0-1,26-74 1,-1-50 15</inkml:trace>
  <inkml:trace contextRef="#ctx0" brushRef="#br0" timeOffset="20417.8">4788 5160 0,'0'0'0,"0"-25"32,25 0-32,-1-24 15,26 24 1,0-25 0,-1 50-1,-24 25 1,-25 0-16,-25 74 15,25-24 17,0-51-17,50 1 1,-25 50 0,-25-1-1,-50 50 1,-49-25-1,0-49 1,24-25 0,26-75-1</inkml:trace>
  <inkml:trace contextRef="#ctx0" brushRef="#br0" timeOffset="20752.08">5532 5383 0,'0'0'0,"25"25"15,0-25 1,-1-25 0,26-24-1,0-26 1,-50 1-1,-25 24 1,0 50-16,-49 75 16,-1 49-1,50 0 1,25-25 0,100-50-1,48-49 1,-24-49-1</inkml:trace>
  <inkml:trace contextRef="#ctx0" brushRef="#br0" timeOffset="20951.7">5160 4763 0,'-25'-25'0,"50"50"0,-75-50 16,50 0 0,-25 25 15</inkml:trace>
  <inkml:trace contextRef="#ctx0" brushRef="#br0" timeOffset="21756.66">8459 4986 0,'0'-25'0,"0"50"0,0-74 47,0 73-47,0 1 16,0 25-16,-25 74 15,25 0 1,-24-25 15,24-74-15,-25-75 0,50 1-1,-25-1 1,24-24-16,1-25 15,25-1-15,74-49 16,49 75 15,-148 74-31,50 74 16,-75 75 0,0 25-1,-50-25 16,25-100-31,0 1 16</inkml:trace>
  <inkml:trace contextRef="#ctx0" brushRef="#br0" timeOffset="21969.85">9352 5482 0,'0'0'0,"25"50"32,-50-25-32,0 24 15,1 51 1,24-26-16,-25-24 16,25-1-1</inkml:trace>
  <inkml:trace contextRef="#ctx0" brushRef="#br0" timeOffset="22202.85">10096 5259 0,'0'0'16,"25"0"-1,0-25-15,0 1 16,24 24-16,1 0 16,74 0-1,-49 0-15,-26 0 16,1 0-16</inkml:trace>
  <inkml:trace contextRef="#ctx0" brushRef="#br0" timeOffset="22352.86">10196 5482 0,'-25'50'16,"50"-100"-16,-100 125 15,75-50 1,75-25 0,-26 0-16,125-50 15,-100 50 1</inkml:trace>
  <inkml:trace contextRef="#ctx0" brushRef="#br0" timeOffset="22584.96">11114 4961 0,'0'0'0,"0"-24"15,0 48 16,0 1-31,-25 25 16,25 24 0,-50 100-1,25-100-15,0 26 16,-24 24 0,24-100-16</inkml:trace>
  <inkml:trace contextRef="#ctx0" brushRef="#br0" timeOffset="22853.8">11287 5110 0,'25'-24'16,"-50"48"-16,75-73 0,-25 49 16,-25-25-1,24 25-15,-24 25 16,25 0-16,-74 173 31,24-124-15,-25 75-1,50-124 17,149-75-17,-25 1 1</inkml:trace>
  <inkml:trace contextRef="#ctx0" brushRef="#br0" timeOffset="23737.36">14586 5433 0,'0'0'15,"0"-25"-15,-24 25 16,-1 0 0,-74 25-1,-1 24 1,51 1-16,-1 0 16,25-1-16,25 1 15,75-25 1,74-50-1,-1-50 1,-73 51 0,-75 24 15,-50 99-15,-24 0-1,24-49 1</inkml:trace>
  <inkml:trace contextRef="#ctx0" brushRef="#br0" timeOffset="24036.43">15058 5507 0,'0'0'0,"49"-25"0,1 25 15,-100 75 32,26-50-47,-26 74 16,25-74-1,50 0 1,49-75 0,50-25-1,-24-24 1,-75 74-1,-25 50 1,24 50 15</inkml:trace>
  <inkml:trace contextRef="#ctx0" brushRef="#br0" timeOffset="24418.77">16149 5532 0,'0'0'0,"50"-74"0,0-1 16,-26 1 0,-73 49-1,-75 75 1,0 49 0,49 25-1,75-50-15,0 26 16,75-76-1,49-24 17,-25-24-17,0-51 1,-24-123 0,-26-75-1,1 49 1,-50 125-1,-25 149 17,25-1-32</inkml:trace>
  <inkml:trace contextRef="#ctx0" brushRef="#br0" timeOffset="25202.1">19225 5110 0,'0'0'0,"25"-24"16,-25 73 15,0-24-31,0 25 16,-49 98-1,-1-24 1,25-49 0,0-50-1,25-1 1,0-48-1,25-1 1,0-50 0,25-49-1,49-49 1,0 74 0,-49 74-1,24 25 1,-49 74-1,0 75 1,-50 25 0,-50-26-1,-24-23 1,25-76 0</inkml:trace>
  <inkml:trace contextRef="#ctx0" brushRef="#br0" timeOffset="25418.51">19920 5830 0,'0'0'0,"-25"74"32,0-24-17,1-25-15,-26-1 16,25 26-1,75-25 1,74-25 0,74-50-1</inkml:trace>
  <inkml:trace contextRef="#ctx0" brushRef="#br0" timeOffset="25635.9">20887 5532 0,'75'-25'32,"-26"25"-32,1-25 15,0 25 1,74-24-1,-75 24-15,-24-25 0</inkml:trace>
  <inkml:trace contextRef="#ctx0" brushRef="#br0" timeOffset="25795.88">20838 5780 0,'0'0'0,"49"0"47,26 0-47,24 0 15,25-25-15</inkml:trace>
  <inkml:trace contextRef="#ctx0" brushRef="#br0" timeOffset="28018.14">23070 5160 0,'0'-25'16,"0"0"62,0 1 453,0-1-468,0 50 234,-24-1-282,-1 26-15,25 24 16,-25 1-16,-25 24 16,-24 50-1,0-25 1,49-74-1</inkml:trace>
  <inkml:trace contextRef="#ctx0" brushRef="#br0" timeOffset="28385.99">23368 5234 0,'0'0'0,"0"-24"0,0-1 16,0 0-1,-25 75 1,-49 49 0,0 50-1,74-100-15,24 50 16,100-49-1,25-50 17,0-50-17,-75 1 1,-49-75 0,-50 0-1,-49 0 1,0 99-1,-26 0 1</inkml:trace>
  <inkml:trace contextRef="#ctx0" brushRef="#br0" timeOffset="28620.02">24286 5731 0,'0'0'0,"25"24"31,0 1-31,-50 0 16,25 25 0,-99 123-1,49-123 1,-24 24-16,-1 75 15</inkml:trace>
  <inkml:trace contextRef="#ctx0" brushRef="#br0" timeOffset="31386.06">27139 5086 0,'0'0'0,"0"-50"16,0 25-16,0 0 16,0 0-16,-50 1 15,1 24 1,-51 49-1,1 100 17,25 25-17,-1 24 1,26-49 0,-1-25-1,0-25 1,-24-24-1,49-50-15</inkml:trace>
  <inkml:trace contextRef="#ctx0" brushRef="#br0" timeOffset="31702.14">26494 5606 0,'0'0'0,"49"-24"0,1-76 16,0 26-1,24 24 17,50 26-17,-25 48 1,1 76 0,-76 48-1,-24-23 1,0-101-16,-24 1 15,24 0 1,-25 0 0,50-100-1,49-24 1,0-25 0</inkml:trace>
  <inkml:trace contextRef="#ctx0" brushRef="#br0" timeOffset="32002.75">27561 5408 0,'0'0'0,"-25"25"31,-25 0-15,0-1-16,-24 51 15,74-26 1,50 1-1,24-25 1,1-25 0,-26-25-1,-49-49 1,-25-26 0,1 1-1,24 74 1</inkml:trace>
  <inkml:trace contextRef="#ctx0" brushRef="#br0" timeOffset="32452.16">27957 5532 0,'0'0'16,"50"25"-16,-25 0 15,-25 24 1,-25 1-1,0-25 1,0-25 0,75-50 15,0 25-31,-1-24 16,1-1-16,24 0 15,-49 26 1,0 48-1,-25 51 17,-50-26-17,50-24 1,50-25 0,49-49-1,50-26 1,0 1-1,-100 49 1,-24 25 0,-25 25-16,0 99 15,-49 0 1,24 25 0</inkml:trace>
  <inkml:trace contextRef="#ctx0" brushRef="#br0" timeOffset="32752.18">30116 5185 0,'0'0'0,"0"-25"31,0 50-31,-25 24 16,-25 75 0,-24 50-1,-1 0 1,26-75-1</inkml:trace>
  <inkml:trace contextRef="#ctx0" brushRef="#br0" timeOffset="33302.64">29917 5656 0,'0'0'0,"25"-74"31,-25 49-31,25 0 16,24 0 0,75 0-1,-24 25 1,-76-24 0,1 48-1,-74 26 1,-1 0-1,50-26-15,0 26 32,50-50-17,24 0 1,1-25 0,-1-24-1,-49-1 1,-25 100 15,25-1-15,-1-24-1,51 0 1,-26 0 0,-24-50-16,25 0 15,-25-49 1,-1-1-1,-24 50 17,25 25-17,0 0-15</inkml:trace>
  <inkml:trace contextRef="#ctx0" brushRef="#br0" timeOffset="33569.47">31158 5507 0,'24'0'16,"-48"0"-16,73 0 15,-74-25 1,-24 25 0,-1 25-16,25 25 15,1 24 1,73 1 0,26-50-1,-1-25 1,-49-25-1,-25-50 17,-25-49-17,-74 0 1,0 75-16</inkml:trace>
  <inkml:trace contextRef="#ctx0" brushRef="#br0" timeOffset="34354.65">3820 7665 0,'-25'-24'15,"25"48"32,-24 26-47,-1 25 16,0 24 0,0 50-1,25-100-15</inkml:trace>
  <inkml:trace contextRef="#ctx0" brushRef="#br0" timeOffset="34486.3">3944 7393 0,'0'0'0,"25"-75"16,0 1-16,25 49 15</inkml:trace>
  <inkml:trace contextRef="#ctx0" brushRef="#br0" timeOffset="34752.66">4019 7790 0,'0'0'0,"0"49"16,-25 1-1,25-25 1,0-50-16,50-74 15,-1-50 1,50 49 0,-24 76-1,-50 73 1,-25 50 0,0 50 15,0-99-31,0 0 0,49-26 15</inkml:trace>
  <inkml:trace contextRef="#ctx0" brushRef="#br0" timeOffset="35085.58">5011 7665 0,'0'0'0,"50"-24"16,-26 24-1,-148 49 16,0 26-15,25 24 0,99-74-16,0 0 15,50-1 1,74-73 0,74-75 15,-123 0-16,-51-25 1,-24-25 0,-24 75-1,-1 49 1,0 75 0,25 25-16</inkml:trace>
  <inkml:trace contextRef="#ctx0" brushRef="#br0" timeOffset="35736.93">5309 7591 0,'49'0'0,"-98"0"16,123 0-16,-24 0 0,-1-25 15,100-99 17,-124 50-17,-25 49-15,-50 75 31,1 74-15,49 0 0,74-75-1,75-49 1,74-74 0,-49-25-1,-50-100 1,-99 125-1,-25 99 17,-25 123-17,-25 76 1,-24 98 0,-25-24-1,-1-100 1,76-148-1,48-124 17,1-1-32,50-148 15,-26 74 1,26-99 0,-1 49-1,50 75 1,-49 100-1,-26 48 1,-24 76 0,-25 73-1,-50-24 1,-24-74 0,74-51-1,0-73 1</inkml:trace>
  <inkml:trace contextRef="#ctx0" brushRef="#br0" timeOffset="36604">6698 7616 0,'25'0'16,"-50"0"-16,74-25 16,1-25-1,25-24 1,-1-25-1,-74 24 1,-25 75 0,-24 25-1,-26 124 1,75-75 0,-25 26-1,50-76 1,25 1-1,49-99-15,0-25 32,0-25-17,1 49 1,-76 75 0,1 99-1,-50 25 1,-24-24-1,49-51 1,74-148 15,50-75-15,-99 150 0,0 48-1,-25 51 1,25 24-1,0-49 17,49-50-17,100-75 1,-75 26-16,-25-1 16,50-74-1,-99 124 16,-50 0-31,-124 74 16,50 50 0,50-24-1,24-1 1,50-74 0,49-75 15,0-24-16,1-50 1,-50-75 0,-25-99-1,0 274 1,-25-1 0,0 74-1,0 26-15</inkml:trace>
  <inkml:trace contextRef="#ctx0" brushRef="#br0" timeOffset="37254.58">8037 7417 0,'0'0'0,"75"0"15,-26 25 1,-24-25 31,-50 50-32,1-1 1,24-24 0,-25 0-16,74 0 15,26-50 1,24-49 0,-24-1-1,-26 26 1,-24 49 15,-50 74-15,50-49-16,-25 24 15,25-24-15,49-25 32,-24 0-17,-1-25-15,1 1 16,-25-26-16,74-148 31,-49 49-15,-1 49-1,-24 51 1,0 24 0,-50 50 46,0 24-46,1 26-16,-1 24 15,0-24-15,0 24 16,0 0-16,0 75 16,50-25-1,25-100 16,24-49-31</inkml:trace>
  <inkml:trace contextRef="#ctx0" brushRef="#br0" timeOffset="37438.72">9079 7343 0,'0'0'0,"-49"-25"0,24 25 16,0-25-1,50 1 17,25 24-32,74 0 15,0-25 1</inkml:trace>
  <inkml:trace contextRef="#ctx0" brushRef="#br0" timeOffset="38786.47">11709 7417 0,'0'0'0,"0"-24"0,25 24 15,-25 24 1,0 1 0,-25 25-16,0 24 15,25 25-15,-50 26 16,50-76-1,-24-74 1,73-74 0,50-50-1,50 0 1,-25 50 0,-99 124-1,-25 74 1,-49 75 15,24-25-15,50-100-16</inkml:trace>
  <inkml:trace contextRef="#ctx0" brushRef="#br0" timeOffset="39203.26">12255 7641 0,'0'0'0,"49"-124"15,-49 49 1,-25 100-1,1 25 1,-51 74 0,50 0-1,25-99-15,50-1 32,49-48-17,-49-26-15,99-124 16,-75 50 15,1 75-15,-26 24-1,-24 99 1,-25 75 0,-74 0-1,49-50 1,0-74-1,25-75 1,50-49 0,24-75-1,50 26 1,-50 123 0</inkml:trace>
  <inkml:trace contextRef="#ctx0" brushRef="#br0" timeOffset="40086.72">12999 7517 0,'0'24'16,"0"-48"-16,0 123 16,-25-25-1,0 1 1,0-50 0,1-25-1,73-75 1,75-49-1,50 0 1,-100 124 0,-74 25-1,-49 99 1,-26-25 0,50-49-1,50-25 1,50-125 15,49-24-15,0 25-1,-50 99 1,-74 99 0,-25 50-1,25 0 1,100-124-1,48-75 1,26-99 0,-50-24-1,-49 49 1,-100 124 0,-99 74-1,0 50 1,99-50-1,50-49 17,74-50-17,-49 1-15,74-76 16,-50 1 0,-74 50-1,0 73 1,-25 76-1,0 24 1,25-50-16,50 1 31,124-75-15,-1-100 0,-123 26-1,24-25-15,1-25 16,-26-25-16,1 0 15,-25 25 1,0 0 0,-50 124-1,-50 124 1,1 25 0,24 49-1</inkml:trace>
  <inkml:trace contextRef="#ctx0" brushRef="#br0" timeOffset="40669.12">16447 7616 0,'0'0'0,"0"-25"15,0 0 1,25 25-1,-25 124 1,-25-24-16,-49 123 16,-1 0-1,1-49 1,49-100 0,25-173 15,50-75-16,24-99 17,50-49-17,0 74 1,-25 198 0,-74 125-1,-50 297 1,-49-124-1,-25-99 1,49-75 0</inkml:trace>
  <inkml:trace contextRef="#ctx0" brushRef="#br0" timeOffset="41369.47">17117 7641 0,'0'0'0,"25"-25"0,-50 50 32,-25-1-32,1 26 15,-26 74 1,75-49 0,99-51-1,25-48 1,-24-51-1,-51-49 1,-49 25 0,-74 24-1,49 75 1,50 50 0,74 0-1,100-26 1,24-73 15,-124 49-31,0-50 16,-74 50-1,-50 99 17,-49 100-17,-1 49 1,-24 0-1,25-49 1,49-100 0,25-124-1,0-49 1,25-100 0,0 25-16,49-198 15,50 49 1,0 149-1,-50 100 17,1 49-17,-75 124 1,-25 74 0,-99 1-1,50-51 1,74-123-1</inkml:trace>
  <inkml:trace contextRef="#ctx0" brushRef="#br0" timeOffset="42387.24">18332 7715 0,'0'0'0,"100"-149"16,-76 124 0,-48 75-1,-51 49 1,26 25 15,49-74-15,74-25-1,25-50 1,-24-74 0,-26-25-1,-24 24 1,-25 125-1,-25 99 1,25 0 0,50-24-1,-1-100 1,75 0 0,50-124-1,-99 49 1,24-272-1,-25 99 17,-74 173-17,-49 199 1,-1 0 0,25-24-1,0 73 1,50-49-1,50-49 1,73-125 0,-73-49-1,-50 0 1,-75 99 0,-49 74-1,24 75 1,51-75-16,48 1 31,51-50-15,49-50-1,-50-74 1,1-50 0,-51 49-1,1 76 1,-50 73-1,1 100 1,-1 0 0,25-25-1,99-99 1,-24-25-16,73-25 16,1-99-1,-50-124 1,1-25 15,-26 75-15,-49 148-1,-25 75 1,-75 124 0,-24 99-1,0 0 1,25-50-1,49-148-15</inkml:trace>
  <inkml:trace contextRef="#ctx0" brushRef="#br0" timeOffset="43104.53">19945 8038 0,'49'-75'15,"51"-98"1,-274 421-16,199-248 0,223-397 16,-124 322-1,-50 50 1,1 50 15,-75 74-15,-50 50-1,-24 0 1,49-99 0,75-50-1,24-25-15,100-49 16,-26-100-1,-73 50 1,-75 99 0,-99 75-1,-1 49 1,51 0 0,49-24-1,74-51 1,25-48 15,-24-1-15,-1-50-1,-24 26-15,-25 24 16,-1 25 0,1 124-1,0-50 1,25-24-1,74-50 1,25-25 0,-50-99-1,-74 50 1,24-50 0,-24 74-1,0 100 1,-25 49 15,25 25-15,-25-25-1,0-24 1,-50-26 0,-49-24-1,0 0-15</inkml:trace>
  <inkml:trace contextRef="#ctx0" brushRef="#br0" timeOffset="44219.9">23939 7790 0,'0'0'0,"25"-25"31,-50 50-15,0-1-16,-25 26 15,1 49 1,73-49 0,150-50-1,25-99 1,-150 49-16,50-99 31,-74 75-15,-25 49-1,-25 99 1,1 50 0,73-24-1,50-51 1,26-74-1,-26-24 1,-50-75 0,-24-25-1,-25 25 1,0 99-16,-25 0 16,1 50-1</inkml:trace>
  <inkml:trace contextRef="#ctx0" brushRef="#br0" timeOffset="44436.26">25080 7616 0,'0'0'0,"25"-25"0,24 25 31,-24 0-15,-50 25-1,-24 99 1,24-25-16,-50 25 16,75-25-1,0-74 1</inkml:trace>
  <inkml:trace contextRef="#ctx0" brushRef="#br0" timeOffset="44619.84">25551 7665 0,'0'0'0,"50"-99"16,-1 0-1,-98 173 17,-26 50-17,51-49-15,-26 74 16,25-75-16</inkml:trace>
  <inkml:trace contextRef="#ctx0" brushRef="#br0" timeOffset="44952.93">25452 7938 0,'0'0'0,"50"-74"16,49 0-1,50 24 1,24-25 15,-49 51-15,-99 98-1,-99 50 1,-1 0 0,75-49-1,75-51 1,49-24-1,25-74 1,-50 24 0,-74 26-1,-1-26 1</inkml:trace>
  <inkml:trace contextRef="#ctx0" brushRef="#br0" timeOffset="45102.91">25824 7120 0,'0'0'0,"-50"-174"32,26 124-32,24-24 15</inkml:trace>
  <inkml:trace contextRef="#ctx0" brushRef="#br0" timeOffset="45720.11">27858 7393 0,'0'0'0,"25"-100"32,-50 100-32,-49 0 15,-1 50 1,-98 74 0,73 149-1,200-149 1,49-50-1,-50-24 1,-74 0 0,-100-26-1,-98 26 1,-26-50 0,100 25-1</inkml:trace>
  <inkml:trace contextRef="#ctx0" brushRef="#br0" timeOffset="45937.03">28057 8162 0,'0'0'0,"49"74"31,-24-49-31,-75 74 15,-49 25 1,0 25 0,25-25-1,49-74-15</inkml:trace>
  <inkml:trace contextRef="#ctx0" brushRef="#br0" timeOffset="46369.31">28875 7740 0,'25'0'47,"-25"-25"-47,50 25 15,-1 0-15,26 0 16,-1 0 0,50 0-1,-74 0 1</inkml:trace>
  <inkml:trace contextRef="#ctx0" brushRef="#br0" timeOffset="46503.77">28975 8062 0,'0'0'0,"0"25"0,24-25 31,76 0-15,48-49-1</inkml:trace>
  <inkml:trace contextRef="#ctx0" brushRef="#br0" timeOffset="46820.24">30091 7541 0,'0'0'0,"25"-24"15,24-1 1,1 25 0,-1 74-1,-24 75 1,-99 25 0,-25-25-1,-1-75 1,76-74-1,48 25 17,76-50-17,-26 25-15,75-50 16,-99 26-16</inkml:trace>
  <inkml:trace contextRef="#ctx0" brushRef="#br0" timeOffset="46973.49">30686 7988 0,'0'0'16,"0"25"-16,0 0 47,25-25-32</inkml:trace>
  <inkml:trace contextRef="#ctx0" brushRef="#br0" timeOffset="47337.23">31257 7566 0,'0'0'0,"25"-25"0,-1 1 16,1-1-16,0 25 15,25-25 1,-26 75 0,-24-1-1,-24 50 1,-1-74-16,25 25 16,25 24-1,-1 1 1,-73 24 15,-75 25-15,0-25-1,25-49 1,74-50 15</inkml:trace>
  <inkml:trace contextRef="#ctx0" brushRef="#br0" timeOffset="48269.98">5209 9849 0,'0'0'0,"0"-50"0,0 25 15,0-74 1,-99 49 0,-74 75-1,-51 74 1,26 50-1,74-25 1,124-74 0,99-125-1,-25 26-15,75-100 16,-74 99 0,-50 100-1,-1 124 1,-48 49 15,48-50-31</inkml:trace>
  <inkml:trace contextRef="#ctx0" brushRef="#br0" timeOffset="48587.07">5234 9873 0,'0'0'0,"50"-49"15,-1 24-15,-24 50 16,-74 124 0,-1 49-1,0-49 1,50-124 0,50-100-1,49-98 1,25-26-1,-24 75 17,-51 99-17,-49 125 1,-25 48 0,25-73-16,0-26 0</inkml:trace>
  <inkml:trace contextRef="#ctx0" brushRef="#br0" timeOffset="48936.27">6400 9551 0,'0'0'0,"0"-25"16,-25 50 0,1-25-16,-51 99 15,1 25 1,24 75 15,50-51-15,75-73-1,-26-75-15,50-50 16,1-49 0,-51-75-1,-24-49 1,-25 0-1,-25 99 1,-24 124 0,24 124-1,25 25 1</inkml:trace>
  <inkml:trace contextRef="#ctx0" brushRef="#br0" timeOffset="49287.03">8856 9427 0,'0'0'0,"25"-75"31,-50 75-16,-25 50-15,1 24 16,-75 100 0,74-25-1,174-75 1,25-49 0,-74-25-1,-51 50 1,-73 24 15,-51 50-15,-24-25-16</inkml:trace>
  <inkml:trace contextRef="#ctx0" brushRef="#br0" timeOffset="49487.55">9030 10146 0,'0'0'0,"74"50"16,-74 24 0,-25 25-1,-24 1 1,98-100 15,26-25-15,98-99-16</inkml:trace>
  <inkml:trace contextRef="#ctx0" brushRef="#br0" timeOffset="49687.27">10072 9824 0,'24'0'47,"1"0"-47,50-25 0,-1 0 16,1 0-1,-26 0-15,1 25 16</inkml:trace>
  <inkml:trace contextRef="#ctx0" brushRef="#br0" timeOffset="49837.3">10121 10097 0,'-25'49'16,"50"-98"-16,-99 123 0,49-49 15,50-25 1,24-25 0,100-49-1</inkml:trace>
  <inkml:trace contextRef="#ctx0" brushRef="#br0" timeOffset="50370.46">11758 9551 0,'0'-25'0,"0"50"15,25-50-15,-25 0 32,0 50-17,0 74 1,0-24-16,-49 24 16,24 0-16,-74 75 15,49-125 1,25 1-16</inkml:trace>
  <inkml:trace contextRef="#ctx0" brushRef="#br0" timeOffset="50519.86">12255 9898 0,'0'0'0,"24"0"15,-73 0 16</inkml:trace>
  <inkml:trace contextRef="#ctx0" brushRef="#br0" timeOffset="50756.47">12800 9501 0,'0'0'16,"-24"0"-1,-1 50 1,25-1-16,0 1 0,0 24 16,74 51-1,25-26 1,-49 0 0,-50-25-1,-99-24 16,49-50-31,-99-25 16</inkml:trace>
  <inkml:trace contextRef="#ctx0" brushRef="#br0" timeOffset="50904.6">12800 9402 0,'0'0'0,"149"-99"16,0 24-1,0 1 1,0 24 0</inkml:trace>
  <inkml:trace contextRef="#ctx0" brushRef="#br0" timeOffset="51069.32">13545 9898 0,'-25'50'16,"50"-100"-16,-75 125 0,25-51 15,0-24 1</inkml:trace>
  <inkml:trace contextRef="#ctx0" brushRef="#br0" timeOffset="51637.1">15876 9799 0,'0'0'0,"25"-50"16,-25 25-1,0 1 1,0 98 0,-49 100-1,-26 74 1,-24-25-1,74-148-15</inkml:trace>
  <inkml:trace contextRef="#ctx0" brushRef="#br0" timeOffset="51937.21">15678 9700 0,'0'-25'16,"25"0"-16,0 0 15,-1 25 1,76-49 0,48 24-1,-48 0 1</inkml:trace>
  <inkml:trace contextRef="#ctx0" brushRef="#br0" timeOffset="52470.77">15901 10469 0,'0'0'0,"0"25"0,25-25 16,25 0 0,49-50-1,99-25 1,1-49-1,-100 25 1,-74 50 0,-50 49-1,-25 24-15,-49 100 16,25 0 0,74 1-1,99-51 1,50-49 15,-25-25-15,-25-50-1,-24-49 1,-1-75 0,25 25-1,50 100 1,-25 49-1,-74 25-15,24 99 16,-74-25 0,-74 25-1,-26-74 1,-24-26 0,75-48-1</inkml:trace>
  <inkml:trace contextRef="#ctx0" brushRef="#br0" timeOffset="52720.5">18084 9849 0,'0'0'0,"100"-100"31,-76 100-31,-24 25 15,-24 74 1,-1 100 0,0-1-1,50-49 1,24-25 0,26-99-1</inkml:trace>
  <inkml:trace contextRef="#ctx0" brushRef="#br0" timeOffset="52887.08">18233 10221 0,'0'0'0,"-74"-50"16,49 50-1,50-50 1,74 1-1,124-1 1</inkml:trace>
  <inkml:trace contextRef="#ctx0" brushRef="#br0" timeOffset="54404.48">20639 10097 0,'0'0'0,"0"-100"15,-49 100 1,-1-24-16,-99 73 31,0 50-15,75 1-1,74-51 1,124-74 0,50-49-1,-25-50 1,-75 25-1,-74 74 1,25 75 0,-50 98-1,25-48-15,50 24 16,49-75 0,0-49-1,25-74 16,-49-50-15,-51-75 0,1-74-1,0 75 1,0 124 0,-25 98-1,-50 150 1,-24 223-1,74-199 1,-25-74 0</inkml:trace>
  <inkml:trace contextRef="#ctx0" brushRef="#br0" timeOffset="54574.07">21011 9948 0,'0'0'16,"25"-50"0,0 50-1,74-25 1,75 25 0</inkml:trace>
  <inkml:trace contextRef="#ctx0" brushRef="#br0" timeOffset="55505.47">23467 10320 0,'0'-25'31,"-24"25"-15,-1 0-16,-25 0 15,-49 74 1,25 1-16,-26 49 16,75-74-1,25 24 1,174-24-1,-25-75 1,-25-25 0,-74-24-1,-26-50 1,-48-25 0,-51 25 15,26 74-16,24 50-15</inkml:trace>
  <inkml:trace contextRef="#ctx0" brushRef="#br0" timeOffset="55654.93">23765 10642 0,'0'25'16,"0"-50"-16,25 75 0,-50-25 0,25 0 15,0-1 1</inkml:trace>
  <inkml:trace contextRef="#ctx0" brushRef="#br0" timeOffset="55987.7">24336 10345 0,'0'0'16,"0"-25"-16,-25 25 0,25-25 15,-75 25 1,26 74 0,24 51-1,0-26 1,75-50-1,-25-49-15,24 0 16,-24 25-16,25-50 16,-1 1-1,-49-51 1,-25-99 15,1 75-15,-1 74-16</inkml:trace>
  <inkml:trace contextRef="#ctx0" brushRef="#br0" timeOffset="56571.85">25030 10196 0,'25'-25'0,"-50"50"0,100-100 15,-75 51 17,0-1 46,-25 50-16,25-1-46,-50 1 0,25 25-16,-24-1 15,-1 75 1,75-74-1,25-25 1,49 0 0,0-50-1,-25 50 1,-24 24 0,-25 1-1,-75 24 16,-24-24-15,-1-25-16,26 0 16,-26-25-16,26 0 15,-50 0 1,49 0-16</inkml:trace>
  <inkml:trace contextRef="#ctx0" brushRef="#br0" timeOffset="56754.32">25154 10121 0,'0'-24'0,"0"48"0,25-73 15,-25 24-15,25 0 16,24 0 15,1 25-31,74-24 16,-49 24-16,-26 0 15</inkml:trace>
  <inkml:trace contextRef="#ctx0" brushRef="#br0" timeOffset="57404.38">27436 9873 0,'0'-24'0,"0"48"0,25-73 15,-25 24 1,-25 75 0,1 24-16,-51 25 15,-74 248 1,100-173-1,123-75 1,75-74 0</inkml:trace>
  <inkml:trace contextRef="#ctx0" brushRef="#br0" timeOffset="57720.77">27685 10469 0,'24'0'16,"26"-25"0,-25 25-16,24-25 15,1-25-15,24 26 16,-24-51 0,-25 1-1,-25 49 1,-75 50-1,-24 74 1,50 25 0,49-25-1,49-49 1,75-25 0,-25-25-1</inkml:trace>
  <inkml:trace contextRef="#ctx0" brushRef="#br0" timeOffset="57987.97">28230 10394 0,'25'-49'16,"-50"98"-16,50-123 15,-25 49 1,0 50 0,25 49-1,-25 1 1,0-50-1,50-1 1,-26-24 0,26-74-1,0-75 1,-1 0 0,-24 50-1,0 124 1</inkml:trace>
  <inkml:trace contextRef="#ctx0" brushRef="#br0" timeOffset="58387.76">28602 10419 0,'0'0'0,"75"50"16,-1-50 0,50-50-1,-49-49 1,-50-25-1,-25 49 1,-75 75 0,25 100-1,50-26-15,0 50 16,125-25 0,48-74-1,1-25 16,-50-74-15,-50-100 0,-24-99-1,-50 50 1,0 148 0,-25 125-1,0 99 1,25 173-1,25-247 1</inkml:trace>
  <inkml:trace contextRef="#ctx0" brushRef="#br0" timeOffset="58988.16">30959 10394 0,'0'0'0,"-25"-124"32,0 75-32,1 24 15,-1 25 1,0 0-16,-49 49 16,24 75-1,50-24 1,50-26-1,24-74 1,-24-25 0,-50-74-1,-25-25 1,-25 25 0,25 74-1,25 75 16,25 24-15,174 50 0,-26-99-1,-49-50 1,-74-25 0,-25-98-1,-25-51 1,0 100-1,0 74 1,-50 100 0,1 98-1,24 75 1,0 0 0,-49 100-1,-50-199 1</inkml:trace>
  <inkml:trace contextRef="#ctx0" brushRef="#br0" timeOffset="59154.31">30860 11163 0,'0'0'0,"25"-49"15,-1 24 1,26 0-16,0 0 15,99 0 1,24 1 0</inkml:trace>
  <inkml:trace contextRef="#ctx0" brushRef="#br0" timeOffset="60557.52">3994 12428 0,'0'0'0,"25"-49"0,0-1 16,-1 1-1,1-75 1,0 74 0,-25 25-1,-99 75 1,49 24-16,-99 125 15,75-26 1,99-49 0,123-74-1,26-25 1,-75 0 0,-74 24-1,-74 1 16,-75-1-15,-1-24 0,26-25-1,74-25-15,50-74 16</inkml:trace>
  <inkml:trace contextRef="#ctx0" brushRef="#br0" timeOffset="60723.92">4589 12453 0,'0'0'0,"25"0"16,0 0-16,-25 75 15,-50-1 17,25-24-32,1 49 15,24-74 1</inkml:trace>
  <inkml:trace contextRef="#ctx0" brushRef="#br0" timeOffset="60850.89">4763 12404 0,'0'-25'16,"0"50"-16,0-75 15</inkml:trace>
  <inkml:trace contextRef="#ctx0" brushRef="#br0" timeOffset="61205.88">5085 12304 0,'25'0'15,"-50"0"-15,50 25 16,-74 0-16,-26 49 16,1 26 15,74-26-16,74-49 1,1 25 0,-26-1-1,-49 100 1,-99 25 0,-25 24-1,0-24 1,74-125-16,1-24 15,-26 0 1,50-124 0,100-249-1,49 76 17,-50 148-32</inkml:trace>
  <inkml:trace contextRef="#ctx0" brushRef="#br0" timeOffset="61538.52">5358 12503 0,'25'50'15,"-50"-100"-15,50 124 0,0-49 0,-25 0 16,0 25 0,0-1-1,-25-24 1,25-75 15,25 1-31,49-125 16,26 50-1,-26 74 1,-24 50 0,-26 50-1,-24 0 1,0 24-16,-24 50 15,24-74 1,-25-25 0,50-25-16</inkml:trace>
  <inkml:trace contextRef="#ctx0" brushRef="#br0" timeOffset="61671.87">6152 12255 0,'0'0'0,"25"0"16,-25 49-1,-25 51 1,-24 24 0,24-99-1</inkml:trace>
  <inkml:trace contextRef="#ctx0" brushRef="#br0" timeOffset="62190.46">6847 12032 0,'0'0'16,"25"0"-16,-25 24 0,-50 1 15,-25 74 1,-24 100 0,-25 74-1,-25 24 1,25-73-1,50-75 1,49-100-16,124-98 31,25-75-15,-74 49 0,24-123-16,-49-1 31,-25 75-16,0 99 1,-25 1 0,75-1-1,74-25 1,0 0 0,50 1-1,-149 49 1,-1 25-1,-24-1-15,0 26 16,-49 124 0,24-100-1,0-49 1</inkml:trace>
  <inkml:trace contextRef="#ctx0" brushRef="#br0" timeOffset="63221.37">7442 12453 0,'0'-25'31,"-25"25"16,25 25-47,0 0 15,-25 0-15,-49 74 16,24-24 0,26-1-1,48-24 1,100-50 0,75-25-1,-1-25 1,-74-24 15,-74-1-15,-124 75-1,-75 25 1,99 0-16,-49 49 16,74 1-1,50-50 1,74-50-1,0-25 1,25-24 0,-74 24-1,-50 125 17,-25-1-17,0 0 16,1-49-15,73-50 0,26-74-1,24-25 1,-25 75 0,-49 49-1,0 49 1,0 26-1,24-26 1,51-24 0,24-75-1,24-24 1,-73-25 0,-50 49-16,-25 25 15,-25 25 16,-25 50-15,-24 49 0,49 0-1,25-24 1,50-75 0,49-50-1,-50 1 1,-24-1-1,50-49 1,-75 198 15,0-49-15,0 24 0,0-49-1</inkml:trace>
  <inkml:trace contextRef="#ctx0" brushRef="#br0" timeOffset="63521.76">6499 11808 0,'-49'0'0,"98"0"16,-148-24-16,74 24 0,1-25 31,-1 25-15,0 0 15,0 0-31</inkml:trace>
  <inkml:trace contextRef="#ctx0" brushRef="#br0" timeOffset="65204.09">10692 12751 0,'25'0'0,"-50"25"47,25 0-47,-50 24 16,1 26-16,-75 24 15,24 25 1,51-99 0</inkml:trace>
  <inkml:trace contextRef="#ctx0" brushRef="#br0" timeOffset="65654.84">12081 12131 0,'0'0'0,"25"-50"16,-25 25 0,-25 25-1,25-24 1,0 48 0,-74 76-1,-1 73 1,1 26-1,49-75 1,0-75-16</inkml:trace>
  <inkml:trace contextRef="#ctx0" brushRef="#br0" timeOffset="66271.17">11833 12453 0,'0'0'0,"0"-49"31,25-1-15,74 0-1,50-24 1,-25 0 0,-25 24-1,-99 75 16,-25 24-31,0 26 16,-49 74 0,0 0-1,24-75 1,50-49 0,50-100-1,49-49 16,0 50-15,-49 49 0,-50 50-1,0 74 1,0 25 0,74-74-1,25-50 1,25-50-1,-49-49 1,-26-50 0,-24 99-16,-50-24 15,-24 99 1,-1 99 0,25 50-1,25-26 16,100-48-15,-26-51-16</inkml:trace>
  <inkml:trace contextRef="#ctx0" brushRef="#br0" timeOffset="67321.09">14661 12255 0,'0'-25'16,"-25"0"0,0 25-1,0-25 17,1 25-1,24-24-16,0-1 1,0 50 15,0-1-31,0 51 16,-25 98 0,-50 26-1,1-25 16,49-125-31,25-24 16,50-75 15,74-49-15,0-25 0,-50 99-1,-49 50 1,-50 25-1,25 24 1,0 1 0,25-75-1,50-25 1,24-25 0,-74 1-16,24-26 15,-49 100 32,0 49-31,0 1-1,50-50 1,49-25 0,-25-50-1,1-49 1,-25 24-1,-26 26 1,1 49 0,-25 25-16,-25 99 15,1 49 1,-1 26 0,-50 49 15,-49-25-16,-25-99 1,50-74 0,-25-50-1,25-75 1,74 26-16</inkml:trace>
  <inkml:trace contextRef="#ctx0" brushRef="#br0" timeOffset="69754.5">15876 12751 0,'-24'0'16,"24"-25"62,0 75-47,-25-25-15,0 49-16,0 0 15,-24 1 1,24 24-16,-74 100 16,24-26-1,26-74 16</inkml:trace>
  <inkml:trace contextRef="#ctx0" brushRef="#br0" timeOffset="70055.06">15827 12801 0,'0'0'0,"25"-75"15,24 1 1,-24 24 0,74 25-1,1 1 1,-1 73 0,-74-24-16,-1 74 15,-48 0 16,-76 1-15,-24-51 0,25-49-1,74 0 1</inkml:trace>
  <inkml:trace contextRef="#ctx0" brushRef="#br0" timeOffset="70488.27">16621 12701 0,'0'0'0,"24"-49"31,-48 49-15,-1 25 0,-25 24-1,25 1-15,1 49 16,73-25-1,50-49 1,26-50 0,-76-49-1,-49 0 1,-25-26 0,-24 26-1,24 49 1</inkml:trace>
  <inkml:trace contextRef="#ctx0" brushRef="#br0" timeOffset="70688.53">17266 12453 0,'0'0'0,"24"-25"0,1 1 15,0-1 1,-75 25-1,-49 99 1,25 75 0,49-1-1,0-24 1</inkml:trace>
  <inkml:trace contextRef="#ctx0" brushRef="#br0" timeOffset="71105.39">16993 12949 0,'25'-124'16,"-25"25"0,74 50-1,50-26 1,25 1 0,-50-1-1,-49 50 1,-50 25-1,-50 125 1,-24 73 0,-1-74-1,50-50 1,50-98 0,74-51-1,1-24 16,-1 49-15,-49 50 0,-50 50-1,-25 49 1,0 25 0,25-49-1,25-75-15</inkml:trace>
  <inkml:trace contextRef="#ctx0" brushRef="#br0" timeOffset="71522.12">17960 12825 0,'0'0'16,"25"-49"-16,49 24 16,-24-25 15,-25 50-16,0-24 1,-75 98 0,0 25-1,50-49 1,50-25 0,25-50-1,-1 0-15,50-49 16,0-26-1,0 76 1,-50 24 0,-49 49-1,-25 75 1,-49-25 0,-1-49 15,25-50-16,50-74 1,74-26-16</inkml:trace>
  <inkml:trace contextRef="#ctx0" brushRef="#br0" timeOffset="71660.44">19077 12677 0,'49'0'16,"-49"49"-1,-173-74-15,321 100 16,-172-174-16,48 272 15,-48-123 1,24-25 15</inkml:trace>
  <inkml:trace contextRef="#ctx0" brushRef="#br0" timeOffset="71921.42">19622 12751 0,'0'0'0,"0"-25"0,0 50 47,-25-25-47,50 25 16,0 49 0,0 1-1,-25-26 1,-50 26-1,-74-26 1,0-49 0,50-25-16</inkml:trace>
  <inkml:trace contextRef="#ctx0" brushRef="#br0" timeOffset="72071.64">19052 12354 0,'0'0'0,"25"-25"0,-25 0 31,0 1-15</inkml:trace>
  <inkml:trace contextRef="#ctx0" brushRef="#br0" timeOffset="74055.23">8906 14934 0,'0'0'0,"0"-25"16,25 0 0,-25 1-1,-25-1-15,25 74 32,-50 75-1,-24 75-16,-50 24 1,0 0 0,49-49-1,75-149 1</inkml:trace>
  <inkml:trace contextRef="#ctx0" brushRef="#br0" timeOffset="74289.32">9179 15033 0,'0'0'16,"74"-99"-1,-74 124 1,0 0-16,-74 124 16,-1 74-1,1 0 16,24-25-15,25-73 0,1-76-16</inkml:trace>
  <inkml:trace contextRef="#ctx0" brushRef="#br0" timeOffset="74472">8583 15554 0,'0'0'0,"-25"0"0,75-25 32,24 25-17,100-24 1,0-26 0,-75 50-1</inkml:trace>
  <inkml:trace contextRef="#ctx0" brushRef="#br0" timeOffset="74755.96">9451 15753 0,'0'0'0,"0"24"15,-49 26-15,24 0 16,0 49-1,0 0 1,75-49 0,24-50-1,1-50 1,-50 1 0,-25-26 15,-75 26-16,50 24-15,-49 0 16</inkml:trace>
  <inkml:trace contextRef="#ctx0" brushRef="#br0" timeOffset="75285.53">10394 15331 0,'0'0'15,"25"-25"-15,-25 50 63,0 0-47,0 0-1,-25-1 1</inkml:trace>
  <inkml:trace contextRef="#ctx0" brushRef="#br0" timeOffset="75488.56">10369 15703 0,'0'0'0,"0"25"16,-24 24-1,-1-49 1,25 25-16,-25 0 31,0-25-31</inkml:trace>
  <inkml:trace contextRef="#ctx0" brushRef="#br0" timeOffset="76438.73">11858 15157 0,'0'0'0,"-25"0"15,0 25-15,-74 99 16,0 50 0,24-1 15,75-73-31,99-76 31,75-48-15,0-51-1,-50-24 1,-99-25 0,-100-25-1,-123-24 1,98 123 0,76 25-1,48 25 1,101-25-1,23 0 1,1 1 0,-50 24 15,-74 0-31</inkml:trace>
  <inkml:trace contextRef="#ctx0" brushRef="#br0" timeOffset="76656.39">12403 15678 0,'25'25'16,"-50"-50"-16,50 75 0,-25-1 16,-25 51-1,-74 24 1,50 0-1,24-75-15,25 1 16,-25-25 0</inkml:trace>
  <inkml:trace contextRef="#ctx0" brushRef="#br0" timeOffset="76972.35">12676 14785 0,'0'-49'16,"0"98"-16,0-123 0,25 49 16,-25 0-1,50 75 1,-50 99-1,-25-75-15,0 75 16,0-99 0,75-1-1,49-74 1,25-24 0,-74-1-1</inkml:trace>
  <inkml:trace contextRef="#ctx0" brushRef="#br0" timeOffset="77724.58">13669 15405 0,'0'0'16,"24"-24"-16,1-1 31,-25 0-31,-25 50 16,-74 74-1,-124 149 1,-100 99 0,26-24-1,24-50 1,174-174 0,49-25-1,0-24-15,26 0 16</inkml:trace>
  <inkml:trace contextRef="#ctx0" brushRef="#br0" timeOffset="78223.56">13520 16323 0,'0'0'0,"74"-49"31,-74 24-15,0 50-1,-25-1 1,-99 76-16,0 49 16,25-1 15,99-73-16,99-50 1,50-50 0,25-50-1,-50-24 1,-99-25 0,-25 74-16,-25-24 15,-124-25 1,99 99-1,50-50 1,50 1 0,74-1-1,0 0 1,-49 50 0,-51-24-1</inkml:trace>
  <inkml:trace contextRef="#ctx0" brushRef="#br0" timeOffset="78456.6">14190 16571 0,'0'25'0,"0"-50"0,0 100 16,-25-50-16,-25 49 15,1 0 1,24-24 0,74-50-1,100-50 1,25-74 0</inkml:trace>
  <inkml:trace contextRef="#ctx0" brushRef="#br0" timeOffset="78726.89">14636 15827 0,'0'0'15,"25"-25"-15,25 25 16,-26 25-1,-48 74 1,-1-24 0,0-1-16,-50 75 31,200-149-15,172-99 15</inkml:trace>
  <inkml:trace contextRef="#ctx0" brushRef="#br0" timeOffset="79489.24">15901 15381 0,'0'-25'47,"25"50"-47,25-25 16,-1 0-16,1 0 15,24 24-15,50-24 16,0 0 0,-74 25-1</inkml:trace>
  <inkml:trace contextRef="#ctx0" brushRef="#br0" timeOffset="79673.41">16000 15653 0,'0'25'16,"0"-50"-16,-24 50 0,24 0 15,49 0 1,1-25-1,99-25 1,49 25 0,-123 0-1</inkml:trace>
  <inkml:trace contextRef="#ctx0" brushRef="#br0" timeOffset="80092.89">17638 15182 0,'0'0'16,"25"0"0,-25 25-1,0 74-15,0-24 16,-25-1-16,-50 149 16,26 1 15,-1-26-16,25-74 1,0-50 0,25-49 15,0-50 0,0 1-31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07:48.5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4168 2902 0,'0'0'0,"49"-74"31,-49 49-31,0-24 0,-25-1 16,25 0-1,-49 26 16,-50 73-15,-26 100 0,1 25-1,75-50 1,98-99 0,51-100-1,49-49 1,-50 0-1,-50 74-15,-49 26 16,0 48 0,-24 100-1,-1 50 17,25-25-32,74-99 15,25-50 1</inkml:trace>
  <inkml:trace contextRef="#ctx0" brushRef="#br0" timeOffset="450.38">4639 3051 0,'0'0'16,"124"-173"-1,-50 24 1,-49 74 0,-50 75-16,-148 75 15,-1 74 1,100-50-1,98-74 1,125-75 0,25-49-1,-50 0 1,-50 74 0,-74 25-1,-24 99 16,-1 75-15,-99 223 0,49-125-1,-24-73 1,-25-50 0,0-75-1,25-74 1,74-124-1,25-99 1,124-25 0,25 74-1,-50 100-15</inkml:trace>
  <inkml:trace contextRef="#ctx0" brushRef="#br0" timeOffset="1233.67">5408 2927 0,'0'0'0,"25"-25"16,0 1-1,-125-1 1,-24 50 0,0 49-1,50 25 1,49 1-1,75-100 1,74-25 0,0-25-1,-75 1-15,26-26 16,-50 25 0,-25 100 30,0 49-30,0-24 0,24-26-1,51-49 1,-26-24 0,26-51-1,-26 1 1,1 24-1,-50 25 1,0 50 0,-25 74-1,0-24 1,25-1 0,25-74-1,74-25 16,1-24-15,24-50 0,-25-26-1,-74 101 1,-50 24 0,0 49-1,25 26 1,25-1-1,25-24 1,-50-1 0,-25 1-1,-99-25 1,74-25 0,0 0-1,26 0-15,24-50 0</inkml:trace>
  <inkml:trace contextRef="#ctx0" brushRef="#br0" timeOffset="1467.41">6574 2679 0,'74'-25'0,"-148"50"16,173-74-16,-74 24 16,-25 0-1,-25 99 1,0 50-1,0 50 1,1-25 0,48-50-1,-24-74 1,0 0 0</inkml:trace>
  <inkml:trace contextRef="#ctx0" brushRef="#br0" timeOffset="1590.17">6648 3151 0,'0'-25'0,"25"-25"31,25 25-15,74-49 0,-75 49-16</inkml:trace>
  <inkml:trace contextRef="#ctx0" brushRef="#br0" timeOffset="1766.21">5904 2580 0,'0'0'0,"-149"-74"31,124 74-31,25-25 31,25 0-31</inkml:trace>
  <inkml:trace contextRef="#ctx0" brushRef="#br0" timeOffset="2083.88">8633 2778 0,'0'0'0,"-25"-24"15,0 24-15,0 0 31,1 24-15,-26 100 0,0 25-1,1-25 1,24-49-16</inkml:trace>
  <inkml:trace contextRef="#ctx0" brushRef="#br0" timeOffset="2684.4">8261 3151 0,'0'0'0,"0"-25"0,25-25 15,24 1 1,100-51 0,99-24 15,-174 99-16,-24 1-15,0 24 16,-75 49 0,-25 100-1,-24-25 1,24-49 0,50-51 15,50-73-16,-1-1-15,1 1 16,49-51 0,-74 75 15,-25 125-15,0-51-16,0 1 15,25 74 1,74-74-1,50-26 1,0-73 0,-25-26-1,-50-73 1,-74 73 0,-49 75-1,-1 25-15,-24 25 16,-26 74-1,76 0 1,98-75 0,0-24-1</inkml:trace>
  <inkml:trace contextRef="#ctx0" brushRef="#br0" timeOffset="3286.39">11610 3002 0,'0'0'0,"0"-124"31,-25 124-15,-25-25-16,1 25 15,-224 99 1,99 25 0,75 0-1,124-49 1,99-75-1,74-75 1,-24-24 0,-50-25-1,-99 74 1,-1 50 0,-73 75-1,-26 49 16,26 0-15,98-50 0</inkml:trace>
  <inkml:trace contextRef="#ctx0" brushRef="#br0" timeOffset="3517.6">12180 2506 0,'25'-50'15,"-50"100"-15,75-125 0,-50 50 16,0 1 0,0 48-16,-99 76 15,49-26 1,-99 248 15,100-148-15,98-124-1,1-50-15</inkml:trace>
  <inkml:trace contextRef="#ctx0" brushRef="#br0" timeOffset="3734.5">12652 2530 0,'0'0'0,"49"-49"0,-49-1 15,-74 100 16,24-1-31,1 26 16,-1-1-16,0 25 16,25 199-1,50-174 17,75-99-17,-76 0-15</inkml:trace>
  <inkml:trace contextRef="#ctx0" brushRef="#br0" timeOffset="3868.41">12503 2952 0,'-25'0'0,"50"0"0,-75 0 16,50-25 0,25 0-16,0 25 15,24-24-15,51-1 16</inkml:trace>
  <inkml:trace contextRef="#ctx0" brushRef="#br0" timeOffset="4334.1">12974 2927 0,'0'0'0,"25"0"16,0-25-1,-1 1 1,26-1 0,-25 0-16,24-25 15,-98 50 17,-50 75-17,24 24 1,26 0-1,49-24 1,49-50 0,26-25-1,49-75 1,-50 26 0,-24-1-16,99-49 31,-25 49-16,-100 75 1,1 74 0,0 25-1,-25-49 1</inkml:trace>
  <inkml:trace contextRef="#ctx0" brushRef="#br0" timeOffset="4651.47">13917 2878 0,'0'0'0,"25"-25"0,-1 25 31,-24 25-15,-49-1-16,24 76 31,0-26-15,25-49-1,-25-25 1,75-50 0,49-49-1,-24 49 1,-51 50 0,1 25-1,-25 0-15,0 25 16,50 49-1,-1-74-15</inkml:trace>
  <inkml:trace contextRef="#ctx0" brushRef="#br0" timeOffset="5168.39">14438 3027 0,'0'0'16,"49"-125"0,-24 26-16,-75 74 31,-24 50-16,-25 99 1,49-24 0,50-26-1,25-74 1,124-50 0,-50-49-1,-74 74 1,-25 0-16,25 50 31,-25 50-15,24 24-1,51-74 1,24-25 0,-24-50 15,-1-74-16,50-99 1,25-75 0,-124 249-1,-1 24 1,-48 50 0,-26 99-1,-49 74 1,0 0-1,49-24 1,25-99 0</inkml:trace>
  <inkml:trace contextRef="#ctx0" brushRef="#br0" timeOffset="5734.33">15033 2952 0,'25'-50'0,"-50"100"16,75-149-16,-26 74 15,26-49 1,74 24 0,-49 50-1,-51 25 1,-24 99 0,-24-25-1,-1-24 1,74-75 15,51-75-15,-1 1-1,-74 24 1,-1 50 0,-24 25-1,0 24 1,25 26-1,50-50 1,49-25 0,-25-50-1,-50-49 1,1 0 0,-50 74-1,-25 25 1,-74 149-1,74-50 1,50-25 0,74-49-1,75-25 17,0-25-17,-100-24-15</inkml:trace>
  <inkml:trace contextRef="#ctx0" brushRef="#br0" timeOffset="7217.64">18605 2357 0,'-25'-25'0,"50"50"0,-50-75 15,25 25 1,0 75-1,0 0-15,-74 98 16,-25 51 0,24-26-1,51-98 17,-1-75-17,99-75 1,100-49-1,-50 25 1,-25 50 0,-99 98-1,0 50 1,-25 75 0,75-124-1,-25-50 1,24-50-16,51-24 15,-1-50 1,-74 74 0,-1 50 15,-48 74-15,24 26-16,74-76 15,25-24 16,-24-49-15,-1-26 0,-49 26-1,-50 148 17,25 0-32,-74 125 15,-50 73 1,-25-49-1,25-74 1,-25-124 0,50-50-1,24-149 1,100 25 0</inkml:trace>
  <inkml:trace contextRef="#ctx0" brushRef="#br0" timeOffset="7669.16">19821 2927 0,'0'0'16,"-25"25"0,0-25-1,0 50-15,25 24 16,-49 50-1,-1 25 1,25-75 0,0-49-1,25-74 17,0-75-17,75-75 1,24 1-1,0 74 1,1 49 0,-51 50-1,1 50 1,-25 74 0,-50 75-1,-25-25 1,1-99-16,24-1 15</inkml:trace>
  <inkml:trace contextRef="#ctx0" brushRef="#br0" timeOffset="7967.61">20367 2754 0,'0'-25'15,"0"50"-15,24-50 16,-73 50 0,24 24-1,-25 26 1,50 49 0,75-99-1,-1-25 1,-24 0-16,49-50 15,-25-49 1,-49-25 0,-25 49-1,-25 50 1,1 25 0</inkml:trace>
  <inkml:trace contextRef="#ctx0" brushRef="#br0" timeOffset="8184.4">21136 2580 0,'24'-50'16,"-48"100"-16,73-124 0,-49 49 0,0 0 31,-25 75-15,1 74-1,-1 24 1,0-73 0,0-1-16,0 1 15</inkml:trace>
  <inkml:trace contextRef="#ctx0" brushRef="#br0" timeOffset="8601.01">21011 2803 0,'0'0'16,"25"-49"-16,0-1 0,25 0 15,99-24 1,-50-25 0,-74 74-1,-50 75 1,0 123-1,-74-24 1,74-75-16,0 1 16,25-50 15,50-75 0,49-49-15,25 0-1,-50 74 1,-49 25 0,0 74-1,-50 25 1,0 1 0,1-75-16</inkml:trace>
  <inkml:trace contextRef="#ctx0" brushRef="#br0" timeOffset="9005.18">22004 2803 0,'0'0'0,"74"-74"31,-74 49-31,0 0 31,-25 50-15,1 49 0,-1 1-1,50-50-15,-1-1 32,76-73-17,-1-26 1,0 1-1,-25 74 1,-24 25 0,-25 49-1,-25 25 1,-25 1 0,25-75-1,0-1 16</inkml:trace>
  <inkml:trace contextRef="#ctx0" brushRef="#br0" timeOffset="9168.28">23021 2679 0,'0'0'0,"0"25"15,0 0 1,-25 0-16,25 24 15,0 26 1,0-26 0</inkml:trace>
  <inkml:trace contextRef="#ctx0" brushRef="#br0" timeOffset="9518.48">23542 2580 0,'25'25'15,"-50"-50"-15,50 75 0,-25-1 16,0 1-16,49 49 16,-24-49-1,49 74 1,-74-75 0,0-24-1,-49 0 1,-75 0-1,25 0 1</inkml:trace>
  <inkml:trace contextRef="#ctx0" brushRef="#br0" timeOffset="10821.29">25551 2332 0,'-25'-50'16,"1"25"15,-26 50-16,25 25 1,-74 124 0,-25 49-1,49-25 1,75-123-16</inkml:trace>
  <inkml:trace contextRef="#ctx0" brushRef="#br0" timeOffset="11051.17">25973 2456 0,'0'0'0,"49"-50"0,1 26 16,-50-1-16,0 50 31,-50-1-15,-24 125-1,0 50 1,-26 24 0,76-149-16,-26 1 0</inkml:trace>
  <inkml:trace contextRef="#ctx0" brushRef="#br0" timeOffset="11252.24">25502 2977 0,'0'-50'16,"0"100"-16,0-125 0,0 51 31,24 24-15,51-25 0,-1 25-1,25 0-15,100 0 16</inkml:trace>
  <inkml:trace contextRef="#ctx0" brushRef="#br0" timeOffset="11433.82">26345 3076 0,'0'0'15,"-25"25"-15,0 25 0,25-26 16,-74 100-1,24-74-15,-49 74 16,49-50 0,26 26-1</inkml:trace>
  <inkml:trace contextRef="#ctx0" brushRef="#br0" timeOffset="11766.61">26990 2704 0,'25'0'16,"-50"0"-16,50-25 16,-25 0 31,0 50-32,-25-25 1</inkml:trace>
  <inkml:trace contextRef="#ctx0" brushRef="#br0" timeOffset="11956.39">26940 3101 0,'0'0'15,"-24"25"-15,-1-25 16,0 0-16,0 0 16,25 25 15</inkml:trace>
  <inkml:trace contextRef="#ctx0" brushRef="#br0" timeOffset="12600.48">28255 2729 0,'0'0'0,"0"-25"0,0 0 16,0 0-1,-25 25 1,1 0-1,-51 75 1,-24 24 0,24 25-1,26 0 1,24-49 0,75-1-1,24-49 1,50-25-1,-25-50 1,-24-74 0,-50-74-1,-25 24 1,-50 50 0,50 99-16,-50 0 15,26 25 32,73-24-31,75 24-1,0 0 1,-49 24 0,-51 1-1</inkml:trace>
  <inkml:trace contextRef="#ctx0" brushRef="#br0" timeOffset="12834.82">28702 3151 0,'0'24'15,"-25"1"16,25 0-15,0 49 0,-25 1-1,25-1 1,-25-49-16</inkml:trace>
  <inkml:trace contextRef="#ctx0" brushRef="#br0" timeOffset="13117.78">29049 2431 0,'0'0'0,"74"-74"15,-49 49-15,0 0 31,25 25-15,-75 75 0,-25 49-1,25-50 1,25-49-16,50 0 16,24-50-1,-49 0-15</inkml:trace>
  <inkml:trace contextRef="#ctx0" brushRef="#br0" timeOffset="13417.49">29545 2754 0,'0'0'0,"25"0"15,-25-25 1,0 50 0,-50 49-1,-24 100 1,-75 49 0,-74 50-1,-1-25 1,1 0-1,74-50 1,100-148-16</inkml:trace>
  <inkml:trace contextRef="#ctx0" brushRef="#br0" timeOffset="13868.22">29471 3671 0,'-50'25'0,"100"-50"0,-26 1 16,-24-1-16,0 0 15,-24 50 17,-1 0-32,-25 24 15,-49 100 1,25 0-1,49-25 1,50-74 0,24-50-16,26 0 15,24-75 1,-74-24 0,-1-75 15,-48 1-16,24 98 1,0 50 15,49 1-15,51-1 0,-1 0-1,-50 0 1</inkml:trace>
  <inkml:trace contextRef="#ctx0" brushRef="#br0" timeOffset="14167.32">29818 4143 0,'0'25'16,"0"-1"0,0 1-1,0 50 1,-74-1 0,49 1-1,0-51 1,25 1-1,99-25 1,-24-49 0</inkml:trace>
  <inkml:trace contextRef="#ctx0" brushRef="#br0" timeOffset="14583.93">30041 3374 0,'25'-50'31,"0"50"-31,0 0 16,-1 0-1,-24 25 1,25 25 0,-25-26-1,-25 26 1,25-25 15,75 0-15,24-25-1,25-25 1,-99 25-16</inkml:trace>
  <inkml:trace contextRef="#ctx0" brushRef="#br0" timeOffset="15733.49">31232 2729 0,'0'0'0,"25"-25"31,-25 0 1,25 25 15,24 0-47,1 50 15,49-50 1,99 74-1,1-24 1,-100-25 0,-74-1-1,0-24 1,-75 50 0,25-25-1,-74 49 1,-50 1-1,0-1 1,50-24 0,74-25-16,25-1 15,-24-24 1</inkml:trace>
  <inkml:trace contextRef="#ctx0" brushRef="#br0" timeOffset="16034.5">32472 2679 0,'0'0'0,"25"-74"32,-25 49-1,0 75-31,-25 74 16,-24 49-1,-1-24 16,0 0-15,26-99-16</inkml:trace>
  <inkml:trace contextRef="#ctx0" brushRef="#br0" timeOffset="16324.69">32572 3622 0,'24'-25'31</inkml:trace>
  <inkml:trace contextRef="#ctx0" brushRef="#br0" timeOffset="29984.57">3126 8013 0,'0'0'0,"0"-25"31,0 50-31,-25 0 16,25 24-16,-25 75 16,-25 25-1,26-74 1,24-26 15</inkml:trace>
  <inkml:trace contextRef="#ctx0" brushRef="#br0" timeOffset="30134.69">3175 7814 0,'0'0'16,"0"-74"0,-25 49-1,1 25 1</inkml:trace>
  <inkml:trace contextRef="#ctx0" brushRef="#br0" timeOffset="30368.86">2803 7938 0,'0'0'0,"-49"50"31,24 0-31,0-1 16,-25 100-1,26 25 1,24-25 0,74-50-1,50-99 1</inkml:trace>
  <inkml:trace contextRef="#ctx0" brushRef="#br0" timeOffset="30568.91">3696 8112 0,'0'0'0,"50"0"31,-75 25-31,0 24 15,-49 75 1,-1 75 0,26 24-1,49-124-15</inkml:trace>
  <inkml:trace contextRef="#ctx0" brushRef="#br0" timeOffset="32768.55">5085 8038 0,'0'0'0,"25"-25"31,-50 50 16,1 24-47,-1 50 15,0-24-15,-49 99 16,74-75 15,24-99-15,100-75-1,0-74 1,-24 1 0,-51 73-1,-49 50 1,0 100 0,0 74-1,0 0 1,0-100-1,25-49-15,25-25 16,24-99 0,-24-49 15,-25 24-15,-1 74-1,1 100 16,-25 74-31</inkml:trace>
  <inkml:trace contextRef="#ctx0" brushRef="#br0" timeOffset="33036.51">5854 8310 0,'25'0'15,"-50"0"-15,75 0 0,0 0 16,-1-49-1,1-1 1,-25-24 0,-50-1-1,-25 51 1,-49 73 15,0 50-15,74 50-1,149-124 1,-25-25 0,50 0-16</inkml:trace>
  <inkml:trace contextRef="#ctx0" brushRef="#br0" timeOffset="33384.89">7789 7914 0,'0'-50'16,"0"100"-16,0-150 0,0 76 15,-24-26-15,-76 25 16,-73 124 15,98 25-15,75-24-1,100-26 1,-26-24 0,0-26-1,-74 26 1,-74 0 0,0-26-16,-26 1 15,-49-25 1,75 0-1</inkml:trace>
  <inkml:trace contextRef="#ctx0" brushRef="#br0" timeOffset="33621.33">8087 7740 0,'25'0'16,"-50"0"-16,25 25 15,-50 24 1,-74 51 0,50 48-1,74-98-15,0 0 16,50 24 0,49-49-1,-25-25 1</inkml:trace>
  <inkml:trace contextRef="#ctx0" brushRef="#br0" timeOffset="34402">7938 8162 0,'-49'0'0,"98"0"0,-173 24 16,149-73 15,25 49-15,123-75-1,-24 1 1,-74 49 0,-75 0-1,-50 50 1,-149 99 0,150-49-1,74-75 1,74 0-1,25-75 1,-25 1 0,-49 24-1,-50 25 17,0 50-17,0 25-15,-25-25 16,50 24-16,-25 1 15,124 24 1,0-74 0,25-25-1,0-99 1,-50-74 0,-25-25-1,-74 99 1,0 99-1,-74 174 17,24 49-17,25-99-15,25 50 16,50-74 15,74-51-15,-25-123-1,-74 0 1,0 49 0,-75 75-1,1 74 1,-1 25 0,50 0-1,74-74 1,1-25-1,-50-50-15</inkml:trace>
  <inkml:trace contextRef="#ctx0" brushRef="#br0" timeOffset="34569.04">9129 7889 0,'-50'0'16,"100"0"-16,-149 0 0,99-25 15,-25 25 1,50-25 0,124 0-1,49 25 1</inkml:trace>
  <inkml:trace contextRef="#ctx0" brushRef="#br0" timeOffset="36219.08">11386 7740 0,'0'0'0,"0"-25"16,-24 25 31,-1 25-32,-25 0-15,1 24 16,-51 100-1,76 25 1,24-75 0,99-49-1,25-50 1,0-50 0,-25-49-1,-74-75 1,-25 1-1,-50 73 1,-24 75 0,-50 174-1,99-25 1,25-24 15,99-76-15,25-48-1,0-51 1,0-49 0,-74-25-1,-25 50 1,-25 124 0,-25 99-1,0 50 1,50-1-1,25-123 1,24-50 0,25-50-1,-24-74 1,-1-25 15,-49 50-15,-25 149-1,-25-1 1,0 26 0,0 49-1,25-50 1,25-74 0,50-25-1,-1-49 1,25-75-1,-49 25 1,-25 74 0,-25 100 15,-25 0-31,25 49 31,50-25-15,-26-74-1,51 0 1,-26-74 0,-24 49-16,25-74 15,-25 74 1,-1 25 0,26 75-1,0 24 1,-26 0-1,1-49 1,-25-26 0,50 1-1,74-99 1,74-25 0</inkml:trace>
  <inkml:trace contextRef="#ctx0" brushRef="#br0" timeOffset="36668.93">14711 7517 0,'0'0'0,"0"24"31,-25 26-31,25 24 16,0 1-16,-25 74 31,-25-50-15,25-74-1,25-50 1,50-74 0,49-50-1,25 25 1,-49 99 0,-26 75-1,-49 74 1,-49-50-16,-1 75 15,25-75 1,75-74 0</inkml:trace>
  <inkml:trace contextRef="#ctx0" brushRef="#br0" timeOffset="37035.51">15256 7641 0,'0'0'15,"100"-124"1,-100 99-1,0 50 1,-50 74 0,0 25-1,75-25 1,25-74 0,49-75-1,-25-49 1,-24-75-1,-25 75 1,0 99 0,-50 50-1,-25 123 17,25-24-17,25-49 1,100-76-1,24-73 1,-75-1-16,1-24 0</inkml:trace>
  <inkml:trace contextRef="#ctx0" brushRef="#br0" timeOffset="37353.51">16025 7293 0,'25'-49'16,"-50"98"-16,75-148 0,-50 74 16,-25 25-1,-25 124 1,-49 75-1,74-26 1,25-98 0,0-25-16,75-26 15,74-73 1,49-224 15,-74 0-15,-49 74-1,-75 175 1,-75 98 0,1 125-1,-1 98 1,75-49 0,50-173-16</inkml:trace>
  <inkml:trace contextRef="#ctx0" brushRef="#br0" timeOffset="37720.54">18084 7541 0,'0'0'16,"25"-24"-16,-25-26 15,0-24 1,-25 24-1,-74 50 1,-50 99 0,25 50-1,99-75-15,1 1 16,73-25 0,100-75-1,-25-50 1,-74 1-1,-26 49 1,-24 50 0,-24 74-1,-51 0 17,26 1-32</inkml:trace>
  <inkml:trace contextRef="#ctx0" brushRef="#br0" timeOffset="38341.51">18184 7665 0,'0'0'16,"49"-49"-16,1-26 15,-25 75 1,-25 50 0,-25 49-1,-25 1 1,50-76-1,0 1 1,75-99 0,24-50-1,-25 49 17,-49 75-32,0-25 15,-25 75 1,25 49-1,-1 1 1,1-51-16,74-49 16,50-49-1,-25-51 1,-24-49 0,-76 75-1,-48 49 1,-51 75-1,-24 74 17,74-75-32,0 1 0,25 49 15,124-99 17,0-49-17,0-100 1,-24-99-1,-26 0 1,-24 99 0,-50 99-1,-50 125 17,50-1-32</inkml:trace>
  <inkml:trace contextRef="#ctx0" brushRef="#br0" timeOffset="39078.29">21260 7566 0,'0'-25'15,"0"1"17,-50 24-32,0 0 15,-24 49-15,-100 50 16,25 26-1,100-26 1,98-99 0,100-50 15,-74-24-31,98-75 16,-123 99-1,49-74 1,-124 248 15,1 25-15,-1-25-1,74-49 1</inkml:trace>
  <inkml:trace contextRef="#ctx0" brushRef="#br0" timeOffset="39286.85">21855 6921 0,'0'0'0,"25"-49"15,-50 98 17,0-24-32,-74 124 15,49 74 1,25 0-1,25-49 1,25-124-16</inkml:trace>
  <inkml:trace contextRef="#ctx0" brushRef="#br0" timeOffset="39488.43">22351 7120 0,'25'-75'16,"-50"150"-16,75-175 0,-75 100 15,-25 25 1,-74 75 0,75-1-16,-51 149 15,76-25 17,48-49-17,51-100 1</inkml:trace>
  <inkml:trace contextRef="#ctx0" brushRef="#br0" timeOffset="39637.22">22301 7368 0,'0'-25'0,"0"50"0,-24-50 16,-1 25-16,25-25 15,25 0 1,49 25-1</inkml:trace>
  <inkml:trace contextRef="#ctx0" brushRef="#br0" timeOffset="40086.71">22525 7467 0,'0'0'0,"124"-50"31,-99 26-15,-1-1-16,26-25 16,-100 75 15,26 0-16,-26 24-15,0 75 16,50-24 0,50-51 15,0-49-31,49-25 31,25-99-15,74-24-1,-98 123 1,-51 74 0,-24 51-1,-50 48 1,25-73 0</inkml:trace>
  <inkml:trace contextRef="#ctx0" brushRef="#br0" timeOffset="40404.12">23567 7467 0,'0'0'0,"49"-74"16,-24 49-16,0 0 15,-25 50 17,-25 24-17,0 1-15,0 49 16,1-24-1,98-125 17,0-49-17,1 24 1,-50 75 0,-1 25-1,-24 25-15,25 24 16,0-49-1,0-25-15</inkml:trace>
  <inkml:trace contextRef="#ctx0" brushRef="#br0" timeOffset="40702.61">24137 7541 0,'50'-99'15,"-50"-25"1,-50 347-16,50-471 31,-99 273-15,49 74-1,26 1 1,73-51 0,26-49-1,24-74 1,-25-25 0,-49 49-1,-50 100 1,25 49-1,25 25 1,0-25 0,24-74-1,51-75 1</inkml:trace>
  <inkml:trace contextRef="#ctx0" brushRef="#br0" timeOffset="40869.28">24881 6971 0,'25'-75'16,"-50"150"-16,75-199 16,-50 124-1,-50 99 1,1-49-16,-26 123 16,1 51-1,24-51 1</inkml:trace>
  <inkml:trace contextRef="#ctx0" brushRef="#br0" timeOffset="41520.75">24658 7393 0,'0'0'0,"50"-100"31,-25 76-31,-1-1 15,76 0 1,-76 0-16,51 50 16,-75 49-1,-25 50 1,0-49 0,25-1-1,25-74 1,49-49-1,26-51 1,-1-24 0,-74 100-1,-1 24 17,-24 74-17,25-24-15,0 24 16,25-49-1,49-25 1,0-50 0,-49-49-1,-25 0 1,-1 74 0,-73 25-1,-1 74 1,25 75 15,25-99-31,75-1 16,-26-49-16,26-24 15,-1-26 17,-49 25-17,0 0 1,0 50-1,24-25-15</inkml:trace>
  <inkml:trace contextRef="#ctx0" brushRef="#br0" timeOffset="42469.13">27759 6723 0,'0'0'0,"50"-25"31,-75 50-16,0 0-15,-49 99 16,24 24 0,25 1-1,0-99 17,25 0-17,50-75 1,24-25-1,26-24 1,-51 49-16,26 0 16,-75 75-1,0 24 1,-25 25 0,25-49-1,25-50 1,49-25-1,0-49 1,1 24 0,-75 75 15,0 25 0,25-26-15,24-48-1,26-26 1,-26-49 0,26 49-1,-75 25 1,0 75 0,-25 124-1,25 74 1,-74 49-1,-26-49 1,26-99 0,24-99-16,-49-50 15,0-99 17,49-100-32</inkml:trace>
  <inkml:trace contextRef="#ctx0" brushRef="#br0" timeOffset="42935.77">28950 7219 0,'0'0'0,"25"-25"16,-50 75-1,-50 49 1,1 99-1,24 1 1,25-50 0,25-100-1,-24-98 17,48-26-17,-24 1 1,50-174-1,49-25 1,1 99 0,-26 100-1,-24 49 1,-26 25-16,1 74 16,0 51-1,-75 48 1,-24 1-1,-25-75 1,74-99 0,0 0-1</inkml:trace>
  <inkml:trace contextRef="#ctx0" brushRef="#br0" timeOffset="43235.96">29520 7095 0,'0'0'0,"50"-50"16,-100 75 15,-49 50-15,49 49 0,26 0-1,73-75 1,1-24-1,24-50 1,-24-74 0,-25-50-1,-25 50 1,0 49 15,-25 50-31</inkml:trace>
  <inkml:trace contextRef="#ctx0" brushRef="#br0" timeOffset="43420.4">29917 6971 0,'0'0'0,"75"-50"16,-26 1 0,-74 98 15,-24 75-16,-26 50 1,26 0 0,24-100-16</inkml:trace>
  <inkml:trace contextRef="#ctx0" brushRef="#br0" timeOffset="43838.1">29818 7145 0,'0'0'0,"50"-25"0,-26-25 16,76 0-1,24 1 1,-75 24-16,-24 0 16,-50 100 15,-74 49-16,49 0 1,26-50 0,24-49-1,24-25 1,26-25 15,0 0-31,49-74 16,-25 50-1,-49 49 17,-75 148-17,26-48 1,24-26 0</inkml:trace>
  <inkml:trace contextRef="#ctx0" brushRef="#br0" timeOffset="44271.28">30637 7244 0,'24'-50'15,"-48"100"-15,48-125 0,1 51 16,-25-1 15,0 50-15,0-1-1,-25 1-15,1 50 16,24-26 0,49-49-1,1 0 1,49-49 0,-25-26-1,26 1 1,-51 24-1,1 100 17,-50 24-17,0 25 1,-25-74 0,25 25 15,25-75-16,49-74 1</inkml:trace>
  <inkml:trace contextRef="#ctx0" brushRef="#br0" timeOffset="44419.4">31455 7095 0,'-124'50'16,"248"-100"-16,-49 50 0,-75 25 0,-50 49 31,0 25-15,1 1-1,24-51-15</inkml:trace>
  <inkml:trace contextRef="#ctx0" brushRef="#br0" timeOffset="44773.02">31852 6971 0,'0'25'16,"0"-50"-16,-25 74 0,25-24 16,0 25-16,-24 49 15,24 25 17,0-25-17,-25-49-15,-25-25 16,-173 0-1,124-50 1</inkml:trace>
  <inkml:trace contextRef="#ctx0" brushRef="#br0" timeOffset="46737.18">4986 10047 0,'25'-25'15,"0"0"-15,-25-24 32,-25 49-17,-25 0-15,-24 25 16,-75 123 0,-25 51-1,125-75 1,49-74-1,49-50 1,76-100 0,48-24-16,-74-25 31,-74 75-15,25 74-1,-50 124 1,0 25-1,49-50 1,-24-49-16,25-25 16,24-75-1,-49 0 1,49-148 0,1-25-1,-25 148-15,24 1 16,-24 99-1,-1 99 1,-49 49 15,0-24-15,-74-50 0,-1-74-1,1-25-15</inkml:trace>
  <inkml:trace contextRef="#ctx0" brushRef="#br0" timeOffset="47670.13">9327 10171 0,'0'0'0,"25"0"16,-25-25-16,0 0 16,0 1-1,0 73 1,-25 100 0,1-50-1,-26 1-15,-24 148 16,-26 24-1,26-48 1,74-125 0</inkml:trace>
  <inkml:trace contextRef="#ctx0" brushRef="#br0" timeOffset="47920">9799 10270 0,'0'0'16,"49"-74"-16,-24-1 0,0 51 16,-50 48-1,0 26 1,-24 124 0,-26 49-1,26 25 1,24 0-1,0-99 1,-25-75 0</inkml:trace>
  <inkml:trace contextRef="#ctx0" brushRef="#br0" timeOffset="48103.11">9228 11039 0,'0'0'0,"-25"0"15,25-25 1,-24 1 0,98-1-1,100-25 1,24 1 0,-24 24-1</inkml:trace>
  <inkml:trace contextRef="#ctx0" brushRef="#br0" timeOffset="48387.52">10096 11163 0,'0'0'0,"0"50"16,-24-25-16,-1 24 15,-25 26 1,1 24-1,24-49 1,50-26 0,49-48-1,-24-26 1,-26 25-16,-24-24 16,25 24-16,-50-25 15,-24 1 1,-26-1-1</inkml:trace>
  <inkml:trace contextRef="#ctx0" brushRef="#br0" timeOffset="48644.87">11014 10667 0,'0'0'16,"0"-25"-16,0 1 15,25 48 48</inkml:trace>
  <inkml:trace contextRef="#ctx0" brushRef="#br0" timeOffset="48837.45">10989 11139 0,'0'0'0,"0"49"31,-24-24-15,-1-25-16,0 25 15,25 0 1</inkml:trace>
  <inkml:trace contextRef="#ctx0" brushRef="#br0" timeOffset="49703.05">12528 10394 0,'-25'25'31,"0"25"-31,0-1 16,-25 26-16,1 98 16,24-24 15,25-50-15,50-49-1,49-50 1,25-50-1,-74 1-15,-1-1 16,1-49 0,-50-50-1,-99 0 1,-25 0 0,49 125-16,1-26 15,49 25 1,25 0-1,99 1 1,50-1 15,0 50-15,-50 24-16</inkml:trace>
  <inkml:trace contextRef="#ctx0" brushRef="#br0" timeOffset="49921.28">13172 10965 0,'0'0'0,"0"25"16,25-1-1,-50 26-15,25 74 16,-24 0 15,24-25-31,0-49 16</inkml:trace>
  <inkml:trace contextRef="#ctx0" brushRef="#br0" timeOffset="50204.26">13371 10022 0,'0'0'15,"25"-49"-15,0-51 16,-1 76-16,1 24 16,0 49-1,-25 100 1,-25 25-1,0-50 1,50-100 0,149-73 15,-125 24-31</inkml:trace>
  <inkml:trace contextRef="#ctx0" brushRef="#br0" timeOffset="51320.83">14438 10518 0,'0'0'0,"0"-24"47,24 48-32,-48 26-15,-1 0 16,0 49 0,-25 25-16,-123 198 15,-26 1 1,1-25-1,74-100 1,49-99 0,75-74-1</inkml:trace>
  <inkml:trace contextRef="#ctx0" brushRef="#br0" timeOffset="51820.54">14735 11287 0,'50'-24'0,"-100"48"0,125-98 16,-75 49-16,25 25 31,-75 0-16,25 50-15,-49 24 16,24 1-16,-24 24 16,-26 50-1,76-25 1,73-75 0,50-49-1,26-49 1,-26-26-1,-74-49 17,-25-49-17,-100 49-15,1 49 32,49 50-17,50-24 1,75-1-1,74 0 1,-25 50 0,-50 0-1,-49 0-15</inkml:trace>
  <inkml:trace contextRef="#ctx0" brushRef="#br0" timeOffset="52071.16">15256 11585 0,'0'0'0,"50"25"0,-25-25 16,-25 25 0,0 24-1,-50 26 1,25-50-16,0 49 15,50-74 1,75-25 0,24-49-1,-75 24-15</inkml:trace>
  <inkml:trace contextRef="#ctx0" brushRef="#br0" timeOffset="52320.07">15529 10717 0,'0'0'0,"0"-50"0,0 25 16,25 25 0,0 50-1,-50 74 1,0-25-1,25-24 1,25-75 0,74-25-1,50-50 1</inkml:trace>
  <inkml:trace contextRef="#ctx0" brushRef="#br0" timeOffset="52870.08">17241 10469 0,'0'0'16,"-25"0"-1,0 0 1,50 0 15,25 0-15,198-25-1,-50 0 1,-99 25 0,-74 0-1,-50 0 1</inkml:trace>
  <inkml:trace contextRef="#ctx0" brushRef="#br0" timeOffset="53037.14">17191 10742 0,'0'0'16,"-74"24"0,24 1-1,100-50 1,123 1-1,51-1 1,-26 0 0</inkml:trace>
  <inkml:trace contextRef="#ctx0" brushRef="#br0" timeOffset="53304.19">18456 10221 0,'0'0'0,"0"-25"31,0 0-15,-24 75 0,24 49-1,-25 50 1,0 0-1,0 24 1,0-49 0,-24-49-1</inkml:trace>
  <inkml:trace contextRef="#ctx0" brushRef="#br0" timeOffset="56053.39">20242 9799 0,'0'0'0,"25"-50"31,-25 25-31,-49 50 16,-51 50-1,-24 123 17,0 75-17,100 0 1,98 25-1,75-199 1,24-50 0,-48-49-1</inkml:trace>
  <inkml:trace contextRef="#ctx0" brushRef="#br0" timeOffset="56286.61">20863 10171 0,'0'0'0,"-25"-50"31,25 26-31,0 48 16,-25 100-1,0 25 1,0 0-1,25-25 1,-24-74 0</inkml:trace>
  <inkml:trace contextRef="#ctx0" brushRef="#br0" timeOffset="56436.72">20962 10171 0,'0'0'15,"0"-25"-15,25 0 0,-25-24 16,-25 49 0,0-25-1</inkml:trace>
  <inkml:trace contextRef="#ctx0" brushRef="#br0" timeOffset="56588.76">21210 10444 0,'0'0'0,"-50"74"31,26-24-31,-1-25 16,0 0 0</inkml:trace>
  <inkml:trace contextRef="#ctx0" brushRef="#br0" timeOffset="56920.26">21557 10568 0,'50'-50'31,"24"26"-31,-24-26 16,0 25-1,24-49 1,-49-1 0,-100 50-1,-24 125 1,0-1 0,49 25-1,50 0 1,75-25-1,49-24 1,-50-75 0</inkml:trace>
  <inkml:trace contextRef="#ctx0" brushRef="#br0" timeOffset="57687.54">23790 10196 0,'0'0'0,"0"-50"16,0 25 0,0 100-1,-25 74 1,0 49-1,-24 1 1,24-75 0,0-25-1</inkml:trace>
  <inkml:trace contextRef="#ctx0" brushRef="#br0" timeOffset="57920.38">24162 10369 0,'0'0'0,"25"-74"0,0 24 16,-1 26-1,-24-1 1,-24 99 0,-26 50-1,25 50 1,25 0-1,-25-26 1,25-48 0</inkml:trace>
  <inkml:trace contextRef="#ctx0" brushRef="#br0" timeOffset="58103.94">23839 10717 0,'0'0'0,"-24"-25"15,-1-25 1,74 26 15,1 24-15,99 0 0,-75 24-16</inkml:trace>
  <inkml:trace contextRef="#ctx0" brushRef="#br0" timeOffset="58403.63">24708 10816 0,'0'0'0,"-25"25"32,-49 24-17,24 26 1,25 24-1,25-24 1,25-26 0,49-24-1,1-50 1,-26-49 0,-73-26-1,-51-24 1,-24 25-1,74 74-15</inkml:trace>
  <inkml:trace contextRef="#ctx0" brushRef="#br0" timeOffset="58588.48">25154 10419 0,'0'0'0,"25"0"31,-25 25-31,0 0 16,25 0-16</inkml:trace>
  <inkml:trace contextRef="#ctx0" brushRef="#br0" timeOffset="58752.8">25129 10816 0,'0'0'15,"-24"74"1,24-49 0,-25-25-1</inkml:trace>
  <inkml:trace contextRef="#ctx0" brushRef="#br0" timeOffset="59407.4">26370 10270 0,'0'0'0,"25"-25"32,-25 1-32,-25 48 31,0 26-31,0 0 16,-49 74-1,-25 25 1,74-1-1,25-48 1,74-51 0,50-24-1,-74-25 1,49-50 0,-49-49-1,-50-74 1,0-26-1,-50 25 1,0 75 0,1 74-1,24 50 17,75 25-17,49-25 1,25-1-1,-75 1-15,51-25 16</inkml:trace>
  <inkml:trace contextRef="#ctx0" brushRef="#br0" timeOffset="59622.38">26816 10543 0,'0'0'0,"-24"25"0,-1 99 31,25-74-31,-25 49 16,0 25 0,0-25-1,0-74 1</inkml:trace>
  <inkml:trace contextRef="#ctx0" brushRef="#br0" timeOffset="59905.13">27089 9873 0,'0'0'0,"25"-49"0,0-1 16,0 0 0,-1 75-1,1 75 1,-50 24 0,1-25-1,73-74 1,26-25-1,49-25 1</inkml:trace>
  <inkml:trace contextRef="#ctx0" brushRef="#br0" timeOffset="60487.45">27833 10568 0,'-24'0'15,"-1"0"16,74 0-15,-24 0 0,0 0-16,25 0 15,-1 0-15,50 0 32,26 0-17,-51-25-15</inkml:trace>
  <inkml:trace contextRef="#ctx0" brushRef="#br0" timeOffset="60653.73">27809 10841 0,'0'0'0,"-50"25"31,75-1-15,0-24-16,123 0 15,1-24 1</inkml:trace>
  <inkml:trace contextRef="#ctx0" brushRef="#br0" timeOffset="61170.44">29198 10295 0,'0'0'16,"25"-25"0,-1 25-16,-48 25 31,-26 25-15,0 24-16,-49 50 15,0 25 1,49-25-1,50-25 1,50-74 0,49-25 15,25-25-15,-25-49-1,-49-50 1,-25 25-16,0-75 15,-50-25 1,-25 75 0,-24 75-1,24 49 1,25 0 0,25 25-1,50-1 1,74-24-1,-25 25 1,-49 0 0</inkml:trace>
  <inkml:trace contextRef="#ctx0" brushRef="#br0" timeOffset="61420.71">29644 10742 0,'25'-25'0,"-50"50"0,25-1 0,-24 1 15,24 25 1,-25-1 0,25-24-1,25 0 1,-1-25-1,26 0-15,49-50 16,-24 26 0</inkml:trace>
  <inkml:trace contextRef="#ctx0" brushRef="#br0" timeOffset="61672.17">29992 9997 0,'0'0'0,"0"-24"16,0-1 0,0 99-1,-25 1 1,0-26-1,75-24 1,74-50 0</inkml:trace>
  <inkml:trace contextRef="#ctx0" brushRef="#br0" timeOffset="62103.88">30637 9650 0,'-25'0'16,"50"0"-16,-75-25 0,75 50 31,0 25-15,-1-1-1,76 150 1,-51-75-16,75 173 15,-99-24 1,-75 0 0,-74-74-1,-49-50 1,-1-100 0,100-49-16</inkml:trace>
  <inkml:trace contextRef="#ctx0" brushRef="#br0" timeOffset="64238.13">8931 14239 0,'0'0'0,"0"-24"47,-25 48-47,0 26 16,-74 124-1,-1 99 1,1-1 0,50-48-1,24-125 1</inkml:trace>
  <inkml:trace contextRef="#ctx0" brushRef="#br0" timeOffset="64472.47">9551 14264 0,'0'0'0,"49"-74"0,-49 49 15,0 50 1,-74 74-1,-25 75 1,24 74 0,26-25 15,24-74-15,25-99-16</inkml:trace>
  <inkml:trace contextRef="#ctx0" brushRef="#br0" timeOffset="64654.35">8757 14909 0,'-25'0'16,"50"0"-16,-25 0 31,25-25-15,49 25-1,149-24-15,25-1 16</inkml:trace>
  <inkml:trace contextRef="#ctx0" brushRef="#br0" timeOffset="64821.56">9972 14884 0,'0'0'16,"0"50"-16,25 0 0,-50-1 15,-24 75 1,-50 75 0,-25-1-1,49-49 1</inkml:trace>
  <inkml:trace contextRef="#ctx0" brushRef="#br0" timeOffset="65093.16">11014 14686 0,'25'-25'31,"-25"50"-31,-25-25 16,25 25-16,-25 0 15,25-1 1</inkml:trace>
  <inkml:trace contextRef="#ctx0" brushRef="#br0" timeOffset="65237.05">10940 15133 0,'0'0'0,"-50"49"32,50-24-32,-25-25 15</inkml:trace>
  <inkml:trace contextRef="#ctx0" brushRef="#br0" timeOffset="65922.32">13148 14289 0,'0'-25'16,"0"50"-16,0-75 0,-25 26 31,0 48-31,-49 51 16,-50 74-1,49 24 1,75 1 0,75-75 15,-1-99-31,25 0 16,50-49-1,-50-26 1,-74-74-1,-99 1 1,-174-76 0,148 175-1,51 49 1,49-25 0,99 0-1,75-25 1,-25 26-1,-50-1 17,-50 25-32</inkml:trace>
  <inkml:trace contextRef="#ctx0" brushRef="#br0" timeOffset="66137.42">13693 14587 0,'0'0'16,"25"149"0,-25-100-1,-25 1-15,-24 74 16,-1 0 0,25-50-1,25-49 1</inkml:trace>
  <inkml:trace contextRef="#ctx0" brushRef="#br0" timeOffset="66390.17">13842 13867 0,'0'0'0,"25"-49"0,-25 24 16,0 0 0,0 50-1,0 49 1,-25 26 0,50-51-16,0 1 15,49-50 1,26-25-1</inkml:trace>
  <inkml:trace contextRef="#ctx0" brushRef="#br0" timeOffset="66689.32">14661 14438 0,'25'0'0,"-75"25"31,-24 24-31,-100 100 16,-49 74-1,-50 75 1,-50 25-1,1-1 1,74-49 15,149-174-31</inkml:trace>
  <inkml:trace contextRef="#ctx0" brushRef="#br0" timeOffset="67205.22">14214 15505 0,'25'0'0,"-50"0"0,50-25 15,-50 74 1,-49 51 0,24-26-1,1 0-15,-1 1 16,-24 99 0,49-75-1,25-74-15,50-1 16,24-73-1,25-26 1,-24-49 0,-51-25-1,-24 1 1,-49 73 0,-26 26-1,51 49-15,24-25 31,49 25 1,50-25-17,1 25 1,-1 25 0</inkml:trace>
  <inkml:trace contextRef="#ctx0" brushRef="#br0" timeOffset="67439.22">14537 15802 0,'0'0'0,"25"25"16,-50 0-16,0 49 15,0-24 1,-24 24 15,73-74-31,51-49 31,-26 24-31</inkml:trace>
  <inkml:trace contextRef="#ctx0" brushRef="#br0" timeOffset="67689">15058 15232 0,'0'0'16,"0"-25"-16,0 50 16,-25 0-16,-25 74 15,1-25 1,49-24-1,49-75 1,75-25 15,0-49-31</inkml:trace>
  <inkml:trace contextRef="#ctx0" brushRef="#br0" timeOffset="69006.42">16298 14413 0,'0'0'0,"0"-50"31,0 75 1,25 25-32,74 24 15,75-24 1,0 0-1,-75-50 1,-74 24 0,-100 26 15,-123 74-15,-26 25-1,125-75-15,-74 75 16,98-74-1</inkml:trace>
  <inkml:trace contextRef="#ctx0" brushRef="#br0" timeOffset="69255">17588 14339 0,'50'-50'0,"-100"100"0,125-125 16,-75 50-1,-25 75 1,0 74 0,-25 99-1,26 1 1,-1-26-1</inkml:trace>
  <inkml:trace contextRef="#ctx0" brushRef="#br0" timeOffset="76023.62">20143 14363 0,'0'0'0,"0"-49"31,-25 49-15,-24 0-1,-1 25-15,-74 148 16,0 125 15,50 49-15,74-49 0,25-149-16,99 99 15,49-99 1,1-100-1,-100-49-15</inkml:trace>
  <inkml:trace contextRef="#ctx0" brushRef="#br0" timeOffset="76271.25">20962 14959 0,'0'0'16,"0"-25"0,-25 50 15,25 99-15,-25 0-1,0 0 1,25-25-1,-24-49 1</inkml:trace>
  <inkml:trace contextRef="#ctx0" brushRef="#br0" timeOffset="76454.53">21210 14810 0,'0'0'0,"0"-25"16,-25-24-16,0 24 31,25 0-15</inkml:trace>
  <inkml:trace contextRef="#ctx0" brushRef="#br0" timeOffset="76637.22">21284 15232 0,'0'0'0,"0"99"32,0-74-32,-24 0 15</inkml:trace>
  <inkml:trace contextRef="#ctx0" brushRef="#br0" timeOffset="76938.37">21731 15331 0,'0'0'15,"0"25"1,50-50-16,74-74 16,-25-25-1,-50 24 1,-49 51 0,-99 74-1,-50 99 1,50 74-1,99-24 1,149-25 0,124-100-1</inkml:trace>
  <inkml:trace contextRef="#ctx0" brushRef="#br0" timeOffset="77439.1">23641 14537 0,'0'0'0,"25"-49"31,-50 73-31,0 100 15,-49 124 1,-1-24 0,51-51-1</inkml:trace>
  <inkml:trace contextRef="#ctx0" brushRef="#br0" timeOffset="77671.7">24088 14537 0,'0'0'0,"49"-99"0,-49 49 15,-25 50 1,-49 149 0,24 50-1,26 24 1,24-25-1,0-74 1,-25-74 0</inkml:trace>
  <inkml:trace contextRef="#ctx0" brushRef="#br0" timeOffset="77838.72">23691 15182 0,'-25'-25'16,"50"50"-16,-75-74 15,50 24-15,25 0 32,124-25-17,49 25 1,-99 1 0</inkml:trace>
  <inkml:trace contextRef="#ctx0" brushRef="#br0" timeOffset="78004.53">24410 15058 0,'0'0'0,"0"50"31,0 24-15,-25 25 0,0-24-16,1 74 15,-1-1 1,0-98-16</inkml:trace>
  <inkml:trace contextRef="#ctx0" brushRef="#br0" timeOffset="78188.71">25129 14884 0,'0'0'0,"0"-49"15,0 24 1</inkml:trace>
  <inkml:trace contextRef="#ctx0" brushRef="#br0" timeOffset="78321.64">25055 15381 0,'0'0'0,"-25"49"16,25-24-1</inkml:trace>
  <inkml:trace contextRef="#ctx0" brushRef="#br0" timeOffset="78838.82">26196 14785 0,'0'0'16,"0"-49"-1,0 24 1,-25 25-16,1 25 16,-26-1-16,25 26 15,-25 24-15,-49 125 16,25-25 0,49-50-1,50-75 1,74-24-1,50-75 1,-25-49 15,-50-50-15,-74-49 0,-99-1-1,-50 75 1,50 75-1,74 24-15,75 0 32,99 0-17,0 50 1,-25 0 0</inkml:trace>
  <inkml:trace contextRef="#ctx0" brushRef="#br0" timeOffset="79054.86">26568 15182 0,'0'0'0,"0"75"16,-25 24-1,25-25 1,-24 50-1,-1-49 1,25-51 0</inkml:trace>
  <inkml:trace contextRef="#ctx0" brushRef="#br0" timeOffset="79321.98">26792 14587 0,'0'0'0,"0"-99"31,0 123-15,-25 26-1,25 99 1,0 0-1,49-75 1,75-74 0,-24-25-1,-26 0-15</inkml:trace>
  <inkml:trace contextRef="#ctx0" brushRef="#br0" timeOffset="80005.14">27734 14959 0,'0'0'0,"0"-25"16,25 25-16,0 0 47,24 25-47,75 49 15,25-24 1,-74-25 15,-100 0-15,0-1 0,-49 26-16,-100 49 15,25 0 1,100-24-16</inkml:trace>
  <inkml:trace contextRef="#ctx0" brushRef="#br0" timeOffset="80555.75">28999 14860 0,'0'0'16,"50"-100"0,-25 51-1,-25 24 1,0 50 0,-75 99-1,-49 49 1,25 26-1,74-50 1,50-50 0,49-74-1,51-25 1,23-75 0,-48-49-1,-76 25-15,-24-124 16,-49 49-1,-75 75 1,0 74 15,49 0-15,50 25 0,25 25-1,75-25 1,49 0-1,50 0 1,-75 0 0,-50 0-16</inkml:trace>
  <inkml:trace contextRef="#ctx0" brushRef="#br0" timeOffset="80804.99">29520 15306 0,'0'0'0,"0"50"16,0-25-1,0 24 1,-25 1 0,1-25-1,24-1 1,24 1-1,26-25-15,74-25 16,-25-74 0,-49 50-16</inkml:trace>
  <inkml:trace contextRef="#ctx0" brushRef="#br0" timeOffset="81038.62">29892 14587 0,'0'0'0,"25"-75"16,0 51-1,-50 73 1,0 50 0,-24 1-1,49-1 1,74-50-1,75-49 1,-75 0-16</inkml:trace>
  <inkml:trace contextRef="#ctx0" brushRef="#br0" timeOffset="81372.45">30885 14165 0,'0'0'0,"24"-50"32,1 50-17,50 100 1,24 123 0,-25 99-1,-24 1 1,-75-1-1,-99-74 1,-74-49 0,-1-100-1,26-49 1,98-25 0,50-50-1,1 25-15,24-25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09:12.4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4192 2506 0,'0'0'0,"0"-25"16,-24 25 0,24-25-1,-25 0 1,25 50 15,-25 0-15,25 24-16,-50 125 15,1 0 1,-26-25 0,50-75-1,25-49 1,0-50 0,50-25-1</inkml:trace>
  <inkml:trace contextRef="#ctx0" brushRef="#br0" timeOffset="182.98">4242 2605 0,'0'0'16,"50"-75"-1,-26 26 1,-24 74 0,-49 99-1,-1 24 1,25 26-1,1-50 1,48-49 0</inkml:trace>
  <inkml:trace contextRef="#ctx0" brushRef="#br0" timeOffset="357.08">4143 2282 0,'0'0'0,"0"-49"31,-25 49-31,25-25 32</inkml:trace>
  <inkml:trace contextRef="#ctx0" brushRef="#br0" timeOffset="508.31">4540 2084 0,'0'0'0,"24"0"31,-24-25-15,-49 25 15</inkml:trace>
  <inkml:trace contextRef="#ctx0" brushRef="#br0" timeOffset="732.81">3597 2853 0,'0'0'16,"0"49"-16,-25 26 15,0 74 1,75 0 0,49-25-1,-49-100-15,99 1 16,-75-25 0</inkml:trace>
  <inkml:trace contextRef="#ctx0" brushRef="#br0" timeOffset="885.48">4862 2927 0,'0'0'16,"75"-25"-1,-75 25 1,-50 174 0,25 25-1,25-1 1</inkml:trace>
  <inkml:trace contextRef="#ctx0" brushRef="#br0" timeOffset="1450.72">8211 2506 0,'0'-25'0,"0"50"0,0-75 16,0 25-16,0 50 47,-25 25-47,25 24 15,-74 100 1,-25-1 0,-1-73-1,1-76 1,74-24-16,1-74 31,24-75-15,49 0-1,1 100 1,-1 49 0,26 74-1,-1 75 1,-24 0-1,-1-25 1,1-75 0,0-49-1</inkml:trace>
  <inkml:trace contextRef="#ctx0" brushRef="#br0" timeOffset="1617.82">9055 2828 0,'0'0'0,"24"0"31,1 0-15,25 0 0,-1 0-16,26 0 15</inkml:trace>
  <inkml:trace contextRef="#ctx0" brushRef="#br0" timeOffset="1750.56">9203 3027 0,'-24'49'15,"48"-98"-15,-73 123 0,49-49 16,74-25 0,100-25-1</inkml:trace>
  <inkml:trace contextRef="#ctx0" brushRef="#br0" timeOffset="2084.59">10220 2630 0,'0'0'16,"0"-25"-16,0 0 16,-74 0-1,0 50 1,24 49-1,0 75 1,26-25 0,24-24-1,74-76 1,25-48 0,-24-26-1,-51-49 1,-24-25 15,0 49-31,-74-24 16,49 74-1,0 25-15</inkml:trace>
  <inkml:trace contextRef="#ctx0" brushRef="#br0" timeOffset="2213.96">10444 2902 0,'49'25'16,"-98"-50"-16,123 50 16,-49-25-1,0 0 1</inkml:trace>
  <inkml:trace contextRef="#ctx0" brushRef="#br0" timeOffset="2517.51">10989 2654 0,'0'0'0,"-24"-49"31,-1 74-15,-25 24 0,1 75-1,49-25 1,24-24-1,26-50 1,49-75 0,-74 25-16,25-74 15,-25 0 1,-50 0 0,0 74 15</inkml:trace>
  <inkml:trace contextRef="#ctx0" brushRef="#br0" timeOffset="2801.91">11461 2555 0,'0'0'16,"25"-25"-16,-1 1 15,-48 24 16,24 49-31,-25-24 16,50 124 0,24-50-1,-24-49 1,-25-1 0,-25 1-1,-99-25 1,0 0-1,75-50 1</inkml:trace>
  <inkml:trace contextRef="#ctx0" brushRef="#br0" timeOffset="2982.83">11560 2431 0,'25'-25'0,"-50"50"0,75-74 15,-26 24-15,1 0 16,99 0 0,25-25-1,-74 50 1</inkml:trace>
  <inkml:trace contextRef="#ctx0" brushRef="#br0" timeOffset="3634.71">4316 5011 0,'-24'-25'31,"-1"25"-31,0 25 16,0 0 0,-24 99-1,-1 25 1,25-75-16,25-24 16,-25 24-1</inkml:trace>
  <inkml:trace contextRef="#ctx0" brushRef="#br0" timeOffset="3836.69">4440 5061 0,'50'-75'16,"-100"150"-16,100-175 31,-50 125-15,0 0-1,0 74-15,-25 25 32,-24-74-32,49 0 15,-25-26 1</inkml:trace>
  <inkml:trace contextRef="#ctx0" brushRef="#br0" timeOffset="4017.04">4763 4986 0,'0'0'0,"25"-25"0,-25 50 16,0 0-1,-25 74 1,-25 50 0,26-25-1,-1-99 1</inkml:trace>
  <inkml:trace contextRef="#ctx0" brushRef="#br0" timeOffset="4205.74">4316 4763 0,'0'0'0,"0"-25"31,0 0-31,0 1 16,25 24 15,0 0-31</inkml:trace>
  <inkml:trace contextRef="#ctx0" brushRef="#br0" timeOffset="4349.56">4961 4639 0,'0'0'16</inkml:trace>
  <inkml:trace contextRef="#ctx0" brushRef="#br0" timeOffset="4483.79">4738 4664 0,'-25'25'15,"50"-50"-15,-99 74 0,24-24 16,0 0-16,1 0 16</inkml:trace>
  <inkml:trace contextRef="#ctx0" brushRef="#br0" timeOffset="4885.76">5978 5210 0,'0'0'0,"75"0"31,-100 24-15,0 26-16,0 0 16,-74 272-1,0-49 1</inkml:trace>
  <inkml:trace contextRef="#ctx0" brushRef="#br0" timeOffset="5883.86">8385 4961 0,'0'0'0,"0"-24"16,0-1-1,-25 25 1,0 49 0,0 1-1,-49 149 1,24-1 0,-24 0-1,49-148-15</inkml:trace>
  <inkml:trace contextRef="#ctx0" brushRef="#br0" timeOffset="6084.06">8013 5110 0,'0'0'0,"0"-99"15,0 74-15,0-24 16,49-1-1,100-24 17,25 24-17,-1 50-15</inkml:trace>
  <inkml:trace contextRef="#ctx0" brushRef="#br0" timeOffset="6701.45">8707 5458 0,'0'24'31,"0"-48"-16,50 24 17,-1 0-32,26-25 15,-1 0-15,1 0 16,24-49 0,-74 24-1,-75 1 1,-49 24-1,25 74 1,-1 51 0,50 24-1,50 0 1,74-50 0,-49-74-16,124-50 15,-50-24 1,0-50-1,-25-25 1,-25 100 15,-24 24-15,0 99 0,-50 25-1,24 25 1,-24-49-1,-74-26 1,-1-98 0,75-75-1</inkml:trace>
  <inkml:trace contextRef="#ctx0" brushRef="#br0" timeOffset="6884.25">10072 4887 0,'0'0'0,"49"0"0,-24 25 32,-25 74-17,-74 25 1,24 50 0,50-1-1,124 1 1</inkml:trace>
  <inkml:trace contextRef="#ctx0" brushRef="#br0" timeOffset="7050.12">10171 5334 0,'0'0'0,"-75"0"16,100-25-1,25 0 1,24 0-16</inkml:trace>
  <inkml:trace contextRef="#ctx0" brushRef="#br0" timeOffset="7200.9">10791 5383 0,'0'0'0,"25"25"15,24 0 1,100-50 0,-25 0-16</inkml:trace>
  <inkml:trace contextRef="#ctx0" brushRef="#br0" timeOffset="7467.23">12205 4912 0,'-99'0'32,"49"49"-17,1-24-15,24 0 16,25 99 0,49 0-1,26-25 1,-26-49-1,-49 0 1,-74-50 0,-100 24-1,25-48 1</inkml:trace>
  <inkml:trace contextRef="#ctx0" brushRef="#br0" timeOffset="7684.01">12478 4862 0,'0'0'0,"25"-25"15,0 25 1,-25 25 0,-25 50-1,25 74 1,-25 24-1,-25-24 1,25-99-16</inkml:trace>
  <inkml:trace contextRef="#ctx0" brushRef="#br0" timeOffset="8116.93">12304 5358 0,'25'-49'16,"25"-1"-1,74 1 17,25-1-17,-25 0 1,-75 50 0,-74 0-1,-24 25 1,-1 25-16,-24 49 15,74-49 1,99-50 0,50-50-1,-25 0 1,-50 26 0,-74-1-1,25 50 1,0 49-1,49 25 17,26-49-17,73-50 1,-74-75 0,-49 1-16</inkml:trace>
  <inkml:trace contextRef="#ctx0" brushRef="#br0" timeOffset="8267.19">13743 4961 0,'50'-148'15,"-174"520"-15,198-596 0,-24 51 16,-26 148 0,-73 99-1,-1 50 1,1 75 0,-26-25-1,26-75 1</inkml:trace>
  <inkml:trace contextRef="#ctx0" brushRef="#br0" timeOffset="8667.54">13569 5234 0,'0'0'0,"25"-49"16,0-26-1,25 26 1,49 24-1,-25 0 1,-49 25 0,0 0-1,0 50 1,24 24 0,51-49-1,24-25 1,0 0-1,-100 0 17,1 25-17,-74 24 1,24 1 0,-25 0-1,-24-1 1,-1-49-1,51 0-15</inkml:trace>
  <inkml:trace contextRef="#ctx0" brushRef="#br0" timeOffset="8868.99">14785 4639 0,'74'-25'0,"-148"50"0,173-75 15,-99 150 16,-25 48 1,25 26-17,-24 0 1,24-75 0,-25-74-16</inkml:trace>
  <inkml:trace contextRef="#ctx0" brushRef="#br0" timeOffset="9134.29">14636 5135 0,'0'0'16,"25"-49"-1,74-1 1,50 0 0,0 1-1,-50 24 1,-74 25-1,-25 49 17,-25 76-17,0-76-15,-24 75 16,49-49 0,0-51-1,24-24-15</inkml:trace>
  <inkml:trace contextRef="#ctx0" brushRef="#br0" timeOffset="9233.59">15331 5061 0,'0'0'0,"49"-100"15,-24 51 1,0 24-16</inkml:trace>
  <inkml:trace contextRef="#ctx0" brushRef="#br0" timeOffset="9433.71">15852 4961 0,'0'0'16,"49"0"0,-24 0-1,-124 75 1,24 24 0,1 25-1,74-25 1,99-49-1,25-50 1,-25 0-16</inkml:trace>
  <inkml:trace contextRef="#ctx0" brushRef="#br0" timeOffset="9968.6">11510 7417 0,'0'0'0,"-24"-74"16,24 49-1,-25 50 1,-25 124-1,-74 124 1,25 0 0,25-1-1,24-172 1</inkml:trace>
  <inkml:trace contextRef="#ctx0" brushRef="#br0" timeOffset="10199.78">11436 7467 0,'0'0'0,"50"-124"16,-26 74 0,1 26-1,50-1 1,98-25-1,-24 25 1,-50 1 0</inkml:trace>
  <inkml:trace contextRef="#ctx0" brushRef="#br0" timeOffset="10400.89">11411 7765 0,'0'0'0,"-99"149"32,74-125-32,0-24 15,25 25 1,75-50 0,123-24-1,25-26 1,-98 26-16</inkml:trace>
  <inkml:trace contextRef="#ctx0" brushRef="#br0" timeOffset="10850.39">12900 8038 0,'-25'0'31,"50"0"0,24-25-15,26 25-16,24 0 15,25 0 1,-50-25-16</inkml:trace>
  <inkml:trace contextRef="#ctx0" brushRef="#br0" timeOffset="10983.76">13024 8310 0,'0'0'16,"-25"25"-16,-50 0 15,100-25 1,174-25 0</inkml:trace>
  <inkml:trace contextRef="#ctx0" brushRef="#br0" timeOffset="11350.98">14611 7566 0,'0'0'0,"0"-99"31,-25 74-31,1 0 15,-1 25 1,-50 75 0,26 24-1,49 25 1,74-25 0,1-24-1,-26-26 1,-49-24-1,-124 0 1,-25 0 15,25-25-15,100 0-16</inkml:trace>
  <inkml:trace contextRef="#ctx0" brushRef="#br0" timeOffset="11534.78">14661 7963 0,'0'0'0,"25"0"16,0 0-1,-50 50 1,25-1 0,0 51-1,0-1 1,-25-50-1</inkml:trace>
  <inkml:trace contextRef="#ctx0" brushRef="#br0" timeOffset="11800.55">14934 7343 0,'0'0'0,"49"-74"0,1 24 16,-25 25-16,0 0 31,-25 75-31,-50 74 16,-24 0 0,74 0-1,74-74 1,25-26-1,0-24 1</inkml:trace>
  <inkml:trace contextRef="#ctx0" brushRef="#br0" timeOffset="12034.65">13917 8683 0,'0'0'0,"-149"74"32,174-74-32,49 0 15,174-50 1,124-24 0,25 24-1,-50 26 1,-148 48-1</inkml:trace>
  <inkml:trace contextRef="#ctx0" brushRef="#br0" timeOffset="12417.48">14264 9328 0,'0'-25'31,"-25"50"-15,0-1-16,-24 26 15,-1 24-15,1 75 16,24 0-1,25-25 17,49-49-17,1-51 1,-25-24 0,-25 50-1,-124 0 1,-50-1-1,100-49-15</inkml:trace>
  <inkml:trace contextRef="#ctx0" brushRef="#br0" timeOffset="12651.11">14413 9973 0,'0'0'0,"49"24"31,-73 1-31,-1 25 0,-25 49 31,1 0-15,49-49 0,49-50-1,1-25-15,24-25 16,1 1-16</inkml:trace>
  <inkml:trace contextRef="#ctx0" brushRef="#br0" timeOffset="12884.89">14934 9352 0,'0'0'0,"0"25"0,0 25 16,-25-1-1,25 26 1,50-50 0,148-75-1,-49-24 1</inkml:trace>
  <inkml:trace contextRef="#ctx0" brushRef="#br0" timeOffset="13801.15">18506 7194 0,'0'0'0,"25"-25"0,0 1 15,-25-1 1,-75 74 0,-74 150-1,-24 123 1,73 26 0,125-26-1,149-49 1,99-99-1,24-100 1</inkml:trace>
  <inkml:trace contextRef="#ctx0" brushRef="#br0" timeOffset="14151.13">19920 7492 0,'0'0'0,"-50"-124"15,26 99 1,-51 25 0,-24 124-1,24 50 1,75-1 15,50-123-31,0 0 16,49-1-1,-99-24 1,-25 0 0,-99 0-1,-25-1 1,100 1-16</inkml:trace>
  <inkml:trace contextRef="#ctx0" brushRef="#br0" timeOffset="14334.77">20094 8310 0,'0'0'15,"24"50"-15,-24 25 16,-49-26-16,-1 50 31,1 25-15,-1 0-1,25-49 1</inkml:trace>
  <inkml:trace contextRef="#ctx0" brushRef="#br0" timeOffset="14650.64">20317 7070 0,'0'0'0,"99"-50"16,-74 50-16,25 0 15,-75 100 17,-74 73-17,-1-49 1,75-49 0,100-75-1,99-50 1,-1-24-1</inkml:trace>
  <inkml:trace contextRef="#ctx0" brushRef="#br0" timeOffset="15034.59">21781 7641 0,'0'0'0,"24"-50"16,-24 25 15,25 75-15,99 24-1,50 26 1,-1-26 0,-123-24-1,-124-26 1,-150 51 0,-98 24-1,99 25 1,173-74-1</inkml:trace>
  <inkml:trace contextRef="#ctx0" brushRef="#br0" timeOffset="15400.95">23219 7616 0,'0'0'0,"25"-124"31,0 124-31,-75 0 16,1 25 0,-75 99-1,74 25 1,75-75-16,49 50 31,50-25-15,-74-24-1,-50-26 1,-124-24 0,-50 25-1,25-50 1,125 0-16</inkml:trace>
  <inkml:trace contextRef="#ctx0" brushRef="#br0" timeOffset="15583.98">23294 8211 0,'0'0'0,"74"25"16,-74 0-1,-25 49 1,-24 1-1,24-1 17,50-24-17,24-25-15</inkml:trace>
  <inkml:trace contextRef="#ctx0" brushRef="#br0" timeOffset="15834.13">23715 7417 0,'0'0'0,"25"0"16,-25 25-1,0 0 1,-25 0-16,50 49 15,25-49 17,49 0-17,25-50-15</inkml:trace>
  <inkml:trace contextRef="#ctx0" brushRef="#br0" timeOffset="16102.06">24881 7219 0,'0'0'16,"100"-25"-1,-76 25-15,1 25 16,50 124 0,-1 99-1,-74 50 1,-124 24-1,-149-24 17,25-50-17,149-174-15,-25 1 16,49-75 0</inkml:trace>
  <inkml:trace contextRef="#ctx0" brushRef="#br0" timeOffset="18117.59">3299 12379 0,'0'25'62,"0"24"-46,0 26-16,-24-1 15,24 25-15,-25 1 16,-25 24 0,50-50-1</inkml:trace>
  <inkml:trace contextRef="#ctx0" brushRef="#br0" timeOffset="18284.11">3374 12180 0,'0'0'0,"49"-99"31,-49 74-15</inkml:trace>
  <inkml:trace contextRef="#ctx0" brushRef="#br0" timeOffset="18551.09">3622 12180 0,'0'0'0,"25"50"0,-25 0 15,0 98 1,24 1 0,-24-49-1,25-51 1,0-74-16,74-24 16,0-100-1,-24 25 1,-50 0 15,-25 49-31</inkml:trace>
  <inkml:trace contextRef="#ctx0" brushRef="#br0" timeOffset="18767.98">4242 12230 0,'0'0'0,"50"0"0,-26 0 16,26 74 0,0 26-1,-50 73 1,-75 26 0,-74-1-1,-74-24 1</inkml:trace>
  <inkml:trace contextRef="#ctx0" brushRef="#br0" timeOffset="18985.03">2481 12453 0,'0'0'16,"25"-124"-1,-1 124 1,-24 75-16,0-26 16,0 175-1,-24 48 1,48 1 0</inkml:trace>
  <inkml:trace contextRef="#ctx0" brushRef="#br0" timeOffset="20134.66">7517 12553 0,'0'0'0,"24"-25"0,-24 0 16,25-25 0,-25 25-1,-49 25 1,-76 75-1,-23 74 17,24 49-17,74-99-15,25 75 16,75-75 0,99-49-1,-75-50-15</inkml:trace>
  <inkml:trace contextRef="#ctx0" brushRef="#br0" timeOffset="20734.79">7789 13049 0,'0'-25'15,"0"50"-15,0-100 16,-49 75 0,-1 75-1,25-1-15,25 50 16,50 0 15,24-74-15,1-50-1,-26-50 1,1-74 0,24-25-1,50 25 1,-49 75-1,-50 73 1,-25 76 0,-25 49-1,-25-1 1,25-123 0,75-74-1,49-75 1,-24 24 15,-1 51-15,-74 73-1,0 51 1,-25-1 0,25-49-1,50-74 1,49-26-1,-49 25-15,24-24 16,-74 124 15,-25 74-15,25-25 0</inkml:trace>
  <inkml:trace contextRef="#ctx0" brushRef="#br0" timeOffset="20934.66">9352 12974 0,'0'0'0,"50"-49"32,-50 73-32,-75 76 15,-49 123 1,0 75-1,25 24 1,25-99 0</inkml:trace>
  <inkml:trace contextRef="#ctx0" brushRef="#br0" timeOffset="21184.73">9228 13024 0,'0'0'0,"99"-223"31,-49 173-31,0 0 16,24 50 0,-49 75-1,-50 98 1,-74 51-1,49-100 1,25-99 0</inkml:trace>
  <inkml:trace contextRef="#ctx0" brushRef="#br0" timeOffset="21902.06">9873 12701 0,'-49'75'16,"49"-1"0,-25-24-1,0 49 1,25-74 0,74-25-1,1-50 1,-1-24-1,1-25 1,-75 49 0,0 75-1,-25 99 1,25 0 0,49-50-1,51-49 1,24-75 15,0-24-15,0-124-1,-25-75 1,-25 25 0,-49 148-1,-50 125 1,-49 124-1,24-25-15,-24 124 16,49-49 0,75-75-1,74-100 1,74-48 0,-49-100-1,-25-25 1,-99 50 15,-75 123-15,-24 125-1,24 50 1,50-26 0,124-49-1,25-148 1,-50-51-1</inkml:trace>
  <inkml:trace contextRef="#ctx0" brushRef="#br0" timeOffset="22085.67">10766 12652 0,'0'0'0,"-25"-25"0,25 0 15,0 0 1,50 1 0,173-1-1,-49 0-15</inkml:trace>
  <inkml:trace contextRef="#ctx0" brushRef="#br0" timeOffset="22551.46">14239 12180 0,'0'0'0,"0"-74"31,0 49-15,-25 25-16,1 25 16,-100 124-1,49-50-15,-24 149 16,49 0 0,25-25-1,1 26 1,-26-76 15,0-74-31</inkml:trace>
  <inkml:trace contextRef="#ctx0" brushRef="#br0" timeOffset="22818.4">13669 13073 0,'0'0'0,"99"-148"15,-50 98-15,76-49 16,-1 24 0,0 51-1,-75 73 1,-49 100 0,-25 0-1,1-25 1,24-99 15,49-50-15,50-74-16</inkml:trace>
  <inkml:trace contextRef="#ctx0" brushRef="#br0" timeOffset="23434.7">14810 12776 0,'0'0'15,"-50"25"-15,-24 24 16,24 1 0,50-1-1,50-49 1,49 0 0,-25-49-1,-24-50 1,-25-1-1,49 1 17,-49 74-32,49 50 15,1 74 1,-75 25 0,0 0-1,-25-49 1,50-100 15,74-49-15,50-26-1,-25 51 1,-74 49 0,-75 74-1,0-24-15,-25 24 31,26-49-15,48-25 0,100-74-1,25-50 1,25 49 0,-100 50-1,-49 75 1,-25 99-1,-50-25 1,50-50-16</inkml:trace>
  <inkml:trace contextRef="#ctx0" brushRef="#br0" timeOffset="23885.87">17886 12156 0,'0'0'16,"25"-100"-1,-25 76 1,24-26-16,-48 75 31,-26 24-31,-24 150 16,24-1 0,100 1-1,24-75 1,0-50-1,-74-24 17,-74-25-17,-100-25 1,1-25 0,98-25-16,26-24 15,148-1 1</inkml:trace>
  <inkml:trace contextRef="#ctx0" brushRef="#br0" timeOffset="24584.67">18456 12602 0,'0'0'0,"-49"0"16,-100 50-1,0 24 1,99-24 15,50-25-15,50-25-16,74-50 15,0-24 1,-25-1 0,-74 50-1,-25 50 1,25 50-1,-25 24 1,50-50 0,-1-24-1,26-74 1,-1-51 0,0 1-1,-49 99 1,-25 50 15,25 24-15,50 1-1,24-75 1,0 0 0,0-75-1,-24-24 1,-1-25-1,25 0 1,0 25 0,-49 49-1,-25 75 1,-50 74 0,-25 75-1,-24 49 1,-25 25 15,-50-25-15,50-74-1,74-124-15</inkml:trace>
  <inkml:trace contextRef="#ctx0" brushRef="#br0" timeOffset="25167.81">19548 12825 0,'0'0'0,"99"-124"16,-49 50 0,-25 0-1,-1 49 1,1 50 0,-50 74-1,25 50 1,50-50 15,0-74-15,74-75-1,24-24 1,1-249 0,-49 75-1,-51 74 1,-24 150-1,-124 98 1,-25 149 0,49 25-1,75-49 1,25-75 0,99-99-1,25-75 1,-25-49 15,0-124-15,-124 173-1,-25 124 1,-49 75 0,24 0-1,50-25 1,25-99-1,99-25 1</inkml:trace>
  <inkml:trace contextRef="#ctx0" brushRef="#br0" timeOffset="26552.28">22798 12577 0,'0'0'0,"-50"-74"31,50 49-31,-74 0 16,-100 50 0,0 74-1,50 50 1,75-25 15,98-49-15,125-51-1,0-73 1,-26-50 0,-48-125-1,-51-98 1,1-1-1,-25 199-15,-25 25 16,-25 124 0,-74 124-1,-1 124 1,76 24 0,98-73-1,124-125 1,51-74 15,-76-50-15,-74-74-1,-123-25 1,-150 99 0,25 99-1,75 25 1,98-49-1,76-25 1,49-50 0,-50-49-1,-25-1 1,-74 26 0,0 73-1,-25 100 16,25 0-15,149 0 0,-25-99-1,0-74 1,-49-51 0,24-148-1,25-74 1,0 49-1,-99 149 1,-75 174 0,-99 148-1,1 124 1,73-49 0,174-49-1,75-200 16,24-98-15,-49-50 0,-74 0-1,-75 99 1,-100 124 0,51 1-1,49 24 1,74-75-1,50-49 1,-49 0 0,24-25-1,-99 50 1,0 0 0,-25 49-1,50-74 16,0 0-15,0 0-16</inkml:trace>
  <inkml:trace contextRef="#ctx0" brushRef="#br0" timeOffset="26668.9">24733 12404 0,'0'0'15,"-25"-75"1,149 1-1,-50 49 1</inkml:trace>
  <inkml:trace contextRef="#ctx0" brushRef="#br0" timeOffset="26785.4">26221 12404 0,'0'0'0,"50"0"0,-26 24 16</inkml:trace>
  <inkml:trace contextRef="#ctx0" brushRef="#br0" timeOffset="27434.7">9402 15728 0,'0'0'0,"25"-25"16,-1 0 0,-48 75-1,-76 148 1,-24 50-1,25-24 1,74-100 0</inkml:trace>
  <inkml:trace contextRef="#ctx0" brushRef="#br0" timeOffset="27618.13">9451 15579 0,'0'0'0,"25"-50"0,50-24 32,-51 74-17,76-50 1,98-24 0,-24 24-16</inkml:trace>
  <inkml:trace contextRef="#ctx0" brushRef="#br0" timeOffset="27784.91">9600 15728 0,'0'0'0,"-25"25"16,50-25 15,25-25-31,148-50 16,-74 26-1</inkml:trace>
  <inkml:trace contextRef="#ctx0" brushRef="#br0" timeOffset="27936.84">10593 15678 0,'0'0'0,"24"0"16,1 0-1,50-25 1,-1 1-16</inkml:trace>
  <inkml:trace contextRef="#ctx0" brushRef="#br0" timeOffset="28069.12">10841 15827 0,'0'0'0,"-25"50"15,0-25 1,50-25 0,24-25-1</inkml:trace>
  <inkml:trace contextRef="#ctx0" brushRef="#br0" timeOffset="28837.61">12478 15108 0,'0'0'0,"0"-25"16,0 0 0,25 25-1,0-25 1,49 25-1,25 0 1,0 50 0,-49 24-1,-50 50 1,-99 25 0,-25-25-1,25-49 1,74-51 15,74 1-15,75-50-1,-24 1-15,73-76 16</inkml:trace>
  <inkml:trace contextRef="#ctx0" brushRef="#br0" timeOffset="29012.62">13495 15554 0,'0'0'0,"-25"25"16,0 0 15</inkml:trace>
  <inkml:trace contextRef="#ctx0" brushRef="#br0" timeOffset="29387.05">13768 15157 0,'0'0'16,"0"-24"-16,25-1 0,-1-25 15,1 25 1,25 25 0,-25 25-1,-25 0-15,-25 74 32,0 0-32,50-49 15,49-50 16,26 25-15,-26 49 0,-74 25-1,-50 25 1,-24-24 0,0-51-1</inkml:trace>
  <inkml:trace contextRef="#ctx0" brushRef="#br0" timeOffset="29639.03">14562 15033 0,'24'-25'16,"-48"50"-16,73-74 15,-24 49 1,0 0-16,74 99 31,-24 25-15,-51 74-1,-98 1 1,0-75-16,-150 50 16,100-100-1,-25 0-15,-198-24 16</inkml:trace>
  <inkml:trace contextRef="#ctx0" brushRef="#br0" timeOffset="29969.67">12230 15008 0,'0'-24'16,"0"48"-16,-25-73 0,0 74 16,0-1-1,-49 125 1,24 50-1,26 49 1,73-25 0,75-49-1,124-100 1</inkml:trace>
  <inkml:trace contextRef="#ctx0" brushRef="#br0" timeOffset="30286.46">15207 14488 0,'0'0'0,"49"0"0,-24 0 16,-50 24 0,-24 76-1,24 98 1,124-148 15,25-26-31,-25-48 16,-99-1-1</inkml:trace>
  <inkml:trace contextRef="#ctx0" brushRef="#br0" timeOffset="30637.06">11833 16547 0,'-50'24'0,"100"-48"0,-125 48 16,51-24-16,-1 0 31,74 25-16,175-50 1,222-49 0,-148 24-16,49 1 15,348-51 1,-199 1 0,-149-25-1,-223 75-15</inkml:trace>
  <inkml:trace contextRef="#ctx0" brushRef="#br0" timeOffset="31219.07">12924 17067 0,'0'0'0,"25"-24"31,-50 73-31,1 1 15,-51 99 1,1 24 0,24-49-1,25-99-15</inkml:trace>
  <inkml:trace contextRef="#ctx0" brushRef="#br0" timeOffset="31380.05">13297 17415 0,'0'0'0,"24"-25"15,1 25 17</inkml:trace>
  <inkml:trace contextRef="#ctx0" brushRef="#br0" timeOffset="32985.85">13644 17018 0,'25'0'31,"-25"25"1,0-1-32,24 26 15,26 25 1,0-1-1,-26-24 1,-24 24 0,-74-24-1,-50-1 1,50-24 0</inkml:trace>
  <inkml:trace contextRef="#ctx0" brushRef="#br0" timeOffset="33118.62">13793 16919 0,'0'0'0,"24"-50"15,51-24 1,-50 24 0,0 25-16</inkml:trace>
  <inkml:trace contextRef="#ctx0" brushRef="#br0" timeOffset="33369.19">14314 16819 0,'0'0'16,"74"50"-1,-49 0-15,49 49 16,1 75 15,-51 24-15,-73 25-1,-150-24 1,-98-26 0,123-123-16</inkml:trace>
  <inkml:trace contextRef="#ctx0" brushRef="#br0" timeOffset="33702.83">12155 17142 0,'25'-25'15,"-50"50"-15,50-75 16,-25 25-16,0 75 31,0 25-15,-25 24-16,1 174 15,-1-25 1,74-75 0,125-98-1</inkml:trace>
  <inkml:trace contextRef="#ctx0" brushRef="#br0" timeOffset="34135.49">15430 16596 0,'25'0'0,"0"25"47,-25 0-47,24 24 15,-24 26-15,-24-26 16,-1 51 0,25-26-1,25-49 1,74-75 0,50-24-1,24-25 1</inkml:trace>
  <inkml:trace contextRef="#ctx0" brushRef="#br0" timeOffset="34719.05">17018 15902 0,'0'0'0,"-25"0"16,50 0 15,-1 0-15,51 0-16,123-50 15,1-25 1</inkml:trace>
  <inkml:trace contextRef="#ctx0" brushRef="#br0" timeOffset="34901.94">17241 16100 0,'0'0'0,"-50"50"0,50-26 15,-25 26 1,50-50 0,99 0-1,100-25 1,-100 0-16</inkml:trace>
  <inkml:trace contextRef="#ctx0" brushRef="#br0" timeOffset="35671.01">19424 15579 0,'0'-25'16,"0"0"0,0 1-16,25-1 15,49 0 1,25 25 0,-24 50-1,-26 24 16,-49 50-15,-74 25 0,-25-25-1,49-50 1,100-74 0,-1-24-1,125-26 1,-75 0-16,50-24 15,-99 49 1</inkml:trace>
  <inkml:trace contextRef="#ctx0" brushRef="#br0" timeOffset="35818.83">20193 15976 0,'0'0'0,"25"50"15,-25-26 16,24-24 1</inkml:trace>
  <inkml:trace contextRef="#ctx0" brushRef="#br0" timeOffset="36302.79">20763 15579 0,'0'0'0,"0"-50"16,0 26 0,25-1-16,25 0 15,49 0 16,0 25-15,-74 0-16,0 75 16,-75 24-1,-24 25 1,-1-75 0,75-24-1,100-50 1,24-24-1,-25 24 1,-25 50 0,-49 49-1,-50 50 1,-74 50 0,0-100-1,0-49 1,74-50 15,25-24-31</inkml:trace>
  <inkml:trace contextRef="#ctx0" brushRef="#br0" timeOffset="36601.94">21855 15554 0,'0'0'0,"25"-25"15,-75 1 1,-24 73 0,49-24-16,25 74 15,74 25 1,75-24 0,-25 24-1,-99-25 16,-25-50-15,-74 1 0,-75-50-1,0-25 1,74 0-16</inkml:trace>
  <inkml:trace contextRef="#ctx0" brushRef="#br0" timeOffset="36985.93">21706 15629 0,'0'0'0,"75"-50"16,-51 25-16,26-24 16,49-1-1,25 25 16,-49 0-15,-100 50 0,0-25-1,-124 25 1,25-25 0,75 25-1,98-25 16,1 0-31,24 0 16,25 0 0,-74 0 15,-50 0-31,-24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0:33.4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4465 2332 0,'0'0'0,"0"-25"63,25 25-32,-25 25-16,25 25 1,0-1-16,-25 26 16,24-1-16,-24 0 15,25 26 1,0-51 0,0-74-1,0-24 1,24-75-1,-24-25 1,0 25 0,-25 99-1,0 0 1</inkml:trace>
  <inkml:trace contextRef="#ctx0" brushRef="#br0" timeOffset="233.88">5036 2233 0,'0'0'0,"74"-50"15,-49 50 1,-25-25 0,0 50-1,25 0 1,-25 49-16,0 1 15,0-1-15,0 75 16,0-25 0,-99-25-1,-1-49 1</inkml:trace>
  <inkml:trace contextRef="#ctx0" brushRef="#br0" timeOffset="483.72">3919 2357 0,'0'0'0,"0"-75"31,0 50-31,-24 25 16,24 100-1,0 73 1,0 26 0,24-26-1,26-98 1</inkml:trace>
  <inkml:trace contextRef="#ctx0" brushRef="#br0" timeOffset="1017.68">7417 2084 0,'25'0'16,"-25"25"-16,0 24 16,-25 1-16,0 124 15,1-26 17,-1-24-17,25-49 1</inkml:trace>
  <inkml:trace contextRef="#ctx0" brushRef="#br0" timeOffset="1300.69">7417 2158 0,'-25'-74'16,"25"49"-1,0 0-15,25 0 32,75-49-17,24 24 1,-25 26-1,-74 24-15</inkml:trace>
  <inkml:trace contextRef="#ctx0" brushRef="#br0" timeOffset="1451.04">7318 2307 0,'0'0'0,"-25"25"0,0 0 16,100 0 15,49-50-15</inkml:trace>
  <inkml:trace contextRef="#ctx0" brushRef="#br0" timeOffset="1600.94">7814 2282 0,'25'25'31,"-50"0"-15,0 49 0,1-49-16,-1 50 15,0-26 1</inkml:trace>
  <inkml:trace contextRef="#ctx0" brushRef="#br0" timeOffset="1933.76">7988 2332 0,'0'0'0,"0"25"16,0 0 0,0-1-1,-25 26 1,25-25-16,0 0 31,50-75-15,24-24-1,-24 49 1,-26 0 0,1 50-1,0 49 1,-25 1-1,0-51 1</inkml:trace>
  <inkml:trace contextRef="#ctx0" brushRef="#br0" timeOffset="2267.42">8757 2208 0,'0'0'0,"25"0"16,-25-25-1,-25 25 1,-50 25 0,1 49-1,24 1 1,26-26 0,24-24-1,49 0 1,75-50-1,-25-49 1,-24-75 0,-25-50-1,-50 51 17,-25 73-17,0 50-15</inkml:trace>
  <inkml:trace contextRef="#ctx0" brushRef="#br0" timeOffset="2433.85">8434 1761 0,'0'0'0,"-24"0"15,-1 0-15,25-24 16</inkml:trace>
  <inkml:trace contextRef="#ctx0" brushRef="#br0" timeOffset="3150.64">10965 2109 0,'0'0'0,"0"-25"15,-25 0 1,-25 0-1,-49 50 1,-25 74 0,50 25-1,74-24 1,74-26 0,50-74-1,0-25 1,0-24-1,-49-26 1,-1 50 0,-49 25-1,0 25 1,-25 50 15,0-1-15,-25-49-1,50-50 17,-1-25-32,1-24 15,99-50 1,-25 49 0,-24 51-1,-50 24-15</inkml:trace>
  <inkml:trace contextRef="#ctx0" brushRef="#br0" timeOffset="3267.54">11734 2233 0,'0'24'0,"0"-48"0,0 73 15,0 1 1,0 0 15</inkml:trace>
  <inkml:trace contextRef="#ctx0" brushRef="#br0" timeOffset="3467.04">12255 1960 0,'0'0'0,"74"-50"16,-74 25-1,0 75 1,0 74-1,-25 50 1,0-1 0,1-24-1</inkml:trace>
  <inkml:trace contextRef="#ctx0" brushRef="#br0" timeOffset="3749.99">12230 2406 0,'0'0'0,"0"-24"0,0-1 16,0-25 0,49 0-1,26 1 1,49 49 0,-25-25-1,-74 50 1,0 24-1,-50 1 1,25 49 0,0-49-1,0-25 17</inkml:trace>
  <inkml:trace contextRef="#ctx0" brushRef="#br0" timeOffset="3884.04">12751 2208 0,'0'0'0,"25"-50"16,-25 25-1,0 1 1,-50 24 15</inkml:trace>
  <inkml:trace contextRef="#ctx0" brushRef="#br0" timeOffset="4533.8">13098 2208 0,'0'0'0,"25"0"32,-50 25-17,25-1 1,0 51-1,50 24 1,49-74 0,75-25-1,-1-25 1,1-49 0,-125-1-1,-73 50 1,-125 25-1,74 25-15,-24 25 16,99-25 0,50-25-1,74-25 17,25 0-17,-75 0 1,-49 25-1,-25 25 1,50 0 0,-1 25-1,1-50 1,74 0 0,-25-75-1,-25-99 1,1-49-1,-26 74 1,-49 100 0,0 49-1,-24 124 17,-51 74-17,50 25 1,25-24-16</inkml:trace>
  <inkml:trace contextRef="#ctx0" brushRef="#br0" timeOffset="4984.85">15504 1985 0,'50'-50'31,"-25"50"-31,0 0 16,49 25 0,25 49-1,-74 25 1,-25 1 0,-25-51-1,25-24 1,0-50-1,50-49 1,49-50 0,0 49-1,-49 51-15,49 24 16</inkml:trace>
  <inkml:trace contextRef="#ctx0" brushRef="#br0" timeOffset="5584.68">16472 2208 0,'0'0'0,"74"25"16,1-50 0,-75-50-1,-25 1 1,-74 49 0,24 25-1,50 50 1,125-1-1,48-24 1,-48-25 0,-26 25-1,-49 74 17,0 25-17,0 25 1,-25 25-1,-25-50 1,-50-75 0,26-49-1,-1-74 1,25-199 0,100 75-1,49 74 1,25 24-1,-1 51 1,-73 24 0,-1 25-1,-49 0 17,-25 50-17,0 24 1,0 0-1,0 26 1,25-75 0</inkml:trace>
  <inkml:trace contextRef="#ctx0" brushRef="#br0" timeOffset="5683.9">17539 2208 0,'0'0'0,"49"-99"15,-24 24 1</inkml:trace>
  <inkml:trace contextRef="#ctx0" brushRef="#br0" timeOffset="6200.91">17737 2084 0,'0'0'16,"25"0"-16,-25 49 31,-25-49-31,-25 75 15,26-1 1,24-24 0,49 0-1,26-75 1,-1 0 0,-24-74-1,-1 24 1,1 1-1,-25 74 1,-1 25 0,1 74-1,-25-25 1,0-49 15,25-25 0,50-74-15,24 24 0,-50 25-1,1 25 1,0 75 0,-1-1-1,26 1 1,-26-75-1,-24 24-15,49-73 16,-74-1 0</inkml:trace>
  <inkml:trace contextRef="#ctx0" brushRef="#br0" timeOffset="7920.76">10717 4267 0,'0'0'16,"0"-25"-16,24 25 16,-24-25-1,25 25 1,25 0-1,-1-25 1,26 50-16,49 0 16,-50 74-1,-74 25 17,-49 0-17,24-99-15,0 0 16,50-25 15,74-99-15,0-25-1,-49-50 1,-25 50 0,0 74-1,-25 26 1,-25 24-1,25 24-15</inkml:trace>
  <inkml:trace contextRef="#ctx0" brushRef="#br0" timeOffset="8134.53">11634 4639 0,'0'0'0,"25"25"0,-25 0 16,-25 24 0,1 50-1,-1-24-15,-25-1 16,25 50 0,25-99-16</inkml:trace>
  <inkml:trace contextRef="#ctx0" brushRef="#br0" timeOffset="8385.46">12304 4465 0,'50'0'16,"-1"-24"-16,1 24 15,49-25 1,-24 0 0,-50 25-1</inkml:trace>
  <inkml:trace contextRef="#ctx0" brushRef="#br0" timeOffset="8554.31">12354 4689 0,'0'0'16,"-25"0"-16,0 0 16,25 24-1,50-48 1,-1 24-1,26 0-15,49-25 16</inkml:trace>
  <inkml:trace contextRef="#ctx0" brushRef="#br0" timeOffset="10201.39">13743 4292 0,'0'-25'63,"0"74"-32,0-24-31,-25 25 16,25 24-16,-25 26 15,1-26 1,24-49 0</inkml:trace>
  <inkml:trace contextRef="#ctx0" brushRef="#br0" timeOffset="10500.99">14066 4416 0,'0'0'15,"49"-50"1,-24 25-16,0 25 31,-25 75-15,-25 49 0,-25-25-1,26-49 1,24-26-1,49-48 1,75-1 0,-25 0-1,1 0 17,-51 25-32</inkml:trace>
  <inkml:trace contextRef="#ctx0" brushRef="#br0" timeOffset="10651.59">14785 4639 0,'50'25'31,"-26"-25"-31,76 0 16,48-25-1,-98 25-15</inkml:trace>
  <inkml:trace contextRef="#ctx0" brushRef="#br0" timeOffset="10834.51">15678 4217 0,'0'0'0,"0"-25"0,0 50 31,0 25-16,-50 49 1,26 50 0,-1-50-1</inkml:trace>
  <inkml:trace contextRef="#ctx0" brushRef="#br0" timeOffset="11034.63">16249 4465 0,'0'0'16,"24"0"-1,1-24-15,25-1 32,99 25-17,-25-25 1,-75 0-16</inkml:trace>
  <inkml:trace contextRef="#ctx0" brushRef="#br0" timeOffset="11185.05">16497 4515 0,'0'0'0,"-50"50"16,75-26-1,0-24 1,49 0-16,50-24 15,50-1 1</inkml:trace>
  <inkml:trace contextRef="#ctx0" brushRef="#br0" timeOffset="13618.31">17737 4118 0,'0'-25'31,"-25"50"16,25 0-32,-25 24-15,25 26 16,-49 49 0,24-50-1,0-49 1,25 0 0</inkml:trace>
  <inkml:trace contextRef="#ctx0" brushRef="#br0" timeOffset="13818.11">18010 4168 0,'0'0'0,"49"-50"15,-49 100 32,0 49-31,-24 50-1,-1-25 1,-50-50 0</inkml:trace>
  <inkml:trace contextRef="#ctx0" brushRef="#br0" timeOffset="14769.15">10841 6375 0,'0'0'0,"24"-24"15,1 24 48,0 0-48,0 24 1,0-24-16,-1 0 16,26 25-16,25 0 15,-26 25 17,-49 49-17,0 25 1,-49 0-1,-1-74-15,25 24 16,0-74 0,25 25-1,75-75 1,24 1 0,0-26-1,-49 1 1,-25-50-1,-25 0 1,-25 49 0,0 1 15,25 49 0,0 50-15</inkml:trace>
  <inkml:trace contextRef="#ctx0" brushRef="#br0" timeOffset="15084.75">11734 6822 0,'0'0'0,"24"25"31,1-25-31,0 49 16,-25 26-1,-50-26 17,50-24-17,-24 0 1,48-25-1,76-50 1,24 1 0,0-1-1</inkml:trace>
  <inkml:trace contextRef="#ctx0" brushRef="#br0" timeOffset="15334.83">12602 6698 0,'25'0'31,"0"0"-31,-1 0 16,26 0-1,0 0 1,-1 0-1,50-50 1,-49 50 0,-50-24-16</inkml:trace>
  <inkml:trace contextRef="#ctx0" brushRef="#br0" timeOffset="15485.5">12751 6847 0,'0'0'0,"-25"49"16,0-49-1,25 25 1,99-74 0,50-1 15,-50 25-31</inkml:trace>
  <inkml:trace contextRef="#ctx0" brushRef="#br0" timeOffset="15952.56">14115 6301 0,'-25'-25'31,"1"25"-31,-1 0 16,25 25-1,0 25 1,-25 24 0,25 25-1,-25 25 1,25-49 0,0-1-1,0-49 1,0 0 15,0-50-31</inkml:trace>
  <inkml:trace contextRef="#ctx0" brushRef="#br0" timeOffset="17418.55">14314 6475 0,'0'-25'16,"0"50"62,-25 0-78,25 24 16,-25-24-16,25 25 15,-25-1 1,25 50 0,25-24-1,25-50 1,24-25-1,0-25 1,-24-50 0,-25-24-1,-50 50-15,0-51 16,0 51 0,-49 24-1</inkml:trace>
  <inkml:trace contextRef="#ctx0" brushRef="#br0" timeOffset="17602.02">14810 6624 0,'0'0'0,"25"74"31,-1-74-31,1 0 15,74 25 1,50-50 0,-25-25-1,-49 26-15</inkml:trace>
  <inkml:trace contextRef="#ctx0" brushRef="#br0" timeOffset="17868.54">15926 6301 0,'0'-25'15,"-25"50"32,25 0-47,0 49 16,0-24-16,0 24 15,0 26 1,-25-26 0</inkml:trace>
  <inkml:trace contextRef="#ctx0" brushRef="#br0" timeOffset="18102.59">16621 6574 0,'0'-25'16,"49"0"15,-24 25-16,25 0-15,-1-24 16,75 24 0,-24-25-1,-76 25-15</inkml:trace>
  <inkml:trace contextRef="#ctx0" brushRef="#br0" timeOffset="18235.18">16770 6648 0,'-25'25'0,"50"-50"0,-50 75 16,25-25 15,99-25-15,25-25-16</inkml:trace>
  <inkml:trace contextRef="#ctx0" brushRef="#br0" timeOffset="18635.46">18283 6425 0,'0'0'0,"25"-50"0,-25 1 16,0-1-16,0-49 16,-50 74-1,0 0 1,-74 50-1,50 0 1,-1 25-16,-24-1 31,50-24-15,73 0 0,150 0-1,-50-1 1,-74 51-1,-50 24 1,-25 50 0,0-25-1,-25 0 1,26-74 0,24-26-1</inkml:trace>
  <inkml:trace contextRef="#ctx0" brushRef="#br0" timeOffset="18784.64">18556 6797 0,'0'0'0,"24"-25"16,1 25 31</inkml:trace>
  <inkml:trace contextRef="#ctx0" brushRef="#br0" timeOffset="20836.47">8385 9228 0,'0'-24'16,"0"48"15,-25 26-16,0 24 1,-24 1-16,-26 98 16,-24-49-1,49-74 1,1-25 0,24-75 15,25 25-31,0-49 15,0 24-15,25-49 16,-25 50 15,24 49-31,1 0 16,25 24 0,24 51-1,1 24 1,-26-49-1,-24-26 1,0 1 0,0-25-16</inkml:trace>
  <inkml:trace contextRef="#ctx0" brushRef="#br0" timeOffset="21286.52">9253 9576 0,'0'-25'47,"25"25"-32,0 0-15,-1 0 16,1 0 0,0 0-1,25 25 1,24-25 0,-49 0-1,0 0 1,-25 24-16</inkml:trace>
  <inkml:trace contextRef="#ctx0" brushRef="#br0" timeOffset="21486.71">9278 9799 0,'0'0'0,"-25"0"16,0 25-1,75-25 32,-25 0-47,24 25 0,75-50 31,-74 25-15,-25 0-16</inkml:trace>
  <inkml:trace contextRef="#ctx0" brushRef="#br0" timeOffset="23319.25">10270 9526 0,'25'-25'31,"-25"0"-15,-25 25-16,0 0 31,0 0-31,1 25 16,-26 25-16,0 99 15,26-25 1,48-50-1,100-49 1,1-50 0,-26-49 15,-74-1-15,-25-24-1,-50 0 1,25 49-1,0 50 1,25-25-16</inkml:trace>
  <inkml:trace contextRef="#ctx0" brushRef="#br0" timeOffset="23467.85">10667 9799 0,'0'0'0,"50"50"16,-26-26 31</inkml:trace>
  <inkml:trace contextRef="#ctx0" brushRef="#br0" timeOffset="23852.15">11238 9501 0,'0'0'15,"0"-25"-15,0 1 32,-25 48-1,0 26-31,-25 0 15,50-1-15,-24 50 16,-1-74 0,74 25-1,26-25 1,-1-50 0,-24-25-1,-25-24 1,-25-1-1,-25-24 1,-50 74 0,51 25-1</inkml:trace>
  <inkml:trace contextRef="#ctx0" brushRef="#br0" timeOffset="24469.87">12081 9452 0,'0'0'0,"50"-100"31,-75 76-15,0 24-16,0 0 15,0 0 1,-49 0-1,24 24 1,26 1 0,24 0-1,-25-25 1,25 50 0,-25-1-1,25 26 1,0-1-1,25 0 17,-25-49-17,25-50 17,-1 25-17,76-49 1,48-1-1,-98 75 1,0 25 0,-1 49-1,-24 0 1,-50 0 0,-49 1-1,-25-76 1,-50 1-1,50-50 1,24 1 15,50-1-31,25 0 0</inkml:trace>
  <inkml:trace contextRef="#ctx0" brushRef="#br0" timeOffset="24668.87">12825 9873 0,'0'0'15,"50"0"-15,-50 25 16,25-25 15</inkml:trace>
  <inkml:trace contextRef="#ctx0" brushRef="#br0" timeOffset="41304.53">5284 12329 0,'0'0'0,"0"-25"16,0 75 15,-25 0-15,0 123 0,-24 75-1,-26-24 1,26-26-1,24-74 1,25-99-16</inkml:trace>
  <inkml:trace contextRef="#ctx0" brushRef="#br0" timeOffset="41553.83">5160 12577 0,'0'0'0,"25"-49"0,-25 24 16,24 0-16,1-25 31,25 1-15,49-26 0,50 1-1,-75 49-15,26-24 16,-76 24-1,1 25-15</inkml:trace>
  <inkml:trace contextRef="#ctx0" brushRef="#br0" timeOffset="41737.62">5135 12875 0,'0'0'0,"-99"149"31,99-100-31,25-24 16,99-74 15,-25 24-31,124-74 16,-124 74-16</inkml:trace>
  <inkml:trace contextRef="#ctx0" brushRef="#br0" timeOffset="42303.8">5730 13421 0,'0'0'0,"25"-25"0,-25 0 15,0 0 1,0 1-1,0 48 1,0 1 0,-49 124-1,24-75-15,-50 50 16,1-24 0,0-75-1,49-1 1,0-123-1,50-25 1,24 50 15,1 49-15,49 74 0,0 75-1,25 1 1,-24-51-1,-51-24-15</inkml:trace>
  <inkml:trace contextRef="#ctx0" brushRef="#br0" timeOffset="42969.95">6996 13123 0,'0'0'0,"0"-25"15,0 0 1,0 1 15,-25 48-31,0 1 16,-49 99 0,-1 100-1,50-1 1,25-124-16,25 25 15,99-74 1,25-50 15,-75-25-31</inkml:trace>
  <inkml:trace contextRef="#ctx0" brushRef="#br0" timeOffset="43791.61">7268 13322 0,'0'-25'15,"25"0"126,0 25-126,0 0-15,0-25 16,24 50-16,-24-25 16,0 0-1,0 74 1,-25 26 0,-25-1-1,-50 50 1,26-100-1,24-24 1,75-25 15,-26 0-31,26-25 16,74-24 0,-25-26-1,-49 1 1,0-1-1,-26 1 1,-24-25 15,25 74-31,-25-25 16,0 26 0,0-1 15,0 50-16</inkml:trace>
  <inkml:trace contextRef="#ctx0" brushRef="#br0" timeOffset="44136.14">8137 13644 0,'0'-25'78,"0"50"-78,0 0 16,0 0-16,-25 24 15,25 1 1,0 24 0,0-24-1,0-25 1</inkml:trace>
  <inkml:trace contextRef="#ctx0" brushRef="#br0" timeOffset="44336.75">8410 13768 0,'0'0'16,"24"0"0,-24 25-1,25-25 1,0 74-1,-50 1 1,0-26-16,-24 26 16,49-50-1</inkml:trace>
  <inkml:trace contextRef="#ctx0" brushRef="#br0" timeOffset="44803.76">8732 13446 0,'0'0'0,"25"-25"15,-25-25 1,49 25 0,-24 25-16,25 25 15,0 50 1,-26-1-1,-24 25 1,0 0 0,0-49-1,0-25 1,25-25 15,25-75-15,-1-24-1,-24 0 1,-25 0 15,0 49-31,0-24 16,0 49 0,0 0-1,-25 25 16,25 25-31</inkml:trace>
  <inkml:trace contextRef="#ctx0" brushRef="#br0" timeOffset="45053.44">9352 13570 0,'0'0'16,"25"49"-1,-25-24-15,0 49 16,0 1 15,-25 24-15,-24-24 0,73-75-1,1-25 1,74-50-1,1-24 1</inkml:trace>
  <inkml:trace contextRef="#ctx0" brushRef="#br0" timeOffset="45321.31">9923 13222 0,'0'-24'16,"0"-1"-16,25 50 16,24-25-1,-24 24 1,49 100 0,-74 25-1,0 50 1,-74-26-1,-50-49 1,74-74-16,1-25 16</inkml:trace>
  <inkml:trace contextRef="#ctx0" brushRef="#br0" timeOffset="45704.01">11461 12701 0,'0'-24'31,"25"24"-31,-1 0 16,51 24-1,24-24 1,0 0-1,1 0 1,-26-24 15</inkml:trace>
  <inkml:trace contextRef="#ctx0" brushRef="#br0" timeOffset="45886.92">11610 12949 0,'0'0'0,"-25"25"32,25 0-32,49-25 15,75-25 1,25 25 0,-99-25-16</inkml:trace>
  <inkml:trace contextRef="#ctx0" brushRef="#br0" timeOffset="50570.54">13445 12304 0,'0'0'0,"50"-49"32,-50 24-32,0 75 47,-25 24-47,0 25 15,-49 149 1,-25 0-1,-25 1 1,49-51 0</inkml:trace>
  <inkml:trace contextRef="#ctx0" brushRef="#br0" timeOffset="50854.01">13421 12354 0,'0'0'0,"24"-74"16,-24 24 0,50 50-1,0-50 1,98 1-1,76-1 1,-1-24 0,-74 24-1,-124 50 1</inkml:trace>
  <inkml:trace contextRef="#ctx0" brushRef="#br0" timeOffset="51053.89">13371 12850 0,'0'0'0,"-50"25"0,26 25 16,-1-50 0,25 24-1,124-48 1,124-26-1,0 0 1</inkml:trace>
  <inkml:trace contextRef="#ctx0" brushRef="#br0" timeOffset="51521.43">13991 13371 0,'0'0'0,"0"-25"16,-25 25-16,25-24 15,-74 48 1,24 51 0,-24 24-1,49 25 1,0-50 0,50-24-1,49-50 1,26-50-1,-51-24 17,1-25-17,-50 24 1,-50 26 0,26 24-16,-51 25 15</inkml:trace>
  <inkml:trace contextRef="#ctx0" brushRef="#br0" timeOffset="51703.97">14289 13520 0,'0'0'16,"74"50"-1,-74-26 1,-25-24-1,25 25-15</inkml:trace>
  <inkml:trace contextRef="#ctx0" brushRef="#br0" timeOffset="52070.33">14760 13470 0,'0'0'0,"0"-49"16,-25 49 15,1 25-31,-1-1 16,0 76-1,25-51-15,-25 26 16,50-26-1,49-24 17,1-25-17,-1-50 1,-49-24 0,-25-25-1,-50 24 1,-24 51-1,49-1 1</inkml:trace>
  <inkml:trace contextRef="#ctx0" brushRef="#br0" timeOffset="52321.44">15033 13446 0,'0'0'0,"124"0"15,-99-25 1,-25 50-1,-50 24 17,25 50-17,50 1 1,25-26 0,-25-24-1,-25-25 1,0-1-1,-75-24 1,-24-74 0</inkml:trace>
  <inkml:trace contextRef="#ctx0" brushRef="#br0" timeOffset="52487.82">15058 13495 0,'0'0'0,"49"-25"0,26-24 15,-1-1 17,26 1-17,24 24 1,-25 0-16</inkml:trace>
  <inkml:trace contextRef="#ctx0" brushRef="#br0" timeOffset="53337.34">16472 13024 0,'0'0'0,"25"-25"31,-50 25 0,25 25-31,-50 24 16,50 1 0,-74 149-1,49 49 1,50-50-1,0-99-15,99 1 16,49-76 0,-49-48-1</inkml:trace>
  <inkml:trace contextRef="#ctx0" brushRef="#br0" timeOffset="53721">17042 13148 0,'25'-25'15,"-25"0"17,0 50-17,0 0 1,-25 25-16,25 98 15,-24-24 17,-1-49-32,0-1 15,0-74 1</inkml:trace>
  <inkml:trace contextRef="#ctx0" brushRef="#br0" timeOffset="53954.97">17266 13198 0,'0'0'0,"0"-25"16,0 0-16,0 75 47,-25 49-32,0 50 1,0-50-1,0 0 17,1-49-32</inkml:trace>
  <inkml:trace contextRef="#ctx0" brushRef="#br0" timeOffset="54138.67">17514 13718 0,'0'0'0,"25"0"32,-25 25-32,24 0 15,-48 50 1,-51 49 0,1-50-1</inkml:trace>
  <inkml:trace contextRef="#ctx0" brushRef="#br0" timeOffset="54604.78">18407 13322 0,'0'0'16,"25"-25"-16,-25-25 16,24 25-16,-48 1 15,-1-1 1,-74 25 0,-25 49-1,74 1 1,0 0-1,1 49 1,73-99 0,51 0-1,74-75 1,-75 51 0,-74 73 15,0 75-16,-25 0 1,25 0 0,-24-24-1</inkml:trace>
  <inkml:trace contextRef="#ctx0" brushRef="#br0" timeOffset="54905.58">18779 13148 0,'25'-25'16,"-50"50"-16,50-75 0,-25 25 16,0 1-1,24 48 1,-24 1-1,25 50-15,-25-1 16,0 25-16,0 1 16,-74 172-1,49-172 1,-25-51-16,-49 51 31,50-76-31,24-24 16</inkml:trace>
  <inkml:trace contextRef="#ctx0" brushRef="#br0" timeOffset="55470.96">20168 12304 0,'0'-24'16,"25"24"0,0-25-1,-1 25-15,101 0 31,-51 0-31,75 0 16,-75 0 0,1 0-1</inkml:trace>
  <inkml:trace contextRef="#ctx0" brushRef="#br0" timeOffset="55622.42">20267 12528 0,'0'49'15,"0"-98"-15,-25 98 16,25-24-16,-24 0 16,73-25-1,75-25 1,-49 25-16,24 0 16</inkml:trace>
  <inkml:trace contextRef="#ctx0" brushRef="#br0" timeOffset="57171.07">22252 12379 0,'0'0'0,"0"-25"0,0 0 15,0-24-15,0 24 16,25-50 0,24 26-1,50 24 1,26 25-1,-51 99 17,-99 75-17,-74-25 1,24-50 0,51-74-1,48 0 1,51-1-1,-1 1 1,-49 25 0,-50 49-1,-24-25 1,-26-24 0,-24 0-1,25-50 1,-1-50-1</inkml:trace>
  <inkml:trace contextRef="#ctx0" brushRef="#br0" timeOffset="57339.78">22946 12900 0,'0'0'15,"0"49"1,-24-24-16,24 0 16,0 0-1</inkml:trace>
  <inkml:trace contextRef="#ctx0" brushRef="#br0" timeOffset="57638.36">23467 12329 0,'25'-25'0,"-50"50"0,50-74 16,0 24-1,-25 50 1,0 24-1,25 100 1,-50 25 0,0-1-1,-24-49 1,24-24 0,25-76-16</inkml:trace>
  <inkml:trace contextRef="#ctx0" brushRef="#br0" timeOffset="58022.4">23964 12801 0,'0'0'16,"49"-25"-16,-24 0 0,-25 0 15,0 0 1,-25 25-1,-24 50 1,24 0-16,-25 74 16,25-75-1,50 125 1,25-124 0,74-26 15,-25-24-31,0-74 31,-74-50-15,-25 0-1,-50 25 1,-24 24 0,24 50-1,26 25 1</inkml:trace>
  <inkml:trace contextRef="#ctx0" brushRef="#br0" timeOffset="58159.58">24683 12825 0,'74'0'16,"-148"0"-16,173 0 0,-74 0 15,-50 0 1,0 0-1</inkml:trace>
  <inkml:trace contextRef="#ctx0" brushRef="#br0" timeOffset="69705.27">23641 3796 0,'0'0'0,"0"-25"31,0 74-15,0-24-16,0 99 15,0 25 1,-25 0 15,25 25-15,0 49-1,-25-99-15,25 174 16,-24-26 0,-1 1-1,0-25 1,0 0-1,0 0 1,25-24 0,-24-26-1,-1-49 1,25 0 0,-25 0-1,-25 74 16,26-99-15,-1 0 0,0-25-1,25 1 1,-25-1 0,0-25-1,25 25 1,-24-24-1,-1-1 1,0 1 0,25-26-1,-25 51 1,25-26 0,-25 0-1,25-24 1,-25 0 15,25-26-15,25 26-1,-25-25 32,50-25-31,-25 0-16,0 0 15,-1-25-15,76 25 16,-26-25 0,25 0-1,-24 25 1,-26 0 0,100-24-1,-50 24 1,125 0 15,24-25-15,-149 25-1,149-25 1,-124 25 0,273-50-1,-248 50 1,124-24-1,-25-1 1,0 50 0,0-50-1,25 25 1,0-25 0,24 25-1,1 0 1,-25 0 15,-25 0-15,124 0-1,-124 0 1,-25 0 0,25 0-1,-24 0 1,24 0-1,-25 25 1,25-25 0,-25 25-1,-24-25 1,-1 0 0,-24 0-1,-25 0 1,-50 0 15,-99 24-15</inkml:trace>
  <inkml:trace contextRef="#ctx0" brushRef="#br0" timeOffset="72105.67">23294 8856 0,'-25'-25'15,"25"1"95,0-1-95,0 0 1,0 0 0,25-24-16,-25 24 15,25-25 1,24-24-1,1-1 1,-1-24 0,1 0-1,24 24 1,1-24 0,-26-25-1,26-25 1,-50 100-1,74-100 1,-25 0 0,1 25-1,24-25 1,-25 0 0,26 0-1,-26 25 1,25 0-1,1 0 1,-1 0 0,-25 0-1,-24 75-15,24-75 16,25 24 0,-24 1 15,-1 0-31,1 25 31,-1-1-15,25 25-1,1-24 1,24 0 0,0 24-1,0 0 1,0 1-1,25 24 1,24-25 0,-24 26-1,-75 24 1,100-25 0,0 25-1,-50 0 1,-75 0 15,75 25-15,0-25-1,0 24 1,25 1 0,0 50-1,-50-51 1,1 26-1,-26 0 1,25-1 0,1 1-1,-26 24 1,50 1 0,0 24-1,0 0 16,0 0-15,-25 1 0,-24-51-16,24 75 15,0-25 1,0 1 0,-24-1-1,-1-25 1,25 26-1,26-26 1,-26 0 0,25 26-1,0-26 1,0 25 0,0-24-1,-50-50-15,50 49 31,0 0-15,-74-24 0,74 24-1,-50-24 1,100 49 0,-75-49-1,-49 0 1,124 24-1,-50-24 1,-25-26 0,99 51-1,-123-50-15,49-1 16,-25 1 0,25 0-1,-25 0 16,25 0-15,0-1 0,-24-24-1,-1 25 1,0-25 0,25 25-1,0-25 1,0 0-1,0 25 1,-99-25 0,-75 0 15</inkml:trace>
  <inkml:trace contextRef="#ctx0" brushRef="#br0" timeOffset="72872.47">30785 8658 0,'25'0'0,"-25"25"15,25-25 16,0 0-31,0 24 16,24 1 0,51 0-1,-1-25 1,25 25 0,0-25-1,-50 0-15,75 25 16,25-25 15,-1 24-15,-24-24-1,0 25 1,0-25 0,0 0-1,0 0 1,-1 25-1,-24-25 1,-49 25 0,-50-25-1,-1 0-15,1 0 16,-99-50 0</inkml:trace>
  <inkml:trace contextRef="#ctx0" brushRef="#br0" timeOffset="73739.49">29719 6847 0,'0'25'15,"-25"-25"48,25 24-48,0 1-15,-25 25 16,25 24-16,0 1 16,-25 98-1,25 51 1,0 24-1,-24-25 1,24-49 0,-25-26-1,0-98-15,0 49 32,25-49-32,-25 24 15,0 1 1,25-50 15,-24-1-15,24 1-1,0 0 1,0 0 0</inkml:trace>
  <inkml:trace contextRef="#ctx0" brushRef="#br0" timeOffset="74055.47">29272 9352 0,'0'0'0,"25"25"47,-25 25-31,0-25-1,0 49 1,-25 25 0,0-49-1,1-1 1</inkml:trace>
  <inkml:trace contextRef="#ctx0" brushRef="#br0" timeOffset="74289">29297 9328 0,'0'0'0,"0"-25"0,0 0 15,0 0 1,25 0 0,0 25-1,-1 0-15,26 0 16,74-24 0,25 24-1</inkml:trace>
  <inkml:trace contextRef="#ctx0" brushRef="#br0" timeOffset="74457.16">29297 9476 0,'0'0'0,"-124"124"31,124-99-15,25 0-1,74-50 1,50 0 0,-100 25-16</inkml:trace>
  <inkml:trace contextRef="#ctx0" brushRef="#br0" timeOffset="74859.5">29793 9799 0,'-25'0'31,"25"25"-15,0 0 0,-24-1-16,-26 26 31,-49 24-16,24-49 1,26-25 0,49-25-1,24-49 1,26 24 0,25 26-1,-26 24 1,-24 24-1,0 51 1,0 24 0,-1-49-1,-24-26 1</inkml:trace>
  <inkml:trace contextRef="#ctx0" brushRef="#br0" timeOffset="75439.3">29694 11337 0,'0'0'0,"-25"-25"31,0 25-31,25 50 16,-24-1-16,-26 75 16,50-49-1,-25 74 1,0-100-1,0 51 1</inkml:trace>
  <inkml:trace contextRef="#ctx0" brushRef="#br0" timeOffset="75656.62">29669 11337 0,'0'0'0,"0"-25"15,0 0-15,0 1 16,50-26 0,-1 25-1,100 0 1,25 1 0</inkml:trace>
  <inkml:trace contextRef="#ctx0" brushRef="#br0" timeOffset="75823.64">29595 11585 0,'-50'50'16,"100"-100"-16,-100 124 15,25-74 1,75 0-1,0-24-15,148-1 16,-99 25 0</inkml:trace>
  <inkml:trace contextRef="#ctx0" brushRef="#br0" timeOffset="76690.84">30637 11411 0,'0'-24'16,"24"48"46,1 1-46,0 0-16,25 0 15,-1 24-15,1-24 16,49 50 0,-49-51-16,-25 1 15,-1-25 17,-48 25-32,-175 0 15,25 49 16,26-24-15,73 0 0</inkml:trace>
  <inkml:trace contextRef="#ctx0" brushRef="#br0" timeOffset="78622.14">31133 11883 0,'0'0'0,"-25"0"78,0 25-78,-24-25 16,-1 24-16,0 1 15,-99 25 1,50 24 0,0-24-1</inkml:trace>
  <inkml:trace contextRef="#ctx0" brushRef="#br0" timeOffset="79522.98">31455 11461 0,'0'0'0,"25"-25"32,-25 0-32,0 75 46,-25-25-30,25 99 0,-49 25-1,24-25 1,-25-25 0,50-49-1,-25-50 1</inkml:trace>
  <inkml:trace contextRef="#ctx0" brushRef="#br0" timeOffset="79756.75">31430 11387 0,'0'0'0,"25"-25"15,0 0 1,0 0 0,99 0-1,0 1 1,25-26 0,-75 50-1</inkml:trace>
  <inkml:trace contextRef="#ctx0" brushRef="#br0" timeOffset="79939.34">31430 11610 0,'0'0'0,"-24"49"31,-1-49-31,74 0 31,100 0-15,-74 0-16</inkml:trace>
  <inkml:trace contextRef="#ctx0" brushRef="#br0" timeOffset="81005.85">32001 11908 0,'25'-25'31,"-25"0"47,0 50-78,-25 0 16,25-1-16,-25 1 15,-24 25 1,-26-1 0,-24 1-1,49-25 1,25-25-1,1 0 1,24-50 0,0-24-1,24 49-15,1-25 32,0 100-1,0-25-16,-25 24 1,50 1 0,-1 0-1,1-26 1,-25 1 0,-1-25-16</inkml:trace>
  <inkml:trace contextRef="#ctx0" brushRef="#br0" timeOffset="81823.17">32323 11784 0,'-24'0'47,"-1"24"-31,25 26-1,-25 0-15,0-1 16,0 75 0,25-25-1,50-24 1,24-26-1,26-49 1,-75 0-16</inkml:trace>
  <inkml:trace contextRef="#ctx0" brushRef="#br0" timeOffset="82222.66">32497 11932 0,'0'0'16,"0"-24"-16,0-1 15,25 25 1,0 0 0,0 25-1,-1 24 1,-24 26-1,0-51-15,-24 51 16,-1-75 0,25 25-1,25-25 1,24-25 0,-24 0-1,0-25 16,0-24-15,-1 0 0,-24 24-1,-24 25-15</inkml:trace>
  <inkml:trace contextRef="#ctx0" brushRef="#br0" timeOffset="82422.39">32770 12081 0,'0'0'0,"25"0"0,-25 25 15,25 25 1,-25-1 0,0 26-1,-25-26 16,25 1-31</inkml:trace>
  <inkml:trace contextRef="#ctx0" brushRef="#br0" timeOffset="82790.45">33092 12032 0,'0'-25'15,"0"50"-15,25-75 0,-25 25 16,25 25-16,25 0 16,-25 0-1,24 75 1,-24-26 0,-50-24-16,0 49 31,25-49 0,0-25-15,50-74-1,0-1 1,-26-24 0,1 25-1,-25 24 1,-25 25-1</inkml:trace>
  <inkml:trace contextRef="#ctx0" brushRef="#br0" timeOffset="83007.77">33489 12131 0,'0'0'15,"0"25"-15,25-25 16,-25 24-1,0 1 1,0 0 0,0 0-1,25-25-15,0 0 16,0 25-16,24-50 16</inkml:trace>
  <inkml:trace contextRef="#ctx0" brushRef="#br0" timeOffset="83190.52">33762 11932 0,'25'0'32,"-25"25"-32,0 25 15,25-1-15,-25 51 16,-50-1 15,1-25-31,-1-24 0</inkml:trace>
  <inkml:trace contextRef="#ctx0" brushRef="#br0" timeOffset="87106.52">29099 10369 0,'0'25'31,"0"-50"-31,0 1 16,24-1-16,26 25 15,24-25 1,-74 50 0,-24 24-1,-26 1 16,50-25-15,0 0 0,50-25-1,-1 0 1,-24 25 0,-50 49-1,-24-24 1,24-26-16,-25 26 15,25-50 1,1-25 0,-1 0-1,0 1 1</inkml:trace>
  <inkml:trace contextRef="#ctx0" brushRef="#br0" timeOffset="87223.51">29272 10667 0,'0'0'16,"0"25"15</inkml:trace>
  <inkml:trace contextRef="#ctx0" brushRef="#br0" timeOffset="87457.77">29520 10369 0,'0'0'15,"25"0"1,0-24 0,-25 48-16,25 26 15,-25 49 16,-25 1-15,25-51-16,-25 26 16,0-51-16</inkml:trace>
  <inkml:trace contextRef="#ctx0" brushRef="#br0" timeOffset="90157.41">27312 8534 0,'0'25'0,"0"24"31,0 1-15,0-25-16,0-1 16,0 51-1,0-50 32,0-50-47,0 0 16,-24-25-1,24-49 1,0-50 0,0 75-16,24-50 15,-24-25 16,25-25-15,0 26 0,-25-26-1,25 25 1,-25 0 0,25 0-1,-1 25 1,-24 0-1,25-25 1,0-49 0,0 74-1,0 25 1,0-25 0,24 24-1,1-24 16,-25 25-15,24 25 0,-24-1-1,25-24 1,-50 49 0,24 26 15,-48 48 78,24 51-93,-25 24-16</inkml:trace>
  <inkml:trace contextRef="#ctx0" brushRef="#br0" timeOffset="90857.43">26990 9625 0,'0'0'15,"-25"0"-15,25-49 32,25 49-32,0 0 31,24-25-16,-24 25 1,25 0 0,-25 0-1,-1 25 1,-24 49 0,0-49-16,-24 24 15,24 1 1,0-25-1,49-25 1,26-50 0,-1 1-1,-49 24 1</inkml:trace>
  <inkml:trace contextRef="#ctx0" brushRef="#br0" timeOffset="90977.55">27511 9650 0,'0'-25'16</inkml:trace>
  <inkml:trace contextRef="#ctx0" brushRef="#br0" timeOffset="91280.52">27635 9427 0,'0'0'0,"25"-25"15,-25 0-15,25 25 16,-1 0 15,-24 25-15,25-25-1,-25 25 1,25-25 0,0 49-1,0 1 1,-50 24 0,0-24-1</inkml:trace>
  <inkml:trace contextRef="#ctx0" brushRef="#br0" timeOffset="91397.26">27833 9700 0,'25'24'16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2:24.1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3250 2853 0,'0'0'0,"0"-50"15,0 25 1,0 1 15,0 48 1,0 1-17,0 99 1,25 25-1,-25-25 1,49-49 0,-49-51-1,25-24-15,49-49 16,1-75 15,-1-75-15,-49 26-1,0 49 1,-25 99 0,0 0-1,25 25 1</inkml:trace>
  <inkml:trace contextRef="#ctx0" brushRef="#br0" timeOffset="216.04">4019 2853 0,'0'0'0,"25"25"15,-25-1 1,-25 1 0,25 25-1,-50 49 1,25-24-1,25-1 1,0-49-16</inkml:trace>
  <inkml:trace contextRef="#ctx0" brushRef="#br0" timeOffset="366.38">4019 2878 0,'0'0'0,"25"-50"0,-25-24 15,-25 49 1,0 0 0</inkml:trace>
  <inkml:trace contextRef="#ctx0" brushRef="#br0" timeOffset="599.88">4217 2630 0,'0'0'0,"25"-50"16,0 50-16,0 50 47,-1-1-47,-24 1 15,25 123 1,-50 26-1,-74-50 1,-50 0 0</inkml:trace>
  <inkml:trace contextRef="#ctx0" brushRef="#br0" timeOffset="833.58">2679 2679 0,'0'0'0,"25"-99"31,-25 124-15,0 0-1,-25 148 1,0 75-1,25 0 1</inkml:trace>
  <inkml:trace contextRef="#ctx0" brushRef="#br0" timeOffset="1250.27">6103 2555 0,'0'0'0,"-25"-74"31,0 74-31,-50 0 16,-73 74 0,-26 75 15,75 25-16,49-25 1,75-50 0,124-50-1,74-49 1</inkml:trace>
  <inkml:trace contextRef="#ctx0" brushRef="#br0" timeOffset="1749.64">6425 3002 0,'0'-25'0,"0"50"0,-25-100 16,-49 75 0,-50 50-1,49 49 1,75-24 15,50-1-15,24-24-1,1-50 1,-26-75 0,1-24-1,24-25 1,26 49 0,-26 75-1,-49 75 1,-25 49-1,-50-25 1,50-24 0,-25-75-1,75-75 1,24-49 15,75-50-15,-99 174-1,-25 50 1,-25 99 0,-25-25-1,25-25 1</inkml:trace>
  <inkml:trace contextRef="#ctx0" brushRef="#br0" timeOffset="1983.22">7368 2977 0,'0'0'0,"24"-50"16,-73 50-1,-50 25 1,24 50 0,50-1 15,50-24-16,74-26 1,25 1 0,-74-25-16</inkml:trace>
  <inkml:trace contextRef="#ctx0" brushRef="#br0" timeOffset="3083.73">7641 3175 0,'24'-24'47,"26"-1"-47,24-50 15,26-24 1,-26-75 15,0-24-15,-49 74-1,-25 99 1,-25 25 0,-49 99-1,-25 100 1,0 24 0,74-124-16,25 25 15,49-74 1,75-50-1,0-74 1,0-75 0,-49-25-1,-75 100 1,25 74 15,-50 74-15,-25 50-1,25 0 1,25-74-16,0-1 16,50-49-1,49-74 1,1-50 0,-51 0-1,-24 74 1,-25 125 15,0 49-15,-25-25-1,50-25 1,25-74 0,-26 0-1,76-49 1,-26-100-1,-24 0 1,-50 75 0,-25 123 15,25-24-15,25 74-1,-1 50 1,1-50-1,-25-24 1,-25-50 0,1-25-16,-76 24 15,76-48 1,-1-51 15,74-49-15,100 25-1,-74 74 1,-26 0 0,75 0-1,-74 50 1,-50 25 0,-25 24-1,0 26 1,1-76-16,-1 26 15</inkml:trace>
  <inkml:trace contextRef="#ctx0" brushRef="#br0" timeOffset="3215.94">9228 2778 0,'0'0'0,"0"-24"16,0-26-1,0 25 1</inkml:trace>
  <inkml:trace contextRef="#ctx0" brushRef="#br0" timeOffset="3483.27">9303 2853 0,'0'0'0,"-25"49"31,25-24-31,-25 75 16,25-26 0,25 0-1,49-49 1,-24-25 15,-1-49-15,-24-26-1,0-49 1,-25 50-16,-25-1 16</inkml:trace>
  <inkml:trace contextRef="#ctx0" brushRef="#br0" timeOffset="3833.47">9650 2902 0,'0'0'15,"25"50"-15,24 0 16,-49-25 0,0 24-1,0-24 1,-24-25 15,48-74-15,51-26-1,-1 1 1,1 25 0,-26 49-1,26 50 1,-26 49 0,-49 25-1,-25 1 1,1-51-1,24-24-15</inkml:trace>
  <inkml:trace contextRef="#ctx0" brushRef="#br0" timeOffset="4084.5">10965 2878 0,'24'0'16,"-24"-25"15,-24 50-31,24-1 16,-25 26-1,0 25 1,25-51-1,-25-24 1</inkml:trace>
  <inkml:trace contextRef="#ctx0" brushRef="#br0" timeOffset="4387.25">10816 3200 0,'0'0'0,"-25"50"16,0-25-1,25 24 1,0-24 0,25-25 15,0 0-16,0-25 1,-25 0 0,-25 1-1,0 24 1</inkml:trace>
  <inkml:trace contextRef="#ctx0" brushRef="#br0" timeOffset="5866.76">12577 2431 0,'0'0'0,"0"-99"32,-49 74-32,24 25 15,-75 0 1,1 75 0,25 49-1,99 0 1,49-25-1,50-25 1,-99 25 0,-75-24-1,-74-25 1,-25-26 15,100 1-31,-50-25 16,74-74-1,99-1 1,75-24 0,49 49-1,-49 26 1,-25 24 0,-74 24-1,-25 26 1,-50 24-1,-49 75 1,24-99 0</inkml:trace>
  <inkml:trace contextRef="#ctx0" brushRef="#br0" timeOffset="5999.85">12800 2630 0,'0'0'0,"0"-50"16,25-24 0,0 24-1</inkml:trace>
  <inkml:trace contextRef="#ctx0" brushRef="#br0" timeOffset="6283.59">12999 2878 0,'0'0'16,"0"74"-16,-25 1 16,0-75-1,75-125 32,-1 76-31,51-26-1,-26 26 1,-24 74 0,-25 123-1,-25-98 1,-25 25-16,0 24 16,25-74-1</inkml:trace>
  <inkml:trace contextRef="#ctx0" brushRef="#br0" timeOffset="6484.46">13619 2729 0,'0'0'0,"25"-75"15,0 75 17,-50 25-17,-50 50 1,26 24-1,24 0 1,75-49 0,49-50-1</inkml:trace>
  <inkml:trace contextRef="#ctx0" brushRef="#br0" timeOffset="6783.34">14090 2952 0,'0'0'0,"25"-25"32,0 0-32,25-24 15,-1-26 1,1-49 15,-25 124-15,-125 0-1,-24 100 1,50-1 0,49 0-1,75-24 1,74-51 0,49-24-1</inkml:trace>
  <inkml:trace contextRef="#ctx0" brushRef="#br0" timeOffset="8650.89">15827 2332 0,'0'0'0,"0"-25"0,0 0 46,0 75-30,-50 74 0,-24 74-1,-25-24 1,49-25 0</inkml:trace>
  <inkml:trace contextRef="#ctx0" brushRef="#br0" timeOffset="8834.18">15405 2828 0,'0'0'0,"0"-25"16,25 0 0,0 1-1,99-51 1,49-24-1,-98 49-15</inkml:trace>
  <inkml:trace contextRef="#ctx0" brushRef="#br0" timeOffset="9317.54">16025 2406 0,'25'-49'0,"0"-26"15,-100 224-15,100-174 16,0-74 15,-75 198-15,-49 75-1,25-25 1,24-25 0,50-99-1,-25-1 1,75-123 0,74-25-1,-25 50 1,-74 49-16,0 50 15,0 74 1,-50 25 0,25-25-1,74-74 1,75-50 15,0-74-15,-50 0-1,-74 0 1,-25 74 0,-99 50-1,-75 148 1,149-49 0,75-49-1,74-75 1,50 25-1</inkml:trace>
  <inkml:trace contextRef="#ctx0" brushRef="#br0" timeOffset="10183.68">17935 2506 0,'0'0'0,"25"-50"31,-74 50-31,24 25 16,-99 49 0,25 50-1,49 0 1,50 0-1,99-74 1,75-50 0,-1-25-1,-24-49 1,-124-100 15,-74 149-15,-26 25-1,1 50 1,24 24 0,50 1-1,50-51 1,24-24 0,1-49-1,-26-26 1,1 1-1,-25 49 1,-1 50 0,-48 74-1,-26 0 1,25-49 15,25-75-15,25 0-1,49-99 1,1 25 0,-50 99-1,-1 25 1,-48 49 0,-1 26-1,0-76 1,75-48-1,49-51 1,-25 1 0,-74 49-1,0 75 1,-25 49 15,25-25-15,-24-49-16</inkml:trace>
  <inkml:trace contextRef="#ctx0" brushRef="#br0" timeOffset="10383.35">18953 2630 0,'0'0'0,"99"-100"16,-74 100 0,-25 25-1,-25 74 1,-50 50-1,26 50 1,-51-1 0,26-24-1,49-125 1</inkml:trace>
  <inkml:trace contextRef="#ctx0" brushRef="#br0" timeOffset="10651.3">18928 2778 0,'0'0'0,"49"-173"15,1 148 1,0-49 0,24 49-1,0 25 1,-49 74-1,-50 50 1,-74 25 0,25-50-1,74-74 1,-25-25 0,50 0-16</inkml:trace>
  <inkml:trace contextRef="#ctx0" brushRef="#br0" timeOffset="11217.53">19325 2605 0,'0'0'0,"0"25"31,0-1-15,-50 76 0,50-26-1,0-24 1,50-50-1,24-25 1,-49-25-16,24-49 16,-24 25-1,-25 49 1,25 25 15,-50 74-15,25 25-1,25-24 1,0-50 0,49-25-1,26-50 1,24-74 0,-25-74-1,-50 98-15,1-49 16,-50 100-1,-74 148 17,-1 75-17,1 24 17,49-24-17,25-75 1,50-74-1,49-25 1,25-50-16</inkml:trace>
  <inkml:trace contextRef="#ctx0" brushRef="#br0" timeOffset="11356.24">19970 2654 0,'0'0'0,"-25"0"15,0 0-15,50-24 47</inkml:trace>
  <inkml:trace contextRef="#ctx0" brushRef="#br0" timeOffset="11950.55">20242 2803 0,'0'0'0,"100"25"31,-26-50-31,-24 25 16,74-49 0,-99-1-1,-1 25 1,-123 25-1,0 50 1,25 24 0,74-24-1,74-1 17,25-49-32,149 25 15,0-50 1,-49 1-1,-125-1 1,-173 25 15,49 25-15,1-1 0,24 51-1,50-25 1,24-50-1,26 0 1,24-75 0,-49-74-1,-1-99 1,-24-25 15,0 100-15,-25 98-1</inkml:trace>
  <inkml:trace contextRef="#ctx0" brushRef="#br0" timeOffset="12483.54">22376 2506 0,'0'0'0,"25"-50"16,-25 25 15,0 50-31,0 0 15,0 49-15,0 50 16,0 0 0,0-99-1,24-25 17,1-25-17,25-74 1,0-25-1,-26 50-15,26-26 16,0 76 0,-50 48-16</inkml:trace>
  <inkml:trace contextRef="#ctx0" brushRef="#br0" timeOffset="13368.42">22971 2902 0,'0'0'15,"25"0"-15,-25-49 16,0-50 0,-50 74-1,1 25 17,24 25-32,-25 24 15,26 1 1,48-50-1,51 0 1,24-50 0,-25 1-1,-49 24 1,0 25 0,0 25-1,-25-1 1,50 100-1,49-99 1,-25-25 0,25-25-1,-49-24 17,24-100-17,-24-25 1,-25 50-1,-25 100 1,-25 73 0,-99 174-1,50-74 1,74-74 0,24 49-1,26-124 1,49-25-1,0-50 1,-24-73 0,-50 73 15,-1 75-15,-48 75-1,24 24 1,-25 0-1,50-49 1,-25-25-16,74-25 16,-24-50-1,24-49 1,1-25 0,-75 99-1,0 0 1,0 124-1,-25 0 17,25 1-17,0-51-15,25-24 0</inkml:trace>
  <inkml:trace contextRef="#ctx0" brushRef="#br0" timeOffset="13702.08">24336 3002 0,'0'0'0,"24"-25"15,-24 0 1,50 0 0,0-24-1,-1-26 1,-24 50 0,0 25-1,-25 25 1,-25 0-1,0 25 1,0-1 0,25-24-1,0 0 1,25-25-16,50 25 16,24-25-1,25-50 1,-50 0-1,-24 50-15</inkml:trace>
  <inkml:trace contextRef="#ctx0" brushRef="#br0" timeOffset="15334.79">26370 2754 0,'0'0'0,"25"0"0,-25-25 47,-25 50-32,0 24-15,0 1 16,0-1-1,1 76 1,24-51 0,24-49-16,51 0 15,-26-50 1,-24-25 0,-25-24-1,0-26 1,-25 51-1,25 24 1</inkml:trace>
  <inkml:trace contextRef="#ctx0" brushRef="#br0" timeOffset="15767.32">26866 2754 0,'0'0'0,"50"-25"0,-26-25 16,1 1 0,0 24-1,-25 50 1,-25 49 0,0 124-1,-24 51 1,-1 23-1,25-24 1,25-74 0,0-124-1,75-50 17,-50-25-32,74-99 15,-50-99 1,-24-50-1,-74 25 1,-1 124 0,25 49-1,75 75 1</inkml:trace>
  <inkml:trace contextRef="#ctx0" brushRef="#br0" timeOffset="16034.96">28875 2530 0,'0'0'16,"0"-74"-1,0 49 1,0 50 0,-25 74-1,1 75 1,24-1 0,-25-48-1,25-76-15</inkml:trace>
  <inkml:trace contextRef="#ctx0" brushRef="#br0" timeOffset="16217.41">28999 2530 0,'0'0'0,"25"-99"31,-25 74-31,25 25 15,74-49 1,50 49-16</inkml:trace>
  <inkml:trace contextRef="#ctx0" brushRef="#br0" timeOffset="16384.07">28801 2778 0,'0'0'0,"-25"25"0,0 0 32,75-25-32,99-25 15,-50 25 1</inkml:trace>
  <inkml:trace contextRef="#ctx0" brushRef="#br0" timeOffset="17101.33">30513 2853 0,'0'0'0,"24"-25"0,1-25 16,0 1 0,-25 24-1,-25 25 1,-74 0-1,-124 124 1,123 0 0,76-25-1,98-24 17,100-50-17,-25-50 1,-25-50-1,-75-74 1,-24-74 0,0 0-1,0 74 1,-25 124 0,0 25-1,-25 25-15,-50 149 16,26 49-1,-1 0 1,50-99 0</inkml:trace>
  <inkml:trace contextRef="#ctx0" brushRef="#br0" timeOffset="17453.86">30984 2952 0,'0'0'16,"25"-50"0,-25 26-16,-50 24 15,0 49 1,1 51 0,24-1-1,25-25 1,74-49-1,1-25 1,-25-25 15,-26-24-31,1-1 16,0-149 0,-25 125-1,-25 99 16,25 0-15</inkml:trace>
  <inkml:trace contextRef="#ctx0" brushRef="#br0" timeOffset="17870.38">31282 3051 0,'0'0'0,"0"-49"16,49-1-1,-24 0 1,25 1 0,-50 24-16,-25 75 47,-50 49-32,51 0 1,48-49-1,51-25 1,49-25 0,0-50-1,25-49 1,0 24 0,-100 50-16,26 25 15,-51 25 1,1 25-1,-25 0-15,-49 49 32,-26-25-17,1-24 1</inkml:trace>
  <inkml:trace contextRef="#ctx0" brushRef="#br0" timeOffset="18867.89">5557 4862 0,'25'-25'15,"-50"50"-15,50-74 0,-1 49 16,-24-25 0,0 50-16,-24 74 31,-1 75-15,-25-50-1,50-50 1,-25-74-1,25-99 1,75-50 0,49 0-1,-25 25 1,-49 124 0,-26 74-1,-24 1-15,-24 99 16,-1-100-1,0-24-15,25-1 16,25-74 15</inkml:trace>
  <inkml:trace contextRef="#ctx0" brushRef="#br0" timeOffset="19117.81">6103 4961 0,'0'50'15,"0"-100"-15,-50 150 16,0-1 0,25-25-1,50-24 1,0-50-16,50-50 16,-1 1-1,-49-50 1,-50 24-1,0 25 1,0 50 0</inkml:trace>
  <inkml:trace contextRef="#ctx0" brushRef="#br0" timeOffset="19352.4">6822 4689 0,'0'0'16,"50"-25"-16,-26 25 0,1 0 31,-74 49-15,-1 75 0,25 50-1,0 49 1,50-49-1,0-100 1,49-74 0</inkml:trace>
  <inkml:trace contextRef="#ctx0" brushRef="#br0" timeOffset="19534.55">6946 5086 0,'0'0'0,"-25"-25"16,0 25 0,25-25-1,25 0 1,74 25 0,75-25-1</inkml:trace>
  <inkml:trace contextRef="#ctx0" brushRef="#br0" timeOffset="20503.24">8931 4986 0,'0'0'0,"0"-25"0,0 1 16,24 24-16,-48-25 31,-1 50-15,-25 24 0,-24 125-1,24-75 1,0 25-16,26 75 15,-1-50 1,25-1 0,-25-73-1,0-50-15</inkml:trace>
  <inkml:trace contextRef="#ctx0" brushRef="#br0" timeOffset="20685.41">8310 5656 0,'25'-25'16,"-50"50"-16,75-75 0,-25 1 0,24 24 31,1 0-31,148-24 16,51-1-1,23 25 1,-148 25-16</inkml:trace>
  <inkml:trace contextRef="#ctx0" brushRef="#br0" timeOffset="21018.05">9575 5334 0,'50'-50'16,"-50"25"-16,-50 100 0,75-150 15,-99 50 1,-1 25 0,26 25-16,-26 0 0,26 0 15,-1 74 1,125 0-1,24-99 17,0-49-17,0-26 1,-24 1 0,-50 49-1,-1 50 16,1 74-15,0-25 0,-25-24-1,25-25 1,0-25-16</inkml:trace>
  <inkml:trace contextRef="#ctx0" brushRef="#br0" timeOffset="21218.01">10320 5036 0,'25'-25'0,"-50"50"16,50-75-16,-1 75 31,-98 50-15,-1 73-1,26-73-15,-1 98 16,50-123-1,0 0-15,0-26 16,25-24-16</inkml:trace>
  <inkml:trace contextRef="#ctx0" brushRef="#br0" timeOffset="21385.64">10717 5036 0,'0'0'0,"49"-75"0,-24 51 16,-25 48-1,-74 76 17,-100 148-17,124-149 1,26 0-16,-1-24 0</inkml:trace>
  <inkml:trace contextRef="#ctx0" brushRef="#br0" timeOffset="21968.02">12602 5358 0,'0'-24'31,"0"48"1,-25 1-32,25 25 15,-25 49 1,1 0-1,-26-24 1</inkml:trace>
  <inkml:trace contextRef="#ctx0" brushRef="#br0" timeOffset="22084.37">12627 5210 0,'0'0'0,"0"-50"0,25 0 31</inkml:trace>
  <inkml:trace contextRef="#ctx0" brushRef="#br0" timeOffset="22367.88">12875 5433 0,'0'49'15,"0"-98"-15,0 123 0,0-49 0,0 0 16,-25 0 0,25-1-1,0-48 17,25-1-32,24-74 15,51 24 1,-26 50-1,-24 25 1,-26 75 0,1-50-1</inkml:trace>
  <inkml:trace contextRef="#ctx0" brushRef="#br0" timeOffset="22619.16">14884 4937 0,'0'0'16,"25"-25"-16,-25 0 15,0 75 1,-25-1-1,0 26 1,-24-1-16,-26 125 16,26-100-1,-1 25-15</inkml:trace>
  <inkml:trace contextRef="#ctx0" brushRef="#br0" timeOffset="23268.33">14562 5358 0,'0'-49'0,"0"98"0,0-123 16,0 49-16,24 25 15,51-49 1,74-1 0,24-24-1,-49-1 1,-99 75-1,-25-25 1,0 75 0,-25 49-1,-24 50 17,-26 0-17,51-100 1,24-24-1,-25-25 1,99-74 0,25-25-1,1 24 1,-51 50 0,-24 50-1,-25 74 1,25-24-1,25-26 1,49-49 0,-25-49 15,1-26-15,-51 1-1,1 24-15,-50 26 16,-24 48-1,-26 76 1,26-1 0,24 0-1,25-49 1,50-26-16</inkml:trace>
  <inkml:trace contextRef="#ctx0" brushRef="#br0" timeOffset="23769.07">18680 5086 0,'0'0'0,"0"-25"16,-25 25-16,0-25 16,-74 25-1,-50 74 1,50 75-1,49 0 1,75-25 0,25-74-16,74-1 15,-75-49 1,1 0-16</inkml:trace>
  <inkml:trace contextRef="#ctx0" brushRef="#br0" timeOffset="24053.94">19052 5309 0,'0'0'16,"0"25"-16,0-1 15,25 1-15,-25 25 16,-25 24-1,25-49 1,-25-25-16,25-25 31,25 0-31,0-24 16,74-50 0,-50 49-16,51-24 15,-76 74 1</inkml:trace>
  <inkml:trace contextRef="#ctx0" brushRef="#br0" timeOffset="24218.06">19523 5408 0,'0'0'0,"0"25"15,0 0 1,0 49-1,0-24 1,-25-26-16</inkml:trace>
  <inkml:trace contextRef="#ctx0" brushRef="#br0" timeOffset="24418.79">19920 5185 0,'0'0'0,"25"-50"15,0 1-15,-25 24 16,0 0 0,-25 124-1,0 50 17,-25 25-17,1 24 1</inkml:trace>
  <inkml:trace contextRef="#ctx0" brushRef="#br0" timeOffset="24701.13">19746 5557 0,'0'0'16,"0"-25"-16,50-25 16,24 1-1,150-26 1,-100 51-1,-75 24 17,-49-25-17,0 74-15,-49 26 32,49 24-17,-25-25 1,25-24-1</inkml:trace>
  <inkml:trace contextRef="#ctx0" brushRef="#br0" timeOffset="24820.16">20416 5334 0,'0'0'15,"25"-50"-15,0 25 0,-25-24 16,0 24-1</inkml:trace>
  <inkml:trace contextRef="#ctx0" brushRef="#br0" timeOffset="25467.84">20664 5259 0,'0'25'16,"0"-50"-16,25 50 15,-25 25 1,-50-1-1,26 26 1,48-1 0,175 0-1,-50-74 1,0-24 0,-75-26-1,-74 0 16,-50 26-15,-74 24-16,50 24 16,74 1 15,25 0-15,74-25-1,0-25 1,-24 0-1,-51 50 1,26 25 0,0-1-1,49 1 1,0-25 0,25-25-1,-25-25 1,-49-49-1,0-50 17,-26 24-32,51-73 15,-75 98 1,25 26-16,-25 74 31,-25 24-15,-25 1-16,1 99 15,-26 24 1,26-49 0</inkml:trace>
  <inkml:trace contextRef="#ctx0" brushRef="#br0" timeOffset="26753.03">23021 5681 0,'25'0'16,"-25"-25"0,24 25-1,76-50-15,49 50 32,-1 50-17,-98 124 1,-100-25-1,1-75 1,24-49-16,0 24 16,0-49-1,50-49 1,74-75 0,25-25-1,25 25 1,-74 74-1,-1 75 17,1 25-17,24 24 1,50-24 0,-1-50-1,-123-50 1,-74-24-1,-26 24 1,-24 50 0,25 50-1,98 49 1,150 75 0,-75-125-1,50 150 16,-149-51-31,-25-48 16,-124 24 0,-49-75-1,148-98 17,75-50-17,74-100 1,100-24-1,24 49 1,-24 100 0,-26 24-1,-148 50 1</inkml:trace>
  <inkml:trace contextRef="#ctx0" brushRef="#br0" timeOffset="26968.34">25179 5780 0,'25'0'31,"-50"50"-15,25-25-16,-25 24 15,25 1 1,-25 74-1,1-75-15,24 1 16,0-25-16</inkml:trace>
  <inkml:trace contextRef="#ctx0" brushRef="#br0" timeOffset="27077.32">25229 5681 0,'24'-50'15,"-48"100"-15,48-125 16</inkml:trace>
  <inkml:trace contextRef="#ctx0" brushRef="#br0" timeOffset="27370.21">25502 5780 0,'0'0'0,"0"25"0,-25 0 15,0-25 1,-25 49 0,50 1-16,0 0 15,25-1 1,25-24 0,24-25-1,-49-50 1,-25-24 15,0 24-31,-25-24 16,25 24-1,0 26-15</inkml:trace>
  <inkml:trace contextRef="#ctx0" brushRef="#br0" timeOffset="27652.87">25973 5879 0,'0'0'0,"49"50"16,-24 0 0,-50-26-1,25 26 1,-24-50 0,24-25 15,49 0-31,1 1 15,49-51 1,25 1 15,-99 74-15,25 0 0,-50 25-16</inkml:trace>
  <inkml:trace contextRef="#ctx0" brushRef="#br0" timeOffset="27818.69">26593 6276 0,'0'0'16,"0"25"-16,0 49 16,-25 1-1,-49-1 1,-1-24-1</inkml:trace>
  <inkml:trace contextRef="#ctx0" brushRef="#br0" timeOffset="28769.21">27858 5929 0,'25'-25'16,"-50"50"-16,50-75 15,0 50 1,-50 50-1,-25 74 1,26 25 0,24-75-1,74-49 1,25-75 0,25-49-1,-74 50-15,-25-1 16,49-99 15,-74 124-15,0 75-16,-25 24 31,25 1-15,50-26-1,0-49 1,-1-24-1,1-51 1,-25 1 0,-1-1-1,-24 26 1,25 49-16</inkml:trace>
  <inkml:trace contextRef="#ctx0" brushRef="#br0" timeOffset="29002.79">28627 6053 0,'50'25'0,"-100"-50"0,149 50 16,-74-50 0,25 0-1,24-49 1,-24-1 0,-25 1-1,-75 49 1,25 50-16,-49 0 15,-1 24-15,26 26 16,24-1-16,25 1 16,99 73-1,25-98 1</inkml:trace>
  <inkml:trace contextRef="#ctx0" brushRef="#br0" timeOffset="29236.2">30364 5706 0,'0'0'15,"25"-50"-15,-1 25 0,1-24 32,-50 24-17,1 50-15,-1 24 16,-25 1-16,0 124 15,26 24 1,-1-24 0,0-75-1</inkml:trace>
  <inkml:trace contextRef="#ctx0" brushRef="#br0" timeOffset="29687.23">30140 6177 0,'0'0'0,"0"-50"0,25-49 15,25 0 17,-1 49-32,76-24 15,-26 49 1,74-49 0,-148 49-1,-74 99 16,-1 50-15,0 0 0,26 0-1,-1-74 1,25-25 0,0-50-1,25 0-15,24 0 16,1-24-16,49-50 31,-49 74-31,-26 0 0,1 25 16,0 25 15,-50 24-15,25 51-1,0-51 1</inkml:trace>
  <inkml:trace contextRef="#ctx0" brushRef="#br0" timeOffset="30109.38">30934 6152 0,'50'0'16,"0"-25"-16,-26 1 15,51-125 1,-274 347-16,423-446 16,-200 223-16,-24 1 15,0 24 1,-74 0-1,0 49 1,49 26 15,25-26-15,49-24 0,51-25-1,-1 0 1,-50-25-16,-24 25 15,25 25 1,-25 49 0,-50 1-1,0-75 1,0 0-16,25 25 16,25-100 15,74-24-16,50 0 1,-25 49 15,-74 50-31</inkml:trace>
  <inkml:trace contextRef="#ctx0" brushRef="#br0" timeOffset="31268.1">31728 6078 0,'0'25'15,"0"-50"-15,25 50 0,0-1 16,99-24 0,0-49-1,-25-50 1,-25-75 0,26 0-1,-76 75 1,-24 74-1,-24 50 1,-26 0 0,-24 124-1,-26 74 1,51-99-16,-100 124 16,25 0-1,25-49 1,74-125-1,74-24 1,51-50 0,24-25-1,0-25 1,-50-99 0,1-24-1,-51 73-15,-24 26 16,25-50-1,-25 74-15,-25-24 32,25 49-17,0-24 1,25 24 0,50-25-1,24 50 1,-49 25-1,-26 74 1,-48 0 0,-1 1-1,-25-51 1,50-74 31,50-24-47,24-1 15,25-49 1,1 49 0,-76 50 15,1 25-15,-50 74-1,25-24 1,25-50-1,0-25 1,49-50 0,-49 25-1,25-24 1,24-26 0,-49 75 15,-75 50-31,-24 24 15,49 25 17,50-24-32,74-50 31,0-25-15,-49 0-16,25-50 15,-51 0 1,1 26-16,0-1 15,-25 99 17,-25 25-17,50 1 1,0-1 0</inkml:trace>
  <inkml:trace contextRef="#ctx0" brushRef="#br0" timeOffset="33052.96">6053 8112 0,'0'0'0,"0"-50"16,50-24 15,-26 49-31,-24-24 16,-99 49-1,25 0-15,-26 49 16,-197 125 0,148-25-1,124-100 1,0 26-16,75-26 31,99-49-15,24-74-16,-24-50 31,-50-75-15,-24-73-1,-25-26 1,-26 149-16,1 75 15,-25-1-15,25 50 16,-50 149 15,0 0-31,25 0 16,-24 0-16,-26 125 16,0-51-1,50-99 1</inkml:trace>
  <inkml:trace contextRef="#ctx0" brushRef="#br0" timeOffset="33367.87">6475 7914 0,'24'-25'15,"-48"50"-15,48-75 16,-48 75-16,-26 24 15,-24 51 1,49-1 0,50 0-1,49-74 1,0-25 0,-24-50-1,-50-24 1,-25-25-1,-49-1 1,-1 76 0</inkml:trace>
  <inkml:trace contextRef="#ctx0" brushRef="#br0" timeOffset="33752.51">8062 8261 0,'0'0'0,"25"0"0,-25-25 31,-25 25-31,0 50 16,-24-1-1,24-24 1,0-25 0,75-74 15,49-26-15,50 1-1,-50 50 1,-24 49-1,-51 99 1,-73 0 0,24 25-1,0-74 1</inkml:trace>
  <inkml:trace contextRef="#ctx0" brushRef="#br0" timeOffset="34002.15">8682 8186 0,'25'-24'15,"-50"48"-15,50-73 16,-124 98 0,49 26 15,26-1-15,73-49-1,26-25 1,24-50-1,-50-24 1,-49 0 0,-49-26-1,24 51 1</inkml:trace>
  <inkml:trace contextRef="#ctx0" brushRef="#br0" timeOffset="34218.96">9253 7740 0,'0'0'0,"25"-25"0,24 25 16,-49 25 15,-49 99-15,-26 25-1,51 0 1,24-50-1,24-50 1,1-49-16</inkml:trace>
  <inkml:trace contextRef="#ctx0" brushRef="#br0" timeOffset="34369.05">9203 8162 0,'0'0'0,"-49"-25"15,-26 25 1,100-25 15,25 0-15,24 0-16,25 25 15</inkml:trace>
  <inkml:trace contextRef="#ctx0" brushRef="#br0" timeOffset="34819.35">11560 7963 0,'0'0'0,"25"0"0,0 0 16,74 0 0,25 50-1,-50 49 1,-98 25-1,-26-50 1,-25-24 0,51-75-1,73-49 1,75-50 0,75-50-1,-26 50 1,-98 75-16,-26 24 15</inkml:trace>
  <inkml:trace contextRef="#ctx0" brushRef="#br0" timeOffset="35302.12">12379 8162 0,'0'0'16,"24"24"-1,26-48 1,74-51-1,-49 1 1,-51-25 0,-48 74-1,-51 25 1,26 49-16,-1 51 16,75-1-1,124-25 1,74-74-1,0-25 1,-74-24 0,-75-26 15,-74 51-15,0 123 15,0 25-16,-49 50 1,-1-75-16,-74 124 16,-50-74-1,1-100 1,74-73 0,49-100-1,100-75 1</inkml:trace>
  <inkml:trace contextRef="#ctx0" brushRef="#br0" timeOffset="35435.75">13619 7591 0,'50'-25'0,"-100"50"0,124-75 16</inkml:trace>
  <inkml:trace contextRef="#ctx0" brushRef="#br0" timeOffset="36085.51">13743 8013 0,'0'0'0,"25"99"31,0-99-31,24 0 15,-24-25 1,25 25-16,74-99 16,-124 49-1,-50 50 17,-74 75-17,50 24 1,49 25-1,99-74 1,100-50 0,-25-50-1,0 0 1,-75-24 0,-74 49-1,-25 25 1,0 50-1,25 24 1,50 1 0,124-51-1,49 1 17,-25-50-17,-98-49 1,-26-100-1,0-74 1,-24 50 0,-50 148-1,0 75 1,-50 49-16,26 125 16,-1 24-1,0-49 1,0-25-1,25-100 1</inkml:trace>
  <inkml:trace contextRef="#ctx0" brushRef="#br0" timeOffset="36251.78">15157 8112 0,'0'0'16,"-50"-25"-1,26-24 1,24 24-16,49 0 16,50 0-1,75 25 1</inkml:trace>
  <inkml:trace contextRef="#ctx0" brushRef="#br0" timeOffset="37385.19">17737 7740 0,'0'0'16,"50"-75"-1,-26 75 1,-48 50-1,-1 25 1,-25 24-16,-99 124 16,25 0 15,75-74-31</inkml:trace>
  <inkml:trace contextRef="#ctx0" brushRef="#br0" timeOffset="37585.56">18084 7963 0,'0'0'0,"100"-149"15,-51 125-15,-74 24 32,-49 124-17,-1 49 1,51-98-16,-1-1 15,0 25 1</inkml:trace>
  <inkml:trace contextRef="#ctx0" brushRef="#br0" timeOffset="37735.61">17663 8385 0,'0'0'0,"0"-25"16,-25-25-1,50 1 1,74-1 0,74 25-1</inkml:trace>
  <inkml:trace contextRef="#ctx0" brushRef="#br0" timeOffset="38002.86">18283 8335 0,'0'0'0,"-25"25"0,0 25 16,-49 24 0,49 25 15,25-24-15,50-1-1,49-49 1,0-50-1,-74 0 1,-25-49 0,-99-25-1,24 49 1</inkml:trace>
  <inkml:trace contextRef="#ctx0" brushRef="#br0" timeOffset="39485.51">20590 8261 0,'0'0'0,"25"-75"15,-25 51-15,-50-26 16,-24 50-1,-50 99 1,24 25 0,75-24 15,75-76-15,74-48-1,25-51 1,0-24-1,-100 49-15,1 1 16,-25 49 0,-25 74-1,0 25 1,49-24 0,51-50-1,49-50 1,-25-50-1,-25-24 1,0-75 0,0-74 15,-49 25-15,-25 173-1,-75 199 1,0 124-1,1 0 1,24-74 0,0-125-16</inkml:trace>
  <inkml:trace contextRef="#ctx0" brushRef="#br0" timeOffset="39635.32">21483 8087 0,'0'0'0,"0"-49"16,0 24-16,0 0 0,49 25 31,100-25-15,-25 25-16</inkml:trace>
  <inkml:trace contextRef="#ctx0" brushRef="#br0" timeOffset="40003.43">23492 8112 0,'0'0'0,"50"-25"32,-75 50-17,-25 0-15,-98 99 16,-51 25-1,1-50 1,74-74 0,74-25 15,50-99-15,74-26-1,50 26 1,-24 74-1,-26 25 1,-24 75 0,-1 24-1,26-24 1</inkml:trace>
  <inkml:trace contextRef="#ctx0" brushRef="#br0" timeOffset="40168.87">23715 8360 0,'25'-25'16,"0"25"-1,0 0 1,24 0 0,76-25-1,-51 25-15</inkml:trace>
  <inkml:trace contextRef="#ctx0" brushRef="#br0" timeOffset="40285.5">23914 8509 0,'0'0'0,"-25"25"16,50-25 0,74 25-1</inkml:trace>
  <inkml:trace contextRef="#ctx0" brushRef="#br0" timeOffset="40586.12">24807 8335 0,'0'0'0,"0"-25"16,-50 25-16,26-24 15,-76 48 1,26 51-1,49-1 1,25 1 0,50-50-1,24-25 1,1-50 0,-51-24-1,-24-26 1,-24 1-1</inkml:trace>
  <inkml:trace contextRef="#ctx0" brushRef="#br0" timeOffset="40719.64">24931 8459 0,'0'0'0,"25"50"16,0-25-1,-25 0 1,24-25 0</inkml:trace>
  <inkml:trace contextRef="#ctx0" brushRef="#br0" timeOffset="41019.18">25725 8310 0,'-25'-24'32,"0"24"-32,0 24 15,-24 1 1,-1 75 0,25-1-1,25-25 1,50-49-1,24-25 1,-24-25 0,-25-49-1,-25-100 1,-25 124 0</inkml:trace>
  <inkml:trace contextRef="#ctx0" brushRef="#br0" timeOffset="41285.58">26246 8261 0,'0'0'0,"25"-25"16,-50 75 15,25-26-16,0 26-15,25 74 16,-1-25 0,26-24-1,-50-50 1,-99 24 0,-75-49-1</inkml:trace>
  <inkml:trace contextRef="#ctx0" brushRef="#br0" timeOffset="41568.94">26320 8261 0,'0'0'0,"99"-75"31,-74 51-31,50 24 15,49-25 1,0 0 0,-174 25 15,-24 0-31,-1 25 16,-74 0-1,100-25 1,49 24-1</inkml:trace>
  <inkml:trace contextRef="#ctx0" brushRef="#br0" timeOffset="42619.12">28875 8410 0,'0'0'0,"-25"-100"31,-24 76-31,-26 24 15,-73 0 1,48 74 0,51 1-1,123-26 1,100-74 0,-1 1-1,-48-26 1,-101 50-1,-48 74 1,-1-24-16,-75 99 16,26-25-1</inkml:trace>
  <inkml:trace contextRef="#ctx0" brushRef="#br0" timeOffset="42953.1">29223 8435 0,'0'0'0,"74"-25"15,-99 50 1,25-1 0,-49 100-1,-1-49-15,0 24 16,26-74-1,73-75 1,75-24 0,25-50 15,-50 74-15,-74 50-1,-50 75 1,-24 49-1,49-50-15</inkml:trace>
  <inkml:trace contextRef="#ctx0" brushRef="#br0" timeOffset="43352.76">30488 8608 0,'0'0'0,"74"-49"16,-49 24-16,-75-25 15,-49 50 1,-25 25 0,74 74 15,26 0-15,48 1-1,26-51 1,0-49-1,-25-25-15,49-74 16,25-74 0,25-51-1,0 1 1,-74 99 0,-100 223 15,1 75-16,24 49 1,25-74 0</inkml:trace>
  <inkml:trace contextRef="#ctx0" brushRef="#br0" timeOffset="44886.54">4788 10618 0,'0'0'0,"49"-50"32,1 50-17,-50 25-15,0 24 16,-25 75 0,-49 50-1,-1-50 1,51-99-1,24-75 17,74-99-17,75 1 1,-50 73 0,-74 50-1,0 100 1,-75 49-1,25 0 1,0-75 0,75-73-1,49-100 1,50 0 0,-25 24-1,-74 76 1,-25 73-1,-50 75 1,-25 50 0,50-50 15,25-99-31</inkml:trace>
  <inkml:trace contextRef="#ctx0" brushRef="#br0" timeOffset="45572.39">5854 10791 0,'25'-49'16,"-50"98"-16,50-148 0,-99 149 31,-50 98-15,25-24 0,99-49-1,49-75 1,75-75-1,0-24 17,-49-25-17,-51 75 1,1 49 0,-25 24-16,-25 51 15,25-26 1,25-24-16,25 0 15,0-25 1,24-50 0,-24 1-1,-26 24 1,-24 50 31,25-25-47,50 0 15,-1-25 17,-24-25-32,49-24 15,-74 24 1,-1 26 0,-48 98 15,-1 0-16,-50 150 1,26-75-16,-26-1 16,-49 224-1,-24-99 1,48-124 0,26-124-1,-25-75 1,99-347-1</inkml:trace>
  <inkml:trace contextRef="#ctx0" brushRef="#br0" timeOffset="46470.31">9228 10717 0,'0'0'0,"25"-25"0,-25-25 16,-25 26-1,0 24-15,-24 0 16,-100 74 0,-50 100-1,125-50-15,0 74 16,148-99 0,174-99-1,25-74 16,-75-25-31,-98-1 32,-100 51-32,-75 98 31,26 1-31,-1 0 16,25 99-1,100-75 1,-1-99-1,0-49 1,26-75 0,-1 0-1,50 75 1,-50 74 0,-25 99-1,-74 50 1,-24 24 15,24-148-15,74-124 15,75 0-15,-75 49-16,26 25 15,-51 25 1,-24 100-1,0-1 1,0-74-16</inkml:trace>
  <inkml:trace contextRef="#ctx0" brushRef="#br0" timeOffset="46670.99">10989 11039 0,'50'-49'0,"-100"98"0,125-123 0,-75 49 16,-25 25 15,-25 50-15,-24 24-1,74 1 1,50-26 0,49-24-1,50-50 1</inkml:trace>
  <inkml:trace contextRef="#ctx0" brushRef="#br0" timeOffset="47702.88">11684 10742 0,'0'0'0,"50"-100"16,49-73 0,-74 123-16,0-24 15,-25 49 1,-75 74-1,-49 76 17,0 98-17,74-25 1,50-49 0,100-99-1,48-100 1,1-24-1,-49-50 1,-76 74 0,-24 75-1,-24 49 1,-1 25 0,74-74-1,1-25 16,49-49-15,-24-26-16,-75 50 31,24 1-15,-24 73 0,50 75-1,49-99 1,75-25-1,0-50 1,-26-24 0,-73-50-1,-50 50 1,-75 74 0,0 0-1,26 24-15,-51 51 16,26 49-1,24-25 17,74-74-17,51-50 1,73-99 0,-74-25-1,1-74 1,-51 99-1,-49 99 1,-74 100 0,-1 73-1,51 51 1,98-50 0,100-100-1,-75-24 1,124-99-1,-99-50 1,-99 49 15,-99 75-15,-50 99 0,24 25-1,51 25 1,49-25-1,99-49 1</inkml:trace>
  <inkml:trace contextRef="#ctx0" brushRef="#br0" timeOffset="48019.99">15926 10494 0,'0'0'0,"0"24"0,-25 26 16,0 24 0,-24 1-16,-50 74 15,24 24 1,26-73 0</inkml:trace>
  <inkml:trace contextRef="#ctx0" brushRef="#br0" timeOffset="48953.17">15480 10990 0,'0'0'0,"24"-75"16,26 50 15,49 1-15,75-26-1,49-24 1,-99 24-16,50-74 15,-75 50 1,-124 98 15,-74 125-15,-25 25 0,50-25-1,49-75 1,99-74-1,50-50 1,25-74 15,0 0-15,-124 100-16,-1 24 16,1 74-1,-25 25 1,75-24-1,-1-26 1,50-49 0,-49-49-1,-26-26 1,-49 26-16,0 24 16,-49 50-1,-1 24 16,50 1-31,50-25 32,24-25-17,25-50 1,-24 0 0,-26 26-1,-24 24 1,0 24-16,0 26 15,24 49 1,26-24 0,123-26-1,-74-73 1,0-51 0,-25-99-1,1-74 1,-1 0 15,-49 149-15,-125 173 15,1 100-15,-26 25-1,51-26 1,24-24-1,0-99-15</inkml:trace>
  <inkml:trace contextRef="#ctx0" brushRef="#br0" timeOffset="49119.72">17911 10940 0,'24'-74'15,"-48"148"-15,48-173 16,1 49-16,50 1 15,49 24 17,25 50-17,-75-25-15</inkml:trace>
  <inkml:trace contextRef="#ctx0" brushRef="#br0" timeOffset="50805.15">20416 10320 0,'25'-25'0,"-50"50"0,50-25 31,-50 25-15,0 49-16,-24 25 16,24 1-16,-50 98 15,26 0 1</inkml:trace>
  <inkml:trace contextRef="#ctx0" brushRef="#br0" timeOffset="51304.17">19970 10890 0,'24'-49'15,"-48"98"-15,48-123 0,1 24 16,25 26-1,-1-1-15,26 0 16,-1 0-16,125-49 16,-50 24-1,-50-24 1,-74 49 0,-1 25-1,-48 50 1,-1 74 15,-50 24-15,1 26-1,24-75 1,26-74 0,24-75-1,49-49 1,50 0-1,-24 25 1,-50 49 0,24 74-1,-49 26 1,0 24 0,0 0-1,25-74 1</inkml:trace>
  <inkml:trace contextRef="#ctx0" brushRef="#br0" timeOffset="51787.53">21160 10791 0,'0'0'0,"25"0"0,-25-25 16,25 1-1,-25-1 1,-25 25 15,25 25-31,-49-1 16,-26 51 0,75-26-16,-25 1 15,25-25 1,50-25-16,24 0 31,26-50-15,24-24-1,0 24 1,-75 25 0,-24 25-1,-25 75 1,-50-1-1,26-24-15,-1-25 16,50-50 15,-1 0-31,26-25 16,0-24-16,74-50 16,0 50-1</inkml:trace>
  <inkml:trace contextRef="#ctx0" brushRef="#br0" timeOffset="52038.06">21954 10940 0,'0'0'0,"25"0"0,25 0 16,-1 0-1,50-50 1,-74 26-16,0-76 15,-25 51 1,-25 74 0,-49-1-1,24 76 1,50-1 0,25-50-1</inkml:trace>
  <inkml:trace contextRef="#ctx0" brushRef="#br0" timeOffset="52286.65">23418 10692 0,'0'0'0,"25"-25"16,-25 0-1,-25 50 1,0 50 0,-25 24-1,26 0 1,-1-49 0</inkml:trace>
  <inkml:trace contextRef="#ctx0" brushRef="#br0" timeOffset="52503.21">23492 10543 0,'0'0'0,"25"-49"16,-25-1-16,0 25 16,-25 25 15,25 25-31,-25-25 15,1 25-15,48 0 16,1-1 0,25-24-1,49 0 1</inkml:trace>
  <inkml:trace contextRef="#ctx0" brushRef="#br0" timeOffset="52770.77">23715 10543 0,'0'0'0,"-24"75"16,24-51 0,0 1-1,24 25 1,26-1-1,-25-49 1,-25 25-16,-75 0 31,-98 49-15,98-49 0</inkml:trace>
  <inkml:trace contextRef="#ctx0" brushRef="#br0" timeOffset="53322.02">25427 10667 0,'0'0'0,"25"-49"0,-25-1 16,0 25 0,25 0-1,-25 1 1,-25 73-16,-25 50 15,50 25 1,25 0 0,0-24-1,0-51 1,-75-24 0,-74 0-1,0-25 1,50-25-1</inkml:trace>
  <inkml:trace contextRef="#ctx0" brushRef="#br0" timeOffset="53653.3">25849 10816 0,'0'0'0,"25"0"16,-50 0-1,-25 25 1,1 24 0,49 26-1,74-26 1,-24-49-16,49-24 16,-25-51-1,-49 50 1,25-99-1,-50 100 17,0 73-17,-25 75 1,25 0 0,50-24-1</inkml:trace>
  <inkml:trace contextRef="#ctx0" brushRef="#br0" timeOffset="54053.26">26692 10494 0,'0'0'0,"25"-75"31,0 75-31,-50 25 0,-25 99 16,-24 74-1,0 75 1,-26 0 15,76-25-15,24-99 0,49-124-1,1-50 1,-1-74-1,-49-75 1,-24-49 0,-1 149-16,-25-26 15,25 75 1,1-24 0,48 24-1,26 0 1</inkml:trace>
  <inkml:trace contextRef="#ctx0" brushRef="#br0" timeOffset="54470.56">27114 10394 0,'0'0'15,"25"0"1,-25 25 0,0 25-1,-75 99 1,1 74 0,0 25-1,24-25 1,50-99-1,74-74 1,26-50 15,-76-50-15,1-24-16,-74-75 16,-51-25-1,51 75 1,49 49-1,49 26 1,75-26 0</inkml:trace>
  <inkml:trace contextRef="#ctx0" brushRef="#br0" timeOffset="54636.44">27536 10692 0,'0'0'15,"-50"149"32,25-100-47,25 51 31,-25-1-15,25-74 0</inkml:trace>
  <inkml:trace contextRef="#ctx0" brushRef="#br0" timeOffset="54953.35">28081 10667 0,'25'0'31,"-50"0"-31,1 0 0,-76 50 31,-24 24-15,50 75 0,74-25-1,74-49 1,50-26-1,0-49 1</inkml:trace>
  <inkml:trace contextRef="#ctx0" brushRef="#br0" timeOffset="55120.2">28404 10791 0,'0'0'0,"0"-25"0,25 25 15,-50 50 1,0 49-1,-24 50 17,49-50-17,-25-74-15</inkml:trace>
  <inkml:trace contextRef="#ctx0" brushRef="#br0" timeOffset="56004.13">28776 10841 0,'0'0'0,"0"25"0,25-25 31,0-50-15,-1 0 0,1 26-1,-124 48 1,0 76-1,24 24 1,75-25 0,75-49-1,49-50 1,-25-50 0,25-25-1,0 1 1,-49 24-1,-51 75 1,-24 50 15,0-1-15,25-24 0,0-25-1,0-50 1,49-25-1,1-49 1,-1 0 0,-49 74-1,-25 50 1,0 24-16,-25 50 16,50 50-1,25-74 1,49-50-1,0-25 1,-49-50 15,24-99-15,0-99 0,26 0-1,-26 74 1,-74 149-1,-25 25 1,-124 199 0,75-25-1,-25-1 1</inkml:trace>
  <inkml:trace contextRef="#ctx0" brushRef="#br0" timeOffset="56204.19">29694 10866 0,'0'0'0,"-50"-75"47,75 75-47,25 25 16,74 25-1,-50-26-15</inkml:trace>
  <inkml:trace contextRef="#ctx0" brushRef="#br0" timeOffset="57604.47">5433 13421 0,'0'0'0,"-50"0"15,0-25 1,75 50 0,25-25-1,74 0 1,25-75-1,-50-24 1,-74 25 0,-75 49-1,-24 25 1,-25 99 0,24 50-1,50 25 1,125-1-1,73-148 1,1-50 15</inkml:trace>
  <inkml:trace contextRef="#ctx0" brushRef="#br0" timeOffset="57886.76">6127 13272 0,'0'0'0,"0"25"32,0 24-17,0 1-15,0-25 16,25 99 0,50-124-1,-26-25 1,50-74-1,-49-25 1,0-25 15,-26 50-15,1 74-16</inkml:trace>
  <inkml:trace contextRef="#ctx0" brushRef="#br0" timeOffset="58037.22">6723 13322 0,'0'0'0,"0"24"0,0 51 15,-25-1 1,0 1 0,25-51-1</inkml:trace>
  <inkml:trace contextRef="#ctx0" brushRef="#br0" timeOffset="58170.68">6772 13222 0,'0'0'0,"0"-99"32,0 74-32,25 0 15</inkml:trace>
  <inkml:trace contextRef="#ctx0" brushRef="#br0" timeOffset="58536.52">7343 13297 0,'0'0'0,"25"0"31,-75 0-31,25 0 16,-99 74-1,25 25 17,74 1-17,50-26 1,49-124 0,26 1-1,-1-75 1,-25-75-1,-24-24 1,-25 74 0,-25 124-1,-50 25 1,0 75 0,26-1-16</inkml:trace>
  <inkml:trace contextRef="#ctx0" brushRef="#br0" timeOffset="59420.14">7541 13396 0,'50'25'15,"-100"-50"-15,174 0 16,-74-24 0,0-51-1,-26 1 1,-24 74-1,-99 75 1,0 99 0,25 0-1,49-50 1,50-99-16,24 0 16,50-25-1,25-74 1,0 0-1,-24 49 1,-51 25 15,-24 75-15,-25 74 0,-25 0-1,0-75 1,50-49-1,74-74 1,50-75 0,-25 75-1,-99 74 1,-25 49 0,-25 51-1,25-26 16,75-49-31,24-50 32,25-49-17,-25-26 1,-24 1 0,-75 74-1,25 25-15,-75 50 16,25 74-1,0 0 1,75-50 0,99-49-1,24-50 1,-49-74 0,-24-25-1,-51-25 1,-49 125-1,-49 48 1,-26 100 15,26 100-15,73-125 0,26-50-1,24-24 1</inkml:trace>
  <inkml:trace contextRef="#ctx0" brushRef="#br0" timeOffset="60188.1">11535 13446 0,'0'0'0,"25"-100"32,-50 125-1,0 50-31,1-1 16,-1 25-1,0 0-15,0 75 16,0-75-1</inkml:trace>
  <inkml:trace contextRef="#ctx0" brushRef="#br0" timeOffset="60571.42">11312 13743 0,'0'0'0,"-25"-49"16,50 24-1,0 0-15,124 25 16,24-25 15,-74 25-31,-24-25 16,-75 1 0,-50 24-1,-74 49 1,50 50-1,74 1 1,99-75 0,50-25-1,0-25 1,-75-50 0,-74-24-1,-74-25 1,49 124-1</inkml:trace>
  <inkml:trace contextRef="#ctx0" brushRef="#br0" timeOffset="60820.39">13743 13495 0,'0'0'0,"25"-49"31,-25 24-15,-25 50-16,25 24 16,-25 1-16,0 74 15,-24 0 1,-1-50-1</inkml:trace>
  <inkml:trace contextRef="#ctx0" brushRef="#br0" timeOffset="60970.8">13768 13421 0,'49'-149'31,"-98"298"-31,98-323 0,-24 174 15,-25-25 1,25 25 0</inkml:trace>
  <inkml:trace contextRef="#ctx0" brushRef="#br0" timeOffset="61203.54">13867 13619 0,'0'50'0,"0"-100"0,-25 149 15,25-74 1,0 0-1,25-25 17,50-74-17,49-50 1,-25 49 0,-25 75-1,-74 75 1,25-1-1,25 25 1</inkml:trace>
  <inkml:trace contextRef="#ctx0" brushRef="#br0" timeOffset="61536.94">14537 13743 0,'0'0'0,"99"-49"16,-49-51 0,-1 26-1,-73 0 1,-51 74-1,-24 74 17,24 50-17,75-74-15,0 49 16,75-74 0,24-25-1,0-75 1,1-49-1,-1-74 1,-25-50 0,-24 99-1,-50 99 1,0 75 0,-25 74-1</inkml:trace>
  <inkml:trace contextRef="#ctx0" brushRef="#br0" timeOffset="61671.24">15107 13520 0,'0'0'16,"0"74"-1,0 26 1,-24-1 0,24-25-1,0-49 1</inkml:trace>
  <inkml:trace contextRef="#ctx0" brushRef="#br0" timeOffset="61818.79">15356 13272 0,'0'-25'15,"0"50"-15,-25-75 0,0 50 16</inkml:trace>
  <inkml:trace contextRef="#ctx0" brushRef="#br0" timeOffset="62754.26">15430 13446 0,'0'0'0,"25"0"0,-25 24 16,-25 26 0,0 24-1,0 26 1,50-26 0,74-49-1,50-25 16,-74 0-31,-1-25 16,50-74 0,-50 24-1,-98 26 1,-125 98 0,50 26-1,49-1 1,100-49-1,74-25 1,0-74 0,-25 24-1,-74 0 1,-25 75 15,0 25-15,0 24-1,0-49 1,74 0 0,50-25-1,25-50 1,-50-24 0,-24-100-1,49-49 1,-75 24-1,-49 125 1,-49 74 0,-75 99-1,49 1-15,-24 98 16,74 0 0,0-123-1,149-26 1,25-98 15,-25-26-15,-24 1-1,-76 49 1,-73 124 15,24 50-15,25-74-16,0 24 15,25-49 1,49-26 0,50-48-1,-74 24-15</inkml:trace>
  <inkml:trace contextRef="#ctx0" brushRef="#br0" timeOffset="62922.16">16968 13421 0,'-99'25'16,"198"-50"-16,-248 50 0,100-25 15,24 0 1,50 0 0,24 0-1,26 0-15,24-25 16</inkml:trace>
  <inkml:trace contextRef="#ctx0" brushRef="#br0" timeOffset="63788.19">19920 13148 0,'0'25'0,"0"-50"0,0 75 47,-25-1-47,-49 150 16,49 24 0,0-149-1</inkml:trace>
  <inkml:trace contextRef="#ctx0" brushRef="#br0" timeOffset="64721.38">19722 13594 0,'0'-24'16,"0"48"-16,24-48 0,-24-1 15,75 0 1,98-99-1,-49 50 1,0-50 0,-24 24-1,-75 100 1,-25 25 0,-50 74-1,-25 50 1,1 25 15,49-125-31,25 1 16,0-25-16,50-25 15,74-75 1,0-24 0,-25 0-1,-74 74 1,-25 100-1,0 49 1,50 0 0,24-100-1,100-48 1,-1-26 0,-123 0-1,-50-24-15,-25-25 16,-49 74 15,-50 124-15,99-24-1,50-51 1,74-24 0,50-74-1,0 0 1,-50-1-1,-99 100 17,0 25-17,0-1-15,0 26 0,0-26 16,149 75 0,24-99 15,1-50-16,-25-49 1,-50-125 0,-25-49-1,-49 50 1,0 173 0,-50 25-1,-24 174 1,24-75-16,-25 0 15,-24 199 1,49-199 0</inkml:trace>
  <inkml:trace contextRef="#ctx0" brushRef="#br0" timeOffset="64871.17">21880 13446 0,'0'-25'15,"0"50"-15,0-75 0,0 25 16,0 0 0,49 25-1,100-24-15</inkml:trace>
  <inkml:trace contextRef="#ctx0" brushRef="#br0" timeOffset="65087.32">23964 13148 0,'0'0'0,"0"-25"15,-25 25 1,0 0-16,-50 50 16,26 74-1,-1 99 1,-24-25 15,24-123-31</inkml:trace>
  <inkml:trace contextRef="#ctx0" brushRef="#br0" timeOffset="65707.91">23517 13644 0,'0'0'0,"50"-74"0,-26 24 16,76 0-1,24-24 1,49-25 0,-24 0-1,-25-1 1,-173 150 15,24 24-15,-25 1-1,1-1-15,-1 25 0,-49 125 32,99-175-17,74-49 1,25-74 0,25-25-1,-49 49 1,-26 25-1,-24 75 1,0 49 0,49 0-1,26-74 1,24-50 0,-75 0-1,100-148 1,-99 74 15,-149 123 0,-25 100-15,24 0 0,76-24-1,24-26 1,49-49-1,1-25-15,99-25 16</inkml:trace>
  <inkml:trace contextRef="#ctx0" brushRef="#br0" timeOffset="67120.78">27387 13049 0,'25'-50'16,"-50"100"-16,50-125 31,-25 100-31,-25 99 16,-25 75-1,1 24 17,24 0-17,0-148-15</inkml:trace>
  <inkml:trace contextRef="#ctx0" brushRef="#br0" timeOffset="67637.62">27089 13644 0,'0'-50'16,"0"100"-16,0-124 0,0 49 16,25-25-1,99 1 1,74-26 0,-49 26-1,-49 24 16,-150 99-15,-24 75 0,24-25-1,75-74 1,49-50 0,25-25-1,1-99 1,-51 0-1,1 25 1,-25 99 0,-1 74-1,-24-24-15,0 98 16,75-73 0,-1-75-1,1-50 1,-50-74 15,-1-25-15,1 1-1,-25 98 1,25 25 0</inkml:trace>
  <inkml:trace contextRef="#ctx0" brushRef="#br0" timeOffset="67904.06">28702 13297 0,'0'0'0,"49"0"16,-49 25-1,-49-1-15,-51 26 16,26 49 0,49 0-1,100-49 16,98-50-15,-49-25 0,-24-74-1,-125-99 1,-25 148 0,0-24-16</inkml:trace>
  <inkml:trace contextRef="#ctx0" brushRef="#br0" timeOffset="68341.14">30091 13148 0,'-25'0'31,"0"25"-31,0 0 16,-24 99-1,24 0 1,75 0-1,24-50 1,0-74 0,26-74-1,-51-100 1,1 0 0,-25 25-1,0 75 16,-25 99-15,-25 24 0</inkml:trace>
  <inkml:trace contextRef="#ctx0" brushRef="#br0" timeOffset="68954.33">30612 13346 0,'0'-24'0,"0"48"0,25-98 15,-25 24-15,0 26 16,-25-26 0,-50 50-1,1 99 1,24 25 0,50-74-1,0 24 1,50-74-1,24-25 1,26-49 0,-1 0-1,-25 24 1,1 50 0,-51 50-1,-48 98 1,-1-98-1,0-50 1,25-50 0,25-24-1,74-50 1,0 25 0,-24 49 15,-1 25-16,-49 75 17,-25-25-32,0 24 15,0 26 1,0-50-16,0 24 16,-25 26-1,25-1 1</inkml:trace>
  <inkml:trace contextRef="#ctx0" brushRef="#br0" timeOffset="69071.5">31406 13098 0,'0'0'0,"24"-74"0,26-1 15,-50 51 1</inkml:trace>
  <inkml:trace contextRef="#ctx0" brushRef="#br0" timeOffset="69954.28">31604 13173 0,'0'25'31,"-25"-25"-31,-24 0 15,-51 74 1,51 0 0,24 26-1,75-76 1,-1 1 0,50-74-1,-24-1 1,-1-49-1,-24 24 1,-50 51 0,0 98 15,-50 50-15,25-50-1,25-49 1,0 0-1,25-75 1,75-24 0,-1-50-1,0 50 1,-49 74 0,-26 24-1,26 150 1,-50-100-1,25-74 17,24 0-17,26-49 1,-1-50 0,1 24-1,-50 50 1,-25 50-1,-25 50 1,0 24 0,50-25-1,74-49 1,-25-50 0,-24-74-1,-25 0 1,0 49-1,-75 50 17,-24 99-17,49 25 1,25 25 0,49-50-1,26-74 1,-26-25-1,-24 0-15</inkml:trace>
  <inkml:trace contextRef="#ctx0" brushRef="#br0" timeOffset="71454.37">5780 15579 0,'0'0'15,"25"-74"1,0 24-16,-50 25 16,0 0-1,-49 25 1,-50 75 0,0 74-1,49 24 1,50-73-1,100-125 1,49-99 0,-25-25-1,-49 50 1,-50 74 0,24 74-1,-24 51 1,0-1-1,0-50 17,50-98-1,0-100-15,-26 75-16,51-26 15,-26 51 1,1 74-1,-25 49 1,0 75 0,24-50-1,1-74 1,74-100 0,0-24-1,-50-74 1,-49 24 15,-25 99-15,-25 50-16,-24 99 15,-1 75 1,50-25 0,50-50-1,74-74 1,49-75-1,-98 25-15</inkml:trace>
  <inkml:trace contextRef="#ctx0" brushRef="#br0" timeOffset="72120.96">8608 15405 0,'-25'0'16,"50"0"-16,-75-24 0,26 24 15,-1 0 1,25 24-16,49-24 16,1 25-1,24-50-15,100-24 16,-25-1 0,-99-24-1,-100 49 1,-99 25 15,-49 99-15,74 50-1,148 25 1,175-150 0,-50-24-1,124-74 1,-125-25-1,-98 49-15,-50 1 16,-74 49 0,-26 74-1,26 25 1,74 50 0,25 74-1,0 75 1,-50-50-1,-25-74 17,50-125-17,0-73-15</inkml:trace>
  <inkml:trace contextRef="#ctx0" brushRef="#br0" timeOffset="72937.96">9526 15802 0,'0'0'0,"49"-124"15,-24 99 1,0 50 0,-50 74-1,25 1 1,0-51 0,75-49-1,-1-99 1,1-25-1,-26 0 17,-49 99-32,0 124 31,50 1-15,24-26-1,50-99 1,75-49-1,-75-50 1,-50 0 0,-99 74-1,-99 75 1,-25 74 0,75 0-1,74-74-15,50 0 16,74-75 15,25-49-15,-50 0-1,-74 74 1,-1 50 0,-48 49-1,-1 26 1,50-1-1,-1 0 1,51-99 0,24-50-1,25-49 1,25-124 0,-99 99-1,-1-149 1,-24 174-1,-50 124 17,-24 148-17,24-73 1,0 222 0,50 1-1,24-75 1,1-149-16</inkml:trace>
  <inkml:trace contextRef="#ctx0" brushRef="#br0" timeOffset="73287.83">11684 15827 0,'25'0'32,"-25"25"-17,0 0-15,0 0 16,0-1 0,0 1-1,25-25 1,24-49-1,-24-1 1,-25 25 0,-25 50 15,0 0-31,1 0 16,-1-25-1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3:44.8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3498 2729 0,'0'0'15,"0"-25"1,-25 25-1,0 25 1,0 74 0,-49 100-1,24-26 1,1 1 0,49-100-1,173-74 1,75-74-1</inkml:trace>
  <inkml:trace contextRef="#ctx0" brushRef="#br0" timeOffset="200.34">3423 2580 0,'0'0'0,"-24"-25"16,24 0-1,0 1 1,49-1 0,125-74-1,24 24 1,-123 50-16</inkml:trace>
  <inkml:trace contextRef="#ctx0" brushRef="#br0" timeOffset="317.33">3299 2878 0,'0'0'0,"-24"74"0,-26 1 15,75-100 1</inkml:trace>
  <inkml:trace contextRef="#ctx0" brushRef="#br0" timeOffset="533.63">4267 2654 0,'0'0'0,"25"0"31,-75 25-31,25 25 16,-99 74-1,-25 50 1,25-1-1,50-49 1,49-99-16</inkml:trace>
  <inkml:trace contextRef="#ctx0" brushRef="#br0" timeOffset="699.94">3771 2902 0,'0'0'0,"49"-124"16,-49 50 15,25 99-15,25 99-1,24 50 1,-24 74 0</inkml:trace>
  <inkml:trace contextRef="#ctx0" brushRef="#br0" timeOffset="967.08">2605 3895 0,'0'0'0,"74"-25"16,75 0 0,298-49-1,123 24 1,1 0 0,-323 26-16</inkml:trace>
  <inkml:trace contextRef="#ctx0" brushRef="#br0" timeOffset="1483.48">5036 3101 0,'0'-25'16,"25"25"0,-50 25-1,25 0 1,0 0-1,25-25 1,-25-25 0,24 0-1,-48 0 1,24-24 0,-25 49-1,0 0-15</inkml:trace>
  <inkml:trace contextRef="#ctx0" brushRef="#br0" timeOffset="1734.26">5284 3597 0,'0'0'0,"0"25"16,0 0-1,25-50 1,-1 0 0,51-25-1,-50 1 1,-25 24 0,-75 0-1,-24 25 1</inkml:trace>
  <inkml:trace contextRef="#ctx0" brushRef="#br0" timeOffset="5200.39">7194 2853 0,'0'0'0,"0"-25"16,0 0-16,25 25 16,-25-25 15,0 50-16,-25 25 1,0 99 0,-74 24-1,25-24 1,24-50-16</inkml:trace>
  <inkml:trace contextRef="#ctx0" brushRef="#br0" timeOffset="5433.82">6921 2927 0,'0'0'0,"-25"-99"31,50 49-31,50-24 16,123 0 15,75-26-15,-50 51-1,-173 49-15</inkml:trace>
  <inkml:trace contextRef="#ctx0" brushRef="#br0" timeOffset="5900.29">7616 2902 0,'0'0'0,"25"0"15,-25 50 1,0-25-16,-25 25 16,0 49-1,0-25 1,50-49 15,0-25-31,74-25 16,25-49-1,-50-1 1,-49 51 0,-25 48-1,0 51 1,0-1-1,25 1 1,25-75 0,24-25-1,0-50 1,1-98 0,-25 49-1,-26 49 1,-24 100 15</inkml:trace>
  <inkml:trace contextRef="#ctx0" brushRef="#br0" timeOffset="6200.87">8558 3051 0,'0'0'0,"25"0"15,-50 0 1,-24 50 0,24-25-16,0 24 15,50-49 1,25 25 0,24-50-1,-49-24 1,-25-1 15,-25-24-15,-49-1-1,-1 26 1</inkml:trace>
  <inkml:trace contextRef="#ctx0" brushRef="#br0" timeOffset="6784.53">9923 3002 0,'0'0'0,"0"-25"16,25 0 0,-25 0-16,24 0 15,26 1 1,49-1 0,-24 99-1,-51 50 1,-73 25 15,49-74-31,-50-26 16,50-24-1,0-50 1,50-99 0,49-49-1,50-1 1,-50 75-1,-49 99 1,-25 24-16</inkml:trace>
  <inkml:trace contextRef="#ctx0" brushRef="#br0" timeOffset="7101.06">10890 3101 0,'0'0'0,"25"0"0,-25-50 16,-25 26 15,-74-1-15,-25 74-1,25 51 1,74-1 0,50-50-1,49-49 1,25-49-1,25-26 1,-49 1 0,-50 74-1,-25 25 1,-50 74 0,25-25-1</inkml:trace>
  <inkml:trace contextRef="#ctx0" brushRef="#br0" timeOffset="7417.41">11014 3200 0,'0'0'16,"75"-99"0,-26 49-1,-49 75 1,0 50-1,-49 24 1,49-74 0,-25-25-1,75-25 1,24-50 0,25 26-1,-24-1 1,-75 75 15,0 49-15,-25 26-16</inkml:trace>
  <inkml:trace contextRef="#ctx0" brushRef="#br0" timeOffset="7800.92">11907 3151 0,'0'0'15,"25"-50"-15,25 0 16,-50 26 0,-99 24-1,-50 74 1,49 0 0,51 1-1,49-26 1,124-49 15,-25-24-15,25-51-1,-25-74 1,25-99 0,-49-25-1,-50 149 1,-149 323 31,99-100-47,-25 0 0</inkml:trace>
  <inkml:trace contextRef="#ctx0" brushRef="#br0" timeOffset="8084.62">12255 3027 0,'0'0'16,"24"0"-1,-48 0 1,-76 74 0,1 25-1,74-24 1,50-51 0,74-24-1,1-24 1,-26-26-1,-49-49 1,-25-50 0,0 124-1,0 0 1,25 25 0</inkml:trace>
  <inkml:trace contextRef="#ctx0" brushRef="#br0" timeOffset="8500.58">12577 3051 0,'50'0'16,"-100"0"-16,125 25 0,-75 0 16,-25 25-1,-25-1 1,-24 1 0,99-50 15,24-25-31,75-49 15,0-1 1,-49 50 0,-75 50-1,-50 25 1,0 24 0,50-49-1,25-25 16,50-74-15,49-1 0,0 1-1,-50 49 1,-24 99 0,-100 75-1,0-25 1,26-74-16</inkml:trace>
  <inkml:trace contextRef="#ctx0" brushRef="#br0" timeOffset="9034.69">14636 2828 0,'0'0'0,"174"-74"31,-125-1-31,-24 26 0,-25-51 16,-25 51-1,-74 98 16,-25 125-15,74 24 0,50-24-1,100-75 1,-26-49 0,-74-25-1,-49-25 1,-150 0-1,50-25 1,100 0 0</inkml:trace>
  <inkml:trace contextRef="#ctx0" brushRef="#br0" timeOffset="9351.59">15182 2952 0,'0'0'0,"99"0"16,-99-25 15,-99 50-15,-50 50-1,75-26-15,49 1 16,0 24 0,50-24-1,99-50 1,-50-75-1,-24 1 1,-1 24 0,-49 100 15,-24 49-15,-1 0-1</inkml:trace>
  <inkml:trace contextRef="#ctx0" brushRef="#br0" timeOffset="9717.89">15306 3275 0,'50'-25'16,"-100"50"-16,149-100 0,-49 26 15,49-26 1,-99 50 0,0 100-1,0-1 1,0-24-1,50-50 1,-1-25 0,26-25-1,-26-24 1,-24 74 15,-25 50-15,25-1-1,49 1 1,25-50 0,-24-25-1,24-25 1,25-49 0,0-99-1</inkml:trace>
  <inkml:trace contextRef="#ctx0" brushRef="#br0" timeOffset="9918.15">16819 2530 0,'25'0'16,"-50"0"-16,50-24 16,-75 73-1,1 50 1,-1 75 0,-24 74-1,-50 50 16,-25-50-15,0-50 0,99-173-16</inkml:trace>
  <inkml:trace contextRef="#ctx0" brushRef="#br0" timeOffset="10168.79">16621 3200 0,'0'0'0,"49"-74"16,-24 24-16,50-49 16,24 49-1,-25 50 1,-24 25 0,-50 74 15,-50-24-31,1-1 15,-75 50 1,99-49 0</inkml:trace>
  <inkml:trace contextRef="#ctx0" brushRef="#br0" timeOffset="10388.78">17439 2729 0,'0'0'15,"50"-75"-15,-25 26 16,-25 74 15,-25 24-31,-50 100 16,-24 50 0,25-26-1,24-49 16,25-74-31</inkml:trace>
  <inkml:trace contextRef="#ctx0" brushRef="#br0" timeOffset="10800.96">17836 3324 0,'0'0'16,"50"-25"-16,-25-24 0,24 24 15,50-99 1,-49 74 0,-50 75 15,-25 25-15,25-1-16,0 1 15,-25 0-15,25 24 31,25-49-31,50-25 16,74-50 0,-1 1-1,1-1 1,-50 50 0,-49 50-1,-50 24 1,-50 25-1,-24-24 1,0-51 0,49-24-16</inkml:trace>
  <inkml:trace contextRef="#ctx0" brushRef="#br0" timeOffset="11619.28">21681 2754 0,'0'0'0,"25"-75"16,-25 50 0,0-49-1,-74 74 1,-75 50-1,-25 98 1,75 26 0,74-99-16,25 49 31,25-75-31,49 50 16,-98 100 15,-26-100-31</inkml:trace>
  <inkml:trace contextRef="#ctx0" brushRef="#br0" timeOffset="11868.63">21136 3473 0,'0'0'0,"49"-74"0,-24 24 15,25-49 1,24 24-1,25 1 1,-24 24 0,-51 75-1,1 74 1,-25-24-16,-25 49 16,1-50-1</inkml:trace>
  <inkml:trace contextRef="#ctx0" brushRef="#br0" timeOffset="12484.92">22029 3175 0,'0'0'0,"49"-24"0,-49-1 31,-25 25-31,-24 49 16,-50 1-1,74 24 1,25-49-16,74-25 16,25 0-1,1-25 1,-51-24 0,-24-26-1,49 1 16,26 24-15,-1 50 0,-49 50-1,-75 74 1,0-50 0,0-49-1,50-50 1,74-24-1,25-26 1,-49 26 0,-51 49-1,-24 74 1,-24 25 0,-1-49-1,124-100 32,75-49-31,49-74-1,-173 173 1,-26 49 0,1 26-1,-25-51-15</inkml:trace>
  <inkml:trace contextRef="#ctx0" brushRef="#br0" timeOffset="12734.96">24832 2654 0,'0'0'0,"25"-24"15,-50 24 17,0 74-17,-25 100 1,-24 74 0,0-50-1,-1-99 1</inkml:trace>
  <inkml:trace contextRef="#ctx0" brushRef="#br0" timeOffset="13234.92">24534 3225 0,'0'0'0,"25"-25"0,74-49 16,50 24-1,25-24 16,-50 24-15,-100 25 0,-48 50-1,-26 74 1,0 1 0,50-51-1,25-24 1,74-50-1,1-74 1,-51 49 0,-49 26-1,25 73 17,25 1-17,24-1 1,25-49 15,-49-24-15,0-26-1,-1-24 1,-24 24 0,0 25-1,0 50-15</inkml:trace>
  <inkml:trace contextRef="#ctx0" brushRef="#br0" timeOffset="13467.97">25849 3002 0,'0'0'0,"25"0"16,-50 25 15,-25 24-15,1 26-1,73-26 16,51-24-15,24-25 0,-25-50-1,-74 1-15,0-100 16,-99 0 0,25 25-1</inkml:trace>
  <inkml:trace contextRef="#ctx0" brushRef="#br0" timeOffset="14018.67">28032 3027 0,'0'0'0,"-25"49"0,0-24 16,0 25-16,-49-26 16,49 1-1,50-74 32,74-51-31,50-24-1,0 50 1,-50 74 0,-49 74-1,-50 75 1,-50-25-1,25-49 1,50-51-16</inkml:trace>
  <inkml:trace contextRef="#ctx0" brushRef="#br0" timeOffset="14468.01">28826 3126 0,'24'-25'0,"-48"50"0,73-100 15,-123 100 16,-25 25-15,74 24 0,50-24-1,49-25 1,25-25 0,-74-25-16,0-74 15,0-25 1,0-1-1,49 101 1,50 24 0,-25 24-1,-49 51 1,-25 24 0,-50 25-1,0-49 16,0-75-15,75-75 15,-25 26-31,99-100 16,0 25 0,-25 49-1</inkml:trace>
  <inkml:trace contextRef="#ctx0" brushRef="#br0" timeOffset="15385.06">29868 3027 0,'0'0'0,"0"24"0,-25 26 16,-25-25-1,50 0 16,50-50-15,-25 0 0,99-49-1,-50-1 1,-49 75 0,0 50-1,-50 24 1,-25 25-1,50-74 1,25-25 0,25-25-1,24-24-15,50-26 16,0 1 0,-99 49-1,-25 50 16,50 49-15,24-24 0,50-50-1,25 0 1,-75-74 0,-24-1-1,-50 25 1,-75 50-1,-24 75 1,74-25 0,75-26-1,24-48 1,51-1 0,-51-25-1,-24 50 16,-50-25-15,0 75 0,0 24-1,49 1 1,1-50 0,-1-1-16,51-24 15,-26-49 1,-24-75-1,74-75 1,0 1 0,-99 123-1,-1 100 1,-48 99 0,-76 75-1,1-1 16,-25-74-31</inkml:trace>
  <inkml:trace contextRef="#ctx0" brushRef="#br0" timeOffset="16086.33">5036 4912 0,'0'0'0,"0"-25"16,0 50 0,-50 124-1,-49 99 1,-25 25 0</inkml:trace>
  <inkml:trace contextRef="#ctx0" brushRef="#br0" timeOffset="16317.62">4788 5458 0,'0'0'0,"25"-124"15,-1-25 1,76-149 0,73 25-1,-74 224 1,-49 73-1,-50 150 1,-99 74 0,24-49-1,51-125 1</inkml:trace>
  <inkml:trace contextRef="#ctx0" brushRef="#br0" timeOffset="16584.37">5507 4961 0,'0'0'0,"0"-24"16,-25 73-1,-49 51 1,24-1 0,50-50-1,124-49 1,0-74-1,-49 0 1,-50-26 0,-50 1-1,-50 74 1</inkml:trace>
  <inkml:trace contextRef="#ctx0" brushRef="#br0" timeOffset="16952.11">6301 4986 0,'0'0'0,"0"25"15,0 25 1,-99 74 0,-50 74-1,25-49 1,74 0-1,25-99 1,25-100 0,0 0-1,50-24-15,0-149 16,49-50 0,0 74-1,0 125 16,-74 74-15,0 99 0,-75 124-1,-24 1 1,49-125-16</inkml:trace>
  <inkml:trace contextRef="#ctx0" brushRef="#br0" timeOffset="17968.34">6673 4937 0,'0'24'16,"-25"26"0,0 0-16,1 24 15,48-49 16,51-25-15,24-74 0,-24-26-1,-51 1 1,-24 25 0,0 98-1,0 100 1,25 25-1,74-49 1,1-76 0,48-48-1,-24-51 1,-49-49 0,-50-50-1,-25 50 16,-25 75-15,-25 123 0,1 1-16,24 123 15,74-24 1,26-125 0,49-49-1,0-49 1,-74-50-1,-50 24 1,-100 75 0,-24 75-1,75 24 1,49-50 0,99-49-1,-25-24-15,50-51 31,-24-24-15,-51 0 0,-24 49-1,-25 124 17,-25 75-17,50-49 1,25-51-1,49-49 1,25-74 0,-25-50-1,-74 49-15,49-148 16,-49 49 0,25 75-1,-50 74 16,0 100-15,-25 98 0,-49 26-1,-26 24 1,1-74 0,49-75-1</inkml:trace>
  <inkml:trace contextRef="#ctx0" brushRef="#br0" timeOffset="18753">8161 5309 0,'50'-124'15,"-100"248"-15,150-323 16,-51 125-16,51-75 16,24 75-1,-25 74 1,-50 24 0,-24 100 15,-50-49-31,1-1 15,-1 26 1,0-100 0,75 0-16,49-50 15,25-49 1,-50-25 0,-24 49-1,-100 75 1,-49 99-1,49-49 1,1 74 0,49-99-1,49-25 1,1-25 0,198-99 15,-149 74-16,25 50 1,-74 100 0,-25-26-1,-25-49 1,25-25 0,49-25-1,25-49 1,-24-26-1,-26 1 1,-49 74 0,25 25 15,0 0 0,0 25-31,0 0 16,-1 25-1,26 49 1,-25-25 0,0 1-1,-1-26 1,-98-24 0,-25-25-1,24-25 1,51-24-1</inkml:trace>
  <inkml:trace contextRef="#ctx0" brushRef="#br0" timeOffset="18914.91">10345 4961 0,'24'-24'0,"-48"48"0,73-48 16,-49 48 31,0 1-47</inkml:trace>
  <inkml:trace contextRef="#ctx0" brushRef="#br0" timeOffset="19020.75">10295 5433 0,'0'0'0,"-75"74"31,51-74-31</inkml:trace>
  <inkml:trace contextRef="#ctx0" brushRef="#br0" timeOffset="20468.39">3275 7169 0,'0'0'16,"24"-74"0,-24 49-16,0 0 15,-49-24 1,-26-1-1,-49 50 1,-49 149 0,49 49-1,99-24 1,99-50 0,1-50-1,-51-74 16,-24 25-15,-24-25 0,-26 0-16,-99 25 15,50-50 1,25-49 0,74-50-1</inkml:trace>
  <inkml:trace contextRef="#ctx0" brushRef="#br0" timeOffset="21168.78">3671 7492 0,'0'0'16,"25"0"-1,-74 0-15,-75 25 31,-50 49-15,75 50 0,74-49-1,50-51 1,74-73 0,25-26-1,0-49 1,-50 50-1,-24 49 1,-25 75 0,-25 49-1,-25-50-15,25 51 16,0-75 0,74-50-1,26-75 16,24-24-15,-25 25 0,-74 74-1,-25 100 1,-25 49 0,0-25-1,0-74 1,75-50-1,0 0-15,-1-49 16,1-1 0,-25 51-1,-1 24 1,-24 49 0,25 1-1,25-1 16,49-49-15,25 0 0,-25-24-16</inkml:trace>
  <inkml:trace contextRef="#ctx0" brushRef="#br0" timeOffset="21452.01">5036 7368 0,'0'0'0,"0"-50"32,0 25-17,0 75 16,0 0-31,-25 24 16,0 50 0,-24 0-16,-100 174 15,-25-25 1,0-25 0</inkml:trace>
  <inkml:trace contextRef="#ctx0" brushRef="#br0" timeOffset="22018.61">4887 7914 0,'0'0'15,"99"-199"1,-49 100-16,24 0 16,-24 49-1,-25 100 16,-25 98-15,0-23 0,24-51-1,76-74 1,24-99 0,25-25-1,-25-50 1,-50-24-1,-49 24 1,-25 149 0,-75 75-1,26 49-15,-26 99 16,75 1 0,25-100-1,50-74 16,24-50-15,-25-25 0,-24-49-1,-50 25 1,0 99 0,-50 74-1,1 50 1,24 49-1,25-148 1</inkml:trace>
  <inkml:trace contextRef="#ctx0" brushRef="#br0" timeOffset="22268.93">7616 7417 0,'0'0'0,"25"-49"32,-25 24-32,0 0 15,-25 25 1,0 75 0,0 98-1,-49 26 1,-50-50-1,24-25 1</inkml:trace>
  <inkml:trace contextRef="#ctx0" brushRef="#br0" timeOffset="22452.15">7169 8112 0,'0'0'0,"-25"0"16,25 25-1,-24-25 1,73-25 0,26 25-16,98-50 15,1-24 1,-75 24-16</inkml:trace>
  <inkml:trace contextRef="#ctx0" brushRef="#br0" timeOffset="22618.42">7740 7293 0,'0'0'16,"-25"-24"-16,0-26 15,50 0 1,74 1 0,124-1 15,-173 50-31</inkml:trace>
  <inkml:trace contextRef="#ctx0" brushRef="#br0" timeOffset="22852.35">8732 7641 0,'0'0'0,"0"24"47,0 1 0</inkml:trace>
  <inkml:trace contextRef="#ctx0" brushRef="#br0" timeOffset="23018.79">8583 7988 0,'0'0'0,"-74"50"16,74-26-1,-25-24 1,25 25-1</inkml:trace>
  <inkml:trace contextRef="#ctx0" brushRef="#br0" timeOffset="23985.37">9749 7417 0,'-25'0'15,"25"-24"16,25 24-15,0 0 0,25-25-16,-1 50 15,1-25-15,-1 74 16,-49 50 0,-49 25-1,-26-25 16,26-50-15,24-74 0,50 25-1,99-25 1,25-25 0,-1-24-1,-23 24 1</inkml:trace>
  <inkml:trace contextRef="#ctx0" brushRef="#br0" timeOffset="24351.85">10617 7690 0,'0'0'0,"25"-49"31,-25 24 0,-25 50-15,-24 24 0,-1 51-1,25 24 1,50-50 0,0-24-16,99-50 15,0-25 1,-50-25-1,-24-24 1,-25-50 0,-75 0-1,-24 24 1,-1 76 0,26 24-1</inkml:trace>
  <inkml:trace contextRef="#ctx0" brushRef="#br0" timeOffset="24603.1">11411 7938 0,'50'25'16,"-1"0"0,-49 0-16,0 0 15,-24 74 1,-51 25 0,1-75-16,24 1 15</inkml:trace>
  <inkml:trace contextRef="#ctx0" brushRef="#br0" timeOffset="24918.1">12577 7492 0,'0'0'0,"0"-50"31,25 75 1,-50 25-32,25 49 15,-25 50 16,1-25-15,-26-50 0</inkml:trace>
  <inkml:trace contextRef="#ctx0" brushRef="#br0" timeOffset="25385.37">13222 7343 0,'0'0'0,"0"-25"31,25 25-31,-25-25 31,-25 50-15,0 0 0,-49 99-1,-25 50 1,24-1 0,50-73-16,1-1 15,24-25 1,99-49-1,-25-25 1,1-25 0,-51-24-1,-24-26 1,-49 26 0,-50-1-1,24 50 16</inkml:trace>
  <inkml:trace contextRef="#ctx0" brushRef="#br0" timeOffset="25586.04">13768 8112 0,'0'0'16,"49"74"-1,-49-49-15,0 0 16,-49 49 0,-50 26-1,-50-1 1,74-49-16</inkml:trace>
  <inkml:trace contextRef="#ctx0" brushRef="#br0" timeOffset="26502.79">14413 7368 0,'0'-25'0,"0"50"0,25-75 15,-1 50 1,26-25 0,0 50-16,74 0 31,-75 25-31,-24 123 15,-74 1 1,-51-25 0,-24-50-1,75-74 1,49 0 0,74-25-1,75-25 1,49 0-1</inkml:trace>
  <inkml:trace contextRef="#ctx0" brushRef="#br0" timeOffset="26920.14">15604 7541 0,'0'-24'15,"0"48"-15,24-98 0,-48 49 16,24 0 0,-25 50 15,0 0-31,-25 25 16,-24 123-1,0 1 1,74-100-16,-25 1 15,149 49 1,25-99 0,-1-25-1,-73-25 1,-50-25 15,-75 1-15,-49-1-1,-25 25 1,25 25 0,74 25-16</inkml:trace>
  <inkml:trace contextRef="#ctx0" brushRef="#br0" timeOffset="27103.72">16199 8261 0,'0'0'0,"0"49"15,0-24 1,-25 25-16,-49 49 31,-50 25-31</inkml:trace>
  <inkml:trace contextRef="#ctx0" brushRef="#br0" timeOffset="27703.37">17092 7740 0,'-25'-25'16,"50"50"-16,-75-50 0,50 0 15,0 0 1,25 25 15,25-24-31,-1 48 16,26-24-16,-26 25 15,51 75 1,-125 48 0,-74-24 15,-1-49-16,51-26 1,24 1 0,75-50-1,98 25 1,1-25 0</inkml:trace>
  <inkml:trace contextRef="#ctx0" brushRef="#br0" timeOffset="28036.91">17886 7765 0,'0'0'0,"0"-25"0,-25 0 16,50 25 31,24 0-32,75 25 1,1-50 0,-76 25-16,-24 0 15,0 25 17,-50 74-17,-25 25 1,-24 50-1,-1-25 1,26-50 0</inkml:trace>
  <inkml:trace contextRef="#ctx0" brushRef="#br0" timeOffset="28174.56">18208 8633 0,'25'25'0,"-50"-50"0,75 75 31,-75-1-15,0-24-16,1 25 16,-1-26-16,-50 26 15</inkml:trace>
  <inkml:trace contextRef="#ctx0" brushRef="#br0" timeOffset="28518.9">18977 7814 0,'0'0'0,"75"-74"31,-26 49-31,1 25 15,24 0 1,-24 50 0,-25 49-1,0-25 1,-50 26 0,-25-26-1,1 0 1,-1-24-1,25-25-15</inkml:trace>
  <inkml:trace contextRef="#ctx0" brushRef="#br0" timeOffset="29052.98">19077 8211 0,'0'0'0,"0"25"31,24-25-15,1 0-16,50 0 15,24-25 1,-25 0 0,-49 1-1</inkml:trace>
  <inkml:trace contextRef="#ctx0" brushRef="#br0" timeOffset="29485.92">19722 7864 0,'0'0'0,"-25"-25"0,50-24 16,-25 24 0,24 0-1,1 0 1,0 0-1,49 0 1,26 25 0,-26 0-1,-24 50 1,-75 25 0,-50-1 15,26-24-16,49-1 1,25-49-16,24 50 16,-24-1-1,-25 1 1,-74 24 0,-26-24-1,26-25 1</inkml:trace>
  <inkml:trace contextRef="#ctx0" brushRef="#br0" timeOffset="29702.54">20590 8459 0,'0'0'0,"0"25"16,0 0-1,-25 0 1,0 49 0,-49 1-1,-50-26 1,49-24-16</inkml:trace>
  <inkml:trace contextRef="#ctx0" brushRef="#br0" timeOffset="31185.66">21408 7814 0,'0'0'16,"0"-24"-1,0-1 1,50 0 15,49 25-15,25 25-1,-24 24 1,-100 51 0,-50 24-1,-49-25 1,24-50 0,50-24 15,75-25-16,0 0 1,99-25 0,-25 1-1,-75-1-15</inkml:trace>
  <inkml:trace contextRef="#ctx0" brushRef="#br0" timeOffset="31486.45">22326 7864 0,'0'0'0,"75"-50"31,-51 50-31,1 0 16,0 50 0,-25 49 15,-74 25-16,-26-25 1,76-49-16,-1-25 16,50-25 15,74-25-15,0-25-1,-49 26-15</inkml:trace>
  <inkml:trace contextRef="#ctx0" brushRef="#br0" timeOffset="31685.91">23219 8335 0,'0'0'0,"-24"50"31,24-25-31,-50 24 15,-49 51 1,-50-1 0,50 0-1,49-49-15</inkml:trace>
  <inkml:trace contextRef="#ctx0" brushRef="#br0" timeOffset="31955.94">23914 7963 0,'0'0'0,"25"-74"31,-25 49-31,0 50 31,0 24-15,-25 75 0,0 50-1,0-25 1,0-75 0,1-49-16</inkml:trace>
  <inkml:trace contextRef="#ctx0" brushRef="#br0" timeOffset="32419.89">24509 8062 0,'25'-49'16,"-50"98"-16,50-148 15,0 25-15,0 24 16,0-49-1,-50 0 1,-50 99 0,-49 49-1,50 51 1,74-1 0,49 0-1,26 0 1,-26 0-1,-49-24 1,-74-1 0,-50 1-1,25-50 1,24-1 0,51-73 15,73-51-16,75-24 1,-25 50 0,-24 49-16</inkml:trace>
  <inkml:trace contextRef="#ctx0" brushRef="#br0" timeOffset="32555.89">24733 8261 0,'24'25'0,"-48"-50"15,48 74-15,-24-24 0,-24 25 16,-1 74 0,-25-74-1,1-1-15</inkml:trace>
  <inkml:trace contextRef="#ctx0" brushRef="#br0" timeOffset="32869.83">25278 8062 0,'50'-24'16,"-100"48"-16,125-48 0,-50-1 15,-1 25-15,1 25 16,-25 49-1,0-24-15,-74 74 16,-1-25 0,75-49-1,25-50 17,50 0-17,49-25 1,-75 25-16</inkml:trace>
  <inkml:trace contextRef="#ctx0" brushRef="#br0" timeOffset="33303.53">25923 7914 0,'0'-25'0,"0"50"0,0-25 47,0 24-47,-25 26 16,1 0-16,-1 49 31,25-50-31,0-24 16,74 0-1,-49-25 1,49-25 0,26-24-1,-75 24 1,-25 0 0,24 50-1,-48 49 1,-26 25-1,25 1 1,0-26 0,25-24-1</inkml:trace>
  <inkml:trace contextRef="#ctx0" brushRef="#br0" timeOffset="33503.81">26841 8782 0,'25'0'0,"-50"0"0,50 25 31,-25 24-15,-50 50 0,1-24-1,-51-1 1,51-49-16</inkml:trace>
  <inkml:trace contextRef="#ctx0" brushRef="#br0" timeOffset="34635.97">27908 8038 0,'0'-25'16,"0"50"-16,0-75 15,0 25 1,25 0 0,74 25-1,0-24 1,-49 73-1,-25 1-15,-50 24 16,-149 174 15,75-124-31,74-74 32,75-50-17,148-25 1,-24-74-1,-100 49-15</inkml:trace>
  <inkml:trace contextRef="#ctx0" brushRef="#br0" timeOffset="34907.91">28801 7963 0,'0'-25'0,"0"50"0,0-74 16,25 49-16,-25 24 31,24 51-15,76 24-1,-1 25 1,-49-50 15,-26 1-15,-73-1-1,-50-74 1,-50 25 0,74-25-16</inkml:trace>
  <inkml:trace contextRef="#ctx0" brushRef="#br0" timeOffset="35136.44">29049 7839 0,'0'0'0,"74"-74"15,-49 24 1,25 25 0,24-24-16,50 24 31,-74 0-16</inkml:trace>
  <inkml:trace contextRef="#ctx0" brushRef="#br0" timeOffset="35819.74">30637 8137 0,'0'-25'15,"0"50"-15,0-75 0,24 25 0,-24-24 32,-24 24-17,-51 25 1,-49 74-1,50 26 1,74-1 0,49-74-1,51-25 1,-1-25 0,-25-50-1,-24 26 1,-1 24-1,-49 75 1,-24 24 0,-1 25-1,0-74 1</inkml:trace>
  <inkml:trace contextRef="#ctx0" brushRef="#br0" timeOffset="36153.19">30984 8186 0,'0'0'0,"25"-49"15,0 49 1,-25-25 0,0 75-1,-25-26-15,0 51 16,0-50-1,25-1 1,99-73 15,1-26-15,-51 51 0,-24 24 15,-25 24-16,0 51 1,25-50-16</inkml:trace>
  <inkml:trace contextRef="#ctx0" brushRef="#br0" timeOffset="36503.08">31579 8236 0,'0'0'0,"75"-74"15,-26-1 1,-49 50-1,-49 1 1,-26 48 0,1 51-1,49-1 1,25-24 15,50-25-15,49-25-1,50-75 1,-25-49 0,-25-124-1,-25 25 1,-49 124 0,-50 74-1,-24 74 1,24 100-1</inkml:trace>
  <inkml:trace contextRef="#ctx0" brushRef="#br0" timeOffset="36752.6">32497 7963 0,'0'0'0,"0"-25"0,0 50 47,-25 25-31,1-1-16,24 1 16,-50 74-1,25-50 1,0-24-16</inkml:trace>
  <inkml:trace contextRef="#ctx0" brushRef="#br0" timeOffset="37104.75">32745 8137 0,'0'0'0,"50"-50"15,-1-99 1,-24 75-1,-25 24 1,-49 26 0,-51 73-1,1 50 1,99-49 0,25 0-1,49-26 1,-24-24-1,-25 0 1,0 50 15,-50 49-15,0 0-16,-25 26 31,50-26-31</inkml:trace>
  <inkml:trace contextRef="#ctx0" brushRef="#br0" timeOffset="37242.49">32894 8658 0,'25'0'16,"0"0"-1,-75 0-15,100 25 0,-26-25 16,-24 24 0,0 1 15</inkml:trace>
  <inkml:trace contextRef="#ctx0" brushRef="#br0" timeOffset="38287.9">2605 11287 0,'74'-49'16,"-148"98"-16,173-148 0,-74 50 16,0-1-16,-25-25 15,-25 26 1,-50 49 15,-24 99-15,0 75-1,99-75-15,0-25 16,50-24-16,-1-25 16,1 0-16,49-1 15,-49 26 1,-75 24 0,-74 1-1,-25-1 1,-1-74-1,76-24 1,49-26-16</inkml:trace>
  <inkml:trace contextRef="#ctx0" brushRef="#br0" timeOffset="38820.58">3150 11312 0,'75'0'0,"-150"0"0,175 0 16,-100-25-16,-25 25 16,-74 100-1,-1 24 1,51-50 0,24-49-1,99-50 1,26-49-1,-1-50 1,0 24 0,-74 76-1,0 48 1,-25 26-16,0 49 31,49-49-15,1-50-1,49-75 1,-24 1 0,-51 49-1,-24 50 1,25 49 0,0-49-1,74-50 1,0-49-1,-24 0 1,-1-26 15,1 26-15,-50 24-16</inkml:trace>
  <inkml:trace contextRef="#ctx0" brushRef="#br0" timeOffset="38989.1">4366 10791 0,'25'-25'16,"-25"1"-1,25 48 1,-125 51-16,175-100 0,-100 149 16,25-273-16,-25 397 15,-24-24 1,-51 98 0,51-173-16,-50 149 15,74-125 1</inkml:trace>
  <inkml:trace contextRef="#ctx0" brushRef="#br0" timeOffset="39554.67">4664 11263 0,'0'0'15,"49"-75"-15,-24 26 16,0-1-1,0 0 1,0 25 0,24 75-1,26-25 1,-1 0 0,25-25-1,-24-75 1,-1-49-1,-24-25 1,-26 1 0,-24 48-1,0 76 1,-49 73 15,-1 1-31,-24 148 16,49 25-1,25-24 1,74-100 0,50-99-1,25-49 1,-49-75 0,-26-25-1,-74 124 1,-50 124-1,-24 75 1,24 24 0,50-74-1</inkml:trace>
  <inkml:trace contextRef="#ctx0" brushRef="#br0" timeOffset="39787.69">6574 10816 0,'49'-50'0,"-98"100"0,123-149 15,-99 99 17,1 49-32,-1 1 15,-25 99 1,1 74-1,24-99 1,0-74 0</inkml:trace>
  <inkml:trace contextRef="#ctx0" brushRef="#br0" timeOffset="39920.56">6425 11436 0,'0'0'0,"0"25"15,25-25 17,49-50-32</inkml:trace>
  <inkml:trace contextRef="#ctx0" brushRef="#br0" timeOffset="40137.98">7045 10766 0,'0'0'0,"25"-49"0,-25 24 16,-50 124 31,26-24-31,-26 123-1,0-74-15,-24 0 16,-50 124-1,49-149-15</inkml:trace>
  <inkml:trace contextRef="#ctx0" brushRef="#br0" timeOffset="40354.06">6326 11858 0,'-25'0'0,"50"0"0,-50-25 31,50 0-15,24 1-16,75-76 15,-24 51 1,98-75 0,-99 49-1,1 1-15</inkml:trace>
  <inkml:trace contextRef="#ctx0" brushRef="#br0" timeOffset="40519.94">6946 10618 0,'0'0'0,"-25"-25"0,0 0 16,1-25 0,48 1-1,1 24-15,50 25 16,98-50-1,-74 25-15</inkml:trace>
  <inkml:trace contextRef="#ctx0" brushRef="#br0" timeOffset="40698.9">8236 11064 0,'0'25'0,"0"-50"0,25 75 31,0-50-15</inkml:trace>
  <inkml:trace contextRef="#ctx0" brushRef="#br0" timeOffset="40853.75">8062 11560 0,'0'0'15,"-49"50"-15,24-25 0,0-1 16,-25-24 15</inkml:trace>
  <inkml:trace contextRef="#ctx0" brushRef="#br0" timeOffset="42920.06">9352 11238 0,'0'0'0,"25"-75"16,-25 51 0,25-1-1,0 0 1,74 25 0,75 0-1,-50 50 1,-75 74-1,-98 49 1,-26-98-16,-49 73 16,25-48-1,49-51 1,75-49 31,74 0-32,75-24 1,-25-1 0,-50 0-16</inkml:trace>
  <inkml:trace contextRef="#ctx0" brushRef="#br0" timeOffset="43404.14">10245 11213 0,'0'0'0,"0"-25"16,0 0-16,0 1 31,25 24 16,25 0-32,24 0-15,149 0 16,-24-25 0,-75 25-1,-99 0 1,-1 0-1,-48 25 1,-51 99 0,-24 24-1,0 51 1,0-25 15,24-50-15,1 0-1,74-100 1,-25-24 0</inkml:trace>
  <inkml:trace contextRef="#ctx0" brushRef="#br0" timeOffset="43720.38">11213 11982 0,'25'0'0,"-1"0"15,-24-25 1,50 50-1,-50 0 1,25 49 0,-75 50-1,-49 25 1,0-25 0,74-99-16</inkml:trace>
  <inkml:trace contextRef="#ctx0" brushRef="#br0" timeOffset="44270.11">11808 11560 0,'0'0'0,"50"-99"31,-25 49-31,-1 50 16,51-24 0,24 24-1,0 24 1,-74 51 0,-25 49-1,-50-50-15,-49 26 16,0-26-1,74-49 1,0-25 0,125 0-1,48-25 1,-24 0 15,-49 25-15,-50 50-1,-25 24 1,-25 1 0,-25 24-1,1-50 1,24 26 0,-50-26-1,1-24 1,24-25-1</inkml:trace>
  <inkml:trace contextRef="#ctx0" brushRef="#br0" timeOffset="44619.86">12726 11585 0,'0'0'0,"50"-50"15,-26 26 1,26-26 0,24 25-1,-49 25 1,0 25 0,-25 49-1,-25 1 1,25-26-1,50 1 1,-25 0 0,-25 49-1,-25-49-15,-50 49 16,26-25 15,49-49-15</inkml:trace>
  <inkml:trace contextRef="#ctx0" brushRef="#br0" timeOffset="44787.96">13445 12106 0,'-24'0'0,"48"0"0,1 25 15,0 24 1,-25-24-16,-25 0 15,0 25-15,-74 74 16,25-75 0</inkml:trace>
  <inkml:trace contextRef="#ctx0" brushRef="#br0" timeOffset="45504.8">14338 11511 0,'0'-25'15,"0"50"17,-24-1-17,-1 26 1,-25 24-16,25 51 15,25-1 1,50-75 0,0-49-1,-1 0-15,75-49 16,50-75 15,-75-1-15,-74 51-1,0 74 1,-50 74 0,-49 75-1,-1 25 1,-24 0 0,0-26-1,74-73 1</inkml:trace>
  <inkml:trace contextRef="#ctx0" brushRef="#br0" timeOffset="45805.18">15256 11610 0,'0'0'0,"25"-25"16,0 0-16,0 25 15,0 0 1,-25 25 0,0 99-1,-75 25 1,-24 0 0,74-100-16,0 1 15,25-25-15,25 0 31,0-25-31,99-75 16,0 26 15,-50-1-31</inkml:trace>
  <inkml:trace contextRef="#ctx0" brushRef="#br0" timeOffset="45973.07">15926 11833 0,'0'0'0,"25"0"16,0 25 0,-25 0-1,-25 99 1,-50-25 0,-148 75-1</inkml:trace>
  <inkml:trace contextRef="#ctx0" brushRef="#br0" timeOffset="46703.66">16670 11535 0,'25'-24'0,"-50"48"0,75-73 16,0 24 0,-26 0-16,26 25 15,0 0-15,-26 0 16,26 0-16,-50 25 15,-50 99 1,-49 50 0,0-50 15,99-99-15,149-50-1,-25 0 1,-99 50-1,-50 24 1,-50 51 0,-49-26-1,50-24 1</inkml:trace>
  <inkml:trace contextRef="#ctx0" brushRef="#br0" timeOffset="46957.27">17514 11659 0,'0'0'0,"49"-24"0,1 24 15,-75 0 17,-24 49-17,49 26 1,49 49-1,50 25 1,-74-75 0,-50-49-1,-49 24 1,-174-49 0</inkml:trace>
  <inkml:trace contextRef="#ctx0" brushRef="#br0" timeOffset="47121.23">17712 11585 0,'0'0'0,"99"-25"0,50-24 16,-25 24 15,-74 0-31,24 0 16,-49 25-16</inkml:trace>
  <inkml:trace contextRef="#ctx0" brushRef="#br0" timeOffset="47405.06">18357 12428 0,'0'0'0,"25"25"31,-50 0-31,25 0 16,-74 49-1,-75 50 1,-50-24 0</inkml:trace>
  <inkml:trace contextRef="#ctx0" brushRef="#br0" timeOffset="49405.9">19349 11659 0,'0'0'0,"-24"25"31,48-25-15,-24-25-1,25 1 189,0 24-189,25-25-15,-1 25 16,1 0-16,-1 0 15,-24 0 1,0 74 0,-50-49-16,-74 99 15,-50-49 1,75-26 0,49-49-1,75 25 1,24-50-1,0 25 1,1 50 0,-50-1-1,-1 1 17,-48 24-17,-76 1 1,-24-26-1,25-49 1,25 0 0</inkml:trace>
  <inkml:trace contextRef="#ctx0" brushRef="#br0" timeOffset="49887.1">20069 11659 0,'0'0'0,"25"0"15,-1 0 1,26 0 0,0 50-1,-26 74 1,-98 0-1,0-49-15,-75 49 16,50-75 0,123-49 15,100-25-15,0 1 15,-49 24-16</inkml:trace>
  <inkml:trace contextRef="#ctx0" brushRef="#br0" timeOffset="50087.59">20689 12354 0,'0'0'0,"25"50"31,-50-50-31,-25 74 16,-49 1-1,-50-1 1,100-49 0</inkml:trace>
  <inkml:trace contextRef="#ctx0" brushRef="#br0" timeOffset="50537.47">21334 11833 0,'0'0'0,"50"-124"31,-26 99-31,51 0 16,49 1-1,-50 73 1,-74 26 15,-99-1-15,74-49-16,-24 25 15,73-26 1,51 1 0,24 0-1,-74 25 1,-75 49 0,-49 0-1,0 0 1,24-49-1,1-25 1,49-25 0</inkml:trace>
  <inkml:trace contextRef="#ctx0" brushRef="#br0" timeOffset="51337.77">22153 11833 0,'0'0'0,"0"-25"0,24 25 16,-24-24 0,0-1 15,-24 74-15,-1-24-1,-50 99 1,51-25-1,48-24 1,51-50 0,-26-25-16,51-25 15,-26-25 1,-24 1 0,-26 49-1,-24 24 16,-24 51-15,-26 49 0,0 0-1,1-25 1,24-49 0</inkml:trace>
  <inkml:trace contextRef="#ctx0" brushRef="#br0" timeOffset="51520.34">22798 12503 0,'0'0'0,"0"25"16,-25-25 0,0 25-16,-25 24 15,-49 26 1,-25 24-1,50-50-15</inkml:trace>
  <inkml:trace contextRef="#ctx0" brushRef="#br0" timeOffset="52321.03">24038 11858 0,'0'0'0,"0"-25"16,0 0-16,25 1 15,49-1 1,50 0 15,-74 75-15,-75 49-1,-74 25 1,0-25 0,99-74-16,24-25 15,100 0 1,-24 0 0,-76 25-1,-24 49 1,-74 25-1,-25-24 1,24-1 0,26-74-1</inkml:trace>
  <inkml:trace contextRef="#ctx0" brushRef="#br0" timeOffset="52771.16">24956 12081 0,'0'0'0,"149"-149"31,-149 100-31,0-1 16,24-24-1,-24 24 1,-74 50-1,-50 25 1,25 99 0,74-25-1,25-24-15,99-1 16,0 25 15,-49-24-15,-50-1-1,-50-49 1,1 0 0,-26-25-1,26-50 1,24-24 0,75-50-1,49 24 1,50 26-1,-75 74 1</inkml:trace>
  <inkml:trace contextRef="#ctx0" brushRef="#br0" timeOffset="53171.01">25700 12577 0,'25'0'32,"-25"-24"-32,0 48 47,0 1-47,0 25 15,-25-1 1,-49 75-1,-75 0 1,99-74-16,-74 49 16,124-74-16</inkml:trace>
  <inkml:trace contextRef="#ctx0" brushRef="#br0" timeOffset="53970.91">26593 12081 0,'0'0'0,"25"-49"16,-25 24-1,0 0 1,49 25-1,1-25-15,49 25 16,1 25 0,-51 25-1,-49 49 1,-74 50 15,-50-25-15,49-50-1,50-49 1,50 0 0,75-25-1,48-25 1,1-25 0,-99 25-1</inkml:trace>
  <inkml:trace contextRef="#ctx0" brushRef="#br0" timeOffset="54470.78">27660 12255 0,'0'0'0,"49"-124"31,-24 74-31,0 1 15,-25-1 1,25 0-16,-50 1 16,-74 24-1,-25 25 1,49 50 0,50 24-1,75 25 1,74-24-1,-25-1 1,-49 25 0,-50-24-1,-74-26 1,-26-24 15,-24-25-15,99-25-1,25-24 1,50-51 0,25 1-1,-1 50 1,0-1 0,-49 50-1</inkml:trace>
  <inkml:trace contextRef="#ctx0" brushRef="#br0" timeOffset="54705.3">28181 12553 0,'0'0'0,"-25"49"16,50 1-1,-25 24 1,-50 1 0,-49-1-1,-25 0 1,74-49-16</inkml:trace>
  <inkml:trace contextRef="#ctx0" brushRef="#br0" timeOffset="55870.85">28999 12007 0,'25'-25'15,"-25"0"17,-25 75-17,1-1 1,-1 1-16,-25 24 15,25 26 1,75-51 0,24-24-1,26-75 1,-26-24 0,-24 0-1,-26 49 1,-24 74 15,-24 1-31,-1 74 16,-25 0-1,1-25 1,24-24 15,0-50-15,25-1-16</inkml:trace>
  <inkml:trace contextRef="#ctx0" brushRef="#br0" timeOffset="56269.75">29719 12106 0,'0'0'0,"25"-50"16,-1 26-16,-24-1 31,-24 50-15,24-1-1,-50 26 1,0 74-1,26 25 1,-1-75-16,0 75 16,0-50-1,-25-24 1,50-50 15,-24-25-15</inkml:trace>
  <inkml:trace contextRef="#ctx0" brushRef="#br0" timeOffset="56571.83">30041 12801 0,'0'0'0,"75"0"15,-51 24 17,-48 1-17,24 0 1,-75 25-1,26-1-15,-75 26 32,49-1-17,50-49 1</inkml:trace>
  <inkml:trace contextRef="#ctx0" brushRef="#br0" timeOffset="57106.1">30959 12156 0,'0'-25'16,"0"50"-16,0-75 0,0 25 0,0 0 31,0 50-15,-50 74 0,26 25-1,48-24 1,-24-51-16,25-24 15,99-25 1,-99 0 0,74-124-1,-49 25 1,-25 49 0,0 50-1,-25 50 1,-50 74-1,-24 50 1,-1-26 15,26-24-15,-1-49 0,50-50-1,-25-25-15</inkml:trace>
  <inkml:trace contextRef="#ctx0" brushRef="#br0" timeOffset="57555.61">31554 12428 0,'0'-49'15,"0"98"-15,25-123 0,-25 24 16,25 26-16,0-51 16,74 50-1,25 1 1,-49 24 15,-75 74-15,-50-24-16,-74 49 15,49 0 1,75-24 0,25-26-1,75-24 1,-76 0-16,1-25 16,-25 25-16,0-1 15,-99 51 1,-100-1 15,125-24-31,49-50 31,0 25-31</inkml:trace>
  <inkml:trace contextRef="#ctx0" brushRef="#br0" timeOffset="57755.76">32075 13024 0,'0'0'0,"25"0"0,0 25 16,-25 49-1,-74 1 1,-26 24 0,-73 25-1,73-75 1,1 1-16,-25-25 15</inkml:trace>
  <inkml:trace contextRef="#ctx0" brushRef="#br0" timeOffset="59272.82">9526 13396 0,'0'0'0,"25"-50"15,-1 26-15,101-51 16,-26 75-1,-74 75 1,-75 73 0,-49 26 15,74-124-31,0-1 16,124-49 15,50 25-16,-99 25 1,-50 24 0,-75 25-1,1 1 1,-25-51 0,-1-24-1,1-25 1,50-25-1,49 0 1</inkml:trace>
  <inkml:trace contextRef="#ctx0" brushRef="#br0" timeOffset="59672.91">10320 13669 0,'0'0'0,"25"-50"0,-1 25 16,1-24 0,-50 49-1,-49 0 1,24 74 0,1 25-1,24 50 1,74-49-1,-24-76-15,99 1 16,0-25 15,0-49-15,-49-26 0,-75 1-1,-25-50 1,-25 49-1,-49 26 1,0 49 0,49 49-1</inkml:trace>
  <inkml:trace contextRef="#ctx0" brushRef="#br0" timeOffset="60354.87">12701 14066 0,'0'0'0,"0"-25"0,0 0 16,25-24-16,-50 24 15,0-50 1,-24 75 0,-75 75-1,-25 49 1,74-25 0,75-49-1,100-50 1,49-75-1,-75 26 1,0 24-16,-24-25 31,-75 75 1,0 25-32,-74 49 15,50-50-15</inkml:trace>
  <inkml:trace contextRef="#ctx0" brushRef="#br0" timeOffset="60672.56">13024 14041 0,'24'0'15,"-48"0"-15,48 25 16,-48 0-16,-1 24 15,-74 26 1,74-26 0,50-74-1,99-49 1,0 0 15,-25 24-15,-74 50-1,-25 50 1,0 49 0,0-50-16,49-24 15</inkml:trace>
  <inkml:trace contextRef="#ctx0" brushRef="#br0" timeOffset="61005.87">13867 14091 0,'0'0'16,"75"-50"-16,-1 0 0,-24-24 31,-100 99 0,-49 49-31,24 25 16,50-24 15,50-26-15,50-49-1,-1-49 1,-24 24-16,49-99 16,0-50-1,0-49 1,-24 25 0,-75 123-1,-50 100 1,-49 99-1</inkml:trace>
  <inkml:trace contextRef="#ctx0" brushRef="#br0" timeOffset="61689.05">15827 14016 0,'-25'0'16,"50"0"-16,-75-25 0,25 1 16,25-26-1,0 25-15,0 0 16,75-24 0,24 24-1,-74 25-15,24 0 16,-49 25-1,-99 124 1,25-75 15,99-49-15,99-25 0,25-25-1,-100 50 1,-74 49-1,-99 25 1,-25-24 0,1 24-1</inkml:trace>
  <inkml:trace contextRef="#ctx0" brushRef="#br0" timeOffset="62038.22">16472 13867 0,'0'0'15,"25"-24"-15,-1-1 16,1 0 0,50 0 15,-1 25-31,-24 0 15,-1 0 1,1-25 0,-25 25-1,-25 25-15,-50 50 16,25 49 0,-49 24-1,-1 1 1,-24 25 15,25-75-31,74-74 16</inkml:trace>
  <inkml:trace contextRef="#ctx0" brushRef="#br0" timeOffset="62405.5">17588 14413 0,'25'0'31,"-25"25"0,0 0 0,0 0-31,25-25 32,0-25-17,-1 25 1,-24-25 0,25 0-16,-25 0 15,-49 25 1,24 0-1,0 0 1</inkml:trace>
  <inkml:trace contextRef="#ctx0" brushRef="#br0" timeOffset="69604.89">3944 16323 0,'0'0'0,"0"-25"0,25 1 16,0-1-1,-50 74 17,-25 100-17,-24 50 17,0-26-17,24-73 1</inkml:trace>
  <inkml:trace contextRef="#ctx0" brushRef="#br0" timeOffset="69822.28">3498 16422 0,'0'0'0,"0"-148"31,25 123-31,-1 0 15,76-49 1,73-50 0,1 49 15,-75 26-31</inkml:trace>
  <inkml:trace contextRef="#ctx0" brushRef="#br0" timeOffset="70372.52">4118 16621 0,'0'0'0,"25"0"15,-25 25 1,25-50-1,24 0 1,1-24-16,24-26 16,-49 1-1,0 49 17,-75 50-17,1 74 1,-1 25-1,50-50-15,0 26 16,99-76 0,25-48-1,50-100 1,-50-50 0,-25 25-1,-24 75 1,-51 49-1,26 50 1,-25 49 0,0 25 15,-50 25-15,-25-99-1,-24-25 1,24-25-1</inkml:trace>
  <inkml:trace contextRef="#ctx0" brushRef="#br0" timeOffset="70572.17">5458 15877 0,'0'0'0,"49"25"31,-74 24-31,1 26 15,-26 49 1,50-50-16,-25 75 16,50 0-1,-25-75 1</inkml:trace>
  <inkml:trace contextRef="#ctx0" brushRef="#br0" timeOffset="70723.13">5408 16497 0,'0'0'0,"-25"-25"15,25 0 1,25 0 0,74 25-16,100-49 15</inkml:trace>
  <inkml:trace contextRef="#ctx0" brushRef="#br0" timeOffset="70922.11">6747 16001 0,'0'0'0,"0"-25"0,0 75 31,0-1-15,0 1-1,-24 123 1,-51 100 0,26-223-16</inkml:trace>
  <inkml:trace contextRef="#ctx0" brushRef="#br0" timeOffset="71490.13">6450 16571 0,'0'0'0,"25"-99"16,49 25-1,25-1 1,25-24 15,0 0-15,-24-50 0,-51 99-16,-24 26 15,-25-1 1,-25 124-1,25 50 1,-25 24 0,1-24-1,-1-74 1,50-50 0,49-75-1,0-49 1,26-1-1,-76 76 17,1 24-32,-25 49 15,0 26 1,50-26 0,24-49-1,1-25 1,-1-49-1,-49-25 1,0 24 0,-50 75-1,-25 100 1,1 24 0,24-50-16,0 50 15,25-74 1</inkml:trace>
  <inkml:trace contextRef="#ctx0" brushRef="#br0" timeOffset="72524.84">9005 15703 0,'0'0'0,"25"-25"16,-25 0-16,25 25 16,-50 25-1,0 124 1,-49 74 0,-1-49-1,50-100 1,75-123 31,0-1-47,-1 1 0,75-100 31,-99 124-15,25 50-1,-50 124 1,0-25-1,0-75 1,24-49 0,51-25-1,-1-74 1,1-25 0,-51 99-1,-24 25 1,-24 100-1,24-1 17,0-74-32,24-25 15,51-25 1,-1-74 0,-24-1-1,0 1 1,-26 74-1,-24 75 1,-24 124 0,-1 49-1,25-74-15,-25 0 16,-25 148 0,-49-24-1,25-223 1,-1-125 15,75-148-31</inkml:trace>
  <inkml:trace contextRef="#ctx0" brushRef="#br0" timeOffset="72956.59">10345 16249 0,'24'25'16,"-48"-50"-16,48 74 16,-24 1-16,-49 49 15,-1 25 1,50-49 0,-25-1-16,0 50 15,25-99 1,-24-50-1,-1-74 17,25-75-17,25-99 1,49 50 0,-24 99-1,-1 75 1,1 73-16,-25 51 15,-25 98 1,-50 1 0,-24-50-1,49-49 1,0-75 0</inkml:trace>
  <inkml:trace contextRef="#ctx0" brushRef="#br0" timeOffset="73206.27">10841 16174 0,'0'-24'16,"0"48"-16,-25 1 15,0 0 1,0 25 0,0-26-16,25 26 15,50-25 1,-25-25-16,99-25 15,-25-49 1,-49-26 0,-75 1-1,-50 25 1,26 74 0</inkml:trace>
  <inkml:trace contextRef="#ctx0" brushRef="#br0" timeOffset="73406.96">11362 15877 0,'0'0'0,"0"-25"0,24 25 16,-24 25 0,-24 49-1,-1 75 1,0 25-1,-25 24 1,26-123-16</inkml:trace>
  <inkml:trace contextRef="#ctx0" brushRef="#br0" timeOffset="73788.62">11362 16224 0,'74'-50'16,"-148"100"-16,222-174 0,-73 50 0,74-26 16,-100 26 15,-49 99-15,-25 74-1,-24 50 1,24 0-1,25-50 1,0-50 0,25-49-1,24-24-15,51-26 16,-1-24 0,-49 74-1,-1-25 1,-49 74 15,0 26-15,-25-50-16</inkml:trace>
  <inkml:trace contextRef="#ctx0" brushRef="#br0" timeOffset="74188.36">12131 16373 0,'24'-25'16,"-48"50"-16,73-100 0,1 26 15,24-1-15,-24 1 16,74-75 0,-124 223 15,-50 0-15,50 0-1,0-49 1,50-75-1,49-25 1,50-49 15,0 0-15,-25 74 0,-75 25-16,26 25 15,-26 25 1,-49 24-1,0-24 1,0-26 15,25-48-31</inkml:trace>
  <inkml:trace contextRef="#ctx0" brushRef="#br0" timeOffset="74456.97">13470 16125 0,'25'-25'0,"-50"50"0,100-50 15,-51 0 1,26 0 0,-25 25-16,0 0 31,-1 0-15,1 50 15,-50 24-16,1 1 1,-26 49 0,-49-50-1,-25-49 1,74 0-16,1-50 16</inkml:trace>
  <inkml:trace contextRef="#ctx0" brushRef="#br0" timeOffset="74594.64">13346 15902 0,'-74'-50'31,"24"25"-31</inkml:trace>
  <inkml:trace contextRef="#ctx0" brushRef="#br0" timeOffset="75422.42">15107 15629 0,'0'0'0,"25"-25"31,0 74 0,-50 1-15,25 49-16,-25 25 15,-24 100 1,-26-51 0,26-74-1</inkml:trace>
  <inkml:trace contextRef="#ctx0" brushRef="#br0" timeOffset="76305.53">14934 16199 0,'0'0'0,"25"-74"0,24-25 32,26 24-17,24 1 1,25-26 0,-50 51-1,-74 24 1,25 50-1,-74 74 1,24 0-16,-25 75 16,0-50-1,50-50 1,50-148 15,49-25-15,-24 0-1,-50 74 1,-1 99 15,-24 25-15,50-24 0,49-75-1,25-25 1,-25-49-1,-74 24-15,-25-49 16,-25 74 0,-74 50-1,50 49 1,24-24 0,50-50-1,74-25 1,0-49 15,-49 49-31,-1 0 0,-24 0 16,25 75 15,-50-1-15,25 1-16,-1 24 15,26-24-15,99 24 16,0-74-1,-1-24 1,-48-51 0,-51-98-1,-24-100 1,0 49 0,0 125-1,-25 124 1,-50 149-1,1 49 1,-26 25 0,-24-50-1</inkml:trace>
  <inkml:trace contextRef="#ctx0" brushRef="#br0" timeOffset="76473.08">16546 16001 0,'0'0'0,"25"-25"16,-25 0 0,25 25-1,49 0 1,125 0 0,-75-25-16</inkml:trace>
  <inkml:trace contextRef="#ctx0" brushRef="#br0" timeOffset="76691.77">18332 15902 0,'25'-50'0,"-50"100"0,50-125 15,-25 50-15,0 50 31,-25 0-31,25 49 16,-49 75 0,-1-74-16,-24 98 15,49-98 1</inkml:trace>
  <inkml:trace contextRef="#ctx0" brushRef="#br0" timeOffset="77272.89">18010 16274 0,'25'-75'0,"-50"150"0,149-299 31,-50 175-31,1 24 16,-26-25 0,75-49-1,-49 49 1,-75 75-1,-25 25 1,25 24-16,-50 75 16,26 0-1,-1-50 1,50-99 0,-1 25-1,51-75 1,49-74-1,-25 50 1,-74 49 15,0 25-31,-25 25 16,0 49 0,49 50-1,26-99 1,24-50-1,-49-24 1,-1-75 0,-49 49-1,25 75 1,-99 75 0,-26 98-1,76-123 1,24 24-1,49 1 1</inkml:trace>
  <inkml:trace contextRef="#ctx0" brushRef="#br0" timeOffset="77723">20714 15554 0,'0'0'0,"25"-49"15,-1 49 1,-48 0-16,24 49 16,-50 150-1,0 74 1,1-50 0,24-124-16</inkml:trace>
  <inkml:trace contextRef="#ctx0" brushRef="#br0" timeOffset="78189.06">20466 16125 0,'0'0'16,"25"-50"-16,-1 1 16,26-1-1,49 0 1,-24 1-1,-26 74 1,-49 49 0,0 0-16,-25 26 15,25-51 1,50-49 0,24-49-1,26-75 1,-51 0-1,-24 99 1,0 25 0,-25 99 15,25 0-15,24-49-1,26-75 1,-26-25-1,-24-74 1,0 25 0,25 25-1,24 74 1</inkml:trace>
  <inkml:trace contextRef="#ctx0" brushRef="#br0" timeOffset="78422.2">21632 15827 0,'0'0'0,"0"25"31,-75 25-15,26 98-1,24-73 1,99 24 0,125-25-1,-1-49 1,-74-50-1,-49-49 1,-26-100 0,1-24-1</inkml:trace>
  <inkml:trace contextRef="#ctx0" brushRef="#br0" timeOffset="78905.13">23393 15951 0,'0'0'15,"25"-74"1,0 49 0,-25 50 15,0 49-31,-25 1 15,0 98 1,-25 1 0,1-50-1,49-99 1,-25-25 0,25-100-1,25-98 1,49-50-1,1 25 1,-1 123 0,-49 76 15,-25 73-15,0 75-1,-25 25 1,-49-25-1,49-74 1</inkml:trace>
  <inkml:trace contextRef="#ctx0" brushRef="#br0" timeOffset="79155.96">24236 15852 0,'0'0'0,"-49"-25"31,-1 50-31,-49 49 16,49 26 0,50-26-1,100-49 17,-1-25-17,-25-50 1,-49 25-16,0-99 15,24 25 1,1 25 0</inkml:trace>
  <inkml:trace contextRef="#ctx0" brushRef="#br0" timeOffset="79538.94">24633 15753 0,'25'0'16,"-50"0"-16,75 24 15,-50 26 1,-25 49-1,0 50 1,-24 25 0,-51 49 15,26-124-15,49-99-1,0 0 1,25-74-1,50-50 1,74-99 0,50-50-1,-50 49 1,-25 100 0,-99 100-1,0 48 1,-74 224-1,-50-49 1,24-25 0</inkml:trace>
  <inkml:trace contextRef="#ctx0" brushRef="#br0" timeOffset="80073.06">25154 15902 0,'0'0'0,"25"-25"32,-75 25-17,50 25-15,-24-1 16,24 51 0,0-50-16,49-25 15,26-25 1,-1-25-1,-24-49 1,-25 24 0,-25 51 15,0 73-15,-25 51-1,0-1 1,50-25-1,74-74 1,50-74 0,-75-50-1,25-75 1,1 1 0,-76 123-1,-73 199 16,-26 50-15,1 25 0,-25-51 15,74-98-31</inkml:trace>
  <inkml:trace contextRef="#ctx0" brushRef="#br0" timeOffset="80307.06">25576 15926 0,'0'0'0,"50"-99"16,-1 25 0,75 24-1,-25 25 1,-24 25 0,-75 50-1,-50 74 1,-24-25-1,49-24 1,25-51 0,99-24 15</inkml:trace>
  <inkml:trace contextRef="#ctx0" brushRef="#br0" timeOffset="80923.63">26246 15852 0,'49'-50'16,"-98"100"-16,123-125 15,-99 51 1,-49 48 0,0 26-1,49 25 1,25-26 0,49-24-1,26-25 1,-1-25-1,-24 0-15,24-49 16,-24 49 0,-25 25 15,-50 50-15,25 24-1,-25 1 1,25-51-1,50-48 17,24-26-17,0-49 1,1 49 0,-50 50-1,-25 25 1,49 0-1,26-25 1,-1 0 0,1-25 15,-1 0-15,-49 25-1,-25 25 1,0 49-1,0 1 1,-50-1 0,25-49-16,-49 0 15</inkml:trace>
  <inkml:trace contextRef="#ctx0" brushRef="#br0" timeOffset="82306.92">28850 15529 0,'0'0'0,"50"-24"15,-50 48 1,-25 26 0,-24 99-1,-51 198 1,100-198-1,0-75 1,25-98 0,74-76-1,1-48 1,-1 48 0,-49 76-1,-26 73 1,-24 125-1,0-1 1,0-49 0,25-99-1</inkml:trace>
  <inkml:trace contextRef="#ctx0" brushRef="#br0" timeOffset="82672.12">29892 15827 0,'0'0'0,"-74"0"15,0 0 1,-50 99 0,24 25-1,100-49 1,124-75-1,0-50 1,0-49 0,-49-25 15,-50 99-15,-1 75-1,-48 49 1,24 50-1,-25-25 1,25-99 0</inkml:trace>
  <inkml:trace contextRef="#ctx0" brushRef="#br0" timeOffset="82906.39">30016 16125 0,'124'-149'16,"-248"298"-1,298-372-15,-100 173 0,1 0 16,-25 75-1,-26 50 1,-48 49 0,24-50 15,0-49-15,24-50-1,51-49 1,24-50-1,25-25 1,-25 124 0</inkml:trace>
  <inkml:trace contextRef="#ctx0" brushRef="#br0" timeOffset="83140.88">30885 16050 0,'0'0'0,"74"0"16,25-99-1,-24-25 1,-50 25 0,-25 74 15,-50 50-31,25 24 16,0 51-16,1 98 15,148-49 1,74-50-1,0-74 1</inkml:trace>
  <inkml:trace contextRef="#ctx0" brushRef="#br0" timeOffset="84356.02">17514 17588 0,'0'0'16,"25"-49"-16,-25-1 0,24 25 15,-48-49 1,-76 74 0,-73 74-1,24 100 1,99-25 0,100-75-1,74-49 1,-25-25-1,-74 50 1,-100 49 15,26-49-31,-100 24 16,25-24 0,74-26-1,75-123 1</inkml:trace>
  <inkml:trace contextRef="#ctx0" brushRef="#br0" timeOffset="85141.09">17985 17812 0,'0'0'0,"-25"0"16,0 25-1,-49-1-15,-75 26 16,50 24 0,99-49 15,99-50-15,25-49-1,0-25 1,-49 24-1,-51 50 1,-24 75 0,-24 49-1,-1 1 1,0-76 0,75-48-1,74-76 1,-25-24-1,0 75 1,-74 49 0,-25 74 15,-25-24-15,0-25-1,50-25 1,74-75-1,1 1 1,-51 49-16,1 0 16,-50 75-1,0 24 1,25 1 0,99-51-1,99-48 1,0-51-1,-74-49 1,-50-50 15,-148 199 1,-75 198-17,124-148-15,0 24 16,49 0-1,1-99-15</inkml:trace>
  <inkml:trace contextRef="#ctx0" brushRef="#br0" timeOffset="85657.03">21086 17266 0,'0'0'16,"25"-50"-16,-25 26 0,-25 73 31,25 1-16,-25 148 1,0-49-16,0-50 31,50-99-15,25-74 0,49-50-1,-49-25 1,-25 75-16,-1 24 15,-24 50 1,-24 50 0</inkml:trace>
  <inkml:trace contextRef="#ctx0" brushRef="#br0" timeOffset="86239.57">21508 17613 0,'0'0'0,"124"-248"32,-124 199-17,-25 49 1,-25 49 0,-49 75-1,74-49-15,-24-1 16,24-49-1,50-25 1,99-124 0,-25 0-1,-25 25 1,-74 49 0,25 75-1,-50 99 16,0 0-31,50-50 16,25-49 15,24-50-15,26-49 0,-26-125-1,-24 150 1,-1 49-1,1 49 1,-25 26 0,-1-1-1,-24 1 1,0-26 0,75-24-1,24-50 1</inkml:trace>
  <inkml:trace contextRef="#ctx0" brushRef="#br0" timeOffset="86407.42">22748 17365 0,'0'0'16,"25"50"0,-25-25-1,-25 49 1,0 0-1,0 1 1,25-50 0</inkml:trace>
  <inkml:trace contextRef="#ctx0" brushRef="#br0" timeOffset="86516.65">22946 17291 0,'25'-50'15,"-50"100"-15,50-149 0</inkml:trace>
  <inkml:trace contextRef="#ctx0" brushRef="#br0" timeOffset="87473.32">23368 17365 0,'0'0'15,"-49"-25"1,-26 50-16,26-25 16,-26 50-16,1-1 15,74 26 1,74-75 0,25-25-1,25-49 1,-49 24-1,-26 25 17,-24 50-17,0 49 1,0 26 0,-25-1-1,-25-74 1,99-75-1,-49 25 1,25-24-16,74-75 16,0 24-1,-74 76 1,-26 48 0,-24 76-1,-24-1 1,24-25 15,24-74-31,76 0 16,-51-49-1,75-26 1,-25-98 0,-99 148-1,25 50 1,-74 49-1,24 25 1,25-24 0,49-51-1,1-24 1,49-49 0,-49-26-1,24 26 16,-49 49-15,0 25 0,0-1-1,0 1 1,-1 0 0,51-25-1,-1-50 1,1 1-1,-51 49 1,1 25 0,-50 49-1,-49 0 1,24-24 0,26-50-16</inkml:trace>
  <inkml:trace contextRef="#ctx0" brushRef="#br0" timeOffset="87746.54">25229 17514 0,'0'0'16,"24"0"15,1 0-16,-25 25 1,0 0 15,25-25-15,-25-25 0,50 25-16,-50-25 15,0 0 16</inkml:trace>
  <inkml:trace contextRef="#ctx0" brushRef="#br0" timeOffset="90092.69">17787 16919 0,'0'0'0,"0"-25"31,0 0 0,24 25-31,-24-25 16,75 25 0,24-25-1,-25 25-15,26 0 16,-1 0-16,25 0 16,397 0-1,-149-24 1,-50 24-1,-49 0 17,-25 0-17,-24 0 1,24 0 0,49-25-1,1 25 1,-50 0-1,199 49 1,-274-49 0,398 25-1,-149 0 1,-75 0 0,-99-25-1,-25 0 1,1 0 15,24 0-15,49-25-1,-24 0 1,124 0 0,-124 25-1,-99-24 1,148 24-1,100-50 1,-199 50 0,25-25-1,99 0 1,75 25 0,-25 0-1,-74 25 16,-51 0-15,-123-25-16,-25 25 0,248 0 31,-223-25-15,-49 0 0,-76-25-1</inkml:trace>
  <inkml:trace contextRef="#ctx0" brushRef="#br0" timeOffset="91091.64">17687 18829 0,'75'-25'32,"-50"0"-32,24 25 15,1-25-15,99 25 16,99 0 0,173-24-1,125-1 1,149-25-1,74 1 1,49-1 0,1 50 15,-75 25-15,0 0-1,-446-1 1,-149-24-1,-75 0 1,-49 0 0,0-24-1,0 24 63,0 0-62,-50 0 47,0 24-48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5:19.1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3771 2133 0,'0'0'0,"24"0"0,-24-24 16,0-1 0,0 50 46,0-1-62,0 26 0,-24 24 31,24-24-31,-25 74 16,25-74 0</inkml:trace>
  <inkml:trace contextRef="#ctx0" brushRef="#br0" timeOffset="332.3">3721 1588 0,'0'0'0,"-50"0"15,50 24 1,0 1 0,0 0-1,25-25 1,50 0 0,-51-25-1,1-24 1,-50-1-1,-24 0 1,24 75-16</inkml:trace>
  <inkml:trace contextRef="#ctx0" brushRef="#br0" timeOffset="582.63">3399 2158 0,'24'0'0,"-24"25"31,-24 0-15,-1 24-16,0 1 16,0 25-1,25 24-15,0 0 16,50 99-1,-25-123-15,99-1 16,-75-74-16</inkml:trace>
  <inkml:trace contextRef="#ctx0" brushRef="#br0" timeOffset="816">4639 1985 0,'0'0'0,"25"173"31,-25-74-31,-25 26 16,-50 147-1,-24 1 1</inkml:trace>
  <inkml:trace contextRef="#ctx0" brushRef="#br0" timeOffset="7716.58">8037 1885 0,'0'-24'16,"0"-1"31,0 50-31,0-1-16,-24 51 15,-1-1-15,-74 149 31,49-123-31,-24 73 16,49-123 0,25 24-16</inkml:trace>
  <inkml:trace contextRef="#ctx0" brushRef="#br0" timeOffset="7950.57">8484 1836 0,'0'0'16,"0"25"15,-25 24-31,0 26 16,1-1-16,-1 0 15,-50 150 16,75-150-31,0-24 16,-24-1-16</inkml:trace>
  <inkml:trace contextRef="#ctx0" brushRef="#br0" timeOffset="8167.36">7889 2456 0,'-25'0'16,"0"0"0,25-25-16,-25 25 0,25-25 31,50 1-31,-1 24 16,26-25-16,98-25 15,-48 25 1</inkml:trace>
  <inkml:trace contextRef="#ctx0" brushRef="#br0" timeOffset="8517.75">8707 2456 0,'0'25'0,"-74"124"47,49-100-47,0 1 16,25-1-16,-25 1 16,75-25-1,24-25 1,-24-50-1,-25 1 17,0 24-32,-50-25 15,-25-49 1,25 99 0</inkml:trace>
  <inkml:trace contextRef="#ctx0" brushRef="#br0" timeOffset="8774.58">9526 2009 0,'0'0'0,"25"-49"31</inkml:trace>
  <inkml:trace contextRef="#ctx0" brushRef="#br0" timeOffset="8951.56">9402 2382 0,'0'0'16,"-25"0"-16,0 0 15,25 24 1,-25-24-1</inkml:trace>
  <inkml:trace contextRef="#ctx0" brushRef="#br0" timeOffset="9640.48">11461 1538 0,'0'0'0,"25"-50"16,-25 26-16,0-1 31,-25 25-15,-25 49 0,-24 51-1,49-51-15,-49 100 16,74-99-1,-25 99 1,50-100 0,74-24-1,0-25 1,-25-25 0,-24-24-1,-50-51 1,-25-24-1,-24-25 17,-26 50-17,50 50-15,1 24 16,24 0 15,-25 25-15,25-25-1,49 25 1,100-25 0,-25 1-1,-49-1 1,-51 25 15</inkml:trace>
  <inkml:trace contextRef="#ctx0" brushRef="#br0" timeOffset="9968.48">11808 1960 0,'25'0'16,"-50"0"-16,75 0 16,-50-25 15,0 50-15,0 0-16,0 24 15,0 1-15,-25-1 31,25 1-31,0 24 16,0-24 0</inkml:trace>
  <inkml:trace contextRef="#ctx0" brushRef="#br0" timeOffset="10299.83">11932 1191 0,'25'-50'15,"-50"100"-15,75-100 0,-25 25 0,-25 50 31,0 0-31,-25 74 16,25 25 15,25-74-15,24-25 0,50-50-1,-49 0-15,-25 25 16,0-25-16</inkml:trace>
  <inkml:trace contextRef="#ctx0" brushRef="#br0" timeOffset="10749.75">12627 2009 0,'0'-24'32,"-25"24"-17,0 49 1,-99 50 0,-74 75-1,-50 25 1,-25 49-1,74-50 17,75-24-17,124-125 1</inkml:trace>
  <inkml:trace contextRef="#ctx0" brushRef="#br0" timeOffset="11268.02">12379 2927 0,'0'-25'16,"0"50"-16,0-74 0,0 73 31,-50 1-16,25 50 1,-49 74 0,-1-1-1,51-24 1,24-49 0,49-50-1,26-25 1,24-50-1,-25 0 1,-74-74 0,-99-74-1,49 148 1,-24-24 0,49 49-16,0 0 15,25 0 1,50 1-1,24-26 17,26 25-17,-1 0 1,-74 1 0,0 24-16</inkml:trace>
  <inkml:trace contextRef="#ctx0" brushRef="#br0" timeOffset="11500.87">12751 3225 0,'0'25'0,"0"-50"0,0 75 16,0-26-16,0 26 15,-25 0 16,25-26-15,25-24 0,24 0-16,-24 0 15,99-49 1,-99 24-16</inkml:trace>
  <inkml:trace contextRef="#ctx0" brushRef="#br0" timeOffset="11767.6">12900 2605 0,'0'-25'16,"0"50"-16,24-75 0,-48 50 46,-1 25-46,0 0 16,25 24 0,25 51-1,0-100 1,-1 0-16,76 0 16,-26-25-16</inkml:trace>
  <inkml:trace contextRef="#ctx0" brushRef="#br0" timeOffset="12616.5">14239 1811 0,'-25'0'15,"1"0"1,48 0 15,1 0-31,25 0 16,49-25-1,75 25 1,24-25 0,-99 25-1</inkml:trace>
  <inkml:trace contextRef="#ctx0" brushRef="#br0" timeOffset="12783.45">14239 2133 0,'0'0'0,"-25"25"15,75-50 1,74 25 0,124-24-1,-124-1-15</inkml:trace>
  <inkml:trace contextRef="#ctx0" brushRef="#br0" timeOffset="13183.54">15926 1488 0,'0'0'0,"0"-24"16,0-1 0,0 74 15,0-24-15,0 124-1,0 0 1,0 0-1,0 0 1,-25-100-16,25 26 16,0-51 15,0 1-15</inkml:trace>
  <inkml:trace contextRef="#ctx0" brushRef="#br0" timeOffset="14650.79">19374 1265 0,'25'0'15,"-50"0"-15,50-25 0,-25 50 32,-50 25-17,-49 99 1,0 99-1,74 25 1,50-50 0,99-25-1,25-74 1,24-49 0,26-50-1</inkml:trace>
  <inkml:trace contextRef="#ctx0" brushRef="#br0" timeOffset="15384.48">20590 1488 0,'25'-24'15,"-50"48"-15,50-73 16,-25 24 15,0 50 47,0 0-78,-25 24 16,0 26-16,0-26 15,0 75 1,25-24 0,50-51-1,74-24 1,-25-50 0,-49-24-1,-25-51 1,-25-49 15,-25 1-15,-25 24-1,-24 49 1,49 75 0,0-25-16,0 25 15,75-24 16,148-1-15,-24 25 0,-75-25-1,-74 25 1,0 0 0</inkml:trace>
  <inkml:trace contextRef="#ctx0" brushRef="#br0" timeOffset="15800.72">21334 1910 0,'0'-25'15,"-25"25"1,25 25 15,0 0-15,-25 25-16,25-26 16,0 76-1,0-1 1,0-50-1</inkml:trace>
  <inkml:trace contextRef="#ctx0" brushRef="#br0" timeOffset="16134.49">21582 1191 0,'0'-25'15,"0"50"-15,0-75 0,0 25 16,25 50 15,-25 0-31,0 25 16,-25 49-1,25-50 1,0-24 0,25-25-1,49 0 1,26-25 0,-51 1-16</inkml:trace>
  <inkml:trace contextRef="#ctx0" brushRef="#br0" timeOffset="16417.15">22500 1637 0,'0'25'0,"50"-50"62,-26 25-62,51 0 16,-26 0-16,26 0 16,-1-25-16,1 25 15,-51 0 1</inkml:trace>
  <inkml:trace contextRef="#ctx0" brushRef="#br0" timeOffset="16568.63">22574 1836 0,'0'0'0,"-74"25"16,49-1-1,25 1 1,124 0-1,-25-50 1</inkml:trace>
  <inkml:trace contextRef="#ctx0" brushRef="#br0" timeOffset="17118.53">23790 1439 0,'0'0'0,"0"-25"32,0 0-17,-25 50 1,0 49 0,-24 26-1,24 24 1,25-25-1,25 0 1,24-74 0,26 0-1,-51-50-15,26 25 16,0-25 0,-25-148 15,-25 24-31,-50 25 31,0 49-15,1 50-1,49 1 1,-25 24 15,74 0-15,-24 0-1,50 0-15,74 0 16,-75 0 0,25 0-1,-74-25-15</inkml:trace>
  <inkml:trace contextRef="#ctx0" brushRef="#br0" timeOffset="17400.59">24187 1885 0,'0'0'15,"49"75"1,-49-50-1,0-1-15,0 1 16,0 0 0,0 0-1,50-25 1,24-25 0,-49 0-1</inkml:trace>
  <inkml:trace contextRef="#ctx0" brushRef="#br0" timeOffset="17684.25">24658 1340 0,'0'0'0,"0"24"16,0 1-1,25 0 1,0-25-16,24 25 31,1-25-31,49 0 16,-74-25-16,25 25 15</inkml:trace>
  <inkml:trace contextRef="#ctx0" brushRef="#br0" timeOffset="18001.71">25229 1092 0,'0'0'0,"0"-25"15,24 25 1,-24 25 0,75 49-1,-1 100 1,-24-50 0,24 124-1,-49 0-15,-25-124 16,0-25-16,-74 75 15,-75-50 17,0-25-17,25-74 1,74 0-16</inkml:trace>
  <inkml:trace contextRef="#ctx0" brushRef="#br0" timeOffset="20234.41">7988 6500 0,'25'-50'0,"-50"100"0,50-150 15,-1 75-15,1 50 47,-50 25-47,1 124 16,-26 24 15,-24 0-15,24-73-1</inkml:trace>
  <inkml:trace contextRef="#ctx0" brushRef="#br0" timeOffset="20467.04">8484 6177 0,'0'0'0,"50"-149"16,-26 149-1,-48 50 1,-1 24 0,25 25-16,-25 125 15,0 24 1,25-75-1,0-73 17,0-76-32</inkml:trace>
  <inkml:trace contextRef="#ctx0" brushRef="#br0" timeOffset="20617.34">8137 6921 0,'0'0'15,"-25"-25"-15,0 25 32,50 0-32,49-49 15,100-26 1</inkml:trace>
  <inkml:trace contextRef="#ctx0" brushRef="#br0" timeOffset="20801.41">9079 6797 0,'0'0'16,"25"25"-16,0 0 15,-25 24-15,0 51 16,-50 24 0,-24 49-1,0 26 1,49-50-1</inkml:trace>
  <inkml:trace contextRef="#ctx0" brushRef="#br0" timeOffset="21015.37">9700 6624 0,'24'-25'0,"-48"50"0,48-75 31</inkml:trace>
  <inkml:trace contextRef="#ctx0" brushRef="#br0" timeOffset="21167.52">9650 7194 0,'0'0'0,"-25"50"0,0-1 16,0-24-16,1 0 15</inkml:trace>
  <inkml:trace contextRef="#ctx0" brushRef="#br0" timeOffset="22000.9">11634 5954 0,'-24'0'78,"24"25"-78,-50-1 16,25 51-16,-24-26 16,24 26-1,0-26-15,0 75 16,75-49 0,24-75-1,25-25 1,1-49-1,-51-26 1,-49-24 0,-74-24-1,-50 48 1,0 51 0,74 24-1,50 0-15,0 0 16,75 1 15,73-1-15,1 0-1,-25 0 1,-74 25 0</inkml:trace>
  <inkml:trace contextRef="#ctx0" brushRef="#br0" timeOffset="22671.57">12131 6251 0,'0'25'78,"0"0"-63,24 0 1,-24 0-16,0-1 0,-24 26 16,24 25 15,0-51-31,-25 26 15</inkml:trace>
  <inkml:trace contextRef="#ctx0" brushRef="#br0" timeOffset="23119.58">12255 5482 0,'24'-24'0,"-24"-1"16,25 25-16,0-25 15,0 25 1,0 50 0,-25 49-1,0 0 1,0-74-16,0 0 31,24-25-31,76-50 16,-51 50-1,1-25-15</inkml:trace>
  <inkml:trace contextRef="#ctx0" brushRef="#br0" timeOffset="23468.62">11362 7020 0,'-25'0'0,"50"0"47,24 0-47,26 0 16,49 0-16,198-49 15,25 24 16,-223 0-31,1 25 16,23-25 0,-73 25-16</inkml:trace>
  <inkml:trace contextRef="#ctx0" brushRef="#br0" timeOffset="24334.55">11932 7616 0,'0'0'0,"25"0"0,-25-25 15,25 25 17,-75 25-17,-49 74 1,0 50-1,49-75-15,0 75 16,50-124 0,50 25-1,173-50 17,-74-50-32,-50-24 15,-74-26 1,-99-24-1,-75 25 17,25 74-17,49 0 1,51 1 0,98-1-1,1 0 1,148-25-1,-124 26 1,-74 24 0</inkml:trace>
  <inkml:trace contextRef="#ctx0" brushRef="#br0" timeOffset="25200.86">12403 8186 0,'25'0'62,"0"0"-46,0 25-1,0 0 1,-25 0 0,0 24-16,0-24 15,-25 25-15,0 24 16,0-74 0,25 25-1,50-50 16,-25 1-15,74-26-16</inkml:trace>
  <inkml:trace contextRef="#ctx0" brushRef="#br0" timeOffset="25552.01">12552 7492 0,'0'0'0,"25"-25"0,-25 0 15,25 0-15,25 25 16,-26 25 15,-24 25-15,-49 24-1,49-49 1,25-25 0,49-25-1,25-49 1,-24 49-1</inkml:trace>
  <inkml:trace contextRef="#ctx0" brushRef="#br0" timeOffset="26301.81">14239 6624 0,'0'0'0,"-25"0"16,25-25-16,50 25 31,-25-25-15,49 25-1,1 0-15,24 0 16,199-25 0,-224 0-1,25 25 1</inkml:trace>
  <inkml:trace contextRef="#ctx0" brushRef="#br0" timeOffset="26471.93">14289 6971 0,'0'0'15,"-25"25"-15,0-25 16,50 0-16,74 0 31,0-25-31,150-25 16,-1-24-1</inkml:trace>
  <inkml:trace contextRef="#ctx0" brushRef="#br0" timeOffset="26785.25">14611 6375 0,'0'0'0,"0"-24"0,0-1 16,-25 25-1,-24 124 16,49-50-15,-25 50-16,-49 149 16,-50 50-1,24-1 1,26-74 0,74-99-1,25-149-15</inkml:trace>
  <inkml:trace contextRef="#ctx0" brushRef="#br0" timeOffset="27151.36">15827 6375 0,'25'-24'16,"-50"48"-16,74-98 0,-24 49 16,25 0-1,24 25 1,1 50 0,-75 74-1,-25 50 1,-25-100-16,-24 50 15,49-99 1,25 25 0,50-50-1,123-25 1,51 0 15,-100 0-31</inkml:trace>
  <inkml:trace contextRef="#ctx0" brushRef="#br0" timeOffset="28801.38">16125 6301 0,'-25'-25'0,"25"0"31,-25 25 16,0 25-47,0 0 16,-24 0-16,-26 74 15,26-24 1,24-51 0,0-24-1,50 0 1,24-74 15,51-50-15,24 0-1,-25 25 1,-25 24 0,-49 50-1,-50 50 1,25 50-1,-24 49 1,-1 49 0,0 26-1,0-50 1,0-25 0,50-75-1,-25-24 1,-25 0 15,1-25-31,-26 0 16,-25 0-1,51 0 1,-26 0-16,0 0 16,26 0-1,-1 0 16,50 0 1,24-25-32,125 0 15,74-24 1,-149 24 0,0 25-16,1-25 15,-100 25 16,-124 25-15,-75 0 0,100-1-1,-124 26 1,148-50 0,50 25-1,75-50 1,124 0-1</inkml:trace>
  <inkml:trace contextRef="#ctx0" brushRef="#br0" timeOffset="29268.5">19697 5408 0,'0'0'0,"49"-50"0,-49 26 15,-24 73 17,-26 26-17,-25 49 1,-49 173-16,25 51 31,74-175-31,25 1 16,50 124-1,124-100 1,99-74 0,-100-99-16</inkml:trace>
  <inkml:trace contextRef="#ctx0" brushRef="#br0" timeOffset="29868.55">20937 5780 0,'0'-25'0,"0"50"0,25-74 15,-50 73 16,-25 1-15,-49 99 0,50 25-1,49-25 1,0-99 0,49 0-1,1-1-15,74 1 16,-75-50-1,1-24 1,-75-75 0,-49-25-1,-25 0 1,74 50 0,0 49-1,75 1 1,49-1-1,25 25 1,0 0 0,-99 25-1</inkml:trace>
  <inkml:trace contextRef="#ctx0" brushRef="#br0" timeOffset="30102.62">21508 6425 0,'0'0'0,"0"25"0,0 0 15,-25 49 1,25 25-1,0 1 1,0-51-16,0-24 16,25 25-16,-25-1 15</inkml:trace>
  <inkml:trace contextRef="#ctx0" brushRef="#br0" timeOffset="30468.76">21607 5309 0,'0'0'0,"49"-25"32,-24 25-17,0 0-15,0 25 16,-25 49 0,-25 1-1,25-51 1,75 1 15,49-50-15,-50 25-16</inkml:trace>
  <inkml:trace contextRef="#ctx0" brushRef="#br0" timeOffset="30968.38">23070 6177 0,'0'0'0,"-24"-25"16,24 0 15,24 25-15,150-24-1,-50-1-15,199 0 31,-75 25-15,-99-25 0</inkml:trace>
  <inkml:trace contextRef="#ctx0" brushRef="#br0" timeOffset="31135.47">23145 6475 0,'0'0'0,"-50"49"15,50 1 1,100-50 0,197-25-1,-24-24 1,-74-1 0</inkml:trace>
  <inkml:trace contextRef="#ctx0" brushRef="#br0" timeOffset="31418.41">23715 5904 0,'0'0'16,"-49"-49"-1,24 49 1,0 49-1,0 100 1,-24 74 0,-26 75-1,-49 24 1,50-73 0,74-101-1,25-123 1</inkml:trace>
  <inkml:trace contextRef="#ctx0" brushRef="#br0" timeOffset="31935.19">24956 6078 0,'0'0'0,"25"-75"15,-25 26-15,0 24 16,0 0 0,-25 50-1,-25 25 1,-49 98 0,25 1-1,74 0 16,49-50-15,125-74 0,-50-50-1,-25-49 1,-74-100 0,-25-49-1,-50 49 1,-74 50-1,-25 75 1,75 24 0,173 0 15,75 25-15,-1 0-1,-98 0-15,49 25 31</inkml:trace>
  <inkml:trace contextRef="#ctx0" brushRef="#br0" timeOffset="32184.55">25626 6599 0,'0'0'0,"24"74"16,-48-24 0,-51-25-1,50-1 1,50 1 0,74-25-1,50-25 1,-50-49-1</inkml:trace>
  <inkml:trace contextRef="#ctx0" brushRef="#br0" timeOffset="32401.18">25799 5606 0,'0'0'0,"25"0"0,-25 25 47,0 0-31,50-25-16,-1 25 15,26-25-15</inkml:trace>
  <inkml:trace contextRef="#ctx0" brushRef="#br0" timeOffset="32721.58">26568 5160 0,'25'-25'0,"-50"50"0,75-50 16,-25 25-1,-1 50 1,76 99 0,24 123-1,25 51 1,-100 49 0,-98-49-1,-1-199 1,-99 74-1,0-74 1,0-49 0,75-51-1</inkml:trace>
  <inkml:trace contextRef="#ctx0" brushRef="#br0" timeOffset="32852.35">26643 7318 0,'0'0'0,"24"0"0,-24 0 47,-24-25-47</inkml:trace>
  <inkml:trace contextRef="#ctx0" brushRef="#br0" timeOffset="34518.93">3572 10816 0,'0'0'0,"25"-50"15,0 26-15,0 24 31,-50 49-15,0 26 0,25-1-1,-50 125 1,26-51 0,-1-73-16,25-50 15</inkml:trace>
  <inkml:trace contextRef="#ctx0" brushRef="#br0" timeOffset="34718.4">3919 10866 0,'0'0'16,"25"-25"0,0 0-1,-50 50-15,25 49 16,-25 50 15,1 25-15,24-74-16,0-1 0</inkml:trace>
  <inkml:trace contextRef="#ctx0" brushRef="#br0" timeOffset="34905.05">3622 10642 0,'0'0'15,"0"-74"1,0 49-16,0-24 16,0-1-1</inkml:trace>
  <inkml:trace contextRef="#ctx0" brushRef="#br0" timeOffset="35046.51">4093 10419 0,'0'0'0,"25"0"0,-50-25 47,0 25-32</inkml:trace>
  <inkml:trace contextRef="#ctx0" brushRef="#br0" timeOffset="35268.54">3150 11089 0,'0'0'0,"0"99"32,0-49-32,25-1 15,25 51 1,24 24 0,-24-75-16</inkml:trace>
  <inkml:trace contextRef="#ctx0" brushRef="#br0" timeOffset="35486.06">5085 10940 0,'0'0'0,"100"0"31,-100 50-16,-25 24 1,-25 100 0,-49 49-1,49-74-15,1-50 0</inkml:trace>
  <inkml:trace contextRef="#ctx0" brushRef="#br0" timeOffset="36535.87">9278 10543 0,'0'0'0,"25"0"16,-25-25 0,-50 50 15,-99 124-16,-49 25 1,24-26 0,25-48-1,100-100 1,24-50 0,74-74-1,1 0 1,24 50 15,1 74-15,-1 49-1,50 50 1,-49-24-16,49 24 16,-25-24-1,-74-51-15</inkml:trace>
  <inkml:trace contextRef="#ctx0" brushRef="#br0" timeOffset="36752.62">10196 10841 0,'0'0'0,"24"0"15,-24-25-15,25 0 16,25 25 0,74-49-1,25-1 1,-100 50-16</inkml:trace>
  <inkml:trace contextRef="#ctx0" brushRef="#br0" timeOffset="36904.89">10146 11064 0,'-25'25'15,"50"-50"-15,-75 75 0,75-50 16,25 0 0,24-25-16,150 0 15</inkml:trace>
  <inkml:trace contextRef="#ctx0" brushRef="#br0" timeOffset="37268.61">11510 10742 0,'0'0'0,"-24"-50"15,-1 50 1,-25-25-16,25 25 15,-24 50 1,-26 24 0,51 125-1,48-125 1,51-49 15,24-25-15,-25-50-1,-24-49 1,-50-25 0,-50 0-1,1 99 1,-26 0 0,51 25-16</inkml:trace>
  <inkml:trace contextRef="#ctx0" brushRef="#br0" timeOffset="37403.3">11734 11163 0,'0'0'0,"24"25"0,-24 0 16,25-25 0,25 0-1</inkml:trace>
  <inkml:trace contextRef="#ctx0" brushRef="#br0" timeOffset="37736.51">12379 10791 0,'0'0'0,"-25"-25"15,0 25 16,0 25-31,25 25 16,-25-25-16,25 24 16,0 50-1,25-49 1,50-25 0,-1-50-1,1-49 16,-75 24-31,24 0 16,-24 1-16,-49-75 16,49 74-1,-25 25-15</inkml:trace>
  <inkml:trace contextRef="#ctx0" brushRef="#br0" timeOffset="38019.56">12825 10642 0,'0'0'16,"25"0"-1,-50 25 1,25 0 0,-25 0-16,25 24 0,75 51 15,24-1 16,-25-50-15,-74 26 0,-24-25-1,-76-26 1,-24 1 0,50-25-16</inkml:trace>
  <inkml:trace contextRef="#ctx0" brushRef="#br0" timeOffset="38185.58">12900 10642 0,'0'0'0,"49"-74"16,-24 74-16,25-50 15,49 26 16,25 24-31</inkml:trace>
  <inkml:trace contextRef="#ctx0" brushRef="#br0" timeOffset="38351.85">14090 10717 0,'0'0'0,"0"49"15,-24-24 1,24 0 0,-25-25-1</inkml:trace>
  <inkml:trace contextRef="#ctx0" brushRef="#br0" timeOffset="39855.85">3746 13545 0,'0'0'0,"0"-25"32,0 50 15,0 0-47,-25 24 15,25 1-15,-25 24 16,0 26-1,1-1 1,24-50 0</inkml:trace>
  <inkml:trace contextRef="#ctx0" brushRef="#br0" timeOffset="40118.75">3919 13619 0,'0'0'0,"25"-25"31,-25 1 1,0 48-32,-25 26 15,25 24 1,-24 26-1,24-26 1,-25 1 0,25-51-16</inkml:trace>
  <inkml:trace contextRef="#ctx0" brushRef="#br0" timeOffset="40319.46">4242 13669 0,'0'0'16,"25"0"-16,-25-25 15,25 25 1,-50 50 0,25-26-1,-25 76 1,0-26-16,0 1 15,25-1 1</inkml:trace>
  <inkml:trace contextRef="#ctx0" brushRef="#br0" timeOffset="40568.76">3771 13322 0,'0'-25'16,"0"50"-16,0-75 47,0 75-32,0-50-15</inkml:trace>
  <inkml:trace contextRef="#ctx0" brushRef="#br0" timeOffset="40735.51">4168 13272 0,'0'0'0,"24"0"32,1 0-1</inkml:trace>
  <inkml:trace contextRef="#ctx0" brushRef="#br0" timeOffset="40861.94">4416 13247 0</inkml:trace>
  <inkml:trace contextRef="#ctx0" brushRef="#br0" timeOffset="41135.49">3250 13793 0,'0'0'0,"0"25"0,-25 0 16,25-1-16,-25 51 15,0 49 1,75 25 0,0 24-1,98 1 1,-73-124 0</inkml:trace>
  <inkml:trace contextRef="#ctx0" brushRef="#br0" timeOffset="41385.91">4961 13843 0,'50'0'16,"-100"0"-16,100-25 15,-25 25 1,-25 25-16,0-1 16,25 26-16,-50 124 15,-50 24 1,-24 1 0</inkml:trace>
  <inkml:trace contextRef="#ctx0" brushRef="#br0" timeOffset="42286.42">7641 13396 0,'0'0'15,"0"-50"1,24 75 15,-48 50-15,24 24 0,-25 25-16,-25 124 15,-24-74 1</inkml:trace>
  <inkml:trace contextRef="#ctx0" brushRef="#br0" timeOffset="43055.45">8062 13322 0,'0'0'0,"25"0"16,0 0-16,-25-25 15,-25 50 1,25 24-16,-50 125 16,1-75-1,24 0 1,-49 75-1,74-124-15,-25 24 16,50-124 15,49-49-15,25-25 0,0 0-1,-24 99 1,-50 75-1,0-1-15,-25 51 16,24-51 0,26 26-1,49-100 17,25-25-32,-49-74 15,-26 50 16,-49 24-15,-25 75 0,-24 74-1,24 25 1,25-24 0,74-51-1,1-49 1,-26-49-1</inkml:trace>
  <inkml:trace contextRef="#ctx0" brushRef="#br0" timeOffset="43268.57">7864 13098 0,'-50'-25'16,"100"50"-16,-149-50 0,74 1 16,25-1-1,49-25 1,125-24 0,149 49-16</inkml:trace>
  <inkml:trace contextRef="#ctx0" brushRef="#br0" timeOffset="43687.13">11436 13123 0,'0'-25'16,"-25"0"-16,25 1 15,0-1-15,-25 25 16,-24 124 0,-26 50-1,26 49 1,49-25 0,99-98 15,25-100-16,-74 0-15</inkml:trace>
  <inkml:trace contextRef="#ctx0" brushRef="#br0" timeOffset="43853.84">11287 13520 0,'0'0'16,"-49"25"-16,24-25 0,0 0 31,50 0-31,0 0 16,123-50-1</inkml:trace>
  <inkml:trace contextRef="#ctx0" brushRef="#br0" timeOffset="44352.77">11709 13594 0,'0'0'16,"74"25"15,-49-25-31,74-25 16,-49 1-1,0-1-15,24-50 16,-74 1-1,25 49 1,-75 25 0,1 75-1,24 24 1,25 0 0,74-49 15,25-50-16,25-50 1,-49-49 0,49 0-1,50 24 1,-125 75 0,50 75-1,-99 49 1,-49 0-1,-50-50 1,24-49 0,50-75-1</inkml:trace>
  <inkml:trace contextRef="#ctx0" brushRef="#br0" timeOffset="44553.52">13321 12974 0,'0'0'0,"25"0"0,0 25 16,-50 0-1,-49 99 1,49 0 0,0 50-1,50-26 1,74-73-1</inkml:trace>
  <inkml:trace contextRef="#ctx0" brushRef="#br0" timeOffset="44719.11">13272 13371 0,'0'0'0,"-50"0"0,0 0 16,1 0-1,24 0 1,50 0-16,149-25 16,-50 1-16</inkml:trace>
  <inkml:trace contextRef="#ctx0" brushRef="#br0" timeOffset="45235.52">15405 12900 0,'0'0'0,"0"-25"0,-25 0 15,25 0-15,-74 25 16,24 25 0,1 25-16,24 49 15,74 50 1,76-25 0,-26-25-1,-99-24 16,-75-26-15,1-24-16,-100 0 16,75-25-1,49 0-15</inkml:trace>
  <inkml:trace contextRef="#ctx0" brushRef="#br0" timeOffset="45452.06">16298 12925 0,'0'0'0,"75"-25"0,-51 0 15,-24 0-15,-24 25 16,-51 50 0,26 74-1,-1 50 16,25 24-15,25-49-16</inkml:trace>
  <inkml:trace contextRef="#ctx0" brushRef="#br0" timeOffset="45869.23">16000 13520 0,'-24'-50'15,"48"100"-15,-48-174 16,98 74-1,50-24 1,75 24 0,-26-24-1,-74 49 1,-198 50 15,50 25-15,-1-1-1,0 50 1,125-74 0,98-74-1,-24 24 1,-25-25 0,-74 50-1,-50 50 1,50 24-1,49 1 1,0-51 0,0-48-1,-49-1-15</inkml:trace>
  <inkml:trace contextRef="#ctx0" brushRef="#br0" timeOffset="46053.59">17489 13073 0,'25'-124'16,"-50"248"-16,75-396 0,-26 247 31,-24 50-15,0 49-1,-24 100 1,-1 24 0,0-99-16,-25 50 15,1-99 1,24-25-16</inkml:trace>
  <inkml:trace contextRef="#ctx0" brushRef="#br0" timeOffset="46419.58">17241 13520 0,'25'-74'15,"-50"148"-15,149-223 16,50 75 15,-75 49-31,-25-25 16,100-24-1,-75 24 1,-74 50 0,-25 25 15,0 25-15,25-1-1,148-24 1,-73 0-1,-76-25 1,-24 50 0,-74 24-1,-50 25 1,25-49 0,24-50-1</inkml:trace>
  <inkml:trace contextRef="#ctx0" brushRef="#br0" timeOffset="48218.75">21185 12776 0,'-25'0'16,"1"0"-1,-1 49 17,0 26-17,0 24-15,-49 124 31,24 25-15,25-49 0,25-125-16</inkml:trace>
  <inkml:trace contextRef="#ctx0" brushRef="#br0" timeOffset="48602.82">21210 13198 0,'0'0'0,"273"-75"31,-224 75-31,-49 25 16,-24 0-1,-26 24 1,-99 75 0,100-74-16,-1 0 15,75 24 1,124-99 0,-1-24-1,-48-26 1,-76-24-1,-48 25 1,-1 49 0,0 25-16</inkml:trace>
  <inkml:trace contextRef="#ctx0" brushRef="#br0" timeOffset="49152.7">22971 13098 0,'0'0'0,"0"-49"16,-25 24-16,25 74 31,-24 1-16,24 0-15,0-1 16,24 51 0,26-51-1,0-74 1,-1 1-16,51-76 16,-1-24-1,-25 50 16,-24 74-15,-1 25 0,-24 49-1,-25 1 1,50-75 0,-25-25-1,24-75 1,75 1-1,-25 25 1,-24 49 0,-50 75-1,-50 49 1,-50 25 0,51-50-1</inkml:trace>
  <inkml:trace contextRef="#ctx0" brushRef="#br0" timeOffset="49419.56">24212 13222 0,'0'0'16,"74"-49"0,-49 24-1,0-50 1,-1 26-16,-24 24 15,-49 50 1,24 49 0,25 50-1,74-24 1,50-51 0,1-49-1,-51-74 1</inkml:trace>
  <inkml:trace contextRef="#ctx0" brushRef="#br0" timeOffset="54268.87">12230 15257 0,'25'0'15,"-50"0"-15,50-25 0,-25 0 32,0 50-17,-25 0 1,25 49-1,-50 75 1,1 49 0,-1 26-1,0-51 1,1-49 0</inkml:trace>
  <inkml:trace contextRef="#ctx0" brushRef="#br0" timeOffset="54503.42">12379 15207 0,'0'0'0,"0"-74"16,0 49 15,24 0-16,51 0 1,74-25 0,24 1-1,-98 49-15,-26 0 16</inkml:trace>
  <inkml:trace contextRef="#ctx0" brushRef="#br0" timeOffset="54670.25">12205 15678 0,'0'0'0,"0"50"15,-25-50 1,50 0 0,49-25-1,1 0-15,173-49 16,-25-1-1</inkml:trace>
  <inkml:trace contextRef="#ctx0" brushRef="#br0" timeOffset="54885.84">13619 15505 0,'0'0'0,"25"0"47,24-25-47,1 0 15,24 0-15,75-24 16,-99 24 0</inkml:trace>
  <inkml:trace contextRef="#ctx0" brushRef="#br0" timeOffset="55054.42">13718 15753 0,'0'0'0,"-25"24"15,1 1 1,48 0 0,1-25-16,124-25 15,-25 0 1,-25 1-16</inkml:trace>
  <inkml:trace contextRef="#ctx0" brushRef="#br0" timeOffset="55455.28">15231 15058 0,'0'0'0,"0"-25"0,0-24 16,-49 24-1,-26 25 1,-24 49 0,25 26-1,74 24 1,49 0-1,51-24 1,-26-1 0,-24 1-1,-50-51 1,0 1 0,-50 0-1,-74 0 1,0 0-1,25-25 1,74 24-16</inkml:trace>
  <inkml:trace contextRef="#ctx0" brushRef="#br0" timeOffset="55670.62">15356 15579 0,'0'0'15,"24"-25"-15,-24 50 32,25 0-17,-25 0 1,0 24-16,-25 50 16,1 1 15,-1-51-31,0 1 15</inkml:trace>
  <inkml:trace contextRef="#ctx0" brushRef="#br0" timeOffset="55969.61">15628 14909 0,'0'0'16,"0"-49"0,0 24-16,0 50 15,0 74 1,-24 25 0,-1 0-1,25-50 16,49-49-15,51-50 0,-76 25-1</inkml:trace>
  <inkml:trace contextRef="#ctx0" brushRef="#br0" timeOffset="56186.05">14760 16174 0,'0'0'0,"-99"124"31,124-99-15,24-50-16,199 1 16,75-51-1,-50 1 16,-25-1-31</inkml:trace>
  <inkml:trace contextRef="#ctx0" brushRef="#br0" timeOffset="56736.58">15157 16422 0,'25'-49'32,"-50"74"-1,0 24-31,-24 26 15,24-26-15,-25 26 16,25 74 0,75-50-1,74-25 1,-25-24 0,-49-50-1,-50 25 1,-75 24 15,-49-24-15,-24 0-1,123-25-15</inkml:trace>
  <inkml:trace contextRef="#ctx0" brushRef="#br0" timeOffset="57002.66">15554 17067 0,'0'0'15,"50"-24"1,-50 48-16,-25 1 16,-50 50-1,26-1 16,49-24-15,49-25 0,26-50-1,24-25 1,-49 25-16</inkml:trace>
  <inkml:trace contextRef="#ctx0" brushRef="#br0" timeOffset="57269.59">15777 16646 0,'0'0'0,"25"0"15,0-25 1,24 25-1,-24 50 1,-25-1 0,0 26-1,50-51 1,74-24 0,-50-24-16</inkml:trace>
  <inkml:trace contextRef="#ctx0" brushRef="#br0" timeOffset="57986.77">19126 15133 0,'0'0'15,"-25"0"-15,25-25 0,-24 25 16,-1 0 0,-25 25-1,1 74 1,-26 99 0,1 75 15,49 50-16,74-51 1,100-48 0,99-75-1,0-125 1</inkml:trace>
  <inkml:trace contextRef="#ctx0" brushRef="#br0" timeOffset="58369.82">20342 15430 0,'0'0'0,"0"-74"16,-25 74-1,-25 0 1,-24 49 0,24 75-1,75 25 1,49-50 0,1 26-1,-75-101 1,-50 1-1,-49-25 1,0 0 0,0 25-1</inkml:trace>
  <inkml:trace contextRef="#ctx0" brushRef="#br0" timeOffset="58586.71">20739 16001 0,'0'0'0,"24"49"31,1-24-31,-50 0 16,25 25-1,-24 24 1,-1 25-1,0-49 1,25-25-16</inkml:trace>
  <inkml:trace contextRef="#ctx0" brushRef="#br0" timeOffset="58870.26">20937 15356 0,'-25'74'0,"50"-148"0,0-1 16,0 1-1,-25 49 1,0 50 0,-25 25-1,-50 98 1,26-24-1,49-99-15,74 25 16,-24-50 0,24-25-16,50 0 31,-74 0-31</inkml:trace>
  <inkml:trace contextRef="#ctx0" brushRef="#br0" timeOffset="59304.51">22277 15405 0,'0'-24'16,"0"48"-16,-25-73 15,50 74 32,24 24-31,26-24-1,74 74 1,-1 0 0,-98-74-16,-25 50 15,-50-51 1,-173 51 0,-51 24-1,51 0 1,124-49-16</inkml:trace>
  <inkml:trace contextRef="#ctx0" brushRef="#br0" timeOffset="60270.61">23914 15133 0,'0'0'0,"0"-25"15,-25 25 1,0 25-16,-49 49 16,24 25-1,50-24 1,50 24 0,24 0-1,1-49 16,-50-1-15,-50 1 0,-50-1-1,-24-24 1,25-25 0,49 0-16,-50 0 15</inkml:trace>
  <inkml:trace contextRef="#ctx0" brushRef="#br0" timeOffset="60487.42">24435 15827 0,'0'0'0,"74"50"15,-74-25 1,-25-1-1,-74 51 1,25 24 0,74-74-16,0 0 15,124-25 1</inkml:trace>
  <inkml:trace contextRef="#ctx0" brushRef="#br0" timeOffset="60754.88">24683 14785 0,'0'0'0,"0"50"15,-25 49 1,0-74 0,25 24-1,50-49 1,74-24 0</inkml:trace>
  <inkml:trace contextRef="#ctx0" brushRef="#br0" timeOffset="61038.52">25700 14884 0,'0'0'16,"25"0"-16,0 0 0,24 25 15,50 74 16,25 75-15,-24 74 0,-100 50-1,-50-124-15,-49-1 16,-199 150 0,-272 49-1,247-248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34:18.3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5135 2729 0,'0'0'0,"0"-25"31,-25 25-31,25 25 47,0 0-31,25 24-1,0 100 1,24 25 0,1 24-1,-25-49 1,0-25-1,-25-99-15,24-25 32,1-75-17,50-123 1,-1-25 0,1 24-1,-26 75 1,-24 99-1,0 25 17,24 0-32</inkml:trace>
  <inkml:trace contextRef="#ctx0" brushRef="#br0" timeOffset="201.32">6053 3250 0,'0'0'0,"0"25"16,0-1 15,50-24-31,-26-49 16,150-1-1,-100 25 1</inkml:trace>
  <inkml:trace contextRef="#ctx0" brushRef="#br0" timeOffset="365.46">6152 3547 0,'0'0'0,"-25"0"0,1 25 15,-1-25 1,50-25-1,173-24 1,-49-1-16</inkml:trace>
  <inkml:trace contextRef="#ctx0" brushRef="#br0" timeOffset="948.47">8286 2382 0,'0'0'0,"0"-50"15,0 25 1,0 0-16,-25 25 15,-25 75 1,-49 24 15,74 0-15,50-24 0,49-1-1,26-24 1,-26-26-1,-49-24-15,-25 25 16,-25 25 0,-49-25-1,-51 24 1,51-24 0,0 0-1</inkml:trace>
  <inkml:trace contextRef="#ctx0" brushRef="#br0" timeOffset="2433.87">6946 2555 0,'0'0'16,"0"174"-1,0-125 1,0-24-16,-25-25 15,25-25 17,25-49-17,0-50 1,0 25 0,-25 24-1,24 75 1,1 0-1,0 50 1,-25 49 0,0 0-1,0-24 1,0-26 0</inkml:trace>
  <inkml:trace contextRef="#ctx0" brushRef="#br0" timeOffset="2898.7">7169 2778 0,'25'0'78,"0"25"-78,-25 0 16,0 25-16,0-26 15,-25 26 1,25 0-16,-25-25 15,25-1 1,25-24 15,0-49-15</inkml:trace>
  <inkml:trace contextRef="#ctx0" brushRef="#br0" timeOffset="3132.4">7417 2704 0,'0'0'0,"-25"-25"31,50 25 0,0 0-15,0 0-16,25-25 16,-26 25-16</inkml:trace>
  <inkml:trace contextRef="#ctx0" brushRef="#br0" timeOffset="3332.44">7789 2406 0,'0'0'0,"0"-24"31,0 48-15,-24 26-1,24 49 1,-25 0-1</inkml:trace>
  <inkml:trace contextRef="#ctx0" brushRef="#br0" timeOffset="3633.64">7938 2282 0,'0'0'0,"-25"-25"16,25 1 0,25 24 15,0 49-15,0 26-1,0 49 1,-1 0-1,-48 25 1,-76-25 0,-24-25-1,50-74-15</inkml:trace>
  <inkml:trace contextRef="#ctx0" brushRef="#br0" timeOffset="3982.14">6822 2257 0,'25'25'47,"-25"25"-47,25 24 15,-25 26-15,24 98 16,26 25-1,0-123 1</inkml:trace>
  <inkml:trace contextRef="#ctx0" brushRef="#br0" timeOffset="4433.47">9005 2803 0,'0'25'32,"25"25"-17,-50-26 1,25 26-16,0-25 15,-25 25 1,25-26 15,25-48-15,0 24 0,0-25-1</inkml:trace>
  <inkml:trace contextRef="#ctx0" brushRef="#br0" timeOffset="5932.6">9055 3101 0,'0'-25'32,"24"25"-32,1 0 15,0-25-15,49 25 16,-24 0 0,-25-24-1</inkml:trace>
  <inkml:trace contextRef="#ctx0" brushRef="#br0" timeOffset="6249.52">8831 1836 0,'0'0'16,"25"-25"-16,0 0 0,0 25 16,0 50-1,-1-25 1,-24 99 0,-49 0-1,24-50 1,50-49-1,173-50 17,-148 0-32</inkml:trace>
  <inkml:trace contextRef="#ctx0" brushRef="#br0" timeOffset="6616.32">6946 3721 0,'25'0'0,"0"0"16,-1 0-16,51 0 16,24 0-1,248-25 1,174-24 0,75 24-1,-51 0 1,-148 0-1,-223 50 1,-149-25 0</inkml:trace>
  <inkml:trace contextRef="#ctx0" brushRef="#br0" timeOffset="7165.84">8186 4341 0,'0'0'0,"-49"25"16,24-25 0,0 25-1,0 0 1,-49 124-1,24 24 1,25 1 0,50-75-1,74-49 1,25-50 0,1-75-1,-26-49 1,-25-25-1,-74 1 17,-49-1-17,-26 49 1,26 76-16,-51-1 16,51 25-1,24 0 1,50-25 15,-1 25-15,76-25-1,24 0 1,0 25 0</inkml:trace>
  <inkml:trace contextRef="#ctx0" brushRef="#br0" timeOffset="7416.33">8658 4813 0,'0'0'0,"-50"99"31,0-50-31,26 1 16,-26 25-1,25-51 1,75-24 0,49-49-1,25-51 1,-74 51-16</inkml:trace>
  <inkml:trace contextRef="#ctx0" brushRef="#br0" timeOffset="7700.64">8782 4168 0,'0'0'0,"0"-25"31,0 0-31,24 25 15,-24 25 1,0 0-16,25 74 16,-25-25-1,0-49 1,75-25 0,74-74-1,-1-1 1</inkml:trace>
  <inkml:trace contextRef="#ctx0" brushRef="#br0" timeOffset="9099.67">12453 3225 0,'0'0'0,"25"-25"31,-25 0-15,0 75-1,0 49 1,-25 50-1,0-50 1</inkml:trace>
  <inkml:trace contextRef="#ctx0" brushRef="#br0" timeOffset="9266.37">12528 2878 0,'0'0'0,"-25"-75"16,-25 50-1,25 25 1</inkml:trace>
  <inkml:trace contextRef="#ctx0" brushRef="#br0" timeOffset="9533.12">12825 3027 0,'0'0'0,"25"49"0,-50-24 15,0 74 1,25 0 0,25-49-16,50 0 15,-1-1 1,-74-24 15,-50 25-15,-98-1-1,-1-24 1,99 0-16</inkml:trace>
  <inkml:trace contextRef="#ctx0" brushRef="#br0" timeOffset="10132.53">15207 3275 0,'0'0'16,"-50"-25"0,50 0-16,-25 0 15,-24 0 1,-1 25-16,-74 0 15,-50 100 1,50 24 0,99-25-1,50-50 1,99-73 0,0-26-1,-24-24 1,-76 49 15,26 0-15,-25 50-1,24 74 1,-24-49-16,74-1 16,-24-24-1,-25-25 1,-26-50-1,1-24 1,0-25 0,-50 24-1</inkml:trace>
  <inkml:trace contextRef="#ctx0" brushRef="#br0" timeOffset="10582.76">17191 3027 0,'0'0'0,"-49"-100"31,73 75-31,51 25 16,198-24-1,-75 123 1,-123 50 15,-75 49-15,-25-24-1,25-50 1,25-50 0,49-74-1,0-25 1,-49 1-16</inkml:trace>
  <inkml:trace contextRef="#ctx0" brushRef="#br0" timeOffset="10817.11">18035 2977 0,'0'0'16,"-25"-50"-16,-74 100 46,49 24-30,-74 125 0,-25 49-1,-49 25 1,-50 74 0,198-273-1,25-24 1,0-50-16</inkml:trace>
  <inkml:trace contextRef="#ctx0" brushRef="#br0" timeOffset="11066.64">18332 2654 0,'0'0'0,"100"-74"15,-100 99 1,-25 24 0,-25 26-1,1 74 1,24-75-16,25 1 16,74-75-1,50-25 1</inkml:trace>
  <inkml:trace contextRef="#ctx0" brushRef="#br0" timeOffset="11249.59">18531 3523 0,'0'0'0,"-25"-25"31,75 0-31,24 0 16,124-49 0,-49 49-16</inkml:trace>
  <inkml:trace contextRef="#ctx0" brushRef="#br0" timeOffset="11783.01">20416 2828 0,'0'0'0,"50"-25"0,-25 0 15,-1 25 1,-24 25-16,0 74 16,-24 125-1,-26-26 1,50-99 0,0-74-1,50-74 1,49-75-1,0-75 17,-25-24-17,-49 99 1,0 99-16</inkml:trace>
  <inkml:trace contextRef="#ctx0" brushRef="#br0" timeOffset="12483.3">21061 3051 0,'0'0'0,"75"-149"32,-75 125-32,-25 48 15,-50 51 1,-49 49 15,50 0-15,74-99-1,49-50 1,51-49 0,-1-26-1,-49 51 1,-26 24-1,1 50 1,25 24 0,-25 1-1,24-50 1,26-25 0,24-24-1,-25-26 1,-49 75-1,0 0 1,0 25 0,-25 25-1,0 24 1,49-24 0,26-50-1,49 0 1,-50-50-1,-24-74 1,-25 49 0,-1 51-1,-48 48 1,-1 76 0,0-26-1,25-49 1,0 0 15,0 0-31</inkml:trace>
  <inkml:trace contextRef="#ctx0" brushRef="#br0" timeOffset="12616.36">22103 2654 0,'0'0'0,"0"-24"16,0-1-1,0 0 1,-25 25 0</inkml:trace>
  <inkml:trace contextRef="#ctx0" brushRef="#br0" timeOffset="13516.42">22401 2853 0,'0'0'0,"-100"74"31,26-49-15,0 25-1,148-50 1,-24 0 0,74-25-1,-50 0 1,-99 50-1,0 0 1,1 49 0,24-24-1,99-50 1,0-25 0,25-49-1,-49-75 1,-26-25 15,-24 50-15,0 50-1,24 49 1,1 50 0,0 24-1,-1 75 1,-49 0-1,-25 25 1,-24-25 0,24-74-1,50-50 1,0-25 0,99-49-1,0-51 1,-25-73-1,-49 99 1,-1-25 0,-49 99-1,-25 50 1,-74 49 0,50 100-1,24-1 1,74-24-1,75-49 1,50-76 0,-50-48-1,-50-76 1,-24-98 0,-50 173-1,-25 149 16,0 0 1,25 25-17,0-50 1</inkml:trace>
  <inkml:trace contextRef="#ctx0" brushRef="#br0" timeOffset="14183.23">25750 2778 0,'0'0'0,"24"0"31,-24 50-15,-24 0-16,24-1 16,0 75-1,74-49 1,25-75 0,0-25-1,1-74 1,-51-1 15,-24 51-15,0 49-1,-25 25 1,0 24-16,25 26 16,49-50-1,25-25 1,1-75-1,-51 1 1,-24-26 0,0 51-1,-25 24 1,-50 25 0,25 25-1</inkml:trace>
  <inkml:trace contextRef="#ctx0" brushRef="#br0" timeOffset="14349.44">26816 2853 0,'-24'49'16,"24"-24"-1,-25 0-15,25 25 16,25-1-1,-50-24-15</inkml:trace>
  <inkml:trace contextRef="#ctx0" brushRef="#br0" timeOffset="14490.83">26891 2605 0,'0'0'0,"0"-50"0,-75 1 32</inkml:trace>
  <inkml:trace contextRef="#ctx0" brushRef="#br0" timeOffset="14699.67">27164 2431 0,'0'25'47,"0"0"-47,-25 24 16,25 26-16,-25 98 16,0 1-1,0-124 1</inkml:trace>
  <inkml:trace contextRef="#ctx0" brushRef="#br0" timeOffset="15084.25">27188 2828 0,'0'0'15,"100"-124"1,-76 99-16,-24 0 15,25 25 1,-25 50 0,0 74-1,-25 0 1,50-74 0,-25-25-1,50-50 1,24-25 15,-24-24-15,-25 74-1,0 0 1,-25 24-16,0 51 16,24 24-1,1-49 1,0-50-16</inkml:trace>
  <inkml:trace contextRef="#ctx0" brushRef="#br0" timeOffset="15566.15">28404 2506 0,'0'0'0,"0"-25"16,-25 0 0,25 75-1,0-1 1,25 100 0,0 0-1,0-50 1,-25-24-1,0-100 17,0-25-17,24-74 1,1 50-16,0-26 16,0 51-1,24 24 1,-24 25 15,25 50-15,-25 24-1,-1 50 1,-24 0 0,0-25-1,0-49 1</inkml:trace>
  <inkml:trace contextRef="#ctx0" brushRef="#br0" timeOffset="15766.61">28975 3225 0,'0'0'0,"-25"25"31,25 0-15,0-1-1,0 1 1,49 0 0,26 0-1,24-50-15</inkml:trace>
  <inkml:trace contextRef="#ctx0" brushRef="#br0" timeOffset="15949.76">29421 2952 0,'0'0'0,"0"-25"16,25 0-16,0 1 16,49-1-1,50 0 1</inkml:trace>
  <inkml:trace contextRef="#ctx0" brushRef="#br0" timeOffset="16099.69">29421 3076 0,'0'0'0,"0"25"15,50-25 1,-1 0-1,51 0 1</inkml:trace>
  <inkml:trace contextRef="#ctx0" brushRef="#br0" timeOffset="16533.2">29992 2729 0,'0'0'16,"0"-25"15,0 50-15,0 0-16,0 24 15,0 50 1,-25-24 0,25-50 15,0-50-16,25-50 1,24-49 0,50 25-1,-74 74 1,0 25 0,0 25 15,-25 74-16,0 1 1,0-1 0,-25-49-1</inkml:trace>
  <inkml:trace contextRef="#ctx0" brushRef="#br0" timeOffset="18150.46">30661 2927 0,'25'0'31,"0"0"-15,0 0-1,-25 25-15,25 0 16,-1 25 0,-24-1-1,-24 1 1,24-1-1,-25-49 1,25 25 0,49-25-1,26 0 1</inkml:trace>
  <inkml:trace contextRef="#ctx0" brushRef="#br0" timeOffset="18333.68">31207 2902 0,'0'0'0,"0"-24"16,25-1-1,25 25 1,-1 0-16</inkml:trace>
  <inkml:trace contextRef="#ctx0" brushRef="#br0" timeOffset="18535.28">31827 2506 0,'25'-25'31,"-25"74"-15,0 1 0,25 0-1,0 123 1,0-98-16</inkml:trace>
  <inkml:trace contextRef="#ctx0" brushRef="#br0" timeOffset="19167.22">32745 2729 0,'0'0'0,"-49"-25"31,-1 0-31,25 50 16,-49-25-16,-25 74 16,24 100 15,75-75-16,25-74 1,74 0 0,-24-25-1,-26 0-15,-24-74 16,0-51 0,0-73-1,-25 49 1,0 25-1,0 99 1,0 1 15,-25 48-15,25 76 0,0-76-16</inkml:trace>
  <inkml:trace contextRef="#ctx0" brushRef="#br0" timeOffset="19502.57">33291 2605 0,'0'0'0,"0"-50"0,0 1 16,-25 49-1,-24-25 1,-1 74-1,-49 51 1,-1 98 0,76-99-1,-1-24-15,-25 98 16,25-24 0,1 0-1,24 25 1,24-75 15,1-25-15</inkml:trace>
  <inkml:trace contextRef="#ctx0" brushRef="#br0" timeOffset="19651.29">32547 3498 0,'0'0'0,"0"-25"0,0 0 16,49 0 0,100 1-1,-50 24 1</inkml:trace>
  <inkml:trace contextRef="#ctx0" brushRef="#br0" timeOffset="19787.06">33688 3572 0,'25'0'0,"-50"0"0,50 25 63</inkml:trace>
  <inkml:trace contextRef="#ctx0" brushRef="#br0" timeOffset="30585.87">2630 7244 0,'0'0'0,"0"-25"16,0 0 15,24 25-16,-24 50 32,0 49-31,-74 99 0,24 26-1,1-75 1,24-50-1</inkml:trace>
  <inkml:trace contextRef="#ctx0" brushRef="#br0" timeOffset="30867.31">2654 7244 0,'0'-25'16,"0"0"-16,-24 25 15,24-25 17,99 1-17,50-51 1,24 25-1,-49 1 1,-99 49 0</inkml:trace>
  <inkml:trace contextRef="#ctx0" brushRef="#br0" timeOffset="31050.9">2456 7641 0,'0'0'0,"-25"24"0,0 26 32,75-50-17,0-25 1,123-24 0,-74 24-16</inkml:trace>
  <inkml:trace contextRef="#ctx0" brushRef="#br0" timeOffset="31384.67">3150 7665 0,'0'0'0,"25"25"16,0 0-16,-25 25 15,0 74 1,-50-50 0,26-49-1,24-50 1,49-49-1,51-75 1,-1 25 0,-50 74-16,1 25 15</inkml:trace>
  <inkml:trace contextRef="#ctx0" brushRef="#br0" timeOffset="31668.08">3622 7690 0,'0'0'0,"0"25"16,-25-25 0,-25 50-1,26 24 1,24-24 0,99-25-1,0-50 1,0-25-1,-74 25-15,-25-49 16,-25-25 0,-49 24-1,24 26 1</inkml:trace>
  <inkml:trace contextRef="#ctx0" brushRef="#br0" timeOffset="32117.81">4044 7641 0,'-25'74'32,"25"-49"-32,-50 49 15,50-49 16,25-50-31,0-24 16,49-51 0,-24 51-1,-25 24 1,-1 25 0,-24 74-1,-49 26 16,24-51-15,75-98 0,-1-1-1,75-74 1,25 25 0,-75 99-1,-49 25 1,-25 74-1,-25 50 1,1-75-16</inkml:trace>
  <inkml:trace contextRef="#ctx0" brushRef="#br0" timeOffset="32534.65">6425 7244 0,'0'0'0,"25"0"31,-25-25-31,-25 50 31,-25 99-15,-24 74 0,24 1-1,1-50 1,24-100-16</inkml:trace>
  <inkml:trace contextRef="#ctx0" brushRef="#br0" timeOffset="33385.46">6103 7765 0,'0'0'0,"0"-25"0,0 0 16,49 0 15,1 0-31,148-24 16,25-1-1,-74 1 16,-99 49-15,-50-25 0,-124 74-1,-25 51 1,50-26 0,99-49-16,49-50 15,100 0 1,0-49-1,-50 24 1,-74 50 0,-25 50-1,0 49 1,25-49 0,49-25-1,26-75 16,24-25-15,24-197 0,-98 73-1,-25 75 1,-25 99 0,0 0-1,-50 75 1,-24 49-1,74 1 1,25-51 0,24 1-1,51-25 1,-26-1 0,-49 76 15,-50-26-16,-25-24 1,-24-50 0,24 24-1,25-24 1,1-24 0,24-1-1,24-25 1,51 1-1,-1-1 1,1 25 0,-1-49-1</inkml:trace>
  <inkml:trace contextRef="#ctx0" brushRef="#br0" timeOffset="33668.1">8013 7120 0,'0'0'0,"24"-25"32,-24 50-1,-24 24-16,24 26-15,-25 98 16,-25 1 0,25-50-1,25-74 1,50-25 0</inkml:trace>
  <inkml:trace contextRef="#ctx0" brushRef="#br0" timeOffset="33985.42">8509 7641 0,'0'0'15,"25"-25"1,24 0 0,26-49-1,24-26 1,0 26-1,-99 49-15,-25 25 16,-49 25 0,-75 49-1,0 75 1,75-25 0,49-24-1,75-51 16,49-24-15,-25-25-16,75-50 16</inkml:trace>
  <inkml:trace contextRef="#ctx0" brushRef="#br0" timeOffset="35268.22">10766 7244 0,'0'0'0,"0"-25"31,0 50-16,-49 0 1,24 123 0,25-24-1,49-24 1,100-76 0,-99-48-16,49-26 31,-74-49-16,-50 0 1,-25-1 0,-24 51-1,24 24 1</inkml:trace>
  <inkml:trace contextRef="#ctx0" brushRef="#br0" timeOffset="35717.91">11436 7070 0,'0'0'0,"0"-50"16,25 26-16,-25-1 31,0 50-31,-50 74 31,1 99-15,24 100 0,0-25-1,0-50 1,75-99 0,24-74-1,50-50 1,-74-25-16,49-74 15,-99-75 1,-99-24 0,-50 24-1,25 75 1,50 24 0,49 26 15,99-26-16,25 51-15</inkml:trace>
  <inkml:trace contextRef="#ctx0" brushRef="#br0" timeOffset="36618.54">14066 7070 0,'24'-50'32,"-24"26"-32,-24 24 15,-1 49 1,-50 100-1,-24 99 1,-25-25 0,74-148-16,26 24 15,-1-99 1,99-99 0,50-75 15,25-49-16,0-50 1,-50 75 0,-24 123-1,-51 75 1,-24 124 0,-24 149-1,24-174 1,-25 25-16,0 50 15,-25-50 1,26-49 0</inkml:trace>
  <inkml:trace contextRef="#ctx0" brushRef="#br0" timeOffset="36785.65">14041 7318 0,'0'0'0,"25"-25"16,-1 25 0,1-49-1,74-1 1,-49 25-16,74 1 16</inkml:trace>
  <inkml:trace contextRef="#ctx0" brushRef="#br0" timeOffset="37034.41">14686 7244 0,'25'25'16,"-50"-50"-16,99 99 16,-74-24-1,0-1 1,-49 1 0,-26 0-1,75-100 32,50 0-47,99-74 16,-1 25-1,-73 50 1,-50 49-16</inkml:trace>
  <inkml:trace contextRef="#ctx0" brushRef="#br0" timeOffset="37818.5">15083 7442 0,'0'0'16,"0"25"-16,99-75 47,-50 26-47,26-26 16,-75 25-16,0-24 31,-50 49-16,-74 74 1,25 25 0,49-24-1,125-51 1,74-48 0,49-26-1,25-24 1,-74-1-1,-124 1 1,-174 99 0,0 24-1,50 26 1,99-26 0,25-24 15,49-50-16,26-24 1,24-26 0,0-24-1,-75 99 17,-24 25-17,0 24 1,0-24-16,-1 25 15,1-25 1,25-1 0,24-73-1,75-50 17,25-25-17,-50 99 1,-25 25-1,-99 25 1,0 49 0,-74 100-1,-1-75 1,26-74 0,-26-1-1,50-73 1</inkml:trace>
  <inkml:trace contextRef="#ctx0" brushRef="#br0" timeOffset="38134.97">17191 7120 0,'-74'0'31,"49"0"-15,0 0-16,25 25 16,0 24-1,25-24 1,49-25 0,-24 0-1,-25-74 1,-25-1-1,-25 50-15,0 25 16,0-25 0</inkml:trace>
  <inkml:trace contextRef="#ctx0" brushRef="#br0" timeOffset="38418.76">17315 7541 0,'0'25'16,"0"-50"-16,0 75 0,-25-25 0,1 0 15,-26 24 1,25-24-16,25 0 16,25 25-1,0-50 1,74-25-1,-74 0-15,24-25 16,-49-24 0,-24-1-1,-26 75 1,50-24 0</inkml:trace>
  <inkml:trace contextRef="#ctx0" brushRef="#br0" timeOffset="45570.48">9377 14066 0,'-25'0'31,"50"0"32,0 0-48,0 0-15,-1 0 16,26 0-16,0 0 15,24 0 1,25 0 0,-49 0-16,74 0 15,50 0 1,24 0 0,1-25-1,-1 25 16,-49 0-15,-25 0 0,0-25-1,0 25 1,0-25 0,0 1-1,50-1 1,-50 25-1,49-25 1,-24 25 0,25 0-1,-1 0 1,1 0 15,149 0-15,-125 25 15,-24-25-15,24 0-1,-123-25-15,98 25 16,1 0 0,24 0-1,1 0 1,-26 0-1,1 0 1,25 0 0,-1 0 15,-124 0-31,26-25 16,73 25-16,-24 0 31,-74 0-31,98 0 15,-24 0 1,25-25 0,24 25-1,-24 0 1,-1-24 0,1 24-1,0 0 1,-75 0-16,-25 0 15,199 0 1,-198 0 0,148 0 15,-49-25-31,-1 25 31,26 0-15,-26-25-1,1 25 1,0 0 0,24 0-1,1 0 1,98 0 0,-98 0-1,-125 0 1,100 25-1,-1-25 1,100 0 0,-99 0-1,0 0 17,-26 0-17,1 25 1,-25-25-1,25 0 1,-50-25 0,1 25-1,-51 0 1,-49 25 0,50-25-1</inkml:trace>
  <inkml:trace contextRef="#ctx0" brushRef="#br0" timeOffset="48818.67">9179 9278 0,'-25'-50'16,"0"50"15,25 25 32,0 0-48,0 0-15,-25 0 16,25 24-16,-25 1 15,25 24 1,0 25 0,0 25-1,0-24 1,25-26-16,-25 50 16,0-25 15,25 1-16,0-26 1,-25 0 0,25 1-1,-25-25 1,24 24 0,-24 0-1,0 26 1,25-26-1,-25 25 1,0-49-16,0 24 16,0 26-1,0-26 1,-25 25 0,25 0 15,0-24-16,0 24 1,-24-25 0,24 1-1,0-1 1,0 26 0,-25 24-1,25-50 1,0 0-1,-25 1 1,25-1 0,0 1-1,0-26 1,-25 26 0,25-1 15,0-24-16,0-1 1,-25 26 0,25-26-1,0-24-15,0 25 16,0-25 0,0-1-1,0 26 1,0 0-1,0-26 1,0 26 0,0 0-1,0-25 1,-24 24 0,24 1 15,0-1-16,0-24 17,0 25-17,-25 24 1,0-49 0,25 25-1,0-26 1,0 26-1,-25 0 1,25-26 0,0 1-1,0 0 1,0 25 0,0-1 15,0-24-16,0 0 1,0 0 0,0 0-1,0-1 1,0 1 0,0 0-1,0 0 1,0 0-1,0-1 17,0 1-17,0 0 48,25-25 46,0 0-93,0 0-16,-1 0 15,1 0 1,0 0-16,25 0 16,-1-25-1,-24 25 1,25 0 0,-1 0 15,-24 0-16,0 0 1,24 0 0,-24 0-1,0 0-15,0 0 16,0 0 0</inkml:trace>
  <inkml:trace contextRef="#ctx0" brushRef="#br0" timeOffset="51852.32">9005 14091 0,'0'-25'125,"25"25"-109,-25-25-16,25 25 15,-25-25-15,49-24 16,-24-1 0,25 0-1,-1-49 1,1 0 0,-1 24 15,1-24-16,0 25 1,-26-25 0,26 24-1,-25 26-15,24-51 16,26-24 0,-25 50-1,-1-25 1,1 24-1,-1-24 1,-24 0 0,25-1-1,-1 1 1,26 25 15,-26-25-15,26-25-1,-26 49 1,1 1 0,0 24-1,-1-24 1,26-1 0,-26-24-1,26 0 1,-26 0-1,1 24 1,24-24 0,-24 0-1,24-50 1,-24 74 0,24-24 15,-24 25-16,-25 24 1,49-49 0,-24 49-1,-25 1 1,49-26 0,-24 26-1,24-26 1,-24 1-1,-1 24-15,1 1 16,0-1 0,49-24-1,-25 24 1,26 0 15,-1-24-15,25 24-1,-50 1 1,1 24 0,-1 0-1,25-25 1,1 1 0,24-1-1,-25 25 1,-50 1-1,51-1 1,-1 0 0,25 25-1,0 0 1,-25-25 0,25 25 15,0 0-16,0 0 1,0 0 0,25 25-1,-50-25 1,25 25 0,0 0-1,0-1 1,25 1-1,-25 25 1,0-1 0,0 1-1,25 0 1,25 24 0,0 1 15,98 24-16,-123 0 1,0 0 0,0 0-1,-25 1 1,0-26 0,0-24-1,-25 49 1,25-25-1,0 26 1,-49-51 0,74 26-1,173 123 1,-223-123 15,100 49-15,74 24-1,-75-48 1,-99-51 0,1 1-1,123 49 1,0 0 0,-49 1-1,24-26 1,-24 0-1,74 26 1,-74-26 0,-26 0-1,26 1 1,25-1 15,-26 1-15,1-1-1,-25 1 1,-1-1 0,51-24-1,-1-1 1,1 1 0,74 24-1,-100-49 1,-24 25-1,25-26 1,0-24 0,-26 0-1,-24 25 1,0 0 15,0-25-15,25 25-1,-25-25 1,0 0 0,25 0-1,-50 0 1,-24 0 0,-26 0-1,-98-50 16,-75 75-15</inkml:trace>
  <inkml:trace contextRef="#ctx0" brushRef="#br0" timeOffset="52940.2">21433 13793 0,'0'25'31,"25"-25"1,0 0-32,24 0 15,-24 0 1,25 0-16,49 25 16,0-25 15,25 24-16,0 1 1,0 0 0,25-25-1,-25 25 1,25-25 0,0 0-1,-75 0-15,75 0 16,-25 0-1,25 0 1,-25 0 0,-25 25-1,1-25 1,-26 24 0,-24-24 15,24 0-16,0 0 1,1-24 0,-25 24-1,-26 0 1,1 0 0,0 0 30,-50-25 48,-24 25-94,-1 0 16</inkml:trace>
  <inkml:trace contextRef="#ctx0" brushRef="#br0" timeOffset="54681.38">17836 11287 0,'-49'0'31,"24"0"-31,0 0 0,0 0 31,25 25 0,0 25-15,-25-25 15,25 49-15,25 25-1,-25 25 1,0 0 0,0 50-1,-25 0 1,25 24 0,-24 1-1,-1-26 1,0-24-1,0 74 1,0-74 0,25-25-1,-24 25 1,-1-50 0,25 0 15,-25-24-16,25-25 1,0-1 0,0-24-1,0 0 1,0 0 0,0-1 15,0 1-16,0 25 1,0-25 15,0-50 16</inkml:trace>
  <inkml:trace contextRef="#ctx0" brushRef="#br0" timeOffset="55051.54">17489 14537 0,'-25'25'15,"25"0"17,0 0-32,0 24 15,-25-24 1,25 49-1,-25 26 1,25-26 0,-24 0-1,24-24 1</inkml:trace>
  <inkml:trace contextRef="#ctx0" brushRef="#br0" timeOffset="55318.74">17514 14587 0,'0'0'0,"0"-50"31,-25 50-16,25-25-15,0 1 16,50 24 0,24-25-1,25-25 1,-24 25 0,-51 25-1,1 0 1</inkml:trace>
  <inkml:trace contextRef="#ctx0" brushRef="#br0" timeOffset="55502.62">17489 14711 0,'0'0'16,"0"25"-16,0-1 15,-25-24 1,0 0-1,100 0 1,24 0 0,25-24-16</inkml:trace>
  <inkml:trace contextRef="#ctx0" brushRef="#br0" timeOffset="55719.8">17985 14661 0,'0'-25'31,"0"50"-31,0 0 16,-25-25-16,25 25 16,-25 0-1,25 49 1,25-24-1,0-50-15</inkml:trace>
  <inkml:trace contextRef="#ctx0" brushRef="#br0" timeOffset="56336.28">18035 15008 0,'0'25'47,"-25"0"-47,0 0 16,25 0-16,-25 0 16,-24 24-1,24 1 1,-25-25-1,25-25 1,1 0 0,24-50-1,0 25-15,49-24 16,-24 24 15,49 0-15,-24 0-1,0 25 1,-1 50 0,1 24-1,-25 25 1,-25-24 0,25-50-1,-1-25 1,26-25-1</inkml:trace>
  <inkml:trace contextRef="#ctx0" brushRef="#br0" timeOffset="57270.6">24038 14314 0,'0'-25'47,"0"50"-31,0 0-1,0 24 1,0 75-1,-25-24 1,0-1 0,-24-50-1,49-24 1</inkml:trace>
  <inkml:trace contextRef="#ctx0" brushRef="#br0" timeOffset="57520.23">24162 14264 0,'0'0'16,"25"-25"-16,-50 1 0,25-1 31,0-25-15,25 25-1,74 1 1,25-1 0,-25 25-1</inkml:trace>
  <inkml:trace contextRef="#ctx0" brushRef="#br0" timeOffset="57690.22">24187 14388 0,'0'0'0,"-25"75"16,0-50 0,124-25 31,-24 0-47,74-25 31,-100 0-31</inkml:trace>
  <inkml:trace contextRef="#ctx0" brushRef="#br0" timeOffset="58519.94">5209 9402 0,'0'0'0,"0"-25"31,-24 25-31,-1 25 0,-50 25 16,26 49-1,49 50 1,49 24 0,51 1 15,24-25-16,-75 0 1,-49-50 0,-124 25-1,-49-50-15</inkml:trace>
  <inkml:trace contextRef="#ctx0" brushRef="#br0" timeOffset="58869.39">5681 9476 0,'-25'0'31,"0"25"-31,0 25 16,1-1-16,-1 1 16,25 124-1,49-50 1,75 0-1,0-75 1,-99-24 0</inkml:trace>
  <inkml:trace contextRef="#ctx0" brushRef="#br0" timeOffset="59054.33">6202 9576 0,'0'-25'15,"0"50"-15,0-75 16,0 75 0,-25 49-1,0 75 1,50 0 0,-25-50-1</inkml:trace>
  <inkml:trace contextRef="#ctx0" brushRef="#br0" timeOffset="59220.12">6227 9551 0,'0'-75'0,"0"150"0,0-199 0,0 49 31,24 1-15,26 24-1,-50 26-15</inkml:trace>
  <inkml:trace contextRef="#ctx0" brushRef="#br0" timeOffset="59353.73">6276 9526 0,'0'25'0,"0"-50"0,0 75 15,0-26 1,50-24-16,24-49 15,-24 24 1</inkml:trace>
  <inkml:trace contextRef="#ctx0" brushRef="#br0" timeOffset="59553.76">6673 9154 0,'25'0'0,"-50"0"0,75 0 16,-26 0-1,1 25 1,99 74 0,-99-49-1,25-1-15,-50 125 16,-75-1 0,-24-24-1</inkml:trace>
  <inkml:trace contextRef="#ctx0" brushRef="#br0" timeOffset="59673.36">6822 9973 0,'0'0'0,"-25"-25"16,0 25-1</inkml:trace>
  <inkml:trace contextRef="#ctx0" brushRef="#br0" timeOffset="60337.24">6276 9303 0,'25'0'16,"-50"0"-16,75 0 31,-75 0 0,0 0-15,-24 0 0,-1 0-16,25 0 31,25 25 0,0-1-15,0 1-1,25 0-15,-25 25 16,50 24 0,-50 25-1,0-49-15,0 49 16,0-49-1</inkml:trace>
  <inkml:trace contextRef="#ctx0" brushRef="#br0" timeOffset="61135.9">18432 11734 0,'-25'0'31,"0"25"-31,0 0 16,0-1-16,1 1 16,-26 25-1,25-1-15,-24 1 16,-51 74-1,-123 74 17,149-123-32,74-50 15</inkml:trace>
  <inkml:trace contextRef="#ctx0" brushRef="#br0" timeOffset="61419.58">19002 12032 0,'25'0'15,"-50"0"-15,50-25 0,-75 25 32,26 25-32,-76-1 15,-49 100 1,-49 25-1,0 25 1,-1 0 0,25-75-1,125-74 17</inkml:trace>
  <inkml:trace contextRef="#ctx0" brushRef="#br0" timeOffset="61702.81">19275 12205 0,'74'-25'0,"-148"50"0,198-74 0,-99 49 31,-75 0-31,1 24 16,-1 1-16,-124 74 15,-74 75 1,-25 25 0,-24-26-1,49 1 17,49-50-17,100-50 1</inkml:trace>
  <inkml:trace contextRef="#ctx0" brushRef="#br0" timeOffset="61954.06">19523 12503 0,'74'-25'0,"-148"50"0,198-75 16,-149 75-1,-24 0 1,-26 25 0,1-1-16,-149 100 31,99-50-31,-25 0 0,-248 174 31,198-149-15,175-99-1</inkml:trace>
  <inkml:trace contextRef="#ctx0" brushRef="#br0" timeOffset="62202.87">20242 12627 0,'25'0'0,"-50"0"0,50 25 15,-149 24 1,25 26 0,-25-26-16,-124 125 15,0 0 1,25-25 15,74-25-15,99-100-16</inkml:trace>
  <inkml:trace contextRef="#ctx0" brushRef="#br0" timeOffset="62420.14">20615 12974 0,'0'0'0,"99"-25"16,-124 25-1,-25 0-15,-123 75 16,-75 49 0,24 25-1,76-50 1,123-25 0</inkml:trace>
  <inkml:trace contextRef="#ctx0" brushRef="#br0" timeOffset="62636.56">21284 13024 0,'0'0'0,"25"0"15,-50 25-15,-99 24 16,-74 26-1,-50 49 1,74 0 0,50-25-1</inkml:trace>
  <inkml:trace contextRef="#ctx0" brushRef="#br0" timeOffset="62870.24">22153 13123 0,'0'0'0,"0"25"0,-50-25 16,-24 25 0,-75 49-1,-50 25 1,26 1-1,24-1 1,99-50 0,50-24-16</inkml:trace>
  <inkml:trace contextRef="#ctx0" brushRef="#br0" timeOffset="63069.9">22946 13272 0,'0'0'16,"0"25"-16,-198 49 15,99-24 1,-174 49 0,-50 25-1,150-74-15</inkml:trace>
  <inkml:trace contextRef="#ctx0" brushRef="#br0" timeOffset="66320.14">2233 17043 0,'0'0'0,"-25"-25"15,25 0 17,-50 50-17,25 24 1,-99 100 0,25-25-1,25-49 1,49-50-1,25-50 1,25-25-16,24-24 16,-24-25-16,124-100 15,-50 1 1,-24 49 15,-51 99-15,1 50-1,0 25 1,0 99 0,-25 50-1,0-1 1,0 1 0,-25-75-1,25-74-15</inkml:trace>
  <inkml:trace contextRef="#ctx0" brushRef="#br0" timeOffset="66486.23">1935 17291 0,'0'0'16,"-25"0"-16,75-25 31,-1 0-16,51 0 1,24-24-16</inkml:trace>
  <inkml:trace contextRef="#ctx0" brushRef="#br0" timeOffset="67020.63">3795 16968 0,'0'0'16,"25"-49"-1,0 49 1,-25 49 0,0 1-16,0 99 15,25-25 1,-25-50 15,25-74-31,24-49 16,26-100-1,24-25 1,-49 25 0,-50 50-1,24 99 1</inkml:trace>
  <inkml:trace contextRef="#ctx0" brushRef="#br0" timeOffset="68053.63">4589 17092 0,'0'0'0,"0"-25"0,-25-24 15,-49 49 1,-50 25 15,50 49-15,49 1-1,25-51 1,74-24 0,1-49-1,24-1 1,-25 0 0,-49 75-1,-25 99 1,25-24-1,25-51 1,-1-49 0,50-25-1,1-74 1,-26-75 15,0-49-15,-49 25-1,0 123 1,-25 51 0,0 73-1,-25 50 1,0 1-16,1 73 16,24 1-1,24-75 1,26-74-1,0-50 1,49-74 0,-25-50-1,-24 25 1,-25 74 15,-25 125 0,-25 24-15,50-74-16,0 24 16,-1-49-1,51-49 1,-26-26 0,1-24-1,-50 74 1,25 50-1,-25 50 1,25 24 0,49-50-1,25-49 1,0-74 15,-49 24-31,0-74 16,-25 25-1,-25 124 17,-25 99-17,25 50 1,49-25 0,-24-75-16</inkml:trace>
  <inkml:trace contextRef="#ctx0" brushRef="#br0" timeOffset="68853.12">8360 16720 0,'0'0'0,"-50"-49"31,26 49-31,-26 0 16,0 24-1,-24 76 1,-25-1 0,74 0-1,25-49 1,99-50 15,25-50-15,-25-49-1,-49 0 1,-50-1 0,-25 51-1,0 24 1,1 25 0,24 50-1,24-1 1,100-24-1,50-25 1,0-50 0,-25-24-1,-100-25 1,-49-1 15,-25 51-15,-49 49-1,24 49 1,25 1-16,1 99 16,24 25-1,24 49 1,-24 25 0,-24-50-1,-1-49 1,25-50-1</inkml:trace>
  <inkml:trace contextRef="#ctx0" brushRef="#br0" timeOffset="69019.85">8658 17415 0,'0'0'0,"-25"-25"0,25 0 15,-25 0 1,25-49 0,124 24-1,75-49 1</inkml:trace>
  <inkml:trace contextRef="#ctx0" brushRef="#br0" timeOffset="69519.38">10741 16770 0,'0'-25'15,"0"50"17,-24 24-32,-1 1 15,0 49 1,-25 75-1,26-25 1,-1-50 0,0-74-1</inkml:trace>
  <inkml:trace contextRef="#ctx0" brushRef="#br0" timeOffset="69720.78">10692 16671 0,'0'0'0,"0"-50"15,49 25 17,1 0-17,24 1 1,100-26-1,-99 25-15</inkml:trace>
  <inkml:trace contextRef="#ctx0" brushRef="#br0" timeOffset="69886.83">10518 17018 0,'0'0'16,"-99"49"-1,99-24-15,50-25 16,74 0 0,0-25-1</inkml:trace>
  <inkml:trace contextRef="#ctx0" brushRef="#br0" timeOffset="70387.1">13966 16646 0,'0'0'15,"25"-25"-15,-50 0 16,-24-24 0,-1 49-1,0 0 1,1 74 0,24 50-1,0-50-15,25 75 16,0 25-1,-25 0 1,-49-50 0,-25-25-1</inkml:trace>
  <inkml:trace contextRef="#ctx0" brushRef="#br0" timeOffset="71020.42">13272 17365 0,'0'0'0,"0"-49"0,0 24 16,0 0-1,25 0 1,24 25-16,75-49 16,50-1-1,-1 0 1,1 25-1,-50 25 1,-74-24 0,-50-26-1,-25 25 17,-49 50-17,-1 25 1,50 24-1,50 50 1,50-99 0,-1 0-1,-24-25 1,-26-75 0,26-24-1,49 0 1,25 49-1,25 25 1,-74 75 0,-75 24-1,0 26 17,-50-51-17,75-73 16,49-101-15,50 1 0,-25 25-1,-49 50-15</inkml:trace>
  <inkml:trace contextRef="#ctx0" brushRef="#br0" timeOffset="71536.98">15976 16943 0,'0'0'15,"0"-99"1,24 74-16,-24 1 15,-24-26 1,-26 50 0,-49 50-1,-50 49 1,75 25 0,74-75-1,99-49 1,25-74-1,0 0 1,-99 49 0,24 0-1,-49 124 17,50 0-17,24-24 1,26-50-1,24-75 1,-50-24 0,-24-50-1,-1-100 1,-49 175-16</inkml:trace>
  <inkml:trace contextRef="#ctx0" brushRef="#br0" timeOffset="72070.42">18159 16968 0,'0'0'0,"49"-49"15,-24 24-15,99 25 16,-25 0 15,-49 25-31,-25 74 16,-75 50-1,1-75 1,24-74 0,50-49-1,74-76 1,74-73 0,-49 49-1,-24 75 1</inkml:trace>
  <inkml:trace contextRef="#ctx0" brushRef="#br0" timeOffset="72237.23">19052 16968 0,'0'0'0,"25"50"31,-25-25-31,0-1 15,0 26 1,0-25 0</inkml:trace>
  <inkml:trace contextRef="#ctx0" brushRef="#br0" timeOffset="72770.14">19523 16695 0,'0'0'15,"-50"25"-15,1-25 16,-1 25 0,1 25-1,73-1 1,76-49 0,-26 0-1,-49 75 1,0 73-1,-1 26 1,-24 49 0,-24-24-1,-26-1 1,-24-74 15,-1-99-15,50-50-1,1-24-15,24-100 16,24-99 0,51 49-1,-1 26 1</inkml:trace>
  <inkml:trace contextRef="#ctx0" brushRef="#br0" timeOffset="73370.12">19994 16621 0,'0'0'0,"25"0"16,-25 25 0,-25 24-1,1 100 1,-26 0-1,25-50 1,25-74 0,25-25-1,49-74 1,1-50 0,24 0-1,-25 74 1,-24 50-1,-25 74 1,25 50 0,-26-49-16,51 49 15,24-74 17,0-26-17,0-73 1,-24-75-1,-26-75 1,1-24 0,-25 99-1,-25 149 17,0 24-17,-25 1-15,25 124 16,-25-1-1,0 1 1,-49-25 0</inkml:trace>
  <inkml:trace contextRef="#ctx0" brushRef="#br0" timeOffset="73554.78">20763 16795 0,'0'0'16,"0"-50"0,0 25-1,75-24 1,49 24 0,0 0-1</inkml:trace>
  <inkml:trace contextRef="#ctx0" brushRef="#br0" timeOffset="74537.5">23517 16323 0,'0'0'0,"0"-25"16,0 50-1,0 25 1,25 24-1,-50 125 1,25-26 0,25-73-16,-25-51 15,0 26-15,49-26 16,-49-24 0</inkml:trace>
  <inkml:trace contextRef="#ctx0" brushRef="#br0" timeOffset="75137.5">23393 17043 0,'0'-25'0,"0"50"0,-25-50 16,50 0-1,124 0 1,49-24 15,1-51-15,-75 51-1,-99-1-15,-25 1 16,-75 24 0,-49 50-1,0 49 1,74 25 0,50 0-1,75-49 1,74-50-1,24-25 1,-49-49 0,-74-1-1,-50 26 17,25 49-32,-50 74 31,50 25-16,49-24 1,50-26 0,0-49-1,-49-49 1,-50-26 0,-25 26-1,24 49 1,-24 25-1,0 24 1,0-24-16,0 74 16,0-49-1</inkml:trace>
  <inkml:trace contextRef="#ctx0" brushRef="#br0" timeOffset="75471.09">25129 16373 0,'0'0'0,"25"25"15,-25-1-15,0 26 16,0 25-16,25 73 31,0-48-31,0-1 16,-1-25-16,1 1 15,0 49-15</inkml:trace>
  <inkml:trace contextRef="#ctx0" brushRef="#br0" timeOffset="76087.91">26965 16522 0,'0'0'0,"0"-25"31,-25 0-15,-24 25-16,-26 0 15,-74 75 1,50 24 0,99 0-1,50-49 1,49-50-1,50-25 1,-50-50 0,-24 26-1,-51 49 1,51 0 0,-26 99-1,-49 25 1,-24-50-1,-26-24 1,25-50 0,25-99-1,50-50 1,74-25 0,49 25-1,-24 100 1,-124 49-1</inkml:trace>
  <inkml:trace contextRef="#ctx0" brushRef="#br0" timeOffset="76737.34">27610 16844 0,'0'0'0,"25"0"15,74-25 1,0-24-1,-24-26 1,-26 1 0,-49 49-1,-49 50 1,-26 49 0,1 26-1,74-51-15,50 1 16,123-50-1,51-25 1,-51-74 0,-24 0-1,-124 24 17,-100 50-17,-24 50 1,25 50-1,49-1 1,50-49 0,99 0-1,-25-75 1,-25 0 0,-49 26 15,-50 98-16,1 25 1,24-24 0,74-51-1,50-24 1,25-74 15,-25-25-15,-50-25-1,-24 74-15,-25-49 16,-25 74 0</inkml:trace>
  <inkml:trace contextRef="#ctx0" brushRef="#br0" timeOffset="78104.53">30389 16522 0,'24'-25'31,"-24"0"-31,-24 25 47,-1 0-32,-25 50 1,25-25 0,-24 49-1,24 0 1,25 1-1,74-50 1,75-1 0,-25-48-1,-49-26 17,-51-24-17,-24 24 1,-24 0-1,-1 26-15,-74-1 16,24 25 0,26-25-1,24 25 1,25 25 0,124 0-1,74-1 1,25 1-1,1-25 1,-51-49 0,-73-26-1,-76-74 17,-24 100-17,-49 49 1,-1 49-1,1 26 1,-1 74 0,25-1-1,25 26 1,-25 0 0,50-25-1,-25-50 1,0-74-1,0-1-15</inkml:trace>
  <inkml:trace contextRef="#ctx0" brushRef="#br0" timeOffset="78270.81">31182 17142 0,'-49'-50'31,"49"25"-31,0 1 16,74-1 0,75-25-1,-75 50-15</inkml:trace>
  <inkml:trace contextRef="#ctx0" brushRef="#br0" timeOffset="81220.7">32745 16671 0,'0'0'0,"25"-25"15,-25 0 1,0 0 0,0 50 31,-74 25-32,-26 74 1,-73 0-1,49-50 1,0-24 0,49-26-1,26-48 1,24-51 0,74-24-1,26 0 1,-1 49-1,-24 50 1,-25 25-16,-1 74 16,51 50 15,-1 0-15,26-25-1,-26-50 1,-24-24-1,-1-50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6:33.6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3771 2630 0,'0'0'0,"24"0"63,-24-25 249,25 25-281,-25 25 469,0-1-500,0 26 16,0 0-16,-25-1 16,25 26-1,-24-1-15,-1 25 16,25 1 15,-25-51-15,25-24-1,0 0 1</inkml:trace>
  <inkml:trace contextRef="#ctx0" brushRef="#br0" timeOffset="201.29">3771 2382 0,'0'-50'16,"0"100"-16,0-125 0,-25 50 15,0 25 1,25-25-16</inkml:trace>
  <inkml:trace contextRef="#ctx0" brushRef="#br0" timeOffset="534.29">3870 2481 0,'25'74'16,"-25"-24"-1,24-1-15,1 51 16,-25 24 15,25-50-31,-25-49 32,0 0-17,25-25 1,25-75-1,-1-74 1,-24 50-16,0 25 16,0-50-1,-1 74-15</inkml:trace>
  <inkml:trace contextRef="#ctx0" brushRef="#br0" timeOffset="750.1">4416 2456 0,'0'0'0,"24"-25"0,1 25 47,-25 25-31,25 49-1,0 75 1,-50-50-16,-25 125 15,-24-125 1,0 0-16</inkml:trace>
  <inkml:trace contextRef="#ctx0" brushRef="#br0" timeOffset="950.27">3324 2704 0,'0'0'0,"0"-74"16,-25 24-16,25 0 31,0 150 1,-24-26-32,-1 50 15,0 0-15,25 0 0</inkml:trace>
  <inkml:trace contextRef="#ctx0" brushRef="#br0" timeOffset="1484.26">6847 2257 0,'0'-24'15,"0"48"-15,0-98 0,0 49 0,0 0 16,-25 1 0,-25 48-16,-49 26 15,-50 99 17,50 25-17,99 24 1,74-74-1,26-99-15</inkml:trace>
  <inkml:trace contextRef="#ctx0" brushRef="#br0" timeOffset="2083.73">7244 2679 0,'0'0'16,"0"-25"-16,-25-49 15,-25 74-15,-24 0 16,-1 99-1,51-24 1,73-1 0,50-49-1,-24-50 1,-26-25 15,-24-49-15,25-99-1,24 123 1,-24 75 0,0 0-1,-50 25-15,0 74 16,-25 25 0,0-49-1,25-50 1,25-50-1,99-99 1,-25 25 15,-49 74-31,-26 25 16,-24 25 0,-24-1-1,-1 76 1,50-51-1,74-98 1,25-51 0,-25 1-1,-74 74 1,-25 75 0,-25 49-1,0-49-15</inkml:trace>
  <inkml:trace contextRef="#ctx0" brushRef="#br0" timeOffset="2318.71">8608 2406 0,'50'-49'0,"-100"98"0,124-123 15,-74 49-15,25 25 16,-50 25-1,-24 99 1,-50 74 0,-1 75-1,51-25 1,-1-74 0,50-124-1</inkml:trace>
  <inkml:trace contextRef="#ctx0" brushRef="#br0" timeOffset="2550.4">8509 2481 0,'0'0'0,"25"-99"16,-1 24-16,1 25 16,25-24-1,49 49 1,-25 25-1,-24 99 1,-50 100 0,-74 24-1,24-74 1,25-124 0</inkml:trace>
  <inkml:trace contextRef="#ctx0" brushRef="#br0" timeOffset="3250.56">9079 2282 0,'0'0'0,"-24"50"47,-26 0-47,50-26 15,0 1-15,0 0 16,50 0-1,49-75 1,25-74 0,-75 0-1,-24 50 1,-74 148 15,49 50-15,0 25-1,24-50 1,26-74 0,0-25-1,-1 0-15,26 0 16,74-174 0,-100 75-1,1-50-15,24-124 16,-24 100-1,-50 123 1,-25 125 0,-74 98-1,49 75 1,50-49 0,50-75-1,49-75 1,-49-49-16,49-49 31,-25-50-15,-49 49-16,0 0 15,-50 100 17,0 0-32,-24 123 15,73-24 1,100-50-1,50-74 1,-25-50 0</inkml:trace>
  <inkml:trace contextRef="#ctx0" brushRef="#br0" timeOffset="3401.26">9972 2009 0,'-74'0'15,"148"0"-15,-198 0 0,100 0 16,48 0 0,76 0-1,24 0-15</inkml:trace>
  <inkml:trace contextRef="#ctx0" brushRef="#br0" timeOffset="3785.89">12800 1910 0,'0'0'0,"25"-25"16,0 25-16,-25 50 15,-25 0 1,-49 123 0,24-74-1,-24 1-15,24-1 0</inkml:trace>
  <inkml:trace contextRef="#ctx0" brushRef="#br0" timeOffset="3970.14">12875 1761 0,'0'-49'16,"0"24"-16,74-25 31,125-24-16</inkml:trace>
  <inkml:trace contextRef="#ctx0" brushRef="#br0" timeOffset="4117.84">12726 2208 0,'0'0'16,"-50"25"-16,26-25 15,73 0-15,50 0 16</inkml:trace>
  <inkml:trace contextRef="#ctx0" brushRef="#br0" timeOffset="4570.07">14562 1935 0,'0'0'15,"24"25"-15,1-25 16,0 25-16,-25-1 0,0 100 31,-25-24-15,25-76-1,50-73 1,-25 24 0,0-49-1,49-100 1,0 0 0,-49 125-16,0 24 15</inkml:trace>
  <inkml:trace contextRef="#ctx0" brushRef="#br0" timeOffset="5550.22">15207 2133 0,'0'0'0,"24"-74"16,-48 49-1,-1 0 1,-50 50-1,1 50 1,49-1 0,75-24-1,49-75 1,-25-50 0,1 1-1,-50 49 1,0 25 15,-25 25-15,0 0-16,0 24 15,49 26-15,50-50 32,-49-75-17,24-24 1,-49-1-1,25-24-15,24-124 16,-49 49 0,0 149-1,-50 50 1,-49 149 0,-1 74-1,50-75 1,25-98-16,75-1 15,-1-74 1,50-25 0,25-74-1,25-99 1,-149 148 15,-75 125 0,25 49-15,25-50 0,50-49-1,24-25 1,50-50 0,-49-49-1,-51 49 1,1 50-1,-25 25-15,-25 50 16,25 24 0,50-50 15,24-24-15,51-74-1,-26-51 1,0-48-1,-74 73 1,-25 174 15,0-24-31,-75 74 16</inkml:trace>
  <inkml:trace contextRef="#ctx0" brushRef="#br0" timeOffset="5866.96">13743 2257 0,'0'0'16,"25"0"15,-25 25-15,-25 0-16,25 0 0,25 0 15,0 0 1</inkml:trace>
  <inkml:trace contextRef="#ctx0" brushRef="#br0" timeOffset="6518.93">19201 1588 0,'24'0'0,"-48"0"0,73-25 16,-49 50 46,-25-25-46,1 24-16,24 26 16,-25-25-16,25 99 15,0 0 17,0-25-17,-50 0 1,-24-24-1,-50-26 1,74-49-16,0 25 16,1-50-16</inkml:trace>
  <inkml:trace contextRef="#ctx0" brushRef="#br0" timeOffset="6686.05">18903 1960 0,'25'-25'0,"-50"50"0,99-50 16,-49 0-16,0 0 15,25 1-15,49-26 16,-25 25 0</inkml:trace>
  <inkml:trace contextRef="#ctx0" brushRef="#br0" timeOffset="6968.15">19994 1836 0,'0'25'0,"0"-50"0,0 74 15,0 1-15,0 0 16,-24-1-16,-1 26 15,0-75 17,50-25-1,-25 0-31,25-25 16,123-98-1,-98 98 1,49 0-16</inkml:trace>
  <inkml:trace contextRef="#ctx0" brushRef="#br0" timeOffset="7466.9">20416 1811 0,'-25'25'16,"50"-50"-16,-99 99 16,49-49-1,25 0 1,74-25-1,1-50 1,-1 50 0,1-49-1,-1-1 1,-49 50-16,0 50 31,-25 24-15,-25-24-1,50-25 17,49-100-17,25 1 1,-49 49-16,-1 0 16,1 25-1,-25 50 1,-50 74 15,25-99-15,0-1-16,99-73 15,1-26 1,-26 51 15,-24-1-15,-26 25-16</inkml:trace>
  <inkml:trace contextRef="#ctx0" brushRef="#br0" timeOffset="7818.31">23294 1216 0,'0'0'0,"25"-50"16,-25 25 0,-25 50-1,0 25-15,-25 49 16,26 50 15,24-25-15,24 0-1,-24-75 1,-24-24 0,-125 0-1,25-50 1,74-24 0,50-1-1</inkml:trace>
  <inkml:trace contextRef="#ctx0" brushRef="#br0" timeOffset="8417.28">23691 1439 0,'0'0'0,"24"0"0,1 0 32,-74 25-17,-1-1-15,-24 26 16,74 24-1,49-74 17,50-49-17,-49 24 1,-25 25 0,-25 25 15,25 0-31,-25-1 15,24 1 1,1 0-16,50-50 47,-1 0-31,-49 25-1,0-24 1,0 48-1,24 1 1,26 0 0,24-50-1,-25-24 1,-24-1-16,-1 0 16,51-74-1,-75 124 1,-50 174 15,-25 74-15,-49 0-1,24-74 1</inkml:trace>
  <inkml:trace contextRef="#ctx0" brushRef="#br0" timeOffset="9051.18">24683 1761 0,'0'0'0,"74"-124"16,-49 99-16,-25 1 16,50-1-1,-25 25 1,24-25-1,75 0 1,25-74 0,25-50-1,-50-24 17,-50 98-17,-74 50 1,-49 50-1,-1 0-15,-49 74 16,49-24 0,50 24-16,-25 74 15,50-49 1,50-49 0,-1-50-1,0-75 1,-24-49-1,-50 24 1,25 75 15,-50 25-31,0 25 16,25-1 0,75 26-1,-26-75 1,1 25-16,74-75 15,-25 0 1,-74 26 0,-25 48-1,0 51 1,0-25-16</inkml:trace>
  <inkml:trace contextRef="#ctx0" brushRef="#br0" timeOffset="9667.2">27709 1662 0,'0'0'0,"75"-25"0,-26-74 31,-73 49-31,-51 1 16,-123 49-1,-1 99 1,26 50 15,148 0-15,74-25-1,100-75 1,-74-49-16,-1 0 16,100-148-1,-75-76 1,0-73 0,-49 98-1,-25 100 1,-100 223 15,-24 99-15,124 0-1,24-123 1</inkml:trace>
  <inkml:trace contextRef="#ctx0" brushRef="#br0" timeOffset="10367.61">28106 1861 0,'100'-25'16,"-200"50"-16,224-75 15,-124-24-15,25 24 16,-25 0-16,0 25 16,-74 50-1,-1 75 1,50-1 0,75-74-1,0-25 1,24-25-1,1-50 1,-26 26 0,-24 98 15,-25 1-15,50 124-1,24-75 1,25-74-1,25-50 1,-25-74 0,26-125-1,23-98 1,-24 74 0,-99 149-1,-25 123 1,-124 125-1,-124 223 17,223-173-17,25-100-15,100-49 32,48-100-17,1-74 1,-74 25-1,-51 99 1,-48 74 0,-26 50-1,50 75 1,74-125 0,50-74-1,-74 0 1,-25-25-16,0-24 15,0-26-15</inkml:trace>
  <inkml:trace contextRef="#ctx0" brushRef="#br0" timeOffset="10488.92">29173 1389 0,'0'0'0,"-25"-25"0,50 1 31,74 24-31,0 24 16,25-24-16</inkml:trace>
  <inkml:trace contextRef="#ctx0" brushRef="#br0" timeOffset="10651.11">30488 1910 0,'-25'25'0,"50"-50"0,-75 50 16,25 0-16,1 0 16,24-1-16,-25 1 15</inkml:trace>
  <inkml:trace contextRef="#ctx0" brushRef="#br0" timeOffset="10771.2">30314 2506 0,'-50'24'16,"100"-48"-16,-124 48 0,49-24 16,0 0-16,-25 25 15</inkml:trace>
  <inkml:trace contextRef="#ctx0" brushRef="#br0" timeOffset="16701.43">7343 4713 0,'25'-24'32,"-25"-1"-1,-25 25 0,0 0-31,-25 0 16,1 0-16,-1 25 15,-24-1 1,-25 26 0,49 24-1,50-24 1,25 0-16,74-1 16,25 26-1,-25-1 1,-74 1-1,-25-1 1,-50 0 0,-49-49-1,0 0 17,49-25-17,26-25-15</inkml:trace>
  <inkml:trace contextRef="#ctx0" brushRef="#br0" timeOffset="16952.25">7566 5259 0,'25'0'31,"-25"25"1,0 0-17,-25 24-15,25-24 16,-25 25 0,-24 49-1,49-25 1</inkml:trace>
  <inkml:trace contextRef="#ctx0" brushRef="#br0" timeOffset="17317.13">7839 4366 0,'0'0'0,"25"-50"31,-25 75-15,49 50-1,-73 24 1,-1-25-1,25-49 1,49 0 0,51-75-1,-1 1 1,-50 24 0</inkml:trace>
  <inkml:trace contextRef="#ctx0" brushRef="#br0" timeOffset="20501.34">9352 5110 0,'0'-24'62,"25"24"-46,0 0 0,24 0-16,1 0 15,24-25 1,75 0-1,-25 25 1,-99 0 0</inkml:trace>
  <inkml:trace contextRef="#ctx0" brushRef="#br0" timeOffset="20718.28">9303 5334 0,'0'0'0,"-25"24"16,0-24-16,25 25 31,25-25-31,74-25 32,50 1-17,0 24 1,-100-25-16</inkml:trace>
  <inkml:trace contextRef="#ctx0" brushRef="#br0" timeOffset="24151.62">11783 4168 0,'0'-25'31,"25"25"-31,-50 0 47,0 0-47,-49 25 16,-25-1-16,0 1 15,-50 25 1,50-25 0,74-1-1,25 1 16,25-25-15,-1 25-16,76-25 16,-1 25-1,0 25 17,-49-26-17,-50 1-15,0 74 16,-75 25-1,-74 50 1,1-50 0,48 0-1,51-74 1,49-25 0,49-1-1,75-48 1,75-1-1,-50 0 1,-50 0 0,-74 25-16</inkml:trace>
  <inkml:trace contextRef="#ctx0" brushRef="#br0" timeOffset="24568.69">12379 4168 0,'0'0'16,"24"-25"-1,-24 0 1,-24 75 0,-26-26-1,0 51 1,-74 99-1,50-1 1,49 26 0,50-51-1,49-48 1,1-75-16,49 24 16,0-49-1</inkml:trace>
  <inkml:trace contextRef="#ctx0" brushRef="#br0" timeOffset="25118.34">13297 4267 0,'0'0'0,"24"0"0,-24-25 16,0 0 15,-24 25-31,24 50 16,-75 49-1,-24 25 1,0 25 0,-1 0-1,26-25 1,49-75-1</inkml:trace>
  <inkml:trace contextRef="#ctx0" brushRef="#br0" timeOffset="25517.9">12999 4441 0,'0'0'0,"-25"-75"31,25 50-15,0 50 15,0 25-15,0-1-16,74 100 15,1 0 1,-1-25 0,1-25 15,-26-24-15,-24-26-1,-25-24 48</inkml:trace>
  <inkml:trace contextRef="#ctx0" brushRef="#br0" timeOffset="26117.87">13817 4961 0,'25'0'16,"-25"-24"-16,0 48 31,0 1-15,0 75 0,0-1-1,-25 0 1,1-25-1</inkml:trace>
  <inkml:trace contextRef="#ctx0" brushRef="#br0" timeOffset="26885.35">14165 4937 0,'0'0'0,"-25"0"16,25 49-1,-25 1 1,0 24 0,1 26-1,-1-51 1,25 1-1,74-50 1,25-25 0</inkml:trace>
  <inkml:trace contextRef="#ctx0" brushRef="#br0" timeOffset="27035.54">14289 4887 0,'0'0'0,"-50"-50"32,25 1-32,-24-26 15,49 51-15</inkml:trace>
  <inkml:trace contextRef="#ctx0" brushRef="#br0" timeOffset="27269.74">14735 4565 0,'0'-25'0,"0"0"47,50 25-32,0 0-15,24 0 16,25-25-16,-24 25 16,-1 0-16</inkml:trace>
  <inkml:trace contextRef="#ctx0" brushRef="#br0" timeOffset="27535.97">16273 4242 0,'0'0'16,"25"-50"0,-25 26-1,-25 24 1,1 24-1,-26 76 1,-24 49 0,-51-1-1,26-24 1,50-49-16</inkml:trace>
  <inkml:trace contextRef="#ctx0" brushRef="#br0" timeOffset="27768.4">15802 4465 0,'0'0'0,"-25"-74"16,25 49 0,0 0-1,0 0 1,0 75-1,25-25 1,25 25-16,24 49 16,25 25-1</inkml:trace>
  <inkml:trace contextRef="#ctx0" brushRef="#br0" timeOffset="27953.08">16596 4862 0,'0'0'0,"0"25"31,0 0-31,0 0 16,0 74 0,49 25-1,-24-99-15</inkml:trace>
  <inkml:trace contextRef="#ctx0" brushRef="#br0" timeOffset="28219.45">15876 4093 0,'-24'-25'16,"48"50"-16,-73-74 0,49-1 15,-25 50-15,25-25 16,50 0 0,98 25-1,51 0 1,-125 0-16</inkml:trace>
  <inkml:trace contextRef="#ctx0" brushRef="#br0" timeOffset="28469.26">16993 4019 0,'25'0'47,"-25"25"-47,24 24 16,1 26-16,25 98 31,-25 26-15,-1 24-1,-24-74 1,-24-100-16</inkml:trace>
  <inkml:trace contextRef="#ctx0" brushRef="#br0" timeOffset="28768.82">17315 3820 0,'0'0'0,"75"-74"16,-51 74-1,-24 25 1,0 74 0,-24 99-1,24-148 1,24-25-16,101 0 15,48-1 1,-49-73 0,-74 49-16</inkml:trace>
  <inkml:trace contextRef="#ctx0" brushRef="#br0" timeOffset="29454.15">11461 6177 0,'0'0'0,"-25"0"15,25-25-15,25 50 47,0-25-31,74 25-16,25-25 15,74-25-15,26 25 16,817-25 0,-147-24-1,23-1 1,-48-49 15,-51 24-15,-198 51-1,-198-1 1,-199 25 0,-198 0-1,-50 0-15</inkml:trace>
  <inkml:trace contextRef="#ctx0" brushRef="#br0" timeOffset="30085.89">12726 7194 0,'0'0'0,"0"-25"31,-25 25 1,25 25-32,0 25 15,0-1-15,-25 75 16,1-49-1,24-26 1,0-24 15,0-50-15,0-74 0,49-50-1,1 25 1,-1 75-1,1 24 1,0 50 0,-26 24-1,1 75 1,0 0 0,-25 0-1,0-24 1</inkml:trace>
  <inkml:trace contextRef="#ctx0" brushRef="#br0" timeOffset="30251.75">13346 7839 0,'0'0'0,"50"99"15,-25-74 1,-25 25-1,-25 49 1,25-49 0</inkml:trace>
  <inkml:trace contextRef="#ctx0" brushRef="#br0" timeOffset="30468.9">13942 7541 0,'0'0'15,"0"-24"-15,24-1 16,26-25 0,99 50-1,24-25 1,-49 25-16</inkml:trace>
  <inkml:trace contextRef="#ctx0" brushRef="#br0" timeOffset="30669.45">15281 6996 0,'0'0'0,"0"24"31,0 26-15,0 25-16,-25 73 31,25 26-15,-25-100-16</inkml:trace>
  <inkml:trace contextRef="#ctx0" brushRef="#br0" timeOffset="32002.43">7169 11486 0,'0'0'0,"25"-124"32,-25 99-17,-25 25-15,0 0 16,-74 50 0,-25 98-1,50 1 1,49 0-1,75-50 1,74-24 0,-50-26 15,-24-49-15,-75 50-1,-74 0 1,-100-1-1,25 1 1,75-50 0</inkml:trace>
  <inkml:trace contextRef="#ctx0" brushRef="#br0" timeOffset="32272">7517 12230 0,'0'0'16,"49"25"-1,-74 0 1,-24 49 0,-26 25-1,75 1 1,-25-76-1,100-24 1,24-49 0,-74-1-16,0 0 15</inkml:trace>
  <inkml:trace contextRef="#ctx0" brushRef="#br0" timeOffset="32537.14">7541 11039 0,'0'0'0,"25"-49"0,0 24 16,0 25-16,0 0 15,-25 25 1,0 99-1,-25-75-15,0 75 16,25-99 0,124 0-1,-50-75 1</inkml:trace>
  <inkml:trace contextRef="#ctx0" brushRef="#br0" timeOffset="32737.26">8484 11585 0,'0'0'16,"0"25"0,25-25-1,24 0-15,1-25 16,24 25-1,75-25-15</inkml:trace>
  <inkml:trace contextRef="#ctx0" brushRef="#br0" timeOffset="32886.05">8385 12032 0,'-50'24'0,"100"-48"0,-50 24 31,99-50-15,25 25-16</inkml:trace>
  <inkml:trace contextRef="#ctx0" brushRef="#br0" timeOffset="33668.9">11163 10692 0,'0'0'0,"50"-25"0,-25 0 16,-25-24-16,24 24 16,-24 0-1,-49 75 16,-1-1-31,-173 100 16,24 0 0,125-75 15,99-24-15,99-50-1,74-25 1,-123 0-16,49 25 15,-99 75 1,-50-25 0,-174 148-1,26-49 1,49-50 0,74-25-1,25-49 1,75 0 15,99-50-31,74-24 31,25-26-15,-149 26-16</inkml:trace>
  <inkml:trace contextRef="#ctx0" brushRef="#br0" timeOffset="33952.28">12279 10618 0,'0'0'16,"25"0"-16,-25-25 0,0 0 31,-25 75-16,-24 24-15,24 0 16,0 1-16,-49 272 31,74-173-15,49-50 0,51-75-1,73-49 1</inkml:trace>
  <inkml:trace contextRef="#ctx0" brushRef="#br0" timeOffset="34225.3">13272 10692 0,'0'0'0,"25"-25"0,-50-24 16,25 24-16,0 0 15,-25 25 1,-25 50 0,-49 98 15,25 51-15,-26-25-1,26-26 1,24-98-1,26-50-15</inkml:trace>
  <inkml:trace contextRef="#ctx0" brushRef="#br0" timeOffset="34469.83">12800 10890 0,'0'0'0,"50"-49"0,-50-1 15,0 25 1,0 75 15,0-25-15,25 24-16,24 75 31,1 1-15,24-51-1,1 0 1,-50-49-16</inkml:trace>
  <inkml:trace contextRef="#ctx0" brushRef="#br0" timeOffset="34702.19">13396 11337 0,'0'-25'16,"25"50"15,-50 0-31,25 24 16,0 26 15,0-1-15,0-49-1</inkml:trace>
  <inkml:trace contextRef="#ctx0" brushRef="#br0" timeOffset="35436.26">13371 11387 0,'0'0'15,"0"-25"-15,0 0 32,25 25 46,0 25-63,-1 0 1,-24-1 0,-24 26-16,24-25 15,-25 24-15,-25 26 16,25-26-1,1-49 17,48 0-32,51 0 31,24-49-15,-25 24-16</inkml:trace>
  <inkml:trace contextRef="#ctx0" brushRef="#br0" timeOffset="35669.11">13669 11411 0,'0'0'0,"24"-24"16,-48 48 15,24 1-15,-25 0-16,25 49 15,0 1 1,25-50 0,24-1 15,-24-24-31</inkml:trace>
  <inkml:trace contextRef="#ctx0" brushRef="#br0" timeOffset="35819.17">13817 11114 0,'0'0'0,"-24"-25"16,24 0 0,-25 25-16</inkml:trace>
  <inkml:trace contextRef="#ctx0" brushRef="#br0" timeOffset="36036.42">14289 10990 0,'49'-25'15,"1"0"1,0 25-16,-1 0 16,100-25-1,0 0 1</inkml:trace>
  <inkml:trace contextRef="#ctx0" brushRef="#br0" timeOffset="36368.91">15926 10494 0,'0'0'0,"0"-25"16,25 25-16,-50 25 47,-25-1-32,-24 100 1,-50 50 0,25 0-1,49-100-15,-24 50 16,49-74-1</inkml:trace>
  <inkml:trace contextRef="#ctx0" brushRef="#br0" timeOffset="36636.14">15480 10717 0,'0'0'0,"0"-75"0,24 51 15,-24-26 1,0 25 0,25 50 15,-25 25-31,50 74 16,-1 24-1,1-24 1,0-24-1,-26-26 1,1-24 0</inkml:trace>
  <inkml:trace contextRef="#ctx0" brushRef="#br0" timeOffset="36919.35">16050 11163 0,'0'0'15,"0"25"17,0 25-17,0-25-15,-25 24 16,0 26-1,25-51 1,50 1 0,49-50 15,-24-49-31</inkml:trace>
  <inkml:trace contextRef="#ctx0" brushRef="#br0" timeOffset="37186.32">15380 10444 0,'0'0'15,"0"-50"1,0 25-16,0 1 0,50-1 31,49 25-15,25-25 0,25 25-1</inkml:trace>
  <inkml:trace contextRef="#ctx0" brushRef="#br0" timeOffset="37486.26">16497 10295 0,'0'0'0,"0"-25"0,24 25 16,26 50-1,24 49 1,26 50 0,-26 49 15,-49 1-15,0 24-1,-75-24 1,1-100-1,-51-74-15</inkml:trace>
  <inkml:trace contextRef="#ctx0" brushRef="#br0" timeOffset="37785.75">16918 9997 0,'0'0'0,"50"25"31,-50 0-31,-25 25 16,0 74-1,25-75-15,50 50 16,99-74 0,-25 0-1,-50-50 1</inkml:trace>
  <inkml:trace contextRef="#ctx0" brushRef="#br0" timeOffset="38336.5">11312 12751 0,'-25'0'15,"50"0"17,0 0-32,24 0 15,51 0 1,197-25 0,150 0-1,223 1 1,123-26-1,125-49 1,50-1 0,-1 76-1,-123 48 1,-150 26 0,-297-25-1,-298-25-15,-49 25 16</inkml:trace>
  <inkml:trace contextRef="#ctx0" brushRef="#br0" timeOffset="39086.69">12031 13619 0,'0'0'0,"0"-49"31,0 98 1,0 1-32,0 24 15,0 75 1,-24-25 0,-26-49-1,50-51 1,-25-24-1,75-74 1,-1-75 0,51-49 15,-51 98-31,26-48 16,-1 98-1,-49 50 1,24 99-1,-24 50 1,-25 25 0,0-25-1,-25-50 1,25-25 0,-24-49-1,48-25 1</inkml:trace>
  <inkml:trace contextRef="#ctx0" brushRef="#br0" timeOffset="39306.26">12924 14165 0,'0'0'0,"0"50"31,-24-26-31,24 26 15,-50 0 1,0-1 0,75-24-1,99-50 1,75-74 0</inkml:trace>
  <inkml:trace contextRef="#ctx0" brushRef="#br0" timeOffset="39522.15">13644 13917 0,'25'-25'31,"24"25"-31,-24 0 15,49 0-15,1-25 16,123 1 0,1-26-1</inkml:trace>
  <inkml:trace contextRef="#ctx0" brushRef="#br0" timeOffset="39821.19">15008 13396 0,'0'0'0,"25"-25"46,-25 50-46,0 0 0,25 24 16,-25 75 0,0 25-1,-50 0 1,1-50 0,24-49-1,0-25-15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7:22.2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5582 2679 0,'24'-25'0,"-48"50"0,73-50 15,-24 1-15,-25-1 47,-25 25-31,-24 25-16,-125 49 15,75-24 1,-25-1-16,24-24 16,-48 49-1,98-49 1,149 0 15,75-25-15,-1 0 15,-48 25-15,-76 25-1,-24 24 1,-75 0 0,-74 75-1,-74-25 1,-50 75-1,198-150 1,1-24-16,24 50 16,0-26-1,75-24 1,98-25 0,76-25-1,-1 0 16,-99 25-31,-99-24 16</inkml:trace>
  <inkml:trace contextRef="#ctx0" brushRef="#br0" timeOffset="600.07">6847 2679 0,'0'0'0,"25"0"0,-25-25 16,0 1 15,-50 73-15,25-24-16,-99 124 31,74-75-31,-24 50 0,-75 124 31,75 25-15,24 0-1,75-74 1,49-51 0,1-48-1,24-76 1,0-24-1</inkml:trace>
  <inkml:trace contextRef="#ctx0" brushRef="#br0" timeOffset="998.77">7740 3027 0,'0'-25'15,"0"50"-15,0-75 0,-25 75 47,0 24-47,-24 1 16,24 24-1,-25 1-15,-49 74 16,24-1 0,1 1-1,0-49 1,49-26 15</inkml:trace>
  <inkml:trace contextRef="#ctx0" brushRef="#br0" timeOffset="1266.21">7293 3250 0,'25'-50'15,"-50"100"-15,50-125 0,-25 51 16,0-1-16,0 50 31,0-1-31,25 1 16,0 99 0,49 25-1,-24 0 1,-25-75-1,-1-24-15,1 49 32,-25-74-32</inkml:trace>
  <inkml:trace contextRef="#ctx0" brushRef="#br0" timeOffset="1467.78">7814 3746 0,'0'50'47,"0"-26"-31,-25 26-16,50 49 16,-25-24-1,0-26 1,-25 50-16</inkml:trace>
  <inkml:trace contextRef="#ctx0" brushRef="#br0" timeOffset="1717.06">8087 3920 0,'0'0'0,"0"-25"31,-25 50-31,25-1 16,-25 26-16,25 49 15,0 0 1,25-49 0,25-25 15,24-50-31</inkml:trace>
  <inkml:trace contextRef="#ctx0" brushRef="#br0" timeOffset="1882.82">8261 3622 0,'0'0'15,"-25"-50"-15,25 25 16,-25 25-16,0-24 15</inkml:trace>
  <inkml:trace contextRef="#ctx0" brushRef="#br0" timeOffset="2100.94">8608 3423 0,'25'0'31,"0"0"-15,24 0-16,26-24 15,123 24 1,1-25-1</inkml:trace>
  <inkml:trace contextRef="#ctx0" brushRef="#br0" timeOffset="2432.88">10493 3101 0,'0'0'15,"0"-25"1,0 0-16,0 1 47,-24 98-31,-26 50-1,-49 0 1,-1 50-1,-48-1 1,48-24 0,1-74-1,74-1 1</inkml:trace>
  <inkml:trace contextRef="#ctx0" brushRef="#br0" timeOffset="2700.76">10047 3324 0,'0'0'16,"-25"-49"-16,25 24 16,0-25-1,0 25 1,0 50 15,25 25-31,0-1 16,24 75-1,-24-49-15,0 98 16,0-48 0,-1-26-1</inkml:trace>
  <inkml:trace contextRef="#ctx0" brushRef="#br0" timeOffset="2966.48">10865 3796 0,'0'0'15,"0"-25"-15,0 0 16,-24 50-1,24 24 1,-25 51 0,0 24-1,25 24 1,0-48 0,0-76-1,0 1 1</inkml:trace>
  <inkml:trace contextRef="#ctx0" brushRef="#br0" timeOffset="3316.01">10047 2729 0,'-25'0'31,"25"-25"-16,50 25 1,24-25 0,0 25-16,150-25 15,-26 25 1,-74 0 0,-99 0-16</inkml:trace>
  <inkml:trace contextRef="#ctx0" brushRef="#br0" timeOffset="3600.21">11535 2902 0,'0'0'15,"50"75"16,-25-25-31,-1-1 0,51 125 32,-50 24-17,-50 25 1,-50-49 0,-24-25-1,0-50 1,25-74-1</inkml:trace>
  <inkml:trace contextRef="#ctx0" brushRef="#br0" timeOffset="3916.82">12031 2456 0,'0'0'15,"25"0"-15,0 0 16,25 25 0,-50 24-16,0 51 15,0-26 1,-25 0-1,50-24 1,74-50 0,50-25-1,-100 0 1</inkml:trace>
  <inkml:trace contextRef="#ctx0" brushRef="#br0" timeOffset="4182.95">12825 3448 0,'0'0'15,"75"25"17,-26-25-32,1 0 0,24 0 15,50-25 1,-49 0-16</inkml:trace>
  <inkml:trace contextRef="#ctx0" brushRef="#br0" timeOffset="4349.03">12900 3597 0,'0'0'0,"-75"25"0,50 0 16,1 24 0,24-24-1,99-25 1,74-25-1</inkml:trace>
  <inkml:trace contextRef="#ctx0" brushRef="#br0" timeOffset="5215.71">14959 2704 0,'24'0'15,"-48"0"-15,73-25 0,1 0 16,-25 1 15,-75 48-15,-24 1-16,-125 99 15,1 0 1,74-24 0,24-51-1,100-24 1,100 0 15,-1-25-31,0 0 16,100 0-1,-75 49 1,-149-24 0,-124 74-1,-74 1 1,74-26-1,50 25 1,74-49 0,50-1-1,99 1 1,124-50 0,25-25-1,-149 25 1</inkml:trace>
  <inkml:trace contextRef="#ctx0" brushRef="#br0" timeOffset="5616.12">16373 2902 0,'0'0'15,"24"-24"-15,-24-1 0,25 25 31,-25-25-15,-25 50 0,1 0-1,-100 99 1,0 25 0,-25-1-1,49-24 1,51-49-1,49-50 1</inkml:trace>
  <inkml:trace contextRef="#ctx0" brushRef="#br0" timeOffset="5902.1">16025 2927 0,'0'0'0,"0"-74"32,0 49-17,0 50 17,0 24-17,50 100 1,24 25-1,1 0 1,-26-100-16,1 75 16,0-50-1</inkml:trace>
  <inkml:trace contextRef="#ctx0" brushRef="#br0" timeOffset="6516.55">16596 3547 0,'0'-24'47,"0"48"-16,0 1-15,-25 25 0,25-25-16,0 24 15,-25 51 1,0-51-16,25 50 15,0-74 17</inkml:trace>
  <inkml:trace contextRef="#ctx0" brushRef="#br0" timeOffset="6783.14">16869 3721 0,'0'0'0,"25"0"16,-25-25-1,0 50 1,-25 50 0,-25 49-1,50-25 1,25-25-1,25-24 1,-1-50 15,1 0-31</inkml:trace>
  <inkml:trace contextRef="#ctx0" brushRef="#br0" timeOffset="6933.03">17142 3597 0,'0'0'16,"0"-25"-16,0-24 16,-25 49-1,25-25 17</inkml:trace>
  <inkml:trace contextRef="#ctx0" brushRef="#br0" timeOffset="7299.42">17018 2431 0,'0'0'0,"24"0"0,26 25 31,-50 25-31,25-1 16,-25 26-1,0-1 1,0-24-1,74-50 1,50 0 15,-49 0-31,49-50 16,-50 25-16</inkml:trace>
  <inkml:trace contextRef="#ctx0" brushRef="#br0" timeOffset="8266.01">18779 3523 0,'49'0'63,"26"0"-47,24 0-16,0 0 15,25 0-15,-24-25 16,-1 25-1,-50 25 1,1-25 0</inkml:trace>
  <inkml:trace contextRef="#ctx0" brushRef="#br0" timeOffset="8866.51">21185 2481 0,'0'0'0,"50"-25"31,-75 25-15,-25 0 0,-49 25-1,-99 24 1,-1-24-1,100 0 1,74 0 0,75-25-1,24 0-15,75 0 16,-25 25 0,-50 24-1,-49 26 1,-74 49-1,-100 25 17,0-25-17,75-25 1,74-50 0,74-24-1,75 0 1,24-25-1,-98-25-15,-1 25 0</inkml:trace>
  <inkml:trace contextRef="#ctx0" brushRef="#br0" timeOffset="9149.37">22202 2729 0,'0'0'0,"25"-50"16,-25 25 31,-25 50-47,0 25 15,-49 74 1,-50 25-1,0 0 1,25-25 0,24-50-1</inkml:trace>
  <inkml:trace contextRef="#ctx0" brushRef="#br0" timeOffset="9399.91">21656 2977 0,'0'0'0,"0"-50"15,0 25 1,0 1 15,25 73-31,0-24 16,25 74-1,24 25 1,25-49 0,-24-26-1</inkml:trace>
  <inkml:trace contextRef="#ctx0" brushRef="#br0" timeOffset="9633.37">22450 3349 0,'0'0'0,"-25"25"63,25 0-63,-24 24 15,24-24-15,0 25 16,0 24-1,0 0 1,24-49 0</inkml:trace>
  <inkml:trace contextRef="#ctx0" brushRef="#br0" timeOffset="9866.7">22698 3448 0,'0'0'0,"0"-25"16,-24 50-1,24 0 1,-25 0 0,0 49-1,50-24 1,0-25-1,-1-25-15</inkml:trace>
  <inkml:trace contextRef="#ctx0" brushRef="#br0" timeOffset="9998.46">22798 3175 0,'0'0'0,"-50"-49"15</inkml:trace>
  <inkml:trace contextRef="#ctx0" brushRef="#br0" timeOffset="10382.9">23393 2431 0,'0'0'0,"25"-49"0,-25-1 31,25 75-15,-1 24-1,51 100 1,24 74 0,-25 1-1,-24 24 1,-50-25-1,-149-25 1,-99-49 0</inkml:trace>
  <inkml:trace contextRef="#ctx0" brushRef="#br0" timeOffset="10851.04">20367 2754 0,'-50'-25'16,"25"50"0,25 24-1,-25 26 1,25 123 0,0 50-1,75-25 1,98-24-1,-73-149-15</inkml:trace>
  <inkml:trace contextRef="#ctx0" brushRef="#br0" timeOffset="11300.35">23839 1935 0,'0'0'0,"0"25"16,-24 0-1,-1 24 1,0-24-16,25 49 15,25-24 17,99 0-17,0-26 1,0-48 0</inkml:trace>
  <inkml:trace contextRef="#ctx0" brushRef="#br0" timeOffset="11866.09">20788 4540 0,'0'0'0,"-25"0"31,25 25 32,25-25-48,25 24-15,24-24 16,25 0-16,26 0 15,73-24-15,273-1 16,100-50 15,-1-24-15,-98 0 0,-150 24-1,-123 51 1,-75-1-1,-99 25-15</inkml:trace>
  <inkml:trace contextRef="#ctx0" brushRef="#br0" timeOffset="12652.2">21855 5110 0,'0'0'0,"0"25"62,0 0-62,-25 25 16,25 24-16,0 0 16,-25 50-1,1 0 1,-1-24-1,25-75 1,0-1-16,-25-48 31,50-26-15,24-124 0,-24 100-16,74-100 31,1 50-16,-26 50 1,0 49 0,1 25-1,-26 50 1,-24 49 0,0 50-1,-25-25 1,0-75-16,0 1 15,25-1 1,-25-24 0,49-25-1</inkml:trace>
  <inkml:trace contextRef="#ctx0" brushRef="#br0" timeOffset="12949.54">22822 5383 0,'25'0'31,"-25"-25"-15,0 75 0,-25-25-1,25 49 1,0-24-16,-24 49 15,24-24 1,-25 24 0,0-50-1,0 1 1,25-25 0</inkml:trace>
  <inkml:trace contextRef="#ctx0" brushRef="#br0" timeOffset="13834.91">12751 8633 0,'25'0'47,"-25"-25"-31,24 25 15,1 0-31,25-25 16,24 25-1,125-24 1,-1-26 0,-123 50-16,-26 0 15,-49-25 1</inkml:trace>
  <inkml:trace contextRef="#ctx0" brushRef="#br0" timeOffset="14016.92">12900 8906 0,'0'0'0,"-25"49"0,25 1 16,25 0-1,49-50 1,199-50 15,-199 50-15,1 0-16</inkml:trace>
  <inkml:trace contextRef="#ctx0" brushRef="#br0" timeOffset="14835.54">14983 8335 0,'0'0'0,"25"-49"0,-25 24 16,0 0-1,0 50 1,-74 99-1,49-25 1,0 0-16,25 1 16,174 73-1,-25-173 1,-25-74 0,-25-50-1,-74-25 1,0 75 15,-25 148 0,-25 25-31,0 124 16,0-123 0,0 123-1,25-149 1</inkml:trace>
  <inkml:trace contextRef="#ctx0" brushRef="#br0" timeOffset="15236.95">16149 8435 0,'0'0'0,"100"-125"15,-100 51 1,-75 49-1,-74 50 17,0 99-17,50 0 1,124-25 0,0-99-16,99 0 15,25-74 1,-50 0-1,-49-1 1,-26 75 0,-48 149 15,-1-50-31,-50 199 31,26-199-31,24 25 16,50-74 15</inkml:trace>
  <inkml:trace contextRef="#ctx0" brushRef="#br0" timeOffset="15599.72">16943 8310 0,'25'-49'16,"-50"98"-16,75-148 0,-50 74 15,-25 25 1,0 0-16,-49 100 16,24-26-1,1 25-15,-1 25 16,25 199 15,75-174-31,49-75 16,0-49 15,-24-75-15,-51-74-1,-24 25 1,-74 25 0,-25 74-1,49 24 1,25 1-16</inkml:trace>
  <inkml:trace contextRef="#ctx0" brushRef="#br0" timeOffset="15933.14">17663 8757 0,'0'0'15,"74"-74"1,-49 24-16,-100 50 15,-49 74 17,25 50-17,99 25 1,75-25 0,73-49-1,1-50 1,-50-50-1,-74-25-15,0-74 16,-25-50 0,-50 50-1,1 100 1,24-1 0</inkml:trace>
  <inkml:trace contextRef="#ctx0" brushRef="#br0" timeOffset="16249.83">18953 8881 0,'0'0'0,"24"-25"31,1 25-31,74-25 16,75-24-1,24 24 1,-24 25 0,-99-25-1,-51 25 16,-48 0-15,-1 0-16</inkml:trace>
  <inkml:trace contextRef="#ctx0" brushRef="#br0" timeOffset="17083.37">21706 7988 0,'0'0'16,"25"-74"-1,0 74 1,24-25-16,75 0 16,50 25-1,-75 50 1,-49 49 0,-125 74-1,-49 1 1,-24-25-1,73-50 17,50-74-17,75-25 1,124-25 0,-75 0-16,149-49 15,-149 24-15</inkml:trace>
  <inkml:trace contextRef="#ctx0" brushRef="#br0" timeOffset="17416.25">22698 8013 0,'0'0'0,"0"-25"16,-24 0-16,24 0 15,74 25 17,-24 0-32,49 50 15,-50 49 1,-49 25 0,-74 0-1,0-24 1,49-51-1,0-49 1,99 0 0,75-49-1,50-51 1</inkml:trace>
  <inkml:trace contextRef="#ctx0" brushRef="#br0" timeOffset="17700.16">23443 8162 0,'0'-50'0,"0"100"0,24-125 15,-24 50 17,-24 50-17,-1 0 1,0 0 0,0 74-1,25-25 1,75-49-1,49 0 1,-25-50 0,-74-49-1,-25 24-15,-75-24 16,-24 24 0,-50 50-1</inkml:trace>
  <inkml:trace contextRef="#ctx0" brushRef="#br0" timeOffset="18084.11">21483 9303 0,'0'0'0,"-25"0"32,0 0-17,75 0 1,-1-25 0,1 25-16,173 0 15,149 0 1,125-25-1,73 0 17,-99 1-17,-222-1 1,-175 0 0,-49 25-16,-50-25 31</inkml:trace>
  <inkml:trace contextRef="#ctx0" brushRef="#br0" timeOffset="18666.54">22599 9973 0,'0'0'16,"0"-75"-1,0 50 1,0 1 0,0 48-1,-25 26 1,1 124-1,-1-1 1,-25-24 0,50-99-16,0-1 15</inkml:trace>
  <inkml:trace contextRef="#ctx0" brushRef="#br0" timeOffset="18933.66">23070 10171 0,'0'0'16,"25"-74"0,-50 49-1,-49 50 1,24 49 0,26 25-1,98 25 1,25-124-1,1-25 1,-51-24 0,-49-50-1,-49-50 1,-51 25 0</inkml:trace>
  <inkml:trace contextRef="#ctx0" brushRef="#br0" timeOffset="19403.73">24162 7442 0,'0'0'0,"0"-49"16,25 98 15,-25 1-15,25 148 0,24 50-1,-49 50 1,0 0-1,-49-125-15,-26-24 16,-148 99 0,-248-24-1</inkml:trace>
  <inkml:trace contextRef="#ctx0" brushRef="#br0" timeOffset="19851.93">21061 7864 0,'0'0'0,"0"-25"16,25 25-1,-25-25 1,-25 75 0,0 99-1,-24 74 1,24 75 0,50-25-1,148-50 1,1-173-16,24-1 0</inkml:trace>
  <inkml:trace contextRef="#ctx0" brushRef="#br0" timeOffset="20334.18">25129 6921 0,'50'0'15,"-100"0"-15,100-25 16,-25 25 15,-25 25-15,-25 0-16,25 0 0,-25 24 15,-24 51 17,73-75-17,76-25 1,73 0 0,-24-25-1,-124 25-15</inkml:trace>
  <inkml:trace contextRef="#ctx0" brushRef="#br0" timeOffset="20633.13">25526 8831 0,'0'0'0,"25"-24"32,-25-1-32,25 25 15,0 0-15,0 0 16,99-25-1,49 25 1,-24 0 0</inkml:trace>
  <inkml:trace contextRef="#ctx0" brushRef="#br0" timeOffset="20804.91">25626 9055 0,'0'0'0,"-50"25"0,25 24 16,0-49 0,50 25-1,50-25 1,222 0 0</inkml:trace>
  <inkml:trace contextRef="#ctx0" brushRef="#br0" timeOffset="21384.18">27387 8286 0,'0'0'0,"0"-25"16,0 0 0,0 75 15,-25-1-15,25 100-1,-50 50 1,26-1-1,48-24 1,-24-125-16</inkml:trace>
  <inkml:trace contextRef="#ctx0" brushRef="#br0" timeOffset="21650.74">27883 8608 0,'0'0'0,"50"-25"0,-1-24 16,-24 49 0,25 0-1,-50 74 1,0 50 0,-75 75-1,-24-50 1,49-75-16,26-49 15,73 0 1,100-50 0,124-25-1</inkml:trace>
  <inkml:trace contextRef="#ctx0" brushRef="#br0" timeOffset="21983.78">29074 8757 0,'25'-25'16,"-50"50"-16,50-75 0,-25 26 15,0-1 1,-100 50 0,51-1-1,-1 26-15,-24 99 16,74 25-1,99-75 1,50-50 0,0-49-1,-75-74 1,-49-50 15,-100-50-15,-98 75-16,-26 49 15</inkml:trace>
  <inkml:trace contextRef="#ctx0" brushRef="#br0" timeOffset="23267.18">5408 12776 0,'0'0'15,"25"0"17,-75 25-32,-24 24 15,-26 1-15,-172 74 16,48-25-1,125-49 17,124-50-17,49 0 1,1 0-16,123 0 16,-49 25-1,-75-1 1,-49 26-1,-50 49 1,-74 50 0,-74 49-1,-26-24 1,100-50 0,74-25-1,50-74 1,149-25 15,198-99-15,-124 25-1</inkml:trace>
  <inkml:trace contextRef="#ctx0" brushRef="#br0" timeOffset="23600.16">6499 13073 0,'0'0'0,"25"-24"16,-25-1-16,0 0 16,-49 75 15,-1-1-31,-124 150 15,-24 49 17,74 0-17,99-50 1,50-74 0,74-49-1,75-75 1,24 0-1</inkml:trace>
  <inkml:trace contextRef="#ctx0" brushRef="#br0" timeOffset="23934">7293 13098 0,'0'0'0,"25"-49"16,-50 98 15,0 1-16,-74 124 1,-25 49 0,-49 0-1,48-24 1,26-100 0</inkml:trace>
  <inkml:trace contextRef="#ctx0" brushRef="#br0" timeOffset="24167.17">6847 13371 0,'0'0'16,"0"-25"-16,0 1 0,0-1 16,0 74 15,25 1-31,-1 0 15,26 123 1,-25-24 0,0 0-1,-25-50 1</inkml:trace>
  <inkml:trace contextRef="#ctx0" brushRef="#br0" timeOffset="24468.74">7120 13991 0,'0'0'16,"24"0"-16,1 0 31,-25 25-31,0 0 15,-25 74 1,1-49-16,-51 24 16,75-49-1,0 0 1,25-25 0,49-25 15,-24 25-31</inkml:trace>
  <inkml:trace contextRef="#ctx0" brushRef="#br0" timeOffset="24717.93">7566 14140 0,'0'0'0,"0"25"31,-25 0-16,1 0 1,-1 24-16,25-24 16,0 25-16,-25-1 15,25 1 1,25-25 0,24-50 15,-24 25-31</inkml:trace>
  <inkml:trace contextRef="#ctx0" brushRef="#br0" timeOffset="24866.75">7789 13991 0,'-49'-24'15,"24"24"1</inkml:trace>
  <inkml:trace contextRef="#ctx0" brushRef="#br0" timeOffset="25100.3">8385 13718 0,'25'0'15,"24"0"1,1-24 0,123 24-1,1-50 1,0 0-1</inkml:trace>
  <inkml:trace contextRef="#ctx0" brushRef="#br0" timeOffset="25651.99">9799 13073 0,'25'-24'0,"-50"48"0,50-73 15,-25 24-15,0 0 16,24 25 0,-48 75-1,-76 74 1,-24 74-1,-25 0 1,100-124-16,-50 25 16,99-99-1</inkml:trace>
  <inkml:trace contextRef="#ctx0" brushRef="#br0" timeOffset="25884.48">9427 13272 0,'0'0'0,"24"-74"0,-24 24 16,25 25-1,0 0 1,-25 0 0,25 100-1,24 74 1,-49-50-16,25 75 15,0 24 1,0-123 0</inkml:trace>
  <inkml:trace contextRef="#ctx0" brushRef="#br0" timeOffset="26701.6">10096 13867 0,'0'0'15,"0"-24"1,25 24 0,0 0 77,0 0-77,0 0 0,-1 0-1,1 0 32,-25 24-31,25-24 187,-25 25-187,0 0-16,0 0 15,-25 0-15,0 49 16,-24-24-1,24-26-15,-25 26 16,75-50 15,74-25-15,26-24 0,-101-1-1</inkml:trace>
  <inkml:trace contextRef="#ctx0" brushRef="#br0" timeOffset="27051.94">9377 12677 0,'0'0'0,"-25"-50"15,25 25 16,25 25-31,49 0 32,1-25-32,123 1 15,-24 24 1,-100 24-16</inkml:trace>
  <inkml:trace contextRef="#ctx0" brushRef="#br0" timeOffset="27367.22">11188 12801 0,'25'0'0,"0"24"47,-1 26-47,26 24 16,0 26-16,-1-1 15,26 174 1,-51 24 0,-73-24-1,-75-74 1,0-75-1,0-99 1</inkml:trace>
  <inkml:trace contextRef="#ctx0" brushRef="#br0" timeOffset="27651.81">11560 12528 0,'0'0'16,"50"-50"-1,-26 50 1,1 25 0,-25 74-1,-25 25 1,1-49-1,73-51 1,75-24 0,-49-24-16,98-26 15</inkml:trace>
  <inkml:trace contextRef="#ctx0" brushRef="#br0" timeOffset="27884.31">12478 13495 0,'0'0'0,"0"25"16,25-25-1,0 25 1,99-50-1,49 0 1,-74 0-16</inkml:trace>
  <inkml:trace contextRef="#ctx0" brushRef="#br0" timeOffset="28051.57">12528 13867 0,'0'0'16,"-25"25"-16,0 25 16,0-25-1,100-25 1,24 0-16</inkml:trace>
  <inkml:trace contextRef="#ctx0" brushRef="#br0" timeOffset="28851.63">14859 12577 0,'0'0'0,"25"-24"16,0-1-16,-25 25 31,-50 49-15,-49 1-16,-174 49 15,124-49 1,-49 49-1,173-74-15,25 0 16,124-1 0,124-24-1,-49 50 1,-50 0 0,-125 24-1,-98 50 16,-100 25-15,-24 0 0,24 24-1,149-123 1,75-50 0,0 0-16,173 0 15,99-50 1,-148 26-16</inkml:trace>
  <inkml:trace contextRef="#ctx0" brushRef="#br0" timeOffset="39417.98">16373 12776 0,'0'0'0,"24"-50"0,-24 25 32,0 1-32,-24 24 31,-1 24-15,-124 76-1,-25 98 1,-24 25-1,24 1 1,50-76 0,99-48-1,1-100 1</inkml:trace>
  <inkml:trace contextRef="#ctx0" brushRef="#br0" timeOffset="39668.6">15876 12850 0,'0'0'0,"0"-25"0,25 1 32,-25-1-17,0 50-15,0 49 16,50 75-1,24 25 1,1-1 0,-1-24 15,-24-50-31</inkml:trace>
  <inkml:trace contextRef="#ctx0" brushRef="#br0" timeOffset="41718.6">16521 13644 0,'0'0'0,"0"-25"63,25 25-48,0 25 1,0 0-16,-25 0 15,0 24-15,-50 51 16,-49 24 0,25-75-1,74-24 1,74-50 0,75-49-1,-75 49 1</inkml:trace>
  <inkml:trace contextRef="#ctx0" brushRef="#br0" timeOffset="41951.93">17018 13669 0,'-25'25'62,"25"24"-62,-25-24 16,25 25-16,-25-25 15,25 24-15,25-24 16,0-25 0,0 0-16,24-25 15</inkml:trace>
  <inkml:trace contextRef="#ctx0" brushRef="#br0" timeOffset="42107.84">17166 13495 0,'0'0'0,"0"25"15</inkml:trace>
  <inkml:trace contextRef="#ctx0" brushRef="#br0" timeOffset="42469.93">17067 12404 0,'50'-25'0,"-100"50"0,125-75 16,-51 25-16,1 25 15,0 25 1,-50 49-1,-49 51 1,49-51-16,0-24 31,50-26-31,49-48 16,75-51 15,0 1-15,-99 24-16</inkml:trace>
  <inkml:trace contextRef="#ctx0" brushRef="#br0" timeOffset="43119.83">19449 13297 0,'0'0'0,"-50"0"31,25 0-15,25-25 15,50 25-31,-1-25 16,125 0 0,25 1-1,-1-1 1,-74 25-1,-99 0 1</inkml:trace>
  <inkml:trace contextRef="#ctx0" brushRef="#br0" timeOffset="44102.26">22301 12156 0,'-24'0'63,"-26"0"-63,-24 24 16,-1 1-16,-24 0 15,-99 49 1,98-24-1,75 0 1,100-1 0,74 1-1,24 24 1,-98-24 0,-50 74-1,-75 0 1,-124 25 15,26-25-15,98-74-16,0 24 15,25-24 1,125-50 0,49 0-1,24-25 1,1 0-1</inkml:trace>
  <inkml:trace contextRef="#ctx0" brushRef="#br0" timeOffset="44669.14">23294 12428 0,'0'0'0,"0"-24"16,0-1 46,0 74-62,-25 1 16,0 0-16,-74 123 15,-25 1 1,0-25 0,49-50-1,75-24 1</inkml:trace>
  <inkml:trace contextRef="#ctx0" brushRef="#br0" timeOffset="44918.36">22946 12627 0,'0'0'0,"50"-99"32,-50 74-32,0 50 31,25 24-31,-25 1 15,25 99 1,24 0 0,-49-50-1,50-50 1</inkml:trace>
  <inkml:trace contextRef="#ctx0" brushRef="#br0" timeOffset="45184.98">23616 13073 0,'25'-24'32,"-75"48"-1,50 1-31,-24 25 15,-1-25-15,25 0 16,-25-1 0,50 1-1,74-74 1,0-1 0</inkml:trace>
  <inkml:trace contextRef="#ctx0" brushRef="#br0" timeOffset="45351.75">23839 13098 0,'0'0'0,"-24"0"0,24 25 16,-25 25 0,25-1-1,0 1 1,49-25-1</inkml:trace>
  <inkml:trace contextRef="#ctx0" brushRef="#br0" timeOffset="45492.08">23964 12677 0,'0'0'0,"-50"0"16</inkml:trace>
  <inkml:trace contextRef="#ctx0" brushRef="#br0" timeOffset="45868.58">21508 13768 0,'0'0'0,"-100"0"31,100 25-31,25-25 15,50 0 1,198 25 0,148-25-1,150-25 1,24 25 0,-322-25-16,74 0 15,-198 25 1,-124 0-1,-75 0 1</inkml:trace>
  <inkml:trace contextRef="#ctx0" brushRef="#br0" timeOffset="46352.09">22723 14289 0,'0'0'0,"0"25"31,0 0-15,0-1-16,0 1 15,-25 50 1,-24 24-1,24-25 1,25-24 0,-25-50-1,25 0 1,50-50 0,24-98 15,-24 73-31,74-74 15,-50 100 1,-49 24 0,25 25-1,-26 49 1,26 51 0,-75 24-1,0 0 1,1-50-1</inkml:trace>
  <inkml:trace contextRef="#ctx0" brushRef="#br0" timeOffset="46603.75">23294 14661 0,'0'0'15,"25"0"-15,-25-25 16,24 25-1,-24 25 1,0 0 0,-24 25-1,24-26-15,-25 1 16,25 0 0,124-25-1,49-74 1,-148 49-1</inkml:trace>
  <inkml:trace contextRef="#ctx0" brushRef="#br0" timeOffset="47003.68">24460 12205 0,'0'0'0,"0"-25"16,0 1-16,24 48 31,26 26-15,49 124 0,-49-75-16,0 25 15,-26 0 1,-73 223-1,-125-123 1,-74-51 0</inkml:trace>
  <inkml:trace contextRef="#ctx0" brushRef="#br0" timeOffset="47435.96">21309 12503 0,'25'-25'0,"-50"50"0,75-75 15,-25 50 1,-25 50-1,0 49 1,-50 298 0,25-124-1,124-50 1,1-148 0</inkml:trace>
  <inkml:trace contextRef="#ctx0" brushRef="#br0" timeOffset="47835.53">25005 11585 0,'25'0'15,"-50"0"-15,50 25 0,0 0 16,-25-1-16,0 76 31,-25-51-31,-24 26 16,49-50-1,124 24 1,99-49 0,25-49-1,-149 24-15</inkml:trace>
  <inkml:trace contextRef="#ctx0" brushRef="#br0" timeOffset="48785.39">12949 16447 0,'0'0'0,"-25"-25"31,-24 25-31,74-24 31,24 24-31,50-25 31,25 0-15,-24 0 0,-51 25-1</inkml:trace>
  <inkml:trace contextRef="#ctx0" brushRef="#br0" timeOffset="48935.8">12924 16646 0,'0'0'0,"-24"49"15,73-49 32,26 0-47,73-24 16,-73-1 0</inkml:trace>
  <inkml:trace contextRef="#ctx0" brushRef="#br0" timeOffset="49452.19">15008 15902 0,'0'0'0,"0"-25"0,0 0 15,0 0 1,0 75 15,-25-1-31,1 125 16,-26 0-1,0-1 1,26-73 0,24-76-1</inkml:trace>
  <inkml:trace contextRef="#ctx0" brushRef="#br0" timeOffset="49703.67">15504 15951 0,'0'0'0,"-24"-25"31,-1 75-15,0 0-16,0 74 15,75 0 1,49-50 0,-49 0-1,-50-49 1,-50 0 0,-99-25-1</inkml:trace>
  <inkml:trace contextRef="#ctx0" brushRef="#br0" timeOffset="49852.88">15356 16026 0,'49'-50'16,"-98"100"-16,148-174 0,-25 49 16,1 1-1,24 49 1,0 0-1</inkml:trace>
  <inkml:trace contextRef="#ctx0" brushRef="#br0" timeOffset="50136.59">16149 16100 0,'0'50'0,"0"-100"0,-49 149 15,24-49-15,-25-1 16,25 51 0,25-26-1,75-49 1,-1-25 0,1-25-1,-50-49 1,-25-1-1,-50 26-15,50-1 16,-50 0 0</inkml:trace>
  <inkml:trace contextRef="#ctx0" brushRef="#br0" timeOffset="50352.37">16670 16001 0,'0'0'0,"25"0"0,0 0 16,-25 25-1,-25 74 1,0 50 0,0 24-1,-24 1 1,49-124-16</inkml:trace>
  <inkml:trace contextRef="#ctx0" brushRef="#br0" timeOffset="50736.66">17142 16075 0,'0'0'0,"0"-25"16,0 50-1,0 0 1,-25 49 0,25 26-1,49-1 1,51-74 0,24-25-1,-75-25-15,51-74 16,-1 24-1,-74 50 1,-1 50 0,1 74-1,-25 50 1,-25 0 15,1-25-15,-1-49-1,50-51-15</inkml:trace>
  <inkml:trace contextRef="#ctx0" brushRef="#br0" timeOffset="50985.79">18382 16497 0,'25'-25'0,"0"0"15,24 25 1,75-25 0,124 25-1,25 25 1,-74 0 15,-125-25-31,-24 0 16</inkml:trace>
  <inkml:trace contextRef="#ctx0" brushRef="#br0" timeOffset="51653.79">21508 15281 0,'0'0'0,"24"-24"0,-24 24 31,-24 49-15,-26 1-16,-24 123 31,74-49-16,99-49 1,0-50 0,25-100-1,-49 1 1,-26-25 0,-24 49-1,-25 124 1,-74 75-1,-26 75 1,1-51 0,74-98-1</inkml:trace>
  <inkml:trace contextRef="#ctx0" brushRef="#br0" timeOffset="51902.93">22153 15653 0,'0'-24'16,"24"-1"-1,1 50 1,-50 74 0,-49 25-1,24-25 1,50-49-1,100-50 1,24-50 0,0 1-1</inkml:trace>
  <inkml:trace contextRef="#ctx0" brushRef="#br0" timeOffset="52186.02">22773 15827 0,'0'0'0,"0"25"32,-25 0-17,0 49 1,25 1 0,25-26-1,25-24 1,24-50-1,-24-24 1,-50-75 0,0-1-1,-25 26 1,25 74 0</inkml:trace>
  <inkml:trace contextRef="#ctx0" brushRef="#br0" timeOffset="52452.29">23145 15629 0,'0'0'0,"74"-25"32,-49 25-17,25 0-15,-25 49 16,49 75-1,-24 75 1,-26-1 0,-48-98-16,-100 73 15,-100-24 1,-98-50 0,173-74-1</inkml:trace>
  <inkml:trace contextRef="#ctx0" brushRef="#br0" timeOffset="52768.87">21111 15703 0,'0'0'0,"25"-50"16,-25 75 15,-25 25-31,-25 124 16,25 49-1,0 0 16,50-49-15,0-50 0,149-99-16</inkml:trace>
  <inkml:trace contextRef="#ctx0" brushRef="#br0" timeOffset="53152.37">23790 15480 0,'0'0'0,"49"-25"31,-24 25-31,0 0 16,-25 25-1,0 24 1,0 1 0,0 0-1,50-26 1,49-24-1,75-24 1,-26-26 0,-98 25-16</inkml:trace>
  <inkml:trace contextRef="#ctx0" brushRef="#br0" timeOffset="53736.09">20838 17192 0,'0'0'0,"25"0"32,49-25-17,25 25-15,298-25 16,223 0-1,149 25 1,-49-25 0,-150 25-1,-222 0 1,-199 0 0,-125 0-1,-24-25 16,-24 25-31</inkml:trace>
  <inkml:trace contextRef="#ctx0" brushRef="#br0" timeOffset="54853.04">21681 17737 0,'0'0'15,"0"25"32,0 25-31,0-1-16,-25 26 16,1-1-16,-1 1 15,-74 73 1,74-98-16</inkml:trace>
  <inkml:trace contextRef="#ctx0" brushRef="#br0" timeOffset="55135.54">22500 17762 0,'0'0'0,"50"-25"31,-75 50-15,-25 99-1,-24 0 1,49-49 0,0-51-1,124-48 1,25-26-1,50-49 1,-50 49-16</inkml:trace>
  <inkml:trace contextRef="#ctx0" brushRef="#br0" timeOffset="55785.77">26593 16497 0,'-25'0'16,"25"-25"15,25 25-15,25-25-1,49 25 1,25-25 0,0 1-1,-74 24-15</inkml:trace>
  <inkml:trace contextRef="#ctx0" brushRef="#br0" timeOffset="55936.12">26742 16770 0,'0'0'0,"-25"49"16,50-24 15,74-50-15,50-24 0</inkml:trace>
  <inkml:trace contextRef="#ctx0" brushRef="#br0" timeOffset="56369.14">28131 16224 0,'0'0'16,"-25"-124"-1,50 99-15,-25 0 16,75 1 0,24-1-1,-25 74 1,-74 26 0,-25-26-16,1 51 31,-1-26-16,74-49 1,75 0 0,-49-1-1,-50 26 1,-50 25 0,-74-1-1,-1 0 1,-48-24-1,48-25 1</inkml:trace>
  <inkml:trace contextRef="#ctx0" brushRef="#br0" timeOffset="56603.51">28826 16199 0,'0'0'15,"24"-25"-15,1 1 16,0-1 0,0 50-1,-50 24 1,25 75 0,-25 25-1,0-25 1,1-74-16,-26 24 15</inkml:trace>
  <inkml:trace contextRef="#ctx0" brushRef="#br0" timeOffset="57003.02">29347 16150 0,'0'0'0,"0"-25"0,-25 50 47,25 24-31,-25 1-16,25 49 16,50-49-1,24-26 1,25-48-1,1-26 1,-1-24 0,-74 49-1,-1 50 1,1 74 0,-25 50 15,0 24-16,-25 51 1,1-175 0</inkml:trace>
  <inkml:trace contextRef="#ctx0" brushRef="#br0" timeOffset="57156.18">30637 16770 0,'0'0'0,"24"0"32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8:24.9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4416 2605 0,'0'0'0,"24"-50"16,1 1-16,-25 24 31,25 25-16,-75 0 1,-74 74 0,-24 50-1,73-25 1,100 1 0,149-26-1,-50-49-15,74 25 16,-123-1-1,-75 26 1,-100 24 0,-49-25-1,-24-24 1,49-1 0,25-24-1</inkml:trace>
  <inkml:trace contextRef="#ctx0" brushRef="#br0" timeOffset="266.88">4862 3374 0,'0'0'0,"75"0"16,-75 25 15,0-1-31,-25 1 16,-25 99-1,25 50 1,1 0 0,-1-50 15,25-100-31</inkml:trace>
  <inkml:trace contextRef="#ctx0" brushRef="#br0" timeOffset="583.08">5209 2133 0,'0'0'15,"25"50"1,-25-25-16,-25 74 16,1 0 15,-1-74-16,50 0 1,99-50 0,25-24-1,-25 24 1</inkml:trace>
  <inkml:trace contextRef="#ctx0" brushRef="#br0" timeOffset="816.86">5954 2803 0,'0'0'0,"0"25"16,24-25 15,51 0-16,-25 0 1,123-25 0,-49 25-16</inkml:trace>
  <inkml:trace contextRef="#ctx0" brushRef="#br0" timeOffset="983.49">6028 3151 0,'0'0'0,"-50"24"16,75-24-1,0 0 1,74 0-16,1 0 16</inkml:trace>
  <inkml:trace contextRef="#ctx0" brushRef="#br0" timeOffset="2567.09">8211 2233 0,'0'-25'63,"0"50"296,-25-25-156,25-25-15,-25 25-157,25-25 16,0 50 0,0 0-31,0 24-16,-24 1 15,24 0 1,-25 98-1,0-24 1,0-49 0,50-50-16</inkml:trace>
  <inkml:trace contextRef="#ctx0" brushRef="#br0" timeOffset="2885.03">8558 2183 0,'25'-25'0,"-50"50"0,50-75 15,0 26-15,0 48 47,-25 1-31,25 25-16,-50 24 15,0 75 1,-25-25 0,50-99 15,124-50-15,0-24-1,-24-1 1</inkml:trace>
  <inkml:trace contextRef="#ctx0" brushRef="#br0" timeOffset="3200.81">9402 2233 0,'0'-25'0,"0"50"0,0-75 16,-25 50-1,-25 0 1,26 25-1,-51 49 1,50-24-16,1 49 16,73-24-1,50-51 1,1-48 0,-26-26-1,-49-49 1,-25-1-1,-25 51 1,-49 24 0,24 50-1</inkml:trace>
  <inkml:trace contextRef="#ctx0" brushRef="#br0" timeOffset="3533.98">7715 3324 0,'-25'0'0,"50"-25"47,25 25-47,24-24 0,75 24 16,471-50 15,-99 0-31,-99 1 31,-224 24-15,-148 25-1</inkml:trace>
  <inkml:trace contextRef="#ctx0" brushRef="#br0" timeOffset="4383.77">9104 3622 0,'25'0'0,"-25"-50"15,25 50 1,0-25 0,-25 1-1,0-26 1,-50 0-1,-74 26 1,-75 48 0,1 51-1,99 24 1,74-25 0,99-24-1,100-50 16,-75-25-31,50 25 16,-74 0 0,-75 75-1,-25 74 1,-25 49 0,-24-24-1,49-100-15</inkml:trace>
  <inkml:trace contextRef="#ctx0" brushRef="#br0" timeOffset="4667.6">10940 2729 0,'25'0'16,"-50"0"-16,74-25 0,-24 25 31,0-25-31,0 25 16,25 0-16,-1-25 15,1 25-15,24 0 16</inkml:trace>
  <inkml:trace contextRef="#ctx0" brushRef="#br0" timeOffset="4834.34">10989 3051 0,'-24'25'16,"48"-50"-16,-73 50 15,98-25 1,1 0 0,49 0-1,1-25-15</inkml:trace>
  <inkml:trace contextRef="#ctx0" brushRef="#br0" timeOffset="5067.55">12131 2481 0,'0'0'0,"0"-25"31,0 0-15,0 50-1,-25 0 1,25 49-16,-25-24 15,-49 198 1,-1-124 0,50-74-16</inkml:trace>
  <inkml:trace contextRef="#ctx0" brushRef="#br0" timeOffset="5452.18">12205 2679 0,'0'0'0,"25"-74"0,148-125 31,-148 175-15,25 24-1,-25-25 1,0 25-16,-50 74 15,0 25 1,0-24 0,50-50-1,25-1 1,-50 26 0,0 49-1,-75 0 1,-24 1-1,0-1 17,74-74-17,0-25-15</inkml:trace>
  <inkml:trace contextRef="#ctx0" brushRef="#br0" timeOffset="5633.92">12726 2927 0,'0'0'16,"0"25"15,0 0-31,-25 0 16,25 0-1</inkml:trace>
  <inkml:trace contextRef="#ctx0" brushRef="#br0" timeOffset="6005.84">12999 2605 0,'0'0'0,"0"-25"0,0-49 31,0 49-15,74 0 0,-24 25-16,-25 0 15,24 0-15,-24 0 16,-50 99 15,25-24-15,25-26-1,25 1 1,-25-1 0,-25 26-1,-75 24 1,1-24 0,-1-51 15</inkml:trace>
  <inkml:trace contextRef="#ctx0" brushRef="#br0" timeOffset="6350.76">13644 2580 0,'0'0'0,"74"-124"31,-49 124-16,0 0 1,0 0 0,-25 25-16,0 24 15,0 1 1,0 0 15,24-1-15,1 1-16,-25 24 15,-49 25 1,-1 1 0,0-1-1,1-25 1,-1-49-16</inkml:trace>
  <inkml:trace contextRef="#ctx0" brushRef="#br0" timeOffset="7084.33">4738 6574 0,'0'0'0,"25"-74"31,-25 49-31,-50 50 31,1-1-31,-125 125 16,25 25 0,124-25-1,75-25 1,99-50 0,-25 1 15,-99-51-16,-25 1 1,-124 25 0,-124 49-1,198-74-15</inkml:trace>
  <inkml:trace contextRef="#ctx0" brushRef="#br0" timeOffset="7334.42">5284 7368 0,'0'0'0,"74"49"32,-99 1-32,1 0 15,-76 49 1,76 0-1,48-74 1,100-50 0,75-49-1,-125 24-15</inkml:trace>
  <inkml:trace contextRef="#ctx0" brushRef="#br0" timeOffset="7601.4">5458 6400 0,'0'0'16,"49"-74"0,-24 49-16,0 50 31,-25 0-16,-25 99 1,25-25 0,50-74-1,123-50 1,-49 0-16</inkml:trace>
  <inkml:trace contextRef="#ctx0" brushRef="#br0" timeOffset="7800.4">6698 6896 0,'0'0'16,"-25"25"0,50-25-1,24-25 1,26 25-1,99-24 1,-100-1-16</inkml:trace>
  <inkml:trace contextRef="#ctx0" brushRef="#br0" timeOffset="7951.24">6623 7169 0,'0'0'0,"-24"25"0,-1 0 15,74-25 17,26-25-32,99 0 15</inkml:trace>
  <inkml:trace contextRef="#ctx0" brushRef="#br0" timeOffset="8867.67">8558 6301 0,'0'0'0,"-24"-50"16,-1 50 15,25-24-15,0-1-16,49 25 15,26-50 1,49 50-1,-99 0-15,-25 75 16,-75 49 0,-24 0-1,74-99 1,75-1 15,24-24-15,1 25-1,-75 50 1,-75-1 0,-24 25-1,-25-49 1,50-25 0</inkml:trace>
  <inkml:trace contextRef="#ctx0" brushRef="#br0" timeOffset="9067.49">9228 6251 0,'0'0'0,"75"-49"0,-51 49 16,1-25 0,-50 75 15,1 49-16,-1 50 1,0 0 0,25-100-16,0 1 0</inkml:trace>
  <inkml:trace contextRef="#ctx0" brushRef="#br0" timeOffset="9401.23">9675 6177 0,'0'0'16,"25"-74"0,-1 74-1,-48 24 1,24 26-16,-25 49 31,25-49-31,49-25 16,51-25-1,-1-50 1,-50 0 0,-24 1-1,0 49 1,-25 49 0,-50 75-1,1 50 1,-26 0-1</inkml:trace>
  <inkml:trace contextRef="#ctx0" brushRef="#br0" timeOffset="9684.95">8608 7194 0,'0'0'0,"-124"0"16,99 0 0,100 0 15,-1 25-31,75-25 16,297-25-1,75 25 1,-74-25-1,-298 1-15,24-1 16,-98 25 0</inkml:trace>
  <inkml:trace contextRef="#ctx0" brushRef="#br0" timeOffset="11451.22">9203 7864 0,'0'0'0,"0"-25"0,0 0 16,0 50 31,-24 0-32,-51 74 1,26 25-1,-1-25 1,50 1 0,25-76-1</inkml:trace>
  <inkml:trace contextRef="#ctx0" brushRef="#br0" timeOffset="11652.17">9551 7864 0,'0'0'0,"49"-50"0,-24 26 16,-50 73 15,0-24-31,25 49 16,-49 50-1,24 0 1,0 25-1,25-99-15</inkml:trace>
  <inkml:trace contextRef="#ctx0" brushRef="#br0" timeOffset="12001.48">11783 7045 0,'0'0'0,"25"0"31,0 0 1,25 0-17,-1 0 1,26 0 0,49 0-1,-50 25-15</inkml:trace>
  <inkml:trace contextRef="#ctx0" brushRef="#br0" timeOffset="12167.75">11783 7368 0,'-49'25'31,"24"-25"-31,74 0 16,26 0-1,99-25 1</inkml:trace>
  <inkml:trace contextRef="#ctx0" brushRef="#br0" timeOffset="13017.44">13470 6698 0,'0'0'0,"0"-25"16,0 0-1,25 1 17,0 24-17,49 0 1,50 24 0,-49 1-16,-26 50 15,-74 49 1,-99 24-1,0-48 1,75-51 0,98-24 15,100-50 0,0 1-15,0-1-16</inkml:trace>
  <inkml:trace contextRef="#ctx0" brushRef="#br0" timeOffset="13517.4">14562 6971 0,'0'0'0,"49"-99"31,-49 49-31,25-24 16,0-26 0,0 26-1,-75 24 1,-49 50 15,-100 75-15,125 24-1,74 0 1,99-24 0,25 24-1,-25-25 1,-74 1 0,-50-1-1,-74-24 1,0-50-1,25 0 1,24-25 0,50-49-1,50 24-15,49-74 16,50 49 15,0 26-15,-100 49-16</inkml:trace>
  <inkml:trace contextRef="#ctx0" brushRef="#br0" timeOffset="13668.33">14983 7070 0,'0'0'0,"0"25"16,25 25-1,0-26 16,0-24-15</inkml:trace>
  <inkml:trace contextRef="#ctx0" brushRef="#br0" timeOffset="13967.56">15579 6847 0,'0'0'15,"-50"-25"1,25 25-16,25 25 31,0 0-15,75 49 0,-50-24-16,49 24 15,-49-24 1,-50-1-1,-49-24 1,-75-25 0,50-25-1,49 25 1</inkml:trace>
  <inkml:trace contextRef="#ctx0" brushRef="#br0" timeOffset="14101.44">15529 6822 0,'50'-25'16,"-100"50"-16,149-75 16,-74 1-16,50-26 15,-1 26 1,0 24 0</inkml:trace>
  <inkml:trace contextRef="#ctx0" brushRef="#br0" timeOffset="14384.13">16249 6748 0,'0'0'0,"0"24"16,-25-24-16,-25 50 31,25-25-31,1 74 16,73 0-1,1 1 1,24-1 0,-49-50-1,-50-24 1,-99-25 0,-25-25-1,75 25-15</inkml:trace>
  <inkml:trace contextRef="#ctx0" brushRef="#br0" timeOffset="14534.15">16273 6896 0,'0'0'16,"100"-49"-1,-1-26 1,0 26-1,75 24 1</inkml:trace>
  <inkml:trace contextRef="#ctx0" brushRef="#br0" timeOffset="14692.6">17340 6946 0,'0'0'0,"0"50"31,-25-26-31,50-24 31</inkml:trace>
  <inkml:trace contextRef="#ctx0" brushRef="#br0" timeOffset="16484.99">3845 10593 0,'0'0'0,"0"-25"15,0-25 1,-25 26 0,-99 48-1,-49 125 1,49 25-1,148-1 1,200-48 0,48-1-1,-73 0 1,-149 0 15,-50-75-31,-75 50 16,-74-49-1,25-75 1,75-74 0,98-25-1,150-25 1,24 25 0,-25 99-1,-98 25 1,-76 25-1,-24 25-15,0-1 16,-49 51 0,24-51-16,-25 50 15</inkml:trace>
  <inkml:trace contextRef="#ctx0" brushRef="#br0" timeOffset="16600.75">4788 10940 0,'49'-74'0,"-98"148"0,123-198 15,-49 74-15,-25 26 16</inkml:trace>
  <inkml:trace contextRef="#ctx0" brushRef="#br0" timeOffset="17253.04">5061 11312 0,'24'25'0,"-48"-50"0,48 75 31,-48-50-15,-1 0-1,25-25 1,0-25-1,74-24 1,1 24-16,-26 26 16,100-1-1,-124 74 1,-25 51 0,-25 24-1,25-50 1,25-49-1,99-75 1,25-49 15,0-25-15,-75 50 0,-49 49-1,-50 50 1,-25 49-1,26 50 1,123-74 0,75-50-1,24-25 1,-74-50 0,-50-24-1,-49 25 1,-74 74-1,-75 99 17,99-49-32,0 74 15,50 0 1,49-50 15,1-49-31</inkml:trace>
  <inkml:trace contextRef="#ctx0" brushRef="#br0" timeOffset="18220.81">9476 10642 0,'0'0'0,"25"-24"15,-25-1 1,-25 25 0,0 0-1,-24 25 1,-1-1-1,25 26-15,-24-25 16,24 49-16,0 25 16,25-24-1,75-1 1,-1-24 0,-24-25-1,-26 0 1,-24 49-1,-49 0 17,24-24-32,-74 0 15,49-26 1,25-24-16</inkml:trace>
  <inkml:trace contextRef="#ctx0" brushRef="#br0" timeOffset="18752.37">9799 11287 0,'0'-24'0,"0"-1"31,25 25-15,-1-25-1,1 50-15,25 24 16,-75 75-1,-49 0 1,-26-24 0,76-76 15,48 1-15,100-99-1,-49 24-15</inkml:trace>
  <inkml:trace contextRef="#ctx0" brushRef="#br0" timeOffset="19017.84">10146 10369 0,'0'-24'16,"0"48"-16,0-73 15,50 74 1,-26 24 0,-24 1-16,-24 74 31,-1-74-31,74-26 16,-24-48-1,149-1 1,-75 0-16</inkml:trace>
  <inkml:trace contextRef="#ctx0" brushRef="#br0" timeOffset="19601.93">11932 10518 0,'0'-49'15,"0"98"-15,-25-123 0,25 49 0,-24 25 32,73 25-1,75 74-31,99 25 16,-24-25 15,-100-49-16,-99 0 1,-149 24 0,-124 25-1,125-24-15,-76 74 16,175-75 0</inkml:trace>
  <inkml:trace contextRef="#ctx0" brushRef="#br0" timeOffset="20319.18">13867 10444 0,'25'-25'15,"-50"50"-15,75-100 16,-75 51 0,0 48-16,-49 1 15,-50 75 1,49 48-1,75 1 1,149-25 0,0-49 15,-99-51-31,-1 26 16,-74 0-1,-99 24 1,-25-24-1,25-25 1,75-25 0</inkml:trace>
  <inkml:trace contextRef="#ctx0" brushRef="#br0" timeOffset="20520.09">14264 11263 0,'0'0'16,"50"0"-16,-26 24 16,-24 1-16,-24 50 15,-26 24 1,-24 25 15,24 0-15,50-74-16</inkml:trace>
  <inkml:trace contextRef="#ctx0" brushRef="#br0" timeOffset="20853.82">14909 10121 0,'50'-24'0,"-100"48"15,149-73-15,-74 74 16,0-1 0,-50 51-1,0-26-15,0 51 16,-74-1-1,74-25 1,50-74 0,50 0-16,-1-24 15,199-51 1,-149 50 0</inkml:trace>
  <inkml:trace contextRef="#ctx0" brushRef="#br0" timeOffset="22037.03">5358 14264 0,'25'-49'16,"-50"98"-16,50-123 0,-25 49 15,-25 25-15,-24 0 16,-1 50-1,0 49 1,75 0 15,0-99-15,25 0-16,-1 0 16,26-50-1,-75 1 1,-25-1-16,-74 25 15,24 25-15</inkml:trace>
  <inkml:trace contextRef="#ctx0" brushRef="#br0" timeOffset="22238.01">4961 14612 0,'0'0'0,"-24"24"16,24 1-16,0 0 15,0 0 1,0 0 0,24-25-1,26 0 1,-25-75 15</inkml:trace>
  <inkml:trace contextRef="#ctx0" brushRef="#br0" timeOffset="22552.39">4738 14041 0,'-25'-74'15,"50"148"-15,-74-198 0,-1 99 16,-25 75-1,26 74 1,49-75 0,25 26-16,74-50 15,0-50 17,-49-50-17,-50 1 1,-99 0-1,-26 74 1,101 24-16</inkml:trace>
  <inkml:trace contextRef="#ctx0" brushRef="#br0" timeOffset="23037.03">8682 14413 0,'0'-25'0,"0"50"0,0-75 15,0 26 1,-24 24 15,24 49-15,-25 1-16,0 49 16,-74 149-1,-25 174 1,99-248-1,0-100-15</inkml:trace>
  <inkml:trace contextRef="#ctx0" brushRef="#br0" timeOffset="23271">8682 14537 0,'25'-49'0,"-50"98"0,50-148 16,-25 74-16,25 0 16,0-49-1,0 74 1,24-25-16,26 0 0,198-49 31,-149 49-15,-75 25-1</inkml:trace>
  <inkml:trace contextRef="#ctx0" brushRef="#br0" timeOffset="23453.16">8583 14934 0,'0'0'16,"-25"0"-1,50-25 1,25 25-16,123-49 31,76-1-31</inkml:trace>
  <inkml:trace contextRef="#ctx0" brushRef="#br0" timeOffset="23701.88">10345 14711 0,'-25'0'0,"0"0"16,0 0-1,75-25 1,99-25-1,49 1 1,-49 24 0,-100 25-1</inkml:trace>
  <inkml:trace contextRef="#ctx0" brushRef="#br0" timeOffset="23870.82">10369 15033 0,'0'25'16,"0"-50"-16,-24 50 0,24 0 0,49-25 31,125-50-15,99-24-1</inkml:trace>
  <inkml:trace contextRef="#ctx0" brushRef="#br0" timeOffset="24568.74">13098 13694 0,'0'0'16,"0"-25"-16,25 0 0,-50 25 16,0 0-1,0 25 1,-24 24-16,-1 1 15,1 49-15,24 50 16,50 0 0,74-50-1,0-49 17,-74-25-17,-25 24 1,-99-24-1,-50 0 1,25 25 0,25-50-1</inkml:trace>
  <inkml:trace contextRef="#ctx0" brushRef="#br0" timeOffset="24852.15">13495 14363 0,'0'0'15,"25"0"-15,0-24 16,-25 48 0,0 26-1,-25 0 1,-50 49-1,51-49-15,24-1 16,24-24 0,100-50-1,0-49 1,-49 24-16</inkml:trace>
  <inkml:trace contextRef="#ctx0" brushRef="#br0" timeOffset="25187.21">13669 13421 0,'24'0'16,"-48"0"-16,98-25 16,-49 25-16,24 25 15,-49 74 1,-24-25 0,-1 1-1,74-50 1,26-25-1,-1 0 1,50-25-16,-49 25 16</inkml:trace>
  <inkml:trace contextRef="#ctx0" brushRef="#br0" timeOffset="25503">12279 15281 0,'-24'25'0,"48"-50"0,-73 50 15,123-25 16,25 25-15,50-50-16,323 0 31,123-24-15,-74 24 0,-199 25-1,-247 0-15</inkml:trace>
  <inkml:trace contextRef="#ctx0" brushRef="#br0" timeOffset="25903.91">13222 15827 0,'25'-50'0,"-50"100"0,50-124 16,-25 49-16,-75 25 15,-24 25 17,-25 99-17,75 0 1,98 0-1,26-75-15,49 1 16,-25 0 0,-99-26-1,-75 1 1,-73 25 0,-26-1-1,25-24 1,75-25-1</inkml:trace>
  <inkml:trace contextRef="#ctx0" brushRef="#br0" timeOffset="26169.95">13321 16472 0,'0'0'0,"0"25"47,0 0-47,-24 24 16,24 1-16,-25 24 15,-50 75 1,1 0-1,49-99 1,-25-1-16</inkml:trace>
  <inkml:trace contextRef="#ctx0" brushRef="#br0" timeOffset="26618.55">13793 15629 0,'49'-50'15,"-98"100"-15,123-125 0,-49 75 32,-25-25-17,0 50 1,25 0 0,-25 74-1,-50 50 1,0-25-1,1 0 1,49-99 0,74-50-1,125-74 1,-1-50 0,-123 99-16</inkml:trace>
  <inkml:trace contextRef="#ctx0" brushRef="#br0" timeOffset="28187.01">16670 15133 0,'0'-25'31,"0"0"-15,25 50 0,25-25-1,-25 0-15,24 0 16,26 0-1,73 0 1,-73-25-16,49 0 16</inkml:trace>
  <inkml:trace contextRef="#ctx0" brushRef="#br0" timeOffset="28370.05">16943 15331 0,'-49'25'16,"98"-50"-16,-123 50 0,74 0 16,-25-25-16,50 0 15,24 0 1,100-25 0,50-25-1</inkml:trace>
  <inkml:trace contextRef="#ctx0" brushRef="#br0" timeOffset="29186.38">18928 13991 0,'0'0'0,"-25"-24"16,25-1-16,0 0 16,0 0-1,0 0 1,25 25-16,49-24 16,75-1-1,-50 25 1,25 124-1,-124 0 1,-99 49 0,-75-24-1,50-49 1,75-51 0,123-24-1,100-25 1,-50 0-1,0-25-15,74-24 16,-123 24 0</inkml:trace>
  <inkml:trace contextRef="#ctx0" brushRef="#br0" timeOffset="29618.82">20242 14041 0,'0'0'0,"25"-50"16,0-74 0,-25 75-16,0 24 15,-25-25 1,-99 50 0,-124 124-1,199-74 1,24 0-16,74 24 15,100 25 1,-25-24 0,-74-1 15,-50 50-15,-75-49-1,-49-26 1,50-24-1,24-25 1,50-25-16,0-49 16,25-1-1,149-98 1,-25 98 0,-75 50-1</inkml:trace>
  <inkml:trace contextRef="#ctx0" brushRef="#br0" timeOffset="29769.92">20664 14339 0,'0'0'0,"25"49"16,-25 1 0,-25-25-1</inkml:trace>
  <inkml:trace contextRef="#ctx0" brushRef="#br0" timeOffset="30037.84">21235 13991 0,'0'0'0,"25"-24"0,-75 24 15,0 24 1,26 26-1,24 49 1,49-49 0,-24-1-16,49 51 31,-74 49-15,-74-50-1,-100-25 1,25-74-1,125 0-15</inkml:trace>
  <inkml:trace contextRef="#ctx0" brushRef="#br0" timeOffset="30173.26">21235 14066 0,'25'-25'15,"-50"50"-15,74-75 0,-24 25 16,50 1-1,-26-1 1,1 0 0</inkml:trace>
  <inkml:trace contextRef="#ctx0" brushRef="#br0" timeOffset="30418.69">21781 14016 0,'0'0'16,"0"25"-1,24 0-15,-48 24 0,24-24 16,-25 99 0,50 0-1,-1 0 1,1-49 0,-74 49-1,-76-99 1,51-25-1,0 0-15</inkml:trace>
  <inkml:trace contextRef="#ctx0" brushRef="#br0" timeOffset="30569.33">21954 13843 0,'0'0'16,"75"-50"-16,-26 0 15,50-24 1,-49 49-16,0 0 16,-1 25-1</inkml:trace>
  <inkml:trace contextRef="#ctx0" brushRef="#br0" timeOffset="30957.2">19101 15405 0,'-49'0'0,"98"0"0,-123 25 16,49-25-1,50 0 1,0 0 0,173-25-1,125 1 1,222-26 0,100 25-1,-74 0 1,-199-24-1,-124 24 1,-149-25 0,-74 50 15,-25-24-31</inkml:trace>
  <inkml:trace contextRef="#ctx0" brushRef="#br0" timeOffset="32102.65">19151 16174 0,'0'0'0,"25"-24"16,-25-1 46,-25 74-46,0 1-1,0 0-15,1 24 16,-26 25-16,25 1 16,-74 48-1,49-24 1,50-49 0</inkml:trace>
  <inkml:trace contextRef="#ctx0" brushRef="#br0" timeOffset="32453.82">19498 16323 0,'0'0'0,"50"-49"16,-25-1-16,-1 25 16,51-49-1,-25 24 1,-26 75-1,-24 74 1,-49 25 0,24-25-1,75-49 1,-1-50-16,50 25 16,-49 0-1,-50 0 1,0-1-16,-74 51 31,-26-1-31,1 1 16</inkml:trace>
  <inkml:trace contextRef="#ctx0" brushRef="#br0" timeOffset="32618.41">20391 16795 0,'0'0'0,"50"24"16,-50 1 15</inkml:trace>
  <inkml:trace contextRef="#ctx0" brushRef="#br0" timeOffset="32973.33">20788 16298 0,'0'0'0,"50"-24"16,-25-1-16,-1-25 15,-24 25 1,25 1-1,0 24 1,-25 49 0,0 26-1,25-26 1,24 1 0,26-25-1,-75 24 1,0 26-1,-50 24 1,-24 0 0,-25-24 15,99-51-31</inkml:trace>
  <inkml:trace contextRef="#ctx0" brushRef="#br0" timeOffset="33303.54">21483 16422 0,'0'0'0,"25"-24"15,-1-1-15,1 0 16,0 0 0,0 0-1,-25 50 1,0 0-1,0 25 1,49 24 0,1-24-1,25-25 1,-51 24 0,-24 26-1,-49 24 1,-26-25-1,1 1 1,-1-51 0</inkml:trace>
  <inkml:trace contextRef="#ctx0" brushRef="#br0" timeOffset="33719.3">23467 15058 0,'25'0'0,"-25"-25"16,0 0-1,25 1 1,74-1-1,0 0 1,1 25 0,-51 0-1</inkml:trace>
  <inkml:trace contextRef="#ctx0" brushRef="#br0" timeOffset="33886.97">23343 15281 0,'-24'25'16,"48"-50"-16,-73 75 0,49-25 15,0 0-15,49-25 32,1 0-32,124-25 15,-50 25 1</inkml:trace>
  <inkml:trace contextRef="#ctx0" brushRef="#br0" timeOffset="34570.98">24981 14736 0,'0'0'0,"0"-75"16,0 50-1,0 1 1,74-1 0,-24 25-16,98 0 15,1 49 1,-49 75-1,-100 25 1,-124 25 15,-75-25-15,75-50 0,99-49-1,50-50 1,124 0-1,74-25 1,25-25 0</inkml:trace>
  <inkml:trace contextRef="#ctx0" brushRef="#br0" timeOffset="34720.1">25973 15405 0,'0'25'15,"0"-50"-15,0 75 0,0 0 16,0-26 15</inkml:trace>
  <inkml:trace contextRef="#ctx0" brushRef="#br0" timeOffset="34936.33">26742 14810 0,'0'0'0,"0"-25"0,0 50 47,0 49-47,0-24 15,0 24-15,-50 75 16,-24-25 0</inkml:trace>
  <inkml:trace contextRef="#ctx0" brushRef="#br0" timeOffset="35373.5">27213 14785 0,'0'0'15,"0"-49"1,0 24-16,-25 25 16,1 74-1,-1 75 1,25-50-1,49-24 1,125-50 15,-75-75-15,-24-49 0,-26-1-1,-24 76 1,-25 48-1,-25 76 1,1 24 0,-1 49-1,25-49 1,-25 0 0,25-49-1,-25-50-15</inkml:trace>
  <inkml:trace contextRef="#ctx0" brushRef="#br0" timeOffset="35516.89">28230 15554 0,'0'0'0,"25"0"47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5:19:29.1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3051 1811 0,'0'0'0,"25"0"16,-25-25 62,25 25-78,-25 25 16,25 0-16,-1 24 15,-24 1 1,25 0-16,25 98 16,-25-24-1,-25-74 1,25-25 15,-1-124-15,26-50-1,24 25 1,-49 49 0,0 51-1</inkml:trace>
  <inkml:trace contextRef="#ctx0" brushRef="#br0" timeOffset="267.61">3895 1712 0,'0'0'0,"24"-50"31,-24 75 0,0 25-31,0-1 16,0 125 0,0-1-1,-24-98-15,-76 74 16,-48-50-1,-51-49 1</inkml:trace>
  <inkml:trace contextRef="#ctx0" brushRef="#br0" timeOffset="551.16">2828 1910 0,'0'-49'31,"0"73"1,0 1-32,-25 25 15,25 24-15,-25 100 16,1-25-1,24 0 1,99-25 15,0-100-31</inkml:trace>
  <inkml:trace contextRef="#ctx0" brushRef="#br0" timeOffset="2602.13">6053 1488 0,'0'0'0,"0"-24"16,0 48 31,0 26-47,-50 49 15,25-24 1,-49 148 0,-25-49-1,49-50-15</inkml:trace>
  <inkml:trace contextRef="#ctx0" brushRef="#br0" timeOffset="3187.47">6400 1563 0,'0'0'0,"50"-25"15,-25 0-15,-25 0 16,-25 75-1,-50 99 1,1 49 15,0-49-15,49-99-16,0-1 16,0-49-1,50-24 1,99-100-1,0-25 1,0 99 0,-74 50-1,-50 99 1,0 50 0,0-50-1,24-74 1,26-25-16,0-25 15,24 1-15,50-100 16,-49 0 15,-26 49-15,-123 100 0,-50 99-1,49 25 1,50-25-1,100-75 1,49-73 0,0-51-1,-74 26-15</inkml:trace>
  <inkml:trace contextRef="#ctx0" brushRef="#br0" timeOffset="3384.78">5929 1265 0,'0'0'16,"-75"-99"0,100 99-1,124-74 1,124 24-1,74 25 1</inkml:trace>
  <inkml:trace contextRef="#ctx0" brushRef="#br0" timeOffset="3851.51">9253 1662 0,'0'0'16,"25"-74"0,-25 49-1,0 0 1,-25 25-1,0 25 1,-24 24-16,-75 125 31,74 0-15,50-100-16,74 1 16,100-51-1,0-24 1</inkml:trace>
  <inkml:trace contextRef="#ctx0" brushRef="#br0" timeOffset="4135.6">9749 1712 0,'0'0'16,"25"25"-1,0 24 1,-50 1-16,25 49 15,-25-49 1,25-26 15,25-73-15,0-1 0,74-74-1,0 25 1,-49 74-1,-25 25 1</inkml:trace>
  <inkml:trace contextRef="#ctx0" brushRef="#br0" timeOffset="4334.6">10369 1712 0,'0'0'0,"25"-50"15,0 50-15,-25-25 16,0 100 15,-25 49-15,0-25 0,50-49-16</inkml:trace>
  <inkml:trace contextRef="#ctx0" brushRef="#br0" timeOffset="4567.78">11014 1513 0,'0'0'0,"50"-74"0,0-1 16,-75 125 31,0 0-47,-25 123 15,25 26 1,1-50 15,-1-75-15,25-49-16</inkml:trace>
  <inkml:trace contextRef="#ctx0" brushRef="#br0" timeOffset="4851.07">10841 1910 0,'0'-49'32,"49"-1"-17,75 0 1,50 1 0,-50 24-1,-50 0 1,-49 50-1,-50 49 1,25 1 15,-24-1-15,48-49-16,-24 49 16,50-49-1</inkml:trace>
  <inkml:trace contextRef="#ctx0" brushRef="#br0" timeOffset="5501.8">12081 1761 0,'0'0'0,"25"-24"0,-25-1 16,0-25-1,-25 50 1,-49 25-1,-1 74 1,26-24 15,49-1-15,124-49 0,49-50-1,1-25 1,-50-49-1,-74 0 1,-75 74 0,-99 75-1,49 24 1,50 1 0,50-51-16,50-24 15,-1-24 1,1-1-1,-51 0 17,1 25-17,0 74 1,49-24 0,1 24-1,24-74 1,0 0-1,-24-74 1,49-224 0,-75 1-1,-24 73 1,-50 100 0,-24 99-1,-1 50 1,-49 50-1</inkml:trace>
  <inkml:trace contextRef="#ctx0" brushRef="#br0" timeOffset="5667.68">12056 1240 0,'0'0'16,"-49"-24"0,24-1-16</inkml:trace>
  <inkml:trace contextRef="#ctx0" brushRef="#br0" timeOffset="5858.66">9997 1067 0,'0'0'0,"-74"-25"16,49 25-1</inkml:trace>
  <inkml:trace contextRef="#ctx0" brushRef="#br0" timeOffset="6484.47">15058 1637 0,'0'0'0,"0"-25"0,0 1 15,25-1 17,24 25-17,50 0 1,1 49 0,-51 51-1,-24 49 1,-50-75-1,25-24 1,-24-50 0,-1 0-16,25-100 15,99-73 1,50 24 0,-50 25-1,-25 99 1</inkml:trace>
  <inkml:trace contextRef="#ctx0" brushRef="#br0" timeOffset="6984.68">15901 1761 0,'0'0'16,"50"0"0,24-74-1,26-100 1,-51 75-1,-49 74 1,-49 50 0,-51 49-1,75 26 1,50-51 0,75-24-1,24 0 1,-25 0-1,-25 24 17,-24 75-17,-25 124 1,-1-99 0,-48-74-1,-26-50 1,0-25-1,-24-125 1,74-73 0,50 24-1,123 26 1,-98 73-16,123-24 16,-99 49-1,-49 50-15</inkml:trace>
  <inkml:trace contextRef="#ctx0" brushRef="#br0" timeOffset="7085.09">17042 1488 0,'25'25'32,"-50"0"-32,25-75 0,0 150 15,-24-51-15,-1 26 16,25 24 0,-25 0-1</inkml:trace>
  <inkml:trace contextRef="#ctx0" brushRef="#br0" timeOffset="7219.1">17166 1563 0,'0'0'16,"0"-99"0,-24 99-1,24-25-15</inkml:trace>
  <inkml:trace contextRef="#ctx0" brushRef="#br0" timeOffset="7485.26">17439 1588 0,'-25'49'32,"1"1"-32,24-25 15,-25 49 1,74-24-1,1-50 1,49 0 0,-74-25-16,25-74 15,-25-1 1,-50 26 0,-25 49-1,25 0 1</inkml:trace>
  <inkml:trace contextRef="#ctx0" brushRef="#br0" timeOffset="7819.12">17935 1687 0,'0'0'0,"25"50"31,0-26-31,-25 26 15,-25 24 1,25-49 0,-25-25-1,50-49 1,0-1 0,74-74-1,-24 49 1,-26 51-1,1 48 17,24 26-17,-49 0-15,25 49 16,-25 0 0</inkml:trace>
  <inkml:trace contextRef="#ctx0" brushRef="#br0" timeOffset="8719.06">19771 1687 0,'0'0'0,"25"-50"31,0 25-31,-25 50 31,-25 0-15,0 99-1,0 0 1,-24-25 0,49-74-1</inkml:trace>
  <inkml:trace contextRef="#ctx0" brushRef="#br0" timeOffset="8868.26">19994 1513 0,'0'0'0,"25"-25"0,-25-24 16,-25-1-1</inkml:trace>
  <inkml:trace contextRef="#ctx0" brushRef="#br0" timeOffset="9086.21">20193 1464 0,'0'0'16,"0"24"-16,0 51 16,-25 24-1,75 0 1,24 1-1,-49-51-15,25 1 32,-125-25-1,-99-1-15,100-24-16</inkml:trace>
  <inkml:trace contextRef="#ctx0" brushRef="#br0" timeOffset="9603.76">22649 1364 0,'25'-49'16,"-50"98"-16,74-123 0,-49 24 15,0 26-15,0 48 47,0 1-31,-24 149-1,24-100 1,-25 25-16,0 1 16,0-26-16,0 25 15,1-49-15,-1 0 0</inkml:trace>
  <inkml:trace contextRef="#ctx0" brushRef="#br0" timeOffset="9835.45">22798 1290 0,'0'-124'31,"0"99"-16,24 0 1,26 25 0,0-24-1,198-1 1,-149 0 0</inkml:trace>
  <inkml:trace contextRef="#ctx0" brushRef="#br0" timeOffset="10001.95">22674 1563 0,'-25'49'16,"50"-98"-16,-75 123 0,25-74 16,50 0-1,25-25-15,98 1 16,51-1-1</inkml:trace>
  <inkml:trace contextRef="#ctx0" brushRef="#br0" timeOffset="10986.36">24038 1141 0,'0'0'0,"0"-25"32,0 50 46,25 25-78,24-1 15,26 1-15,24 0 16,75 24 0,-75-49-1,-99 0 1,25-25-1,-75 24 1,-24 1 0,-100 50-1,0 24 1,26 0 0,-26 0 15,124-99-31</inkml:trace>
  <inkml:trace contextRef="#ctx0" brushRef="#br0" timeOffset="11269.04">24881 1662 0,'0'-25'0,"0"50"0,25-75 31,-50 50-15,-49 100 0,-100 49-1,-24 24 1,49 1-1,99-100 1</inkml:trace>
  <inkml:trace contextRef="#ctx0" brushRef="#br0" timeOffset="11603.16">25700 1191 0,'0'0'0,"0"-25"31,-25 25-15,0 25 0,1 99-1,-1-50 1,0 1-16,0 123 16,-24-49-1,49-99-15</inkml:trace>
  <inkml:trace contextRef="#ctx0" brushRef="#br0" timeOffset="11853.33">25725 1364 0,'0'0'0,"0"-24"0,-25-26 15,0 25-15,25 0 16,50 1 15,49-26-15,-25 50-16,50-25 16,1 25-1,-101 0 1</inkml:trace>
  <inkml:trace contextRef="#ctx0" brushRef="#br0" timeOffset="12019.18">25502 1687 0,'0'0'0,"-50"25"0,25-25 15,50 0 1,99 0-1,74 0 17</inkml:trace>
  <inkml:trace contextRef="#ctx0" brushRef="#br0" timeOffset="13269.43">26419 1935 0,'25'-25'31,"0"25"-31,-25-25 32,-25 50-1,25 0-31,-25 25 16,-99 74 15,25-25-31,0-50 31,24-24-31,51-25 31,-1-25-15,25-49 0,0 0-1,49 24 1,-49 25-1,25 25 1,25 0 0,24 25-1,-24 0-15,24 74 16,-24-25 0,0 1-1,-26-25 1,1-26 15,-25 1-31</inkml:trace>
  <inkml:trace contextRef="#ctx0" brushRef="#br0" timeOffset="22105.75">27089 1216 0,'0'-25'15,"0"0"16,0 0 79,-25 50-95,25 0-15,-24 0 16,-1-1-16,0 26 16,-49 74-1,74 25 1,0 0 0,0-25-1,24-75-15,1 26 16,0-75-1,0 49 17,0-49 30,-1-24-46</inkml:trace>
  <inkml:trace contextRef="#ctx0" brushRef="#br0" timeOffset="22968.56">27238 1439 0,'-25'0'31,"25"-25"-15,0 0 15,25 25-31,0 25 16,24-25-1,1 50 1,24 24 0,-49 0-1,-25 26 1,-49-1 0,-1-49-1,25-26 1,25 1-1,-25-25 17,75-25-17,49-24 1,1-26 0,-1 1-1,-50-1 1,-49 1-1,0 24 1,-49 26 0,24-1-1</inkml:trace>
  <inkml:trace contextRef="#ctx0" brushRef="#br0" timeOffset="23370.89">27809 1811 0,'24'0'31,"1"0"-15,0 0 0,-25 25-16,25 0 15,-25 24 1,-25 1 15,-25-25-15,50 24-1,-49-49 1,74 0 0,24 0-1,-24 0 1,124-25-1</inkml:trace>
  <inkml:trace contextRef="#ctx0" brushRef="#br0" timeOffset="23669.42">28429 1836 0,'0'0'0,"25"0"15,-25-25 1,0 50 0,24-25-1,-48 74 1,-26 1-1,-24-26 1,-1-24 0,26-25-16</inkml:trace>
  <inkml:trace contextRef="#ctx0" brushRef="#br0" timeOffset="24235.6">28677 1414 0,'0'0'15,"25"-25"-15,-25 0 16,24 25 0,26 25 15,-50 25-15,25 49-1,0-49-15,-25 49 16,-25-25 15,-25 1-15,50-50 15,25-25-15,0-25-1,74-25 1,0-49-1,-24 24 1,-26-24 0,-49 50-1,25 24-15,-50 0 16,25-25 0</inkml:trace>
  <inkml:trace contextRef="#ctx0" brushRef="#br0" timeOffset="24452.72">29371 1712 0,'0'0'0,"0"25"31,0-1-15,0 51 0,-24-26-1,24 1 1,-25-25 0</inkml:trace>
  <inkml:trace contextRef="#ctx0" brushRef="#br0" timeOffset="24835.37">29694 1265 0,'0'0'0,"25"-25"0,-25 1 15,25 24 1,24 0 0,26 74-1,-1 25 1,-49 50 0,-50 0-1,0-75 1,-49 26-1,24-26 1,50-49 0,-25 0-1,1-25 1</inkml:trace>
  <inkml:trace contextRef="#ctx0" brushRef="#br0" timeOffset="53555.04">10444 4664 0,'-25'25'0,"50"-50"0,0 25 0,-25-25 16,0 0-16,0 0 31,0 50-15,0 25-1,-100 148 1,-49 199 0,75-174-1,24-99 1</inkml:trace>
  <inkml:trace contextRef="#ctx0" brushRef="#br0" timeOffset="53842.45">10444 4664 0,'0'0'0,"-25"-75"31,25 51-31,0-1 15,25 25 1,74-75 0,50 26-1,0-1 1,-50 25 0,-99 75-1</inkml:trace>
  <inkml:trace contextRef="#ctx0" brushRef="#br0" timeOffset="54021.34">10320 5061 0,'0'0'16,"-25"25"-16,-25-1 16,50 1-16,0 0 31,75-25-16,98-25 1,-73 0-16</inkml:trace>
  <inkml:trace contextRef="#ctx0" brushRef="#br0" timeOffset="54654.91">11114 5433 0,'0'0'16,"0"-25"0,0 50 31,0 0-32,-25-25-15,25 24 16,-25-24 62,25 25-62,-25 25-16,0-25 15,25 24-15,-25 1 16,25-25-1,0 24 1,100-24 0,-51-25-16,51-49 15,-26-1 1,-74-49 0,-25 49-1,-49 0 1,-50 50-1,49 25 1,50-25 0</inkml:trace>
  <inkml:trace contextRef="#ctx0" brushRef="#br0" timeOffset="54804.72">11535 5606 0,'0'0'0,"25"25"15,0-25 1,-25 25 0,-25-25-1,25 25 1</inkml:trace>
  <inkml:trace contextRef="#ctx0" brushRef="#br0" timeOffset="55121.9">11858 5507 0,'0'0'0,"25"0"15,-50 0-15,-25 25 16,0 49 0,26 1 15,73-25-16,26-26 1,-1-24 0,-24-24-1,-25-26 1,-50 0 0,-25 1-1,1 24 1,24 25-16,0 0 15</inkml:trace>
  <inkml:trace contextRef="#ctx0" brushRef="#br0" timeOffset="55388.22">12230 5582 0,'0'0'0,"49"-25"31,-24 25-16,-25 25 1,-25 49 0,50 1-1,0-1 1,25-24 0,-50-1-16,0-24 15,-50 25 1,-49-26-1,49-48 1</inkml:trace>
  <inkml:trace contextRef="#ctx0" brushRef="#br0" timeOffset="55522.06">12205 5631 0,'0'0'0,"50"-25"0,24-24 31,-24 24-16,49-25 1,99 1 0</inkml:trace>
  <inkml:trace contextRef="#ctx0" brushRef="#br0" timeOffset="56588.66">13892 4465 0,'0'0'0,"-25"0"156,25-24-15,-25 48-94,-24 26-32,-1 0 1,0-1-16,-24 26 16,0 24-16,-26 99 15,76 1 1,48-26 0,100-24 15,75-25-16,-25-49 1,-75-75-16,0 25 16,-74-25-1,0-25 1,-50 0 0,0 0-1</inkml:trace>
  <inkml:trace contextRef="#ctx0" brushRef="#br0" timeOffset="57922.05">14537 4664 0,'0'0'0,"0"-25"16,0 0-1,0 75 17,-25-1-17,25 100 1,-50 25-1,26-25 1,24-50 0,0-74-16,49-25 15</inkml:trace>
  <inkml:trace contextRef="#ctx0" brushRef="#br0" timeOffset="58121.46">14735 4912 0,'0'0'15,"0"-50"1,25 25 0,-25 50 15,-25 99-15,-24 25-1,-1-25 1,0-25-1</inkml:trace>
  <inkml:trace contextRef="#ctx0" brushRef="#br0" timeOffset="58638.25">15380 5358 0,'0'0'0,"25"0"47,-50 0-31,50 0-1,-25 25 1,0 25 0,0 24-1,-49 25 1,-51-24-1,26-50-15</inkml:trace>
  <inkml:trace contextRef="#ctx0" brushRef="#br0" timeOffset="61026.3">16323 4862 0,'0'-25'16,"0"50"109,0-50-110,-25 25 1</inkml:trace>
  <inkml:trace contextRef="#ctx0" brushRef="#br0" timeOffset="63438.55">16397 4961 0,'0'-24'188,"0"-26"-157,25 25-15,-25 0-16,0 1 15,-25-1 1,25 0-16,-24 0 16,-1 25-1,-25-25 1,1 25-16,-26 25 15,-24 50 1,24 24 0,51 0-1,48-49 1,51-25 15,24-25-15,0-25-1,-49-25 1,-25 50 0,24-25-1,-73 100 17,24 74-17,-25-1 1,-25-24-1,25-49 1,1-50 0,24-1-1,24-24 1</inkml:trace>
  <inkml:trace contextRef="#ctx0" brushRef="#br0" timeOffset="63855.39">16794 4689 0,'0'0'16,"0"-25"-16,25 0 0,-25 0 15,0 0 1,0 1 15,25 48-15,25 76 15,-1 48-15,-24 1-1,0 50 1,-50-26 0,-49-49-1,-26-24 1,26-51 0,49-49-1,0 0 1</inkml:trace>
  <inkml:trace contextRef="#ctx0" brushRef="#br0" timeOffset="64188.23">18332 5086 0,'25'0'16,"0"0"15,25-25-16,-26 25-15,26 0 16,-25 0-16,74 0 16,0-25-1</inkml:trace>
  <inkml:trace contextRef="#ctx0" brushRef="#br0" timeOffset="64372.4">18332 5334 0,'0'0'0,"-49"49"0,24-24 16,0-25-1,0 0 1,75 25 0,74-25-1,-25-25 1,0 25-1</inkml:trace>
  <inkml:trace contextRef="#ctx0" brushRef="#br0" timeOffset="75906.53">19746 4986 0,'0'0'0,"-24"-25"31,24 1 0,24-1-15,1 25 0,0 0-16,25 0 15,49 0 1,0 0-1,-99 49 1,-50 51 0,-49-1-1,25-49 1,74-26 0,25 1-1,74-25 1,-25 25-1,-24 0 1,-50 49 0,-25 1-1,-25-26 1,-24-24 0,-25 0-1,0 0 1,-1-25-1,75 0 1,1-25 0</inkml:trace>
  <inkml:trace contextRef="#ctx0" brushRef="#br0" timeOffset="76106.57">20391 5606 0,'0'0'0,"25"0"0,-25 25 0,0 0 16,0 0 31,-25-25-32</inkml:trace>
  <inkml:trace contextRef="#ctx0" brushRef="#br0" timeOffset="76546.28">21185 5135 0,'0'0'0,"0"-25"15,0 1 1,0-1 15,0 50-15,0-1-16,-49 100 16,-1 25 15,25-99-31,0 74 15,-24-50 1,49-49 15</inkml:trace>
  <inkml:trace contextRef="#ctx0" brushRef="#br0" timeOffset="77107.25">21681 5334 0,'0'0'0,"50"-50"16,-50 25 0,-25 25 15,-25 0-31,1 25 16,-50 49-1,24 1 1,26 24-1,24 0 1,50-74-16,-1 25 16,26-1-1,24-49 1,26 0 15,-1-49-15,-49-26-1,-1-24 1,-24 25 0,-25-1-1,-50 1 1,-24-1 0,-1 75-1,1 0 1</inkml:trace>
  <inkml:trace contextRef="#ctx0" brushRef="#br0" timeOffset="77290.25">22500 5557 0,'0'0'0,"25"25"31,0-25-31,-1 0 16,-24-25 15</inkml:trace>
  <inkml:trace contextRef="#ctx0" brushRef="#br0" timeOffset="86490.83">3002 8360 0,'0'0'0,"0"-50"31,0 26 16,24 73-47,-24 26 16,25-1-16,-25 25 16,25 100-1,0-75 1,0-50-1,-1-123 17,1-1-32,25-99 15,24-49 17,-24 74-17,-25 74-15,0 50 31</inkml:trace>
  <inkml:trace contextRef="#ctx0" brushRef="#br0" timeOffset="86675.04">3572 8534 0,'0'0'16,"25"0"-1,-25 25 1,0 123-1,0-98 1,-25 24 0,0 75-1,25-74-15</inkml:trace>
  <inkml:trace contextRef="#ctx0" brushRef="#br0" timeOffset="86823.99">3771 8335 0,'0'0'0,"0"-25"0,0 1 15,0-1-15,-25 25 16</inkml:trace>
  <inkml:trace contextRef="#ctx0" brushRef="#br0" timeOffset="87028.43">4068 8162 0,'0'0'15,"25"0"-15,-25 24 16,25-24-16,0 25 16,24 74-1,-24 50 1,-25 50-1,-149 123 1,0-198 0</inkml:trace>
  <inkml:trace contextRef="#ctx0" brushRef="#br0" timeOffset="87275.13">2630 8335 0,'0'-25'15,"0"50"-15,0-74 0,0 24 32,0 74-17,0 125 1,-25-50-16,0 149 15,50-50 1,24-148-16</inkml:trace>
  <inkml:trace contextRef="#ctx0" brushRef="#br0" timeOffset="87909.03">6747 8211 0,'25'-25'16,"-50"50"-16,50-74 0,-25 24 16,-25 25-1,-24 0 1,-1 0-16,-24 49 16,-100 200-1,100-51 1,74 0-1,74-98 1,125-51 0</inkml:trace>
  <inkml:trace contextRef="#ctx0" brushRef="#br0" timeOffset="88440.03">7169 8534 0,'0'-25'0,"0"50"0,-25-75 16,1 75 0,-100 74-1,99 25 1,50-25 0,24-24-1,26-75 1,-26-25-1,-24-49 1,-25-50 0,0 0-1,50 74 17,24 25-17,0 75 1,-49 123-1,-50-73 1,1-26 0,24-124 15,49 1-31,1-26 16,74-49-1,-25 75 1,-24 49-1,-51 74 1,-48 1 0,24 24-1,-25 0 1</inkml:trace>
  <inkml:trace contextRef="#ctx0" brushRef="#br0" timeOffset="88656.33">8137 8509 0,'0'0'0,"24"-25"16,-48 0-1,-51 75 1,-49 24 0,75 1-1,49-1 1,74-24-1,0-50 1,26 0 0</inkml:trace>
  <inkml:trace contextRef="#ctx0" brushRef="#br0" timeOffset="89758.02">8434 8757 0,'0'0'0,"0"25"15,0-50 1,25-25 0,50 1-1,-1-50 1,-24 24-16,24-99 16,-24 26-1,-50 98 1,0 25-16,-25 25 15,-50 25 17,1 124-17,0 25 1,49-26 0,25-24-1,49-74 1,51-50-1,-1-74 1,50-125 0,-124 100-1,-50 124 32,25 0-47,-25 49 16,0 0-1,50-24 1,0-25 0,0 0 15,24-25-15,50-124-1,-49 74 1,-25 0-16,24-24 15,-49 49 1,25 25 0,-50 75-1,25 24 1,0 25 0,75-50-1,24-49 1,25-50-1,0-74 1,-49-75 0,-26 75 15,-24 74-15,49 75-1,1 49 1,-26 0-1,-49-49 1,0 0 0,-74 49-1,-25-99 1,49-99 0,100 24-1,49 1 1,-25 24-1,-24 25 1,99 1 0,-100 24-16,-24 49 31,-25 26-15,-25 24-1,25 0 1,0-49-1,25-26 1</inkml:trace>
  <inkml:trace contextRef="#ctx0" brushRef="#br0" timeOffset="90292.36">10593 8633 0,'49'0'16,"-98"0"-16,98-25 0,-49 0 15,-25 25 1,-24 25-1,24 50 1,25-1 0,25-24 15,0-26-15,24-48-1,-24-51 1,74-74-1,-24 100-15,24-50 16,0 74 0,-74 50-1,-25 74 1,-50 50 0,1-50-1,24-74 1,25-1-1,99-123 17,25-25-17,0 25 1,-49 49 0,-51 50-16,1 25 15,-25 50 1,0 73-1,0-98 1,25-50 0,49-74-1</inkml:trace>
  <inkml:trace contextRef="#ctx0" brushRef="#br0" timeOffset="90426.11">11783 8484 0,'25'-25'15,"-50"50"-15,75-50 16,-75 25 31,25 25-32,-25-25-15,25 50 0</inkml:trace>
  <inkml:trace contextRef="#ctx0" brushRef="#br0" timeOffset="90538.29">11734 8782 0,'-25'99'16,"50"-273"-16,-75 398 15,100-373-15,-100 322 16,25-173 15</inkml:trace>
  <inkml:trace contextRef="#ctx0" brushRef="#br0" timeOffset="98740.46">14115 8435 0,'0'0'0,"25"-25"31,-25 50 16,-25-1-47,0 26 16,1 24-16,-26 26 15,-49 73 1,49-49-1,25-74 1,0-50 0,75-124-1,49-99 1,50-50 0,0 49-1,-50 125 1,-74 50-1,25 49 1,-50 49-16,0 100 16,-50 74 15,25 1-15,25-76-1,-25-73 1</inkml:trace>
  <inkml:trace contextRef="#ctx0" brushRef="#br0" timeOffset="98907.92">14140 8732 0,'0'0'0,"-25"25"16,-24-25-1,98-50 32,100 1-47,49-1 16</inkml:trace>
  <inkml:trace contextRef="#ctx0" brushRef="#br0" timeOffset="99140.7">14835 8459 0,'0'0'0,"24"0"15,-24-49 1,25 24 0,-50 50-1,-24 74 1,24 25 0,0-25-1,25-24 1,75-75-1,24-50 1</inkml:trace>
  <inkml:trace contextRef="#ctx0" brushRef="#br0" timeOffset="99374.15">15281 8410 0,'0'0'0,"0"-25"16,25 25 15,-75 25-15,1 49-1,-1 25 1,50-24 0,25-26-1,74-49 1,50-24-1</inkml:trace>
  <inkml:trace contextRef="#ctx0" brushRef="#br0" timeOffset="99724.19">15777 8459 0,'0'0'0,"-49"0"16,24 0-1,0 50 1,0-25-1,75 0 1,99-1 0,49-24-1,-49-49 1,-50-50 0,-74-1-1,-25 51 1,-50 49-1,-24 49 1,49 1-16,0 124 16,1 74-1,-26 49 17,25-98-17,0-150-15</inkml:trace>
  <inkml:trace contextRef="#ctx0" brushRef="#br0" timeOffset="100174.76">16373 8683 0,'0'0'0,"24"-75"16,-24-24 0,25 25-1,0 49-15,49 25 16,-24 49-1,-50 100 1,25 0 0,0-75 15,49-74-15,50-49-1,0-100 1,0-99-1,-49 0 1,-26 74 0,-24 100-1,-50 123 1,0 75 0,-24 75-1,24 49 1,25-25-1,0-74 1,25-75 0,0-74-1</inkml:trace>
  <inkml:trace contextRef="#ctx0" brushRef="#br0" timeOffset="100340.59">17166 8335 0,'0'0'0,"-49"-25"16,24 25 0,0 0-1,100 0 1,98-24 0,-74-1-16</inkml:trace>
  <inkml:trace contextRef="#ctx0" brushRef="#br0" timeOffset="108124.48">19225 8286 0,'0'0'0,"25"-75"15,0 50 1,0-24-1,-25 24 1,0 50 0,-50 74-1,1 100 1,-26-1 0,26-24-1,24-100 1</inkml:trace>
  <inkml:trace contextRef="#ctx0" brushRef="#br0" timeOffset="108325.33">19796 8186 0,'0'0'0,"25"-24"31,-50 24-31,0 0 15,-24 74 1,24 75 0,0 49-1,0-49 1,0-25 0</inkml:trace>
  <inkml:trace contextRef="#ctx0" brushRef="#br0" timeOffset="108491.75">19300 8831 0,'0'0'0,"-25"-24"0,0-26 31,25 25-15,99-49-1,100 49 1,-25 0-1</inkml:trace>
  <inkml:trace contextRef="#ctx0" brushRef="#br0" timeOffset="108791.29">20069 8757 0,'0'0'16,"0"25"-16,0 0 15,-25 24 1,-25 125-1,75-50 17,0-25-17,49-49 1,-24-25 0,0-75-1,-50-24 1,-25 24-16,0-24 15,-149-51 1,100 101 0,49 24-16</inkml:trace>
  <inkml:trace contextRef="#ctx0" brushRef="#br0" timeOffset="112034.81">21210 8310 0,'25'0'15,"0"0"1,-25-24 0,-25 24-1,0 0 32</inkml:trace>
  <inkml:trace contextRef="#ctx0" brushRef="#br0" timeOffset="112208.35">21185 8658 0,'0'0'0,"0"25"32,-25-25-1</inkml:trace>
  <inkml:trace contextRef="#ctx0" brushRef="#br0" timeOffset="112891.88">22748 8186 0,'0'0'0,"0"-49"31,0 24-15,-25 25 15,0 25-31,1 0 16,-76 99-1,26 0 1,49 0-1,25-99-15,75-1 16,73-24 15,-24-49-15,-24-50 0,-51-26-1,-98-23 1,-51 73-1,-24 50 1,25 1 0,74-1-1,125-25 17,-26 25-32,50 25 15,-25-24 1,-49 24-1,-1 0 1</inkml:trace>
  <inkml:trace contextRef="#ctx0" brushRef="#br0" timeOffset="113158.43">23368 8583 0,'0'0'0,"0"100"31,0-26-31,-25 50 15,25-25 1,0-74 0</inkml:trace>
  <inkml:trace contextRef="#ctx0" brushRef="#br0" timeOffset="113458.55">23492 7740 0,'0'0'0,"25"-99"16,0 123 15,-25 26-15,25 0-16,-50 49 15,25-25 1,25-49 0,-1-50-1,76 1 1,24-1 0,-100 0-16</inkml:trace>
  <inkml:trace contextRef="#ctx0" brushRef="#br0" timeOffset="114825.78">24286 8459 0,'0'-24'15,"25"24"48,0 0-63,-1 0 16,26 0-16,0 0 15,-1-25 1,-24 25-16,25 0 15,-25 0 1,-50 0 47,0 0-17,25-25 158,0 0-189,0 0 1,0 0 15,0 1-15,25 24-16,-75 49 47,25 1-32,-49 24-15,-1 26 16,-98 123-1,-50 50 1,-26-50 0,51-49-1,99-50 1,74-100 0</inkml:trace>
  <inkml:trace contextRef="#ctx0" brushRef="#br0" timeOffset="115342.37">24782 9030 0,'0'0'16,"0"-25"-1,0 0-15,-25 25 16,-24 50 0,-75 74-1,24 50 1,26-26 0,74-48-1,74-26 1,51-74-1,-26-25 1,0-74 15,-74-50-15,-50-24 0,-74 49-1,74 99-15,-25-25 16,50 0-1,50-24 1,99 24 0,-25 26-1,-50-1 1,-49 50 0,-25-1-16</inkml:trace>
  <inkml:trace contextRef="#ctx0" brushRef="#br0" timeOffset="115675.38">25105 9476 0,'0'0'0,"49"0"31,-49 25-15,25 0-16,-25 0 16,-25 49-1,-24 1 1,49-51-16,0 1 15,49-25 1,50-49 15,1-51-31</inkml:trace>
  <inkml:trace contextRef="#ctx0" brushRef="#br0" timeOffset="115925.85">25576 8856 0,'0'0'0,"0"-74"16,0 99 15,-25 24-15,25 1-16,0 24 15,25-49 1,74-50 15,50-49-31</inkml:trace>
  <inkml:trace contextRef="#ctx0" brushRef="#br0" timeOffset="117233.98">26246 8038 0,'0'-25'47,"-25"25"-31,75 0 15,-26 0-15,51-25-1,74 25 1,-25 0 0,-75-25-1,-24 25 1</inkml:trace>
  <inkml:trace contextRef="#ctx0" brushRef="#br0" timeOffset="117426.86">26320 8236 0,'-25'25'31,"1"-25"-31,48 0 15,1 0 1,25 0-16,99-25 31,-100 25-31,26-25 16</inkml:trace>
  <inkml:trace contextRef="#ctx0" brushRef="#br0" timeOffset="118329.92">27312 7814 0,'0'-24'16,"0"-1"-16,0 0 109,0 50-46,0 0-48,0-1 1,0 1 0,0 0-1,0 0-15,0 0 16,0-1 0,0 26-16,0 24 15,0 26 1,0 24-1,-24 0 1,-1 0 15,25-50-15,0-49 0,0 0-1,0-50 95</inkml:trace>
  <inkml:trace contextRef="#ctx0" brushRef="#br0" timeOffset="120659.5">7665 12007 0,'0'0'0,"50"-75"16,-50 51-16,0-1 15,-25-25 1,-49 1 0,-75 49-1,0 99 1,25 74-1,99 1 1,100-75 0,123-74-1,1-50 1,-51-74 0,-73 49-1,-75 26 1,-50 148-1,1 0 1,24-50 0</inkml:trace>
  <inkml:trace contextRef="#ctx0" brushRef="#br0" timeOffset="120959.09">8186 11982 0,'0'0'0,"75"50"32,-75-1-32,-25 75 15,-25-25 1,50-74 0,50-74-1,49-51 1,0 1-1,-24 74 1,-75 75 0,25 49 15,-25 0-15,49-49-16</inkml:trace>
  <inkml:trace contextRef="#ctx0" brushRef="#br0" timeOffset="121276.13">8980 12205 0,'149'-99'16,"-298"198"-16,372-223 16,-198 99-1,-50 25 1,-74 25 0,0 74-1,25 1 1,74-26-1,74-49 1,25-50 15,0-74-15,-24-75 0,-50 25-16,24-148 15,-24 73 1,-25 150-1,0 124 1,50 98 0</inkml:trace>
  <inkml:trace contextRef="#ctx0" brushRef="#br0" timeOffset="121642.48">10741 11908 0,'0'0'0,"75"-50"15,-50 50-15,-1 0 16,1 74-1,-25 75 1,-25-25 0,1-74-1,48-174 17,76-75-17,49 26 1,-75 98-16,0 50 15,-49 25 1</inkml:trace>
  <inkml:trace contextRef="#ctx0" brushRef="#br0" timeOffset="122125.96">11213 12081 0,'0'0'0,"99"-49"31,0-51-16,-24 26 1,-51 49 0,-48 50-1,-100 99 1,74 0 0,75-50-1,99-74 1,99-74-1,-24-50 1,-51 25 0,-98 24 15,-25 75-15,-25 75-1,-25 49 1,-25 74-1,-49 75 1,50-124-16,-76 74 16,26-99-1,-25-49 1,25-100 0,49-74-1,100-174 1,148-50-1</inkml:trace>
  <inkml:trace contextRef="#ctx0" brushRef="#br0" timeOffset="122242.64">12354 11709 0,'0'0'0,"74"-25"16,-24-24-1,-100 24 1</inkml:trace>
  <inkml:trace contextRef="#ctx0" brushRef="#br0" timeOffset="122859.04">12478 12032 0,'0'0'15,"25"0"-15,24 0 31,51-50-15,-26 25 0,-24 0-16,-26-24 15,1 49 1,-124 49 0,0 51-1,49-1 1,50-50-1,75-24 1,49-74 0,-50-1-16,-24 0 15,-1 1-15,1-1 16,-50 25 0,0 50-1,-50 25 16,25 24-15,25 1 0,75-51-1,74-24 1,24-74 0,1-100-1,-25-74 1,24 25-1,-148 198 1,-25 124 15,-25 1-31,25 73 16,0 26 0,0-50-1,-24-50 1</inkml:trace>
  <inkml:trace contextRef="#ctx0" brushRef="#br0" timeOffset="123009.69">13718 12007 0,'0'0'16,"-25"0"-16,1-25 15,-1 0 1,50 0-1,49 1-15,125-1 16</inkml:trace>
  <inkml:trace contextRef="#ctx0" brushRef="#br0" timeOffset="123277.05">15653 11511 0,'0'0'0,"0"-25"16,-25 25-1,25 25 1,0-1 0,0 26-16,0 99 15,-49 25 1,24-26-1,0-98 1</inkml:trace>
  <inkml:trace contextRef="#ctx0" brushRef="#br0" timeOffset="123476.31">16050 11511 0,'0'0'0,"25"-75"16,-75 75 15,1 75-15,24 49-1,25 25 1,-25-1 0,-49-48-1,-1-76 1</inkml:trace>
  <inkml:trace contextRef="#ctx0" brushRef="#br0" timeOffset="123643.36">15579 12032 0,'-50'0'15,"100"0"1,-125-25-16,125-50 16,74 26-1,-25 24 1,0 25-16,75-25 15,-99 0 1</inkml:trace>
  <inkml:trace contextRef="#ctx0" brushRef="#br0" timeOffset="123809.46">16422 11883 0,'0'0'0,"25"25"15,-25-1-15,0 1 16,0 25-1,0 99 1,0-100 0,0 150-1,0-150 1</inkml:trace>
  <inkml:trace contextRef="#ctx0" brushRef="#br0" timeOffset="124126.17">17216 11932 0,'0'0'15,"0"-24"-15,25-1 16,0 25-1,-25-25 1,24 25 0,-24 25-1,0 0 1,25-1 0</inkml:trace>
  <inkml:trace contextRef="#ctx0" brushRef="#br0" timeOffset="126026.5">18878 13247 0,'0'0'0,"50"-124"16,-50 99 0,0 75 15,0 24-15,-50 150-1,-49 48 1,0-48-1,49-1 1,100-198 0</inkml:trace>
  <inkml:trace contextRef="#ctx0" brushRef="#br0" timeOffset="126209.97">19498 13446 0,'0'0'0,"50"-75"0,-25 26 15,-50 73 1,-50 125 15,1 99-15,49 0 0,0-124-16,-74 100 15</inkml:trace>
  <inkml:trace contextRef="#ctx0" brushRef="#br0" timeOffset="126442.91">18432 13942 0,'0'0'0,"-75"-25"16,50 0-16,100 0 31,24 25-16,50-24-15,74-1 0,0 25 16,497-50 15,-423 25-15,-222 25-16</inkml:trace>
  <inkml:trace contextRef="#ctx0" brushRef="#br0" timeOffset="126676.56">18630 14091 0,'0'0'0,"-124"49"32,124-24-32,25-25 15,24 0-15,249-25 16,124 0-1,49 1 1,75-1 15,-273 0-31</inkml:trace>
  <inkml:trace contextRef="#ctx0" brushRef="#br0" timeOffset="126825.93">21929 13967 0,'0'0'0,"25"24"16,0 1 0,0 0-1,0 0 1,-1-50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35:42.3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3597 2357 0,'0'0'16,"0"-25"-1,0 50 17,-25 99-17,0 49 1,-24 26-1,24-1 1</inkml:trace>
  <inkml:trace contextRef="#ctx0" brushRef="#br0" timeOffset="183.52">3250 3101 0,'0'0'0,"0"-74"15,-25 49-15,50 0 16,24-50 0,51 26-1,48-50 1</inkml:trace>
  <inkml:trace contextRef="#ctx0" brushRef="#br0" timeOffset="734.9">3721 2431 0,'25'-49'15,"-50"98"-15,75-173 16,-50 99 0,24 25-1,-24 25 1,0 99 0,0-49-16,-24 98 15,24 1 1,0-100-1,0-49 1,24-124 15,51-25 1,-1 25-17,-49 74 1,0 50-1,0 74 1,24 25 0,-24-99-16,50 24 15,24-74 1,-25-24 0,1-50-1,-51-25 1,-48 49-1,-1 75 1,-25 50 0,1 74 15,24 25-15,25-25-1,74-25 1,-49-74-16,124 0 15</inkml:trace>
  <inkml:trace contextRef="#ctx0" brushRef="#br0" timeOffset="1617.33">2357 2630 0,'0'0'0,"-25"-25"32,0 25-32,-25 0 15,1 74 17,-1 25-17,50 25 1,50-24-1,49-75 1,25-25 0,-74-25-16,-25-50 15,-25-24 1,-25 25 0,-25 49-1,0 25 1,26 0-1</inkml:trace>
  <inkml:trace contextRef="#ctx0" brushRef="#br0" timeOffset="2083.6">2679 2431 0,'0'0'0,"25"-25"0,-25-24 15,-25 24 1,0 50 0,25 24-1,-24 100 1,24 99 0,0 25-1,24-25 1,1-74-1,0-100 1,25-49 0,24-75-1,-24 1 1,-26-100 0,-24-49-1,-74-1 1,0 50-1,-1 100 1,50 24 0,25 0 15,50 25-15,0-25-16</inkml:trace>
  <inkml:trace contextRef="#ctx0" brushRef="#br0" timeOffset="2683.63">6872 2506 0,'0'0'0,"0"-25"47,-50 25-47,0 49 16,1 1-16,-100 74 31,50 25-15,99-50-1,49-49 1,50-50-1,50-100 1,-25-24 0,-99 50-16,25-100 15,-75-24 1,0 24 0,0 125-1,1 49 1,24 49-1,0 100 1,24 50 0,1-1 15,0-148-31</inkml:trace>
  <inkml:trace contextRef="#ctx0" brushRef="#br0" timeOffset="2884.07">7268 2506 0,'0'0'0,"0"-25"15,0 50 17,0 24-32,-24 1 15,24 49 1,-25 0-1,25-49 1</inkml:trace>
  <inkml:trace contextRef="#ctx0" brushRef="#br0" timeOffset="3017.74">7343 2431 0,'0'0'0,"-25"-49"16,0-1-1,25 25 1</inkml:trace>
  <inkml:trace contextRef="#ctx0" brushRef="#br0" timeOffset="3271.56">7616 2357 0,'25'25'0,"-50"24"15,-25 1 1,50 24 15,25 1-15,25-26 0,-50-24-1,24 0 1,-73 0-1,24-1-15,-25-24 16,-74 25 0</inkml:trace>
  <inkml:trace contextRef="#ctx0" brushRef="#br0" timeOffset="3517.78">8013 2208 0,'24'-25'0,"-48"50"0,48-75 16,-24 25-1,25 25 1,-25 50 0,-25 49-1,25-24 1,0 24-16,-24 99 15,-1-98 1,25-26-16</inkml:trace>
  <inkml:trace contextRef="#ctx0" brushRef="#br0" timeOffset="3786.57">7963 2754 0,'0'-75'15,"0"150"-15,25-224 0,0 50 16,-1 49-1,26 50 1,-25 0 15,0 50-31,-1-1 16,1 100 0,0-75-1,0-98 16,25-51-15,24-24 0,-49 49-1</inkml:trace>
  <inkml:trace contextRef="#ctx0" brushRef="#br0" timeOffset="3936.2">8583 2605 0,'0'0'0,"25"49"31,-50-24-31,25 0 16,0 0 0</inkml:trace>
  <inkml:trace contextRef="#ctx0" brushRef="#br0" timeOffset="4284.77">8881 2332 0,'0'0'16,"25"-75"-16,-25-73 15,0 123 1,-25 25 0,25 49-16,-25 51 15,25 24 1,75-50-1,49-49 1,-25 0 0,-74 24 15,-50 26-15,-50 24-1,-24-25 1,74-49-1,-24-25 1,98-149 0</inkml:trace>
  <inkml:trace contextRef="#ctx0" brushRef="#br0" timeOffset="4801.8">9327 2431 0,'25'0'16,"-50"0"-16,50 25 15,-25 0-15,0 49 16,0-24 0,50-1 15,-1-49-15,1-24-1,-25-51 1,0-49-1,-1 50 1,-24 99 15,0 74-15,25 0 0,25-49-1,49-50 1,-24-50-1,-1-24 1,0-100 0,1-74 15,-26 25-15,-24 148-1,-25 75 1,-25 149-1,-24 49 1,49 26 0,-25-51-1,25-123-15</inkml:trace>
  <inkml:trace contextRef="#ctx0" brushRef="#br0" timeOffset="5401.72">10096 2382 0,'0'0'0,"25"-75"16,25 25 15,-1 26-15,1 48 0,25 51-1,-75 24 1,24 0-1,-24-74 1,50-50 15,49-24-15,25-26 0,-74 51-1,-50 48 1,0 76-1,25-1 1,49-50 0,25-49 15,0-24-15,-49-51-1,-25 1 1,-25 49-1,0 50 1,0 0 0,0 24-16,50 26 15,49-1 1,25-49 0,0 0-1,-75-50 1,-49-50-1,0-24 17,-24 74-32</inkml:trace>
  <inkml:trace contextRef="#ctx0" brushRef="#br0" timeOffset="6435.28">14462 2406 0,'0'-24'0,"0"48"0,0-24 46,-24 50-30,24 0 0,0 49-16,24-50 31,100-49-15,1-74-1,-76 24-15,-24-24 16,25-25-1,-26 74 1,1 25 0,0 74-1,49 1 1,75-26 0,-74-98-1,-1-1 16,-74-49-31,0 0 32,-25 49-17,25 25 1,-25 25-16</inkml:trace>
  <inkml:trace contextRef="#ctx0" brushRef="#br0" timeOffset="6600.71">15628 2357 0,'50'0'0,"-100"0"0,125 25 15,-75-1-15,-25 26 16,-25 49 0,26 0-1,-1-74 1</inkml:trace>
  <inkml:trace contextRef="#ctx0" brushRef="#br0" timeOffset="6736.29">15703 2158 0,'0'0'15,"25"-49"-15,-25 24 0,-25 0 16</inkml:trace>
  <inkml:trace contextRef="#ctx0" brushRef="#br0" timeOffset="6937.21">16224 2009 0,'0'0'16,"25"0"-16,-50 50 15,25-25 1,-50 124 0,-24 124 15,24-125-15</inkml:trace>
  <inkml:trace contextRef="#ctx0" brushRef="#br0" timeOffset="7418.27">16125 2382 0,'49'-50'16,"-98"100"-16,123-150 0,0 75 16,-24-24-16,0 24 15,-1 0 1,-24 100 15,-50 49-15,0 0-1,25-25 1,25-74 0,25 0-1,-25-75 1,24 0-1,-24 26 1,25 24 0,-26 74-1,51 25 1,-1-49 0,26-50-1,-26-25 1,0-25-1,-49-74 17,-25-24-17,25 73-15</inkml:trace>
  <inkml:trace contextRef="#ctx0" brushRef="#br0" timeOffset="7984.66">18655 2208 0,'0'-25'0,"0"50"0,25-75 16,-1 25-16,1 25 16,25 0-1,-1 0-15,100 0 16,-25 50-1,-74 49 1,-50 50 0,-25-25-1,0-49 1,75-75 15,74-50-15,25-49-1,-50-25 1,-25 0 0,-74 74-1,25-49 1,-25 74 0,-49 25-1,24-25 1,0 25-16</inkml:trace>
  <inkml:trace contextRef="#ctx0" brushRef="#br0" timeOffset="8151.55">19895 2506 0,'0'0'15,"25"49"-15,-25 100 31,-74 25-31,24-25 16,50-75 0</inkml:trace>
  <inkml:trace contextRef="#ctx0" brushRef="#br0" timeOffset="9085.52">21136 2431 0,'0'0'0,"49"-174"31,-49 125-31,-25 24 0,-24 25 16,-51 25-1,1 49 1,50 1-1,49-26 1,74-24 0,25-50 15,-24-24-15,-26 24-1,-24 0 1,0 25-1,-25 50 1,25-25-16,0 24 16,-1-49-1,1 0 17,50-49-17,-1-1 1,-49 50 15,0 0-31,24 25 16,26 0 15,74-25-15,-75 0-16,100-25 15,-50 0 1,0-50-1,-75 51 1,1-1 0,-25 25-1,24 0 1,1 0 0,-25 0-1,-25-25 16,-25 25 1,-25 25-17,-24 24 1,74 1 0,0 0-1,49-50 1,26 0-1,-50-50 1,0-49 0,-1 24-16,-24 1 15,-24-75 1,24 75-16,0 49 16,-25-25-16</inkml:trace>
  <inkml:trace contextRef="#ctx0" brushRef="#br0" timeOffset="9537.42">23889 1985 0,'25'0'16,"-50"0"-16,75-25 0,-50 0 15,25 25-15,-1-25 16,26 50 0,-25-25-16,49 74 15,-24 26 1,-50-1 0,0 0-1,-25-49 1,25-25 31,25-50-16,49-75-15,-24 26-1,24-75 1,-49-24-1,0 73 1,-50 51 0,-25 49-1</inkml:trace>
  <inkml:trace contextRef="#ctx0" brushRef="#br0" timeOffset="9802.32">24906 2257 0,'0'0'0,"0"25"15,0 0 1,-49 99 0,-26-49-1,26-26 1,49-24-1,74-25 1,50 0 0,0-50-1,0 1 1</inkml:trace>
  <inkml:trace contextRef="#ctx0" brushRef="#br0" timeOffset="11185.34">27759 2158 0,'0'-25'15,"0"1"17,-50-1-32,26 25 15,-26 0-15,-24 0 16,-100 49 0,25 26-1,75 24 1,74-24-1,124-26 1,24-49 0,-48 0-16,-26-25 15,50-74 1,-99 49-16,0-24 16,-25-149-1,-25-100 16,0 199-15,25 99 0,-25 50-1,1 74 1,48 100-16</inkml:trace>
  <inkml:trace contextRef="#ctx0" brushRef="#br0" timeOffset="12272.41">27982 2233 0,'0'0'0,"-25"0"31,75 0-16,-25-25 1,49 0 0,-24-25-1,-25 26 1,-25-26 0,-25 50-1,-25 0 1,-49 74-1,49 1 17,50-26-32,25 1 15,124-25 1,-74-25 0,24-25-16,-25 25 15,1-25-15,24-24 16,-74-1-1,-1 0 1,-24 26 15,0-1 79,0 50-110,0-50 15,-24 0 1,-1 0 0,0 25-1,-25 0 1,26 0-16,-26 0 15,25 50 1,25-1 0,50-24-1,49-25 1,25 0 0,-99 25 15,-25 0-31,25 99 15,24 50 17,-24 49-17,-75-25 1,1-98 0,-26-76-1,1-48 1,0-125-1,49-50 1,50 1 0,-1 99-16</inkml:trace>
  <inkml:trace contextRef="#ctx0" brushRef="#br0" timeOffset="12535.69">28925 2109 0,'25'0'32,"0"0"-32,-25 24 0,24 26 15,1-25 17,-25 0-17,0-1 1,25-24-1,0-24-15,74-26 16,0-24 0,-74 49-1</inkml:trace>
  <inkml:trace contextRef="#ctx0" brushRef="#br0" timeOffset="12836.38">29322 2158 0,'0'0'0,"49"25"0,1 0 15,-25-25 1,24 0-16,26 0 31,-50-50-15,-25-24 0,0 24-1,-50 50 1,0 25-1,1 49 1,24-24 0,25 24-1,74-24 1,75-50 0,0 0-1</inkml:trace>
  <inkml:trace contextRef="#ctx0" brushRef="#br0" timeOffset="13118.38">29992 2233 0,'0'-25'16,"0"50"-16,24-75 15,51 50 1,24-50 0,-25 26-1,-24-26 1,-50 25-1,-25 25 1,0 0 0,-49 25-1,49 0-15,25 24 16,-25-24 0,100 50 15,49-51-31,-25-24 15</inkml:trace>
  <inkml:trace contextRef="#ctx0" brushRef="#br0" timeOffset="13335.58">30661 2084 0,'0'0'15,"25"-75"1,-25 51 0,25 24-1,0 0 1,0 24-1,49 76 1,-49-26 0,-25-24-1,-124-1 1,0-49 0,74 0-1</inkml:trace>
  <inkml:trace contextRef="#ctx0" brushRef="#br0" timeOffset="13951.09">31951 1935 0,'0'-25'16,"0"50"-16,25-75 15,-25 26-15,-25 24 16,-24 49 0,-1 26-1,25 24 1,75 0 0,24-74-1,1 0 1,-26-75-1,-24-24 1,0-26 0,-25 1 15,25 124 0,49 25-15,100 24-1,0-49 1,-75-25 0,-50-50-1,-49-49 1,-24 0 0,-1 49-16,0 75 46,25 0-30,-25 49-16,-24 149 31,24-74-15,-25 25 0,-24-50-1</inkml:trace>
  <inkml:trace contextRef="#ctx0" brushRef="#br0" timeOffset="14119.78">32274 2704 0,'0'0'0,"0"-25"0,0 0 16,25 1-1,24 24-15,125-25 16,-75 25-1</inkml:trace>
  <inkml:trace contextRef="#ctx0" brushRef="#br0" timeOffset="15036.42">3994 4862 0,'0'0'16,"-25"-124"-1,0 99 1,0 25-1,1-24-15,-26 24 16,-24 24 0,-26 76-1,1 98 1,50-24 0,49 24-1,0-49 1,0 25-1,-25-25 1,-50-25 0,1-50-1</inkml:trace>
  <inkml:trace contextRef="#ctx0" brushRef="#br0" timeOffset="15335.45">3175 5706 0,'25'-75'15,"-50"150"-15,50-224 0,25 50 16,49-50 15,50 74-15,-25 51 0,-25 73-1,-25 75 1,-24 0-1,0-25 1,-26-99 0,26-49 15,-25-1-31,49-123 16,-49 73-1</inkml:trace>
  <inkml:trace contextRef="#ctx0" brushRef="#br0" timeOffset="15652.56">4391 5433 0,'0'0'0,"99"-25"31,-74 25-31,0-50 16,24 26-16,-24-1 15,0-25-15,-25 1 16,-50 24 0,-24 50-1,-1 99 1,26 0 0,24-25-1,75-50 1,74-49-1,74-24 1,1-51 0</inkml:trace>
  <inkml:trace contextRef="#ctx0" brushRef="#br0" timeOffset="15952.59">5160 5433 0,'0'25'31,"25"-50"-31,49-25 16,0 1-1,-24-26 1,-50 1 0,-50 74-1,-24 0 1,-25 99-1,49 0 1,50 0 0,0-49-16,99 0 31,50-26-15,50-48-1</inkml:trace>
  <inkml:trace contextRef="#ctx0" brushRef="#br0" timeOffset="16418.09">6574 5358 0,'0'-24'0,"0"48"0,0-73 16,-25 24 15,-74 25-15,-75 74-1,50 26 1,75-1 0,73 0-1,76-74 1,48-25-1,26-50 1,-50-74 0,-50-49-1,-74-75 1,25 123-16,-25-48 16,-25 98-1,25 100 1,-24 74-1,-26 75 1,50 25 15,74-75-31</inkml:trace>
  <inkml:trace contextRef="#ctx0" brushRef="#br0" timeOffset="16685.43">7020 5309 0,'75'-25'16,"-150"50"-16,175-50 15,-150 99 1,0 50 0,26-24-1,48-51 1,51-24 0,49-75-1,-25-24 1,-49-25-1,-50 49 1,0-24-16,-75-75 31,50 124-15</inkml:trace>
  <inkml:trace contextRef="#ctx0" brushRef="#br0" timeOffset="17120.41">7591 5210 0,'74'24'16,"-148"-48"-16,223 98 16,-149-49-1,0 49-15,0-24 16,-50-1 0,100-98 15,-1-1-16,1 1 1,49-51 0,-24 76-1,-26 48 1,-49 76 0,0-1-1,0-25 1,50-123 15,49-75-15,25 0-1,-25 74 1,-49 50 0,-50 25-1,0 49 1,25-24-16,-25 24 15</inkml:trace>
  <inkml:trace contextRef="#ctx0" brushRef="#br0" timeOffset="18704.73">11362 5383 0,'0'0'0,"0"-49"31,0 24-31,-25 0 15,-74-49 1,-25 98 0,-1 100-1,26 50 1,99-50 0,124-99-1,50-75 1,-25-49-1,-25 0 1,-99 24 15,-1 75-15,-48 75 0,-26 123-1</inkml:trace>
  <inkml:trace contextRef="#ctx0" brushRef="#br0" timeOffset="19018.77">11858 5358 0,'0'0'16,"0"-24"-1,0 48-15,-25 76 16,-74 24-1,49-50 1,75-49 15,99-124-15,25-25 0,-50 24-1,-99 76 1,25 48-1,0 51 1,24-1 0</inkml:trace>
  <inkml:trace contextRef="#ctx0" brushRef="#br0" timeOffset="19335.39">12726 5383 0,'0'0'0,"25"-74"16,-25 24-16,-50 50 15,-49 50 1,0 49 0,74 25 15,25-50-15,99-49-1,25-25 1,0-74-1,-74-50 1,-25-75 0,-50-24-1,0 49 1,25 174 15</inkml:trace>
  <inkml:trace contextRef="#ctx0" brushRef="#br0" timeOffset="19668.36">16273 4937 0,'0'0'16,"-24"0"-1,24 24 1,0 26-16,24 49 15,-24 1 1,-24 24 15,-26-50-31</inkml:trace>
  <inkml:trace contextRef="#ctx0" brushRef="#br0" timeOffset="19951.73">16348 4639 0,'0'0'0,"0"-50"31,-25 26-31,-25 48 16,1 26-1,49 24 1,74-24-1,1-25 1,-51-50-16,-24 0 31,0-24-15,-74 24 0,24 25-16</inkml:trace>
  <inkml:trace contextRef="#ctx0" brushRef="#br0" timeOffset="20151.9">16819 4887 0,'0'0'0,"0"50"32,-25-26-32,1 26 15,-1-25-15,25 74 16,25-24-1,-25-26 1,0-24 0</inkml:trace>
  <inkml:trace contextRef="#ctx0" brushRef="#br0" timeOffset="20684.84">19821 5011 0,'0'0'0,"-25"-50"15,25 26 1,-25 24 0,-24 24-1,-125 76 1,-25 49-1,125-75-15,0 50 16,98-74 0,100-50-1,50-50 1,-25-24 0,-50-100-1,-49-25 1,-75-49-1,-25 75 1,-24 74 15,74 74-15,-25 74-16</inkml:trace>
  <inkml:trace contextRef="#ctx0" brushRef="#br0" timeOffset="21502.24">20019 5160 0,'0'0'0,"25"0"31,0-25-31,0 0 16,49-49-1,-24-25 1,-26 99-1,-123 49 1,50 1-16,-26 99 31,100-25-15,49-75 0,50-49-1,1-74 1,-1-25-1,0-25 1,0 49 0,-75 75-1,-24 50 1,-25 49 0,-25 25-1,0-99-15,25 0 16,25-50-1,74-49 1,1-26 15,-51 51-15,-24 49 0,-50 49-1,25 26 1,50-1-1,49-49 1,0-50 0,-24-49-1,-50 49-15,-25-49 16,0 49 0,-50 25-1,25 74 1,0 1-1,75-26 1,49-24 0,0-25 15,-49-25-15,-50-49-1,-50-25 1,-24-26-1,74 101-15</inkml:trace>
  <inkml:trace contextRef="#ctx0" brushRef="#br0" timeOffset="21702.93">22029 4639 0,'0'0'0,"74"-50"15,-74 75 32,-25 0-47,25 25 0,-49 98 31,49 51-15,24-1 0,-24-148-1</inkml:trace>
  <inkml:trace contextRef="#ctx0" brushRef="#br0" timeOffset="22335.02">21954 5110 0,'0'0'0,"-25"-49"16,100 24 0,24 0-1,25 0 1,-25-49-1,-74 74 1,0 25 15,24-1-15,51 1 0,73 0-1,26-50 1,-50 0-1,-50-49 1,-99 24 0,-25 50-1,-25 0 1,26 25 0,48 50-1,26-51-15,149 26 16,49-25-1,-75-25 1,-98 0 15,-100-25-15,-124 0 0,0 50-1,50 25 1,99 24-1,99 1 1,50-51 0,25-24-1,-100-24-15,1-26 16,-26-74 0,-24 25-1</inkml:trace>
  <inkml:trace contextRef="#ctx0" brushRef="#br0" timeOffset="22702.25">25353 4664 0,'0'0'0,"0"-25"15,25 25 1,-25-25-1,-25 75 1,25 74 0,25 0-1,24-25 1,26-74 0,-1-25-1,-49 25 1,-50 0-1,-99-1 1,-50 1 15,75 0-15,124-25 0,24-25-16</inkml:trace>
  <inkml:trace contextRef="#ctx0" brushRef="#br0" timeOffset="23235.38">25725 4937 0,'0'0'0,"-25"24"31,25 1-15,25 25 0,74 0-1,50-50 1,-50-25-1,-24-25 1,-51 0 0,1 1-1,-25 24 1,-25 50 15,25 74-15,50 0-1,0-24 1,-26-1 0,1-74-1,-25 25 1,25-25 0,0 25-1,-25 0-15,49 74 16,-98 50-1,-50 0 1,-75 49 15,-124-24-15,1-75 0,73-124-1,100-74 1,75-50-1</inkml:trace>
  <inkml:trace contextRef="#ctx0" brushRef="#br0" timeOffset="23752.45">28925 4763 0,'0'0'0,"-75"-50"15,26 50 1,-26 25-16,-49 50 15,75 49 1,123 0 15,75 0-15,-75-75-16,1 1 16,-75 0-1,-149-26 1,0-24-1,75-49 1</inkml:trace>
  <inkml:trace contextRef="#ctx0" brushRef="#br0" timeOffset="24168.79">29223 5011 0,'0'0'0,"74"-50"15,-49 26 1,-50 24-1,-49 99 1,74 0 15,74-49-15,25-25 0,-24-50-1,-26-25 1,1-24-1,-25 99 17,-25 49-17,25 100 1,-1 49 0,-48 0-1,-1-148-15,-25 49 16,-74-100-1,-25-73 17,-24-75-17,98-50-15</inkml:trace>
  <inkml:trace contextRef="#ctx0" brushRef="#br0" timeOffset="24668.48">29917 5011 0,'0'0'0,"25"0"16,-25 25 0,0 25-1,0-26-15,0 51 16,0-50-1,0-1 17,50-73-32,-1-1 31,1 1-15,-50 24-1,49 50 1,-24 24-1,-25-24 1,0 0 0,50-50-1,49-25 1,0 1 0,-49 49-1,-25 0 1,0 25-16,-1 24 31,26 50-15</inkml:trace>
  <inkml:trace contextRef="#ctx0" brushRef="#br0" timeOffset="25051.64">30736 5011 0,'25'0'16,"-50"0"-16,74 25 0,-49 0 15,-24 24 1,-1 1 0,25-25 15,25-25-31,24-50 15,-24 25 1,0 1 0,24-26-1,-24 50 1,0 25 0,-25 24-1,0-24 16,25-25 16</inkml:trace>
  <inkml:trace contextRef="#ctx0" brushRef="#br0" timeOffset="26152.48">31034 4664 0,'0'0'0,"0"-25"31,-25 25-15,25 25 0,-25 0-1,0 99 1,-25-25 0,50-25-1,0-49 1,0 0-1,50-50 1,74 0 0,25 25-1,-50 25 1,-99 25 0,-25-1-1,-24 1-15,-50-25 16,-1-25-1,1 0 1,99-25 0</inkml:trace>
  <inkml:trace contextRef="#ctx0" brushRef="#br0" timeOffset="26452.74">31530 4986 0,'0'0'0,"24"-49"16,-48 49 0,-26 24-1,25 51 1,50-1 0,74-24-1,-24-25 1,-1-75-1,-24 25 1,-50-74 15,0 25-15,-25 24 0,50 25-16</inkml:trace>
  <inkml:trace contextRef="#ctx0" brushRef="#br0" timeOffset="26735.65">32001 5110 0,'25'25'16,"-50"-50"-16,75 50 15,-26-25 1,1-25-16,0-49 16,25-50 15,-26 49-31,-24 1 0,25-100 15,0 75 17,-25 74-17,-99 149 1,-25 75 0,99 49-1,25 0 1,25-74-1</inkml:trace>
  <inkml:trace contextRef="#ctx0" brushRef="#br0" timeOffset="27787.42">2456 7765 0,'0'-25'16,"0"0"46,0 50-62,25 25 16,-25-1-16,0 26 16,-25 123-1,0 0 1,-25 1-1,1-75 1,49-99 0,0 0-1</inkml:trace>
  <inkml:trace contextRef="#ctx0" brushRef="#br0" timeOffset="28070.63">2332 7790 0,'0'0'0,"0"-25"0,0 0 16,-25 25 0,25-25-1,223-25 16,-123 26-15,98-1 0,-49 0-1,-124 25-15,-1 0 16</inkml:trace>
  <inkml:trace contextRef="#ctx0" brushRef="#br0" timeOffset="28270.75">2357 8236 0,'-25'25'16,"50"-50"-16,-75 50 0,25-25 16,75 0-1,-1 0 1,26-25-1,123 0 1,-24 0 0</inkml:trace>
  <inkml:trace contextRef="#ctx0" brushRef="#br0" timeOffset="29519.4">3225 8633 0,'0'0'0,"25"0"16,-50 50 15,-25-1-31,-49 100 16,-50 0-1,50-75 1,49-49-1,26-25 1,24-99 15,24 0-15,1 49 0,25 25-1,24 25 1,25 124-1,-24-24 1,-26-51 0</inkml:trace>
  <inkml:trace contextRef="#ctx0" brushRef="#br0" timeOffset="29885.79">4217 7616 0,'0'0'0,"25"-75"31,-25 51-31,-25 24 15,0 49 1,-74 100 0,0 74-1,24 50 1,75 25 0,50-50-1,74-99 1,25-50-1,0-74 1</inkml:trace>
  <inkml:trace contextRef="#ctx0" brushRef="#br0" timeOffset="30452.58">4490 8087 0,'0'0'0,"25"-49"16,-25 24-16,49 0 15,76 25 1,-1 25-1,-50 99 1,-74 25 15,-50 0-15,1-50 0,-1-50-1,50-24 1,-25-25-1,100-25-15,-26-24 16,100-26 0,-74 26-16,49-26 15,-75 26 1,-24-26 0,0 1-1,-50-25 1,25 24-1,-25 75 1,25-25 15,-25 50 1,1 0-32</inkml:trace>
  <inkml:trace contextRef="#ctx0" brushRef="#br0" timeOffset="30703.32">5383 8435 0,'0'74'31,"0"-49"-31,0 24 16,-25-24 0,25 25-1,0-1 1,-25 1-16,50 0 16,-50-26-1</inkml:trace>
  <inkml:trace contextRef="#ctx0" brushRef="#br0" timeOffset="30918.57">6003 8658 0,'0'0'15,"25"0"1,0 25-16,-25-1 15,0 1-15,-50 99 16,-24 0 15,-25-49-15</inkml:trace>
  <inkml:trace contextRef="#ctx0" brushRef="#br0" timeOffset="31386.14">6623 8112 0,'0'0'0,"75"-50"31,-50 50-31,-1 0 0,26 25 16,-50 25-1,0 74 1,-25-25 15,-24 25-15,49-74 0,49-25-1,51-25 1,48-50-1,-24-24 1,-24-1 0,-76 1-16,-24-50 15,0-25 1,-24 50 0,-1 49-1,25 25 1,-25 25-1</inkml:trace>
  <inkml:trace contextRef="#ctx0" brushRef="#br0" timeOffset="31618.91">7541 8261 0,'0'0'16,"50"99"-1,-50-24 1,-50 24 0,26-25-1,24-24 1,24-50 0,76-25-1,24-25 1,49-49-1</inkml:trace>
  <inkml:trace contextRef="#ctx0" brushRef="#br0" timeOffset="31902.55">8335 7591 0,'0'0'0,"-25"-25"31,25 0-31,25 75 32,25 0-32,-25-1 15,99 125 1,-50 0 0,-24 24-1,-125 25 1,-98-24-1,73-100-15,-73 25 32,98-74-32</inkml:trace>
  <inkml:trace contextRef="#ctx0" brushRef="#br0" timeOffset="32819.12">10617 8707 0,'0'0'0,"25"0"16,0 0 0,-25 25 46,25-25-31,0-25-15,-1 1 0,-24-1 15</inkml:trace>
  <inkml:trace contextRef="#ctx0" brushRef="#br0" timeOffset="59371.3">2828 11585 0,'0'0'0,"0"-25"15,25 0-15,-25-24 31,0 24-15,25 50 0,-25 0-1,24 49 1,26 100 0,-25 49-1,0-149-15,-25 1 16,24 24-1,1-99 1,25-74 0,-1-125-1,1-74 1,0 50 0,-25 124 15,-1 148-16</inkml:trace>
  <inkml:trace contextRef="#ctx0" brushRef="#br0" timeOffset="60354.73">3994 11957 0,'0'0'16,"74"-74"-1,-98 49-15,-1-25 16,-25 26 0,-49 24-1,-25 99 1,49 0 0,51 0-1,73-99 1,50-25 15,-24 1-31,24-76 16,0-24-1,-74 50 1,0 49 0,-25 75-1,-25 49 1,50 25-1,49-50 1,26-74 0,-1-24-1,0-51 1,-25-74 0,-49 25-16,0-124 15,0 50 1,-25 148 15,-50 199 0,1 74-15,49 1 0,0-100-1,24-25 1,26-99-1,49-25 1,25-74 0,-74 24-16,24-49 15,-49 50 1,-25 99 15,-25 74-15,1-49 15,24 49-15,24-74-1,26-1 1,24-73 0,1-50-1,-26 24 1,-24 1-16,25-26 15,-50 150 17,0 49-17,-50 50 1,50-50 0,0-24-1,0-50 1</inkml:trace>
  <inkml:trace contextRef="#ctx0" brushRef="#br0" timeOffset="60754.54">5557 11808 0,'0'0'0,"25"-49"16,24-26-1,1-24 1,-1 49-1,-24 50 1,0 75 0,-25 49-1,-25-25 1,25-74 0,25-25-1,49-74 1,100-1 15,74 1-15,-173 74-1,-75 49 1,-25 51 0,-74-26-1,24-24 1,1-26-1,49-48-15</inkml:trace>
  <inkml:trace contextRef="#ctx0" brushRef="#br0" timeOffset="61321.28">9352 11139 0,'0'0'15,"25"-100"1,-50 51 0,0 24-1,1 50 1,-76 74 0,26 75-1,24 49 1,26-124-16,24 100 15,-50-26 1,0 1 0,-24-50-1,-25 0 1,74-99 0</inkml:trace>
  <inkml:trace contextRef="#ctx0" brushRef="#br0" timeOffset="61938.59">8658 11957 0,'0'0'0,"24"-25"15,51-99 1,49 75 0,99-26-1,25 26 1,-25-26-1,-123 50 1,-175 50 31,1 0-47,-50 74 16,99-24-1,75-26 1,74-24 15,-50-25-31,50-49 16,0-1-1,0-25 1,0 26 0,-49 49-1,-26 49 1,-24 51-1,-25-1 1,0-49 0,25-100 15,74-74-15,50 0-1,-25 25 1,-50 74 15,-24 25-15,0 49-1,-26 1 1,26-25-16</inkml:trace>
  <inkml:trace contextRef="#ctx0" brushRef="#br0" timeOffset="62470.82">13495 11089 0,'0'0'16,"25"-25"-16,-25 0 16,25 0-1,-50 75 1,0 0-16,-49 148 16,24 25-1,0 1 1</inkml:trace>
  <inkml:trace contextRef="#ctx0" brushRef="#br0" timeOffset="63087.83">13222 11635 0,'0'0'0,"25"-100"15,-25 76 1,0-1-16,174-99 31,-1 49-15,-74-24-1,-49 74 1,-25 50 0,-25 74-1,-50 75 1,1 0-1,24-75 1,25-49 0,-25-50-1,75-50 1,24-49 0,-24 49-16,49 0 15,-49 50 1,-1 75 15,1 24-15,49-49-1,25-50 1,-25-75 0,-24-24-1,-51-99 1,-24 74-1,-49 124 1,-75 198 0,99 0-1,75-24 1,123-75 0,1-49-1</inkml:trace>
  <inkml:trace contextRef="#ctx0" brushRef="#br0" timeOffset="63405.13">17067 10766 0,'0'0'0,"-49"-24"31,24 24-31,25 24 0,-25 150 16,-25 49-1,26 25 1,48-99 15,51-74-15,49-75-16</inkml:trace>
  <inkml:trace contextRef="#ctx0" brushRef="#br0" timeOffset="63704.33">17464 11387 0,'0'0'0,"50"-25"47,-1 0-47,51-74 15,-51-25 1,-24 24 0,-75 76-1,-24 73 1,-25 100 15,99-50-31,0 75 16,99-50-1,75-99 1,-1-25 0,1-99-1</inkml:trace>
  <inkml:trace contextRef="#ctx0" brushRef="#br0" timeOffset="64039.04">18308 10990 0,'0'0'0,"49"-224"16,-24 125 0,-50 149-1,-24 99 1,-1 297 0,25-123-1,25-50 16,50-100-15,24-98 0,1-100-1,-1-74 1,-24-100 0,-50-49-1,-25 74 1,-50 50-1,26 25 1,49-50 0,99 0-1</inkml:trace>
  <inkml:trace contextRef="#ctx0" brushRef="#br0" timeOffset="64238.72">19077 10692 0,'0'0'0,"0"25"32,-25 49-17,-50 100 1,26 49 0,49 0-1,49-49 1,1-100-16,74-24 15</inkml:trace>
  <inkml:trace contextRef="#ctx0" brushRef="#br0" timeOffset="64404.54">19275 11213 0,'0'0'0,"-174"-25"31,125 25-16,24-25 1,124 1 0,124-26-16</inkml:trace>
  <inkml:trace contextRef="#ctx0" brushRef="#br0" timeOffset="64971.8">20242 11263 0,'-24'-25'31,"48"25"-15,26 0 0,99 0-1,49 0 1</inkml:trace>
  <inkml:trace contextRef="#ctx0" brushRef="#br0" timeOffset="65337.66">21185 10593 0,'0'0'0,"25"-25"31,-25 0-31,0 100 31,0 123-15,-25 75-1,-24-50 1,24-74 0,0-124-1,25 0 1,0-75-16,99-74 15,0 0 1,1 74 0,-76 50-1,-24 124 1,0 0 0,75-49-1</inkml:trace>
  <inkml:trace contextRef="#ctx0" brushRef="#br0" timeOffset="66154.42">22103 11163 0,'0'0'0,"0"-99"16,-99 49 0,-25 75-1,-25 50 1,99 24-1,75-25 1,124-49 0,25-74-1,-26-26 1,-48 1 0,-76 74-1,1 49 1,-50 26-1,25 24 1,-24-25 0,24-74 15,24-74-15,51-50-1,-1 0 1,-24 99-1,-25 50 1,0 49 0,-1 26-1,76-51 1,48-49 0,-73 0-16,123-74 15,-24-1 1,-50 26 15,-74 24-15,-26 0 15,-48 25-15,-26 0-1,-74 25 1,0 74-1,99 0 1,25-49 0,50-25-16,74-25 15,25-50 1,-50-99 0,-25-99-1,-74-49 16,0 98-15,0 149 0</inkml:trace>
  <inkml:trace contextRef="#ctx0" brushRef="#br0" timeOffset="66422.23">24881 10568 0,'0'0'0,"25"-50"0,-25 26 16,-25 48 0,1 26-1,-26 24-15,0 125 16,1 74 15,49-75-15,0-74-1,0-99-15,0 0 16</inkml:trace>
  <inkml:trace contextRef="#ctx0" brushRef="#br0" timeOffset="67004.75">24683 11263 0,'0'0'0,"-50"-75"15,50 26 1,75 24 0,98-50-1,51 1 1,-51-25 0,-98-1-1,-100 76 1,-223 73 15,74 75-15,125 0-1,73-24 1,100-51 0,0-49-1,-24-49 1,-26-51-1,-49 26 1,-25 99 15,25 24-31,-25 1 16,74 74 0,50-99-1,0-25 16,-49-75-15,-26 1 0,-24 24-1,-25 75 17,0 50-17,0-1 1,25 0-1,-25-49 1</inkml:trace>
  <inkml:trace contextRef="#ctx0" brushRef="#br0" timeOffset="67122.39">25948 10766 0,'0'0'0,"0"-49"0,0 24 15,-25 0-15</inkml:trace>
  <inkml:trace contextRef="#ctx0" brushRef="#br0" timeOffset="67506.42">26444 11213 0,'0'0'0,"25"25"16,0 0 0,24-25-1,26-50 1,-26-49 0,1-50-1,-25-50 1,25-24 15,-26 74-15,-48 100-1,-1 49-15,-50 49 16,1 100 0,74 99-1,0 0 1,49-49-1,26-75 1</inkml:trace>
  <inkml:trace contextRef="#ctx0" brushRef="#br0" timeOffset="68488.61">29148 10543 0,'0'0'0,"25"-25"0,-25 1 15,0-1 1,-25 25-1,0 49 1,-49 1 0,-25 297-1,99-99 1,149 0 0,24-99-1,26-99 1,-125-25-16</inkml:trace>
  <inkml:trace contextRef="#ctx0" brushRef="#br0" timeOffset="68721.25">29992 10568 0,'0'0'0,"0"-50"16,-25 26-1,0 24-15,0 0 16,-49 74 0,24 100-1,25 49 1,25-49 0,0-26-1,50-123-15</inkml:trace>
  <inkml:trace contextRef="#ctx0" brushRef="#br0" timeOffset="68971.61">30165 11213 0,'0'0'0,"25"-50"0,-75 50 31,1 25-31,-50 50 16,49-1-1,75 0 16,74-49-15,25-25 0,-74-74-1,-75-50 1,-25-25 0,-24 74-1</inkml:trace>
  <inkml:trace contextRef="#ctx0" brushRef="#br0" timeOffset="69372.08">30463 11064 0,'0'0'0,"25"0"0,-25 50 47,0-25-47,0 49 31,25 0-15,49-24 0,0-50-1,1-25 1,-1-49 0,-49-1-16,-25-49 15,0 50 1,-50 123 15,50 51-15,0-51-1,50-24 1,0 0 0,-1-75-1,-24-24 1,0 24-1</inkml:trace>
  <inkml:trace contextRef="#ctx0" brushRef="#br0" timeOffset="69888.96">31158 11064 0,'24'0'31,"1"-25"-31,-25-24 15,25-1 1,-25 25 0,0 50-1,0 0 17,0 0-32,25 49 15,-25-24 16,0-25-31,25-1 16,24 26 0,26-25-1,24-25 1,25-50 0,0-74-1,-25-25 1,-24 50-1,-1 49 1,0 75 0,-49 74-1,0 25 1,-25-74-16,0 74 16,25-74-1,74-25 16,-25-25-15,-49-25-16</inkml:trace>
  <inkml:trace contextRef="#ctx0" brushRef="#br0" timeOffset="70221.89">32745 10369 0,'0'0'0,"25"-124"16,25 174 15,-26 24-15,51 26-16,74 173 15,-75 74 1,-124 25 15,-148-99-15,-75-75-1,75-98 1,74-51 0,74-24-1,0-25-15,26 25 0</inkml:trace>
  <inkml:trace contextRef="#ctx0" brushRef="#br0" timeOffset="72021.82">3002 14289 0,'0'0'0,"0"-25"16,-25 25 0,25 25-1,-25 0-15,0 24 16,-24 100-1,-1 25 1,50-100-16,0-24 16</inkml:trace>
  <inkml:trace contextRef="#ctx0" brushRef="#br0" timeOffset="72305.2">2952 14066 0,'0'0'16,"-25"-75"0,0 75-16,-24 0 15,49 25 1,-25 50 0,75-75-1,-1 0-15,50-25 16,-49-50-1,-75 26 1,-49-1 0,-50 50-1,99 50 1</inkml:trace>
  <inkml:trace contextRef="#ctx0" brushRef="#br0" timeOffset="72521.75">3423 14339 0,'0'0'0,"25"24"16,-25 1-1,-25 50 1,1-1 0,24-24-1,24-1 1,-48 1-1,-76-25 1,1-25 0</inkml:trace>
  <inkml:trace contextRef="#ctx0" brushRef="#br0" timeOffset="73388.47">5333 13967 0,'0'0'15,"-24"-25"-15,-51 25 0,1 49 16,-25 1-16,-50 99 16,74 0-1,100-25 16,149-99-15,49-25 0,-74-25-1,-99-25 1,-50 25 0,-100 0-1,26 25 1,148-49 15,1 24-31,123-25 16,-49 1-1,-75 49 1,-49 49 0,-25 51-1,-49-26 16,49-49-15,0-50 0,74-49-1,25-26 1,-49 51 0,0 74-1,-26 24 1,-24 26-1,50-100 17,49-25-17,-24-24 1,-26 49 0,-24 25 15,0 50-16,0-26-15,-25 1 16,49 0-16</inkml:trace>
  <inkml:trace contextRef="#ctx0" brushRef="#br0" timeOffset="73790.41">6847 14041 0,'0'0'0,"25"-50"15,-1 50 1,-24 75-1,-24 49 1,-1 49 0,-25 76-1,-74-1 1,0-149 15,124-149-15,50-123-1,49-75 1,-25-1 0,-24 76-1,0 49 1,-1 49 0,26 75-1,-51 50 1,-48 124-1,24-100-15,-50 75 16,25-124 0,50-25-16,0 0 15</inkml:trace>
  <inkml:trace contextRef="#ctx0" brushRef="#br0" timeOffset="74290.33">7244 14115 0,'74'-124'31,"-49"124"-31,-174 174 31,199-224-31,49 1 16,-99 98-16,0 1 15,25-50-15,-1 25 16,76-50 0,-26-49-1,25-75 1,-74 74-1,0 75 1,-25 50 0,-25 74-1,50-50 17,0-24-17,99-50 1,-50-25-1,75-74 1,-25-224 0,-49-24-1,-51 322 1,-48 50 0,-51 149-1,25 49 1,26 0-1,24-74 1,24-99 0</inkml:trace>
  <inkml:trace contextRef="#ctx0" brushRef="#br0" timeOffset="74408.61">8211 14041 0,'0'25'16,"0"-50"-16,-25 0 15,50 25 1,0-49 0,25 49-16,98-50 15</inkml:trace>
  <inkml:trace contextRef="#ctx0" brushRef="#br0" timeOffset="74906.16">8633 13917 0,'0'25'15,"0"-50"-15,25 75 16,-1-50-16,26 24 15,49 1 1,75-50 0,0 1-1,-100-1 1,-49 0-16,0 0 16,-125 25 15,26 50-16,74-25 1,124-25 0,124 0-1,0-25 1,-49 0 0,-100 0-1,-99 0-15,-25 25 16,-99 0-1,25 25 1,49 25 0,100 24-1,49-74 17,25-25-32,-25-24 31,-74-75-16,0-100 1,-25-48 0,25 48-1</inkml:trace>
  <inkml:trace contextRef="#ctx0" brushRef="#br0" timeOffset="75939.32">12304 13148 0,'0'0'16,"25"0"-16,49 50 31,-74-1-31,0 1 16,-49 99-1,-1-1 1,1-98 0,49-25-1,74-50 1,75-49 0,25-1-1,-75 50 16,-50 25-15,-49 50 0,-49-25-16,24 49 15,0-49 1,50-50 15,25-24-15,-1-26-1,-24 75 1,0 25 0,24 49-1,51-24 1,48-25 0,1-50-1,-74-49 16,-50 24-31,24-49 16,-24 49 0,0 75 15,24 25-15,51 24-1,-51-24 1,-49-26-1,0 1 1,-49 50 0,-26 24-1,26-49-15,-26 49 16,26-50 0,-26 1-1,50-50 16,1 0-15,-26-25 0,25 0-1,-25 1 1,26-51-16,-1-24 16</inkml:trace>
  <inkml:trace contextRef="#ctx0" brushRef="#br0" timeOffset="76689.34">10791 16150 0,'0'-25'16,"0"50"-16,25-75 0,-25 25 31,-50 75-15,-49 123-1,-25 76 1,0 48 0,25-24-1,74-99 1,0-149-16</inkml:trace>
  <inkml:trace contextRef="#ctx0" brushRef="#br0" timeOffset="76888.46">10593 16323 0,'0'0'15,"49"-49"-15,-24-1 0,25-49 16,24 24 0,75 26-1,0-26 16,0 1-15,-125 74-16</inkml:trace>
  <inkml:trace contextRef="#ctx0" brushRef="#br0" timeOffset="77073.57">10518 16671 0,'-49'24'16,"98"-48"-16,-98 73 0,49-24 16,124-50-1,74-49 1,-74 49 0</inkml:trace>
  <inkml:trace contextRef="#ctx0" brushRef="#br0" timeOffset="77440.24">11188 17142 0,'25'0'0,"-50"0"0,50-25 31,-25 50-16,-50 74 1,25 25 0,-24-25-1,-1-24 1,50-50 0</inkml:trace>
  <inkml:trace contextRef="#ctx0" brushRef="#br0" timeOffset="77606.32">11312 17415 0,'50'-25'31,"-26"25"-15,1 0-16,50-25 15,73 0 1,-48 1-16</inkml:trace>
  <inkml:trace contextRef="#ctx0" brushRef="#br0" timeOffset="77938.92">12528 17216 0,'0'0'0,"0"25"47,-25 0-47,0 25 15,-74 24 1,-75 50 0,75-74-1,74-50 1,50-75 0,49 1-1,1-1 16,49 75-15,-50 25 0,-24 50-1,-25 24 1,-1-25-16</inkml:trace>
  <inkml:trace contextRef="#ctx0" brushRef="#br0" timeOffset="79105.8">13619 16919 0,'0'0'0,"0"-25"16,25 0 0,-50 75 30,0-1-46,-49 125 16,-1 0 0,75 24-1,50-74 1,24-25 0,26-74-1,-1-25 1</inkml:trace>
  <inkml:trace contextRef="#ctx0" brushRef="#br0" timeOffset="79522.31">14190 17192 0,'0'0'0,"24"-50"0,26 0 15,0 1 1,49 49 0,-50 74-1,-24 50 1,-74 25 0,-1-25-1,0-74 16,50-26-15,100-48 0,-26-1-16,75-25 15,-25-24 1,-74-1 0,-26-24-1,1 0 1,-25 24-1,0 26 1,-25 49 0</inkml:trace>
  <inkml:trace contextRef="#ctx0" brushRef="#br0" timeOffset="79723.32">15157 17291 0,'0'0'0,"25"25"16,-25-1-1,0 1 1,25 25 0,-25 24-1,-50 1 1</inkml:trace>
  <inkml:trace contextRef="#ctx0" brushRef="#br0" timeOffset="80105.98">16050 17365 0,'0'0'0,"50"0"15,-1 0 1,-24 50 0,0 24-1,-75 50 1,-24 0 0,-75-24-1,124-51 1</inkml:trace>
  <inkml:trace contextRef="#ctx0" brushRef="#br0" timeOffset="80489.69">16472 17266 0,'0'0'16,"25"-25"-16,-1 25 15,1-25-15,50 25 16,-51 50 0,1 0-1,-25 49 1,-25 0 0,25-49 15,75-26-16,24-48 1,-24-26 0,-51 0-16,1-49 15,-25-50 1,0 0 0,0 75-1,0 49 1,-25 0-16</inkml:trace>
  <inkml:trace contextRef="#ctx0" brushRef="#br0" timeOffset="80689">17241 17316 0,'0'0'0,"0"49"15,0 1 16,-25-1-15,50 1 0,49-50-1,25-50 1,26 1 0</inkml:trace>
  <inkml:trace contextRef="#ctx0" brushRef="#br0" timeOffset="80938.98">17836 16869 0,'0'0'0,"25"0"32,0 50-17,0-26-15,-1 100 31,-24 50-15,-49-25 0,-75 0-1,-50-25 1,100-99-16</inkml:trace>
  <inkml:trace contextRef="#ctx0" brushRef="#br0" timeOffset="81525.82">19201 16224 0,'24'0'62,"1"0"-62,50-25 16,-1 25-16,0-25 16,150-24-1,-75 24 1,-75-25-1,-49 50 1,-50 0 0</inkml:trace>
  <inkml:trace contextRef="#ctx0" brushRef="#br0" timeOffset="81739.21">19523 16398 0,'0'0'0,"-50"24"16,50 1 0,25-25-1,0 25 1,74-50 0,50 0-1,-25 25 1,-25-24-1</inkml:trace>
  <inkml:trace contextRef="#ctx0" brushRef="#br0" timeOffset="83823.39">22822 15133 0,'0'-25'0,"0"0"16,25 25 15,-25-25 16,0 50-31,0 25-16,25-1 15,-25 26-15,25-1 16,0 100-1,-1-1 1,1-24 0,0-99-16,-25-1 15,0-24 17</inkml:trace>
  <inkml:trace contextRef="#ctx0" brushRef="#br0" timeOffset="84638.51">21433 16671 0,'-25'0'32,"50"0"233,25 0-249,24 0-16,25-25 16,50 25-16,50 0 15,322-25 1,124 0-1,74-24 1,-24-1 0,-174 0-1,-248 1 1,-149 24 0,-100 0-1,1 25 1,0 0-1</inkml:trace>
  <inkml:trace contextRef="#ctx0" brushRef="#br0" timeOffset="85239.41">21880 17564 0,'0'-25'31,"0"50"0,0 24-31,-25 26 16,0-1 0,25 1-16,-49 123 15,-1-49 1,0-50-1</inkml:trace>
  <inkml:trace contextRef="#ctx0" brushRef="#br0" timeOffset="85490.26">21731 17613 0,'0'0'0,"50"-74"32,-26 49-32,1 0 15,25 0-15,-25 25 16,123-49 0,-24 49-1,-49-25 1</inkml:trace>
  <inkml:trace contextRef="#ctx0" brushRef="#br0" timeOffset="85673.18">21756 17985 0,'0'0'0,"-25"75"31,50-50-15,24-25-16,26-25 15,123-25 1</inkml:trace>
  <inkml:trace contextRef="#ctx0" brushRef="#br0" timeOffset="86057.06">22599 18209 0,'25'0'16,"-50"0"-1,0 24-15,1 1 16,-1 0-1,-50 74 1,-24-24 0,49-26-1,26-49-15,-1-25 32,74-74-17,-49 50-15,75-51 16,-26 76-1,1 24 1,0 24 0,-25 51 15,49-26-31</inkml:trace>
  <inkml:trace contextRef="#ctx0" brushRef="#br0" timeOffset="86956.67">23492 17390 0,'25'0'0,"-50"0"15,25-25 17,0 0-1,0 50-16,-25 0-15,1 25 16,-26 24 0,25 25-1,0 25 17,50 0-17,0 0 1,74 0-1,0-24 1,25-51 0,-74 1-1,-25-50 1,0 0 0</inkml:trace>
  <inkml:trace contextRef="#ctx0" brushRef="#br0" timeOffset="87522.53">23939 17539 0,'25'-25'16,"-25"0"-16,24 25 15,1-25 1,-25 1-16,75-1 16,-1 25-1,-24 49 1,-26 1-1,-24 49 1,0-24 0,-24-1-1,48-24 1,1-25 0,25-1 15,24-24-16,25-74 1,-49-1 0,-25-49-1,-25 25 1,0 25 0,0 49-1,-25-25 1</inkml:trace>
  <inkml:trace contextRef="#ctx0" brushRef="#br0" timeOffset="87791.64">24956 17663 0,'0'0'0,"25"25"15,-25-1 1,0 1 0,0 50-1,0-26 1,0-24-1,24-25-15,51-25 16,24-24 0,25-26-1</inkml:trace>
  <inkml:trace contextRef="#ctx0" brushRef="#br0" timeOffset="88024.16">25526 17663 0,'0'25'15,"25"-25"-15,-25 24 32,25 1-32,-25 0 15,0 25-15,-25-1 16,0 1-16,-74 49 15,0 0 1,49-74 0</inkml:trace>
  <inkml:trace contextRef="#ctx0" brushRef="#br0" timeOffset="88488.95">25799 17539 0,'0'-25'15,"0"50"-15,25-75 16,0 50 0,0 0-1,24 25 1,-24 25-1,-50 24 1,25-24 0,-25-1-1,25-24 17,25-25-32,25 0 31,-1-50-16,1 1 1,0-26 0,-25 1-1,-1 0 1,-24-1 0,0 50-1,-24 25 1</inkml:trace>
  <inkml:trace contextRef="#ctx0" brushRef="#br0" timeOffset="88740.15">26320 17489 0,'25'25'16,"0"0"-1,-25 0 1,0-1 0,0 1-1,0 50 1,0-51-16,0 1 16,-50 25-1,25-25-15</inkml:trace>
  <inkml:trace contextRef="#ctx0" brushRef="#br0" timeOffset="89107.26">26643 17142 0,'0'-25'16,"0"50"-16,0-75 0,0 25 0,24 25 31,1 0-15,25 50 0,0 49-1,-26-49-15,26 99 16,0-25-1,-26 0 1,-48 0 0,-76-25 15,26 0-31,24-49 16,25-50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0:02.8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4341 1687 0,'0'-25'15,"0"0"17,-25 25-1,-24 0-16,24 0-15,-99 25 16,0 74 0,25 75 15,74 0-15,50-26-1,99-73 1,99-75-1,75-25 1</inkml:trace>
  <inkml:trace contextRef="#ctx0" brushRef="#br0" timeOffset="314.72">4788 2034 0,'0'0'0,"-25"0"16,-25 0-1,-24 50 1,49 24 0,25 1 15,25-1-15,124-74-1,-50-50 1,-74 1-1,-50-26 1,-49 1 0,24 49-1,25-24 1</inkml:trace>
  <inkml:trace contextRef="#ctx0" brushRef="#br0" timeOffset="616.19">5234 1985 0,'0'0'0,"25"0"0,0 49 16,-25 1 15,-25 24-15,0-24-1,25-75 16,25-25-31,0 1 16,49-50 0,-24 49-1,-25 50 1,0 50 0,-1 74-1,-24-50-15,25 25 16,25-49-1</inkml:trace>
  <inkml:trace contextRef="#ctx0" brushRef="#br0" timeOffset="1181.96">5954 1588 0,'0'0'0,"0"-50"16,0 75 15,-25 24-15,0 175-1,0-75-15,-24 173 16,49-24 0,0-125-1,24-73 1,51-76-1,24-48 1,-49-125 0,-50-74 15,-75 24-15,-24 100-1,25 49 1,24 25-1,50 1-15,0-1 16,74-25 0,26 25-1,-1 25 1,-25 0 0,1 50-1,-50 0 1,-1 24-1,-24-24 1,0-1 15,0 1-15</inkml:trace>
  <inkml:trace contextRef="#ctx0" brushRef="#br0" timeOffset="1315.45">6251 1885 0,'0'0'0,"0"-49"16,-49 49-1,49-25 1</inkml:trace>
  <inkml:trace contextRef="#ctx0" brushRef="#br0" timeOffset="1698.11">6648 2034 0,'0'0'15,"-25"25"32,-24 0-47,24-25 16,-74 74-1,49 1 1,50-1 0,75-49-1,24-25 1,25-25 0,-50-74-1,-24 49-15,-50-173 16,0 0-1,0 74 1,-50 124 15,25 99 1,25 75-32</inkml:trace>
  <inkml:trace contextRef="#ctx0" brushRef="#br0" timeOffset="2464.96">7020 2133 0,'0'0'0,"50"25"16,0-74 0,24-1-1,-24-49 1,-50 24-1,0 51 1,-50 48 0,0 51 15,1 49-15,49-25-1,74-49 1,-24-26-1,-25-24-15,24-74 16,50-50 0,-24 25-1,-25 74 1,-26 25 0,1 74-1,-25 26 1,0-51-1,0-24 17,75-75-1,-1-49-15,-24 50-16,-26 24 15,1 25 1,0 49-1,0 26 1,49-26 0,25-49-1,-24 0 1,-26-24 0,-24-26-1,-25 0 1,0 1-1,-74 74 1,49-1-16,0 26 16,25 24 15,25-24-15,25-25-1,49-50 1</inkml:trace>
  <inkml:trace contextRef="#ctx0" brushRef="#br0" timeOffset="2732.11">8633 2084 0,'0'0'0,"25"-25"16,-25 0 0,74 0-1,-49 1-15,24-26 16,-49 25-1,-49 0 1,-50 75 0,-25 74 15,49-25-15,75-24-1,99-26 1,1-49-16</inkml:trace>
  <inkml:trace contextRef="#ctx0" brushRef="#br0" timeOffset="3131.25">10320 1861 0,'0'0'16,"0"-25"15,0 74-15,-25-24-16,0 25 15,0 24 1,0 1-1,25-51 1</inkml:trace>
  <inkml:trace contextRef="#ctx0" brushRef="#br0" timeOffset="3280.63">10444 1612 0,'0'0'0,"0"-49"31,0 24-31</inkml:trace>
  <inkml:trace contextRef="#ctx0" brushRef="#br0" timeOffset="3631.62">10642 1737 0,'0'0'0,"25"99"16,-25-50-16,-25 1 0,25 0 16,-25-26 15,75-73 0,0-50-15,49 24-1,-50 50 1,-49 1 0,25 73-1,-25 75 1,0-25 0,50 1-1,24-100 1,26-100-1,48-48 1</inkml:trace>
  <inkml:trace contextRef="#ctx0" brushRef="#br0" timeOffset="3815.48">11362 1637 0,'49'-149'31,"-98"298"-31,123-372 16,-99 223-1,-24 25 1,-26 74-1,26 100 1,24-26 0,74-24-1,-24-124-15,25 24 16,24-73 0</inkml:trace>
  <inkml:trace contextRef="#ctx0" brushRef="#br0" timeOffset="3982.26">11337 1811 0,'0'0'0,"-25"0"0,-25-25 31,50 0-15,50 25-1,49-24 1,-24-1-16</inkml:trace>
  <inkml:trace contextRef="#ctx0" brushRef="#br0" timeOffset="4415.16">11684 1935 0,'0'0'0,"25"0"31,24 0-31,26-25 15,24-49 1,-24 24 0,-75 25 15,-25 1-15,0 24-16,-25 49 15,50 26 1,0-1-1,75-49 1,24-25 0,25-25-1,-50-49 1,26 24 0,-76 50-1,1 25 1,0 24-1,-25 75 1,0-99 0</inkml:trace>
  <inkml:trace contextRef="#ctx0" brushRef="#br0" timeOffset="4715.59">12726 1836 0,'0'0'0,"0"-25"47,-25 50-47,25 0 16,0 49 0,0-49-16,25 0 15,0-25 1,24 0-1,-24-100 1,0 1 0,0 0 15,0 74 0,-1 50-31</inkml:trace>
  <inkml:trace contextRef="#ctx0" brushRef="#br0" timeOffset="5265.07">13545 1960 0,'49'0'0,"-98"0"0,123-50 16,-124 1 0,-49 24-1,0 25 1,49 49-1,50 26 1,75-26 15,24-49-15,50-24 0,-50-26-1,-74 25 1,0 0-1,-1 50 1,1 25 0,25 24-1,49-49 1,50-25 0,-50-50-1,-49-49 1,-25-124-1,-1-50 1,-24 124 0,-24 100 15,-1 98-15,0 100-1,0 74 1,0-24-1,25-125 1,25 1-16</inkml:trace>
  <inkml:trace contextRef="#ctx0" brushRef="#br0" timeOffset="6199.58">16720 1588 0,'0'0'0,"0"-25"15,-25 50 48,0 24-48,25 26-15,-25-1 16,1-24-16,24 24 16,-25 1-1,0 24 1,25-50-1,0-24 1,0-50 0,0-24-1,25-50 1,0-25 0,-25-25-1,49 0 1,-24 25-1,25 49 1,-1 26 0,51 24 15,24 50-15,-75 0-16,-24 49 15</inkml:trace>
  <inkml:trace contextRef="#ctx0" brushRef="#br0" timeOffset="6398.56">16397 1910 0,'0'0'0,"-24"0"15,24 25 1,24-25-16,1 0 15,50 0-15,73 0 16,-48-25 0</inkml:trace>
  <inkml:trace contextRef="#ctx0" brushRef="#br0" timeOffset="6698.77">17191 1885 0,'0'0'0,"-25"0"47,1 25-32,24 0-15,-25 0 16,50 49 0,24-24-1,1-25-15,24-25 16,-24 0-1,-50-50 1,-25-24 15,0-1-15,25 26 0,0 24-16</inkml:trace>
  <inkml:trace contextRef="#ctx0" brushRef="#br0" timeOffset="6965.12">17861 1935 0,'0'0'0,"50"25"15,-26 0-15,-24-1 16,0 26 0,-24 0-1,24-26 32,24-48-47,51-51 16,49 1 15,-25-1-15,-49 51-1,-25-1-15</inkml:trace>
  <inkml:trace contextRef="#ctx0" brushRef="#br0" timeOffset="8031.65">20515 1737 0,'0'0'0,"0"-25"32,25 25-32,-25-25 15,0 50 1,0 0-1,-49 123 1,-1 26 0,25-50-1</inkml:trace>
  <inkml:trace contextRef="#ctx0" brushRef="#br0" timeOffset="8699.15">20317 2059 0,'0'0'0,"0"-50"16,0 26-1,50-1 1,-26 25 0,100-75-1,0 1 1,-49-25-1,-1 49 1,-74 25 0,0 50-1,0 25 1,-49 99 0,24-1-1,-25-48 1,50-76-1,0-24 1,75-99 0,-1 0 15,0 25-15,-24 74-1,-25 24 1,24 51-1,1-1 1,0-24 0,24-50-1,-24-50 1,-1 1 0,-49-1-16,25-24 15,-25 49 1,-49 74-1,-1 51 1,25 24 15,100-50-15,73-24 0,-24-50-16</inkml:trace>
  <inkml:trace contextRef="#ctx0" brushRef="#br0" timeOffset="9083.64">22798 1637 0,'0'-25'16,"0"50"0,24 25-16,1 0 15,-25-1 1,50 75 0,-25-49-1,-1-51 1,1-24-16,0-24 15,25-51 1,49-98 0,-49-1-1,-26 99 1,1 75 0,-25 50-1</inkml:trace>
  <inkml:trace contextRef="#ctx0" brushRef="#br0" timeOffset="9832.4">23542 1885 0,'0'0'0,"25"-49"0,-1-1 16,-24-49-1,0 49 1,-24 50-1,-76 75 1,26 49 0,49-50-1,25-24 1,50-50 0,24-25-1,-49-25 1,49-24-16,-49 24 31,-25 26-15,25 24-1,25 74 1,-26-24 0,51-1-1,-26-49 1,-24 0-1,50-25 1,-1 1 0,1-26-1,-51 50 32,-24 25-47,25 24 16,25 26-1,-25-50 17,24-1-17,1-48 1,-1-26 0,1-24-1,-25 24 1,-25 25 15,0 75-15,0-25-16,0 24 15,25 1 1,-1-25 0,1-25-1</inkml:trace>
  <inkml:trace contextRef="#ctx0" brushRef="#br0" timeOffset="9966.75">24559 1687 0,'0'0'0,"0"-25"15,-25-49 1,0 49 0,25 0-1,50 25-15</inkml:trace>
  <inkml:trace contextRef="#ctx0" brushRef="#br0" timeOffset="10267.04">24857 1662 0,'0'0'0,"24"0"15,1 0 1,-99 25 0,-1 25-1,51-1 16,24 1-31,0-25 16,49-1 0,75-48-1,-49-1 1,-51 0 0,26 25 15,-25 25-16,0 24 1,-50-24-16</inkml:trace>
  <inkml:trace contextRef="#ctx0" brushRef="#br0" timeOffset="10632.63">25229 1836 0,'49'-50'16,"-98"100"-16,148-174 0,-49 99 0,-50 0 31,24 25-15,-24 50-1,-24 49 1,-1 0 0,25-74-1,25-25 16,74-74-15,0-1 0,-74 26-1,0 73 1,-25 51 0,0 24-1,24-49 1,26-50-1,74 0 1</inkml:trace>
  <inkml:trace contextRef="#ctx0" brushRef="#br0" timeOffset="10848.52">26147 1737 0,'0'0'16,"24"-25"-1,-24 0 1,-24 25-16,-1 0 15,-25 74 1,25 1 0,25-1-1,50-24 1,49-50 0,25-25-1,-74 0 1</inkml:trace>
  <inkml:trace contextRef="#ctx0" brushRef="#br0" timeOffset="11082.68">26519 1786 0,'0'0'16,"24"-49"-1,-24 24 17,0 0-17,-24 25 1,-51 50-1,-24 24 1,74 0 0,25 1-1,25-26 1,149 1 0,-75-50-1</inkml:trace>
  <inkml:trace contextRef="#ctx0" brushRef="#br0" timeOffset="11750.47">28677 1389 0,'0'0'15,"0"-25"-15,0 50 16,-25 25 0,-25 24-1,-49 100 1,25 24-1,24-123-15,25-1 16</inkml:trace>
  <inkml:trace contextRef="#ctx0" brushRef="#br0" timeOffset="12065.7">28429 2084 0,'0'0'0,"25"-99"16,49-100 0,0-24-1,26 24 1,24 51 15,-25 73-15,0 75-1,-74 25 1,-25 99 0,-124 25-1,-50 49 1,125-123-1,24-26 1,25-24 0,25 25-1,24-25 1,-24-1-16</inkml:trace>
  <inkml:trace contextRef="#ctx0" brushRef="#br0" timeOffset="12416.87">29297 1737 0,'0'0'0,"0"-50"15,-124 25 1,0 75 0,50-1-1,49 26 1,74-26-1,26-49 1,24-49 0,-25-1-1,-49 1 1,0 73 15,-25 26-31,0 49 16,25 0-1,24-24 17,51-75-17,-1-25-15</inkml:trace>
  <inkml:trace contextRef="#ctx0" brushRef="#br0" timeOffset="12616.58">29868 1464 0,'24'-75'15,"-48"150"-15,48-199 0,1 99 16,-50 25 15,25 49-31,-24 75 16,-26 75 0,25-1-1,0-24 16,25-100-31</inkml:trace>
  <inkml:trace contextRef="#ctx0" brushRef="#br0" timeOffset="12849.64">29793 1935 0,'75'-149'31,"-75"100"-15,49-1-1,1 25-15,49 0 16,0 75 0,-74 24-1,-25 50 1,-25 0 0,0-74-1,75-50 1</inkml:trace>
  <inkml:trace contextRef="#ctx0" brushRef="#br0" timeOffset="13332.37">30562 1935 0,'0'0'0,"0"-25"32,-74 0-17,24 50 1,1 50-1,49-1 1,49-24 0,26-26-1,-26-24 1,-24-24 0,25-76-1,-26 51 1,26-1-16,0 1 15,-1 49 1,1 0 15,-1 99-15,-49 0 0,-24-25-1,48-24 1,26-25-1,25-50 1,-1-25 0,-24-24-1,-1 0 1,-24 24 0</inkml:trace>
  <inkml:trace contextRef="#ctx0" brushRef="#br0" timeOffset="14815.87">32348 1464 0,'0'0'0,"0"-25"15,25 25 1,-25-25 0,0 0-1,-25 25 16,0 50-15,-74 24 0,0 25-1,99 1 1,25-51 0,49-24-16,25 0 15,-24-50 1,-25-24-1,-26-51 17,-48-24-17,-51 0 1,1 25 0,24 49-1,50 26 16,50 24-15,24 0 0,-24 0-16,24 0 15,-24 24 1,-25-24 0</inkml:trace>
  <inkml:trace contextRef="#ctx0" brushRef="#br0" timeOffset="15032.81">32646 1662 0,'0'0'0,"-25"50"31,25-25-31,-25-1 16,1 51-1,24 24 1,0-25 0,0-49-1</inkml:trace>
  <inkml:trace contextRef="#ctx0" brushRef="#br0" timeOffset="15321.94">32795 1141 0,'0'0'0,"25"-74"16,-1-1 0,1 75-1,0 0 1,0 100-1,-75 48 1,50-48 0,0-51-1,25-24 1,49-25 0,-49 0-16</inkml:trace>
  <inkml:trace contextRef="#ctx0" brushRef="#br0" timeOffset="15632.5">33192 1786 0,'-25'50'16,"0"-50"-1,-25 25-15,1-1 16,-100 76 0,-49 48-1,-75 76 1,-99 73 0,173-123-16,-223 149 15,125-100 1,148-99-1,124-99 1</inkml:trace>
  <inkml:trace contextRef="#ctx0" brushRef="#br0" timeOffset="16132.47">32373 3002 0,'0'0'0,"25"-25"15,-25 0 17,-25 25-32,-25 75 15,-24 24 1,24 25-1,26 0 1,73-75 15,26-49-15,24 0 0,-25-49-1,-74-125 1,-24 75-1,-1 25 1,0 24 0,25 25-1,0-25 1,0 26 0,25 24-1,24-25 1,-24 0-1,0 25 1</inkml:trace>
  <inkml:trace contextRef="#ctx0" brushRef="#br0" timeOffset="16383.52">32696 3275 0,'0'0'0,"0"24"0,0 1 32,0 0-32,0 0 15,-50 49 1,25-24 0,25-25-1,75-1 1,24-48-1,-50-1-15,51-25 16</inkml:trace>
  <inkml:trace contextRef="#ctx0" brushRef="#br0" timeOffset="16649.16">33018 2704 0,'0'0'0,"0"-25"0,25 25 31,-25 25-31,0 0 16,0 24-16,0 26 15,25-26 1,74-24-1,25-50 17,-74 25-32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1:01.7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33564 1761 0,'0'0'0,"0"-49"16,0 24 15,-25 25 0,0 0-15,0 25-1,25 0 1,-24-1 0,48 26-1,1-25 1,0-25 0,0 0-16,0 0 15,-1-50 1,-24 25-1,0 1 17,-49 24-17,24 0 1,0 49 0</inkml:trace>
  <inkml:trace contextRef="#ctx0" brushRef="#br0" timeOffset="383.51">33564 2183 0,'0'0'0,"-25"25"0,0-25 16,0 25-16,25-1 31,-24-24-31,24 25 16,49 0 15,1-25-16,-25-50 1,-25 26 0,0-26-1,-75 50 1,26 0 0,24 25-1,0 0-15</inkml:trace>
  <inkml:trace contextRef="#ctx0" brushRef="#br0" timeOffset="1268.2">2605 5358 0,'49'-24'16,"-73"73"46,-1 1-62,0 24 16,0 1-16,0 24 15,1-25-15,-1 1 16,25 24 0,49-74-1,1 0 1,24-50-16</inkml:trace>
  <inkml:trace contextRef="#ctx0" brushRef="#br0" timeOffset="1668.74">2853 5855 0,'0'0'0,"49"0"16,1-25 0,0 0-16,74-25 15,-50-24 1,-49 24 0,-25 1-1,0 24 16,-50 25-15,-49 74 0,25 50-1,24-24 1,50-26 0,50-24-1,74-50 1,25-50-1,-75 25-15,50-74 16</inkml:trace>
  <inkml:trace contextRef="#ctx0" brushRef="#br0" timeOffset="1934.22">3845 5309 0,'0'0'0,"50"-50"31,-50 25-15,0 50 0,-25 0-1,0 49 1,-74 224 0,74-149-1,25-25 1,74-74-1,50-50 1,-24 0 0</inkml:trace>
  <inkml:trace contextRef="#ctx0" brushRef="#br0" timeOffset="2150.35">3845 5582 0,'0'0'0,"-74"0"32,49 0-17,50 0 17,24 0-32,26 0 15,74 0 1,24-25-1</inkml:trace>
  <inkml:trace contextRef="#ctx0" brushRef="#br0" timeOffset="3217.96">6996 5532 0,'0'0'0,"0"-25"16,0 0 15,0 50-15,0 50-1,-50 74 1,0 24 0,26-24-1,-1-99 1</inkml:trace>
  <inkml:trace contextRef="#ctx0" brushRef="#br0" timeOffset="3783.78">6772 5879 0,'0'0'0,"0"-24"31,-25 24-31,75-25 31,25 0-31,-1 0 16,100-24-1,-75-1 1,-74 50 0,-25 25-1,-25 74 1,0 0 0,0-49-1,50-25 16,25-25-15,24-75 0,0 1-1,-49 24 1,-25 25 0,25 50-1,0 25 1,0-25-16,49 24 15,50-49 1,-25-25 0,-49-24-1,-50-50 1,0 24 0,-25 25-1,50 50 16</inkml:trace>
  <inkml:trace contextRef="#ctx0" brushRef="#br0" timeOffset="4151.32">8286 5755 0,'0'0'16,"24"-24"-16,-24-1 15,0 50 48,0-1-63,0 1 16,-24 0-16,48 49 15,1-49 16,74-25-15,-49 0 0,0-25-16,-1-24 15,-49-26 1,-74 1 0,-1 49-1,1 0 1,24 25-1</inkml:trace>
  <inkml:trace contextRef="#ctx0" brushRef="#br0" timeOffset="4818.53">11808 5507 0,'0'-25'47,"0"50"-32,0 0-15,-25 99 31,-24 0-15,-1 0 0,50-74-16</inkml:trace>
  <inkml:trace contextRef="#ctx0" brushRef="#br0" timeOffset="4950.95">11907 5383 0,'0'0'0,"25"-49"16,-25 24-16,0-25 16</inkml:trace>
  <inkml:trace contextRef="#ctx0" brushRef="#br0" timeOffset="5267.91">12131 5631 0,'0'0'0,"0"75"16,-25 24-1,-25-49 1,25-50 0,25-50-1,25 25 1,50-99-1,24 74 1,-25 26 0,-24 48-1,-50 51 1,0 49 0,0 0-1,25-124 1</inkml:trace>
  <inkml:trace contextRef="#ctx0" brushRef="#br0" timeOffset="5605.68">12850 5631 0,'0'0'0,"25"0"16,0-25-1,-100 50 16,1 25-15,24 0 0,75 24-1,49-74 1,26-25 0,-26-24-1,0-76 16,-74-73-15,-24 0 0,-1 49-1,0 124 1,50 50 0</inkml:trace>
  <inkml:trace contextRef="#ctx0" brushRef="#br0" timeOffset="6252.94">13272 5557 0,'0'0'0,"25"25"0,24-1 15,-24-48 1,49-26 15,-24 0-31,-25 1 16,0 24-16,-25 0 15,-50 75 17,25-1-32,0 75 15,100-74 1,98-25 0,1-25-1,-25-50 1,-50-49-1,-74 25 1,0 74 0,-50 99 15,-25 50-15,1 74-1,-1 124 16,25-223-15,1-99 0,48-75-1,-24-123 1,25-125 0,25 25-1,-1 124 1,26 50-1,-26 74 1,26 50 0,-26 99-1,-49-49 1,-24 98-16,-26-73 31,50-51-31</inkml:trace>
  <inkml:trace contextRef="#ctx0" brushRef="#br0" timeOffset="7135.19">14586 5780 0,'0'0'16,"50"-25"15,-50-24-31,25-1 0,-25 25 15,25-24-15,-25-26 16,0 50 0,-25 25-1,-25 75 1,25 49 0,25-25 15,0-49-16,50-50 1,0-25 0,-1 0-16,1-24 15,124-51 1,-125 75 0,1 25-16,-1 25 15,-24 50 1,-25 24-1,-25-49 1,50-100 15,50-24-15,-51 24 0,1 25-1,0 0 1,25 25-1,-25 50 1,-25-25-16,49 24 16,26-49-1,49 0 1,0-74 0,-25-1-1,-74 1 1,-50 74-1,-74 25 1,24 24 0,1 51-1,74-1 17,0-74-32,25 0 15,99-1 1,-50-48-1,-24-51 1,-26-99 0,-48-49-1,-1 124 1,25 25 0,0-1-1,0 100-15</inkml:trace>
  <inkml:trace contextRef="#ctx0" brushRef="#br0" timeOffset="7884.45">16174 5681 0,'0'0'0,"25"25"16,0-25-16,0 0 15,24-50 1,-24-24-1,0-26 1,-25 51 0,-50 49-1,1 74 1,-1 50 0,50-24-1,99-51 1,0-74-1,-49 1 1,0-1-16,24-50 16,-49 50 15,-25 1-31,25 73 16,-25 26 15,24-26-16,1-24 1,0-50-16,0 25 16,0-24-16,0-1 15,24-50 1,-24 75 0,0 0-1,0 25 1,49 50-1,75-26 1,0-49 0,-100 0-1,26-74 1,-51-125 0,-24-74 15,0 174-16,25-50 1,-50 199 15,25 24-31,-24 125 16,-1 24 0,0-49-1,25-125-15</inkml:trace>
  <inkml:trace contextRef="#ctx0" brushRef="#br0" timeOffset="8053.79">17216 5507 0,'-25'-25'0,"50"50"0,-50-99 15,0 74 1,25-50-1,50 1 1,173-1 0</inkml:trace>
  <inkml:trace contextRef="#ctx0" brushRef="#br0" timeOffset="9618.7">19523 5358 0,'0'-24'16,"25"24"140,0 24-140,-25-48 124,0-1-108,24 0-17,-24 0 1,25 25-16,25 0 15,0 0-15,74 25 16,-25 49 0,-50 75-1,-49 0 1,-74-25 15,24-74-15,26-50-1,24-50 1,49-49 0,26-50-1,-26 50-15,75-50 16,-74 124 0,-1 25-16</inkml:trace>
  <inkml:trace contextRef="#ctx0" brushRef="#br0" timeOffset="9967.81">20491 5507 0,'24'0'0,"-48"0"0,48-25 16,1 1-16,-25-51 31,-49 26-31,-1 73 31,0 26-31,-24 74 16,24-25 0,75-74-1,50-25 1,49-25 0,-25-49-1,-25 24 1,-49 25-1,0 50 1,-50 25 0,0 49-1,-24-24 1</inkml:trace>
  <inkml:trace contextRef="#ctx0" brushRef="#br0" timeOffset="10302.1">20863 5433 0,'24'-25'15,"-48"50"-15,73-75 0,-24 75 16,-25 0 0,-25 74-1,0-25 1,25-49-1,0 0 1,25-25 0,50-74-1,-51 49 1,51-74 0,-25 74-1,-26 25 1,-24 74-1,0 50 1,-24-74-16</inkml:trace>
  <inkml:trace contextRef="#ctx0" brushRef="#br0" timeOffset="11336.07">21557 5631 0,'0'0'15,"50"-49"-15,-25-26 16,-25 50-1,-75 50 1,-24 25 0,25 49-1,49-24 17,50-51-17,49 1 1,0-25-1,26-74 1,-51-50 0,1 24-16,-25-24 15,24-248 1,-49 323 0,25-26-1,-74 174 1,-1 100-1,25-1 1,50-74 0,49-49 15,1-50-15,24-50-1,-74 25 1,0 0-1,-75 25 1,-24 49 0,74 1-1,0-51-15,74-24 16,50 0 0,-25-49-1,-24-51 1,-51-24-1,26 25 1,0 50 0,-26 49-1,26 124 17,-75-75-17,25 1-15,-25-1 16,1 1-1,24-25 1,49-75 0,51-24-1,-1-1 1,-74 51 0,-1 73-1,-24 26 1,-24-1-1,-1-24-15,0-50 32,75-25-17,49-50 1,-25 1-16,50-25 31,-25 74-15,-49 75-1,-75 49 1,-24 25 0,24-74-1,25-26-15</inkml:trace>
  <inkml:trace contextRef="#ctx0" brushRef="#br0" timeOffset="11852.69">25378 5309 0,'0'0'0,"0"-25"0,0 0 16,49 0-16,-24-24 15,25-50 1,-50 74-1,-50 74 1,-74 51 0,74 73-1,100-49 1,74-25 0,0-24 15,-99-50-31,-50 0 15,-25-1 1,-148-24 0,99-24-1,99-26 1,0 25-16</inkml:trace>
  <inkml:trace contextRef="#ctx0" brushRef="#br0" timeOffset="12168.76">26047 5458 0,'0'0'0,"0"-25"15,-25 25 1,-49 0-16,0 25 0,-125 74 31,174-50-15,75 26-1,74-75 1,0-50 0,0 1-1,-74-26 1,-50 100 15,0 25-15,-25 49-1,0 0 1</inkml:trace>
  <inkml:trace contextRef="#ctx0" brushRef="#br0" timeOffset="12653.1">26469 5507 0,'0'0'0,"25"-25"0,0 25 15,-1-24 1,-24 73 0,-49 50-1,-1-24 1,25-50 0,50-25-1,50-75 1,-26 50-1,1-24-15,24-1 16,-74 100 15,-25-1-15,25-24 0,0 0 15,50-50-16,25-24 1,-1-26 0,-49 75-16,0 0 15,-1 50 1,-24-1 0,0 1-16,50 25 15,-25-26 1,0-24-1</inkml:trace>
  <inkml:trace contextRef="#ctx0" brushRef="#br0" timeOffset="12851.61">27362 5408 0,'0'0'0,"50"-74"0,-26 49 16,-24 0 15,0 75-31,-24-1 15,-51 224 1,1-74 0,-1-26-1,26-49 1</inkml:trace>
  <inkml:trace contextRef="#ctx0" brushRef="#br0" timeOffset="13086.67">27486 5582 0,'50'-75'0,"-100"150"0,149-199 15,-49 74-15,-25 25 16,49 0 0,-49 25-16,0 0 31,-25 100-16,-50 24 1,-24-75-16,-25 26 16,74-50-1,50-25-15</inkml:trace>
  <inkml:trace contextRef="#ctx0" brushRef="#br0" timeOffset="13301.93">28181 5135 0,'0'0'16,"-25"50"15,0-25-15,25 49-16,-25-24 15,-24 98 1,49-24-1,-25-24 1</inkml:trace>
  <inkml:trace contextRef="#ctx0" brushRef="#br0" timeOffset="13619.79">28404 5681 0,'0'0'15,"25"-25"-15,0 25 16,-1-25-16,51-24 16,24-1-1,-25-24 1,-49 24 15,-25 25-15,-74 50-1,-25 49 1,49 26 0,25-51-16,25 1 15,50 49 1,24-74 0,1 0-1</inkml:trace>
  <inkml:trace contextRef="#ctx0" brushRef="#br0" timeOffset="14036.78">29595 5507 0,'0'0'15,"-25"0"1,25 25-1,-25 0 1,25 0-16,50 74 16,24-25-1,-24 1 17,-50-50-32,-25-1 15,-99 1 1,-75-25-1</inkml:trace>
  <inkml:trace contextRef="#ctx0" brushRef="#br0" timeOffset="15068.82">1960 7938 0,'0'0'16,"25"0"-16,-25-24 31,-25 24-31,0 24 16,-25 51-1,1 49 1,74-25 0,24-25-1,50-74 1,-24-24 0,-50-26-1,-75-24 16,-49 24-15,49 25-16,-24 0 16,49 25-16</inkml:trace>
  <inkml:trace contextRef="#ctx0" brushRef="#br0" timeOffset="15452.13">2332 7839 0,'0'0'0,"25"-49"16,-50 73 15,25 51-15,0-1-16,-25 149 31,25 100-16,0-25 1,50-125 0,-1-98-1,26-75 1,-26-100 0,1-24-1,-124-99 1,-26 0-1,-24 99 1,99 49 0,1 75-16</inkml:trace>
  <inkml:trace contextRef="#ctx0" brushRef="#br0" timeOffset="16035.39">4217 7715 0,'0'0'0,"-25"-74"31,1 74-31,-76 49 16,51 51 0,49 24-1,49 0 1,75-50 0,-49 25 15,-50-24-16,-50-26 1,-74-24 0,24-25-1,50-25-15,1-49 16,73-25 0,50 24-1,25 1 1,0 49-1,-49 25 1,-26 25 0,-24 24-1,-25 1 1,0 0 0,0-1 15,0-24-16</inkml:trace>
  <inkml:trace contextRef="#ctx0" brushRef="#br0" timeOffset="16168.32">4639 7814 0,'0'0'0,"0"-74"15,-25 24 1,25 25-1,0 1 1</inkml:trace>
  <inkml:trace contextRef="#ctx0" brushRef="#br0" timeOffset="16551.56">4912 7790 0,'0'0'16,"25"24"-16,-1-24 15,1 0 1,25 25 0,-25 25-1,-25 24 1,0-24 0,49-25-1,26-25 1,-1 0-1,-24 24 1,-50 76 0,0-26-1,-25-24 1,0-1 0,-25 1 15,-24-25-16,24 0 1,50-50-16</inkml:trace>
  <inkml:trace contextRef="#ctx0" brushRef="#br0" timeOffset="16885.53">5681 8137 0,'0'0'0,"49"0"32,-24-25-32,50-25 15,24-24 1,0 24 0,-74-24-1,-50 49 16,-49 50-15,-26 49 0,26 26-1,49-26 1,25-24-16,25-1 16,74-24-1,25-25 1</inkml:trace>
  <inkml:trace contextRef="#ctx0" brushRef="#br0" timeOffset="17485.21">7864 7988 0,'0'0'0,"25"-25"16,-1 50 15,-24 0-16,0 49 1,-24 25 0,24-24-1,-25-75 1,25-25 15,25-25-31,24 1 16,50-100-1,25 75 1,-74 49-16,25 25 16,-26 49-1,-49 75 1,-25 25 0</inkml:trace>
  <inkml:trace contextRef="#ctx0" brushRef="#br0" timeOffset="17652.5">8782 8335 0,'0'0'0,"49"25"0,-24 25 16,-25-1-1,-25 26-15,0 49 16,-24 25-1</inkml:trace>
  <inkml:trace contextRef="#ctx0" brushRef="#br0" timeOffset="18135">10568 7914 0,'0'0'15,"25"-50"-15,-1 25 0,-24-24 16,-24 98 15,-26 1-15,-24 24-16,-50 75 31,74-50-15,75-74-1,24-25-15,125-99 16,-25 24 0,-50 1-1,-74 74 1,-25 74 0,-50 26-1,1-1 1</inkml:trace>
  <inkml:trace contextRef="#ctx0" brushRef="#br0" timeOffset="18452.25">10965 8013 0,'0'0'16,"24"-25"-16,1 25 15,0 0 1,-25 50-1,-25 24 1,0 0 0,50-74 15,0-24-31,25-26 16,24-24-1,1 24 1,-51 50-1,-24 25 1,0 24-16,25 1 16,0-25-1</inkml:trace>
  <inkml:trace contextRef="#ctx0" brushRef="#br0" timeOffset="18768.25">11758 8013 0,'0'0'16,"75"-99"-1,-50 24 1,-125 125 15,1 24-15,50 50 0,49-74-1,0-25-15,99-25 16,0-25-1,25-50 1,-74-73 0,-25-76-1,-1 1 1,-24 99 15,0 149-15</inkml:trace>
  <inkml:trace contextRef="#ctx0" brushRef="#br0" timeOffset="19318.95">13297 7665 0,'24'-24'16,"-24"48"15,0 1-31,-24 0 16,24 99-1,-50-25 1,25-24 0,0-26-1,25-24 17,0-50-17,25-49 1,0-50-1,49-25 1,1 25 0,-26 74-1,-24 26-15,0 24 16,0 24-16,0 51 31,-1 49-15,-48 25-1,-51-25 1,26-50 0,24-49-16</inkml:trace>
  <inkml:trace contextRef="#ctx0" brushRef="#br0" timeOffset="19519.49">13693 8162 0,'0'0'0,"25"49"15,-50 26 1,-24-1 0,24 1-1,50-75 17,24 0-17,75-25 1,1 0-16</inkml:trace>
  <inkml:trace contextRef="#ctx0" brushRef="#br0" timeOffset="20218.59">16670 7393 0,'0'-25'0,"0"50"0,25-75 16,0 50 0,-25 50-1,-25-1 1,25 26-16,-25 98 16,0-24 15,1-99-16,48-50 1,76-75 0,24 26-1,-25 24 1,-74 75 0,-50 49-1,-49-25 1,-50 1-1,74-51-15,-25-24 16,26 0 15,49-49-31,25 24 0</inkml:trace>
  <inkml:trace contextRef="#ctx0" brushRef="#br0" timeOffset="20501.8">17489 7839 0,'50'25'16,"-100"-50"-16,149 50 0,-49-25 15,49-25 1,-74 25-16,24-25 16,26-99-1,-100 99 1,-25 1-16,-49 24 15,-50 124 1,75 25 0,49-1-1,75-73 17,148-50-17,-99-25-15</inkml:trace>
  <inkml:trace contextRef="#ctx0" brushRef="#br0" timeOffset="20935.09">20813 7219 0,'0'0'0,"0"-50"31,-25 100 0,0 24-31,1 26 16,-1 123-1,0-25 1,25-123 0</inkml:trace>
  <inkml:trace contextRef="#ctx0" brushRef="#br0" timeOffset="21368.73">20540 7790 0,'0'0'0,"-25"-75"15,50 25 1,74 1 0,100-1-1,24 1 1,-49-1 0,-149 0-1,-100 50 1,-74 50-1,25 24 1,75 1 0,98-26-1,175-49 1,-76-24 15,-48-1-15,-51 0-1,-24 99 17,-25 26-17,25-1 1,24-25 0,-24-49-16</inkml:trace>
  <inkml:trace contextRef="#ctx0" brushRef="#br0" timeOffset="21568.69">21830 7492 0,'0'0'15,"50"-124"-15,-50 99 16,25 25 15,-50 74-15,25 50-1,0 25 1,0-25 0,49-74-16</inkml:trace>
  <inkml:trace contextRef="#ctx0" brushRef="#br0" timeOffset="21819.18">22326 7492 0,'0'0'0,"50"-75"15,-75 51 1,-74 24 0,-25 49-1,25 26 1,74 49 15,50-25-15,74-49-1,25-26 1,0-24 0,-75-24-16</inkml:trace>
  <inkml:trace contextRef="#ctx0" brushRef="#br0" timeOffset="22085.69">22723 7765 0,'0'0'16,"25"0"-16,25-25 15,-26 0 1,26-49 0,-25-1-1,-25 50 17,-75 25-17,1 75 1,24 49-1,50-25 1,25 0 0,25-74-1,49-25 1</inkml:trace>
  <inkml:trace contextRef="#ctx0" brushRef="#br0" timeOffset="22453.08">23244 7665 0,'0'0'16,"50"0"-16,-25-24 16,-25 48-1,0 51 17,-25 24-17,0-49 1,0-25-1,25-1 1,50-73 0,74-50-1,25-26 1,-100 101-16,1-1 16,24 25-1,-24 99 1,-50 0-1,0-24 17,-25-26-32</inkml:trace>
  <inkml:trace contextRef="#ctx0" brushRef="#br0" timeOffset="23469.15">26370 7120 0,'0'0'0,"0"-75"32,-25 75-32,-25-49 15,-24 49 1,-25 74 0,-1 75-1,51 74 1,24-24-1,0-50 1,25-75-16,-49 50 16,24-25-1,0-74 1</inkml:trace>
  <inkml:trace contextRef="#ctx0" brushRef="#br0" timeOffset="23785.49">25799 7740 0,'0'0'0,"99"-149"16,-74 99 0,25 1-16,-1 24 15,1 0-15,49 25 16,-24 50-1,-50 99 1,-25 0 0,0-50-1,24-124 32,-24-25-31,25 1-1,74-75-15</inkml:trace>
  <inkml:trace contextRef="#ctx0" brushRef="#br0" timeOffset="24068.78">26866 7616 0,'0'0'16,"-50"49"-1,1-24-15,-26 50 16,50-26 0,50-24-1,75-25 1,-1-49 0,-50-26 15,-49 1-16,-24 24-15,-26-24 16,0 49 0</inkml:trace>
  <inkml:trace contextRef="#ctx0" brushRef="#br0" timeOffset="24536.06">27213 7566 0,'0'0'0,"75"25"16,-75 0 0,-25 24-1,0 26 1,25-50-16,0 0 31,25-75 0,74-25-15,-25 1 0,-49 49-1,0 25 1,-25 75 0,-25-1-1,0-24 1,50-75-1,75-25 1,-26-49 0,0 25-1,1 49 1,-50 50 0,-1 49 15,1 50-16,-25 0-15</inkml:trace>
  <inkml:trace contextRef="#ctx0" brushRef="#br0" timeOffset="24868.86">29371 7194 0,'25'-25'31,"-25"75"-16,0-25 1,-25 124 0,25-50-16,0 99 15,-24 1 1,-26-75 0,25-99-16</inkml:trace>
  <inkml:trace contextRef="#ctx0" brushRef="#br0" timeOffset="25368.83">29223 7790 0,'0'0'0,"24"-50"0,1 0 16,-25 1-16,75-26 16,-1 26 15,-24 24-31,24 0 15,-49 25 1,-25 50 0,0 49-1,0-25 1,50-24 0,24-50-1,25-25 1,-49-49-1,-25 24 1,-25 25 15,24 50-31,-24 49 16,25 1 15,50-75-15,24 0-1,-50-25 1,1-25 0,-25-49-1,-25 25 1,49 24 0,-24 50-16</inkml:trace>
  <inkml:trace contextRef="#ctx0" brushRef="#br0" timeOffset="25601.88">30562 7467 0,'0'0'16,"25"25"-16,-25 24 15,-25 26 1,0-1 15,100-24-15,49-25-1,25-75 1,-75 0 0,-74-49-1,-74-25 1,-150 25 0</inkml:trace>
  <inkml:trace contextRef="#ctx0" brushRef="#br0" timeOffset="26585.7">1538 10568 0,'0'0'0,"-25"25"0,25 0 15,-74 99 1,49 0 0,0-75-1,25-24 1,0-50-1,25 0-15,0-99 16,49-24 0,50 48-1,-25 51 1,1 49 15,-51 99-15,-24 75-1,-25 24 1,0-74 0,0-99-1,25-25-15</inkml:trace>
  <inkml:trace contextRef="#ctx0" brushRef="#br0" timeOffset="27035.82">2257 10717 0,'0'0'0,"25"-25"15,-50 50 1,-24 74 0,24 0-1,50-49 1,49-25 15,-24-25-15,-25-50-1,-1-24 1,1-50 0,25 49-16,49-49 15,25 50 1,-49 74 0,-51 99-1,-24 25 1,-24 0-1,24-99 1,0-25 15,24-99-15,51-1 0,-1 1 15,-49 74-31,25 25 15,-1-24 1</inkml:trace>
  <inkml:trace contextRef="#ctx0" brushRef="#br0" timeOffset="27935.79">3175 10568 0,'0'25'16,"0"-50"-16,25 124 16,-75 0-1,26-24 1,-1-50-1,25-50 1,49 0 0,51-74-1,-51 24-15,51 26 16,-51 24 15,-49 75-15,0 49-1,-49 25 1,49-99 0,0-25-1,74-100 1,25-24 0,25 50-1,-49 24 1,-51 100-1,1 49 1,-25 0 0,75-74-1,74-50 1,-25-49 15,-25-25-15,-50 0-1,-73 99 1,-76 49 0,1 50-1,50-24 1,98-75 0,26-50-1,24-24 1,-74-1-1,-1 51 1,-24 48 0,25 51-1,25 24 1,-1-49 15,75-26-15,125-73-1,-101-26 1,-48-49 0,-76 25-16,-24-25 15,25-124 1,-50 124 0,50 74-1,-74 125 1,-1 123-1,50 25 1,0-123 0</inkml:trace>
  <inkml:trace contextRef="#ctx0" brushRef="#br0" timeOffset="28484.91">7616 10345 0,'0'0'15,"0"24"17,-25 26-32,25 25 15,-25 24-15,0 99 16,25 1 15,-24-50-15,24-125-1,0-73 1,24-100 0,26-74-1,-25-100 1,74 75 0,0 99-1,-24 124 1,-1 75-1,-74 24-15,-25 125 16,-49-1 0,-25-74-1</inkml:trace>
  <inkml:trace contextRef="#ctx0" brushRef="#br0" timeOffset="29202.64">8335 10320 0,'0'0'16,"-25"25"-1,1-1 1,-51 51 0,75-50-16,50 0 15,74-25 1,49-50-1,-73-25 1,-100 1 0,-75 24-1,1 50 1,74 50 15,49-25-15,100 0-1,50-75 1,-26 0 0,-98 26-16,-1-26 15,-49 25 17,-50 100-17,0 49 1,1 74-1,-76 50 1,1 25 0,0-74-1,74-125 1,0-99 15,75-124-15,-25 50-16,49-174 15,1-49 1,24 74 0,-25 49-1,1 125 1,-26 74 0,1 99-1,-50 75 1,-50 24-1,1-49 1,49-99 0,24-50-16</inkml:trace>
  <inkml:trace contextRef="#ctx0" brushRef="#br0" timeOffset="30219.78">9700 10221 0,'0'-25'15,"0"50"-15,-25-1 16,0 51 0,25-50-16,0 24 15,25 1 1,24-50 0,51-99-1,-26-1 1,-49 1-1,-25 50 1,-25 148 15,25 50-15,25-50 15,0-74-31,24-25 16,1 0-1,49-50 1,25-248 0,-74 26-1,-25 98 1,-25 124 0,-50 75-1,-25 174 1,51-51-1,24 76 1,223-76 15,-74-148-15,74 0 0,-74-148-1,-149 73 1,0 26-1,-199 49 1,75 99 0,75 0-1,98-49 1,26-50 0,24-50-1,-49-24 1,-26-1-1,1 50 1,-25 75 15,0 0-31,25 74 16,74-25 15,125-49-15,-76-75-1,-73-50 1,-26-98 0,26-75-1,-1-50 1,-49 124 0,-25 149-1,0 50 1,-50 149-1,26 49 1,-26 25 0,-24 25-1,24-198 1</inkml:trace>
  <inkml:trace contextRef="#ctx0" brushRef="#br0" timeOffset="30453.18">11436 10419 0,'50'-50'15,"-100"100"-15,149-224 16,-49 50 0,24 25-1,1 25 1,-1 49 0,-24 50-1,-25 24-15,-25 100 16,-75 0-1,50-50 1,25-74 0,100-25-1</inkml:trace>
  <inkml:trace contextRef="#ctx0" brushRef="#br0" timeOffset="30886.47">12428 10146 0,'50'-25'16,"-100"50"-16,125-74 15,-125 73 1,-24 76 0,49-51-1,0 1-15,0-25 16,25 24 0,50-49-1,24-49 1,1-51-1,-1 26 1,-49 49 0,0 25 15,-25 50-15,25 24-1,-25-49-15,24 25 16,76-26-1,-26-24 1,-24 0 0,24-74-1,-24-25 1,24-50 0,-74 99-1,0 26-15</inkml:trace>
  <inkml:trace contextRef="#ctx0" brushRef="#br0" timeOffset="31870.55">13619 10072 0,'0'0'0,"-25"-25"31,-24 50-31,24 0 16,0 24-1,0 26-15,25-26 16,25 50-1,74-49 1,-74-25 0,-50 0-1,-99 0 1,-49 24 0,48 1-1</inkml:trace>
  <inkml:trace contextRef="#ctx0" brushRef="#br0" timeOffset="32485.9">16100 10345 0,'0'0'0,"-25"49"0,25 1 16,-25 0-16,25-1 16,0 1-16,25-1 15,49-49 17,26-49-17,-1-26 1,-50-24-1,-49 49 1,25 100 15,50 0-15,24-25 0,0-25-1,-24-50 1,-75-49-1,-25-1 1,0 51 0,25 24-1,-25 25 1</inkml:trace>
  <inkml:trace contextRef="#ctx0" brushRef="#br0" timeOffset="32652.8">17042 10295 0,'0'0'16,"25"25"-16,0 24 15,-50 26 1,0 24 0,-24-24-1,49-51 1</inkml:trace>
  <inkml:trace contextRef="#ctx0" brushRef="#br0" timeOffset="32787.81">17241 9997 0,'0'0'15,"0"-24"-15,0-1 16,-25 25-1,0 25-15</inkml:trace>
  <inkml:trace contextRef="#ctx0" brushRef="#br0" timeOffset="32989.69">17638 9973 0,'0'0'0,"25"-25"16,-1 25-16,-24 49 15,-49 51 1,49-26 0,-25 0-16,-25 125 31,26-149-31,-26 24 31</inkml:trace>
  <inkml:trace contextRef="#ctx0" brushRef="#br0" timeOffset="33453.06">17489 10419 0,'25'-50'15,"0"26"-15,24-51 16,50-24 0,1 25-1,-51 74-15,1-25 31,-50 74-31,0 75 16,-25 100 15,50-125-15,49-49 0,50-50-1,-49-50 1,-26 0-1,-24 1 1,0 74 15,49 49-15,26-24 0,24-26-1,0-48 1,-75-51-1,-49 1 1,-25-1 0,25 50-1</inkml:trace>
  <inkml:trace contextRef="#ctx0" brushRef="#br0" timeOffset="34203.76">20739 9898 0,'0'0'0,"0"-25"0,-25 50 47,-25 0-47,1 49 16,-1 1-16,-49 98 15,99 51 17,99-175-17,50-49 1,-25-49-1,-75-51 1,-49-24 0,-124 0-1,-24 0 1,73 100 0,50-1-1,50 25 1,99-25-1,50 0 1,-25-49 15,-125 74-31</inkml:trace>
  <inkml:trace contextRef="#ctx0" brushRef="#br0" timeOffset="34371.01">21111 10320 0,'0'49'16,"0"-98"-16,0 173 0,-25-74 15,0 49-15,0 25 16,-49 223 0,74-248-1</inkml:trace>
  <inkml:trace contextRef="#ctx0" brushRef="#br0" timeOffset="34637.48">21557 9551 0,'25'-50'0,"-50"100"0,75-149 0,-25 99 16,-1 24 0,-24 26-16,0 49 15,-24 0 1,-1 1-16,25 73 16,99-73-1,-24-100 1</inkml:trace>
  <inkml:trace contextRef="#ctx0" brushRef="#br0" timeOffset="35021">23120 10419 0,'0'0'0,"25"-74"0,-25-1 16,-25-49-1,-25 99 1,-74 75 0,-24 99-1,73 0 1,100-75-1,74-99 1,-49 1 0,24-26-16,50-99 31,-99 124-15,-25 75-1,-50 24 1,50-24-16</inkml:trace>
  <inkml:trace contextRef="#ctx0" brushRef="#br0" timeOffset="35336.62">23368 10295 0,'50'-50'15,"-100"100"-15,125-124 0,-75 49 16,24 50-16,-24 49 15,-24-24 1,-51 123 15,75-148-15,25-50-16,74-49 31,0-1-15,-24 26-1,-75 74 1,25 24 0,-1 1-1,1 0-15</inkml:trace>
  <inkml:trace contextRef="#ctx0" brushRef="#br0" timeOffset="35653.16">24509 10196 0,'50'-50'16,"-100"100"-16,125-149 0,-75 74 16,-100 25-1,-24 49 1,0 75 15,75 0-15,24-49-1,50-50-15,49-25 16,-24-25 0,148-99-1,-123-50 1,-26-74 0,-24-25-1,-25 149 1,0 99-1</inkml:trace>
  <inkml:trace contextRef="#ctx0" brushRef="#br0" timeOffset="36236.36">26395 9824 0,'0'0'0,"-25"25"47,0-1-47,0 26 0,-24 24 16,-75 75-1,49 50 17,125-100-17,49-49 1,25-50-1,-25-25 1,-49-50 0,-50-49-1,-25-49 1,-25-1 0,1 50-1,24 74 1,25 25-1,25 25 1,24 0-16,1 0 16,0 0-16,49 0 15,-50 25 17,-24 0-32</inkml:trace>
  <inkml:trace contextRef="#ctx0" brushRef="#br0" timeOffset="36438.56">26916 10444 0,'0'0'0,"-50"74"32,25-24-32,-24 49 15,73-74 1,76-25-1,-1-25 1,0-24 0</inkml:trace>
  <inkml:trace contextRef="#ctx0" brushRef="#br0" timeOffset="36720.07">27188 9600 0,'0'-49'15,"0"98"-15,0-123 0,0 49 0,0 0 16,25 75 15,-25 0-31,-25 98 16,1 26-1,48-75 1,76-49 0,48-75-1,-23-24 1</inkml:trace>
  <inkml:trace contextRef="#ctx0" brushRef="#br0" timeOffset="38020.74">29173 9973 0,'0'0'15,"25"-50"-15,-25 25 0,-25-24 16,-49 24 0,-75 74-1,-50 75 1,50 50 0,125-50-1,98-74 1,75-75-1,0-50 1,-50 26 0,-99 24-1,0 75 17,0-1-32,-50 75 15,1-24 1,24-76-16</inkml:trace>
  <inkml:trace contextRef="#ctx0" brushRef="#br0" timeOffset="38337.55">29272 10171 0,'0'0'0,"50"-50"0,24-24 15,-74 99 16,0 24-31,-49 51 32,-1 24-17,25-75 1,75-74 0,-1-24-1,51-75 1,-51 49-1,-24 75 1,-25 50-16,25-25 16,-25 74-1,50-49 1</inkml:trace>
  <inkml:trace contextRef="#ctx0" brushRef="#br0" timeOffset="38687.94">30389 10245 0,'74'-74'16,"-148"148"-16,198-222 0,-75 73 0,-24 26 31,-99 24-15,-75 99 0,-25 25-1,100 50 1,74 0-1,49-99 1,125-50 0,-50-100-1,-25-73 1,0-100 0,1-25-1,-76 149 1,1 125-1,-74 172 1,-1 76 0</inkml:trace>
  <inkml:trace contextRef="#ctx0" brushRef="#br0" timeOffset="39702.92">2183 13073 0,'0'0'0,"25"-24"31,-25-1-31,0 0 0,0-25 32,-25 26-17,-25 48 1,-24 26-1,24 99 1,50-50 0,50-49-1,24-25 1,-49 24 0,-99 1-1,-50 24 1,0-24-1,24-1 1,51-49 0</inkml:trace>
  <inkml:trace contextRef="#ctx0" brushRef="#br0" timeOffset="39886.31">2282 13619 0,'0'0'16,"25"25"-16,-25 49 15,-25 51 1,-24 23 0,24 1-1,0-74 1</inkml:trace>
  <inkml:trace contextRef="#ctx0" brushRef="#br0" timeOffset="40604.25">2704 12627 0,'0'0'0,"0"-25"31,25 25-15,0 0 0,-1 0-1,1 0 1,0 75 0,0 24-1,0 0 1,-25-25-1,0-49 1,0-50 0,24 25-1,1-49 1,25 24-16,-1 0 16</inkml:trace>
  <inkml:trace contextRef="#ctx0" brushRef="#br0" timeOffset="41120.25">5606 13272 0,'0'0'0,"-24"-50"31,-1 26-31,0-51 16,-25 50-1,1 25 1,-51 100 0,1 73-1,50-49 17,73-99-17,76-99 1,24-26-1,0 1 1,-75 74 0,-49 75-1,0 74 1,-24 0 0,-1-50-16</inkml:trace>
  <inkml:trace contextRef="#ctx0" brushRef="#br0" timeOffset="41436.81">5929 13297 0,'0'0'16,"25"-25"0,-1 25-1,-48 74 1,-1 26-1,0-1 1,25-74 0,50-50-1,24-74 1,25-1 0,-24 51-1,-50 49 1,-25 25-16,49 24 15,1 1 1,-1-50 0</inkml:trace>
  <inkml:trace contextRef="#ctx0" brushRef="#br0" timeOffset="41803.69">6648 13371 0,'0'0'16,"75"-49"-1,-26-26 1,-24 26-1,-75 49 1,-24 24 0,-25 76-1,49 73 1,50-98 0,25-51-1,49-73 1,26-26-1,-26-49 1,-49-49 0,25-75-1,-26-25 17,-24 149-17,25 99 1,-50 75-1,1 198 1,-1-50 0</inkml:trace>
  <inkml:trace contextRef="#ctx0" brushRef="#br0" timeOffset="42286.45">8682 12801 0,'0'0'0,"50"-100"32,-50 76-32,25 24 15,-75 49 1,1 1 0,-75 123-1,99-49 1,74-24-1,75-75 1,0-1 0,-99-24-16,-25 25 15,-49 25 17,-75-1-17,-25 1 1,25-50-1,99 25-15</inkml:trace>
  <inkml:trace contextRef="#ctx0" brushRef="#br0" timeOffset="42520.44">9055 13446 0,'0'0'0,"24"24"31,-24 1-31,0 0 0,-74 49 16,24 26 0,26-76-1,73-24 17,50-49-17,-24-26 1,-50 51-16</inkml:trace>
  <inkml:trace contextRef="#ctx0" brushRef="#br0" timeOffset="42770.33">9402 12478 0,'0'0'0,"0"-25"0,49 50 31,-49 0-31,0 99 16,0 0-1,0-25 17,50-99-17,49-25 1,50-74-16</inkml:trace>
  <inkml:trace contextRef="#ctx0" brushRef="#br0" timeOffset="44654.13">11883 12478 0,'0'0'0,"-25"0"31,25 50-31,-25-1 16,25 26-16,-25 98 15,0-24 1,-24-50 0,49-74-1,0-50 17,99-74-17,50 25 1,-50 24-1,-49 100 1,-50 24 0,-50 50-1,-49-24 1,24-51-16,-24 1 16,0-50-1,74-75 1,25 26-1</inkml:trace>
  <inkml:trace contextRef="#ctx0" brushRef="#br0" timeOffset="44920.22">12503 13049 0,'0'0'0,"25"0"0,-1 0 16,1 0-1,99-100 1,-99 1 0,-25 25-1,-74 49 1,-26 75 0,1 98-1,74 26 1,75-25-1,24-99 1</inkml:trace>
  <inkml:trace contextRef="#ctx0" brushRef="#br0" timeOffset="45186.86">14413 12577 0,'0'0'0,"0"-24"0,-25 24 16,0 49-1,0 50 1,1 50-1,-1 0 1,25-99-16,-25-1 16</inkml:trace>
  <inkml:trace contextRef="#ctx0" brushRef="#br0" timeOffset="45820.72">14214 12974 0,'0'0'0,"0"-49"15,25-1 17,99 0-17,25-24 1,-25-25 0,-49 49-1,-75 25 1,0 75-1,-25 74 1,0 0 0,-25 0-1,50-74 17,0-26-17,25-48 1,74-76-1,25 1 1,-24 50 0,-51 49-1,1 74 1,-1-24 0,51-50-1,-1-25 1,0-25-1,-49-49 1,-25 0 0,-25 49-1,-25 75 17,-74 99-17,24 25 1,50-25-1,25-75-15,50 1 16,24-25 0,-24-25-16</inkml:trace>
  <inkml:trace contextRef="#ctx0" brushRef="#br0" timeOffset="46703.99">17811 12801 0,'0'0'0,"0"-25"31,0 0-15,-49 50-1,49 24 1,-25-24-1,0 99 1,75-25 0,49-49-1,-25-50-15,75 0 16,-74-50 0,-50-24-1,-25 0 1,-25-26-1,0 51 1,-25 24 0</inkml:trace>
  <inkml:trace contextRef="#ctx0" brushRef="#br0" timeOffset="47187.64">18332 12900 0,'25'0'16,"0"0"-1,-25 25-15,0-1 16,0 51 0,-25 49-1,0-25 1,25-49-1,0-100 1,25 25 0,74-99-1,1 0 1,-26 75 0,-24 49-1,-26 74 1,-24 50-1,-24 25 1,-1-99-16,0-26 16</inkml:trace>
  <inkml:trace contextRef="#ctx0" brushRef="#br0" timeOffset="47620.21">19250 12404 0,'0'0'0,"0"-75"16,25 26-1,-50 49 1,25 49 0,0 125-1,25-75-15,0 100 16,0-75-1,-1-75 1,51-98 15,49-26 1,-25 26-17,-24 49 1,-75 24-1,-25 76 1,-75-26 0,1-24-1,50-26-15,24-24 16,25-24 0,25-1-1</inkml:trace>
  <inkml:trace contextRef="#ctx0" brushRef="#br0" timeOffset="47787.11">19870 12801 0,'25'-25'0,"-50"50"0,75-50 15,-25 99 17,-50 1-17,25-1 1,-50 0-1,50-49-15</inkml:trace>
  <inkml:trace contextRef="#ctx0" brushRef="#br0" timeOffset="47903.58">20168 12677 0,'0'0'0,"0"-50"0,0 25 16</inkml:trace>
  <inkml:trace contextRef="#ctx0" brushRef="#br0" timeOffset="48421.06">20540 12677 0,'0'24'16,"-25"-48"-16,-24 24 15,-26 0 1,1 74 0,49 0-1,25 1 1,50-50 0,24-25-1,1-50 1,-1 0-1,-24 1 1,-26 24-16,1 25 16,0 25-1,0 24 17,24 1-17,-24-50 1,25-25-1,49-24 1,25-51 0,-25 26-1,-49 49 1,-25 50 0,-25 49-1,0-24-15,-50 74 16,1-50-1,49-49 1</inkml:trace>
  <inkml:trace contextRef="#ctx0" brushRef="#br0" timeOffset="49070.96">21607 12825 0,'0'0'15,"74"-24"1,-24 24-16,0-25 16,74-25-1,-75 1-15,26-26 16,-75 50 0,-75 50-1,-74 25 1,25 49-1,99-25 1,125-49 0,148 0-1,49-50 17,-24 25-17,-99-25 1,-75 1-1,-99-1 1,-74 25 0,24 49-1,25-24 1,25 0 0,25 0-1,50-50 1,-26 0-1,-24-24 1,0-51 0,-25-48-1,25-101 17,-1 125-32,1-24 15,-25 73 1,-25 174 15,25 50-15,-24 50-1</inkml:trace>
  <inkml:trace contextRef="#ctx0" brushRef="#br0" timeOffset="49904.77">25824 12925 0,'0'0'0,"25"-149"31,-25 99-31,-25-74 16,0 25 15,0 74-31,-24 0 16,-26 50-1,-24 99 1,74 25-1,25-50-15,100 25 16,-26-25 0,-49-24-1,-100-25 1,-49-50 0,-24 24-1,-1-48 1,74-1-1</inkml:trace>
  <inkml:trace contextRef="#ctx0" brushRef="#br0" timeOffset="50238.05">26320 12776 0,'0'0'0,"-74"0"15,24 25 1,-124 74 0,75 25-1,99-50 1,75-49 0,98-99-1,-123 49 1,-25-25-1,24-49-15,-24 74 16,0 0 0,-25 125-1,0 48 17,-25 1-32</inkml:trace>
  <inkml:trace contextRef="#ctx0" brushRef="#br0" timeOffset="50738.2">26667 12974 0,'0'0'16,"25"-49"-16,0 24 0,25 25 16,-50 74-1,-25 25 1,-25 1-1,25-75 1,75-50 15,-25 0-15,74-74 0,0-1-1,-74 76 1,-25 48-1,0 26 1,-25 0 0,50-75-1,0 0 1,49-25 0,-24 1-1,-25 49 1,0 49-1,-1 51 1,1-26 0,0-49 15,0-50-31,24 0 16,1 0-16</inkml:trace>
  <inkml:trace contextRef="#ctx0" brushRef="#br0" timeOffset="50921.44">27660 12776 0,'74'-149'15,"-74"124"1,25 25 0,-174 248-16,199-322 0,24-1 15,-123 274 1,24-1 0,-50 75-1,1-25 1,24-99-1,25-99 1</inkml:trace>
  <inkml:trace contextRef="#ctx0" brushRef="#br0" timeOffset="51138.11">27709 13148 0,'0'0'0,"50"-99"15,74-25 1,-50 49-1,-49 75 1,0 25 0,-75 74-1,-24 25 1,-25 0 0,74-49-1</inkml:trace>
  <inkml:trace contextRef="#ctx0" brushRef="#br0" timeOffset="51355.92">28478 12503 0,'0'0'0,"25"0"0,-50 25 31,1 0-16,-26 99 1,50-50-16,-50 75 16,26-25-1,24-50 1,0-49-16,-25 0 16</inkml:trace>
  <inkml:trace contextRef="#ctx0" brushRef="#br0" timeOffset="51773.03">28751 13098 0,'0'0'0,"25"-49"0,99-26 31,0-49-15,-49 25-1,-51 74 1,-48 75-1,-26 74 1,50-75 0,0 26-16,25-1 15,0-24 1,24-25 0,1-25-1,24-75 1,50-24-1,25 25 1,-25 24 15,-74 50-31,-25 25 16,-25 0 0,-25 49-1,-25-49-15,-49 49 16,24-49-1</inkml:trace>
  <inkml:trace contextRef="#ctx0" brushRef="#br0" timeOffset="52904.1">2059 15926 0,'0'25'31,"74"-50"-31,-24 25 16,0-24-16,24-26 16,0 0-1,26-49 1,-75 25-1,-25 49-15,-75 0 16,-49 50 0,0 74-1,50 124 1,49-24 0,0-50-1,99-75 1,75-99-1</inkml:trace>
  <inkml:trace contextRef="#ctx0" brushRef="#br0" timeOffset="53171.18">2803 15678 0,'0'0'0,"-25"25"16,1 25-1,-26 49 1,50-25 0,50-24-1,-1-25 1,-24 24 0,-75 1-1,-74 24 1,0-24-1,25-50 1</inkml:trace>
  <inkml:trace contextRef="#ctx0" brushRef="#br0" timeOffset="53370.88">3275 15455 0,'0'0'0,"49"0"16,-49 25 0,-25 24-16,1 26 15,-76 98 1,51 1 0,24-99-16,25-1 15</inkml:trace>
  <inkml:trace contextRef="#ctx0" brushRef="#br0" timeOffset="53670.99">2952 15951 0,'0'0'0,"0"-49"31,50 24-31,-1 0 16,1 0-1,99 0 1,-50 0 0,-49 25-16,-26 25 15,1 50 1,-25 24 0,-25 25-1,25-25 1,-24-74-1</inkml:trace>
  <inkml:trace contextRef="#ctx0" brushRef="#br0" timeOffset="53787.49">3523 15529 0,'0'0'0,"0"-24"31,0-1-31</inkml:trace>
  <inkml:trace contextRef="#ctx0" brushRef="#br0" timeOffset="54271.41">3820 16125 0,'0'0'15,"-74"74"1,49-49-16,0 0 16,50-75-1,25-99 17,-1 75-32,75-50 15,-49 74 1,-26 50-1,-24 75 1,-25 24 0,-25 25-1,1-74 1,48-50 15,1-50-31,0 0 16,0 1-16,49-1 31,-24 25-31,-1 25 16,-24 50 15,0 24-15,0 1-1,-25 24 1,0-74-1</inkml:trace>
  <inkml:trace contextRef="#ctx0" brushRef="#br0" timeOffset="57104.8">4862 15976 0,'0'0'0,"-25"-50"0,1 50 16,-1 0-16,-50-24 15,51 98 1,-1 25 0,25-24-1,49-51 17,26-73-17,-1-50 1,-49 49-16,0-49 15,0 49 1,-1 125 15,1 49-15,25-50 0,24-49-1,1-75 1,-1-49-1,0-25 1,-49-50 0,0-24-1,-25 123 1,0 1 0,-25 148 15,25 125-16,25-1 1,25-24 0,-1-100-1,26-49 1,-50-74 0</inkml:trace>
  <inkml:trace contextRef="#ctx0" brushRef="#br0" timeOffset="57271.47">5408 15653 0,'0'0'0,"-25"0"0,0 0 31,75 0 0,0-24-15,24-1-16</inkml:trace>
  <inkml:trace contextRef="#ctx0" brushRef="#br0" timeOffset="57754.57">5830 15753 0,'0'0'0,"24"-25"31,1 0-31,0-25 16,0 1-16,0-26 31,-1 51-15,-24 48-1,-24 51 1,48 24-1,1-25 1,25-74 0,0-49-1,49-26 1,0-24 0,0 50-1,-24 49 1,-26 24-1,-24 51 1,-25 24 0,-25-25-1,-49 1 17,-1-50-17,51-50-15</inkml:trace>
  <inkml:trace contextRef="#ctx0" brushRef="#br0" timeOffset="59137.7">8682 15554 0,'0'0'0,"0"-25"16,-24 25 15,-26 50-15,-24 49 0,49 0-1,74-24 1,75-75-1,0-75 1,-74-24 0,-25-25-1,-75 50 1,-49 24 0,25 50-1,49 0-15</inkml:trace>
  <inkml:trace contextRef="#ctx0" brushRef="#br0" timeOffset="59537.81">9303 15306 0,'0'0'0,"49"-25"15,-24 25 1,-25 25-1,-74 149 1,49 74 0,0 74-1,25-24 1,0-75 0,25-173-16,0-50 15,49-74 1,-24-100-1,-26-49 1,-73-50 15,-1 74-15,-24 100 0,74 74-1,25 25 16,49 0-31</inkml:trace>
  <inkml:trace contextRef="#ctx0" brushRef="#br0" timeOffset="60071.18">11684 15480 0,'0'-50'16,"0"100"-16,25-125 0,-50 51 15,-25 24 1,-49 49-1,0 75 1,0 75 0,74-50-1,50-50 1,74-74 0,25-75-1,-25-49 1,-24-25-1,-51-25 1,-98-25 0,-75 50 15,100 75-31,-26 24 16,50 50-1,25-1 1,75 26-1,74-25 1,-50-25 0,-50 0-1</inkml:trace>
  <inkml:trace contextRef="#ctx0" brushRef="#br0" timeOffset="60254.89">11957 15777 0,'0'0'0,"25"25"0,-25 25 16,-25 24-1,0 26 17,25 24-17,0-75-15</inkml:trace>
  <inkml:trace contextRef="#ctx0" brushRef="#br0" timeOffset="60554.77">12304 14959 0,'0'0'0,"25"-75"16,-25 51 0,0 73-1,0 1-15,-25 74 32,25 0-17,25-50 1,74-74-1,25-74 1,-49 24-16</inkml:trace>
  <inkml:trace contextRef="#ctx0" brushRef="#br0" timeOffset="61104.9">14140 15827 0,'0'0'16,"0"-74"-1,-25 49-15,-49 25 16,-75 49 0,25 76 15,74-26-31,25 0 16,125-74-1,73-100 1,1-49-1,-50 25 1,-99 74 0,-25 100-1,-75 74 1,51-75-16</inkml:trace>
  <inkml:trace contextRef="#ctx0" brushRef="#br0" timeOffset="61405.74">14462 15827 0,'0'0'0,"50"-74"0,24 24 31,-74 75-15,0 74-1,-49 50 1,24-50-1,0-74 1,100-50 0,-26-24-16,75-75 15,-49 74 1,-26 0-16,1 25 16,-50 50-1,0 75 1,25-1-1</inkml:trace>
  <inkml:trace contextRef="#ctx0" brushRef="#br0" timeOffset="61738.83">15604 15703 0,'74'-50'0,"-148"100"0,173-149 15,-124 99 1,0 49-1,-24-24-15,-1 25 16,-24 99 0,49-25-1,25-75 1,49-49 0,26-74-1,24-50 1,-49-75-1,-1-98 1,-24-26 0,0 150 15,0 148-15,-1 149-16</inkml:trace>
  <inkml:trace contextRef="#ctx0" brushRef="#br0" timeOffset="62388.69">17911 15430 0,'0'-25'32,"24"1"-32,-48 24 15,-26 0-15,0 0 16,-74 124 0,-49 49-1,98 26 1,75-100-16,0 0 15,124-99 1,25-49 0,-25-26 15,-25-74-15,-99 0-1,-24-24 1,-76 74-1,26 74 1,49 25 0,50 49-1,74 1 1,-49-50-16,74 0 16,-25 25-1,-74-25 1</inkml:trace>
  <inkml:trace contextRef="#ctx0" brushRef="#br0" timeOffset="62605.02">18407 15902 0,'0'0'15,"49"49"1,-24 1-16,-50-1 15,-24 75 1,-1-24 0,50-76-16,75-24 15,49-24 1,-50-26 0</inkml:trace>
  <inkml:trace contextRef="#ctx0" brushRef="#br0" timeOffset="62888.37">18804 15083 0,'0'0'0,"-25"-99"15,50 99 1,-1 49-1,-24 1 1,0 99 0,0-50-1,0-49 1,75-50 0,99-50-1,-100 0-15</inkml:trace>
  <inkml:trace contextRef="#ctx0" brushRef="#br0" timeOffset="63488.19">20416 15902 0,'-25'0'47,"1"0"-32,24 24-15,-25 1 16,50-25 15,-1 0-31,26-49 16,-25 24-1,-50 25 17,0 25-17,0-25 1,25 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2:17.1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3944 3796 0,'0'0'0,"0"-25"15,0 0-15,0 50 32,0 24-32,-74 150 15,-50 49 1,-25 0-1,75-99 1</inkml:trace>
  <inkml:trace contextRef="#ctx0" brushRef="#br0" timeOffset="250.02">4465 3572 0,'0'0'0,"50"-99"32,-50 124-32,-25 24 15,-49 175 1,-26 49 0,26-25-1,0-75 1,49-123-1</inkml:trace>
  <inkml:trace contextRef="#ctx0" brushRef="#br0" timeOffset="416.86">3919 4391 0,'0'0'0,"-24"0"15,-1 0 1,25-25-1,25 25 1,74-74 0,75-26-1,-100 76-15</inkml:trace>
  <inkml:trace contextRef="#ctx0" brushRef="#br0" timeOffset="733.59">4639 4217 0,'0'0'0,"0"25"0,0 0 31,74-75-15,26-24 0,24-25-1,-75-1 1,-49 26-1,-49 49 1,-51 100 0,-24 73-1,25 26 1,99-75 0,50-24-1,-1-75-15,75 0 16,-49-50-1</inkml:trace>
  <inkml:trace contextRef="#ctx0" brushRef="#br0" timeOffset="1084.23">5284 4044 0,'25'0'31,"-25"49"-31,0-24 16,0 49 0,-50 1-1,50-50-15,0-75 32,99-49-17,1-25 1,-1 49-1,-50 75 1,1 50 15,-50 74-15,0 25 0,0-75-1,25-49-15</inkml:trace>
  <inkml:trace contextRef="#ctx0" brushRef="#br0" timeOffset="1283.56">6028 4019 0,'0'0'15,"25"-25"1,-75 75 0,-24 24-1,24 0 1,50-24-1,75-25 1,24-50 15,25-25-31</inkml:trace>
  <inkml:trace contextRef="#ctx0" brushRef="#br0" timeOffset="1534.05">6499 4168 0,'50'0'16,"-25"0"-16,0-25 16,49-74-1,-49 24 1,-50 26 0,-49 49-1,-50 74 1,-25 50-1,99 74 1,100-148 15,123-25-15</inkml:trace>
  <inkml:trace contextRef="#ctx0" brushRef="#br0" timeOffset="2650.28">9278 3597 0,'0'-25'16,"0"50"-16,25-50 15,-25 0-15,0 1 16,0-1 109,0 50-78,0-1-31,0 26-16,-25 49 15,25 1-15,-25 24 16,-49 124-1,24-75 1,50-148 0,25-25-16</inkml:trace>
  <inkml:trace contextRef="#ctx0" brushRef="#br0" timeOffset="2837.99">9675 3969 0,'25'0'31,"-1"-25"-31,51 1 16,24-1-1,25 0-15,99-49 16</inkml:trace>
  <inkml:trace contextRef="#ctx0" brushRef="#br0" timeOffset="3201">11114 3547 0,'0'0'0,"0"-24"31,-25 48-16,25 1-15,-100 99 32,51-74-32,-50 49 15,-50 50 1,0-50 0,75-99-1,98-99 1,51-50-1,24 75 1,0 74 0,-24 25-1,-1 49 1,-24 25 0,-1-49-1</inkml:trace>
  <inkml:trace contextRef="#ctx0" brushRef="#br0" timeOffset="3467.28">11436 3324 0,'0'0'0,"25"-25"16,0 50 15,24 0-16,75 149 1,-25 49 0,-74 75-1,-74-150-15,-26-24 16,-173 75 0,99-149-16,-24 24 15,-26-49-15</inkml:trace>
  <inkml:trace contextRef="#ctx0" brushRef="#br0" timeOffset="3766.95">8385 3473 0,'0'0'15,"25"-25"-15,-25 75 32,0 24-17,-25 50-15,0 199 16,25 24-1,149-49 1,-25-199 0</inkml:trace>
  <inkml:trace contextRef="#ctx0" brushRef="#br0" timeOffset="4117.35">12155 3324 0,'25'-25'31,"-25"50"-31,-25 25 16,1 99 0,24 173-1,0-223 1,0 25-16,49 50 15,-24-124 1</inkml:trace>
  <inkml:trace contextRef="#ctx0" brushRef="#br0" timeOffset="4435.05">12726 3771 0,'0'-25'0,"0"50"0,-25-75 15,0 50-15,-49 0 16,0 149 15,123-50-15,-24-49 0,25-1-16,49-24 15,-25-25 1,-49-49-1,-50-51 1,-49 1 0,24 50-1,25 24 1,75 25 0</inkml:trace>
  <inkml:trace contextRef="#ctx0" brushRef="#br0" timeOffset="4719.16">13197 3721 0,'25'-25'0,"-50"50"0,75-25 0,-25 25 31,-75 74-15,0 25 0,50 0-1,100-49 1,49-75-1,-25-25 1,-25-50 0,-74-24-1,-50-25 1,-25 75-16,-74-26 31,0 75-31,25-25 16</inkml:trace>
  <inkml:trace contextRef="#ctx0" brushRef="#br0" timeOffset="5201.5">15008 3696 0,'25'0'0,"-50"0"0,50-25 16,0 25-1,-50 50 1,-149 173-1,1 50 1,-1 0 0,25-25-1,75-74 1,49-100 0,0-74-1</inkml:trace>
  <inkml:trace contextRef="#ctx0" brushRef="#br0" timeOffset="5349.41">14562 3696 0,'0'0'0,"-25"-49"31,25 24-15</inkml:trace>
  <inkml:trace contextRef="#ctx0" brushRef="#br0" timeOffset="5509.31">15529 4490 0,'0'50'0,"0"-100"0,-25 174 15,25-99-15,-24 0 32</inkml:trace>
  <inkml:trace contextRef="#ctx0" brushRef="#br0" timeOffset="6018.11">18754 3473 0,'0'0'0,"0"-25"0,0 0 16,-25 25-1,-99 50 1,-25 124 0,25 74-1,50-25 1,74-49-1,149-125 17,-25-49-32</inkml:trace>
  <inkml:trace contextRef="#ctx0" brushRef="#br0" timeOffset="6503.13">19225 3920 0,'0'0'16,"-49"0"-1,-75 49 1,25 50 0,99-24-1,99-1 1,25-74 0,-50-25-1,-49-49 16,-25 0-31,0-50 16,25 49 0,24 1-1,51 74 1,-1 49 0,-74 75-1,-50-24 1,25-51-1,25-123 17,74-50-17,-25 49 1,-24 51 0,0 73-1,-26 100 1,-24-75-1,50 100 1,0-75 0</inkml:trace>
  <inkml:trace contextRef="#ctx0" brushRef="#br0" timeOffset="7051.33">20491 3399 0,'24'-50'15,"-48"100"-15,48-125 0,-48 125 32,-1-1-32,0 75 15,0 174 1,25-99-16,-25 222 16,1-73-1,-1-150 1,25-148-1,74-75 17,25-74-17,-24-125 1,-100-73 0,-99 24-1,-75 99 1,175 149-1,48-74 1,125 25 0,25 24-1,-25 25 1,-75 0 15,-24 75-31,-25 49 16,-50 50 15,50 0-15,-25-50-1,24-49 1</inkml:trace>
  <inkml:trace contextRef="#ctx0" brushRef="#br0" timeOffset="7152.06">21036 3746 0,'0'-25'0,"0"50"16,-25-75-16</inkml:trace>
  <inkml:trace contextRef="#ctx0" brushRef="#br0" timeOffset="7501.1">21632 3796 0,'0'0'0,"-25"0"16,-25 0-1,-74 49 1,50 26 0,49 24-1,25 0 1,50-49-1,49-50 1,0-50 0,-49-74-1,-26-74 1,-24-75 0,-24 49-1,-1 100 1,0 124 15,0 25-31</inkml:trace>
  <inkml:trace contextRef="#ctx0" brushRef="#br0" timeOffset="8269.12">21855 3746 0,'0'0'0,"74"25"16,-24-50-16,-25 25 15,24-50 1,-49-24 0,0-1-1,-49 100 1,-1 25 0,-49 148 15,99-74-16,50-74-15,24-50 16,25-50 15,-24-49-15,24 0 0,-50 24-1,1 125 1,-25 49-1,-25-49 1,0 49 0,0-124 15,49-74-15,26 0-1,-1 24 1,-49 75-1,0 50 17,0 49-17,0-24 1,24-26 0,-24-49-16,49-24 15,-24-76 1,0-49-1,-26 50 1,-24 74 0,-24 125 15,-51 73-15,75-98-1,25-1 1,25-74-1,-1 0 17,26-25-32</inkml:trace>
  <inkml:trace contextRef="#ctx0" brushRef="#br0" timeOffset="8500.98">23319 3796 0,'-50'24'0,"100"-48"0,-1-1 0,-24 25 16,49-50-1,1 0 1,24 1-1,-74-1 1,-50 1 0,-49 73-1,-1 1 1,1 25 0,-75 124-1,124-50 1,75-75-1,24-49-15</inkml:trace>
  <inkml:trace contextRef="#ctx0" brushRef="#br0" timeOffset="8852.45">26122 3448 0,'0'0'16,"25"-25"-16,-1 25 16,1 25-1,-25 50 1,-49 24 0,24 50-1,-50 0 1,75-100-16</inkml:trace>
  <inkml:trace contextRef="#ctx0" brushRef="#br0" timeOffset="8984.46">26221 3473 0,'0'0'15,"25"-74"-15,-25-1 0,25 26 16</inkml:trace>
  <inkml:trace contextRef="#ctx0" brushRef="#br0" timeOffset="9500.61">26444 3572 0,'0'0'16,"0"50"-16,25-1 15,-25 51 1,0-1-1,-25-99 1,25-25 0,75-74-1,24-50 1,-50 50 0,-24 74-1,0 75 1,-50 49-1,50 75 17,0-50-17,74-50 1,-24-74-16,49-50 16,-25-74-1,0-99 1,0-75-1,-74 50 1,0 174 0,-50 99-1,-25 148 1,-24 51 0,24-1-1,50-25 1,0-74-1,25-99-15</inkml:trace>
  <inkml:trace contextRef="#ctx0" brushRef="#br0" timeOffset="9650.9">27312 3572 0,'0'-25'15,"0"50"-15,0-74 16,0 24-1,50 25 1,74-25 0,25 0-1</inkml:trace>
  <inkml:trace contextRef="#ctx0" brushRef="#br0" timeOffset="10067.65">27685 3671 0,'0'0'0,"24"25"32,26-50-17,49 1 1,-24-26 0,-51 0-1,-48 50 16,-1 50-31,0-25 16,0 99 0,25-74-16,25-1 15,49-24 1,1-50 0,49-49-1,0-1 1,-25 1-1,-49 74 17,-25 25-17,-1 49 1,-24 1 0,0-51-16</inkml:trace>
  <inkml:trace contextRef="#ctx0" brushRef="#br0" timeOffset="10350.75">28702 3622 0,'24'-50'16,"-48"100"-16,73-125 15,-24 75 1,-25 75 0,0-1-1,0 1 1,25-75 15,0-25-15,24-25-1,26-74 1,-26 50-16,1-25 16,-50 74-1,25 50 1,24 49-1</inkml:trace>
  <inkml:trace contextRef="#ctx0" brushRef="#br0" timeOffset="10867.6">29917 3696 0,'0'0'0,"-25"-99"16,1 49-16,-76 26 15,51 24-15,-26 24 32,75 51-17,50-50 1,49-25 0,25-25-1,-49 0 1,-51 0-1,26 25 1,-25 25 0,49 74-1,25-24 1,1-26 0,-51-49-16,51 0 15,-76-49 1,1-100-1,0-74 17,25-25-17,24 99 1,-49 124 0,-25 75-1,-25 148 1,0 0-1,0-74-15</inkml:trace>
  <inkml:trace contextRef="#ctx0" brushRef="#br0" timeOffset="11767.51">3721 6301 0,'0'0'0,"25"-99"31,-25 74-16,-25 25 1,-25 50 0,-49 74-1,25 49 1,24 51 0,50-125-16,-25 99 15,25-24 1,-24 0-1,-26-1 17,-24-74-32</inkml:trace>
  <inkml:trace contextRef="#ctx0" brushRef="#br0" timeOffset="12334.96">3076 7368 0,'0'0'0,"0"-75"16,0 26 0,25 24-16,24-25 15,100-24 1,25 24 0,-25-24-1,-75-25 1,-74 74-1,-49 50 32,-1 49-31,25 25 0,50 1-1,49-51 1,-49-49-16,25 0 15,-1-49 1,1-51 0,24-24-1,51 25 1,-26 74 0,-25 75-1,-49 74 1,-50 25-1,0-75 17,1-74-17,48-74 1,51-50 0,24-25-1,50 74 1</inkml:trace>
  <inkml:trace contextRef="#ctx0" brushRef="#br0" timeOffset="12934.05">6276 6425 0,'0'0'0,"0"-25"31,0 0-31,-25 50 16,-49 25-1,-25 74 1,24 25-1,26 24 1,49-73 0,74-51-1,100-74 1,-1-49 0,-98 24-16,-1-74 15,-74-49 1,-99-1 15,-25 25-15,74 100-1,26 24 1,48 25 15,76 0-15,24-25-1,0 25 1,0 0 0,-100 0-16,26 0 15,-25 0 1</inkml:trace>
  <inkml:trace contextRef="#ctx0" brushRef="#br0" timeOffset="13284.48">6921 6797 0,'0'0'16,"-25"25"15,25 25-15,-24-1-16,-1 75 15,-25 0 1,25-24 15,25-51-15</inkml:trace>
  <inkml:trace contextRef="#ctx0" brushRef="#br0" timeOffset="13584.66">6971 6202 0,'0'0'16,"74"-99"0,-49 49-16,0 25 15,0 25 1,-1 75-1,1-26 1,-50 100 0,1-50-1,24-74 1,74-25 0,25-50-1,-24 26-15</inkml:trace>
  <inkml:trace contextRef="#ctx0" brushRef="#br0" timeOffset="13851.34">8013 6326 0,'0'0'0,"24"0"31,-48 25-16,-1 49-15,-74 125 32,-25 98-17,-75 75 1,-49 75 0,0-50-1,50-149 1,148-198-16</inkml:trace>
  <inkml:trace contextRef="#ctx0" brushRef="#br0" timeOffset="14284.41">8087 7467 0,'0'0'0,"0"-50"0,0 26 15,-25 48 17,0 51-17,-24 98 1,-1 51 0,25-75-1,25-100 1,25-49-16,74-49 15,1-51 1,-26-48 0,-74-26-1,-74 0 1,24 75 0,0 49-1,50 1 1,50-1-1,49-24 17,1 74-17,-51 0-15</inkml:trace>
  <inkml:trace contextRef="#ctx0" brushRef="#br0" timeOffset="14484.13">8608 7591 0,'0'0'0,"25"50"0,-25-1 16,-25 51-1,0-1 1,25-74 0,25-25-1,99-75 1,0-24-1</inkml:trace>
  <inkml:trace contextRef="#ctx0" brushRef="#br0" timeOffset="14751.27">8831 6921 0,'0'0'0,"25"-74"31,-25 49-31,50 25 16,-1 25-1,-49 74 1,0 0 0,-24-49-16,24 49 15,49-74 1,100-75-1,25-24 1</inkml:trace>
  <inkml:trace contextRef="#ctx0" brushRef="#br0" timeOffset="15467.95">12279 6624 0,'0'0'0,"25"-75"16,-25 50 0,0 50-1,-74 124 1,-1 74 0,26-24-1,24-100 1</inkml:trace>
  <inkml:trace contextRef="#ctx0" brushRef="#br0" timeOffset="15634.92">12304 6450 0,'0'0'0,"0"-149"16,-25 149-1,1 25 1,24 0 0</inkml:trace>
  <inkml:trace contextRef="#ctx0" brushRef="#br0" timeOffset="15917.48">12676 6351 0,'0'0'15,"-24"-25"-15,-1 25 0,25-25 16,-50 75 15,25 24-15,25 1 0,50-26-1,49-24 1,-24 0-1,-51 0 1,-123 49 0,-74 0-1,73-49 1</inkml:trace>
  <inkml:trace contextRef="#ctx0" brushRef="#br0" timeOffset="16551.21">15008 6425 0,'0'0'0,"0"-124"15,-49 99 1,-26 25-16,-148 50 15,0 74 1,148 25 15,125-75-15,49-49-16,100-50 16,-26-24-1,-74 24 1,-74 50-1,0 99 1,-25 74 0,0 50-1,-74 0 1,-75-74 0,0-100-1,25-99 1,74-223-1,149-49 17,75-1-17,49 124 1,-123 100-16</inkml:trace>
  <inkml:trace contextRef="#ctx0" brushRef="#br0" timeOffset="16685.37">15306 6574 0,'0'0'0,"0"74"16,25 26 0,0-26-1,-25 25 1,0-24 0</inkml:trace>
  <inkml:trace contextRef="#ctx0" brushRef="#br0" timeOffset="16967.34">15579 6822 0,'25'-25'16,"-50"50"-16,74-75 15,-24 50 1,0 0 0,0 50-1,-25 0 1,25-26-1,-1-24 1,26-49 0,0 24-16,-1-124 15,26 25 1,-26 50 0,1 74-1,-25 49 1</inkml:trace>
  <inkml:trace contextRef="#ctx0" brushRef="#br0" timeOffset="17451.16">16149 6772 0,'0'0'16,"0"75"-1,50-75 1,0-25 0,-1-49-1,-24-1 1,-25 50-16,-25 25 15,-49 25 1,49 99 0,25-49-1,25-26 1,74-24 0,25-75-1,-50 1 1,26-50-1,-51 49 17,-24 50-17,0 74 1,0-24 0,0-25-1,24-50 1,26-25-1,-1 26 1,-24-1 0,-1 50-1,1 24 1,-50-24 0,25-25-1</inkml:trace>
  <inkml:trace contextRef="#ctx0" brushRef="#br0" timeOffset="17633.68">15976 6127 0,'0'0'0,"-224"-99"31,200 74-16</inkml:trace>
  <inkml:trace contextRef="#ctx0" brushRef="#br0" timeOffset="18734.7">19077 6053 0,'0'0'0,"24"50"16,1-1-1,-25 1-15,0 99 16,-49 24-1,-1-98 1,50-50 15,0-50-15,99-50 0,25-24-1,-25 74-15,1-24 16,-26 98-1,-74 51 1,-74 24 0,-1-25-1,1-74 1,24-25 0,25-50-1,1 0 1,48 75 31,1-25-32,25 25-15,99 0 16,-1 0 0,1-75-1,-74 0 1,-50-24-1,-1 24 1,-24 75 15,25 50-15,50-26 0,-1-49-1,-24-49 1,-1-1-1,-24 0 1,25-49 0,-26 49-1,1 26 1,-25 48 0,25 76-1,25 24 1,-25 49-1,-1 26 1,-48 24 0,-101-24-1,-48-51 1,98-123-16,-98-25 16,24-124-1,25-49 1,74 49-1</inkml:trace>
  <inkml:trace contextRef="#ctx0" brushRef="#br0" timeOffset="20601.34">6326 10320 0,'0'0'0,"0"-25"31,-25 50-31,-25-25 16,-49 25-1,-99-1 1,-50 51 0,148-50-1,76-25 1,-1 0 0,0 0 15,25 25 16,0-1-32,0 51 1,0 49 0,0 25-1,-25 99 1,50-25-1,0-25 1,-25 51 0,0-1-1,0 0 1,0 0 0,0 0-1,0-50 1,0 1-1,0-1 17,-25-24-17,25-100-15,-25 50 16,25 0 0,0-24-1,-25-1 1,1-25-1,24-24 1,0-1 0,0 1-1,0-25 17,0 0 14,24-25 1,1 0-47,25 0 16,148-25 0,125-50-1,24 75 1,-223-24-16</inkml:trace>
  <inkml:trace contextRef="#ctx0" brushRef="#br0" timeOffset="21734.45">7591 10618 0,'0'0'16,"0"-50"-1,-25 50-15,-49 0 32,-26 50-17,26 24 1,74 0 0,50-24-1,24-25 1,1 0-1,-26-1 1,-49 1 0,0 0-1,-49 25 1,-1-26-16,-49 1 16,24 0-1,50-25 1</inkml:trace>
  <inkml:trace contextRef="#ctx0" brushRef="#br0" timeOffset="21967.56">7789 10940 0,'0'0'0,"0"25"15,25 24 1,-25 1 0,-25 49-1,1 1 1,-1-1 0,0-50-1</inkml:trace>
  <inkml:trace contextRef="#ctx0" brushRef="#br0" timeOffset="22269.6">7988 10394 0,'0'0'0,"0"-25"0,25 1 15,-25-1 1,74 0 0,-49 75-1,0 74 1,-25 0 0,-50 0-1,50-50 1,25-99-1,49 1 17,-49 24-17,0 0-15</inkml:trace>
  <inkml:trace contextRef="#ctx0" brushRef="#br0" timeOffset="22634.43">6896 12056 0,'0'25'32,"0"0"-17,50 0 1,24-25-16,26 0 16,297-25-1,74 0 1,-49 0-1,-150 1 1,-222 48 0</inkml:trace>
  <inkml:trace contextRef="#ctx0" brushRef="#br0" timeOffset="23068.44">7566 12776 0,'-25'25'63,"-24"-1"-48,24 1-15,-50 25 16,26-1-16,-1 51 16,75-26-1,49-49 1,51 0 0,-26-25-1,-74 0 1,-25 49-1,-50-24 17,-74 50-17,-25-51 1,50 1 0,49-50-16</inkml:trace>
  <inkml:trace contextRef="#ctx0" brushRef="#br0" timeOffset="23335.23">7988 13272 0,'0'0'0,"25"25"0,-25 0 16,-25 24-1,0 1-15,-49 49 32,49-25-17,0-49-15,75-25 16,49-49 0,0-26-1,-25 1 1</inkml:trace>
  <inkml:trace contextRef="#ctx0" brushRef="#br0" timeOffset="23669.23">8112 12602 0,'0'0'0,"49"-49"31,-24 49-15,-25 49-16,0-24 16,-25 99-1,-24-25 1,24-24-1,75-75 1,-1-25 0,75-25-1,-49 1 1,-26 24-16</inkml:trace>
  <inkml:trace contextRef="#ctx0" brushRef="#br0" timeOffset="24585.03">11883 10618 0,'0'0'16,"24"-25"-1,-24 0 1,-24 75 15,24-1-31,0 50 16,-25 125 0,-25-26-1,25-74-15</inkml:trace>
  <inkml:trace contextRef="#ctx0" brushRef="#br0" timeOffset="24968.64">10171 11883 0,'-50'0'15,"100"25"17,24-25-17,75 0-15,25 24 16,74-48-1,446 24 1,-272-25-16,496 25 16,-174 0-1,-248 0 1,-248 0 0,-198 0-1,-25 0 1</inkml:trace>
  <inkml:trace contextRef="#ctx0" brushRef="#br0" timeOffset="25384.65">10940 12999 0,'0'0'0,"0"-25"32,0 50-17,0 0-15,-50 49 16,25 100 0,-49 24-1,0 26 1,-1-75-1,50-100 1</inkml:trace>
  <inkml:trace contextRef="#ctx0" brushRef="#br0" timeOffset="25668.38">10865 12850 0,'0'0'0,"25"-25"15,-25 1 17,50 24-17,-1 0-15,1-25 16,124 0-1,-50 0 1,-25 0 0,-99 1-1</inkml:trace>
  <inkml:trace contextRef="#ctx0" brushRef="#br0" timeOffset="25885.4">10915 13297 0,'0'0'15,"-25"49"-15,0-24 16,1-25 0,48 25-1,100-75 1,100-49-1,49 25 1,-199 49 0</inkml:trace>
  <inkml:trace contextRef="#ctx0" brushRef="#br0" timeOffset="27002.25">11411 14016 0,'0'0'0,"0"-49"15,25 24 1,-25 50 15,-25-25-15,0 49-1,-74 50 1,-25-24 0,50-50-1,49-1 1,0-73-1,50-26 1,0 26-16,0-1 16,24 25-1,-24 25 1,0 75 0,24 24-1,1-25 1,-25-49 15,0-25-31</inkml:trace>
  <inkml:trace contextRef="#ctx0" brushRef="#br0" timeOffset="27252.36">11634 14091 0,'0'0'15,"0"-25"1,25 25 0,-50 25-16,1 24 15,-51 75 1,-24 25 0,0 50-1,0-51 1,24-24-1,75-99 1</inkml:trace>
  <inkml:trace contextRef="#ctx0" brushRef="#br0" timeOffset="27518.61">11783 14562 0,'0'0'0,"25"0"32,-50 25-17,25 0-15,-25 24 16,-24 50 0,24 1-1,25-76 1,50-48 15,74-26-15,0-24-1</inkml:trace>
  <inkml:trace contextRef="#ctx0" brushRef="#br0" timeOffset="29619.71">12577 13867 0,'0'0'16,"0"-24"-16,-25-1 16,1 25 15,24 25-16,-25-25 1,-25 74 0,25 50-1,-24 25 1,24 0 0,50 0-1,74-50 1,25-50-1,-50-49-15</inkml:trace>
  <inkml:trace contextRef="#ctx0" brushRef="#br0" timeOffset="30469.46">12949 14066 0,'0'0'15,"0"-25"17,50 25-17,-25 25 1,-1-25 0,-24 25-16,50 24 15,-25 50 1,0 1 15,-25-1-15,0-49-16,0-1 15,24-24 1,26-50 0,74-24-1,-25-26 1,-24 1-1,-50-1 1,-1-24 0,-48 25-1,-1 24 1,25 25 0</inkml:trace>
  <inkml:trace contextRef="#ctx0" brushRef="#br0" timeOffset="30785.77">13718 14413 0,'25'0'31,"-25"25"0,0 0-31,0 0 16,25-1-16,-25 26 31,25 0-15,-50-1-1,0 26-15</inkml:trace>
  <inkml:trace contextRef="#ctx0" brushRef="#br0" timeOffset="30985.99">14016 14636 0,'0'0'0,"25"-24"31,-25 48-15,0 1-16,-25 50 15,-25 49 1,-49-25-1</inkml:trace>
  <inkml:trace contextRef="#ctx0" brushRef="#br0" timeOffset="31718.61">14388 14041 0,'25'-25'31,"0"25"-15,-1 0-16,1 0 15,25 50 1,-25 49 0,-25 0-1,0-24-15,-25 24 16,25-25 15,0-49-15,0 0-1,25-25 1,24-50 0,26 1-1,-1-26 1,-24-24-1,24 0 1,-74 24 0,25 26-1,-25-1 1,-25 50 0</inkml:trace>
  <inkml:trace contextRef="#ctx0" brushRef="#br0" timeOffset="31985.49">15231 14339 0,'0'0'16,"-24"24"-1,48 1 1,-48-25-16,24 50 16,-25 0-1,50-26 17,-1-24-32,51-24 15,-1-26 1,1 25-1</inkml:trace>
  <inkml:trace contextRef="#ctx0" brushRef="#br0" timeOffset="32255.27">15653 13967 0,'0'0'0,"0"-25"32,25 25-32,0 0 15,49 74 1,-24 25 0,-50 50-1,-75 50 1,-73-1 15,-76-24-15</inkml:trace>
  <inkml:trace contextRef="#ctx0" brushRef="#br0" timeOffset="33252.94">18184 11436 0,'0'-25'31,"-25"25"16,0 25-47,0-25 16,0 0-1,75-25 17,-50 1-17,25-1 1,0 25 15,-25-25-31,24 75 16,1-50 31,-25-25-16,-49 50 47,24-1-62,0-24-1,25-24 1,0-1-16,-25 25 15,50-25-15,-25 0 16,74-24 0,26 24-1,-1 50 1,-50 74 0,1 50-1,-124 49 1,-75 25-1,-25-49 1</inkml:trace>
  <inkml:trace contextRef="#ctx0" brushRef="#br0" timeOffset="33918.57">21855 9700 0,'0'0'0,"25"-75"15,-25 50-15,-75 1 16,-24 73 15,0 50-15,49 50-1,100 0 1,49-25 0,25-49-1,-49-1 1,-75-24-1,-25-26-15,-99 26 16,-50 0 0,50-25-1,74-50 1</inkml:trace>
  <inkml:trace contextRef="#ctx0" brushRef="#br0" timeOffset="34151.79">22103 10221 0,'0'0'0,"50"0"31,-50 24-15,0 51-1,-50 49 1,25 0-1,0-25 1,25-74 0</inkml:trace>
  <inkml:trace contextRef="#ctx0" brushRef="#br0" timeOffset="34452.99">22425 9328 0,'0'0'16,"25"-25"-16,0 25 16,-25-25-1,0 149 1,-50 50-1,26-26 1,48-98 0,26-25-16,25-50 15,49 25 1,-124-25 0</inkml:trace>
  <inkml:trace contextRef="#ctx0" brushRef="#br0" timeOffset="34688.19">21260 11163 0,'0'0'0,"0"50"31,49-25-15,50-50-16,25 25 16,50-25-16,297 0 15,1 1 1,-125 73 0</inkml:trace>
  <inkml:trace contextRef="#ctx0" brushRef="#br0" timeOffset="35103.4">22177 12106 0,'0'0'0,"-24"-50"0,24 26 16,0-1-16,-50 25 16,0 25-1,-49 74 1,25 50 0,74-25-1,49-25 1,51-49 15,48-1-15,-148-24-1,0 25 1,-24-26 0,-125 1-1,-25 50 1,25-51-1</inkml:trace>
  <inkml:trace contextRef="#ctx0" brushRef="#br0" timeOffset="35387.22">22252 12801 0,'0'0'0,"49"24"32,-49 1-17,-24 50 1,-1 24 0,0-50-1,50-49 1,0-24-1,99-26 1,-50-24 0</inkml:trace>
  <inkml:trace contextRef="#ctx0" brushRef="#br0" timeOffset="35703.21">22649 12007 0,'25'-25'0,"-50"50"0,50-75 16,-1 50-16,-24 50 31,-24 49-16,-1-25 1,25-24-16,0 24 16,49-74-1,26-24 1,49-26 0,0 0-1</inkml:trace>
  <inkml:trace contextRef="#ctx0" brushRef="#br0" timeOffset="36637.07">24410 9873 0,'0'0'0,"0"-24"16,0-1 15,0 74-15,0 75-1,-25 124 1,-24-24-1,-26 24 1,50-174-16,-24 75 16</inkml:trace>
  <inkml:trace contextRef="#ctx0" brushRef="#br0" timeOffset="36872">24509 9898 0,'25'-49'15,"-50"98"-15,50-123 0,0 24 16,0 0 0,99 1-1,25 24 1,49-25-1,-74 26 1</inkml:trace>
  <inkml:trace contextRef="#ctx0" brushRef="#br0" timeOffset="37055.99">24484 10444 0,'-49'50'16,"98"-100"-16,-98 124 0,24-49 0,50-25 31,24 0-15,51 0-16,123-49 16</inkml:trace>
  <inkml:trace contextRef="#ctx0" brushRef="#br0" timeOffset="37469.16">25427 10692 0,'0'25'31,"-25"-25"-16,-24 74 1,-26 25 0,-24 1-1,-25-51 1,74-24 0,26-50-1,24-74 1,49 0-1,-24 49 1,25 25 0,-26 50-16,1-25 15,50 75 1,-26-1 0,-24-24-16,0 24 15,0-24 1</inkml:trace>
  <inkml:trace contextRef="#ctx0" brushRef="#br0" timeOffset="37704.12">25799 10890 0,'0'0'0,"0"-24"0,0-1 15,-49 25 1,24 25-1,-25 99 1,25-50 0,1 25-16,-51 125 15,-24-26 1,49-74 15,26-99-31</inkml:trace>
  <inkml:trace contextRef="#ctx0" brushRef="#br0" timeOffset="37953.49">25874 11362 0,'0'0'0,"24"-25"0,1 25 31,-50 25-15,25 24-1,-24 1-15,-26 49 16,25-24 0,75-100-1,99 0 1,-25-49 0,-50 49-1</inkml:trace>
  <inkml:trace contextRef="#ctx0" brushRef="#br0" timeOffset="41986.44">26643 10940 0,'24'-25'16,"1"25"0,0 0-1,0 50 1,-25 24 0,-25 1-1,-49-50 16,49-1-31</inkml:trace>
  <inkml:trace contextRef="#ctx0" brushRef="#br0" timeOffset="42436.36">27114 10618 0,'0'0'0,"-25"0"125,25 24-125,0 1 16,-25 0-16,1 25 15,-26 74 1,50 24-1,-25 26 1,75-25 0,49-50-1,0-49 1,-24-25 0</inkml:trace>
  <inkml:trace contextRef="#ctx0" brushRef="#br0" timeOffset="43352.91">27635 10915 0,'25'-25'0,"-50"1"16,25-1 15,25 25-31,0 0 31,-1 0 1,1 0-32,-25 25 15,50-1 1,-1 1 0,-24 50-1,-25-1 1,-25 50-1,-24-49 1,49-51 0,25-24 15,-1-24-15,26-1-16,0-25 15,-1 1 16,1-51-15,-25 1 0,-50 0-1,0 24 1,0 26 0,0 24-1,-24 25 1,24 0-1</inkml:trace>
  <inkml:trace contextRef="#ctx0" brushRef="#br0" timeOffset="43703.65">28230 11213 0,'0'25'15,"-24"-25"1,24 25-16,49-25 16,-49 49-1,25 26 1,-50-26-1,25-24 1,0 0 0,25-25-16,25 0 15,24-25 1,-24 0 0,-26 25-1</inkml:trace>
  <inkml:trace contextRef="#ctx0" brushRef="#br0" timeOffset="43853.71">28627 11436 0,'0'0'0,"25"0"15,-25 25 1,0 25 0,-25 24-1,-99 75 1,25-75-1</inkml:trace>
  <inkml:trace contextRef="#ctx0" brushRef="#br0" timeOffset="44403.3">29148 11014 0,'0'0'16,"50"-24"0,-50-1-16,25 25 15,-1 0 1,1 49-1,-50 51 1,-24 24 0,-1-25-1,25-25 1,25-49 0,50-25-1,24 0 1,-24-25 15,-25 1-31,24-26 16,-24-24-1,25-50 1,-1 49 0,-49 1-1,0 49 1,0 0-1,-24 0 1,-1 25 0</inkml:trace>
  <inkml:trace contextRef="#ctx0" brushRef="#br0" timeOffset="44619.58">29744 11163 0,'0'0'0,"24"25"16,1 25 0,-25-1-1,25 1 1,-25 49 0,0 0-1,0-24 1,0-50-1</inkml:trace>
  <inkml:trace contextRef="#ctx0" brushRef="#br0" timeOffset="44886.48">30140 10965 0,'0'0'0,"25"-75"16,-25 51 0,25-1-1,0 25 1,49 49 0,-49 100-1,-25 25 1,-25-75-16,-49 75 15,-75-50 1,25-75 0</inkml:trace>
  <inkml:trace contextRef="#ctx0" brushRef="#br0" timeOffset="45619.9">30215 9352 0,'0'-24'32,"25"24"-32,24 0 15,75 24 1,75-24 0,-50 0-1,-25 0 16,-100 0-15,1 0 0,-25 25-1,25 50 1,0 24 0,-50 74-1,25 51 1,0 49-1,0 24 1,25 1 0,0 25-1,0-26 1,-25-49 0,-25-124-16,25 75 15,-25-1 16,0-49-15,0-25 0,0-25-1,1-24 1,-1-26 0,0-24-1,0 0 1,0-25-1,-198 0 1</inkml:trace>
  <inkml:trace contextRef="#ctx0" brushRef="#br0" timeOffset="46969.55">12180 14115 0,'-25'0'31,"50"0"16,-25 25-31,25 0-16,-25 0 16,0 24-16,-25 26 15,-24 24 1</inkml:trace>
  <inkml:trace contextRef="#ctx0" brushRef="#br0" timeOffset="53370.41">29396 13867 0,'0'0'0,"0"-24"31,25 24-31,-25 24 15,25 26 1,0 49 0,-25 50-1,24 0 1,-24 0 0,25 0 15,-25-125-16,25-24 17,99-99-17,149-124 1,99-75 0,50-49-1,-124 74 1,-174 149-1,-100 99 1</inkml:trace>
  <inkml:trace contextRef="#ctx0" brushRef="#br0" timeOffset="53954.24">29669 13669 0,'-49'-25'32,"24"25"-17,25 25 1,0 0-16,0-1 15,-25 76 1,50-1 0,-25 0-1,74-99 17,50-49-17,124-51 1,100-98-1,-26-1 1,-148 100 0,-75 50-1,-74 49 17,-25 24-32,-25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5:25.1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21979 15455 0,'0'0'16,"50"-99"0,-50 74-1,-25 25-15,-25 0 16,-74 50 15,-50 74-15,26 24-1,98-24 1,124-49 0,125-50-1,-50-25 1,-75 25 0,-74 24-1,-99 26 1,-75-1-1,-24-24 1,123-50-16,26 0 16,49-25-1</inkml:trace>
  <inkml:trace contextRef="#ctx0" brushRef="#br0" timeOffset="316.45">22227 16224 0,'-25'-25'15,"25"50"32,25 25-47,-25-1 16,0 26-16,-25 74 16,0-1 15,-24-24-31</inkml:trace>
  <inkml:trace contextRef="#ctx0" brushRef="#br0" timeOffset="1216.8">23070 15554 0,'0'0'0,"0"-25"16,0 1 15,0-1 16,25 50-47,0-25 15,0 24-15,74 26 16,25 24 0,75 50 15,-1-49-16,-49-1 1,-99-49 0,-50 25-1,-50-25 1,-124 49 0,-74 25-1,149-49-15,-99 24 16,123-49-1,75 0 1</inkml:trace>
  <inkml:trace contextRef="#ctx0" brushRef="#br0" timeOffset="2150.26">22128 14860 0,'0'-25'0,"25"25"15,-1-25-15,26 25 16,-25 0 0,0 0-16,24 50 15,-24 24 1,-75 25 0,-49 1 15,50-76-16,49 1 1,49-50 0,125-49-1,-50 24-15,0 25 16,0 1-16</inkml:trace>
  <inkml:trace contextRef="#ctx0" brushRef="#br0" timeOffset="2767.36">25154 15629 0,'0'0'0,"25"-75"31,-25 50-31,-25 25 32,0 0-17,-74 100 1,50 24-1,49-25 1,99 0 0,74-24-1,-48-26 1,-101 1 0,-48-25-1,-51-1 1,-74 1-1,-24-25 1,-1 25 0,50-25-1,99 0-15</inkml:trace>
  <inkml:trace contextRef="#ctx0" brushRef="#br0" timeOffset="3066.89">25601 16274 0,'0'0'0,"25"0"16,-1 24 30,-24 1-46,0 74 16,-49 1 0,-1-1-1,25-49 1,50-75 15,25 0-15,-1-49-16</inkml:trace>
  <inkml:trace contextRef="#ctx0" brushRef="#br0" timeOffset="3316.64">25700 15405 0,'0'0'0,"74"-49"16,-74 74 15,-24-1-31,-1 100 16,50-49 0,99-75 15,-25-25-31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4:43:34.6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3523 918 0,'0'0'0,"0"25"0,0-1 16,0 1 31,0 25-47,0 49 15,-50 50 1,25-25 15,0-25-15,50-74-1,99-75 1,25-49-16</inkml:trace>
  <inkml:trace contextRef="#ctx0" brushRef="#br0" timeOffset="233.24">3523 1042 0,'0'0'0,"-25"-50"31,50 25-31,24 1 16,1-26-1,74 0 1,-25 26-1,-74-1-15</inkml:trace>
  <inkml:trace contextRef="#ctx0" brushRef="#br0" timeOffset="383.39">3597 1166 0,'0'0'0,"-25"25"15,0 0 1,1-25-1,123-50 1,74-49 0</inkml:trace>
  <inkml:trace contextRef="#ctx0" brushRef="#br0" timeOffset="750.06">4341 943 0,'0'0'0,"-49"24"47,24 26-32,-25 0-15,1-1 16,-75 125 0,24-50-1,75-99 1,1-50-1,-1-74 1,25-25 0,0 25-1,25 74 1,24 25 15,26 49-15,24 75-1,25-24 1,-25-51 0</inkml:trace>
  <inkml:trace contextRef="#ctx0" brushRef="#br0" timeOffset="1133.43">4639 1116 0,'0'0'0,"0"-49"15,-25 74 17,0 24-32,-49 100 15,-25-25 1,74-50 0,25-98 15,0-1-16,49-149 1,26 1 0,24 48-1,-24 51 1,-51 74 0,26 74-1,-25-24-15,-25 99 16,25-50-1,-50 0 1,0-74 0</inkml:trace>
  <inkml:trace contextRef="#ctx0" brushRef="#br0" timeOffset="1716.81">4540 1364 0,'0'0'0,"-25"-24"15,0-1 1,25 0 0,74-74-1,26 49-15,73-49 16,1 49 0,-100 25-1,-24 50 1,-25 50-1,-50 24 1,-25 25 0,26-50-1,-1-74 17,25-74-1,25-25-16,-1 24-15,1 26 16,0 49 0,0 49-1,-25 75 1,0-24 0,0-76-1,49-48 1,26-76-1,24-24 1,25 25 0,-49 99-1,-75 99 1,0 50 15,-25 0-15,25-50-1</inkml:trace>
  <inkml:trace contextRef="#ctx0" brushRef="#br0" timeOffset="1933.26">5954 967 0,'0'0'0,"24"-24"0,-24-1 15,0 50 1,0-1-1,-49 101 1,24-26-16,-25 124 16,26 0-1,-1-74 1,25-74 0</inkml:trace>
  <inkml:trace contextRef="#ctx0" brushRef="#br0" timeOffset="2183.77">5805 1265 0,'0'0'0,"25"-99"15,-1-50 1,51 75 0,-1-1-1,-24 50-15,24 25 16,-24 50-1,-25 99 1,-75 74 0,-24-74-1,49-99 1,0-50 0</inkml:trace>
  <inkml:trace contextRef="#ctx0" brushRef="#br0" timeOffset="2451.17">6499 943 0,'0'0'16,"25"0"15,-25 24-15,0 26-1,-25 0-15,1 123 16,-1-49 0,0-49-1,75-26 1,-1-49 15,26-24-31</inkml:trace>
  <inkml:trace contextRef="#ctx0" brushRef="#br0" timeOffset="2686.14">7268 967 0,'0'0'16,"0"-24"-16,-24 24 16,-1 24-1,0 51 1,0-25-16,25 24 15,-25 0-15,25 1 16,-24 24 0,48-25 15,76-74-15,-1-74-1</inkml:trace>
  <inkml:trace contextRef="#ctx0" brushRef="#br0" timeOffset="2901">7318 893 0,'-25'-25'15,"50"50"-15,-25-50 0,50 0 16,24 1-16,75-51 16,-99 50-1</inkml:trace>
  <inkml:trace contextRef="#ctx0" brushRef="#br0" timeOffset="3051.2">7268 1166 0,'0'0'0,"-24"25"0,-1-25 16,50 0-1,49 0 1,50-50 0</inkml:trace>
  <inkml:trace contextRef="#ctx0" brushRef="#br0" timeOffset="3600.79">3275 2158 0,'0'0'0,"-25"0"16,74 0 15,1 0-31,49 0 16,0 0 0,50-25-16,50 25 15,545-74 1,-74 49-1,-1 0 1,-48 1 0,-150 48-1,-124-24 1,-148-24 0,-75-1-1,-50-25 1</inkml:trace>
  <inkml:trace contextRef="#ctx0" brushRef="#br0" timeOffset="3917.02">8658 1191 0,'0'0'0,"0"-25"31,0 50 1,0 0-17,-25-25-15,25 24 16,0 26-1,49-50 1,-24 0 0,0-25 15</inkml:trace>
  <inkml:trace contextRef="#ctx0" brushRef="#br0" timeOffset="4185.06">8658 1662 0,'-25'25'16,"50"-50"-16,-50 75 0,0-25 16,25-1-16,0 1 31,25-25-31,24 0 15,-24 0 1,-25-25 0,0 25 15,-74 0-31,-25 0 16</inkml:trace>
  <inkml:trace contextRef="#ctx0" brushRef="#br0" timeOffset="7417.46">4118 3076 0,'0'0'16,"-25"0"-1,50-25 1,-25 1 15,-25 48-31,-24 1 16,-125 124 0,0 74-1,125-124-15,-1 100 16,100-50-1,98-124 1,51-25 0,-50-25-1,-100-25 1,-49 1 15,-74 24-15,-50 25-1,74-25 1,50 0 0,50-49-1,0 24 1,24 25 0,0 25-1,-49 50 1,25 24-1,-25 50 1,-25 25 0,-25-50-1,0-24 1</inkml:trace>
  <inkml:trace contextRef="#ctx0" brushRef="#br0" timeOffset="7634.29">4713 3671 0,'0'0'0,"25"-24"31,-25-1-31,-25 50 31,25 24-31,0 1 16,-24 74-1,-1 0 1,25-99 0</inkml:trace>
  <inkml:trace contextRef="#ctx0" brushRef="#br0" timeOffset="7783.75">4813 3498 0,'0'0'0,"24"-50"32,-24 25-32,-24 25 15</inkml:trace>
  <inkml:trace contextRef="#ctx0" brushRef="#br0" timeOffset="8033.58">4986 3498 0,'25'25'0,"-50"-50"0,50 74 16,0-24-16,-25 74 16,0 1-1,-25-26 1,25-49 15,25-25-15,0-50-1,49-74 1,0 0 0,-24 50-1,0 74 1</inkml:trace>
  <inkml:trace contextRef="#ctx0" brushRef="#br0" timeOffset="8334.14">5358 3771 0,'25'0'0,"25"25"16,-25-50 0,-1-25-1,26-24 1,-75-1 15,0 50-15,-49 50-1,24 50 1,1-1 0,49 50-1,49-74 1,26-50 0,24-25-1,-49 0-15</inkml:trace>
  <inkml:trace contextRef="#ctx0" brushRef="#br0" timeOffset="8618.43">5904 3671 0,'0'0'0,"50"25"15,-50 0 17,0 50-17,-50-1 1,75-74 15,49-124-15,50 25-1,0 24 1,-74 50 0,0 50-1,-26 25-15,-24-1 16,25 175-1</inkml:trace>
  <inkml:trace contextRef="#ctx0" brushRef="#br0" timeOffset="8985.08">8186 3126 0,'0'-25'15,"0"50"-15,0-75 0,0 25 32,-25 149-17,25 50 1,-24 74 15,-26 0-15,25-74-1,25-125-15,0-24 16</inkml:trace>
  <inkml:trace contextRef="#ctx0" brushRef="#br0" timeOffset="9501.91">8013 3746 0,'0'0'0,"0"-99"15,0 74 1,49-25-1,26 1 1,24-1 0,0 50-1,-74 50 1,-25 49 15,0-74-31,-25 24 16,25-24-1,99-75 17,-49 1-32,0-1 15,-1 1 1,-24 49 0,-25 24-1,0 76 1,25-1-1,24-74 1,1-25 0,49-100 15,-49 1-15,-25 50-1,-25-26 1,0 50-1,25 25 1,-1 25-16</inkml:trace>
  <inkml:trace contextRef="#ctx0" brushRef="#br0" timeOffset="9801.54">9377 3597 0,'0'0'0,"25"0"16,-25 0-1,-50 25 17,25 0-32,25-1 0,-24 76 15,73-26 17,75-49-17,0-75 1,0 1-1,-99-51 1,-50 1 0,-49 0-1,-25 49 1,74 50-16,0 0 16</inkml:trace>
  <inkml:trace contextRef="#ctx0" brushRef="#br0" timeOffset="15851.07">11610 3423 0,'0'0'0,"0"-24"78,49 24-47,1 0-31,24 0 0,-24 24 16,0 1 0,-1 99-1,-49 0 1,-25-24-1,-24-51 1,24-49 0,25-74-1,25-50 1,49-50 0,25 50-1,-24 50 1,-26 74-1</inkml:trace>
  <inkml:trace contextRef="#ctx0" brushRef="#br0" timeOffset="16235.14">12453 3597 0,'0'0'0,"0"-25"0,25 0 15,-50 1 1,0-26 0,-24 50-1,-51 99 1,26 50 0,49-99-16,25 24 15,75-49 1,24-50-1,25-74 1,-25-25 0,-49 49-1,-1 51 17,-49 48-17,-24 76 1,-1-1-1,0-25-15</inkml:trace>
  <inkml:trace contextRef="#ctx0" brushRef="#br0" timeOffset="16568.31">12875 3523 0,'49'24'31,"-73"1"-31,24 0 16,0 25-16,-50 24 15,50-49 17,50-50-17,-26-25 1,76-49-1,-1 50 1,-74 24 0,-1 74-1,-48 51 1,-1-1 0,50-25-1</inkml:trace>
  <inkml:trace contextRef="#ctx0" brushRef="#br0" timeOffset="16967.93">13669 3523 0,'0'0'0,"24"-25"0,-24 0 0,25 25 32,-74 0-17,-51 50 1,1-1-1,74 26 1,1-26 0,48 1-1,26-50 1,49 0 0,-24-75-1,-26-24 1,1-50-1,-50 50-15,25-99 16,-1 74 0,-48 124-1,-1 49 17,-25 100-17,25 50 1,1-125-16</inkml:trace>
  <inkml:trace contextRef="#ctx0" brushRef="#br0" timeOffset="17252.38">13867 3547 0,'0'-24'0,"0"48"0,25-48 16,-50 48-1,-25 51 1,26-1-1,73-24 1,51-25 0,-1-50-1,-25-25 17,-49-24-17,-25 24-15,-50-24 16,1 24-1,49 1 1,-25 49-16</inkml:trace>
  <inkml:trace contextRef="#ctx0" brushRef="#br0" timeOffset="17751.55">14636 3498 0,'0'0'0,"0"74"32,-25-49-32,0 0 15,1 24-15,-1-24 16,0 0 0,25-50 15,99-49-16,1-25 1,-26 74 0,-49 50-1,-25-1 1,0 76 0,-50-26-1,50-49 1,25-50-1,0 0 1,99-74 0,25-25-16,-1 74 31,-73 50-15,-25 50-1,-50 49 1,-25 50-1,0-74 1,0-26 0</inkml:trace>
  <inkml:trace contextRef="#ctx0" brushRef="#br0" timeOffset="18470.91">17985 3349 0,'0'-50'16,"0"100"-16,0-174 0,50 50 15,-26-26 1,1 1-16,-25-50 16,25 75-1,-75 99 1,-24 123 0,0 101-1,98-26 1,76-99-1,-26-25 17,-49-74-32,-25 0 0,-50 49 31,-198-49-15,75-25-1,73-50 1,100-24-1</inkml:trace>
  <inkml:trace contextRef="#ctx0" brushRef="#br0" timeOffset="18837.89">18655 3399 0,'25'0'16,"-50"0"-16,50-25 0,-50 25 15,-50 0 17,1 25-32,24 24 0,-49 50 31,74 1-15,50-76-1,50-48 1,24-26-1,-25-49 1,-24 24 0,-50 51-1,25 24-15,-25 24 16,0 51 0,-75 123-1,75-123 1</inkml:trace>
  <inkml:trace contextRef="#ctx0" brushRef="#br0" timeOffset="19335.87">19027 3374 0,'0'0'15,"25"0"-15,-25 25 16,0-1-1,-75 76 1,1-1 0,49-74-16,25-1 15,-25-24 1,125-49 0,-1-50-1,0 24 1,-74 50-1,0 75 17,-75 24-32,25 1 31,50-75 0,74-75-15,-49 26-16,24-26 15,-49 51 1,0 48 0,-50 100-1,0 0 1,0-49 0,25-50-1,75-75 1</inkml:trace>
  <inkml:trace contextRef="#ctx0" brushRef="#br0" timeOffset="19535.84">19846 3299 0,'24'-24'0,"-48"48"0,73-73 16,-49 74 0,-25 24-1,-24 50 1,-26 50-1,1 75 1,-25-1 0,49-74-1,0-75 1</inkml:trace>
  <inkml:trace contextRef="#ctx0" brushRef="#br0" timeOffset="19751">19771 3473 0,'50'-50'0,"-100"100"0,125-124 0,-51 49 15,1 0 1,0 25 0,0 50-1,-50 49 1,-49 50-1,-1-50 1</inkml:trace>
  <inkml:trace contextRef="#ctx0" brushRef="#br0" timeOffset="19951.8">20540 3027 0,'0'0'16,"0"-25"-16,0 50 16,-25 24-16,-24 75 31,-26 0-15,51 25-1,-1-99-15</inkml:trace>
  <inkml:trace contextRef="#ctx0" brushRef="#br0" timeOffset="20454.5">20615 3572 0,'0'0'0,"24"0"16,-24-25-16,75 1 15,-1-51 1,-24 1 15,-25-1-15,-1 75 15,-48 75-15,-26-1-1,50 1 1,0-51-1,0 1-15,25-25 16,24 0 0,75-74-1,25-25 1,25 24 0,-75 50-1,-49 25 1,-25 25-1,-25 50 1,0-1 15,0-24-31,0-26 16,-50 26 0,-49 0-1,24-75 1</inkml:trace>
  <inkml:trace contextRef="#ctx0" brushRef="#br0" timeOffset="21168.79">23790 3399 0,'0'0'0,"25"-50"16,-75 50-1,25 0 1,-24 50 0,-51 74-1,76-25 1,48-50-16,26-24 16,24-25-1,1-49 1,-50-26-1,-25-24 1,-50 49 0,0 26 15,26 48-31</inkml:trace>
  <inkml:trace contextRef="#ctx0" brushRef="#br0" timeOffset="21584.61">24088 3275 0,'0'0'0,"49"-100"15,-49 150 32,-25 24-31,25 26-16,-49 172 15,-26 101 1,1-26 0,49-74 15,50-224-15,0-49-1,49-24-15,50-51 16,-25-98-1,-49-76 1,-50-48 0,-50 123-1,-24 75 1,0 49 0,74 25-1</inkml:trace>
  <inkml:trace contextRef="#ctx0" brushRef="#br0" timeOffset="22201.82">25824 3151 0,'0'0'0,"0"-25"0,0 0 16,-50 25 0,1 25-1,-26 24-15,1 51 16,99-1-1,99-25 1,-25-24 0,-74 24-1,-25 1 17,-99-1-17,-1-24 1,51-25-1,49-75 1,25 25 0,49-74-1,50 24 1,-74 51-16,74-1 16,-25 25-1,-25 0 1,-49 49-1,0-24 1,-25 25 0,0-1 15,-25 26-15,-24-25-1,24-26-15</inkml:trace>
  <inkml:trace contextRef="#ctx0" brushRef="#br0" timeOffset="22356.98">26320 3275 0,'0'0'16,"0"-100"-1,25 76-15,-25-1 47</inkml:trace>
  <inkml:trace contextRef="#ctx0" brushRef="#br0" timeOffset="22768.84">26444 3399 0,'0'24'16,"25"-24"-16,0 0 16,0 0-1,24-24 1,26 24 0,-26 24-1,-49 1 1,0 0-1,0 49 1,25-24 0,0-25-16,25 49 31,-50 26-15,-50 24-1,-25 0 1,26-50-1,-26-49 1,26 0 0,24-50-1</inkml:trace>
  <inkml:trace contextRef="#ctx0" brushRef="#br0" timeOffset="23201.42">27387 3746 0,'0'0'0,"0"-25"16,25 25 0,24-50-1,26 26 1,24-51-1,0 1 1,-49 24 0,-25 25-1,-50 25 1,-99 50 0,-25 24-1,50 26 1,49-1-1,50-25 1,74 1 0,75-50-1,0-25 17,-50 0-17,-74-25-15</inkml:trace>
  <inkml:trace contextRef="#ctx0" brushRef="#br0" timeOffset="24117.99">29049 3299 0,'0'0'0,"0"-24"32,0 48-17,0 1-15,0 74 16,-25 1-1,0-1 1,1-74 0,24-1-1,-25-48 17,50-26-17,-1 0 1,51-74-1,24 25 1,-25 25 0,-24 49-1,-25 0 1,24 50-16,1 25 16,-25 24-1,0 0 1,-50 26-1,0-26 1</inkml:trace>
  <inkml:trace contextRef="#ctx0" brushRef="#br0" timeOffset="24334.75">29768 3870 0,'0'0'0,"25"0"32,-25 25-32,0 0 15,-25 49 1,1 25 0,-1 0-1,0-24 1</inkml:trace>
  <inkml:trace contextRef="#ctx0" brushRef="#br0" timeOffset="24601.99">30240 3647 0,'0'0'0,"24"-50"16,-24 25 0,0 0-1,75 25 1,24 0 0,25 0-1,-25 0 1,-49 25-16</inkml:trace>
  <inkml:trace contextRef="#ctx0" brushRef="#br0" timeOffset="24785.13">30289 3845 0,'0'0'0,"-25"0"16,100 0 0,74 0-1,0-25 1</inkml:trace>
  <inkml:trace contextRef="#ctx0" brushRef="#br0" timeOffset="25135.28">31306 3399 0,'0'0'0,"0"-25"31,0 0 0,0 50-31,0 0 16,0-1-16,0 100 16,-24 0-1,-1 1 1,0-1-1,25-75 1</inkml:trace>
  <inkml:trace contextRef="#ctx0" brushRef="#br0" timeOffset="25452.34">31728 3498 0,'0'0'0,"25"-50"31,0 50-31,24 0 16,-24 50 0,0 49-1,-75 25 1,1-25-1,24-24 1,50-75 0,74 25-1,25-50 17,-74 25-32,49 0 15</inkml:trace>
  <inkml:trace contextRef="#ctx0" brushRef="#br0" timeOffset="26552.09">3423 6177 0,'0'0'16,"25"-74"-1,-25 49-15,-25 0 16,1 0 0,-51 25-1,-49 50 1,25 99-1,24-1 1,75-48 0,50-51-1,24-98 17,-24 24-32,49-74 15,-24 24 1,-50 75-1,-1 99 1,1 50 0,-25 25-1,-25-75 1,25-74-16</inkml:trace>
  <inkml:trace contextRef="#ctx0" brushRef="#br0" timeOffset="26886.98">3795 6326 0,'0'0'16,"50"74"15,-50-24-31,0 0 16,-25 74-1,0-75 1,25-24 0,25-75-1,25 1-15,-1-1 16,100-124 0,-99 125-1,0 74 1,-50 74-1,24 25 1,-24 0 0</inkml:trace>
  <inkml:trace contextRef="#ctx0" brushRef="#br0" timeOffset="27285.72">4937 6351 0,'0'0'0,"0"-25"31,-25 25-31,-74 74 16,24 1-1,26 49 1,49-50-1,49-49 17,-24-25-32,49-25 15,-24-24 1,24-51 0,1-98-1,-50 99-15,-25-50 16,24-99-1,-24 223 1,0 75 0,-24 123-1,24-49-15</inkml:trace>
  <inkml:trace contextRef="#ctx0" brushRef="#br0" timeOffset="27835.95">6375 5929 0,'0'0'16,"0"-25"15,0 75-31,0-25 16,-24 49-16,24 0 16,-25 75-1,0-25 1,0-74-1,25-25 1,0-50 0,25-50-1,49-49 17,26 0-17,-1 50 1,-50 74-1,-24 25 1,-25 0-16,25 24 16,-25 100-1,-74 74 1,24-173 0,25 49 15</inkml:trace>
  <inkml:trace contextRef="#ctx0" brushRef="#br0" timeOffset="28037.32">6772 6648 0,'0'50'16,"0"-100"-16,0 125 15,-25-50-15,1 24 16,-1 26-1,25-51 1,25-24 0,124-49-1,-75 24 1</inkml:trace>
  <inkml:trace contextRef="#ctx0" brushRef="#br0" timeOffset="28252.82">7740 6425 0,'25'0'0,"-25"-25"16,49 25 15,-24-25-16,25 25 1,-1-24-16,50 24 16</inkml:trace>
  <inkml:trace contextRef="#ctx0" brushRef="#br0" timeOffset="28420.26">7715 6648 0,'0'0'0,"-25"25"0,50-25 47,25 0-47,-1-25 16,75 1 0</inkml:trace>
  <inkml:trace contextRef="#ctx0" brushRef="#br0" timeOffset="28968.9">8831 6028 0,'0'0'15,"0"-25"-15,25 25 0,-50 0 47,25 50-31,-25 0-16,1 24 16,-1 0-16,0 26 15,-25 49 1,26-50-16</inkml:trace>
  <inkml:trace contextRef="#ctx0" brushRef="#br0" timeOffset="29302.87">9501 6152 0,'0'0'16,"0"-25"-1,-25 25-15,0 25 16,1 25 0,-26-1-16,25 1 15,25 99 1,25-25 0,74-74-1,75-50 1,-100-50-1,-24-24 1,-50-51 0,-74 26-1,-51 25 1,51 24 0</inkml:trace>
  <inkml:trace contextRef="#ctx0" brushRef="#br0" timeOffset="30319.88">13644 5954 0,'0'0'0,"0"-25"16,0 0-1,0 0 1,-25 1 0,0-1-1,0 25 1,-49 25 0,49-1-1,-74 51 1,74-1-16,-49 75 15,24 49 1,25 26 0,-24-26-1,-1-49 1,-24-25 0,-1-49-1</inkml:trace>
  <inkml:trace contextRef="#ctx0" brushRef="#br0" timeOffset="30736.45">13073 6599 0,'0'0'0,"25"-75"0,0 26 15,0-1 1,-1 0-1,26 26 1,49-1 0,50 74-1,-25 26 1,-99 49 0,-25 0-1,0-50 1,0-49 15,25-74-31,0-26 16,49-49 15,0 25-15,1 24-1,-50 75 1,0 0-1</inkml:trace>
  <inkml:trace contextRef="#ctx0" brushRef="#br0" timeOffset="30989.09">14016 6450 0,'25'25'16,"-50"24"0,0-24-16,0 50 15,25-1 1,50-49-1,24-25 17,1-25-17,-26-25 1,-24 1 0,-50-1-16,25 25 15,-49-49 1,24 24-1,25 25 1</inkml:trace>
  <inkml:trace contextRef="#ctx0" brushRef="#br0" timeOffset="31469.97">14611 6450 0,'0'0'16,"25"0"-16,0 0 0,0 50 15,-50-1 17,0-24-32,0 0 15,0 24 1,50-73 15,99-76-15,-24 26-1,-51 49 1,-24 25 0,-25 50-1,0 24 1,-25-24 0,50-75 15,0 25-31,24-25 15,-24 0-15,99-74 16,25 25 15,-74 49-15,-75 50 0,0 49-1,0 25 1,-25-49-16</inkml:trace>
  <inkml:trace contextRef="#ctx0" brushRef="#br0" timeOffset="31936.01">17737 6152 0,'0'0'0,"25"-25"0,-25 1 16,0-1-16,-25 174 47,-25-50-47,-49 124 31,25-24-15,24-75-16</inkml:trace>
  <inkml:trace contextRef="#ctx0" brushRef="#br0" timeOffset="32468.5">17464 6698 0,'-25'-25'0,"50"50"0,-50-75 16,25 26-16,75-26 15,24 0 1,50-24-1,-50 74 17,-99 25-32,0 74 31,0 0-15,-25-74-16,50 0 15,-25 0-15,74-25 16,1-50-1,-1 0 1,-49-24 0,-25 49-1,25 50 17,0 0-32,0 24 15,24-24 1,1-25-1,-1-25 1,1-24 0,-25-26 15,-25 1-15,0 49-16,25 0 31,-1 25-31</inkml:trace>
  <inkml:trace contextRef="#ctx0" brushRef="#br0" timeOffset="32768.97">18928 6500 0,'49'0'16,"-98"0"-16,123 0 16,-148 49 15,-1 26-16,50-1 1,50-49-16,50 24 16,98-49 15,-49-24-15,-49-26-1,-50-24 1,-75-50-1,-99 24 1,0 51 0,100 24-16</inkml:trace>
  <inkml:trace contextRef="#ctx0" brushRef="#br0" timeOffset="33319.03">21458 6400 0,'0'0'0,"0"-25"16,-25 75 15,0 0-15,1 74-1,-51 0 1,26-50 0,24-49-16</inkml:trace>
  <inkml:trace contextRef="#ctx0" brushRef="#br0" timeOffset="33469.12">21458 6276 0,'0'0'0,"50"-149"32,-50 125-17,0-1 1,0 50-16</inkml:trace>
  <inkml:trace contextRef="#ctx0" brushRef="#br0" timeOffset="33719.23">21607 6624 0,'0'0'0,"0"49"16,-50 1-1,1-25 1,98-149 31,1 49-47,49 26 15,50-51 1,-25 75 0,-50 75-1,-74 25 1,-24 24-1</inkml:trace>
  <inkml:trace contextRef="#ctx0" brushRef="#br0" timeOffset="34070.06">22351 6524 0,'0'0'15,"25"-74"1,-50 49-1,0 50-15,-49 25 16,-1 24 0,51 0 15,48-24-15,76-50-1,-1-50 1,0-24-1,-24-50 1,-75 25-16,24-125 16,-48 26-1,-1 124 1,0 74 0,0 24-1</inkml:trace>
  <inkml:trace contextRef="#ctx0" brushRef="#br0" timeOffset="34718.92">22822 6524 0,'0'0'0,"50"0"16,49-74 0,-99-50-1,-25 25 1,1 74-1,-51 99 1,50 50 0,75-24-1,49-26 1,100-74 0,-26-25-1,-49-74 1,-74 24-1,-25 1-15,0-75 16,-1 75 15,-48 123-15,-26 100 0,0 75-1,-24 48 1,24-24-1,-24-49 1,49-100 0,0-99-1,25-74 1,75-125 0,-1-74-1,75-74 16,-75 248-15,1 49-16,-26 75 16,-24 49 15,-50 75-15,-24 25-1,-26-50 1,26-99-16</inkml:trace>
  <inkml:trace contextRef="#ctx0" brushRef="#br0" timeOffset="35587.92">23939 6599 0,'0'0'15,"25"-25"-15,-25 0 0,24-24 16,1-26-1,-25 1 1,0 49 15,-25 25-15,1 49-16,-1 1 16,-25 74-1,25-25 1,75-24-1,-25-75 1,24-25-16,1 0 16,0 0-16,74-99 15,0 50 1,-50 49 0,-24 25-1,-50 75 1,24-1-1,-24-24 17,0-50-17,50-50 17,-25-24-17,0 49 1,0 25-1,-25 25-15,24 49 16,51-24 0,74-50-1,-25-25 1,0-50 0,-50 1-1,-49 24 1,-25 25-1,-99 75 17,49 0-17,-24 49 1,49-49-16,0 49 16,25-74-1,74-1 1,-49-24-1,74-74 1,-49-25 0,-50-100-1,0-123 1,0 247 15,0 100-15</inkml:trace>
  <inkml:trace contextRef="#ctx0" brushRef="#br0" timeOffset="36319.24">25378 6425 0,'24'0'0,"-48"0"0,73 0 16,-24 25-1,-25-50 16,-25 25-15,0 25 0,-24 74-1,49-49 1,0-25-16,49-1 16,1-48-1,49-1 1,0-50-1,-49 51 1,-25-1 15,0 50-15,-1 24 0,26-24-1,0-25 1,-26 0-16,1 0 15,50-50 1,-1-24 0,-24 24-1,-50 25 1,25 50 0,-1 25-1,26 24 1,24 1-1,50-75 17,-74 0-17,24-50 1,26-124 0,-76 75-1,51-149 1,-75 223-1,25 25 1,-75 75 0,0 98-1,-24 1 1,49-99-16,0-26 16,1 26-1,24-51-15</inkml:trace>
  <inkml:trace contextRef="#ctx0" brushRef="#br0" timeOffset="36520.91">26419 6301 0,'0'-25'16,"0"50"-16,0-75 0,0 26 15,25-1 1,25 0-1,-1 25 1,75-50 0,-74 50-16</inkml:trace>
  <inkml:trace contextRef="#ctx0" brushRef="#br0" timeOffset="37552.89">28776 6301 0,'50'-74'16,"-50"123"15,-25 1-15,25 24-16,-25 1 16,0 49-1,0-50 1,1-74 15,24-25-15,0-24-1,49-75 1,26-50 0,-1 149-1,-24 25 1,-1 75-1,-24 24 1,0 25 0,0-25-1,-25-49 1,0-25 0</inkml:trace>
  <inkml:trace contextRef="#ctx0" brushRef="#br0" timeOffset="38186.08">29495 6549 0,'0'0'0,"25"-25"15,-50 25 1,1 25 0,-1 0-16,-50 74 15,51 0 1,48-49-1,26-25 1,0 0 0,-26-75 15,-24-49-15,25 0-1,0-25 1,25 49-1,24 50 1,-24 75 0,-25 74-1,-25-25 1,-25-24 0,25-51 15,25-48-16,24-51 1,26-24 0,-26 0 15,1 74-15,-50 0-16</inkml:trace>
  <inkml:trace contextRef="#ctx0" brushRef="#br0" timeOffset="38652.11">30215 6599 0,'0'0'15,"0"25"-15,0 24 16,-50 1 0,1-25-1,-1-1 1,50 1-1,25-74 17,0 24-17,99-74 1,-75 49-16,75-24 16,-49 49-1,-50 50 1,-25 49-1,-75 0 1,50 1 0,75-75 15,24-75-15,50 1-1,-49 24 1,-50 50-1,-50 75 1,-50 24 0,51-74-1</inkml:trace>
  <inkml:trace contextRef="#ctx0" brushRef="#br0" timeOffset="39185.86">31158 6599 0,'0'0'0,"24"-124"16,-48 124-1,-76 25 1,-24 49 0,99-24-16,1 24 15,73-49 1,51-25-1,-1-25 1,-25-49 15,-49-1-15,0 50 0,0 25-1,-75 75 1,50 24-1,0-25 1,50-24 0,49-50-1,0-50 1,0-49 0,0-124-1,-24-25 1,-25 99-1,-50 124 1,-50 50 15,-99 124-15,0 99 0,75-124-16</inkml:trace>
  <inkml:trace contextRef="#ctx0" brushRef="#br0" timeOffset="40186.19">2158 8608 0,'0'0'0,"0"50"16,0-1-1,-49 100 1,-1 75 0,-24-26-1,24-49 1,25-124-1,25-25 1,25-75 0,49-247-1,1 24 1,24 0 0,0 125-1,0 98 1,-24 75-1,-25 99 1,-50 100 0,-100 24 15,26-99-15,-1-74-16</inkml:trace>
  <inkml:trace contextRef="#ctx0" brushRef="#br0" timeOffset="40503.08">2853 8633 0,'0'0'0,"-50"50"31,-24-1-31,-1 26 16,75-1-1,75-74 1,74-74 0,-50-26 15,-74 51-31,-25-50 16,-50 24-1,-24 75 1,49 0-1,74 25 1,26 0-16</inkml:trace>
  <inkml:trace contextRef="#ctx0" brushRef="#br0" timeOffset="40885.41">3150 8509 0,'100'-25'15,"49"-24"1,-398 123-16,622-198 16,-299 124-1,-49 50 1,-50 123-1,0-74-15,-24 149 16,-26 1 15,1-51-15,49-124 0,25-198 15,50-99-16,24-75 1,25 26 0,0 123-1,-49 99 1,0 50 0,-26 124-1,-48 99 1,-26-49-1,25-75 1</inkml:trace>
  <inkml:trace contextRef="#ctx0" brushRef="#br0" timeOffset="42753.28">4019 8559 0,'0'0'15,"25"-25"-15,-25 50 16,-25 24 0,0 1-16,25 49 15,-25-74 1,100-25 0,24-75-1,-50-49 1,1 25-1,-50 25 1,25 74 0,-50 25 15,25 99-15,0 0-1,50-25 1,-26-99-16,76 0 15,24-99 1,-75-50 0,1-75-1,-25 1 1,-25 124 0,0 74-1,-50 124 1,0 100-1,26 49 1,24-74 15,149-125-15,24-98 0,26-51-1,-75-48 1,-100 48-1,-73 100 1,-75 75 0,0 49-1,99 0 1,50-99 0,74-25-1,0-75 1,-24-74-1,-51 75 1,-48 148 31,-26 75-31,50-50-1,0 50 1,50-99-1,74-50 1,0-124 0,-50 49-1,-24-24 1,49-99 0,-49 49-16,-26-25 15,-24 100 1,-24 74-1,-26 124 1,25 99 15,-24 25-15,-26-25 0,50-99-1,1-124 1,24-24-1,24-76 1,51-98 0,-26 99-1,1 49 1,0 25 0,-26 25-1,1 75 1,-50 49-1,1 0 1,24-75 0,49-49 15,50-49-15,25-50-1,25-25 1,-149 99-1,-24 25 1,-51 74 0,1 1-1,74-1 1,24-24 0,1-75-1,50 0 1,24-74-1,25 0 1,-25 74 15,-24 50-15,-75 99 0,-25 0-1,0-75 1,50-49-1,49-49 1,25-51 0,1-24-1,-1 25 1,-49 74 0,-26 1-1,-24-1 16,0 50 16,-24-25-31,-1 74 0,-25 25-1,25 0 1,-24 1-1,-1-1 1,25-99-16</inkml:trace>
  <inkml:trace contextRef="#ctx0" brushRef="#br0" timeOffset="43070.27">7467 8559 0,'0'0'0,"0"-25"15,0 0 1,-50 25 0,1 74-1,24 26 1,25-1-1,0-25 1,25 1 0,-25-51-16,0 1 15,-25 25 1,-74-25 0,49-25-1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90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1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A468CB-8841-433C-B4B4-A71C576DF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r="32519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5EACD-86F4-4FBE-8DD0-F5AEC7001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F-Distribution</a:t>
            </a:r>
            <a:br>
              <a:rPr lang="en-US" sz="4800" dirty="0"/>
            </a:br>
            <a:r>
              <a:rPr lang="en-US" sz="4800" dirty="0"/>
              <a:t>Problems</a:t>
            </a:r>
            <a:endParaRPr lang="en-PK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58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9D3E10-3320-449C-8695-4B592CB1A637}"/>
                  </a:ext>
                </a:extLst>
              </p14:cNvPr>
              <p14:cNvContentPartPr/>
              <p14:nvPr/>
            </p14:nvContentPartPr>
            <p14:xfrm>
              <a:off x="1143000" y="642960"/>
              <a:ext cx="9029160" cy="396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9D3E10-3320-449C-8695-4B592CB1A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633600"/>
                <a:ext cx="9047880" cy="39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7D63B9-A686-4855-A6F4-FFEEAEE9002C}"/>
                  </a:ext>
                </a:extLst>
              </p14:cNvPr>
              <p14:cNvContentPartPr/>
              <p14:nvPr/>
            </p14:nvContentPartPr>
            <p14:xfrm>
              <a:off x="884160" y="2429280"/>
              <a:ext cx="9002160" cy="407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7D63B9-A686-4855-A6F4-FFEEAEE900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800" y="2419920"/>
                <a:ext cx="902088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57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249D1B-3D82-4EC0-99D6-DD7C390337D4}"/>
                  </a:ext>
                </a:extLst>
              </p14:cNvPr>
              <p14:cNvContentPartPr/>
              <p14:nvPr/>
            </p14:nvContentPartPr>
            <p14:xfrm>
              <a:off x="848520" y="1098360"/>
              <a:ext cx="11341800" cy="538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249D1B-3D82-4EC0-99D6-DD7C390337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60" y="1089000"/>
                <a:ext cx="11360520" cy="54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50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A35B3B-C1B1-4270-BAAA-74594F96E1DB}"/>
                  </a:ext>
                </a:extLst>
              </p14:cNvPr>
              <p14:cNvContentPartPr/>
              <p14:nvPr/>
            </p14:nvContentPartPr>
            <p14:xfrm>
              <a:off x="732240" y="616320"/>
              <a:ext cx="11297520" cy="574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A35B3B-C1B1-4270-BAAA-74594F96E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606960"/>
                <a:ext cx="1131624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1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B2B4D7-9714-4E47-97BD-83EB3D546D53}"/>
                  </a:ext>
                </a:extLst>
              </p14:cNvPr>
              <p14:cNvContentPartPr/>
              <p14:nvPr/>
            </p14:nvContentPartPr>
            <p14:xfrm>
              <a:off x="660960" y="651960"/>
              <a:ext cx="10850760" cy="56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B2B4D7-9714-4E47-97BD-83EB3D546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642600"/>
                <a:ext cx="10869480" cy="56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71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703D2F-73B8-481D-9A53-75424D12555D}"/>
                  </a:ext>
                </a:extLst>
              </p14:cNvPr>
              <p14:cNvContentPartPr/>
              <p14:nvPr/>
            </p14:nvContentPartPr>
            <p14:xfrm>
              <a:off x="723240" y="446400"/>
              <a:ext cx="11127960" cy="603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703D2F-73B8-481D-9A53-75424D125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437040"/>
                <a:ext cx="1114668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49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D4BED-190B-4EC5-A3C4-70032CCA771C}"/>
                  </a:ext>
                </a:extLst>
              </p14:cNvPr>
              <p14:cNvContentPartPr/>
              <p14:nvPr/>
            </p14:nvContentPartPr>
            <p14:xfrm>
              <a:off x="866160" y="794880"/>
              <a:ext cx="10190160" cy="537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D4BED-190B-4EC5-A3C4-70032CCA7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785520"/>
                <a:ext cx="10208880" cy="53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44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A60B07-5715-4739-A493-7E30E36CBCE6}"/>
                  </a:ext>
                </a:extLst>
              </p14:cNvPr>
              <p14:cNvContentPartPr/>
              <p14:nvPr/>
            </p14:nvContentPartPr>
            <p14:xfrm>
              <a:off x="1152000" y="1089720"/>
              <a:ext cx="10565280" cy="485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A60B07-5715-4739-A493-7E30E36CBC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640" y="1080360"/>
                <a:ext cx="10584000" cy="48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17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9F8A53-67D8-4EE8-84A4-4245AC734CBA}"/>
                  </a:ext>
                </a:extLst>
              </p14:cNvPr>
              <p14:cNvContentPartPr/>
              <p14:nvPr/>
            </p14:nvContentPartPr>
            <p14:xfrm>
              <a:off x="1027080" y="527040"/>
              <a:ext cx="10725840" cy="58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9F8A53-67D8-4EE8-84A4-4245AC734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517680"/>
                <a:ext cx="10744560" cy="58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85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856068-1476-4678-BA93-75A9731B2E52}"/>
                  </a:ext>
                </a:extLst>
              </p14:cNvPr>
              <p14:cNvContentPartPr/>
              <p14:nvPr/>
            </p14:nvContentPartPr>
            <p14:xfrm>
              <a:off x="1616400" y="660960"/>
              <a:ext cx="9484560" cy="509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856068-1476-4678-BA93-75A9731B2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651600"/>
                <a:ext cx="9503280" cy="51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38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88F97D-6962-4AEA-955B-D00E975529E6}"/>
                  </a:ext>
                </a:extLst>
              </p14:cNvPr>
              <p14:cNvContentPartPr/>
              <p14:nvPr/>
            </p14:nvContentPartPr>
            <p14:xfrm>
              <a:off x="1303920" y="946800"/>
              <a:ext cx="10047240" cy="288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88F97D-6962-4AEA-955B-D00E975529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560" y="937440"/>
                <a:ext cx="1006596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49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E7C08-B465-491A-AEF1-00A522D9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6" y="220120"/>
            <a:ext cx="5523008" cy="6613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554F4-156B-4C67-B0E8-6894BA1E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76" y="522590"/>
            <a:ext cx="5142008" cy="6008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453757-A052-4F92-832D-18C854C20970}"/>
                  </a:ext>
                </a:extLst>
              </p14:cNvPr>
              <p14:cNvContentPartPr/>
              <p14:nvPr/>
            </p14:nvContentPartPr>
            <p14:xfrm>
              <a:off x="5644080" y="169560"/>
              <a:ext cx="5162040" cy="110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453757-A052-4F92-832D-18C854C209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720" y="160200"/>
                <a:ext cx="518076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182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DEBF93-665C-4114-89F8-61C0C10E92BC}"/>
                  </a:ext>
                </a:extLst>
              </p14:cNvPr>
              <p14:cNvContentPartPr/>
              <p14:nvPr/>
            </p14:nvContentPartPr>
            <p14:xfrm>
              <a:off x="982440" y="723240"/>
              <a:ext cx="10332720" cy="536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DEBF93-665C-4114-89F8-61C0C10E9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080" y="713880"/>
                <a:ext cx="10351440" cy="53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08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0FB204-64D5-40AA-91B8-F28440EACF36}"/>
                  </a:ext>
                </a:extLst>
              </p14:cNvPr>
              <p14:cNvContentPartPr/>
              <p14:nvPr/>
            </p14:nvContentPartPr>
            <p14:xfrm>
              <a:off x="946800" y="812520"/>
              <a:ext cx="10788120" cy="501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0FB204-64D5-40AA-91B8-F28440EAC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40" y="803160"/>
                <a:ext cx="10806840" cy="50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92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889F18-92BA-43F9-9006-012A7E00C943}"/>
                  </a:ext>
                </a:extLst>
              </p14:cNvPr>
              <p14:cNvContentPartPr/>
              <p14:nvPr/>
            </p14:nvContentPartPr>
            <p14:xfrm>
              <a:off x="893160" y="741240"/>
              <a:ext cx="8573400" cy="576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889F18-92BA-43F9-9006-012A7E00C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731880"/>
                <a:ext cx="8592120" cy="57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62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AC0FC-4B60-48FC-83F7-DF33F856BE6A}"/>
                  </a:ext>
                </a:extLst>
              </p14:cNvPr>
              <p14:cNvContentPartPr/>
              <p14:nvPr/>
            </p14:nvContentPartPr>
            <p14:xfrm>
              <a:off x="1402200" y="616320"/>
              <a:ext cx="10770480" cy="445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AC0FC-4B60-48FC-83F7-DF33F856B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606960"/>
                <a:ext cx="10789200" cy="44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01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7A230D-9BC4-4FB4-9D79-EAA32E047E86}"/>
                  </a:ext>
                </a:extLst>
              </p14:cNvPr>
              <p14:cNvContentPartPr/>
              <p14:nvPr/>
            </p14:nvContentPartPr>
            <p14:xfrm>
              <a:off x="955440" y="732240"/>
              <a:ext cx="11038680" cy="527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7A230D-9BC4-4FB4-9D79-EAA32E047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722880"/>
                <a:ext cx="11057400" cy="52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17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8ADCEB-2750-403A-B3A7-B7EC9196C42E}"/>
                  </a:ext>
                </a:extLst>
              </p14:cNvPr>
              <p14:cNvContentPartPr/>
              <p14:nvPr/>
            </p14:nvContentPartPr>
            <p14:xfrm>
              <a:off x="839520" y="821520"/>
              <a:ext cx="11029320" cy="595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8ADCEB-2750-403A-B3A7-B7EC9196C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812160"/>
                <a:ext cx="11048040" cy="59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95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FC2814-7F9D-464D-BCAC-F20C310A6CF0}"/>
                  </a:ext>
                </a:extLst>
              </p14:cNvPr>
              <p14:cNvContentPartPr/>
              <p14:nvPr/>
            </p14:nvContentPartPr>
            <p14:xfrm>
              <a:off x="1134000" y="384120"/>
              <a:ext cx="8618400" cy="585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FC2814-7F9D-464D-BCAC-F20C310A6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40" y="374760"/>
                <a:ext cx="863712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195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0F5EEB-1563-412D-9349-74615025BC26}"/>
                  </a:ext>
                </a:extLst>
              </p14:cNvPr>
              <p14:cNvContentPartPr/>
              <p14:nvPr/>
            </p14:nvContentPartPr>
            <p14:xfrm>
              <a:off x="1161000" y="357120"/>
              <a:ext cx="9815040" cy="48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0F5EEB-1563-412D-9349-74615025B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40" y="347760"/>
                <a:ext cx="9833760" cy="48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98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0CACC4-EA29-46C6-9A20-3C7221408A98}"/>
                  </a:ext>
                </a:extLst>
              </p14:cNvPr>
              <p14:cNvContentPartPr/>
              <p14:nvPr/>
            </p14:nvContentPartPr>
            <p14:xfrm>
              <a:off x="1661040" y="696600"/>
              <a:ext cx="9377280" cy="588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0CACC4-EA29-46C6-9A20-3C7221408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687240"/>
                <a:ext cx="9396000" cy="59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81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72F1FB-5B11-4263-9898-EB1E0FDA0C10}"/>
                  </a:ext>
                </a:extLst>
              </p14:cNvPr>
              <p14:cNvContentPartPr/>
              <p14:nvPr/>
            </p14:nvContentPartPr>
            <p14:xfrm>
              <a:off x="1223640" y="759240"/>
              <a:ext cx="8948520" cy="539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72F1FB-5B11-4263-9898-EB1E0FDA0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280" y="749880"/>
                <a:ext cx="8967240" cy="54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31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82A6C5-62E2-481B-9D71-D89C214FAF2B}"/>
                  </a:ext>
                </a:extLst>
              </p14:cNvPr>
              <p14:cNvContentPartPr/>
              <p14:nvPr/>
            </p14:nvContentPartPr>
            <p14:xfrm>
              <a:off x="1098360" y="848520"/>
              <a:ext cx="10145520" cy="57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82A6C5-62E2-481B-9D71-D89C214FAF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839160"/>
                <a:ext cx="10164240" cy="57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58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C32CD-573A-49F6-9A96-D1642DFB85CA}"/>
                  </a:ext>
                </a:extLst>
              </p14:cNvPr>
              <p14:cNvContentPartPr/>
              <p14:nvPr/>
            </p14:nvContentPartPr>
            <p14:xfrm>
              <a:off x="928800" y="348120"/>
              <a:ext cx="9859680" cy="481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C32CD-573A-49F6-9A96-D1642DFB8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338760"/>
                <a:ext cx="9878400" cy="48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1FD61F-D0D3-401E-939A-AC4C8FAAE4CC}"/>
                  </a:ext>
                </a:extLst>
              </p14:cNvPr>
              <p14:cNvContentPartPr/>
              <p14:nvPr/>
            </p14:nvContentPartPr>
            <p14:xfrm>
              <a:off x="651960" y="642960"/>
              <a:ext cx="11485080" cy="584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1FD61F-D0D3-401E-939A-AC4C8FAAE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633600"/>
                <a:ext cx="11503800" cy="58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90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434E93-13F7-450C-A714-366611C3A75C}"/>
                  </a:ext>
                </a:extLst>
              </p14:cNvPr>
              <p14:cNvContentPartPr/>
              <p14:nvPr/>
            </p14:nvContentPartPr>
            <p14:xfrm>
              <a:off x="776880" y="535680"/>
              <a:ext cx="11154600" cy="612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434E93-13F7-450C-A714-366611C3A7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526320"/>
                <a:ext cx="111733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44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3CA883-A86E-4DD1-AAE7-4C8717F85276}"/>
                  </a:ext>
                </a:extLst>
              </p14:cNvPr>
              <p14:cNvContentPartPr/>
              <p14:nvPr/>
            </p14:nvContentPartPr>
            <p14:xfrm>
              <a:off x="1393200" y="357120"/>
              <a:ext cx="10609920" cy="9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3CA883-A86E-4DD1-AAE7-4C8717F852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347760"/>
                <a:ext cx="1062864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64F510-287C-428F-B13B-596FC6251E9B}"/>
                  </a:ext>
                </a:extLst>
              </p14:cNvPr>
              <p14:cNvContentPartPr/>
              <p14:nvPr/>
            </p14:nvContentPartPr>
            <p14:xfrm>
              <a:off x="500040" y="607320"/>
              <a:ext cx="11601000" cy="537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64F510-287C-428F-B13B-596FC6251E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680" y="597960"/>
                <a:ext cx="11619720" cy="53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89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AA34AE-9D7A-48A5-B643-4593A0C8800F}"/>
                  </a:ext>
                </a:extLst>
              </p14:cNvPr>
              <p14:cNvContentPartPr/>
              <p14:nvPr/>
            </p14:nvContentPartPr>
            <p14:xfrm>
              <a:off x="1107360" y="1071720"/>
              <a:ext cx="10118520" cy="431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AA34AE-9D7A-48A5-B643-4593A0C88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1062360"/>
                <a:ext cx="10137240" cy="43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00BCB6-61B9-423B-8158-196DF2EF5A87}"/>
                  </a:ext>
                </a:extLst>
              </p14:cNvPr>
              <p14:cNvContentPartPr/>
              <p14:nvPr/>
            </p14:nvContentPartPr>
            <p14:xfrm>
              <a:off x="7689240" y="5331600"/>
              <a:ext cx="1661400" cy="72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00BCB6-61B9-423B-8158-196DF2EF5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9880" y="5322240"/>
                <a:ext cx="168012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188F07-FDA2-422F-B92A-FF213285A7FA}"/>
                  </a:ext>
                </a:extLst>
              </p14:cNvPr>
              <p14:cNvContentPartPr/>
              <p14:nvPr/>
            </p14:nvContentPartPr>
            <p14:xfrm>
              <a:off x="687600" y="258840"/>
              <a:ext cx="10886760" cy="315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188F07-FDA2-422F-B92A-FF213285A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249480"/>
                <a:ext cx="10905480" cy="31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2A3B0-E72C-48CB-9F57-56D8CA88CD81}"/>
                  </a:ext>
                </a:extLst>
              </p14:cNvPr>
              <p14:cNvContentPartPr/>
              <p14:nvPr/>
            </p14:nvContentPartPr>
            <p14:xfrm>
              <a:off x="812520" y="2929320"/>
              <a:ext cx="9752760" cy="264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2A3B0-E72C-48CB-9F57-56D8CA88C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160" y="2919960"/>
                <a:ext cx="9771480" cy="26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51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1B5A3B-8BC4-4A51-87B1-9810DE2BC218}"/>
                  </a:ext>
                </a:extLst>
              </p14:cNvPr>
              <p14:cNvContentPartPr/>
              <p14:nvPr/>
            </p14:nvContentPartPr>
            <p14:xfrm>
              <a:off x="937800" y="848520"/>
              <a:ext cx="10413360" cy="531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1B5A3B-8BC4-4A51-87B1-9810DE2BC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440" y="839160"/>
                <a:ext cx="10432080" cy="53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5760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</Words>
  <Application>Microsoft Office PowerPoint</Application>
  <PresentationFormat>Widescreen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Calibri</vt:lpstr>
      <vt:lpstr>AccentBoxVTI</vt:lpstr>
      <vt:lpstr>F-Distribution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F-Distribution</dc:title>
  <dc:creator>Dr Asia Anjum</dc:creator>
  <cp:lastModifiedBy>Muhammad Akhlaq Farooq</cp:lastModifiedBy>
  <cp:revision>30</cp:revision>
  <dcterms:created xsi:type="dcterms:W3CDTF">2020-12-01T18:25:43Z</dcterms:created>
  <dcterms:modified xsi:type="dcterms:W3CDTF">2021-06-05T05:30:40Z</dcterms:modified>
</cp:coreProperties>
</file>