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257" r:id="rId5"/>
    <p:sldId id="259" r:id="rId6"/>
    <p:sldId id="260" r:id="rId7"/>
    <p:sldId id="301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4:47:58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17886 10742 0,'0'0'0,"-25"0"16,0 0-16,50 0 78,-25-25-31,0 50 0,0-1-32,-25 1 1,25 0 0,-25-25-1,1 0 17,24-25-32,0 0 31,0 1-16,24 24 1,1 0 0,0 24-1,-25 1 1,0 0 0,0 25-1,-25-1 1,0 1-1,-49-1 1,49-24 0</inkml:trace>
  <inkml:trace contextRef="#ctx0" brushRef="#br0" timeOffset="1617.15">18432 10469 0,'24'-25'0,"-48"25"62,48 0 16,1 0-62,0 0 0,-25 25-16,25-25 15,0 74 1,-1-24 0,-48-1-1,24 1 1,-25-25-1,0-25 1,0-25 0,50-25-1,0-24 1,24 0 0,1-1 15,-25 25-16,24 50 1,-24-24-16</inkml:trace>
  <inkml:trace contextRef="#ctx0" brushRef="#br0" timeOffset="2050.09">18878 10518 0,'25'0'15,"0"0"1,-25-24 0,25-1-16,-25 0 31,0 0 0,-25 25-15,-50 50-1,50-1 1,1-24 0,24 0-1,24 25 1,26-50-1,49 0 1,1 0 0,24 0-1,-50-25 1,25 0 0</inkml:trace>
  <inkml:trace contextRef="#ctx0" brushRef="#br0" timeOffset="2483.09">19597 10394 0,'0'0'0,"25"-25"16,-25-24-1,-74 49 1,24 0 0,-24 49-1,49 1 1,0 0-1,75-50 1,24 0 0,-49 0-16,25 0 31,-26 0-31,-24 25 31,0 24-15,0 26-1,0 24 1,-24 0 0,-1-25-1,-25 1 1,50-50 0,-49-1-1,49-98 1,-25 0-16,50-75 15,-1 99 1</inkml:trace>
  <inkml:trace contextRef="#ctx0" brushRef="#br0" timeOffset="2799.62">19821 10419 0,'0'0'16,"25"0"0,-1 25-16,-24 0 15,-24 49 1,24 25 0,-25-49-1,0-50 1,25-25-1,50-49 1,24-50 0,0 49-1,-24 26 1</inkml:trace>
  <inkml:trace contextRef="#ctx0" brushRef="#br0" timeOffset="3134">20168 10618 0,'0'0'0,"25"-25"32,0 0-32,24 0 15,-24-24 1,0-1-1,-75 25 17,25 25-32,-49 50 15,24-1 1,26 26 0,24-50-1,0 49 1,24-49-1,51 0 1,24-1 0,-49-48-16</inkml:trace>
  <inkml:trace contextRef="#ctx0" brushRef="#br0" timeOffset="3466.87">20813 10469 0,'0'0'0,"0"-25"16,-25 50 31,25 0-31,-25-1-1,25 51 1,-24-26-1,24 1 1,0 0 0,-25-50-1,25 24 1,-25-24 0,25-24-1,0-26 1,25 0-16</inkml:trace>
  <inkml:trace contextRef="#ctx0" brushRef="#br0" timeOffset="3783.69">21061 10469 0,'25'-25'15,"-25"0"1,0 50-1,0 0 1,-25-25 0,0 49-1,50 1 1,-25 0 0,50-1-1,-25-24 1,-25 25-1,0-26 1,-25-24 0,0 0-1,0 0 1</inkml:trace>
  <inkml:trace contextRef="#ctx0" brushRef="#br0" timeOffset="4583.62">21781 10494 0,'0'-25'0,"0"0"47,24 0-47,-24 0 16,0 0-1,-24 25 1,-1 0-16,0 0 15,-25 25 1,-24 50 0,24-1-1,25-24 1,75-25 0,24-50-1,1 0 1,-25 0-16,24-24 15,-49 24 1,-25 74 15,-25 26-15,0-1 15,0-24-15,25-25-16</inkml:trace>
  <inkml:trace contextRef="#ctx0" brushRef="#br0" timeOffset="5333.6">22029 10568 0,'0'0'0,"24"-25"16,1-24-1,0 98 32,-25-24-47,-25 49 16,0-24-1,50-75 32,0 0-31,49-24-1,1-1 1,-50 50-16,-25-25 16,24 75-1,-48-25 1,24 24 0,49-49-1,26 0 1,24-24-1,0-26 1,0-24 0,-74 49-1,-50 25 17,1 0-17,-26 25 1,-24 24-1,49 1 1,25-1 0,0-24-1,49-25 1,1-25 0,24-49-1,-24-50 1,24-75-1,-24 26 1,-25 98 0,-25 100-1,0 74 1,-25 50 15,25 0-15,-25-25-16</inkml:trace>
  <inkml:trace contextRef="#ctx0" brushRef="#br0" timeOffset="6016.87">22773 12478 0,'0'25'32,"0"25"-17,-25-26 1,-25 76-1,-24-1 1,0-25 0</inkml:trace>
  <inkml:trace contextRef="#ctx0" brushRef="#br0" timeOffset="6867.32">23492 12453 0,'0'-25'15,"0"1"48,25 24-48,0-25-15,0 25 16,-1 0-16,26 0 16,0 0-1,-26 25 1,1 24-1,-25 1 1,-25 0 0,25-26-1,-24-48 17,48-1-17,1-25 1,74-74-1,26 0 1</inkml:trace>
  <inkml:trace contextRef="#ctx0" brushRef="#br0" timeOffset="7550.36">24162 12453 0,'0'0'0,"0"-25"31,0 1-15,25-1-1,-25 0 1,-25 25 15,0 0-15,25 25-16,0 0 15,-25-1 1,75 1 0,99-25-1,49-25 1,1-24-1,-125 49-15,1-50 16,-51 1 0,-48 49-1,-51-25 17,1 25-17,49 25 1,25 24-1,50 1 17,24-1-17,-49-24-15,24 75 16,-24-26 0,-50 124-1,-49-74 1,-25-74-1,24-25 1,51-75 0,48-74 15,100-49-15,0 24-16</inkml:trace>
  <inkml:trace contextRef="#ctx0" brushRef="#br0" timeOffset="7853.54">25154 12230 0,'0'0'16,"25"-25"-16,0 25 15,0 25 1,-1-25-1,-24 50-15,0 24 16,-24 0 0,-1-24-1,25-75 17,49 0-17,-24-24 1,25-1-16,0 25 15,-1-24-15,26 24 16</inkml:trace>
  <inkml:trace contextRef="#ctx0" brushRef="#br0" timeOffset="8217.51">25427 12453 0,'0'0'0,"25"0"16,-25 25-16,25-50 15,24 0 1,-24 1-16,25-26 31,-25 0-15,-25 26 0,0-1-1,-25 25 1,-25 25-1,25-1 1,1 26 0,-1 0-1,50-1 1,-1-24 0,76-25-1,73 0 1,-98 0-1</inkml:trace>
  <inkml:trace contextRef="#ctx0" brushRef="#br0" timeOffset="8734.16">26147 12280 0,'0'-25'16,"0"50"-16,0-75 46,0 75-30,-25 24 0,50 1-1,-1-25-15,-24 24 16,-24 1 15,-1-50-31,0 0 16,99-50 15,26 1-15,-1-1-1,-74 25 1,-1 25 15,-24-24-15,-24 48-1,24 1 1,0 25 0,24-25-16,1 49 15,0 1 1,-25-26 0,0-24-1,-25-25 1,-49 0-1,24 0 1</inkml:trace>
  <inkml:trace contextRef="#ctx0" brushRef="#br0" timeOffset="9918.15">26916 12453 0,'0'-25'62,"-25"25"251,0 25-313,0-25 0,25 25 16,-25-25-1,1 25-15,-1 25 16,25-26-1,25 26 1,49-50 0,-49 0-1,24 0-15,51-25 32,-76 0-17,1-24 1,-25-1-1,-49 0 1,-26 26 0,26 24-1,-1 0 17</inkml:trace>
  <inkml:trace contextRef="#ctx0" brushRef="#br0" timeOffset="10217.67">27312 12404 0,'0'0'0,"25"-25"0,0 25 31,0 0-15,0 25-1,-25-1 1,-25 26-1,0 0 1,0-50 0,0 0-1,50-25 1,74-25 0,26-49-1,-26 25 1,-25 24-1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07:05.0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2778 2034 0,'0'0'0,"25"-25"16,-50 50 31,25 25-31,-24-1-1,-26 150 1,0-100-16,-24 124 15,0-74 1,74-124 0</inkml:trace>
  <inkml:trace contextRef="#ctx0" brushRef="#br0" timeOffset="634.5">3101 1985 0,'0'24'15,"0"26"1,0 0-16,-25 24 16,-25 100-1,-24-1 1,24-73-1,26-51 1,24-74 0,0 1-1,49-100 1,26 24 0,-1 51-1,0 49 1,-24 25-1,-25-1-15,25 76 16,-26-1 0,26-50 15,24-24-15,1-50-1,24-74 1,-49 25-1,-26-25 1,-48 24 0,-76 125-1,1 99 1,74-1 0,50 1-1,74-50 16,100-49-15,-150-75-16,1-24 16</inkml:trace>
  <inkml:trace contextRef="#ctx0" brushRef="#br0" timeOffset="917.09">2704 1836 0,'-25'0'16,"50"0"-16,-75 0 0,50-25 15,-24 25 1,148-50 15,-50 26-15,149-26-16,-74 0 31,-50 25-31</inkml:trace>
  <inkml:trace contextRef="#ctx0" brushRef="#br0" timeOffset="1785.6">5730 2257 0,'0'25'110,"25"-25"-110,0 0 15,0 0-15,24 0 16,1-25-16,49 1 16,-24-51-1,-26 26 16,-24-1-15,-50 0-16,1 50 31,-101 50-15,51 0 0,-25 49-1,49 0 1,50 50-1,75-99 1,73-26 0,26-48-1,-75-26-15</inkml:trace>
  <inkml:trace contextRef="#ctx0" brushRef="#br0" timeOffset="2051.29">6648 2084 0,'0'-25'15,"0"50"-15,0-75 0,-25 50 16,-49 25 15,49 0-31,25 0 16,0-1-16,0 26 16,124 49-1,-25-49 1,-74 0-1,0-26 1,-99 26 0,-50 0-1,24-26 1,76-24-16</inkml:trace>
  <inkml:trace contextRef="#ctx0" brushRef="#br0" timeOffset="2284.63">7169 1836 0,'0'0'0,"25"-25"0,-25 0 16,25 0 15,-50 100-15,0-26-16,25 125 15,0-100 1,-25 100 0,25-50-1,25-49 1</inkml:trace>
  <inkml:trace contextRef="#ctx0" brushRef="#br0" timeOffset="2551.41">6996 2406 0,'0'0'16,"0"-24"-16,-25-26 31,50 25-15,74-25 0,74 1-1,1-1 1,-99 25-1,-51 25 1,1 25-16,-50 25 16,1 49-1,-1-24 1,25-51 0</inkml:trace>
  <inkml:trace contextRef="#ctx0" brushRef="#br0" timeOffset="2684.78">7566 1985 0,'0'-75'15,"0"150"-15,25-175 0,-25 51 16,0 24 0</inkml:trace>
  <inkml:trace contextRef="#ctx0" brushRef="#br0" timeOffset="3669.35">7765 2208 0,'0'49'15,"0"-98"-15,0 123 0,0-49 0,0 0 47,24-75-31,1 1-16,74-26 31,-49 26-31,0 24 0,-26 25 16,1 74 15,-50 25-15,25-49-1,-24-25 1,73-50-1,1 0 1,24-74 0,1 25-1,-50 49 1,-25 99 15,24 25-15,26-24-1,0-75 1,49 0 0,25-50-1,-25-24 1,-49-50 0,-75 74-1,-25 50 1,-24 50-1,-1 24 1,26 1 0,49-1-1,99-74 1,-25-25 15,-24-49-31,-25-1 16,0 26 15,-1 74 0,76 74-15,-51-50 0,75-24-1,0-25 1,0-49-1,-49-51 1,-26 1-16,1-174 16,-25 50-1,-25 124 1,0 74 0,-25 75-1,0 98 1,25 101-1,0-26 1,50-74 0,-1-50 15,-49-74-31</inkml:trace>
  <inkml:trace contextRef="#ctx0" brushRef="#br0" timeOffset="3850.56">9476 1985 0,'0'-25'0,"0"50"15,-25-75-15,25 25 0,-24 0 16,48 1 0,-24-1-16,50-25 15,173 1 16,-148 24-31</inkml:trace>
  <inkml:trace contextRef="#ctx0" brushRef="#br0" timeOffset="4567.42">10345 1985 0,'24'24'0,"-48"-48"0,73 48 16,-24-24-16,0 0 15,0-24-15,24-1 16,26 0 0,-26-25-1,-49 26 1,-49-1 0,-51 50-1,-24 49 1,25 25-1,74-24 1,149-26 15,-24-49-15,24 0-16,148-25 16,-48-24-1,24-1 1,-199 25-1,-123 25 17,49 25-17,-49 0 1,49-25-16,0 50 16,25-26 15,50-24-31,24 0 31,25-49-15,-24-26-1,-1-98 1,25-75 0,-24 0-1,-26 99 1,-49 99-1,0 50 1,-24 75 0,-1-1-1,-25 124 1,-49 75 0,74-198-1</inkml:trace>
  <inkml:trace contextRef="#ctx0" brushRef="#br0" timeOffset="5818.31">13470 1488 0,'0'-24'31,"25"-1"0,0 50-15,24-1 0,-24 26-16,0 0 15,0 24 1,0 75 0,-50-75-1,0-49 1,0-25-16,25 25 15,-25-124 1,75-75 0,24-24-1,26 49 1,-26 74 0</inkml:trace>
  <inkml:trace contextRef="#ctx0" brushRef="#br0" timeOffset="6368.47">13991 1761 0,'0'0'0,"25"0"0,-25-24 15,50-76 1,24 1-1,-49 49 1,-50 75 0,-25 0-1,-24 99 1,49-25 0,124-49-1,100-100 1,49-24-1,-99-25 1,-100 24 0,-49 50-1,-24 1 1,-51 73 0,25 26-1,50 24 1,50 0-1,25 25 1,-26 50 0,-74-25-1,1-75-15,-76-24 16,51-25 0,-51-25-1,26-199 16,99-24-15,74 24-16</inkml:trace>
  <inkml:trace contextRef="#ctx0" brushRef="#br0" timeOffset="6650.33">14959 1488 0,'24'25'16,"-48"-50"-16,73 75 0,-24-25 31,-25 24-31,25 1 16,-25 99-1,0-124 1,0-50 15,0 0-31,74-124 16,25 0 15,-24 50-31,-1 99 16</inkml:trace>
  <inkml:trace contextRef="#ctx0" brushRef="#br0" timeOffset="8135">15529 1712 0,'50'25'15,"-100"-50"-15,149 25 0,-74 0 0,0-25 16,0 25 0,24-25-16,1-49 15,-25-1 1,0 26 0,-25 24-1,0 0 63,0 0-31,0 0-31,-25 25-1,25-24-15,-25-1 16,0 50 31,0-25-47,1 49 16,-1 1-1,25-25-15,-25 74 16,0-50-1,25 51 1,25-1 0,0-49-1,0-26 17,-1-24-17,1-49 1,25-26-1,49-49 1,-49 75-16,49-26 31,-74 26-31,24-1 16,-24 25 0,0-49-1,0 24 1,-25 1 15,25 49-15,-25-25-1,0 0 1,-25 0 0,0 0-1,0 25 1,0 0-1,1 25 1,24 0 0,0 49-1,0-49-15,74 99 16,25-25 0,-24-49-1,-51-25 1,1 0-1,-25-50 17,0-25-1,25-49-15,74-50-1,-24 50 1,-26 74-16,-24 0 15,-25 1 1,-25 73 15,0 26-15,50 24 0,25-25-1,24 1 1,-49-26 15,-25-24-15,0 0-1,-25-25 1,1 0 0,24-50-1,24 25-15,51-74 16,24 25-1,-25 49 1,-49 0 0,-25 75 15,25-25-15,-25 123-1,0-98 1,0 74-16,0-99 15,0 0 17</inkml:trace>
  <inkml:trace contextRef="#ctx0" brushRef="#br0" timeOffset="8268.51">17166 1315 0,'0'0'0,"-24"-75"15,24 51 1,0-1 0,24 0-16</inkml:trace>
  <inkml:trace contextRef="#ctx0" brushRef="#br0" timeOffset="8521.36">17365 1240 0,'0'25'15,"0"-50"-15,0 100 0,-25 49 16,50-50 15,24-49-15,26 0 0,24-25-1,-24-50 1,-51 1-1,-24-1-15,-74-24 16,49 49 0,-24-74-1</inkml:trace>
  <inkml:trace contextRef="#ctx0" brushRef="#br0" timeOffset="8889.45">18109 1216 0,'0'0'0,"0"49"16,25-24-1,-50 25-15,0 49 16,0-50 0,1 1-16,24-25 15,-25 0 1,25-1-1,0-48-15,49-51 16,76-49 0,-26 0-1,-25 75 1,-49 49 0,25 24-1,-26 1 1,1 50 15,0-26-15,-25-24-16,-25 25 15</inkml:trace>
  <inkml:trace contextRef="#ctx0" brushRef="#br0" timeOffset="9917.37">20912 1290 0,'0'-50'16,"0"100"-16,0-124 0,-25 49 16,1 25-1,-51 0 1,1 25 0,-75 74-1,25 25 1,74 25-1,50-25 1,100-50 0,123-49 15,-124-50-31</inkml:trace>
  <inkml:trace contextRef="#ctx0" brushRef="#br0" timeOffset="10200.86">21334 1488 0,'0'0'0,"25"-49"16,-75 49 15,1 25-15,-1 74 0,25-25-1,50-24 1,0-25-1,0-25 1,-1 0 0,1-25-1,-50-25 1,-24-24 0,-1-1-1,50 51 1</inkml:trace>
  <inkml:trace contextRef="#ctx0" brushRef="#br0" timeOffset="10487.49">22029 1538 0,'0'0'0,"24"0"47,1 0-31,0-25-1,0 25 1,-25-25 15,25 25 16,-1 0-47</inkml:trace>
  <inkml:trace contextRef="#ctx0" brushRef="#br0" timeOffset="10834.95">22525 1439 0,'74'-50'32,"-74"25"-17,25 1 1,25-26 0,-1-24-1,-24 24 1,-50 50-1,-49 0 1,49 50-16,-49-1 16,49 26-1,25-1 1,49-24 0,51-50-1,73 0 1</inkml:trace>
  <inkml:trace contextRef="#ctx0" brushRef="#br0" timeOffset="11101.22">23443 1042 0,'0'0'0,"0"-50"31,-25 25-15,0 25-1,25 25 1,-50 75 0,26 24-1,-1 24 1,25 51 0,0-25-1,-25-50 1,0-75-1</inkml:trace>
  <inkml:trace contextRef="#ctx0" brushRef="#br0" timeOffset="11500.96">23021 1612 0,'0'0'0,"49"-74"16,51 0-1,73-1 1,26-24 0,-1-25-1,-99 50 1,-24-1 0,-50 50-1,-25 0 1,-25 50-1,-25 75 1,1 24 0,-1 24 15,25 1-15,0 0-1,25-50 1,-24-24-1,-26-50 1,25-25-16</inkml:trace>
  <inkml:trace contextRef="#ctx0" brushRef="#br0" timeOffset="11635.98">23418 1662 0,'0'0'0,"25"-50"15,24-24 1,50 24-1,50-24 1,-25 24 0</inkml:trace>
  <inkml:trace contextRef="#ctx0" brushRef="#br0" timeOffset="11800.78">24162 1216 0,'0'0'0,"25"0"31,-25 24-15,25 51 0,-25 24-1,0 25 1,-25-50 0</inkml:trace>
  <inkml:trace contextRef="#ctx0" brushRef="#br0" timeOffset="12117.63">24733 1240 0,'-25'0'31,"-25"-24"-15,1 48-16,-1 1 15,-25 25 1,26 49 0,49 0-1,25-49 1,24-25-1,51-25 1</inkml:trace>
  <inkml:trace contextRef="#ctx0" brushRef="#br0" timeOffset="12273.47">24931 1315 0,'0'0'0,"0"-25"16,0 50-1,0 49 1,-25-24-16,25-1 16,-25 75-1</inkml:trace>
  <inkml:trace contextRef="#ctx0" brushRef="#br0" timeOffset="12407.69">25080 1216 0,'0'0'15,"0"-25"-15</inkml:trace>
  <inkml:trace contextRef="#ctx0" brushRef="#br0" timeOffset="13288.35">25328 1340 0,'0'0'0,"25"-25"31,-25 0-16,0 0 17,-25 25-32,0 25 15,0 0 1,0 0 0,1 49-1,24 25 1,24-99-1,1 0 1,75-49 0,-1-26-1,-25 26 1,-49 24 0,0 25-1,0 25 1,-25 24-1,0 1 1,24-50 15,-24 25-15,75-75 0,24-24-1,-74 49 1,0 0-1,-1 50 1,1 24 0,25 26-1,-1-50 1,-24-1-16,25-24 31,-25 0-31,24-124 16,-49 50-1,100-149 17,-26 99-17,-49 99 17,0 50-17,-50 49 1,25 75-1,-25 0 1,25 0 0,-25-25-1,25-75-15,0-24 16</inkml:trace>
  <inkml:trace contextRef="#ctx0" brushRef="#br0" timeOffset="13470.32">26171 1414 0,'0'0'0,"0"-25"0,0 0 15,0 1 1,0-1 0,0 0-1,124 0 1,-74 25-1</inkml:trace>
  <inkml:trace contextRef="#ctx0" brushRef="#br0" timeOffset="14020.87">26866 1290 0,'-25'-25'16,"0"25"109,1 25-110,24 0-15,-25 0 16,25-1 0,0 26-16,49 24 31,1-24-15,-25-50-1,0 50 1,-25-26-1,-50 1 1,-74 0 0,25-25-1</inkml:trace>
  <inkml:trace contextRef="#ctx0" brushRef="#br0" timeOffset="15417.83">28354 992 0,'0'-25'16,"0"50"-16,-24-50 16,24 1-1,0-1 1,0 50 46,0 24-62,0 1 16,0 24-16,0 1 16,0 74-1,0-50 1,0-50 0,0-24 15,24-74-16,76-26 1,24 1 0,-25 49-1,-74 0-15,24 50 16,-49 0 0,25 74 15,-99-25-16,-1-24-15,-49 0 32,50-26-17,49-24 1,0-49-16</inkml:trace>
  <inkml:trace contextRef="#ctx0" brushRef="#br0" timeOffset="15721.69">29297 1389 0,'0'-25'0,"0"1"62,50 24-62,-26 0 16,26-25-16,0 25 16,99-25-1,-75 25 1,25-25-1</inkml:trace>
  <inkml:trace contextRef="#ctx0" brushRef="#br0" timeOffset="15903.79">29520 1488 0,'-25'25'47,"50"-25"-47,0 0 0,99-25 31,50 25-31</inkml:trace>
  <inkml:trace contextRef="#ctx0" brushRef="#br0" timeOffset="16353.75">30438 1141 0,'-25'0'0,"50"0"0,-50-25 16,25 1-16,-24-1 15,73 0 1,50 0 15,-24 0-15,-50 25 0,-25 25-1,-25 50 1,0-1-1,25-24 1,0 24 0,25-24-16,-25-1 31,0 1-31,-75 24 16,1-49-1,-25 0 1,24 0-1</inkml:trace>
  <inkml:trace contextRef="#ctx0" brushRef="#br0" timeOffset="17518.34">30587 1265 0,'-25'0'16,"25"-25"-16,-25 25 16,1 0 15,-1 0-15,0 0-16,0-24 15,-24-1 1,24 0-1,0 0 1,50-49 15,0 49-31,-1 0 16,26 0 0,-25 25-1,24-25 1,-24 50-1,25 50 1,-25-1 0,-1 50-1,-73 0 1,-1 0 0,-74-25-1,-50-24 1,100-50-1,49 0 17,0-50-17,25-50 1,50 1 0,49 24-1,-24 25 1,-26 25-1,-24 25 1,25 0 0,-25 25-1</inkml:trace>
  <inkml:trace contextRef="#ctx0" brushRef="#br0" timeOffset="17872.68">30984 1563 0,'0'0'0,"25"0"62,-50 0-62,25 25 16,0-1-1,0 1 17,0-50 61,-25 1-77</inkml:trace>
  <inkml:trace contextRef="#ctx0" brushRef="#br0" timeOffset="18567.83">31430 1141 0,'-24'0'0,"-1"-25"16,0 25 31,25 25 15,25-25-15,-25 25-16</inkml:trace>
  <inkml:trace contextRef="#ctx0" brushRef="#br0" timeOffset="19051.5">31430 1166 0,'0'0'0,"25"-50"31,0 50-15,0 0 0,0-24-1,24-1 1,-24 0-1,0 0-15,-25-25 16,-25 50 0,-49 0-1,-1 0 1,26 50 0,49 0-1,74-1 1,75 51-1,-25-1 1,-74 0 15,-75-25-15,-50-24 0,26-50-16,-75 25 15,24-25 1,51 0-1,24 0 1,25-50 0,50-49-1,49 0 1,-25 49-16</inkml:trace>
  <inkml:trace contextRef="#ctx0" brushRef="#br0" timeOffset="19435.09">31951 1141 0,'25'0'0,"-25"-25"15,25 25 1,0 0-16,0-24 15,49 24 1,-49 0 0,0 24-1,-75 1 1,0 25 0,50-1-1,0-24-15,75 0 16,-26 49-1,-49-24 1,-24 0 0,-51-1 15,-24 1-15,25-50-16</inkml:trace>
  <inkml:trace contextRef="#ctx0" brushRef="#br0" timeOffset="19767.71">32596 1067 0,'0'-50'31,"0"75"0,0 25-15,-24-1-16,48 1 15,-24 24 1,0 50 0,-24-25-1,24 1 1,-25-26-1,25-49-15,0 0 16</inkml:trace>
  <inkml:trace contextRef="#ctx0" brushRef="#br0" timeOffset="21518.67">3175 4515 0,'0'0'0,"0"-25"32,0 0-17,-25 75 1,1 74-1,-1 0 1,25-25 0,74-74-1,50-124 1,0-25 0,-49 49-1,-75 51-15,0-1 16,0 124 15,49-25 0,26-24-15,-1-75 0,1-49-1,-51-1 1,-24 1-1,-49 0 1,-26 24 0,51 25-1</inkml:trace>
  <inkml:trace contextRef="#ctx0" brushRef="#br0" timeOffset="21901.37">3944 4192 0,'0'0'0,"25"-49"0,0-1 16,0 50 15,-25 25-15,-50 99 0,0 149-1,26-199 1,24 1-1,24-50 1,51-149 0,24 0-1,-24 49 1,-1 50 0,-49 50-1,0 74 1,-25 50-1,24-74 1,-24-51 15</inkml:trace>
  <inkml:trace contextRef="#ctx0" brushRef="#br0" timeOffset="22067.77">4490 4416 0,'0'0'0,"0"25"16,0-1 0,25 51-1,0-1 1,-25-24 0</inkml:trace>
  <inkml:trace contextRef="#ctx0" brushRef="#br0" timeOffset="22217.9">4540 4143 0,'0'0'0,"0"-50"16,-25 50-1,0 0 1</inkml:trace>
  <inkml:trace contextRef="#ctx0" brushRef="#br0" timeOffset="23295.43">5185 4490 0,'0'-25'31,"0"1"156,0 48-171</inkml:trace>
  <inkml:trace contextRef="#ctx0" brushRef="#br0" timeOffset="23584.95">5209 4391 0,'0'0'0,"0"-25"31,-24 25-15,-1 0-16,0 0 31,0 25-31,-24 0 16,-26 99-1,50-75 1,75-24 0,74-50-1,50-24 1</inkml:trace>
  <inkml:trace contextRef="#ctx0" brushRef="#br0" timeOffset="23919.23">5557 3870 0,'0'0'0,"0"-25"16,25 50-16,-1 0 15,1 99 1,-25 74 0,25-49-1,-25-99 1,50-75 15,49-25-15,0-24-1,-25 74 1,-24 25 15,0 49-15,49 1-16</inkml:trace>
  <inkml:trace contextRef="#ctx0" brushRef="#br0" timeOffset="24185.63">7492 3994 0,'0'25'46,"0"0"-46,0 24 16,0 1 0,0 74-1,0-50 1,0-49 0</inkml:trace>
  <inkml:trace contextRef="#ctx0" brushRef="#br0" timeOffset="24335.65">7566 3870 0,'0'0'0,"0"-74"16,25 49 0,0 50-1,-25-1 1</inkml:trace>
  <inkml:trace contextRef="#ctx0" brushRef="#br0" timeOffset="24551.68">7715 4068 0,'0'0'16,"25"100"-1,-50-51 1,25-24 0,50-75 15,49-74-16,-25 50 1,-49 49 0,25 50-1,-26 49 1,51 26 0</inkml:trace>
  <inkml:trace contextRef="#ctx0" brushRef="#br0" timeOffset="24935.71">8682 4019 0,'0'0'0,"25"-25"15,0-25 1,-50 26 0,-49 24-1,24 74 1,1 50-1,24-25 1,74-49 0,1-50-1,49-25 1,-49-25 0,-1-74-1,-24-74 1,0-50-1,0 99 1,-25 124 15,0 50-15,0 0 0,0 99-1</inkml:trace>
  <inkml:trace contextRef="#ctx0" brushRef="#br0" timeOffset="25136.46">9551 3870 0,'0'0'16,"24"-25"0,-48 50-1,24 0-15,-25 24 16,25 26-1,0 24 1,0-74-16,0 0 16</inkml:trace>
  <inkml:trace contextRef="#ctx0" brushRef="#br0" timeOffset="25268.49">9501 3696 0,'0'0'0,"-50"-99"32,26 74-32</inkml:trace>
  <inkml:trace contextRef="#ctx0" brushRef="#br0" timeOffset="26485.55">10493 3746 0,'0'0'0,"0"-25"16,0 0-1,-24 25-15,-26 0 16,-49 50-1,-50 74 1,50 25 15,74-100-31,0 75 16,124-99 0,125-25-1,-1-49 1,-74-26-1,-75 1 1,-49-25 0,-50 74-1,-49 25 1,-26 49 0,51 51-1,49-51 1,74-24-1,-24-50-15,49-24 32,-25-51-17,-24 26 1,-25 74 15,24 50-15,51 24-1,49-24 1,-1-26 0,-24-73-1,-49-1 1,-75-49 0,25 49-16,-50-148 15,25 24 1,-25 75-1,25 74 1,-25 75 15,-24 74-15,24 49 0,25 1-1,25-50 1,24-49-1,-49-51-15</inkml:trace>
  <inkml:trace contextRef="#ctx0" brushRef="#br0" timeOffset="26635.43">11436 3820 0,'-25'-24'15,"25"-1"1,50 0-1,24-25 1,50-24 0</inkml:trace>
  <inkml:trace contextRef="#ctx0" brushRef="#br0" timeOffset="27185.58">12230 3895 0,'0'0'16,"99"0"-1,-74-25-15,24 0 16,51-49 0,-75 24-1,-25 0 1,-25 26-1,-25 24 1,0 99 15,1-25-15,49-24-16,-25 49 16,50 0-1,49-49 1,26-50-1,48-50 1,-48-24 0,24-75-1,0 25 1,-25 50 0,-25 49-1,-24 50 1,-25 24-1,0-24 1,-1 25 0,-24-1-1,-49-24 1,-1 25 0,0-50-16</inkml:trace>
  <inkml:trace contextRef="#ctx0" brushRef="#br0" timeOffset="27919.9">15703 3250 0,'-25'0'0,"25"-25"31,-25 25 16,25 25-32,-25 24 1,1 1-16,-1 99 31,-25 24-15,25-123-16,1 25 0</inkml:trace>
  <inkml:trace contextRef="#ctx0" brushRef="#br0" timeOffset="28903.38">15380 3696 0,'0'0'0,"0"-74"16,25 49 0,25 0-1,49-74 1,25-25-1,-50 74-15,26 1 16,-76 24 15,-24 50-15,-24 74 0,-26 75-1,25-26 1,25-73-1,-25-50 1,25 0 0,25-75-1,25-49 1,24 24 0,-49 50-16,0 75 31,0 49-16,24-24 1,51-26 15,24-73-15,0-26 0,-75-49-1,-49-1 1,0 26-1,-25 74 1,-49 74 0,49-24-16,0 24 15,50-49 1,50-25 0,49-49-1,-25-26 1,-50 26 15,-24 49-31,25 99 47,0 0-31,49-24-1,50-75 1,-75 0-16,50-25 15,-50-50 1,-49-49 0,0-74-1,-25 49 1,-25 75 0,0 123 15,1 75-16,24 25 1,0-25 15,0 0-31</inkml:trace>
  <inkml:trace contextRef="#ctx0" brushRef="#br0" timeOffset="29069.2">17191 3423 0,'0'0'0,"0"-49"16,0 24-1,25 25 1,49 0 0,125-25-1</inkml:trace>
  <inkml:trace contextRef="#ctx0" brushRef="#br0" timeOffset="29304">18704 3101 0,'0'0'0,"0"25"46,-24 0-46,24 24 16,-25 75 0,0 50-1,-25-1 1,1-24 0,49-124-16</inkml:trace>
  <inkml:trace contextRef="#ctx0" brushRef="#br0" timeOffset="30004.69">18432 3622 0,'0'0'0,"0"-25"15,0 0 1,49 0 0,26-24-1,49-26 1,-25 1-1,0 0 1,-49 49 0,-25 25-1,-25 0 1,0 99 0,-25 50-1,0-50 1,0-49-1,0-26 17,25-48-1,75-51-15,-1-24-1,1 25 1,-51 74-1,1 0-15,0 24 16,0 26 0,49 0-1,25-26 1,-24-24 0,24-24 15,-74-1-31,0-74 15,-25 74-15,0 0 16,-50 25 15,-49 50-15,74-1-16,-25 50 16,26 1-1,24-26 1,49 1-1,75-26 1,-49-49-16</inkml:trace>
  <inkml:trace contextRef="#ctx0" brushRef="#br0" timeOffset="31703.53">21433 3349 0,'25'-50'15,"0"50"17,-25 25-32,0 99 15,0 50 1,49-50 0,-24-50-1,0-74 1,-25-24-1,0-51 17,25-49-17,0 0 1,24-25 0,-24 50-1,0 74 1</inkml:trace>
  <inkml:trace contextRef="#ctx0" brushRef="#br0" timeOffset="32652.67">22252 3547 0,'0'0'0,"0"-49"16,-25-1-16,-25 25 15,-24 50 17,-50 74-17,50 25 1,49-74-16,25-25 16,49-25-1,26-50 1,-1-24-1,-24-1 1,-25 26 0,24 49-1,1 25 1,24 74 0,25-25-1,26-49 1,23-75-1,-98 1 17,-50-50-17,0-25 1,0-50 0,0 75-1,-25 148 16,-24 75-15,-1 50 0,50-50-1,50-25 1,24-74 0,-24-25-16,49-50 15,0-49 1,-49-25-1,-1 25 1,-24 124 31,-50 74-31,25 0-1,0-24 1,50-51-1,49-48 1,-24-26 0,-26 0-16,1-49 15,-25 0 1,-25 149 31,0-26-32,-25 26-15,0 49 16,50-24 15</inkml:trace>
  <inkml:trace contextRef="#ctx0" brushRef="#br0" timeOffset="33019.19">23715 3523 0,'0'0'0,"25"-25"16,-25 0-16,75-49 16,-26 49-1,-49 0 1,25 50 0,-50 49-1,25 1 1,25-26-1,0-24 17,25-50-17,148-74 1,-74 25 0,-50 49-1,-49 25 1,-25 49-1,-49 51 1,-51-1 0,76-74-16</inkml:trace>
  <inkml:trace contextRef="#ctx0" brushRef="#br0" timeOffset="33885.61">26667 3051 0,'0'0'16,"-74"0"-1,24 25 1,-74 99 0,25 25-1,50-75 1,98-49-1,100 0 1,-25-50 0,-74 0-16,24-49 15,-49-25 1,-50 0 0,0 74-1,0 50 1,-49 49-1,49 25 17,100-24-17,98-51 1,51-24 0,-1-49-1,-25-75 1,-148-25-1,-25 50 1,-25 74 0,-25 25-1,0 99 1,-25 25 0,26 0-1,-1 50 1,25 24-1,-25 1 17,0-100-32</inkml:trace>
  <inkml:trace contextRef="#ctx0" brushRef="#br0" timeOffset="34052.62">27213 3696 0,'0'0'0,"0"-25"0,-25 1 16,75-1 15,0 0-31,24 25 16,199-25 0</inkml:trace>
  <inkml:trace contextRef="#ctx0" brushRef="#br0" timeOffset="34435.64">29123 2952 0,'0'-25'15,"0"50"1,0 0-16,0 25 16,0-1-1,50 100 1,74-25 0,-74-99-16</inkml:trace>
  <inkml:trace contextRef="#ctx0" brushRef="#br0" timeOffset="34703.53">29744 2878 0,'0'0'0,"24"-100"31,1 100-15,-50 25-1,25 0-15,-49 149 32,-1 24-17,-24 50 1,-26 25 0,26 0-1,24-50 1,26-148-16</inkml:trace>
  <inkml:trace contextRef="#ctx0" brushRef="#br0" timeOffset="35835.9">4515 7120 0,'0'-25'15,"0"50"16,25 0-31,-50 24 16,0 100 0,25 49-1,-25-49 1,25-25 0,25-49-1,0-75 1</inkml:trace>
  <inkml:trace contextRef="#ctx0" brushRef="#br0" timeOffset="35985.98">4689 7244 0,'0'0'0,"0"-50"0,0 1 15,24-1 1,1 25-1</inkml:trace>
  <inkml:trace contextRef="#ctx0" brushRef="#br0" timeOffset="36336.37">5061 7467 0,'0'0'0,"0"25"0,0 24 0,0 51 32,-25-26-17,25-49 1,0 0 0,0-75-1,74-74 1,1-25-1,24 50 1,-25 49 0,-49 50-16,50 50 31,-26 74-31,-24 74 16,25-73-1,-26-51 1</inkml:trace>
  <inkml:trace contextRef="#ctx0" brushRef="#br0" timeOffset="36603.85">6127 7343 0,'0'0'0,"25"-74"0,-25-1 31,-25 50-31,-24 50 15,-51 74 1,26 50 0,49-25-1,25-25 1,25-24 0,25-50-1,-1-50 1,1-25-1</inkml:trace>
  <inkml:trace contextRef="#ctx0" brushRef="#br0" timeOffset="36854.74">6326 7393 0,'0'0'16,"124"0"0,-25 0-1,-74 24 1,-25 100-1,0 0 1,-25-99 0,25 0-1,25-124 1,24-50 0,26 0-1,-1 0 16</inkml:trace>
  <inkml:trace contextRef="#ctx0" brushRef="#br0" timeOffset="37404.93">6996 7417 0,'49'0'15,"-98"0"-15,123 0 0,0-24 16,-24-51-1,-25 1 1,-25 24 0,-25 50-1,-25 50 1,1 49 0,49-49-16,0 24 31,25-24-16,-1-50 1,26-25 0,24 0-1,1-25 1,24 1 0,0-1-1,1 25 1,-51 50-1,-24 0 1,0 49 0,-25 50-1,-50-74 1,25-50 15,1 0-31,24-99 16,49-75 15,1 50-15,24 25-1,-24 99-15</inkml:trace>
  <inkml:trace contextRef="#ctx0" brushRef="#br0" timeOffset="37889.58">8087 7343 0,'74'25'15,"-148"-50"-15,223 50 16,-75-75 0,1 1-1,-26-26 1,-24 26 0,-50 49-1,1 24 1,-26 51-1,25 24 17,25 0-17,25-74-15,99 0 16,-25-50 0,199-74-1,-149 0 1,-25-1-1,-75 26 1,-24 49 0,50 25 15,-26 25-31,26 25 16,-26 24-1,-24 50 16,-50-74-31,-49-1 32,-100 1-17</inkml:trace>
  <inkml:trace contextRef="#ctx0" brushRef="#br0" timeOffset="39269.93">11585 6227 0,'0'-25'0,"0"50"0,-25-50 31,25 99-15,-25 1-16,0 148 16,-24 0-1,24-99 1,25-74 0,74-100-1,100-99 1,0 25-1,-50 75 17,-99 49-17,-50 124 1,-74 25 0,24-100-16,-24 50 15,24-49 1,26-50-1,49-50 1,-50 1 0,50-1-1,25 75 17,49 49-17,75-24 1,0-50 15,-50-25-31,-24-24 16,49-51-1,-99 1 1,-50 25 0,25 49-1,0 75 1,0 24-1,49 0 1,1-24 0,24-50-1,-24-50 1,-25 1 0,0-50-1,-25 24 1,0 50 15,25 125-15,-1 73-1,-24 75 1,-24 75 0,-26-50-1,-25-100 1,-24-98-1,-74-75 1,-26-50 0,125-24-16</inkml:trace>
  <inkml:trace contextRef="#ctx0" brushRef="#br0" timeOffset="40053.69">14562 6251 0,'0'-49'31,"0"24"-31,24 0 16,26 0-16,99 1 16,0 48-1,-50 100 1,-74 50-1,-75 74 17,1-149-32,-75 50 15,-25-74 1,49-51 0,76-73-1,24-26 1,24-49-1,101 25 1,-1 74 0,0 25-1,-50 25 1,-24 50 0</inkml:trace>
  <inkml:trace contextRef="#ctx0" brushRef="#br0" timeOffset="40253.03">15604 6797 0,'0'0'0,"24"0"16,1 0-1,-25 25 1,0 25-1,0-26 1,0 1-16</inkml:trace>
  <inkml:trace contextRef="#ctx0" brushRef="#br0" timeOffset="40836.76">16273 6375 0,'0'0'16,"25"0"-16,0-24 15,-25-1 1,25-50-1,24 51-15,26-100 16,-50 24 0,-25 51-1,-100 49 1,-98 49 0,74 51-1,74 24 1,100-25 15,99-50-15,24 1-1,-98-25-15,-26 25 16,-24 24-16,0 50 16,-75-25-1,-24-49 1,-25-25-1,0-25 1,49-75 0,25-49-1,25-25 1,75 25 0,24 50-1,-50 49 1</inkml:trace>
  <inkml:trace contextRef="#ctx0" brushRef="#br0" timeOffset="41287.41">16993 6251 0,'0'-24'16,"0"48"-16,0-73 15,0 24-15,25 25 16,99-74 0,-50 49-1,-49 25 1,0 25 0,-100 198-1,26-124 16,24-74-31,25 0 16,25-25 0,49-25-1,25 25 1,-49 25 0,-25 74-1,-50 50 1,0-100-1,-25 1 1,1 0 0,-1-50-1,1-50 1</inkml:trace>
  <inkml:trace contextRef="#ctx0" brushRef="#br0" timeOffset="41791.46">18134 5929 0,'0'0'0,"0"-25"31,0 50-15,0 25-1,0-1 1,0 1 0,0 272-1,-25-98 1,0-100 0,0-50-16,1 50 15,24-99 1,-25-25-1,25 25 17</inkml:trace>
  <inkml:trace contextRef="#ctx0" brushRef="#br0" timeOffset="42987.61">19895 6227 0,'0'0'0,"0"-25"0,0 0 0,-25 25 31,25 25-15,-24 49-16,-1 125 15,50-75 1,-1-50-1,76 25 1,73-99 0,1-74-1,-100-50 1,-74-25 0,-24 25-1,-1 0 1,0 99-1</inkml:trace>
  <inkml:trace contextRef="#ctx0" brushRef="#br0" timeOffset="43305.4">20689 6326 0,'25'25'0,"-50"-50"0,50 99 0,-25-24 15,-25 0 1,0 24 0,25-49-1,0-50 1,0-25 0,25-99-1,25 1 1,-1 73-16,-24 50 15,25-24 1,49 123 0,-74 75 15,-1 25-31,1-125 16</inkml:trace>
  <inkml:trace contextRef="#ctx0" brushRef="#br0" timeOffset="43488.44">21284 6301 0,'0'0'15,"25"-25"1,-25 0 0,0 125-1,0 24 1,-25 74-1,25-148 1</inkml:trace>
  <inkml:trace contextRef="#ctx0" brushRef="#br0" timeOffset="44004.11">21905 5755 0,'0'0'0,"24"-24"16,-24 48 15,0 26-15,25 99-1,-25 99 1,0-25-1,25-74 1,0-75 0,24-74-1,51-49 1,-1-75 0,-50 49-1,26-49 1,-50 99-1,-25 1 1,24 73 15,51 50-15,24 1 0,-49 24-1,-50-50 1,-50 1-1,1-26 1,-26-98 0</inkml:trace>
  <inkml:trace contextRef="#ctx0" brushRef="#br0" timeOffset="44136.92">22351 6127 0,'25'-49'15,"-50"98"-15,75-123 0,-50 49 16,24 0-16,1-24 31</inkml:trace>
  <inkml:trace contextRef="#ctx0" brushRef="#br0" timeOffset="44354.12">21210 5879 0,'-50'0'0,"100"0"0,-149 0 16,49-24-16,25 24 15,0 0 16</inkml:trace>
  <inkml:trace contextRef="#ctx0" brushRef="#br0" timeOffset="45470.56">24881 5780 0,'25'-49'31,"-25"24"-15,-25 25-1,1-25-15,-51 25 16,-24 50 0,25 24-1,24 50 1,25 25 15,50 49-15,0 1-1,0 24 1,-1-49 0,-48-26-1,-26-48 1,25-51-16</inkml:trace>
  <inkml:trace contextRef="#ctx0" brushRef="#br0" timeOffset="46087.21">24460 6673 0,'0'0'0,"24"-74"31,-24 49-31,100-25 31,73-24-15,75 24-1,-24-49 1,-150 25 0,-49-1-1,-25 50-15,-50 1 16,-49 73-1,0 50 1,49 25 0,50-49-1,75-25 1,24-26 0,-25-48-1,-24-26 1,0 0 15,24 1-15,-24 49-16,24-25 15,25 74 1,-49 51 0,-50-1-1,0-74 1,0-50 15,25-49-15,24-100-1,100 0 1,-25 25 0,-25 125-1,-49 24-15</inkml:trace>
  <inkml:trace contextRef="#ctx0" brushRef="#br0" timeOffset="47387.23">28057 6078 0,'-50'-75'31,"50"51"-31,-25 24 15,-24-25 1,-51 99 0,-48 100-1,98-50 1,75-50 0,124-99-1,24-99 1,-49 0-1,-49 25 1,-75 74 0,0 50-16,-25 99 15,0 25 1,75-50 0,49-74-1,25-50 1,-25-49 15,-24-50-15,-75 0-16</inkml:trace>
  <inkml:trace contextRef="#ctx0" brushRef="#br0" timeOffset="48537.17">4366 9873 0,'0'0'0,"-25"-99"16,0 74 0,25 0-1,-24 25 1,24 25-16,0 99 31,24 50-15,26 0-1,49-125 1,25-49 0,-49-25-1,-50-74 1,-25-25-1,-25 50-15,0-50 16,-50 24 0,51 76-1,24-1 1</inkml:trace>
  <inkml:trace contextRef="#ctx0" brushRef="#br0" timeOffset="48887.43">4986 9824 0,'25'149'31,"-50"-50"-31,0 0 16,1 50-1,-1-75 1,50-123 15,-1-1-31,1-49 16,25-75-1,24 50 1,-49 75 0,25 49-1,-26 99 1,1 50 15,25-25-15,-25-75-16,-1-24 0</inkml:trace>
  <inkml:trace contextRef="#ctx0" brushRef="#br0" timeOffset="49053.98">5681 9997 0,'0'0'0,"0"-24"31,0 48-31,-25 26 16,25 49-1,-25 25 1,50-74 0</inkml:trace>
  <inkml:trace contextRef="#ctx0" brushRef="#br0" timeOffset="49169.76">5780 9675 0,'0'0'0,"-25"-25"16</inkml:trace>
  <inkml:trace contextRef="#ctx0" brushRef="#br0" timeOffset="49403.57">6053 9452 0,'25'99'16,"-25"-50"-1,-25 26-15,25 123 16,0 26 15,50-76-15,24-73-1,0-75-15</inkml:trace>
  <inkml:trace contextRef="#ctx0" brushRef="#br0" timeOffset="49537.37">6326 10121 0,'0'-24'47,"25"24"-47,-1-75 16</inkml:trace>
  <inkml:trace contextRef="#ctx0" brushRef="#br0" timeOffset="49704.33">5805 9675 0,'0'0'0,"-174"-50"16,125 50 0,24 0-1,0-49 1</inkml:trace>
  <inkml:trace contextRef="#ctx0" brushRef="#br0" timeOffset="50137.96">8186 9749 0,'-25'-25'32,"25"50"-32,25 99 15,-25 50 1,25 0 15,0-50-15,-25-100-16</inkml:trace>
  <inkml:trace contextRef="#ctx0" brushRef="#br0" timeOffset="50570.56">8434 9849 0,'0'0'15,"75"74"1,-75 25 0,0-24-1,0-51 1,0 1 0,0-50-1,0-74 1,0 25-16,74-50 15,-24 74 1,24 25 0,1 75-1,-26 74 1,-24 25 0,0-25-1</inkml:trace>
  <inkml:trace contextRef="#ctx0" brushRef="#br0" timeOffset="51188.39">9253 9824 0,'0'0'0,"50"-25"31,-50 50-31,0 74 15,-25 25 1,0-50 0,25-49-1,0-74 1,74-75 0,50-25-1,0 0 1,100 50 15,-224 74-15,0 0-16,0 50 31,-50 49-15,-24 25-1,49 1 1,99-26-1,1-74 1,49 0 0,-25-25-1,-49 25 1,-26 50-16,-48 0 16,-1-1-16,-25 26 31,25-51-16,25-48 1,25-76 0,74-98-1,1 24 1,24 75 0,-99 74-16</inkml:trace>
  <inkml:trace contextRef="#ctx0" brushRef="#br0" timeOffset="51570.55">10593 9749 0,'0'0'0,"24"25"16,1-25-16,25-25 15,-1-49 1,1-25 0,-25 74-1,-25 50 16,0 24-15,0 50 0,99-49-1,-49-50 1,-1-25 0,1-49-1,24-1 1,-49 51-16,50-1 15,-1 25 1,-49 74 15,-50 150-15,-25-150-16,-24 0 16,24-74-1</inkml:trace>
  <inkml:trace contextRef="#ctx0" brushRef="#br0" timeOffset="51840.25">11709 9650 0,'25'0'16,"-50"0"-16,74 0 0,-24 0 16,25-25-1,24-49 1,1-1-1,-50 26 1,-50 24 0,-99 50-1,74 24 1,-24 26-16,24 74 16,75 0 15,24-125-31</inkml:trace>
  <inkml:trace contextRef="#ctx0" brushRef="#br0" timeOffset="52205.7">14190 9377 0,'0'0'15,"-50"0"-15,25 0 16,0 0 0,25 25-1,25 74 1,-25 25 0,25 25-1,-25-124 1</inkml:trace>
  <inkml:trace contextRef="#ctx0" brushRef="#br0" timeOffset="52605.44">14562 9402 0,'24'50'0,"-48"-100"0,73 174 16,-24-74-16,-25 24 15,0-24-15,-25 24 16,0-74-1,25-74 1,100-100 0,49 25 15,49 50-15,-148 99-16,-1 50 15,1 49 16,49 0-31</inkml:trace>
  <inkml:trace contextRef="#ctx0" brushRef="#br0" timeOffset="52805.95">16447 8831 0,'0'0'16,"50"-49"-16,-50 24 0,-25 75 31,-25 24-31,1 0 16,-51 150-1,26-100 1,-75 173 0,99-173-16</inkml:trace>
  <inkml:trace contextRef="#ctx0" brushRef="#br0" timeOffset="53020.57">15926 9129 0,'0'-49'16,"0"98"-16,0-123 0,25 99 31,0-1-16,49 100 1,75 0 0,-75-74-16</inkml:trace>
  <inkml:trace contextRef="#ctx0" brushRef="#br0" timeOffset="53154.26">17166 9576 0,'0'0'16,"50"49"-16,-25 1 15,0-1 1,-1-24 0,-24 0-16,25-25 15,0 0 1</inkml:trace>
  <inkml:trace contextRef="#ctx0" brushRef="#br0" timeOffset="62721.02">26171 8732 0,'-24'0'0,"-1"0"16,0 0-1,25-25 1,-25 25 0,-25 0-1,26 0 1,-100 25 0,0 0-1,99 0-15,-25-25 16,25 0-1,1 0 1,24 25 31,24-1-47,26 26 16,-25 24-1,0 51 1,-1 48 15,-24 1-15,0-1-1,50 1 1,-25-99-16,49 49 16,25-25-1,26-74 1,-1-50-1</inkml:trace>
  <inkml:trace contextRef="#ctx0" brushRef="#br0" timeOffset="63271.35">26494 9179 0,'0'0'0,"0"-25"16,0 50 15,0 0-31,0 24 15,74-24 1,1 0 0,24-50-1,-25-25 1,-49-24 0,-25 49-16,0 0 15,0 50 32,25 99-31,0 25-1,49 25 1,-49-1 0,-25-73-1,-50-26 1,-74-74-1,0-50 1,25-24 0,74 24-16,25 1 15</inkml:trace>
  <inkml:trace contextRef="#ctx0" brushRef="#br0" timeOffset="63488.32">27387 9402 0,'0'0'0,"25"0"32,-1-25-17,1 25-15,25-25 16,99 25-1,-50-24 1</inkml:trace>
  <inkml:trace contextRef="#ctx0" brushRef="#br0" timeOffset="63658.26">27461 9551 0,'0'0'0,"-74"25"15,49-1 1,50-24 0,74-24-1,75-1 1</inkml:trace>
  <inkml:trace contextRef="#ctx0" brushRef="#br0" timeOffset="64856.09">28429 9303 0,'0'0'16,"0"-25"-16,0 0 16,0 75-1,25 24 1,-25 50 0,0-99-1,24 25-15,-24-26 16,0 1-1,0-50 17,25-74-17,0 25 1,0 24 0,0 50-1,-1 25 16,-24 74-15,25-24 0,-25-26-1,0-24 17,25-99-17,-25-26 1,50 26-1,-26 0 1,1 74 0,25 0-1,-25 74 1,-1 0 0,1 1-1,-25-1 16,25-74-31</inkml:trace>
  <inkml:trace contextRef="#ctx0" brushRef="#br0" timeOffset="65355">29099 9303 0,'0'0'16,"24"-50"-1,1 25-15,25 1 16,-1 48 0,26 1-1,-50 0-15,24 49 16,-49 50 0,-25-49-1,-24-26 16,49-24-15,-25-25 0,25-49-1,50-26 1,24-49 0,0 25-1,1 25 1,-75 49 15,-25 74-15,0 26-1,0-1 1,25 25 0,50-49-1,25 0 16,49-50-31</inkml:trace>
  <inkml:trace contextRef="#ctx0" brushRef="#br0" timeOffset="65588.75">30165 9352 0,'0'0'0,"-25"0"16,50 0 15,0-24-15,49 24-16,75-25 16,25 25-1,-100-25 1</inkml:trace>
  <inkml:trace contextRef="#ctx0" brushRef="#br0" timeOffset="65822.64">30413 9179 0,'0'0'0,"-24"0"0,-1 0 31,0 25-16,25-1 1,25 51 0,0-1-1,-25-24 1,24-1-16,1 100 31,-25-124-31</inkml:trace>
  <inkml:trace contextRef="#ctx0" brushRef="#br0" timeOffset="66176.28">31257 9104 0,'0'-49'16,"-50"24"15,25 25-31,-24 25 16,24 0-16,-25-1 15,-24 125 1,74-50 15,99-24-15,50-26-1,49-49 1,-49 0 0,-74-24-1,-51 24 1,-48-25 0</inkml:trace>
  <inkml:trace contextRef="#ctx0" brushRef="#br0" timeOffset="66975.72">31753 8385 0,'0'0'16,"-25"0"0,25-25-16,-25 25 15,25-25-15,25 25 47,25-25-47,49 25 31,-25 0-15,-49 0 0,-25 25-1,0 50 1,25 49 0,-25 0-1,0 25 1,0-1-1,0 26 1,25-50 0,0-25-1,-1 1 1,-24-76 0,0 26-16,0-25 15,0 24 1,0 26-1,0-50 1,0-1 0,0 1-1,0 25 1,-24-25 15,-1-25-31,-25 0 16,1 0-1,-26-25-15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11:34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8137 1042 0,'0'-25'16,"-25"50"31,0 25-31,0-1-1,-24 26-15,-26 73 16,1-48-1,49-51 1</inkml:trace>
  <inkml:trace contextRef="#ctx0" brushRef="#br0" timeOffset="232.82">7913 1092 0,'0'-25'0,"0"0"32,0 0-32,0 50 31,25 0-31,0 24 16,25 26-1,24 24 1,-24-25-1,-26-49-15,26 25 16</inkml:trace>
  <inkml:trace contextRef="#ctx0" brushRef="#br0" timeOffset="432.04">7913 1414 0,'0'0'0,"0"-50"16,-24 50 0,73 0-1,1-24 1,248-1 0,-199 25-1</inkml:trace>
  <inkml:trace contextRef="#ctx0" brushRef="#br0" timeOffset="1049.58">9278 1141 0,'0'0'0,"-25"0"32,25 25-17,-25 25 1,25-1-16,0 75 15,-25 25 1,25 0 15,-24-99-15,24-26 0,0-48-1,0-26 1,0 0-16,-25-99 15,0-24 1,50 49 0,0 25-1,-1 49 1,1 25 0,50 0-1,24 75 16,-50 24-15,-24-24 0,-50 124-1,1-100 1,-1-24 0</inkml:trace>
  <inkml:trace contextRef="#ctx0" brushRef="#br0" timeOffset="1385.79">9724 1166 0,'0'0'16,"25"0"-16,-25-25 16,-49 75 15,-1 49-16,25 25 1,25 0 0,50-74-16,24-26 31,25-73-15,-24-1-1,-50-49 1,-25 74-16,-50-74 15,0 74 1,26 0 0,-26 25-1</inkml:trace>
  <inkml:trace contextRef="#ctx0" brushRef="#br0" timeOffset="1732.86">10220 1116 0,'0'0'0,"0"-24"0,25 24 16,-25-25-1,-49 25 1,-1 49 0,25 26-1,25-1 1,25-49-16,49 25 15,1-26 1,-50 26 0,24-50-1,-49 25 1,-49 0 0,-26 24-1,1 1 1,49-50 15</inkml:trace>
  <inkml:trace contextRef="#ctx0" brushRef="#br0" timeOffset="1916.87">10642 1216 0,'25'0'0,"-50"0"0,75 0 16,-50-25-1,25 50 1,-25 49 0,0 25-1,0 0 1,24-49 0</inkml:trace>
  <inkml:trace contextRef="#ctx0" brushRef="#br0" timeOffset="2165.66">11089 893 0,'0'-25'32,"0"50"-32,0-25 15,-25 25-15,25 24 16,-25 76-1,25-51-15,0 0 16,0-24-16,25 24 16,-25 26-1,0-76-15</inkml:trace>
  <inkml:trace contextRef="#ctx0" brushRef="#br0" timeOffset="2482.1">10989 1315 0,'0'-25'0,"0"50"0,0-75 16,-24 50 15,48-25-31,26 1 16,0-1-1,24 25-15,1-25 16,24 25-1,-50-25-15,-24 25 16,25 0 0,-25 25-1,-25 25 17,24-26-17,1 26-15,0 0 16,-50-1-1</inkml:trace>
  <inkml:trace contextRef="#ctx0" brushRef="#br0" timeOffset="3032.92">11659 1166 0,'25'-50'15,"-50"100"-15,50-124 0,0 74 16,24 24 15,1 51-15,-50 24-1,25-25 1,-25-49 15,25-50-15,0-24-16,49-75 31,-49 49-31,24 1 16,-24 49-1,0 50 1,0 49 0,0 1-1,49-1 1,-49-74-1,74-74 17,-74 49-32,0-49 15,-1 24 1,-73 50 0,-1 50-1,-24 49 1,74 0 15,0-49-31,0-26 16,99 26-1,25-50 1,-49-25-16</inkml:trace>
  <inkml:trace contextRef="#ctx0" brushRef="#br0" timeOffset="4083.89">14314 1017 0,'0'0'16,"0"-25"0,-25 25-1,0 0-15,-25 50 16,1 0-16,-50 74 31,-1 0-15,76-25-16,73-25 15,100-74 1,25-49 0,-26-26 15,-98 26-31,24-51 16,-74 76-1,-24-1 1,-1 25-1,0 25 1,25 24 0,50-24-1,49-25 1,0 0 0,-49 0-1,-25-25 1,-1 75 15,-24-25 0,0-1-15,25-48 0,-25-1-1,50-50 1,49-49-1,0 25 1,-24 49 0,-26 50-1,-49 25 1,25 75 0,-25-51-1,0 1-15,25-1 31,-25-24-15,-25-50 15,25 1-15,0-26-16,50-24 16,24-26-1,1 75 1,-51 25-16</inkml:trace>
  <inkml:trace contextRef="#ctx0" brushRef="#br0" timeOffset="4383.21">15678 1191 0,'25'25'16,"0"-50"15,-1 0-31,1 0 15,0-49-15,0 24 32,-50 75-1,0 25-15,0 74-1,50-100 1,50 1-1,49-50 1,-50 1-16,50-51 16,-74 1-1</inkml:trace>
  <inkml:trace contextRef="#ctx0" brushRef="#br0" timeOffset="5100.84">16298 744 0,'0'-49'0,"0"98"0,0-123 15,0 49 16,-74 99-15,49 50 0,0 25-1,50-25 1,49-49 0,26-75-1,73-50 1,-123-49-1,-75 49 1,-25 25 0,-49 75-1,50 25 1,49-26 0,24 1-1,51-50 1,49-25 15,-50-49-15,-24-26-1,-50 75-15,0 1 16,0-1 0,25 99 15,0 1-16,24-50-15,1-1 16,49 26 0,-49-50-1,-1 0 1,26-99 0,-51-25-1,-24-100 1,25 100 15,-50 100-15,1 73 15,24 50-15,0 1-1,0-26 1,0 25-1,0 1-15</inkml:trace>
  <inkml:trace contextRef="#ctx0" brushRef="#br0" timeOffset="5682.94">17166 1141 0,'0'0'0,"0"-49"16,0-1-1,0 0 1,25 25-1,0 1 1,25-1 0,-1 50-1,-49 24 1,0 1 0,0 0-1,-25 24 1,50-74-1,149-124 1,-75 25 0,-49 74-1,-25 0 1,-1 25-16,-24 74 16,25 1-1,0-25 1,25-26-1,49-48 17,-50-26-17,-24-25 1,0 26 0,-25 74 15,25 24-16,-25 1-15,49 24 16,1-24 0,0-50-1,-25-25 1,-1-74 0,-24 49-1</inkml:trace>
  <inkml:trace contextRef="#ctx0" brushRef="#br0" timeOffset="7137.07">18704 819 0</inkml:trace>
  <inkml:trace contextRef="#ctx0" brushRef="#br0" timeOffset="7288.82">18804 1216 0,'0'24'31,"-25"-24"-15</inkml:trace>
  <inkml:trace contextRef="#ctx0" brushRef="#br0" timeOffset="8066.99">8286 2828 0,'0'0'0,"24"-25"16,-24 50 0,-24 25-1,-51 123 1,-24 51 0,24-76-1,51-98-15</inkml:trace>
  <inkml:trace contextRef="#ctx0" brushRef="#br0" timeOffset="8249.91">8087 3076 0,'0'0'0,"-25"-74"16,50 123 31,0 1-47,0 0 0,24 74 31,26-25-15,-26-50-16</inkml:trace>
  <inkml:trace contextRef="#ctx0" brushRef="#br0" timeOffset="8417.01">8186 3349 0,'0'0'0,"-25"0"15,1-25 1,73 50 31,26 0-47,-1-25 0,25 25 16</inkml:trace>
  <inkml:trace contextRef="#ctx0" brushRef="#br0" timeOffset="8833.23">9129 3101 0,'0'0'0,"25"25"31,-25 0-15,0 24-16,0 26 16,-25-1-1,25-49 1,0-75 15,25-49-15,24-50-1,1 75 17,0 49-17,-1 50 1,1 148 0,-25-123-1,-1 0-15,1 24 16,25-49-1</inkml:trace>
  <inkml:trace contextRef="#ctx0" brushRef="#br0" timeOffset="9416.93">9774 3250 0,'0'0'0,"0"-25"31,25 0-16,-25 0-15,25-24 16,-25 24 15,-25 25-31,0-25 16,-25 100 0,26-1-1,24 0 1,99-49-1,74-50 1,1-24 0,-50-1-1,-74-24 1,-75 49 0,-25 25-1,-24 50 1,49-50-16,25 49 31,25 1-15,24 49-1,1 50 1,-25 49 0,-25 1-1,-25-75 1,-25-75-1,26-49 1,-26-124 0,50-49-1,25-1 1,24 100-16,76-50 16</inkml:trace>
  <inkml:trace contextRef="#ctx0" brushRef="#br0" timeOffset="9783.2">10915 3200 0,'0'0'16,"0"-25"-1,-74 50 17,-1 50-17,26-26 1,49-24-1,24-25 1,1 0-16,50-74 16,-1-1-1,-49 75 1,24 0 0,-24 50-1,25 24 1,24-24 15,26-25-15,-26-75-1,-24-24 1,-26-75-16</inkml:trace>
  <inkml:trace contextRef="#ctx0" brushRef="#br0" timeOffset="9949.99">11436 2828 0,'25'-149'16,"-75"397"-16,100-521 15,-75 447-15,25-323 32,0 199-32,0 24 15,0 75 1,0 25 0,25-50-1,0-75 1</inkml:trace>
  <inkml:trace contextRef="#ctx0" brushRef="#br0" timeOffset="10566.07">11436 3126 0,'0'0'0,"-25"-25"16,25-25 15,50 26-16,74-1 1,-25 25 0,-49 74-1,-26 1 1,1-1 0,0-99-1,0 0 1,25 1-16,49-76 31,-50 1-15,-24 99-1,0-25 1,0 75 0,49 24-1,1-49 1,-1-25-1,25-25 1,-49-24 0,-25-26-1,-50 26 1,0 49-16,0 0 16,0 24-1,1 26 1,24 25-1,24-1 17,1-49-17,25-25 1,49-50 0,0-24-1,-24 49-15</inkml:trace>
  <inkml:trace contextRef="#ctx0" brushRef="#br0" timeOffset="11532.94">14239 2704 0,'-25'0'16,"50"0"-16,-50-25 0,25 50 31,-24 0-16,-51 99 1,26 25 0,24-25-1,50-75 1,-1-24-16,125 0 16,50-75-1,-1 1 1,-74-75 15,-124 74-15,-49 25-1,-51 75 1,51 24 0,49-24-1,24-25 1,51-25-1,-25-25-15,-1 0 16,75-74 0,-25 0-1,-24 74-15,-1 0 32,1 25-32,-26 50 31,-49 74-16,-25-25 1,25-74-16,0 0 16,25-75 15,25-74-15,0 49-16,-26 26 15,26-26 1,-25 51-1,49 24 1,-24 74 0,-25 25-1,-1 1 1,-48-51 0,24-98 15,24-51-16,51-49 17,-1 25-17,1 100 1</inkml:trace>
  <inkml:trace contextRef="#ctx0" brushRef="#br0" timeOffset="12566.86">15976 3002 0,'0'25'16,"0"-50"-16,24 50 15,1-25-15,25-50 16,0 0 0,-1-49-1,-24 49 1,0 26 15,-100 48-15,51 26-1,-1 49 1,50 25 0,49-99-1,50-25 1,0-74-1,-25-50 1,-74-50 0,0-24-1,0 123 1,-50 75 15,25 25-31,-50 74 16,25 25-1,75 99 17,49-173-17,25-50 1,-49-25 0,-26 0-1,-24-74 1,-74 74-1,-26 50 1,50 0 0,1 25-1,24-26-15,24-24 16,26 0 0,24-49 15,-49 24-16,0-25 1,0 26 0,0 48 15,-25 26-15,24 24-1,26-49-15,24-25 16,-24 0-1,99-99 1,-75-25 0,-24-50-1,-25 26 1,-25 48 0,0 75-1,-50 25 1,0 50-1,26 49 17,-1 125-17,50-150 1,-25 0 0,24-24-1</inkml:trace>
  <inkml:trace contextRef="#ctx0" brushRef="#br0" timeOffset="13016.74">17414 2828 0,'0'25'15,"0"-50"-15,25-49 16,25 24 0,0 0-1,24 26 1,0 73 0,-24 50 15,0 1-16,-26-76 1,26 1 0,0-74-1,-1-26 1,1 1 0,-50 49-1,25 75 1,-25 24-1,24-24 1,-24-26 0,25-24-1,25-74 1,24-50 15,-49 99-31,25 50 47,-25 0-31,-25 24-1</inkml:trace>
  <inkml:trace contextRef="#ctx0" brushRef="#br0" timeOffset="13185.23">18729 2729 0,'0'0'0,"0"-25"32,25 0-32,-25 50 47,25 0-32</inkml:trace>
  <inkml:trace contextRef="#ctx0" brushRef="#br0" timeOffset="13318.45">18580 3101 0,'0'0'0,"-24"25"15,-1 0 1,25-1 0,0-48 15</inkml:trace>
  <inkml:trace contextRef="#ctx0" brushRef="#br0" timeOffset="70922.75">22053 10196 0,'0'0'15,"0"-25"1,0 0-16,0 0 15,25 1 64,25 48-79,-1-24 15,26 0-15,-26 25 16,75 25-1,-24-1 1,-75 51 0,-50-26-1,0-24 1,25-25 15,-25-25-31,25-25 16,25-50-1,25-49 1,-1-49 0,26-1 15,-51 124-15,-24 75-1</inkml:trace>
  <inkml:trace contextRef="#ctx0" brushRef="#br0" timeOffset="71519.21">21656 10146 0,'0'0'0,"0"-25"31,-24 25 0,24 25-15,0 0-16,-25 0 15,0 24 1,-99 150 0,0-100-1,50-49 1,49-25-1,0-25 1,25 24 15,25-24-31,74-24 16,50 48 15,0-24-15,0 0-1,-75 0 1,-49 0 0</inkml:trace>
  <inkml:trace contextRef="#ctx0" brushRef="#br0" timeOffset="72286.96">23988 10047 0,'0'0'0,"0"-25"15,-24 25 1,-1 0 46,0 25-62,0 0 16,-49 0-16,24-1 16,-74 51-1,25-1 1,24-24-1,51-25 1,24-1 0,74 1-1,50-25 1,0 0 15,0 0-15,-49 0-1,-51 0 1,26-25 0,-25 25-1</inkml:trace>
  <inkml:trace contextRef="#ctx0" brushRef="#br0" timeOffset="72587.36">23666 10667 0,'-25'0'15,"0"25"-15,25 0 31,25-25-15,0 0 0,74 25-1,50-25 1,-25-25 0,-50 25-1,-49 0 1,0 0-1</inkml:trace>
  <inkml:trace contextRef="#ctx0" brushRef="#br0" timeOffset="73504.62">21557 10965 0,'-49'0'31,"24"0"31,25 25-62,-25-25 16,0 0 0,0 0-1,25 24-15,-24-24 63,48 0 77,1 0-124,25 0-16,24 0 16,-24 25-16,74-25 15,-25 0 1,-74-25 15,25 25-15,-50-24 31,-25 24-32</inkml:trace>
  <inkml:trace contextRef="#ctx0" brushRef="#br0" timeOffset="74337.3">19597 10568 0,'-24'0'16,"48"0"46,1-25-46,0 25-16,25 0 0,-1 0 15,-24-25 1,74 25 0,-74 0-16,25 25 15,-25-25 1,-1 0-1</inkml:trace>
  <inkml:trace contextRef="#ctx0" brushRef="#br0" timeOffset="74620.47">20416 10221 0,'0'0'0,"25"0"15,-25 24 32,0 1-47,-25 25 16,25-1-16,-25 1 16,25 99-1,-24 25 1,24-50-1,0-50 1,24-49 0</inkml:trace>
  <inkml:trace contextRef="#ctx0" brushRef="#br0" timeOffset="75221.6">25378 9799 0,'0'0'0,"0"-25"47,0 0-47,-25 25 32,25 50-17,0 0-15,-25 24 16,25 25-16,-25 100 31,-25-26-31,26-49 16,-1-49 15,0-1-15,50-49 15,0-25-16,-1-25-15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14:00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21210 7541 0,'0'0'0,"0"-24"16,0-1 93,-25 50 47,25-1-140,-25 51-16,1-1 16,-1 26-16,0 48 15,25 1 1,25-25-1,49-49 17,50-51-17,0-48 1,-74 24-16</inkml:trace>
  <inkml:trace contextRef="#ctx0" brushRef="#br0" timeOffset="267.82">21954 7641 0,'0'0'0,"25"-25"16,-25 50 31,-25-1-47,25 51 31,0 49-15,0-50-1,25 1 1,-25-50 0,0-1-16</inkml:trace>
  <inkml:trace contextRef="#ctx0" brushRef="#br0" timeOffset="700.72">21756 7938 0,'0'0'0,"-50"-49"15,100 49 17,99 0-17,24 0 1,-24 0 15,-50-25-15,-74 0-1,-25 25 1,-74 25 0,-1 49-1,50-24 1,50 0-1,50-26 1,73 1 0,-23-74-1,-76-1 1,-49-49 0,-25 24-1,-24 26 1,24 74 15,0-1-15</inkml:trace>
  <inkml:trace contextRef="#ctx0" brushRef="#br0" timeOffset="983.07">22946 7566 0,'0'0'0,"25"-49"32,-50 49-17,25 24-15,-24 1 16,-1 25-16,25 99 16,-25 0-1,25-25 1,25-50 15,-25-49-15,0 0-1</inkml:trace>
  <inkml:trace contextRef="#ctx0" brushRef="#br0" timeOffset="1617.04">22773 7963 0,'0'0'0,"0"-25"15,0 1 1,25 24-16,74-25 16,50 0-1,24 0 1,-24 0 0,-124 1-1,-75 24 1,-74 24 15,0 26-15,50 24-1,74-24 1,99-25 0,124-50-1,-123-25 1,-51 1-1,-24 49 1,-25-25 0,25 75-1,-25 24 1,74 0 0,1 1-1,-1-50 1,-24-25 15,-26-25-15,26-174-1,-25 1 1,0 24 0,0 149-1,-25 25 1,-50 100-1,25 73 1,75 1 0,24-50-1,100-50 1</inkml:trace>
  <inkml:trace contextRef="#ctx0" brushRef="#br0" timeOffset="2666.93">25129 7566 0,'-24'0'47,"-26"25"15,25 25-46,-24-1-16,24 26 16,0-26-1,-25 75 1,75 0 0,50-74-1,98-25 1,-24 0-1,-50-50 1,-74 0-16,50-49 16,-26-50-1,-49 49 1,-49 75 15,-26 25-15,26 49 15,24 1-15,50-26-1,24-24 1,26-50 0,24-49-1,-50 24-15,100-74 16,-50 50-1,1 74 1,-76 25 0,-24 74-1,-24 0 1,-26-49 0,50-25-1,-25-25 1,50-75-1,49-24 17,51-75-17,-51 125 1,-24 49 0,-1 49-1,-24 26 1,0 24-1,0-74 1,-25 0 0,49-100 15,26-24-15,-1 0-1,-24 49 1</inkml:trace>
  <inkml:trace contextRef="#ctx0" brushRef="#br0" timeOffset="3668.1">26717 7839 0,'0'0'0,"25"0"16,25 0 0,-1 0-1,1-49 1,-25-26-1,-25 1 1,-75 148 15,1 100-15,74-50 0,99-75-1,25-24 16,-50-25-31,-24-25 16,74-99 0,-25-99-1,-24-25 1,-51 50 0,-73 247 15,-1 1-31,1 148 15,24-24 1,74-25 0,75-75-1,50-24 1,-50-50 0,-74-25 15,-75-49-16,-25 49-15,-49 25 16,25 0 0,74 25-1,25 24 1,49-24 0,50-25-1,-50-25 1,-24 0-1,-25-49 1,24 0 0,-49 74 15,0 99-15,0-50-1,0 26 1,0-1 15,25-74-15,0 0-1,124-124 1,0-124 0,-25 0-1,-75 99 1,-24 75-1,-50 49 1,-49 50 0,24 99-1,1 49 1,24 26 0,25-50-1,25-50 1,-25-74-16</inkml:trace>
  <inkml:trace contextRef="#ctx0" brushRef="#br0" timeOffset="4183.16">28354 7938 0,'0'0'0,"25"-99"16,25-25-1,-1 74 1,1 50-1,0 25 1,-50 50 0,-25 49-1,0-25 1,50-99 15,74-50-15,0-24-1,0 24 17,-74 50-17,0 25 1,-25 50 0,0-26-1,0-24 1,50-25-1,-25-25-15,49-49 16,-24-1 0,-26 26-1,1 49 1,0 25 0,0 24-1,-25 26 16,0-51-31</inkml:trace>
  <inkml:trace contextRef="#ctx0" brushRef="#br0" timeOffset="4483.92">29495 6971 0,'0'0'0,"25"0"32,-25 49-32,0-24 15,25 124 1,25 25 0,24 24-1,-49 1 1,-25-26-1,-74 26 17,-249 24-17,174-148-15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16:23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1885 1216 0,'-24'24'78,"24"1"-78,0 0 16,0 49-16,-25 75 16,0 25-1,0-50 16,75-99-15,49-25 0,-25-25-16,26-49 15,-51 24-15</inkml:trace>
  <inkml:trace contextRef="#ctx0" brushRef="#br0" timeOffset="266.06">1885 1315 0,'0'0'0,"-24"-75"31,24 51-31,24-1 15,1 0 1,99-49 0,0 24-1,-25 25 1,-74 25 0</inkml:trace>
  <inkml:trace contextRef="#ctx0" brushRef="#br0" timeOffset="467.29">1910 1513 0,'0'0'0,"0"25"32,-25-25-32,75-25 31,0-24-31,74-26 31,-25 26-31</inkml:trace>
  <inkml:trace contextRef="#ctx0" brushRef="#br1" timeOffset="5751.31">1935 1191 0,'0'0'0,"0"25"172,25 24-172,-25 1 0,-25 24 16,25 1-1,-25 73 1,25 1 0,-25-74-1,25-26 1,0-24-1,25-25 17,0 0-17,0-25-15,74 1 16,25-1 0,-50-25-1,-24 25 16,-50 1-15,25 24 0,-25-50-1,0 0 1</inkml:trace>
  <inkml:trace contextRef="#ctx0" brushRef="#br1" timeOffset="6066.64">1885 1513 0,'0'0'0,"-49"0"16,24 0-1,50 0 32,74-49-31,25-1-1,0-24 1,-50 24 0,-49 50-1</inkml:trace>
  <inkml:trace contextRef="#ctx0" brushRef="#br1" timeOffset="6333.74">2059 1092 0,'0'0'16,"-25"0"-16,0 0 0,1-25 31,-1 25 0,50-25 0,24 0-31,1 0 16,74-24 0,-25 49-1,-25-25 1,-49 25-1,-25 25-15</inkml:trace>
  <inkml:trace contextRef="#ctx0" brushRef="#br1" timeOffset="6600.94">2977 1240 0,'0'0'0,"0"-24"15,0-1 1,-25 25 31,0 25-47,-49 99 16,-1 49-1,26-98 1,-50 123-1,74-148 1,25-25 0</inkml:trace>
  <inkml:trace contextRef="#ctx0" brushRef="#br1" timeOffset="6850.7">2530 1488 0,'0'0'16,"0"-99"-1,-24 74 1,24 1 31,24 48-47,1 26 16,25-25-16,49 74 15,50 25 1,-50-25-1,0-24 1,-49-26 0</inkml:trace>
  <inkml:trace contextRef="#ctx0" brushRef="#br1" timeOffset="7215.99">3771 1340 0,'0'0'0,"0"-25"31,0 50-15,0-1-1,0 1 1,0 0 0,0 0-1,24 0 1,1-25 0,-25-25 15,0-25-16</inkml:trace>
  <inkml:trace contextRef="#ctx0" brushRef="#br1" timeOffset="7568.97">3969 1761 0,'25'0'16,"-25"25"-1,0 0 1,25 25 0,-25-1-1,25-49 16,-1 0-15,26-25 0,0-24-1,-50-1 1,0 25 0,-25 25-1,0 0-15,0 25 16</inkml:trace>
  <inkml:trace contextRef="#ctx0" brushRef="#br1" timeOffset="14183.9">5433 1340 0,'0'-25'31,"-25"0"-31,25 0 32,0 50-32,0 0 15,0 148 1,0 26 0,-25-100-16,25 75 31,0-125-31</inkml:trace>
  <inkml:trace contextRef="#ctx0" brushRef="#br1" timeOffset="14501.35">5333 1414 0,'0'0'0,"0"-50"0,0 26 16,50-26-1,0 50 1,24 0 0,-24 0-16,99 50 15,-50 24 1,-50 50 0,-49 50 15,-49-25-16,-50-50 1,-1-50 0,51-24-1,24-25-15</inkml:trace>
  <inkml:trace contextRef="#ctx0" brushRef="#br1" timeOffset="15468.19">6227 1687 0,'0'0'0,"0"-25"31,0 0-31,-50 0 16,-24 25 15,-26 125-16,26 23 1,74-48 0,49-76-1,51-24 1,-51-49-16,51-26 16,-51-49-1,-49 0 1,25 75-1,-50 98 17,50 51-17,25-1 1,24-25 0,25-49-1,0-50 16,-24-49-15,-50 24-16,-1-124 16,1-49-1,-50 50 1,1 73 0,-1 150 15,25 24-16,-25 100 1,50 24 0,74-49-1,25-74 1,0-75 0,-49 0-1,24-75 1,-50-74-1,-24 50 1,-50 50 0,-49 98-1,-25 100 1,74-50 0,25-49-1,50-50 1,24-50-1,-49 1 1,49-26 0,-74 50-1,75 100 1,24 24 0,-25-49 15,-24-25-16,-25-1 1,74 26-16</inkml:trace>
  <inkml:trace contextRef="#ctx0" brushRef="#br1" timeOffset="15633.97">6772 1389 0,'0'0'0,"-74"-25"0,-25 1 15,74-1 1,50 0 0,99-25-1,124-24 1</inkml:trace>
  <inkml:trace contextRef="#ctx0" brushRef="#br1" timeOffset="15934.77">9055 1290 0,'0'0'0,"-25"0"16,0 0 15,25 50-15,0-26-1,0 26-15,0 24 16,25 1 0,0-50 15,-1-25-31</inkml:trace>
  <inkml:trace contextRef="#ctx0" brushRef="#br1" timeOffset="16218.05">9079 1116 0,'0'0'0,"-49"-24"16,-1-1-1,1 0 1,-1 25-1,25 50 1,25-1 0,50-24-1,-1 0 1,-24-25 0,0 0 15,-50-25-16,25 0 1,25 50 0</inkml:trace>
  <inkml:trace contextRef="#ctx0" brushRef="#br1" timeOffset="16484.16">9575 1265 0,'0'0'0,"0"25"15,0 0-15,-24 24 16,-1 26 0,25-50-16,49 49 15,26-49 1,-1-25 0,-49 25 15,-99-1 0,-100 26-15,100-25-16</inkml:trace>
  <inkml:trace contextRef="#ctx0" brushRef="#br1" timeOffset="17137.16">11634 1414 0,'0'0'0,"-24"-25"0,24-49 31,-25 24-31,0-49 16,-49 74 0,-50 75-1,-25 99 1,99 24-1,50-49 1,99-124 0,75-49-1,-50-1 1,-50 0 0,-74 75 30,0 99-30,0 100 0,-24 24-1,-26-50 1,-24-49 0,-26-75-1,1-74 1,50-99-1,24-75 1,50-49 0,74 0-1,25 74 1,-50 75-16</inkml:trace>
  <inkml:trace contextRef="#ctx0" brushRef="#br1" timeOffset="17318.39">11932 1439 0,'0'0'0,"25"0"16,0-25-1,0 124 17,-1-49-17,-24 49 1,0-24-16</inkml:trace>
  <inkml:trace contextRef="#ctx0" brushRef="#br1" timeOffset="17651.16">12155 1364 0,'0'0'0,"0"-24"16,25 24-1,-25 24 1,0 1 0,25 74-1,0 1 1,-25-76 0,0 1 15,25-74-16,-1 24-15,26-99 16,0 25 0,-26 49-1,1 50 1,0 25 0</inkml:trace>
  <inkml:trace contextRef="#ctx0" brushRef="#br1" timeOffset="18185.81">12602 1488 0,'25'0'16,"-50"0"-16,99-24 16,1-1-1,-75 0-15,0-49 16,0 24 0,-50 50-1,-24 74 1,24 26-1,25-1 1,75-25 0,49-49-1,25-50 1,-25-49 0,-24-1 15,-75 26-16,25 49-15,-1 0 16,1 49 0,0 1-1,25-25 1,-26 0 0,51-50-1,-25-50 1,-1 26-1,-24 24 1,0 0 0,0 50-16,49 0 31,0 0-31,-49-50 47,-74 0-47</inkml:trace>
  <inkml:trace contextRef="#ctx0" brushRef="#br1" timeOffset="18335.3">12652 918 0,'0'0'0,"-75"-25"0,26 25 15,-1-25 1,25 25-1,0 0 1</inkml:trace>
  <inkml:trace contextRef="#ctx0" brushRef="#br1" timeOffset="19152.34">15058 1216 0,'25'0'16,"-50"0"-16,50-25 0,-25 0 0,0 0 16,-25 0-1,-25 25 1,-49 50 0,-99 124-1,173-125 1,25 26-1,25-51 1,49-48 0,50-76 15,-50 51-31,1-26 16,-50 51-1,24 24 1,1 74-1,24 25 1,-24-24 0,-25-51-1,24-73 17,-24-50-17,50-25 1,-26 74-1,-24 25 1,25 50 0,-50 0-16,24 99 31,-48 49-15,-1-98-16</inkml:trace>
  <inkml:trace contextRef="#ctx0" brushRef="#br1" timeOffset="19685.06">16993 1042 0,'0'0'15,"-50"-25"-15,25 0 0,25 0 16,-24 25 0,24 75 15,0 49 0,24-25-15,-24-49-1,0-25 1,50-25 0,-25-25-1,0 0 1,-1 0-16,26 0 16,-25 25-1,0 50 1,-25 24 15,-50 1-31,-24-50 16,49-25-1,0 0 17,25-25-17,74-50 1,-24 51-16</inkml:trace>
  <inkml:trace contextRef="#ctx0" brushRef="#br1" timeOffset="20768.59">17390 1315 0,'24'0'0,"-48"0"15,98 0-15,1 25 16,-1-50 0,-24 0-1,-50-25 1,0 1-1,-25 49 17,0 0-32,-25 49 15,50 26 1,25 24 15,74-49-15,50-50-1,-74-25-15,24-25 16,-50-74 0,-24-49-1,-25 24 1,0 99 0,0 25-1,-25 25 1,1 75-1,-1 24 1,0 25 0,50-25-1,74 0 1,0-99 0,25 0 15,-49-74-16,-26 24 1,-49 26 15,-24 48 1,24 1-32,0 25 15,0-25 1,0-1-1,74 1 1,-49-25 0,0-74-1,-25 24 1,24 1 0,1 24 15,25 0-16,-1 50 1,-24 49 0,0 1-1,-25-51 1,0 1 0,50-25-1,-26-25-15,51-24 16,-25 24-1,-26 25 1,1 25 0,25 0-1,-1 24 1,1-49 0,24 0 15,-24-74-16,-25-1 1,0-49 0,-1 50-1,-48 49-15,24 0 16</inkml:trace>
  <inkml:trace contextRef="#ctx0" brushRef="#br1" timeOffset="22657.45">4341 3399 0,'0'0'0,"0"-25"47,-25 25-47,1 0 62,24 25-62,-25-25 16,0 49 0,-25 1-16,-49 99 15,0 0 1,24 24-1,1-74 1,74-49 0,-25-25-1,25-50 32</inkml:trace>
  <inkml:trace contextRef="#ctx0" brushRef="#br1" timeOffset="23034.76">3845 3523 0,'0'0'15,"0"-25"1,0 0 31,0 75-32,25-26 1,0 26-16,49 99 31,1 25-15,-26-1-1,-24-98-15,0-1 16,0-49 0,-1-25-1,1 0 17</inkml:trace>
  <inkml:trace contextRef="#ctx0" brushRef="#br1" timeOffset="24184.86">3721 5061 0,'0'-25'31,"0"0"16,25 0-47,0 0 15,-1 1 1,1-26 0,25 25-16,24 0 15,1 25 1,-26 50 0,-49 24 15,-49 75-16,24-99 1,0-50 0,25 0-1,50-50 1,24 1 0,25 24-1,-49 50 1,-25 49-1,-25 25 1,-75 25 0,-24-24-1,-25-26 1,74-49-16,26-25 16,-1-25 15,50 0-31</inkml:trace>
  <inkml:trace contextRef="#ctx0" brushRef="#br1" timeOffset="25435.17">4316 6028 0,'25'0'15,"-25"-25"1,-25 25 0,1 0-1,-76 0 1,26 25 0,0 0-1,49-25 1,25 25 31,0 0-32,0-1-15,25 26 16,-25 0 0,-25 98-1,0-23 1,-25-26-1,50-74 1,-25-25 0,75-75-1,0 26 1,24 24 0,-24 0-1,49 50 1,-74 0-16,24-1 15,51 51 1,-100-1 0,-50 1-1,0-1 1,-49-24 15,50-26-15,24-24-16</inkml:trace>
  <inkml:trace contextRef="#ctx0" brushRef="#br1" timeOffset="26551.95">4168 7343 0,'0'0'0,"0"-25"16,-25 25 62,0 50-63,0-1-15,0 1 16,1 49-16,-26 75 16,25-25-1,25-25 1,75-75 0,98-24 15,1-74-16,-75-1 1,-74 25 0,-100 0-1,-49 25 1,-24 0 0,48 50-1,76-25 1</inkml:trace>
  <inkml:trace contextRef="#ctx0" brushRef="#br1" timeOffset="27685.26">4292 8980 0,'0'-25'16,"0"1"31,0-1-32,24 0 16,-24 0-15,-24 0 0,-1 25-1,-25 0-15,-49 50 16,0 24 15,24 51-15,50-51-1,1-24 1,98-50 0,50-50-1,-25 0 1,-49 1 0,-25 49-16,0 0 15,-25-25 16,24 99-15,1 26 0,0 48-1,0 1 1,0-25 0,-25-74 15</inkml:trace>
  <inkml:trace contextRef="#ctx0" brushRef="#br1" timeOffset="28568.76">3895 10469 0,'0'0'0,"0"-25"16,-25 25 15,25 50-15,0-1-1,0 26 1,-25 73 0,25-48-16,-25 24 15,25-75 1,25-49-1</inkml:trace>
  <inkml:trace contextRef="#ctx0" brushRef="#br1" timeOffset="28936.27">4341 10568 0,'0'0'0,"0"-25"16,-25 50 15,25 25-15,-49 74-1,49 24 1,0-24 0,25-49-1,49-75 1,0-25-1,1-49 1,-50-1 0,-25-24-1,-25 0 1,-74 49 15,-1 25-15,51 25-16,24 0 0</inkml:trace>
  <inkml:trace contextRef="#ctx0" brushRef="#br1" timeOffset="30119.15">3820 12081 0,'0'0'0,"0"-49"31,0 24 16,-25 25-31,25 25-16,0 24 16,0 1-16,0-1 15,0 75 1,0 0-1,0-49 1,0-50 0,0 0-1</inkml:trace>
  <inkml:trace contextRef="#ctx0" brushRef="#br1" timeOffset="30485.4">4143 12032 0,'0'0'0,"25"0"31,-25-25-15,0 50 0,24 24-1,-24 1-15,25 24 16,0 50-1,-25-74-15,-25 74 16,25-74 0,0-26 15,50-73 0,49-26-15,0 1-1,-74 49 1,0 25 0</inkml:trace>
  <inkml:trace contextRef="#ctx0" brushRef="#br1" timeOffset="30880.27">3895 13346 0,'0'-24'15,"-25"24"17,25 24-32,-25 1 15,25 99 1,-25 0-1,25-25 1,0-49 0,25-50 15</inkml:trace>
  <inkml:trace contextRef="#ctx0" brushRef="#br1" timeOffset="31502.42">4515 13123 0,'0'0'0,"25"-25"31,-75 25-31,0 0 16,-49 25-1,25 0 1,49-25 0,0 0-1,25 25 48,0 0-48,25 74 1,0 0 0,-25 0-1,0-74 1,0 0 0,25-25-1,24-75 1,1 26-1,-25 24-15,24 0 16,1 25 0,24 25-1,-24 25 17,-25 24-17,-25 0 1,-25 26-1,-50-26 1,1-24 0,24-50-1,26 0-15</inkml:trace>
  <inkml:trace contextRef="#ctx0" brushRef="#br1" timeOffset="32519.25">3820 14463 0,'-25'0'47,"25"-25"-32,25 0-15,0 0 16,0 25 0,0 0-16,-1 0 15,26 25 1,-25 25-1,0-1-15,-50 51 16,0 24 0,0-50-1,25-49 1,0 0 15,-25-25-15,75 0 15,0-25-15,24 0-1,1 0 1,-26 25 0</inkml:trace>
  <inkml:trace contextRef="#ctx0" brushRef="#br1" timeOffset="33019.14">4589 14488 0,'0'-25'31,"0"0"-31,-25 25 47,25 25-32,-24 24 1,-1 26 0,0-1-1,25 1 1,25-1-1,24-49 1,26-25 0,-1 0-1,-24-50 1,0 1 15,-26-26-15,-24 26-16,0-26 15,0 1 1,-49 49 0,-26 0-1,1 50 1,49 0-16</inkml:trace>
  <inkml:trace contextRef="#ctx0" brushRef="#br1" timeOffset="33736.56">3845 15678 0,'-25'0'0,"0"0"16,25-25 15,25 1-16,0 24 1,0 0-16,24-25 16,-24 25-1,25 25 1,24 24 0,-49 1-1,-25 49 1,-25 50-1,-24-25 1,24-74 0,0-50-1,25 24 1,50-48 15,-25-1-15,74-50-1,0 1 1,-25 49 0,-49 25-16,0-25 15</inkml:trace>
  <inkml:trace contextRef="#ctx0" brushRef="#br1" timeOffset="34202.24">4589 15604 0,'0'-50'31,"0"25"-15,50 1-1,-25 24 1,24 0-1,-24 0 1,0 74 0,-25 25-1,-50 25 1,26-24 0,-26-26-1,50-49 16,0-50-15,74-25 0,-49 26-16,74-51 15,-49 25 1,0 26 15,-26-1-15,1 25-1</inkml:trace>
  <inkml:trace contextRef="#ctx0" brushRef="#br1" timeOffset="35169.23">4068 16894 0,'-24'0'15,"-1"-25"1,50 0 0,-1 25-1,1-25-15,0 25 16,49 0-1,-49 0 1,0 50 0,0 49-1,-50 0 1,-25 1 0,26-26-1,-1-49 1,50-25 15,-1-25-15,51-24-1,-26 24-15,51-25 16,-51 0 15,-24 26-31</inkml:trace>
  <inkml:trace contextRef="#ctx0" brushRef="#br1" timeOffset="35702.93">4862 16844 0,'0'0'0,"0"-49"31,25 24-31,-25 0 16,25-49-1,-25 49-15,-25-25 16,0 25 0,-49 25-1,-1 25 1,1 50 15,24-26-15,50-24-1,0 0 1,75 0 0,24-25-1,0 24 1,-49-24-16,-25 25 16,-1 50-1,-48 24 1,-51 0-1,26-49 1,24-50 0,0-50-1,0-74 1,75-50 15,-1 26-15,-24 73-1,0 26-15</inkml:trace>
  <inkml:trace contextRef="#ctx0" brushRef="#br1" timeOffset="38119.87">5557 3572 0,'0'-25'0,"0"50"31,0 0-31,0 25 15,0 49 1,0 25 0,0 0-1,25 25 1,-1-25 0,-24 50-1,-24-1 1,48 1-1,-24-1 1,25 1 0,-25 25-1,0-51 1,0 26 0,0-99-1,0 123 1,25 0-1,-25-24 1,25 25 0,-25-1-1,25 0 1,-25-24 0,24 0-1,-24-25 1,0 24-1,0 1 1,0 0 0,25 49-1,0-99 1,-25 25 15,25-25-15,-25 0-1,25 25 1,-50-1 0,25 26-1,25-50 1,-1 25 0,-48 0-1,24 0 1,0 74-1,0-49 1,-25-26 0,25 1-1,0 0 1,-25 0 15,0 25-15,25-1-1,-25 26 1,1-26 0,24-73-1,0 73 1,-25-49-16,50 75 16,-25-100-1,0 99 1,24 1-1,-24-1 1,25-24 0,0 0-1,-25-25 17,0 49-17,25-24 1,0-1-1,-1 1 1,1-100-16,0 100 16,0 0-1,-25 24 1,25-49 0,-1 49-1,-24-24 1,0-25-1,0 25 1,0-1 0,-24-24-1,24 25 1,0-100 15,0 25-31,0-24 16,0 49-1,0 124 1,24-74 0,-24-26-1,25 1 1,-25-25 0,25 25-1,0-25 1,0-49-1,0-1 1,-1-74 0</inkml:trace>
  <inkml:trace contextRef="#ctx0" brushRef="#br1" timeOffset="39040.94">6053 3473 0,'0'0'0,"25"-25"31,-25 0-15,0 50 31,25 0-47,-1 25 15,51 98 1,-1-48 0,1-26-1,-26-24 1,-24-50 15</inkml:trace>
  <inkml:trace contextRef="#ctx0" brushRef="#br1" timeOffset="39289.44">6673 3473 0,'0'-25'47,"0"50"-47,0 0 15,-25 49-15,0-24 16,-24 124 0,24 24-1,-25-49 1,50-100-16,-24 51 16,24-76-1</inkml:trace>
  <inkml:trace contextRef="#ctx0" brushRef="#br1" timeOffset="40871.64">6127 5086 0,'0'-25'16,"-24"25"46,24-25-15,0 50-47,0 24 16,0-24-16,0 25 15,0 49 1,0 0-1,0-74 1,0 0 0,24-25 15</inkml:trace>
  <inkml:trace contextRef="#ctx0" brushRef="#br1" timeOffset="41503">6698 4961 0,'0'-24'0,"0"-1"16,0 50 78,-25-1-94,0 1 15,0 25-15,25-25 16,-24 24-16,-1 1 16,0 49-1,0 0 1,25-74-16,50 25 15,49-25 1,0-25 0,1-50-1,-51 0 17,-24 1-17,-25-26 1,-50-24-1,1 25 1,-1 49 0,25 25-1,-24 25-15</inkml:trace>
  <inkml:trace contextRef="#ctx0" brushRef="#br1" timeOffset="42009.83">6524 6177 0,'0'-25'31,"-25"25"0,25 25 1,0 0-32,-24 24 15,24 75 1,-25 25-1,25-25 1,0-24 0,0-76-1,25-24 1</inkml:trace>
  <inkml:trace contextRef="#ctx0" brushRef="#br1" timeOffset="42369.19">6698 6227 0,'0'0'16,"25"0"-16,-25-25 31,24 25-15,26 0-1,0 74 1,-25 50 0,-25 25-1,0-25 1,-25-74 0,25-25-1,25-25 1,74-25-1,25-50 1,-25 1 0,-49 49-1</inkml:trace>
  <inkml:trace contextRef="#ctx0" brushRef="#br1" timeOffset="43369.89">6524 7665 0,'0'-24'16,"0"48"46,0 26-46,0 0-16,0-1 16,25 26-16,-25-26 15,0 1-15,0 24 16,0-49-1,0 0 1,25-25 15</inkml:trace>
  <inkml:trace contextRef="#ctx0" brushRef="#br1" timeOffset="43941.97">7268 7591 0,'25'0'16,"-50"0"-16,50-25 0,-25 0 16,-25 1-1,-24 24 1,-26 24-1,26 1 17,24 0-32,0-25 15,0 0 1,25 25 15,25 0-15,0-1-1,-25 26 1,25 0-16,-25 24 16,25-49-1,-1-25 17,1-25-17,50-24 1,-1 24-1,25 0 1,-74 50 0,25 0-1,-25-1 1,-25 26-16,0 0 16,-100 123-1,1-98 1,0-26-1</inkml:trace>
  <inkml:trace contextRef="#ctx0" brushRef="#br1" timeOffset="44305.86">6549 8906 0,'0'0'0,"25"-25"31,-50 50-31,25 0 16,-25 99-1,25-50-15,-25 50 16,50-49 0,-25 24-1,50-50 1</inkml:trace>
  <inkml:trace contextRef="#ctx0" brushRef="#br1" timeOffset="44788.02">7144 9204 0,'0'0'0,"25"0"15,-25-25 1,25-50-1,0 51 1,-25-51 0,0 50-16,0 0 15,-50 25 1,-24 75 0,-25 24-1,49 25 16,100-99-15,49 0 0,25-25 15,-99 0-31,-1 0 16,1 74-1,-74 25 1,-26-24-1,1-50 1,49-25 0,0-100-1,75-24 1,-1 0 0,-24 75-16</inkml:trace>
  <inkml:trace contextRef="#ctx0" brushRef="#br1" timeOffset="48370.17">6400 10543 0,'0'0'0,"0"25"125,0-50-47,0 0 203,25 25-234,0-24-47,0 24 16,-1 0-16,1 0 16,0 24-1,0 26 1,-75 74-1,1 25 1,-51 0 0,51-75-1,24-24 1,50-50 15,0-25-31,99-25 16,0-24-1,-25 24 1,0 25 0,-49-24-1</inkml:trace>
  <inkml:trace contextRef="#ctx0" brushRef="#br1" timeOffset="48720.7">7020 10692 0,'0'0'15,"0"-50"1,0 26 0,-24 48 15,24 1-15,-25 74-1,0 1 1,50-26-1,24-49 1,51-50 0,-1-49-1,-25-1 17,-49 1-17,-75-1 1,-24 26-1,24 49-15,-24 0 16,0 49 0</inkml:trace>
  <inkml:trace contextRef="#ctx0" brushRef="#br1" timeOffset="49241.01">6524 12106 0,'-25'0'32,"50"-25"-1,0 0-31,0 1 16,0 24-16,24-25 15,50 50 16,-99 24-15,-24 50 0,-26 75-16,-49-50 31,49-25-15,25-49-1,50-50 1,0-25-1,25-24-15,24-1 16,50-25 0,25 1-1</inkml:trace>
  <inkml:trace contextRef="#ctx0" brushRef="#br1" timeOffset="49885.77">7244 11957 0,'0'0'16,"-25"-25"-16,0 25 16,0 0-1,25-24 126,0-1-126,25 25 1,0 0 0,0-25-16,-1 25 15,1 0-15,0 0 16,25 0 15,-26 25-31,-24 49 16,0 25-1,-49 50 1,-1-25 0,25-74-1,1-25 1,73-50 15,1 0-31,-1-25 16,1 1-16,0 24 15,74-25 17,-99 26-17</inkml:trace>
  <inkml:trace contextRef="#ctx0" brushRef="#br1" timeOffset="50787.17">6524 13322 0,'0'0'0,"0"-25"16,50 25 15,-1-25-15,51 25-1,-26 74 1,-49 26 0,-25 48-1,-50 1 17,1-74-17,24-50 1,25-1-16,25-24 31,49-49-15,25-1-1,1 0 1,-26 26 0,-49 24-16</inkml:trace>
  <inkml:trace contextRef="#ctx0" brushRef="#br1" timeOffset="51237.84">7169 13272 0,'0'-25'15,"0"50"-15,-25-50 0,50 25 63,25-25-47,-1 25-16,1-24 15,0-1-15,-26 25 16,26-25-16,-25 0 31,0 25 0,-25 25-15,0 49 0,0 50-1,0 50 1,-25 24-1,25-73 1,0-26 0,0-74-16</inkml:trace>
  <inkml:trace contextRef="#ctx0" brushRef="#br1" timeOffset="52236.96">6475 14686 0,'-25'-25'31,"25"0"0,25 25-15,-1-24-16,26-26 16,0 50-16,-1-25 15,26 50 1,-51 49 0,-24 75-1,-24-50 1,24-74 15,24-25-15,26 0-1,-25 25-15,0 0 32,0 99-17,-50-99 1,-25 49-1,-24-24 1,24-25 0,25-25-16</inkml:trace>
  <inkml:trace contextRef="#ctx0" brushRef="#br1" timeOffset="52754.05">7343 14537 0,'0'-25'16,"0"1"15,-25 24-15,25 24-16,-25-24 15,-24 75 1,24 49 0,0-25-1,25-25 1,0 1-1,74-26 17,-24-49-32,0 0 0,49 0 31,-25-24-15,-24-76-1,-50 1 1,-50 0-1,-24 25 1,-1 24 0,51 50-1,-26 0-15</inkml:trace>
  <inkml:trace contextRef="#ctx0" brushRef="#br1" timeOffset="53970.76">6499 15877 0,'0'0'0,"-24"0"47,48-25-16,-24 0-31,50 0 16,-25 0-16,24 1 15,26-1 1,-26 0 0,-24 99-1,-25-49-15,0 25 16,-25 0 0,50-50 15,0 0-16,25 0 1,-25 0 0,-1 0-16,1 0 0,0 49 15,-25 75 17,-25-49-17,0-1 1,-49-49-1,24 0 1,25-50-16</inkml:trace>
  <inkml:trace contextRef="#ctx0" brushRef="#br1" timeOffset="54336.93">7194 15678 0,'25'-25'16,"-50"50"-16,50-74 0,0 49 15,-1 0 1,-24 24 0,25 1-1,0 50 1,-25 24-1,-25 25 1,25-50 0,0-49 15,25-50-31,49-49 16,26 0-1,-51 49 1,-24 25 15</inkml:trace>
  <inkml:trace contextRef="#ctx0" brushRef="#br1" timeOffset="54856.39">6822 16770 0,'0'0'16,"-25"0"-1,25-25-15,0 0 16,25-24 0,0 24-1,0 0-15,74 0 16,-74 25 0,-25 25-1,0 74 1,-25-74-1,50 0 1,49-50 0,25 0-1,-49 50 17,-50 25-32,-25 49 15,-25 25 1,-24-25-1,-25 0 1,49-99 0</inkml:trace>
  <inkml:trace contextRef="#ctx0" brushRef="#br1" timeOffset="55270.3">7368 16547 0,'24'-25'16,"-48"50"-16,73-75 31,-74 100-31,1-26 16,-1 125-1,50-124 1,-25 0-16,24-25 15,101-50 1,-51-24 0,-24 24-1,-26 1 17,-24 24-17,25 50 16,0 74-15,0-50-16,24 75 16,-24-74-1,0 74 1,-25-74 0</inkml:trace>
  <inkml:trace contextRef="#ctx0" brushRef="#br1" timeOffset="57873.23">8186 3498 0,'0'-25'0,"0"50"0,25-50 15,-25 0 1,-25 25 0,0 0-1,25 50 1,0 24-1,0 75 1,-24 25 0,-1 24-1,25 1 17,0-100-32,0 99 15,0-98 1,25 148-1,-1-25 1,-24-99-16,0 74 16,25-24-1,0 0 1,0-1 0,-25 26 15,25-26-31,0-24 15,-25 0 1,24 0 15,-24-75-31,25 100 16,-25-99 0,0 24-16,-25 74 15,50 26 1,-25-25-1,0-1 1,0-24 0,0 0-1,0 0 1,0 24 0,0 1-1,0 0 1,-25 99 15,25-125-15,-24-24-1,24-49-15,0-1 16,-25 75 0,0 0-1,25 0 1,0 0-1,0 24 1,-25 1 0,25 49-1,0-124 1,0 150 0,-25-26-1,25-25 1,0 1 15,0-125-31,0 100 16,25 74 15,-25-50-15,0-98-1,0-1 1,0 99-1,0 1 1,0-50 0,0-1-1,0 26 1,0 74 0,0-74-1,0-1 1,0-24-1,0 0 1,0 0 15,25 0-15,-25-75-16,0 1 16,25 73-1,-25 101 1,0-101-1,0 1 1,0 0 0,0 0-1,0 0 1,0 0 0,0 24-1,0-49 1,0-24-1,25-1 1,-25-25 15,0 1-15,24-1 0,-24 0-1,0 26 1,0-26-1,0-49 1,0 0 0,25 49-1,0-24 1,-25-1 0,0-24 15,25-25 0,-25 25 16</inkml:trace>
  <inkml:trace contextRef="#ctx0" brushRef="#br1" timeOffset="59020">9824 3547 0,'0'0'0,"0"-24"15,0-1 1,-25 74 31,0 1-47,-25 24 15,-74 125 1,0-1 0,25-24-1,74-124 1</inkml:trace>
  <inkml:trace contextRef="#ctx0" brushRef="#br1" timeOffset="59321.1">9377 3671 0,'0'0'0,"-25"-49"16,50 74 46,0 24-62,24-24 16,-24 25-16,25-25 15,99 99 1,-75-25 0,1 0-1,-51-49 1</inkml:trace>
  <inkml:trace contextRef="#ctx0" brushRef="#br1" timeOffset="59637.29">10220 3225 0,'0'0'15,"25"0"-15,0 50 16,0 74 0,-50 0-1,25-25 1,25-99 15,25 0-31,49-50 16,0 50 15,-49-25-31</inkml:trace>
  <inkml:trace contextRef="#ctx0" brushRef="#br1" timeOffset="60904.09">9650 5036 0,'0'0'0,"25"-50"15,-25 25 1,-25 1-1,0 24 1,0-50 0,0 50-1,-49-25 17,-25 75-17,-25 49 1,99-49-16,-25 49 15,50-49 1,75-26 0,74-73-1,24-50 1,-73-1 0,-26 51-1,-74 24 1,25 25-1,-75 49 1,25 76 0,1 48 15,-1-49-15,50-49-1</inkml:trace>
  <inkml:trace contextRef="#ctx0" brushRef="#br1" timeOffset="61621.01">9327 6301 0,'0'-25'32,"0"0"-32,25 25 15,0-24-15,0 24 16,0 0-1,49 0 1,-49 99 0,-25-25-16,-25 100 15,-49-50 1,24-50 0,25-74-1,25 25 1,50-50-1,49-24 1,25-26 0,-49 26-1</inkml:trace>
  <inkml:trace contextRef="#ctx0" brushRef="#br1" timeOffset="61887.83">10047 6227 0,'0'0'0,"0"-25"16,-50 25 0,1 49-1,49 26 1,24-1 0,26-24-1,24 0 1,-24-1-1,-50 26 1,-50-1 0,-74-24 15</inkml:trace>
  <inkml:trace contextRef="#ctx0" brushRef="#br1" timeOffset="62053.99">9923 6375 0,'0'0'0,"49"-99"16,1 25-1,24 24 1,26-24 0,-26 24-1,-49 50-15</inkml:trace>
  <inkml:trace contextRef="#ctx0" brushRef="#br1" timeOffset="62589.33">9476 7517 0,'-25'0'31,"25"-25"0,50 25-31,-25-25 16,0 25-16,-1 0 15,1 25 1,-25 24 0,0-24-1,-25 50 1,25-51-1,50 1 1,0 25 0,-50-25-16,25 24 15,-25 51 1,-50-26 0,-25 0-1,1-24 1,49-25 15</inkml:trace>
  <inkml:trace contextRef="#ctx0" brushRef="#br1" timeOffset="62972.05">10196 7417 0,'0'0'16,"-75"75"15,75-26-16,-25 1-15,25 24 0,-24 26 32,48-51-32,1-24 0,25 0 31,49-25-15,-49-25-1,-1 0 1,-49 1-1,-24-1 1,-51 0-16,25 25 16</inkml:trace>
  <inkml:trace contextRef="#ctx0" brushRef="#br1" timeOffset="64238.51">9724 8931 0,'25'0'31,"-25"-25"-15,0 0 0,0 0-1,0 0 1,-25 1-1,-49 24 1,-1 24 0,1 51-1,49 24 1,50 0 0,49-49-1,51-25 1,-76 49-1,-24-49-15,-25 74 16,-74-49 0,-1-25 15,25-25-15,26-25-1,-1-25 1,25-24-1,49-1 1,1 1 0,-25 49-16</inkml:trace>
  <inkml:trace contextRef="#ctx0" brushRef="#br1" timeOffset="64439.6">10220 8856 0,'0'0'0,"0"-25"16,0 75 15,0 0-15,0-1-1,0 100 1,0 0-16</inkml:trace>
  <inkml:trace contextRef="#ctx0" brushRef="#br1" timeOffset="64872.29">9451 10419 0,'0'0'0,"0"-25"31,-24 50 1,24 25-17,-25 24-15,25-24 16,-50 123-1,25-24 1,25-25 0,0-99-1,100-25 1</inkml:trace>
  <inkml:trace contextRef="#ctx0" brushRef="#br1" timeOffset="65488.09">9824 10618 0,'0'0'0,"0"-25"16,-25 50 15,-25 49-15,1 25 0,49 0-1,24-49 1,100-50-1,-49-50 1,-75-24 0,0 24 15,-25 1-15,0 24-1,0 25 1,25-25-1,75-24 1,24 49 0,-25 0-1,-24-25 1,-25 74 0,-25 51-1,-25-1 1,25-50-1,74-24 1,1-50 0,24-24 15,-24-26-15,-51 1-1,-24 24 1,-74 1-1,0 24 1,24 25-16,-49 25 16,49-25-1</inkml:trace>
  <inkml:trace contextRef="#ctx0" brushRef="#br1" timeOffset="66187.62">9501 11908 0,'0'0'0,"0"-25"16,0 0-16,-25 0 15,0 50 1,1 25 0,-1 98 15,25 1-15,0-50-1,-25-49 1</inkml:trace>
  <inkml:trace contextRef="#ctx0" brushRef="#br1" timeOffset="66537.8">9675 11908 0,'0'0'0,"0"24"31,0 1-31,-25 25 15,25 24-15,0 25 16,50-24 0,-1-75 15,26-25-15,-26-49-1,-24 24 1,-25 25-1,0 0 1,0 75-16,25 49 16,-25 50-1,25-50 1,-25-24 0,0-50-1</inkml:trace>
  <inkml:trace contextRef="#ctx0" brushRef="#br1" timeOffset="66921.02">10295 11883 0,'0'0'0,"0"-25"15,0 0 1,0 50-1,-25 49 1,25 1 0,25-1-1,49-24 17,-49-50-32,50-25 15,-51-49 1,1 24-1,-25 25 17,0 50-17,0 99 1,-25 25 0,50 0-1,-25-25 1</inkml:trace>
  <inkml:trace contextRef="#ctx0" brushRef="#br1" timeOffset="68155.28">9278 13247 0,'49'0'79,"-24"-25"-64,25 25-15,-25 0 16,24 25-16,-24 0 15,0 49 1,-25 50 0,-50 0-1,1-24 1,24-51 0,0-24-1,50-25 16,49-25-15,25-49 0,-24 24 15,-1 25-15,-74-24-16</inkml:trace>
  <inkml:trace contextRef="#ctx0" brushRef="#br1" timeOffset="68822.53">9848 13247 0,'-24'-25'15,"-1"25"16,50 0 1,-1 0-17,1-24-15,25 24 16,-25 0 0,-1 0-16,26 24 15,-25 76 1,-50 24-1,-25-25 1,26-25 0,24-49-1,0 0 1,24-50 0,51 0-1,24-49 1,-49 24-1</inkml:trace>
  <inkml:trace contextRef="#ctx0" brushRef="#br1" timeOffset="69172.49">10320 13222 0,'0'-49'16,"0"24"15,25 50-31,-25 0 16,0 24-16,24 1 15,-24 49 1,25-49-16,-25-1 16,0-24-16,0 25 15,25-26-15,74 1 16,50-25-1,-75 25 17,-24-25-17,-50 50 1,-50 24 0,-49-24-1,50-25-15</inkml:trace>
  <inkml:trace contextRef="#ctx0" brushRef="#br1" timeOffset="69371.92">10444 13173 0,'0'0'0,"25"-25"15,-1 0-15,26-49 16,24 24-1,26 0 1,24 26 15,-100 24-31</inkml:trace>
  <inkml:trace contextRef="#ctx0" brushRef="#br1" timeOffset="70022.88">9600 14413 0,'0'0'15,"0"-25"1,0 50-16,-25 25 15,1-1-15,24 26 16,-25-26-16,25 75 16,74-99 15,26-50-15,-26-24-1,0-26 1,-49 75-1,-25 50 1,0 49 0,0 50-1,0-25 1,25-99 0</inkml:trace>
  <inkml:trace contextRef="#ctx0" brushRef="#br1" timeOffset="70640.41">10146 14636 0,'25'-24'16,"-50"48"-16,0-48 16,0 48-1,-24 76 1,24-1-1,25 0 1,99-99 0,0-25-1,-24-49 1,-50 24 0,-25-24-1,-50 24 1,0 50-1,26 0 17,48-49-17,1 24 1,75-25 0,-1 1-1,-50 49-15,26 0 16,-1 24-1,-49 51 1,-25-1 0,25-24-1,0 24 1,24-74 0,1 25-1,24-50 1,-74-24-1,0-1 1,-25-24 0,-99 24 15,75 50-31</inkml:trace>
  <inkml:trace contextRef="#ctx0" brushRef="#br1" timeOffset="72039.82">9451 15951 0,'0'-25'94,"0"1"-1,0-1-61,-24 50-1,24 24-31,-25 26 0,25-1 15,0 0-15,-25-24 16,50 0-16,24-1 16,26-49 15,24-74-15,-24-25-1,-26 24 1,-49 50-1,0 100 17,0 74-17,0-25 1,0-25 0,25-49-1</inkml:trace>
  <inkml:trace contextRef="#ctx0" brushRef="#br1" timeOffset="72521.71">10146 16249 0,'0'0'16,"25"-25"-16,-25-25 15,0-49 1,25 25-16,-1-25 15,-24 74 1,0 0 0,-99 124-1,25 0 1,24 1 0,50-26-1,50-74 1,49 25 15,0-25-15,-49 25-1,-50 49 1,-25 0 0,-74 1-1,0-50 1,24 0-1,26-125 1,73-49 0,26 1-1,49 48 1,-24 51 0</inkml:trace>
  <inkml:trace contextRef="#ctx0" brushRef="#br1" timeOffset="72922.64">10593 15777 0,'0'-24'16,"0"48"-16,-25-48 31,25 48-16,0 26-15,-25-25 16,25 74 0,50-49-1,-1-25 1,-24-25-16,49-75 31,1 1-15,-75 24-16,25-24 31,-1 74-15,-24 99-16,-24 0 31,-1 50-15,0 0-1,0-75-15</inkml:trace>
  <inkml:trace contextRef="#ctx0" brushRef="#br1" timeOffset="74071.94">9402 17266 0,'0'0'0,"-25"0"31,25-25 47,25 25-62,0-25 0,-1 1-16,26-1 15,49-25 1,-49 50-1,-25-25 1,-25 50 0,25 0-1,-25 49 1,-25 100 0,25-75 15,-25 0-31,25-74 15</inkml:trace>
  <inkml:trace contextRef="#ctx0" brushRef="#br1" timeOffset="74589.14">10121 17266 0,'0'0'0,"25"-25"0,-25 0 16,25-24-16,0-26 15,-25 26 1,24 24 0,-48 25-1,-26 25 1,0 74-1,26-25 1,24 1 0,49-50 15,75-1-15,-99 1-1,0 0 1,-50 124-1,-25-100 1,1-24 0,-26-50-1,51-24 1,-1-26 0,50-49-1,24 25 1,1 25 15,-25 49-31</inkml:trace>
  <inkml:trace contextRef="#ctx0" brushRef="#br1" timeOffset="74989.99">10568 16919 0,'0'0'0,"0"-25"32,0 74-32,-25-49 15,25 75 1,0-1 0,25-49-16,0 0 31,24-25-31,1-25 15,49-74 17,-74 24-17,-25 51 1,25 24 0,-1 24-1,1 51 1,0 49-1,0 0 1,-25-50 0,-25-49-16</inkml:trace>
  <inkml:trace contextRef="#ctx0" brushRef="#br1" timeOffset="77138.46">11758 3547 0,'-24'0'15,"24"25"1,0 25-16,-25-1 16,0 51-1,25 49 1,0 24 0,25 1-1,-25 49 1,25 25-1,-50 124 1,25-248 0,-25 100-1,25-26 1,-25 1 0,0 123 15,1-74-16,24-49-15,0 24 16,24-25 15,-24 26-15,0 24 0,0 99-1,0-223 1,0 99-1,0 1 1,0-26 0,0 0-1,0-98-15,0 73 16,0 1 0,0 0-1,0-26 16,0 26-15,25-25-16,-25 25 31,25-26-15,0 76 0,-25-51-1,0-98 1,-25-1-16,25 75 15,0 25 1,0-1 0,-25 1-1,25 0 1,25-25 0,-25 74 15,0-149-31,0 100 15,0-1 1,-25 125 15,25-99-15,-25 24 0,25 0-1,0 0 1,0 26-1,0-26 1,0-25 0,0-99-1,0 1-15,25 173 16,-25-174 0,0 0 15,25 124-16,-25-123-15,25 73 16,-25-98-16,25 49 31,-25 0-15,24 0 0,-24 25-1,25-50 1,0 0-1,-25 0 1,0-24 0,25 24-1,-25-25 1,0 26 0,25-1-1,-25-50-15,25 51 16,-25-1-1,24 0 1,1-24 15,-25-51-15,-25-48-16</inkml:trace>
  <inkml:trace contextRef="#ctx0" brushRef="#br1" timeOffset="77938.88">12652 3448 0,'24'0'15,"-24"-25"1,0 50 15,0 0-15,25 25-1,0 49 1,25 25 0,-26-25-1,1-24 1,0-51-1</inkml:trace>
  <inkml:trace contextRef="#ctx0" brushRef="#br1" timeOffset="78204.88">13321 3547 0,'0'0'15,"0"-24"-15,0-1 16,-24 50-1,-26 49 1,-25 50 15,1 25-15,0 49 0,-1-24-1,26-50 1,49-49-1</inkml:trace>
  <inkml:trace contextRef="#ctx0" brushRef="#br1" timeOffset="78555.27">13619 3175 0,'0'0'0,"0"-24"15,25 24 1,0-25 0,-1 25-1,26 74 1,-25 25-1,-25-24-15,-25 24 16,25-49 0,50-50-1,74-25 1,0 0 0,-75 0-1</inkml:trace>
  <inkml:trace contextRef="#ctx0" brushRef="#br1" timeOffset="80322.23">14686 3448 0,'0'0'16,"0"-25"-1,-25 75 32,25-25-47,0 99 16,0 25 15,0 24-15,0 26-1,25 24 1,-25 25-1,25 0 1,-25 0 0,24-24-1,-24-1 1,0-49 0,25-1-1,-25-74-15,0 75 16,-25 24-1,1 1 1,24-25 15,-25-1-15,50 1 0,-1 0-1,1 24 1,0 25-1,25-24 1,-26-26 0,26 100-1,-25-74 1,0-26 0,-1 1-1,-24 0 1,0-25-1,0-1 1,-49 26 15,24-25-15,0 25 0,-24-1-1,49-74 1,-50 199-1,0-99 1,26-26 0,24-74-1,-25 75 1,50 0 0,-1-25-1,-24 24 1,0-24-1,25 0 1,-25 0 15,25 0-15,49 123 0,-49-98-1,25 0 1,-1-1-1,1-24 1,0 25 0,-26-25-1,51 24 1,-50 1 0,-1 0-1,26-1 1,0-49-1,-1 100 1,-24-75 15,0 24-15,0 1 0,0 0-1,-1-75 1,1 99-1,0-24 1,0-25 0,-25-75-1,49 75 1,-24-25 0,-25 0-1,25-74-15,-25 74 16,0 0-1,0-25 1,25 0 15,-25-24-15,0 24 0,0-25-1,0 25 1,-25 1-1,25-1 1,0-25 0,0 1-1,25-26-15,-25 26 16,25-26 0,-25-24-1,0-50 16</inkml:trace>
  <inkml:trace contextRef="#ctx0" brushRef="#br1" timeOffset="81122.16">16596 3027 0,'0'24'31,"-25"26"-15,-25 24-16,-49 125 15,-50 24 1,25-24-1,25-51 1,49-73 15,26-75-31</inkml:trace>
  <inkml:trace contextRef="#ctx0" brushRef="#br1" timeOffset="81406.97">15976 3250 0,'0'0'0,"0"-25"15,24 25-15,51 74 16,49 26-1,-25 24 1,-24-25 15,-1 25-15,-49-25 0,0-74-16</inkml:trace>
  <inkml:trace contextRef="#ctx0" brushRef="#br1" timeOffset="81639.34">16794 3399 0,'0'0'0,"0"-50"0,0 25 16,25 0-16,-25 50 46,25 0-46,0 74 16,49-24 15,1-26-15,-51-24-16</inkml:trace>
  <inkml:trace contextRef="#ctx0" brushRef="#br1" timeOffset="81838.81">17241 3423 0,'0'-49'16,"0"98"-16,0-148 16,0 74-1,-25 50 1,-25 74 0,1 75-1,-26 74 1,1 50-1,49-75 1</inkml:trace>
  <inkml:trace contextRef="#ctx0" brushRef="#br1" timeOffset="83589.09">17911 3349 0,'0'0'16,"0"-25"15,-25 50-15,25 0-1,0 0-15,-25 99 32,25 24-17,0 26 1,25 49 0,-25-99-16,0 0 15,0 100 1,0-100-16,-25 0 15,0 0-15,0 0 16,-24 248 0,24-149-1,0-24 1,0-1 15,25 1-31,0-1 31,0 1-15,25-1 0,0-24-1,-25-25 1,25-1 0,-50 100-1,25-74 1,-25 0-1,25-25 1,-25-1 0,1 26-1,-1-25 1,0 25 0,0-26-1,0 1 1,-49 75 15,74-175-15,-25 26-16,0 49 15,0 0 1,25-50 0,-24 0-1,-1 125 1,0 24-1,25-49 1,-25-100 0,25 75-1,25 0 1,-25-75-16,0 26 16,0 48-1,25 1 1,-25 75 15,25-51-15,-25-24-1,24 0 1,-24 0 0,25 74-1,0-149 1,-25 1-16,50-1 15,-25 75 1,-1-74-16,1-1 16,0 75-1,74 74 1,-74-74 0,25 0-1,-1 0 1,1 24 15,-1-24-15,1 0-1,0 0 1,24 74 0,-49-148-1,25 98 1,-1-24-1,26 25 1,-26-25 0,-24-75 15,25 75-31,-1 24 16,-24-49-1,0 25 1,0-25 15,-1 25-15,-48 0-1,24-75-15,0-24 16,0 49 0,0 50-1,0-25 1,0-25-1,0 1 1,-25-1 0,25 0-1,0-24 1,25-1 0,-25 0 15,24-49-31,-24 0 0,0 0 31</inkml:trace>
  <inkml:trace contextRef="#ctx0" brushRef="#br1" timeOffset="85822.39">12676 5185 0,'-24'0'63,"-1"0"-48,0 0 32,0 0-16,50 0 204,-50-25-142,25 0-77,-25 25 0,50 25 15,0-25-15,-25-25 30,0 0-14,25 25-17,-25-24 1,0-1 31,-25 74-16,25-24-31,-25 50 16,0-1-16,25 0 15,-49 75 1,-1-50 0,25-49-1,25-25 1,25-25-1</inkml:trace>
  <inkml:trace contextRef="#ctx0" brushRef="#br1" timeOffset="86179.69">12974 5185 0,'0'-25'16,"0"0"-1,-25 25 17,0 25-32,1 25 15,-1-1-15,0 1 16,0 99 0,25-125-1,50-24 16,49-24-31,-25-51 16,-49 1 15,-25 24-15,-49 1 0,-1-1-1,25 50-15,0 0 16</inkml:trace>
  <inkml:trace contextRef="#ctx0" brushRef="#br1" timeOffset="86641.45">13272 5086 0,'0'0'15,"25"0"-15,-25-25 0,0 0 78,-25 75 0,25-26-78,-25 26 16,25 0 0,0-1-16,0 26 15,50-51 1,49-24 0,0-49-1,-25-26 1,-49 51-1,0-1-15,-50-50 16,-49 26 15,-25 24-15,49 25-16</inkml:trace>
  <inkml:trace contextRef="#ctx0" brushRef="#br1" timeOffset="87058.56">12552 6127 0,'0'-24'0,"0"48"0,-24 1 78,24 0-62,-25 49-16,25-24 16,-25 24-16,25 1 15,-25 74 1,0-50 0,25-49-1,0-26 1</inkml:trace>
  <inkml:trace contextRef="#ctx0" brushRef="#br1" timeOffset="88505.15">12776 6202 0,'0'-25'16,"0"0"47,24 25-48,1 0 1,0 0-1,0 0-15,0 0 16,-1 0 0,-24 25-1,25 0 1,-25 0 0,0-1-16,-25 51 15,25-26 1,-24 1-1,-1 0 17,0-25-17,25-1 17,-25-24-17,25 25 516,0 0-499,25-25-32,0 0 15,0 0-15,49-25 16,0 0 0,-24-24-1,-25 24 1,0 0-1,-25-25 1,0 26 15,0-1-15,0 50 0,0 24-1,-25 26 1,0-26-16,0 100 15,0-74 1,25-1 0</inkml:trace>
  <inkml:trace contextRef="#ctx0" brushRef="#br1" timeOffset="88889.79">13371 6177 0,'0'0'0,"0"-25"16,-25 25 15,25 25-31,0 0 16,-25 74-1,50 0 1,0-49 0,49-50-1,1-25 1,-26-49 0,1 24-1,-50 0 1,25 26-1,-25 24 17,0 74-17,0 75 1,0 25 0</inkml:trace>
  <inkml:trace contextRef="#ctx0" brushRef="#br1" timeOffset="89427.21">12379 7740 0,'24'-25'16,"1"50"0,25-25-16,24 25 15,-49 49 1,0 25 0,-75 25-1,1-49 1,-1-26-1,50-24 1,25-25 15,74-25-15,25-49 0,25-50-1,-124 74-15</inkml:trace>
  <inkml:trace contextRef="#ctx0" brushRef="#br1" timeOffset="89689.82">12900 7740 0,'0'0'0,"24"-25"31,1 25-15,0-25-16,74 25 31,-74 25-31,0 25 15,-25-1 1,-25 51 0,-25 48-1,50-123 1,25-50 15,74-49-15,26-25-1</inkml:trace>
  <inkml:trace contextRef="#ctx0" brushRef="#br1" timeOffset="89941.01">13545 7591 0,'0'-25'32,"0"50"-32,0-75 0,0 75 31,0 0-16,24 49-15,26-24 32,24 25-17,-49 24 1,-25-25 0,-25 1-1,-49-51 1,24-24-16</inkml:trace>
  <inkml:trace contextRef="#ctx0" brushRef="#br1" timeOffset="90123.85">13594 7517 0,'0'0'0,"0"-25"15,0-25 16,25 50-31,0-25 16,74 1 15,-49 24-31</inkml:trace>
  <inkml:trace contextRef="#ctx0" brushRef="#br1" timeOffset="91505.91">12304 9055 0,'-25'0'16,"50"-25"15,50 0-15,-1 0 0,-49 75-1,-25 49 1,-50 0 15,50-74-31,-25-25 31,75 0-31,0-25 16,24 25 0,-49 0-16,0 0 15,0 100 1,-50-26-1,-25 0 1,1-24 0</inkml:trace>
  <inkml:trace contextRef="#ctx0" brushRef="#br1" timeOffset="91822.82">12800 9179 0,'0'0'0,"75"-75"16,-50 75-1,24 0 1,-24 25 0,0 50-1,-25-1 1,0 25-1,-25-24 1,50-75 31,0 0-47,24-25 16,75-25-1,0-24 1,-24 49-1</inkml:trace>
  <inkml:trace contextRef="#ctx0" brushRef="#br1" timeOffset="92223.04">13470 9005 0,'0'0'0,"0"-25"15,0 0 1,-25 75 15,25 0-31,0-25 16,0 24-16,25 26 16,50-26-1,-1-49 1,0-25-1,-24-24 17,-25-26-17,0 51 1,-25-1 15,24 99-15,-24 25-1,25 1 1,0-51-16,-25 1 16</inkml:trace>
  <inkml:trace contextRef="#ctx0" brushRef="#br1" timeOffset="92939.54">12627 10593 0,'0'0'0,"25"-99"15,-50 99 16,0 24-15,0 51-16,25-26 16,0 100-1,25-25 1,25-99 0,49-25-1,-25-50 1,1-49-1,-75 74 1,24 1 0,-24 73 15,-24 75-15,-1 0-1,25 0 1,0-99-1</inkml:trace>
  <inkml:trace contextRef="#ctx0" brushRef="#br1" timeOffset="93590.09">13346 10692 0,'0'0'0,"0"-25"16,0 0-16,-49 50 15,-1 50 1,25 24 15,25 0-15,50-49 0,24-50-1,1-50 1,-26 0-1,-24 1 1,-50-26 0,25 26-1,-25 49 1,25-25 0,-24 25-1,123 0 1,25-50-1,0 1 1,-25 24 15,-74 0-15,0 25 0,-25 75-1,-25-26-15,0 26 16,25-1-1,50-24 1,-1-50 0,26-25-1,-1-50 1,-74 26 0,0-26-1,-49 26 1,-26 24-1,50 25 1</inkml:trace>
  <inkml:trace contextRef="#ctx0" brushRef="#br1" timeOffset="94389.72">12676 11734 0,'0'0'16,"0"50"-16,-24-1 15,-1 1 1,25-25-1,0 49-15,0-24 16,25-1-16,24-24 16,50-50-1,1-24 1,-76-1 0,1 0-1,-25 100 16,-25 74-15,1 50 15,-1-1-15,50-49-16</inkml:trace>
  <inkml:trace contextRef="#ctx0" brushRef="#br1" timeOffset="94823.26">13495 12156 0,'0'0'0,"25"-100"32,-25 51-32,0-1 15,0 1 1,-50 24-1,25 50 1,-24 74 15,24-50-31,0 26 16,75-26 0,49 1-1,-25 0 1,-49 24-1,-25 25 1,-49-24 0,-1-75-1,25 0 1,0-124 0,50-25-1,25 0 1,49 25-1</inkml:trace>
  <inkml:trace contextRef="#ctx0" brushRef="#br1" timeOffset="95190.16">13892 11883 0,'25'0'31,"-25"25"-31,-25-1 16,25 1-16,0 25 16,50 24-1,-1-24 1,1-50-16,49-25 16,-25-25-1,-24-24 1,-25 24-1,-25 26 17,0 48-17,-25 26 1,0 99 0,0 0-1,1 24 1,-1-49-16</inkml:trace>
  <inkml:trace contextRef="#ctx0" brushRef="#br1" timeOffset="97939.52">12652 13371 0,'0'-25'63,"0"1"-32,0-1 125,24 25 641,1-25-797,0 0 16,25 25-16,-1-25 16,-24 1-16,25 24 15,-26 0 32,-24 24-31,-49 76-1,24-26 1,-25 75 0,-24 24-1,74-73 1</inkml:trace>
  <inkml:trace contextRef="#ctx0" brushRef="#br1" timeOffset="98256.35">13123 13396 0,'0'0'0,"49"-50"16,-49 26-16,0-1 31,0 50-15,25 49-1,-25 50 1,-49 0 0,24-25-1,25-74 1,25-25 15,-1-25-31,76-49 16,-1 24-1,-25 25 1</inkml:trace>
  <inkml:trace contextRef="#ctx0" brushRef="#br1" timeOffset="98740.01">13867 13346 0,'0'0'0,"0"-49"31,0 24-31,-25 25 16,0-25-1,1 0 1,-26 50-1,-24 25 1,-1-1 0,50 26-1,1-26 1,73-24 0,1-25-1,49-49 1,-25-1-1,-24 25 17,-50 75 15,0-25-47,25 49 15,-25 50 1,25 25-1,-25-25 1,25-50 0,-25-49-16</inkml:trace>
  <inkml:trace contextRef="#ctx0" brushRef="#br1" timeOffset="99590.05">12974 14835 0,'0'0'0,"0"-75"31,0 51-31,-50-1 32,-24 25-17,-50 49 1,25 75 0,24-24-1,75-51-15,0-24 16,75-25-1,49-74 1,-50 24 0,-24 50-1,-50 25 1,0 99 0,-50 25-1,25-25 1,25-75 15</inkml:trace>
  <inkml:trace contextRef="#ctx0" brushRef="#br1" timeOffset="99957.1">13371 14959 0,'0'0'0,"0"-25"15,-50 50 1,1 24 0,-51 51-1,26-1 1,49 0 0,75-74-1,74-25 1,-74-25-16,49-24 31,-50-26-15,-49 1-1,-24 24 1,-51 25 0,-24 0-1,74 50 1,75-25-1</inkml:trace>
  <inkml:trace contextRef="#ctx0" brushRef="#br1" timeOffset="100273.32">13817 14884 0,'0'0'0,"100"-49"16,-125 74 30,0-1-30,25 26 0,-25 49-1,50-24 1,25-50 0,24-25-1,1 0 1,-1-50-1,-24-25 1,-50 51-16,0-76 16,-25 26-1,-25 24 1,-24 50 0</inkml:trace>
  <inkml:trace contextRef="#ctx0" brushRef="#br1" timeOffset="101841.05">12577 16075 0,'0'-25'31,"0"50"16,0 0-47,0 0 16,0 0-16,-25-1 15,25 26-15,0 0 16,-24 49 0,24 0-1,-25 25 1,25-74-1,-25-25 17</inkml:trace>
  <inkml:trace contextRef="#ctx0" brushRef="#br1" timeOffset="102289.9">13123 16125 0,'0'0'15,"0"-25"16,-25 50-15,0 0 0,0 24-16,25 1 15,-24-1 1,-1 1-16,25 49 16,0-49-1,124-25 1,0-25-1,-50-25 1,-24-25 0,-50 1-1,-50-26 1,-49 26 0,25-1-1</inkml:trace>
  <inkml:trace contextRef="#ctx0" brushRef="#br1" timeOffset="102610.85">13545 16075 0,'49'-25'15,"-98"50"-15,123-50 0,-49 25 16,-25-24-1,25 24-15,-25 24 16,0 51 0,0 49-1,-25 0 1,0-75 0,25-24 15,25-25-16,24-25 1,125-49 0,-75 24-1</inkml:trace>
  <inkml:trace contextRef="#ctx0" brushRef="#br1" timeOffset="103007.68">14165 15926 0,'-25'-24'31,"0"24"-31,25 24 16,0 1-16,-25 25 15,50-1-15,0 26 31,49-26-15,1-49 0,24-49-1,-99 24 1,25-25 0,0 1-1,-25 24 16,0 99-15,0 1-16,0 74 16,-25 24-1,0-98 1</inkml:trace>
  <inkml:trace contextRef="#ctx0" brushRef="#br1" timeOffset="103873">12850 17266 0,'0'-25'31,"-25"25"-15,0 25 0,25 0-16,-24 0 15,24 24 1,-25 50-16,25 1 31,0-1-15,25-74-1</inkml:trace>
  <inkml:trace contextRef="#ctx0" brushRef="#br1" timeOffset="104074.53">13073 17365 0,'0'0'0,"25"0"31,-25 25-15,-25 25 0,25-1-16,0 50 31,25-24-16,0-75-15</inkml:trace>
  <inkml:trace contextRef="#ctx0" brushRef="#br1" timeOffset="104324.02">13495 17291 0,'0'0'0,"-25"0"31,25 25-31,25 49 16,0 0 0,49 1-1,-24-26 1,-25-24 0,-25 25-1,-75-25 1,-24-1-1</inkml:trace>
  <inkml:trace contextRef="#ctx0" brushRef="#br1" timeOffset="104490.64">13545 17241 0,'49'-49'16,"-98"98"-16,123-123 0,-49 24 15,24 25 1,1 0-16,74-24 16,-74 49-16</inkml:trace>
  <inkml:trace contextRef="#ctx0" brushRef="#br1" timeOffset="104840.66">14388 16943 0,'0'0'16,"-25"25"-1,0 25 1,1 49 0,-1 25-1,0 0 1,25-49-1,25-26 1,49-49 0,-24 0-16,-1-49 15,1 24 17,-50-50-17,-50 51-15,-49-1 16,0 25 15,25 25-31</inkml:trace>
  <inkml:trace contextRef="#ctx0" brushRef="#br1" timeOffset="108657.94">15628 4887 0,'0'0'0,"-24"0"0,-1 0 15,50-25 32,-1 25-31,100-49 0,-24 49-1,-100 74 1,-50 50-1,-24-25 1,49-49 0,50-50-1,-1 0 1,51-25 0,-1 25-1,-49 25 1,0 25 15,-25 49-15,-75-50-1,26 1 1,-26-25 0,75 0-1</inkml:trace>
  <inkml:trace contextRef="#ctx0" brushRef="#br1" timeOffset="109040.85">16348 4961 0,'0'0'16,"25"-24"-1,-25 48 1,-50 1-1,25 50 17,0-1-17,75 25 1,24-49 0,50-50-1,0 0 1,-24-50-1,-75 1 1,-50-26 0,-50 26-1,26 24-15,-51 0 16,51 0 0</inkml:trace>
  <inkml:trace contextRef="#ctx0" brushRef="#br1" timeOffset="110107.25">15876 5904 0,'0'-25'16,"0"1"31,-24 24-47,-1 24 15,0 1 1,-49 74 0,24 25-1,25 0 1,25 0-1,75-49 1,-1-25 0,0-50-1,-49 0 1,-74 0 15,-1 0-31,-49 0 16,24 24-1,26 1 17,49 0-32</inkml:trace>
  <inkml:trace contextRef="#ctx0" brushRef="#br1" timeOffset="110441.01">16422 6227 0,'0'0'0,"0"-25"16,-25 25-1,1 0-15,-26 49 16,0 51 0,50-26-1,75 1 16,49-51-15,-25-48 0,-25-26-1,-49-25 1,-74-24 0,-1 50-1,-24 49 1,-1 24-1</inkml:trace>
  <inkml:trace contextRef="#ctx0" brushRef="#br1" timeOffset="110944.69">16075 7442 0,'0'-25'32,"-25"25"-32,-25 0 15,-49 0 1,-25 50-1,25 49 1,25 0 0,74-49-1,24-25-15,76-25 32,24-75-32,0 1 15,-75 24 16,-24 50-15,-25 0 0,-50 100-1,26 24 1,-26 49 0,0 51-1,26-175 1</inkml:trace>
  <inkml:trace contextRef="#ctx0" brushRef="#br1" timeOffset="111308.81">16546 7541 0,'0'-24'0,"0"48"0,25-48 15,-50 48 1,0 1 0,-24 74-1,24 50 1,25-25 0,25-24-1,49-51 1,25-49-1,-24-49 1,-25-51 0,-26 1-1,-48-25 1,-51 25 0,-49 74-1,-25 25 1</inkml:trace>
  <inkml:trace contextRef="#ctx0" brushRef="#br1" timeOffset="112208.71">15653 8955 0,'0'0'0,"-25"-24"0,25-1 15,0 0 1,-24 25 0,-1 50-1,25-1 1,-25 51 0,-25 73-1,26-24 1,24-75-16,-25-24 15,25-25 1</inkml:trace>
  <inkml:trace contextRef="#ctx0" brushRef="#br1" timeOffset="112559.49">15951 9005 0,'0'0'0,"0"-25"0,-25 25 31,25 25-15,-25 0-16,0 25 15,-24 148 1,49-49 0,49-75-1,51-49 1,-1-25-1,-49 0 1,-26-50 0,-73 1-1,-51-1 1,1 25 0,0 25-1</inkml:trace>
  <inkml:trace contextRef="#ctx0" brushRef="#br1" timeOffset="112875.14">16571 8980 0,'0'0'0,"25"0"0,0 0 16,-25-25-16,24 25 15,1 50 17,-25 99-17,-25 49 1,25-148 0,25-25-1,50-25 16,49-75-15,0 26 0,-99 24-1,-25 0 1</inkml:trace>
  <inkml:trace contextRef="#ctx0" brushRef="#br1" timeOffset="114040.65">15852 10469 0,'-25'0'16,"25"-25"-16,-25 25 15,25-25 17,25 25-17,24 25-15,-24 0 16,0 49 0,-25 50-1,-25 0 1,-24-49-1,49-51 1,-25-24 0,124-74-1,50-25 1,-25 24 0,-25 1-1,-74 0 1,0 24 15,-50 50-15,0 25-1,0 49 1,1-49-16,48 25 16,26-50-1,49 0 1,0-25-1,-49-25 1,-50 1 15,-25 24-31,25-25 16,50-24 15,24 49-15,1 25-1,-26 0 1,-49 74 0,0 1-1,-24-1 1,24-24 0,49-25-1,26-75 1,-1 0-1,-24-24 1,-26-1 0,-48 51-16,-1-26 15,-50 25 1,1 0 0,24 25-1</inkml:trace>
  <inkml:trace contextRef="#ctx0" brushRef="#br1" timeOffset="115274.47">15529 12032 0,'0'0'15,"0"-25"17,50-25-32,-25 25 15,74 1 1,0 48 0,-74 100-1,-25 50 1,-25-75-16,-49 50 15,49-74 1,74-75 15,51-75-15,48 1 0</inkml:trace>
  <inkml:trace contextRef="#ctx0" brushRef="#br1" timeOffset="115608.63">16373 11808 0,'0'0'0,"0"-24"0,0-1 16,0 0 0,-25 50-1,25 24 1,-50 75-1,25 50 1,50-25 0,50-50-1,24-74 1,-25 0 0,-24-50-1,-75 0 1,-25-49 15,26 49-31,-51 0 16,1 25-1</inkml:trace>
  <inkml:trace contextRef="#ctx0" brushRef="#br1" timeOffset="116107.79">16869 11784 0,'0'-25'15,"-25"25"1,25 25 15,0-1-15,-25 76 0,50-1-1,25-50 1,-1-24-1,26-50 1,-26 1 0,-24-1-16,0-25 15,-25 25 1,0 1 0,0 48-1,-25 76 16,50 24-15,-25 49 0,25-98-16</inkml:trace>
  <inkml:trace contextRef="#ctx0" brushRef="#br1" timeOffset="116840.86">15802 13173 0,'0'0'0,"25"-50"16,-50 50 15,0 75-15,0 49 0,25 49-1,50-49 1,49-74-1,0-50 1,-24-50 0,-50-24-1,0 24 1,-25 25 0,0 50-16,-50 74 15,25 50 16,0-25-15,25-99-16</inkml:trace>
  <inkml:trace contextRef="#ctx0" brushRef="#br1" timeOffset="117157.76">16397 13371 0,'-24'25'16,"-1"0"0,0 0-16,0 99 15,75-50 1,24-49 0,50-75-1,-49 1 1,-51-51 15,-24 26-15,-49 24-1,-1 26 1,25-1 0</inkml:trace>
  <inkml:trace contextRef="#ctx0" brushRef="#br1" timeOffset="117691.52">16993 13198 0,'0'0'0,"25"-25"15,-25 0-15,0 0 16,-25 0 0,-74 25-1,-25 25 1,49 25 15,50-50-15,50 0-1,0 0 1,0 0 0,-25 25-1,25 49 1,-1 25-1,1 25 1,0-25 0,0-49-1,-25-25 17,0-50-17,25 0-15,-1-49 16,26 49 15,-25 25-31,24 0 16,1 25-1,-25 49 1,-25 1 0,-50 24-1,-24-25 1,24-49-16</inkml:trace>
  <inkml:trace contextRef="#ctx0" brushRef="#br1" timeOffset="119091.13">16000 14612 0,'0'0'0,"-24"0"0,-1-25 15,0 25 16,-25 74-15,-24 25 0,0 75-1,49-25 1,0-25 0,75-25-1,24-74 1,25-25-1,-24 0 1,-51-50 0,-24 26-16,-24-26 15,-26 25 1,0 0 0,-49 50-1,50 25 16,73-25-15</inkml:trace>
  <inkml:trace contextRef="#ctx0" brushRef="#br1" timeOffset="119424.34">16422 15008 0,'0'0'0,"25"-24"15,-99 73 1,24 26 0,25-1-1,25 1 1,50-51 0,49-24-1,0-74 1,-24 0 15,-75 24-15,0-25-1,-75 1 1,26 49-16,-1 25 16,25 0-1</inkml:trace>
  <inkml:trace contextRef="#ctx0" brushRef="#br1" timeOffset="119741.78">16869 14860 0,'0'0'0,"49"0"16,-49 24 0,0 51-1,-24 24 16,24 0-15,49-74 0,26-25-1,-1-49 1,0-26 0,-74 1-1,0-26 1,-49 1-1,-26 50 1,-24 49 0,74 0-16</inkml:trace>
  <inkml:trace contextRef="#ctx0" brushRef="#br1" timeOffset="120891.86">16224 16224 0,'0'0'0,"-25"0"15,0 0 16,50-25-15,0 25-16,24-25 16,75-24-1,0-1 1,-49 25 0,-75 75-1,0 49 1,-50 50 15,1-50-15,49-24-1,24-50 1,26-50 0</inkml:trace>
  <inkml:trace contextRef="#ctx0" brushRef="#br1" timeOffset="121224.5">16844 16249 0,'25'-25'0,"-50"50"0,50-75 16,-50 50 15,25 25-15,-25 0-16,25 49 15,25 1 1,25-26 15,24-24-15,-24-50-1,-26 0 1,1-49 0,-50 0-1,1 49-15,-1-25 16,0 25-1,0 25 1</inkml:trace>
  <inkml:trace contextRef="#ctx0" brushRef="#br1" timeOffset="121608.3">17514 15827 0,'0'0'0,"0"-25"15,-25 25 17,25 25-32,-25 25 15,25 49 1,0 25-1,50-74 1,-1-26 0,26-24-1,-26-49 1,-24-26 0,0 26-1,0 24 16,-25 50-15,0 24-16,0 75 16,0-24-1</inkml:trace>
  <inkml:trace contextRef="#ctx0" brushRef="#br1" timeOffset="122424.88">16645 17216 0,'0'-24'16,"0"48"-16,25-73 0,-25 24 15,-25 25 1,-24 0-16,-50 50 15,24 24 1,26-24 0,49-26-1,24-24 1,76-24 0,-26-1-1,0-25 16,-49 100 1,-50 24-17,25-24-15,-24 49 16,24-25 0,0-49-1</inkml:trace>
  <inkml:trace contextRef="#ctx0" brushRef="#br1" timeOffset="122792.59">16869 17266 0,'0'0'0,"0"-25"16,0 0-16,25 1 15,-25-1 1,49 25 0,-24 25-1,-25 49 1,-25 0 0,50-24-1,0-50 1,0 25-1,-1-25 1,26 49 0,-50-24-1,0 25 1,0-25-16,-50-1 16,1 1-1</inkml:trace>
  <inkml:trace contextRef="#ctx0" brushRef="#br1" timeOffset="123958.04">17414 17067 0,'0'0'0,"-24"0"16,48 0 15,-24-24-15,50 24-16,-25-25 15,25 0 1,-26 25-16,1 50 16,-25 24-1,-25 50 16,-24-49-15,24-26 0,25-24-1,50-25 1,24-25 0,0-24-1,-24 49 1,-50-25-1</inkml:trace>
  <inkml:trace contextRef="#ctx0" brushRef="#br1" timeOffset="128842.18">19722 2357 0,'0'-25'31,"-50"25"16,0 25-31,-24 24-16,-25-24 15,24 25-15,26-25 16,-1-1-1,25-24-15,25 25 16,25-25 0,74 0-1,0 0 1,1 50 0,-76-1-1,-24 51 1,-49 24-1,-50 0 1,24-25 0,50-25-1,1-49 1,73 0 0,75-50-1,25-24 16,25-26-15,-100 50-16</inkml:trace>
  <inkml:trace contextRef="#ctx0" brushRef="#br1" timeOffset="129092.39">20615 2357 0,'0'0'0,"0"-25"31,-25 25-15,25 25-16,-50 49 16,-49 25-1,25 25 16,24-24-15,0-51-16</inkml:trace>
  <inkml:trace contextRef="#ctx0" brushRef="#br1" timeOffset="129358.87">20218 2555 0,'0'0'0,"0"-49"31,-25 49-15,25 24 15,0 1-31,25 74 16,24 1 15,-24-51-31,25 1 15,49 74 1,-74-99 0,0 0-16,-1-25 0</inkml:trace>
  <inkml:trace contextRef="#ctx0" brushRef="#br1" timeOffset="129758.58">21185 2580 0,'25'0'79,"0"0"-79,0 0 15,99 0 1,-100 0-1,51-25 1,-26 25 0,-24 0-16,-25-25 15,25 25-15</inkml:trace>
  <inkml:trace contextRef="#ctx0" brushRef="#br1" timeOffset="129992.59">21359 2729 0,'-25'25'31,"0"-25"-15,50 24 15,25-48-31,-26 24 15,26 0-15,49-25 16,-24-25 0,-26 50-1</inkml:trace>
  <inkml:trace contextRef="#ctx0" brushRef="#br1" timeOffset="130642.96">22649 2059 0,'0'0'0,"-25"0"94,25 25-94,0 24 16,0-24-16,0 50 15,0 49 1,0 25 0,25-50-1,0-25 1,-25-49 0</inkml:trace>
  <inkml:trace contextRef="#ctx0" brushRef="#br1" timeOffset="131041.8">23095 2183 0,'0'-25'0,"0"50"0,0-75 15,25 50-15,25 0 31,-25 0-15,-1 25 0,-24 50-1,0-1 1,0-49 0,50 0-1,-25-25 1,49 49-1,-49 26 1,-50 24 0,-49 0-1,-25-24 1,49-51 0</inkml:trace>
  <inkml:trace contextRef="#ctx0" brushRef="#br1" timeOffset="131376.03">23740 2307 0,'0'0'0,"25"-25"31,-50 25-31,-24 25 16,24 50-1,0 24 1,25 25 0,50-25-1,49-74 1,25-25 0,-25-50-1,-24-49 16,-75-25-15,-50 25 0,-24 49-1,24 25-15</inkml:trace>
  <inkml:trace contextRef="#ctx0" brushRef="#br1" timeOffset="132226.9">20069 4093 0,'0'0'0,"0"-25"16,25 25 0,-75 0-1,-99 149 1,-24-25-1,98-49 1,50-75 15,50 0-15,25 0 0,74 0-1,-75 0-15,1 25 16,24-1-1,-74 26 1,-49 49 0,-26 0-1,-49 25 1,124-99 0,0 0-1,75-25 1,49-25-1,25-24 1,-25-26 0</inkml:trace>
  <inkml:trace contextRef="#ctx0" brushRef="#br1" timeOffset="132658.96">20466 4391 0,'0'0'0,"0"-25"31,0 50 0,49 74-15,1-24 0,24-1-1,1-49 1,-50-50-1,24-25 1,1 1 0,-50-1-1,25-24 1,-25 49-16,0 0 31,-25 100 0,0 73-15,-25 76 0,26-100-16,-1 0 15,-25 99 1,25-124 0,75-74-1</inkml:trace>
  <inkml:trace contextRef="#ctx0" brushRef="#br1" timeOffset="132975.71">21681 4540 0,'0'-25'32,"50"25"30,0-25-46,24 25-16,25-49 15,-24 24 1</inkml:trace>
  <inkml:trace contextRef="#ctx0" brushRef="#br1" timeOffset="133159.79">21756 4664 0,'-25'0'16,"50"0"-16,-75 25 0,25-25 15,25 24-15,50-24 47,74-49-31,-25 49 0,0-25-16</inkml:trace>
  <inkml:trace contextRef="#ctx0" brushRef="#br1" timeOffset="133593.29">22649 4316 0,'0'0'16,"-25"-24"-16,25-1 47,25 25-31,0 0-1,-1 0-15,1 0 16,0 25-16,-25-1 15,0 76 1,-74 49 0,-1-50-1,26-50 17,98-49-17,75-24 1,25-51-1,-75-24 1,-49 49-16</inkml:trace>
  <inkml:trace contextRef="#ctx0" brushRef="#br1" timeOffset="133875.67">23046 4292 0,'0'0'16,"0"-25"-1,24 25 1,1 0-1,25 0 1,0 49 0,-26 26-1,-48-1-15,-26 26 16,0-26 0,100-74 30,99-74-30,0-26 0,-50 26-1,0-1 1</inkml:trace>
  <inkml:trace contextRef="#ctx0" brushRef="#br1" timeOffset="134159.91">23715 4267 0,'0'-25'0,"0"50"31,25-50-16,-25 50 1,-25 24 0,25 26-1,0-1 1,25-24 0,25-25-1,24-25 16,1-50-15,-26 1 0,-49-76-1,0 26 1,-24 0 0,-26 74-16</inkml:trace>
  <inkml:trace contextRef="#ctx0" brushRef="#br1" timeOffset="134993.79">19945 6375 0,'0'0'0,"49"-49"16,-49 24 30,0 50-46,-24 0 16,-51 99 0,-74 25-1,25-25 1,124-100 0,50-24 15,74 0-16,0-24 1,-74 24 0,-26 49-1,-48 50 1,-76 25 0,1 1-1,25-26 1,74-50-1,0-24-15,74-25 16,75-74 0,25-1-1</inkml:trace>
  <inkml:trace contextRef="#ctx0" brushRef="#br1" timeOffset="135242.87">20714 6698 0,'0'0'0,"0"-50"16,25 26 15,-50 73-15,0 26-1,-25 49 1,1 24-1,-26 1 1,26-49 0,49-76-1</inkml:trace>
  <inkml:trace contextRef="#ctx0" brushRef="#br1" timeOffset="135492.9">20391 6872 0,'0'0'0,"0"-50"16,0 25-1,0 50 17,25 25-32,-25-1 15,50 50 1,24 26-1,25-26 1,-24-25 0,24-49-1</inkml:trace>
  <inkml:trace contextRef="#ctx0" brushRef="#br1" timeOffset="135825.76">20987 6400 0,'0'0'0,"24"-25"32,-24 1-32,25 24 15,0 24 1,-25 51-1,25-1 1,-50 1 0,25-26-1,25-24 1,25-50 0,49-24-1,25-26 16,-75 75-31</inkml:trace>
  <inkml:trace contextRef="#ctx0" brushRef="#br1" timeOffset="136092.1">21830 6822 0,'0'0'0,"-25"25"16,50-50 31,25 25-32,24-25-15,-24 25 16,24-25-1,1-24 1</inkml:trace>
  <inkml:trace contextRef="#ctx0" brushRef="#br1" timeOffset="136259.39">21905 7020 0,'0'0'0,"-50"50"15,50-25-15,-25-25 16,50 0 0,74-25-1,50-25 1</inkml:trace>
  <inkml:trace contextRef="#ctx0" brushRef="#br1" timeOffset="136592.62">22649 6549 0,'0'-25'32,"25"25"-1,-1 0-31,1 25 15,25 25 1,-25 49 0,-50 25-1,-50 0 1,51-74 0,-1-50-1,99-25 16,75-25-15,-50-24 0</inkml:trace>
  <inkml:trace contextRef="#ctx0" brushRef="#br1" timeOffset="136859.84">23170 6574 0,'0'0'0,"25"-25"16,-25 0-1,49 1 1,1 48 0,-25 26-1,-25-25-15,0 99 16,-50-25 0,-24-25 15,74-49-16,49-25 1,75-49 0,25-26-16</inkml:trace>
  <inkml:trace contextRef="#ctx0" brushRef="#br1" timeOffset="137308.95">23988 6599 0,'0'0'0,"50"-75"16,-25 26 0,-25-26-1,-25 1 1,-49 24 0,-51 50-1,26 25 16,74 49-15,25 26 0,75-26-1,24-24 1,0-1 0,-74-24-16,0 50 15,-25-1 1,-74-24-1,-1-26 1,25-24 0,50-49-1,25-50 1,50-50 0,49 50 15,-50 49-31</inkml:trace>
  <inkml:trace contextRef="#ctx0" brushRef="#br1" timeOffset="137792.57">24683 6475 0,'0'0'0,"25"0"16,0 25-1,-25-50 1,24-25-1,-24-24 1,-24-1 0,-26 26-1,0 24 1,-24 25 0,24 99 15,50 0-16,75 1 1,-1-26 0,-24-24-1,-50 49 1,-50-25 0,1-49-1,49 0 1,-25-25-1,25-25 1,25-74 0,74-100-1,-25 50 1,-24 75 0,-25 24-1</inkml:trace>
  <inkml:trace contextRef="#ctx0" brushRef="#br1" timeOffset="138761.57">20044 8509 0,'0'0'15,"0"-25"-15,0 0 16,-25 25-16,0 25 16,-123 50-1,-1 49 1,49-25 0,100-74-1,25-25 1,75 0-1,24 0 1,-50 0 0,-74 49-1,-50 50 1,-49 50 0,0-49-1,74-51 1,0-24-1,75-25 1,24 0 0,150-50-1,-51 1 1</inkml:trace>
  <inkml:trace contextRef="#ctx0" brushRef="#br1" timeOffset="138960.62">20441 8807 0,'0'0'0,"0"-25"16,-25 25 15,25 25-31,0 24 16,0 50-1,25-24-15,0-25 16,0-1-16,49 26 15,25-51 1</inkml:trace>
  <inkml:trace contextRef="#ctx0" brushRef="#br1" timeOffset="139193.68">20838 8906 0,'0'0'15,"0"-99"-15,-25 123 47,0 76-31,0-1-16,1 75 31,-26 123-15,0-123-1,26-50 1,-1-50-1</inkml:trace>
  <inkml:trace contextRef="#ctx0" brushRef="#br1" timeOffset="139495.69">21185 8435 0,'0'0'0,"0"-50"0,0 25 16,50 25 0,-25 25-1,-25 49 1,-50 100 0,25-50-1,0-50 1,50-74-1,74-24 1,50-51 0,-99 26-1,24 24-15</inkml:trace>
  <inkml:trace contextRef="#ctx0" brushRef="#br1" timeOffset="139726.47">21830 8831 0,'-25'0'0,"50"0"0,-50 25 16,1-25-16,24 25 31,49-50-31,50 0 16,-24 1-1,98-51 1,-123 50 0</inkml:trace>
  <inkml:trace contextRef="#ctx0" brushRef="#br1" timeOffset="139909.57">21805 9030 0,'0'0'0,"-49"50"16,24-50 0,50 0-1,99-25 1,-50 0 0,1 0-16</inkml:trace>
  <inkml:trace contextRef="#ctx0" brushRef="#br1" timeOffset="140530.79">23244 8385 0,'0'-25'16,"0"50"-16,0-75 31,0 75-16,-99 50 1,24 49 0,75 0-1,75-50 1,74-74 0,-75 0-16,-24 0 15,24 0 1,-74 25-1,-25 49 1,-49 50 0,24-74-16,1-25 15,-100 49 17,99-74-17</inkml:trace>
  <inkml:trace contextRef="#ctx0" brushRef="#br1" timeOffset="140697.81">23219 8459 0,'25'-24'16,"-50"48"-16,75-98 0,-25 24 16,74-24-1,0 49 1,-24 25-16,49-25 15</inkml:trace>
  <inkml:trace contextRef="#ctx0" brushRef="#br1" timeOffset="141095.85">23864 8360 0,'0'0'16,"25"25"-16,-25 25 15,25 24 1,-25 0 0,50 1-1,24-75 1,25 0 0,-49-25-16,24-49 15,-49 24 1,0 0-16,24-74 15,-24 99 1,0 50 15,-25 50-15,0 24 15,25-25-31,-25-24 16,25 99-1,-1-25 1,1-50 0</inkml:trace>
  <inkml:trace contextRef="#ctx0" brushRef="#br1" timeOffset="141792.89">25229 8435 0,'0'0'16,"0"-25"-16,24 0 0,-24 0 15,25-25 1,-25 1-1,-25-26 1,1 51-16,-1-1 16,-99 25-1,-25 25 1,25-1 0,74 26 15,100 24-16,74 1 1,25-1 0,-50-24-1,-49 24 1,-50 1 0,-25-1-1,-74 1 1,-1-51-1,26 1 1,24-25 0,50-99-1,50-25 1,49-25 0,-49 100-1</inkml:trace>
  <inkml:trace contextRef="#ctx0" brushRef="#br1" timeOffset="142192.85">25799 7988 0,'25'0'0,"-50"0"0,50-25 16,-50 50-1,-24 25-15,-26 49 16,26 50 15,24-50-31,25 50 16,25-100-1,74 26 1,0-50 0,0-50-1,-49-25 1,-75 1 0,-49-1-1,-26 50 1,-48 0-1</inkml:trace>
  <inkml:trace contextRef="#ctx0" brushRef="#br1" timeOffset="143080.76">19746 10965 0,'25'0'32,"-25"-25"-17,0 0 1,-49 50-1,-1 0 1,-25 24-16,-24 26 16,-25 49-1,75-50 1,197-49 0,26-50-1,-75 50 1,-49 50-1,-100 49 1,-24 0 0,-1-25-1,51-49 1,-1-50 15,50 0-15,24 0-1,199-100 1</inkml:trace>
  <inkml:trace contextRef="#ctx0" brushRef="#br1" timeOffset="143311.66">20590 11188 0,'0'0'15,"25"-25"-15,-25 1 16,-25 24 15,0 24-31,-74 76 16,24 48-1,26-73 1,24 24 0,-25-25-16,1 1 15,49-25-15,-25-1 16,25-24-16</inkml:trace>
  <inkml:trace contextRef="#ctx0" brushRef="#br1" timeOffset="143529.39">20168 11461 0,'0'0'0,"25"-50"16,-25-24 0,25 49-1,49 100 32,-24-26-47,74 26 16,-75-26-1,75 1 1,-24-25 0,-51-25-16</inkml:trace>
  <inkml:trace contextRef="#ctx0" brushRef="#br1" timeOffset="143709.73">20912 11163 0,'0'0'0,"0"-24"0,25 24 32,-25 24-32,0 26 15,25 24 1,-25-24-16,25-25 15,-25 0-15</inkml:trace>
  <inkml:trace contextRef="#ctx0" brushRef="#br1" timeOffset="143944.74">21235 11139 0,'0'-50'15,"0"100"-15,25-150 16,-50 125-1,25 25 1,-25 24 0,0 125-1,-24 24 1,49-124-16,-50 124 16,25-148-1,0 74 1</inkml:trace>
  <inkml:trace contextRef="#ctx0" brushRef="#br1" timeOffset="144209.43">21855 11238 0,'25'-25'16,"0"25"-1,-1-25-15,26 25 16,-25 0 0,74-25-1,-25 1 1,1-26-1</inkml:trace>
  <inkml:trace contextRef="#ctx0" brushRef="#br1" timeOffset="144377.06">21954 11461 0,'-25'25'16,"50"-50"-16,-74 75 0,49-26 31,49-24-15,1-24-1,-1-1-15</inkml:trace>
  <inkml:trace contextRef="#ctx0" brushRef="#br1" timeOffset="145093.45">23095 11039 0,'-25'0'16,"50"0"-16,-50-25 0,25 1 15,0-1 1,25 0-16,50 0 16,-1 25-1,1 25 1,-75 99 0,-124 99-1,74-148 16,124-75-31,75 0 16,0 0 15,-99 49-15,-50 1-16,-75 49 16,-49 0 15,50-49-31,-25 0 15,49-25 1,25-25-16</inkml:trace>
  <inkml:trace contextRef="#ctx0" brushRef="#br1" timeOffset="145709.91">24088 10791 0,'0'-25'16,"0"50"-16,-50-50 31,50 50-15,-25 0-16,25 49 15,0-49 1,0 50-1,25-26 1,49-24 0,26-25-1,-26-50 1,0-49 15,-74 50-15,25 24-1,-25 0 1,-25 50 0,25 24-1,-24 100 1,24-49-16,0 98 16,24-124-1,-24 50 1,25-74-1,0-50 1</inkml:trace>
  <inkml:trace contextRef="#ctx0" brushRef="#br1" timeOffset="146593.93">25129 10642 0,'25'-24'16,"-50"48"-16,50-73 31,-50 74-31,1 24 16,-76 75 0,26 50-1,49 24 1,25-123-16,75 49 31,-26-99-31,50-1 16,-24-24-1,-50-24 1,-50-76 15,-50 26-15,-24 24-1,0 26 1,74 24-16</inkml:trace>
  <inkml:trace contextRef="#ctx0" brushRef="#br1" timeOffset="146978.6">25601 10742 0,'0'0'0,"0"-25"16,0 0-1,0 0 1,25 0 0,-1 25-1,76-24 1,48-1-1,-73 0 1,-75 0 0,25 50-1,-25 49 1,-25-24-16,0 49 16,25-24-1,-25 198 1,0-125-1,1-24 1,24-99 0</inkml:trace>
  <inkml:trace contextRef="#ctx0" brushRef="#br1" timeOffset="165679.79">2630 2853 0,'0'0'0,"0"-25"16,0 0 47,24 75-32,-24-1-31,0 1 15,0 25-15,25-26 16,-25 50 0,0-49-1,0-25 1,25 0 0,25-25-1,24-75 1,-49 50-16</inkml:trace>
  <inkml:trace contextRef="#ctx0" brushRef="#br1" timeOffset="166094.92">3026 2927 0,'0'0'0,"0"-25"47,-24 25-15,24 25-32,-25 50 15,0 24 1,25-49-1,50-26 1,24-24 0,0-49-1,-24-1 1,-25 1 15,-75-1-15,1 25-1,-26 0 1,26 50-16</inkml:trace>
  <inkml:trace contextRef="#ctx0" brushRef="#br1" timeOffset="166494.57">3399 2828 0,'0'-25'16,"-25"50"15,0 25-15,0-1-1,50 75 1,0-74-1,0-50 1,-1 0 0,1-50-1,0-24 1,0-1 0,-25 51-1,0 48 16,0 1-31,25 0 16,-1 25 0,1-50-16</inkml:trace>
  <inkml:trace contextRef="#ctx0" brushRef="#br1" timeOffset="166844.68">3845 2778 0,'25'-24'16,"-75"123"-16,100-223 15,-75 173-15,50-123 16,-50 99 0,-25 24-1,26 51 1,24-26 0,0-24-1,24-50 1,1 0-16,25-50 15,-25-24 1,-1-26 0,-48-24-1,-1 0 17,0 50-17,0 74 1,0 74 15,25 50-31</inkml:trace>
  <inkml:trace contextRef="#ctx0" brushRef="#br1" timeOffset="167127.88">4143 2580 0,'0'-25'16,"0"75"-1,0-25-15,0 24 16,0-24-16,25 25 31,-1-26-15,1 1-1,-50 0 1,-24 25 0,-50-26-1,74 1-15</inkml:trace>
  <inkml:trace contextRef="#ctx0" brushRef="#br1" timeOffset="168461.01">5929 2481 0,'0'-25'16,"-25"25"-1,25-25-15,0 50 78,0 0-78,0 0 16,0 24-16,25 1 16,-25 24-1,0-24 1,25-25-1,-1-25-15</inkml:trace>
  <inkml:trace contextRef="#ctx0" brushRef="#br1" timeOffset="169495.3">6177 2630 0,'25'-25'31,"0"25"-15,-1-25-16,26 0 15,-25 25 16,-25-25-31,25 25 16,-25-49 0,-25 49 31,0 25-32,-25 24 1,50-24-1,-24 0 1,24 24 0,49-24-1,50-25 1,-49 0 15,-25 0-31,0 0 0,-1-74 16,1-1 15,25 1-31,-1 49 31,1 25-15,-50 25 0,25 74-1,0-49 1,-1-50 15,26-50-15,0 25-1,-25 1 1,-1 24 0,1 0 15,0 24-16,0-24-15,24-49 16,-24-26 15,-25 51-31,25 24 16,-25-25 15,0 74-15,25 26-1,0 49 1,-1 0 0,-24 25-1,-24 0 1,-1-125 0,-25-24-1,1-49 1,49-75-1,0 49 1,0-49 0,24 50-16,26 24 0,49-24 15</inkml:trace>
  <inkml:trace contextRef="#ctx0" brushRef="#br1" timeOffset="169694.57">7343 2332 0,'0'0'0,"25"-25"15,-1 50 32,-24 25-31,0-26-16,25 26 16,-25 24-1,0-24-15,0 49 16,0-49-1</inkml:trace>
  <inkml:trace contextRef="#ctx0" brushRef="#br1" timeOffset="170162.83">7368 2630 0,'0'0'16,"0"-25"-1,0 0 1,24 0-16,26-24 15,-25 24 1,25-25 0,-26 50-1,26 0 1,-25 75 0,0-51-1,-25 26 16,24-50-15,1 0-16,0-25 31,-25 0-31,0 1 32,50 24-17,-26 24 1,1 1-1,50-25 1,-51 0 0,26-25-1,-50 1 1,0-26 0,0 25-1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18:59.17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3523 1712 0,'0'0'0,"0"-25"15,0 50 1,0 0-1,0 74 1,-25 74 0,0-24-1,0-25 1</inkml:trace>
  <inkml:trace contextRef="#ctx0" brushRef="#br0" timeOffset="234.5">3498 1662 0,'0'0'0,"-25"-50"16,25 26-1,0-1-15,0 0 16,50 0-1,74-74 1,-25 49-16,50 1 16,-100 49-1</inkml:trace>
  <inkml:trace contextRef="#ctx0" brushRef="#br0" timeOffset="400.71">3523 2009 0,'0'0'0,"0"25"0,-25-25 16,25 25-1,49-25 1,51-74 0,24-1-1</inkml:trace>
  <inkml:trace contextRef="#ctx0" brushRef="#br0" timeOffset="550.5">3994 1836 0,'0'0'0,"25"49"15,-50 26 1,25-1 15,0 1-15,0-26-16</inkml:trace>
  <inkml:trace contextRef="#ctx0" brushRef="#br0" timeOffset="667.23">4044 1637 0,'0'0'0,"-25"-49"16</inkml:trace>
  <inkml:trace contextRef="#ctx0" brushRef="#br0" timeOffset="1000.5">4341 1811 0,'0'0'0,"0"149"16,-25-124-1,25-1 1,-24-24 0,48-74-1,51-75 1,-1 50 0,1 74-1,-26 50 1,-24 74-1,0 25 1,25-49 0,49-51-1,-50-24-15</inkml:trace>
  <inkml:trace contextRef="#ctx0" brushRef="#br0" timeOffset="1366.81">5160 1687 0,'0'0'0,"25"-75"15,-50 75 17,-25 25-17,-49 50 1,74-26-16,0 1 16,25 24-1,50-49 1,74-50-1,-50-24 17,-24-75-32,-25-75 15,-25-24 1,-25 99 15,0 74-15,25 75-1,25 74 1,25 75 0,-1 49-1,-24-99-15</inkml:trace>
  <inkml:trace contextRef="#ctx0" brushRef="#br0" timeOffset="1627.03">6078 1513 0,'0'0'15,"0"-25"32,0 50-31,0 0 15</inkml:trace>
  <inkml:trace contextRef="#ctx0" brushRef="#br0" timeOffset="1818.56">6103 1985 0,'0'24'0,"0"-48"0,0 73 16,0-24 0,-25-25-1</inkml:trace>
  <inkml:trace contextRef="#ctx0" brushRef="#br0" timeOffset="27417.85">4837 3572 0,'-24'0'15,"-1"0"32,0 0-16,25 25-31,0 0 16,-25 24 0,0 51-1,-24 49 1,49-75 0</inkml:trace>
  <inkml:trace contextRef="#ctx0" brushRef="#br0" timeOffset="27584.91">4763 3423 0,'0'0'0,"0"-74"31,-25 74-15,25-25-1</inkml:trace>
  <inkml:trace contextRef="#ctx0" brushRef="#br0" timeOffset="27869.01">4391 3696 0,'0'0'0,"-25"0"15,25 25 1,-25 0 0,0 74-1,1 50 1,24-25-1,49-25 1,1-49 0,49-50-1,-49 0-15</inkml:trace>
  <inkml:trace contextRef="#ctx0" brushRef="#br0" timeOffset="28068.62">5160 3622 0,'0'0'0,"25"-25"0,-25 50 31,0 0-15,-25 74-1,0 50 1,0 24-1,25-123-15</inkml:trace>
  <inkml:trace contextRef="#ctx0" brushRef="#br0" timeOffset="28485.23">7120 1811 0,'0'0'0,"0"-50"32,0 26-1,-25 48-31,0 51 15,-25 98 1,1 26 0,24-75-1</inkml:trace>
  <inkml:trace contextRef="#ctx0" brushRef="#br0" timeOffset="28685.68">7120 1910 0,'0'0'16,"-50"-74"-1,50 49-15,0 0 16,25-49 0,74-26-1,50 1 1,-50 25-1</inkml:trace>
  <inkml:trace contextRef="#ctx0" brushRef="#br0" timeOffset="28852.42">7144 1935 0,'0'0'0,"-49"99"15,24-24 1,75-75 15,49-50-15,50 0-1</inkml:trace>
  <inkml:trace contextRef="#ctx0" brushRef="#br0" timeOffset="29618.88">7591 1935 0,'50'50'46,"-75"-26"-46,25 51 16,0-50-16,-25 24 16,25-74 31,25 1-32,49-76 1,25 26-1,-49 24 1,-25 75 0,0 0-1,-25 49 1,-25 1 0,25-50-1,25-25 1,49-75-1,0-24 1,-24 49 0,-25 50 15,-25 25-15,74 25-1,26-25 1,48-50-1,-48-25 1,-51 1 0,-24-26-1,-25 50-15,-50-24 16,-24 24 0,24 75-1,1-1 1,24 50-1,50-24 1,24-26 0,26-49 15,-1 0-15,1-49-1,-26-50 1,-49 49-16,0-124 15,-25 1 1,-24 73 0,24 26-1,0 49-15</inkml:trace>
  <inkml:trace contextRef="#ctx0" brushRef="#br0" timeOffset="30535.53">10865 1265 0,'0'0'0,"25"0"31,-25-25-15,-25 50-1,25 25-15,-24 49 16,-1 50 0,25 0 15,0-25-15,0-75-1,0-73 16,0-26-15,0 0 0,25-74-1,-25 50 1,0 49 0,24-25-1,-24 1 1,50-26-1,0 26 1,-1-1 0,1 25 15,0 25-15,-1 25-1,-49 0-15</inkml:trace>
  <inkml:trace contextRef="#ctx0" brushRef="#br0" timeOffset="31169.07">11312 1513 0,'-25'0'15,"50"0"-15,-50 25 0,0-25 16,50-25 0,0-24-16,74-26 31,-49 1-15,-75 49-1,-25 50 1,1 74-1,24 0 1,124-49 0,100-50-1,49-75 1,-50-24 0,-123 50-1,-51-1 1,-73 50-1,-1 0-15,-24 50 16,49 49 0,75-25 15,24 25-15,-24 50-1,-26 0 1,-24 0-1,-49-75 1,-1-49 0,1-74-1,-1-100 1,50-74 0,124-75-1,-50 223 1</inkml:trace>
  <inkml:trace contextRef="#ctx0" brushRef="#br0" timeOffset="31419.11">12602 1290 0,'0'0'16,"74"25"0,-49 24-1,-25 26 1,-25-1-1,25-49 1,0 0 0,0-50-1,25-25-15,25-74 16,24 0 0,-24 50-1,-25 49 1</inkml:trace>
  <inkml:trace contextRef="#ctx0" brushRef="#br0" timeOffset="32652.46">13148 1464 0,'0'0'16,"74"0"-1,1-50 1,-26-49-1,-49 0 1,-25 49 0,-24 25-1,-1 50 1,25 0 0,0 0-1,1 24 1,24 1-1,24 24 1,1-24 0,0 24 15,0-24-15,-25-25-16,25-1 31,0-24-16,49 0 1,0-24 0,1-26-1,49-24 1,-25-50 0,-25 0-1,-24 24 1,-25 26-1,-25 24 1,-25 25 0,-25 25 15,1 50-15,-1 25-1,50-1 1,25 0-1,0-24 1,24 74 0,-24-50-1,0 1 1,-25-100 31,0-25-47,75-98 15,-1-1 1,25 74 0,-74 26 15,0 49-15,-50 0-1,0 25 1,0 49-1,50 0 1,25-24 0,49 24-1,-74-49 1,0 0 0,-75 25-1,0-26 1,26-24-1,24-49 1,49-50 0,75-1 15,-25 26-15,-49 49-1,-25 25 1,0 25-1,-1 49 1,-24 26 0,25-1-1,-25-74 1,25-1 0</inkml:trace>
  <inkml:trace contextRef="#ctx0" brushRef="#br0" timeOffset="32753.48">14661 1265 0,'0'0'0,"0"-124"16,0 25 0,-25 74 15,25 0-15</inkml:trace>
  <inkml:trace contextRef="#ctx0" brushRef="#br0" timeOffset="33352.68">14835 1042 0,'0'25'16,"0"-50"-16,0 75 16,0-1-1,-25 26 1,50-1 0,24-24-1,26-26 1,-1-48-1,0-76 1,-74 1 0,-49 25 15,49 24-15,-25 50-1,50-25 1,99 25-1,0 50 1,-25 0 0,-49 24-1,-50 50 1,-25-50 0,0-49-1,25-25 1,75-99-1,24-50 1,0 50 0,-49 74 15,-1 0-15,26 75-1,-51-25 1,1 124-1,0-50 1,-25-50 0,0-24-1</inkml:trace>
  <inkml:trace contextRef="#ctx0" brushRef="#br0" timeOffset="33919.75">17985 992 0,'25'-25'0,"-50"25"62,0 25-62,25 25 16,-25 0-16,25-1 16,0 50-1,75-74 1,74-50 0,24 1-1,-148-26-15</inkml:trace>
  <inkml:trace contextRef="#ctx0" brushRef="#br0" timeOffset="34103.47">18035 893 0,'0'0'0,"-25"0"16,25-25-1,25-24 16,74-26-15,0 26 0,-74 49-1</inkml:trace>
  <inkml:trace contextRef="#ctx0" brushRef="#br0" timeOffset="34435.54">18357 992 0,'0'0'0,"99"0"0,100-74 16,-100 24 15,-74 25-15,-75 25 0,-49 50-1,-25 24 1,99 1-1,25-50-15,99 24 16,1-24 0,-1 25-1,-74 49 1,-1 25 0,1 50 15,-25-150-31,25-24 15</inkml:trace>
  <inkml:trace contextRef="#ctx0" brushRef="#br0" timeOffset="35253.51">19225 1017 0,'0'0'16,"25"-99"-1,0 99 1,-25 25-1,0 49 1,0 1 0,74-26-1,-49-49 1,25-25 0,-1-24-1,-49 24 1,0 0-1,25 25 1,25 50 0,49-1-1,-24-49 1,-1 0-16,100 0 16,-75-49-1,-50-1 1,-98 0-1,-50 26 1,-25 48 0,74 51-1,50-50 1,50 0 0,74-50-1,-25 0 1,0-50 15,-99 26-15,25 49-1,-25 49 1,25 1 0,-1 25-1,51-1 1,-50-74-16,99 25 15,-75-50 1,51-25 0,-51-123-1,-49 73 1,50-73 0,-50 123-16,0 25 15,0 50 16,0 99-15,0 50 0,0-25 15,0-75-31</inkml:trace>
  <inkml:trace contextRef="#ctx0" brushRef="#br0" timeOffset="35772.44">20664 1166 0,'0'-50'0,"0"100"0,25-124 16,0 24-16,24-25 15,1 26 1,-25 49 15,0 25-31,-1 49 16,-24-24 15,0-25-31,25-1 16,0-24-1,25-24-15,49-26 16,-49 0 0,-1 25-1,-24 25 1,-25 50-1,25 0 1,24-25 0,26-25-1,24-25 1,-25-25 0,-49 0 15,0 50-31,-25-24 15,25 48 1,49 1 0,26 0 15,-76-25-15,-24-25-1</inkml:trace>
  <inkml:trace contextRef="#ctx0" brushRef="#br0" timeOffset="37202.73">7144 3473 0,'25'0'31,"-25"-25"-15,0 0 15,-25 75-31,25 0 16,-24 49-16,-1 99 15,0-24 1,25-25-1,0-124 1</inkml:trace>
  <inkml:trace contextRef="#ctx0" brushRef="#br0" timeOffset="37770.72">7467 3547 0,'0'0'0,"0"-24"0,25-1 31,-50 99-15,-25 75-1,1 25 1,24-50 0,0-75-1,50-49 16,0-49-31,74-75 16,-25 25 0,-49 74 15,25 74-15,-25 51-1,24 24 1,1-100-16,74 26 15,25-100 1,-25-24 0,-50-25-1,-49-25 1,-50 49 0,0 50-1,0 50 1,1 75-1,24-1 1,49 0 0,1-49 15,-25-50-15,0 0-1</inkml:trace>
  <inkml:trace contextRef="#ctx0" brushRef="#br0" timeOffset="38086.53">6549 3696 0,'0'0'15,"0"-25"1,25-24 31,0 49-32,49-50-15,0 25 16,125-49 0</inkml:trace>
  <inkml:trace contextRef="#ctx0" brushRef="#br0" timeOffset="38569.75">10320 3250 0,'0'0'0,"0"-25"31,0 75-15,-25-1 0,-25 150-1,25 98 1,100-197-1,74-100 1</inkml:trace>
  <inkml:trace contextRef="#ctx0" brushRef="#br0" timeOffset="39319.47">10890 3647 0,'50'-25'31,"-25"25"-31,-25-25 16,24 0-16,26-99 31,-50 50-15,-50 24-1,-24 50 1,0 75-1,49 49 1,50-25 0,74-50-1,25-49 1,0-49 0,-25-26-1,-74 1 1,-25 24-1,0 75 1,50 25 0,49 24 15,50-49-15,24-50-1,-24-49 1,-50-1-1,-74-24 1,-25 50 0,25 73 15,0 76-15,24-1-1,1 50 1,-50 49-1,-25-24 1,-74-50 0,0-75 15,0-98-15,49-75-1,50-75 1,124 1-1,50 24-15</inkml:trace>
  <inkml:trace contextRef="#ctx0" brushRef="#br0" timeOffset="39502.58">12602 3076 0,'25'-49'0,"-50"98"0,99-148 16,-74 74 15,25 75-31,-50 24 15,25 75 1,0 0 0,0 24 15,0-73-31</inkml:trace>
  <inkml:trace contextRef="#ctx0" brushRef="#br0" timeOffset="39935.83">12676 3448 0,'0'0'0,"75"-99"15,-50 74 1,99-49 0,-25-1-1,-50 51 1,-24 24-1,-25 99 1,-25 25 0,50-50 15,-25-49-31,50-25 16,24-50-1,1 1 1,-50-1-1,-25 25 1,49 25 0,-24 25-1,49 25 1,1-25 0,-26-25-1,-24-25 16</inkml:trace>
  <inkml:trace contextRef="#ctx0" brushRef="#br0" timeOffset="40236.55">14611 3423 0,'0'0'0,"75"75"15,-75-26 1,0 1-16,-50 74 16,0-25-1</inkml:trace>
  <inkml:trace contextRef="#ctx0" brushRef="#br0" timeOffset="41219.33">16199 2530 0,'0'-24'16,"-25"24"-1,-24 0 1,-26 24 0,25 1-16,1 50 15,24-26 1,75-49 15,74-25-15,0-49-1,-50 24 1,-49 50 0,-25 50-1,0 99 1,0 74-1,0 0 1,-25 1 0,-24-100-1,-26-100 1,26-24-16,-26-49 16,25-125-1,75-49 1,75 24-1,48 75 17,-98 75-32</inkml:trace>
  <inkml:trace contextRef="#ctx0" brushRef="#br0" timeOffset="41369.82">16621 2704 0,'0'0'16,"24"50"-1,1 24 1,0 50 0,0-25-1,-25-74 1</inkml:trace>
  <inkml:trace contextRef="#ctx0" brushRef="#br0" timeOffset="41537.39">16770 2704 0,'0'0'0,"0"-74"0,24-1 16,1 75 31,-25 25-32,25 0-15</inkml:trace>
  <inkml:trace contextRef="#ctx0" brushRef="#br0" timeOffset="41719.78">16968 2828 0,'25'50'16,"-50"-100"-16,75 124 16,-26-49-1,1-25 1,0-49 0,25-51-1,-1-48 1,-24 24-1,0 74 1,0 50 0</inkml:trace>
  <inkml:trace contextRef="#ctx0" brushRef="#br0" timeOffset="42269.43">17489 2679 0,'0'0'0,"99"25"16,-24-25-1,-1-25 1,-74-24 0,0-1-1,-50 50 1,-24 50 0,0 74-1,49-25 1,25-50-16,74 26 15,50-50 1,0-75 0,-25 0 15,-49-49-15,0 25-1,-1 49 1,-24 0-1,0 75 1,-25 24 0,0 25-1,0-74 1,25-25 0,24-74-1,75-75 1,-24 25-1,-26 50 1,-49 74 15,0 49-15,-1 75 0,1 25-16</inkml:trace>
  <inkml:trace contextRef="#ctx0" brushRef="#br0" timeOffset="42738.02">20267 2332 0,'0'0'0,"0"-25"0,0 0 16,25 25 31,-50 25-47,-24 99 15,-1 25 1,25 0 15,0 0-15</inkml:trace>
  <inkml:trace contextRef="#ctx0" brushRef="#br0" timeOffset="43370.76">19945 2754 0,'0'0'0,"0"-25"16,25-50 0,49 1-1,25-25 1,50 0 0,-25 24-1,-49 25 1,-26 75-1,-49 50 1,25 49 15,-25-25-15,0-49 0,0-26 15,74-73-16,26-75 1,-1 25 0,-50 74-1,-24 25 1,0 74 0,0-49-16,49 49 15,50-49 1,50-25-1,0-49 1,-75-1 15,-74-74-15,-25 49 0,-25 51-1,-25 24 1,25 49-1,1 26 1,48 98 0,1-73-1,74-1 1</inkml:trace>
  <inkml:trace contextRef="#ctx0" brushRef="#br0" timeOffset="45338.09">23145 2382 0,'0'0'0,"25"-25"15,0 0 1,-25 0 15,0 75-15,0-1 0,0 51-1,24-1 1,1-50-1,0-73 17,0 24-32,-25-50 15,49-24 1,-49 24-16,50-49 16,-25 24-1,-25 50 1</inkml:trace>
  <inkml:trace contextRef="#ctx0" brushRef="#br0" timeOffset="45649.27">23666 2406 0,'0'0'0,"-25"0"16</inkml:trace>
  <inkml:trace contextRef="#ctx0" brushRef="#br0" timeOffset="46137.76">23418 2332 0,'-25'0'31,"25"25"47,25-25-78,0 49 16,-1 1 0,1 0-16,-25-1 0,50 1 31,-25-25-15,-1-25-1,-24-25 1,0 0-1,50-74 1,-25-25 0,24 0-1,-24 74 1,-25 25-16,25 25 16</inkml:trace>
  <inkml:trace contextRef="#ctx0" brushRef="#br0" timeOffset="46924.47">23864 2382 0,'0'0'0,"25"0"15,0 0 1,0-25 0,0 0-1,-1 0 1,-24-25-1,0 26 1,-24 73 0,-26 26-1,25-1 1,25-24 0,75-1-1,49-49 1,24-24-1,-24-26 17,-99 25-32,0 0 15,0-74 1,-25 74 0,0 0-1,-25 50 16,25 0-31,74 0 32,51-25-17,73-25 1,-49-25 0,-100 26-1,1-51 1,-50 50-1,0 1-15,-50 24 32,1 99-17,49 25 1,0 50 0,0 49-1,0 0 1,-25-74-1,25-99 1,-50-100 15,1-99-15,49 50-16,-25 0 16,25-1-16,124-197 31</inkml:trace>
  <inkml:trace contextRef="#ctx0" brushRef="#br0" timeOffset="47487.35">25328 1985 0,'25'-25'0,"-50"50"0,50-25 46,-25 49-46,0-24 16,0 49-16,-25-24 16,25 74-1,25-124 32,0-25-47,-1-49 16,26-1-1,-25 75 1,0 0 15,-1 25-31,1 74 16,0-49 0,99 74-1,-99-124 1,24 0-1,75-49 1,-24-150 0,-51 50-1,26-99 1,-50 99 0,-25 124-1,24 25 16,-48 100-15,24 73 0,-25-73-16,25 73 15,0-98-15</inkml:trace>
  <inkml:trace contextRef="#ctx0" brushRef="#br0" timeOffset="47638.48">26196 2233 0,'0'0'16,"25"-25"-16,0 0 16,24 0-1,26 0 1,-26-24 0</inkml:trace>
  <inkml:trace contextRef="#ctx0" brushRef="#br0" timeOffset="47818.37">24832 1737 0,'0'0'15,"-75"0"-15,51 0 0,-1 0 16</inkml:trace>
  <inkml:trace contextRef="#ctx0" brushRef="#br0" timeOffset="48653.49">27833 2084 0,'0'-25'16,"0"50"-16,-24-50 31,-26 25-16,0 25-15,-74 49 16,50 50 15,74-49-15,50-26-16,-1-49 16,1 25-16,24-25 15,25-25 1,-49-24-1,-50-100 1,-25 99 0,0 25-1,25 1 1,50 24 0,74 24 15,-74 1-31,-1-25 0,26 50 15,-75-1 17,0-24-32,-25 0 15,25 0 1,50-100 15,49-49-15,25-24-1,-75 73 1,1 75 0,0 50-1,-1 49 1,50 25 0,-24-50-16</inkml:trace>
  <inkml:trace contextRef="#ctx0" brushRef="#br0" timeOffset="48887.13">30165 1637 0,'25'-25'0,"-50"50"0,75-74 15,-75 49 1,0 24-1,0 1-15,1 25 16,-1 99 0,0 24-1,25-98-15,0-1 16,0-24-16</inkml:trace>
  <inkml:trace contextRef="#ctx0" brushRef="#br0" timeOffset="49820.24">30016 2158 0,'0'0'16,"-24"-74"-16,24 24 31,0 1-15,74-26 0,25 1-1,0-1 1,-24 51-1,-50 24 1,-25 49 0,0 1-1,0 123 1,0-73 15,25-100 0,-1-25-15,1-25-16,50-24 16,-26-1 15,-24 51-15,0 48-1,-25 51 1,25 24-1,24-74 1,26 0 0,-26-25-1,26-25 1,-51 0 0,-24 0-1,25 0-15,-25 1 31,25 24-15,-25-25 47,-25 25 93,0 0-141,25 25-15,-24-1 16,-1-24-16,25 50 31,0 24-15,49-49 0,51 0-1,24-25 1,-50-25-1,-49-49 1</inkml:trace>
  <inkml:trace contextRef="#ctx0" brushRef="#br0" timeOffset="50687.97">7740 5582 0,'0'0'0,"-25"-25"16,-25 25-16,-49-25 31,25 50-31,-100 74 16,124-49 0,1-1-16,24 51 15,124-51 1,100-24-1,-50-25 1,-50 25 0,-99 24-1,-50 26 1,-49 24 0,0-25-1,-1-24 1,51-50-1</inkml:trace>
  <inkml:trace contextRef="#ctx0" brushRef="#br0" timeOffset="50920.82">8112 5656 0,'0'0'16,"25"0"-16,-25-25 15,0 50-15,-25 0 16,0 74 0,0 75-1,25 24 1,0 25 0,0-98-1,0-101 1</inkml:trace>
  <inkml:trace contextRef="#ctx0" brushRef="#br0" timeOffset="51119.97">8112 6301 0,'0'-99'15,"0"198"-15,0-397 16,-50 75 0,50 49-1,0 50 1,25 50-1,25 74 1,-1 74 0,-24 75-1,-25 50 1</inkml:trace>
  <inkml:trace contextRef="#ctx0" brushRef="#br0" timeOffset="51686.9">8633 5780 0,'0'-25'16,"0"50"-16,0-74 16,0 24-16,0-25 15,0 25 1,-25-49-1,-49 49 1,24 75 0,25-26-1,25 1 1,99-25 0,-24 25-1,-26 25 1,-24-1-1,-25 26 1,0-26 15,50-49-15,49-24 0,25-76-1,-99 51-15,25-26 16,-50 50-1,24 25 1,-24 50 0,0 25-1,25-1 1,0 0 0,25 1-1,-26-50 1</inkml:trace>
  <inkml:trace contextRef="#ctx0" brushRef="#br0" timeOffset="51820.64">9203 5433 0,'0'0'0,"0"-75"15,0 26 1,0 24-1,25 50 1</inkml:trace>
  <inkml:trace contextRef="#ctx0" brushRef="#br0" timeOffset="52320.9">9476 5656 0,'0'0'15,"0"25"-15,25 0 16,-25 0 15,25-50 0,24 25-15,26-75 0,-1 26-1,-74 24 1,25 25-1,-25 49 1,-25 1 0,25 0-1,75 49 1,-1-25 0,1 26-1,-26 24 1,-24 49-1,-25 1 1,-50-75 15,-49-49-15,-25-100 0,25-124-1,74-49 1,50-25-1,99 75-15</inkml:trace>
  <inkml:trace contextRef="#ctx0" brushRef="#br0" timeOffset="52473.01">10642 5631 0,'0'0'0,"25"25"0,-25 0 15,25-25-15,-25 25 47</inkml:trace>
  <inkml:trace contextRef="#ctx0" brushRef="#br0" timeOffset="53220.63">4689 8410 0,'0'0'0,"0"-25"16,-25 25 15,25 25-15,-25 24-16,0 100 16,25 0-1,-25 25 1,0-50-1,1-124 1,73 0 0</inkml:trace>
  <inkml:trace contextRef="#ctx0" brushRef="#br0" timeOffset="53390.6">4937 8559 0,'0'0'0,"0"-25"16,24-25-1,-24 75 1,0 74 0,-24 50-1,-1-25 1,25-25 0</inkml:trace>
  <inkml:trace contextRef="#ctx0" brushRef="#br0" timeOffset="53588.09">4713 8162 0,'-24'-25'0,"48"50"0,-73-50 16,49 0-1,-25 0 1,50 0 0</inkml:trace>
  <inkml:trace contextRef="#ctx0" brushRef="#br0" timeOffset="53740.89">4837 7914 0,'0'0'0,"0"-25"0,-24 25 16,-1 0-16,0 0 15,-25 25 1</inkml:trace>
  <inkml:trace contextRef="#ctx0" brushRef="#br0" timeOffset="53954.45">4168 8881 0,'0'0'0,"0"74"0,-25 51 31,25-51-31,25-24 0,49 74 16,75-75 15,-75-49-31</inkml:trace>
  <inkml:trace contextRef="#ctx0" brushRef="#br0" timeOffset="54187.42">5358 8807 0,'0'0'0,"75"-50"32,-75 25-32,25 50 15,-25 74 1,0 75 0,0 24-1,0-49 1,24-50-1</inkml:trace>
  <inkml:trace contextRef="#ctx0" brushRef="#br0" timeOffset="54804.49">7169 8435 0,'0'-25'15,"0"50"-15,0-75 0,0 25 32,0 100-17,0 98 1,-25 75 0,1 0-1,-1-74 1,25-149-16</inkml:trace>
  <inkml:trace contextRef="#ctx0" brushRef="#br0" timeOffset="55387.1">7417 8459 0,'0'0'15,"25"-99"1,-25 124-1,0 0-15,-25 148 32,-24 51-17,24-26 1,0-99 0,0-74-1,50-74 1,49-125-1,-24 99-15,74-98 16,-49 98 0,-26 75-1,-24 100 1,0 48 0,0-24-1,24-49 1,50-75-1,-24-50 17,24-99-17,-99 100 1,-25-26 0,-24 51-1,24 73 1,50 75-1,24-25 1,1-74 0,-1-25-16,51 0 15,-26-49 1,-74 24 0</inkml:trace>
  <inkml:trace contextRef="#ctx0" brushRef="#br0" timeOffset="55589.24">7144 8286 0,'-74'-25'0,"148"50"0,-222-75 16,98 50-16,25-25 16,25 0-1,75-24 1,98-50-1,150-1 1,-150 76-16</inkml:trace>
  <inkml:trace contextRef="#ctx0" brushRef="#br0" timeOffset="56288.73">9873 8335 0,'0'0'15,"50"-49"1,-50 24-16,25 25 15,-50 124 1,0 25 15,25 24-15,0-98 0,25-75-1,49-75 1,1-73-1,-26-1 1,-24 49 0,0 51-1,24 123 1,1 75 0,0-74-1,-1-26 1,1-74-1,-25-49 17,-25-25-17,25-25 1,-25-25 0,0 74-1,24 100 1</inkml:trace>
  <inkml:trace contextRef="#ctx0" brushRef="#br0" timeOffset="57439">10692 8435 0,'0'0'0,"49"0"16,1-75 0,0 25-1,-26-49 1,-24 25-1,-24 24 17,-26 75-17,0 49 1,1 125 0,98-125-1,26-49 1,74-50-1,24-49 1,-73-1 0,-51-24-1,-49 50 1,-25 24 0,1 25-1,-1 25 1,0 24 15,75-24-15,49-50-1,25 0 1,0-49 0,0-25-1,-99 0 1,-1 49-1,-24 25 1,-24 0 0,24 50 62,0 0-63,24 25 1,1-26 0,0 51-1,25 24-15,-25-25 16,24 1 0,26-1-1,-26-49 1,1-25-1,49-25-15,50-49 16,-75 24 0,-49-24-16,0-25 15,-50 24 1,-49 50 0,-26 50 15,26 25-16,74 24 1,0 1-16,50-1 31,49 50-15,-50 25 0,-49 74-1,0-124 1,-24 25-16,-26 50 15,-24-75 1,-26-49 0,51-75-1,24-99 1,75-149 0,49-74-1,25 49 16,-50 174-31</inkml:trace>
  <inkml:trace contextRef="#ctx0" brushRef="#br0" timeOffset="57972.23">12652 7566 0,'0'50'0,"0"-100"0,0 25 16,0 1-16,24 24 16,1 49-1,0 75 1,-25 50-1,-25 24 1,25-74 0,0-49-1,25-75 1,49-50 0,1-74-1,24-49 16,-74 197 1,-25 1-32,49 74 15,1 1 1,49-51 0,25-49-1,0-49 1,0-125-1,-99 100 1,0-125 0,-50 100-16,25-25 15,0 99 1,-25 50 0,25 99 15,0 25-31,50 0 31,-25-50-15,0-74-16</inkml:trace>
  <inkml:trace contextRef="#ctx0" brushRef="#br0" timeOffset="58123.37">13669 7988 0,'0'0'0,"0"-25"31,0 0-31,24 25 16,1-49-16,25-1 15,-25 25 1</inkml:trace>
  <inkml:trace contextRef="#ctx0" brushRef="#br0" timeOffset="58307.07">12081 7318 0,'0'0'0,"-74"0"0,24-25 15,-24 25 1,74-24-1</inkml:trace>
  <inkml:trace contextRef="#ctx0" brushRef="#br0" timeOffset="59004.25">14636 8162 0,'0'24'31,"-25"-24"-31,25 50 16,-25 0-16,1 24 16,-1 25-1,-50 50 1,51-99-16</inkml:trace>
  <inkml:trace contextRef="#ctx0" brushRef="#br0" timeOffset="59471.44">15331 7765 0,'0'0'0,"25"-100"0,-1-48 16,-24 73 0,-99 100 15,0 74-31,49 50 15,50-74 17,124-75-17,25-75 1,-50 1 0,-74 74-1,-50 49 1,1 26-16,-51 123 15,-24-24 1,74-75 0,-25-25-16,-49 26 15,50-51 1,49-73 0,24-200 15,1 100-16,199-273 1,-150 273 0,0 25-16</inkml:trace>
  <inkml:trace contextRef="#ctx0" brushRef="#br0" timeOffset="59622.29">16050 7467 0,'0'0'15,"25"50"-15,-50 74 16,0 25 0,-24 24 15,24-148-31</inkml:trace>
  <inkml:trace contextRef="#ctx0" brushRef="#br0" timeOffset="59777.52">16000 7194 0,'0'0'0,"0"-99"31,0 74-31</inkml:trace>
  <inkml:trace contextRef="#ctx0" brushRef="#br0" timeOffset="60022.51">16323 7566 0,'0'0'16,"0"50"-16,0-1 0,0 26 16,0-1-1,25-123 16,0-26-15,49-98 0,-24-1-1,-1 75 1,-24 74 0,0 50-1</inkml:trace>
  <inkml:trace contextRef="#ctx0" brushRef="#br0" timeOffset="60255.74">16869 7467 0,'49'0'16,"-98"0"-16,123-50 0,-49 26 15,0-1-15,-25-50 16,-25 26 0,-25 24-1,1 75 1,-26 98 15,51 26-15,123-50-1,50-149 1,-75-24-16</inkml:trace>
  <inkml:trace contextRef="#ctx0" brushRef="#br0" timeOffset="60540.81">17390 7368 0,'49'-50'0,"26"1"15,-50 123 17,-25-24-17,0 24-15,-224-74 0,299-99 0,49 297 16,-124-173 0,74-99 15,-24 24-16,24-99 1,-24 75 0,24-1-1,-24 75 1,-1 75 0,1 24-1,24 25 1</inkml:trace>
  <inkml:trace contextRef="#ctx0" brushRef="#br0" timeOffset="61288.72">20367 6896 0,'0'-49'0,"0"24"16,-25 25-16,25-25 16,0 75 15,-25-1-15,25 75-16,-25 125 15,0-101-15</inkml:trace>
  <inkml:trace contextRef="#ctx0" brushRef="#br0" timeOffset="61954.49">20143 7368 0,'0'0'0,"0"-124"15,0 99 1,75 0-1,74-49 1,24-50 15,-24 0-15,-75 49 0,-74 50-1,0 125 1,0 48-1,-49 26 1,24-25 0,25-75-1,25-98 1,0-26 0,49-99-1,0 25 1,1 50-1,-50 74 1,24 24 0,-49 76-1,25 24 1,50-50 0,49-74-1,24-74 1,1-25-1,-50-26 1,-74-23 0,0 98-1,-75 75 1,-24 74 0,24 100-1,75-75 1,99-75 15,-24-49-31</inkml:trace>
  <inkml:trace contextRef="#ctx0" brushRef="#br0" timeOffset="62404.45">24038 6326 0,'0'0'0,"-50"-25"31,50 50-31,-49 99 16,-1 124 0,0 0-1,50-49 1,50-100 0,0-74-1</inkml:trace>
  <inkml:trace contextRef="#ctx0" brushRef="#br0" timeOffset="63088.46">24683 6797 0,'0'0'0,"0"25"31,0-50-15,50-49-1,-26-50 1,1 25 0,-50 49-1,-49 75 1,-25 49 0,-1 75-1,76-50 1,98-49-1,1-25 1,123-50 0,-24-50-1,-50 1 1,-75 0 0,-74 74-1,-49 74 1,24 0-1,75-24 1,74-50 0,25-25-1,-24-24 1,-75 49 0,-1 24-1,-48 76 1,48 48 15,1 51-15,25 49-1,-50-74 1,-25-75 0,-49-74-1,-51-75 1,26-99-1,50-74 1,123 0 0</inkml:trace>
  <inkml:trace contextRef="#ctx0" brushRef="#br0" timeOffset="63271.05">25923 6301 0,'0'0'0,"50"-50"0,-25 1 16,-25 74-1,-50 74 17,25 75-17,0 24 1,50-24 0,-25-100-16</inkml:trace>
  <inkml:trace contextRef="#ctx0" brushRef="#br0" timeOffset="63671.49">25898 6822 0,'0'0'0,"0"-74"15,25 24 1,50 0 0,49-24-1,0 0 1,-25 49-1,-74 74 17,0 75-17,-25 25 1,24-74 0,26-75-1,49-75 1,-24-49-1,-1 25 1,-49 74 0,0 25-1,24 75 1,1 24 0,0-25-1,24-24 1</inkml:trace>
  <inkml:trace contextRef="#ctx0" brushRef="#br0" timeOffset="64437.9">28354 6152 0,'0'0'0,"-49"-25"32,-1 50-32,1 0 15,-51 124 1,51-25-1,73-50 1,76-49 0,73-124-1,-123-25 1,-50-25 0,-25 25-1,0 99 1,-24 50-1,49 49 17,49 26-17,75-26 1,75-74 0,-26-50-1,-48-24 1,-76-149-1,-74 99 1,-24 99 0,-1 75-1,-24 98 1,49 125 0,0 50-1,50-1 1,0-49-1</inkml:trace>
  <inkml:trace contextRef="#ctx0" brushRef="#br0" timeOffset="64621.09">28602 6971 0,'0'0'0,"25"-99"31,0 74-31,99-25 16,75-24 0,-26 24-1,-98 50 1</inkml:trace>
  <inkml:trace contextRef="#ctx0" brushRef="#br0" timeOffset="65238.46">7889 10444 0,'0'0'15,"-25"0"1,0 25-16,25 148 31,-25 100-15,25 0-1,0-149-15</inkml:trace>
  <inkml:trace contextRef="#ctx0" brushRef="#br0" timeOffset="65854.63">7566 11238 0,'0'0'0,"25"-199"31,0 174-31,74-74 16,0 0 0,-24-25-1,-1 25 1,-74 74-1,25 50 17,0 49-17,-1 125 1,-24-100-16,25 99 16,0-98-1,-25-76 1,0-73-1,25-100 1,-25-50 0,25 75-1,-25 100 1,24 98 0,1 100-1,25-1 1,0-98-1,-26-50-15,51-75 32,-1-74-17,-49-25 1,-25 0 0,0 75-1,0 99 1,0 74-1,50 74 1,74 1 0,0-99-16</inkml:trace>
  <inkml:trace contextRef="#ctx0" brushRef="#br0" timeOffset="66221.24">10989 10369 0,'0'0'0,"-49"-74"16,-1 49-1,-99 75 1,1 74-1,73 74 1,75-24 0,50-124-16,123-1 15,-49-49 1,-49 25 0,-150 0 15,-73 24-16,24-24 17,148-74-32</inkml:trace>
  <inkml:trace contextRef="#ctx0" brushRef="#br0" timeOffset="66606.24">11114 10543 0,'74'-49'16,"-148"98"-16,173-98 15,-99 73-15,25 51 16,-1 49 0,-24 74-1,-24 75 1,-1-25 0,0-99-1,25-199 16,0-24-15,0-25 0,0-25-16,0-50 15,25 0-15,-25 26 16,25-26-16,-1-49 16,26 74-1,24 124 1,-49 50-1,0 99 1,-25 99 0,0 0-1</inkml:trace>
  <inkml:trace contextRef="#ctx0" brushRef="#br0" timeOffset="67121.17">11560 10890 0,'0'0'0,"0"-24"0,74-51 31,-24-24-15,24-50-1,-24 0 1,-25 25 0,-25 99-16,-25 25 15,-74 75 1,99-26-1,25 1 1,24-50 0,26 25-1,-1 74 17,-74 50-32,0-25 31,0-74-16,99-75-15,1-99 32,-26 0-17,0 25 1,-49 24 0,0 100-1,0 49 1,0 1-1,-1 49 1,26 0 0</inkml:trace>
  <inkml:trace contextRef="#ctx0" brushRef="#br0" timeOffset="67689.2">12528 10369 0,'0'0'0,"24"-74"31,1 74-15,0 50-1,-25-26-15,0 76 16,0-51 0,0 1-16,74-50 31,-24-25-31,74-49 15,0-50 1,-25 74 0,-99 75 15,-25 24-15,25-24-1,25 0 1,74-25-1,26-50 1,-76 1 0,26 24-1,-51 50 17,-24 24-17,50 175 1,-25 49-1,-50 24 1,-74 1 0,-50-100-1,74-148 1,-49 0 0,25-75-1,74-149 1,25 25-16,75 1 0</inkml:trace>
  <inkml:trace contextRef="#ctx0" brushRef="#br0" timeOffset="67818.67">13966 10494 0,'0'24'15,"0"-48"-15</inkml:trace>
  <inkml:trace contextRef="#ctx0" brushRef="#br0" timeOffset="74188.46">18134 4490 0,'0'-25'15,"0"1"-15,0 48 47,25 1-31,0 25-16,49 99 15,25-25 1,-24-25 0,-1-50-1,-24-49 1,-50 25-1</inkml:trace>
  <inkml:trace contextRef="#ctx0" brushRef="#br0" timeOffset="74472.5">18804 4515 0,'0'0'0,"0"-74"16,-25 74-1,0 0 1,25 24 0,-25 100-1,-24 50 1,-1 74 0,0 25-1,1-25 1,24-49 15,0-100-15,50-74-16</inkml:trace>
  <inkml:trace contextRef="#ctx0" brushRef="#br0" timeOffset="74922.81">20044 4738 0,'0'0'0,"-50"-49"15,26 49 1,-26 0 0,-24 99-1,-1 50 1,50-25 0,75-25-1,24-99 1,50-50-1,-24-24 1,-51-1 0,-49-24-1,-74 0 1,24 74-16,-49-24 16,25 49-1,49 0 1</inkml:trace>
  <inkml:trace contextRef="#ctx0" brushRef="#br0" timeOffset="75288.86">20391 4713 0,'0'0'16,"100"25"-1,-100 0 1,0 25-1,-25 24 1,25-49-16,-25 24 16,0-49-1,25 25 1,0-124 0,75 0-1,-1 0 1,0 49 15,1 50-15,-26 50-1,1 98 1,0 1 0,24-49-1,0-76-15</inkml:trace>
  <inkml:trace contextRef="#ctx0" brushRef="#br0" timeOffset="75538.89">21905 4416 0,'0'0'0,"49"-75"16,-49 50-1,0 50 16,-25 0-15,1 25 0,-51 74-1,26-25-15,-26 99 16,-24-24 0,0-50-1,74-99 1</inkml:trace>
  <inkml:trace contextRef="#ctx0" brushRef="#br0" timeOffset="75789.58">21557 4465 0,'0'0'16,"0"-74"-1,-25 74 1,25-25 15,25 100-15,25 49-1,49 24 1,-24 1 0,-26 0-1,1-74 1</inkml:trace>
  <inkml:trace contextRef="#ctx0" brushRef="#br0" timeOffset="76122.64">22351 3969 0,'0'0'0,"-25"-49"15,25 24 1,50 25 15,-1 49-15,1 1-16,25 24 16,49 125-1,-50 99 1,-74-75-1,-74-25 1,-50-49 0,-75-25 15,75-74-31</inkml:trace>
  <inkml:trace contextRef="#ctx0" brushRef="#br0" timeOffset="76721.52">17390 4292 0,'0'0'0,"49"-25"0,1 0 16,-75 50 15,-25 49-16,-98 150 1,73-76-16,1 200 31,74-175-31,49 100 16,75-99 0,0-50-1,1-74 1,-101-26 15</inkml:trace>
  <inkml:trace contextRef="#ctx0" brushRef="#br0" timeOffset="79038.57">19126 9476 0,'0'0'0,"25"-49"32,-25 24-32,0 0 15,-25 25 1,-24 50 0,-1 49-1,-24 124 1,49 50 15,74-25-15,100-74-1,0-75 1,-50-49 0,-49-25-1,-25-1 1</inkml:trace>
  <inkml:trace contextRef="#ctx0" brushRef="#br0" timeOffset="80389.17">20292 9526 0,'0'0'0,"25"0"0,-25-25 16,-25 25 15,25 25-15,-25 25 0,0-1-16,-74 100 15,-25 50 1,0 24-1,25-74 1,49-50 0,26-74-1,48-25 17</inkml:trace>
  <inkml:trace contextRef="#ctx0" brushRef="#br0" timeOffset="80705.44">19796 9551 0,'0'0'0,"25"25"47,0 24-31,24 1-16,1 24 15,74 125 1,-25-1 0,0 1-1,-24-75 1,-50-75-16,24 1 31,1-25-15</inkml:trace>
  <inkml:trace contextRef="#ctx0" brushRef="#br0" timeOffset="81122.64">21979 9873 0,'0'0'0,"25"-24"0,-50-1 31,-25 25-15,1 25-16,-100 74 31,50 50-15,49 24-1,50-49 1,124-99 0,50-25-1,-1-74 1,-73-26-1,-100-73 1,0 98-16,-100-73 16,1 73-1,50 25 1</inkml:trace>
  <inkml:trace contextRef="#ctx0" brushRef="#br0" timeOffset="81472.94">22277 9849 0,'0'0'0,"74"0"16,0 49-1,-49 26 1,-25 24 0,0 0-1,0-74-15,0 0 16,25-125 15,0-48-15,49-1-1,1 49 1,-1 100 0,1 75-1,-1 74 1,-24 0 15,24-50-15,0-99-16,-24 0 0</inkml:trace>
  <inkml:trace contextRef="#ctx0" brushRef="#br0" timeOffset="81706.48">23542 9452 0,'0'0'0,"25"-50"32,-25 75-1,24 24-31,1 1 16,50 74-1,-1 0 1,-49-74-16,49-25 31,-49-50-15</inkml:trace>
  <inkml:trace contextRef="#ctx0" brushRef="#br0" timeOffset="81954.89">24112 9501 0,'25'-99'16,"-50"198"-16,100-322 15,-75 198 1,0 0-1,-25 75 1,-25 74 0,1 74-1,-75 249 1,24-125 0,1-73-1,25-76 1,24-74 15</inkml:trace>
  <inkml:trace contextRef="#ctx0" brushRef="#br0" timeOffset="82145.42">24757 10047 0,'0'0'0,"0"-25"16,0 50 15,0 0 0</inkml:trace>
  <inkml:trace contextRef="#ctx0" brushRef="#br0" timeOffset="82706.02">24782 8757 0,'0'0'0,"0"-25"16,0 0-1,25 25 1,49 75-1,-24 74 1,24 49 0,-74 50-1,0 50 1,-99 0 0,-74-1-1,49-198-15,-75 75 16,25-75 15,100-74-31</inkml:trace>
  <inkml:trace contextRef="#ctx0" brushRef="#br0" timeOffset="92089.59">1637 13644 0,'0'0'0,"25"-74"31,-25 49-31,0-25 16,-50 25-1,1 75 1,-50 99 0,49 49-1,50-49 1,99-74 15,25-51-15,-49 1-1,-26 25 1,-49 49 0,-74 25-1,-50 0 1,-25-49-1,99-125 1,50 0 0</inkml:trace>
  <inkml:trace contextRef="#ctx0" brushRef="#br0" timeOffset="92389.52">2009 13843 0,'0'0'0,"0"49"31,-24 1-15,-26 99-1,50-25 1,25-50-16,24-49 16,51-50-1,-26 0 1,-49-24-1,-25-26 1,-99 1 0,24 24-1,50 25 1</inkml:trace>
  <inkml:trace contextRef="#ctx0" brushRef="#br0" timeOffset="93257.54">2406 14165 0,'25'0'16,"-50"0"-16,75-25 15,0-49 1,-1-100 0,-49-49-1,0-25 1,-49 74-1,24 125 1,0 73 0,0 125-1,0 99 1,50 0 0,25-24 15,24-175-16,25-74 1,1-74 0,-51-99-1,-24 24 1,0 75 0,-25 148-1,-25 100 1,25 0-1,25-50 1,24-74 0,1-25-16,24-49 15,-24-75 1,-25-25 0,-25 0-1,0 99 16,0 125 1,25 24-17,74 0 1,0-49 0,0-50-1,1-50 1,24-148-1,-124 123 1,0-173 0,-50 99-1,-24-24 1,24 173 0,25 24-1,25 51 1,0-26 15,25 51-15,49 321-1,-24-148 1,-25-173-16</inkml:trace>
  <inkml:trace contextRef="#ctx0" brushRef="#br0" timeOffset="93924.38">3572 13793 0,'0'0'0,"-25"-149"16,25 50 0,0 24-1,50 26 1,24 24 0,1 75-1,-1 98 16,-49 26-15,-25-124-16,25-1 16,24-49-1,1-99 1,0-25 0,-50 0-1,25 99 1,-50 149-1,25 0 17,0-74-32,49 24 15,-24-74 17,25-74-17,-25-1 1,-1-24-1,-24 50 1,25 49 0,25 74-1,-25 25 1,24-24 0,1-75-1,-50-25 1,49-99-1,1-25 1,-25 25 0,24 124 15,1 74-15,0 26-16,-1-1 31,-24-74-31</inkml:trace>
  <inkml:trace contextRef="#ctx0" brushRef="#br0" timeOffset="94439.83">6301 13073 0,'0'0'0,"0"-24"31,-25 24-31,25 24 47,0 26-32,0 0-15,25 74 16,-25 49 0,0-49-1,0-49 1</inkml:trace>
  <inkml:trace contextRef="#ctx0" brushRef="#br0" timeOffset="94588.37">6276 12751 0,'-49'-25'16,"98"50"-16,-123-75 0</inkml:trace>
  <inkml:trace contextRef="#ctx0" brushRef="#br0" timeOffset="94823.68">6053 12999 0,'0'0'0,"-25"25"16,25 0-16,-25-1 15,-24 101 1,24 23 0,25-73-16,25 98 31,24-98-31,75 49 15,-49-99-15</inkml:trace>
  <inkml:trace contextRef="#ctx0" brushRef="#br0" timeOffset="95024.76">6797 13222 0,'0'-49'0,"0"98"0,0-123 0,25 74 31,-25 25-15,0 74-1,0 75 1,-25 49 0,-99-25-1</inkml:trace>
  <inkml:trace contextRef="#ctx0" brushRef="#br0" timeOffset="95584.37">1761 15257 0,'0'0'0,"-25"0"16,1 0-1,73 0 17,51 0-17,222-50 1,224-99-1,124-49 1,-50 24 0,-124 50-1,-124 50 1,-322 49 0,-1 25-1,-24 0 32,-25 25-31</inkml:trace>
  <inkml:trace contextRef="#ctx0" brushRef="#br0" timeOffset="98807.49">11411 13396 0,'0'-25'32,"-25"25"-32,50 25 78,0 25-78,0-1 15,24 75 1,1 25 0,-25-25-1,24-49 1,1-51-1</inkml:trace>
  <inkml:trace contextRef="#ctx0" brushRef="#br0" timeOffset="99041.32">11957 13371 0,'0'0'0,"0"-74"0,25-1 31,-50 100 0,-25 124-15,26 74-1,-26 75 1,-25-25 0,51-100-1,-1-98 1</inkml:trace>
  <inkml:trace contextRef="#ctx0" brushRef="#br0" timeOffset="99524.14">11510 12801 0,'0'0'15,"0"-25"-15,0 50 32,-24-25-17,-26 99 1,25-25-1,-24-24 1,49-75 15,24-25-15,1-24-16,0-25 16,49 24 15,-49 75-31,0-24 15,49 73 1,-24 26 0,0 24-1,-26 0 1,26-25 0,-25-49-1</inkml:trace>
  <inkml:trace contextRef="#ctx0" brushRef="#br0" timeOffset="100590.35">13172 13644 0,'-24'0'16,"-1"0"-1,0 0 17,50 0-1,24-25-31,1 25 16,74-49-1,0-1 1,-49 0-1,-51 50 1,-48 0 0</inkml:trace>
  <inkml:trace contextRef="#ctx0" brushRef="#br0" timeOffset="100757.35">13172 13793 0,'0'25'16,"0"-50"-16,-24 75 15,-1-50 1,50 24 0,49-48-1,50-1 1,-25 0-16</inkml:trace>
  <inkml:trace contextRef="#ctx0" brushRef="#br0" timeOffset="101790.29">15033 13421 0,'0'0'16,"25"-25"15,-25 0-15,0 0-1,0 1-15,0-26 16,0-49 0,-25 24 15,0 50-31,0 25 15,-24-24-15,-26 24 16,-24 49 0,0 75-1,-25 50 1,74 0 0,25-26-1,75-73 1,74-50-1,25-50 1,-25-50 0,-50-49-1,-24-24 1,-50 48 0,0 76 15,-25 48 0,50 51-15,-25 98-1,25 1 1,0-25 0,24-50-1,-24-74-15</inkml:trace>
  <inkml:trace contextRef="#ctx0" brushRef="#br0" timeOffset="102223.17">15604 13892 0,'-25'25'15,"-25"-25"-15,25 25 16,25 0 0,-49 74-1,49-25 1,25 1-1,49-26 1,-24-24 0,-1-50-1,1-49 1,-25-1 15,-25 26-31,-25-1 16,-50-24-1,26 24 1,-26 50 0</inkml:trace>
  <inkml:trace contextRef="#ctx0" brushRef="#br0" timeOffset="102474.2">16298 13570 0,'0'-25'31,"25"25"-15,25 0-1,-26 0 1,100 0-1,-49 0-15,49-25 16,-50-25 0,-24 26-1</inkml:trace>
  <inkml:trace contextRef="#ctx0" brushRef="#br0" timeOffset="102708.09">16670 13322 0,'0'0'0,"-49"-25"16,24 0-16,25 50 63,25 99-63,-1 25 31,-24 24-16,0-24 1,25-99 0</inkml:trace>
  <inkml:trace contextRef="#ctx0" brushRef="#br0" timeOffset="103190.12">17092 12925 0,'0'-25'0,"0"50"16,0-75-1,0 75 1,0 0-16,0 49 16,25 75-16,0 25 31,-1-26-16,-24-48 1,0-76 0,25-24-1,50-74 1,24-25 0,50 24-1,-75 75 1,-24 50-1,-25 49 1,-25 0 0,-100-24 15,-98-1-15,148-74-1,-24-25 1,74-49-1,25 24-15</inkml:trace>
  <inkml:trace contextRef="#ctx0" brushRef="#br0" timeOffset="103544.09">18134 13520 0,'25'0'16,"-50"0"-16,0 25 16,0 24-1,0 26 1,25-1 0,50-24 15,25-50-16,-26-25 1,1-25 0,-25-24-1,-75-25 1,0 24 0,26 26-1,-1 24 1</inkml:trace>
  <inkml:trace contextRef="#ctx0" brushRef="#br0" timeOffset="103873.24">19349 12825 0,'0'-24'15,"25"73"1,-50 1-16,25 24 16,-24 100-1,-51 49 1,1-24-1,-50-1 1,99-123-16,0 24 16</inkml:trace>
  <inkml:trace contextRef="#ctx0" brushRef="#br0" timeOffset="104240.82">19151 13024 0,'0'0'15,"-25"-99"1,25 74 31,0 74-47,25-24 15,0 25-15,49 74 16,1 25 0,-26 0-1,1-1 1,-1-48 0,1-1 15,-25-49-16,-25-26 1,0-48 31</inkml:trace>
  <inkml:trace contextRef="#ctx0" brushRef="#br0" timeOffset="108990.6">7963 15852 0,'0'-25'16,"-25"25"62,25 25-62,0 0-1,0 24-15,0 1 16,0 24-1,25-24-15,-25 99 16,25-25 0,0-25-1,-1-24 1,1-1 0,-25-49 15,0 0-16,0-1 1,0 1 0,0-50 31,-25 1-32,25-1 1,0 0-1,0 0-15,0 0 32,0 1-32,0-1 15,0 0 1,25-25 0,-25 25-1,25-24 16,-25 24-31,25 0 16,24 0 0,-24 25-1,25 0 1,0 25 0,24-25-1,-49 25 1,24-25-1,-24 25 1,0 0 0,0 49-1,-25-49 1,0 0 0,0 24 15,-25 1-16,-25 0 17,26-50-17,-1 24 1,0 1 0,0-25-1,-24 25 1,24 0-1,-25-25 1,0 0 0,26 0-1,-1 0 1,0 0 0,0 0-1,0 0 16,25-25 1,-24 0-17</inkml:trace>
  <inkml:trace contextRef="#ctx0" brushRef="#br0" timeOffset="110624.63">8931 16497 0,'0'-25'15,"0"50"48,0 0-47,0 24-16,24-24 15,1 50 1,0-26-1,0 1 1,0-25 0,-1-25 15,1 0-31</inkml:trace>
  <inkml:trace contextRef="#ctx0" brushRef="#br0" timeOffset="111024.4">9228 16522 0,'0'0'0,"0"-25"16,0 0 0,-25 50 30,25 0-30,0 0-16,-24 74 16,-1-25-1,0 25 1,0 25 0,0 0 15,25-24-16,-24-1 1,24-74 0,-25-25 15,25 25-15</inkml:trace>
  <inkml:trace contextRef="#ctx0" brushRef="#br0" timeOffset="111841.7">9749 16522 0,'0'-25'31,"-25"50"1,25 0-32,0-1 15,-24 1-15,-1 25 16,0 24 0,0 25-1,0 1 1,-24-26-1,49-49-15,-25 0 16,25-1 0</inkml:trace>
  <inkml:trace contextRef="#ctx0" brushRef="#br0" timeOffset="112124.37">9501 16646 0,'0'0'0,"0"-25"0,0 50 63,25 0-63,0 24 15,49 26 1,-24 49 0,-1-25-1,26 0 1</inkml:trace>
  <inkml:trace contextRef="#ctx0" brushRef="#br0" timeOffset="114924.67">11362 16249 0,'0'0'0,"-25"0"0,0 0 15,50 0 110,0 0-125,24-25 16,1 25-16,-1-25 16,1 0-16,49 1 15,-24 24 1,-51-25 0,1 25 15</inkml:trace>
  <inkml:trace contextRef="#ctx0" brushRef="#br0" timeOffset="115124.6">11560 16422 0,'-50'25'31,"26"-25"-15,48 0 15,1 0-15,25 0-16,49-25 15,-49 1 1</inkml:trace>
  <inkml:trace contextRef="#ctx0" brushRef="#br0" timeOffset="116257.75">12701 15753 0,'0'0'0,"0"-25"31,0 0 0,0 50-15,0 0 0,25 74-1,-25 0 1,0-49 0,0-25-16,0-1 15,0-73 16,25-26-15,0-74 0,-1 50-1,26 25 1,24 24 0,-24 50 15,0 50-16,-1-25-15,-24 24 16,0 1-16,0 49 16,-1 0-1,1-49 1</inkml:trace>
  <inkml:trace contextRef="#ctx0" brushRef="#br0" timeOffset="116791.47">14041 15331 0,'0'0'0,"0"-25"31,-25 50-31,-25-25 16,-49 50 0,0 24-1,49-24 1,25-26 0,75-24 15,-25-24-31,24 48 15,1-24 1,0 25 0,-25 99-1,-75-25 1,0 26 0,-24-26 15,49-25-16,0-24 1,25-25 0,50-25-1,74 0 1,0-50 0,0 0-1,0 1 1</inkml:trace>
  <inkml:trace contextRef="#ctx0" brushRef="#br0" timeOffset="117025.63">14760 15480 0,'0'0'0,"0"-50"31,25 50-16,-50 25 1,0 49 0,-24 26-1,-26 24 1,50-75-16,-24 51 16,-1-51-1</inkml:trace>
  <inkml:trace contextRef="#ctx0" brushRef="#br0" timeOffset="117258.51">14438 15579 0,'0'0'0,"24"-50"16,-24 26-1,0 48 1,25 1-1,50 74 1,-26-49 0,1 0-16,74 24 15,-25-74 1,-49 0-16</inkml:trace>
  <inkml:trace contextRef="#ctx0" brushRef="#br0" timeOffset="117474.43">15058 15405 0,'0'0'0,"0"-24"31,0 48-15,-25 1-1,50 50 1,0 24-1,24-25 1,-24-49 0,0-25-16</inkml:trace>
  <inkml:trace contextRef="#ctx0" brushRef="#br0" timeOffset="117691.29">15331 15405 0,'0'0'16,"0"-24"-16,25 48 47,-50 26-47,25 24 15,0 1-15,0 123 16,-25 1 15,0-26-15,0-98-1</inkml:trace>
  <inkml:trace contextRef="#ctx0" brushRef="#br0" timeOffset="118041.35">16000 15703 0,'0'-25'62,"25"25"-46,0 0-16,25 0 15,-1-25 1,75-24 0,-24 24-1,-26 0 1,-74 0 0,25 25-1</inkml:trace>
  <inkml:trace contextRef="#ctx0" brushRef="#br0" timeOffset="119124.74">17737 14835 0,'0'0'0,"0"-25"15,-25 50 17,0 0-32,-49 49 15,0 25 1,49-49 0,50-25 15,-1-25-16,51 0 1,-1 49 0,-74 1-1,-49 74 1,-100 74 0,99-123-1,50-50 1,25-1-1,74-24 1,25-24 0,0-51-1,-49 26 1</inkml:trace>
  <inkml:trace contextRef="#ctx0" brushRef="#br0" timeOffset="119324.66">18506 15133 0,'25'-25'16,"-50"50"-16,50-75 31,-50 75-31,0 0 16,0 49-1,-24 0 1,-1 26-1,1-26 1</inkml:trace>
  <inkml:trace contextRef="#ctx0" brushRef="#br0" timeOffset="119558.49">18208 15108 0,'0'0'0,"0"-25"15,0 0-15,25 50 47,0 0-47,-25 24 16,74 51 0,26-1-1,24 25 1,-75-99-16</inkml:trace>
  <inkml:trace contextRef="#ctx0" brushRef="#br0" timeOffset="120008.68">19399 14785 0,'0'0'0,"50"-25"15,-50 1 1,-25 24 0,-50 49-1,-49 26 1,25-1 0,74-49-1,1-25 1,73 0-1,-24 0-15,25 0 16,-26 49 0,-24 26-1,-24 49 1,-26-25 15,25-24-15,50-26-1,0-24 1,74-25 0,25-50-1,0-24 1,-74 49-16</inkml:trace>
  <inkml:trace contextRef="#ctx0" brushRef="#br0" timeOffset="120208.21">19722 15033 0,'0'-25'16,"0"50"15,24 0-15,-24 0-16,50 49 31,24-24-16,1-25 1,-1 0-16</inkml:trace>
  <inkml:trace contextRef="#ctx0" brushRef="#br0" timeOffset="120408.19">20168 14934 0,'0'0'0,"0"-25"16,0 0-1,-25 50 1,0 74 0,25 1-1,0 49 1,25-25 0,-50 0-1</inkml:trace>
  <inkml:trace contextRef="#ctx0" brushRef="#br0" timeOffset="121209.6">12701 16819 0,'0'0'0,"-25"-24"31,25-1-15,25 25-1,0-25 1,149 25 0,148-50-1,-74 1 1,25 24-16,372-99 16,99 25-1,50-1 1,25 26-1,-1 0 1,-24-26 0,-124 1 15,-174 0-15,-347 49-16,-50 25 15,-24-24 1,-75 24-1,0 0-15,-124 25 16</inkml:trace>
  <inkml:trace contextRef="#ctx0" brushRef="#br0" timeOffset="121992.18">13520 17266 0,'-25'-25'31,"0"75"-16,50-25 1,-25 49 0,25 50-1,-25-25 1,0-74-16,0 0 16,25-50 15,-25-25-31,49-98 15,-24 24 1,0 49 0,-25 50-1,49 25 1,-24 75 15,0 49-15,25 25-1,-1-25 1,-49-75-16,50 26 16,0-100-1</inkml:trace>
  <inkml:trace contextRef="#ctx0" brushRef="#br0" timeOffset="122410.01">14041 16894 0,'25'0'47,"-1"0"-32,1 25 1,-25-1-16,25 1 16,-25 74-1,0 1 1,-25-26-1,25-49 1,25-75 15,0 26-15,49-26 0,50-25-1,-74 51-15</inkml:trace>
  <inkml:trace contextRef="#ctx0" brushRef="#br0" timeOffset="123074.69">15306 16844 0,'0'-25'15,"0"1"17,0 48-1,-50 26-31,-24 49 15,-25 0 1,49-24 0,25-75-1,75-25 17,-25 25-17,74-25 1,-50 75-1,-49 49 1,-49 75 0,-26-25-1,26-50 1,24-50 0,124-73-1,0-26 1,1-49-1,-75 49 1</inkml:trace>
  <inkml:trace contextRef="#ctx0" brushRef="#br0" timeOffset="123325.65">15802 17092 0,'0'0'0,"25"-25"31,-25 1-15,0 73-1,-25 26 1,0 49 0,0 25-1,-24-50 1,24-25-1,0-74 1</inkml:trace>
  <inkml:trace contextRef="#ctx0" brushRef="#br0" timeOffset="123575.47">15604 17192 0,'0'0'0,"0"-25"16,0 0-1,0 50 17,49 49-17,1 1 1,24-1 0,-24 0-1,-1-24 1,-24-50-1</inkml:trace>
  <inkml:trace contextRef="#ctx0" brushRef="#br0" timeOffset="123809.72">16050 16819 0,'0'0'16,"25"-24"-16,0-1 15,-25 50 1,0 24 0,25 50-1,-50 25 1,25-74 0,49-50-1,26-50 1,-26 26-16,75-76 15</inkml:trace>
  <inkml:trace contextRef="#ctx0" brushRef="#br0" timeOffset="124175.69">16844 17316 0,'0'0'16,"-25"24"-16,0 1 15,1-25 1,-1 0 0,50 25-1,24-25 1,50-74-1,25 24 1,0 0 0,-49 26-1,-50-1 17,-1 25-17,-24-25 1,25 25-16</inkml:trace>
  <inkml:trace contextRef="#ctx0" brushRef="#br0" timeOffset="125008.51">18159 16596 0,'0'0'0,"49"-25"31,-73 25 0,-1 25-15,-25 0-16,0 25 16,-24 24-1,24-24 1,75-26-1,25-24 1,24 25 0,-49 50-1,-25 49 1,-50 25 15,1-75-15,24-24-1,75-26 1,-1-48 0,75-1-1,75-74 1,-150 74-16</inkml:trace>
  <inkml:trace contextRef="#ctx0" brushRef="#br0" timeOffset="125258.73">18977 16720 0,'0'0'0,"25"-49"16,-25 73 15,-25 26-16,-24 0-15,24 24 16,0 0-16,-49 75 16,24-25-1,25-49 1,0-75-16</inkml:trace>
  <inkml:trace contextRef="#ctx0" brushRef="#br0" timeOffset="125475.45">18729 16795 0,'0'0'0,"0"-25"0,0 0 32,0 50-17,50 49 1,24 1-1,50-1 1,-24-24 0,-1-26-1</inkml:trace>
  <inkml:trace contextRef="#ctx0" brushRef="#br0" timeOffset="125775.83">19399 16497 0,'0'-25'31,"25"50"-15,0-25-1,-1 50 1,76 24-1,-1 25 1,-25 25 0,-49 25-1,-50 25 1,-74-1 0,-75-24-1</inkml:trace>
  <inkml:trace contextRef="#ctx0" brushRef="#br0" timeOffset="126241.64">17787 16869 0,'0'-25'31,"-25"25"-31,25 25 16,0 0-1,-25 148 1,25 1-1,50 25 1,-1-100-16,100 0 16,50-49-1,-75-50-15</inkml:trace>
  <inkml:trace contextRef="#ctx0" brushRef="#br0" timeOffset="126609.43">19796 16199 0,'25'0'0,"-50"0"0,75-25 16,-26 25-16,1 0 31,-25 50-31,25-25 16,-50 24-16,25 51 15,0-51 1,0 1-1,25-50 1,25-25 0,-1 0-16,75-99 15</inkml:trace>
  <inkml:trace contextRef="#ctx0" brushRef="#br0" timeOffset="127442.24">21260 15703 0,'-25'0'16,"0"0"31,50 0-16,0-25-31,-1 25 16,1-25-16,25 25 15,49-49 1,-49-1-1</inkml:trace>
  <inkml:trace contextRef="#ctx0" brushRef="#br0" timeOffset="127609.46">21260 15802 0,'0'0'0,"-25"25"15,0 0 1,75-25 31,-1 0-47,75-25 15</inkml:trace>
  <inkml:trace contextRef="#ctx0" brushRef="#br0" timeOffset="131209.44">23170 15257 0,'0'0'16,"0"-25"31,0 74 0,0-24-32,0 25-15,0-1 16,0 51-16,0-1 16,0 0-1,25 100 1,-25-51-1,0-98-15,24 0 16,1-26 0</inkml:trace>
  <inkml:trace contextRef="#ctx0" brushRef="#br0" timeOffset="131442.6">23591 15753 0,'0'0'0,"25"0"32,-25-25-32,25 50 15,-25-1 1,0 1 0,25 0-1,-25 0 1,0 0-1</inkml:trace>
  <inkml:trace contextRef="#ctx0" brushRef="#br0" timeOffset="131892.99">24261 15455 0,'0'0'0,"0"-25"15,0 0 1,-25 25 0,1 25-1,-1 25 1,-25 74-1,25 25 1,25 0 0,25-100-16,0 1 15,99-1 1,-74-49 0,-1-49-1,-24-75 1,-25 0-1,-50 24 1,-24 26 15,0 49-31,24 25 32,50 25-32</inkml:trace>
  <inkml:trace contextRef="#ctx0" brushRef="#br0" timeOffset="132276.35">24609 15430 0,'24'-25'15,"-48"50"-15,48-74 0,1 24 16,0 25-1,0 0-15,49 25 32,-49-1-32,0 26 0,49 99 15,-74 49 17,-99 75-17,25-198 1,49-51-1,0 1 1,124-74 0,75-26-1,-1 26 1,-49-26 0,-24 50-1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21:18.26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5309 1538 0,'0'0'0,"0"-25"15,0 0 48,-25 25-63,0-24 31,25-1-31,-25 0 16,0 25-16,-74-25 15,0 50 1,-75 99-1,50 75 1,25 24 0,99-99 15,99-75-15,75-49-1,0-99 1,-50-25-1,-50-25 1,-24 50 0,-50 49-1,24 75 1,1 99 0,-25 50-1,25-25 1,-25 24-1,25-73 1,-25-75 0</inkml:trace>
  <inkml:trace contextRef="#ctx0" brushRef="#br0" timeOffset="316.56">5755 2158 0,'0'0'0,"0"25"32,-25 0-17,1 0-15,24 24 16,-25 26 0,74-1-1,26-74 1,-26 0-1,-24-25 1,0 1 0,-50-26-1,-49 25 17,24 0-32,-24 0 15,74 1-15</inkml:trace>
  <inkml:trace contextRef="#ctx0" brushRef="#br0" timeOffset="566.66">6698 2034 0,'0'0'0,"25"-25"63,24 1-48,26-1-15,-1-25 16,-24 25 0,-1 1-1</inkml:trace>
  <inkml:trace contextRef="#ctx0" brushRef="#br0" timeOffset="716.69">6723 2183 0,'0'0'0,"-25"25"15,0 0 1,75-25 0,49-25-1,50-25 1,-25 1-1</inkml:trace>
  <inkml:trace contextRef="#ctx0" brushRef="#br0" timeOffset="950.19">7492 1588 0,'0'0'16,"0"-50"-1,-25 50 1,25 25 0,0 0-16,50 49 15,-1 1 1,50-1 0,-24-49-1,-26 0 1</inkml:trace>
  <inkml:trace contextRef="#ctx0" brushRef="#br0" timeOffset="1217.24">7963 1563 0,'0'0'0,"0"-50"16,25 25-1,-25 1 1,0 48-1,-25 51 1,0 74 0,0 74-1,-24 25 1,-1 0 0,25-74-1,25-100 1,-24-74-1</inkml:trace>
  <inkml:trace contextRef="#ctx0" brushRef="#br0" timeOffset="1466.68">7591 1240 0,'0'0'0,"-99"-49"16,99 24 15,-25 25-31,50 0 16,74-25-1,75 25 1,-26-25-1</inkml:trace>
  <inkml:trace contextRef="#ctx0" brushRef="#br0" timeOffset="1700.42">8534 1761 0,'0'0'0,"0"50"16,0-25 0,0 0 15,24-50-31,51 0 16,-26-25-16,125 1 15,-124-1 1</inkml:trace>
  <inkml:trace contextRef="#ctx0" brushRef="#br0" timeOffset="2749.83">10047 1191 0,'0'0'0,"-25"-75"31,0 51-31,0 73 47,25 26-47,0-1 16,25 149-1,-25 50 1,0-223 0,0-25 15,0-50-15,50-50-1,24-49 1,25 25-1,-49 74 1,0 50 0,-25 49-1,-25 26 1,-25-1 0,-124 25-1,25-99 1,74 0-1,25-25 1,1-75 0</inkml:trace>
  <inkml:trace contextRef="#ctx0" brushRef="#br0" timeOffset="3067.62">10766 1836 0,'0'0'16,"25"25"-1,-50-1-15,0 1 16,1 0 0,24 49-1,24-24 1,51-50-1,24 0 1,-25-50 0,-49 1-1,-25-1 17,-74 1-17,-25 24 1</inkml:trace>
  <inkml:trace contextRef="#ctx0" brushRef="#br0" timeOffset="3350.62">11659 1364 0,'0'0'0,"50"-124"31,-50 100 1,0 73-17,-25-24 1,0 49-16,0-24 16,-49 124-1,0-25 1,24-50-1,25-50 1</inkml:trace>
  <inkml:trace contextRef="#ctx0" brushRef="#br0" timeOffset="3633.52">11411 1488 0,'0'0'0,"0"-49"0,-25 24 16,25 0-1,0 50 32,0 0-31,75 74 0,24 25-1,0 25 1,-24-50-1,-1 0 1,-49-99 0,-25 25-16</inkml:trace>
  <inkml:trace contextRef="#ctx0" brushRef="#br0" timeOffset="3852.65">11386 1042 0,'0'0'0,"-74"-50"31,49 50-15,0 0-1,75 0 1,74-25-1,74 50 1,-123-25-16</inkml:trace>
  <inkml:trace contextRef="#ctx0" brushRef="#br0" timeOffset="4133.68">12850 1340 0,'0'0'0,"0"24"47,25-24-32,24 0 1,-24-24-1,50 24-15,-26 0 16,26-25 0</inkml:trace>
  <inkml:trace contextRef="#ctx0" brushRef="#br0" timeOffset="4317.08">13048 1513 0,'0'0'0,"-49"25"31,24-25-31,0 0 16,25 25-1,25-25 1,49-25 0,50-25-1,25 1 1</inkml:trace>
  <inkml:trace contextRef="#ctx0" brushRef="#br0" timeOffset="5485.18">15405 1141 0,'25'0'15,"-25"25"1,0-50 15,25 25-31,-25-25 16,25-24-16,-1 24 15,1-50 1,-25 1 0,0 49-1,-49 25 1,-51 50-1,26 24 1,49-49-16,0 50 31,75-1-15,74-49 0,0 49-1,-50 1 1,-49-1-1,-50 25 1,-49-24 0,-50-51-1,99 1 1,-49-99 0,49-25-1,25-1 1,25-24-1,74 50 1</inkml:trace>
  <inkml:trace contextRef="#ctx0" brushRef="#br0" timeOffset="5644.81">16025 1538 0,'25'0'15,"-50"0"-15,50 25 0</inkml:trace>
  <inkml:trace contextRef="#ctx0" brushRef="#br0" timeOffset="6051.02">16298 1092 0,'0'0'0,"-25"0"16,1 0-16,-1-25 16,50 25 15,49-25-16,100 0 1,-26-25 0,-73 26-1,-50 24 1,-25 24 15,0 26-31,0 25 16,-25 49-1,0 0 1,25 24 0,-25-24 15,50-74-31,-50-25 16,50-25-16</inkml:trace>
  <inkml:trace contextRef="#ctx0" brushRef="#br0" timeOffset="6501.48">17266 918 0,'0'0'0,"0"-25"15,0 0 1,-25 25-1,25 25 1,-25 0-16,25 24 16,25 51-1,-25-75 1,49 24 0,1-24-1,49-25 1,-24-50-1,-1-49 1,-24 25 0,-25 74-1,-1 24 17,1 51-17,0 74 1,25 24-1,-50-123-15,24 49 16,26-49 0</inkml:trace>
  <inkml:trace contextRef="#ctx0" brushRef="#br0" timeOffset="6660.7">18580 1340 0,'0'0'0</inkml:trace>
  <inkml:trace contextRef="#ctx0" brushRef="#br0" timeOffset="7934.46">9526 4366 0,'25'0'31,"-1"50"0,-24-1-15,0 1-16,25 24 16,25 75-1,-25-25 1,24-49 0,-24-51-1</inkml:trace>
  <inkml:trace contextRef="#ctx0" brushRef="#br0" timeOffset="8185.07">10072 4565 0,'0'0'0,"24"-25"0,-48 0 16,24 0 15,-25 100-16,-25 73 1,-24 76 0,-1 98-1,1-49 1,49-174 0,25 1-16,-49-26 15</inkml:trace>
  <inkml:trace contextRef="#ctx0" brushRef="#br0" timeOffset="8651.71">9774 3671 0,'0'0'16,"-25"-24"-16,25-1 0,0 0 15,-25 25 17,1 50-32,-51 74 15,25-25 16,26-49-31,73-75 32,1-25-32,74-74 31,-25 0-15,-24 74-1,-75 75 1,0 0-1,24 74 1,-24-24-16,25 24 16,-25-49-1,50 24 1</inkml:trace>
  <inkml:trace contextRef="#ctx0" brushRef="#br0" timeOffset="8918.29">11039 4565 0,'0'0'15,"0"24"1,25-24-1,0 0 1,99 25 0,0-74-1,-50 24 1,-49 25 0</inkml:trace>
  <inkml:trace contextRef="#ctx0" brushRef="#br0" timeOffset="9085.02">11238 4837 0,'0'0'0,"-25"0"31,50 0 0,49-49-15,75 24-1</inkml:trace>
  <inkml:trace contextRef="#ctx0" brushRef="#br0" timeOffset="9867.29">13321 4416 0,'0'-25'15,"0"0"1,0-25 0,25 26-16,25-100 31,-1 0-15,-49 24-1,-49 51 1,-75 74-1,-25 49 1,50 75 0,74-25-1,99-50 1,125-24 0,-100-50-16,50 74 15,-100 26 1,-98 24-1,-75 0 1,25-75 0,24-49-1,25-49 17,26-51-17,73-48 1,125-51-1,-100 174 1,1 0-16</inkml:trace>
  <inkml:trace contextRef="#ctx0" brushRef="#br0" timeOffset="10000.7">14016 4813 0,'0'0'0,"50"24"0,-26 1 16,-24 0-1,0 0 1</inkml:trace>
  <inkml:trace contextRef="#ctx0" brushRef="#br0" timeOffset="10367.79">14165 4192 0,'0'0'0,"-25"-24"16,0-1-1,50 25 1,0 0 0,148 0-1,26-50 1,-50 1-1,-124 49 1,24 0 0,-49 99 15,0 50-15,-25 24-1,1 26 1,-1-50-1,25-100 1,0-24 0</inkml:trace>
  <inkml:trace contextRef="#ctx0" brushRef="#br0" timeOffset="10800.77">15231 4093 0,'0'0'0,"0"-25"16,0 1-16,0 73 31,0 1-15,0-1-1,25 51 1,25-26-1,0-74 1,24-25 0,0-49-1,-24-1 1,0-49 0,-50 149 15,0 0-31,24 74 15,1 75 1,0 24 0,0-24-1,0-75 17,-1-74-32</inkml:trace>
  <inkml:trace contextRef="#ctx0" brushRef="#br0" timeOffset="11267.38">17018 4515 0,'-50'0'16,"75"0"31,0-25-32,49 0-15,25 1 16,0-1-16,25-25 15,75 0 1,-100 50 0,-99-24-1</inkml:trace>
  <inkml:trace contextRef="#ctx0" brushRef="#br0" timeOffset="11467.46">17266 4267 0,'0'0'0,"-25"0"16,0 0 15,25 25-15,25 74 0,24 50-1,-49 49 1,0-99-16,0 1 15</inkml:trace>
  <inkml:trace contextRef="#ctx0" brushRef="#br0" timeOffset="11984.43">18729 3820 0,'0'0'0,"0"-24"0,-25 24 16,25-25 0,0 0-1,-24 50 1,24 99 0,0 99-1,-25-25 1,0-24-1,25-75 1</inkml:trace>
  <inkml:trace contextRef="#ctx0" brushRef="#br0" timeOffset="12133.63">19027 4540 0,'0'0'0,"25"0"16,-50 25 15,25 24-15</inkml:trace>
  <inkml:trace contextRef="#ctx0" brushRef="#br0" timeOffset="12717.44">19597 4118 0,'0'0'16,"0"-25"-1,-24 25 1,-1 0 0,0 0-1,25 25 1,-25 0 156,25 0-157,-25 24-15,25 1 16,0-1 0,0 51-1,25-51 1,50-24-1,49-74 1,-25-1 0,-49-49-1,-26 24 1,-48 26-16,-26-51 16,-49 51-1,24 24 1,75 0-1</inkml:trace>
  <inkml:trace contextRef="#ctx0" brushRef="#br0" timeOffset="13001.36">20019 3845 0,'0'0'0,"50"0"15,49-25 1,-25 50-1,-24 25 1,0 123 0,-75-24-1,0 0 1,25-99 0,-25-50-1,149-25 1,25-25-1,25-24 1,-75 24 0</inkml:trace>
  <inkml:trace contextRef="#ctx0" brushRef="#br0" timeOffset="13267.58">21681 3597 0,'0'0'0,"0"-25"16,0 50 31,-25 0-47,1 49 15,-51 75 1,1 74-1,-25-49 1,49-50 0,50-99-1</inkml:trace>
  <inkml:trace contextRef="#ctx0" brushRef="#br0" timeOffset="13534.37">21408 3671 0,'0'0'0,"-24"-49"16,24 24-1,0 0 1,0 50 0,24 0-1,1 24-15,25 26 16,-1-1-16,100 50 15,-25 0 1,0-49 15,-24-1-31,-51-49 16</inkml:trace>
  <inkml:trace contextRef="#ctx0" brushRef="#br0" timeOffset="13667.44">22674 4292 0,'0'0'0,"24"0"16,1 0 15,0 0-15</inkml:trace>
  <inkml:trace contextRef="#ctx0" brushRef="#br0" timeOffset="15351.4">2357 7963 0,'0'0'16,"0"-25"-16,-25 1 15,0-1 1,25 0 0,0 50 15,0 74-15,0 50-1,-25 0 1,50-25-1,0-75 1</inkml:trace>
  <inkml:trace contextRef="#ctx0" brushRef="#br0" timeOffset="15568.48">2530 8087 0,'0'0'0,"50"-74"16,-50 49-16,0 50 47,-25 24-47,50 75 31,-25-24-15,25-51-1,-25-24 1</inkml:trace>
  <inkml:trace contextRef="#ctx0" brushRef="#br0" timeOffset="15766.68">2406 7690 0,'0'0'0,"-25"-74"16,1 74-1,24-25-15</inkml:trace>
  <inkml:trace contextRef="#ctx0" brushRef="#br0" timeOffset="15909.04">2630 7517 0,'0'0'0,"24"0"16,-24-25 0,-49 25 15</inkml:trace>
  <inkml:trace contextRef="#ctx0" brushRef="#br0" timeOffset="16153.24">1910 8261 0,'0'0'0,"-25"49"31,25-24-31,0 0 16,0 25-1,25 49 1,0 50 0,25-50-1,-1-74-15</inkml:trace>
  <inkml:trace contextRef="#ctx0" brushRef="#br0" timeOffset="16384.5">3002 7938 0,'0'0'0,"49"-49"31,-24 74-15,-25-1-16,25 26 15,-25 99 1,25 0-1,-1 24 1,26-73 0,-25-1-1</inkml:trace>
  <inkml:trace contextRef="#ctx0" brushRef="#br0" timeOffset="19067.78">10220 7740 0,'0'0'15,"25"-50"1,-25 25-16,0 1 16,0-1 15,-25 74-16,1 1-15,-100 124 16,-25 24 0,25-49 15,25-25-15,49-74-1</inkml:trace>
  <inkml:trace contextRef="#ctx0" brushRef="#br0" timeOffset="19350.84">9650 7839 0,'0'0'16,"0"-99"0,0 74-16,0 0 15,0 50 16,25 0-31,0 25 16,-1-1-16,76 125 16,24-25 15,24 49-15,-24 1-1,-49-100 1,-1-50-1</inkml:trace>
  <inkml:trace contextRef="#ctx0" brushRef="#br0" timeOffset="19852.45">9848 7145 0,'0'0'16,"25"-25"-1,-25-25 1,-25 75-1,-24 25 1,-1 24 0,-74 75-1,25-75 1,74-49 0,75-124-1,49-25 1,-25 0-1,-24 74 1,-25 25 0,0 25-1,-25 25 17,24 50-17,1-1 1,25-24-1,-25-1-15,74 26 16</inkml:trace>
  <inkml:trace contextRef="#ctx0" brushRef="#br0" timeOffset="20250.77">11411 7914 0,'0'0'0,"0"24"94,25-24-94,25 0 16,-1 25-16,1-50 15,99 1 1,-50-1-1,-74 25 1</inkml:trace>
  <inkml:trace contextRef="#ctx0" brushRef="#br0" timeOffset="20434.5">11560 8162 0,'0'0'0,"-25"49"15,0-24 1,50-25 0,25 0-1,74-25 1,50 0 0,-100 1-16</inkml:trace>
  <inkml:trace contextRef="#ctx0" brushRef="#br0" timeOffset="21134.79">13470 7988 0,'0'0'0,"0"-25"0,0 0 16,25 1-1,-50-26 1,0 25-16,25-24 15,-74-1 1,-25 50 0,-50 50-1,-25 98 1,25 1 0,125-25-1,73-74 1,75-50-1,50-75 1,-50-24 0,-74 25 15,-50 49-15,24 0-1,-24 100 1,25 24-1,-25 25 1,25 0 0,0-99-16</inkml:trace>
  <inkml:trace contextRef="#ctx0" brushRef="#br0" timeOffset="21318.48">13842 8435 0,'0'0'16,"0"24"0,25 26-16,-50 0 15,25 49 1,-25 25 0,25-25-1,25-74-15</inkml:trace>
  <inkml:trace contextRef="#ctx0" brushRef="#br0" timeOffset="21518.15">14537 8137 0,'0'0'16,"273"-50"0,-174 50-16,75-25 15</inkml:trace>
  <inkml:trace contextRef="#ctx0" brushRef="#br0" timeOffset="21751.62">14835 7914 0,'0'0'0,"-25"-50"15,0 50 1,25-25 0,0 50-16,25 74 15,0 50 1,24 25-1,-24-50 1,25-99 0</inkml:trace>
  <inkml:trace contextRef="#ctx0" brushRef="#br0" timeOffset="22169.3">15455 7591 0,'0'0'16,"0"-74"0,0 49-1,0 50-15,0 24 16,25 125 0,-1 0-1,1-50 1,-50-75-1,25-24 17,0-50-32,50-49 31,24-1-15,-24 51-16,49 24 15,-49 24 1,-25 26-1,-50 0 1,-50 24 0,-24-24-1,25-1 1,49-49 0</inkml:trace>
  <inkml:trace contextRef="#ctx0" brushRef="#br0" timeOffset="22358.59">16075 7963 0,'0'0'15,"25"0"-15,-25 25 47,25 0-47,-25 24 16,24 75-1,-24-74-15,0 99 16</inkml:trace>
  <inkml:trace contextRef="#ctx0" brushRef="#br0" timeOffset="22870.33">16695 7393 0,'-25'0'16,"50"0"-16,-50-25 0,0 25 15,1 0 1,24 25 0,0 49-1,74 124 1,1-73-1,-26-76 1,1-24 0</inkml:trace>
  <inkml:trace contextRef="#ctx0" brushRef="#br0" timeOffset="23134.8">17266 7368 0,'24'-50'15,"-48"100"-15,48-125 0,1 51 16,-50 48 15,1 26-15,-26 99 0,25-50-16,-49 199 15,24-25 1,1-50-1,24-74 1,25-100 0,25-49-16</inkml:trace>
  <inkml:trace contextRef="#ctx0" brushRef="#br0" timeOffset="23275.44">17935 8261 0,'0'0'0,"50"0"0,-50-25 31</inkml:trace>
  <inkml:trace contextRef="#ctx0" brushRef="#br0" timeOffset="30653.11">8310 10593 0,'0'0'0,"25"-25"32,-25 0-32,0 0 93,0 75-61,0 0-17,25-1-15,-25 26 16,25 73 0,-25 51-1,0-75 1,-25-74-1,25-26 1,25-73 0,-25 24-1,49-124 1,1 50 0,74-25-1,-74 124 1,24 25-1,-49 24 1,0 50 0,-1 1 15,-48-26-15,-51 1-1,-24-51 1,-25 1-1,25-25 1,24 0 0,51 0-1,48 0 1</inkml:trace>
  <inkml:trace contextRef="#ctx0" brushRef="#br0" timeOffset="32168.41">9278 11114 0,'0'0'0,"0"-25"0,-25 25 62,25 25-62,-25-25 16,0 49 0,-24 51-1,-1-26 1,25 0-1,1-24 1,24-25 0,-25-25-1,25 25 1</inkml:trace>
  <inkml:trace contextRef="#ctx0" brushRef="#br0" timeOffset="33532.39">8980 11139 0,'25'0'266,"-25"24"-266,25 1 15,0 0 1,-1 0 0,-24-50 109,0 0-110,0 0 32,-24 1-31,48 48 140,1 1-140,0 0-1,0 0 1,0 0-16,-1-1 16,26 26-1,0 0 1,-26-26-1,1 1 1,0-25 0,-25 25-1,25-25 17,-25 25-17,0 0 1,25-25-1,-25-25 32,-25 0-31,25 0-16</inkml:trace>
  <inkml:trace contextRef="#ctx0" brushRef="#br0" timeOffset="33836.62">9451 11114 0,'0'-25'31,"25"50"16,0 0-31,0-1-16,0 26 15,-1-25 1,51 24 0,-25 1-1,-50-25 1,24-25-1</inkml:trace>
  <inkml:trace contextRef="#ctx0" brushRef="#br0" timeOffset="34085.73">9824 11139 0,'24'-50'31,"-48"50"0,-1 50-15,25 24-1,-50 100 1,50-75-16,-49 99 16,49-24-1,-50-75 1,50-49-16</inkml:trace>
  <inkml:trace contextRef="#ctx0" brushRef="#br0" timeOffset="39669.58">11362 11337 0,'24'0'156,"1"0"-156,25-25 0,-25 25 15,24-25 1,1 25-16,-1 0 16,1-24-16,24-1 15,-74 0 1</inkml:trace>
  <inkml:trace contextRef="#ctx0" brushRef="#br0" timeOffset="39869.35">11461 11610 0,'0'0'0,"-25"0"47,25 25-31,50-25-16,-1 0 15,100-50 1,-50 25-16</inkml:trace>
  <inkml:trace contextRef="#ctx0" brushRef="#br0" timeOffset="41202.69">13619 10965 0,'0'0'0,"-25"-25"0,25 0 16,0 0-1,-25 1 1,50 48 15,-25 26-15,25 74-1,0 25 1,0-50 0,-25-49-1,-25-75 16,25-25-15,-25-24 0,0-75-1,25 50-15,25-50 16,25 75 0,49 24-1,50 50 1,-25 50-1,-25 74 1,-25 24 0,-49 26-1,-25-50 1,0-74 0,0-25-1,25-50 1</inkml:trace>
  <inkml:trace contextRef="#ctx0" brushRef="#br0" timeOffset="41820.53">15529 10369 0,'0'0'0,"25"-74"31,-25 49-15,-25 25-16,-24 25 15,-75 0 1,-50 74 15,-49-24-15,74-26 0,99-24-1,75-25 1,25 0-1,98-25 1,-73 25-16,24 0 16,-25 50-1,-49 49 1,-25 25 0,-99 0-1,0 50 1,0-1-1,74-73 17,25-51-17,49-49 1,100-49 0,75-75-1,-150 74-15</inkml:trace>
  <inkml:trace contextRef="#ctx0" brushRef="#br0" timeOffset="42069.37">16224 10469 0,'-25'0'16,"0"0"-16,0 49 16,-24 51-1,-51 24 1,26 49 0,0-49-1,49-49 1</inkml:trace>
  <inkml:trace contextRef="#ctx0" brushRef="#br0" timeOffset="42303.36">15777 10667 0,'0'0'0,"0"-49"16,25 73 30,0 1-46,49 74 16,50 25 15,0-24-15,-24-1 0,-1-74-1</inkml:trace>
  <inkml:trace contextRef="#ctx0" brushRef="#br0" timeOffset="42702.81">16447 10345 0,'0'0'0,"0"-25"15,0 50 1,25-1-1,24 26 1,51 49 0,-1 1-1,0-26 1,-49-74 0,-25 0-1</inkml:trace>
  <inkml:trace contextRef="#ctx0" brushRef="#br0" timeOffset="42886.2">17018 10270 0,'0'0'0,"0"-25"16,-50 100 15,50-1-15,-25 75-1,0 50 1,25-1 0,-24-24-1</inkml:trace>
  <inkml:trace contextRef="#ctx0" brushRef="#br0" timeOffset="43269.93">17911 10618 0,'0'0'0,"-25"0"15,25 24 1,25-24 0,24 0-1,125-24 1,24-1 0,-24 0-1,-75 25 1,-74-25-16,0 25 47,-75 0-32,25 0 1</inkml:trace>
  <inkml:trace contextRef="#ctx0" brushRef="#br0" timeOffset="43953.32">19746 9898 0,'0'0'0,"0"-25"16,0 1-16,-24-1 16,-51 50-1,-74 99 1,-24 0-1,73-25 17,76-74-17,48-1 1,51 1 0,-1 0-1,-24 0-15,-25 99 16,-75 0-1,-24 25 1,24-50 0,50-25-1,74-74 1,75-74 0,50-25-1,-100 49 1</inkml:trace>
  <inkml:trace contextRef="#ctx0" brushRef="#br0" timeOffset="44169.4">20491 10146 0,'0'0'0,"0"-49"16,-25 98 15,-25 1-16,-49 74 1,0 50 0,-1-26-1,51-48 1,24-100-16</inkml:trace>
  <inkml:trace contextRef="#ctx0" brushRef="#br0" timeOffset="44357.17">19945 10320 0,'0'0'0,"-25"-75"15,50 100 17,0 0-32,24 0 15,75 49 1,50 26-1,-75-51-15,75-24 16</inkml:trace>
  <inkml:trace contextRef="#ctx0" brushRef="#br0" timeOffset="44821">21433 9799 0,'0'-25'16,"0"50"-16,0-75 0,25 25 15,-75 25 17,-49 75-17,-25 24 1,99-74-1,-24 0 1,98-25 15,-24 0-31,25 0 16,-25 99 15,-50-25-31,-50 100 16,-24-25-1,49-75 1,100-24 15,74-75-15,-49-24 0,-1 24-16,75-25 15,-100 0-15</inkml:trace>
  <inkml:trace contextRef="#ctx0" brushRef="#br0" timeOffset="45038.61">21706 9923 0,'0'0'0,"0"-25"31,0 50 0,50 74-15,49 25 0,25-25-1,-25-49 1,-24-50 0</inkml:trace>
  <inkml:trace contextRef="#ctx0" brushRef="#br0" timeOffset="45252.64">22277 9824 0,'0'0'0,"24"0"0,-24 25 31,-24-1-15,24 100-1,-25 50 1,25-75-16,0 50 31,0-50-15,0-24-16</inkml:trace>
  <inkml:trace contextRef="#ctx0" brushRef="#br0" timeOffset="46205.09">12800 12528 0,'-24'-25'31,"-1"25"-15,0 0 0,50 0 15,0 0-31,-1 0 15,100 25 1,50-25 0,99-50-1,99 0 1,75-49 0,74 0-1,74-25 1,25 25-1,25 0 17,-322 74-32,346-74 15,1 24 1,25 25 0,-1 1-1,1-26 1,-1 26-1,-24-75 1,-50 25 0,-24-1-1,-100 1 1,-149 49 0,-223 50-1,-173-49 1</inkml:trace>
  <inkml:trace contextRef="#ctx0" brushRef="#br0" timeOffset="47770.39">14066 13148 0,'0'-25'15,"0"0"1,0 50 15,24 0-15,1 25-1,0-1-15,25 100 32,-1-25-17,-24-50 1,-25-24 0,0-25-1,-25-50 1,25 0-1,-25-24-15,25-75 16,25-25 0,25 50-1,-1 24 1,51 50 0,-1 75-1,0 74 1,-24 50-1,-51-26 17,1-48-17,0-76-15</inkml:trace>
  <inkml:trace contextRef="#ctx0" brushRef="#br0" timeOffset="48320.37">15827 12825 0,'0'0'0,"0"-24"0,25 24 15,-25-25-15,-50 25 47,-49 74-31,-50 25 0,75-49-1,24-50 1,50 25-1,50-50 1,24 0 0,0 25-1,-24 25 1,-25 74 0,-25 50-1,-25-50-15,-25 75 16,1 0-1,-1-75 17,50-49-17,25-50 1,49-25 0,50-25-1,25-24 1</inkml:trace>
  <inkml:trace contextRef="#ctx0" brushRef="#br0" timeOffset="48586.97">16273 12900 0,'0'-25'0,"0"50"0,-24-50 16,-1 25-1,25 25 17,74 24-17,-24 1-15,-1 0 16,75 24 0,25 25-1,-124-74 1,0-25-1</inkml:trace>
  <inkml:trace contextRef="#ctx0" brushRef="#br0" timeOffset="48822.45">16770 12900 0,'0'0'0,"-25"-50"16,25 75 30,0 25-46,-25 74 32,0 99-17,50-74-15,-50 148 16,25-73 0,0-100-1</inkml:trace>
  <inkml:trace contextRef="#ctx0" brushRef="#br0" timeOffset="49139.3">17067 12627 0,'0'-25'0,"0"50"0,25-99 16,0 74 0,0 24-1,-1 26 1,-24 99 0,0-50-1,-24-25 1,48-74-1,1 0 1,124-74 0,-75 49-16,26-24 15</inkml:trace>
  <inkml:trace contextRef="#ctx0" brushRef="#br0" timeOffset="49471.33">18208 12974 0,'0'0'15,"0"25"-15,-24-25 0,24 25 16,-25-25 0,25 25-16,25-25 31,24 0-31,1-25 0,99-50 16,-1 26-1,-48 24 1,-51 0-1</inkml:trace>
  <inkml:trace contextRef="#ctx0" brushRef="#br0" timeOffset="50171.51">20937 12329 0,'0'0'15,"25"-25"-15,-25-24 16,25 49-1,-25-25 1,-25 75 0,-25-1-1,-74 100 1,25-74 0,0-1-1,99-49 1,49-50-1,26 0 1,98-24 0,-98 98-1,-75 26 1,-50 49 0,-49 24-1,25 1 1,98-124 15,100-25-15,75-74-1,-1-1 1,-98 26-16,-26 24 16</inkml:trace>
  <inkml:trace contextRef="#ctx0" brushRef="#br0" timeOffset="50406.19">21508 12453 0,'0'0'15,"-50"-49"17,50 24-32,-25 25 15,50 49 1,0 26-1,24-25-15,26 24 16,-26-49 0,1 0-16,49-1 15,-74-24 1</inkml:trace>
  <inkml:trace contextRef="#ctx0" brushRef="#br0" timeOffset="50637.88">21905 12404 0,'0'0'16,"0"-75"0,-25 100 15,0 49-15,0 51-1,25-26-15,0-25 16,0 100-1,0 49 1,25-124 15,0-74-31</inkml:trace>
  <inkml:trace contextRef="#ctx0" brushRef="#br0" timeOffset="50987.19">22475 11982 0,'-25'-50'15,"50"100"-15,-50-124 0,0 49 0,75 50 31,-25 24-15,149 174 15,-100-148-31,50 123 16,-99-98 0,0-1-16,-50 223 31,-99-148-16,25-100 1,-25 1-16</inkml:trace>
  <inkml:trace contextRef="#ctx0" brushRef="#br0" timeOffset="51388.01">20292 12255 0,'0'-25'0,"0"50"0,-25-50 15,0 75 17,1 24-32,-1 125 15,25 24 1,25-99-1,24 124 1,26-149-16,-1 0 16,1-24-16,197-26 15</inkml:trace>
  <inkml:trace contextRef="#ctx0" brushRef="#br0" timeOffset="51805.12">23046 11585 0,'0'0'0,"24"-25"0,1 25 16,0 0-16,-25 25 16,0 49-1,-25-24 1,25 0-1,-25 49-15,50-49 32,99-26-17,124-98 1,-148 24 0,-76 50-16</inkml:trace>
  <inkml:trace contextRef="#ctx0" brushRef="#br0" timeOffset="61805.43">25055 10568 0,'25'0'0,"0"0"31,-1 0 63,1 0-78,0 0-16,25-25 15,-26 25-15,26-25 16,0 25 0,49-24-1,-25-1 1,-49 25-16,0 0 16,0 0-1</inkml:trace>
  <inkml:trace contextRef="#ctx0" brushRef="#br0" timeOffset="61988.1">25278 10742 0,'0'0'0,"0"24"15,-25-24 32,50 0-47,50 0 16,123-24 15,-99 24-31</inkml:trace>
  <inkml:trace contextRef="#ctx0" brushRef="#br0" timeOffset="62720.81">27164 10369 0,'0'0'16,"0"-24"-16,-25 24 62,0 0-62,0 24 16,-24 26 0,-51 49-1,26 25 1,49 0 0,75-49-1,74-50 1,-50-50-16,125 0 15,-75-49 1,-75-26 0,-98-24-1,-26 25 1,-49 25 0,25 49-1,25 0 16</inkml:trace>
  <inkml:trace contextRef="#ctx0" brushRef="#br0" timeOffset="62886.62">27759 10642 0,'0'0'0,"99"25"16,-99 0-1,25 25 1</inkml:trace>
  <inkml:trace contextRef="#ctx0" brushRef="#br0" timeOffset="63338.11">28454 10196 0,'0'0'0,"0"-75"15,0 26 1,-50-1 0,-49 50-1,-25 0 1,0 75-1,49 24 1,75-25 0,50-24-1,49-50 1,25-25 0,-49 0-16,-1-24 15,-49 49 16,0 0-15,-25 74 0,0 50-1,0 50 1,0 24 0,24-24-1,1-100 1</inkml:trace>
  <inkml:trace contextRef="#ctx0" brushRef="#br0" timeOffset="63754.45">28950 9948 0,'0'0'0,"25"-75"31,-50 75-15,0 25 0,25 25-1,-25 123 1,50-24 0,25-25-1,49-74 1,-50-50-16,26-25 15,-1-49 1,1-26 0,-75 26-1,24 74 1,-24 25 0,25 74-1,0 50 1,0-25 15,0-25-15,-25-49-16</inkml:trace>
  <inkml:trace contextRef="#ctx0" brushRef="#br0" timeOffset="63900.58">30066 10618 0,'0'0'15,"25"0"-15,-25 24 16,0 1 0,0 0 15</inkml:trace>
  <inkml:trace contextRef="#ctx0" brushRef="#br0" timeOffset="65687.73">9352 16001 0,'25'0'15,"-25"-25"1,0 0-1,0 0-15,0-49 16,-25-25 0,-24 24-1,-26 26 1,-49 24 0,-25 124-1,50 124 1,49 25-1,75-124 17,75-99-17,73-124 1,-49-25 0,-49-25-1,-51 75-15,1-1 16,0 100 15,-25 99-15,25 25-1,-25 0 1,25-25 0,-1-75-1</inkml:trace>
  <inkml:trace contextRef="#ctx0" brushRef="#br0" timeOffset="65921.09">9774 16398 0,'0'0'0,"0"0"31,25 0-31,-25 49 16,0 26 0,25 74-1,24-25 1,1-25 0</inkml:trace>
  <inkml:trace contextRef="#ctx0" brushRef="#br0" timeOffset="66221.02">10642 16298 0,'0'0'0,"25"0"47,0 0-32,0 0-15,24-24 16,75-26 0,-74 25-16,74-24 15,-25-1 16,-49 25-31</inkml:trace>
  <inkml:trace contextRef="#ctx0" brushRef="#br0" timeOffset="66438.97">10940 16447 0,'0'0'0,"0"50"15,-25-50-15,25 25 32,50-50-1,49 0-31,0-25 16,-49 50-1</inkml:trace>
  <inkml:trace contextRef="#ctx0" brushRef="#br0" timeOffset="69805.53">12924 16125 0,'-24'-25'32,"24"0"-17,0 0 17,0 1-32,0-1 15,0-25 1,0-49-1,24 24 1,-24 26 0,-24 24 15,24 50 0,0 0-15,-25 49-16,-25 100 31,1 24-15,-1-24-1,0-125-15,26 26 16,-1-25 0,25-26-1</inkml:trace>
  <inkml:trace contextRef="#ctx0" brushRef="#br0" timeOffset="70104.47">12503 15976 0,'0'0'0,"-25"-50"31,0 50-31,75 0 31,-25 25-15,49 74-1,25 1 1,25 48 0,0-24-1,0-49 1,-25-25-1</inkml:trace>
  <inkml:trace contextRef="#ctx0" brushRef="#br0" timeOffset="70371.34">12131 15455 0,'0'0'16,"-25"-50"-1,0 26 1,75 24 15,-26 0-31,26 0 16,49 0-1,0 0 1,-74-25-16,25 25 16</inkml:trace>
  <inkml:trace contextRef="#ctx0" brushRef="#br0" timeOffset="70737.8">13619 15976 0,'-25'25'16,"0"-25"-1,75 0 32,0-25-31,24 0-16,100-49 16,-1-1-1,-49 26 1,-99 49 15</inkml:trace>
  <inkml:trace contextRef="#ctx0" brushRef="#br0" timeOffset="71521.55">15356 15306 0,'0'0'16,"-25"-49"0,0 49-1,25 24 1,25 1-16,-25 74 31,25 50-15,-25-25-1,24-49 1,-24-51 0,50-48-1,49-51 1,0 26-1,1 24 1,-51 25-16,26 0 16,-51 49-1,-24 26 1,-49-1 0,-75 26-1,-50-51 1,25-24 15,75-50-15,49 0-1,50 1-15</inkml:trace>
  <inkml:trace contextRef="#ctx0" brushRef="#br0" timeOffset="71738.19">16174 15877 0,'0'0'0,"25"25"16,-25-1 0,0 26-16,25 49 15,24 50 1,-24-50 15,25-24-31</inkml:trace>
  <inkml:trace contextRef="#ctx0" brushRef="#br0" timeOffset="72154.13">16571 15331 0,'0'0'0,"-25"-25"31,25 50 0,25 25-31,0-1 16,74 75-1,50 0 1,-25-49 0,-25-51-1</inkml:trace>
  <inkml:trace contextRef="#ctx0" brushRef="#br0" timeOffset="72404.7">17142 15281 0,'0'0'16,"0"-24"-16,-25 24 15,0 24 17,25 1-32,0 25 15,-25 74 1,25 99-1,-25 0 1,25-99-16,-24 75 16,-1-75-1,25-75 1</inkml:trace>
  <inkml:trace contextRef="#ctx0" brushRef="#br0" timeOffset="72871.34">16670 14835 0,'0'0'0,"-25"-50"16,1 50-16,-1 0 47,25-25-47,99 25 15,25-24 1,50-51 15,-50 50-15,-124 1-1,-25 24-15,-124 49 16,-99 75 0,25-25-1,99-24 1,99-75-1,75-25 1</inkml:trace>
  <inkml:trace contextRef="#ctx0" brushRef="#br0" timeOffset="73939.67">19201 15951 0,'24'-25'31,"1"25"-15,0-24-1,25 24 1,-1-25 0,1 0-1,24-25 1,1 25 0,-51 25-1</inkml:trace>
  <inkml:trace contextRef="#ctx0" brushRef="#br0" timeOffset="74155.77">19176 16199 0,'0'0'0,"0"25"46,25-50-30,-1 25-16,26 0 16,74-25-1,25-24 1</inkml:trace>
  <inkml:trace contextRef="#ctx0" brushRef="#br0" timeOffset="75088.47">21011 15678 0,'0'0'0,"25"0"78,0 0-78,0-25 16,25 25-16,-1-24 16,26-26-1,-26 25 1,-98 25 15,-1 25-15,-74 0-1,49 0 1,51-1 0,-1-24-1,50 0 17,-1 0-32,26-24 15,25-1 1,-26 25-16</inkml:trace>
  <inkml:trace contextRef="#ctx0" brushRef="#br0" timeOffset="75573.17">21756 15058 0,'0'0'0,"-75"0"16,50-25-1,50 25 32,25 0-47,74-49 16,-25 24 0,-49 25-1,-50-25 1,25 25 15,-1 74-15,-48 75-1,24 0 1,0 0 0,0-50-1,0-49-15,0-25 16</inkml:trace>
  <inkml:trace contextRef="#ctx0" brushRef="#br0" timeOffset="75756.37">22500 15529 0,'0'25'31,"-25"-25"-15,25 25-16,0 0 16,-25-25-1</inkml:trace>
  <inkml:trace contextRef="#ctx0" brushRef="#br0" timeOffset="76188.5">22922 14909 0,'0'0'16,"-25"-25"0,25 1-16,-25 48 15,-25 51 16,26-26-31,-26 100 16,25 25 0,25-50-1,25-25 1,49-49 0,50-50-1,-24-25 1,-26-49-1,-49 24 1,-25 0 0,-50 50-1,-49-24 1,49 48 0</inkml:trace>
  <inkml:trace contextRef="#ctx0" brushRef="#br0" timeOffset="76788.53">23641 15182 0,'0'0'0,"25"-25"31,0 1-31,-25-26 15,24-74 1,-48 25 0,-1 24-1,-25 75 1,-49 50 0,0 24-1,49 25 16,50 1-15,0-51 0,75 1-1,-1-25 1,25-25 0,-49 25-16,24-25 15,-24 0 1,-50 24-1,0 26 1,-25-25 0,-25 24-1,1-24 1,-1-25 0,1-25-1,-1 1 16,50-26-15,0 0 0,25-24-1,0 24 1,-1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22:38.1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7963 2307 0,'0'0'0,"25"-25"31,-75 50 16,1 25-32,-1 24-15,-24 1 16,-26 24-16,26 0 16,-25 50-1,49-75 1,25-49 0</inkml:trace>
  <inkml:trace contextRef="#ctx0" brushRef="#br0" timeOffset="265.87">7492 2431 0,'0'0'0,"0"-74"15,-25-26 1,25 51 0,0 24 15,0 50-31,25 24 15,0 26 1,99 99 0,0 24-1,49 25 1,-148-173 0,0-50-1</inkml:trace>
  <inkml:trace contextRef="#ctx0" brushRef="#br0" timeOffset="716.58">7492 1563 0,'0'0'0,"25"-50"16,-25 25-16,0 1 31,-25 24-31,0 49 16,-25 26-1,25-26 1,25-24 15,-24-50-15,148-99-1,-75 99 1,-24-24 0,0 49-16,0 0 15,-25 49 1,0 26-1,25-26 1,49 1 0,-24-50-1</inkml:trace>
  <inkml:trace contextRef="#ctx0" brushRef="#br0" timeOffset="1049.83">9079 2357 0,'25'0'15,"0"0"32,0 0-47,24 0 16,1 0-16,99-25 31,-100 0-31,26 25 16,-1-25-1</inkml:trace>
  <inkml:trace contextRef="#ctx0" brushRef="#br0" timeOffset="1217.33">9427 2605 0,'0'0'0,"0"25"15,-25-1 1,0 1-1,50-25 1,74-25 0,75-24-1,-100 24-15</inkml:trace>
  <inkml:trace contextRef="#ctx0" brushRef="#br0" timeOffset="2099.78">11312 2009 0,'0'-24'16,"-25"-1"0,0 25 15,1 0-31,-1 25 16,-74 24-1,24 75 1,25 0-1,50-24 1,75-51 0,74-49-1,0-49 1,-50-26 0,-99 1-1,0 24 1,-50-49-1,-49 24 1,25 26 0,49 49-1,0-25 1</inkml:trace>
  <inkml:trace contextRef="#ctx0" brushRef="#br0" timeOffset="2284.78">11907 2208 0,'0'0'15,"25"49"1,-25-24 0,0 0-16,0 25 15,25-50 1</inkml:trace>
  <inkml:trace contextRef="#ctx0" brushRef="#br0" timeOffset="5338.8">12850 1761 0,'25'0'0,"-50"0"63,0 0 93,0 0-140</inkml:trace>
  <inkml:trace contextRef="#ctx0" brushRef="#br0" timeOffset="9083.85">12875 1737 0,'25'0'46,"-75"0"1,75 0 0,-25-25-31,25 25-16,-50 0 47,25 25 218,25-25-171,-50 0 62,50 0 422,-25-25-562,-50 25 0,75 0 46,0 0-31,-50 25-15,25-50 62,25 25-62,-1 0 15,-48 0-15,-1 0-16,0 25 15,0-25 95,50 0 15,-25-25 172,0 0-235,-25 25-31,25-25-31,-25 25 16,1 0-16,-26 0 16,0 0-16,-24 50 31,-25 24-16,74 25 1,0-49-16,25 0 16,25-26-1,49-24 1,26-24 0,-1-51-1,-25 1 1,-24 24-1,-25 1 1,-1 49 0,1 49 15,-25 50-15,0-24-16,25 24 31,-25 25-16,25-74 1,-25-26 0</inkml:trace>
  <inkml:trace contextRef="#ctx0" brushRef="#br0" timeOffset="10066.4">13495 1538 0,'0'0'0,"0"25"140,0 24-124,0 1-16,0 0 15,-25-1-15,25 1 16,25 0 0,0-26-1,24 1 1,26-74 0,-26-1-1,26-24 1,-50-1-1,-25 25 1,24 50 0,-24 50-1,0-25 1,25 99 0,-25-50-16,25 50 31,25 0-16,-1-49 1,-49-50-16</inkml:trace>
  <inkml:trace contextRef="#ctx0" brushRef="#br0" timeOffset="10500.04">14586 1464 0,'0'0'0,"25"-25"0,-25 0 15,0 75 48,25-1-63,50 75 15,-1 0 1,25-24 0,-49-51-1,-25-24 1</inkml:trace>
  <inkml:trace contextRef="#ctx0" brushRef="#br0" timeOffset="10905.77">15132 1538 0,'0'0'16,"0"-25"-16,25-24 15,-25 24 1,0 50 15,0 24-15,0 75-1,-25 50 1,0-75 0,1 75-1,-1-100-15,-25 75 16,25 0 15,1-25-15,24-25-1,-25-49 1,25-25 15,0-50 16,-25 0-31</inkml:trace>
  <inkml:trace contextRef="#ctx0" brushRef="#br0" timeOffset="11697.61">17191 2158 0,'0'0'0,"-25"0"15,1 0 16,24-25-15,24 25 0,26 0-1,198-49 1,-99-1 0,-50 25-1,-74 25 1,0-24-1,0 24 17</inkml:trace>
  <inkml:trace contextRef="#ctx0" brushRef="#br0" timeOffset="12135.44">18357 1563 0,'-25'0'16,"50"0"-16,-74-25 0,24 25 15,25-25-15,-25 25 16,25-25-1,50 25 1,74-24 0,-25 24-1,74-25 1,-123 0-16,0 25 31,-26 0-15,-24 25-1,0 99 1,-24 0 0,-1 50-1,0-26 1,25 1 0,25-25-1</inkml:trace>
  <inkml:trace contextRef="#ctx0" brushRef="#br0" timeOffset="12307.6">19374 2233 0,'0'0'16,"25"0"0,0 0 30</inkml:trace>
  <inkml:trace contextRef="#ctx0" brushRef="#br0" timeOffset="12702.51">19994 1389 0,'0'0'16,"0"-25"-16,0 1 16,-24 24-1,-1 0-15,-25 74 16,25 50 15,25-50-31,0 100 16,25-99-1,99 49 1,-25-75 0,-49-49-1,0 0 1,-50-25 0,-50-24-1,-49 24 1,24 0-1,51 25 1,-1 0 0</inkml:trace>
  <inkml:trace contextRef="#ctx0" brushRef="#br0" timeOffset="13200.93">20863 1712 0,'0'0'0,"24"-50"0,1 25 16,0-49-1,0-25 1,-25-25 0,-25 74-1,-74 25 1,-25 25-1,0 25 1,99 25-16,0 24 31,50-24-31,25 74 16,24-75-16,50 75 31,0-24-15,-99 24-1,-25-50 1,-50 0 0,-74 1-1,25-50 1,49-50 15,75-99-15,50-50-1,-1 25 1,0 25 0</inkml:trace>
  <inkml:trace contextRef="#ctx0" brushRef="#br0" timeOffset="51236.46">3919 5656 0,'0'0'0,"25"-25"31,0 0-15,-25 1 0,-25 24-1,-24 0 1,-26 24 0,-49 51-1,75-1-15,-51 150 16,51-1-1,74-50 1,74-98 0,99-75-1,1-75 1</inkml:trace>
  <inkml:trace contextRef="#ctx0" brushRef="#br0" timeOffset="51602.79">4416 5904 0,'0'0'16,"0"-49"-16,0-1 16,-50 25-1,-49 100 1,-25 49 0,74 24-1,75-73 1,74-100-1,50-49 1,-50-50 0,-49 24-1,-50 76 17,25 24-17,-1 49 1,1 100-1,25-75 1,49-49 0,-24-50-1,-51 1-15</inkml:trace>
  <inkml:trace contextRef="#ctx0" brushRef="#br0" timeOffset="51786.31">4813 5656 0,'-25'-74'16,"50"148"-16,-75-272 15,25 173 1,25 74 0,-25 100-1,75 174 17,24-150-17,50-73 1,-49-76-16</inkml:trace>
  <inkml:trace contextRef="#ctx0" brushRef="#br0" timeOffset="53137.59">5507 5755 0,'0'0'0,"25"-49"16,-50 49-1,-49 49 1,-26 51-1,26 98 1,124-124 0,49-49-1,0-74 17,0-26-17,-24-24 1,-50 25-1,-25 123 17,0 1-32,24-1 15,26 26 1,49-75 0,25-50-1,-99-74 1,-25 25-1,0 49 1,50 100 15,24 24 1,75 1-17,-25-50 1,-25-25-1,-49-100 1,-25-98 0,-50-224-1,0 273 1,-25 174 0,1 174-1,24 98 1,50-49-1,74-99 1,75-149 0,-25-74-1,-50-75 17,-50 25-17,-49 74 1,-74 100-1,24 24-15,1 50 16,49-49 0,74-50-1,25-75 1,-49 0 0,24-74-1,-24-25 1,-25 125-1,0 24 1,-1 149 0,1-75-1,149 100 17,-124-174-17,24 0 1,75-100-1,-75-98 1,-49-125 0,-50 51-1,0 123 1,1 124 0,-1 99-1,0 199 1,50 50-1,124-26 1,-1-247 0,1-75 15,-25-99-15,-49-50-1,-75 50 1,0 224 15,-25 73-15,75 1-1,24-75 1,50-24 0,-25-75-1,-74 0-15</inkml:trace>
  <inkml:trace contextRef="#ctx0" brushRef="#br0" timeOffset="53319.73">8037 5532 0,'0'0'0,"-74"-25"0,0 0 16,24 1-1,0-26 1,50-24-1,124-26 1,0 76-16</inkml:trace>
  <inkml:trace contextRef="#ctx0" brushRef="#br0" timeOffset="54970.85">11585 5582 0,'0'0'0,"0"-50"0,0 25 16,-25-49 0,0 49-1,0 0 1,-24 50 0,-50 74-1,24 25 1,26 50-1,49-50 1,24-74-16,100-1 16,50-74-1</inkml:trace>
  <inkml:trace contextRef="#ctx0" brushRef="#br0" timeOffset="55255.85">11932 5532 0,'0'0'0,"0"-25"32,-49 75-17,24 49 1,25-24-16,0-26 16,25 1-16,49-25 15,25-1 16,-24-73-15,-26-26-16,-74 1 31,-74-25-15,0 74 0,74 25-16</inkml:trace>
  <inkml:trace contextRef="#ctx0" brushRef="#br0" timeOffset="55570.12">12428 5606 0,'0'0'0,"75"-49"32,-50 24-17,-25 0-15,49-49 16,-49-25-1,-49 49 1,-1 50 0,-49 99-1,49 75 17,50 0-17,74-75 1,75-50-1,-49-24-15,98-74 16,-124-1-16</inkml:trace>
  <inkml:trace contextRef="#ctx0" brushRef="#br0" timeOffset="55920.71">13148 5086 0,'0'0'0,"0"-75"15,0 25 1,-50 100-1,25 99 1,25 149 0,50 49 15,-1-198-31,51 99 16,49-149-1,-25-99 1,-50-50-1,-49-123 1,-75-50 0,-99 74-1,-49 99 1,24 50 0,75 0-1,49-25 1,100-49-1</inkml:trace>
  <inkml:trace contextRef="#ctx0" brushRef="#br0" timeOffset="56420.14">13693 4961 0,'0'0'15,"25"25"1,-25 25-16,25 0 15,-25 173 1,25 74 0,24 26-1,26-149 1,49-100 0,-74-49-16,49-75 15,-50-24 1,-49-75-1,-74-25 1,-75 75 0,25 74 15,50 25-15,49-25-1,74-49 1,100-25-1,25 0 1,-25 24 0,-25 75-1,-75 75 1,-24 49 0,0 0-1,0-50 1,24-49-1</inkml:trace>
  <inkml:trace contextRef="#ctx0" brushRef="#br0" timeOffset="56553.75">14686 5185 0,'0'0'0,"0"-25"15,-25 0 1,0 25-16,-25-25 15</inkml:trace>
  <inkml:trace contextRef="#ctx0" brushRef="#br0" timeOffset="56819.62">15083 5210 0,'0'0'0,"24"-25"16,-24 0-1,-24 50 1,-51 49 0,26 25 15,49-49-31,24 74 16,26-74-1,49-50 1,-24-25-1,24-50 1,-74 1-16</inkml:trace>
  <inkml:trace contextRef="#ctx0" brushRef="#br0" timeOffset="56937.71">15380 5210 0,'0'0'0,"25"0"16,0 49 15,-25 50-16,0-49-15,25 24 16</inkml:trace>
  <inkml:trace contextRef="#ctx0" brushRef="#br0" timeOffset="57574.63">16025 5458 0,'25'-124'16,"-25"99"0,0-25-16,0 1 15,0 24-15,-25 0 16,-24 50 0,-1 99-1,25-25 16,50-25-15,25-74-16,49-74 31,0 0-15,-24-1 0,-51 75-1,1 0 1,-25 75-1,0-51 1,50 26 0,-25-50-16,49 0 15,0-25 1,26-49 0,-26-25-1,1-25 16,-51-125-15,-24 175-16,-24-75 16,24 25 15,-25 149-15,0 124-1,25-50 1,0 0-16,50 149 15,-26-24 1,26-100 0</inkml:trace>
  <inkml:trace contextRef="#ctx0" brushRef="#br0" timeOffset="57725.68">16794 5110 0,'0'0'0,"-24"0"16,24-24-16,24-26 31,100-49-15</inkml:trace>
  <inkml:trace contextRef="#ctx0" brushRef="#br0" timeOffset="58236.57">19349 5086 0,'-24'-25'0,"48"50"0,-48-75 31,-1 100-31,-25-1 16,-74 100-1,25 49 1,149-24 0,74-149-1,24-75 1,-48-24 15,-100-1-31,0 26 0,-75-75 16,-24 49 15,49 75-31</inkml:trace>
  <inkml:trace contextRef="#ctx0" brushRef="#br0" timeOffset="58623.54">19771 4912 0,'50'-50'0,"-100"100"0,125-125 16,-75 51 0,24 24-16,-24 24 15,-24 51-15,-1 148 16,25 124-1,25-123 1,-1 173 0,1-249-1,0-24-15,0-49 16,0-50-16,-1 0 16,1-50-1,50-273 1,-75 0-1,-75 25 1,-98 100 0,-26 148-1,75 50 1,99 24 0</inkml:trace>
  <inkml:trace contextRef="#ctx0" brushRef="#br0" timeOffset="59672.3">22599 4763 0,'0'-25'16,"0"50"-16,0-75 0,-49 26 0,24 24 15,-25 0 1,0 24 0,-74 51-1,25 98 1,50-73-16,24 123 15,25-149 1,124 26 0,74-100-1,150-75 1,-200-24 0,-123-25-1,-50 50 1,-74 74-1,25 74 1,49 25 15,50-49-15,49-50 0,75-75-1,-25-49 1,75-25-1,-100 149 1,-74 25 0,24 75-1,-49 48 1,-25-24 0,25-99-1,0-25 1,25-124 15,0 25-31,25-100 16,-26 125-1,51 0 1,-50 74 0,24 74-1,-24 0-15,0 75 16,0-25-1,-1-74 1,1-124 15,25-100-15,-25 75-16,74-25 31,-74 74-31,49 25 16,-49 25-16</inkml:trace>
  <inkml:trace contextRef="#ctx0" brushRef="#br0" timeOffset="60622.5">24360 5160 0,'50'0'16,"-100"0"-16,150-50 15,-26-49 1,-24-25-1,-25 0 1,-25 50 0,-50 98-1,-25 175 1,51-125 0,48 75-1,125-25 1,25-124 15,-100-25-31,1-24 0,24-75 31,-74-75-15,0-49 0,-50 75-1,0 148 1,0 74-1,-24 100 1,49 50 0,49-26-1,150-98 1,-50-100 15,-50-50-31,-50-24 16,-49 50-1,-74 73 1,-25 76 0,74 24-1,50-75 17,124-73-17,-50-51 1,0-49-1,-74 74 1,-25-49 0,0 99 15,0 174-15,-25-100-1,25 100 1,25-124 15,0-26-31,-1-24 31,51-24-31,74-175 16,-100 75 0,51-198-1,-100 173 1,-25 99-1,-25 50 1,-24 25 0,49 99-1,0 50 1,25-1 0</inkml:trace>
  <inkml:trace contextRef="#ctx0" brushRef="#br0" timeOffset="61162.22">26122 5036 0,'0'0'0,"0"-25"16,49-49 0,-24 24-16,-25 0 15,50-24 1,-1 74-1,-24 25 1,-25 124 0,-25 0-1,1-75 1,24-49 0,99-100-1,50-24 1,-75 0 15,-49 74-15,0 25-1,-25 124 1,24-74 0,-24-1-1,50-49 1,-25-24-1,49-51 1,-49 25-16,0 26 16,0-1-16,-25 0 15,25 50 17,-25 24-32,24 1 15,26-25 1</inkml:trace>
  <inkml:trace contextRef="#ctx0" brushRef="#br0" timeOffset="61304.57">27511 4713 0,'50'-49'16,"-100"98"-16,124-123 0,-98 99 46,24 0-30</inkml:trace>
  <inkml:trace contextRef="#ctx0" brushRef="#br0" timeOffset="61421.59">27412 5036 0,'0'0'0,"-25"50"0,0-26 15,0 1-15,25 0 16</inkml:trace>
  <inkml:trace contextRef="#ctx0" brushRef="#br0" timeOffset="62854.4">3299 6996 0,'0'0'15,"0"-25"1,25 25-16,0 0 15,0 0 1,24 0-16,125 25 16,49-1-1,50-24 1,74 0 0,100-49-1,74-1 1,99-24-1,75-1 17,-323 51-32,347-26 15,75-24 1,25 24 0,74-24-1,74-26 1,25 1-1,1 0 1,24 0 0,25 24-1,0-24 1,-1 25 0,1-26-1,-25 26 1,422-50 15,-521 25-15,-50-25-1,-74 24 1,-50 1 0,-74 25-1,-50 24 1,224 0-1,-596 26 1,198 24 0,-98 0-1,-175 49 1</inkml:trace>
  <inkml:trace contextRef="#ctx0" brushRef="#br0" timeOffset="64321.72">8385 9204 0,'0'0'0,"-25"0"32,0-25-1,50 50 31,-25-1-62,25 26 16,0 0-16,-1 24 16,1-24-1,0 24-15,0 0 16,0 26 0,-25-51-1,0-74 16,0-49-15,-25-50 0,25 25-16,-25-50 15,25 75 1,0 49 15,25 74-15,24 26-1,26-26 17,-1-49-17,-24 0-15,-1-24 16,1-26 0,0-49-1,-50 24 1,0 51-1,25 24 1</inkml:trace>
  <inkml:trace contextRef="#ctx0" brushRef="#br0" timeOffset="64594.01">9675 9328 0,'25'0'31,"-25"-25"-15,24 0 15,1 25-15,74-50-1,25 26 1,-49-1 0,-75 0-1</inkml:trace>
  <inkml:trace contextRef="#ctx0" brushRef="#br0" timeOffset="64788.13">9848 9476 0,'0'0'0,"-24"25"32,48-50-1,26 25-15,49-74-1,50 24 1,-75 26-16</inkml:trace>
  <inkml:trace contextRef="#ctx0" brushRef="#br0" timeOffset="65537.75">12949 8236 0,'0'0'0,"0"-25"15,0 50 1,-25 0-1,25 24-15,0 26 16,0 99 0,25-75-1,-25-50 1,0-73 15,0-51-31,25-74 16,25-49 15,-1 99-31,26-25 16,-51 99-1,51 99 1,-25 100 0,-50-75-1,24 25-15,1 50 16,0-75-1</inkml:trace>
  <inkml:trace contextRef="#ctx0" brushRef="#br0" timeOffset="65988.12">14190 7914 0,'0'0'0,"24"-25"0,-24 0 0,-24 50 32,-26 0-17,-74 99 1,0 0 0,74-25-1,100-99 1,0 0-1,49-25 1,-25 0 0,-24 75-1,-50 99 1,-50-75-16,-24 100 16,24-100-1,1 100 1,24-125-1,74-49 1,100-74 15,0-50-15,-99 74-16</inkml:trace>
  <inkml:trace contextRef="#ctx0" brushRef="#br0" timeOffset="66187.52">15058 8186 0,'0'0'0,"25"-99"15,-50 124 17,0 0-32,-49 74 31,-1 50-31,1 0 15,49-75 1</inkml:trace>
  <inkml:trace contextRef="#ctx0" brushRef="#br0" timeOffset="66404.03">14661 8360 0,'0'0'0,"25"-50"16,-25 1-1,25 24 1,74 50 0,-25 24-1,50 26 1,0-1 0,-25-24-1,-49-50 1</inkml:trace>
  <inkml:trace contextRef="#ctx0" brushRef="#br0" timeOffset="66588.16">15380 8112 0,'0'0'0,"0"-25"16,25 75 15,0-25-16,74 49 1,0-24 0,1-26-1</inkml:trace>
  <inkml:trace contextRef="#ctx0" brushRef="#br0" timeOffset="66820.71">15876 8038 0,'0'0'0,"0"-100"15,0 76 1,-24 24 15,24 24-31,-25 76 16,0 48 0,25 51-1,-25 24 1,0-49-1,25-50 1,0-75 0</inkml:trace>
  <inkml:trace contextRef="#ctx0" brushRef="#br0" timeOffset="67103.28">16894 8410 0,'0'0'0,"-25"-25"15,74 25 32,26-25-31,74-25-1,24 1 1,-74 24 0,-49 0-1</inkml:trace>
  <inkml:trace contextRef="#ctx0" brushRef="#br0" timeOffset="67837.46">19002 7393 0,'0'0'0,"25"-75"15,0 50-15,-25 1 16,25-1-1,-1 0 1,-73 75 0,-125 74-1,-24 24 1,98-48 0,200-100 15,24 0-16,-25 49 1,-74 75 0,-125 199 15,1-174-15,50-75-1,49-24 1,74-75-1,75-25 1,74-49 0,-24 0-1</inkml:trace>
  <inkml:trace contextRef="#ctx0" brushRef="#br0" timeOffset="68070.7">20118 7641 0,'0'0'0,"25"-50"0,-25 0 16,-25 50 15,-49 25-15,-25 74-1,0 75 1,24 0-1,26-25 1,49-100-16</inkml:trace>
  <inkml:trace contextRef="#ctx0" brushRef="#br0" timeOffset="68271.71">19597 7889 0,'0'0'0,"0"-124"16,0 49-1,75 125 32,-25 0-31,74 74 0,24 24-1,1-48-15</inkml:trace>
  <inkml:trace contextRef="#ctx0" brushRef="#br0" timeOffset="68704.91">21036 7169 0,'0'0'0,"50"-124"16,-25 99-16,-25 1 15,-75 24 1,-49 99 0,25 25 15,99-50-15,74-49-1,-24-50-15,24 25 16,-24 0-1,-50 75 1,-25 74 0,-49-1-1,49-48 1,50-1 0,24-25-1,1 1 1,-25-26-1,25-24 1,123-99 15</inkml:trace>
  <inkml:trace contextRef="#ctx0" brushRef="#br0" timeOffset="68921.13">21656 7318 0,'0'0'0,"0"-25"0,0 1 16,25 48 15,25 1-15,49 50 0,50-26-1,-25-24 1,-74-25-16</inkml:trace>
  <inkml:trace contextRef="#ctx0" brushRef="#br0" timeOffset="69108.82">22252 7169 0,'0'0'16,"0"-74"0,0 49-1,0 100 16,-25 98-15,25 26 0,-50 198-1,1-174 1</inkml:trace>
  <inkml:trace contextRef="#ctx0" brushRef="#br0" timeOffset="70070.85">12428 9849 0,'0'0'16,"-49"-25"-1,49 0 1,-25 25-16,50 0 47,99-25-32,124-25 1,149-24 0,99-25-1,124-25 1,75 0-1,49 25 1,50-50 0,-1 49-1,26-24 1,-25 25 0,0 0-1,24-25 1,-396 74-16,422-49 15,-51-25 1,-73 0 15,-125 25-15,-148 24 0,-100 1-1,-124 24 1,-148 26-1,-51 24 1,-73 0 0</inkml:trace>
  <inkml:trace contextRef="#ctx0" brushRef="#br0" timeOffset="71671.39">13073 11089 0,'0'0'0,"0"-25"31,0 0-15,25 75-1,-25 0-15,25 74 16,24 0-1,-24-25 1,-25-74 0,0-1 15,0-48-15,0-76-1,25 26-15,-25-75 16,50 0-1,-1 50 1,26 74 0,-1 50-1,1 74 1,-26 50 0,-24 0-1,0-75 1,-25-49-1</inkml:trace>
  <inkml:trace contextRef="#ctx0" brushRef="#br0" timeOffset="72271.82">14462 10593 0,'0'0'0,"0"-25"15,-24 25 17,-26 25-17,-24 24 1,-50 1 0,49-25-1,75 0 1,50-75-1,74 25 1,0 25 0,-50 25-1,-49 25 1,0-1-16,-75 100 16,1-25-1,-1 0 1,25-74-1,25-25 1,0-1 15,75-24-15,-1-24 0,0-26-1,-24 25-15</inkml:trace>
  <inkml:trace contextRef="#ctx0" brushRef="#br0" timeOffset="72618.73">15008 10667 0,'0'0'0,"-25"-49"16,25 73 93,-24-24-46,24 25-63</inkml:trace>
  <inkml:trace contextRef="#ctx0" brushRef="#br0" timeOffset="72921.78">15256 10568 0,'25'-50'15,"-75"50"1,26 0-16,-1 25 16,-25 0-1,25 74 1,-24 50 0,24 25-1,0-100-15,0 25 16,25-49-1</inkml:trace>
  <inkml:trace contextRef="#ctx0" brushRef="#br0" timeOffset="73187.64">14983 10742 0,'0'0'0,"-24"-75"15,24 50 17,0 50-32,24-25 15,76 75 1,-1 24 0,-25-25-1,1 1 1,-50-1-1,-1-74 1</inkml:trace>
  <inkml:trace contextRef="#ctx0" brushRef="#br0" timeOffset="73504.5">15529 10320 0,'0'0'0,"0"-25"16,0 0-1,25 25 1,0 25 0,0 74-1,-25 1 1,0-26-1,24-49 1,26-50 0,49-25 15,50 26-15,-75-1-16</inkml:trace>
  <inkml:trace contextRef="#ctx0" brushRef="#br0" timeOffset="73904.67">16546 10816 0,'0'0'0,"-49"0"15,24 0 16,74-25-15,-24 25 0,124-25-1,-25-24 1,-49 24 0,-51 25-1,-24-25-15</inkml:trace>
  <inkml:trace contextRef="#ctx0" brushRef="#br0" timeOffset="74587.75">17861 10245 0,'0'0'0,"50"-49"15,-50-1 1,24 25 0,-48 50 15,-26 25-31,-99 49 16,75-25-1,74-49 16,49-25-31,26 25 16,-26 0 15,-24 25-15,-50 74 0,1-50-16,-26 50 15,25-25 1,0-99-1,75 25 1,49-50 0,0-24-1</inkml:trace>
  <inkml:trace contextRef="#ctx0" brushRef="#br0" timeOffset="74821.7">18630 10320 0,'0'0'0,"25"0"16,-25-25-1,-25 25 1,-25 50 0,1 49-1,-26 25 1,26 0-1,24-50 1,0-49-16</inkml:trace>
  <inkml:trace contextRef="#ctx0" brushRef="#br0" timeOffset="75038.45">18407 10444 0,'0'0'15,"-25"-75"1,0 75 0,50 25-1,0 0 1,24 0 0,1 0-16,74 49 15,-50-49 1,50 25-1</inkml:trace>
  <inkml:trace contextRef="#ctx0" brushRef="#br0" timeOffset="75338.81">19027 10022 0,'-25'0'16,"50"0"-16,-50-25 0,25 50 47,25 0-47,25 0 16,-1 24-1,75 75 1,-25 25-1,-74-74-15,0 98 16,-50-24 0,-124 0-1</inkml:trace>
  <inkml:trace contextRef="#ctx0" brushRef="#br0" timeOffset="75805.81">17414 10394 0,'0'-25'31,"0"50"-15,-24 25-1,-1 0-15,0 24 16,25 0-16,0 26 16,25 123-1,74-49 1,75-75-1,-75-99-15</inkml:trace>
  <inkml:trace contextRef="#ctx0" brushRef="#br0" timeOffset="76154.86">19176 9576 0,'0'0'0,"25"0"0,-1 24 16,-48 26-1,-1 0 1,25-1-16,-25 1 16,25 0-1,99-50 1,25-50 0,-49 0-1</inkml:trace>
  <inkml:trace contextRef="#ctx0" brushRef="#br0" timeOffset="78105.12">19722 9476 0,'0'0'0,"24"-24"15,1-1 32,0 25-47,25-25 16,-26 25-16,1-25 16,0 50-16,-25 0 15,25 0-15,-25 49 16,25 0-1,-25 26 1,49-1 15,-24 75-15,49 49 0,26 25-1,24-50 1,0 1-1,-50-50 1,-24-50 0,-50-25-1,-75-24 1</inkml:trace>
  <inkml:trace contextRef="#ctx0" brushRef="#br0" timeOffset="78972.3">13098 10345 0,'0'0'15,"-149"74"1,100-24-16,-51-25 31,76-1-15,-1-24 0,25-24-1,-25 48 32,25 26-47,0 0 16,0 74-1,25 49 1,24 75 0,26 100-1,-26-150-15,100 149 16,-25-24-1,0-75 1,0-99 15,-24-75-31</inkml:trace>
  <inkml:trace contextRef="#ctx0" brushRef="#br0" timeOffset="80721.89">21235 9898 0,'0'0'0,"0"-25"16,-25 1-1,25 48 17,25 1-17,0 74 1,49 25 0,-49-49-16,0-1 15,-25-24 1,24-50-1,-24-75 1,25-98 0,25-1-1,-1 25 1,1 75 0,0 74-1,24 49 1,1 51-1,49 73 1,-75-148 15,-24-25-31</inkml:trace>
  <inkml:trace contextRef="#ctx0" brushRef="#br0" timeOffset="81204.67">22277 9253 0,'0'0'0,"-25"0"31,-25 50-16,1-25-15,-75 49 16,49-49 15,75 0-15,50-25 0,24-25-1,1 25 1,-26 49-1,-24 26 1,0 74 0,-25-25-1,0-50-15,-25 50 16,0 0 0,25-49-1,0-26 1,25-49-1,49-49 17,1-51-32</inkml:trace>
  <inkml:trace contextRef="#ctx0" brushRef="#br0" timeOffset="81472.44">22649 9600 0,'0'0'15,"0"-24"1,0-1 0,0 50-1,0-1-15,74 26 16,25 0-1,-24 24 1,-1-74 15,1 0-31</inkml:trace>
  <inkml:trace contextRef="#ctx0" brushRef="#br0" timeOffset="81671.42">23046 9551 0,'0'0'0,"0"-50"15,-25 50 1,0 50 0,0 74-1,25 74 1,0 26 0,25-1-1,0-99 1,0-74-1</inkml:trace>
  <inkml:trace contextRef="#ctx0" brushRef="#br0" timeOffset="81939.19">23269 9204 0,'0'0'0,"0"-50"32,25 50-32,-25 25 15,0 0 1,0 99 0,0-25-1,25-74-15,24-1 31,50-48-15,-49-26-16</inkml:trace>
  <inkml:trace contextRef="#ctx0" brushRef="#br0" timeOffset="82554.99">21284 9204 0,'0'0'0,"-24"-25"15,-1 25-15,-25 0 16,-24 25-1,-50-1 1,49 1 0,50 0-1,1-25 1,-1 0 0,0 50-1,0 49 1,0 25-1,25 99 17,25 50-17,50 0 1,49 99 0,0-149-1,0-49 1,49-50-1,-98-99-15</inkml:trace>
  <inkml:trace contextRef="#ctx0" brushRef="#br0" timeOffset="83345.49">24435 9873 0,'0'0'0,"-25"25"0,0 0 47,25-50-32,25 0-15,0 25 16,24-24 0,100-51-1,0 25 1,-99 1 0,-100 74-1,1-1 1,-75 51-1,49-50 1,100-25 15</inkml:trace>
  <inkml:trace contextRef="#ctx0" brushRef="#br0" timeOffset="83838.96">25601 9030 0,'0'0'0,"25"-50"31,-25 25-31,-25 50 47,0 25-47,-25 0 16,-24 49 0,49-74-1,50-1 1,49-24-1,1 0 1,-75 25 0,0 74-1,-50 25 1,25-24 0,25-51-1,50 1 1,49-50-1,0-25 1,1 0 0,-76 0-16</inkml:trace>
  <inkml:trace contextRef="#ctx0" brushRef="#br0" timeOffset="84055.44">26047 9204 0,'-25'-25'16,"1"25"0,-1 0-1,25 25 1,25 24 0,24 1-1,51-1 1,-26-49-1,0 0 1</inkml:trace>
  <inkml:trace contextRef="#ctx0" brushRef="#br0" timeOffset="84255.76">26395 9154 0,'24'-25'0,"-48"50"0,48-75 15,-48 50 1,-1 50-1,0 49 1,25 50 15,25 0-15,-25-25 0,25-50-16</inkml:trace>
  <inkml:trace contextRef="#ctx0" brushRef="#br0" timeOffset="84657.61">26618 8683 0,'0'0'0,"0"-50"16,-25 50-1,25-25 32,99 100-31,25 24-1,25 25 1,-25 25 0,-74 24-1,-50 26 1,-50-1 0,-99-49-1,75-74-15</inkml:trace>
  <inkml:trace contextRef="#ctx0" brushRef="#br0" timeOffset="85038.91">25353 9228 0,'0'0'0,"25"-49"15,-50 24 16,0 75-15,25-1-16,-25 75 31,25 50-15,50 49 0,74-74-1,49-50 1,-73-74-16</inkml:trace>
  <inkml:trace contextRef="#ctx0" brushRef="#br0" timeOffset="85355.06">26643 8261 0,'0'0'0,"49"-50"31,-24 25-31,-25 50 31,0 50-15,0-1-1,50-24 1,49-50 0,25-50-1,-74 25-15</inkml:trace>
  <inkml:trace contextRef="#ctx0" brushRef="#br0" timeOffset="85838.84">27188 8038 0,'0'0'0,"-49"-75"32,49 50-32,49 25 15,-24-24 1,74 24-1,1 0 1,-26 74 0,-24 25-1,-50 25 1,49 50 0,1 24-1,-25-24 1,0 0-1,-1-100-15,76 125 32,73-1-17,51-24 1,-51-1 0,-98 1-1,-100-50 1,-74-50-1,-75-24 1,-49 24 0,74-49-16</inkml:trace>
  <inkml:trace contextRef="#ctx0" brushRef="#br0" timeOffset="87055.49">10741 14388 0,'0'0'0,"-24"25"15,-1-25-15,0 0 47,50-25-31,0 25-1,-1-25 1,51 1 0,24-26-1,0 0 1,-49 1-1,-25 49 1</inkml:trace>
  <inkml:trace contextRef="#ctx0" brushRef="#br0" timeOffset="87271.91">10741 14636 0,'0'0'0,"-24"0"31,73 0 1,-24-24-17,25-1 1,49-25 0,-25 25-1,-49 1-15</inkml:trace>
  <inkml:trace contextRef="#ctx0" brushRef="#br0" timeOffset="95506.43">12800 13743 0,'0'0'0,"-24"-49"16,24 24 30,-25 74-30,25 1-16,0 49 16,0 1-1,25 222 1,-1-173 0,1-124-1</inkml:trace>
  <inkml:trace contextRef="#ctx0" brushRef="#br0" timeOffset="95872.72">13123 13818 0,'0'0'0,"25"-25"0,-25-25 16,0 25 0,24 50-1,-24 75 1,25 24-1,-25-25 1,50 50 0,24-75-1,50-49 1,-49-75 0,-26-24-1,-49-50 1,-74 0-1,-75 25 1,25 74 0,25 0-1,99 50 1</inkml:trace>
  <inkml:trace contextRef="#ctx0" brushRef="#br0" timeOffset="96622.66">14636 13148 0,'0'0'0,"-25"-25"31,0 25-15,25 50 0,-24 74-1,24 49 1,24 26-1,51 24 1,24-49 0,25-100-1,-25-49 1,-49-25-16</inkml:trace>
  <inkml:trace contextRef="#ctx0" brushRef="#br0" timeOffset="97056.5">15207 13297 0,'0'0'0,"-50"0"16,25-50-1,25 25 1,75-24 0,24-26-1,-25 75 1,-74 25-16,0 99 16,-24 0-1,-1-74 1,74-50-1,51 0 17,24 0-17,-75 74 1,-49 75 0,-49 0-1,-1-25 1,0-99-1,50-75 1</inkml:trace>
  <inkml:trace contextRef="#ctx0" brushRef="#br0" timeOffset="97439.36">15802 13198 0,'0'0'0,"25"-50"15,0 50 1,-25 25 0,0 24-1,49 51 1,1-26 0,24-49-1,1-25-15,-1-75 16,-24 1-1,-25 0 1,-25 24 0,0 25-1,24 100 1,1 73 0,0 26-1,25-25 1,-1-50-1,-49-74 1</inkml:trace>
  <inkml:trace contextRef="#ctx0" brushRef="#br0" timeOffset="97772.56">16695 13049 0,'0'0'16,"25"-25"-16,-25 0 15,-25 25 1,25 50-16,-25 49 16,25-25-1,50 100 1,-25-50 0,49-74-1,1-50 1,-51-25-16,1-25 31,-50-24-15,-24 24-1,-50 50 1,49 0 0,25 0-1</inkml:trace>
  <inkml:trace contextRef="#ctx0" brushRef="#br0" timeOffset="98124.15">17365 12825 0,'0'0'0,"-50"0"0,25 0 16,-24 25-16,24 0 31,25 0-15,74-25-1,75-50 1,-74 25-16,-1-24 16,-74 98 15,-25 125-16,50-124 1,-25 24-16,25 75 16,-25 0-1,0-50 17,0-49-32</inkml:trace>
  <inkml:trace contextRef="#ctx0" brushRef="#br0" timeOffset="98396.53">17935 12652 0,'25'-25'16,"-25"0"0,0 50-1,50 0 1,49 99-1,25 49 1,-25 51 0,-74-1-1,-74-25 1,-26-49 0,26-99 15</inkml:trace>
  <inkml:trace contextRef="#ctx0" brushRef="#br0" timeOffset="98737.15">19225 12974 0,'0'0'16,"-24"25"-16,-1-25 16,0 0-1,25 25 1,25-25-16,24 0 16,75-25-1,0-25 1,-49 26-16,-1-1 31,-49 25 16</inkml:trace>
  <inkml:trace contextRef="#ctx0" brushRef="#br0" timeOffset="99439.38">20664 12304 0,'0'0'0,"0"-24"15,0-1 1,-25 25 0,25 74-1,0 50 1,-24 50 0,24 0-1,0-50 1,24-25 15,1-74-31</inkml:trace>
  <inkml:trace contextRef="#ctx0" brushRef="#br0" timeOffset="99823.25">20887 12304 0,'0'0'0,"75"-173"31,-26 148-15,1 0-16,-25 25 15,25 0 1,-50 199 0,-25-100-1,0 25 1,0-74-16,75-26 31,49-24-15,0 25-1,-49 50 1,-25 49 0,-75 0-1,25-25 1,-24-50-1,-1-49 1,25-24-16</inkml:trace>
  <inkml:trace contextRef="#ctx0" brushRef="#br0" timeOffset="100356.6">22078 12180 0,'-25'0'78,"25"25"-63,-24 0 1,-1 0-16,0 74 16,0 25-1,50 0 1,0 0-1,74-25 17,0-49-17,0-50 1,-24-50 0,-26-24-1,-49 24-15,0-74 16,-74 0-1,-50 50 1,0 24 0,0 25-1,50 25 1</inkml:trace>
  <inkml:trace contextRef="#ctx0" brushRef="#br0" timeOffset="101258.46">23070 11833 0,'-24'25'16,"24"0"-1,-25 24-15,0 51 16,0-1-16,25 198 15,50-24 17,-1-173-32,26-1 15,123 0 1,100-49 0,-224-75-16</inkml:trace>
  <inkml:trace contextRef="#ctx0" brushRef="#br0" timeOffset="101607.37">23765 12156 0,'0'0'0,"0"-50"16,0 25-16,0 0 15,149 1 17,-50 73-17,-24 26 1,-75 98 0,-50 1-1,0-75 1,50-74-1,25-50 1,99-24 0,50-51-1,-1 26 1</inkml:trace>
  <inkml:trace contextRef="#ctx0" brushRef="#br0" timeOffset="102191.5">24534 11932 0,'0'0'15,"-25"-24"16,0-1-15,1 25 47,48 0-17,1 0-46,0 0 16,0 0-16,0 0 16,24-25-1,1 25-15,-25 0 16,74 50 0,-99 49-1,0-50 1,0 1-16,-25 99 15,-24-50 1,24-25 0,25-49-1,25-50 1,74-24 15,74-26-15,1 1-1,-124 49 1,-26 0-16</inkml:trace>
  <inkml:trace contextRef="#ctx0" brushRef="#br0" timeOffset="102913.4">25626 11784 0,'0'0'0,"24"0"31,-24-25-15,-24 74 0,-1 26-1,0 74 1,25-100-16,74 26 15,-49-51 1,74-24 0,-24-49 15,-75-26-31,-50 1 16,-49 24 15,25-49-16</inkml:trace>
  <inkml:trace contextRef="#ctx0" brushRef="#br0" timeOffset="103189.48">25898 11511 0,'25'-25'15,"-50"50"-15,50-75 0,0 50 16,49 0 0,26 74-1,24 75 1,0 25 0,-75 49-1,-49 0 1,-99-24-1,-99-25 1</inkml:trace>
  <inkml:trace contextRef="#ctx0" brushRef="#br0" timeOffset="104690.67">12825 15058 0,'0'0'0,"-49"0"16,-1 25 0,25-25-16,0 0 31,1 0-15,24 25-16,24-25 46,1 0-30,99-25 0,149-74-1,50-25 1,49 24 0,25-24-1,-25 50 1,25 0-1,-174 24-15,199-25 16,49 1 0,-25 0-1,1-1 1,-1 1 0,1-1 15,49 1-31,0 0 31,0-1-15,-24 1-1,-51-1 1,-24-24 0,-198 74-16,173-49 15,-25-1 1,-24 26-1,-1-1 1,-173 25 0,149-24-1,123-1 1,-247 25 0,223-49-1,-223 24 1,-1 25 15,249-24-15,-273 24-16,149 0 15,-26 0 1,26 1 0,0-1-1,-1 0 1,1 0-1,-50-24 1,0 24 0,-24 0-1,-51 0 1,-49 25 0,0-25-1,-49 1 16,-100 24 1</inkml:trace>
  <inkml:trace contextRef="#ctx0" brushRef="#br0" timeOffset="106057.07">12180 16447 0,'-25'-49'32</inkml:trace>
  <inkml:trace contextRef="#ctx0" brushRef="#br0" timeOffset="108490.08">12131 12156 0,'0'0'0,"0"24"0,0 1 16,24 74 0,26 75-1,0-50 1,-1-49 0,-49-51-1,25 1-15,-25-74 31,0-51 1,-25-123-17,-24-50 1,-51-49 0,1 24-1,25 50 1,-1 0-1,26 49 1,-1 51 0,25 73-1,0 26 1,1 24 0,24 0 15,0-25-16,24 50-15,-24-25 16,0 1 15,25 24-15,25-25 0,49 0-1,-74 0-15,25 0 16,74 25-1,74-24 1,1-1 0,24-25-1,25 1 1,-50-1 0,-24 50-1,0-50 1,24 26 15,-24-26-15,24 0-1,-24 50 1,-50-24 0,99-1-1,-49-25 1,-1 50-1,1-25 1,0-24 0,24 24-1,50-25 1,-149 25 0,323-24 15,-149 24-16,-99 0 17,-50 0-32,49-24 15,1 24 1,-100 0 0,26 0-1,197-24 1,125-1 15,-174 1-15,-49-1-1,-125 25 1,124-24 0,-24-1-16,-75 25 15,1 0-15,48-24 16,1-1 15,0 25-15,50-49-1,-100 74 1,74-50 0,-49 25-16,-24-24 15,123-1 1,0 1-1,-124 24-15,125-25 16,-1 1 0,25-1-1,0 0 1,0-24 0,-49 24-1,-1 1 1,1 24 15,-26 0-15,-74 0-16,75 0 15,-75 1 1,174-26 0,-99 25-1,-75 0 1,224 1-1,49-26 17,-248 25-32,99-24 15,0-1 1,-24 25 15,98-49-15,-173 49-1,50-25 1,74 1 0,-149 49-1,125-50 1,-76 25 0,-24-24-1,-49 24 1,24 0-1,0 0 1,25 0 0,25 1-1,0-1 1,25 0 0,49 0 15,-124 0 0,-49 1-15,-25 24-1,-1-25 1</inkml:trace>
  <inkml:trace contextRef="#ctx0" brushRef="#br0" timeOffset="110241.77">13371 16894 0,'0'-25'31,"25"50"-15,-50 24-1,50 1-15,24 124 16,51 24 0,-76-74-1,100 50 1,-74-125-1,0 51 1,-26-75-16,1-1 16,0-48-1,-25-101 1,-25-123 0,-74-74-1,-50-50 1,-148-100-1,222 348 1,-74-99 0,50 25-1,74 123 17,25 50-32,0 1 31,0-1-16,0 0 1,25 0 0,25 0-1,-1 25 1,26-24 0,24 24-1,50-25 1,-75 25-16,125-25 15,-1-25 1,-99 26 0,25-1-16,100-25 31,24-24-15,-99 49-16,-1-25 0,150-49 31,124 0-16,-298 49 1,124 1 0,-124 24-16,99-50 15,-99 51 1,99-26 0,-49 0-1,25 26 1,123-26-1,-74-24 1,25 24 0,0 0-1,-149 50 1,248-74 0,0 24 15,-223 25-16,0 1-15,74-26 16,-49 25 0,-25-24-16,-1 24 15,26 0 1,99-49-16</inkml:trace>
  <inkml:trace contextRef="#ctx0" brushRef="#br0" timeOffset="110825.49">20739 13917 0,'0'0'15,"148"-25"1,51 0-1,49-24 1,25-1 0,25-24-1,-150 49 1,125-50 0,-124 51-16,223-76 31,-124 51-16,0-1 1,-24 1 0,-26-1-1,25-24 1,1 24 0,173-25-1,-273 51 1,148-26-1,-24-24 1,25 24 0,25 0-1,149-74 1,-175 50 15,26 24-15,0-24-1,-1-1 1,1 26 0,-25-26-1,-25 1 1,0 0 0,-25 49-1,1-25 1,-150 50-1,-49 0 1</inkml:trace>
  <inkml:trace contextRef="#ctx0" brushRef="#br0" timeOffset="112140.38">14562 15951 0,'-25'0'16,"25"-25"-1,0 1 1,-25 24 0,-25 99-1,1 74 1,49-73-16,-25 123 16,75 25-1,49 0 1,75-49-1,49-75 1,-50-50 0,-49-49-1,-74-25 1,-50-50 15</inkml:trace>
  <inkml:trace contextRef="#ctx0" brushRef="#br0" timeOffset="117390.88">15256 16596 0,'0'0'0,"25"0"0,-25-25 16,-25 1 0,0-1-1,25 50 1,-24 49-1,24 25 1,24 25 0,-24-25-1,0-24 1,0-50 0,25-1-1</inkml:trace>
  <inkml:trace contextRef="#ctx0" brushRef="#br0" timeOffset="117757.77">15579 16571 0,'0'0'0,"0"-24"15,0-1 1,0 74-1,-25 51 1,25-26 0,25 25-1,24-24 1,1-51 0,0-48-16,-1-1 31,-24-25-16,0-24 1,-75-1 0,-24 51-1,-1-1 1,51 25 0,-1 0-16</inkml:trace>
  <inkml:trace contextRef="#ctx0" brushRef="#br0" timeOffset="118340.88">16373 16100 0,'-25'0'31,"0"0"0,0 0 1,25 25-17,0 0 1,0-1 0,-25 1-1,25 0 1,0 0-1,0 0-15,0 24 16,0 1 0,25 49-1,25 50 1,-25-75-16,49 26 16,0-26-1,26-49 1,-26 0-1,-49-25 1,0-25 0,0-25-1</inkml:trace>
  <inkml:trace contextRef="#ctx0" brushRef="#br0" timeOffset="119442.58">16869 16075 0,'0'0'0,"0"-25"46,-25 25-30,50 0 31,0-24-31,24 24-16,-24 0 15,25-25-15,-26 50 16,26-1-1,-25 76 1,-50 24 0,0-25-1,25-50 1,0-24 0,25-25 15,25-25-31,24-49 31,-24 24-31,24-24 16</inkml:trace>
  <inkml:trace contextRef="#ctx0" brushRef="#br0" timeOffset="119759.39">17365 15976 0,'0'0'0,"0"-25"31,25 25-15,24 0 15,-24 25-31,0 49 16,0-24-16,-25 49 31,-25-24-16,25-26 1,25-24 15,49-50-15,25-74 0,-49 25-16</inkml:trace>
  <inkml:trace contextRef="#ctx0" brushRef="#br0" timeOffset="120193.5">17985 15877 0,'0'0'15,"0"-25"-15,0 0 16,-25-25 0,25 1-1,-49 24 16,-26 0-15,1 75 0,49-25-16,-25 49 15,50-49 1,100 49 0,24-49-1,0 0 1,-25 25-1,-74-1 1,-50 1 0,0-1-1,-49-24 1,-1-25 15,26-74-15,49 24-1,24-74 1,51 50-16</inkml:trace>
  <inkml:trace contextRef="#ctx0" brushRef="#br0" timeOffset="120662.43">18357 15728 0,'0'0'0,"-25"0"31,25-25-31,0 0 16,0 0-1,0-24 1,-24 24 0,-1 25-1,-25 25 1,-24 24-1,49 1 1,50 24 0,49-24-1,25 0 1,1-25 0,-51-1-1,-49 26 1,0 0-1,-49-26 1,-1 1 0,25-25-1,0-49 1,25-125 0,50 99 15,0 1-16</inkml:trace>
  <inkml:trace contextRef="#ctx0" brushRef="#br0" timeOffset="120991.51">18531 15455 0,'0'-25'0,"0"50"0,-25-75 15,25 26-15,25 24 47,0 24-47,49 26 16,0 49 0,1 25 15,-50 25-16,-1 0 1,-48-25 0,-1-99-16,0 49 15</inkml:trace>
  <inkml:trace contextRef="#ctx0" brushRef="#br0" timeOffset="121282.26">19275 15678 0,'-25'0'46,"75"-25"-30,-25 1 0,24-26-16,1 25 15,-1-24 1,-24 24 0,0 25 15</inkml:trace>
  <inkml:trace contextRef="#ctx0" brushRef="#br0" timeOffset="122474.35">20292 15182 0,'0'-25'47,"0"50"-15,0 0-17,0 74 1,0-24-1,0 24 1,25 0 0,-25-49-1,25-50-15</inkml:trace>
  <inkml:trace contextRef="#ctx0" brushRef="#br0" timeOffset="122874.39">20639 15207 0,'0'0'0,"0"-25"16,0 0-16,25 1 31,0 24-31,25-25 31,-26 74-15,1 26 0,-50-1-1,25-24 1,0-25 0,50-25-1,0 24 1,-26 51-1,-24-26 1,-24 26 0,24-26-16,-50-24 15,25-74 17</inkml:trace>
  <inkml:trace contextRef="#ctx0" brushRef="#br0" timeOffset="123207.84">21111 15232 0,'0'0'0,"25"0"32,-50-25-32,0 50 15,-25 24 1,25 26-1,25-26 1,25-24 0,75-25-1,-51-25 1,-24 25 0,0-49-1,-50-1 16,0-24-15,0 49 0,-24 0-16</inkml:trace>
  <inkml:trace contextRef="#ctx0" brushRef="#br0" timeOffset="123524.16">21309 14959 0,'0'0'0,"0"-25"31,0 0-15,25 25 0,25 25-1,-1 0-15,50 24 31,-24 1-31,49 49 16,-74 25 0,-1-24-1,-49-1 1,-74 0 0,-26 25-1,-48 0 1</inkml:trace>
  <inkml:trace contextRef="#ctx0" brushRef="#br0" timeOffset="124008.1">20019 15281 0,'0'0'0,"-25"0"16,1 0-16,24 25 31,0 0-16,-25 74 1,50 50 0,24 25-1,50-50 1,75-50 0,49-49-16</inkml:trace>
  <inkml:trace contextRef="#ctx0" brushRef="#br0" timeOffset="124391.63">21508 14438 0,'0'0'0,"24"0"31,1 0-31,0 25 16,-25 49-1,-25 75 1,50-50 0,0-74-1,49-50 1,26-24 0,-26-1-1</inkml:trace>
  <inkml:trace contextRef="#ctx0" brushRef="#br0" timeOffset="125508.25">21458 14239 0,'0'-24'63,"25"24"-48,0 0-15,-1-25 16,1 25-16,25 0 15,-1 0 1,-24 25 0,25-1-1,0 1 1,24 25 0,-24-1-1,24 1 1,-24 25 15,-1 24-15,26-25-1,-51 1-15,1 24 16,50 25 0,-51-25-1,26 25 1,0-25-1,-1-24 1,1 24 0,-50-25-1,25 1 1,0-1 0,-25-49 15,0 49-16,0-24-15,-25 25 16,25-51 0,-25 26-1,0-25 1,-25 0 0,1-1-16</inkml:trace>
  <inkml:trace contextRef="#ctx0" brushRef="#br0" timeOffset="126707.85">14363 15703 0,'0'0'0,"-25"-25"15,1 25 1,-51 25-1,-24 49 1,49 1 0,1-25-1,-1-26 1,50 1 0,-25-25-1,25 50 16,0-25-31,0 49 16,25 50 0,0 0-1,25 25 1,49 0 0,0 0-1,-25 24 1,1 1-1,-26 24 1,26-24 0,-1-25-1,26 0 1,-51-75-16,100 25 16,0-24-1,0-50 16,-25-25-15,25-50 0,-75 0-16</inkml:trace>
  <inkml:trace contextRef="#ctx0" brushRef="#br0" timeOffset="128658.63">22897 14115 0,'0'0'0,"-25"0"31,-25-24-15,26 48-16,-26-24 16,-49 25-1,49 0 1,25-25 0,1 25 15,48 0-16,1 24 1,0 26 0,0-1-1,24 50 1,1 25 0,0 25-1,-1 24 1,26 1-1,-26-26 1,26 1 0,-1-25-1,1-50 1,-26-74-16,75 24 16,0-73 15,25-76-31</inkml:trace>
  <inkml:trace contextRef="#ctx0" brushRef="#br0" timeOffset="129458.28">23591 14512 0,'0'0'0,"-24"0"16,24 25 31,0 0-47,24 25 16,-24-1-16,0 26 15,0-26-15,25 26 16,0 49-1,-25-50 1,50-49 0</inkml:trace>
  <inkml:trace contextRef="#ctx0" brushRef="#br0" timeOffset="129791.39">24013 14636 0,'0'0'0,"-25"0"32,25 25-32,-24 25 15,24-1 1,0 1-16,49 24 16,26 1 15,-1-75-16,0 0 1,-49-50 0,-50-24-1,-49-1 1,0 1 0,-1 49-1,50 25 1,25-25-1</inkml:trace>
  <inkml:trace contextRef="#ctx0" brushRef="#br0" timeOffset="130409.75">24807 14190 0,'0'0'0,"-25"0"16,25-25-1,-25 25 1,25 25 0,-49 49-1,49 25 1,0 50-1,49 25 1,51 24 0,-1-74-1,0 1 1,-25-51 0,-24-24-1,0-75 16</inkml:trace>
  <inkml:trace contextRef="#ctx0" brushRef="#br0" timeOffset="135609.4">25303 14190 0,'0'0'0,"0"-25"16,-25 25-1,-24 0 1,-1 74 0,25 26-1,50 24 1,0-75-16,0-24 16,99 50-1,-75-51-15,51 26 16,-76 0-1,-24-1 17,-49 1-32,-100 49 15,74-99 1</inkml:trace>
  <inkml:trace contextRef="#ctx0" brushRef="#br0" timeOffset="135810.15">25204 14339 0,'0'0'16,"25"-50"-16,-25 25 0,0 0 16,24-24-16,1 24 15,75-49 1,-26 49-1</inkml:trace>
  <inkml:trace contextRef="#ctx0" brushRef="#br0" timeOffset="136194.2">25700 14264 0,'0'0'0,"0"-25"16,0 50-1,-25-25-15,0 75 16,25-26 0,0 1-16,50 0 15,74-50 1,25-100 15,-100 51-31,-24-26 16,-25 50 15,0 50-15,-25 74-1,50-24 1,0 74-1,25-50 1,-1-25-16</inkml:trace>
  <inkml:trace contextRef="#ctx0" brushRef="#br0" timeOffset="136675.22">26543 14264 0,'0'-49'31,"0"24"-31,0 0 16,0 0-16,0 0 16,-24 1-1,-26-1 1,-24 50-1,-50 24 1,49 1 0,75 24-1,124-24 1,25-1 0,-50 1-1,-49-25-15,-50 25 16,-25 49-1,-49-50 1,49-49 0,-74-24 15,74-26-15,25 0-16,0 1 15,74-75 1,25 0-1,-74 99-15</inkml:trace>
  <inkml:trace contextRef="#ctx0" brushRef="#br0" timeOffset="137777.57">27238 13843 0,'0'0'0,"0"-25"16,-25 50 31,25-1-32,-25 26-15,1 0 16,24 24 0,-25 75-16,50-25 31,49-50-16,0-49 1,1-25 0,-50-25-16,-25 0 31,-50 1-15,-24-1-1,-26 0 1,76 25-16</inkml:trace>
  <inkml:trace contextRef="#ctx0" brushRef="#br0" timeOffset="138109.26">27461 13594 0,'0'-24'15,"0"48"-15,25-73 0,-25 24 32,25 50-32,0 0 15,24 24 1,1 26-16,49 49 16,0 25-1,-24 24 16,-50-98-31,-25 24 0,0 50 16,-50-25 0,25-99-1</inkml:trace>
  <inkml:trace contextRef="#ctx0" brushRef="#br0" timeOffset="138359.04">28429 13991 0,'0'0'16,"0"-24"-1,-25 24 1,50-25-1,49 0 17,-24 0-32,49-24 15,-49 24 1</inkml:trace>
  <inkml:trace contextRef="#ctx0" brushRef="#br0" timeOffset="138692.24">29024 13520 0,'0'-25'16,"-25"0"0,50 50 15,25-25-31,-25 0 15,74 25 1,0 124 0,-99-25-1,-25-25 17,25-49-17,0-25 1,75-50-1,49-50 1,-50 1-16</inkml:trace>
  <inkml:trace contextRef="#ctx0" brushRef="#br0" timeOffset="138977.29">29520 13545 0,'0'0'0,"0"-25"16,25-25-1,25 26 1,24-1 0,-24 74-1,-1 26 1,-49 49 0,0-25 15,0-49-16,25-25 1,25-50 0,74-50-1,0-49-15</inkml:trace>
  <inkml:trace contextRef="#ctx0" brushRef="#br0" timeOffset="139242.43">30314 13396 0,'0'0'0,"25"-25"0,-25 0 15,-25 25 17,25 25-32,-25 25 15,0 24 1,50 1 15,0-51-31,0 1 16,74-25-1,-24-25 1,-26-24 0,-98-50-1,24 24 1,0 1 0</inkml:trace>
  <inkml:trace contextRef="#ctx0" brushRef="#br0" timeOffset="139677.09">30686 13049 0,'0'0'0,"0"-25"0,-25 0 16,25 0-1,-24 25-15,24-25 31,24 25-31,100 75 32,-24 49-32,24 0 15,-25 0 1,-74 25 0,-75 24 15,-74-48-16,-25-26 1</inkml:trace>
  <inkml:trace contextRef="#ctx0" brushRef="#br0" timeOffset="140193.45">29074 13718 0,'0'-24'16,"0"48"0,0 1-1,0 0-15,49 74 16,1 25 0,49 0 15,75-49-16,24-50 1,-98-25-16,-26 0 0</inkml:trace>
  <inkml:trace contextRef="#ctx0" brushRef="#br0" timeOffset="140525.46">30612 12602 0,'0'0'0,"49"-49"16,-24 49 15,-25 49-16,0 26 1,0-26 0,50 1-1,24-25 1,50-50 0,-49 0-1,-75-25-15</inkml:trace>
  <inkml:trace contextRef="#ctx0" brushRef="#br0" timeOffset="141078.14">31058 12230 0,'0'0'0,"-24"-50"16,-1 26-1,25-26 1,49 25 0,26 25-1,24 0 1,-25 25 0,-49 0-16,25 24 15,24 75 1,-24 25-1,-1 0 1,-24 25 0,0-1-1,-25-24 1,0 0 15,-25-99-31,25 74 16,0-75-1,0 75 1,25-49-16,-25 24 16,0-74-1,25 99 1,-25-99 0,-25 24-1,25-24 1,-50 0 15,1-25-31,-26 25 0,-24-25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25:03.2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7789 3076 0,'0'0'0,"-24"0"16,24-25-16,-25 25 15,50 0 48,-1-24-63,100 24 15,-24 0 1,-1 49 0,-50 50 15,-49 50-16,-49 0 1,-1-50 0,50-74-1,-25-25 1,25-25-16,0-99 16,25-49-1,25-51 1,-1 51-1,1 98 1,-50 50 0,25 25-1</inkml:trace>
  <inkml:trace contextRef="#ctx0" brushRef="#br0" timeOffset="349.23">9129 3051 0,'25'0'15,"-25"-24"48,25 24-63,-1-25 16,26 0-16,24 0 15,75-25 1,-50 26-1,-74-1 1,-25 50-16</inkml:trace>
  <inkml:trace contextRef="#ctx0" brushRef="#br0" timeOffset="499.95">9402 3225 0,'0'0'0,"0"25"31,25-50-15,173-74 0,-74 74-1</inkml:trace>
  <inkml:trace contextRef="#ctx0" brushRef="#br0" timeOffset="1332.55">11734 1960 0,'0'0'0,"0"-50"31,0 25-31,-25 25 31,0 0-15,-25 50 0,-24 99-1,0 49 1,49 1 0,74-50-1,125-75 1,25-74-1,-26-50 1,-98 1 0,-75-1-1,-100-24 1,-123 49 0,124 25-1,-75 25 1,149 0-1,1-25-15</inkml:trace>
  <inkml:trace contextRef="#ctx0" brushRef="#br0" timeOffset="1682.61">12627 2257 0,'0'0'0,"25"-24"0,-50 24 31,0 0-15,0 24-1,25 26-15,25 49 16,25-24 15,49-26-15,-25-24-1,-49-25 1,-25-49 0,-25-1-1,-49-24 1,-25 24 0,74 0-1,0 1 1</inkml:trace>
  <inkml:trace contextRef="#ctx0" brushRef="#br0" timeOffset="2048.98">13148 1910 0,'0'0'0,"-25"-25"31,0 25-31,0 0 15,25-24 1,50 24 0,-25 0-1,173-50 1,-123 50 0,-51 0 15,-24 25-16,0 24-15,0 51 16,25 48 0,-25 1-1,-25 25 1,1-50 15,48-50-31</inkml:trace>
  <inkml:trace contextRef="#ctx0" brushRef="#br0" timeOffset="2400.41">13917 2084 0,'0'0'0,"25"-50"31,-25 75 0,0 25-15,-25-1-16,25 1 16,0 74-1,74-74 1,1-26 0,49-73 15,-50-1-16,-49-74 1,-50 74 0,-25-49-1,-24 74 1,-25 25 0</inkml:trace>
  <inkml:trace contextRef="#ctx0" brushRef="#br0" timeOffset="3249.25">10493 3523 0,'0'0'15,"-74"0"1,49 0 0,50 0 31,25 0-32,-1 0-15,50 24 16,125-48-1,98-1 1,75 0 0,50 0-1,98-24 1,324-51 15,-274 26-15,-248 24-1,1 26-15,396-76 16,-74 51 0,-150-1-1,-172 25 1,-175 25 0,-98-25-1,-50 25 1,-1 0-1,-24 25 17,-24-25-17</inkml:trace>
  <inkml:trace contextRef="#ctx0" brushRef="#br0" timeOffset="7685.11">10865 4986 0,'0'0'0,"0"-25"0,-24 1 16,48 48 46,1 101-46,25 48-1,49 1 1,-49-1 0,-1-73-1,-49-51 1,25-49 0,0-24-1,-25-1 1,-25-124-1,25-74 1,-25 99-16,1-125 16,-26 26-1,25 25 1,-25 49 15,26 25-15,-1 25-1,25 74 1,0 0 62,-25 0-62,25 0-1,0 1 17,0-1-32,0 0 15,0 0 32,0 0 0,25 25 0,0-24-31,-1 24-16,26 0 15,0 0 1,-1 0-1,26 0 1,-1 0-16,75 0 16,0-25-1,24 0 1,-24 0 15,25 0-15,0 25-1,-100-24-15,100-1 16,-1 0 0,1 0-1,0 0 1,-26 0 0,26 25-1,-25-24 1,25-1-1,-26-25 1,1 50 0,0-25-1,99 1 17,-74-1-17,0 0 1,-1 25-1,1-25 1,-25 0 0,0 1-1,-1-1 1,26 0 0,0 0-1,-1 0 1,1 1-1,0 24 1,-75-25-16,50 25 16,24-25-1,1 0 1,-100 25 15,125-25-15,-75 1-1,99-26 1,-74 50 0,-75-25-1,-49 25 1,0 0 0,0-25-1,-50 25 1</inkml:trace>
  <inkml:trace contextRef="#ctx0" brushRef="#br0" timeOffset="8616.79">11833 4490 0,'0'0'0,"-25"0"63,-25 25-47,26 0-16,24 24 15,-25 1-15,0 24 16,0 100-1,25 0 1,174 74 0,-25-124-1,0-50 1,-50-24 0,-25-25 15,-49-25-16,49-25 1,26-50 0,-26 26-16</inkml:trace>
  <inkml:trace contextRef="#ctx0" brushRef="#br0" timeOffset="9350.45">15827 3845 0,'0'0'0,"-25"-25"15,25 1 1,50 48 15,-1 1-15,100 50-1,0 49 1,0 49 0,-75 26-1,-49 24 1,-50-124-16,-24 100 31,-51-75-15,51-50-1,74-74 17</inkml:trace>
  <inkml:trace contextRef="#ctx0" brushRef="#br0" timeOffset="10052.15">17266 3796 0,'-25'0'31,"0"0"-31,25-25 0,-25 25 31,0 49-15,-24 75 0,-1 75-1,25 24 1,1 0-1,73 1 1,75-51 0,50-24-1,0-74 1,-50-26 15,-25-49-15,-25 0-16</inkml:trace>
  <inkml:trace contextRef="#ctx0" brushRef="#br0" timeOffset="10700.79">21384 3200 0,'0'0'0,"-25"-25"15,50 25 64,-1 0-79,1 25 15,25 0 1,-1 25-16,1-1 15,24 26-15,1 24 16,99 273 0,-125-74-1,-49-150 1,-49 175 0,24-199-1,0-74 1,0-50-1</inkml:trace>
  <inkml:trace contextRef="#ctx0" brushRef="#br0" timeOffset="12184.84">17935 4044 0,'0'-25'0,"0"0"31,0 50 16,0 0-32,-24-1-15,24 51 16,0-26-16,-25 100 16,0-25 15,25-49-31,25-26 16,49 1-1,50-25 1,-49-50-1,-50 0-15,-25 0 16,0-24 0,-50-26-1,-25 26 1,26 49-16,-1 0 16,1 0-1,24 0 1</inkml:trace>
  <inkml:trace contextRef="#ctx0" brushRef="#br0" timeOffset="12653.32">18308 4068 0,'0'0'0,"24"-24"16,-24-1-16,-49 50 31,24 74-15,25 25-1,0-75-15,74 1 31,50-25-31,-24-50 16,-1-49 0,-74-1-1,-1 1 17,1 49-17,-25 50 16,0 74-15,25 50 0,-25-50-1,25-24-15,49-26 16,1-24 0</inkml:trace>
  <inkml:trace contextRef="#ctx0" brushRef="#br0" timeOffset="13033.66">19573 3895 0,'0'0'0,"0"-25"0,0-25 16,-25 50-1,-25-24 1,1 73-1,24 50 1,0 50 0,50 25-1,0-125-15,74 51 16,0-51 0,0-49-1,-49-24 1,-25-26-1,-75-25 1,-24 51 0,-26 24-1,51 0 17,24 49-32</inkml:trace>
  <inkml:trace contextRef="#ctx0" brushRef="#br0" timeOffset="13385.11">20168 4118 0,'0'0'0,"25"-74"32,0 74-32,-25-25 31,-25 50-31,25-1 15,0 76 1,25 24 0,24-25-1,1-49 1,0-50 0,24 0-1,0-25 1,-49-50-1,-50-24 1,-24 0 0,-50 49-1,-26 25 1</inkml:trace>
  <inkml:trace contextRef="#ctx0" brushRef="#br0" timeOffset="19100.3">12949 4689 0,'0'0'0,"0"-25"0,-25 25 16,1 0-1,-26 0 1,0 49-1,50 1 1,50 49 0,74-24-1,50-1 1,-75 1 15,-74-1-15,-25-24-16,-100 74 15,-48 0 1,73-100-16</inkml:trace>
  <inkml:trace contextRef="#ctx0" brushRef="#br0" timeOffset="19284.5">12850 4887 0,'0'0'0,"25"-74"16,-25 24-16,25 25 16,24-49-1,1 49-15,74-25 32,-50 26-32</inkml:trace>
  <inkml:trace contextRef="#ctx0" brushRef="#br0" timeOffset="19685.16">13867 4589 0,'0'0'0,"0"-49"31,0 24-31,-25 0 16,-49 0-1,49 1-15,-99 73 16,0 50 0,74 50-1,75-99 17,74-50-17,25-25 1,-49-49-1,-26 49 1,-24 0 0,0 25-1,-25 99 1,25 50 0,-25 149-1,25-149 1</inkml:trace>
  <inkml:trace contextRef="#ctx0" brushRef="#br0" timeOffset="20117.62">14413 4912 0,'0'0'0,"0"-199"31,0 150-31,-25 24 16,-25-25 0,-24 26-1,0 24 1,-26 74 0,51 25-1,98 0 1,100-49-1,0 0 1,-75 24 0,-74 25-1,-74 1 17,-25-26-17,49-74 1,25 0-16,1-74 15,24-75 1,74 0 0,25 50-1</inkml:trace>
  <inkml:trace contextRef="#ctx0" brushRef="#br0" timeOffset="20434.02">14909 4515 0,'0'0'0,"-25"25"47,25 0-47,-25 123 32,25 1-17,75-50 1,49-74-1,-25-25 1,-49-74 0,-26-25-1,-24-25 1,-99 0 0,-25 49-1,-25 50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27:25.1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23864 3076 0,'-25'0'16,"1"25"-16,48-25 78,51 0-78,-1 0 16,1 0-16,24 25 15,99-25 1,-74 0 0,-99 0-1,0 0 1,-50 0-1</inkml:trace>
  <inkml:trace contextRef="#ctx0" brushRef="#br0" timeOffset="232.66">23964 3399 0,'0'0'15,"-50"24"1,100-24 15,-1 25-15,100 0-1,25 0 1,-50-25 0,-75 25-1</inkml:trace>
  <inkml:trace contextRef="#ctx0" brushRef="#br0" timeOffset="4982.91">26022 3324 0,'0'0'0,"0"-25"15,25 25-15,-25-24 32,25-1-17,-75 25 32,26 0-31,-26 25-16,-49 24 15,24 26 1,51-1 0,24 0-1,74 1 17,0-26-32,50-24 15,1-25 1,-51-49-1,-24-26 1,-50-24 0,0 25-1,-25-1 1,-25 50 0,25 25-1,-24 25 1</inkml:trace>
  <inkml:trace contextRef="#ctx0" brushRef="#br0" timeOffset="5167.12">26593 3920 0,'0'0'0,"25"24"15,-25 1 1,-25-25-1,0 0 1,25 25 0</inkml:trace>
  <inkml:trace contextRef="#ctx0" brushRef="#br0" timeOffset="5750.25">27461 3572 0,'0'0'16,"25"-49"0,-25 24-16,25 0 15,-25-49 1,-25-1 0,-25 1-1,-49 49 1,-25 25-1,25 25 1,74 49 0,75 25-1,49-24 17,25-50-17,0-25 1,-74 0-1,-25 0 1,-50 24 0,0 26-1,-25 74 1,1 0 0,24-25-1,0-24 1,25-50-16</inkml:trace>
  <inkml:trace contextRef="#ctx0" brushRef="#br0" timeOffset="6168.77">27933 3448 0,'0'-25'0,"0"50"0,-25-74 16,25 24-16,0 0 31,25 25-15,74 25-1,25 0 1,0-25-1,-74 0 1,-26 0 0,-24 24-1,0 26 17,-24 24-17,-26 50 1,-24-24-1,24 24 1,-25-50 0,51-24-16</inkml:trace>
  <inkml:trace contextRef="#ctx0" brushRef="#br0" timeOffset="6733.83">28751 3349 0,'0'0'0,"0"-25"15,0 0 1,0 1-1,0 48 32,-49 51-31,24-1 0,0 25-1,50-24 1,0-26-1,24-24 1,1-50 0,24-24-1,-24 24 17,-25 0-17,0 0 1,-25 50 15,-50 50-15,0-1-1,1 25 1,24 1 0,-25-1-1,1-50 1</inkml:trace>
  <inkml:trace contextRef="#ctx0" brushRef="#br0" timeOffset="6945.99">29347 4143 0,'0'-50'31</inkml:trace>
  <inkml:trace contextRef="#ctx0" brushRef="#br0" timeOffset="16251.21">29347 3349 0,'24'-25'31,"-24"0"-31,-24 25 63,-1 0-63,0 25 15,0-25 1,-99 25 0,0 25-1,0-26 1,25 51-1,0-1 1,49 1 0,25 24-1,0-25 1,75-24 0,-25 0-1,24-26 1,26 1-1,-50-25-15,49 0 16,-24 0 0,-1-25 15,1-24-15,-50-1-1,25 25 1,-25 1-1,0-1 1,-50 0 0,-24 0-1,-1 0 1,-24 0 0,74 50 15,0 0-16</inkml:trace>
  <inkml:trace contextRef="#ctx0" brushRef="#br0" timeOffset="77471.47">2034 7442 0,'0'25'47,"-25"-25"-31,25 25-1,-49 99 1,-75 99 0,-25 25-1,25-74 1,49-100 0,51-49-16</inkml:trace>
  <inkml:trace contextRef="#ctx0" brushRef="#br0" timeOffset="77675.55">1637 7690 0,'0'-49'15,"0"98"-15,25-148 16,0 173 15,-25 1-31,25 99 16,-1-100-1,26 75 1,0-75 0,-25-24-1</inkml:trace>
  <inkml:trace contextRef="#ctx0" brushRef="#br0" timeOffset="77855.2">1389 8211 0,'0'0'16,"-25"0"0,25-25-1,25 1 1,50-1-16,148 0 16,-99 0-1,25 0-15</inkml:trace>
  <inkml:trace contextRef="#ctx0" brushRef="#br0" timeOffset="78454.88">3349 7839 0,'0'0'0,"25"-49"0,-25-1 15,0 0 1,0-24-1,0 49 1,-50 0 0,-24 75-1,-1 124 1,75-50 0,50-50-1,-25 0 1,-25 1-1,-100 24 1,-73-49 0,24-1-1,75-74 1,74-24-16</inkml:trace>
  <inkml:trace contextRef="#ctx0" brushRef="#br0" timeOffset="78721.92">4044 7690 0,'0'0'0,"49"0"32,-74 0-32,-24 25 15,-75 99 1,24 25-1,26 49 1,49-123-16,25-1 16,25 26-1,74-51 1,75-24 0,-149-25-1</inkml:trace>
  <inkml:trace contextRef="#ctx0" brushRef="#br0" timeOffset="79172.72">3944 8211 0,'0'0'0,"-25"0"15,1 0 1,24-25 0,74 1-1,125 24 1,49 0-1,-50 0 1,-148-25-16,-25 25 16,-75-25-1,-124 25 1,1 74 0,73 26-1,76-26 16,73-24-15,75-50 0,0-25-1,0-50 1,-24-24 0,-76 74-16,1 1 15,0 24 1,-25 49-1,0 100 1,-25-25 0,25-49-1</inkml:trace>
  <inkml:trace contextRef="#ctx0" brushRef="#br0" timeOffset="79471.94">5036 8286 0,'74'-50'0,"-148"100"0,173-125 16,-74 75 0,0-25-1,-50 125 1,0-26 0,0-49-1,25 0 1,75-75-1,49-24 1,-25 24 0,-74 75 15,-25 24-31,25 1 16,-1 0-1</inkml:trace>
  <inkml:trace contextRef="#ctx0" brushRef="#br0" timeOffset="79888.39">6227 8186 0,'0'0'0,"24"-49"16,-48-1 0,-76 50-1,-73 50 1,24 74-1,50 0 1,74 0 0,74-74-1,51-50 1,-1-25-16,75-50 16,24-123-1,-49-50 16,-50 25-15,-99 148 0,-25 75-1,-74 99 1,0 75 0,49 0-1,50-26 1,25-73-1,74-50 1</inkml:trace>
  <inkml:trace contextRef="#ctx0" brushRef="#br0" timeOffset="80706.71">6549 8385 0,'74'-50'0,"50"-74"15,-49 0 1,-50 75 0,-397 396-16,446-347 0,149-347 15,-297 371 1,-25 76 15,74 24-15,25-25-1,25-49 1,74-50 0,-50-25-16,1 0 15,0 0-15,24-74 16,-49 74-1,-25 75 17,25-1-17,49 1 1,25-50 0,1 0-1,24-75 16,-50 1-15,-24 0 0,-1 74-1,1 74 1,-25 50 0,-50-25-1,25-49 1,99-50-1,75-74 1,-1-26 0,1-24-1,-75 25 1,-99 74 0,-24 25 15,-26 25-31,0 25 15,1-1 1,24 26 0,25-1-1,25-74 1,49 0 0,1-74-1,-1-75 1,-24 25-1,24-124 1,-24 49 0,-26 125-1,-48 49 1,24 50 0</inkml:trace>
  <inkml:trace contextRef="#ctx0" brushRef="#br0" timeOffset="81354.91">10766 8484 0,'0'0'0,"25"-49"16,-25-1-1,0 0 1,-50-24 0,50 49-16,-74-25 15,-50 50 1,-25 50-1,0 74 1,75 25 0,74-50-1,74-49 1,75-50 0,25-75 15,-25-49-16,-25-99 1,-25-99 0,-99 272-1,-50 149 17,1 75-17,24-75-15</inkml:trace>
  <inkml:trace contextRef="#ctx0" brushRef="#br0" timeOffset="82022.1">11089 8509 0,'25'-25'16,"-1"25"-1,1 0-15,0-25 16,49-24-1,-24-26 1,-50 26 0,-25 24-1,-74 50 1,-25 74 0,74 50-1,50-50 1,100 0-1,48-99 1,-24-25 0,-24-24-1,-51-1-15,-24 1 16,0 24 0,-25 0-1,25 75 16,-1 24-15,1 0 0,-25-49-1,50-25 1,-1-49 0,51-75-1,-26-25 1,-24 49-1,-25 76 1,-1-1-16,-24 50 16,0 49-1,0 25 1,-24 1 0,24-76-1,0 26 16,-25 99-15,0-75-16</inkml:trace>
  <inkml:trace contextRef="#ctx0" brushRef="#br0" timeOffset="82605.14">12403 8732 0,'0'0'16,"25"-25"-16,25-49 15,-50 0 1,0-1 0,-50 50-1,-49 50 1,-25 50 0,99 24-1,75-50 16,99-24-15,0-74 0,-25-26-1,-124 50 1,-25 75 15,25 49-15,74-24-1,-24-51 1,99-24 0,24-74-1,-49-100 1,-49 50 0,49-149-1,-75 199 1,-49 24-1,25 1 1,-50 98 0,-24 100-1,24 50 1,-25 24 0,1-49-1,24-100-15</inkml:trace>
  <inkml:trace contextRef="#ctx0" brushRef="#br0" timeOffset="83222.38">13222 8757 0,'0'0'0,"0"-99"15,99-50 1,1 99 0,-1 26 15,-25 24-16,-49 49 1,-25 75 0,-25-25-1,25-49 1,25-25 0,99-75-1,25-49 1,-75 0-1,-74 74 1,-74 50 0,24 74-1,50 0 1,50-74 0,49-25-1,-24-74 16,-1-26-15,-49 26 0,-25 173 15,0-24-15,49-1-1,-24-24-15,50-26 16,24-48-1,-25-76 1,1-48 0,-26 73-1,-24 75 17,0 0-17</inkml:trace>
  <inkml:trace contextRef="#ctx0" brushRef="#br0" timeOffset="84810.16">16025 8310 0,'0'-24'46,"25"24"1,0 0-31</inkml:trace>
  <inkml:trace contextRef="#ctx0" brushRef="#br0" timeOffset="84985.84">15926 8633 0,'0'0'0,"-25"0"32,25-25-1</inkml:trace>
  <inkml:trace contextRef="#ctx0" brushRef="#br0" timeOffset="87455.16">15926 8360 0,'0'0'16,"25"0"-1,-25-25-15,25 25 16,-1 0-1,1 0 1,0 25 0,-25 0-1,25-25 1,0-25 0,-50 25 30,-25 25-30,-49 74 0,74-24-16,-24 73 15,49-48 1,99-51 0,25-49-1,-25-74 1,-74-50-1,-50-25 1,-49 50 0,-1 24-1,75 50 1</inkml:trace>
  <inkml:trace contextRef="#ctx0" brushRef="#br0" timeOffset="87856.67">16621 8286 0,'-75'49'0,"150"-98"0,24-26 15,-74 50 1,-50 50 15,0 25-31,0 24 16,-24 174-1,-26 75 1,50 49 0,50-248 15,25-99-31,24-75 31,26-49-15,-76-99-1,-48-26 1,-51 51 0,1 73-1,49 76-15,0-1 16,25 0 0,74 0-1,75 0 1</inkml:trace>
  <inkml:trace contextRef="#ctx0" brushRef="#br0" timeOffset="88623.63">19101 8335 0,'0'0'0,"0"-25"16,0 1-16,0-1 31,0 0-16,-24 50 1,-1 0 0,-25 99-1,-24 49 1,-75 125 0,99-224-1,25 26 1</inkml:trace>
  <inkml:trace contextRef="#ctx0" brushRef="#br0" timeOffset="89006.71">19027 8360 0,'0'-50'0,"0"100"0,25-174 16,0 74-16,24-24 15,26 0 1,49 24 0,24 25-1,-98 50-15,0 74 16,-100 50 0,-99 25-1,50-100 1,-99 25-1,148-74 1,25 0 0,25 25-1,0 24 1,25 0 0,25-24 15,49 0-16,-74-26-15</inkml:trace>
  <inkml:trace contextRef="#ctx0" brushRef="#br0" timeOffset="89556.48">19473 8831 0,'0'0'0,"25"-24"15,0-1 1,25-25-1,49 25 1,-25 1 0,-74-1-1,0 0 1,-49 25 15,-1 0-31,-24 50 16,49-26-1,50 51 1,248-26 0,-25-49-1,-75-49 1,-98-26 0,-100 1-1,-50 49 1,26 25-1,49 75 1,0-26 0,49 75-1,-24-49-15,-25 198 32,-74-125-17,-50-24 1,0-99-1,99-50 1,25-99 0,124-74-1,74-1 1</inkml:trace>
  <inkml:trace contextRef="#ctx0" brushRef="#br0" timeOffset="89806.87">20615 8732 0,'0'0'0,"99"-25"15,-74 25 1,-1 25 0,26 25-1,-50 24 17,0-24-17,50-75 16,24-74-15,50 0 0,25-25-1,-124 124 1</inkml:trace>
  <inkml:trace contextRef="#ctx0" brushRef="#br0" timeOffset="90772.77">21185 8782 0,'0'0'0,"0"74"15,-25-24-15,100-50 16,24 0 0,0-50-1,-24-24 1,-51-1 0,1 51-1,-50-1 16,-24 25-15,-1 0 0,25 49-1,1 1 1,-1 24 0,50-24-1,-25 24 1,0-49-1,0 0 1,24-25 0,100 25-1,0-50 1,-49 0 0,24-49 15,0-50-16,-24 0 1,-26 49 0,-49 51-1,-49 24 17,24 24-17,25 26 1,0 24-1,25-24 1,24 0 0,-49 24-1,0 0 1,-74 1 0,24-50-1,26-25 16,98-50-15,50-49 0,25-50-1,-25 25 1,-75 74 0,-49 26-1,-49 48 1,-1 51-1,25 49 1,50-25 0,0 0-1,0-49-15,0 0 16,-50-26 15,0-48 0,0 24-15,50-75-16</inkml:trace>
  <inkml:trace contextRef="#ctx0" brushRef="#br0" timeOffset="90938.71">22450 8906 0,'100'-50'31,"-249"149"-31,198-148 0,75-26 16,-99 75-1,0 0 1,-25 25-1,25 50 1,-50 24 0,25-74-1,0 0 1</inkml:trace>
  <inkml:trace contextRef="#ctx0" brushRef="#br0" timeOffset="91090.97">22698 8658 0,'0'-50'16,"0"100"-16,0-174 15,0 74 1,0 25 0,25 50-16</inkml:trace>
  <inkml:trace contextRef="#ctx0" brushRef="#br0" timeOffset="91372.86">23070 8683 0,'0'0'0,"25"24"0,-25 1 15,0 25 1,-25-1 0,25 51 15,0-1-16,25-49 1,25-26 0,-25-48-1,0-76 1,-25-24 0,0 0-1,24 75 1,26 49-16</inkml:trace>
  <inkml:trace contextRef="#ctx0" brushRef="#br0" timeOffset="91673.21">23542 8807 0,'0'0'0,"49"74"16,26-24 0,-26 49 15,-49-49-16,0-26 1,0-48 15,75-76-15,24-24 0,25 50-1,-25 49 1,-49 50-1,-25 74 1,-50 0 0,25-49-1,-25-25-15</inkml:trace>
  <inkml:trace contextRef="#ctx0" brushRef="#br0" timeOffset="92588.95">26543 8931 0,'0'0'0,"25"-25"16,-25 0-1,0 0-15,-74 25 16,-75 50 0,0 49-1,100 0 16,98-24-15,26-75-16,73 0 16,-24-25-1,-74-74 1,-50-25 0,-25 24-1,0 51 1,75 49-1,99 49 1,25 26 0,-75 49-1,-99-25 1,-25-24 0,0-51 15,100-98 0,98-100-15,26 25-1,-50 50 1,-125 74 0,1 25-16</inkml:trace>
  <inkml:trace contextRef="#ctx0" brushRef="#br0" timeOffset="93588.73">4614 10221 0,'0'0'0,"25"-100"16,-75 26-1,-24 49 1,-75 75-1,0 74 1,50 49 0,74-48-1,75-51 1,49-24 0,-49-1-1,-50 1 16,-100-1-15,-48-24 0,-1 0-1,49-50 1,76-49 0,48 24-16</inkml:trace>
  <inkml:trace contextRef="#ctx0" brushRef="#br0" timeOffset="93839.09">4837 10097 0,'0'0'0,"0"-25"0,-24 74 47,-26-24-47,25 50 16,-74 98-1,49 1 1,50-25 0,75-100-1,74-49 1,-25 0 0,-50-49-1</inkml:trace>
  <inkml:trace contextRef="#ctx0" brushRef="#br0" timeOffset="95323.7">4887 10618 0,'0'0'0,"-50"24"16,199-73 31,-50 24-47,100-25 31,-50 1-16,-100 24 1,-24 0 0,-124 50-1,-25 25 1,49-1 0,51 1-16,24-1 15,74-24 1,25-25-1,1-49 1,-26-26 0,-49 50-1,-25 1 1,25 24 0,-1 74 15,-24 50-16,0-50 1,25-74 0,25-49-1,49-50 1,-25 49 0,-49 50-1,0 50 1,49 24-1,51-49 1,73-25 0,0-25-1,-49-49 1,-50-1 0,-99 1 15,-74 74-16,-50 25 1,25 49 0,49 0-1,50-24 1,50 24 0,49-49-1,-49-25 1,98-99-1,-98 0 1,0 0 0,-1-174-1,-49 198 1,-24 100 0,-26 99 15,25 25-16,25 0 1,75-100 0,49-49-1,49-24 1,-24-51 0,-99 1-1,-50 74 1,-100 49-1,51 26 1,24-26 0,75-24-1,24-25 1,50-49 0,-25-26 15,-49 26-16,-25 49 1,24 74 0,-24-24-1,74 74 1,25-100 0,25-24-1,0-24 1,50-26 15,-150 25-31,26 0 16,-51 1-1,1 24 1,-25-50 0,-99 75 15,74 0-16,-24 49 1,24 0 0,50-24-1,-1-50 1,76 0-16</inkml:trace>
  <inkml:trace contextRef="#ctx0" brushRef="#br0" timeOffset="95439.62">8732 10667 0,'0'0'15,"50"-99"1,24-100-1,-49-24 1,0 149 0,-75 24-1,-24 50 1</inkml:trace>
  <inkml:trace contextRef="#ctx0" brushRef="#br0" timeOffset="95857.5">10419 10642 0,'25'0'0,"-25"-24"16,-25 48-1,0 26 1,0 0-1,-24-1-15,49 1 16,0 24 0,198-49-1,-99-50 1,100 0 0,-75-49-1,-99 24-15</inkml:trace>
  <inkml:trace contextRef="#ctx0" brushRef="#br0" timeOffset="96026.64">10568 10568 0,'0'0'0,"-25"-25"15,0 0 1,50 1 15,74-51-15,-24 50-16,-26 0 15,50-24 1,-24 49 0</inkml:trace>
  <inkml:trace contextRef="#ctx0" brushRef="#br0" timeOffset="96873.07">10865 10469 0,'25'-25'0,"-50"50"0,1 0 16,24 24-1,24 1 1,26-25-1,-50-1 1,25-24 0,-25 25-1,25-25 1,-25 25 15,24-25-31,1 0 94,0 0-78,0 0-1,0 0 1,0 0-16,-25 25 15,24 0 1,-24-1-16,0 26 16,0 0-1,-24-26 1,24 1 0,-25-74 15,25 24-16,25-50 1,74-73 0,25 24-1,0 24 1,-99 100 0,-1 0-1,-24 75 1,0 24-1,25-25 1,25-49 0,-25 25-1,-1-25 1,-48 49 0,-1-24 15,0-26-16,25-48 1,50-26 0,-1 0-1,125-74 1,-25 25 0,-50 50-1,-49 24 1,-26 25-16,1 25 15</inkml:trace>
  <inkml:trace contextRef="#ctx0" brushRef="#br0" timeOffset="97361.25">12304 10667 0,'0'0'0,"25"0"15,-50 0 32,0 25-31,-24 25-1,49 24 1,25-24 0,49-50-1,25-50 1,-49 25-16,74-74 16,0 25-1,-25 49 1,-49 25-1,-50 74 1,-50 25 0,-24-24-1,49-50 1,25-50 31,74-74-32,26-25 1,-76 74-16,51-24 16,-75 49-1,25 25 32,-1-25-31</inkml:trace>
  <inkml:trace contextRef="#ctx0" brushRef="#br0" timeOffset="98122.82">13048 10444 0,'25'-25'0,"-50"50"0,75-50 16,-25 0-16,49-24 16,-74 24 15,-25 25-15,1 25-16,24 49 31,0-24-16,49 24 1,1 1 0,-50-1-1,0-24-15,0-26 16,-25 26-16,50 0 16,49-50-1,26 0 1,-26 0-16</inkml:trace>
  <inkml:trace contextRef="#ctx0" brushRef="#br0" timeOffset="98406.69">14066 10642 0,'0'0'0,"24"-49"31,-24 24 0,-24 25-31,24 25 16,-25 24-1,25-24 1,0 0 0</inkml:trace>
  <inkml:trace contextRef="#ctx0" brushRef="#br0" timeOffset="98572.68">13991 10965 0,'0'0'0,"-25"0"15,25 25 1,0-1 0</inkml:trace>
  <inkml:trace contextRef="#ctx0" brushRef="#br0" timeOffset="99856.56">10617 12776 0,'0'0'0,"25"-25"16,0 0-1,0 0 1,0 1 0,-50-26-1,0 25 1,-74 25-1,-50 50 1,0 74 0,99-75-16,50 100 15,75-25 1,74 0 0,-75 0 15,-74 0-16,-49 0 1,-100-49 0,0-26-1,50-49 1,49-49 0,50-26-1,25 26-15</inkml:trace>
  <inkml:trace contextRef="#ctx0" brushRef="#br0" timeOffset="100322.95">10816 13520 0,'25'-25'32,"-25"0"-32,0 1 15,0 48 16,0 1-15,0 25-16,24 49 16,1 0-1,0-49 1,25-50 0</inkml:trace>
  <inkml:trace contextRef="#ctx0" brushRef="#br0" timeOffset="100573.75">11138 13594 0,'0'0'16,"25"-49"-16,-25 24 15,-25 50 17,1 0-32,-51 99 31,1 49-16,-50 51 1,0-1 0,24-49-1,76-75 1,48-50 0</inkml:trace>
  <inkml:trace contextRef="#ctx0" brushRef="#br0" timeOffset="101227.53">11510 13892 0,'0'0'0,"0"-25"0,0 1 15,-24-1-15,48 25 16,1-25 15,74 0-15,-74 50-16,25 49 16,-50 26 15,-50-26-31,-49 25 15,49-49 1,1-25 0,24-25-1,124-75 1,75-49 0,0-25-1,-50 0 1,-100 100-1,-98 98 17,0 76-17,49 48 17,25-74-17,25-99 1,24 0-16</inkml:trace>
  <inkml:trace contextRef="#ctx0" brushRef="#br0" timeOffset="102539.66">13421 13371 0,'24'0'15,"-24"-25"1,25 25 15,0 0-15,49-24-1,50-1 1,25 0 0,-49 0-1</inkml:trace>
  <inkml:trace contextRef="#ctx0" brushRef="#br0" timeOffset="102689.82">13520 13594 0,'0'0'16,"-25"0"-16,50 0 31,0 0-31,123-49 16</inkml:trace>
  <inkml:trace contextRef="#ctx0" brushRef="#br0" timeOffset="104089.67">14289 13644 0,'0'0'0,"-25"-25"0,25 0 16,0 1-1,0-1 1,50 0-1,-1 0 1,75 75 0,-25 99-1,-24 74 1,-25 75 0,-26-1 15,-24-49-16,0-124-15,0 0 16,-24-74 0,48-75 15,1 0-15,25-99-1,24-74 1,50-100-1,25-99 1,0-49 0,0-1-1,-50 50 1,-25 25 0,-49 199-1,0-125 1,0 99-1,0 100 1,-25 50 0,24-26-1,-24 50 48,25 50-48,0-25 1,25 0-16,-1 0 16,26 25-16,123 25 15,75-26 1,99 51 15,75-1-15,24 1-1,0-1 1,1 1 0,24-51-1,-25 1 1,0 0 0,-24 0-1,173 0 1,-198-1-1,0 1 1,-50 0 0,-50 0-1,-49 0 1,25-1 0,-75 1 15,-25 0-16,-74 0 1,-24-25 0,-75 0-1,-1 0 1,-48 0 0</inkml:trace>
  <inkml:trace contextRef="#ctx0" brushRef="#br0" timeOffset="105523.35">17018 12602 0,'24'0'16,"-24"-25"-16,50 1 16,-50-1-1,-50 25 32,1 0-31,-274 99-1,150-25 1,148-49 0,74 0-1,51 0 1,-1 24 0,-49-24-1,-26 25 1,-48-1-1,-76 26 1,-49 24 0,25-24-1,25-1 1,74-49 15,75-25-15,74 0-1,50 0 1,-100 0-16</inkml:trace>
  <inkml:trace contextRef="#ctx0" brushRef="#br0" timeOffset="105823.18">17489 12801 0,'0'0'0,"0"-25"16,0 0-1,-25 50 1,0 0 0,-24 24-16,-26 75 31,1 50-16,49-50 1,25 0 0,74-25-1,175-49 1,-150-25 0</inkml:trace>
  <inkml:trace contextRef="#ctx0" brushRef="#br0" timeOffset="106146.62">18109 12900 0,'0'0'0,"0"-25"16,0 75 15,0-26-15,25 100-1,-25-24 1,25-26-1,0-24 17</inkml:trace>
  <inkml:trace contextRef="#ctx0" brushRef="#br0" timeOffset="106374.42">18481 13049 0,'0'0'0,"25"-25"0,-25 0 15,-25 25 17,-24 50-17,24 74 1,-25 25 0,-49-1-1,0 1 1,-1-50-1</inkml:trace>
  <inkml:trace contextRef="#ctx0" brushRef="#br0" timeOffset="106590.68">18729 13446 0,'0'0'0,"75"-25"32,-26 25-17,26 0-15,-1 25 16,100-25 0,-1 0-1</inkml:trace>
  <inkml:trace contextRef="#ctx0" brushRef="#br0" timeOffset="106857.53">19746 13198 0,'0'0'0,"0"-25"31,0 50-15,0-1-1,25 76 1,-25-26 0,0-24-1,25-26-15,-25 1 16</inkml:trace>
  <inkml:trace contextRef="#ctx0" brushRef="#br0" timeOffset="107107">20094 13272 0,'24'-50'16,"-48"100"-16,48-149 0,-24 74 15,25 25 1,-50 25-1,25 0 1,-24 24 0,-26 1-16,-24 74 15,-50 25 1,0-25 0,-1-25-1,76-49-15</inkml:trace>
  <inkml:trace contextRef="#ctx0" brushRef="#br0" timeOffset="107556.52">20143 12825 0,'-49'0'15,"24"0"1,-124 75-1,124-50-15,0-1 32,50-24-32,50-24 31,49-26-15,-50 0-16,-49 50 31,-25 25-16,0 50 1,25 49 0,-1 0-1,1-75-15</inkml:trace>
  <inkml:trace contextRef="#ctx0" brushRef="#br0" timeOffset="107841.73">20714 12999 0,'0'0'0,"25"-25"0,-1 0 15,-24 1-15,25 24 32,0 24-17,0 26 1,-25 49-1,0 75 1,-75 0 0,1-100-16,0 25 15,-174 125 1,148-175 0,75-49-1</inkml:trace>
  <inkml:trace contextRef="#ctx0" brushRef="#br0" timeOffset="108146.63">21111 12900 0,'49'-25'15,"-98"50"-15,123-75 0,-24 25 16,-25 25 0,-25 25-1,24 0-15,-73 74 16,-26 25 0,26 0-1,49-74 1,124-25-1,124-75 17</inkml:trace>
  <inkml:trace contextRef="#ctx0" brushRef="#br0" timeOffset="109111.7">16149 13942 0,'-24'0'0,"48"0"0,-48-25 0,-1 25 15,0 0 17,25-25-17,25 25 1,124 75 0,148-1-1,100-24 1,124 24-1,99 25 1,75 25 0,-50-24 15,-347-76-31,-50 1 16,248 0-1,-75 0 1,-48 0-1,48-1 1,-222 1 0,-50 0-1,-75-25 1,-49 0 0,-50 0 15</inkml:trace>
  <inkml:trace contextRef="#ctx0" brushRef="#br0" timeOffset="110023.81">16546 15058 0,'0'-25'0,"0"0"31,25 25-15,-25 25-16,-25 25 16,0 49 15,1 0-16,-26-49 1,25-50 0,25 25-1,0-75 1,50-24 0,24-75-1,-24 99-15,24-49 16,26 49-1,-76 50 1,1 25 0,0 74-1,-25 26 1,-25-1 15,0-50-15,1-24-1,24-26 1</inkml:trace>
  <inkml:trace contextRef="#ctx0" brushRef="#br0" timeOffset="110223.48">17514 15306 0,'0'0'0,"0"-25"32,25 25-17,24 25 1,-24-25-16,74 0 31,0-25-31</inkml:trace>
  <inkml:trace contextRef="#ctx0" brushRef="#br0" timeOffset="110626.7">18432 15182 0,'0'0'15,"24"-25"1,1 25-1,25 25 1,-50 0 0,25 49-1,-50-24-15,0 49 16,-25-49-16,-24-1 31,24-24-15,125 0 15,-26-50-15,150 25-1,-1-25 1,-24 25 0,-75-24-1,-49-1 1,-25 25-1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29:50.8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6078 3002 0,'0'0'0,"25"-25"15,-25 0 32,0 50-31,0 0-16,-25 49 15,0 25-15,-50 100 16,-24-1 0,25-49 15,49-74-15</inkml:trace>
  <inkml:trace contextRef="#ctx0" brushRef="#br0" timeOffset="250.41">5780 3002 0,'0'0'0,"-50"-50"31,50 25-31,0 0 16,75 1-1,98-1 1,51-25 0,-26 25 15,-99 1-15,-74 24-16</inkml:trace>
  <inkml:trace contextRef="#ctx0" brushRef="#br0" timeOffset="637.55">6623 3473 0,'0'0'16,"0"-50"-1,0 26-15,-24-1 16,-51 25 0,1 49 15,24 1-31,1 74 16,73-25-1,76-49 1,48-50-1,-48-50 1,-51-24 0,-49-25-1,-49 24 1,-1 26 0</inkml:trace>
  <inkml:trace contextRef="#ctx0" brushRef="#br0" timeOffset="868.97">7517 3151 0,'0'0'16,"24"-50"-1,-48 50 16,24 50-31,-25-1 16,25 1-16,0 24 16,-25 100-1,25-100-15,-25 1 16,-25 74 0</inkml:trace>
  <inkml:trace contextRef="#ctx0" brushRef="#br0" timeOffset="1533.58">7194 3746 0,'0'-50'15,"0"100"-15,0-125 0,-25 51 16,25-1 0,50-50-1,99 51 1,74-1-1,-25 0 1,-24 50 0,-199-50 15,-24 25-31,-125 25 16,25 24-1,100 1 1,49 0-1,148-50 1,1-25 15,0 0-15,-99-25-16,-1 50 16,-49-24-1,0-1-15,25 25 16,0 49-1,0 26 1,24-1 0,26 1-1,-1-75 1,50-50 15,-99 25-31,0-124 16,24-74 15,-49 174-31,25-26 16,-25 50 15,0 50-31,-25 74 16,1 75-1,-26-50-15,50-25 16,-25 25-16</inkml:trace>
  <inkml:trace contextRef="#ctx0" brushRef="#br0" timeOffset="2134.26">9700 3250 0,'0'0'16,"24"0"-16,-24-25 0,25 0 15,-25 75 17,0 24-17,25 25 1,-25 1-16,0-26 16,25 0-16,-25 1 15,25-50 1,-1-50-1,-24-50 1,100-222 0,-51 148-1,-49 99 1,25 75 15</inkml:trace>
  <inkml:trace contextRef="#ctx0" brushRef="#br0" timeOffset="2850">10469 3498 0,'24'-75'0,"-48"150"0,48-199 16,-24 74-16,0 25 15,-24-24 1,-26 24-1,-49 75 1,-1 74 0,26-25-1,49-50 1,50-24 0,49-25-1,26-74 1,-51 49-1,1-49 1,-25 74 0,-25-25-16,0 74 31,-25 1-31,50 49 16,0 0-1,24-49 1,26-50-1,-1 0 1,25-99 0,-49-25-1,-25 0 1,-25 74 0,0 25 15,24 50-16,1 0-15,25 25 16,24-1 0,-49 26 15,0 24-15,-50-25-1,25 1 1,50-50-1,-1-50 1,26-25 0,-1-24-1,-24-1-15</inkml:trace>
  <inkml:trace contextRef="#ctx0" brushRef="#br0" timeOffset="3000.19">11436 3423 0,'0'0'15,"0"50"16,0 0-15,0-26 0,50 76 15,-26-76-15,1-24-16</inkml:trace>
  <inkml:trace contextRef="#ctx0" brushRef="#br0" timeOffset="3117.24">11610 3399 0,'0'0'0,"0"-50"16,-25 0-16,0 1 15,0 49 1</inkml:trace>
  <inkml:trace contextRef="#ctx0" brushRef="#br0" timeOffset="3667.93">12106 3448 0,'0'0'0,"-50"25"15,-24-25 1,-1 0 0,-49 50-1,75-1 1,123-24-1,75-50 1,-25-24 0,-25-51-1,-49 51 1,-50 24 0,0 50-1,0 49 1,25 25-1,49 25 1,50-49 0,25-50 15,-75-25-31,50-75 16,-74 1-1,24-224 1,-49 25-1,0 149 1,-25 99 0,0 100 15,-25 74-15,25 24-1,-25 26 1,25-50-1,0-75-15</inkml:trace>
  <inkml:trace contextRef="#ctx0" brushRef="#br0" timeOffset="4433.12">12850 3696 0,'0'0'0,"0"-49"16,0-51-1,50 1 1,-1 25-1,50 24 1,1 50 0,-51 50-1,-24 74 1,-75 25 0,50-100-1,25-24 1,75-50-1,48-24 1,-48-51 0,-51 51 15,-49 24-15,-49 25-1,-1 50 1,0 49-1,50-25 1,50-24 0,24-75-1,26-25 1,-1-74 0,-50 50-1,-24 49 1,0 50-1,-25 74 1,-25 25 0,25-24 15,0-76-15,25-48-1,99-125 1,-74 74-1,49 1 1,-99 49 0,25 124 15,0 25-15,-1-49-1,1-50 1,0-25-1</inkml:trace>
  <inkml:trace contextRef="#ctx0" brushRef="#br0" timeOffset="5317.49">15976 3448 0,'-25'0'31,"0"0"-15,25-25 15,50 25-31,-1 0 16,26 0-1,123 0 1,-99-24-16,50 24 15,-74-25 1,-51 25 0</inkml:trace>
  <inkml:trace contextRef="#ctx0" brushRef="#br0" timeOffset="5500.63">16075 3647 0,'0'0'0,"-50"0"0,25 0 15,174 0 32,-25-25-31,-24 25-16,73 0 16,-98 0-16</inkml:trace>
  <inkml:trace contextRef="#ctx0" brushRef="#br0" timeOffset="7584.15">18531 3126 0,'0'-25'62,"-25"50"-46,0 24-16,0 1 16,-74 124-1,50-26 1,73-48-1,76-51 1,73-49 0,-24-49-1</inkml:trace>
  <inkml:trace contextRef="#ctx0" brushRef="#br0" timeOffset="7800.24">18680 3027 0,'0'0'16,"-50"-25"-1,50-25 1,0 25 0,99 0-1,100-24 1,-1 24-1,-99 0 1</inkml:trace>
  <inkml:trace contextRef="#ctx0" brushRef="#br0" timeOffset="7934.25">18531 3299 0,'0'0'0,"-25"25"0,0 0 16,124-25-1,1-25 1</inkml:trace>
  <inkml:trace contextRef="#ctx0" brushRef="#br0" timeOffset="8267.24">19473 3275 0,'-24'0'31,"-1"24"-31,0 1 16,-25 0 0,-24 25-16,-50 24 15,0-24 1,50-26 0,74-98 15,74 0-16,0-1 1,1 50 0,24 25 15,0 50-15,-24 49-1,-51 0-15</inkml:trace>
  <inkml:trace contextRef="#ctx0" brushRef="#br0" timeOffset="8516.44">19920 3399 0,'0'0'0,"25"-75"31,-25 50-31,0 75 31,0 0-15,-25 24-16,-25 124 16,-74 199 15,75-223-15,24-75-1</inkml:trace>
  <inkml:trace contextRef="#ctx0" brushRef="#br0" timeOffset="8717.02">19895 3597 0,'25'-74'16,"25"-1"-16,-26-24 16,51 25-1,-1 49 1,-24 25-16,24 25 15,-74 123 1,-124 51 15,25-125-31</inkml:trace>
  <inkml:trace contextRef="#ctx0" brushRef="#br0" timeOffset="9550.78">20763 2927 0,'0'0'0,"25"-49"16,-50 49 15,25 24-31,-74 101 15,24 48 1,1 1 0,49-25 15,25-50-15,24-25-1,50-49 1,50-50-1,0-74 1,-74 49-16,-1-74 16,-49 50-1,-50 24 1,-49 50 0,-51 50-1,1 24 1,100 50-1,73-74 1,26-25 15,24-25-15,0-50 0,-49-24-1,-25 24-15,-25 25 16,-25 75 15,0 49-15,25-49-16,25-1 15,74 1 1,-49-50-16,49 0 16,-50-25-1,26-49 1,-50-75 15,-25 124-15,0 50-1,-25 49 1,0 26 0,25-26-1,50 1 1,24-75-1,-49 0 1</inkml:trace>
  <inkml:trace contextRef="#ctx0" brushRef="#br0" timeOffset="10422.87">21954 3374 0,'0'0'15,"25"-25"-15,-25 0 16,25 0-1,0-24 1,24 49 0,-24 25 15,25 49-15,-50 25-1,24-24 1,-48 49-1,-1-100 1,0-24 0,25 25-1,0-50 1,149-99 0,-25 50 15,-99 74-31,-1 0 15,1 50 1,0 74 15,74-25-15,50-74 0,-74-25-1,98-25 1,-74-25-1,-49 1-15,0-26 16,-75 100 15,0 0-15,50 49 0,99-24-1,25-25 1,0-25-1,-50-25 1,-50-50 0,-98-24 15,-50 99-15,49 25-1,25 49 1,50 1-1,49-25 1,50-50 0,-24-25-1,-1-75 1,-25-98 0,26-75-1,-51 50 1,-24 124 15</inkml:trace>
  <inkml:trace contextRef="#ctx0" brushRef="#br0" timeOffset="11050.96">25204 3671 0,'25'-49'0,"-50"98"0,50-123 16,-25 49-16,24 0 16,-24 1-1,0-1 1,0 124 0,-24 75-1,48-1 1,1-73-1,0-76 1,25-48 0,24-100 15,1-25-15,-51 49-16,51-48 15,-50 48 1,-25 125 15</inkml:trace>
  <inkml:trace contextRef="#ctx0" brushRef="#br0" timeOffset="11650.09">25774 3870 0,'25'-25'0,"-50"50"16,75-50-16,-50-24 0,0-26 15,-25 25 1,-24 50 0,-26 50 15,50 0-31,25-25 16,-24 24-16,73 1 15,26-50 1,24-25-1,0-25 1,-25 1 0,-49 49-1,0 0-15,25 25 16,-25 24 0,-25 26-1,0-26 1,24-74 31,1-24-32,50-1-15,49-49 16,24 0 0,-73 99-1,-26-25 1,-24 99-1,-25 1 1,25-1 0,0-24-1,-25-25 1,0-1 0</inkml:trace>
  <inkml:trace contextRef="#ctx0" brushRef="#br0" timeOffset="11804.26">26916 3647 0,'0'0'16,"24"-75"15,-24 100 16,0 0-47</inkml:trace>
  <inkml:trace contextRef="#ctx0" brushRef="#br0" timeOffset="12367.11">27288 3771 0,'0'0'15,"24"0"-15,1-50 0,0 0 16,-75 1-1,-123 49 17,123 25-17,1 24 1,49 26 0,24-50-16,26-25 15,24 0 1,26-25-1,-26-25 1,-49 0-16,0 26 16,-25 98 15,24 25-15,1-49-1,0 0-15,74 24 31,25-74-31,-49-25 32,49-124-17,-50-74 1,25 25 0,-24 74-1,-75 74 1,-25 124 15,-49 75-15,24 50-1,25-26 1,0-98-16</inkml:trace>
  <inkml:trace contextRef="#ctx0" brushRef="#br0" timeOffset="13051.4">27908 3796 0,'0'0'0,"49"-100"15,26 1 1,-26 49 0,1 50-1,0 0 1,-25 100-1,-25 24 1,-50-25 0,25-25-1,0-49 1,125-50 0,48-49 15,-24-25-31,-49-1 15,-50 76 1,-75 48 15,-24 51-15,24 24 0,25-49-1,25-25 1,75-25-1,-1-50 1,50-49 0,-74 49-1,24-24 1,-74 98 0,-25 76-1,0 73 1,75-73-1,24-76 1,-24-48 15,49-26-15,25-49 0,-24 0-1,-76 49 1,-48 75-1</inkml:trace>
  <inkml:trace contextRef="#ctx0" brushRef="#br0" timeOffset="13868.6">18134 5731 0,'-25'0'32,"50"0"14,25 0-30,24 0-16,25 0 16,0 0-16,25 0 15,75 0 1,-150 0-16,1 0 16</inkml:trace>
  <inkml:trace contextRef="#ctx0" brushRef="#br0" timeOffset="14101.35">18704 5507 0,'0'0'0,"-24"-49"32,-1 49-17,0 49 1,25-24-1,-25 124 1,-24 25 0,-1-26-1,25-73 1</inkml:trace>
  <inkml:trace contextRef="#ctx0" brushRef="#br0" timeOffset="14468.48">19672 5681 0,'0'0'0,"25"-50"31,-25 25-31,-25 50 31,25 50-31,0-26 16,0 75-1,74-24 1,26-51 0,-51-49-1,26-49 1,-26-26-1,1-74 1,-25 25 0,-1 99-1,-24 1 1</inkml:trace>
  <inkml:trace contextRef="#ctx0" brushRef="#br0" timeOffset="14784.64">20342 5855 0,'0'0'16,"49"49"-16,-24-24 16,-25 0-1,0 0 1,-25-1 15,25-73-31,25 24 16,0-25-16,49-24 15,1 0 1,-1 74 15,1 0-15,-51 49 0,26 26-1,-25 24 1,0-50-1</inkml:trace>
  <inkml:trace contextRef="#ctx0" brushRef="#br0" timeOffset="15085.6">21136 6028 0,'24'-25'31,"1"25"-31,25-49 16,-1-1-1,1 1 17,-25-26-17,-50 50 1,-25 25 0,-49 25-1,74 0-15,1 49 16,24-24-1,49 24 1,26-49 0,24 0-1</inkml:trace>
  <inkml:trace contextRef="#ctx0" brushRef="#br0" timeOffset="15617.48">21557 5979 0,'0'0'0,"99"-50"15,1 0 1,-51 26-1,-24 24 1,0 0 0,-25 24-1,-74 76 1,24-51 0,50-24-1,50-25 1,98-74-1,-24-26 1,-99 51 0,0 49-1,-50 25 1,-24 74 0,49 0-1,24-49 16,51-50-15,-26 24-16,26-48 16,49-100-1,-75 49 1,51 1 0,-75 24-1,-75 75 16,-25 74-15,1 0 0,-50 75-1,-124 124 1,174-199 0</inkml:trace>
  <inkml:trace contextRef="#ctx0" brushRef="#br0" timeOffset="15855.59">22376 6053 0,'0'0'0,"49"-74"15,1-26 1,25 26 0,-1 49-1,-24 50 1,-26 49-1,-48-24-15,-76 99 16,51-100 0,-1 1-1,100-25 1</inkml:trace>
  <inkml:trace contextRef="#ctx0" brushRef="#br0" timeOffset="17217.84">23046 5731 0,'0'0'0,"49"-125"16,-24 101 15,-75 73 1,-24 51-17,24 48 1,26 1-1,24-99-15,74 24 16,75-74 0,-25-25-1,-25-74 1,-74 0 0,0 49-1,-50 50 1,-49 25-1,-1 74 1,50-24 15,50-26-15,50-24 0,-26 0-16,50-75 15,1-49 1,-51 25-1,-24 49 1,-25 0 0,0 75-1,-25 49 1,0 0 0,25-24-1,50-51 1,0-24-1,24-74 1,50-100 15,-74 75-15,24 50 0,-74 24-1,25 25 1,0 74-1,-50 25 1,25 1 0,-25-51-1,0-49 1,75-25 15,0-24-31,-1-1 16,75-24-1,-74 49 17,-25 124-1,24 0-15,50-24-1,-49-50 1,99-25-1,-25-25 1,-50-50 0,-24 1-1,-50 24 1,-50 50 0,26 50-1,-1 0 1,74 24-1,51-49 1,73 0 15,-24-25-15,-74-50 0,-26-24-1,-49 49 1,-25 25-1,-49 49 1,49 26 0,50-1-1,25-49 1,24-25 0,0-74-1,1-26 1,-26-73-1,26-1 1,-1 0 0,-74 100-1</inkml:trace>
  <inkml:trace contextRef="#ctx0" brushRef="#br0" timeOffset="17368.25">25129 5334 0,'0'0'16,"-24"-50"-1,24 25-15,-25 0 16</inkml:trace>
  <inkml:trace contextRef="#ctx0" brushRef="#br0" timeOffset="18017.52">27064 5879 0,'0'0'0,"-24"-74"31,-1 124-15,-25 98-1,50-48 1,-25-1-16,25 50 16,25-100-1,50-148 16,-1-25-15,25-50 15,0 1-15,-24 98 0,-50 75-1,-25-24-15</inkml:trace>
  <inkml:trace contextRef="#ctx0" brushRef="#br0" timeOffset="18334.27">27561 6103 0,'0'0'0,"49"-50"32,-49 25-32,-25 0 15,-49 50 1,-1 25-1,26 24 1,49-24 15,49-25-15,76-25 0,-76-25-16,50 0 15,-74 25 1,0 25 15,-25 24-15,0-24-16</inkml:trace>
  <inkml:trace contextRef="#ctx0" brushRef="#br0" timeOffset="18723.87">27883 6276 0,'0'0'0,"74"-99"15,26 25 1,-51 24 15,-24 75-15,-25 24 0,0 26-1,-50-50 1,50-1-1,50-48 1,49-26 0,50 0-1,-50 1 1,-24 49 0,-75 25-1,25-1-15,-50 76 16,0-1-1,0-50 17,50-73-1</inkml:trace>
  <inkml:trace contextRef="#ctx0" brushRef="#br0" timeOffset="19401.41">28677 6003 0,'0'0'0,"0"-24"16,0-1-1,49 25 1,1 74 0,24-24-1,26-1 1,-26-49-1,-74-24 1,-74-1 15,-50 50-15,74 24 0,50 1-1,50-25 1,74-25-1,49-75 1,-98-24 0,-26 49-1,-49 26 1,25 48 0,-25 51-1,0 24 1,25-25-1,49-24 1,1-50 15,24-74-15,25-26 0,-74 1-16,49-99 15,-74 74 1,0 74-1,-75 50 1,-24 75 0,24-26-1,-24 150 1,49-26 0,0-49-1,25-99 1</inkml:trace>
  <inkml:trace contextRef="#ctx0" brushRef="#br0" timeOffset="19918.45">29620 6202 0,'24'-50'15,"-48"100"-15,98-199 16,-24 99 0,-26 26-1,26 24 1,-25 74-1,-25-24 1,-25 98 0,0-48-1,50-76 17,49-73-17,125-50 1,-75 24-1,-99 50 1,-25 50 15,-25 74-15,25-24 0,0-50-1,25-25 1,49-25-1,25-50 1,-24 26 0,-50 49-1,-25 25 1,24 24 0,26 1-1,24-1 1,-24-49-1</inkml:trace>
  <inkml:trace contextRef="#ctx0" brushRef="#br0" timeOffset="20051.93">31232 6375 0,'0'0'16,"0"-49"15,0 24-16</inkml:trace>
  <inkml:trace contextRef="#ctx0" brushRef="#br0" timeOffset="28218.65">6747 9476 0,'0'0'0,"0"-24"15,25 24-15,-50-25 16,25 0 0,-74 25-1,49 0-15,-148 25 16,-1 49 0,25-24-1,50-25 1,99-1 31,74 1-32,50 0 1,0 25 0,-24-1-1,-76 26 1,-73 24-1,-1-25-15,-99 75 16,-74-25 0,49-25-1,75-24 1,74-50 0,125-25 15,73 0-16,-24-25 1,-25 0 15,-74 25-31</inkml:trace>
  <inkml:trace contextRef="#ctx0" brushRef="#br0" timeOffset="28952.11">7517 9650 0,'0'0'0,"0"-25"0,0 0 47,-25 25-31,25 25 46,-25-25-46,25 25 15,0 0-15,-25 0 0,0-1-16,0 1 15,25 0 1,-74 74-1,0 25 1,24 50 0,50-100-16,-25 75 15,75 0 1,24-50 0,50 1-1,0-51 1,-74-24-1,-25-25 17</inkml:trace>
  <inkml:trace contextRef="#ctx0" brushRef="#br0" timeOffset="29469.1">8360 9873 0,'0'0'0,"0"-24"0,0-1 32,0 50-1,0 24-31,0 26 16,25 49-1,-25-25 1,25 0-1,-25-49 1,0-26 15,24-24-31</inkml:trace>
  <inkml:trace contextRef="#ctx0" brushRef="#br0" timeOffset="29718.36">8658 10121 0,'24'-74'16,"-48"148"-16,98-222 15,-74 123 1,25 25 15,-50 25-31,0 24 16,-24 75 0,24-25-16,-99 100 15,0-25 1,49-26-1,26-48 17,49-76-17,0 1-15</inkml:trace>
  <inkml:trace contextRef="#ctx0" brushRef="#br0" timeOffset="29935.19">9030 10469 0,'25'-25'31,"-1"25"-31,26 0 16,0 25-1,24-25-15,100 0 16,24-25-1,1 25 1</inkml:trace>
  <inkml:trace contextRef="#ctx0" brushRef="#br0" timeOffset="30286.88">10245 10097 0,'0'0'0,"0"-50"15,0 25 1,-25 25 0,25 25-1,0 25-15,0-1 16,-24 26-16,48 49 16,1-50-1,50 25 1,-26-74-1</inkml:trace>
  <inkml:trace contextRef="#ctx0" brushRef="#br0" timeOffset="30552.82">10841 10221 0,'0'0'16,"49"-50"-16,-24 0 15,-25 26 16,-50 48-15,26 51 0,-76 74-1,-73 49 1,-26 25 0,26-49-1,98-75 1,26-49-1</inkml:trace>
  <inkml:trace contextRef="#ctx0" brushRef="#br0" timeOffset="31020.02">10568 9600 0,'0'0'0,"-25"-24"0,0 24 16,25-25-1,-25 25 1,50-25 0,25 25-16,123-25 15,-24 25 1,-99 0 0,-75-25-1,-149 50 1,-49 0-1,50-25 17,98 25-17,125-25 1,-1 0 0,1 0-1,74 25-15</inkml:trace>
  <inkml:trace contextRef="#ctx0" brushRef="#br0" timeOffset="32718.91">11783 9452 0,'-25'-25'16,"25"0"46,25 25-15,0 0-15,-25 25-32,25 0 15,0-1-15,0 26 16,24 49-1,26 50 1,-51 0 0,-24 25-1,-74 24 1,-50-24 0,74-100-16,-74 50 15,0-25 1,50-49-1,49-50 17,25-25-17</inkml:trace>
  <inkml:trace contextRef="#ctx0" brushRef="#br0" timeOffset="33168.9">12503 9303 0,'0'0'0,"49"-50"16,-24 25 0,0 25-1,0-24 1,24 48 0,-24 51-1,-25-26-15,-49 100 16,-26-50-1,26-24 1,123-75 15,75-50-15,24 1 0,-73-26-1,-51 50 1</inkml:trace>
  <inkml:trace contextRef="#ctx0" brushRef="#br0" timeOffset="38185.89">15281 10667 0,'0'-25'47,"0"1"31,50 48-63,-1-24-15,1 0 16,49 0-16,-24 25 16,98-25-1,-24 0 1,-75-25 0,-49 25-1,0 0 1,0 0 15,-75 25-31</inkml:trace>
  <inkml:trace contextRef="#ctx0" brushRef="#br0" timeOffset="38469.06">15405 10965 0,'0'0'0,"-25"0"16,1 0 0,48 0 15,26 0-31,24 0 16,100 0-1,0 0 1,-75 0-16,0 0 31,-74-25-15,0 25 15</inkml:trace>
  <inkml:trace contextRef="#ctx0" brushRef="#br0" timeOffset="39952.65">18308 10245 0,'24'-24'0,"-24"-1"15,25 25-15,-25-25 16,25 0-1,0 25 1,0-25 0,-75 25-1,-99 50 1,75-25-16,-100 49 16,75-24-1,49-25 1,50-1-1,75 1 17,73-25-17,-48 25 1,-26 0 0,-49 25-1,-124 98 1,49-98-1,-124 99 1,125-75-16,-50 1 16,49-1-1,50-49 1,99 0 0,50-25-1,25-25 1,-25 25-1,-25-50 17,-75 50-32</inkml:trace>
  <inkml:trace contextRef="#ctx0" brushRef="#br0" timeOffset="40403.07">19424 10245 0,'25'-49'31,"-50"74"16,-25 24-47,1 1 16,-51 124-1,26 24 1,49 25-1,50-49 1,49-25 0,1-25-1,49-50 1,-25-49 0,0-25-1,-74-25-15</inkml:trace>
  <inkml:trace contextRef="#ctx0" brushRef="#br0" timeOffset="40686.65">20069 10518 0,'0'0'0,"-25"-99"32,25 74-32,0 75 31,0 99-15,0 24-1,0-24 1,0-50-1,25-74 1</inkml:trace>
  <inkml:trace contextRef="#ctx0" brushRef="#br0" timeOffset="40952.93">20416 10618 0,'0'0'0,"0"-75"31,0 50-15,-25 75-1,1 0 1,-1 49-16,-99 99 16,-50 26 15,0-1-16,125-174 1,49-24 0</inkml:trace>
  <inkml:trace contextRef="#ctx0" brushRef="#br0" timeOffset="41171.96">20838 11139 0,'0'0'16,"25"-25"-1,-25 0-15,0-25 16,99 25 15,-25 25-31,50 0 31,-49 0-31,-1 0 0</inkml:trace>
  <inkml:trace contextRef="#ctx0" brushRef="#br0" timeOffset="41422.15">21607 10717 0,'-25'-50'16,"50"100"-16,-50-125 16,0 75-16,25-24 15,0 73 1,124 100 15,-24-25-15,-26-99-16,-24 24 0,24-24 31</inkml:trace>
  <inkml:trace contextRef="#ctx0" brushRef="#br0" timeOffset="41686.91">22425 10692 0,'0'0'0,"25"-25"31,-25 0-31,-25 25 32,25 50-32,-49 49 15,-26 75 1,-24 24 0,-25 26-1,25-76 16,49-48-15,50-76-16</inkml:trace>
  <inkml:trace contextRef="#ctx0" brushRef="#br0" timeOffset="42293.16">22252 10221 0,'0'-50'16,"0"100"-16,-25-125 0,25 50 31,-25 1-16,-24 48 1,-51-24 0,-73 0-1,98 0-15,1 0 16,223 25 15,24-25-15,-24 25-1,-50-25 1,-74 0 0,0 0-1,-99-25 1,-174 0 15,198 25-31,25 0 16,0 0 15,50 0-31,0 0 16,149 25-1,-75 0 1,-74-25 0,-1 0-1</inkml:trace>
  <inkml:trace contextRef="#ctx0" brushRef="#br0" timeOffset="43078.22">21781 10171 0,'0'0'0,"0"-25"15,-25 25 1,25-25 47,0 1-63,25 24 15,-1-25-15,26-25 31,-25 1-31,24-1 16,26-74 0,49-25-1,-99 99 1,-1 26 0,1-1-1,0 50 16,0 24-15,0-24-16,24 74 16,1 1-1,-25 24 1,-25 0 0,24-25-1,-24-50 1,0-24 15,0 0-31,0-50 94,0 0-63</inkml:trace>
  <inkml:trace contextRef="#ctx0" brushRef="#br0" timeOffset="43485.99">22252 9700 0,'0'0'15,"-25"0"-15,25-25 16,-25 25-16,0-25 31,1 50-15,-1-25-16,0 25 15,-25-1 1,-24 76 0,-25-1-1,24 0 1,26-49-16,24-1 31,0-24-15</inkml:trace>
  <inkml:trace contextRef="#ctx0" brushRef="#br0" timeOffset="43920.3">22946 10270 0,'0'0'0,"0"-49"32,0 24-32,25 0 15,0 75 1,-25-1-1,25 26-15,0 98 16,-25 75 0,-75-24-1,-24-51 1,0-49 0,24-74-1,51-50 1,-1-25-1</inkml:trace>
  <inkml:trace contextRef="#ctx0" brushRef="#br0" timeOffset="44302.81">23467 9898 0,'0'0'0,"25"-49"16,-25 24-16,0 0 16,50 25-1,-25 50 1,-25 74 15,-25 0-15,0-50-1,25-49-15,0 24 16,74-49 0,50 0-1,0-24 1,-24-1-1,-75 25-15</inkml:trace>
  <inkml:trace contextRef="#ctx0" brushRef="#br0" timeOffset="58861.1">24112 11188 0,'-24'-25'16,"24"1"0,49 24 93,1 24-109,74-24 16,0 0-16,0 25 15,0-25 1,-25 0-16,25-25 15,-99 25 1,0 0 31,-50 0-31</inkml:trace>
  <inkml:trace contextRef="#ctx0" brushRef="#br0" timeOffset="59254.55">24584 10915 0,'0'0'0,"-25"-49"16,25 98 46,-25 1-46,25-1-16,-50 150 31,26-100-31,-51 124 16,26-49-1,24-50 1,25-49 0,0-51-16</inkml:trace>
  <inkml:trace contextRef="#ctx0" brushRef="#br0" timeOffset="61670.15">26122 10667 0,'25'-49'16,"-25"24"140,-25 25-31,0 0-109,0-25-16,0 50 15,-24-25-15,-51 0 31,-48 25-15,48-25 0,76 24-1,-26-24 1,75 0 62,0 25-62,24 0-16,1-25 15,-1 25-15,26 0 16,49 24 0,-75-24-16,51 49 15,-75 1 16,-25-1-15,-25-24 0,-99 124-1,24-100 1,-48 50 0,-26 0-1,149-99 1,0 0-1,125-1 17,-1-24-32,149 0 15,-25 0 1,-99 0 0,-74 0-1</inkml:trace>
  <inkml:trace contextRef="#ctx0" brushRef="#br0" timeOffset="62572.42">27461 10444 0,'0'0'16,"0"-25"-16,-25 25 47,-24 50-32,-1-25 1,1 49-16,-1 0 15,0 1 1,-49 148 0,50 25-1,24-25 1,50-24 0,74-75-1,0-50 1,25-49-1,-74-25-15,49-25 16,-74 25 0</inkml:trace>
  <inkml:trace contextRef="#ctx0" brushRef="#br0" timeOffset="63171.07">27858 10667 0,'0'0'0,"0"-25"31,25 50 0,-25 25-31,0-1 16,25 100-1,0-25 1,-1-24 0,1-26-1,0-49 16</inkml:trace>
  <inkml:trace contextRef="#ctx0" brushRef="#br0" timeOffset="63421.18">28305 10791 0,'0'0'0,"25"-74"15,-25 49 1,-25 75 15,25-26-31,0 51 16,-75 98-1,1 26 1,-50 24 0,74-124-1,1-24 16</inkml:trace>
  <inkml:trace contextRef="#ctx0" brushRef="#br0" timeOffset="63887.78">28255 10196 0,'0'0'0,"0"-25"31,-25 25-31,1 0 15,-26 25 1,0 24 0,25-24-1,50-25 17,0-25-17,99-74 1,-99 50-1,0 49 1,-25 74 0,0 25-1,0 0 1,49 1 0,-24-51-1</inkml:trace>
  <inkml:trace contextRef="#ctx0" brushRef="#br0" timeOffset="64154.35">28702 11114 0,'0'0'0,"0"25"0,-25-25 15,0 0 1,75 0 0,74 24-1,25-24 1,-25 0 0,-25 0-1,-74 0 1</inkml:trace>
  <inkml:trace contextRef="#ctx0" brushRef="#br0" timeOffset="64421.09">29719 10890 0,'0'0'0,"0"-49"16,0 74 15,0-1-31,25 26 16,-25 24-16,49 51 16,1-26 15,-25-50-16,-1-49-15</inkml:trace>
  <inkml:trace contextRef="#ctx0" brushRef="#br0" timeOffset="64654.39">30215 10965 0,'0'0'0,"25"-50"15,-1 1 1,-24 24-1,0 50 1,25-1-16,-50 76 16,1 73-1,-26 1 1,-49-25 0,24-25-1,51-75 1</inkml:trace>
  <inkml:trace contextRef="#ctx0" brushRef="#br0" timeOffset="64988.24">29868 10518 0,'0'0'0,"-75"-74"32,75 49-32,25 25 15,74-25 16,50 25-15,-25-25 0,-50 25-1,-49 0 1,-25 25-16</inkml:trace>
  <inkml:trace contextRef="#ctx0" brushRef="#br0" timeOffset="65305.14">30686 10593 0,'0'0'0,"25"0"15,0-25 1,0 25-1,74 149 1,-50 24 0,-24 26-1,-74-1 1,-1-98-16,25-26 16,-99 75-1,50-75 1,49-24-1</inkml:trace>
  <inkml:trace contextRef="#ctx0" brushRef="#br0" timeOffset="65675.66">31381 10221 0,'0'-50'0,"0"100"0,25-125 16,-1 75-1,1 0-15,25 25 16,-50 25-1,25 24 1,-50 50 0,25-74-1,0-25 17,99-25-32,0 0 15,25-25 16,-49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08T14:02:49.502"/>
    </inkml:context>
    <inkml:brush xml:id="br0">
      <inkml:brushProperty name="width" value="0.35" units="cm"/>
      <inkml:brushProperty name="height" value="2.1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31:45.3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2679 1960 0,'25'0'47,"-25"25"-32,0-1-15,0 1 16,-25 50-16,0 73 16,-49 26-1,24-50 1,26-49-1,24-51 1</inkml:trace>
  <inkml:trace contextRef="#ctx0" brushRef="#br0" timeOffset="232.89">2630 2158 0,'0'0'0,"0"-49"31,0 24-31,24 0 16,26 25-1,99-50 1,99-24 0,-50 0-1,-98 49 1</inkml:trace>
  <inkml:trace contextRef="#ctx0" brushRef="#br0" timeOffset="582.87">2754 2332 0,'0'0'0,"0"25"0,-25-25 16,50-25-1,74 0 1,50 0 0,-25 25-1,-75 50 1,-24 49 0,-50 0-1,25-74 1,0 0-1,0-50 1,50-49 0,0-1-16,49-49 31,25 25-15,-75 49-1,1 50-15</inkml:trace>
  <inkml:trace contextRef="#ctx0" brushRef="#br0" timeOffset="1216.09">3671 2282 0,'0'25'16,"0"-50"-16,-24 100 15,-26-50 1,50 24 0,25-24-1,99 0 1,-75-25-16,26 0 15,-50-25 1,-25-49 0,-25-1 15,-25-24-15,50 49-1,25 50 1,49 0-1,26 50 1,-26 24 0,-49-24-1,0 0 1,-25-1-16,0-24 16,0-50 15,74-49-16,25-26 1,1 76 0,-76 24-1,-24 49 17,-24 51-17,24-51 1,24-74-1,26 1 1,24-1-16,51-50 16,-1 26-1,-50 24 1,-49 74 0,-75 51-1,-49 49 1</inkml:trace>
  <inkml:trace contextRef="#ctx0" brushRef="#br0" timeOffset="1617.03">5978 2059 0,'-24'-25'31,"24"75"-15,-25-1 0,0 1-16,-25 49 31,26 1-15,98-51-1,50-49 1,75-25-1,-125 1-15</inkml:trace>
  <inkml:trace contextRef="#ctx0" brushRef="#br0" timeOffset="1816.52">6053 2009 0,'0'0'0,"-25"-24"0,0 24 15,0 0 1,25-25-16,25 0 16,149-49-1,24 49 17,-148 0-32</inkml:trace>
  <inkml:trace contextRef="#ctx0" brushRef="#br0" timeOffset="1934.18">5978 2133 0,'0'0'0,"-24"0"15,24 25 1,24 0-16,150-50 16</inkml:trace>
  <inkml:trace contextRef="#ctx0" brushRef="#br0" timeOffset="2283.17">6946 2009 0,'0'0'0,"25"0"15,-75 0 1,25 25 0,1 25-1,-76 24 1,1 1-1,25-26 1,49-49 0,25-25-1,25-49 1,-1 0 0,1 49-1,50 25 1,-1 49-1,1 26 1,-1 49 0,0-74-1</inkml:trace>
  <inkml:trace contextRef="#ctx0" brushRef="#br0" timeOffset="2666.56">7343 2257 0,'25'-49'15,"-50"98"-15,50-148 16,-25 74 0,-25 50-1,-74 25 1,24 24 0,75-24-1,-25-50 1,25 0-1,75-75 1,49-73 0,-50 48-16,75-48 31,-50 73-15,-49 75-1,-50 75 1,0 73-1,-25 1 1,-24 0 0,-1-50-1,-24-49 1</inkml:trace>
  <inkml:trace contextRef="#ctx0" brushRef="#br0" timeOffset="3266.15">7343 2332 0,'-25'-25'0,"50"50"0,-50-124 15,25 49 1,74 0 0,51 1-1,48-1 17,-24 25-17,-75 50 1,-49 50-1,-25 24 1,-25-25 0,1-24-1,24-25 1,0-50 0,49-50-1,26-49 1,-1 50-1,-49 49 1,0 50 0,-25 49-1,24-24 17,-24 0-17,0-26 1,25-24-1,25-49 1,99-75 0,-25 25-1,-99 123 17,-25 26-17,0 0 1,0 24-16,-50 50 15,0 0 1,50-99 0</inkml:trace>
  <inkml:trace contextRef="#ctx0" brushRef="#br0" timeOffset="3516.59">8881 2034 0,'0'0'0,"50"-49"15,-75 123 32,25-24-47,-75 98 16,-24 51 0,0 24-1,24-99 1,51-74-1,-1-50 1,25-50-16</inkml:trace>
  <inkml:trace contextRef="#ctx0" brushRef="#br0" timeOffset="3733.99">8707 2307 0,'0'0'0,"75"-149"15,-26 25 1,1 25-1,24 49 1,26 26 0,-26 24-1,-49 74 1,-100 75 0,-73 0-1,23-75 1,101-24-16</inkml:trace>
  <inkml:trace contextRef="#ctx0" brushRef="#br0" timeOffset="3983.21">9476 1811 0,'0'0'0,"25"-25"15,0 25 1,-25 25 0,-25 74-1,-49 75 1,49-100-16,-25 75 16,50-74-1,50-26 1,24-49-1</inkml:trace>
  <inkml:trace contextRef="#ctx0" brushRef="#br0" timeOffset="4216.68">9972 2034 0,'0'0'0,"25"-25"15,-25-24 1,-74 198 15,49-100-15,-25 75-1,50-24 1,100-51 0,24-49-1,0-25 1</inkml:trace>
  <inkml:trace contextRef="#ctx0" brushRef="#br0" timeOffset="4400.27">10220 1811 0,'0'0'0,"-49"-50"31,24 26-15,50-1-1,99 25 1,25-25 0,-25 25-1</inkml:trace>
  <inkml:trace contextRef="#ctx0" brushRef="#br0" timeOffset="4533.83">10146 1935 0,'0'0'0,"-124"99"15,74-74 1,100 25 0,0-26-1</inkml:trace>
  <inkml:trace contextRef="#ctx0" brushRef="#br0" timeOffset="4950.22">11634 1960 0,'0'0'0,"-24"-25"16,-1 25-1,0 0-15,-99 50 16,25-1-1,74-24 1,25 0 0,-25-25-1,75-50 17,49-49-17,0 0 1,-74 74-1,25 25 1,-50-25 0,24 100-1,-48 49 1,24-75-16,-50 100 16,0-75-1</inkml:trace>
  <inkml:trace contextRef="#ctx0" brushRef="#br0" timeOffset="5134.06">11089 2679 0,'0'-25'32,"49"1"-17,1 24-15,0 0 16,24-25-1,100 25 1,-125-25-16</inkml:trace>
  <inkml:trace contextRef="#ctx0" brushRef="#br0" timeOffset="5333.71">12081 2233 0,'0'0'0,"25"-25"16,-25 0 15,25 25-15,-25 25-1</inkml:trace>
  <inkml:trace contextRef="#ctx0" brushRef="#br0" timeOffset="6883.77">2059 3076 0,'0'0'0,"-50"25"16,50 0 0,25-25 30,25 0-46,-1 25 16,100-1 0,99 1-1,25-25 1,50 25 0,24-25-1,-25 0 1,26 0-1,-26 0 1,1 0 0,-1 0-1,-74 0 17,0 25-17,-124-25-15,149 0 16,25 25-1,0-1 1,-25 1 0,24 0-1,1-25 1,24 25 0,-24-25-1,-50 25 1,25-25-1,0 24 1,99-24 0,-149 0 15,1-24-15,-26 24-1,-99 0 1,100-25-1,-50 25 1,173 0 0,-49-25-1,-174 25 1,25-25 0,99 25-1,50-25 1,-99 25-1,0-24 1,-26 48 0,-48-24 15,-26 0-15,0 0-1,-49 0 1,0 0-1</inkml:trace>
  <inkml:trace contextRef="#ctx0" brushRef="#br0" timeOffset="10350.96">15455 2580 0,'0'-25'31,"25"25"-15,-1 0 46,-24 50 48,0-1-95,25 1-15,-25 49 16,0-24-16,25 24 16,-25-25-16,74 50 31,-49-49-15,0-50-1,0-50 1,24-50-1</inkml:trace>
  <inkml:trace contextRef="#ctx0" brushRef="#br0" timeOffset="10666.5">16000 2729 0,'0'0'15,"25"-25"-15,-25 0 0,0 0 16,-25 50 31,1 25-32,-1 24 1,-74 125 0,-1-1-1,-24 1 1,25-26-1,50-49 1,-1-49 0,25-26-1</inkml:trace>
  <inkml:trace contextRef="#ctx0" brushRef="#br0" timeOffset="11385.85">15703 2059 0,'25'0'0,"-50"0"16,50-25-16,-50 25 46,0 25-30,0 0-16,0 0 16,-49 24-1,49-24 1,0-25 0,1 0-1,48-25 1,1 0-16,149-123 31,-125 98-31,26 25 16,-50 0 15,-25 75-15,0 24-1,0 26 1,24-1-1,1-25 1,0-49 0</inkml:trace>
  <inkml:trace contextRef="#ctx0" brushRef="#br0" timeOffset="11955.7">17166 2952 0,'50'0'78,"0"-25"-78,-1 25 16,50 0-1,-24 0-15,99-25 16,-75 25 0,-74 0-1</inkml:trace>
  <inkml:trace contextRef="#ctx0" brushRef="#br0" timeOffset="12136.06">17365 3126 0,'-50'0'0,"100"0"0,-125 25 16,51-25 0,-1 0-1,74 0 1,1 0-1,24 0-15,125 0 16,-100 0-16</inkml:trace>
  <inkml:trace contextRef="#ctx0" brushRef="#br0" timeOffset="12618.14">18580 2803 0,'0'0'15,"-24"-25"-15,24 1 16,0-1 15,-25 74-15,25-24-16,0 25 15,-25-1 1,0 76 0,0-1-1,-24 0 1,-1-50-1,25 0 1</inkml:trace>
  <inkml:trace contextRef="#ctx0" brushRef="#br0" timeOffset="12790.44">18804 3374 0,'24'0'15</inkml:trace>
  <inkml:trace contextRef="#ctx0" brushRef="#br0" timeOffset="13217.3">19201 2853 0,'0'0'0,"24"-99"32,-24 74-17,0 50-15,-24 74 16,24 50-1,24-50 1,1-49 0,0-50 15,25 0-15,-1-75-1,1 1 1,-25 49-1,-25 0 1,0 124 0,-25 25-1,-25 25 1,1 0 0,24-75-1,25-49 1</inkml:trace>
  <inkml:trace contextRef="#ctx0" brushRef="#br0" timeOffset="13634.68">20019 2878 0,'0'0'0,"-49"-75"16,24 50-1,0-24 1,25 24 0,50 25 15,-1 0-31,26 25 16,123-25-1,-74 0 1,-99 25-1,0-1 1,-50 51 0,0 74 15,-49 0-15,24-1-1,0-48 1,26-26-1,24-24 1,24-50-16</inkml:trace>
  <inkml:trace contextRef="#ctx0" brushRef="#br0" timeOffset="14737.35">21334 3349 0,'0'-25'219,"-25"25"-141,0 0 15,75 0 79,-25 0-172,24 0 16,1 0-16,0 0 16,-1 0-1,-24 0-15,0 0 16,0 0-1,-1 0 1,1 0 109,25 0-109,-25 0-16,24 0 15,26 25-15,-26-25 16,75 0 0,-49 0-1,-75-25 16,-50 0-31</inkml:trace>
  <inkml:trace contextRef="#ctx0" brushRef="#br0" timeOffset="15018.28">21706 3151 0,'0'0'15,"-25"-25"-15,0-25 16,1 25-1,24 1 32,0 48-47,-25 51 16,25 49 0,-50 49-1,1 1 1,-1-25-1,25-75 1,25-49 0</inkml:trace>
  <inkml:trace contextRef="#ctx0" brushRef="#br0" timeOffset="15751.58">22674 2952 0,'0'0'0,"24"0"47,-24-25-16,25 25-15,50 25 0,24 50-1,-25-1 1,-49 25-1,-75 0 1,-49 1 0,0-26-1,74-49 1,0-25 0,75 25-1,24-25-15,100-25 16,0 25-1,-100 0 1</inkml:trace>
  <inkml:trace contextRef="#ctx0" brushRef="#br0" timeOffset="15890.38">23343 3622 0,'0'0'0,"-24"25"15,-1-25 1,50 0 31,-1 0-47</inkml:trace>
  <inkml:trace contextRef="#ctx0" brushRef="#br0" timeOffset="16401.08">23864 3349 0,'0'-50'16,"0"100"-16,25-149 0,-25 49 15,0 1 1,25-1-16,-25 0 16,0-24-1,-25 49 1,-124 25-1,75 75 1,24-1 0,50 0-1,75 50 1,24-24 0,-25-26-1,-49 25 1,0-49-1,-50-25 1,-25-25 0,-49-25 15,25 0-15,49 0-16,0-24 15,25-26 1,50 26-1,49-1 1,0 0 0,-49 50-16</inkml:trace>
  <inkml:trace contextRef="#ctx0" brushRef="#br0" timeOffset="16734.91">24311 3250 0,'0'0'15,"25"0"-15,-25-25 16,24 25-16,26-25 31,0 0-15,-26 25 0,-24 75-1,-49-1 1,24 1-1,75-26 1,24 1 0,-49-1-1,-25-24 1,-25 25 0,-99-1-1,74-24 1</inkml:trace>
  <inkml:trace contextRef="#ctx0" brushRef="#br0" timeOffset="17067.13">25253 3076 0,'0'0'16,"0"-49"0,0 24-1,0 50 1,-24 49 0,24 50-1,-25 25 1,-50-25-1,26 0 1,-1-75 0,50-24 15,0 0-15</inkml:trace>
  <inkml:trace contextRef="#ctx0" brushRef="#br0" timeOffset="18335.06">26767 3250 0,'0'0'0,"0"-25"16,0 0-16,0 0 31,0 1 641,0-1-656,25 0 15,-75 50 47,25 24-62,-25 1-16,-24 0 15,-25 24-15,0 0 16,24 1-16,-98 74 16,48-25 15,76-75-31,-1 1 16,50-25-1,-25 0 1</inkml:trace>
  <inkml:trace contextRef="#ctx0" brushRef="#br0" timeOffset="18701.15">26246 3175 0,'0'0'0,"0"-74"31,0 49-31,25 50 32,-25 0-17,0 24 1,24 75 0,26 50-1,24-25 1,-24 0-1,-25-25 1,0-75 0,-25-24 15,24-25-15,-24-25-1</inkml:trace>
  <inkml:trace contextRef="#ctx0" brushRef="#br0" timeOffset="40102.25">3002 5507 0,'0'0'16,"0"-25"0,0 1 46,-25 48-46,0 26-16,-25 0 15,-24 24-15,-25 1 16,0-1 0,-75 100-1,50-50 1,25-50 0,74-49-16,25-50 31,0 0-16</inkml:trace>
  <inkml:trace contextRef="#ctx0" brushRef="#br0" timeOffset="40462.08">2381 5656 0,'0'0'0,"0"-74"16,0 49 31,25 25-47,0 25 16,25 24-1,24 51 1,50 48-1,-25 1 1,1-74 0,-76-26-1,26-24 1,-25-50 15,0 25-15</inkml:trace>
  <inkml:trace contextRef="#ctx0" brushRef="#br0" timeOffset="41149.9">3572 5482 0,'0'-24'0,"0"-1"16</inkml:trace>
  <inkml:trace contextRef="#ctx0" brushRef="#br0" timeOffset="43204.49">3944 5358 0,'0'-24'78,"0"48"-78,0 1 16,25 0-16,-25 0 15,0 24 1,25 75-1,0 1 1,-25-26 0,0 0-1,0 25 1,0-50 0,25 1-16,-25 74 31,24-75-31,1 75 15,0-50 1,0 100 0,0-125-1,-1 125 1,-24-75 0,0 24-1,0-48 1,-24 24-1,24-25 1,0-25-16,0-24 16,-25 24-1,25 1 1,-25-1 0,25 25-1,-25 50 16,0-25-15,25 0 0,-24 25-1,-1 0 1,25 0 0,-25 0-1,0 0 1,0-1-1,0-73 1,25-1 0,-24 125-1,24-50 1,-50 123 0,50-73-1,-25-50 1,0 0-1,25-1 17,0 1-17,0-74-15,0 24 16,0 50 0,-24 24-1,24-24 1,-25 75-1,25-51 17,-25 1-32,25-1 15,0 1 1,25-25 0,-25 0-1,0 24 16,0-24-15,0 50 0,0-100-16,25 0 15,-25 100 1,24-1 0,-24-24-1,0 148 1,0-98-1,0-100 1,0-25 0,0 223-1,0-148 17,0-25-32,0-25 0,0 99 31,0-99-31,0 0 15,0 75 1,0 49 0,0-174-1,0 149 1,0-99 0,0 1-1,0-26 1,0-25-1,25-24 1,-25 24 0,0-49-1,0 0 1,-25 0 0,1-25-1</inkml:trace>
  <inkml:trace contextRef="#ctx0" brushRef="#br0" timeOffset="43970.21">6053 5656 0,'0'0'0,"25"-25"0,-25 0 16,-50 75 62,0 0-78,-24 24 15,24 25-15,1-24 16,-26-1-16,1 75 16,24-75 15</inkml:trace>
  <inkml:trace contextRef="#ctx0" brushRef="#br0" timeOffset="44210.77">5656 5755 0,'0'0'16,"0"-24"-16,0-1 0,0 0 15,-25 25 32,50 25-31,0 0-16,0 24 15,74 50 1,25 1 0,-75-26-1,51 50 1</inkml:trace>
  <inkml:trace contextRef="#ctx0" brushRef="#br0" timeOffset="45769.6">7169 5234 0,'0'-24'0,"0"48"15,0-73-15,0 74 47,25-1-31,-25 1-1,25 74 1,-25 1 0,25 24-1,-25 25 1,-25-1-1,25-48-15,-25 48 32,25 26-32,-25 0 15,0-25 1,25-25 15,-49-25-15,24 0-16,25-25 15,-25 1 17,25-25-17,0-26-15,-25 51 16,25-50 0,-24 49-1,24-24 1,-25 74-1,0 0 1,0-25 0,0 0-1,-24 75 17,49-100-32,-50 50 15,25 75 16,0-50 1,25 74-17,-49 25 1,49-149 0,-25-24-1,0 148 1,25-50-1,-25 26 1,1 24 0,24-24-1,-25 24 1,50-25 0,-25 1-1,0-75 1,0 124-1,0-25 1,0 25 0,0-49-1,0 24 1,0 124 0,24-123-1,-24-100 1,0 74-1,0 25 1,0 25 0,0 125-1,25-249 1,0 248 15,-25-248-31,0 124 31,0 99-15,-25-99 0,25-124-1,-25 199 1,25-199 0,-24 74-1,24 100 1,-25-100-1,25-98 1,-25 148 0,25-50-1,-25-24 1,-24-1 0,-1-24 15,0-25-16,1-24 1,-26-26 0,26-74-16</inkml:trace>
  <inkml:trace contextRef="#ctx0" brushRef="#br0" timeOffset="46856.36">5458 5557 0,'0'0'15,"24"25"95,1-1-110,25 26 15,-1-25 1,1 25-16,-25-1 0,49 26 15,1-1 17,-51-49-32,-24 24 15,25-49 1,-25 25 15,25-25-15,25 0-1</inkml:trace>
  <inkml:trace contextRef="#ctx0" brushRef="#br0" timeOffset="47240.22">6425 5582 0,'0'0'0,"0"-25"15,-25 0 17,0 50-17,-24 24 1,-1 1-16,-49 99 16,-25 49-1,-25 26 1,25 24-1,-50 49 17,125-222-32,-50 74 15,49-75 1,25-24 0,0-50-1,25 25 16</inkml:trace>
  <inkml:trace contextRef="#ctx0" brushRef="#br0" timeOffset="48673.84">2406 7318 0,'0'0'15,"0"-25"1,-25 50 31,25 0-32,-24 25 1,-1 49 0,50 25-1,-1-75-15,1 26 31,-25-25-31,25 49 16,-50-50 0,-49 1 15,-25-25-31</inkml:trace>
  <inkml:trace contextRef="#ctx0" brushRef="#br0" timeOffset="48919.91">2332 7318 0,'-25'25'0,"50"-75"0,-25 75 0,0-74 15,25 49-15,-25-25 16,49-25-1,75 1 1,-49 24 0,-26 25-16,26-25 15,-50 25 1</inkml:trace>
  <inkml:trace contextRef="#ctx0" brushRef="#br0" timeOffset="50019.72">2158 8683 0,'0'-25'16,"0"0"31,-25 25-31,1 0-16,-1 50 15,-25-1-15,1 1 16,-51 123-1,26-24 1,74-25 0,74-74-1,50-25 1,0-50 15,-99 25-31,0 0 0,0-50 31,-149 50-15,0 0 0,74 0-16</inkml:trace>
  <inkml:trace contextRef="#ctx0" brushRef="#br0" timeOffset="50886.54">2084 10097 0,'0'0'0,"25"-25"16,-25 0-1,24 0-15,1-24 16,0-51-1,0 51 1,-50 24-16,-25 0 16,-49 75-1,-25 74 1,75 0 0,49 0-1,124-75 1,-25 1 15,-25 0-15,-74 49-1,-74 25 1,-25-74 0,24-26-1,26-73 1,49-1-16,24-99 15,51 50 1,-26 49 0</inkml:trace>
  <inkml:trace contextRef="#ctx0" brushRef="#br0" timeOffset="51186.95">1563 11064 0,'0'0'0,"25"-25"0,-25 0 15,0 75 16,0 49-15,-25 75 0,0-50-1,0-25 1,25-74 0</inkml:trace>
  <inkml:trace contextRef="#ctx0" brushRef="#br0" timeOffset="51570.29">2282 11238 0,'0'0'0,"25"-50"31,-25 25-31,0 50 47,-25 25-47,25-1 16,-49 51-1,49 24 1,49-50 0,-24-49-16,74 0 15,1-50 1,-26-50 15,-49 1-15,-25-25-1,-75 49 1,-49 25 0,0 1-1</inkml:trace>
  <inkml:trace contextRef="#ctx0" brushRef="#br0" timeOffset="52554.12">1637 12503 0,'0'0'16,"-25"-25"-16,25-25 0,-24 50 15,-1 0 16,-25 100-15,1 73 0,24 1-1,0-50 1,75-74 0</inkml:trace>
  <inkml:trace contextRef="#ctx0" brushRef="#br0" timeOffset="52837.57">1910 12627 0,'0'0'0,"25"0"16,-25-25-16,25 25 16,24 25-1,-24 49 1,-25 1 15,0-1-15,-25-24-1,25-25 1,75-50 0,49-25-1,0 1 1,-99 49-16</inkml:trace>
  <inkml:trace contextRef="#ctx0" brushRef="#br0" timeOffset="53154.16">1538 13619 0,'-25'-25'31,"0"25"-15,25 75-1,-24 74 1,-1 0-1,0-25 1,25-100 0,0 1-16</inkml:trace>
  <inkml:trace contextRef="#ctx0" brushRef="#br0" timeOffset="53669.86">2158 13470 0,'0'-49'31,"-25"49"-31,25-25 0,0 0 31,0 0-31,25 1 16,74-1-1,-24 0 1,-1 0 0,-49 25-16,-25 50 15,-25 49 1,0 0 15,1-49-15,24-25-1,24-25 1,51 0 0,24 0-1,-49 24 1,-25 51-1,-1-1 1,-98 50 0,-25-99-1,49-25 1</inkml:trace>
  <inkml:trace contextRef="#ctx0" brushRef="#br0" timeOffset="54236.64">1761 14512 0,'0'0'16,"-25"0"-16,25-24 15,0 48 17,0 1-32,0 25 15,-24 99 1,-26 24 0,50-74-1,-25-24 1,50-75-1</inkml:trace>
  <inkml:trace contextRef="#ctx0" brushRef="#br0" timeOffset="54486.72">2109 14736 0,'0'0'0,"0"-25"16,0 50-1,0 49 1,24 0 0,51 1-1,24-1 1,-74-24 0,0-25-16,-75 49 15,-49-24 16,-25-50-31</inkml:trace>
  <inkml:trace contextRef="#ctx0" brushRef="#br0" timeOffset="54655.02">2059 14736 0,'0'0'0,"99"-75"16,-49 26-1,49-26 1,50 1 0,-75 49-16,26 25 15</inkml:trace>
  <inkml:trace contextRef="#ctx0" brushRef="#br0" timeOffset="55103.87">1662 15777 0,'0'0'0,"0"-24"16,0-1 15,-25 50-15,25-1-1,0 26-15,-25 0 16,1 99 0,-1-1-1,0-48 1,25-51-1</inkml:trace>
  <inkml:trace contextRef="#ctx0" brushRef="#br0" timeOffset="55486.47">2282 15579 0,'0'0'0,"0"-25"16,0 0 0,-49 50-1,24 50 1,-50 49 0,26 25-1,24-1 1,50-24-1,24-49 1,26-50 0,-1-25-1,-74-25 1,0 0 0,0 0-16,-74 0 15,-50 75 1,74-25-1</inkml:trace>
  <inkml:trace contextRef="#ctx0" brushRef="#br0" timeOffset="55787.71">1563 16919 0,'-50'-25'32,"25"50"-17,25-1-15,-24 100 16,24 25 15,0 0-15,-25-50-1,25-49-15</inkml:trace>
  <inkml:trace contextRef="#ctx0" brushRef="#br0" timeOffset="56087.3">1736 17018 0,'0'0'0,"25"0"16,-25-25-16,0 0 15,75-24 1,74-51 0,-1 26-1,-73 49 16,-50 25-15,-1 75 0,-48 24-1,-1 149 1,0-99 0,0-50-1,25-74-15</inkml:trace>
  <inkml:trace contextRef="#ctx0" brushRef="#br0" timeOffset="57336.99">5284 7517 0,'0'0'16,"0"-25"-16,0 0 62,-25 75-62,0-1 16,-24 100-1,-26 50 1,50-150 0,1 1-1</inkml:trace>
  <inkml:trace contextRef="#ctx0" brushRef="#br0" timeOffset="57639.55">5656 7541 0,'0'0'0,"25"-49"0,-25 24 31,-25 25-31,-25 25 31,1 74-15,24 50 0,0-50-1,100-49 1,-26-50 0,1 0-16,-25 0 15,-1-25 1,-24-25-1,-49 26 1,-26 24 0</inkml:trace>
  <inkml:trace contextRef="#ctx0" brushRef="#br0" timeOffset="57958.94">5160 8583 0,'0'-24'16,"0"48"-16,-25-48 15,0 48 1,0 76 0,1 48-1,-1 26 1,25-124 0,0 24-16,25-24 31</inkml:trace>
  <inkml:trace contextRef="#ctx0" brushRef="#br0" timeOffset="58454.85">5954 8633 0,'0'-124'32,"0"99"-17,24 0-15,-48 1 0,24-1 16,-25 25 0,-25 0-16,-148 25 31,49 74-16,75-25 1,49 1 0,74-51-1,75-48 1,50-51 0,-50 1-1,-74 24 1,-26 50-1,-24 25 1,-24 49 0,-26 174-1,25-74 17,0 0-32,-24-50 15</inkml:trace>
  <inkml:trace contextRef="#ctx0" brushRef="#br0" timeOffset="59059.23">4887 9948 0,'-25'0'15,"0"-25"17,25 0-17,50 25 1,49-49-1,0 49 1,-74 49 0,-50 75-1,-49 25 1,0-75 0,-26 50-1,1-49 1,74-1-1,75-74 17,99-24-17,99-101 1,-124 51 0</inkml:trace>
  <inkml:trace contextRef="#ctx0" brushRef="#br0" timeOffset="59527.46">5458 10022 0,'0'-49'15,"24"24"1,1-25 0,50 1-1,24-1 1,-50 25 0,-24 50-1,-74 74 1,24-49-16,0-1 15,-25 1 1,100-50 0,49 0 15,-24-25-31,-26 50 31,-49 74-15,-49 25-1,-51-25 1,26-49 0,0-50-1</inkml:trace>
  <inkml:trace contextRef="#ctx0" brushRef="#br0" timeOffset="60570.71">4391 11213 0,'25'0'31,"-1"0"1,26 0-32,0 0 15,-26 0-15,26 25 16,-25 0-16,0 99 16,-75 49-1,-24-49 1,-1-49 15,75-50-15,50-25-1,74-25 1,74-25 0,-24 0-1</inkml:trace>
  <inkml:trace contextRef="#ctx0" brushRef="#br0" timeOffset="61086.93">5482 11436 0,'0'-25'16,"0"1"-1,25-1 1,0-25 0,25-49-1,-26 25 1,-24 24 0,-74 25-1,49 25-15,-74 50 16,24 24-1,51-24 1,24 24 0,99-24-1,50-1 1,-50 51 0,-49-1-1,-50 0 1,-75-24 15,-24-26-15,25-49-1,49-25-15,0-74 16,75-75 0,-26 26-1,1 98 1</inkml:trace>
  <inkml:trace contextRef="#ctx0" brushRef="#br0" timeOffset="61687.92">4713 12602 0,'0'0'0,"-24"0"16,-1 0-16,25-25 15,-25 25-15,25-24 16,74-26 0,1 0-1,-26 50 1,-49 50 15,-24 49-15,-1-49-1,25-25 1,74-1 0,25 1-1,-74 25 1,-25 24-1,-74 75 1,-25-75 0,-1-24-1,26-50 1,24-50 0</inkml:trace>
  <inkml:trace contextRef="#ctx0" brushRef="#br0" timeOffset="62087.29">5507 12478 0,'0'0'15,"25"-25"1,-25 0-16,0 50 31,-25 0-31,-24 25 16,-26 74-1,1 25 1,24-25 0,50-50-1,74-49 1,1-25 15,24-50-15,0-24-1,-74 49-15,-25-25 16,-49 26 0,-75 24-1,-50 24 1</inkml:trace>
  <inkml:trace contextRef="#ctx0" brushRef="#br0" timeOffset="63170.79">4391 13793 0,'0'0'0,"0"-25"16,0 50 31,0 0-32,0 24 1,0 26-1,25-50 1,49-25 0,25-25-1,-49 0-15,0-25 16,-26 50 15,-48 100-15,-26 48-1,50-24 1,0-24 0,25-51-1,74-74 1</inkml:trace>
  <inkml:trace contextRef="#ctx0" brushRef="#br0" timeOffset="63454.49">5606 13743 0,'0'0'0,"0"-25"31,-24 25 16,24 25-47,0 25 16,-25 0-16,25 24 15,-25 75 1,0-75-16,0 75 16,-24-25-1</inkml:trace>
  <inkml:trace contextRef="#ctx0" brushRef="#br0" timeOffset="64120.86">4813 14785 0,'0'0'0,"0"-49"16,0 24-1,-25 25 17,25 25-32,-25 99 15,0 0 1,50-50 0,25-49-1,24-50 16,25-49-15,0-1 0,-74 50-1,0 50 1,-50 99 0,-24 50-1,24-25 1,0-75-1</inkml:trace>
  <inkml:trace contextRef="#ctx0" brushRef="#br0" timeOffset="64470.75">5433 14934 0,'0'0'16,"0"-74"-1,-25 74 1,0 24 0,25 26-1,25 24 1,0-24 0,24-25-1,1-50 1,24-74-1,1 0 1,-26 49 0,-24 50-1,-25 25 1,0 24-16,-25 100 16,-24 50-1,-1-100 1</inkml:trace>
  <inkml:trace contextRef="#ctx0" brushRef="#br0" timeOffset="64937.36">4639 15777 0,'0'0'0,"0"-49"16,-25 49-16,0 0 15,25 25 16,25 74-15,0-25 0,25-24-1,-1-50 1,26-50 0,-26 26-16,1-51 15,-25 50 1,-1 25-1,-24 75 1,-24 49 0,-1 25-1,0-25 1,0-100 0</inkml:trace>
  <inkml:trace contextRef="#ctx0" brushRef="#br0" timeOffset="65621.13">5755 15604 0,'0'0'16,"0"-50"0,-25 50 15,1-25-16,-26 50 1,-24 0 0,-1 0-1,26 0 1,24-1 0,25 1-1,0 0 1,0 0-1,0 49 1,0 1 0,0-50-1,25-50 17,-1 0-32,26 0 15,-25 0 1,0 25 15,24 25-15,-24 0-1,0 49 1,-25 1 0,-25-1-1,-49-24 1,-1-50-1,26 25-15</inkml:trace>
  <inkml:trace contextRef="#ctx0" brushRef="#br0" timeOffset="66405.5">4639 16770 0,'0'0'0,"-50"0"16,25 49 0,-49 51-1,74 24 1,99 0 0,75 0-1,-50-50 1,-99-24-1,-75 24 1,-74-49 0,-50 0-1,125-50-15</inkml:trace>
  <inkml:trace contextRef="#ctx0" brushRef="#br0" timeOffset="66571.09">4614 17043 0,'0'0'16,"124"-124"0,-74 99-1,74-50 1,49 26 0,-98 49-16</inkml:trace>
  <inkml:trace contextRef="#ctx0" brushRef="#br0" timeOffset="66854.62">5408 17043 0,'0'24'0,"0"-48"0,25 73 16,-50-24-16,-25 74 16,25-24-1,25-1 16,50-49-15,49-25 0,1-99-1,-26 0 1,-74 24-16,0-74 16,-74 50-1,-75 49 1,74 26-16</inkml:trace>
  <inkml:trace contextRef="#ctx0" brushRef="#br0" timeOffset="68141.95">8112 5780 0,'25'0'16,"-25"-25"-1,0 1 32,0 48 47,24 1-79,-24 25-15,25-1 16,0 26-16,25-26 16,-1 75-1,-49-49 1,50-1 0,-25 1-1,-25-51 1,0 1 15,0-50-15,49 1-16</inkml:trace>
  <inkml:trace contextRef="#ctx0" brushRef="#br0" timeOffset="68470.53">8831 5855 0,'0'0'0,"0"-50"16,-25 25-1,25 50 17,0 0-17,-49 74 1,-50 50-1,-1 49 1,-24 26 0,50-76-1,49-98-15,25 0 16,0-26 0</inkml:trace>
  <inkml:trace contextRef="#ctx0" brushRef="#br0" timeOffset="72188.13">8484 5086 0,'0'-25'47,"-25"74"-16,-24-24-15,-1 50-16,25-26 15,0 1-15,-24-1 31,24-49-15,50-24 0,0-1-16,24-99 15,50 0 1,-24 49 0,-75 50-1,25 75 16,-1 49-15,-24 25 0,25-24-1,0-26 1,0-49 0</inkml:trace>
  <inkml:trace contextRef="#ctx0" brushRef="#br0" timeOffset="72565.32">9402 5830 0,'0'25'31,"25"-25"16,-1 0-31,26 0-16,0-25 15,-26 25 1,26 0-16,-25 0 31</inkml:trace>
  <inkml:trace contextRef="#ctx0" brushRef="#br0" timeOffset="72755.12">9451 6152 0,'0'0'0,"-49"50"16,24-50 0,50 0 15,0 0-16,49 0 1,-24 0-16</inkml:trace>
  <inkml:trace contextRef="#ctx0" brushRef="#br0" timeOffset="73037.87">9898 5755 0,'0'0'0,"-25"-24"31,25-1-31,0 74 47,0 1-47,-25 74 31,1-25-15,24-49-16,24 24 16,1-49-1,25 0-15</inkml:trace>
  <inkml:trace contextRef="#ctx0" brushRef="#br0" timeOffset="73831.82">10121 5805 0,'0'0'0,"25"-50"16,-25 26 0,-25 48 15,25 1-31,0 25 16,-25 49-1,25-25-15,25 26 31,0-76-15,25-24 0,24-49-1,1-50 1,-51 24 0,1 75-1,-25-25 1,0 50-1,0 0 1,-25 25 0,1 24-1,24-49 17,0 0 14,0-1 95</inkml:trace>
  <inkml:trace contextRef="#ctx0" brushRef="#br0" timeOffset="74462.28">10146 6425 0,'0'-25'16,"0"0"31,-25 25-47,25 25 31,-25 0-15,25-50 109</inkml:trace>
  <inkml:trace contextRef="#ctx0" brushRef="#br0" timeOffset="75054.3">10642 5879 0,'0'0'0,"0"-24"32,0-1-17,25 0 1,0 0-1,74 0 1,-49 1 0,-26 24 15,-24 24-15,0 26-1,0-25-15,-24 74 31,-1 25-15,-25 0 0,50-74-16,-25 24 15,1-24 1</inkml:trace>
  <inkml:trace contextRef="#ctx0" brushRef="#br0" timeOffset="75422.25">11312 6078 0,'0'0'0,"-25"-25"0,-24 25 16,24 0-1,74 0 16,-24-25-15,99 0 0,-25 25-1,-74-24-15</inkml:trace>
  <inkml:trace contextRef="#ctx0" brushRef="#br0" timeOffset="75638.67">11486 5929 0,'0'0'0,"-25"-25"16,0 25-1,0-25 1,0 50 0,25 0-1,0 74 1,-24 50-1,-1-75-15,50 26 16,-25-76 0</inkml:trace>
  <inkml:trace contextRef="#ctx0" brushRef="#br0" timeOffset="75955.14">11957 5855 0,'0'0'0,"25"-25"16,-25 0-1,0 75 17,25 49-17,-50 50 1,-25-50-1,50-50 1,-25-49 0,75 0-1,49-24 1,-24-26 0,-26 50-1</inkml:trace>
  <inkml:trace contextRef="#ctx0" brushRef="#br0" timeOffset="76088.16">12329 6202 0,'0'0'0,"0"25"16</inkml:trace>
  <inkml:trace contextRef="#ctx0" brushRef="#br0" timeOffset="76587.82">12652 5855 0,'0'0'0,"24"-50"16,1-24-1,0 24 1,-25 0 0,-25 50-1,-74 25 1,25 25 0,-1-1-1,75 1 1,25 24-1,74-24 1,-24 24 0,-26 1-1,-24-50-15,0 49 16,-75-49 0,-24 0-1,24-25 16,1 0-15,49-25 0,-25-25-1,50-24 1,24 24 0,50 1-1,-74 24-15</inkml:trace>
  <inkml:trace contextRef="#ctx0" brushRef="#br0" timeOffset="76921.94">12974 5879 0,'-25'0'15,"25"-24"1,50-1-1,-25 25 1,49-25 0,-74 50-1,0 0 1,-50 24 0,50-24-16,0 25 15,25-26 1,0 26-1,-25 24 1,-50 1 0,1-1-1,24-74 1</inkml:trace>
  <inkml:trace contextRef="#ctx0" brushRef="#br0" timeOffset="77138.86">13346 5830 0,'0'0'0,"0"-25"0,25 25 15,-25-25 1,0 50 15,0 0-31,0 24 16,-25 51-1,0-1 1,1-25 0</inkml:trace>
  <inkml:trace contextRef="#ctx0" brushRef="#br0" timeOffset="77404.98">14214 5830 0,'0'0'0,"0"-25"0,0 0 31,-24 25-15,-1 50-1,-74 49 1,-1 50-1,1-25 1,49-75-16,1-24 16</inkml:trace>
  <inkml:trace contextRef="#ctx0" brushRef="#br0" timeOffset="77622.17">13842 5904 0,'0'0'16,"0"-25"15,25 50 1,0 0-32,0 25 15,0 49 1,-1-50-16,-24 75 15,0-74 1</inkml:trace>
  <inkml:trace contextRef="#ctx0" brushRef="#br0" timeOffset="79473.8">14810 5656 0,'0'0'0,"25"-25"31,-50 50 0,25 0-15,-25 25-16,25 24 15,0 50 1,0 0 0,-25 25 15,0 0-16,-24 0 1,24-75-16,-25 50 16,25 0-1,-24 0 1,24-50 0,25 26-1,-50-1 1,50 25-1,-24-50 1,24 26 0,-25-1-1,0 25 1,0 50 15,25-75-15,-25-25-1,1 25 1,-1-24 0,0 24-1,25 0 1,0-24 0,-25 24-1,25-49 1,25 24-1,-25 0 1,0-49 0,0 25-16,-25 99 15,25-50 1,0 25 0,25 25-1,-25 0 16,-25-100-15,25 26 0,-25 74-1,1-25 1,-1 0 0,25 0-1,-25-25 1,25-50-16,-25 76 15,0-26 1,1 25 0,-1 25-1,0-1 1,0 1 0,0 0-1,1 0 16,-1-25-15,0 25 0,0 0-1,0 24 1,-24 125 0,49-99-1,-25-1 1,25-24-1,-25 24 1,0 1 0,0-1-1,1-24 1,-1-25 0,25-25-1,-25 49 16,25-123-15,0-1-16,-25 100 16,25-99-1,-25 99 1,1 0 0,24 24-1,0-24 1,0 0-1,0 0 1,-25 0 0,25-1-1,0 1 1,-25 124 0,0-99 15,-24-25-16,24 0 1,-25-1 0,1-24-1,-1 25 1,0-25 0,25-24-1,-24-1 1,-1-25-1,25 1 1,25-51-16,-49 51 16,24-1-1,0-49 1,25 0 0,-49 0 15,-1-1-31</inkml:trace>
  <inkml:trace contextRef="#ctx0" brushRef="#br0" timeOffset="94278.89">7392 7467 0,'0'-25'15,"0"50"48,-24 0-47,-1 24-16,0 26 15,0-26 1,-24 76-1,24-26 1,0-74 0,25-1-1</inkml:trace>
  <inkml:trace contextRef="#ctx0" brushRef="#br0" timeOffset="94522">7492 7715 0,'0'0'0,"25"0"0,-25-25 32,-25 50-1,25 0-16,0 0 17</inkml:trace>
  <inkml:trace contextRef="#ctx0" brushRef="#br0" timeOffset="94939.22">7715 7492 0,'0'0'0,"25"-50"31,-25 25-31,-25 25 16,-25 75 0,26 24 15,24-49-31,24-1 15,1-24 1,25-50 0,24-24-1,-49-26 1,0 50 0,0 25-1,-50 25 1,25 74-1,-25 1 1,0-26 0,0 1-1,50-51 17</inkml:trace>
  <inkml:trace contextRef="#ctx0" brushRef="#br0" timeOffset="95323.52">8037 7566 0,'0'0'0,"0"-25"15,0 1-15,0-1 31,25 25-15,25 0 0,-1-25-1,-24 0 1,0 25 0,0 0-1,-25 50 1,-25 24-1,25 50 1,-25-74 0,0 24-1,-24 1 1,49-26 0,-25-49-16</inkml:trace>
  <inkml:trace contextRef="#ctx0" brushRef="#br0" timeOffset="95573.87">8360 7715 0,'25'0'0,"0"0"63,-1 0-63,26 0 15,0 0-15,-26-25 16,26 25 0,-25 0-16</inkml:trace>
  <inkml:trace contextRef="#ctx0" brushRef="#br0" timeOffset="95839.5">8434 7641 0,'0'0'0,"-24"-25"15,24 0 16,0 75-15,0 24 0,0 25-1,-25 1 1,0-1 0,0-50-1</inkml:trace>
  <inkml:trace contextRef="#ctx0" brushRef="#br0" timeOffset="96256.67">8782 7541 0,'0'0'0,"24"-24"15,1-1-15,0 25 16,25 0 0,-1 25-1,-49 24 1,0 50-1,-49 1 1,-1-1 0,25-49-1,-24-1 1,73-49 15,1 0-15,0-25-1,50-24 1,-26 24-16</inkml:trace>
  <inkml:trace contextRef="#ctx0" brushRef="#br0" timeOffset="96421.23">9303 7839 0,'0'0'0,"0"25"15,-25 0 1,25 0 15,0-1-15</inkml:trace>
  <inkml:trace contextRef="#ctx0" brushRef="#br0" timeOffset="96923.32">9501 7765 0,'0'0'0,"25"-75"16,0 1-1,24-1 1,-49 1-1,0 49 1,-49 25 0,-51 50-1,26-1 1,49 1 15,0 0-15,50-26-16,25 26 15,49-25 1,-25 49 0,-24 1-1,-50-1 1,-25 1 0,-24-51-1,-1-24 1,25-24-1,0-76 1,50 1 0,0 25-1,25-1 1</inkml:trace>
  <inkml:trace contextRef="#ctx0" brushRef="#br0" timeOffset="97272.79">9824 7641 0,'24'-50'16,"1"25"31,-25 50-32,0 0-15,-25 24 16,1 51-1,-1-75 1,25-1 0,25-24-1,-1 0-15,1 25 32,0 0-17,-50 49 1,-24-24-1,-1-25 1,50 0 0</inkml:trace>
  <inkml:trace contextRef="#ctx0" brushRef="#br0" timeOffset="97538.83">10146 7641 0,'0'0'0,"0"-25"0,25 25 16,-25-25-1,0 0 17,0 75-17,0-1 1,-25 76-1,0-26 1,0-25 0,1-49-1</inkml:trace>
  <inkml:trace contextRef="#ctx0" brushRef="#br0" timeOffset="97923.91">10493 7442 0,'0'0'0,"0"-25"15,0 50 32,0 0-31,-24 0-16,24 24 15,-25 51 1,0 24 0,25-50-1,25 1 1,0-1-1,24-49 1,-24-25 0,25 25-1,-1-25 1</inkml:trace>
  <inkml:trace contextRef="#ctx0" brushRef="#br0" timeOffset="98357.85">10865 7541 0,'0'0'16,"0"-24"0,-24 24-1,24 49 1,-25-24-1,25 49 1,0 1 0,25-1-1,-1-24 1,1 0 0,-25-26-1,-49 1 1,-51-25-1,51 0-15</inkml:trace>
  <inkml:trace contextRef="#ctx0" brushRef="#br0" timeOffset="98523.41">10791 7616 0,'0'0'16,"50"-75"-1,-50 51-15,24 24 16,26-25 0,24 0-16</inkml:trace>
  <inkml:trace contextRef="#ctx0" brushRef="#br0" timeOffset="98806.49">11138 7393 0,'0'-25'31,"0"50"-31,0-1 16,0 1-16,25 50 31,0 24-16,-25 25 1,-25 0 0,0-74-16,-24 49 15,-26-50 1</inkml:trace>
  <inkml:trace contextRef="#ctx0" brushRef="#br0" timeOffset="99340.3">11535 7740 0,'0'0'0,"-25"0"15,50 0 17,0 0-1,0 0-16,24 0 1,-24 0-16,25-25 16,24 25-1,-24-25 1,0 25 0,-26 0-1,-24-25-15</inkml:trace>
  <inkml:trace contextRef="#ctx0" brushRef="#br0" timeOffset="99556.74">11734 7814 0,'0'0'0,"-25"0"0,0 25 31,0-25-15,100 0 15,-51 0-15,51-25-1,-1 25 1,-49-24-16</inkml:trace>
  <inkml:trace contextRef="#ctx0" brushRef="#br0" timeOffset="100190.49">12478 7541 0,'0'0'0,"0"-24"15,0 48 32,0 1-31,0 0-16,0 25 15,-25 49 1,0-25 0,25 26-1,0-76 17,50-24-32</inkml:trace>
  <inkml:trace contextRef="#ctx0" brushRef="#br0" timeOffset="100489.85">12726 7690 0,'0'0'0,"0"-25"16,-25 25 15,25 25-31,-25 50 15,25-1 1,0 1 0,25-1-1,-25-49 1,-25 0 15,1-1-15,-1-48-1,0-1-15</inkml:trace>
  <inkml:trace contextRef="#ctx0" brushRef="#br0" timeOffset="100639.73">12701 7616 0,'0'0'0,"99"-99"15,-74 99 1,-25-25-16,50 0 16</inkml:trace>
  <inkml:trace contextRef="#ctx0" brushRef="#br0" timeOffset="101122.49">12999 7938 0,'0'0'15,"0"25"1,0 0 15,0 0 32,0-50-32,25 25-16,-1-25-15,1 25 47,-25 25-15,0 0-1</inkml:trace>
  <inkml:trace contextRef="#ctx0" brushRef="#br0" timeOffset="101806.46">13520 7641 0,'0'0'0,"0"-25"47,-25 50-31,0-1-1,0 1-15,1 0 16,-1 25-16,0 49 15,0 0 1,50-24 0,25-26-1,-26-49 1,1 25 15,0-50-15,-25 0-1,25-24 1,-50 49-16,25-25 16,-50 0-1,1 25 1,24 0-16</inkml:trace>
  <inkml:trace contextRef="#ctx0" brushRef="#br0" timeOffset="102124.16">13743 7814 0,'25'-49'31,"0"24"-31,-1 25 16,1 25-1,-25 24 1,-25 51 0,-49-26-1,0 0 1,123-74 15,-24 0-15,74-24-1,-74-1-15</inkml:trace>
  <inkml:trace contextRef="#ctx0" brushRef="#br0" timeOffset="102358.53">13991 7790 0,'0'0'0,"0"-25"16,0 0 15,25 50-31,-25 24 16,25 26-1,0-1 1,-25 1 0,-50-26-1,0 1 1,1-50-16,24 0 15</inkml:trace>
  <inkml:trace contextRef="#ctx0" brushRef="#br0" timeOffset="102474.22">14041 7790 0,'0'0'0,"0"-25"0,49-75 31,1 76-31</inkml:trace>
  <inkml:trace contextRef="#ctx0" brushRef="#br0" timeOffset="106474.27">7566 8980 0,'0'-25'31,"-25"25"-31,25 25 16,-24 0-16,24 25 15,-25-1-15,25 75 16,-25 0 15,25-49-15,50-1-16</inkml:trace>
  <inkml:trace contextRef="#ctx0" brushRef="#br0" timeOffset="107041.31">8137 9204 0,'0'0'0,"24"-50"31,-24 25-15,25 0-16,0-49 31,0-1-15,-25 51-1,-25 24 1,0 0-16,-49 74 16,-1 1-1,26-26 1,74-24 0,99 0-1,0-25 1,-75 25-1,-24 24 1,-25 26 0,-74-1-1,-1 0 17,-49-49-17,99-74 1,1-26-1,48-24 1,26 25 0,0 24-1,-1 25 1</inkml:trace>
  <inkml:trace contextRef="#ctx0" brushRef="#br0" timeOffset="107341.75">8757 9427 0,'0'0'0,"0"-25"31,0 50 32,0 0-63</inkml:trace>
  <inkml:trace contextRef="#ctx0" brushRef="#br0" timeOffset="107907.15">9327 9104 0,'25'0'16,"-50"0"-16,50-24 15,-50 24 17,1 24-32,-26 51 15,25 24 17,0-49-17,50-26 1,25 1-1,-1-50-15,1 1 16,24-51 0,-74 50-1,25 50 17,-50 25-17,-24 49 1,24-25-1,25-24 1,25-50 0,24-25-1</inkml:trace>
  <inkml:trace contextRef="#ctx0" brushRef="#br0" timeOffset="108141.13">9923 9278 0,'0'-25'16,"-25"0"15,25 50-15,25 0-16,-25 25 16,25 24-1,-25 25 1,-50-24-1,0-26 1,26-24-16</inkml:trace>
  <inkml:trace contextRef="#ctx0" brushRef="#br0" timeOffset="108324.66">9898 9154 0,'0'0'0,"0"-25"0,25 0 16,0 1-1,49-1 1,25 0 0,-24 25-1</inkml:trace>
  <inkml:trace contextRef="#ctx0" brushRef="#br0" timeOffset="108740.73">10816 9104 0,'0'0'16,"0"-24"15,-25 24-15,0 0-16,0 49 15,1-24 1,-1 0-16,-25 74 16,1 0-1,24 0 1,74-24-1,51-26 1,-26-24 0,0-50-1,-49 1 17,-74-51-17,-26 26 1,50 24-16,-74 25 15</inkml:trace>
  <inkml:trace contextRef="#ctx0" brushRef="#br0" timeOffset="109624.23">7467 10245 0,'50'25'62,"-26"-25"-46,26 0-16,0 25 16,-26 0-1,1 74 1,-74 0-1,-26 1 1,26-51 0,24-49 15,50 0-15,24-25-16,50 1 15,1-1 1,-1 25-1,-74-25 1</inkml:trace>
  <inkml:trace contextRef="#ctx0" brushRef="#br0" timeOffset="110057.7">8186 10270 0,'0'0'16,"25"0"-16,-25-25 16,-25 25-1,25 25 1,0 50 0,0-26-1,50 1 1,0-50-1,24-25 1,0 0 0,-24-49-1,-25 74 1,-25-25 0,-25 75 15,0 24-16,0 1 1,1 24 0,24-25-1,0 1 1,49-75 0</inkml:trace>
  <inkml:trace contextRef="#ctx0" brushRef="#br0" timeOffset="110333.48">8955 10543 0,'0'0'0,"25"0"0,-25 25 62,0 0-46,-25 0-1</inkml:trace>
  <inkml:trace contextRef="#ctx0" brushRef="#br0" timeOffset="110641.76">9377 10345 0,'0'0'0,"25"-25"32,0 25-32,-25 25 31,0 24-15,-25 26-1,25 24 1,-25-25-1,25-24 1,0-25 0</inkml:trace>
  <inkml:trace contextRef="#ctx0" brushRef="#br0" timeOffset="110875.13">9700 10419 0,'0'0'0,"24"-50"31,1 50 0,-25 25-15,0 50 0,0 24-1,-25 25 1,25-50-1,0-49-15</inkml:trace>
  <inkml:trace contextRef="#ctx0" brushRef="#br0" timeOffset="111341.88">10469 10543 0,'0'0'0,"0"-25"15,24-24 1,1-1 0,-25 0-1,25 1 1,-75 49 0,-49 0-1,-25 25 1,74 24-1,26 26 1,73-1 0,26-24 15,-1 49-15,-49-25-1,-25 1 1,-25-26-1,-24-24 1,24-25 0,0-99-1,50-25 1,24 0 0,1 99-1</inkml:trace>
  <inkml:trace contextRef="#ctx0" brushRef="#br0" timeOffset="112690.78">7392 11759 0,'0'0'0,"-24"0"16,24-25-1,-25 0 1,25 0-1,25 25 1,24 0 0,-24 0-1,0 25-15,0 25 16,-50 49 0,-25-25-1,25-24 1,1-25-1,48-25 17,51-50-17,49 25 1,25-24 0</inkml:trace>
  <inkml:trace contextRef="#ctx0" brushRef="#br0" timeOffset="113124.63">8137 11759 0,'24'-25'15,"-48"50"-15,73-100 16,-49 1 0,0 49-1,-49 25 1,-26 25-1,-24 24 1,25 26 0,49-50-1,50 0 17,-1-25-32,76-25 15,-1 0 1,-50 0-1,-24 25 1,-25 25 0,-25 25-1,25 24 1,0 25 0,-24 0-1,-1 1 1,25-51-1,25-49 1</inkml:trace>
  <inkml:trace contextRef="#ctx0" brushRef="#br0" timeOffset="113342.04">8608 12032 0,'0'0'0,"0"24"31,0 1-15,0 0 0,0 0-16,0 24 15,25-49 1</inkml:trace>
  <inkml:trace contextRef="#ctx0" brushRef="#br0" timeOffset="113757.92">9129 11585 0,'0'0'0,"0"-25"16,25 25-1,0 0-15,74-25 16,0 25-1,-25-24 1,-49 24 0,0 49-1,-25 26 17,-25-1-17,0 50 1,-24-25-1,24-74-15,0 50 16</inkml:trace>
  <inkml:trace contextRef="#ctx0" brushRef="#br0" timeOffset="114208.39">9923 11659 0,'0'0'0,"49"-49"0,-24 24 0,25-25 16,-1-24-1,-24 24 1,-99 75 15,-50 25-15,25 49-1,74-49 1,50-1 0,24-24-1,1 0 1,-25 49 0,-25 1-1,-50-1 1,-24 1-1,24-51 1,0-24-16,26-24 16,48-76 15,76-24-15,-1 25-1,0 25 1</inkml:trace>
  <inkml:trace contextRef="#ctx0" brushRef="#br0" timeOffset="114526.35">10444 11610 0,'0'0'0,"0"25"47,0-1-32,-25 1-15,0 25 16,0-25-16,25 49 16,0 1-1,50-26 17,49-49-17,0-49 1,1-26-1,-76-24 1,-24 0 0,-74 74-1,24 25-15</inkml:trace>
  <inkml:trace contextRef="#ctx0" brushRef="#br0" timeOffset="115757.69">7392 12999 0,'-24'-50'15,"24"26"16,24-1-31,1 25 16,0-25 0,50 0-1,-51 25-15,26 25 16,-50 49 0,-50 26-1,1-26 1,98-49 15,51-25-15,-26 25-1,-49 24 17,-25 26-17,-25-1 1,0-49-16,0 0 15,1-50 1,-1 0-16</inkml:trace>
  <inkml:trace contextRef="#ctx0" brushRef="#br0" timeOffset="116007.74">8013 12900 0,'0'0'0,"24"-25"15,-24 50 17,25-25-17,-25 25-15,75 24 32,-51 1-32,26-1 15,-25 26 1,-50-1-1,-25-49 1,-49-25 0</inkml:trace>
  <inkml:trace contextRef="#ctx0" brushRef="#br0" timeOffset="116158.07">8161 12776 0,'0'0'0,"75"-99"15,-75 74 1,25 0-16,24 0 16,1 25-1</inkml:trace>
  <inkml:trace contextRef="#ctx0" brushRef="#br0" timeOffset="116306.7">8608 13049 0,'0'0'0,"-25"24"0,0 1 15</inkml:trace>
  <inkml:trace contextRef="#ctx0" brushRef="#br0" timeOffset="116691.32">8856 12875 0,'0'-25'0,"25"25"16,-50 25-1,25 0 1,0 24-16,0-24 15,0 0 1,50 25 0,24-50-1,-24 0-15,24-75 16,25 1 0,-49 24-1,-50 25 1,25 50-1,-75 50 1,25 49 0,-24 25 15,-1-25-15,25-100-16</inkml:trace>
  <inkml:trace contextRef="#ctx0" brushRef="#br0" timeOffset="117057.34">9476 12925 0,'0'0'0,"0"-25"0,0 50 47,0-1-31,0 1-16,0 0 15,25-25 1,25 25 0,-1-75-1,1 1 17,-25 24-32,0 0 15,-50 75 16,0 49-15,-25 25 0,1-25-1,24-24 1</inkml:trace>
  <inkml:trace contextRef="#ctx0" brushRef="#br0" timeOffset="117375.49">9923 12850 0,'0'0'0,"25"0"16,-25-49 0,24 24-1,26 25 1,-50 49-1,-50 100 1,-74 0 0,50-50-1,74-74 1,25 0 0,24-25-16,100-50 15,0 26 1,-50-26-1,-49 0 1</inkml:trace>
  <inkml:trace contextRef="#ctx0" brushRef="#br0" timeOffset="119208.63">7665 14190 0,'0'-25'94,"-24"25"-79,-1 0 48,50 0-32,-1 0-15,1-25-16,0 25 15,0 0-15,0 0 16,-1 0-1,1 50 1,0-25 0,-50 49-1,0-49 1,-24 49 0,-1 1-1,25-50 1,-24-25-1,49 24 17,25-24-17,-1 0 1,26-24 0,-25 24-1,0 24 1,-50-24-1,0 75 1,25-50-16,-50 24 16,-24-24 15,0 0-15,24 0-1,25-25 1</inkml:trace>
  <inkml:trace contextRef="#ctx0" brushRef="#br0" timeOffset="119775.15">8186 14339 0,'0'0'16,"25"-25"0,-25 0-1,25-25-15,0 1 32,0 24-17,-50 0 1,-25 25-1,-49 25 1,24 0 0,1 74-1,99-49 1,24-1 0,51-24-1,-26 25 1,-49-1-1,-25 26 1,-25-1 0,0-49-1,-49-25 17,24-25-17,25 0 1,25-49-1,25 24-15,50-24 16,-1-1 0,-24 51-16</inkml:trace>
  <inkml:trace contextRef="#ctx0" brushRef="#br0" timeOffset="120220.95">8682 14562 0,'-24'0'32,"24"25"30,0-50 32</inkml:trace>
  <inkml:trace contextRef="#ctx0" brushRef="#br0" timeOffset="120608.37">9104 14314 0,'25'-75'31,"-25"51"-31,0-1 16,25 25 0,24-25-1,26 25 1,-26 0-1,-24 74 1,-74 50 0,24-74-16,-50 74 15,51-49 1,-1-75 0,99 24-1,25-73 1,50 24-1</inkml:trace>
  <inkml:trace contextRef="#ctx0" brushRef="#br0" timeOffset="120975.39">9848 14190 0,'0'0'0,"-24"0"0,-1-25 16,25 0 0,0 0-1,74 1 1,1-1 0,24 0-1,-74 25 1,-25 25-1,-25 24 1,-25 51 0,-24-1-1,49-25 1,-25 26 0,26-26-1,-1-24 1</inkml:trace>
  <inkml:trace contextRef="#ctx0" brushRef="#br0" timeOffset="121392.28">10419 14091 0,'0'0'15,"0"-25"-15,0 0 0,25-25 16,0 1 15,24 49-15,-24-25 0,25 25-1,-50 25 1,-50 49-1,-24 1 1,49-26 0,74-24-1,1 0 1,0 0 0,-50-1-16,0 26 15,-75 49 1,-24-24-1,25-50 1,49-1 0</inkml:trace>
  <inkml:trace contextRef="#ctx0" brushRef="#br0" timeOffset="122657.94">7517 15430 0,'0'25'78,"-25"0"-62,0 24-16,-25 1 16,25 0-1,1 49 1,73-74-1,51-25 1,24-25 0,-75-25-16,26-24 15,-51 24 1,1 75 15,-74 25-15,-26 74-1,26 0 1,24-50 0</inkml:trace>
  <inkml:trace contextRef="#ctx0" brushRef="#br0" timeOffset="123041.92">8062 15480 0,'0'0'0,"0"-25"0,0 0 15,0 0 1,0 1 0,50-1-1,-25 25 1,24 25-1,-49 49 1,-25-24 0,50 24 15,0-49-15,0 24-1,-25 26 1,-50-1-1,1 1 1,-1-50 0,25-25-1</inkml:trace>
  <inkml:trace contextRef="#ctx0" brushRef="#br0" timeOffset="123365.56">8732 15827 0,'0'-25'32,"0"50"-32,0 0 15,0 0-15,0 0 47,-25-25-31,50-25 15</inkml:trace>
  <inkml:trace contextRef="#ctx0" brushRef="#br0" timeOffset="126075.76">9724 15678 0,'0'0'0,"0"-25"32,0 1-17,0-1 17,0 0-32,-24 25 15,-26-25 1,-74 0-1,0 50 1,0 25 0,74-1-1,50-24 1,75 0 0,24-25-1,25-50 1,-50 26-1,-49-1 1,-25 50 0,-25 49-1,-24 50 1,24 0 0,25-25-1</inkml:trace>
  <inkml:trace contextRef="#ctx0" brushRef="#br0" timeOffset="126458.26">9997 15653 0,'0'0'0,"50"-124"15,-25 100 1,-1 24 0,1 24-1,-50 51 1,1-1-16,-26 1 16,50-51-1,74-24 1,1 0-1,-50 50 17,-75 25-17,0-1 17,1 0-17</inkml:trace>
  <inkml:trace contextRef="#ctx0" brushRef="#br0" timeOffset="126742.53">10493 15579 0,'0'0'0,"0"-25"16,0 0 15,0 50-31,0 25 15,25 49 1,25-25 0,-1 26 15,-24-26-15,-50-24-1,-24-1 1,24-49-16,-49 25 15,49-50-15</inkml:trace>
  <inkml:trace contextRef="#ctx0" brushRef="#br0" timeOffset="126926.56">10692 15579 0,'0'0'0,"74"-99"16,-24 49-1,49 1 1,-25 24 0,51 0 15</inkml:trace>
  <inkml:trace contextRef="#ctx0" brushRef="#br0" timeOffset="128942.44">7591 16447 0,'0'0'0,"0"25"31,-25-25 16,25 25-16,-25 0-31,25 0 16,-24 24-1,-26 125 1,50-100-1,50-24 1,49-50 0,0-75-1,0 1 1,-49 24 0,-25 26-1,-25-1 1,0 50-1,0 49 1,-25 50 0,25-25 15,0-74-31,0 0 16,25-25-16</inkml:trace>
  <inkml:trace contextRef="#ctx0" brushRef="#br0" timeOffset="129491.89">8360 16522 0,'0'-25'16,"0"0"31,-25 50-16,25 0-31,-49 24 15,49-24 1,-50 99 0,25-25-1,25 50 1,0-124 0,25 25-16,0-26 15,24-24 1,1 0-1,-25-24 1,0-26 0,-25-24 15,-25 24-15,-25 25-1,-24 0 1,24 50-1,50 0-15</inkml:trace>
  <inkml:trace contextRef="#ctx0" brushRef="#br0" timeOffset="129893.95">8955 16795 0,'0'0'0,"-24"0"32,-1 0-1,25 24-31,-25 1 16,25 0-1,0 0 1,0 0 31,0-50-32</inkml:trace>
  <inkml:trace contextRef="#ctx0" brushRef="#br0" timeOffset="130292.88">9402 16547 0,'0'-25'32,"-50"25"-32,50-25 15,25 25 16,25-25-31,74 25 16,-25-25 0,-49 25 15,-50 50-15,-25 24-1,-25 26 1,0 24-1,1-25 1,24-25 0,0-24-1,25-25 1</inkml:trace>
  <inkml:trace contextRef="#ctx0" brushRef="#br0" timeOffset="130691.82">10121 16596 0,'0'-74'32,"0"49"-32,-25 25 15,-24 0 1,-1 50-1,1 49 1,24-25-16,25 50 16,0-49-1,49-26 1,1-49 0,0 0-1,-1-49 1,-49-1-1,0 0 1,-49 26 15,-1 24-15,0 24 0,1 1-16</inkml:trace>
  <inkml:trace contextRef="#ctx0" brushRef="#br0" timeOffset="131360.04">10766 16522 0,'0'-25'31,"0"50"-31,-25-25 16,25 25 15,0-50-15,0 50 46,-49-1-62,24 1 16,0 0-16,0 25 15,1-26 1,-26 76 0,25-1-1,0-25 1,50-24-1,25-25 1,24-25 0,1 0-1,-75-50 1,24 25-16,-24-24 16,-49-1-1,-1 25 1,25 25-1</inkml:trace>
  <inkml:trace contextRef="#ctx0" brushRef="#br0" timeOffset="132626.26">7517 17340 0,'0'0'15,"0"-49"1,-25 49 0,0 25-16,0 74 31,0 25-15,25-50-1,50-49 1,24-25-1,1-25 1,24-74 0,-99 124 31,-25 49-47,0 50 15,1 25 1,24-74-1,74-75 1</inkml:trace>
  <inkml:trace contextRef="#ctx0" brushRef="#br0" timeOffset="133025.76">8385 17489 0,'0'0'16,"-50"-49"0,25 49-1,-24 0-15,-1 0 16,-24 49 0,24 1-1,50-1 1,25-24-1,49-50 1,26 1 0,-51-1-1,26 0 1,-75 99 15,-25 50-15,-25 1-1,25-26 1,25-50 0,25-49-1</inkml:trace>
  <inkml:trace contextRef="#ctx0" brushRef="#br0" timeOffset="133349.91">9104 17787 0,'-25'-25'31,"25"50"0,0 0-31,-24-25 16,24 49 0,0-24 15,0-50 0,24 1 0</inkml:trace>
  <inkml:trace contextRef="#ctx0" brushRef="#br0" timeOffset="133959.54">9824 17564 0,'0'0'15,"-25"0"1,25 24-16,-25-24 16,0 75-1,25-1 1,25 26-1,25-26 1,-26-24 0,-24-26-1,0 26 1,-24-25 0,-26 0-1,0-50-15</inkml:trace>
  <inkml:trace contextRef="#ctx0" brushRef="#br0" timeOffset="134110.14">9898 17489 0,'0'0'0,"50"-25"31,-1 1-31,100 24 15</inkml:trace>
  <inkml:trace contextRef="#ctx0" brushRef="#br0" timeOffset="134559.19">10568 17638 0,'0'0'0,"0"-25"16,25 0-1,-1 1 1,-48-1 0,-76 25-1,-24 74 1,75-24-1,24-1 1,75-24 0,24-25 15,25 0-15,-49-25-1,-25 25 1,-25 50-1,-25 25 1,0-26-16,-49 75 16,-1 0-1,1-49 1</inkml:trace>
  <inkml:trace contextRef="#ctx0" brushRef="#br0" timeOffset="135008.98">10816 17712 0,'0'-49'31,"0"24"-31,25 25 16,24-25-1,26 0 1,24-24 0,-49 49-1,-26 0 1,-24-25 0,0 50-1,25 24 1,-50 26-1,-24 24 1,-26 0 0,26-49-1,-51 74 1,26-25 0,24-49-1,50-25 1,-49-25 15,-1 0-15</inkml:trace>
  <inkml:trace contextRef="#ctx0" brushRef="#br0" timeOffset="141026.81">16100 5879 0,'0'0'0,"25"-24"0,-25 48 109,0 26-109,24 0 16,1-1-16,0 1 15,0 74 1,24-50-1,1 1 1,-25-26 0,24-24-1</inkml:trace>
  <inkml:trace contextRef="#ctx0" brushRef="#br0" timeOffset="141294.1">16720 6103 0,'0'0'0,"25"-100"16,-25 76 15,-25 48-15,0-24 0,-25 100-1,-24 48 1,0 26-1,-1 25 1,26-51 0,-1-73-1,50-50-15</inkml:trace>
  <inkml:trace contextRef="#ctx0" brushRef="#br0" timeOffset="141510.51">17018 6475 0,'0'0'16,"0"-25"0,24 0-16,1 25 15,0 0 1,74-25-1,-24 25-15,98 25 16,-24-50 0</inkml:trace>
  <inkml:trace contextRef="#ctx0" brushRef="#br0" timeOffset="141776.81">18184 6152 0,'0'0'0,"-25"-25"0,0 1 15,25 48 17,25 1-17,24 50 1,1 24-1,0-25 1,-1-49 0,-49 0-16</inkml:trace>
  <inkml:trace contextRef="#ctx0" brushRef="#br0" timeOffset="142009.7">18804 6227 0,'0'0'15,"0"-50"-15,0 0 16,0 1-16,0 24 31,-25 0-15,-25 149 0,-49 50-1,-50 74 1,0-25-1,50-49 1,25-125 0</inkml:trace>
  <inkml:trace contextRef="#ctx0" brushRef="#br0" timeOffset="142443.07">18729 5681 0,'0'0'0,"25"-25"0,-25-25 16,25 26-1,-50-1 1,-25 25-1,-98 49 1,-1 1 0,124-25-1,25 0-15,-25-25 16,124-50 0,1-24-1,-26 49 1,-74 99 15,0 1-15,0 24 15,25-25-15,24-49-16</inkml:trace>
  <inkml:trace contextRef="#ctx0" brushRef="#br0" timeOffset="143951.44">19325 5731 0,'0'0'0,"24"-25"15,-24 0 1,0 50 15,25-25-15,-25 49-16,0 26 16,0 49-1,-25 25 1,50 49-1,-25 1 1,25-1 0,-25 0-1,0-24 1,-50 25 0,1-26-1,-26 1 1,1-50-1,0 74 1,24-98 15,25-26-15,0 25 0,-24 0-1,24-24 1,-25 24-1,25-24 1,25 24 0,0 0-1,0 25 1,0 0 0,25-49-16,-25-26 15,0 26-15,25 49 16,25-25-1,-1 50 1,-24-50 15,25 99-15,-1-49 0,1 0-1,0 25 1,24 148-1,-74-74 1,0-49 0,0-100-16,-25 0 15,25 0-15,-25 100 16,-24-25 0,49-1-1,-25 1 1,50 24-1,-25 1 17,0 24-17,25-25 1,-50 1 0,25-1-1,0 1 1,-25-100-16,25 100 15,-25-1 1,0 0 0,1 1-1,-1 49 1,25-149 0,-25 149-1,25-49 1,0 74-1,-25 124 17,0-249-17,1 224 1,-1-173 0,0 24-1,-25-49 1,1 24-1,-1-74 1,0 0 0,1-49-1,49-26 1,-50 1 0,25 0-1,1-26 1,24 1-1,0 25 17,-25-75 30</inkml:trace>
  <inkml:trace contextRef="#ctx0" brushRef="#br0" timeOffset="144977.18">21111 6103 0,'0'0'15,"25"-25"-15,-25 0 16,0 0-1,0 75 17,0-25-17,0 99 1,24 24 0,26 1-1,0-49 1,-1-26-1</inkml:trace>
  <inkml:trace contextRef="#ctx0" brushRef="#br0" timeOffset="145209.56">21731 6351 0,'0'0'15,"25"-75"1,-25 26-16,-25 24 15,-25 99 1,-49 100 15,-25 24-15,25 26 0,49-76-1,50-98-15</inkml:trace>
  <inkml:trace contextRef="#ctx0" brushRef="#br0" timeOffset="145410.01">22053 6648 0,'0'0'0,"25"-24"15,50-26 16,-26 50-31,26-25 0,73 25 32,26-25-17,-124 25-15</inkml:trace>
  <inkml:trace contextRef="#ctx0" brushRef="#br0" timeOffset="145626.45">23070 6301 0,'0'0'16,"0"-25"-16,-24 0 15,24 75 17,0-25-17,24 24-15,26 76 16,25-26-1,-1-74 1</inkml:trace>
  <inkml:trace contextRef="#ctx0" brushRef="#br0" timeOffset="145859.82">23443 6301 0,'0'0'16,"0"-50"-16,24 1 0,-24 24 15,0 0 1,0 50 0,-49 74-1,-26 75 1,1 49 0,-50-24-1,74-75 1,25-25-1</inkml:trace>
  <inkml:trace contextRef="#ctx0" brushRef="#br0" timeOffset="146259.59">23492 5731 0,'0'0'0,"0"-50"0,0 25 16,-25 0 0,-24 50-1,-1-25-15,-49 50 16,74-25-1,0-25 1,1 24 15,98-73-15,0-1 0,-49 25-1,0 75 1,-25 24-1,25 50 1,24-24 0</inkml:trace>
  <inkml:trace contextRef="#ctx0" brushRef="#br0" timeOffset="146544.16">24038 5805 0,'0'0'16,"0"-25"15,0 75-31,25-25 16,24 49-1,1 100 1,-25-75-16,0 149 15,-1 50 1,-24-75 0,-124-74-1,-149-75 1</inkml:trace>
  <inkml:trace contextRef="#ctx0" brushRef="#br0" timeOffset="146976.53">20491 5979 0,'0'0'0,"24"-25"0,1 25 16,-25-25-1,-25 75 1,1-1 0,-26 50-1,-49 174 1,24 50 0,75-75-1,174-50 1,-50-123-16</inkml:trace>
  <inkml:trace contextRef="#ctx0" brushRef="#br0" timeOffset="147394.41">24857 5582 0,'0'0'0,"24"0"32,-48 24-32,-26 26 15,-24 25 1,24-26 0,75 1-1,99-25 1,25-25-1,-50 0 1,-74-25 0</inkml:trace>
  <inkml:trace contextRef="#ctx0" brushRef="#br0" timeOffset="148910.03">25948 5706 0,'0'0'0,"-50"-50"16,1 50-16,24-25 31,0 50 1,25 0-17,0 25 1,-25 49-1,1 0 1,-1 25 0,0 0-1,0 25 1,0 25 0,1 24-1,-1-24 1,-25 24-1,25-123-15,1 123 32,-51-24-17,26-1 1,-1-49 0,25 0-1,25 25 1,-25 0-1,0 0 1,1 49 0,24 1-1,-25-1 1,0 100 0,0-124-1,0 24 1,-24 1-1,24 24 17,0-25-17,0 1 1,25-100 0,-24 99-1,-1 100 1,25-174-1,0 124 1,25-25 0,-50 125-1,0-100 1,25-25 0,-25 0-1,-24-24 1,-1-1-1,0 1 17,-24 24-17,24-25 1,-24 1 0,24-25-1,25-1 1,1 75-1,-1-49 1,0-1 0,0 26-1,0-26 1,25 0 0,-24 26-1,24-125 1,0 149-1,-25-99 1,25-50 15,-25 149-15,25-124-16,-25 75 16,25-26-1,-25-24 1,25 0-1,-24-25 1,24-25 0,-25-24-1,25-26 1,-25-24 0,25 0-1,0 0 1,0 0 46</inkml:trace>
  <inkml:trace contextRef="#ctx0" brushRef="#br0" timeOffset="152411.16">27511 6425 0,'0'0'16,"0"-25"-16,0 0 15,25 1 1,-25-1 31,0 50 0,0-1-47,25 26 15,-25 0-15,49 74 16,26-25-1,-1-25 1,-24-49 15,-26-25-31</inkml:trace>
  <inkml:trace contextRef="#ctx0" brushRef="#br0" timeOffset="152677.74">28081 6450 0,'0'0'16,"25"-25"-16,-25-25 16,-25 100 31,1 0-32,-26 49-15,-24 75 16,-50 24-1,-25 1 17,99-100-32,1 0 15,-1 25 1,50-74-16,0-26 0</inkml:trace>
  <inkml:trace contextRef="#ctx0" brushRef="#br0" timeOffset="153010.85">28578 6202 0,'0'0'16,"49"-50"-1,-24 25-15,0 1 32,-25 123-17,-25 50 1,-49 0 0,74-75-1,49-49 1,75-25-1,50-25 1,-124 0-16</inkml:trace>
  <inkml:trace contextRef="#ctx0" brushRef="#br0" timeOffset="154511.44">29744 5929 0,'0'0'0,"0"-25"0,0 0 15,0 1-15,-25 24 16,25-25 15,-25 25-15,25 25 0,0-1-1,0 1-15,-25 74 16,25-24-1,-25 24 1,1 0 0,24 50-1,0 0 1,0 25 0,-25-26-1,25 26 1,0-25-1,-25 0 17,-25 0-17,25-25 1,25-75-16,-24 75 16,-26-24-1,25-1 1,0 0-1,1 0 1,-1 50 0,0 25-1,25-1 1,-25 1 0,-24 25-1,24-51 1,0-73-16,-25 98 15,-24 1 17,24 25-17,26-100 1,-26 99 0,25 50-1,0-24 1,25-26-1,0 0 1,0 26 0,0-100-1,0 99 1,0-124-16,0 100 16,25 24-1,-25 0 1,0 1-1,0-1 17,0 0-17,0 0 1,0 25 0,0 0-1,0 1 1,0-26-1,-25 50 1,0-149-16,1 149 16,-1 24-1,0-49 1,25 0 0,-25 25-1,0 0 1,25-25-1,-24 0 17,-1 0-17,0 25 1,0-124 0,25-50-1,0 25-15,-25 149 16,1-49-1,-26-51 1,-24-24 0</inkml:trace>
  <inkml:trace contextRef="#ctx0" brushRef="#br0" timeOffset="204730.99">18630 5582 0,'0'0'0,"-25"0"31,0 24-15,1 1-1,24 0 1,-25 0-1,-25 0 1,25 0-16,1-1 16,-26-24-1,50 25 1,-25-25 15,75-25 79,-25 1-95,24-1-15,1 0 16,-1 0-16,-24 0 15,25 0 1,-25-24 0,-1 74 15,-48-1-31,24 1 16,-25 50-1,50-1 1,24 1-1</inkml:trace>
  <inkml:trace contextRef="#ctx0" brushRef="#br0" timeOffset="206534.26">15653 7740 0,'0'-25'0,"-25"25"31,25-25-15,-49 25 15,24 0-31,-25 25 16,-24 25 0,24-1 15,1 51-16,49-76-15,0 51 16,74-50 0,1-1-1,24-73 1,-74 49-16,24-75 16,-24 26-1,-25-50 1,0 24-1,-25 50 1,0 25 0,-49 50 15</inkml:trace>
  <inkml:trace contextRef="#ctx0" brushRef="#br0" timeOffset="206729.28">16100 8013 0,'0'25'16,"0"-1"0</inkml:trace>
  <inkml:trace contextRef="#ctx0" brushRef="#br0" timeOffset="207246.8">16521 7814 0,'0'0'0,"0"-49"15,0 24 17,25 25-1,0 0-31,49 0 15,26 0 1,-1 25 0,-74 0-1,-50 49 1,-25-24 0,1-26 15,49 26-16,25-25 1,24 0 0,1-1-1,-50 26 1,0 0 0,-50-26-1,1 1 1,-1 0-1</inkml:trace>
  <inkml:trace contextRef="#ctx0" brushRef="#br0" timeOffset="207696.8">17266 7765 0,'0'0'0,"-25"-25"16,-25 0 0,50 0-1,25 25 1,25 0-1,49 0 1,25 0 0,-50 0-1,-49 0 1,0 0 0,-50 50 15,25 0-31,-49 24 15,24 0 1,0 1 0,0-1-1,0-49 1,25 0 0,0 0-16</inkml:trace>
  <inkml:trace contextRef="#ctx0" brushRef="#br0" timeOffset="207963.52">18059 7790 0,'0'0'16,"0"-50"0,-24 50-1,24 25 1,-25 0-1,25 49 1,25 25 0,-1 0-1,1-24 1,-50-1 0,-24-49-1,-50-25 1</inkml:trace>
  <inkml:trace contextRef="#ctx0" brushRef="#br0" timeOffset="208129.91">17960 7740 0,'0'0'0,"25"-50"15,25 25 1,-1-24-1,75 24 1,-24 25-16</inkml:trace>
  <inkml:trace contextRef="#ctx0" brushRef="#br0" timeOffset="208830.98">15554 9154 0,'0'-50'32,"-25"50"-1,0 0-31,1 0 15,-76 50 1,26 24 0,-1 26-1,26-26 1,24 25 0,25-49-1,50-50 1,74-25-1,0-25 1,-50-49 0,-74 50-16,0-51 15,-25 51 1,1-1 15</inkml:trace>
  <inkml:trace contextRef="#ctx0" brushRef="#br0" timeOffset="208997.74">16025 9476 0,'0'0'0,"0"25"31,25-25-31,-25 25 15,0 0 1</inkml:trace>
  <inkml:trace contextRef="#ctx0" brushRef="#br0" timeOffset="209447.5">16397 9253 0,'0'0'0,"0"-49"31,25 24-31,-25 0 16,0 0 15,-25 25 47,1 25-62,24 25-16,-25-26 15,50 26 1,49 49-1,50-24 1,-74-51-16,24 26 16,-49 0-1,-75-26 1,-49 1 0,0 0-1</inkml:trace>
  <inkml:trace contextRef="#ctx0" brushRef="#br0" timeOffset="209597.98">16621 9204 0,'24'-25'0,"-48"50"0,73-75 16,-49 25-16,25 0 15,25-24 1,24-1-1</inkml:trace>
  <inkml:trace contextRef="#ctx0" brushRef="#br0" timeOffset="209980.95">17117 9129 0,'0'0'15,"0"25"1,-25-25-16,0 25 15,25 0-15,-25-1 16,25 26 0,25 0-16,25-26 15,49 1 1,-25-25 0,1-49 15,-26-1-16,-49 0 1,25 50 15,-50 50-15,25 24 0,-24 26-1,24-26 1,0-24-1</inkml:trace>
  <inkml:trace contextRef="#ctx0" brushRef="#br0" timeOffset="210331.16">17811 9253 0,'0'0'0,"25"-74"31,-25 49-15,-25 50 0,25 24-1,25 1 1,25 0 0,24-75-1,-24-25 1,-25 25-1,-1 1 1,-24 48 15,0 1-31,-24 74 16,-26 50 0,25-74-1</inkml:trace>
  <inkml:trace contextRef="#ctx0" brushRef="#br0" timeOffset="211464.71">14413 10667 0,'0'0'0,"-50"0"16,25 0 30,50 0-30,0-25 0,74 50-1,0-25 1,1 0 0,-1 0-1,-74 0-15</inkml:trace>
  <inkml:trace contextRef="#ctx0" brushRef="#br0" timeOffset="211730.49">15207 10469 0,'0'0'0,"24"-25"16,-48 50 31,24 24-32,0 1-15,-25 0 16,0 74 0,25-75-16,-25 1 15,25 24 1</inkml:trace>
  <inkml:trace contextRef="#ctx0" brushRef="#br0" timeOffset="211887.37">15554 10866 0,'0'0'0</inkml:trace>
  <inkml:trace contextRef="#ctx0" brushRef="#br0" timeOffset="212163.64">16050 10469 0,'0'0'0,"0"-25"16,25 0-16,-25 0 31,0 50 0,-25 50-15,25 49-1,-25-75-15,0 50 16,25-49 0,-24 0-1,24-26-15</inkml:trace>
  <inkml:trace contextRef="#ctx0" brushRef="#br0" timeOffset="212368.26">16298 10618 0,'0'0'0,"50"-50"16,-25 25 0,-25 50 31,-25 99-32,0-50 1,-49 125-1,49-125 1</inkml:trace>
  <inkml:trace contextRef="#ctx0" brushRef="#br0" timeOffset="212815.1">17018 10717 0,'0'0'0,"24"-50"0,1 25 16,0-74 15,-25 74-15,-74 1 0,24 48-16,-74 26 31,25 0-16,74 24 1,75 0 0,24 1-1,0-26 1,-24 26 0,-50-1-1,-74 26 1,24-100-1,-99-25 1,124-99 0,75-50-1,74 25 17,-74 100-32</inkml:trace>
  <inkml:trace contextRef="#ctx0" brushRef="#br0" timeOffset="214032.69">14438 11883 0,'-25'0'0,"50"0"0,-1 0 78,1 0-62,25 25-16,-1-50 15,26 25-15,49-25 16,-25 0 0,-49 0-1</inkml:trace>
  <inkml:trace contextRef="#ctx0" brushRef="#br0" timeOffset="214265.71">15231 11734 0,'0'0'0,"25"0"31,-25-25-31,-25 50 31,-24 74-15,24 0-1,0-24 1,25-26 0</inkml:trace>
  <inkml:trace contextRef="#ctx0" brushRef="#br0" timeOffset="214405.33">15455 12131 0,'0'0'0,"-25"25"32,0-25-17</inkml:trace>
  <inkml:trace contextRef="#ctx0" brushRef="#br0" timeOffset="214748.28">15802 11759 0,'0'0'0,"-25"-25"16,25 0-16,-25 25 16,25-25 15,50 25-16,24 25 1,1-25 0,-50 0-1,-1 50 1,-48 24 0,-1-24-16,0-1 15,-25 51 1,26-1-1,-26 0 1</inkml:trace>
  <inkml:trace contextRef="#ctx0" brushRef="#br0" timeOffset="-214314.98">16521 11957 0,'25'-74'0,"-50"148"0,75-198 15,-50 75-15,-25 24 16,0 25 0,-74 0-1,-25 74 1,99 1 15,25-26-31,50 1 0,49 49 16,-24 0-1,-51 0 17,-48-24-17,-51-26 1,-49-73-1,99-51 1,50 1 0,50-50-1,73 25 1,-98 74-16,74-25 16</inkml:trace>
  <inkml:trace contextRef="#ctx0" brushRef="#br0" timeOffset="-213997.7">17018 12056 0,'-25'25'62,"0"25"-62,0-1 16,0 1-16,1 24 15,24-24 1,0 0-16,24 24 16,51-49-1,24-50 1,0-74 0,-74-25-1,-25 0 1,-50 49-1,-49 75 1</inkml:trace>
  <inkml:trace contextRef="#ctx0" brushRef="#br0" timeOffset="-212831.92">14711 13297 0,'0'0'0,"24"-50"16,-48 25 15,-1 25-31,0 25 16,-50 25-1,1 49 1,24 25 0,50-50-1,50-49 1,49-25 0,-49-25-1,24-74 1,-49 0-1,-25-25 1,0 74 0,-25 1-1</inkml:trace>
  <inkml:trace contextRef="#ctx0" brushRef="#br0" timeOffset="-212675.13">15231 13470 0,'0'0'0,"25"0"15</inkml:trace>
  <inkml:trace contextRef="#ctx0" brushRef="#br0" timeOffset="-212399.11">15653 13247 0,'0'0'0,"25"-25"15,-25 50 16,25 0-15,-25 0-16,25 49 16,-25 1-1,-50 24 1,-49-25 0,24-49 15,51 0-31</inkml:trace>
  <inkml:trace contextRef="#ctx0" brushRef="#br0" timeOffset="-212265.08">15678 13272 0,'0'0'0,"50"-74"16,24-1-1,-24 50 1,24 0-1</inkml:trace>
  <inkml:trace contextRef="#ctx0" brushRef="#br0" timeOffset="-211999.24">16100 13148 0,'0'0'0,"0"25"15,0 0 1,-25-1-1,25 51 1,0-26-16,25 26 16,-25-1-1,25-24 1,-1-1 0,-73 1 15,-1-50-16,25 0 1</inkml:trace>
  <inkml:trace contextRef="#ctx0" brushRef="#br0" timeOffset="-211848.03">16224 13272 0,'0'0'0,"25"-50"16,49-24-1,25-1 1,25 26 0,-49 24-16</inkml:trace>
  <inkml:trace contextRef="#ctx0" brushRef="#br0" timeOffset="-211415.62">16794 13198 0,'0'0'16,"50"0"-16,-50-25 16,74 0-1,26-50 1,-51 1 15,-49 24-15,-49 26-1,-75 73 1,0 26 0,74-1-1,50 1 1,25-1 0,24 0-1,-49-24 1,0 0-16,-24 24 15,-26-24 1,-49-50 0,49-25-1,50-50 1,74-73 15,-24 48-31</inkml:trace>
  <inkml:trace contextRef="#ctx0" brushRef="#br0" timeOffset="-209715.58">14413 14339 0,'0'-25'31,"0"0"-15,25 0-1,-25 50 1,-25 0 0,0-25 15,0 0-16,0 0 17,25-25-1,25 0-15,0 25-1,25 0 1,-1 0-1,1 50 1,-25 24 0,-50 26-1,-25-26 1,1 0 0,24-74-1,25 25 1,49-50-1,51 1 1,24-1 0,-75 0-16,1 0 15</inkml:trace>
  <inkml:trace contextRef="#ctx0" brushRef="#br0" timeOffset="-209566.35">14909 14537 0,'0'0'15,"25"25"1,-25 0 0,-25 0-1,25-1 1</inkml:trace>
  <inkml:trace contextRef="#ctx0" brushRef="#br0" timeOffset="-209265.15">15281 14239 0,'0'0'0,"0"-24"16,50 24-1,-25-25 1,49 25-1,0 0 1,-49 0 0,0 49-1,-50 51 1,0-51-16,-24 75 16,24-24-1,0-26 1</inkml:trace>
  <inkml:trace contextRef="#ctx0" brushRef="#br0" timeOffset="-208982.33">15951 14363 0,'0'0'0,"25"0"0,-1-24 16,1-1-1,0 25 1,0 25 0,-25 49-1,-75 75 1,51-99-16,-1-1 16,0 1-1,124-50 16,50-50-15,0-24 0</inkml:trace>
  <inkml:trace contextRef="#ctx0" brushRef="#br0" timeOffset="-208698.89">16472 14388 0,'0'0'0,"25"-25"16,-25 1-16,24 24 31,26-25-15,0 25-16,-1-25 16,75 25-1,-74 0 1,-50 50-1,-25 24 1,0 1-16,25 24 16,-24 25-1,-26 0 1</inkml:trace>
  <inkml:trace contextRef="#ctx0" brushRef="#br0" timeOffset="-207582">14388 15182 0,'0'0'0,"-25"-25"31,-24 50-15,24-25-16,-25 50 15,1-25 1,24 24-16,0 26 16,50-26-1,49-49 1,25 0 15,-24-49-15,-26-26-1,-24-24 1,-50 25 0,25 49-1</inkml:trace>
  <inkml:trace contextRef="#ctx0" brushRef="#br0" timeOffset="-207449.06">14785 15430 0,'0'0'0,"50"0"0,-1 0 16,-24-25-1,25 1 1</inkml:trace>
  <inkml:trace contextRef="#ctx0" brushRef="#br0" timeOffset="-207099.08">15281 15207 0,'0'0'16,"0"-25"15,-50 50-15,50 0-1,-24 24-15,24-24 16,-25 25-16,25 24 31,74-49-15,1-25 0,-1-25-1,-49-49 1,0-25-1,-75 49 1,25 25 0,1 25-16</inkml:trace>
  <inkml:trace contextRef="#ctx0" brushRef="#br0" timeOffset="-206765.52">15876 15232 0,'0'0'16,"25"-25"-16,-25 0 16,-25 25-1,-24 25 1,-1 25 0,1 24-1,24 25 1,50-49-1,-1-1 1,26-49 0,0-24-1,-50-51 1,0 26 0,0 24-16,-25 0 15,0 0-15,0 25 16</inkml:trace>
  <inkml:trace contextRef="#ctx0" brushRef="#br0" timeOffset="-205980.76">16571 15281 0,'0'0'0,"-25"-24"0,0 24 15,25 24 1,-24 26 0,24 24-1,49 1 1,26-1 0,-26-24-1,-24-1 1,-50-24-16,-24 0 31,-1-25-31,-24 25 16</inkml:trace>
  <inkml:trace contextRef="#ctx0" brushRef="#br0" timeOffset="-205830.2">16695 15257 0,'0'0'0,"99"-100"32,-74 76-32,50-26 15,49 25 1</inkml:trace>
  <inkml:trace contextRef="#ctx0" brushRef="#br0" timeOffset="-204944.58">13917 16298 0,'0'0'16,"-25"0"15,0 0-15,25 25 15,50-25-31,-25 0 15,99 0 1,0-25 0,24-24 15,-98 24-15</inkml:trace>
  <inkml:trace contextRef="#ctx0" brushRef="#br0" timeOffset="-204698.46">14686 16100 0,'0'-25'16,"0"50"-16,0-75 0,-25 50 15,0 50 1,0-25-16,0 49 15,1 1 1,-1-26 0,50 1-1</inkml:trace>
  <inkml:trace contextRef="#ctx0" brushRef="#br0" timeOffset="-204555.28">14909 16274 0,'0'0'0,"0"-25"15,-25 25 1</inkml:trace>
  <inkml:trace contextRef="#ctx0" brushRef="#br0" timeOffset="-204214.82">15083 16050 0,'0'-24'31,"0"-1"-31,24 25 16,26 0-1,-25-25-15,74 25 16,-74 0 0,25 0-1,-75 25 1,25 49 0,-50 25-1,25-24 1,0-1-1,1-49 1,-1-25 15</inkml:trace>
  <inkml:trace contextRef="#ctx0" brushRef="#br0" timeOffset="-203849.06">15827 16075 0,'0'0'0,"0"-25"0,0 1 16,0-1-1,-25 25 1,-25 25 0,1 49-1,-1 25 1,25 0-1,1-49 1,24 24 0,49-49-1,1-25 1,-1-25 0,-24-24-1,-25-1 1,-25 1-1,-24 24 1,-1 25-16</inkml:trace>
  <inkml:trace contextRef="#ctx0" brushRef="#br0" timeOffset="-203447.38">16397 16125 0,'0'-25'16,"0"50"-16,0-75 16,-24 50-1,-1 0 16,25 25-15,-50 25 0,1 49-1,24-25 1,74 25 0,26-74-1,24 0 1,-49-50-1,-26 0 1,-48-24 0,-26-26 15,25 75-31,-24 0 0</inkml:trace>
  <inkml:trace contextRef="#ctx0" brushRef="#br0" timeOffset="-202414.9">14388 16968 0,'0'0'0,"0"-25"31,-25 25-15,0 0-1,1 25 1,-51 25 0,26 24-1,24 26 1,25-26 0,49-49-1,-24-25-15,50-25 16,-26-25-1,-24 1 1,-25-26 0,0 26-1,-25 49 1,0-25 15</inkml:trace>
  <inkml:trace contextRef="#ctx0" brushRef="#br0" timeOffset="-202267.95">14884 17192 0,'0'0'0,"50"0"16,-50 24-1</inkml:trace>
  <inkml:trace contextRef="#ctx0" brushRef="#br0" timeOffset="-201814.19">15256 16968 0,'0'0'0,"25"-49"31,-50 49-31,0 0 16,1 49 0,-1 1-1,50-1 1,24 1-1,1-50 1,24-25 0,-24 0-1,0-24 1,-26 24-16,1 0 47,-25 75-32,0-25 1,-25 74 0,1 0-1,-1 0 1,25-49 0</inkml:trace>
  <inkml:trace contextRef="#ctx0" brushRef="#br0" timeOffset="-201464.54">16174 17018 0,'25'-50'31,"-50"25"-31,0 25 16,1 0-1,-51 50 1,25 24 0,50 1-1,25-1 1,50-49 0,24-25-1,-49-25-15,49-24 16,-74-26-1,-25-24 1,-25 49 0,25 26-1</inkml:trace>
  <inkml:trace contextRef="#ctx0" brushRef="#br0" timeOffset="-201097.96">16670 16869 0,'0'0'0,"50"-50"32,-50 26-32,50-1 15,-1 25 1,-24 25-1,-25 49 1,-50-24 0,26-1-1,48 1 1,26-25 15,0 24-15,-50 1-1,0-25-15,-25 0 16,0-1 0,-25-24-1</inkml:trace>
  <inkml:trace contextRef="#ctx0" brushRef="#br0" timeOffset="-199579.84">13024 17514 0,'0'0'0,"0"-25"63,24 25-47,1 0-16,25-25 15,-1 25 1,26 0-16,99 0 15,49 0 1,25 0 0,-25 0-1,0 0 17,25 0-17,1 0 1,-26 0-1,-124 25-15,100-25 16,-26 0 0,1 0-1,-1 0 1,1 0 0,0 0-1,-25 0 1,-1-25-1,-24 25 1,25 0 0,25 0-1,49 0 17,-99-24-17,0 24 1,0 0-1,25-25 1,-25 25 0,0 0-1,-25-25 1,1 25 0,-1 0-1,0 0 1,-24 0-1,-26 0 1,-24 0 0,49 0-1,26 0 1,-76 0 15,1 0-15,0 0-1,25 0 17,-100-25-1,0 25-31</inkml:trace>
  <inkml:trace contextRef="#ctx0" brushRef="#br0" timeOffset="-198514.57">14041 17936 0,'0'0'0,"25"-25"16,-25 0-1,-25 25 1,0 0-16,-25 0 15,1 25 1,24 25 0,0 24-1,0-24 1,25-1 15,50-49-15,24-25-1,1-24 1,-26-26 0,-24 1-1,-25 24 1,0 26 0,-25 24-16,1 0 15,-1 24 1</inkml:trace>
  <inkml:trace contextRef="#ctx0" brushRef="#br0" timeOffset="-198363.84">14438 18035 0,'0'0'0,"24"25"31,-24 0 0</inkml:trace>
  <inkml:trace contextRef="#ctx0" brushRef="#br0" timeOffset="-197964.72">15107 17861 0,'0'0'0,"0"-24"16,-24 24 0,-1 0-1,-50 49 1,26-24-16,-1 49 15,25 1 1,25-26 0,75-24-1,-1 0 1,1-50 0,-26-49-1,-24 24 1,0-24-1,-25 24 1,-25 50 0,0 0-1</inkml:trace>
  <inkml:trace contextRef="#ctx0" brushRef="#br0" timeOffset="-197631.07">15455 17961 0,'0'0'0,"49"-25"16,-24 0-16,-50 50 47,1 0-47,-1-1 16,-25 51-1,50-1 1,50-49-1,-1-25-15,51 25 16,-1-75 0,-50 1-1,-24-26 1,-50 1 15,1 24-15,-26 25-1</inkml:trace>
  <inkml:trace contextRef="#ctx0" brushRef="#br0" timeOffset="-197148">16621 17985 0,'0'0'0,"49"-24"16,-24 24 0,-25-25-16,25 0 15,-25-49 1,25 49 15,-100 0-15,-49 25-1,50 25 1,24 24 0,50-24-16,50 25 15,74-1 1,-25 1 0,0 0-1,-74-1 1,-25 1-1,-49-1 1,-76 1 0,1-50-1,75 0 17,49-50-17,74-74 1,-24 75-16</inkml:trace>
  <inkml:trace contextRef="#ctx0" brushRef="#br0" timeOffset="-193364.17">20267 8087 0,'0'0'0,"0"-25"47,-25 25-31,-24 0-16,24 0 15,-25 0-15,1 25 16,-1-25 0,-24 50-1,-1 24 1,51 1 0,24-51-16,24 1 15,26 25 1,24-50-1,-24-25 1,24-25 0,1-49-1,-1-25 17,-49 50-17,0-1 1,-75 75-1,-49 0 1,74 25-16</inkml:trace>
  <inkml:trace contextRef="#ctx0" brushRef="#br0" timeOffset="-193171.22">20689 8335 0,'0'25'31,"0"0"-15,25-25 15</inkml:trace>
  <inkml:trace contextRef="#ctx0" brushRef="#br0" timeOffset="-192729.52">21136 8038 0,'24'0'0,"-48"0"0,24 0 46,0 24-30,-25 26-16,0-25 16,0 24-16,0 1 15,0 49 1,1 1 0,24-1-1,49-74 1,26-1-1,49-24 17,-50-24-32</inkml:trace>
  <inkml:trace contextRef="#ctx0" brushRef="#br0" timeOffset="-192313.89">21557 8137 0,'0'0'0,"-49"0"16,24 0-1,25 49 1,0-24-16,0 74 16,25-49-1,49-25 1,0 0-1,1-50 1,-1-25 0,-24-49 15,-25 74-15,-50 50 15,0 74-16,-24-24 1,24-26-16,-25 100 16,25-50-1,0 1 1,50-51 0</inkml:trace>
  <inkml:trace contextRef="#ctx0" brushRef="#br0" timeOffset="-191910.83">22277 8385 0,'0'0'15,"24"0"-15,-24-25 0,-24 50 32,-1-25-32,0 50 15,-49 49 1,74 0 0,24 0-1,26-74 1,-25-25-16,0 0 15,49-50 1,-24-98 0,-50 24 15,24 24-15,-24 51-1</inkml:trace>
  <inkml:trace contextRef="#ctx0" brushRef="#br0" timeOffset="-191544">22773 8310 0,'0'0'0,"0"-24"0,0-1 15,0 0-15,0 50 32,-25 24-32,-25 51 15,50 49 17,0-50-17,0-74-15,0 24 16,50-49-16,0 0 31,-50-25-31,24-24 16,-24 24-1,-24-74 1,-51 49 0,50 50-1</inkml:trace>
  <inkml:trace contextRef="#ctx0" brushRef="#br0" timeOffset="-191262.37">22971 8360 0,'0'0'0,"75"-25"15,-51 25 1,1 50-1,-25 24 1,-25 26 0,-24-1-1,24-50 1,50-49 15,0 0-31,99-24 16,0-26-1</inkml:trace>
  <inkml:trace contextRef="#ctx0" brushRef="#br0" timeOffset="-191045.53">23492 8261 0,'0'0'0,"0"-25"0,25 0 46,0 50-46,-25 0 16,49 49 0,-24 26-1,-25-26 1,-74 0 0,24-49-16,1 0 15</inkml:trace>
  <inkml:trace contextRef="#ctx0" brushRef="#br0" timeOffset="-190897.92">23517 8236 0,'0'0'16,"25"-50"-16,0 1 16,24-1-1,50 1 1,-49 49-1</inkml:trace>
  <inkml:trace contextRef="#ctx0" brushRef="#br0" timeOffset="-189580.8">19846 9427 0,'0'-25'0,"-25"25"16,25-25 0,-50 25-16,25 25 15,-49 25 1,49 49 15,0 0-15,50-25-16,50-74 15,24 0 17,0-49-17,-25-50 1,-49 24-1,-25 26-15,-25-26 16,25 50 0,-49 25-1</inkml:trace>
  <inkml:trace contextRef="#ctx0" brushRef="#br0" timeOffset="-189398.28">20267 9600 0,'0'0'0,"75"0"15,-50 0 17,-25 25-17</inkml:trace>
  <inkml:trace contextRef="#ctx0" brushRef="#br0" timeOffset="-189089.37">20664 9452 0,'0'0'16,"25"-25"-16,0-50 15,24 51 1,1-1-1,-25 50 1,0 49 0,-75 50-1,25-25 17,0-49-17,1-1 1,48-49-1,51 0 1,49-24 0,25-1-1</inkml:trace>
  <inkml:trace contextRef="#ctx0" brushRef="#br0" timeOffset="-188514.33">21607 9476 0,'49'-49'31,"-49"24"-15,0 0 0,-24 0-1,-1 25-15,-25 0 16,-74 0 0,-25 50-1,25 24 1,75 1-1,74-50-15,49-1 16,75-24 0,-25-49-1,-25-1 17,-74 25-17,0 1 1,-25 48 15,0 26-15,-50 74-1,25 0 1,-49-25 0,49-49-16,0 24 15,25-49 1</inkml:trace>
  <inkml:trace contextRef="#ctx0" brushRef="#br0" timeOffset="-187896.12">22128 9452 0,'25'-25'16,"-50"0"0,25 50 31,0 0-47,0 24 15,0-24 1,25 25-16,-25-1 15,0-24-15,0 25 16,24 49 15,-48-74-15,-1 0 0,0-1-1,-49 1 1,-1-50-1</inkml:trace>
  <inkml:trace contextRef="#ctx0" brushRef="#br0" timeOffset="-187679.43">22177 9501 0,'25'-25'16,"-50"50"-16,50-74 0,0 24 0,0 0 16,-25 0-16,49 0 15,1 1 17,0 24-32</inkml:trace>
  <inkml:trace contextRef="#ctx0" brushRef="#br0" timeOffset="-187213.28">22624 9501 0,'25'0'0,"-50"0"0,75-25 16,-26 1-16,-24-1 15,0 0-15,25-25 16,-74 50 0,-51 50-1,1 0 17,74-1-32,0 26 15,50-51 16,50-24-15,-50 0-16,24-24 16,-24-1-1,0 25 1,0 0 0,-75 25-1,-24 74 1,-1 25-1,75 25 1,0-25 0,25-50-1</inkml:trace>
  <inkml:trace contextRef="#ctx0" brushRef="#br0" timeOffset="-186830.79">22996 9600 0,'0'0'0,"25"-99"16,0 74 0,49 1-1,-24 24 1,-50 74-1,-50 25 1,0-24 0,50-51-16,25 1 31,50 0-15,-50 0-1,-25 25 1,-50-1-1,-25 26 1,1-51 0,24 1-1</inkml:trace>
  <inkml:trace contextRef="#ctx0" brushRef="#br0" timeOffset="-186480.65">23517 9526 0,'0'-25'0,"0"50"0,25-75 16,-25 26-16,0-1 31,0 50-15,-50 49-1,1 75 1,24 25 0,25-150-1,0 1-15,25-25 16,-1 0-16,26 0 16,0-49-1,-50-26 1,-50 25-1,-24 50 17,-1 0-32</inkml:trace>
  <inkml:trace contextRef="#ctx0" brushRef="#br0" timeOffset="-185442.21">19722 10816 0,'0'0'0,"0"-25"16,0 0-1,0 1 17,-25 24-17,0 0-15,0 49 16,0 50-1,-24 1 1,24 24 0,0-50-1,25-49 17</inkml:trace>
  <inkml:trace contextRef="#ctx0" brushRef="#br0" timeOffset="-185247.2">19920 10965 0,'0'-25'31,"0"0"0,25 50-31,-25 0 16,0 0-1,25-25 1</inkml:trace>
  <inkml:trace contextRef="#ctx0" brushRef="#br0" timeOffset="-184895.13">20193 10742 0,'0'24'0,"0"-48"0,25-1 15,-1 0 1,26 0 0,25 50-1,-51 49 1,-24 50 0,-74-24-1,24-26 1,25-49-1,1 0 1,73-25 0,26-25 15,-1 0-15,1 0-1,-26 25 1,1-25-1</inkml:trace>
  <inkml:trace contextRef="#ctx0" brushRef="#br0" timeOffset="-184113.32">20912 10717 0,'0'0'0,"0"-25"31,-25 0-15,25 50-1,-24 25 1,24-26 0,-25 76-1,25-26 1,25 0 15,24-74-31,26 0 16,-26-49 15,1 24-31,24-49 16,-49 24-16,0 25 15,-50 50 17,0 0-17,-24 99 1,-51 0-1,51-25 1,24-24 0</inkml:trace>
  <inkml:trace contextRef="#ctx0" brushRef="#br0" timeOffset="-183690.34">22053 10841 0,'0'0'0,"25"-50"0,-50 25 15,25-24-15,-74-1 32,-25 25-17,0 25 1,-26 75-1,76-1 1,49-24 0,49-25-1,76-50 1,-26-25 0,0 25-1,-74 1 1,-25 48-1,-25 76 1,-25 24 0,-24 25 15,74-125-15</inkml:trace>
  <inkml:trace contextRef="#ctx0" brushRef="#br0" timeOffset="-183296.33">22401 10841 0,'0'0'0,"24"-50"0,1 1 16,-25-1 0,-25 0-1,-24 50 1,-50 50-1,49 0 17,25-1-17,50-49 1,49 0 0,-49 0-16,25 0 15,-25 0 1,-1 25-1,-24 49 1,-24 26 0,-1 24-1,0-25 1,0-74 0</inkml:trace>
  <inkml:trace contextRef="#ctx0" brushRef="#br0" timeOffset="-183030.15">22723 10965 0,'0'0'0,"75"-75"32,-75 100-1,0 25-31,-25 24 15,-50 75 1,1-50 0,74-49-1,74-50 1,50-50 0,-24 26-1,-26-26 1</inkml:trace>
  <inkml:trace contextRef="#ctx0" brushRef="#br0" timeOffset="-182613.41">23219 10890 0,'0'0'0,"25"-99"16,0 124-1,-50 0 1,25 24 0,-25 51-1,1-26 1,48-24 0,26-25-1,0-75 1,-1 25-16,26-49 15,-26 24 1,-24 25 0,-25 50 31,0 49-32,-25 51 1,25-26-1,-25 0 1,1-74-16</inkml:trace>
  <inkml:trace contextRef="#ctx0" brushRef="#br0" timeOffset="-181613.03">19722 11957 0,'0'-25'31,"24"25"1,1-24-17,0 24-15,0 0 16,-25 49 0,-50 50-1,1 1 1,73-51-1,51 1 1,-26-1 0,1 26-1,-50-1 17,-25-24-17,-24-25 1,-1 0-1,0-50 1,50-25-16</inkml:trace>
  <inkml:trace contextRef="#ctx0" brushRef="#br0" timeOffset="-181452.17">20267 12428 0,'0'0'0,"25"25"15,0-25 1,0 0 0,-25 25 15</inkml:trace>
  <inkml:trace contextRef="#ctx0" brushRef="#br0" timeOffset="-181112.84">20863 12081 0,'0'0'16,"49"-25"-1,-74 25 17,25 25-32,-24 25 15,-1 24 17,0 50-17,25-49-15,-25 74 16,0-75-1,25-49 1,0 0 0</inkml:trace>
  <inkml:trace contextRef="#ctx0" brushRef="#br0" timeOffset="-180663.13">21483 12081 0,'0'0'0,"0"-25"16,0 1-1,-25 24 1,-49 74 0,24 50-1,-24 25 1,49-25 0,50-50-1,99-49 1,-25-50-1,-74-24 1,-1-1 0,-48 0-1,-51 1 17,-49 49-17,25 0-15</inkml:trace>
  <inkml:trace contextRef="#ctx0" brushRef="#br0" timeOffset="-180146.08">22153 12230 0,'0'0'0,"74"-50"32,-49 26-32,0-26 31,-1 0-15,1 1-1,-99 49 1,-75 25-1,0 24 1,100-24-16,24 25 16,74-1-1,75 1 1,-24-1 0,-76 26-1,-24 24 1,-49-24-1,-26-1 1,1-74 0,49 25 15,0-124-15,125-100-1,48 75 1,-24 25-1</inkml:trace>
  <inkml:trace contextRef="#ctx0" brushRef="#br0" timeOffset="-179779.18">22574 12106 0,'0'0'0,"25"0"31,-50 25-31,1 0 0,-1-1 16,25 26-16,0 24 16,25-49 15,24 0-15,26-75-1,24 1 1,-50-26-1,-24 26 1,0 49 0,-25 49-1,-99 75 1,0 25 0,49-49-1,50-51 1</inkml:trace>
  <inkml:trace contextRef="#ctx0" brushRef="#br0" timeOffset="-179463.46">23244 12230 0,'0'0'16,"25"-25"-1,-25 0 1,-74 75-1,24 24 1,0-24-16,25 49 16,25-74-1,0 0-15,25 0 16,50-50 0,24-99 15,-74 74-31,0-49 15,-1 25 17,-24 49-32</inkml:trace>
  <inkml:trace contextRef="#ctx0" brushRef="#br0" timeOffset="-179179.24">23591 12205 0,'0'0'0,"75"0"15,-1 0 1,-74-25 0,-25 25-1,-49 75 1,0 49 0,49-50-1,0 26 1,50-76-16,49-24 15,50-24 1,25-125 15,-124 25-15,-75 49 0,-24 75-16</inkml:trace>
  <inkml:trace contextRef="#ctx0" brushRef="#br0" timeOffset="-177980.06">19746 13396 0,'-24'0'15,"48"-25"1,-48 25 47,-1 0-63,0 25 15,0-25-15,0 50 16,-24 49-1,24 0 1,50-25 0,74-49-1,25-50 1,0-49 0,-99-50-1,0 25 1,-50 0-1,-50 74 1,26 0-16</inkml:trace>
  <inkml:trace contextRef="#ctx0" brushRef="#br0" timeOffset="-177797.04">20267 13619 0,'0'0'0,"25"0"16,-25 25-1,-25-25 1,25 25 0,-25 0-16</inkml:trace>
  <inkml:trace contextRef="#ctx0" brushRef="#br0" timeOffset="-177462.93">20639 13371 0,'0'0'16,"0"-49"-16,25 24 16,25-50-1,24 1 1,25 49-1,-49 75 1,-75 24 0,-24 25-1,49-49-15,0-25 16,49 24 0,26-24-1,-75 25 1,-25 24-1,-50 1 1,51-26 0</inkml:trace>
  <inkml:trace contextRef="#ctx0" brushRef="#br0" timeOffset="-177197.64">21359 13272 0,'0'0'0,"25"-25"0,-25 0 16,24 25-1,-24 25 32,-24 25-47,24 49 16,-50 0-1,0 25 1,1-49 0,49-26-1</inkml:trace>
  <inkml:trace contextRef="#ctx0" brushRef="#br0" timeOffset="-176913.4">21681 13297 0,'0'0'0,"25"-50"32,-25 25-32,-25 50 31,25 0-16,-49 124 1,-1-50 0,0 0 15,26-24-15,-1-51-1,25 1-15</inkml:trace>
  <inkml:trace contextRef="#ctx0" brushRef="#br0" timeOffset="-176229.92">22053 13520 0,'0'0'0,"-24"-25"16,24 0-1,0 1 1,49 24 0,26-25-1,-1 0 1,-74 99-1,-50 26 1,1-1 0,74-50-1,24 1 1,1 0 0,-50 24-1,-75 1 1,1-26-1,24-49 1,26 0 0</inkml:trace>
  <inkml:trace contextRef="#ctx0" brushRef="#br0" timeOffset="-175890.83">22723 13495 0,'0'0'0,"25"-25"0,-25 1 16,-25 48 15,25 1-31,-25 0 16,-24 99 0,-1 0-1,50-49 1,25-26-1,99-49 1,-74-49 15,-26-1-15,-48 0 0,-51 25-1,-24 25 1,74 0-16</inkml:trace>
  <inkml:trace contextRef="#ctx0" brushRef="#br0" timeOffset="-175529.79">23343 13396 0,'0'0'0,"25"-25"16,-25 0-1,-49 25-15,24 25 16,-25 50 0,1 24 15,24-25-15,50-49-1,49-25 1,25-50-1,0-24 1,-24 24 0,-50 26-1,-25 48 1,-25 51 0,-74 74-1,-50 24 1</inkml:trace>
  <inkml:trace contextRef="#ctx0" brushRef="#br0" timeOffset="-174260.97">19424 14587 0,'0'0'0,"0"-25"0,-25 0 16,25 0-1,25 25 17,24-24-17,1 24 1,0 0-16,24 0 15,1 0 1,-75 49 0,-25 26-1,-25 24 1,25 0 0,-24-25-1,49-24 1,0-25-1</inkml:trace>
  <inkml:trace contextRef="#ctx0" brushRef="#br0" timeOffset="-174122.64">19895 14909 0,'0'0'0,"25"0"31</inkml:trace>
  <inkml:trace contextRef="#ctx0" brushRef="#br0" timeOffset="-173646.53">20292 14438 0,'0'0'15,"0"-25"1,-25 25 0,-24 25-1,24 49 1,0 26-1,0-1 1,75-74 0,24-25-1,26-25 1,24-50 0,-50-24-1,-49 74-15,-25 1 16,0 73 15,-25 75-15,-25 25-1,1 0 17,24-50-17,25-74 1</inkml:trace>
  <inkml:trace contextRef="#ctx0" brushRef="#br0" timeOffset="-172979.42">20887 14587 0,'0'0'0,"-24"0"16,24-25-1,0 0 32,24 25-47,76-25 16,-1 1 15,-49-1-31,-26 50 16,-24 24-1,-49 26 1,24-1-1,25-24 1,25-1 0,24 1-1,-24-1 1,-50 26 0,1-1-1,-26-24 1,-49-25-1,49-25 1</inkml:trace>
  <inkml:trace contextRef="#ctx0" brushRef="#br0" timeOffset="-172579.05">21880 14463 0,'0'0'0,"0"-25"32,-25 50-32,0 0 15,0 24-15,-49 50 16,-1 25-1,51-49 1,24-1 0,24-49 15,26-25-15,0 0-1,-25-50 1,-1-24-1,-24 0 1,-74 74 0,-75 24-1,99 1-15,1 0 16</inkml:trace>
  <inkml:trace contextRef="#ctx0" brushRef="#br0" timeOffset="-172296.17">22202 14537 0,'25'-49'16,"-25"73"15,0 1-31,0 0 16,25 49-1,0 26 1,-25-1 0,-50-25-1,0 1 1,-24-75 0,24-25-1</inkml:trace>
  <inkml:trace contextRef="#ctx0" brushRef="#br0" timeOffset="-172128.78">22450 14413 0,'0'0'0,"50"-50"16,0 1-1,49-1 1,-25 25-1,-24 25-15</inkml:trace>
  <inkml:trace contextRef="#ctx0" brushRef="#br0" timeOffset="-171858.38">22773 14438 0,'0'0'0,"25"0"0,-1 0 47,1 25-47,-25 0 0,0 49 31,-74 25-15,24-24 0,25-51-1,50 1 1,99-74-1,25-26 1,74-49 0</inkml:trace>
  <inkml:trace contextRef="#ctx0" brushRef="#br0" timeOffset="-171478.74">23542 14363 0,'0'-24'15,"0"48"-15,25-73 16,-50 24-16,0 0 31,0 25-15,-49 25 0,24-25-16,1 74 15,24-24 1,50-50-1,123 0 1,-24-25 0,-24-24-1,-76 24 1,1 0 0,-25 75 15,-49-1-31,-51 75 15,-48 25 17,98-74-32</inkml:trace>
  <inkml:trace contextRef="#ctx0" brushRef="#br0" timeOffset="-170179.19">19077 15579 0,'0'-25'0,"0"0"32,-25 25 14,0 0-46,-25 50 16,26-25-16,-26 24 16,-25 75-1,75 1 1,50-51 0,25-74-1,49 0 1,-50-25-1,-24 0-15,-1-24 0,1-75 32,-75 24-17,-25 26 1,1 24 0</inkml:trace>
  <inkml:trace contextRef="#ctx0" brushRef="#br0" timeOffset="-170035.23">19622 15753 0,'-49'0'0,"98"0"0,1 24 0,-25-24 16,0 0 15,-25 25-15</inkml:trace>
  <inkml:trace contextRef="#ctx0" brushRef="#br0" timeOffset="-169712.99">19920 15653 0,'0'0'0,"0"-24"15,25 24 1,-50 0-16,0 24 15,-24 51 1,49-1 0,24-24-1,51-50 1,-26-25 0,-24 0-16,0-49 15,0-1 1,-25 1-1,0 49 1</inkml:trace>
  <inkml:trace contextRef="#ctx0" brushRef="#br0" timeOffset="-169395.78">20441 15629 0,'0'0'16,"25"0"0,-50 24 15,0 1-31,-49 50 16,49-1-1,50-24 1,49-50-1,25-25 1,1-25 0,-76-24-1,1-1 17,-50 26-17,-24-1 1,24 50-16,0 0 0</inkml:trace>
  <inkml:trace contextRef="#ctx0" brushRef="#br0" timeOffset="-168362.45">20962 15554 0,'0'-25'0,"-25"25"16,0 25 0,-24 50-1,-1-1 1,50 0 0,50-24-1,49-50 1,-25-25-1,1-24 1,-50-1 0,-1 25 15,-24 50-15,-24 25-1,-1 74 1,0 0-1,-25-25 1,75-74-16</inkml:trace>
  <inkml:trace contextRef="#ctx0" brushRef="#br0" timeOffset="-168029.36">21706 15653 0,'0'0'0,"50"-24"31,-25 24-15,24 24-1,-24 51 1,-50 49-1,-49-25 1,24-49 0,50-1-1,50-49 1,99-49 0,-1 24-1,-48-25 1</inkml:trace>
  <inkml:trace contextRef="#ctx0" brushRef="#br0" timeOffset="-167778.12">22227 15703 0,'25'-25'16,"-50"50"-16,75-50 0,-26 25 16,26-25-1,24 50 1,-49 25-1,-25-25-15,-49 99 16,24-25 0,25-49-1,-25-26 1,99-24 0,-24 0-16,99-74 15,-75 24 1</inkml:trace>
  <inkml:trace contextRef="#ctx0" brushRef="#br0" timeOffset="-167561.94">23021 15629 0,'0'0'31,"0"24"-15,-25 1-1,25 25 1,74 74-1,-49-74 1,0 24 0,-50-49-1,0 0 1,-24-50 0</inkml:trace>
  <inkml:trace contextRef="#ctx0" brushRef="#br0" timeOffset="-167394.65">23368 15505 0,'0'0'0,"50"-50"0,-1 25 16,51-24-1,24-1 1,-75 50-16</inkml:trace>
  <inkml:trace contextRef="#ctx0" brushRef="#br0" timeOffset="-165862.31">19325 16472 0,'-25'0'16,"0"0"-1,25-25 1,25 25 0,74-49-1,-25 49 1,-24 24 0,-50 51-1,-25-25-15,-49-1 16,74-24-1,0 0-15,49-25 32,51 0-17,-26 25 1,-49-1 0,-50 1-1,-49 50 1,24-51-1,0 1 1,26-25 0</inkml:trace>
  <inkml:trace contextRef="#ctx0" brushRef="#br0" timeOffset="-165712.45">19846 16646 0,'0'0'0,"24"0"0,-24-25 31,25 25-15,-25 25-1,0 0-15</inkml:trace>
  <inkml:trace contextRef="#ctx0" brushRef="#br0" timeOffset="-165477.48">20168 16472 0,'0'0'0,"25"-25"15,-50 50 17,25 0-17,0 25-15,-25 24 16,0 25-1,25-49 1,25-50 0</inkml:trace>
  <inkml:trace contextRef="#ctx0" brushRef="#br0" timeOffset="-165296.1">20466 16571 0,'0'-24'16,"25"-1"-16,-50 74 0,50-123 31,-25 99-15,0 24-1,-25 51 1,0 24 0,25-50-1</inkml:trace>
  <inkml:trace contextRef="#ctx0" brushRef="#br0" timeOffset="-164794.61">21309 16571 0,'25'-24'0,"-50"48"16,50-73-16,0-1 16,-25 25-1,-25 0-15,-74 1 32,49 24-32,-49 24 31,74-24-31,25 50 31,50 0-31,74 24 16,0 1 15,-75 73-15,-24-123-1,-50 50 1,-24-51-1,24-24-15,-49 0 16,24-24 0,25-76-1,25 1 1,50 0 0,24 25-1</inkml:trace>
  <inkml:trace contextRef="#ctx0" brushRef="#br0" timeOffset="-164412.53">22004 16373 0,'0'0'0,"-25"0"15,25-25 32,25 25-47,74 0 16,25 0 0,-50 0-1,-74 25 1,0 0-1,-24 49 1,-1 25 0,0 1 15,0-1-15,0-25-1,25-49-15</inkml:trace>
  <inkml:trace contextRef="#ctx0" brushRef="#br0" timeOffset="-164061.14">22847 16497 0,'0'0'0,"0"-25"15,-25 25 1,1-25 0,-1 25-1,25 50 1,0 24 0,25 1-1,-25 24 1,0-49-1,-25 24 1,-74-49 0,24 0-1,1-25 1,49-25-16</inkml:trace>
  <inkml:trace contextRef="#ctx0" brushRef="#br0" timeOffset="-163928.27">22922 16497 0,'-50'25'0,"100"-50"0,-26 0 0,51-49 31,24 24-15,25 25-16</inkml:trace>
  <inkml:trace contextRef="#ctx0" brushRef="#br0" timeOffset="-163595.87">23567 16274 0,'0'0'0,"24"0"32,-48 24-32,-26 26 15,-24 49 1,-26 1-1,26-1 1,49-25 0,25-49 15,25 0-31,74-50 16,-74 0-1,49-24 1,-24-26-1,-25 1 1,-100 74 0,1 25-1</inkml:trace>
  <inkml:trace contextRef="#ctx0" brushRef="#br0" timeOffset="-162344.27">19647 17142 0,'0'-25'0,"0"0"15,-25 25 32,0 25-31,25 0-16,-24 0 15,-1 24-15,25-24 16,-25 25-16,25-1 16,25-24-1,0 0 1,49-25 0,25-50-1,-74-24 1,-25 0-1,0-1 1,0 50 0,-25 0-1</inkml:trace>
  <inkml:trace contextRef="#ctx0" brushRef="#br0" timeOffset="-162211.53">20143 17241 0,'0'0'0,"25"0"16,0 0 15</inkml:trace>
  <inkml:trace contextRef="#ctx0" brushRef="#br0" timeOffset="-161958.22">20515 17043 0,'0'-25'16,"0"50"15,0-1-31,-24 26 16,24 0-16,-50 74 15,25-25 1,0 0 15,25-74-15</inkml:trace>
  <inkml:trace contextRef="#ctx0" brushRef="#br0" timeOffset="-161511.29">20987 17067 0,'0'-24'15,"-25"48"17,0-24-17,-25 50 1,1 25 0,-1 24-1,50-50-15,-25 26 16,75-1-1,24-49 1,26-25 0,-51-25-1,1-49 1,-50-1 0,-25 1-1,-74 24 16,74 50-31</inkml:trace>
  <inkml:trace contextRef="#ctx0" brushRef="#br0" timeOffset="-160862.28">21483 17167 0,'-25'0'15,"0"-25"17,25 0-1,25 25-31,0 25 16,24-25-1,-24 25-15,0 0 31,-25 49-15,0-49-16,0 0 0,-50 49 31,50-49-15,-24-25 0,24 25-1,74-25 1,50 0-1,0-25 1,-25 0 0</inkml:trace>
  <inkml:trace contextRef="#ctx0" brushRef="#br0" timeOffset="-160426.89">22252 17142 0,'0'0'16,"0"-25"-1,0 0 1,-25 50 0,0 25-1,25-25 1,0 24-1,50-24 1,24-50 0,1-24-1,-1-1 1,-49 50 15,-25-25-31,25 75 16,-25 24-1,-50 25 17,0-49-32,1 0 15,24-26 1,0-24 0,50 25-1</inkml:trace>
  <inkml:trace contextRef="#ctx0" brushRef="#br0" timeOffset="-160058.64">22748 17266 0,'0'0'16,"25"-50"0,-25 26-16,25 24 15,-50 24 16,0 1-15,-25 50 0,26-1-1,24-49 1,49-25 0,26 0-1,24-50 1,0-24-1,-74 24-15,0 1 16,-25-1 0,0 25-1,-25 25 17</inkml:trace>
  <inkml:trace contextRef="#ctx0" brushRef="#br0" timeOffset="-159609.89">23542 17043 0,'49'-50'16,"-98"100"-16,98-125 15,-24 50-15,-25 1 31,-25 24-31,-49 24 16,49 1 0,-74 25-1,99-25 1,-25-25-16,50 24 16,74-48-1,0-1 1,-24 0 15,-26 0-15,-73 50 15,24 0-15,-50 49-1,-74 50 1,74-74-1,26-25 1,24 0-16</inkml:trace>
  <inkml:trace contextRef="#ctx0" brushRef="#br0" timeOffset="-158311.9">18605 17564 0,'0'-25'0,"25"25"46,0 0-46,0 0 16,24 0-16,26 25 16,24-25-1,99 0 1,50 0 0,-24 0-1,-1 24 1,-25-24-1,-24 0 1,25 0 0,-26-24-1,1 24 1,-100 0-16,75 0 16,0 0-1,25 0 1,-26 0-1,-24-25 1,-24 25 15,-1-25-15,25 25 0,-25 0-1,25-25 1,0 25-1,50 0 1,-25 25 0,-25-25-1,25 0 1,-25 0 0,24 0-1,1 0 1,0 25-1,-25-25 1,-25 0 15,25 25-15,-24-25 0,24 0-1,0 0 1,-25-25-1,0 25 1,-24 0 0,-1 0-1,-148-25 17</inkml:trace>
  <inkml:trace contextRef="#ctx0" brushRef="#br0" timeOffset="-157090.31">19052 18010 0,'0'-25'31,"0"1"126,-25 48-142,0 1 1,0 0-16,1 25 16,-26 49-1,-25 0 1,26-25-1,49-49-15,-25 0 32,50-25-17,0-25-15</inkml:trace>
  <inkml:trace contextRef="#ctx0" brushRef="#br0" timeOffset="-156762.39">19225 18085 0,'0'-25'0,"0"50"0,0-75 15,25 50 1,-25 25 0,0 0-1,25-1-15,-25 26 16,25 24-1,0-24 1,-1 24 0,-24-24-1,-24-25 1,-1 0 0,-25-25 15,25-50-31,1 25 15</inkml:trace>
  <inkml:trace contextRef="#ctx0" brushRef="#br0" timeOffset="-156624.87">19374 18035 0,'0'-25'15,"0"50"-15,75-124 16,-1 24-1,-24 51 1</inkml:trace>
  <inkml:trace contextRef="#ctx0" brushRef="#br0" timeOffset="-156291.33">19746 18233 0,'0'0'0,"25"0"47,-50 0-31,25 25-16,0 0 31,0-50 63</inkml:trace>
  <inkml:trace contextRef="#ctx0" brushRef="#br0" timeOffset="-155459.24">20342 18010 0,'25'-49'0,"-1"49"47,1-25-16,-25 0-31,-25 0 15,1 25 1,-26-25-16,-49 50 31,-1 0-15,51 0 0,49 24-1,74 1 1,75-25-1,-99 0-15,24 24 16,-24 1 0,-75-1-1,-25-24 1,-24 0 0,-1 0-1,26-50 16,24-25-15,50-49-16,124-50 31,-25 100-15</inkml:trace>
  <inkml:trace contextRef="#ctx0" brushRef="#br0" timeOffset="-154926.33">20937 18109 0,'0'0'16,"25"-24"15,-25-1-31,0 0 16,25 0-16,-1-24 31,-24 24-31,0-25 31,-49 25-31,-26 25 16,1 0 0,0 50-1,74 0 1,49-26-1,50 51 1,-49-50-16,0-1 16,-26 51-1,1 24 1,-25-25 0,-25-24-1,-49 0 1,49-75-1,0-50 17,50-24-17,50 0 1,49 49 0,-50-24-1</inkml:trace>
  <inkml:trace contextRef="#ctx0" brushRef="#br0" timeOffset="-154461.62">21681 18109 0,'0'0'0,"25"25"16,0-25 0,-25-25-1,25 25 1,-25-49-1,25-1-15,-50 25 0,0 1 16,-25-1 15,-24 25-15,49 25 0,25 24-1,99 50 1,1-24-1,-51-26 1,-24 26 0,-25-26-1,-74-24 17,49-25-32,-25 0 15,0-49 1,50-51-1,25 26 17,75 0-17,-51 49-15</inkml:trace>
  <inkml:trace contextRef="#ctx0" brushRef="#br0" timeOffset="-154094.34">22425 17936 0,'0'-25'16,"25"50"31,-50 0-47,25-1 16,25 26-16,-25 0 15,0-1-15,-25 1 16,1 49-1,-1 0 1,-25-49 0</inkml:trace>
  <inkml:trace contextRef="#ctx0" brushRef="#br0" timeOffset="-153694.67">22897 17936 0,'0'0'15,"0"-25"-15,25 0 16,-25 0 0,-25 25-1,0 50 1,-25 0-1,50-1-15,-24-24 16,24 25-16,-25-1 16,50 26-1,-1-75 1,1 0 0,0 0 15,0-25-16,-25 0 1,0 0-16,-50 25 16,50-25 15,-25 25-31</inkml:trace>
  <inkml:trace contextRef="#ctx0" brushRef="#br0" timeOffset="-153126.25">23343 18010 0,'25'-25'0,"-50"50"0,75-50 16,-50 1 0,25-1-16,-25 0 15,25 0 1,-25 0 15,-25 25-31,-25 0 31,25 0-31,1 25 16,-1 50 15,50-1-15,-1-24-1,26-1 1,-50 1 0,25-25-1,-25-1 1,0 1 31,-25-25-32,-25 0 1,50-25 0,-24 1-1,24-51 1,49 26 0,1-1-1,24 0 1,-24 1-1,-25 24-15</inkml:trace>
  <inkml:trace contextRef="#ctx0" brushRef="#br0" timeOffset="-148745.08">24112 17489 0,'25'-25'15,"0"25"-15,0-24 78,0 24-78,-1 0 16,26 24-16,24-24 16,26 0-16,-1 0 15,124 25 1,25-25 0,-49-25-1,-75 25-15,74-24 16,50-1-1,25 0 17,0 0-17,25 50 1,-1-25 0,51 50-1,-1-50 1,0 24-1,-49-24 1,-75 0 0,0-24-1,-123-1 1,-51 25 0,1 0-1,-50 0 16,-75 0-15</inkml:trace>
  <inkml:trace contextRef="#ctx0" brushRef="#br0" timeOffset="-147842.48">25204 17936 0,'0'0'0,"0"-25"31,0 50 32,-25 0-63,25-1 16,-25 26-16,0 0 15,1 24 1,-26 50-1,50-99 17,25-25-17</inkml:trace>
  <inkml:trace contextRef="#ctx0" brushRef="#br0" timeOffset="-147594.92">25402 18035 0,'0'0'0,"25"-25"32,-25 0-32,0 1 15,-25 24 17,25 24-32,-24 51 15,24-26 1,-25-24-16,25 50 15,-25-1 1,25-24 0</inkml:trace>
  <inkml:trace contextRef="#ctx0" brushRef="#br0" timeOffset="-147193.74">25824 17985 0,'0'0'16,"0"-24"-16,25-1 16,-25 0-16,25 0 15,24 0 1,26 25-1,-75 75 1,-25 24 0,-25-25-1,50-49 1,75 0 0,24 0-1,-74 0 1,0-1-1,-1 26 1,-48 0 0,-26-1-1,0-24 1</inkml:trace>
  <inkml:trace contextRef="#ctx0" brushRef="#br0" timeOffset="-146822.2">26618 17936 0,'0'0'0,"25"-25"16,-25 0-16,24 25 31,-73 0-15,-1 50-16,-24 49 31,49 0-15,25 0-1,99-49 1,0-50 0,-24 0-1,-50-25 1,-50-24-1,0 49 1,-49-25 0,24 25-16,-49 0 31</inkml:trace>
  <inkml:trace contextRef="#ctx0" brushRef="#br0" timeOffset="-146343.89">27064 18184 0,'149'-99'31,"-298"198"-31,348-248 0,-174 124 16,49-74-1,-24 49-15,-26 1 16,-98 24 15,-25 25-15,0 25-1,99 0 1,24 24 0,26-24-1,24 25-15,26 24 16,-76 0-1,-24 1 17,-74-1-17,-25-24 1,24-25 0,51-75-1,48-24 1,76-26-1,98-48 1,-173 123 0</inkml:trace>
  <inkml:trace contextRef="#ctx0" brushRef="#br0" timeOffset="-139642.77">26022 8385 0,'0'0'0,"0"-25"16,25-25 0,25 26-1,49 24 1,0 0-1,-49 49 17,-75 75-17,-49 50 1,-25-50 0,74-74-1,74-26 1,-24-24-16,124-24 15</inkml:trace>
  <inkml:trace contextRef="#ctx0" brushRef="#br0" timeOffset="-139410.14">26742 8360 0,'0'0'0,"25"-50"15,-50 50 16,25 25-15,0 25 0,74 24-1,1 26 1,-75-76-16,25 51 16,-100-1-1,-49-49 1</inkml:trace>
  <inkml:trace contextRef="#ctx0" brushRef="#br0" timeOffset="-139260.86">26667 8459 0,'0'0'0,"25"-24"0,0-1 16,25-50 0,49 26-1,-25 24-15,26 0 16,-26 0-1</inkml:trace>
  <inkml:trace contextRef="#ctx0" brushRef="#br0" timeOffset="-138894.08">27536 8236 0,'0'0'0,"25"-25"16,-1 0-1,-24 1 1,25-1 0,-50 50-1,1-1 1,-26 100 0,0-49-16,25 49 15,25-25 1,75-49-1,49-25 17,-50-50-17,-49-25 1,-50-24 0,-74 24-1,-25 50 1,-25 25-1</inkml:trace>
  <inkml:trace contextRef="#ctx0" brushRef="#br0" timeOffset="-137993.23">25700 9427 0,'-25'0'16,"25"-25"-16,0 0 47,25 0-47,25 25 15,74-24 1,-50 48 0,-74 51-1,-50-1 1,26-24-1,24-25 1,24-1 0,1 1-1,0 50 1,-75-1 0,26-24-16,-51 24 15,-24-24 1,74-50-1,25-25 1</inkml:trace>
  <inkml:trace contextRef="#ctx0" brushRef="#br0" timeOffset="-137643.34">26568 9402 0,'0'0'0,"25"-25"16,-50 25 0,0 0-16,-49 75 15,49-1 1,25 25 0,50-49-1,-1-1 1,26-49-1,-50 0 17,-1 0-17,-73-24 1,-75-1 0,0 25-1,74 0-15,1 25 16</inkml:trace>
  <inkml:trace contextRef="#ctx0" brushRef="#br0" timeOffset="-137394.17">27337 9476 0,'0'0'0,"25"-24"31,-25-1-31,0 50 31,0 24-15,0 50 0,-25 100-1,25 49 1,-49-50-1</inkml:trace>
  <inkml:trace contextRef="#ctx0" brushRef="#br0" timeOffset="-136856.52">25849 10469 0,'0'-25'31,"0"50"-15,-25 0-16,25 24 16,-25 1-1,25 49 1,75-25 0,-26-49-16,1 25 15,-1-25-15,-24-1 16,-25 51-1,-124-50 1,-49-25 0</inkml:trace>
  <inkml:trace contextRef="#ctx0" brushRef="#br0" timeOffset="-136709.83">25799 10518 0,'50'-24'15,"-100"48"-15,149-98 0,-74 49 16,50-25 0,49-24-1,25 49-15</inkml:trace>
  <inkml:trace contextRef="#ctx0" brushRef="#br0" timeOffset="-136441.31">26593 10518 0,'0'0'0,"99"50"31,-74-50-15,0 25-16,0 49 16,0 25 15,-50-49-31,0 49 15,0-74 1,75-25 15,198-50-15,-149 26-16</inkml:trace>
  <inkml:trace contextRef="#ctx0" brushRef="#br0" timeOffset="-136075.52">27734 10543 0,'0'0'0,"50"-49"15,-50 24 1,25 0 0,-25 0-16,-100 25 15,-98 50 16,148-1-15,50 1 0,124-50-1,25-25 1,-25 0 0,-99 25-1,0 25 1,-50 50-1,-25 73 1,-24-24 0,49-49-16,-49 49 15,49-99 1</inkml:trace>
  <inkml:trace contextRef="#ctx0" brushRef="#br0" timeOffset="-135426.55">25948 11486 0,'0'0'15,"0"-25"-15,-25 25 0,0 0 32,25 25-17,25-25 1,0 25-16,124-25 16,-25 24 15,-74-24-31,-1 25 15,-24 25 1,-50 49 0,-49 25-1,-25 25 1,74-75 0</inkml:trace>
  <inkml:trace contextRef="#ctx0" brushRef="#br0" timeOffset="-135009.06">26717 11833 0,'0'0'16,"25"-49"-16,25-1 16,-1-49-16,-24 49 15,0 0 16,-124 50-15,-1 50 0,51 0-1,49 24 1,74-49 0,25 25-1,-24 24 1,-50 0-1,-50 1 1,-99-26 0,49-49 15,50-49-31,50-50 16,50-25 15,24 24-16,25 26-15</inkml:trace>
  <inkml:trace contextRef="#ctx0" brushRef="#br0" timeOffset="-134626.28">27412 11535 0,'0'25'47,"0"0"-47,-25 0 15,25 0-15,0 24 16,25 1 0,49-50-1,50-25 1,-49-25 15,-1-24-15,-49 74-1,-25-25 1,-25 100 0,0-26-1,0 26-15,-49 24 16,24 0-1,26-49-15</inkml:trace>
  <inkml:trace contextRef="#ctx0" brushRef="#br0" timeOffset="-133776.12">25576 12652 0,'0'-25'0,"0"0"16,0 75-16,25-125 15,-25 51-15,-25 123 32,-25 74-17,26 1 1,-51 0 15,75-125-31</inkml:trace>
  <inkml:trace contextRef="#ctx0" brushRef="#br0" timeOffset="-133492.46">25948 12801 0,'0'0'0,"25"0"15,-25-25-15,25 25 16,-1-25-1,-24 149 17,-24-50-32,-26 50 15,0-49 1,50-50 15,50-25-15,0-25-1,49 0-15,-25 0 16,50-24-16</inkml:trace>
  <inkml:trace contextRef="#ctx0" brushRef="#br0" timeOffset="-133025.33">26965 12701 0,'0'-24'16,"0"-26"-1,0 25 1,-25 0 0,-24 25-1,-50 0 1,-1 50-1,51 0 1,-26 49 0,75-50-1,75-24 1,49-50 0,0 1-1,-75-1-15,-24 0 16,0 25 15,-25 25-15,-50 124-1,26-25 17,-1 25-32,0-25 31,0-100-31</inkml:trace>
  <inkml:trace contextRef="#ctx0" brushRef="#br0" timeOffset="-132409.52">27610 12553 0,'0'0'16,"0"-25"-1,0 0-15,-25 25 32,1 0-17,-1 25-15,-50 74 16,50-25 0,1-24-16,24 74 15,99-25 16,0-74-15,-49-25 0,-50-25-1,0-24 1,-75-1 0,-24 50-1,25 0-15</inkml:trace>
  <inkml:trace contextRef="#ctx0" brushRef="#br0" timeOffset="-132025.72">25750 13619 0,'0'0'0,"-25"-25"31,0 25-31,0 50 16,0-25 0,25 99-1,-24 0 1,24-50-16,-25 50 16,0-74-1,50-25 1</inkml:trace>
  <inkml:trace contextRef="#ctx0" brushRef="#br0" timeOffset="-131691.52">26246 13694 0,'0'-25'15,"0"50"-15,0-75 0,-25 50 16,-25 25-1,26 0-15,-51 74 16,25 50 0,26-25-1,48-75 1,51-24 15,99-74-15,-150 24-16,1-50 31,-25 1-15,-99 49-1,-25 25 1,49 25-16</inkml:trace>
  <inkml:trace contextRef="#ctx0" brushRef="#br0" timeOffset="-131258.35">26667 13892 0,'0'0'0,"25"-49"16,25-1 0,0-25-1,-26 26 16,-48 49-15,-26 25 0,25-25-16,-25 74 15,50-24 1,75-1 0,-1-24-1,-24 50 1,-50-1-1,-25-24-15,0-1 16,-24 1 0,24-50-1,0-99 17,100-25-17,-1 74-15,50-74 16,-50 74-1</inkml:trace>
  <inkml:trace contextRef="#ctx0" brushRef="#br0" timeOffset="-131057.58">27412 13669 0,'24'0'31,"-24"25"-16,25-1 1,-25 26 0,0 0-16,-49 49 15,-75 99 1,49-123 0</inkml:trace>
  <inkml:trace contextRef="#ctx0" brushRef="#br0" timeOffset="-129927.21">25626 14835 0,'-25'0'16,"25"-25"0,-25 25-1,25-25 17,-25 25-17,25 25-15,-49 74 31,-1 25-31,0 0 32,1 0-17,24-24 1,25-76 0</inkml:trace>
  <inkml:trace contextRef="#ctx0" brushRef="#br0" timeOffset="-129492.49">26122 14984 0,'0'0'0,"25"-50"16,-25 0-16,0-24 31,-25 49-16,-75 25 1,1 75 0,25-1-1,49 0 1,75-24 0,49-50-1,-25 0-15,26-50 16,-51 26-1,-24-1 1,-50 74 15,0 51-15,-24 49 0,-1-50-1,50 0 1,25-74-1,0 0 1</inkml:trace>
  <inkml:trace contextRef="#ctx0" brushRef="#br0" timeOffset="-129157.3">26667 14959 0,'0'0'0,"25"-50"0,-25 1 15,50-1 1,0 0 0,-26 50-1,1 75 1,-25 49 0,0-25-1,25-49 1,0-1-1,0 1 17,-25-25-17,-50 49 1,0-49 0,26 0-1,24-50 1</inkml:trace>
  <inkml:trace contextRef="#ctx0" brushRef="#br0" timeOffset="-128826.31">27685 14711 0,'24'-25'0,"-48"50"16,48-75-16,-48 50 15,-1 0-15,-74 50 32,24 49-17,25 25 1,50-74-16,25 49 16,25-49-1,-25-50 1,0 0-1,-1 0 1,-24-25-16,-49-25 16,-125 0 15</inkml:trace>
  <inkml:trace contextRef="#ctx0" brushRef="#br0" timeOffset="-124226.28">25129 15951 0,'0'-49'32,"25"24"-32,25 25 15,-50-25 1,74 25-1,-24 50 1,-25-1 0,-25 50-1,-75-24 1,50-1 0,25-49 15,50-50-31,99-24 15,25-26 17,-26 1-17,-98 49-15,49-25 16,-49 26 0,-50-26-1,25 50 1,-100 25-1,1 49 1,24 25 0,50-24-1,75-26 1,24-49 0,-25-24-1,-24-51 1,-100 1 15,1 24-15,24 25-1</inkml:trace>
  <inkml:trace contextRef="#ctx0" brushRef="#br0" timeOffset="-123975.48">26196 15877 0,'99'0'15,"1"0"1,-324 25-16,249-50 0,273 99 16,-273 1-1,-25-26 1,-25 26-16,-50-1 16,51-24 15,48-50-16,51 0 1,98-50 0,-48 0-16</inkml:trace>
  <inkml:trace contextRef="#ctx0" brushRef="#br0" timeOffset="-123709.85">27238 15852 0,'0'-25'0,"0"0"32,-25 25-32,25 25 15,25 25 1,49 24 0,1 1-1,-26-1 1,-98-24 15,-75 24-15,-25-49-1,99-25-15</inkml:trace>
  <inkml:trace contextRef="#ctx0" brushRef="#br0" timeOffset="-123542.17">27288 15852 0,'24'-50'15,"-148"174"-15,224-198 0,-26-50 16,-24 74 0,74 25-1,0 1 1,-25 24 0,-49 24-1</inkml:trace>
  <inkml:trace contextRef="#ctx0" brushRef="#br0" timeOffset="-122641.22">25253 16844 0,'0'0'0,"0"-25"15,0 1 1,25 24 0,0-25-1,0 25-15,0 0 16,0 74 15,-50 25-15,25 25-1,-25-49 1,75-50 0,24-50-16,75 0 15,0-25 1,-75 1-1</inkml:trace>
  <inkml:trace contextRef="#ctx0" brushRef="#br0" timeOffset="-122426.53">26022 16795 0,'0'0'31,"25"-25"-15,-25 50-16,75 49 31,-26 25-15,-24-74-16,-25 74 15,-74-24 1,-100-26 0,50-24-1</inkml:trace>
  <inkml:trace contextRef="#ctx0" brushRef="#br0" timeOffset="-122275.67">25998 16819 0,'0'0'15,"74"-99"1,-24 74-16,-1 1 16,26-1-1,49 0 1,-50 25-16</inkml:trace>
  <inkml:trace contextRef="#ctx0" brushRef="#br0" timeOffset="-121721.34">26916 16795 0,'-50'-25'0,"100"50"16,-50-1-1,-25-24-15,0 25 16,0 0-16,-24 0 15,24 49 1,74-24 0,51-25-1,-51-50 1,-24-25 0,-25-49-1,-25 0 16,0 49-15,75 25 0,49 25-1,50 0 1,49 25 0,-148-25-1,-75 75 16,-24 24-15,24 0 0,74-25-1,125-49 17,-99-25-32,24 0 0,25-49 15,-99-1 16,-50-49-15,-174-50 0,51 75-1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37:07.03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6921 2282 0,'0'0'0,"0"-25"15,25 1 1,-25-1 15,25 25-15,-25 25 15,-50-25-15,-124 124-1,-74 0 1,25 0-1,99-75 1,124-24 0,50-25-16,123-25 15,26 25 1,-50 0 0,-75 50 15,-74 24-16,-50 26 1,-74 24 0,-24 0-1,-1-25 1,50 0 0,74-24-1,99-1 1,75-49-1,74-25 1,1-25 0,-125 0-1</inkml:trace>
  <inkml:trace contextRef="#ctx0" brushRef="#br0" timeOffset="783.09">7690 2357 0,'0'0'0,"0"-50"31,-25 50 16,1 25-47,-1 49 16,-25 1-16,1 24 15,-26 149 1,50 0 0,25-149-16,50 75 15,24-75 1,75 0 0</inkml:trace>
  <inkml:trace contextRef="#ctx0" brushRef="#br0" timeOffset="1082.88">8186 2630 0,'0'0'0,"0"-25"32,0 50-17,0 24 1,0 1-16,75 74 16,-1-25-1,1-24 16,-51-75-31</inkml:trace>
  <inkml:trace contextRef="#ctx0" brushRef="#br0" timeOffset="1333.37">8633 2580 0,'0'0'0,"0"-50"31,0 26-31,-25 48 32,25 26-32,-50 124 15,-24 74 1,-25 0 0,24-75-1,51-73 16,48-76-31</inkml:trace>
  <inkml:trace contextRef="#ctx0" brushRef="#br0" timeOffset="2966.01">2754 2952 0,'0'0'0,"24"-124"16,-48 74-1,-1 50-15,-74 0 16,-25 75 0,24 74-1,75 0 16,100-25-15,74-25 0,-25-25-1,-99 1 1,-75 24 0,-49 0-1,0-49 1,49-50-16,0 0 15,25-25 1</inkml:trace>
  <inkml:trace contextRef="#ctx0" brushRef="#br0" timeOffset="3416.38">2878 3448 0,'0'0'0,"24"0"31,-48 50-15,48-50-1,1 74 1,74-49 0,1-25-1,-26-50 1,-49 26-1,-25-26 1,0 25 47,-25 75-63,25-25 15,-25 24-15,0 50 31,25-24-31,-24 99 16,-26-26 0,0 1-1,1-74 1,49-26 0,-25-49-1</inkml:trace>
  <inkml:trace contextRef="#ctx0" brushRef="#br0" timeOffset="4094.65">3746 3647 0,'0'0'15,"25"0"-15,-25-25 16,-25 50 31,25-1-31,0 1-1,0 0 1,-25-25 62</inkml:trace>
  <inkml:trace contextRef="#ctx0" brushRef="#br0" timeOffset="4516.75">3622 3671 0,'0'-24'16,"0"-1"0,25 0-1,-1 25 1,1 0 0,0 74-1,0 1 1,-50 24-1,0-24 1,-24-1 0,-26 0-1,26-74 1</inkml:trace>
  <inkml:trace contextRef="#ctx0" brushRef="#br0" timeOffset="4883.22">3795 3622 0,'0'0'0,"25"-25"0,-25 0 31,0 50 32,0 0-47,-25 24-16,1 1 15,-1 0 1,25 74-1,25-75 1,49-24 0,75-25-1,-75 0-15</inkml:trace>
  <inkml:trace contextRef="#ctx0" brushRef="#br0" timeOffset="5200.1">4738 3101 0,'0'0'0,"-49"25"16,24-25 15,50 0-15,-1-25 0,100 25-1,-24-25 1,-76 25-1</inkml:trace>
  <inkml:trace contextRef="#ctx0" brushRef="#br0" timeOffset="5350.38">4564 3423 0,'0'0'0,"-24"0"0,24 25 31,49-25-16,150-25 1,-75 1-16</inkml:trace>
  <inkml:trace contextRef="#ctx0" brushRef="#br0" timeOffset="6016.49">9228 3250 0,'0'0'0,"-25"0"16,1 0-1,-1 0 1,25-25 31,49 25-32,75 25 1,75-25 0,-1 0-1,-123 0 1</inkml:trace>
  <inkml:trace contextRef="#ctx0" brushRef="#br0" timeOffset="6217.01">10096 2853 0,'0'0'0,"0"-50"31,-24 50-15,24 25-1,74 74 1,50-24-1,0-26 1</inkml:trace>
  <inkml:trace contextRef="#ctx0" brushRef="#br0" timeOffset="6416.18">10642 2853 0,'0'0'0,"0"-25"16,25-25-1,-50 75 1,-24 50 0,-51 123-1,1 50 1,0 0 0,74-149-16</inkml:trace>
  <inkml:trace contextRef="#ctx0" brushRef="#br0" timeOffset="6683.6">10320 2357 0,'0'0'0,"-25"-50"16,0 50 0,75 0-1,24 0 1,75 0 0,-25 25-1,-50-50 1</inkml:trace>
  <inkml:trace contextRef="#ctx0" brushRef="#br0" timeOffset="7250.36">10617 2282 0,'-24'-25'16,"24"1"-1,-25 24 1,-25 0 0,-24 49-1,-50 51 1,49-51 0,50 1-1,1-50 16,48-25-15,26-25 0,49-49-1,-24 49-15,-1 1 16,-49 24 0,0 25-1,0 50 1,24 49-1,1 25 1,24-25 0,-24-49-1</inkml:trace>
  <inkml:trace contextRef="#ctx0" brushRef="#br0" timeOffset="7517.19">11436 2282 0,'0'0'0,"25"-25"15,0 50 17,24 50-32,-24-1 15,49 125 1,-49 49-1,-74 25 1,-75-100 0,-25-49-1,25-124 1</inkml:trace>
  <inkml:trace contextRef="#ctx0" brushRef="#br0" timeOffset="7800.15">12031 2009 0,'0'0'0,"25"25"16,-25 0-16,-25 124 15,25-75 1,0-24-16,75 24 16,74-49-1,-1-25 1,-98-25 0,-25 25-1</inkml:trace>
  <inkml:trace contextRef="#ctx0" brushRef="#br0" timeOffset="8600.31">6450 4143 0,'0'0'0,"25"0"47,-1 0-31,26 0-16,49 25 16,224-1-1,272-24 1,174 25-1,124 25 1,75-1 0,-100-24-1,-198 0 1,-422-25-16,49 0 16,-173-25 15,-99 25-16,-149-25 1,0 25-16</inkml:trace>
  <inkml:trace contextRef="#ctx0" brushRef="#br0" timeOffset="9367.08">7765 5061 0,'0'0'0,"0"-25"16,0 0 15,0 50-15,0 0-1,-25 24 1,25 100 0,-25-74-16,0 49 15,0-50 1,25-49 0,0-50 15,50-149-16,74-24 1,-25 74 0,-24 49-1,-26 75 1,-24 75 0,25 49 15,-26 25-16,-24-75-15,0 50 16,25-74 0,0-50-16</inkml:trace>
  <inkml:trace contextRef="#ctx0" brushRef="#br0" timeOffset="9535.2">8757 5358 0,'0'0'0,"25"0"16,24 0 15,1 0-31,99-24 16,74-26 0</inkml:trace>
  <inkml:trace contextRef="#ctx0" brushRef="#br0" timeOffset="9783.71">9774 5086 0,'0'0'0,"50"0"16,-26 0-1,1 24-15,0 51 16,-25-26-1,-25 75 1,25-74-16,50 0 16,74-50-1,74-25 1,-74-25 0</inkml:trace>
  <inkml:trace contextRef="#ctx0" brushRef="#br0" timeOffset="10951.22">5681 5557 0,'0'0'0,"0"25"0,25-25 31,-50 0-15,0 49-1,25 26 1,0 74 0,25 24-1,-25-98-15,0 73 16,0-73 0,25-100 15,-1-149-16,26-123 1,-25-150 0,0-49-1,-1 0 1,1 74 0,0 75-1,0 49 16,-25 149-31,49-99 16,-24 75 0,0 49-1,0 49 1,-25 1 0,0-1-1,0 26 1,-25-26-1,25 26 17,0 24-17,0 0 1,0 0-16,0 0 47,0 1 0,50 24-47,-1 0 15,150-25 1,123 0 0,-123 25-1,24 0 1,670 0-1,-149 0 1,-421 0-16,272 0 16,25 0-1,25 0 1,-347 0 0,0 0 15,99 25-16,446-25 1,-297 25 0,-323-25-1,75 0 1,-100 0 0,-49 0-1,-75 24 1</inkml:trace>
  <inkml:trace contextRef="#ctx0" brushRef="#br0" timeOffset="11317.32">13991 3969 0,'-25'0'0,"1"0"31,73 0 16,1 0-31,24 0-16,125 0 15,-75-25 1</inkml:trace>
  <inkml:trace contextRef="#ctx0" brushRef="#br0" timeOffset="11466.81">13942 4267 0,'0'0'0,"-75"74"16,50-49-1,50-25 1,149-25-1,99 0 1</inkml:trace>
  <inkml:trace contextRef="#ctx0" brushRef="#br0" timeOffset="12903.22">16397 4366 0,'0'0'15,"0"-25"-15,0 50 32,25 25-17,0 49-15,74 199 16,-24 123 0,-26-24-1,-24-223 1,50 24-1,-26-74 1,1-148 15,-25-125-15,49-149 0,0-124-1,1-123 1,24 24-1,0 49 1,-49 75 0,-1-24-1,1 49 1,0 198-16,-1-74 16,-24 99 15,0 25-16,0 50 1,0-1 0,-25 50-1,0 0 32,24 25-31,26 0-16,148 25 15,249-25 1,198 25 0,198 0-1,75 0 1,50 0 0,-100-1-1,-198-24 16,-249-24-15,-148-1 0,-173 0-16,98 0 15,-24 25 1,-75 25 0</inkml:trace>
  <inkml:trace contextRef="#ctx0" brushRef="#br0" timeOffset="13934.17">18605 3200 0,'25'0'0,"-25"-25"16,0 50 46,0 0-62,0 0 16,0 0 0,0-1-1,0 1 17,-25 25-17,25-25 1,-25 24-16,25 1 15,-24-1 1,-26 51 0,0-26-1,50-49-15,-24 25 16,-1-26 0,25 1-1</inkml:trace>
  <inkml:trace contextRef="#ctx0" brushRef="#br0" timeOffset="14233.47">19126 3275 0,'0'0'0,"0"-25"31,0 0-31,0 75 32,0-26-17,25 76 1,0-1 0,0 0-1,-25-49 1,-25-1-1,-74-24 1,49-25-16</inkml:trace>
  <inkml:trace contextRef="#ctx0" brushRef="#br0" timeOffset="14385.46">19126 3225 0,'25'-25'16,"-50"50"-16,75-75 15,-25 26-15,-1-26 16,76 0 0,24 1-1,-75 24-15</inkml:trace>
  <inkml:trace contextRef="#ctx0" brushRef="#br0" timeOffset="14518.34">19746 3523 0,'0'0'16,"-24"24"-16,24 1 0,24 0 31</inkml:trace>
  <inkml:trace contextRef="#ctx0" brushRef="#br0" timeOffset="14922.47">20292 3374 0,'25'-25'15,"-50"50"-15,50-100 0,-25 26 16,0-1-16,0 1 16,-25-26-1,0 75 1,-24 25-1,49 74 1,74 25 0,50 0-1,-49 0 17,-51 50-17,-48-149 1,-51-25-1,1-50 1,-1-49 0,75-25-1,50 25 1,198-25 0,-99 99-1</inkml:trace>
  <inkml:trace contextRef="#ctx0" brushRef="#br0" timeOffset="15417.86">21309 3374 0,'0'0'0,"0"25"31,0-50-31,0 0 15,25 0 1,0 0 0,0-24-16,24-26 15,-24 1 1,-25 49 0,-99 25-1,0 25 1,24 49-1,50 26 1,75 24 0,49 0-1,-24 0 1,-51 0 15,-48-50-15,-76-49-1,1-50 1,0-49 0,74-50-1,75 24 1,99 1 0,24 50-1</inkml:trace>
  <inkml:trace contextRef="#ctx0" brushRef="#br0" timeOffset="15884">22153 3523 0,'0'-25'0,"0"50"0,24-75 16,-24 25-16,50 0 15,24-74 1,-24 25 0,-25 49-16,-50 0 15,0 0 1,-49 25-16,-50 50 15,74 49 1,75 0 0,99 25-1,-25-24 1,-74-26 15,-75 1-15,-24-51-1,24-24 1,-24-74 0,49 24-16,50 1 15,49-51 1</inkml:trace>
  <inkml:trace contextRef="#ctx0" brushRef="#br0" timeOffset="16102.45">22872 3250 0,'0'0'15,"0"-25"1,0 75 0,0-26-16,0 51 15,-25-1 1,0 75-1,1-25 1,-1-49-16</inkml:trace>
  <inkml:trace contextRef="#ctx0" brushRef="#br0" timeOffset="16434.07">23393 3324 0,'0'-25'15,"0"50"-15,25-99 0,-25 49 16,0 50 15,-25 0-15,0-1-16,0 51 16,1-1-1,-1 125 1,50-125-1,-1-49 1,1-25 0,25 0-1,-50-75 1,0 1 0,-25-25-1,0 49 1</inkml:trace>
  <inkml:trace contextRef="#ctx0" brushRef="#br0" timeOffset="16819.12">24038 3374 0,'0'0'0,"50"-174"31,-50 125-16,0-1-15,0 25 16,-25-24 0,0 49-16,-49 24 15,49 1 1,-25 99 0,75-74-1,74 123 1,-24-98-1,-26-26 1,-49-24 15,-74-50 1,-1-24-32,26-26 31,24 26-31</inkml:trace>
  <inkml:trace contextRef="#ctx0" brushRef="#br0" timeOffset="17367.38">18134 4441 0,'-25'0'0,"50"0"0,-75 0 15,25 0 1,50 0 0,25 0-1,223 0 1,273 24-1,297 1 1,248 50 0,75-1-1,-74-24 1,-273-26 0,-299 1 15,-371-25-31,25-25 15,-124 25 1,-100-24 0</inkml:trace>
  <inkml:trace contextRef="#ctx0" brushRef="#br0" timeOffset="18151.97">19870 5358 0,'-24'0'15,"24"-24"1,-25 24-1,25-25 1,25 25 0,24 0-16,174 0 15,75-25 1,-99 25 0,-100 0 15,-99 50-16,0 98 1,-50 1 0,25-49-16,1 73 15,-1-49 1,25-74-16</inkml:trace>
  <inkml:trace contextRef="#ctx0" brushRef="#br0" timeOffset="18883.33">25725 4441 0,'0'0'0,"0"-25"94,25 25-94,24 0 15,26 0-15,-1-25 16,25 25-1,50-25 1,-25 0 0,-74 25-1</inkml:trace>
  <inkml:trace contextRef="#ctx0" brushRef="#br0" timeOffset="19033.64">25923 4738 0,'0'0'0,"-25"0"16,50 0-1,25-25 1,24 1-16,125 24 16</inkml:trace>
  <inkml:trace contextRef="#ctx0" brushRef="#br0" timeOffset="19384.18">27759 4068 0,'0'0'16,"0"-24"-1,0 48 32,0 1-47,-25 50 16,0 24-1,1 0 1,24-24 0,-25-51-1,50 1 1</inkml:trace>
  <inkml:trace contextRef="#ctx0" brushRef="#br0" timeOffset="19566.73">28032 4565 0,'0'0'0,"49"-25"31</inkml:trace>
  <inkml:trace contextRef="#ctx0" brushRef="#br0" timeOffset="19871.72">28553 4217 0,'0'0'15,"0"-25"-15,0-24 0,25 24 16,-50 50 31,25 24-47,0 51 15,49 24 1,26-25 15,-26-49-15,-24-50-1,-25 24 1,-74-24 0,24 0-16,-99-24 15</inkml:trace>
  <inkml:trace contextRef="#ctx0" brushRef="#br0" timeOffset="20051.7">28652 4192 0,'25'-24'0,"-50"48"0,75-73 16,-26 24-16,26 0 15,-25 0-15,149-49 32,-125 49-17,75 0-15</inkml:trace>
  <inkml:trace contextRef="#ctx0" brushRef="#br0" timeOffset="20439.07">29892 4118 0,'0'0'0,"0"-25"16,0 0 0,0 1 15,0 73-15,0 1-1,0 49 1,0 0-16,-49 149 15,-1-24 1,1-26 0,24-49-1,0-75 1,25-49 0</inkml:trace>
  <inkml:trace contextRef="#ctx0" brushRef="#br0" timeOffset="22950.99">3250 8583 0,'0'0'0,"25"-74"15,-50 24 1,25 26-16,-75 24 15,-98 49 1,24 125 0,50 123-1,74 1 1,74-124 15,125-125-15,0-73-1,-1-100 1,-98-50 0,-50-49-1,-75 24 1,-124 50 0,100 125-1,-1 48 1,75 1-1</inkml:trace>
  <inkml:trace contextRef="#ctx0" brushRef="#br0" timeOffset="23301.57">3622 8608 0,'0'0'0,"25"-25"0,-1 1 31,1 48-15,0 76 0,25 98-1,-26 50 1,-24-74 0,-24-100-1,24-49 1,-25-50-1,25-49 1,0-149 0,99-50-1,50 0 1,-75 124 15,1 74-15,-50 75-16</inkml:trace>
  <inkml:trace contextRef="#ctx0" brushRef="#br0" timeOffset="23918.12">6276 9501 0,'0'0'0,"-25"-25"16,25-24-16,-24 24 15,-1-25 1,-149 75-1,25 99 1,75 50 0,74 0-1,149-1 1,99-49 15,-75 0-15,-73-49-1,-100-1 1,-124 25 0,-100-49-1,26-25 1,123-25-16,-24-25 16,99-25-16</inkml:trace>
  <inkml:trace contextRef="#ctx0" brushRef="#br0" timeOffset="24301.04">6425 10146 0,'0'0'0,"50"0"0,-26 25 16,-24 49 15,25 26-15,50-1-1,24-74 1,-25 0-16,50-50 16,-49-50-1,-50-24 1,-25 25 0,0 98 15,0 76-16,-25 123 1,-25 75 0,-74 49-1,-25-49 1,50-150 0,99-123-1</inkml:trace>
  <inkml:trace contextRef="#ctx0" brushRef="#br0" timeOffset="24602.14">7591 10419 0,'0'0'16,"25"-25"-16,0 0 15,-50 50 17,0 25-17,-25 24 1,-49 100-1,-25-25 1,25 0 0</inkml:trace>
  <inkml:trace contextRef="#ctx0" brushRef="#br0" timeOffset="24818.54">7392 10469 0,'0'0'0,"0"-50"16,50 100 15,-25-25-15,0 49-16,49 50 31,-24 25-15,-25-75-16</inkml:trace>
  <inkml:trace contextRef="#ctx0" brushRef="#br0" timeOffset="25150.98">9303 10196 0,'-25'0'16,"25"-25"15,49 25-15,1-25-16,49 0 15,50-24 1,-74 24-16</inkml:trace>
  <inkml:trace contextRef="#ctx0" brushRef="#br0" timeOffset="25302.29">9228 10518 0,'0'0'0,"-25"25"16,75-50 15,148-24-15</inkml:trace>
  <inkml:trace contextRef="#ctx0" brushRef="#br0" timeOffset="27118.48">10915 10022 0,'0'0'0,"-25"-25"16,25 1 0,-25-26-1,25-24 1,25 49-1,25 25 1,24 74 0,50 100-1,0 123 1,0 100 15,-24 75-15,-1-51-1,-74-123 1,-1-25 0,1-199-1,0-98 1,0-1 0,49-99-1,26-75 1,24-123-1,0-125 1,-25-123 0,0-26-1,-25-24 1,1 74 15,-50 298-31,24-124 16,-49 124-1,0 99 1,0 75 0,0 49-1,0 0 1,25 0 62,0 25-78,0 0 16,24 0-16,75 0 15,50 25 17,124 0-32,74 0 31,50 25-16,74 24 1,-223-49 0,248 49-1,-149-49 1,-50-25 0,373 25-1,-323-25 1,-99 0-16,74 0 15,-49 0 1,74 0 0,49 25-1,249-1 17,-124 1-17,-75-25 1,-74 25-1,-49-25 1,-51 0 0,26 0-1,-26-25 1,100 0 0,-74 25-1,24 0 1,75 0-1,-50 0 1,-25 0 0,-24 0-1,-1 0 1,-24 0 15,-25 25-15,-75-25-1,-49 0 1,-75 0 0,-49 0-1</inkml:trace>
  <inkml:trace contextRef="#ctx0" brushRef="#br0" timeOffset="29068.22">13966 9030 0,'0'-25'0,"0"50"0,0-75 15,0 25-15,0-49 16,25 24 0,-25 26 15,0 24-15,-124 74-1,-74 50 1,123-74-16,1-25 15,49-25 1,99 49 0,1-49-1,-1 50 1,-49 24 0,-75 50-1,-49 25 1,-25-50-1,25-24 1,74-75 0,25 24-1,99-24 1,125-49 15,24-26-15,-149 51-16</inkml:trace>
  <inkml:trace contextRef="#ctx0" brushRef="#br0" timeOffset="29286.31">14289 9228 0,'0'0'0,"0"-24"0,0 48 62,25 26-46,-1 0-16,51 24 15,-26-24 1,-24-26 0</inkml:trace>
  <inkml:trace contextRef="#ctx0" brushRef="#br0" timeOffset="29504.77">14686 9179 0,'0'0'0,"0"-50"15,-25 100 17,25-25-32,-50 49 15,-24 75 1,-50 74-1,-25 75 1,99-149 15,26-125-31</inkml:trace>
  <inkml:trace contextRef="#ctx0" brushRef="#br0" timeOffset="29818.83">15132 8757 0,'25'-25'0,"-50"50"0,75-50 31,-50 50-16,0 0-15,0 74 16,-25 25 0,0-74 15,75-50-15,24-25-1,-24 25 1,99-75-16</inkml:trace>
  <inkml:trace contextRef="#ctx0" brushRef="#br0" timeOffset="30151.51">15876 9700 0,'0'0'0,"-24"0"0,-26 0 31,100 0-15,-1-25-1,150 0 1,-1 0 0,-74 0-1,-49 1 1,-51 24-16</inkml:trace>
  <inkml:trace contextRef="#ctx0" brushRef="#br0" timeOffset="30651.28">17613 9402 0,'0'0'0,"0"-25"0,25 0 16,-25-24-1,-25-1 1,-49 25 0,-26 25-1,-49 50 1,1 49-1,73-24-15,50 24 32,50-25-32,74-49 15,25-50 1,0-24 15,1-1-15,-51-24-1,-49 123 17,0 50-17,-1 50 1,1 0 0</inkml:trace>
  <inkml:trace contextRef="#ctx0" brushRef="#br0" timeOffset="31119.22">18704 9228 0,'0'0'0,"25"-74"15,0 49 1,-25 0-1,-74 25 1,-50 0 0,-25 25-1,50-25 1,74 0-16,0 0 16,50 0-1,49 25 1,25 0-1,-49 24 1,-25 51 0,-100 24-1,-24 24 1,0-48 15,49-26-15,50-24-1,174-50 1,0 0 0,-100-25-16</inkml:trace>
  <inkml:trace contextRef="#ctx0" brushRef="#br0" timeOffset="31385.33">19151 9204 0,'0'0'0,"0"-25"32,0 0-17,0 75 1,25 49-1,24 25 1,1-25 0,24-49-1,-49-26-15</inkml:trace>
  <inkml:trace contextRef="#ctx0" brushRef="#br0" timeOffset="31619.99">19697 9328 0,'0'0'16,"0"-50"-16,25 25 16,-25 0-1,-25 100 17,-25 24-17,25 25 1,-49 25-1,-1 0 1,1-50 0,24-25-1</inkml:trace>
  <inkml:trace contextRef="#ctx0" brushRef="#br0" timeOffset="32093.38">20615 9600 0,'0'0'0,"-50"-24"31,25 24-31,0 0 16,50-25 0,74 25-1,75 0 1,24 0-1,-24-25 1,-25 25 0,-50-25-1,-24 25 1,-51-25 15</inkml:trace>
  <inkml:trace contextRef="#ctx0" brushRef="#br0" timeOffset="32985.06">22401 9030 0,'0'0'0,"24"-75"31,1 51-31,-50 48 31,25 26-31,-49 124 16,-1-1-1,1 1 1,-1-100 15,25-74-15,50 0-1,99-74 1,0 0 0,-25 49-1,-74 25-15,0 25 16,-50 74 0,-74 0-1,0-25 1,-50-49-1,50 0 1,74-50 0</inkml:trace>
  <inkml:trace contextRef="#ctx0" brushRef="#br0" timeOffset="33418.96">23319 9154 0,'0'0'15,"24"0"-15,1-25 0,0 0 16,-25 1 0,-25 24-1,-49 0 1,-25 24-1,49-24 1,50 25 0,74 25-1,-24-25 1,0-1-16,-1 76 31,-148 24-15,-75 0-1,75-50 1,49-24 0,26-26-1,148 1 1,49-50 0,-49 25-16</inkml:trace>
  <inkml:trace contextRef="#ctx0" brushRef="#br0" timeOffset="33619.1">24187 9278 0,'0'0'0,"0"-25"16,-25 50 15,0 0-15,-74 49-1,-50 75 1,0-50 0,100-49-16</inkml:trace>
  <inkml:trace contextRef="#ctx0" brushRef="#br0" timeOffset="33835.81">23740 9501 0,'0'0'0,"50"-99"15,-25 49 1,-1 50 15,26 75-15,0 49 15,49-25-15,-25-25-1,-24-49-15</inkml:trace>
  <inkml:trace contextRef="#ctx0" brushRef="#br0" timeOffset="34001.73">24509 9377 0,'0'0'0,"25"-49"15,-25 24 1,0 50 15,25 24-31,-25 75 16,25 0-1</inkml:trace>
  <inkml:trace contextRef="#ctx0" brushRef="#br0" timeOffset="34235.11">24931 9352 0,'0'0'0,"25"-74"16,0 0-1,-50 74 1,0 24 0,-49 100-1,-26 100 1,-48 49-1,-1 24 1,74-173-16</inkml:trace>
  <inkml:trace contextRef="#ctx0" brushRef="#br0" timeOffset="35435.76">13693 10990 0,'0'-25'16,"-24"25"-1,48 0 63,1 0-62,25-25-16,-1 25 16,26 0-16,24 0 15,124-25 1,-24 25-1,24-25 1,50 25 0,25-24-1,99-1 17,24-25-17,1 50 1,-50-25-1,-173 25-15,247 0 16,50 0 0,25 0-1,25 0 1,-25 0 0,0 0-1,0-24 1,0-1-1,0 25 1,24-25 0,26 50-1,297-25 17,-322 0-17,-50 0 1,-49 0-1,-249 0 1,174 25 0,-223-25-1,-50 24 1,50-24 0,-347-74 15</inkml:trace>
  <inkml:trace contextRef="#ctx0" brushRef="#br0" timeOffset="36035.23">17464 11684 0,'0'0'15,"25"-25"-15,-50 25 16,0 0-16,0 25 31,25 0-31,0 50 16,0 73 0,-24 1-1,-1-99-15,0 24 16,0-74 15,25-74-15,99-75-1,-49 50-15,99-25 16,-25 74 0,-50 50-1,-24 75 1,-50 73-1,-25 26 1,-24-50 0,24-74-1</inkml:trace>
  <inkml:trace contextRef="#ctx0" brushRef="#br0" timeOffset="36219.28">18258 12131 0,'0'0'15,"25"-25"1,0 25-16,-1 0 16,76-25-1,48 0 1,26 1-1,-100-1-15</inkml:trace>
  <inkml:trace contextRef="#ctx0" brushRef="#br0" timeOffset="36451.97">19002 11784 0,'0'0'0,"50"-50"16,-1 25-1,1 25 1,0 50 0,-50 49-1,0 25 1,0-50 0,24-49-1,125-50 1,50-74-1</inkml:trace>
  <inkml:trace contextRef="#ctx0" brushRef="#br0" timeOffset="42407.51">22475 9675 0,'-25'-25'16</inkml:trace>
  <inkml:trace contextRef="#ctx0" brushRef="#br0" timeOffset="46652.23">9724 14488 0,'0'0'0,"-49"24"16,24-48-16,0 24 15,-25 0 17,75 0-1,0-25-15,50 25-1,123-25 1,50-25-1,-74 1 1,-50 24 0,-99 25-1,-1 0 1</inkml:trace>
  <inkml:trace contextRef="#ctx0" brushRef="#br0" timeOffset="46852.63">9873 14835 0,'0'0'0,"-49"25"15,24-25 1,74 0 0,1-25-1,24 25 1,150-50-1,24 1 1,-124 24-16</inkml:trace>
  <inkml:trace contextRef="#ctx0" brushRef="#br0" timeOffset="47152.66">11858 14215 0,'0'-25'16,"-25"50"-1,25-1 1,-25 100-1,0 25 1,0-25 0,25 0-1,0-49 1,25-50 0</inkml:trace>
  <inkml:trace contextRef="#ctx0" brushRef="#br0" timeOffset="47302.09">12131 14736 0,'0'0'0,"24"-25"16,1 25 0,-25-25 15</inkml:trace>
  <inkml:trace contextRef="#ctx0" brushRef="#br0" timeOffset="47585.57">12627 14339 0,'0'-25'31,"-25"50"-16,0-1-15,75 51 16,74 24 0,-25 25-1,-25-25 17,-49 1-17,-74-1 1,-51-50-1,26-49 1</inkml:trace>
  <inkml:trace contextRef="#ctx0" brushRef="#br0" timeOffset="47752.46">12850 14339 0,'0'0'0,"25"-100"31,-25 76-31,74-26 16,50 0-1</inkml:trace>
  <inkml:trace contextRef="#ctx0" brushRef="#br0" timeOffset="48053.72">13470 14215 0,'0'0'15,"25"0"1,0 0-16,0 24 16,49 51-1,-49 49 1,-25 25-1,-25-50 1,0-49 0,25-26-1,50-24 17,99-49-17,49-50-15</inkml:trace>
  <inkml:trace contextRef="#ctx0" brushRef="#br0" timeOffset="48170.56">14983 14661 0,'0'0'16,"25"0"-16,25 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4:51:48.8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22376 11163 0,'-50'-24'15,"50"-1"1,-25 25-1,25 25 64,25-1-79,0 26 15,0 0-15,-25-1 16,49 26-1,-24-1 1,0 0 0,-25-49 15,25-25-31</inkml:trace>
  <inkml:trace contextRef="#ctx0" brushRef="#br0" timeOffset="333.61">22674 11064 0,'0'0'0,"0"-25"0,0 0 16,24 1 0,1-1-1,-25 50 16,-25-1-31,25 26 16,-49 99 0,-26 49-1,1 1 1,-1-1 0,26-24-1,24-124 1,0 24-1,0-49 1,25 0 0</inkml:trace>
  <inkml:trace contextRef="#ctx0" brushRef="#br0" timeOffset="650.83">22897 11784 0,'0'0'0,"0"-25"16,-25 25-1,25 25 1,-25-25-1,0 49 1,25 26 0,0-26-1,25 1 1,25-1 0,-1-24-1,-24-25 1</inkml:trace>
  <inkml:trace contextRef="#ctx0" brushRef="#br0" timeOffset="832.62">22971 11585 0,'0'0'0,"-49"-25"31,24 25-15</inkml:trace>
  <inkml:trace contextRef="#ctx0" brushRef="#br0" timeOffset="1517.01">23691 11436 0,'24'0'62,"26"-25"-46,0 25-1,-1-24-15,-24 24 16,25-25-16,-25 25 31</inkml:trace>
  <inkml:trace contextRef="#ctx0" brushRef="#br0" timeOffset="1667.51">23691 11560 0,'0'25'0,"-25"-25"16,50-25-1,24 25 1,26-25-16</inkml:trace>
  <inkml:trace contextRef="#ctx0" brushRef="#br0" timeOffset="2138.11">24906 11188 0,'25'-25'15,"-50"50"-15,50-25 63,-50 50-47,0-1-16,-49 100 15,-75-25 1,0 0-1,25-49 1,99-75 0,1-50-1,48-49 1,26-50 15,-25 99-31,0 1 16,-1 24-1,26 50 1,-25 74 0,25 25-1,-1 0 1,1-25 0,-1-49-1</inkml:trace>
  <inkml:trace contextRef="#ctx0" brushRef="#br0" timeOffset="2371.52">25105 11709 0,'0'0'0,"0"-25"16,-25 25 15,25-25-31,25 25 15,49 0 1,50-24 0,25 24-1,-50 0 1,-74 0 0</inkml:trace>
  <inkml:trace contextRef="#ctx0" brushRef="#br0" timeOffset="2605.56">25402 11535 0,'0'0'0,"-24"-24"0,-26 24 16,25-25-16,0 74 47,25-24-32,0 74 1,0 1 0,0 24-1,-25-25 1</inkml:trace>
  <inkml:trace contextRef="#ctx0" brushRef="#br0" timeOffset="2884.39">25973 11511 0,'0'0'0,"25"-75"0,-25 50 15,0-24-15,0 24 16,-25 50 15,50 0-15,-25 49-1,-25 50 1,-50 75 0,1-26-1,24-98-15,26-1 16,-1-49-16,25 24 16</inkml:trace>
  <inkml:trace contextRef="#ctx0" brushRef="#br0" timeOffset="3535.55">26022 11287 0,'0'-24'15,"0"48"-15,-24-73 16,24 24 0,0-25 15,0 26-16,0-1 1,24 0-16,1 0 16,99-49 15,-74 74-31,24-25 16,1 74 15,-125 76-16,-24 23 1,24-73 0,25-50-1,50-1 1,25-24-16,-1-24 16,75-1-1,-24 25 1,-76 0-1,26 74 1,-75 1 0,0-26 15,-99 26-15,25-51-1,0 26 1,74-50-16</inkml:trace>
  <inkml:trace contextRef="#ctx0" brushRef="#br0" timeOffset="3866.95">27387 11188 0,'-25'-25'16,"50"50"-16,-75-50 0,25 25 15,25-24-15,-24 24 16,-1 24 15,0 76-15,-25 24-1,-24 24 1,-25 1 0,24-25-1,1-74 1,74-25-16</inkml:trace>
  <inkml:trace contextRef="#ctx0" brushRef="#br0" timeOffset="4133.71">26916 11287 0,'0'0'0,"0"-74"0,0 49 16,0-24-16,0 24 31,24 0-15,1 50-1,0 24 1,0 75 0,-25-49-16,25 49 15,-1 25 1,1-50 0,-25-74-16</inkml:trace>
  <inkml:trace contextRef="#ctx0" brushRef="#br0" timeOffset="4383.89">27511 11833 0,'-25'0'31,"0"0"-15,0 50-1,1 24 1,-1 1 0,0-26-1,25-24 1,50 0 0,49-50-1</inkml:trace>
  <inkml:trace contextRef="#ctx0" brushRef="#br0" timeOffset="4633.85">27957 11585 0,'0'0'16,"0"-25"-16,-24 25 15,24-25 1,24 25 0,1-24-1,74 24 1,26-25 0,-51 0-1</inkml:trace>
  <inkml:trace contextRef="#ctx0" brushRef="#br0" timeOffset="4868.1">28206 11362 0,'0'0'0,"-25"-25"16,0 25-1,0 0 16,25 25-15,0 24 0,-25 51-1,-24-1 1,-51 50 0</inkml:trace>
  <inkml:trace contextRef="#ctx0" brushRef="#br0" timeOffset="5434.02">29049 11287 0,'0'0'0,"-25"-99"31,25 74-31,-25 25 15,1 0 1,-76 25 0,1 74-1,0 25 1,24-24 0,51-1-1,48-25 1,76-49-1,24-25 1,0 0 0,-99-25-1,-50 25 1,-50 0 0,50 0-1,-49 25 1,49 0-1,0-25 1,25 25 0,25-25-1,25 25 1,49-25 0,25 0-1,0 0 1,-25-25-1,-74 0-15</inkml:trace>
  <inkml:trace contextRef="#ctx0" brushRef="#br0" timeOffset="5834.86">28652 11560 0,'0'25'32,"0"-50"-17,25 25 17,0 0-32,-1-25 15,26 25 1,49-24-1,1 24 1,-51 0 0,-24 0-16</inkml:trace>
  <inkml:trace contextRef="#ctx0" brushRef="#br0" timeOffset="6267.11">29396 11932 0,'25'-49'15,"-25"24"32,-25 50-47,25 0 16,-25 24-16,1 1 15,24-1-15,-25 26 16,74-1 15,-24-74-31,50 25 32,-26-50-32,-24 25 15,0 0-15</inkml:trace>
  <inkml:trace contextRef="#ctx0" brushRef="#br0" timeOffset="6433.72">29694 11709 0,'-25'-25'15,"50"50"-15,-75-75 0,26 26 16,24-1-16,0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4:53:32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4366 1712 0,'25'-50'31,"-25"25"16,-25 75-31,0 0-16,0-1 15,-24 26-15,-1-1 16,-49 25-1,25-24 1,74-51 0,0-48-1,0-1 1</inkml:trace>
  <inkml:trace contextRef="#ctx0" brushRef="#br0" timeOffset="215.9">4143 1662 0,'0'0'16,"-25"-25"-16,50 0 16,-25 1-1,25 24 1,-1 24 0,26 51-1,-25 49 1,0 25-1,-1-50 1,1-49-16</inkml:trace>
  <inkml:trace contextRef="#ctx0" brushRef="#br0" timeOffset="383.32">4019 2034 0,'-25'-25'32,"50"1"-32,0 24 15,123-25 1,51 0 0</inkml:trace>
  <inkml:trace contextRef="#ctx0" brushRef="#br0" timeOffset="699.45">5408 1439 0,'0'0'0,"-50"-25"31,50 0-31,0 75 31,-25-25-15,25 99 0,-49 0-1,-1 0 1,1-25-1,49-49-15,-25-26 16</inkml:trace>
  <inkml:trace contextRef="#ctx0" brushRef="#br0" timeOffset="1332.74">5631 1414 0,'0'0'0,"25"-25"15,-25 0-15,0 1 16,0 48 15,-25 26-15,0 99 0,1-25-16,-76 74 15,26-49 1,49-99-1,0-50 1,25-25 0,75-74-1,24-25 1,0 49 0,-24 26-1,-1 49 1,-24 49 15,-26 26-15,-24-26-16,25 26 15,0-50 1,49-25 0,1 0-1,-1-50 1,-49-24-1,-25 24 1,0 25 0,-49 50-1,24 0 1,0 49 0,99 50-1,50-74 16,0-25-15,-74-25-16</inkml:trace>
  <inkml:trace contextRef="#ctx0" brushRef="#br0" timeOffset="1599.5">5209 1116 0,'0'-24'16,"0"-1"0,25 25 15,25-25-16,99 25 1,49-25 0,-24 50-16</inkml:trace>
  <inkml:trace contextRef="#ctx0" brushRef="#br0" timeOffset="2449.52">8608 1464 0,'-25'0'31,"25"24"-15,-25 26-1,25 0-15,-24-1 16,-1 125 0,-50 49-1,1 0 1,0-49-1,24-75 1</inkml:trace>
  <inkml:trace contextRef="#ctx0" brushRef="#br0" timeOffset="2749.59">8509 1662 0,'0'0'15,"0"-198"1,-25 148 0,50-49-1,74 24 1,0 51 0,0 24-1,-24 74 1,-50 75-1,-25-75-15,-75 50 16,-24-49 0,0-1-1,49-74 1</inkml:trace>
  <inkml:trace contextRef="#ctx0" brushRef="#br0" timeOffset="3049.61">9179 1687 0,'0'0'0,"49"0"16,-24 25 0,-25 24-1,0 26 1,0-50 15,0-75 0,25 25-15,0-24-16,74-51 16,0 1-1,-25 49 1</inkml:trace>
  <inkml:trace contextRef="#ctx0" brushRef="#br0" timeOffset="3199.62">9675 1687 0,'0'0'0,"-25"25"16,25 24-1,-25 1 1,25 0-1,-25-1 1</inkml:trace>
  <inkml:trace contextRef="#ctx0" brushRef="#br0" timeOffset="3350.47">9700 1538 0,'0'0'16,"24"-149"-1,-24 100 1,25-1 0,-25 25-16</inkml:trace>
  <inkml:trace contextRef="#ctx0" brushRef="#br0" timeOffset="3683.28">9923 1861 0,'0'0'0,"25"49"16,-25-24-16,24 25 16,-24-75 31,25-25-47,25-49 15,24 25 1,25 49 15,-49 0-15,0 25-1,-25 74 1,-25 1 0,0-26-1,0-24 1,24-25-1</inkml:trace>
  <inkml:trace contextRef="#ctx0" brushRef="#br0" timeOffset="3933.7">10841 1662 0,'0'0'0,"0"-50"16,24 26-1,-24-1 16,-24 25-15,-26 49 0,0 51-1,26-1 1,48-25 0,26 1-1,0-50-15,24-1 16,-49-48-16</inkml:trace>
  <inkml:trace contextRef="#ctx0" brushRef="#br0" timeOffset="4116.6">11362 1637 0,'0'0'0,"0"-25"16,0 1 30,0 48-30,0 76 0,-25-26-16,0 75 15,25-75-15</inkml:trace>
  <inkml:trace contextRef="#ctx0" brushRef="#br0" timeOffset="4383.59">11709 1737 0,'0'0'16,"0"-50"-1,0 25-15,-25 50 32,25 25-32,0 24 15,-25 25-15,-24 100 16,-26 49 15,1-25-15,24-99-1,50-74 1</inkml:trace>
  <inkml:trace contextRef="#ctx0" brushRef="#br0" timeOffset="4652.08">11758 2059 0,'0'0'0,"75"-99"16,-25 49-16,24 1 16,-24 24-1,-1 25 1,-49 49 15,0 75-15,-25 0-1,1-49 1,-1-50 0,25-1-1</inkml:trace>
  <inkml:trace contextRef="#ctx0" brushRef="#br0" timeOffset="4883.6">12453 1538 0,'0'0'0,"25"-50"0,-25 1 16,25 24-1,-25 0 1,0 75 15,0 74-15,-25 50-1,25-1 1,-25-98-16</inkml:trace>
  <inkml:trace contextRef="#ctx0" brushRef="#br0" timeOffset="5133.47">12552 2034 0,'0'0'0,"75"-25"15,49 1 1,-25-26 0,-25-49-1,-24 24 1,-50 1 0,-50 74 15,-24 99 0,74 25-15,0-74-16,25 49 15,0-49 1,-25-26-16</inkml:trace>
  <inkml:trace contextRef="#ctx0" brushRef="#br0" timeOffset="5316.42">11634 1340 0,'0'0'16,"-173"-50"-1,148 25 16</inkml:trace>
  <inkml:trace contextRef="#ctx0" brushRef="#br0" timeOffset="5999.72">15976 1637 0,'0'0'0,"0"-25"15,-25 25 1,25-24-1,-50 24 1,-24 74 0,-25 50-1,49 0 1,50-25 0,25-74-16,74-25 15,0-25 1,-24-24-1,-75-75 1,-50 25 0,-24 49-1,49 25 1</inkml:trace>
  <inkml:trace contextRef="#ctx0" brushRef="#br0" timeOffset="6483.89">16497 1464 0,'0'0'0,"49"-100"31,-24 100-15,-25-24-16,25 73 31,-25 1-15,25 173-1,-50 124 1,-25 26 0,25-76-1,1-198-15,48 50 31,1-124-15,50-25 0,49-124-1,-50-74 1,-49-50 0,-75 24-1,-49 75 1,49 75-1,26 24 1,48 26 15,1 24-31</inkml:trace>
  <inkml:trace contextRef="#ctx0" brushRef="#br0" timeOffset="9150.49">19052 1290 0,'-25'-25'32,"25"75"30,-25-1-62,25 26 16,-49 24-16,24 25 15,0-25 1,0 25-16,0 50 16,25-50-1,50-74 1,49-26 0,50-24-1</inkml:trace>
  <inkml:trace contextRef="#ctx0" brushRef="#br0" timeOffset="9902.95">19498 2059 0,'0'-25'31,"0"0"-31,50 25 15,-25-24 1,49-1-16,-24 25 16,-1-50-1,-49 25 1,-24 1 0,-26 24-1,-49 24 1,-1 26-1,51 0 1,49 24 0,25-49-16,74 24 15,50-24 17,24-25-32,1-49 15,-75-51 16,-49-24-15,-25 75 0,-50 24-16,25 0 15,-25 25 1,-99 25 0,25 74-1,49 25 1,25-49-1,25-51 1,50 1 0,74-74-1,0-51 1,-50 1 15,-24 50-15,-25 49 15,-25 49-15,0 50-1,0-49-15,25 24 16,-25-24 0,25-25-1</inkml:trace>
  <inkml:trace contextRef="#ctx0" brushRef="#br0" timeOffset="10173.91">20813 1811 0,'0'0'0,"25"-50"32,-50 50-32,0-24 15,25 73 1,25 26 15,0-1-15,-25-24-16,0-26 15,-25 76 1,-25-51 0,-49 1-1,-50-25 1</inkml:trace>
  <inkml:trace contextRef="#ctx0" brushRef="#br0" timeOffset="10439.6">21359 1389 0,'0'0'15,"-25"25"17,25 0-32,-25 24 15,0 125 1,-24 0 0,-1-1-1,50-73 1,25-76-16,74 26 15</inkml:trace>
  <inkml:trace contextRef="#ctx0" brushRef="#br0" timeOffset="10633.48">21284 1811 0,'-24'0'15,"48"0"-15,-73-25 0,24 0 16,50 1 0,24-1-1,1 0-15,49 25 16,75-25-16</inkml:trace>
  <inkml:trace contextRef="#ctx0" brushRef="#br0" timeOffset="11551.4">24360 1439 0,'0'0'0,"-24"0"16,48-25 0,51 0 15,-1-49-16,1 24 1,-50 25-16,-25 1 31,-50 24-15,-49 24 0,49 1-16,0 25 15,50-25 1,124 99-1,-49-75 1,24 26 0,-49-26-16,-25 1 15,-75 0 1,-74-1 15,-75-24-15,175-50-16</inkml:trace>
  <inkml:trace contextRef="#ctx0" brushRef="#br0" timeOffset="11967.06">25378 1414 0,'0'-25'0,"0"50"0,-25-75 15,0 26-15,-74-1 16,-25 25 0,74 49 15,50 26-31,25-1 16,49-49-1,25 0 1,1 0 15,-75-25-31,-1 24 16,1 26-1,0 49 1,-25 75 0,-50 49-1,-24 1 1,-1-76-1,26-73 1,49-50 0</inkml:trace>
  <inkml:trace contextRef="#ctx0" brushRef="#br0" timeOffset="12683.54">25601 1637 0,'0'0'0,"0"-74"31,25 123 1,-25 1-17,24 0-15,-24-1 16,50 51-1,-25-76-15,-25 1 16,74-50 0,-49 1-1,99-150 17,-74 75-17,-26 99 16,1 49-15,25 51 0,24-1-1,75-74 1,-99-25 0,-25-50-1,-1-49 1,-24-1-1,0 76-15,-49-1 16,-50 25 0,24 49-1,1 51 1,74-26 0,25-24-1,49-25 16,50-75-15,-25 25 0,-49 0-1,-25 1 1,-1 48 0,1 26-1,-25 24 1,0-49-16</inkml:trace>
  <inkml:trace contextRef="#ctx0" brushRef="#br0" timeOffset="12950.63">26792 1637 0,'0'0'0,"24"-25"16,1 25-1,0 0 1,-25 50 0,0 25-1,-25-26 1,25-24 0,75-50-1,-1-74 1,25 24-1,-49 26 1</inkml:trace>
  <inkml:trace contextRef="#ctx0" brushRef="#br0" timeOffset="13417.37">27114 1737 0,'74'0'15,"-24"-25"1,24-25 0,-49 50-1,-25-25 1,25 25 0,-75 75-1,50-26 1,0 1-1,50-25 1,24-25 0,51-50-1,-1-49 1,0 24 0,-50 26-16,0 24 31,26 25-16,-76 50 1,1 24 0,-50 25-1,-24-24 1,-1-50 0,1-25-1,24-25 1</inkml:trace>
  <inkml:trace contextRef="#ctx0" brushRef="#br0" timeOffset="13734">28503 1563 0,'0'0'0,"25"0"15,-50 0 1,-24 25 0,49-1-1,-25 51 1,25-25 0,0-26-1,0-48 16,25 24-31,-1-50 16,1 25 0,-25 0-1</inkml:trace>
  <inkml:trace contextRef="#ctx0" brushRef="#br0" timeOffset="14050.17">28354 1985 0,'0'0'0,"-24"0"15,-1 0 1,25 24 0,25 1-1,-25 0 1,24-25-1,1 0 1,0-25 0,0 0-1,0 25 1,-25-49 0,-50 49 15,25 0-31</inkml:trace>
  <inkml:trace contextRef="#ctx0" brushRef="#br0" timeOffset="16500.79">3870 4887 0,'0'0'0,"25"-25"32,-25 0-17,-25 75 16,0 0-31,0 24 16,-148 199 0,73-124-1,76-50 1</inkml:trace>
  <inkml:trace contextRef="#ctx0" brushRef="#br0" timeOffset="17101.21">4118 4887 0,'0'0'0,"0"-25"16,0 50 15,-25 49-31,-24 51 15,24-1 1,0-75 0,25-24 15,-25-25-31,25-50 16,75-24-1,-1-25 16,-49 74-15,24 25 0,-24 74-1,0 50 1,0-49-16,0 24 16,49-74-1,25-50 1,25-49-1,-24-26 1,-76 1 0,-24 25-1,-74 49 1,-1 75 0,26 24-1,24 50 16,149 0-15,25-99 0,-25-25-1</inkml:trace>
  <inkml:trace contextRef="#ctx0" brushRef="#br0" timeOffset="17333.5">3696 4664 0,'0'0'16,"-49"-25"-1,49 0-15,74-24 31,75-1-15,-25 25-16</inkml:trace>
  <inkml:trace contextRef="#ctx0" brushRef="#br0" timeOffset="17917.74">6326 5011 0,'0'0'0,"25"-50"31,-25 26 0,0 73-15,-25 51-1,25 73 1,-25 50 0,25-49-1,0-75 1,0-123 15,25-26-15,-25-25-16,25-148 15,-25-50 1,24 50 0,26 74-1,0 50 16,-1 49-15,1 50 0,-1 75-1,-24 74 1,-50-50-16,-24 99 16,-26-98-1,51-51-15</inkml:trace>
  <inkml:trace contextRef="#ctx0" brushRef="#br0" timeOffset="18217.22">6822 4937 0,'0'0'0,"25"0"0,0 24 15,-25 1 1,24 25-16,-24 74 16,0-25-1,-24-74 1,24 0 0,0-100-1,74-49 1,0-25-1,26 25 1,-26 75 0</inkml:trace>
  <inkml:trace contextRef="#ctx0" brushRef="#br0" timeOffset="18367.3">7244 5011 0,'0'0'0,"0"25"15,0 49 1,-25 1 0,25-26-1,0-24-15</inkml:trace>
  <inkml:trace contextRef="#ctx0" brushRef="#br0" timeOffset="18468.68">7293 4713 0,'0'0'0,"25"-99"16</inkml:trace>
  <inkml:trace contextRef="#ctx0" brushRef="#br0" timeOffset="18802.39">7417 5185 0,'0'25'15,"25"-75"17,-25 25-17,50-24-15,24-76 16,1 51-1,-1 49 1,0 25 15,-49 25-31,0 0 0,-25 74 32,0 25-32,-25-25 31,50-99-31</inkml:trace>
  <inkml:trace contextRef="#ctx0" brushRef="#br0" timeOffset="19053.59">8236 4912 0,'25'-25'16,"-50"50"-16,50-75 0,-25 25 15,-25 25 16,0 50-15,0 49 0,0 1-1,50-26 1,0-49 0,50 0-1,-26-1 1,26-48-16</inkml:trace>
  <inkml:trace contextRef="#ctx0" brushRef="#br0" timeOffset="19237.54">8782 4813 0,'0'0'0,"24"-50"16,-24 25-16,0 0 16,25 50 15,-25 74-16,0 100 1,-49-25 0,49-100-1,0 25-15</inkml:trace>
  <inkml:trace contextRef="#ctx0" brushRef="#br0" timeOffset="19484.38">9104 4862 0,'25'-49'16,"-50"98"-16,50-148 0,0 74 15,-25 50 17,-25 0-32,25 148 15,-25-73 1,25-1-16,-25 25 15,-49 124 1,0-25 0,49-148-1</inkml:trace>
  <inkml:trace contextRef="#ctx0" brushRef="#br0" timeOffset="19768.49">9451 4912 0,'0'0'15,"25"-50"-15,0 25 16,0 1-16,0 24 16,-1 0-1,1 49 1,-50 75-1,-24 0 1,-26 0 15,75-99-31,-24-25 16,48-49 0</inkml:trace>
  <inkml:trace contextRef="#ctx0" brushRef="#br0" timeOffset="20218.59">9824 4589 0,'0'0'15,"0"-49"-15,24-1 16,-24 25 15,-24 100-15,24 49-1,-25 49 1,25-24 0,-25-49-1,25-76 1,50-24 0,-1 0-1,26 0 1,98-99-1,-74 0 1,-24 0 0,-50-1-1,-25 76 1,-50 98 15,25-24-31,0-1 16,1 175-1,24-175 1,24 50 0</inkml:trace>
  <inkml:trace contextRef="#ctx0" brushRef="#br0" timeOffset="21102.45">13594 4961 0,'-25'0'16,"50"0"-16,-74 0 16,-1 0-1,0 25 1,1 75-1,-1 24 1,50-50 0,75-24-1,24-75 1,-50 0 0,26-74-1,-50-25 1,-50-25-1,-50 50 1,1 74 0,49 0-16</inkml:trace>
  <inkml:trace contextRef="#ctx0" brushRef="#br0" timeOffset="21551.55">14115 4565 0,'0'0'16,"25"-25"-16,0-74 31,-25 74 0,0 149-15,25 99-1,-1 100 1,-24 49 0,0-75-1,25-148 1,25-99 0,24-75-16,75-25 15,-75 1 1,26-75-1,-100-25 1,-100-99 0,1 149-1,50 24 17,24 1-17,25 49 1,25 25-16</inkml:trace>
  <inkml:trace contextRef="#ctx0" brushRef="#br0" timeOffset="21999.29">16273 4441 0,'0'0'0,"0"-25"15,0 0 1,0 0 78</inkml:trace>
  <inkml:trace contextRef="#ctx0" brushRef="#br0" timeOffset="23135.52">29123 1389 0,'0'-25'15,"0"50"-15,25-99 16,-25 49 15,0 50-15,-25 0-1,1 24-15,-26 1 16,25-1-16,-99 200 31,74-76-15,50-74-1,-24-49-15,98 99 16,50-75 0,0-24-1,-49-25 1</inkml:trace>
  <inkml:trace contextRef="#ctx0" brushRef="#br0" timeOffset="23601.62">29545 1538 0,'0'0'0,"25"-50"31,-25 26 0,0 48-15,0 26 0,-50 49-1,1 25 1,24 25-1,0-50 1,0-74-16,25 0 16,0 0-1,25-25 1,25 0 0,24 0 15,1 0-16,-51 0 1,1 0 0,0 25-16</inkml:trace>
  <inkml:trace contextRef="#ctx0" brushRef="#br0" timeOffset="24068.39">30389 1563 0,'0'0'0,"0"-50"31,0 25-31,-25 25 47,0 0-32,-50 50 1,51 0 0,-1 49-1,74-25 1,1 26-1,0-26 1,-25-24 0,-25-1-1,-25-24 1,-25-25 0,-24 25-1,-26 0 16,76-25-31</inkml:trace>
  <inkml:trace contextRef="#ctx0" brushRef="#br0" timeOffset="24468.72">30711 1290 0,'0'-25'16,"0"50"-16,0-99 0,0 49 15,0 50 32,50 49-31,24 75-1,-24 49 1,-26 50 0,-48 0-1,-76 1 1,-24-51 0,50-99-1,24-49 1,26-25-1,-1-25 17,0 0-32</inkml:trace>
  <inkml:trace contextRef="#ctx0" brushRef="#br0" timeOffset="26317.45">16720 4738 0,'0'-25'62,"0"1"1,0 48 374,0 1-437,0 25 16,0-1-16,0 26 15,-25 99 1,0-26 0,25 1-1,0-50 1,0-74 0,0 0-1,25-25 32,25-25-47,24 0 16,1 1-1,49-1 1,-50 25-16,0-25 16,-49 25 30</inkml:trace>
  <inkml:trace contextRef="#ctx0" brushRef="#br0" timeOffset="28017.6">17439 5086 0,'0'0'0,"25"24"16,-25 1-16,25 0 15,0 0 1,49 0 0,25-25-1,25-25 1,-74 0 0,-25-25-1,0-24 1,-25 49-1,-50 25 1,25 0-16,-49 25 16,-1 49 15,51 75-15,24-99-1,99 24 1,74-24-1,51-25 1,-26-25 0,-74-50-1,-49-49 1,-75-25 0,0-25-1,-50 124 1,0 25-1,-24 50 1,0 74 15,49-75-31,25 51 16,0-76 0,25 1-16,49-25 31,-49-25-31,49-49 15,-24-25 1,24 0 0,-49 49-1,0 25 1,-25 75 15,0 49-15,25 0-1,-1 0 1,26-24 0,0-50-1,49-25 1,-25-25 0</inkml:trace>
  <inkml:trace contextRef="#ctx0" brushRef="#br0" timeOffset="28286.52">19349 4961 0,'0'-49'16,"0"98"-16,0-148 15,0 74 1,0 50 15,0 25-31,25 49 16,0-49-1,25 49 1,-26-25 0,1-24-1,-50-25 1,1 0-16,-125-25 31,99-25-31</inkml:trace>
  <inkml:trace contextRef="#ctx0" brushRef="#br0" timeOffset="28534.68">19597 4763 0,'0'0'0,"0"-25"0,50 0 31,-50 50 0,0 0-31,0 124 16,25 0-1,0 0 1,24-50 0,1-50-1</inkml:trace>
  <inkml:trace contextRef="#ctx0" brushRef="#br0" timeOffset="28703.43">19945 5036 0,'0'0'16,"-25"-50"-16,25 25 16,-25-49-1,25 49-15,50 0 16,74 1-1,-50-1 1</inkml:trace>
  <inkml:trace contextRef="#ctx0" brushRef="#br0" timeOffset="29434.55">22475 4813 0,'0'0'0,"50"-75"16,-50 26-1,0 24-15,-25 25 16,-50-25 0,-24 25-1,-99 99 1,173 0 0,99 1 15,50-26-16,25-24 1,-74-1 0,-50 1-1,-75 0 1,-74-26 0,25 1-1,74-25 1,50-49-1</inkml:trace>
  <inkml:trace contextRef="#ctx0" brushRef="#br0" timeOffset="29784.91">22872 4887 0,'50'-50'0,"-100"100"0,149-149 16,-148 99 15,-26 0-16,1 25 1,49 49 0,50-24-1,49-1 1,25-24 0,25 0-1,-99 0 1,0 49-1,-25 25 1,0 50 0,-50 25-1,1 0 1,-26-50 0,26-100-1</inkml:trace>
  <inkml:trace contextRef="#ctx0" brushRef="#br0" timeOffset="30884.7">23418 4912 0,'0'0'0,"0"-75"16,0 100 15,0 0-15,0 74-1,49 1 17,-24-76-32,25 1 31,-1-50-16,-24 1-15,25-51 16,-1 1 0,-49 49-1,0 25 17,0 74-17,50 26 1,24-51-1,26-24 1,-26-50 0,-24-24-1,-50-1-15,25-74 16,-50 49 0,0 51 15,-25 24-16,1 74 1,24 25 0,25-24-1,50-26 1,-26-49 0,76-49-1,24-26 1,0 1-1,-50 49 1,-49 25 0,-25 74-1,0-24 1,-25-25 0,50-25 30,24-75-30,26-24 0,-1 25-1,1 49 1,-26 25 0,1 74-1,24-24 1,26-25-1,-26-25 1,-24-50 0,-50 1-1,24-1 1,1 0 0,-50 26 15,1 24-16,-51 49 1,26 100 0,24-75-16,25 26 15,25-51 1,-1 26 0</inkml:trace>
  <inkml:trace contextRef="#ctx0" brushRef="#br0" timeOffset="31257.44">26295 4465 0,'0'-24'31,"-24"24"-15,24 24-16,-50 1 15,25 25-15,-24-1 16,-26 125-1,25 24 1,50-24 0,75-25-1,-1-124-15,50 0 16</inkml:trace>
  <inkml:trace contextRef="#ctx0" brushRef="#br0" timeOffset="31635.19">26742 4515 0,'0'-25'0,"0"50"0,0-75 15,0 26 16,0 73-15,-25 50 0,0 25-1,-24 25 17,-1 0-17,50-124 1,0 0-1,25-25 1,24 0 0,26 0-16,24-25 15,-49 25 1,-1 0-16</inkml:trace>
  <inkml:trace contextRef="#ctx0" brushRef="#br0" timeOffset="32053.1">27610 4490 0,'25'-25'16,"-50"50"-16,50-74 15,-50 49 17,-24 24-17,-26 51 1,25-1 0,50 25-1,75 1 1,24-1-1,-49-50 1,-25 1 0,-25-25-1,0 0 1,-100 0 15,1-25-15,49 0-16</inkml:trace>
  <inkml:trace contextRef="#ctx0" brushRef="#br0" timeOffset="32435.09">27957 4441 0,'0'-25'15,"0"50"-15,0-75 16,0 25-16,25 25 31,0 0-31,0 75 16,0-1 15,-1 50-15,-24 25-1,-24 0 1,-100 24 0,49-98-16,1-26 15,-25 1 1,49 0 0,25-50-1,25-25 1,-25 0-16</inkml:trace>
  <inkml:trace contextRef="#ctx0" brushRef="#br0" timeOffset="33918.62">29495 4813 0,'0'0'0,"25"-75"16,-50 75 0,25-25-1,-24 25 1,-1 25-1,-74 25 1,24 49 0,26-49-16,24 99 15,50-25 1,74-50 0,50-24-1,0-50 1</inkml:trace>
  <inkml:trace contextRef="#ctx0" brushRef="#br0" timeOffset="34485.41">29843 5135 0,'0'0'0,"0"-74"15,0 49 1,-50 25 15,25 25-15,1 24-16,-1 51 15,25-1 1,25-25 0,49-49-1,0-25 1,-24-74 0,0-26-1,24 1 1,-24 25-1,-1 74 1,-24 0 0,-25 49-1,0 1-15,-25 49 16,25-24 0,0-100 30,50-50-30,49-24 0,25 25-1,-74 24 1,-25 50 0,-1 50-1,1 49 1,0 25-1,-25-74-15,50-26 16,24-24 0,50-74-1</inkml:trace>
  <inkml:trace contextRef="#ctx0" brushRef="#br0" timeOffset="34718.48">30934 5160 0,'50'-99'16,"-125"248"-1,100-199-15,25-124 16,-50 149-1,0 1 1,-25 48 0,50 76-1,-25-1 1,25 0 0,0-49-16,-25-1 15,-25-24 1,-25 0-1,-49-50 1,49 0 0</inkml:trace>
  <inkml:trace contextRef="#ctx0" brushRef="#br0" timeOffset="34919.68">31232 5061 0,'0'0'0,"50"-25"32,-50 50-1,0 24-31,0 1 16,0 49-1,-25-24 1</inkml:trace>
  <inkml:trace contextRef="#ctx0" brushRef="#br0" timeOffset="35185.19">31579 5036 0,'0'0'0,"25"-75"15,-25 51-15,-25 24 31,25 24-15,0 76 0,50 24-1,-25-25 1,-1-25 0,-48-24-1,-76-25 1,26-25-1</inkml:trace>
  <inkml:trace contextRef="#ctx0" brushRef="#br0" timeOffset="35402.4">31951 4912 0,'0'0'0,"25"-25"0,-25 0 16,25 25-1,-25-25 1,0 50 0,25 74-1,0 50 1,-1 25 0,-24-25-1</inkml:trace>
  <inkml:trace contextRef="#ctx0" brushRef="#br0" timeOffset="35535.54">32249 5383 0,'0'0'0,"124"-99"32,-74 74-17,-1 25-15</inkml:trace>
  <inkml:trace contextRef="#ctx0" brushRef="#br0" timeOffset="35701.74">31182 4713 0,'0'0'0,"-173"-74"31,173 49-15</inkml:trace>
  <inkml:trace contextRef="#ctx0" brushRef="#br0" timeOffset="37385.48">4044 7641 0,'0'0'16,"-25"0"-16,-75-25 31,51 50-31,-1 49 16,1 50-1,49-49-15,24 24 32,51-74-32,49-25 31,-25-50-16,-49-49 1,-50 24 0,-50 1-1,-49 24 1,49 50-16</inkml:trace>
  <inkml:trace contextRef="#ctx0" brushRef="#br0" timeOffset="37835.24">4316 7517 0,'0'0'16,"0"-75"-1,-24 75 1,-1 50-1,25-1 1,-25 125 0,50 99-1,-25 25 1,49 123 0,-24-272-1,50-99 1,24-100-1,25-49 1,-99-50 0,-50 0-1,-74 0 1,-25 75 15,24 0-15,51 49-1,49-25 1,99-24-16</inkml:trace>
  <inkml:trace contextRef="#ctx0" brushRef="#br0" timeOffset="38352.75">6772 7765 0,'0'0'0,"25"-100"16,-50 76-1,25-1 1,-49 50-1,-26 24 1,-49 75 0,50-24-1,74-26 1,25-74 0,-1 0-1,76-50 1,-26-74-1,25-49 1,-49-51 0,-50 100-16,0-24 15,0 73 1,-25 125 31,0 123-32,25 51 1,50-51 0,0-98-16</inkml:trace>
  <inkml:trace contextRef="#ctx0" brushRef="#br0" timeOffset="38836.03">7070 7814 0,'0'0'0,"25"0"0,0-49 31,-1 24-31,26-74 16,0 24 0,-26 26-1,-24 24 1,-49 50 15,-1-1-15,-24 76-1,49-1 1,75 0 0,49-49-1,50-50 1,124-50 0,-149-49-1,-50-75 1,-49-49-1,0 25 1,-25 98 0,-50 75-1,0 50 1,-24 75 15,24 98-15,26 0-1,48 1 1,1 49 0</inkml:trace>
  <inkml:trace contextRef="#ctx0" brushRef="#br0" timeOffset="39018.57">7641 7938 0,'0'0'16,"-25"-49"-16,0-50 15,25 24 1,50 1 0,24 49-1,50 0 1,-50 0 0</inkml:trace>
  <inkml:trace contextRef="#ctx0" brushRef="#br0" timeOffset="40485.62">8682 7417 0,'-24'25'47,"48"-25"47,1-25-78,0 1-1,-25-1 1,0 0 0,0 50 124,25-25-109,0 0-15,-1-25 0,1 25-1,0 0 1,-25-25-16,0 0 31,0 1-15,-25 24-16,-24 0 15,-26 24 1,1 51 0,-1-1-1,51 25 1,24 1 0,49-26-1,26-24 1,73-25-1,1-50 1,-25-25 0,0-74-1,-99 0 1,0 50 15,-25 49 0,25 25-15,74 0 0,-74 25-1,24 49 1,-24-24 0,-25-1-1,25 1 1,49 49-1,-24-99-15,25 25 16,-26 0 0,1-25-1</inkml:trace>
  <inkml:trace contextRef="#ctx0" brushRef="#br0" timeOffset="41002.12">9972 7368 0,'0'0'16,"0"-25"0,0 50-1,0 0 1,0 49 0,-24 25-1,-1-49 1,50-50 15,-1-25-15,26-25-16,24 1 15,1-1 1,-50 50 15,-25 50-15,-50 49-1,25-49 1,25-26 0,50-73-1,24-26 1,26 26 0,-51 24-1,-24 25 1,0 25-1,0 24 1,-25 26 0,0-26-1</inkml:trace>
  <inkml:trace contextRef="#ctx0" brushRef="#br0" timeOffset="41169.11">10741 7343 0,'0'0'0,"50"-25"16,-50 0 0,0 50 15,0 50-15,-50 49-1,26-25 1</inkml:trace>
  <inkml:trace contextRef="#ctx0" brushRef="#br0" timeOffset="41335.6">10841 7293 0,'0'0'16,"24"-124"-1,-24 100-15,0-1 16,0 0-1,0 0 1,25 50-16</inkml:trace>
  <inkml:trace contextRef="#ctx0" brushRef="#br0" timeOffset="41618.83">11014 7517 0,'-25'49'31,"50"-98"0,0 24-31,0 0 16,0-25 0,49 1-1,-24 24 1,-25 25-1,-1 50 1,1 24 0,-25 0-1,0-49-15</inkml:trace>
  <inkml:trace contextRef="#ctx0" brushRef="#br0" timeOffset="41803.32">11535 7368 0,'0'0'0,"25"-50"16,0 25 31,-25 75-31,0-25-16,0 24 15,-25 51 1,0-26-16</inkml:trace>
  <inkml:trace contextRef="#ctx0" brushRef="#br0" timeOffset="41952.62">11709 7194 0,'0'0'15,"25"-74"1,-25 24-16,24 25 15,26 50 1</inkml:trace>
  <inkml:trace contextRef="#ctx0" brushRef="#br0" timeOffset="42618.71">11858 7368 0,'0'0'0,"0"49"16,0-24-1,-25 25 1,25-25 15,25-25-31,0-25 16,49-50 0,25 26-1,-24 24 1,-51 25-1,26 0 1,24 50 0,100-1-1,-50-49 1,-49-25 15,-51-24-15,1-1-1,0-24 1,-25 49 15,-25 50-15,25 24 0,-25 75-1,-49 100 1,24-51-1,-24 1 1,24-25 0,1-25-1,-1-50 1,0-24 0,1-50 15,24-50-16,25-49 1,25-50 0,49-24-1,-49 123-15</inkml:trace>
  <inkml:trace contextRef="#ctx0" brushRef="#br0" timeOffset="44236.73">14537 7269 0,'0'0'0,"0"-25"16,0 0-16,0 0 16,0 0-1,-25 50 1,25 25-1,0 123 1,-25-73-16,25 98 16,-25-123-1</inkml:trace>
  <inkml:trace contextRef="#ctx0" brushRef="#br0" timeOffset="44936.31">14363 7641 0,'0'0'0,"25"-50"16,-25 25 0,50 0-16,-1 1 15,50-51 1,50-49-1,-99 99 1,-25 25 0,-25 50 31,0 0-32,-25 74 1,25-50-1,-25-24 1,25-26 0,25-48-1,25-51 1,-26 1-16,76-25 16,-51 49-1,1 50 1,-25 50-1,24 49 1,1-25 0,49-49-1,25-25 17,0-74-17,-49-1 1,-26-24-1,-74 25 1,1 74 0,-51 49-1,26 50 1,49 1 0,49 24-1,75-50 1,50-24-1</inkml:trace>
  <inkml:trace contextRef="#ctx0" brushRef="#br0" timeOffset="45304.06">17191 7244 0,'0'-25'16,"0"50"-16,0-75 0,0 75 31,0 0-31,0 24 16,0 51-1,0-51-15,0 1 31,0-25-31,25-50 16,0-25 0,24-74-1,-24 0 17,0 75-17,-25 24 1</inkml:trace>
  <inkml:trace contextRef="#ctx0" brushRef="#br0" timeOffset="46302.35">17811 7368 0,'0'0'0,"50"-25"15,-50-25-15,0-24 16,-25 24-1,-49 50 1,-25 50 0,24 49-1,50-24 1,25-51 0,50-24 15,49-24-16,0-51 1,-49 1 0,-25 49-1,-25 0-15,25 25 16,-25 25 0,24 74-1,1 0 1,50-24-1,-1-50 1,1-25 0,-1-75-1,-24-24 1,-26-75 15,1 25-15,0 75-1,-25 49-15,-50 75 32,26 74-17,-1 25 1,25-25 0,25-50-1,24-74 1,1 0-1,24-49 1,-24-51 0,-1 1-1,-24 50 1,-25 24 15,25 25-31,-50 74 16,0 50-1,25-99 1,0 49 0,50-74-1,0-24 1,24-51 0,-49 26-1,49-75 1,-49 49-1,0 75 1,-50 25 0,25 49-1,-25 50 1,25-24 15,25-26-15,0-24-16</inkml:trace>
  <inkml:trace contextRef="#ctx0" brushRef="#br0" timeOffset="46803.44">19250 7293 0,'0'0'0,"0"-49"16,0 24 15,0 0-31,25 0 16,0 1-1,-25-1 17,-25 50-17,25-1 1,-25 51-1,25-1 1,50-24 0,-25-50-1,24 0 1,-24-25-16,74-25 16,25-49-1,0 25 1,-49 49-1,-26 0 1,-24 75 0,-25 49-1,0-25 1,-49 1 15,24-50-15,-25-1-16</inkml:trace>
  <inkml:trace contextRef="#ctx0" brushRef="#br0" timeOffset="47619.29">21284 6996 0,'0'0'0,"0"-25"15,25 25 1,-25-25 31,-25 50-47,-24 49 15,-26 26 1,75-1 0,25-25-1,50-49 17,-1-25-17,0-25 1,-49-24-1,0-26 1,-75 1 0,26 24-1,-26 25-15</inkml:trace>
  <inkml:trace contextRef="#ctx0" brushRef="#br0" timeOffset="48753.35">21284 6723 0,'0'-25'31,"-24"25"-16,24 25 1,-25 0 0,-25 49-1,50-24-15,-25 49 16,25 50 0,0 0-1,0 24 1,0 1-1,0-25 1,0-50 0,0-25-1,-24-24 1</inkml:trace>
  <inkml:trace contextRef="#ctx0" brushRef="#br0" timeOffset="48952.32">21011 7417 0,'0'0'15,"25"-49"1,-25 24-1,50 0-15,24 25 16</inkml:trace>
  <inkml:trace contextRef="#ctx0" brushRef="#br0" timeOffset="49468.94">21805 7070 0,'0'0'0,"25"0"16,-25-25-1,25 25-15,0-25 16,24 25 15,1 25-15,0 50-1,-50-1 1,0 1 0,0-51-1,0 1 1,24-50 0,1 1-1,0-26-15,74-49 16,25-1-1,-49 26 1,-26 74 0</inkml:trace>
  <inkml:trace contextRef="#ctx0" brushRef="#br0" timeOffset="50219.65">24088 6549 0,'0'-25'32,"-25"25"-17,25 25 1,0 25 0,-25 99-1,0-25 1,25 0-1,0-25 1,0-25-16,25-24 16</inkml:trace>
  <inkml:trace contextRef="#ctx0" brushRef="#br0" timeOffset="50936.44">23964 6872 0,'0'0'0,"24"-25"16,1 0-16,25 0 15,49-24 1,0-1 0,0 0-1,-49 26-15,-25-26 16,0 50-1,-25-25 1,24 75 0,1 49-1,0 25 17,0 0-17,-25-25 1,0-74-1,0-50 17,50-49-17,-1 24-15,50-49 16,1 49 0,-51 50-1,1-24 1,-25 98-1,24-24 1,1-1 0,-1-24-1,26 0 1,-26-50 15,-24 0-15,0-24-1,-25 24-15,0 0 16,-25 0 0,-24 75-1,49 24 1,0 1 0,74 24-1,50 0 1,-49-74-1</inkml:trace>
  <inkml:trace contextRef="#ctx0" brushRef="#br0" timeOffset="51736.5">27015 7045 0,'0'0'0,"-25"-49"31,0 49-31,25 24 15,0 26 1,0 49 0,25-24-16,49 24 15,26-74 1,-1-25 0,-25-75-1,-49 1 1,0-50-1,-25 25 1,0 24 0,-25 50-1</inkml:trace>
  <inkml:trace contextRef="#ctx0" brushRef="#br0" timeOffset="52119.75">27709 7045 0,'0'0'0,"25"50"16,-25 0 0,0-26-1,0 26 1,0-25 15,-25-50-31,50 0 16,0-49-1,0-1 1,74 26 15,-74 49-15,24 49-1,-24 51 1,0 24 0,0-50-1,-25-49-15</inkml:trace>
  <inkml:trace contextRef="#ctx0" brushRef="#br0" timeOffset="52736.5">28429 6748 0,'0'0'15,"0"-25"-15,-25 50 47,25 49-31,-25 75-1,0 0 1,25 0 0,-24-75-1,24-49 1,0 0 0,0-75-1,0 0-15,24-123 16,51-1-1,24 50 1,25 50 0,-25 49-1,-24 50 17,-51 49-17,-98 50 1,-75 25-1,25-75 1,50-49 0,49-25-1,25 25 32,25 0-31,0 0-16,-1 49 15,51 0 1,-26-24 0,26-25-1</inkml:trace>
  <inkml:trace contextRef="#ctx0" brushRef="#br0" timeOffset="53805.32">29074 7120 0,'0'0'0,"0"-25"31,0 0-15,25 75 0,-25 24-1,-25 50 1,25-99-16,0 0 31,0 0-15,0-50-16,25-50 15,99-73 17,-50 98-17,-24 25 1,-26 25-1,-24 50 1,0 24 0,0-24-1,0-25 1,25-1 0,74-48-1,-24-1 16,-75-25-31,25 25 16,-25 1 0,-25 24-1,-25 24 17,25 51-17,25-1 1,25 1-1,25-51 1,-25-24-16,24 0 16,-24-24-1,25-100 1,-1 24 0,1 26-1,-25 49 1,24 25-1,-49 25 17,50 74-17,-75-74 1,25 49 0,0-49-1,25-25 1,0 25-16,0-25 15,74-50 1,-74 26 0,24-1-1,-24 25 17,0 25-1,-25-1-31,49-24 15,1 25 1,-25-25 0,25-25-1,-50 1-15,24-100 32,-24 74-17,0-49 1,0 74-16</inkml:trace>
  <inkml:trace contextRef="#ctx0" brushRef="#br0" timeOffset="54204.49">30785 7020 0,'0'0'15,"0"25"1,25-25-16,-25 25 15,25 25 1,-25-1 0,-25-24-1,25 0 1,0 0 15,0-50-15,50-25-1,24 1 1,-24 24 0,0 25-1,-1 25 1,-24 24 0,0-24-16,0 50 15,-25-51 1,24 26 15,-48-50-31</inkml:trace>
  <inkml:trace contextRef="#ctx0" brushRef="#br0" timeOffset="56086.47">3696 10345 0,'25'0'32,"-25"49"-17,0 1 1,-25 74-1,25 74 1,0-24 0,0-100-1,0-49 1,0-50 0,-25-123-1,25-76 1,25-73-1,25-26 1,24 125 0,1 98-1,-51 125 17,-24 25-32,25 124 15,-25 74 1,-25 0-1,-24-99 1,24-125 0</inkml:trace>
  <inkml:trace contextRef="#ctx0" brushRef="#br0" timeOffset="56436.8">4639 10121 0,'0'0'0,"0"-24"16,-50 48-16,-99 26 15,25 74 1,50-25 15,74 1-15,25-76-1,49-48 1,1-51 0,-26-24-1,1 49 1,-50 25 0,0 125-1,0 24 1,0-50-1</inkml:trace>
  <inkml:trace contextRef="#ctx0" brushRef="#br0" timeOffset="56736.08">4813 10245 0,'0'0'16,"24"-49"-16,1-1 0,-25 25 15,25 25 1,0 0 0,-25 124-1,0-74-15,25 74 16,-25-49 0,24-125 15,26-49-16,24-50 1,26 25 0,-51 49-1</inkml:trace>
  <inkml:trace contextRef="#ctx0" brushRef="#br0" timeOffset="57086.44">5730 10146 0,'0'0'0,"0"-25"31,0 1-31,-74-1 16,-75 74 0,50 75-1,74-24 1,25-1-1,25-74 1,25-50 0,74-50-1,-50 1 17,-49 49-32,24 0 15,1 100 16,-50-1-15,-25-24-16</inkml:trace>
  <inkml:trace contextRef="#ctx0" brushRef="#br0" timeOffset="57553.49">5929 10270 0,'0'0'0,"25"-99"31,-25 124-15,24 0-16,-48 74 15,-1-25 1,25-49 15,49-75-15,-24 1-1,50-26 1,-26 1 0,1 74-1,-25 50 1,0 49 0,-25 0-1,0-74-15,0 0 16,24-50-1,51-50 1,-1-24 0,1 50-1,-26 24 17,1 25-17,-50 49 1,25-24-16</inkml:trace>
  <inkml:trace contextRef="#ctx0" brushRef="#br0" timeOffset="58002.84">6723 10320 0,'24'0'15,"-48"0"-15,48-25 16,26-25 0,25-49-1,-51 50 1,1 24-1,-50 0 1,-24 99 0,-26 26-1,50 24 17,50-50-17,50-49 1,123-75-1,-74-49 1,-25-50 0,-49-49-1,-25-1 1,0 75 0,-25 99-1,-25 75 1,0 74-1,25 50 1,0-1 0,0-49-1,0-74 1</inkml:trace>
  <inkml:trace contextRef="#ctx0" brushRef="#br0" timeOffset="58169.63">7343 10097 0,'0'0'0,"-25"0"31,25-25-31,0 0 16,99-25-1,1-24 1</inkml:trace>
  <inkml:trace contextRef="#ctx0" brushRef="#br0" timeOffset="58519.77">7641 10171 0,'0'0'0,"24"25"31,76-50-15,-1-25-1,-25 1 1,-49-1 0,-25 1-1,-25 24 1,-24 25 0,-26 25-1,75 24-15,-25 26 16,25 24-1,25-25 1,25-49 0,-1-25-1,1-50 17,24-24-32</inkml:trace>
  <inkml:trace contextRef="#ctx0" brushRef="#br0" timeOffset="58787.08">8335 9824 0,'25'-25'16,"-50"50"-16,124-75 16,-74 75-1,-25 0-15,0 49 16,25 1 0,-50 24-1,25-74 1,0-1-1,25-48 1,25-76 0,-1-24-1,26-25 17,-1 50-17,-74 74-15</inkml:trace>
  <inkml:trace contextRef="#ctx0" brushRef="#br0" timeOffset="59086.66">9079 9650 0,'0'0'16,"-24"25"15,24 0-16,-25 24-15,25-24 16,0 50 0,49-26-1,-24 1 1,25-1 0,-25 1-1,-25 0 1,-50-1-1,-49-24 1,49-25-16</inkml:trace>
  <inkml:trace contextRef="#ctx0" brushRef="#br0" timeOffset="60386.96">10394 9799 0,'0'0'0,"25"-75"15,0 100 32,-50 25-47,25 24 16,0 150-1,-25-26 1,25-49 0</inkml:trace>
  <inkml:trace contextRef="#ctx0" brushRef="#br0" timeOffset="61404.29">10270 10171 0,'0'0'0,"0"-25"16,0 0-1,50 25 1,49-49-1,0-50 1,0 24 0,1 1-1,-125 49 1,25 50 0,0 24-1,0 100 1,0 25-1,0-50 1,0-75 0,25-98 15,-25-1-15,24 1-1,26-75 1,-50 99-16,50 0 15,-50 50 1,49 74 0,26 0-1,24-49 1,0-50 0,-49 0-1,-25-75 1,-25-49-1,0 50 1,-50 49 0,25 25-16,25 25 31,-25 25-31,25-1 16,25-24-1,25-25 1,49-50-1,0-49 1,-49 25 0,-50 49-1,25 25 1,-1 74 0,1 1-1,25 24 1,-1-74-16,1 0 15,24-25-15,51-25 16,-26-50 0,-25-49-1,-74-99 17,0 0-17,-25 99 1,1 74-1,-1 149 17,25 75-17,25 49 1,49 1 0,-49-150-16,24 50 15</inkml:trace>
  <inkml:trace contextRef="#ctx0" brushRef="#br0" timeOffset="61570.21">12081 10121 0,'0'0'0,"-25"-24"0,0-1 16,25 0-1,0 0 1,75-24-1,98-1-15</inkml:trace>
  <inkml:trace contextRef="#ctx0" brushRef="#br0" timeOffset="62053.3">13148 9898 0,'0'0'0,"24"-25"15,-24 1 1,0 48 15,0 1-15,25 25 0,-25-1-1,50-24 1,24-74-1,1-1 1,-50 0 0,-25 26-1,24 48 1,26 51 0,-25-1-1,24-24 1,26-25-1,-26-75 1,26-24 0,-50-50 15,-25 74-31,24-49 16,-24 74-1,0 0 1,25 50-1</inkml:trace>
  <inkml:trace contextRef="#ctx0" brushRef="#br0" timeOffset="62220.48">14090 9774 0,'0'0'0,"25"0"16,0 0 15,0 75-16,0 24 1,-50-25 0</inkml:trace>
  <inkml:trace contextRef="#ctx0" brushRef="#br0" timeOffset="62388.6">14190 9526 0,'0'0'0,"0"-74"16,-25 24-16,0 25 15,-25 0 1</inkml:trace>
  <inkml:trace contextRef="#ctx0" brushRef="#br0" timeOffset="62603.91">14413 9427 0,'25'0'32,"-1"25"-17,-24-1 1,50 76-1,-25 48 1,0-23 0,-1-76-16,-24 1 15</inkml:trace>
  <inkml:trace contextRef="#ctx0" brushRef="#br0" timeOffset="62803.87">14835 9526 0,'0'0'0,"24"-74"0,1-1 16,-25 75 31,0 25-31,25 74-1,0 50 1,-50-75-16,25 1 0</inkml:trace>
  <inkml:trace contextRef="#ctx0" brushRef="#br0" timeOffset="63871.29">16645 9700 0,'0'-25'62,"0"50"-62,0-50 16,0 50 31,0 24-32,0 1-15,0-25 16,0 24-16,0 1 16,-24 0-16,24-26 15,0 1 17,0-74-17,24-51 1,51-49-1,24 50 1,-24 50 0,-51 49-16,26 24 15,-50 76 1,0-1 0,-25-25-1,25-74 16,75-74-15,24-50 0,0 25-1,-25 74 17,-49 25-17,0 49 1,0 1-16,0 74 15,-1 0 1,-24-25 0,0-49-1</inkml:trace>
  <inkml:trace contextRef="#ctx0" brushRef="#br0" timeOffset="64077.34">17836 9700 0,'0'-25'15,"0"50"-15,0-75 0,25 75 47,-25 24-47,0-24 16,0 75-1,0-26 1,-25-49-16</inkml:trace>
  <inkml:trace contextRef="#ctx0" brushRef="#br0" timeOffset="64237.34">17836 9501 0,'0'0'15,"-25"-49"-15,1 24 0,-51-50 16,75 51 15</inkml:trace>
  <inkml:trace contextRef="#ctx0" brushRef="#br0" timeOffset="64571.24">18109 9675 0,'25'0'16,"0"49"-16,-75-98 0,100 123 16,-25-49-16,-25 25 15,-50 74 1,25-75 0,0-73 15,75-100-16,49-1 1,25 26 0,-49 74 15,-26 1-31,-24 24 16,0 99-1,0 25 1,-1-74-1,-24 24-15</inkml:trace>
  <inkml:trace contextRef="#ctx0" brushRef="#br0" timeOffset="64754.24">18977 9724 0,'0'0'16,"0"-24"-16,0 48 31,0 26-15,0-25-1,0 25 1,0 24-16</inkml:trace>
  <inkml:trace contextRef="#ctx0" brushRef="#br0" timeOffset="64920.28">19052 9600 0,'0'0'0,"25"-49"15,-50-1-15,25 25 16,-25 1 0,25-1-1,74 50 1</inkml:trace>
  <inkml:trace contextRef="#ctx0" brushRef="#br0" timeOffset="65371.63">19250 9625 0,'0'75'31,"0"-150"-31,25 199 16,-25-49 0,-25-26-1,25-24 1,50-74 31,-25-1-47,74-25 15,-50 26 1,1 49 0,-25 49-1,-25 26 16,-25-25-31,50-75 32,24-25-17,51-49 17,24 24-17,-75 51 1,-24 24-1,0 24-15,0 26 16,0 49 0,-25-74-1,-25 25 1</inkml:trace>
  <inkml:trace contextRef="#ctx0" brushRef="#br0" timeOffset="65588.11">20193 9600 0,'0'0'0,"25"-24"0,-25-1 31,0 50 1,0 49-17,-25-24-15,25 49 16,-25-25-1,25-49 1,0 25 0</inkml:trace>
  <inkml:trace contextRef="#ctx0" brushRef="#br0" timeOffset="65721.78">20367 9476 0,'0'0'0,"0"-49"0,0 24 16,0 0-16,24 0 16</inkml:trace>
  <inkml:trace contextRef="#ctx0" brushRef="#br0" timeOffset="66355.27">20714 9501 0,'0'0'0,"25"0"16,-1-25-16,1 25 15,0-24 1,-25-1 0,50 25-1,-26 0 95,1 0-95,0 25 1,-25-1-16,0 1 15,-50 25-15,1-25 16,-26 49 0,51-49-1,48 0 1,51-50 0,-26 25-1,75 49 1,-74 26 15,-25-1-31,-25 26 16,-25 24 15,-25 0-15,-49-50-1,-25-49 1,75 0-16,-26-25 15,50 0 1,25-100 0,50 26-1</inkml:trace>
  <inkml:trace contextRef="#ctx0" brushRef="#br0" timeOffset="66704.59">21384 9724 0,'0'0'0,"24"0"0,-24-24 16,50-1-1,24-25 17,26 25-17,-51-24 1,-24 24-16,-25 0 15,-25 25 1,-74 25 0,0 25-1,24 74 1,51 0 0,24-25-1,49-25 1,26-49-1,-51-25 1</inkml:trace>
  <inkml:trace contextRef="#ctx0" brushRef="#br0" timeOffset="67842.14">22277 9402 0,'24'-25'0,"-48"50"0,48-75 47,-24 75-47,0 25 15,0 49 1,0 50-1,0 0 1,-24 0 0</inkml:trace>
  <inkml:trace contextRef="#ctx0" brushRef="#br0" timeOffset="68487.31">22227 9724 0,'0'-49'16,"0"98"-16,0-148 0,0 74 16,25 1-1,24-1 1,26 0 0,49 0-1,-25 0 1,-74 1-1,-25 48 32,0 26-47,-25 74 16,25-50 0,-25 1-1,1-25-15,48-75 47,1-25-47,50-49 16,-26 0-1,-24 74 17,0 50-17,0 49 1,49 50-1,0-49 1,75-51 0,-49-48-1,-51-1-15,-24-25 16,-25-124 0,0 100-1,-25 49 1,-24 50-1,49 49 1,49 50 0,75-24-1</inkml:trace>
  <inkml:trace contextRef="#ctx0" brushRef="#br0" timeOffset="68870.34">25005 9253 0,'0'0'16,"0"-74"0,-24 74-16,24-25 15,-25 50 1,0 24-1,25 51 1,25-1 0,24-25 15,1 1-15,-25-1-1,-75-24 1,1-26-16,-75 1 15,74-25 1,50-74 0,50-50-1,-1 99-15</inkml:trace>
  <inkml:trace contextRef="#ctx0" brushRef="#br0" timeOffset="69171.92">25229 9427 0,'24'0'0,"-48"0"0,73-50 15,-49 75 17,0 0-32,-25 24 31,50 1-31,0 0 16,0-26-1,25 1 1,-26-50-1,26-24 1,-25-75 0,0 25-1,-1 24 1,1 75 0,25 0-1,-25 50-15</inkml:trace>
  <inkml:trace contextRef="#ctx0" brushRef="#br0" timeOffset="69557.24">25626 9377 0,'24'149'31,"-24"-124"-15,0 24-16,0-24 31,-24-273-31,48 521 16,1-323-1,25 26 1,49-51-1,-49 26-15,24 24 16,-49 25 0,0 0-1,-25 99 1,-25-49 0,50-26 15,49-48-16,50-51 17,0 26-17,-49 24 1,-51 25 0,1 25-1,-25 24 1,0-24-16,0 25 0</inkml:trace>
  <inkml:trace contextRef="#ctx0" brushRef="#br0" timeOffset="70190.12">27610 9303 0,'-25'-25'16,"50"50"-16,-50-75 0,1 25 16,-1 25-16,-50 25 15,1 50 17,24 73-17,50-123 1,25-25-1,74-25 1,-24-49 0,-50 0-1,-1-1 1,-24 50 0,0 50-1,0 0 1,0 25-1,50-26-15,49 1 16,100-25 15,-75-49-15,-50-51 0,25-48-1,-49 48 1,-50 75-1,-25 25 1,0 50 0,-49 74-1,24 50 1,-49 49 0,-75 75-1,100-174 1,49-75-1</inkml:trace>
  <inkml:trace contextRef="#ctx0" brushRef="#br0" timeOffset="70372.99">27784 9873 0,'0'0'0,"-25"-49"0,0 24 16,25 0-1,-25 0 1,100-24 0,74 24-1,-75 25-15</inkml:trace>
  <inkml:trace contextRef="#ctx0" brushRef="#br0" timeOffset="70722.41">29347 9080 0,'0'0'16,"0"-25"-1,-25 74 17,25 1-17,-25 24 1,0 1-16,0 98 31,1-73-31,-26 24 16,25-100-16</inkml:trace>
  <inkml:trace contextRef="#ctx0" brushRef="#br0" timeOffset="71390.45">29148 9452 0,'0'-50'16,"0"100"-16,25-150 0,25 51 16,-26-1-1,76 25 1,-1 1 0,25-26-1,-99 50 1,-25 25 15,-25 24-31,0 100 31,25-25-15,-25-74 0,25-25-1,25-25 1,0-50-1,49-24 1,26-1 0,-1 26-1,-74 24 1,24 74 0,-24 26-1,0-1-15,24 1 16,26-26-1,-26-74 1,26-24 0,-50-50 15,-1-1-15,-24 26-1,0 99 16,0 74-15,-24-49 0,24 74-1,49 0 1,100-75 0</inkml:trace>
  <inkml:trace contextRef="#ctx0" brushRef="#br0" timeOffset="72820.72">4168 12180 0,'0'0'0,"24"-124"32,-24 75-32,-49 49 15,-26 25 1,1 49 0,24 25-1,50 0 1,100-24-1,-1-26 1,-50 26 0,-49-1-1,-24 1 17,-51-26-17,50-24-15,-49 0 16,-1-50-1,51 0-15</inkml:trace>
  <inkml:trace contextRef="#ctx0" brushRef="#br0" timeOffset="73204.25">4664 12255 0,'0'-25'15,"0"50"-15,0-75 0,-25 50 16,0-25-16,0 50 16,-49 0-1,-25 49 1,49 50 0,50-74-1,50-25 1,24-50-1,0-25 1,-49 1 0,0 74 15,-25 124-15,-50 49-1,26 50 1,-1-124-16,-25 124 15,50-124 1</inkml:trace>
  <inkml:trace contextRef="#ctx0" brushRef="#br0" timeOffset="73987.63">4961 12354 0,'0'0'0,"25"-50"31,-50 50 1,25 50-32,0 74 15,0-49 1,0-51-1,25-24 1,25-49 0,-1-26 15,-24-49-15,0 75-1,-50 73 1,25 26-1,-25 24 1,25-24-16,0 74 16,50-74-1,24-50 1,26-50 0,-26-49-1,-49-25 1,-25 25-1,0 74 1,-50 124 15,25 25 1,25-49-17,25-100 1,25-25-1,24-74 1,50 0 0,-49 50-1,-26 74 1,1 74 0,-25 50-1,0 0 1,24-74-1,26-50 1,-1-50 0,-24 0-1,-1 1-15</inkml:trace>
  <inkml:trace contextRef="#ctx0" brushRef="#br0" timeOffset="74472.52">6400 12230 0,'50'-25'15,"-25"-24"1,-1-1-16,26 25 16,-25-49-1,0 49 1,-100 75-1,1 49 1,49 0 0,50 0 15,49-74-15,50-25-1,0-50 1,0-74-1,0-24 1,-24 24 0,-1 74-1,-25 50 1,-49 0-16,25 74 16,-26 26-1,1-26 1,0-49-1,-25 0 1,-25-25 0</inkml:trace>
  <inkml:trace contextRef="#ctx0" brushRef="#br0" timeOffset="75737.46">8806 12081 0,'0'0'16,"0"-25"-16,25 1 0,-25-1 31,-25 25-16,1 25 1,-1-1-16,25 100 16,25-24-1,24-51 1,26-49 0,-1-74-1,-49-25 1,-25 24 15,-25 1-31,-49 49 16,24 0-1</inkml:trace>
  <inkml:trace contextRef="#ctx0" brushRef="#br0" timeOffset="76137.78">9253 11808 0,'0'0'0,"0"248"16,25-124-16,0 50 15,24 124 1,26-100 0,-51-148-1,26-50 1,-25-50 0,24-74-1,-49-49 1,-74-1-1,-50 25 1,50 99 0,24 26-1,25 24-15,25-25 16,0 0 0</inkml:trace>
  <inkml:trace contextRef="#ctx0" brushRef="#br0" timeOffset="76487.85">11114 11883 0,'0'0'15,"24"-25"1,-24 0 15,-24 25-31,-1 75 16,25 49 0,0 0-1,25-25 1,24-74-1,26-25 1,24-25 0,-25-50-1</inkml:trace>
  <inkml:trace contextRef="#ctx0" brushRef="#br0" timeOffset="76757.1">11114 11833 0,'0'0'0,"-25"-49"31,50 24-15,-1 25-16,26-25 16,0 0-16,123-49 31,-148 74-31</inkml:trace>
  <inkml:trace contextRef="#ctx0" brushRef="#br0" timeOffset="77137.55">11188 12056 0,'0'-24'15,"25"-1"-15,0-25 16,-1 1-16,1 49 16,50-25-16,-26 25 15,75-50 1,-49 25-1,-26 25 17,1 25-17,24 25 1,-49 49 0,0-25-1,-25-24 1,0-50 15,25-50-31,0 1 16,49-100-1,25 25 1,-49 74-16</inkml:trace>
  <inkml:trace contextRef="#ctx0" brushRef="#br0" timeOffset="77422.87">12255 11709 0,'24'25'0,"-48"-50"0,48 75 15,1-25-15,-25-1 16,25 51 0,0 24-1,-50 0 1,25-74-1,0-75 1,50-49 0,24-50-1,25 25 1,-24 50 0,-26 49-1,1 25 1</inkml:trace>
  <inkml:trace contextRef="#ctx0" brushRef="#br0" timeOffset="77895.21">12924 11759 0,'0'0'16,"25"0"15,-50 0-15,1 25-1,-1 24 1,25-24 0,25 0-1,49-25 1,50-50 0,25-24-1,25-1 16,-125 75-31,-24 25 16,-25 50 15,0-26-31,-25 75 16,0-99-16,25 0 16,25-50 15,50-49-16,24-75 1,-50 74-16,1 1 16,24-1-1,1 26 1,-1 49 0</inkml:trace>
  <inkml:trace contextRef="#ctx0" brushRef="#br0" timeOffset="78172.5">14190 11461 0,'24'0'16,"-48"0"-16,73-25 0,-49 0 15,0 50 17,0 0-17,0 25 1,25 49-1,25-25 1,-26-24-16,1-25 16,0 24-1,-25 1 1,-25 0 0,-49-26-1,24 1-15,-49 0 16</inkml:trace>
  <inkml:trace contextRef="#ctx0" brushRef="#br0" timeOffset="79522.98">15777 11337 0,'0'-25'47,"0"50"-47,-25 0 16,1 49-16,-1 1 15,0 24-15,0 99 16,100-24 15,-1-100-31,25-24 16,125-25 0,-150-25-16</inkml:trace>
  <inkml:trace contextRef="#ctx0" brushRef="#br0" timeOffset="80188.73">16546 11560 0,'0'-25'15,"0"1"-15,25 24 32,0 0 30,-25-25-15,-25 25 0,25 25-47,-50-1 16,50 1-16,-24 25 15,-1 24 1,50 1-1,49-50 1,25-25 0,-24-25-1,-26-25 1,-49-24 0,-24-26-1,-26 51 16,50 24-31</inkml:trace>
  <inkml:trace contextRef="#ctx0" brushRef="#br0" timeOffset="80472.11">16993 11486 0,'49'0'31,"-24"25"-15,0 24 0,-25-24-16,0 25 15,0-26-15,0 51 16,50-100 31,-26-25-32,26 1-15,49-50 16,25-1 0</inkml:trace>
  <inkml:trace contextRef="#ctx0" brushRef="#br0" timeOffset="81272.5">18605 11362 0,'0'0'0,"0"-25"0,-25 0 32,50 25-32,0 0 15,25 0 1,24 25-1,0 25 1,-49 24 0,0 25-1,-25-49 1,0-25 0,0-50 30,25-25-46,25-74 16,24 0 0,0 25 15,-49 74-15</inkml:trace>
  <inkml:trace contextRef="#ctx0" brushRef="#br0" timeOffset="81822.25">19225 11436 0,'0'0'0,"25"0"16,0 0 0,0-25-16,49 1 15,1-26 1,-51 0-1,-48 75 32,-1 0-31,-50 49 0,51 1-1,48-1 1,76-49-1,-26-25-15,50-25 16,-49-24 0,-51-51-1,1 26 1,0 24 0,0 26-1,24 24 1,26 49-1,-1 26 1,-49-1 15,0 25-15,-50-49 0,0-25-16,-49-1 15,24 1 1,25-25-1</inkml:trace>
  <inkml:trace contextRef="#ctx0" brushRef="#br0" timeOffset="82005.35">20292 11411 0,'0'0'0,"0"-24"31,25 24-31,-50 74 16,25-49-16,25 24 31,-25 1-15,-25 0 0</inkml:trace>
  <inkml:trace contextRef="#ctx0" brushRef="#br0" timeOffset="82171.45">20367 11163 0,'0'0'0,"0"-49"32,-25 49-32,25-25 15</inkml:trace>
  <inkml:trace contextRef="#ctx0" brushRef="#br0" timeOffset="83706.03">20813 11436 0,'0'0'0,"25"0"16,-50 0 15,0 0-31,0 25 16,-49 25-1,24-26-15,1 76 16,24-26 0,50-24-1,49-25 1,25-25 15,1-25-31,-51-50 31,1-74-15,-25-24 0,-1-26-1,1 75 1,-25 75-1,-25 73 1,1 76 0,-1 73-1,0 1 1,25-50 0,25-50-1,24-74 16,1-24-15,49-76 0,1-24 15,-1 0-15,-74 100-16,-1-1 15,-24 50 1,-24 49-1,-1 50 1,0-25 0,25-24-1,25-51 1,24-48 15,-24-26-31,74-24 16,-24-26-1,-50 51 1,-1 49 15,-48 74-15,24 1 0,0-26-1,0-24 1,74 0-1,1 0 1,-1-75 0,-24-24-1,-26-1 1,1 26 0,-50 49 15,-24 49-16,-1 26-15,25-26 16,50-24 15,74-50-15,-49 0 0,24-49-1,1 0 1,-1 24-1,-24 50 1,-50 50 0,-25 24-1,25 0 1,25-24 0,24-25-1,1-25 1,24-50-1,26-99 17,-1-24-17,-25-1 1,-49 124 0,-50 50-1,-49 100 1,49-51-1,25 1-15,0 49 16,50 0 0,-25-74-1,-1 25-15,1-1 16,0 26 0,-50-26-1,0-49 1,-24 0-1,24 0 1</inkml:trace>
  <inkml:trace contextRef="#ctx0" brushRef="#br0" timeOffset="84072.3">23145 10816 0,'0'-25'31,"0"0"-15,25 50-1,0 25-15,24-1 16,-24 26-16,49 74 31,-74 49-15,-99 1 0,-25-75-1,25-25 1,24-74-1,26-25-15</inkml:trace>
  <inkml:trace contextRef="#ctx0" brushRef="#br0" timeOffset="95308.4">23715 11709 0,'0'0'0,"-24"0"47,-1 50-31,25-25 0,-25 24-16,0 1 15,0-1 1,1-24-16</inkml:trace>
  <inkml:trace contextRef="#ctx0" brushRef="#br0" timeOffset="97023.3">24360 11635 0,'0'0'0,"0"-25"15,-24 0 1,-1 25-1,0 25 1,25 0 0,0 49-1,0-49-15,50 25 16,24-50 0,25-75-1,-24 1 1,-50-1-1,-25 50 1,0 1 0,0 98-1,24 25 1,26-24 0,24-26-1,26-49 1,-76-24-1,1-51 17,-25-24-17,-25 24 1,-24 1 0,49 49-1</inkml:trace>
  <inkml:trace contextRef="#ctx0" brushRef="#br0" timeOffset="97422.83">25055 11213 0,'0'0'16,"25"-74"0,0 74-16,-1 49 31,-24 1-31,25 99 15,0 24 1,-25-49 15,0-99-15,0-50 0,0 0-1,25-49 1,24-25-1,1 24 1,-25 100 15,0 0-31,0 49 16,-1 1 0,1-50-1</inkml:trace>
  <inkml:trace contextRef="#ctx0" brushRef="#br0" timeOffset="97758.31">25774 11461 0,'0'0'16,"25"-25"-1,-25 0-15,0 1 16,50-26-1,-1 0 1,-24 26 0,-25-1-1,-25 25 1,-49 74 0,24 25-1,26 1 16,-1-76-31,74 26 16,26-25 0,24-50-1,-25-49 1,-24-1 0</inkml:trace>
  <inkml:trace contextRef="#ctx0" brushRef="#br0" timeOffset="97992.12">26246 11312 0,'-50'0'0,"149"25"16,-148-50-16,98 100 16,-73-1-1,24-24-15,-25-26 16,50-48 31,-25-51-47,24 1 15,-24-1-15,75-73 32,-1 23-17,-24 76-15</inkml:trace>
  <inkml:trace contextRef="#ctx0" brushRef="#br0" timeOffset="98539.53">27486 11387 0,'-25'0'15,"50"0"-15,-50-25 31,100-25-15,24-24 0,-49 24-1,-1 25-15,-24-24 16,-25 24 0,-74 75-1,-50 49 16,24 124-15,100-99 0,124-74-1,-49-50 1,98 0 0,1-75-1,-124 50-15</inkml:trace>
  <inkml:trace contextRef="#ctx0" brushRef="#br0" timeOffset="98822.95">28106 11312 0,'0'-25'16,"-25"100"-1,50-125-15,0 1 32,0 73-32,-25 1 15,25 50 1,-25-26-1,0-24 17,0 0-17,0-50 1,49-49 0,1-75-1,24 25 1,-24 74-1,-25 50 1</inkml:trace>
  <inkml:trace contextRef="#ctx0" brushRef="#br0" timeOffset="99089.3">28602 11213 0,'0'0'0,"25"50"15,0 49 16,-75-25-15,26-24 0,-1-50-1,74-174 32,1 100-47,-25-1 0,24 1 16,51-25-1,-51 24 1,-49 50-16</inkml:trace>
  <inkml:trace contextRef="#ctx0" brushRef="#br0" timeOffset="99558">29074 11064 0,'25'-25'15,"-50"50"-15,74-50 0,-49 0 16,25 25-16,0 0 16,0 0-16,0 25 15,-25 75 1,0-1 0,-25 0-1,0-74 1,25-50 31,50-74-32,-1-25 1,1 74 0,-25-24-16,49 24 15,-49 25 1,0 25-1</inkml:trace>
  <inkml:trace contextRef="#ctx0" brushRef="#br0" timeOffset="99852.39">29520 10965 0,'-25'0'0,"25"-25"16</inkml:trace>
  <inkml:trace contextRef="#ctx0" brushRef="#br0" timeOffset="100640.49">29421 10990 0,'0'0'16,"0"-25"-1,25 25 1,0 0 0,-1 0-16,51 25 31,-50-1-31,0 26 15,-1 49 17,-24-74-32,-24 74 15,-1-74 1,-50 50 0,-49-26-1,50-24 1,24-25-1,1-74 1,49-26 0,0-24-1,124-25 17,-75 125-32</inkml:trace>
  <inkml:trace contextRef="#ctx0" brushRef="#br0" timeOffset="101056.5">30016 10965 0,'0'0'0,"50"0"15,-25 25-15,0 24 16,-1 1 0,-24 24-1,0 1 1,0-50-16,-24-1 15,48-123 32,100 0-31,1-50 0,-1 75-1,-75 49 1,-49 0-1</inkml:trace>
  <inkml:trace contextRef="#ctx0" brushRef="#br0" timeOffset="103606.72">4416 14636 0,'0'0'0,"-25"0"0,-74 50 31,74-25-31,-50 74 16,26-25-1,49-24 1,25-25-1,49-75 17,-24-24-17,-1-25 1,-24 74 0,0 50-1,24 99 1,1 24-1,0 1 1,-1-49 0,-24-76-16</inkml:trace>
  <inkml:trace contextRef="#ctx0" brushRef="#br0" timeOffset="103923.15">4961 14686 0,'0'0'0,"25"-25"31,0 50-31,-25 0 16,25 49-1,0-49 1,-1 0-1,-24-50 17,25 0-32,0-24 15,0-51 1,0 26 0,49 24-1,-49 50-15</inkml:trace>
  <inkml:trace contextRef="#ctx0" brushRef="#br0" timeOffset="104197.25">5656 14661 0,'0'0'0,"25"-25"0,0 25 15,24 0 1,-24-24-1,-25-1 1,-25 0 15,25 50-31,-25 0 16,25-1-16,-49 51 16,74-50-1,74-1 16,174-24-15</inkml:trace>
  <inkml:trace contextRef="#ctx0" brushRef="#br0" timeOffset="105589.56">9427 13942 0,'0'-25'47,"-25"25"203,0 0-219,0 0-31,0 0 16,1 0 0,-1 0-16,0 0 15,0 0 1,0 25 0,1 24-1,-1 51 1,25-1-1,25-50 1,-25-24-16,49 0 16,1 0-1,-1-50 1,1-49 0,-25-50-1,0-50 1,-25-25-1,-25 26 17,0 98-17,25 75 17,0 100-17,25-26-15,24 125 16,26-26-1,24-24 1,0-99 0</inkml:trace>
  <inkml:trace contextRef="#ctx0" brushRef="#br0" timeOffset="105939.74">9997 14016 0,'0'0'0,"0"-25"16,0 1 0,0-26-1,0-24 1,-25 24 0,25 0-1,-24 50 1,-26 50-1,25 49 1,0 50 0,75-25-1,0-25 1,49-74 0,25-25-1,25-74 1,-124-1-1</inkml:trace>
  <inkml:trace contextRef="#ctx0" brushRef="#br0" timeOffset="106523.27">10345 13644 0,'-25'-149'31,"0"100"-15,99 346-16,-98-396 0,-51-75 15,75 323 1,0 50-1,25-50 1,0 148 0,0 26-1,-1-174-15,51 24 16,-26-98 0,26-75-1,-1-100 1,-49-73 15,-25-50-15,-50-26-1,-49 101 1,-25 48 0,99 100 15,25-24-16,25 24-15,50-25 16,24-25 0,0 1-1,-74 24 1,0 25 15,-25 49-15,24 1-1,1 49-15,25 75 32,-25-100-17,-25-49 1,0 0 0</inkml:trace>
  <inkml:trace contextRef="#ctx0" brushRef="#br0" timeOffset="106673.25">10642 13743 0,'0'-25'16,"0"50"-16,0-74 0,0 24 16,-25 25-16</inkml:trace>
  <inkml:trace contextRef="#ctx0" brushRef="#br0" timeOffset="106996.15">10766 13843 0,'0'0'0,"50"74"16,-25 0 0,24 1-1,-49-26 1,25-49-1,-25-24 1,0-76 0,0-24-1,25 75 1,-25 24-16,49 0 31,1 25-15,0 75-16,-1 49 31,1-50-15,0-49-1,-1-25 1</inkml:trace>
  <inkml:trace contextRef="#ctx0" brushRef="#br0" timeOffset="107293.61">11461 13942 0,'0'-25'0,"49"-25"16,-49 1 0,0-26-1,0 26 1,0 24 0,-49 50-1,-1-1 1,25 51-1,1-1 17,48 1-17,51 24 1,-26-74 0,199-25-1,-74-25 1</inkml:trace>
  <inkml:trace contextRef="#ctx0" brushRef="#br0" timeOffset="107857.84">12379 13669 0,'0'0'0,"24"-25"0,-24 0 16,-24 25 77,-1 25-93,0-25 16,25 25 0,-50 0-1,26-1 1,24 1-1,0 25 1,49-25 15,-24-25-31,0 0 16,0-25 0,-1-50-1,1 1 1,-25-75-1,0-74 1,0 49 0,-25 75-1,25 74 1,0 0 0,0 149-1,25 50 1,25 25-1,-25-75 1,49 74 0,-24-123-16</inkml:trace>
  <inkml:trace contextRef="#ctx0" brushRef="#br0" timeOffset="109358.34">14661 13619 0,'0'-25'31,"0"1"-31,-25 24 31,0 24-15,-24 26 0,-26 99-1,26 0 1,49-75 0,-25-74-1,74-25-15,1-49 16,0 0-1,24-125 1,-49 149 0,0 50-1,49 75 1,-24 49 0,-25-25 15,-1-74-31,1 0 15,0-100 17,25-49-17,-1 25-15,26-25 16,-51 74 0,76 26-1,-26 73 1,1 50-1,-51-24-15,1 74 16,-25-50 0,-49-25-1</inkml:trace>
  <inkml:trace contextRef="#ctx0" brushRef="#br0" timeOffset="109790.21">17018 12999 0,'-25'-25'15,"50"50"-15,-75-25 31,50 50-15,0-1 0,-25 1-16,50 124 15,0-1 1,0-24 0,-1-25-1,-24-99-15</inkml:trace>
  <inkml:trace contextRef="#ctx0" brushRef="#br0" timeOffset="110407.47">17042 13718 0,'0'-24'0,"0"-26"16,-24 174-16,24-298 0,24 298 15,-73-297-15,49 123 0,-25-49 16,25 25 0,50 24-16,24-74 31,0 49-16,-24 75-15,0 50 32,-1 49-17,-24 50 1,-25-74-16,25-26 16,0 26-1,-1-75 1,1-50-1,0-99 1,0 75 0,-25 24-16,25 25 15,24 1 1,1 98 15,49 25-31,25-24 31,0-75-15,-25 0 0,-24-50-1,-50-49 1,-25-50 0,0 124-1,0 50 1,-50 49-1,50 26 1,25-1 0,49-50-1,1 1 1,24-50 0,-49 0-1</inkml:trace>
  <inkml:trace contextRef="#ctx0" brushRef="#br0" timeOffset="112090.49">20267 13371 0,'0'0'0,"25"-25"16,-25 1-1,-25 24 1,-24-25 0,-26 25-1,-24 74 1,0 50-1,49 25 1,25-25 0,75-99-1,24-50 1,50-74 0,-74-100-1,-50 51 1,-25-51-1,-24 25 17,24 75-17,0 99 1,25 75 0,0-1-16,74 149 15,-24-123 1,99 172-1,-99-197 1,24-26-16,-49-24 16</inkml:trace>
  <inkml:trace contextRef="#ctx0" brushRef="#br0" timeOffset="112277.03">20714 13272 0,'0'0'0,"-25"25"32,25 0-17,-25 49 1,50 50 0,0-25-1,0-49-15</inkml:trace>
  <inkml:trace contextRef="#ctx0" brushRef="#br0" timeOffset="112412.84">20615 13049 0,'-25'-50'0,"50"100"0,-75-100 15,25 50-15</inkml:trace>
  <inkml:trace contextRef="#ctx0" brushRef="#br0" timeOffset="112806.78">20863 13049 0,'0'0'16,"0"124"-1,24-75-15,-24 26 16,50 123 0,0 25-1,-26-24 1,26-75 0,0-74-1,-1-100 1,-24-24-1,0-75 17,-25 49-32,-74-73 15,-51 49 1,26 74 0,25 25-1,74 1 1,0 24-1</inkml:trace>
  <inkml:trace contextRef="#ctx0" brushRef="#br0" timeOffset="113273.28">21334 13123 0,'0'0'0,"25"0"31,-25-25-31,0 75 16,0 0-16,25 24 16,-1 100-1,51 49 1,-1 0 0,-24-74-1,-1-75 1,1-49-1,-25-50 1,-25-74 0,-50-25-1,-24-74 1,24 74 15,1 24-15,49 76-16,-25 24 15,0-25 17,124 50-17,-24-25 1,49 24 0,-50 1-16</inkml:trace>
  <inkml:trace contextRef="#ctx0" brushRef="#br0" timeOffset="113824.91">22103 13495 0,'25'-25'15,"0"1"1,-25-26 0,24 0-1,-24 1 16,-24 24-31,-1-25 16,-25 50 0,-24 0-1,-1 50 1,51 124 0,48-100-1,26-24 1,0-26-1,-1 1 1,1-50 0,-25 1-1,24-51 1,-24 50-16,49 1 16,26-1 15,-100 74-16,24 1 1,-48-25 0,24 0-1,0-75 17,24-49-17,26-75 1,49 25-1,-24 50 1</inkml:trace>
  <inkml:trace contextRef="#ctx0" brushRef="#br0" timeOffset="114623.97">22822 13346 0,'0'0'16,"25"0"-16,25 0 15,-50-24 1,25-1 0,-25-25-1,0 25 1,0 1 0,-50 73-1,25-24-15,0 25 16,1 98-1,73-98 1,-24-50 0,49-25-1,-24-24 1,0-26 0,24-24 15,1 74-16,-51 100 17,-24 24-17,-24-25 1,-1-49-16,25 0 16,49-100 15,26-24-16,-26 0 1,-24 74 0,0 0 15,-25 75-31,50-25 16,-26 0-1,51-25 1,-26-25-1,1-25 17,-50-24-17,25 49 1,-50 25 0,25 25-16,-50 49 15,50 50 1,0-74-1,0 49 1,25-49 0,0-26-1,74-48 1</inkml:trace>
  <inkml:trace contextRef="#ctx0" brushRef="#br0" timeOffset="114858.01">23939 13495 0,'74'-74'15,"-148"148"-15,198-198 16,-75 75-16,26-75 16,-50 24-1,-75 100 1,25 25 0,-74 74-1,25 75 1,74-124-1,24 24 1,1-49-16,124-25 16,-75 0-1</inkml:trace>
  <inkml:trace contextRef="#ctx0" brushRef="#br0" timeOffset="115458.05">25650 12974 0,'0'0'0,"25"0"0,-25 25 31,0 49-15,0 1 0,25 223-1,0-150 1,0-98 0,-1-25-1,26-75 1,-25-24-1,24-1-15,51-24 16,-1 25 0,-25 74 15,-49 0-31,0 49 0,-50 26 16,-49 24-1,-50-25 1,24-49 15,100-50-31</inkml:trace>
  <inkml:trace contextRef="#ctx0" brushRef="#br0" timeOffset="115973.92">26494 13297 0,'0'0'0,"0"-25"31,25 25-31,-25-50 16,0 1 15,-25 49 0,25 49-31,-25 51 16,50-1-1,74-50 17,0-49-17,25-24 1,-74-76 0,-25-73-1,0-51 1,-25 51-1,-25 98-15,25 51 16,-25-1 0,0 74-1,0 75 17,50 50-32,25 0 15,24 24 16,1-74-15,-26-74 0</inkml:trace>
  <inkml:trace contextRef="#ctx0" brushRef="#br0" timeOffset="117064.1">27015 13297 0,'0'0'16,"0"-25"-16,-25-25 16,25 1-1,25 24-15,24-25 32,51 25-17,-26 25-15,-49 50 31,0 0-15,-1 49 0,1-25-1,25-74 1,-25 0 0,49-24-1,-24-76 1,-25 51-16,-25-1 15,0 25 1,24 25 0,-24 75-1,25-1 1,25 1 15,-25-51-31,-1-24 16,51 0-1,-26-49 1,-49 24-16,25-25 16,-50-123-1,25 123 1,0 0-16,0 26 16,25 73 15,25 50-16,-1 26 1,1-76 0,-25-49-1,0 0 1,-1-25 0,-24 1-1,25-51 1,-25 50 15,-49 50-15,-1 25-1,25 24 1,25-49 0,50 49-1,24-49 1,50-25-1,-24-49 1,-26-1 0,0-99-1,-49 75 1,-25 49 0,-25 0 30,-24 25-30,-26 74 0,26 26-1,24-1 1,0-49-16,50 24 16,0-74-1,148 25 1,-49-75-1</inkml:trace>
  <inkml:trace contextRef="#ctx0" brushRef="#br0" timeOffset="117459.19">29074 12999 0,'0'0'0,"0"-25"46,0 50-46,0 0 16,0 24 0,0-24-16,0 25 15,-25 49 1,0-49 0,50-75 15,49-49-16,26-26 1,-26 26 0,-24 74-1,-1 25 17,-49-1-17,25 1-15,0 0 0,24 25 31,-24-50-15</inkml:trace>
  <inkml:trace contextRef="#ctx0" brushRef="#br0" timeOffset="121275.44">4341 16348 0,'0'0'0,"-25"-25"16,1 0 0,-1 50 15,25 0-31,-25 0 15,25 74 1,0-49-16,0 49 16,25-25-1,49-74 1,1 0 0,-51-24-1,1-51 16,-25 1-15,-25-1 0,-24 26-1,-1 49 1,1 0 0,24 0-16</inkml:trace>
  <inkml:trace contextRef="#ctx0" brushRef="#br0" timeOffset="121743.28">4788 15976 0,'0'0'0,"0"-25"31,0 50-16,-25 49 1,50-24 0,0 99-1,49 0 1,-49-75 0,0-74-1,-1-25 1,1-24-1,25-51 1,-1 76 0,-24 24-1,0 24 1,0 26 0,-25-25-1,0 24 1,-25 1-1,-49-25 1,-1 0 0,26-25-1,24 0-15</inkml:trace>
  <inkml:trace contextRef="#ctx0" brushRef="#br0" timeOffset="122124.53">5482 15951 0,'0'0'15,"-24"0"1,24 25-16,-25 0 15,25 0-15,0 24 16,0-24 0,49 49-1,-24-49-15,50 25 16,-51-25 0,26-1-1,-50 26 1,0 0-1,-25-1 1,-49-24 0,-1-50-1,51 0 1</inkml:trace>
  <inkml:trace contextRef="#ctx0" brushRef="#br0" timeOffset="122658.56">5879 16174 0,'0'0'0,"25"0"16,0 0-1,-25-24 1,49-26 0,-24 0-1,-25 26 1,0-1 0,0 50 15,-25-1-16,25 51 1,0-26-16,25 1 16,0-25-1,0-25-15,25 0 16,-1-25 0,26 0-1,-51-24 1,26 24-1,-25 25 1,24 49 0,1 1-1,-25-50 1,0 25-16,-1 0 16</inkml:trace>
  <inkml:trace contextRef="#ctx0" brushRef="#br0" timeOffset="122942.11">6524 16026 0,'50'-25'16,"-50"50"0,0-1-16,25 1 15,-1 50 1,26-1-1,-25-74 1,0-50 15,-25 1-31,24-1 16,-24-99 15,25 100-15,0 49-1,0 0-15</inkml:trace>
  <inkml:trace contextRef="#ctx0" brushRef="#br0" timeOffset="123495.23">7045 16050 0,'50'25'0,"-25"-25"16,-149-49-16,173 73 0,75 1 16,-124-50-16,25 1 15,0-26 1,-25 0-1,-50 75 1,1 25 0,49 24-1,49-24 1,125-50 0,0-25-1,24-49 1,-74-1 15,-50 50-15,-123 75 15,24-25-15,-25 74-1,75-25 1,50-49-1,-1-25 1,0-25 0,-24-24-1,-25-75 1,-25-50 0,-25-49-1,-25 0 1,26 123 15,-1 150-15,50 0-1,49 123 1</inkml:trace>
  <inkml:trace contextRef="#ctx0" brushRef="#br0" timeOffset="124109.65">10220 15703 0,'25'0'15,"-25"25"-15,0 0 16,25 24-16,0 26 15,0 24 1,0 75 0,49-50-1,-74-50 1,50-99 0,-50 0-16,24-99 15,-24 25 1,-24-223-1,24 173 1,-25 124 0,50 50-1</inkml:trace>
  <inkml:trace contextRef="#ctx0" brushRef="#br0" timeOffset="125059.15">10965 15951 0,'0'0'16,"0"-49"-16,0-1 16,-75-25-1,1 51 1,-1 48 0,51 1-16,-26 124 15,50-25 1,50-49-1,-1-75 1,50-50 0,-24-99-1,-1 0 17,-49 25-17,-25 50 1,25 123 15,49 125-15,1-99-1,24-51 1,-25-24 0,1-49-1,-26-75 1,-49-25-1,-24-25 1,-1 50 0,0 99-1,0 50 1,25 25 0,0 24-16,50 199 31,24-124-16,1-75 1,-1-49 0,0-25-1,-24-74 1,-50-75 0,25 74-16,-50 26 15,25-75 1,-25 149 15,25 24-15,25 50-16,0-24 15,74 49 17,-24-99-17,-26-50 1,1-74-1,-25-25 1,-25-25 0,0 74-1,0 51 1,0 73 15,24 26-15,-24-1-16,124 149 15</inkml:trace>
  <inkml:trace contextRef="#ctx0" brushRef="#br0" timeOffset="125102.03">12379 15852 0</inkml:trace>
  <inkml:trace contextRef="#ctx0" brushRef="#br0" timeOffset="125526.54">12602 15529 0,'0'0'0,"25"-49"15,-25-1-15,0-24 16,0 24-16,-25 25 16,25 50 15,25 50-15,0 24-1,-25-50-15,49 26 16,1-50-1,-1-25 1,1-75 0,24-24-1,1 0 1,74 0 15,-75 99-15,-49 0-1,25 0-15,-1 24 16,-24 1 0,25 74-1,-50-24 1,-25-1 0,0-74-16</inkml:trace>
  <inkml:trace contextRef="#ctx0" brushRef="#br0" timeOffset="126526.33">15579 15058 0,'0'0'16,"0"-25"-16,-25-24 16,25 24-1,-25 25 1,-24 25-1,-26 99 1,1 74 0,49-49-1,25-50 1,25-99 15,74-49-31,-25-51 31,-49 51-31,25-50 16,-25 74 0,-1 25-16,1 25 15,0 49 1,-25 50 0,25-25-1</inkml:trace>
  <inkml:trace contextRef="#ctx0" brushRef="#br0" timeOffset="126857.7">16025 15257 0,'0'0'0,"25"-25"0,0 25 16,0 25 15,0 74-16,-25 0 1,0-49 0,0-75-1,24-25 1,51-49 0,-26-25-1,26 74 1,-50 50-1,24 50 1,-24-25-16,49 24 16,1-24-1</inkml:trace>
  <inkml:trace contextRef="#ctx0" brushRef="#br0" timeOffset="127258.86">17166 14984 0,'25'-50'0,"-50"100"0,75-174 0,-100 148 47,26 26-47,-26 0 16,0 99 0,26 24-1,48-148 1,1 0-1,50-25 1,-1-50 0,-24-49 15,-26-75-31,-24-99 16,0 50-1,0 99 1,0 99 15,-24 125-15,48-26-1,-24 124 1,0-98-16</inkml:trace>
  <inkml:trace contextRef="#ctx0" brushRef="#br0" timeOffset="129541.26">19771 15381 0,'0'-25'31,"0"0"-31,0 0 0,-25 0 31,1 50-15,-1 0-16,-25 25 16,0 74-1,26 24 1,24-73-16,49 24 16,51-74-1,73-75 16,1-74-15,-25-25 0,-75 25-1,-74 50 1,-25 74 0,-49 0-1,49 50 1,0 24-1,25 0 1,25-24-16,49-50 16,1 0-1,-1-74 1,1-26 0,24 26-1,-25 24 16,-24 50-15,0 50 0,-26 49-1,1 25 1,-25-25 0,25-148 15,25-75-16,-1 0 1,26 25 0,-1 74-1,-24 0 1,-25 50-16,49 49 16,0 125 15,-49-125-16,-25-49 17,0-50-32,25-74 15,0-50 1,24-25 0,26 50-1,-1 75 1</inkml:trace>
  <inkml:trace contextRef="#ctx0" brushRef="#br0" timeOffset="130094.15">21781 15281 0,'24'0'16,"-48"0"-16,73 0 0,1-24 16,-25-1-16,49-50 15,-49 26 16,0 49-15,-1 49 0,1 26-1,74-50 1,25-1 0,-24-48-1,-51-1 1,-24 50 15,-25-1-31,-25 1 16,0-25-1,50-25 1,50-49 15,-1-50-15,-24 74-16,-1 1 15,51-1 1,-51 50 0,1 25-1,24 49 1,1 26 0,-26 98-1,-49 50 1,-25 25-1,-74 0 1,74-224 0</inkml:trace>
  <inkml:trace contextRef="#ctx0" brushRef="#br0" timeOffset="130375.29">23021 15356 0,'0'-99'15,"0"198"-15,-25-322 0,0 123 16,25 1 0,-25-50-1,25 100-15,0-51 16,75 76 0,-1 73-1,1 100 1,-26 74-1,-24 1 1,-50-76 0,25-123 15,25-25-31</inkml:trace>
  <inkml:trace contextRef="#ctx0" brushRef="#br0" timeOffset="131212.4">23666 15083 0,'0'0'0,"25"-25"0,-25-25 16,0 26-1,-50 48 1,-24 26 0,49 49-1,0 1 1,25-51-1,25-49 1,24-74 0,26-25-1,49-100 17,-50 149-17,-49 50-15,25 75 31,-25-26-31,-1 100 16,-24-25 0,-24-74-1,73-75 1,-24-24 0,49-26-1,75-49 1,-50 99 15,-24 0-31,74 25 16,-25-24-1,25-51 1,-100 1 0,-49 49-1,-99 25 16,25 50-15,24 49 0,25 25-1,50 0 1,-25-99 0,74-25-1,50-99 1,-74-50 15,-25 25-31,-25-25 16,0-124-1,-25 223 1,-25 75 0,50 25 15,0 99-16,0-25 17,25-25-32</inkml:trace>
  <inkml:trace contextRef="#ctx0" brushRef="#br0" timeOffset="131358.14">25030 14909 0,'50'0'0,"-25"25"16,-1 0-1,-123-75-15,198 174 16,-99-49-1,0-1 1,0-49 0</inkml:trace>
  <inkml:trace contextRef="#ctx0" brushRef="#br0" timeOffset="131842.14">25303 14860 0,'0'0'0,"50"-50"32,-50 75-17,25 0-15,-1 24 16,-24 26 0,25-26-1,25-24 1,49-50-1,0-49 1,-24-25 0,-26-1-1,-49 26 1,25 49 0,-25 75 15,25-25-16,0 99 1,-1 0 0,1 25-1,-25 24 1,25-24 0,-25-75-16,-25 1 15,25-50-15,-25 24 16,-49-24-1,-25-75 17,49 1-32</inkml:trace>
  <inkml:trace contextRef="#ctx0" brushRef="#br0" timeOffset="132011.2">25700 14289 0,'0'0'16,"-74"-74"0,49 74-1,0 0-15,-25 0 16</inkml:trace>
  <inkml:trace contextRef="#ctx0" brushRef="#br0" timeOffset="138809.48">27461 15207 0,'-25'0'16,"1"-25"-1,24 0 32,0 50-16,0 0-31,24 25 16,1-1-16,0 1 16,50 49-1,-26-25 1,1-24 0,-25-50-1,-1-25 16,-24 0-15,0-99 0,-24-49-1,24-26 1,-25 75 0,25 75-1,25 49 1,-25 49-16</inkml:trace>
  <inkml:trace contextRef="#ctx0" brushRef="#br0" timeOffset="140292.56">28305 15108 0,'0'0'16,"0"-75"-1,-25 75 1,-25 0 0,-24 50-1,-1 49 1,1 25 0,24-25-1,50-49 1,0-25-1,50-75 1,24-24 0,-24-1-1,0 1 1,-25 99 31,-25 24-32,24 26 1,51-1 0,-26-49-1,1-25 1,0-25 0,-26 0-16,1-99 15,0-49 1,-50-51-1,-24 51 1,24 74 0,0 148 15,25 125-15,50 24-1,24 26 16,25-100-15,-24-75 0,49-49-1,-75-74 1,1-75 0,0-50-1,-50 51 1,24 98-1,-24 75 17,-24 24-32,24 26 31,0-26-31,24 100 16,1-99-1,-25 0-15,50-26 31,24-24-15,-24-24 0,-25-76-1,-1 26 1,-24-75 0,0 25-1,25 50 1,-25 49 15,-25 74-15,50 75-1,-25-74-15,25 99 16,0-25 0,24-74 15,1-1-16,0-49 1,-1-49 0,26-51-1,-26-49 1,-24-24 0,0 49-1,-25 74 1,0 25-1,74 50 1,-24 74 0,49 1-1,-24-26 1,-1-49 0,-24 0 15,-26-50-16,1 0 1,0 25 0,0 25-1,-50 49 1,-74 50 0,-50 0-1,-74 0 1</inkml:trace>
  <inkml:trace contextRef="#ctx0" brushRef="#br0" timeOffset="143093.15">9402 17266 0,'0'0'16,"0"-25"-16,0 0 15,-25 25 1,25-24 0,-25 24 15,25 49-15,0 1-16,25-1 15,0 125 1,0 0-1,-25-100-15,24 25 16,1-24 0</inkml:trace>
  <inkml:trace contextRef="#ctx0" brushRef="#br0" timeOffset="143392.38">9402 17365 0,'0'0'16,"-25"-99"-1,25 49-15,0 1 16,-25 24-16,25-25 16,25 25-1,25 25 1,24 50-1,25 74 1,-49 25 0,-50-25-1,0-25 1,-25-74 0</inkml:trace>
  <inkml:trace contextRef="#ctx0" brushRef="#br0" timeOffset="143660.2">9799 17216 0,'0'0'0,"49"25"31,-24-25-31,-25 75 16,25-1-1,-50-24 1,25-75 15,0-25-15,0-49 0,0 0 15,0 74-31</inkml:trace>
  <inkml:trace contextRef="#ctx0" brushRef="#br0" timeOffset="144343.34">10146 17241 0,'0'0'0,"50"0"31,-50-25-31,24 1 0,1 24 15,-25-50 1,25 50 0,-50 25-1,0 49 1,25-24 0,100-50-1,49-25 16,24-74-15,-24 24 0,-75 26-1,-49 24 1,-50 25 0,1 0-1,-26 49 1,-24 26-1,74-25 1,0-26 0,49-24-1,26 0 1,24-49 0,-50-51 15,1-24-16,-50-24 1,-25-1 0,0 74-1,1 75 1,-1 25 0,50 50-16,-1 98 15,51 1 1,-1-50-1,26-50 1,-1-74 0</inkml:trace>
  <inkml:trace contextRef="#ctx0" brushRef="#br0" timeOffset="144526.13">11411 16968 0,'0'0'0,"0"-49"31,0 73-15,0 1 0,0 25-1,25 24 1,0-49-16,-25 25 16,49-1-1</inkml:trace>
  <inkml:trace contextRef="#ctx0" brushRef="#br0" timeOffset="144676.23">11411 16795 0,'-25'-50'16,"50"100"-16,-74-125 0,24 26 0,25 24 31</inkml:trace>
  <inkml:trace contextRef="#ctx0" brushRef="#br0" timeOffset="144909.49">11734 16745 0,'0'50'16,"-25"-1"-1,25-24-15,0 49 16,0 26 0,25-51-16,74 1 15,25-25 1,0-50 15,-50-25-31</inkml:trace>
  <inkml:trace contextRef="#ctx0" brushRef="#br0" timeOffset="145126.37">12255 16547 0,'0'49'15,"0"-98"-15,0-1 0,0 25 16,0 0 0,-25 25-1,25 50 1,49 124-1,1-26 1,0 26 0,-1-75-1,-49-24 1</inkml:trace>
  <inkml:trace contextRef="#ctx0" brushRef="#br0" timeOffset="145309.14">12403 16894 0,'0'0'0,"-24"0"15,24-25 1,0 0-16,24-24 31,26 24-15,25 25-1</inkml:trace>
  <inkml:trace contextRef="#ctx0" brushRef="#br0" timeOffset="145626.93">12900 16795 0,'0'0'0,"24"0"0,125 0 31,-124-25-31,0 0 16,24-25 0,-24 26-1,-25-1 1,-49 25 0,24 25-1,-25 74 1,50-25-1,0-49-15,25 0 16,99 0 0,-49-25-16,98-75 31,-98 50-31</inkml:trace>
  <inkml:trace contextRef="#ctx0" brushRef="#br0" timeOffset="146029.07">13942 16671 0,'24'-25'16,"-48"25"0,-1 25-1,0-25-15,0 24 16,-25 51 0,50 24-1,0-25 1,25-74-1,25 0 1,49-49 0,-49-1 15,-25-49-15,-1-75-1,-48 1 1,24 49-1,-25 99 1,25 0 0,0 50-1,0 124 1,0-75 0,49 149-1</inkml:trace>
  <inkml:trace contextRef="#ctx0" brushRef="#br0" timeOffset="147076.97">16323 16621 0,'0'-25'16,"-25"25"31,0 0-32,1 25-15,24 0 16,-25 24-16,0 1 16,25 0 15,50-26-16,24 1 1,-24-25 0,-50-25-1,24 1-15,-24-26 16,-49-24 0,-26 24-1,1 25 1,49 25-1</inkml:trace>
  <inkml:trace contextRef="#ctx0" brushRef="#br0" timeOffset="147342.91">16645 16422 0,'0'0'0,"100"-24"15,-51 48 16,1 26-15,0 49 0,-50-24-1,24-50 1,-24-1 0,0-48-1,0-1-15,25-74 16,0-50-1,25 25 1,-1 74 0</inkml:trace>
  <inkml:trace contextRef="#ctx0" brushRef="#br0" timeOffset="148159.18">19027 16695 0,'0'0'0,"-25"0"31,0 0-15,25-24 0,50-1-16,-25 0 15,49-49 1,-24 49-16,-1-25 16,1-24-1,-25-1 1,-25 50-1,-25 75 17,0 49-17,0 1 1,50-26 0,50-24-1,49-26 16,-25-73-15,0-1 0,-74 25-16,0-24 15,-25-1-15,25 25 16,-1 0-16,-24-24 16,100 49 15,24 25-16,-50 49 1,-49 1 0,0-26-1,-75 1 1,50-25 0,-25-25-1</inkml:trace>
  <inkml:trace contextRef="#ctx0" brushRef="#br0" timeOffset="148379.59">20615 16100 0,'24'-25'15,"-48"50"-15,48 0 16,1 0-1,-25 24-15,25 75 16,0 0 0,24 25-1,-49-99 1,0-1-16</inkml:trace>
  <inkml:trace contextRef="#ctx0" brushRef="#br0" timeOffset="148679.43">20639 16596 0,'0'0'15,"0"-25"-15,-24 1 16,73-26 0,50 0-1,25 1 1,-24 24-1,-51 25 1,1 0 0,-25 49-1,-25 1 1,25 49 15,-1-74-15,-24 0-1</inkml:trace>
  <inkml:trace contextRef="#ctx0" brushRef="#br0" timeOffset="148813.07">21235 16298 0,'0'0'15,"-25"-24"-15,25-1 0,-25 0 16</inkml:trace>
  <inkml:trace contextRef="#ctx0" brushRef="#br0" timeOffset="149259.81">21483 16422 0,'0'25'15,"0"-50"-15,25 50 0,-25 0 16,-25 0-1,25 0 1,0 0 0,25-75-1,49-25 1,-24 1 0,-26 49-16,26 0 31,0 50-31,-50 25 15,25 24 1,-1-24 0,1-50 31,25-50-32,-1-24 1,1 24-1,-25 25 1,0 25 0,-25 25-16,49 25 15,1-1 1,-1-24-16</inkml:trace>
  <inkml:trace contextRef="#ctx0" brushRef="#br0" timeOffset="149863.2">22500 16174 0,'0'-24'15,"0"48"-15,-50-48 16,1 48 0,24 1-1,0 25-15,-25 49 16,26-25-1,24-49 1,24-25 0,26-49-1,0-1 1,-1-24 0,-24 24-1,0 124 16,-25 26-15,25-1 0,49-49-1,25-1 1,-24-49 0,-26 0-16,1-74 31,0-50-16,24-100 1,-49 26 0,0 74-1,-1 99 1,-48 50 0,-1 74-1,0 174 1,0-174-1,25 50 1,25 50 15,0-150-31</inkml:trace>
  <inkml:trace contextRef="#ctx0" brushRef="#br0" timeOffset="150061.09">23070 16422 0,'0'0'16,"25"-24"-16,-25-1 16,0 0-1,0 0 1,25 0 0,25 1-1,24-26-15,75 0 16,-99 1-1</inkml:trace>
  <inkml:trace contextRef="#ctx0" brushRef="#br0" timeOffset="150826.64">23542 16323 0,'0'0'0,"0"25"16,25-25-1,-1 0 1,1 0 0,0 0-1,0-25 1,-25 0 0,25 25-1,-25 25 1,-50 25-1,25-1 1,25 1 0,99-50-1,50 0 1,25-50 15,-50 26-15,-25-51-1,-24-24 1,-75 74-16,24 0 16,-24 1-1,-74 48 1,-25 51 0,24 24-1,1 0 1,74-49-1,-25 0 1,100-26 0,24-73-1,-25-1 1,50-74 0,-74 25 15,-1-75-16,-24-24 1,0 98 0,-25 76-1,0 48 17,-25 51-17,25-25 1,-25 74-1,25-50-15</inkml:trace>
  <inkml:trace contextRef="#ctx0" brushRef="#br0" timeOffset="153447.1">25998 16224 0,'0'0'16,"-25"-25"0,25 75 31,0-25-47,25 24 15,-1 1-15,1 74 31,-25-50-15,0-24 0,25-75 31,0-24-47,25-1 15,49-25 1,25 26-1,-25 49 1,-74 25-16,-25 74 16,-50-25-1,-49 1 1,0-26 0,0-24 15,24-50-16,50 1 1,25-1 0,25 0-1,74 50 1,-49-25 0,0 0-16,24 0 15,124-50 1,-123 1 15,-50 24-15,-1 0-16,-24 99 47,25-49-47,0 25 15,25-25 1,49-25-1,-49-25-15,24-25 16,-74 25 0,25-49-1,-25-25 1,0 123 15,25 51-15,24 24-1,26 50 1,-51-25 0,-24 25-1,-24-75 1,-1-24-16,-99 49 31,-50-24-15,0-100-1,150-99 1</inkml:trace>
  <inkml:trace contextRef="#ctx0" brushRef="#br0" timeOffset="153761.09">28677 16050 0,'-25'0'0,"50"0"0,-50 25 0,0-25 16,25 25-16,0 49 31,-25 26-16,25 48 1,25-48 0,0-26-1,-25 25 1,0-74 0</inkml:trace>
  <inkml:trace contextRef="#ctx0" brushRef="#br0" timeOffset="154511.45">28454 16497 0,'0'0'0,"0"-50"16,0 1-16,49-1 15,-24 0 17,0 26-32,24-1 15,51-25 1,48 25-1,-23-24 1,-26 24 0,-50 0-1,-24 0 1,0 25 0,25 75-1,-26-1 1,1 1-1,-25 24 1,0-25 0,0-49 15,0 0-15,25-25-1,49-75 1,-24 1-16,99-75 15,-99 100 1,24-1 0,-49 50-1,24 50 1,1 24 0,0 0-1,49-24 1,0-50-1,0-25 1,-49 0 0,-25 1-16,74-125 31,-49 50-15,-50 49-1,24 50 1,-24 25-1,-24 49 1,-1 50 0,25-25-1,0-74 1,25 0-16</inkml:trace>
  <inkml:trace contextRef="#ctx0" brushRef="#br0" timeOffset="155626.06">14686 17787 0,'0'0'0,"-25"-25"15,25 0 1,-75 25 0,-24 0-1,25 75 1,24 24 0,50-25-16,0 1 15,25 74 1,25-1-1,-1 26 1,-98-75 15,24-74-31,-25 25 0</inkml:trace>
  <inkml:trace contextRef="#ctx0" brushRef="#br0" timeOffset="155959.42">14140 18506 0,'0'-25'15,"0"50"-15,0-74 0,25 24 0,-25 0 16,49 0-16,51-24 16,48-26-1,-48 26 1,123-26-1,-124 50 17,-74 1-32,25 24 15,-50 74 1,0 0 15,24 26-15,-24-76-1,0 1 1</inkml:trace>
  <inkml:trace contextRef="#ctx0" brushRef="#br0" timeOffset="156093.07">14934 17961 0,'0'0'0,"0"-25"15,-25 0-15,25 0 16</inkml:trace>
  <inkml:trace contextRef="#ctx0" brushRef="#br0" timeOffset="156344.2">15331 17688 0,'0'0'16,"0"-25"-16,25 0 31,-25 75-15,0 49 0,0 50-1,24-25 1,26 0-1,49-25 1,-24-74 0</inkml:trace>
  <inkml:trace contextRef="#ctx0" brushRef="#br0" timeOffset="156693.93">15628 18134 0,'-24'-25'0,"48"50"0,-48-74 15,-26 49-15,50-25 16,0 0 0,74 0-1,1-24 1,-26 24-16,-24 0 16,25-49-1,-50 24 1,25 25 15,-1 100-15,-24-26-1,25 50 1,-25 50-16,75-50 31,-26-49-15,1-25-1</inkml:trace>
  <inkml:trace contextRef="#ctx0" brushRef="#br0" timeOffset="157543.17">16000 18184 0,'0'0'15,"0"-25"-15,-24 25 0,48-25 31,76-24-15,-1 24 15,25-25-31,-74 25 16,-26 25 0,-24-24 15,25 24 16,25 0-47,-1 0 15,26 0 1,74-25 0,24-25-1,26 1 1,-199-1-1,-50 50 1,-49 0 0,0 25-1,49 49 1,25-24 0,50-1 15,50 1-16,49-50 1,24 0 0,-73-25-1,-50 0 1,-1 25 0,-24-24 124,25-1-140,-25-25 16,-25 1-16,25-26 15,-74-74 1,0 25 0,49 50-1,0 74 1,0-25 0,25 75-1,50-1-15</inkml:trace>
  <inkml:trace contextRef="#ctx0" brushRef="#br0" timeOffset="159410.7">18704 17712 0,'0'0'0,"0"-24"16,-24 24-1,24 49-15,-25 26 32,25 74-17,0-100-15,0 1 16,25-1-1,-25-98 17,-25-50-17,25 24-15,0-99 16,25 50 0,-25 100-1,24 73 1,1 50-1,25-24 1,24-25 0,1-50-1,-26-25 1,-24-75 15,0 51-31,-25-75 16,25 74-1,-25 25 1,25 50 0,24 25-1,26 123 1,-26-98 0,-24-1-1,25-24 1,24-50 15,-49 0-31,24-50 16,1 26-16,-25-51 15,0 50 1,-50 25 31,25 25-47,-50 25 15,50-1 1,75 1 0,-1-25-1,-24 0-15,-1-25 16,1-25 0,-25 0-1,-25 0 1,-75-49-1,26 49-15,-1-25 16,75 1 31,25 49-47,24 0 16,25-25-1,174 0 1,-149-25-1,-99 50 1,-50 0 15,0 25-31,-24 50 16,24-26 0,25 51-1,0-51-15,49-24 16,-24 0-16,25 0 15,99-50 1,-75-50 15,-49-24-15,-25-25-16,-74-50 31,-26 50-15,76 50-1,-1 74 1,74 50 0,75 24-1,-49-24-15,49 24 16,-75-49 0,51 0-1,-76-25 1,1 0 15,0 49-15,0 1-1,24 24 17,1-49-32,25-25 15,-26 0 1,50-50-1,-24-49 1,-50-25 0,-50-49-1,25 49 1,-25 74 0,25 25 15,0 75-16,25 74 1,49 0 0,-24 0-1,-25-50 1,74 25 0,0-24-1</inkml:trace>
  <inkml:trace contextRef="#ctx0" brushRef="#br0" timeOffset="161027.79">22996 17787 0,'0'-25'16,"-25"0"-16,50 75 0,-75-100 0,75 75 31,74-50-16,-49 0 1,74-24 0,-49-50 15,-75 49-15,-75 25-1,-49 25 1,0 75-1,99-26-15,0 1 16,25 99 0,100-75-1,98-49 1,50-50 0,0-24-1,-74-26 1,-75-24-1,-148 49 1,-76 50 0,26 25-1,74 0 1,50 0 15,25 24-15,49 1-1,0 24 1,-24 50 0,-1 0-1,-24 0 1,-25-24 0,-1-76-16,1-24 15</inkml:trace>
  <inkml:trace contextRef="#ctx0" brushRef="#br0" timeOffset="161977.39">24385 17588 0,'0'0'0,"0"-49"0,-25 49 31,1 49-15,24-24-1,0 74 1,49-24 0,26-25-1,-51-50-15,51-50 16,-25-25 0,-26 1-1,-24 49 1,25 25-1,0 50 1,99-1 0,25 1-1,0-25 1,-1-25 15,-73-50-15,-125-24-1,-24 49 1,-1 25 0,1 50-1,49-1 1,50 26 0,49-50-1,1-1 1,24-48-1,-24-26 1,-1-25 0,-49-24-1,-25 74 1,25 100 31,-1-1-32,26 1 1,24-50 0,1-25-1,-26 0 1,1-75 0,-25-24-1,-25-75 1,25-49-1,-1 99 1,-24 99-16,0 50 31,-24 149-15,24-75 0,0-25 15,0 125-16,0-100 1,0-74 0,-25-25-16</inkml:trace>
  <inkml:trace contextRef="#ctx0" brushRef="#br0" timeOffset="162810.22">25849 17837 0,'0'-25'16,"25"0"-1,-50 75-15,50-150 0,-1 51 16,76-75-1,-1 49 1,-74 75 0,0 0-1,-1 25 1,-24 99 15,-24-25-15,24-74-1,99-25 1,0-25 0,25-99-1,-74 50 1,-26 24 0,-48 50 15,-1 25-16,0 49 1,0 1 0,25-50-1,-25 24 1,50-49 15,0-25-15,0 1-16,24-51 15,26 26 1,-50 24 0,-1 25-1,-24 49 1,0 1 0,0 0-1,0-26 1,50-24 15,0-49-15,24-26-1,-49 75 1,0-24-16,0 24 31,-25 49-15,24 1-1,1-1 1,25-24 0,-1 0-1,26-50 1,-1-24 0,25-26-1,1 1 1,-76 74-16</inkml:trace>
  <inkml:trace contextRef="#ctx0" brushRef="#br0" timeOffset="163060.19">27709 17588 0,'0'0'15,"25"0"-15,-50 25 63,1 0-48,24 0-15,-25 0 16,0-1 0,0 1-1,0-25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4:56:49.41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7889 1612 0,'-25'0'31,"0"0"-31,25 25 32,0 0-17,25 25 1,0-25 0,24 24-16,26 50 15,24 1 1,-50-51-1,1 26 1,0-26 0,-25-24 15</inkml:trace>
  <inkml:trace contextRef="#ctx0" brushRef="#br0" timeOffset="322.39">8434 1687 0,'0'0'0,"25"-75"31,-50 75-31,1 0 32,24 50-17,-25 0 1,0 49-16,-25 124 15,-24 50 1,24 0 0,1 0-1,24-75 1,0-98 0,0-76-1,25 1 1,25-50-1</inkml:trace>
  <inkml:trace contextRef="#ctx0" brushRef="#br0" timeOffset="622.5">8707 2729 0,'0'0'0,"-25"0"16,1 0-1,-1 49 1,0 51 0,0 24-1,25-25 1,25-25-1,0-74-15,49 0 16,25-49 15,-49-1-31</inkml:trace>
  <inkml:trace contextRef="#ctx0" brushRef="#br0" timeOffset="845.78">8707 2456 0,'0'0'0,"-49"0"32,24 0-1,25-25 16</inkml:trace>
  <inkml:trace contextRef="#ctx0" brushRef="#br0" timeOffset="1223.59">10096 2034 0,'0'25'31,"-24"-25"-31,48 0 63,1 0-48,50 0-15,-26-25 16,26 25-16,-26-25 15,51 1 1,-76-1 0</inkml:trace>
  <inkml:trace contextRef="#ctx0" brushRef="#br0" timeOffset="1406.08">10270 2282 0,'0'0'0,"-74"25"16,74 0 0,-25-25-1,74 0 1,100-25 0,-74 0-16</inkml:trace>
  <inkml:trace contextRef="#ctx0" brushRef="#br0" timeOffset="2025.27">12577 1389 0,'0'0'0,"0"-25"31,-25 25-15,1 25 0,-1 25-16,-75 148 15,-48 1 1,-1-26-1,25-98 1,74-50 0,25-50 15,1-74-15,24-25-1,24 24 1,1 76-1,0 24 1,49 74 0,-24-24-16,49 74 15,0-25 1,25-25 0</inkml:trace>
  <inkml:trace contextRef="#ctx0" brushRef="#br0" timeOffset="2206.65">12974 2084 0,'0'0'0,"25"0"16,0 0 0,24-25-1,1 0 1,24 0-16,125-49 15,-26 24 1</inkml:trace>
  <inkml:trace contextRef="#ctx0" brushRef="#br0" timeOffset="2439.85">13247 1712 0,'0'0'0,"-50"0"15,25 0 17,25 25-17,0 24 1,0 100 0,25 25-1,25 24 1,24-99-1</inkml:trace>
  <inkml:trace contextRef="#ctx0" brushRef="#br0" timeOffset="2723.34">14041 1588 0,'0'-25'16,"0"50"-16,0-75 15,-25 50 17,0 99-17,0 75 1,1 99 0,-1-25-1,0 0 1,25-149-16,-25-24 15,25-26-15,0-24 16</inkml:trace>
  <inkml:trace contextRef="#ctx0" brushRef="#br0" timeOffset="3173.3">13991 1687 0,'0'0'0,"-25"-50"0,-24-99 47,49 125-47,49-51 16,-24 26-1,174-1 1,-100 50-1,-99 50 1,0 24-16,-75 100 16,-24-50-1,74-50 1,50-74 15,50 0-15,-1 25-1,-24 0 17,-26 0-32,-24 74 15,-24-74 1,-100 74 0,-50-25-1,75-49-15</inkml:trace>
  <inkml:trace contextRef="#ctx0" brushRef="#br0" timeOffset="4206.55">15306 1488 0,'0'-24'46,"0"48"1,0 1-47,0 0 16,-25 49-16,0 26 16,0-26-1,-24 25-15,-26 75 16,1-25-1,49-100 1</inkml:trace>
  <inkml:trace contextRef="#ctx0" brushRef="#br0" timeOffset="4490.59">14983 1662 0,'0'0'0,"0"-25"0,0 0 32,0 1-1,25 73-15,0-24-16,25 50 15,24 73 1,0 1-1,1 0 1,-25-50 0,-26-49-16</inkml:trace>
  <inkml:trace contextRef="#ctx0" brushRef="#br0" timeOffset="4739.88">15951 2133 0,'0'0'0,"0"-24"16,-25 24-1,0 24 1,0 1 0,1 50-1,24 24 1,0 0-1,49-49 1,26-50 0,-26 0-1</inkml:trace>
  <inkml:trace contextRef="#ctx0" brushRef="#br0" timeOffset="4889.62">16174 1836 0,'0'0'0,"-49"0"32,49-25-32,-25 25 31,25-25-31</inkml:trace>
  <inkml:trace contextRef="#ctx0" brushRef="#br0" timeOffset="5123.55">16670 1687 0,'0'25'47,"25"-25"-32,25 0-15,99-25 16,74-25 0,-25 1-1</inkml:trace>
  <inkml:trace contextRef="#ctx0" brushRef="#br0" timeOffset="5356.32">17067 1439 0,'-25'0'16,"1"0"-16,-1-25 16,25 50-1,0 0 1,25 99-1,-1 49 1,1 1 0</inkml:trace>
  <inkml:trace contextRef="#ctx0" brushRef="#br0" timeOffset="5689.34">18332 1340 0,'0'0'0,"-24"-25"32,-1 25-32,0-25 15,-25 75 1,1-26-16,-26 125 15,26 25 1,49 24 0,24-74 15,51-24-15,74-76-1,0-48 1,-75-1-16</inkml:trace>
  <inkml:trace contextRef="#ctx0" brushRef="#br0" timeOffset="5972.21">17935 1935 0,'0'0'0,"-74"0"32,49 0-32,50 0 31,25-25-15,98 25-1,51-49 1,-75 24-1,-50 25 1</inkml:trace>
  <inkml:trace contextRef="#ctx0" brushRef="#br0" timeOffset="6339.5">18853 2109 0,'-25'24'31,"25"1"-15,0 25-1,-24-25-15,24 24 16,-25 75 0,50-49-1,49-50 1,50-25-1,-74-25 1</inkml:trace>
  <inkml:trace contextRef="#ctx0" brushRef="#br0" timeOffset="6640.07">19027 1811 0,'0'0'0,"-74"-25"31,49 25-15,25 25 15,0 0-31,25-25 16,-1 25-1,1-1-15,-25-48 47,-25 24-31,1-25-16</inkml:trace>
  <inkml:trace contextRef="#ctx0" brushRef="#br0" timeOffset="12640.89">22401 1240 0,'0'-24'15,"-25"24"17,0 0-17,0 49-15,0 26 16,-74 98 0,50 75-1,49-124-15,0 75 16,49-50-1,50-25 1,25-75 15,25 1-15,-25-50-16</inkml:trace>
  <inkml:trace contextRef="#ctx0" brushRef="#br0" timeOffset="13123.27">23170 1811 0,'0'-25'47,"-25"75"-47,25-25 15,0 24-15,25 100 16,0 0 0,-1-50 15,1-74-15,-25 0-1,-25-75 1,1 0-1,-1-24-15,0-75 16,0-24 0,25 24-1,25 74 1,0 50 15,0 75-15,-25 99-1,0 0 1,-25-50 0,25-74-1</inkml:trace>
  <inkml:trace contextRef="#ctx0" brushRef="#br0" timeOffset="13406.54">23889 1737 0,'0'0'16,"0"-25"-16,-25 50 0,0-1 15,-49 76 17,49-26-32,25-24 15,75-26 1,-26 1-1,-24-25 17,-25-25-17,-25 1-15,-24-1 16,-1-25 0,50 1-1</inkml:trace>
  <inkml:trace contextRef="#ctx0" brushRef="#br0" timeOffset="13874.27">24162 1761 0,'0'0'15,"25"25"1,-25 25 0,25-25-1,-25 24-15,49 75 16,1 25 15,-25-50-15,-25-49-1,0-25 17,-25-125-17,0-48 1,0-1-1,0 50-15,25-25 16,25 24 0,-25 51-1,25 49 17,25 99-17,-1 25 16,-49-25-31,0-49 16,0 49-16,0-49 31</inkml:trace>
  <inkml:trace contextRef="#ctx0" brushRef="#br0" timeOffset="15007.14">24708 1811 0,'0'0'16,"0"25"15,0 24-15,0-24 0,0 0-1,25-25-15,-1 25 16,1-25-1,0-50 1,0-24 0,0-25 15,-25 74-15,24 74-1,1-24 1,0 74-1,49-24 1,1-26 0,-1-49-1,-49-49 1,0-75 0,0-75-1,-1 1 1,-24 123-1,0 51 1,-24-1 0,-1 149-1,25 49 1,0-24 0,74-49-1,50-76 1,25-24-1,-25-74 1,0-25 0,-99 49 15,-50 50-31,-49 25 16,-25 124-1,74-75 1,50-24-1,24-50 17,1 0-17,-25-25-15,24-49 32,-24-50-17,0 74 1,-25 75 15,0 0-31,49 49 16,-24 0-1,50 26 1,-1-51 0,1-49 15,-51-25-31,26-49 15,-25-124 1,0-1 15,-1 25-15,1 125 0,-25 24-1,0 50 1,0 148-1,0 1 1,25 0 0,-25-25-1,0-100-15</inkml:trace>
  <inkml:trace contextRef="#ctx0" brushRef="#br0" timeOffset="15273.98">26295 1861 0,'0'0'0,"0"-25"16,25-25-1,-25 1 1,0 24 0,25 25-1,0 0 1,24 74-1,1 1 1,0-1 0,-50-24-1,24-50 1,-24 24 0</inkml:trace>
  <inkml:trace contextRef="#ctx0" brushRef="#br0" timeOffset="15975.92">26866 1836 0,'25'0'16,"-25"-25"0,-25 25-1,25 25 1,-25 0-16,25 24 15,0 1-15,0-25 16,25 49 0,0-74-16,24 0 15,-24-25 1,0 25 0,0-74-1,-25 24-15,0-24 16,0 24-1,0 25 1,49 25 15,26 25-15,-1 25 0,-49 24-1,-25-49 1,25 0 15,24-100-15,26 1-1,-26 24-15,1 26 16,-25 24 0,0 24-1,0 51 1,24-26-1,1-24 1,-1-25 15,1-49-15,0-26 0,-26 26-1,1 24 1,0 74 15,-25 1-31,0 24 16</inkml:trace>
  <inkml:trace contextRef="#ctx0" brushRef="#br0" timeOffset="16375.15">28354 1141 0,'0'0'15,"0"-25"-15,0 1 32,0-1-17,25 50 1,25 49-1,49 50 1,0 25 0,0 74-1,-24 0 1,-75 1 0,-75-1-1,-49-74 1,0-50-1,75-74-15,24 0 16,0-1 15</inkml:trace>
  <inkml:trace contextRef="#ctx0" brushRef="#br0" timeOffset="19340.72">8013 5433 0,'0'-25'0,"24"50"78,-24 24-78,25 1 15,0 0-15,0-1 16,24 75 0,26-24-1,-50-26 1,0-74-1,24 25 1</inkml:trace>
  <inkml:trace contextRef="#ctx0" brushRef="#br0" timeOffset="19624.21">8509 5482 0,'0'0'0,"0"-24"15,0-1 1,-25 50 15,0-1-31,25 26 16,-25 124 0,-24 24-1,24-74-15,-25 124 16,26-24-1,-1-100 1,25-100 15</inkml:trace>
  <inkml:trace contextRef="#ctx0" brushRef="#br0" timeOffset="19890.48">8658 6251 0,'0'25'32,"0"0"-17,-25 25-15,25 49 16,0 25-1,0-25 1,49-24 15,26-75-15,-1-25-16</inkml:trace>
  <inkml:trace contextRef="#ctx0" brushRef="#br0" timeOffset="20070.03">8831 6028 0,'0'0'0,"-25"-25"16,1 25-1,-1-24 1</inkml:trace>
  <inkml:trace contextRef="#ctx0" brushRef="#br0" timeOffset="20408.33">9700 5855 0,'0'24'31,"24"-24"-15,1 0 0,25-24-1,49 24 1,0-25 0,-49 50-1</inkml:trace>
  <inkml:trace contextRef="#ctx0" brushRef="#br0" timeOffset="20610.04">9848 6127 0,'0'25'47,"25"-25"-47,25 0 15,-1-25-15,100 1 16,-74-1 0</inkml:trace>
  <inkml:trace contextRef="#ctx0" brushRef="#br0" timeOffset="21457.44">11634 5805 0,'0'0'0,"25"-74"16,-25 24 0,-25 0-1,-24 1 1,-26 49-1,-49 74 1,0 100 0,25 49-1,99-49 1,75-125 0,98-49-1,-24-99 1,-25-25-1,-74-25 1,-50 100 0,0-51-1,0 76 1,0 48 0,49 76-1,1 24 1,49-25-1,-49-50-15</inkml:trace>
  <inkml:trace contextRef="#ctx0" brushRef="#br0" timeOffset="21624.25">12503 6078 0,'0'0'16,"25"-50"-1,-1 50-15,76-49 16,24 24 15,0 0-31</inkml:trace>
  <inkml:trace contextRef="#ctx0" brushRef="#br0" timeOffset="21841.67">12726 5755 0,'0'0'0,"-25"-24"15,25 48 32,0 26-47,25 0 16,0-1-16,0 75 15,24-49 1</inkml:trace>
  <inkml:trace contextRef="#ctx0" brushRef="#br0" timeOffset="22308.35">13371 5358 0,'0'0'0,"-25"-24"0,25-1 16,0 0-1,0 50 17,0 24-32,0 1 0,25 124 15,-25-1 1,25-24 15,-25-99-15,0-25 15,99-125-15,0 1-1,0 50 1,-49 49-1,-25 24 1,0 51 0,-50-50-16,25-1 15,-99 51 1,-25-26 0,74-49-16,25 25 15</inkml:trace>
  <inkml:trace contextRef="#ctx0" brushRef="#br0" timeOffset="22576.9">15008 5408 0,'-25'0'32,"25"25"-32,-24 0 15,-1 24-15,0 50 16,0-24 0,25-1-16,-74 100 15,-1-50 16,26-74-31</inkml:trace>
  <inkml:trace contextRef="#ctx0" brushRef="#br0" timeOffset="22814.89">14586 5656 0,'0'0'16,"0"-50"-16,0 26 15,-24-1-15,24 0 16,0 50 15,49 49-15,26 50 0,-1-24-1,-24 48 16,-25-98-31</inkml:trace>
  <inkml:trace contextRef="#ctx0" brushRef="#br0" timeOffset="23046.75">15356 6078 0,'0'0'16,"24"0"-16,-48 0 15,24 25-15,-25-1 16,0 76 0,0-1-1,50 25 1,25-74 0,24-50 15,-49 0-31</inkml:trace>
  <inkml:trace contextRef="#ctx0" brushRef="#br0" timeOffset="23237.79">15529 5904 0,'0'0'0,"0"-49"15,-25 49-15,1-25 16,24 0-1,-25 25 1,50 0 15</inkml:trace>
  <inkml:trace contextRef="#ctx0" brushRef="#br0" timeOffset="23876">16968 5706 0,'0'-25'47,"-25"25"-47,50 0 15,0-25-15,99 0 16,25 0 15,-50-24-31</inkml:trace>
  <inkml:trace contextRef="#ctx0" brushRef="#br0" timeOffset="24108.43">17266 5408 0,'0'0'0,"-25"0"0,25-25 16,-25 0-1,0 25 1,0 50 0,1 49-1,-1 50 1,25 0-1,0-25 17,25-99-32</inkml:trace>
  <inkml:trace contextRef="#ctx0" brushRef="#br0" timeOffset="24524.12">18109 5532 0,'0'0'16,"25"-25"31,0 25-47,24 0 15,26-25-15,-1 1 16,50-26-1,-74 25-15,-25-24 32,-25-26-17,-75 1 1,-24 49 0,0 50-1,0 74 1,24 50-1,50-25 1,50 25 0,50-25-1,49-50 1,0-24 0</inkml:trace>
  <inkml:trace contextRef="#ctx0" brushRef="#br0" timeOffset="24741.95">19027 5879 0,'25'0'16,"-50"50"0,0-50-16,25 50 15,-25-26 1,50 51-1,25-1 1,24-49 0,-24-25-16,24-25 15</inkml:trace>
  <inkml:trace contextRef="#ctx0" brushRef="#br0" timeOffset="24918.48">19300 5631 0,'0'0'0,"0"-25"16,0 1 15,0-1 0</inkml:trace>
  <inkml:trace contextRef="#ctx0" brushRef="#br0" timeOffset="25408.21">21458 4639 0,'0'50'31,"0"-1"-15,-50 26-16,26 49 15,-26 25-15,0 148 32,50 1-17,100-124 1,123-100 0,25-74-1</inkml:trace>
  <inkml:trace contextRef="#ctx0" brushRef="#br0" timeOffset="25758.69">22748 4937 0,'0'0'0,"0"-75"16,-50 26-16,26-26 15,-26 75 1,-24 50-1,74 74 17,49 25-17,75 0 1,25-25 0,-99-25-1,-50-50 1,-75 1-1,-74-25 1,1-50 0,73-25-1,125-24 1</inkml:trace>
  <inkml:trace contextRef="#ctx0" brushRef="#br0" timeOffset="26591.28">23343 5110 0,'0'0'0,"25"-24"16,-74 24 15,-51 49-15,51 50-1,49-24 1,49-50-1,26-25-15,24-25 16,0-50 0,-49 1-1,-50 49 1,49 50 15,-24 25-15,50 24-1,24-74 1,-25-25 15,-24-24-15,-25-1-16,0-24 16,-1 74 15,26 24-16,0 26 1,-1-25 0,50-25-1,-24-25 1,-26-25 0,1-24-1,0 49 1,-1 0 15,-24 25-15,0 25-1,25-50 1,-1 0 0,1-24-1,-25-1 1,-1-24-1,-24 49 1,0 50 0,0 0-1,-24 123 1,24 76 0,-25-100-16,0 149 15,-49-50 1,49-124-1</inkml:trace>
  <inkml:trace contextRef="#ctx0" brushRef="#br0" timeOffset="27257.39">24857 5160 0,'0'0'0,"49"-50"15,-24-24-15,0 24 16,24 1 0,-49 24-16,25 25 15,-25 0 1,25 124 0,0 25-1,0-25 1,24-75-1,50-49 17,1-49-17,-26-50 1,-49-75 0,0-25-1,0 26 1,-25 74-1,-50 198 17,25 99-17,0 26 1,75-76 0,0-73-1,49-50 1,25-75-1,0-24 1,0-50 15,-75-1-15,-24 26 0,-25 74-1,-49 25 1,-26 50-1,50 49 1,1 50 0,24 0-1,49 0 1</inkml:trace>
  <inkml:trace contextRef="#ctx0" brushRef="#br0" timeOffset="27758.04">26965 4242 0,'0'0'0,"-25"-99"16,25 74 15,0 50-15,50 49-1,24 50 1,26 50-1,24 49 17,-25 0-17,-50 26 1,-49-26 0,-74-50-1,-50-24 1,-25-49-1,50-26 1,25-24 0,74-26-1,-25-24 1</inkml:trace>
  <inkml:trace contextRef="#ctx0" brushRef="#br0" timeOffset="30742.53">2158 9923 0,'0'0'0,"0"-50"0,0 26 16,0-26-1,-49-25 1,24 26 0,-25 24-1,-49 99 1,-50 100 0,99-50-16,26 75 15,24-75 1,74-100-1,50-48 17,-25-76-17,-24-24 1,-75 25 0,25 50-1,-1 123 16,26 75-15,-25 24 0,0-98-16,24 74 15</inkml:trace>
  <inkml:trace contextRef="#ctx0" brushRef="#br0" timeOffset="31324.26">4292 9873 0,'0'0'0,"-25"25"16,-25-25-16,-49 0 15,-25 0 17,49 0-17,1-49 1,49 24-16,25-50 16,75-24-1,49 49 1,0 75-1,-50 124 1,-74 124 0,-25-25-1,1-74 1,24-100 0,99-49-1,149-75 1,-124 26-16</inkml:trace>
  <inkml:trace contextRef="#ctx0" brushRef="#br0" timeOffset="31774.76">5582 9452 0,'0'0'0,"0"-25"0,-25 0 15,0 25 1,0 0 0,0 74-1,50 75 1,25 174 0,-25-125-1,-1-74 1,1-74-1,-25-100 32,25 1-47,0-26 16,74-49 0,0 50-1,-49 74 1,24 49-1,-49 26 1,-124 98 0,-50-73-1,-25-51 1,100-24 0</inkml:trace>
  <inkml:trace contextRef="#ctx0" brushRef="#br0" timeOffset="32725.43">8087 9724 0,'0'0'0,"-74"-74"32,49 74-17,-50 25 1,-24 99 0,0 74-1,74-74 1,25-49-1,75-75 1,24-75 0,0-73-1,25-26 1,-25 75 0,-24 99-1,-26 74 1,-24 100-1,-25-75-15,-25 0 32,25-74-17,25-124 17,25-25-17,-1 25 1,1 49-1,0 50 1,24 74 0,50 1-1,50-50 1,-1-25 0,-98 0-16,49-50 15,-75 0 1,-49-49-1,-74 0 17,0 74-17,-1 75 1,50 99 0,25-1-1,50-24 1,74-49-1,0-26 1,0-49 0</inkml:trace>
  <inkml:trace contextRef="#ctx0" brushRef="#br0" timeOffset="34192.54">12403 9228 0,'0'-24'15,"0"-1"1,-24 25-1,24 25 32,0 24-31,0 1 0,0 24-16,-25 125 15,25 24 1,0-99 15,49-50-15,1-74-1,25 0 1,-51 0-16,51-49 16,-1 49-1,-24-25 1,-25 0-16</inkml:trace>
  <inkml:trace contextRef="#ctx0" brushRef="#br0" timeOffset="34608.16">13421 9228 0,'0'0'0,"0"-49"15,-25 24 1,0 25 0,-49 50-1,-26 24 1,75 25-1,50 0 1,50-24 0,24-1-1,-25 1 1,-49-51-16,-25 26 16,-25 0-1,-49-1 1,-50 1-1,25-50 17,49 0-32</inkml:trace>
  <inkml:trace contextRef="#ctx0" brushRef="#br0" timeOffset="35291.83">14562 9650 0,'-25'0'32,"25"-25"14,25 50-46,-1-25 16,26 0-16,0 0 16,74-50-1,0 26 1,-50-26 0,25 0-1</inkml:trace>
  <inkml:trace contextRef="#ctx0" brushRef="#br0" timeOffset="35758.57">15256 9452 0,'0'0'0,"25"0"31,25-25-15,-1 25-16,1-25 16,24 0-16,1-49 15,-50 49 1,-1 0-16,-24-24 16,-49 49-1,-26-25 1,-24 74-1,0 51 17,74 24-17,25-25 1,75-50 0,73-24-1,1-25 1,-50 0-1,-74 0 1,-50 0 0,-74 25-1,74 0 1</inkml:trace>
  <inkml:trace contextRef="#ctx0" brushRef="#br0" timeOffset="36775.1">16000 9253 0,'-24'-49'31,"-1"49"0,25 24-31,-25 1 16,25 25 0,0-1-1,50 26 1,-1-1-1,-24-49 1,-25 25 0,-74-1-1,24-49 1,25 0 0</inkml:trace>
  <inkml:trace contextRef="#ctx0" brushRef="#br0" timeOffset="36991.71">16397 9080 0,'0'0'0,"25"-25"32,-25 0-32,0 50 15,-25 0-15,25 99 16,0 0-1,0 24 1,0 1 0,0-99-1</inkml:trace>
  <inkml:trace contextRef="#ctx0" brushRef="#br0" timeOffset="37242.26">16224 9576 0,'0'0'0,"0"-25"0,0-25 32,74 1-17,-24 24-15,74 25 16,-50 0 0,-24 0-1,-25 49 1,-1 26-1,-48-26 1,24 1 0</inkml:trace>
  <inkml:trace contextRef="#ctx0" brushRef="#br0" timeOffset="38292.44">16695 9328 0,'0'0'15,"25"-100"1,0 76 0,0 24-1,24 49 1,-24 50 0,-25 1-1,25-26 1,0-49-1,-25-75 17,24 1-32,1 24 15,25-50 1,49 51 0,-74 73-1,0 26 1,-1-1-1,-24-49 17,25-25-17,0-50 1,49-24 0,-24 24-1,-25 25 1,-25 50-1,74 25 1,-49-25-16,99 24 16,0-24-1,0-25 1,-49-99 0,-75-25-1,-75 74 1,26 25-1,-26 50 17,1 50-17,74-1 1,49-24 0,51-50-1,24-25 1,-100-25-1,1 1 1,-25 24 0,0 25 15,50 74-15,-1 1-1,51-1 1,-26-74-1,-24-25 17,-1-24-17,-49-1-15,0-124 16,0 1 0,-24 24-1,-1 99 1,0 50-1,25 50 1,0 74 0,0 25-1,50 24 1,-1-49 0,1-74-1</inkml:trace>
  <inkml:trace contextRef="#ctx0" brushRef="#br0" timeOffset="38475.51">18283 9303 0,'0'0'0,"-25"-25"16,0 0-1,25-24 1,75-1-1,24 25 1,-50 25-16</inkml:trace>
  <inkml:trace contextRef="#ctx0" brushRef="#br0" timeOffset="38908.55">18655 9278 0,'0'0'0,"25"0"15,24 0 17,26-25-17,-26 0 1,-24 1 0,0 24-1,-25 24 1,25 51-1,24-1 1,-49-24-16,25-1 16,-25-24-1,25-25 1,49-74 0,26-50-1,24 0 1,-25 49 15,-74 75-15,-1 25-1,-48 50 1,-51 49 0,-24-25-16</inkml:trace>
  <inkml:trace contextRef="#ctx0" brushRef="#br0" timeOffset="39892.51">21036 9104 0,'0'0'0,"0"-24"15,25 24-15,-25-25 16,-25 25-1,0 49 1,-24 75 0,49 0-1,0-49 1,49-50 0,1-25-1,-25-50 1,-25-24-1,-50-26 17,-24-24-17,-1 50 1,75 24-16</inkml:trace>
  <inkml:trace contextRef="#ctx0" brushRef="#br0" timeOffset="40292.48">21433 8707 0,'0'0'0,"50"-74"15,-25 124 17,-25-1-17,0 26-15,24 173 16,26 74-1,-25 50 17,0-49-17,-25-224-15,49 0 16,1-99 0,24-99-1,1-75 1,-75-74-1,-25 0 1,-49 50 0,24 123-1,25 51 1,25-1 0,25 25-16</inkml:trace>
  <inkml:trace contextRef="#ctx0" brushRef="#br0" timeOffset="40727.99">24137 8707 0,'0'0'0,"25"-24"16,-50 48 15,0 26-31,-24 0 16,-75 123-1,-50 26 1,75-125-16,-50 50 16,25-74-1,25-50 1,74-75 15,25-73-15,99-1-1,0 49 1,-24 76 0,49 98-1,-25 25 1,25 1-1,-25-51 1,25-24 0</inkml:trace>
  <inkml:trace contextRef="#ctx0" brushRef="#br0" timeOffset="41458.96">25774 9005 0,'25'-25'15,"-50"50"-15,50-75 0,-25 26 0,-49 24 16,-26-25 0,-24 74-1,-25 26 1,0 49 15,124-99-15,74-25-1,50-50 1,0 1 0,-74-1-1,-25 75 1,-25 49 0,-25 125-1,0-150 1,25 50-1,0-74 1</inkml:trace>
  <inkml:trace contextRef="#ctx0" brushRef="#br0" timeOffset="41808.93">26047 9030 0,'0'25'16,"0"-50"-16,0 75 0,0-26 16,25 1-16,-50 0 15,50 25 1,-25-26 0,50-24-1,-1-74 1,1-25-1,24 49 1,-49 25 0,0 50-1,0 25 1,74-1 0,99 1-1,-98-50 1</inkml:trace>
  <inkml:trace contextRef="#ctx0" brushRef="#br0" timeOffset="42175.07">27387 8955 0,'25'-49'15,"-50"98"-15,50-123 16,-100 74 0,26 0-16,-75 50 15,49 49 1,50 0-1,1 25 1,73-49 0,26-51-1,24-24 1,-25-49 0,-24-100-1,-25-124 1,-1-25 15,-24 50-15,-24 199-16,24-1 15,-25 50 1,-25 99 0,25 100-1,1-100-15</inkml:trace>
  <inkml:trace contextRef="#ctx0" brushRef="#br0" timeOffset="43876.35">28478 8906 0,'0'-25'47,"-24"50"0,24 0-31,-25 24-16,25 26 15,-25-1-15,0 125 16,-24 49 0,24-25-1,-25 0 1,25-74-1,-24-75 17,49-49-17,0-50-15</inkml:trace>
  <inkml:trace contextRef="#ctx0" brushRef="#br0" timeOffset="44442.26">28528 8831 0,'0'0'0,"0"-24"16,0-1-16,0 0 15,0 0 1,25 0-16,49-24 16,50-1-1,25 25 1,0 50 0,-99 50-1,-75 73 1,-99 26-1,-25-75 1,74-49 0,125-75 15,49-24-15,1 24-1,-76 25-15,26 49 16,-50 1 15,0 24-15,-50-49-1,-49 0 1,-25 0 0,0 0-1,0-25 1,99 0-16</inkml:trace>
  <inkml:trace contextRef="#ctx0" brushRef="#br0" timeOffset="45544.19">30215 9551 0,'0'0'0,"25"0"15,-1 0-15,-24-25 16,0 50 15,-24 0-31,-1 74 16,-50-25 0,-24 26-1</inkml:trace>
  <inkml:trace contextRef="#ctx0" brushRef="#br0" timeOffset="46859.55">1364 12974 0,'25'-25'31,"-25"1"0,50 48 0,-1-24-31,51 0 16,-1 0 0,149-74-1,-50 0 1,-49-26 0,-124 26-1,-25 24 1,-74 1-1,24 49-15,-74 0 16,0 99 0,0 50-1,74 24 1,50 26 0,50-50-1,49-25 1,50-75 15,0-49-15,-25-24-16</inkml:trace>
  <inkml:trace contextRef="#ctx0" brushRef="#br0" timeOffset="47059.15">2679 13073 0,'0'-24'32,"0"73"-32,-25-24 0,25 0 15,0 74 1,50-24 0,0-51-1,-1-24 1</inkml:trace>
  <inkml:trace contextRef="#ctx0" brushRef="#br0" timeOffset="47209.4">2828 12825 0,'0'0'0,"-25"-24"0,25-26 15,-25 25 1,1 25-1</inkml:trace>
  <inkml:trace contextRef="#ctx0" brushRef="#br0" timeOffset="47609.15">5185 12652 0,'0'0'0,"-25"0"32,25-25-32,0 75 15,0-1-15,25 75 16,-1 25-1,-24-25 17,-24-74-32</inkml:trace>
  <inkml:trace contextRef="#ctx0" brushRef="#br0" timeOffset="47758.87">5259 12478 0,'0'0'0,"0"-74"16,-25 74 0,0 0-1,1 0 1</inkml:trace>
  <inkml:trace contextRef="#ctx0" brushRef="#br0" timeOffset="47958.95">5532 12503 0,'0'0'16,"25"74"0,0 1-1,24-1 1,50 1 0,-49-51-16,0 1 15,-75 25 1,-74 24-1,-25 1 1</inkml:trace>
  <inkml:trace contextRef="#ctx0" brushRef="#br0" timeOffset="49608.88">8608 12453 0,'0'0'0,"0"-49"0,-25 24 16,0 0-16,1 25 16,-100 25-1,74 24-15,-74 100 31,49 50-15,125-50 0,149-125-1,123-73 1,1-75 0,-100-25-1,-174 50 1,-123 74-1,-124 99 1,-51 75 0,125-25-1,174-124 1,99-74 0,0-25-1,-50 24 16,-25 26-15,-49 73 0,25 51-1,49 24 1,25-25 0,25-49-1,-25-25 1,25-124-1,-149-49 1,0-76 0,-25 76-1,0 123 1,0 75 0,25 173-1,50 75 16,24-74-15,50-125 0,-24-74-1,-1-74 1,-25-298 0,-49 74-1,-25 124 1,0 150-1,-25 148 1,25 74 0,25-74-1,74 75 1,-24-150 0,98-24-1,-24-50 1,-99-24 15,-25-26-15,-25 50-1,-50 0 1,0 100 0,26-50-1,73 24 1,100-49-1,-25-49-15,0 24 16,124-74 0,75-50-1,-224 124 1,0-49 0,-223 123 15,25 26 0,49 73-15,50-98-1,25 0 1,50-25 0,49-50-1,-50-25 1,-24-49-1,-50 24-15,0-98 32,0-125-32,24 0 15,-24 150 17,0 123-17,-24 74-15,-1 26 16,-25 123-1,1 50 1,49 0 0,24-148-16</inkml:trace>
  <inkml:trace contextRef="#ctx0" brushRef="#br0" timeOffset="50544.98">14066 11759 0,'0'-25'31,"24"25"-15,26 25-1,-25 0 1,24-1-16,1 26 16,0 49-1,-26 25 1,-48-99 0,-1-25-1,0-50 1,0-49-1,25 25-15,0-1 16,50-74 0,24 25-1,-24 100-15,24-1 16,1 50 15,-51-1-31</inkml:trace>
  <inkml:trace contextRef="#ctx0" brushRef="#br0" timeOffset="51394.56">14760 11858 0,'50'0'16,"-25"0"0,-1 0-16,26-25 15,0-24 1,-1-1-1,-24 0 1,-25 1 0,0 24-1,0 0 1,0 0 0,0 0 15,0 1 0,0-1-15,0 0 15,-25 25 16,0 0-32,1 25 1,-1 0 0,-50-1-1,51 1 1,-1 25 0,25-1-16,-25 26 15,25-1 1,74 26 15,50-51-15,50-24-1,25-75 1,24-24 0,-74-25-1,-75-25 1,-74 24-1,-25 76 1,0-1 0,75 50 15,0-1-15,74 26-1,-50 74 1,-74 0-1,-50-25 1,50-74 0,-24-25-1,98-99 1,1 25-16</inkml:trace>
  <inkml:trace contextRef="#ctx0" brushRef="#br0" timeOffset="51542.84">16373 11560 0,'74'-74'16,"-49"74"-1,-124 74-15,223-123 32,-100 148-17,1-25 17,-25-24-32,25-25 0,-50 0 15</inkml:trace>
  <inkml:trace contextRef="#ctx0" brushRef="#br0" timeOffset="51677.07">16546 11585 0,'0'-99'31,"0"198"-31,-25-273 16,50 150-1,0 24-15</inkml:trace>
  <inkml:trace contextRef="#ctx0" brushRef="#br0" timeOffset="52809.35">17042 11560 0,'25'0'0,"-50"0"0,75 0 31,-75 0-15,-24 25-16,24 0 15,-50 49 1,51 50 0,24-24-1,49-76 1,26-73 0,-26-1-1,1-148 1,-50 98-1,0-123 1,0 50 0,-25 148 15,25 0-31,0 223 31,74 26-15,-24-125-16,99 75 31,-50-150-15,-49-48-1,-1-76 1,1-49 0,0 50-1,-50 74 1,24 50-1,1 74 1,0 1 0,25-51-1,74-24 1,0-25 0,25-50-1,-100-123 16,-49 123-15,-49 50 0,-1 75-1,25-1 1,75-24 0,74-50-1,0-50 1,-50-24-1,-74 24 1,25 25 0,0 50 31,49 49-32,50-24-15,25-50 31,-25 25-15,-49-50 0,-26-49-1,-24-75 1,0 50-16,0-199 16,-25 174-1,0-25 1,-25 99-1,-50 125 1,26 123 0,24 50-1,50 25 17,0-74-32,-1-50 31,1-100-31</inkml:trace>
  <inkml:trace contextRef="#ctx0" brushRef="#br0" timeOffset="68295.3">10741 14909 0,'0'0'0,"0"-25"31,25 25 16,0 25-31,0 0-1,0 25-15,-1-1 16,51 51-1,-1-1 1,1 0 0,-26-25-1,1-49 17,-25-25-17</inkml:trace>
  <inkml:trace contextRef="#ctx0" brushRef="#br0" timeOffset="68611.94">11411 14785 0,'0'0'0,"0"-25"16,-25 25 15,25 25-31,-24 99 16,-26 25-1,0 74 1,1 1 15,-26-1-15,51-25-1,-26-49 1,25-50 0,25-24-16</inkml:trace>
  <inkml:trace contextRef="#ctx0" brushRef="#br0" timeOffset="68943.66">11634 15777 0,'0'0'0,"0"-24"15,0 48 16,0 1-15,-24 75 0,24-51-16,-25 50 15,50-24 1,-1-50-16,1-1 16,25 1-1,24-25 1,-24-49-1</inkml:trace>
  <inkml:trace contextRef="#ctx0" brushRef="#br0" timeOffset="69118.53">11783 15554 0,'0'-25'0,"0"50"0,-49-50 16,24 25 15</inkml:trace>
  <inkml:trace contextRef="#ctx0" brushRef="#br0" timeOffset="69744.81">11262 14190 0,'-24'0'0,"48"0"0,-48-25 16,-1 0-1,0 50 32,0 0-47,-49 74 16,24 0-1,25-74 1,0-25 0,25 25-1,25-100 16,0 26-31,25-50 16,-25 49 0,24-49-1,-24 74 17,0 25-32,-25 74 15,25-24 1,-1 24-1,1-24 1,0 0 0,0-1-1</inkml:trace>
  <inkml:trace contextRef="#ctx0" brushRef="#br0" timeOffset="70260.82">12751 14934 0,'25'0'15,"-25"25"17,0 0-17,49-25 1,-24 0 0,49 0-1,1-25 1,-1 0-1,25 0 1,-74 25-16,0-25 31</inkml:trace>
  <inkml:trace contextRef="#ctx0" brushRef="#br0" timeOffset="70463.84">13024 15182 0,'0'0'0,"-25"0"16,0 25 0,0-25-1,50 0 17,49-25-17,50 0 1,50-24-1,-124 49 1</inkml:trace>
  <inkml:trace contextRef="#ctx0" brushRef="#br0" timeOffset="73083.84">15256 15058 0,'0'-25'15,"0"0"1,0 1 0,0-1-16,0-25 15,-49 1 16,-1 49-15,-24 74 0,-26 75-1,26 25 1,49-75 0,75-50-1,24-73 1,25-76-1,-24-24 1,-26 25 0,-24 49-1,0 125 17,-25-25-32,0 24 15,0 50 1,25-50-1,-25-49 1</inkml:trace>
  <inkml:trace contextRef="#ctx0" brushRef="#br0" timeOffset="73279.56">15728 15232 0,'0'0'15,"24"0"1,26 0-16,0-25 16,24 25-16,100-74 15,-100 49 1,1 0-16,-1 25 16</inkml:trace>
  <inkml:trace contextRef="#ctx0" brushRef="#br0" timeOffset="73495.27">16000 14909 0,'-24'-25'16,"48"50"-16,-73-50 0,24 25 31,25 25-15,0 25-16,0-1 15,0 26-15,50 74 16,-26 0 0,26-25-1</inkml:trace>
  <inkml:trace contextRef="#ctx0" brushRef="#br0" timeOffset="74029.52">16645 14587 0,'0'0'0,"25"-50"15,0 50 1,-25 25 0,25 99-1,0 25 1,24 0-1,-49-25 1,25-25 0,-25-74-1,25-50 17,0-25-17,0 1 1,49-51-1,25 1 1,0 99 0,-74 0-16,50 25 15,-26 25 1,-49 24 0,0-24-1,-149 49 16,75-99-31,-50 25 16,25-25 0,49 0-1,75-50 1,0 25-16</inkml:trace>
  <inkml:trace contextRef="#ctx0" brushRef="#br0" timeOffset="74511.81">18357 14413 0,'0'0'0,"0"-25"0,0-24 32,-25 49-17,1 24 1,-1 1 0,0 25-16,0 24 15,-74 224 1,74-174-1,-25-25-15,1 50 16,24-74 15,0-51-31,0 1 0</inkml:trace>
  <inkml:trace contextRef="#ctx0" brushRef="#br0" timeOffset="74762.91">17886 14612 0,'0'0'0,"0"-50"0,0 25 31,0 0-15,25 50-1,24 74 1,26 25-1,-26 50 1,-24-50 0,0-25-1,49-74 1</inkml:trace>
  <inkml:trace contextRef="#ctx0" brushRef="#br0" timeOffset="74977.8">18556 15033 0,'0'0'0,"0"25"16,0 0-1,0 49 1,0 1 0,24-1-1,1-24 1,0-25-16,25-1 31</inkml:trace>
  <inkml:trace contextRef="#ctx0" brushRef="#br0" timeOffset="75127.7">18754 14909 0,'-25'-25'16,"50"50"-16,-75-74 0,26 24 16,-26 0-16,50 0 15</inkml:trace>
  <inkml:trace contextRef="#ctx0" brushRef="#br0" timeOffset="75611.8">22599 14289 0,'-25'-25'0,"50"50"0,-50-75 16,1 50-16,-1 0 16,-50 50-1,-24 99 17,0 124-17,49 24-15,25 1 31,100-99-15,74-125 0,49-99-16</inkml:trace>
  <inkml:trace contextRef="#ctx0" brushRef="#br0" timeOffset="76214.39">23095 14835 0,'0'0'0,"-74"-25"16,49 25-16,0 0 16,0 0 15,75-25-16,24 0 1,26-49 0,-75 49-16,-1-24 15,-24 24 1,-49 25 0,-51 49-1,1 100 1,50 0-1,49-25 1,124-25 0,25-74-1,49-50 1,25-99 15,-148 0-15,-51 25-1,-24 49 1,0 26 15,50 73-15,24 1 0,-49 49-1,-25-74-15,-25 49 31,1-49-31,-26 0 16</inkml:trace>
  <inkml:trace contextRef="#ctx0" brushRef="#br0" timeOffset="76431.69">24261 14314 0,'25'-25'0,"-50"50"0,50-25 31,-25 25-15,-25 124-1,25 24 1,0 26 0,0 24-1,-25-198 1</inkml:trace>
  <inkml:trace contextRef="#ctx0" brushRef="#br0" timeOffset="76679.95">24286 14736 0,'0'-25'0,"0"50"0,0-75 16,0 25-1,25 25 1,24-25-1,51 1 1,-51 24-16,1 0 16,24 0-1,-49 74 1,-50 25 0,1-49-1</inkml:trace>
  <inkml:trace contextRef="#ctx0" brushRef="#br0" timeOffset="77628.07">24832 14661 0,'0'0'0,"25"-25"16,-1 50 15,-24 0-16,0 25 1,0-1-16,0 26 16,0-51-1,0 1 1,50-124 15,24 0-15,-24 24-1,-25 51 1,24 48 15,-49 51-15,0-26 0,25-24-16,-25 0 15,50-25 1,-1-74-1,26 24 1,-50 50 15,0 0-15,24 50 0,26-26-1,24-48 1,0-1-1,-49-99 1,-26 74 15,-48 50-31,-26 25 16,0 0 15,50 24-15,0 1-1,25-25 1,0-25-16,74 0 16,-24-25-1,-51 0 1,51-74 0,99-224-1,-50 100 16,-50 50-31,-74 98 16,0 50 0,-50 75-1,1 0 17,-1 222-17,25-148 1,50-24-16,-25-1 15,25 25 1,0-50 0</inkml:trace>
  <inkml:trace contextRef="#ctx0" brushRef="#br0" timeOffset="77794.78">26171 14363 0,'0'0'0,"-24"-74"15,-1 24 1,0 26 15,50-1-31,74 0 16,75 25 0,-1 0-1</inkml:trace>
  <inkml:trace contextRef="#ctx0" brushRef="#br0" timeOffset="78096.03">26742 14339 0,'50'24'15,"-100"-48"-15,199 48 16,-50-48 0,0-26-1,-74 0 1,-75 26-1,1 48 1,-75 26 0,49 24-1,26 1 1,24-25 0,50-26-1,49 1 1,75-25-1,25 0 1,-1-74 0</inkml:trace>
  <inkml:trace contextRef="#ctx0" brushRef="#br0" timeOffset="78663.78">27461 14363 0,'50'-49'0,"-25"24"16,0-49 0,-1 24-1,-148 248-15,248-421 16,-124 198-1,25 25 64,0 0-64,0 0 1,0 0-16,-1 0 31,-48 0 32,-76 25-48,1 50-15,0-26 16,49 26-1,1-1-15,49 25 16,0-74 15,24-25-15,100 0 0,25-99-1,-99 24 1,49-98-1,25-75 1,0-124 0,-124 297-1,25 26 1,-99 148 0,-1 99-1</inkml:trace>
  <inkml:trace contextRef="#ctx0" brushRef="#br0" timeOffset="79678.87">28528 14413 0,'-25'0'16,"50"0"-16,-75 0 16,75 0 15,0-25-31,49-24 31,26-26-15,-51 1-16,-49-1 15,25-148 1,-50 25 0,0 74-1,-49 99 1,-25 174 0,0 74-1,99 25 1,99 0-1,25-173 1,-75-75 0,75-50-1,-49 0-15,49-49 16,-25 25 0,-74 98 15,0 26-16,-25 24 1,0-49-16,0 0 16,49 0-1,26-75 1,-26 25-16,26-74 16,-50 50-1,-1 49 1,1 49-1,25 26 17,0-26-17,24-24-15,0-75 32,-49-24-17,0 0 1,0 24-1,-25 25 1,0 100 0,0 49-1,49-25 1,1-25 0,24-49-1,-49-25-15</inkml:trace>
  <inkml:trace contextRef="#ctx0" brushRef="#br0" timeOffset="79982.87">30562 13322 0,'25'-50'15,"-50"100"-15,75-150 0,-50 76 0,25 48 31,-25 26-15,49 148 0,1 75-1,-1 0 1,-49-25 0,-24-24-1,-51-51 1,-49-49-1,-49-25 1,-1-24 0,99-50-1</inkml:trace>
  <inkml:trace contextRef="#ctx0" brushRef="#br0" timeOffset="82544.92">9030 17613 0,'0'0'0,"25"-25"156,-1 1-156,26 24 16,24-25-16,-24 0 16,0 0-16,49-24 15,-25 24 1,-24 0 0,-50 0 15,25 0-16,-25-24 1,-50-1 0,0 25-1,-49 25 1,0 50 0,0 74-1,24 25 1,1 0-1,74-75-15,0 25 16,74-49 0,100-25-1,-50-50 1,-25 0 0,-49 0-1</inkml:trace>
  <inkml:trace contextRef="#ctx0" brushRef="#br0" timeOffset="83197.07">10469 17613 0,'-25'0'16,"50"0"46,24 0-46,1 0-16,-1 0 15,26-25-15,-26 25 16,51-24 0,-26-1-1,-49 0 16,-50 50-31</inkml:trace>
  <inkml:trace contextRef="#ctx0" brushRef="#br0" timeOffset="83428.25">10617 17837 0,'0'24'31,"25"-48"1,0 24-17,25-25-15,-1 0 16,75 0 0,25-25-1,-74 26-15</inkml:trace>
  <inkml:trace contextRef="#ctx0" brushRef="#br0" timeOffset="84062.32">12304 17092 0,'0'0'15,"-25"0"1,25-25-16,0 50 31,25 25-15,0 0-16,0-1 15,74 75 1,0-25 0,-49-74-1,49 25 1,-24-50-1</inkml:trace>
  <inkml:trace contextRef="#ctx0" brushRef="#br0" timeOffset="84327.88">12949 17092 0,'0'0'15,"0"-49"-15,-25 24 31,25 50-15,-24 24-16,-1 1 16,25 49-16,-50 100 15,-24-1 1,-1 25 0,26-74 15,-1-25-16,50-99-15</inkml:trace>
  <inkml:trace contextRef="#ctx0" brushRef="#br0" timeOffset="84845.98">10121 18035 0,'-25'50'63,"1"-26"-63,-1 26 16,25 24-1,25 26 1,24-26-1,26-49 1,-26-50-16,-24 25 0</inkml:trace>
  <inkml:trace contextRef="#ctx0" brushRef="#br0" timeOffset="84994.98">10047 17663 0,'0'0'15,"-25"-25"1,0 25-16,0 25 16</inkml:trace>
  <inkml:trace contextRef="#ctx0" brushRef="#br0" timeOffset="85662.54">13297 18060 0,'24'0'62,"-24"25"-46,0-1-16,0 26 16,0-25-1,50 49 1,-50-49-16,74 0 16,1-25-1</inkml:trace>
  <inkml:trace contextRef="#ctx0" brushRef="#br0" timeOffset="85827.39">13396 17737 0,'0'0'0,"-50"-25"15,25 1 1</inkml:trace>
  <inkml:trace contextRef="#ctx0" brushRef="#br0" timeOffset="86605.84">14239 17539 0,'0'0'0,"-49"25"15,24-25 1,0 0-1,0 0 1,50 0 0,74 0-1,50 0 1,25-25 0,-1 0-1,-49 25 1,-49-25-1,-50 25 1,-25-25 0</inkml:trace>
  <inkml:trace contextRef="#ctx0" brushRef="#br0" timeOffset="87495">16174 17142 0,'0'0'0,"-25"0"16,50 25 46,0 0-62,0 24 16,24 26-16,26 49 15,-1-50 1,1-49 0,-26-25-1</inkml:trace>
  <inkml:trace contextRef="#ctx0" brushRef="#br0" timeOffset="87795.63">16720 16968 0,'0'0'16,"25"-74"15,-50 99-31,0-1 16,-25 100-1,1 25 1,-1 75-1,-24-1 1,-1 0 0,26-74-1,49-25 1,-25-74 15,50-50-31</inkml:trace>
  <inkml:trace contextRef="#ctx0" brushRef="#br0" timeOffset="88062.05">17042 17588 0,'0'0'0,"0"-24"31,-24 73-31,-1-24 15,0 74 1,0-24 0,75-1-1,-25-24 1,74-25 15,-25-25-15,-49-25-16</inkml:trace>
  <inkml:trace contextRef="#ctx0" brushRef="#br0" timeOffset="88195.84">17266 17365 0,'0'-25'0,"0"50"0,-25-50 16,0 25-1,25-24 1</inkml:trace>
  <inkml:trace contextRef="#ctx0" brushRef="#br0" timeOffset="88728.98">16497 16571 0,'0'0'0,"-25"0"31,0 0-31,0 75 16,-49-1 15,49-24-31,0-1 0,0 26 16,25-100 15,25-74 0,50 0-15,-26-1-1,-24 51-15,25-1 16,-50 25 0,24 25-1,-24-25 1,0 75 0,25 25-1,0-1 1,25-24-1,-26-1 1,26-49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4:58:50.39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2034 1364 0,'0'-24'94,"-25"24"31,25 24-62,0 26-48,-24 0 1,24 49-16,0-25 15,-25 26-15,0 24 16,-25 49 0,26-74-1,-1-24 1,0-50 0,50-1-1,74-24 1,50-74-1,0 0 1,-75-26 0</inkml:trace>
  <inkml:trace contextRef="#ctx0" brushRef="#br0" timeOffset="433.54">2034 1414 0,'-25'0'0,"25"-25"47,-24 25-16,48-25-31,1 1 16,0-1-1,25 0 1,74-49 0,-75 49-16,1 0 15,24 0 1</inkml:trace>
  <inkml:trace contextRef="#ctx0" brushRef="#br0" timeOffset="699.96">2084 1761 0,'0'25'0,"0"-50"0,0 25 47,49-24-31,-24-1-16,25 0 15,-1 0-15,1 0 16,0-24 15,-26 49-31</inkml:trace>
  <inkml:trace contextRef="#ctx0" brushRef="#br0" timeOffset="1503.95">3324 1216 0,'0'0'0,"0"-25"46,-25 25 17,25 25-63,-24 24 16,-1 26-16,-25-1 15,0 25-15,-49 100 16,0-26-1,74-73 1,0-76 15</inkml:trace>
  <inkml:trace contextRef="#ctx0" brushRef="#br0" timeOffset="1752.99">2952 1364 0,'0'0'0,"0"-24"0,0-1 16,0 50 31,0 24-47,25 1 15,49 99 1,50 24-1,-24-24 1,-76-99 0,1-1-16</inkml:trace>
  <inkml:trace contextRef="#ctx0" brushRef="#br0" timeOffset="2100.21">1935 2902 0,'-25'0'16,"50"0"-16,-75 0 0,75 0 46,0-24-46,74-1 16,174-99 0,-74 74-1,247-123 1,-24 49 0,-125 49-1,-173 25 1,-49 26-1</inkml:trace>
  <inkml:trace contextRef="#ctx0" brushRef="#br0" timeOffset="2450.63">4118 1588 0,'0'0'0,"-50"-25"31,26 25-31,-1 25 16,25-1-1,-25 1-15,25 0 16,50 25-1,-26-50 1,1-25 0,0-50-1,-25 26 1,-50-1 0,26 50-1,-1 0 1</inkml:trace>
  <inkml:trace contextRef="#ctx0" brushRef="#br0" timeOffset="2783.17">4292 1985 0,'24'0'16,"-48"0"-16,48 24 15,-48 1 1,24 0 0,0 0-1,24 0 1,1-50 0,25 0-1,-50 0 1,0 0-1,-50 1 1,25 24 0,-24 0-1,24 0 17</inkml:trace>
  <inkml:trace contextRef="#ctx0" brushRef="#br0" timeOffset="8417.01">6202 1612 0,'0'0'15,"0"-24"-15,-25-1 32,-49 25-17,-1 74 1,-24 50-1,24 25 1,26-25 0,49 0-1,25-99-15,99 0 16,-50-25 0</inkml:trace>
  <inkml:trace contextRef="#ctx0" brushRef="#br0" timeOffset="8734.04">6623 1885 0,'0'0'0,"0"-24"0,0-1 16,-24 25 15,-76 74-15,51 50-1,49-25 1,74-49-1,25-25 1,25-25 0,-74-75-1,-25 26 1,-100-75 15,26 99-31,-26-25 16,26 26 15</inkml:trace>
  <inkml:trace contextRef="#ctx0" brushRef="#br0" timeOffset="9202.5">7045 1811 0,'0'0'0,"50"-25"16,-25 50-1,-50 25 1,0 49 0,0-50-1,0-49 1,25 25-16,25-99 31,0 24-31,49-74 16,-49 75-1,0 24-15,-25 0 32,50 50-17,-26 74 1,-48 0 0,24-74-1,49-50 1,1 0-1,74-74 1,-25 25 0,-24 49-1,-51 124 1,-48 75 0,24-25-1,0-75 1</inkml:trace>
  <inkml:trace contextRef="#ctx0" brushRef="#br0" timeOffset="9433.92">8062 1687 0,'0'0'16,"25"-50"-16,0 25 15,-25 125 16,-25 73-15,0-49 0,0 25-16,25 99 15,-24-49 1,-1-75 0,25-75-1</inkml:trace>
  <inkml:trace contextRef="#ctx0" brushRef="#br0" timeOffset="9682.85">7889 2158 0,'0'0'0,"24"-124"16,26-99 0,74 24-1,-50 125 1,-24 74-1,0 74 1,-50 249 0,0-224-1,-50 25 1,0-74 0</inkml:trace>
  <inkml:trace contextRef="#ctx0" brushRef="#br0" timeOffset="10417.2">8558 1662 0,'0'0'16,"25"50"-16,-50-1 16,-24 75-1,49-49 1,25-50-1,24-25 1,26-75 0,-26-49-1,-49 0 1,25 50 0,-25 49-1,0 124 1,25 50 15,0-99-31,24-26 0,51 26 31,-1-50-15,0-74 0,-25-75-1,-24-149 1,-25 0-1,0 125 1,-25 197 0,-25 26-1,0 25-15,25 49 16,0 223 0,50-149-1,74-123 16,0-75-15,-25-75 0,0-74-1,-74-24 1,0 98 0,-25 100-1,-50 99 1,50 50-1,25-25 1,0-100-16,49 26 16,25-50-1,1-50 1,-51-74 0</inkml:trace>
  <inkml:trace contextRef="#ctx0" brushRef="#br0" timeOffset="10616.01">9427 1389 0,'-75'-25'15,"150"50"-15,-224-74 0,124 24 16,0 25 0,0 0-1,25-25 1,50 0-16,99-24 15,74-1 1,-99 0-16</inkml:trace>
  <inkml:trace contextRef="#ctx0" brushRef="#br0" timeOffset="11888.29">12428 1042 0,'0'-25'16,"-25"50"62,25 25-78,0 24 16,0 0-16,-24 1 15,24 123 1,-50 1 0,25-75-1</inkml:trace>
  <inkml:trace contextRef="#ctx0" brushRef="#br0" timeOffset="12602.96">12106 1563 0,'0'0'0,"-25"-50"16,25 25 15,-25 1-15,100-26 0,73-24-1,76-100 1,-150 124-1,1-49 1,-51 49 0,1 50-1,-25 50 1,0 99 0,0 25-1,0-1 1,-25-74-1,25-74 17,0-50-17,25-24 1,0-1 0,99-99-1,-50 100 1,-49 49-1,-25 25-15,25 49 16,25 25 0,-1-24-1,50-51 1,50-48 15,-25-26-31,-24-49 31,-76-50-15,-24 75 0,-24 49-1,-76 149 1,51-50 0,24 1-16,0 24 15,25 25 1,25-50-16,74 26 15,25-26 1</inkml:trace>
  <inkml:trace contextRef="#ctx0" brushRef="#br0" timeOffset="13302.87">16100 943 0,'0'0'16,"0"-25"-1,0 0 32,0 50-31,-25 0-1,25 99 1,0-25-16,0 0 16,-50 100-1,25-100-15,25-25 16,-24 1-16,-1-26 16,25-24 15,49-25-16,-24 0 1,25-25 0,24 1-16,-24 24 15,49-25 1,-74 0-16,0 25 16,0 0-16</inkml:trace>
  <inkml:trace contextRef="#ctx0" brushRef="#br0" timeOffset="13721.48">16918 1116 0,'0'0'15,"25"-49"-15,-25 24 0,0-25 16,0 25 15,0 1-31,-49 24 16,24 0 0,-50 124-1,51-25 1,73-25-1,50 1 1,1-1 0,-26 1-1,-49-26 1,-25 1 0,-50 24-1,-148-24 16,74-50-15</inkml:trace>
  <inkml:trace contextRef="#ctx0" brushRef="#br0" timeOffset="14422">19349 1141 0,'25'-25'0,"-50"50"16,75-74-16,-50 24 0,25 25 15,-25-25 1,25 25 0,-1 25-1,76 198 1,-100-124 0,24 75-1,-24-100 1,0-49-1,0-75 1,25-98 0,50-26-1,24 0 1,0 125 0</inkml:trace>
  <inkml:trace contextRef="#ctx0" brushRef="#br0" timeOffset="14933.3">19994 1439 0,'0'25'16,"25"-25"0,-25-25-16,25 0 15,-25 0 1,25 0-16,-25 1 15,25 24 1,-25 24 0,0 26-1,99 0 1,99-50 0,26-75-1,-51 1 1,-98-25-1,-75 49 1,-100 25 15,-98 124-15,173 1 0,75-1-1,49-25 1,25 50-1,-50 0 1,-49 75 0,-25-50-1,-49-25 1,-26-75 0,1-49-1</inkml:trace>
  <inkml:trace contextRef="#ctx0" brushRef="#br0" timeOffset="15249.4">21185 1166 0,'0'0'0,"75"-50"16,-51 50-16,1 0 15,0 25 1,-50 25-1,0 173 1,25-149 0,-24-24-16,-1-25 15,74-75 17,26-99-17,24 1 16,0 48-31,-49 76 16</inkml:trace>
  <inkml:trace contextRef="#ctx0" brushRef="#br0" timeOffset="16716.79">21706 1389 0,'0'0'16,"25"0"-16,25 25 15,24-75 1,25-24 0,-49-25-1,-25 24 1,-25 51 15,0 48 16,-25-24-31,25 25-1,-25 0 1,25 0 0,-25 0-1,25-1 1,0 1-1,0 0 1,0 25 0,25-1-1,0 1 1,24-25 0,51-25-1,24 0 1,24-50-1,1-49 1,-25 24 0,-74 26-1,0-1 1,-26 50 0,1 0-1,0 0 95,-25-25-95,25 25 1,-25-24-16,0-1 15,25 25-15,-25-25 16,0 0-16,24-25 31,-48 26-15,-1 24 0,0 0-1,-49 49 1,49 1-1,0 0 1,25-1 0,50 75-1,49 0 1,-99-25 0,0-49-1,25-75 32,-1-49-47,125-100 31,0 1-15,-25 98 0,-99 50-1,-75 50 1,26-25-1,-51 75 1,50-1 0,50-49-16,25 49 15,24 1 1,-24-26 0,-25-24-1,-25 0 1,-25 0 15,0-50 0,50-25-15,74-24 0,50-25-1,-75 74-15,1 0 16,-75-25-1,24 75 17,1 50-17,-25 24 1,-25 0 0,1-25-1,24-49 1</inkml:trace>
  <inkml:trace contextRef="#ctx0" brushRef="#br0" timeOffset="16849.46">23864 1141 0,'0'0'0,"0"-74"16,0 24-1,0 25 1</inkml:trace>
  <inkml:trace contextRef="#ctx0" brushRef="#br0" timeOffset="17133.32">24038 1067 0,'0'25'15,"0"-1"-15,-25 51 16,-24-1-1,49 1-15,0-1 16,24-24 15,51-50-15,-1-25 0,1-50-1,-75-49 1,0 25-1,-25 50 1,0 24 0,75 0-1</inkml:trace>
  <inkml:trace contextRef="#ctx0" brushRef="#br0" timeOffset="17450.59">24410 1092 0,'25'0'0,"-50"0"0,75 74 16,-26 0-1,-48 1 1,-1-1 15,25-49-15,0-50 0,49-24-1,51-100 1,49 50-1,-25 24 1,-50 50 0,-49 50-16,0 0 15,-1 74 1,-24 25 0,-24-25-1,-26-49 1</inkml:trace>
  <inkml:trace contextRef="#ctx0" brushRef="#br0" timeOffset="18483.57">26667 1216 0,'0'0'0,"50"0"16,0-25-1,74-25 1,25 1-1,-100-1 1,-24 25 0,-75-25-1,-24 50 1,24 0-16,-49 75 16,0 24-1,99 25 1,74-49-1,150-51 17,48-48-17,-48-51 1,-150 26 0,-99-1-1,-124 25 1,-49 75-1,99 49 1,99-49-16,49 49 16,51 25-1,24 25 1,-75 24 0,-49 75-1,-74-74 1,49-99-1,0-75 1</inkml:trace>
  <inkml:trace contextRef="#ctx0" brushRef="#br0" timeOffset="19434.87">27809 1265 0,'0'0'0,"24"-74"32,-24 49-32,0 75 31,25-1-31,-25 1 16,0 24-1,50-24 1,-25-50-1,24-50 1,1-24 15,-25 24-31,-25 25 16,24 1 0,-24 48-1,25 51 1,75 24-1,48-74 1,1-25 0,-50-50-1,-74-49 1,-74 25 0,-51 49-1,1 50 1,25 99-1,99-50 1,74-49 15,25-25-15,-25-50 0,-25-49-1,-49 0 1,0 49-1,-25 75 17,-25 49-17,25 75 1,50-74 0,-1-75-1,51 24 1,-1-73-1,-49-100 1,-1-49 15,1-100-15,-50 248 0,0 1-1,-25 73 1,25 1-1,-25 50 1,25 24-16,-25 99 16,25-98-1,-24 98 1,24-99 0,-25 0-1</inkml:trace>
  <inkml:trace contextRef="#ctx0" brushRef="#br0" timeOffset="19683.93">29049 1414 0,'0'0'16,"0"-124"-1,25 74-15,0-49 32,24 99-17,1-25 1,-1 25-1,1 100 1,-25 24 0,-25-75-1,-25 1 1,25-25 0,99-25-1</inkml:trace>
  <inkml:trace contextRef="#ctx0" brushRef="#br0" timeOffset="20216.91">29570 1265 0,'0'0'0,"74"-99"16,-49 99 15,-99 50 1,74-1-17,0 50 1,25-74-1,24 0 1,1-50 0,24-49-1,-24 49-15,-1-49 16,-24 49 0,0 0-1,0 75 1,0 24-1,-25 0 17,24-49-17,26-25 1,0-25 0,24-49-1,0-25 1,-49 74-1,0 25 17,-25 25-32,0 24 0,0-24 15,50 25 1,-25-25-16,24-1 16,26 1-1,-1-50 1,-49 1-1</inkml:trace>
  <inkml:trace contextRef="#ctx0" brushRef="#br0" timeOffset="21185.54">32274 1017 0,'0'0'0,"-25"-25"0,0 0 15,0 25 1,1 0-16,-125 75 31,74 24-15,51-74-1,24 25-15,49 24 16,75-49 0,-25-50-1,-49-25 1,-50-74-1,-50 25 1,1 49 0,-1 50-1,25 0-15,25 25 16,0 0-16,0 25 16,100 24-1,222 1 16,-123-75-15,-75-50 0,-50-74-1,-74-50 1,0 50 0,-25 99-1,-24 75 1,-1 74-1,0 50 1,50-50 0,0-25-16,0 25 15,25 223 1,-50-123 0,25-100-1</inkml:trace>
  <inkml:trace contextRef="#ctx0" brushRef="#br0" timeOffset="21367.05">32646 1935 0,'0'0'0,"0"-25"0,-25 0 16,50 1-1,0-1 1,24 25-1,249-50 1,-224 50 0</inkml:trace>
  <inkml:trace contextRef="#ctx0" brushRef="#br0" timeOffset="22300.9">2133 4341 0,'0'0'15,"0"-49"-15,75 73 31,-50 26-31,49 74 16,25 0 15,-24-49-15,-1-1 0,1-49-16</inkml:trace>
  <inkml:trace contextRef="#ctx0" brushRef="#br0" timeOffset="22552.78">2778 4465 0,'0'0'0,"0"-74"15,-49 198 32,24-50-31,0 50-16,-24 174 15,-1-99 1,0 148 0,26-198-1,-1 49 1,25-123 0,49-75-16</inkml:trace>
  <inkml:trace contextRef="#ctx0" brushRef="#br0" timeOffset="22917.89">3771 4937 0,'0'0'0,"0"-25"0,0 0 31,-25 50-15,0 24-16,-25 125 31,75-75-15,0-74-16,25 0 16,49 0-1,-25-75 1,-49 25-1,-50-49 1,-49-50 0,-100 0-1,100 99 17,74 0-32</inkml:trace>
  <inkml:trace contextRef="#ctx0" brushRef="#br0" timeOffset="23251.13">4143 4937 0,'0'0'16,"49"24"-1,-49 26 1,25 25 0,-50 24-1,25-74 1,25-50-1,50-99 1,-26 24 0,26 26-16,-1 0 15,75-26 1,-50 100 0,-49 75-1,-1 74 16,1 74-15,-50-149 0,25-24-16</inkml:trace>
  <inkml:trace contextRef="#ctx0" brushRef="#br0" timeOffset="23552.4">6400 4465 0,'0'0'0,"25"0"16,-50 0-1,25 50 1,-25 0-16,-24 198 31,-26 0-15,1 0-1,49-174 1,-24 25 0,24-99-1</inkml:trace>
  <inkml:trace contextRef="#ctx0" brushRef="#br0" timeOffset="23833.62">5978 4490 0,'0'0'16,"0"-25"-16,-24 1 16,-1-1-1,0 25-15,25 25 31,74 24-15,75 100 0,25 0-1,-25 49 1,-50 1 0,-49-1-1,-50-99 1,24-49-16</inkml:trace>
  <inkml:trace contextRef="#ctx0" brushRef="#br0" timeOffset="24752.25">8732 4192 0,'0'-24'16,"-25"48"46,0 51-46,1 24 0,-26 25-16,25 0 0,0 50 15,1 173 1,-1-74-1,50-99 17,-1-75-17,-24-49-15</inkml:trace>
  <inkml:trace contextRef="#ctx0" brushRef="#br0" timeOffset="25218.4">8310 5334 0,'0'0'0,"-24"-124"32,24 99-32,0-50 15,49 1 1,75-25 0,50 24-1,-1 26 1,-73 49-16,-1-25 15,-74 25 17,0 0-17,-75 0 1,-49 49 0,49 51-1,50-1 1,50-49-1,74-26 1,-25-48 0,-25-51-1,-74 50-15,0-74 16,-74 0 0,-25 49-1,24 1 1,51 49-1</inkml:trace>
  <inkml:trace contextRef="#ctx0" brushRef="#br0" timeOffset="25717.55">10047 4614 0,'0'0'16,"0"50"-16,-25 123 31,0-148-31,0 0 16,1 0-1,24-50 17,0 0-32,0 0 15,24-99 1,26 0 0,49 25-1,-24 25 1,24 49-1</inkml:trace>
  <inkml:trace contextRef="#ctx0" brushRef="#br0" timeOffset="25984.24">11684 4217 0,'0'0'0,"74"-49"16,-49 24 0,-25 74-1,0-24-15,0 50 16,0-1-16,0 100 15,0 49 1</inkml:trace>
  <inkml:trace contextRef="#ctx0" brushRef="#br0" timeOffset="26634.58">11535 4837 0,'0'0'0,"0"-24"15,-25-26-15,50 0 16,-25-74 0,99 25-1,50 0 1,-74 74-16,49-74 16,-50 74-1,-49 25 1,0 50-1,0 74 17,-50 25-17,25-1 1,0-73 0,25-100 15,-1-25-16,51-49 1,-26 50-16,1 24 16,0 25-1,-1 49 1,26 1 0,24-25-1,0-25 1,25-50-1,-74 1 17,-25-26-17,-50-24 1,0 49 0,-49 100-1,24 49 1,25 25-1,50 0 1,49-74 0,-24-25-16</inkml:trace>
  <inkml:trace contextRef="#ctx0" brushRef="#br0" timeOffset="27201.46">15207 4168 0,'-25'24'16,"50"-48"-16,-50 73 31,50-74-15,49 25-16,75-74 15,0 0 1,-50-26 15,-99 1-15,-25 74 0,-24 1-1,24 73 1,-50 100-1,1 99 1,49 50 0,-24-1-1,24-173-15,-50 149 16,1-99 0,-25-100-1,74-74 1</inkml:trace>
  <inkml:trace contextRef="#ctx0" brushRef="#br0" timeOffset="27618.03">14884 4887 0,'0'0'0,"0"-25"16,50-99 0,49 25-1,75 25 1,74-26-1,-149 51-15,99-1 16,-74 0 0,-99 50-1,-50 0 1,-49 25 0,-25 50-1,74 49 1,50-25-1,74-49 1,50-50 15,0-25-15,-75-25 0,-123-74-1,-51 50 1,-24 24-1,50 50 1,74-25 0</inkml:trace>
  <inkml:trace contextRef="#ctx0" brushRef="#br0" timeOffset="27868.23">16670 3870 0,'0'0'0,"75"-74"16,-75 49 0,-25 99-1,-25 75 1,-24 74 0,-1 50-1,51-50 1,-1-123-1,25-76 1,49-48-16</inkml:trace>
  <inkml:trace contextRef="#ctx0" brushRef="#br0" timeOffset="28067.33">16943 4068 0,'0'0'15,"25"-74"-15,25 24 16,-75 100-1,-50 99 17,1 49-17,24 1 1,50-75 0,25-75-1,0-49-15</inkml:trace>
  <inkml:trace contextRef="#ctx0" brushRef="#br0" timeOffset="28351.08">17216 4416 0,'0'0'0,"25"-25"15,-75 25 1,1 74 0,-1 26-1,50-26 1,50-24-1,49-50 1,-25-25 15,1-50-15,-75 1 0,-50-25-1,0 49 1,-24 25-1</inkml:trace>
  <inkml:trace contextRef="#ctx0" brushRef="#br0" timeOffset="28884.14">17638 4242 0,'0'0'0,"25"25"15,-25 74 1,-25 0-1,50 1 17,-1-51-17,51-24 1,24-75 0,25-74-1,-99 50 1,-25 49-1,-50 75 32,50-1-47,0 1 16,75-25 0,-1-25-1,25-50 1,-24-24-1,-26-1 1,-49 26 0,25-26-1,0 75 1,-25 50 15,0 24-15,-50 26-1,1-1 1,49-50 0,-25-24-1</inkml:trace>
  <inkml:trace contextRef="#ctx0" brushRef="#br0" timeOffset="29618">18456 4019 0,'0'0'0,"25"-75"31,-25 51 1,25 24-32,-25 24 15,50 76 1,-26-1-1,1 0 1,-50-25 0,25 1-1,0-50 1,25-25 0,74-75-1,1-24 1,-26 49-1,-49 50 1,0 75 15,24-1-15,75-24 0,25-25-1,-25-50 1,-49-25-1,-51 1-15,-24-26 16,0 26 0,-24 73 31,24 1-47,0 99 15,0 25 1,0 50-1,-50 49 17,-24 0-17,-75-75 1,0-73 0,25-100-1,49-50-15,51-74 16,48-99-1,101-25 1,23 24 0</inkml:trace>
  <inkml:trace contextRef="#ctx0" brushRef="#br0" timeOffset="32234.35">22128 4465 0,'25'-49'32,"-25"24"-32,0 0 15,0 0 1,-25 0-1,-25 25-15,-24-24 16,-75 48 0,0 76-1,0 49 1,75 24 0,74-49-1,49-74 1,100-75-1,0-74 1,0-50 15,-75-74-15,-24-75 0,-25-124-1,-25 298 1,-25 199 15,-25 173-15,26 74-1,24-24 1,49-50 0,26-124-1,24-74 1,50-100-1,24-74 17,-123 50-32,24-75 15,-74 25 1,-24 74 0,-26 50-1,-49 99 1,24 25-1,75 0 1,0-74 0,50-50-1,24-50 1,1-24 0,-50-50-1,-1 74-15,-24 26 16,0-1-1,-24 99 17,24 50-17,0 0 1,74-74 0,25-25-1,0-50 1,1-50-1,-51 26 1,1-224 0,-50 99-1,0 25-15,-50-49 16,50 148 0,-49 100-1,-1 124 1,50-75-1,0 298 1</inkml:trace>
  <inkml:trace contextRef="#ctx0" brushRef="#br0" timeOffset="32634.53">23170 4763 0,'0'0'15,"99"25"1,-25-25 0,1 0-1,148-75 1,-49-49-1,-150 50-15,-24-75 16,-49 124 0,-75 75-1,25 74 1,49 0 0,75-50-1,49-49 1,1-50-1,-1-24 17,-49-50-17,-25 49 1,25 124 15,49 1-15,25 49-1,25-75 1,-99-24 0,-25 0-16</inkml:trace>
  <inkml:trace contextRef="#ctx0" brushRef="#br0" timeOffset="32817.86">23145 4366 0,'0'0'0,"-124"-50"31,124 26-31,0-1 16,49 0 0,76-25-1,-1 26-15</inkml:trace>
  <inkml:trace contextRef="#ctx0" brushRef="#br0" timeOffset="33847.19">24807 4713 0,'0'0'0,"0"-24"16,0 48 31,0 1-47,0 0 16,0 0 15,0 0 0,0-50-15,50-25-1,-26 25 1,-24 1 15</inkml:trace>
  <inkml:trace contextRef="#ctx0" brushRef="#br0" timeOffset="36434.46">2257 7566 0,'0'0'0,"25"-25"15,-25 50 32,0 0-31,0 49-16,0 26 15,0 98 1,0-49 0,0-99-1,0-75 17,25 0-32,25-99 15,-26 0 1,1 50-1,0 49 17,25 74-17,-1 75 1,51-49 0,-26-26-1,0-24 1,-49-25-1,0-25-15,0-24 16,-25-75 0,-25-25-1,0 25 1,-24 49 0,24 75-1</inkml:trace>
  <inkml:trace contextRef="#ctx0" brushRef="#br0" timeOffset="36851.47">2927 7393 0,'0'0'0,"0"-25"0,0 0 15,0 50 16,25 49-31,-25 1 16,25 123 0,-25 1-1,25-125 1,-25-49 0,24-50-1,-24 0 1,75-124-1,-26 0 17,-24 125-32,25-1 15,0 74 1,-26 100 0,26 0-1,0-50 1,49-99-1,-50-24-15</inkml:trace>
  <inkml:trace contextRef="#ctx0" brushRef="#br0" timeOffset="37401.9">3795 7616 0,'0'0'0,"0"-99"16,-74 99-1,-25 124 1,24 25-1,51-50 17,24-50-17,74-49 1,0-74 0,1 0-1,-50-26 1,-1 75-1,1 50 17,0 75-17,0-51-15,74 26 16,25-51 0,-25-24-1,1-49 1,-26-26-1,-74-98 17,-25-75-17,-24 49 1,-1 100 0,50 74-1,-25 75 1,25 223-1,50-50 1,24-25 0,1-24-1,-51-124 1</inkml:trace>
  <inkml:trace contextRef="#ctx0" brushRef="#br0" timeOffset="37552.07">4217 7765 0,'0'0'0,"-25"-75"0,-24-24 32,49 49-17,0 26 1,173-26 0,-73 50-16</inkml:trace>
  <inkml:trace contextRef="#ctx0" brushRef="#br0" timeOffset="37817.97">5830 7442 0,'0'0'15,"0"-25"1,-25 25-1,25 25 1,-25 74 0,25 75-1,-25-25 1,50-50 0,-25-74-1</inkml:trace>
  <inkml:trace contextRef="#ctx0" brushRef="#br0" timeOffset="38117.91">5681 7120 0,'0'0'0,"-25"-25"31,25 0-31,-25 50 16,0 49-1,50-49 17,25-25-17,-25 0 1,-1-25 0,-24-24-1,-74-26 1,0 50-1,49 25 1,25-24-16</inkml:trace>
  <inkml:trace contextRef="#ctx0" brushRef="#br0" timeOffset="38386.01">6152 7343 0,'0'0'0,"25"0"15,-25 25 1,0 0 0,0 49-1,50 0 1,24 1 0,0-50-16,1 24 15,-50-49 1,-1 25-16,-24 0 15,-124 25 1,-49 24 15,74-74-31</inkml:trace>
  <inkml:trace contextRef="#ctx0" brushRef="#br0" timeOffset="38901.82">8459 7020 0,'0'-24'0,"0"48"0,0-73 16,-25 49-1,1 0 1,24 25-1,-25 24 1,25 1-16,-25 198 31,25-50-15</inkml:trace>
  <inkml:trace contextRef="#ctx0" brushRef="#br0" timeOffset="39602.85">8286 7417 0,'0'-49'16,"0"98"-16,0-123 0,24 24 16,1 1-16,-25-1 15,25-24-15,25-1 16,-1 26-16,1-26 15,49 26 1,-49 49 0,-26 49-1,1 75 1,0 0 0,-25 0-1,0-49 16,0-50-15,0-1 0,0-48-16,25-1 15,49-99 1,1 25 0,-50 49-1,-1 50 1,1 74-1,25 50 1,49-24 0,75-76-1,-26-24 1,-24-24 0,-49-26-1,-50-49 1,-75-75 15,0 124-15,-24 50-1,49 25 1,-49 149 0,74-50-1,74 25 1,25-25-1,-24-75-15</inkml:trace>
  <inkml:trace contextRef="#ctx0" brushRef="#br0" timeOffset="40051.91">11238 7095 0,'-25'0'0,"25"-25"15,-25 25-15,25-25 16,25 25 0,0 0-1,24 25 1,-24 74 0,-25-74-16,-25 50 15,0-100 32,50-25-31,0-99-1,49 25 1,1 25 0,-26 25-1</inkml:trace>
  <inkml:trace contextRef="#ctx0" brushRef="#br0" timeOffset="40635.82">11758 7120 0,'75'-50'16,"-50"0"-1,0 26-15,-1-51 16,-24 26 15,-24 49-31,-26 24 16,-25 51-1,26 24 1,98 0 0,125-74-1,198-74 1,-173-26-1,-100 1 1,-99 49 0,-50 0-1,-24 50 1,49 0 0,50 24-1,49 26 16,-24-50-31,0 74 16,-50-25 0,-25 199-1,-74-124 1,-1-75 0,26-98-1,49-76 1,25-98-1,50-25 1,49 24 0,-49 125-16</inkml:trace>
  <inkml:trace contextRef="#ctx0" brushRef="#br0" timeOffset="40888.94">12875 6822 0,'49'25'0,"-24"-25"15,-99-25-15,173 75 16,-49-26-16,-26 26 16,-24 24-1,0 26 1,-24-26 0,-1-74 15,74-74-16,1-50 1,-25 49-16,49-24 31,-24 49-31</inkml:trace>
  <inkml:trace contextRef="#ctx0" brushRef="#br0" timeOffset="42285.92">13371 7045 0,'0'0'0,"25"25"0,49-25 32,1 0-17,-1-50 1,-49 26-16,0-26 16,-25-74-1,0 99 1,-50 0-1,25 25 1,-24 25 0,49 0-1,0 0 1,-25 0 15,50-1-31,-25 1 16,0 0 31,0 0-32,24-25 1,-24 25 0,25 24-1,0-24 1,25 0-1,-26 0 1,51-50 0,-26 25-1,26-50 1,-1 1 0,-24-26-1,24 1 1,1-25 15,-50 49-31,-1 0 16,1-24-1,0 24 1,-25 26 15,-25 24 0,0 0 1,25 24-17,0 1 1,0 0-16,0 25 16,25-26-1,-25 26 1,0 0-1,0 24 1,-25 25 0,-24 50-1,49-124 1,-25 0 0,50-100-1,0 26 1,24-26-16,75-74 15,-25 1 1,-49 48 0,-50 76-1,-25 48 1,-49 51 15,49-1-31,25 25 16,50 1 15,49-1-15,-74-74-1,-1 24 1,-24 1 0,-49-25-16,24 0 15,-74-25 1,49-50-1,100-25 1,74 1 0,0 0-1,-50 24 1,-49 25 0,-25 75 15,0 24 0,0 1-15,-25 24-1,25-49 1</inkml:trace>
  <inkml:trace contextRef="#ctx0" brushRef="#br0" timeOffset="42432.1">14810 6772 0,'0'0'0,"25"-173"31,-1 123-15,26 50 0,0 25-1</inkml:trace>
  <inkml:trace contextRef="#ctx0" brushRef="#br0" timeOffset="42685.88">15058 6648 0,'25'25'0,"-50"-50"16,74 125 0,-73-26-1,24-24-15,-25-26 16,50 76 0,49-100-1,25 24 1,-49-24-1,-50-49 1,-25-1 0,-25 25-1,1-49 1,49 24-16,0 1 16,25 24-16</inkml:trace>
  <inkml:trace contextRef="#ctx0" brushRef="#br0" timeOffset="43001.93">15529 6698 0,'50'50'16,"-149"-125"-16,148 100 0,26 74 15,-75-24 1,-25 24 0,25-50-1,25-73 16,24-26-15,50-74 0,25 0-1,-49 74 1,-26 50 0,-24 25-16,0 50 15,0 24 1,-50 0-1,25-25 17,-25-24-32</inkml:trace>
  <inkml:trace contextRef="#ctx0" brushRef="#br0" timeOffset="43920.09">19052 6375 0,'-25'-24'0,"50"48"0,-75-73 16,25 49-16,-49 0 16,-50 25-1,-25 99 1,0 49-1,75 1 1,49-25 0,124-50-1,100-74 1,24-25 0,-124-25-16</inkml:trace>
  <inkml:trace contextRef="#ctx0" brushRef="#br0" timeOffset="44218.69">19325 6772 0,'0'0'0,"0"-24"15,-100 48 17,51 1-17,24 74 1,25-24-1,50-26 1,-1-49-16,26-24 16,-26-1-1,-49-25 1,-25-24 0,-24-1-1,-26 1 16</inkml:trace>
  <inkml:trace contextRef="#ctx0" brushRef="#br0" timeOffset="44552.13">19622 6748 0,'50'24'15,"-100"-48"-15,150 48 16,-76-48-1,76-51 1,-26-24 0,-49 0-1,-50 24 1,-49 75 0,-50 75-1,49 24 1,50 25-1,25-25 17,25-24-17,74-26 1,-49-24-16,49-25 16,-24 0-16</inkml:trace>
  <inkml:trace contextRef="#ctx0" brushRef="#br0" timeOffset="44819.08">20689 6301 0,'0'0'15,"0"-50"-15,-25-49 16,-24 74 15,24 50-31,-25 50 16,25 173 15,25-50-15,50 25-1,-50-24 1,-25-1 0,0-49-1,-24-99 1</inkml:trace>
  <inkml:trace contextRef="#ctx0" brushRef="#br0" timeOffset="45224.25">20292 7045 0,'25'-25'16,"-50"50"-16,50-74 0,25-1 0,49-49 15,74 0 1,26-25 15,-1-25-15,-123 74-16,-1 1 15,1-1 1,-75 26 0,-25 24-1,0 50-15,0-25 16,0 74-1,-24 150 1,74-26 15,-25 0-31,-25-24 16,0-50 0,0-25-1,0-74 16,0-25-31,-24 0 16</inkml:trace>
  <inkml:trace contextRef="#ctx0" brushRef="#br0" timeOffset="45385.54">20813 7020 0,'0'-49'15,"0"98"-15,0-123 0,50 24 16,49-24-1,75 0 1,-1-1 0,-98 50-1</inkml:trace>
  <inkml:trace contextRef="#ctx0" brushRef="#br0" timeOffset="45536.56">21532 6549 0,'25'0'0,"-50"0"0,75 0 15,-50 25 16,0 25-15,0-26-16,25 100 16,-25-74-1,25 99 1,-25-124-16</inkml:trace>
  <inkml:trace contextRef="#ctx0" brushRef="#br0" timeOffset="45652.35">21632 6574 0,'-25'-50'0,"50"100"0,-50-124 15,25 49-15</inkml:trace>
  <inkml:trace contextRef="#ctx0" brushRef="#br0" timeOffset="45904.88">22153 6500 0,'0'0'0,"24"0"0,-48-25 31,-1 50-15,-50 24-1,26-24-15,24 25 16,0-1-16,0 75 15,50-74 1,50 24 0,24-74 15,-25-25-31</inkml:trace>
  <inkml:trace contextRef="#ctx0" brushRef="#br0" timeOffset="46069.24">22376 6648 0,'0'0'15,"0"-24"-15,0-1 32,25 74-17,-25 1 1,-25 49 0,0 25-1,25-49 1</inkml:trace>
  <inkml:trace contextRef="#ctx0" brushRef="#br0" timeOffset="46201.59">22450 6301 0,'-25'-50'0,"50"100"0,-50-149 0,1 99 16</inkml:trace>
  <inkml:trace contextRef="#ctx0" brushRef="#br0" timeOffset="47069.42">22723 6772 0,'25'0'0,"-50"0"0,75 0 16,-1-24-16,-24-1 16,25 0-16,-25-74 15,-25 24 1,-25 26 0,-25 74 15,1 24-16,-1 75 1,25 0 0,100-25-1,-1-99 1,25-24 0,-24-51-1,24-24 1,0 49-1,-49 50 1,-1 50 0,-49 24-1,25 1 1,0-50 15,25-50-15,-1-25-1,26-24 1,-26 24 0,1 25-1,-25 25 1,24 75 0,1 24-1,74-74 1,-25 0-1,25-75 1,-99-24 0,-25-1-1,-25-123 1,-24-75 15,24 198-15,0 125 15,0 99-15,25 25-1,25 24 1,-25-99-16,0 0 16,25-49-1</inkml:trace>
  <inkml:trace contextRef="#ctx0" brushRef="#br0" timeOffset="47273.82">23889 6624 0,'0'0'0,"-25"-124"31,25 99-31,-25 0 31,75 25-15,0 0-1,-1 0-15,100 25 16</inkml:trace>
  <inkml:trace contextRef="#ctx0" brushRef="#br0" timeOffset="48236.99">25675 6599 0,'0'-25'16,"0"0"-1,0 0-15,0 1 16,0-1-1,0-25 1,-25 0 0,-49 50-1,-50 75 1,74-1-16,1 1 16,24 49-1,75-50 1,49-74 15,-50-49-31,1 24 0,24-74 16,1 24-1,-75 50 1,49 75 15,-49-25-31,0 74 31,-24 0-15,24-74-16</inkml:trace>
  <inkml:trace contextRef="#ctx0" brushRef="#br0" timeOffset="48869.16">26122 6500 0,'0'0'16,"49"-25"-16,-24 50 15,-25 24 1,0 50 0,-25 75 15,25-149-31,25-50 31,25-25-15,-1 1-1,1-1-15,24-24 16,26-1 0,-76 75-1,51 50 1,-1 0 0,150-1-1,-150-49 1,0-49-1,-24-26 1,-75 1 0,-24 74-1,-26 25 1,50 24-16,-24 50 31,49 1-15,49-51-16,1-24 15,49 0 1,25-50 0,-49-25-1,-51-123 1,-73-224 0,24 273-1,-25-25 1,26 99-1,24 100 1,49 0 0</inkml:trace>
  <inkml:trace contextRef="#ctx0" brushRef="#br0" timeOffset="49353.58">28230 6500 0,'0'-25'31,"-24"50"-15,24-1-16,-25 26 16,0 0-1,25 49 1,25-50-1,24-49 1,1-49 0,0-26-1,-26 1 1,-24 24 0,25 75 15,-25 0-31,99 124 31,-74-149-15,25 25-1,-1-25 1,-49-50 0,25-74-1,-50 25 1,25-25-1,0 49 1</inkml:trace>
  <inkml:trace contextRef="#ctx0" brushRef="#br0" timeOffset="50256.83">28776 6227 0,'0'0'0,"25"-25"0,-25 0 15,25 25 1,-25 25 0,0 49-1,0 75 1,-25 0 0,0-50-1,25-74 1,0 0-1,0-75 1,124-74 0,-99 75-1,25 49 1,-26 0 0,26 124 15,24-50-16,50-49 1,25-25 0,-74-50-1,-51-24 1,-48-25 0,-1 74-16,25 0 15,-99 50 1,74 24-1,25-24 1,0 25 0,74-25-1,1-50 17,-51-25-17,1-24-15,0 24 16,0 50 15,25 75-15,-1 49-1,50-25 1,1-50 0,-26-49-1,0-74 1,-24-50-1,24-75 1,-24 1 0,-25 99-1,0 74 1,-50 75 0,0 74-1,0 49 1,25 51 15,75-76-15,24-24-1</inkml:trace>
  <inkml:trace contextRef="#ctx0" brushRef="#br0" timeOffset="50420.86">30165 6574 0,'0'-25'16,"-25"0"-16,50 75 0,-50-124 16,1 49-16,98 0 15,25-25 1,50 50 0</inkml:trace>
  <inkml:trace contextRef="#ctx0" brushRef="#br0" timeOffset="51569.77">2654 9997 0,'25'-24'16,"-25"-1"-1,-25 25 1,1 0 0,-100 99-1,-75 75 1,50-1 0,100-73-1,49-76-15,99-24 16,50-99-1,0-25 1,-50-25 0,-74-24-1,-25-26 1,0-49 0,-25 50-1,25 123 16,-25 125-15,25 173 0,0 100-1,25-1 1,0-49 0,-1-99-1,26-75 1</inkml:trace>
  <inkml:trace contextRef="#ctx0" brushRef="#br0" timeOffset="51903.82">3051 10221 0,'0'0'16,"25"-75"-16,-25 26 31,-25 24-16,0 74 1,1 75 0,24 0-1,49-24 1,26-100 0,24 0-1,-49-50 1,-50 0-16,0-24 15,-25 24 1,0 1-16,-50-26 16,26 51 15</inkml:trace>
  <inkml:trace contextRef="#ctx0" brushRef="#br0" timeOffset="52386.31">3349 10320 0,'-25'-25'0,"50"50"0,0-25 0,0 0 16,-1 0-1,1-50-15,0 25 16,25-49 0,-26 24-16,1-74 15,-50 75 1,1-1-1,-1 149 1,0 50 0,75-25-1,24-49 1,25-51 0,0-48-1,-24-51 16,24-49-15,0-25 0,25 75-1,-99 99 1,-25 24 0,0 125-1,-49-75 1,24-49-1,-25-25 1,25-75 15</inkml:trace>
  <inkml:trace contextRef="#ctx0" brushRef="#br0" timeOffset="52652.44">5135 9948 0,'0'0'16,"0"25"15,0-1-31,0 26 15,-25 49 1,25 0 0,0-49-16,-25 0 15</inkml:trace>
  <inkml:trace contextRef="#ctx0" brushRef="#br0" timeOffset="52786.98">5110 9849 0,'0'-50'0,"0"100"0,0-150 15,0 75-15,-25 1 16,1-26 0</inkml:trace>
  <inkml:trace contextRef="#ctx0" brushRef="#br0" timeOffset="53040.78">5433 9551 0,'25'-25'16,"-50"50"-16,74-50 0,-49 50 31,0 24-31,-24 100 31,24 75-15,24-26 0,26-74-1,49-50 1,0-74 0,-49 0-16</inkml:trace>
  <inkml:trace contextRef="#ctx0" brushRef="#br0" timeOffset="53219.78">5681 9923 0,'0'0'0,"-75"-25"32,75 0-17,-24 25-15,73-24 16,1-1-1,24 25-15</inkml:trace>
  <inkml:trace contextRef="#ctx0" brushRef="#br0" timeOffset="54086.79">7988 9625 0,'0'0'15,"25"-25"-15,-25 1 16,0 48 0,0 26-1,0 149 1,-25-26 15,0-74-15,25-74-1,0-50 1,25-74 0,49-74-1,-24 48 1,-1 76-1,-24 49 1,0 149 0,-50-75-16,0 75 31,25-75-15,0-49-1,0-50-15,25-99 31,50 0-15,-1 0 0,-24 99-1,-1 25 1,-24 50-16,-25 49 16,0-24-1,0 49 1,0-75-16</inkml:trace>
  <inkml:trace contextRef="#ctx0" brushRef="#br0" timeOffset="54685.75">8856 10072 0,'25'-25'16,"-50"50"-16,75-75 0,-25 25 15,-1-24-15,51-75 16,-26 24 15,-24 26-15,-50 49-1,-49 50 1,-25 49 0,49 51-1,50-76-15,25 26 16,124-51-1,99-48 1,0-76 0,0-49 15,-223 100-31,-25-26 16,-174 75 15,25 75-16,100-26 1,-1 125 0,124-124-1,50-50 1,1-50 0,-51 1-1,0-26 1,-74 50-1,25 25 1,-25 75 0,25-1-1,-25 25 1,25-24 0,-25-50-1</inkml:trace>
  <inkml:trace contextRef="#ctx0" brushRef="#br0" timeOffset="55020.02">10196 9650 0,'0'0'0,"24"-25"16,26 0 0,-50 125-1,-25-1 1,0 25-1,25-99 1,25-25 0,0-25-1,99-174 1,-25 100 0,-24 50-1,-1 73 16,-24 26-15,-25 74 0,-25 0-1,24-74-15</inkml:trace>
  <inkml:trace contextRef="#ctx0" brushRef="#br0" timeOffset="55303.95">11114 9476 0,'0'0'0,"24"-49"15,-24-1-15,75 1 16,-1-1 0,-24 50-1,-1 50 1,-24 74 15,-74 0-15,-1-25-1,25-50 1,25-24 0,0 0-1,0 0-15</inkml:trace>
  <inkml:trace contextRef="#ctx0" brushRef="#br0" timeOffset="55441.01">11560 10146 0,'0'0'0,"50"75"15,-50-26 1</inkml:trace>
  <inkml:trace contextRef="#ctx0" brushRef="#br0" timeOffset="56385.97">2580 12255 0,'0'0'0,"0"-25"0,0 0 16,-50 25-1,1 0-15,-51 25 16,26 49 15,49 75-15,25 0-1,99-50 1,26 1 0,-26-1-1,-99-50 1,-50 26-1,-24-1 1,-26-74 0,1 0-1</inkml:trace>
  <inkml:trace contextRef="#ctx0" brushRef="#br0" timeOffset="60769.94">2828 12478 0,'0'0'0,"-99"75"31,49-51-31,25 51 16,-24 49 0,24-25-1,25-25 1,74-123 0,1-75-1,-50 0 1,-25 49-1,-75 51 1,1 98 0,-1 100-1,51 24 1,24-49 0,49-124-16,50 0 15,1-75 16,-51 0-15,-24 25 0,-50 1-1,0 24 1</inkml:trace>
  <inkml:trace contextRef="#ctx0" brushRef="#br0" timeOffset="61304.87">5507 11486 0,'0'0'0,"0"-25"0,-25 0 15,25 0-15,-24 25 16,24-24 0,-25 24-1,0 24 16,-50 100-15,-24 75 0,0 24-1,0 25 1,74-173 0</inkml:trace>
  <inkml:trace contextRef="#ctx0" brushRef="#br0" timeOffset="61639.65">4837 11734 0,'0'-25'0,"0"50"0,-24-75 15,24 25-15,-25 25 16,50 0 31,24 25-47,1 0 15,99 50 1,-1 24 0,-24 0-1,-49 0 1,24 0-1,-99-74 1,25 0 0</inkml:trace>
  <inkml:trace contextRef="#ctx0" brushRef="#br0" timeOffset="62521.78">4887 13694 0,'0'-25'0,"-25"0"16,0 25-16,1-25 16,24 0-1,0 50 17,24 0-32,76 74 31,-51-49-31,1 0 15,74 49 1,-25-74 0,-25-25-1,-49 0-15</inkml:trace>
  <inkml:trace contextRef="#ctx0" brushRef="#br0" timeOffset="62754.86">5458 13520 0,'0'0'0,"24"-99"15,-24 74 1,0 0 0,-24 50-1,-26 173 17,25 75-17,0 25 1,0 25-1,1-75 1,-1-100 0,0-123-16</inkml:trace>
  <inkml:trace contextRef="#ctx0" brushRef="#br0" timeOffset="64821.83">4192 13073 0,'0'0'15,"-24"0"-15,-1 0 32,0 0-17,75 0 32,-26 0-47,26-24 16,99 24-1,24-25 1,-73 0 0,-26 25-16,125-25 15,-26 0 1,1 1-1,0-1 1,-26 0 0,125 0 15,-198 0-31,74 1 16,74-1 15,-74 0-16,-75 0 1,-24 25-16,74 0 16,-25-25-1,-25 25 1,100 0 0,-124-24-1,74 24 1,0 0-1,0-25 1,-50 25 0,50 0-1,75-25 17,-75 25-17,-25-25 1,25 0-1,-25 25 1,25 0 0,0-24-1,25-1 1,0 25 0,0 0-1,0-25 1,49 50-1,-74-25 1,25 0 15,25 0-31,-26-25 16,1 25 0,25 0-1,24 0 16,26-25-15,98 25 0,-99 0-1,25 0 1,50-25 0,-149 25-1,297-25 1,-297 1-1,0 24 1,298-50 0,-174 25-1,123 0 17,76-24-32,-274 49 15,298-50 16,-248 25-15,149 1 0,-99-26-1,322 25 1,-223-24 0,-25 24-1,-24-25 1,-1 1-1,-25 24 1,26-25 0,148 1 15,-347 24-31,322-25 31,-124 0-15,-173 50-1,173-24 1,149-26 0,-24 25-1,-299 0 1,125 1 0,24-1-1,-49 0 1,0 0-1,0 25 1,124-25 15,-149 1-15,-124 24-16,273-25 31,-149 25-15,25 0-1,-25-25 1,-25 25 0,-49-25-1,0 0 1,-1 1 0,-148 24-1,-50-25 1</inkml:trace>
  <inkml:trace contextRef="#ctx0" brushRef="#br0" timeOffset="75303.92">4093 11461 0,'-25'0'78,"25"25"-78,0 24 16,0-24-16,-24 50 16,24-1-1,0 100 1,0 49 0,24 25-1,-24 0 1,25-149-16,0 100 15,0 24 1,0 0 0,-25 25-1,24 1 1,-24-51 0,25-24 15,-25-1-16,-25-24 1,25-25 0,-24 0-1,24-25 1,0-74 0,24-50-16</inkml:trace>
  <inkml:trace contextRef="#ctx0" brushRef="#br0" timeOffset="77871.35">3994 11436 0,'25'0'16,"0"25"-1,74-25 1,50 0 0,49-25-1,25-24 1,50 24 0,0-25-1,0 25 1,-25 1-1,0-1 1,-25 0 0,-99 0-16,124 0 15,-24 1 1,-51 24 0,1-25 15,-25 50-16,25-25 1,-1 0 0,26 0-1,24-25 1,-49 25 0,24-25-1,100 25 1,-100 0-1,1 0 1,-1-25 0,25 25-1,1-25 1,73 0 0,26 1 15,-1-1-16,1 0 1,-1-25 0,25 50-1,150-49 1,-200 49 0,1-25-1,-25 25 1,0-25-1,-25 25 1,0-25 0,0 1-1,25-1 1,0 25 0,24-25 15,-24 0-16,199 25 1,-125 0 0,-49-25-1,-1 1 1,1 24 0,24-25-1,26 25 1,-26-25-1,-24 25 1,-25 0 0,0-25-1,0 0 1,99 1 0,-149-1-1,0 25 16,25-25-15,-24 0 0,-1 25-1,0-25 1,0 25 0,25-25-1,0 1 1,25-1-1,-25-25 1,149 25 0,-124-24-1,0-1 1,0 25 0,0 1 15,-25-26-16,0 25 1,-25-24 0,25 24-1,-49 0 1,-26 0 0,-98 25-1,98-25 1,-49 1-1,1-1 1,-26 0 0,-25 0-1,25 25 1,-24-25 0,-26 25 15,1 0-16,-25 0 1,0-25 0,-1 25 15,-24 25 0,0 25-15,0 0-1,25 49 1,0 124 0,-25-124-1,25 0 1,0 26 0,-1 172-1,-24-74 16,0-123-31,-24 123 16,24-49 0,-25-26-1,25-23 1,25 23 0,-25 1-1,0-25 1,0 25-1,0 0 1,0 0 0,0-25-1,0 0 1,0-75-16,0 75 31,0 25-31,24-25 31,-24 25-15,0-25 0,0 0-1,0 0 1,-24 0 0,24-24-1,-25-26 1,25 0-1,-25-49 1,0-25 0</inkml:trace>
  <inkml:trace contextRef="#ctx0" brushRef="#br0" timeOffset="80775.99">4217 14909 0,'0'0'0,"0"-25"16,25 25-1,0 25 48,0 0-48,-1-25-15,26 25 16,0-25-16,74-25 16,25 25-1,24-25 16,1 0-15,49 1 0,-24 24-1,24-25 1,-25 25 0,1-25-1,-26 25 1,-98-25-16,49 25 15,-25 0 1,25-25 0,-25 1-1,50 24 1,25-25 0,49 0 15,25 0-16,25 25 1,25-25 0,24 1-1,224-1 1,-199 25 0,-24-25-1,-1 25 1,1-25-1,-1 25 1,-49 0 0,-50 0-1,-24 25 1,-1-25 0,1 25 15,-1-25-16,100 0 1,-125 0 0,26-25-1,24 25 1,0-25 0,26 0-1,48-24 1,-24-1-1,25 25 1,-1 0 0,-24 1-1,50-26 1,123 0 0,-123 26 15,-1-1-16,-24 25 1,25-25 0,-26 0-1,26 0 1,49 1 0,-199-1-1,175 0 1,123 0-1,-99 0 1,75 1 0,-174-1-1,-1 0 1,26 0 0,-25 0 15,-124 1-16,74-1 1,0 0 0,1 0-1,-1 0 1,25-24 0,-25 49-1,75-50 1,-100 50-1,-24-25 1,-25 25 0,49-25-1,-24 25 1,24 0 0,1-24 15,-1 24-16,-24 0 1,-25 0 0,0 0-1,74 0 1,-99 0 0,0 0-1,-25 0 1,-24 0-1,24 0 1,-25 0 0,-24 0-1,0 0 1,-26 0 0,1 0 15,25-25-16,-25 25-15,49 0 16,-24 0 0,-1 0-1,1 0 1,-25 0 0,24 0-1,-24 0 1,0 0 15,0 0-15,24 0-1,26 25 1,24-25 0,-74 0-1,24 0 16,-73 0 32</inkml:trace>
  <inkml:trace contextRef="#ctx0" brushRef="#br0" timeOffset="83139.38">6103 11287 0,'0'0'15,"0"-24"32,24 48-16,-24 1-15,0 0-16,0 0 0,0 24 16,0 1-16,0 74 31,25 25-16,-25 25 1,25 49 0,-25 0-1,25 25 1,-25-149-16,25 125 16,-1-125-1,26 199 1,-25-100-1,24 0 17,-24-49-32,-25-25 15,50-24 1,-50-1 0,25-25 15,-25 25-16,0-24 1,0 24 0,0 0-1,0-74 1,0 50 0,24-1-1,-24-49 1,0 0 15,-24-50-15,24 0-1</inkml:trace>
  <inkml:trace contextRef="#ctx0" brushRef="#br0" timeOffset="83791.7">6996 11833 0,'0'0'0,"-25"0"31,0 0-15,0 25-16,25 49 16,25 1 15,74-26-31,0-24 31,-24 25-15,-50-25-1,-25-1 1,-50 26 0,-49 0-1,-25-1 1,99-49-16,-25 0 16</inkml:trace>
  <inkml:trace contextRef="#ctx0" brushRef="#br0" timeOffset="84208.89">6971 11858 0,'0'-25'15,"25"25"17,-1 0-1,1-25-15,0 25-1,0 0-15,99 0 16,-25-24-1,25-26 17,-99 50-17</inkml:trace>
  <inkml:trace contextRef="#ctx0" brushRef="#br0" timeOffset="85873.62">8186 11139 0,'0'0'0,"0"-25"16,0 0 46,0 75-46,0-1-16,25 26 15,0 98 1,25 50 0,-1 1-1,-24 49 1,0-125-16,-25 1 16,25 124-1,-1-25 1,51 149-1,-50-149 17,24-24-17,1-51 1,-25-24 0,-1-50-1,1 0 1,-25-49-1,0-25 1,25 25 0,-25-26 15,0 1-15,0 0-16,25 0 15,-25 0 1,0-1 15,0-48-31,0-26 16</inkml:trace>
  <inkml:trace contextRef="#ctx0" brushRef="#br0" timeOffset="86472.05">9427 11610 0,'0'0'0,"0"-25"15,0 0 1,0 0-1,-25 25 1,0 50 0,-49 74-1,24 0 1,25 0 0,50 0-1,74-74 1,50-50-1,-75 0 1,51-50 0,-101 25-16,26-24 15,-100-1 1,-74 25 15,-25 1-15,25 24-1</inkml:trace>
  <inkml:trace contextRef="#ctx0" brushRef="#br0" timeOffset="87423.9">10816 11238 0,'0'-25'16,"-25"25"46,25 25-62,0 24 16,0-24-16,0 50 16,25 49-1,-25-25-15,25 99 16,-1 26-1,-24 24 1,25-25 15,0 0-31,-25-24 16,25-51 15,-25 26-15,0-99-16,25-26 15,-25 100 1,49 25 0,-24-75-1,-25-49 1,50 98 0,-25-73-1,-25-1 1,-25-24-1,50-1 1,-25 1 15,0 24-15,0-24 15,-25 25-15,0-26-1,25 1 1,0 24 0,0 1-1,0-26 1,-25 1 0,25-25-1,0 24 1,0-24-1,0 0 1,25 0 15,-25-50 1,0-25-17</inkml:trace>
  <inkml:trace contextRef="#ctx0" brushRef="#br0" timeOffset="88755.01">12577 11635 0,'0'-25'32,"0"0"-32,-25 25 15,25-25-15,-24-24 16,24-26 0,-25 1 15,-25 24-16,25 25-15,-49 25 16,-25 50 0,49 24-1,25 1 1,100-26 0,49-24-1,25 0 1,-75 25-1,-24-1 1,-75 26 0,-50-26-1,51-24-15,-76 0 16,51-25 0,-1-50 15,50-49-16,50-50 1,24 25 0,1 50-1</inkml:trace>
  <inkml:trace contextRef="#ctx0" brushRef="#br0" timeOffset="89505.02">13793 10890 0,'0'0'16,"-25"0"31,25 25-31,0 0-1,0 0-15,0 74 16,25 50-1,-1 49 1,26 26 0,-25-1-1,25 50 1,-26 0 15,26-25-15,0-25-1,-26-25 1,1-24 0,-25-75-16,25 75 15,0 0 1,0-25 0,-1-25-1,1-25 1,0 0-1,0-25 1,-25-24 0,25 24-1,-25-24 1,0 0 15,0-25-15,0 24-1,0-74 17</inkml:trace>
  <inkml:trace contextRef="#ctx0" brushRef="#br0" timeOffset="90857.08">15033 11312 0,'0'-25'31,"0"75"16,0 0-31,0 24-16,-25 0 15,25 1-15,0-1 16,0-24-16,0 49 15,0-74 1</inkml:trace>
  <inkml:trace contextRef="#ctx0" brushRef="#br0" timeOffset="91238.47">15356 11436 0,'0'0'16,"0"-49"0,24 49-16,-24-25 31,-24 74-15,24-24-16,0 99 15,0-25 1,49-24-1,-24-50 1,49-50 0,1-25-1,-50-49 1,-25 25 0,-25-26 15,-74 51-16,24 49 1,26 0-16</inkml:trace>
  <inkml:trace contextRef="#ctx0" brushRef="#br0" timeOffset="92004.19">16720 10791 0,'0'0'0,"0"-25"32,0 50 15,0 0-32,25 0 1,-25 24-16,0 1 15,25 99 1,-1 49 0,-24-24-1,25-75-15,0 149 16,-25-24 15,25 24-15,-25 0-1,25-50 1,-25-49 0,24 0-1,-24-25 1,25 25 0,-25-25-1,-25 0 1,25-25-1,-24-49-15,24 49 16,0-25 0,0 1-1,-25-26 1,25 26 15,0-50-15,0-1 15</inkml:trace>
  <inkml:trace contextRef="#ctx0" brushRef="#br0" timeOffset="92439.89">17191 11089 0,'0'-25'31,"0"50"16,0 0-31,-25 24-16,25 26 15,0-26-15,25 26 16,-50-1-16,25 25 31,25-49-15</inkml:trace>
  <inkml:trace contextRef="#ctx0" brushRef="#br0" timeOffset="92755.82">17439 11188 0,'0'0'0,"50"-25"31,-50 1-31,25 24 15,0 0-15,-25 24 16,24 51 0,1 49-1,-25-50-15,-25 1 16,1-26 15,24-24-15,74-25 15,25-50-15,-24 26-16</inkml:trace>
  <inkml:trace contextRef="#ctx0" brushRef="#br0" timeOffset="93594.17">18382 10742 0,'0'0'16,"0"-25"-16,-25 25 15,25-25 1,0 0-1,25 25 1,-25 25 0,25 49-1,0 26 1,-1 24 0,-24-50-16,0 100 15,0 24 1,-24-24-1,24 0 1,24-26 0,1 26-1,0 24 1,25-24 15,-1 25-15,1-51-1,-25 1 1,-1 50 0,-24-75-1,-24 0 1,-1-25 0,25 25-1,-25-25 1,25-24-1,0 24 1,0-25 0,0-24-1,25 0 1,-25-26 15,0 26-15,0-25-1,0 0 1,0-1 31,25-24 0</inkml:trace>
  <inkml:trace contextRef="#ctx0" brushRef="#br0" timeOffset="94839.22">19300 10965 0,'0'0'0,"0"-25"31,0 0-15,0 50 0,0 0-1,0 74 1,0 50 0,0-25-1,0-25 1,0-49-1</inkml:trace>
  <inkml:trace contextRef="#ctx0" brushRef="#br0" timeOffset="95272.64">19548 10965 0,'0'0'0,"25"-25"15,-1-25 1,1 1 0,0 24-16,50 0 15,-1 25 1,-49 50 0,-25 24-1,-75 50 1,26-49-1,24-75 1,99 0 31,-49-25-47,50 25 31,-51 50-15,1-26-16,-25 26 15,-25 24 1,-49 26 0,0-76-1,24 1 1</inkml:trace>
  <inkml:trace contextRef="#ctx0" brushRef="#br0" timeOffset="95943.76">20292 10568 0,'0'-50'16,"-25"50"-1,25 25 17,0 0-17,25 25-15,-25-26 16,0 100 0,0 25-1,25 50 1,0 49-1,0 0 1,-1-99-16,-24-25 16,75 273-1,-50-174 1,-1-25 15,1-24-15,-25 0-1,25-25 1,-25-1 0,0 1-1,0-25 1,25-25 0,-25-24-1,0-1 1,0 1-1,0-26 1,0 1 0,0 0-1,-25-75 32,25-25-31</inkml:trace>
  <inkml:trace contextRef="#ctx0" brushRef="#br0" timeOffset="96439.94">20788 10841 0,'0'0'0,"-25"0"31,25 25-16,25-1 1,-25 76 0,0-1-1,-25-25 1,25-49 15,0 0-15</inkml:trace>
  <inkml:trace contextRef="#ctx0" brushRef="#br0" timeOffset="97022.29">21483 10667 0,'0'0'0,"0"-25"15,-50 1-15,1 24 16,-51 0 0,51 0-1,24 24-15,0-24 16,25 25 46,0 0-30,0 0-32,25 0 15,-50 49 1,25 0 0,-25-49-1,75-50 32,-50 1-47,74 24 16,1 0-1,-26 49 1,1 1 15,-25-1-15,-25 26-1,-50-1 1,-24-24 0,-25 0-1,24-50-15</inkml:trace>
  <inkml:trace contextRef="#ctx0" brushRef="#br0" timeOffset="97895.97">22004 10444 0,'0'0'0,"0"-25"15,0 0 1,0 50-1,0 0 1,0 0-16,0 49 16,25 50-1,-1 75 1,1 24 0,25 25-1,-25-25 1,-1 1-1,1 24 1,-25-25 0,0-25-1,0-24 1,0 0 15,0 24-15,25-74-1,-25 0 1,25-25 0,-25 25-1,0-24 1,-25-26 0,50 0-1,-25-24 1,-25 0-1,25-1 1,0-24 15,0 0 47,0 0-31,0 0-31,-25-1 0,25 1-1,0-50 79</inkml:trace>
  <inkml:trace contextRef="#ctx0" brushRef="#br0" timeOffset="99241.1">22723 10469 0,'0'0'0,"25"25"47,-25-1-47,0 26 15,0 0-15,25 98 16,-25-24 15,25-24-15,-25-26-1,0-49 1</inkml:trace>
  <inkml:trace contextRef="#ctx0" brushRef="#br0" timeOffset="99640.6">23195 10444 0,'0'0'0,"24"-25"31,-24 0-15,-24 50 0,24 0-1,-75 99 1,50 0-1,25 0 1,25-25 0,50-49-1,49-50 1,-25 0 0,-25-50-1,-49-24 1,-75 24-1,-49 25 1,-50 25 0,50 0-1</inkml:trace>
  <inkml:trace contextRef="#ctx0" brushRef="#br0" timeOffset="100511.88">24088 10121 0,'0'0'0,"0"-24"32,-25 48-17,25 1-15,-25 25 16,25 49 15,-25 50-15,25 25-1,0 74 1,25 49 0,0 1-1,0-50 1,-1 75 0,-24-125-1,0-24 1,-24-1-1,24-24 1,0 0 0,0-50-1,0-24 1,0-26 15,0 26-15,0-26-1,0 1 1,0 24 0,0-49-1,0 0 1,0 0 0,0 0-1,-25 24 1,25-24-1,0 0 1,0 0 0,-25-1 15,25 1-31,0 0 31,-25 25-15,50-26-1,-25-48 32,0-1-47</inkml:trace>
  <inkml:trace contextRef="#ctx0" brushRef="#br0" timeOffset="101405.7">24683 10444 0,'0'0'0,"0"-50"31,-25 50-31,25 50 47,0 0-47,0-1 16,-25 50-1,25 25 1,0-24 0,-24-51-1</inkml:trace>
  <inkml:trace contextRef="#ctx0" brushRef="#br0" timeOffset="101789.67">24981 10419 0,'0'0'0,"0"-50"32,0 26-17,24 24-15,1 0 16,50-25-1,-1 25 1,0-25 0,-49 25-1,-25 25 17,0 24-17,0 1 1,-25 74-1,25-25 1,0 25 0,0 0-1,-24-24 1,24-76-16</inkml:trace>
  <inkml:trace contextRef="#ctx0" brushRef="#br0" timeOffset="103472.16">7715 13272 0,'0'0'0,"0"-25"15,-25 50 17,25 0-17,0 49-15,-25 100 16,25 49 15,0-124-31,25 75 16,0-100-1,0-49 1</inkml:trace>
  <inkml:trace contextRef="#ctx0" brushRef="#br0" timeOffset="103855.94">8037 13446 0,'0'0'0,"0"-100"31,-24 125-15,-1 50-1,0 49 1,0 24 15,25 1-15,50-49-1,49-51 1,0-49 0,1-25-1,-76-24 1,-24 24 0,-74-25-1,-50 50 1,49-24-16,-24 48 15,50-24 1</inkml:trace>
  <inkml:trace contextRef="#ctx0" brushRef="#br0" timeOffset="104189.33">9129 13421 0,'0'0'0,"25"0"15,-25-25-15,0 75 47,0-1-47,0 75 16,25 25-1,-1 25 1,26-75 15,-25-49-31</inkml:trace>
  <inkml:trace contextRef="#ctx0" brushRef="#br0" timeOffset="104640">9948 13297 0,'0'0'0,"0"-75"16,-25 26-1,-50 24 1,26 25 0,-1 50-1,1 74 1,24 0 15,25-100-31,25 1 16,49-25-1,0-74 1,1 24 0,-75 25-1,25 25 1,-1 50 0,-24 74-1,25 74 1,-25 1-1,50-50 1,-1 0 0,-24-125-1</inkml:trace>
  <inkml:trace contextRef="#ctx0" brushRef="#br0" timeOffset="105706.13">12131 13198 0,'0'0'0,"0"-25"16,0 0 31,24-25-32,1 50 1,50-25 0,24 1-1,-25 24 1,-24 24 0,-25 101-1,-50 23 1,-50 26-1,26-25 1,24-124-16,25-1 16,-25-24-1,100-24 17,24-26-17,0-49 1,-49 74-16</inkml:trace>
  <inkml:trace contextRef="#ctx0" brushRef="#br0" timeOffset="106072.33">12924 13024 0,'0'0'0,"-24"-50"16,24 25-1,24 1 1,1 24-16,0 0 16,0 49-1,-25 50 1,-25 1 15,50-75-15,49-25-1,25 0 1,-49 24 0,-25 26-1,-50 74 1,0-74-16,-49 49 16,-1 0-1,1-49 1</inkml:trace>
  <inkml:trace contextRef="#ctx0" brushRef="#br0" timeOffset="107123.09">15182 13098 0,'-25'0'16,"25"-25"31,25 1-47,0 24 15,-1-25-15,26 25 16,-25 0-16,49-25 16,1 50-1,-50 24 17,-1 51-17,-48 49 1,-1-75-16,0 0 15,-25 50 1,26-74 0,-1-25-1,50-25 1,24-25 0,50-25 15,-49 26-31,0-26 0,49 0 15,-50 26 1,-24 24 0</inkml:trace>
  <inkml:trace contextRef="#ctx0" brushRef="#br0" timeOffset="107624.24">16298 13073 0,'0'0'0,"-25"-49"31,25-1-15,0 25-16,-24-49 15,-51 24 1,-49 50-1,0 25 1,25 50 0,49 24 15,125-74-15,73 24-1,1 1 1,-49 24-1,-76 26 1,-48-1 0,-100 0-1,74-99 1,-25 0 0,26-99-1,49 24 1,0 1-16,0 0 0,74-75 15,50 74 17,-74 50-32</inkml:trace>
  <inkml:trace contextRef="#ctx0" brushRef="#br0" timeOffset="108273.69">17737 12999 0,'-50'-25'15,"100"50"-15,-124-75 0,24 26 16,50-1-16,-25-25 16,50 25-1,0 1-15,74-1 16,25 0 0,-74 75-1,-50 24 1,-50 25 15,0-49-31,50-25 16,25-25 15,25 24-15,-25 1-1,-25 50 1,-25 24-1,-25-25 1,-24-49 0,49 0-1,0-25-15</inkml:trace>
  <inkml:trace contextRef="#ctx0" brushRef="#br0" timeOffset="108641.31">18258 12825 0,'25'-24'0,"-50"24"32,25 24-17,-25 1-15,0 0 16,1 99-1,-1 0 1,25 0 0,74-74-1,-49-25-15,25-1 16,-1-24 0,1 0-1,-25 0 1,-25-49-1,-149-1 17,74 25-17,1 25-15</inkml:trace>
  <inkml:trace contextRef="#ctx0" brushRef="#br0" timeOffset="110123.03">19225 12974 0,'0'25'78,"-24"25"-78,-1-1 16,0 1-16,25 24 16,0 1-16,0 24 15,74-49 1,26-50 15,24-25-15,-50-50-1,-49 26 1,0-1 0,-25 25-1,0 50 1,0 25 0,0 74-1,0 0 1,0 0-1,0-75 1</inkml:trace>
  <inkml:trace contextRef="#ctx0" brushRef="#br0" timeOffset="110472.84">19970 12900 0,'0'0'0,"0"-25"15,-25 25 1,25 25 31,0 0-47,0-1 15,-25 76 1,25 24 0,-25 0-1,25 0 1,0-99 0,25 49-1,-25-49 16,25-50-15</inkml:trace>
  <inkml:trace contextRef="#ctx0" brushRef="#br0" timeOffset="111889.63">21086 12478 0,'-25'0'16,"25"50"-16,25-25 16,-25 24-16,0 75 31,25-49-15,0-26-1,49-49 1,-24-25-1,-1-24 1,-24-1 0,-25 25-1,0 50 1,0 25 0,-25 24-16,25 75 15,-25 0 1,25-25-1,-24-74 1,48-50 15</inkml:trace>
  <inkml:trace contextRef="#ctx0" brushRef="#br0" timeOffset="112323.11">21582 12553 0,'0'0'0,"-50"24"47,50 1-47,-24 74 16,48-24-1,1-26 1,25-24 0,-1-25-1,1-25 17,0-49-17,-1 0 1,-49 24-1,25 50-15,-25 99 32,-25 25-17,1 25 1,24 0 0,0-75-1,0-24 1</inkml:trace>
  <inkml:trace contextRef="#ctx0" brushRef="#br0" timeOffset="113807.21">22822 12379 0,'0'0'0,"0"25"15,25-25 1,-25 99 0,-25 0-1,25-24 1,50-26-1,-25-49-15,49-25 16,1-24 0,-26-26 15,1 1-15,-50 49-1,25 25 1,-25 50-1,-25 49 1,0 50 0,0 0-1,25-100-15,-25 26 16,25-51 0</inkml:trace>
  <inkml:trace contextRef="#ctx0" brushRef="#br0" timeOffset="114390.28">23641 12379 0,'0'-25'16,"-149"0"15,100 25-31,24 0 16,0 0-1,0 0 32,25 25-16,0 0-31,-25 49 16,1 1 0,24-26 15,0-24-15,24-25 30,1-25-30,25 1 0,-1 48-1,1 51 1,-25 24 0,0 50-1,-50-124 1,0 49-1,25-49 1,-50 0-16,-24-25 16,0 0-1</inkml:trace>
  <inkml:trace contextRef="#ctx0" brushRef="#br0" timeOffset="115190.39">24509 12379 0,'0'-25'16,"0"50"0,-25 24-16,1 1 15,-1 0 1,-50 49-1,51-49 1,48-26 0,1-24-1,25-24-15,49-1 16,-24 0 0,-1 50-1,-49 24 1,0 1-1,-25 24 1,-75 1 0,-49-1 15,25-24-15,24-50-1,26-25-15</inkml:trace>
  <inkml:trace contextRef="#ctx0" brushRef="#br0" timeOffset="115423.72">24584 12354 0,'0'0'15,"0"-25"1,0 0 15,49 1-31,-24-1 16,50 25-16,-26-25 31,1 25-31,49-25 16,-74 25-16</inkml:trace>
  <inkml:trace contextRef="#ctx0" brushRef="#br0" timeOffset="115824.08">25229 12453 0,'0'0'0,"-25"-25"31,0 25-15,25 25-16,-25 0 15,0 0-15,-24 25 16,-1 49 0,25-25 15,1 25-15,48-24-1,51-26 1,24-49-1,0-24 1,-24-1 0,-50-50-1,-25-24 1,-50-25 0,-25 0-1,26 74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00:56.2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4192 1687 0,'0'25'31,"-24"24"-31,-1 26 16,0-1-16,-25 25 15,-49 100 1,74-125-16,-24 75 16,24-99-1,25-25 1</inkml:trace>
  <inkml:trace contextRef="#ctx0" brushRef="#br0" timeOffset="600.48">4515 1687 0,'0'0'0,"0"25"16,0 24-1,0 1 1,-50 99 0,25-50-16,-49 25 15,49-74 1,0-26 0,75-73 30,0-1-46,98-99 16,-23 50 0,-51 74 15,-49 75-15,-25 74-1,-50 99 1,50-173-1,50-50 1,74-50 0,0-49-1,-50-25 1,-74 25 0,-25 49-1,1 50 1,-26 124-1,50 25 1,74-75 0,50-49 15,-49-25-31,-1 0 16,-74-74-1</inkml:trace>
  <inkml:trace contextRef="#ctx0" brushRef="#br0" timeOffset="835.68">4118 1612 0,'0'0'0,"-74"-24"31,49-1-31,25 0 16,0 0-16,99-74 16,99-25 15,-74 74-31</inkml:trace>
  <inkml:trace contextRef="#ctx0" brushRef="#br0" timeOffset="1599.66">7517 1786 0,'0'25'63,"-25"0"-47,0 24-16,0 51 15,0-26-15,0 0 16,-24 75-1,74-74 1,99-75 0,74-75 15,-99 50-31,1-74 16,-76 50-16</inkml:trace>
  <inkml:trace contextRef="#ctx0" brushRef="#br0" timeOffset="1816.69">7641 1761 0,'-25'-24'16,"0"-1"-1,25 0 1,25-25-16,74-24 15,25-1 1,-25 1 0</inkml:trace>
  <inkml:trace contextRef="#ctx0" brushRef="#br0" timeOffset="1967.4">7566 1935 0,'0'0'0,"-25"0"16,50 0-1,25-25 1,-1-24-16,125-51 16</inkml:trace>
  <inkml:trace contextRef="#ctx0" brushRef="#br0" timeOffset="2266.96">8410 1513 0,'0'0'15,"0"25"1,-50 0 0,-24 49-1,49 1 1,25-1-1,49-24 1,1-25-16,24 24 16,-74-24-1,25 0 1,-74 24 0,-51 1-1,26 0 1</inkml:trace>
  <inkml:trace contextRef="#ctx0" brushRef="#br0" timeOffset="2517.3">8980 1364 0,'0'0'0,"25"-24"0,-25-1 16,25 25 15,-50 49-15,0 75-1,25 25 1,-25 25 0,1-75-1,-1 0 1,0-49-16</inkml:trace>
  <inkml:trace contextRef="#ctx0" brushRef="#br0" timeOffset="2783.56">8707 2034 0,'0'0'0,"-25"-49"16,25-1-1,75-49 1,74 0-1,-25 49 1,-25 25 0,-49 50-1,-26 25 1,-48 49 0,24 0-1,-25-25 1,25-49-1</inkml:trace>
  <inkml:trace contextRef="#ctx0" brushRef="#br0" timeOffset="3869.45">9253 1687 0,'0'0'15,"25"-50"1,-25 25 15,25 25-15,24 25-1,1 75 1,-25-76-16,-1 100 16,-48-24-1,-1-51 1,25-24-1,25-99 17,49-50-1,25 24-15,-49 76-1,0 48 1,-26 76-1,-48-1 1,24-74 0,24-25-1,51-100 1,24 1 0,-74 25-1,24 74 1,-49 49-1,0 51 1,50-26 0,24-24-1,26-50 17,-26-75-17,25-74 1,-74 75-1,-74 74 1,-26 50 0,-24 49-1,74-25 1,0-24 0,100-50-1,-1-50 1,25-49-1,-49 0 1,-25 24 0,0 75-1,-25-25 1,24 75 0,1 49-1,25 1 1,49-51-1,-25-24 1,26-50 0,-1-74-1,-74-100 1,24-24 0,-49 124-16,25-25 31,0 124-16,-50 25 1,-25 99 0,26 74-1,-1-24 1,50-25 0,-1-100-1,1-49-15</inkml:trace>
  <inkml:trace contextRef="#ctx0" brushRef="#br0" timeOffset="4033.55">10989 1662 0,'0'0'16,"-24"0"0,24-25-16,-25 0 15,124-49 16,-24 49-15,-26 0-16</inkml:trace>
  <inkml:trace contextRef="#ctx0" brushRef="#br0" timeOffset="4833.59">11287 1761 0,'0'0'0,"50"0"16,49 0-1,25-49 1,0-1 0,-50 0-1,-74 1 1,-49 49 0,-50 25-1,49-1 1,0 26-16,1 25 31,49 24-15,25-74-16,99-25 31,149-50-15,-100 0-1,-49-49 1,-74-25-1,-50 50 1,0 49 0,-25 0-1,0 25 17,25-25-17,-25 124 1,-24 75-1,49-75 17,0-74-32,0 0 15,25 0 1,49-25 0,-49 0-1,0-25 1,49-74-1,0-75 1,-24-49 0,0-25-1,-25 49 1,-1 125 0,-24 49-1,-49 174 16,24 25 1,25-1-17,0-98-15,0-26 16,25 26-16</inkml:trace>
  <inkml:trace contextRef="#ctx0" brushRef="#br0" timeOffset="6201.37">13793 1414 0,'0'0'0,"-25"-25"16,25 0-1,25 1 32,24 24-47,100-25 16,0 50-1,-50 49 1,-74 50 0,-50-25 15,0-49-31,-49-25 16,49-25-1,-24-100 16,73-48-15,26 73-16,-25 1 16,74-25-1,-49 49 1</inkml:trace>
  <inkml:trace contextRef="#ctx0" brushRef="#br0" timeOffset="6850.67">14537 1488 0,'0'0'0,"25"0"31,-1-24-15,1-1-1,-25 0-15,50-25 16,-50 26-1,-50 48 1,25 1 0,-49 74-1,49-49-15,25 0 16,25-26 0,149-24-1,74-24 1,-50-51-1,1-49 17,-174 50-17,-75 49 1,-25 25 0,26 25-1,49 24 1,49 1-1,1-25 1,49 49 0,-74 1-1,-25 74 1,-25 148 0,-49-148 15,-1-75-16,1-74-15,0-24 16,74-125 15,49-74-15,26-26 0,-26 150-16</inkml:trace>
  <inkml:trace contextRef="#ctx0" brushRef="#br0" timeOffset="7152.56">15728 1191 0,'24'0'16,"-48"0"-16,73 0 0,-24 25 15,-25-1-15,25 51 16,-50 24-1,0-49 17,0-50-17,25 24 1,25-98 0,25 24-16,24-98 15,25 73 1,-49 26-1,-25 49-15</inkml:trace>
  <inkml:trace contextRef="#ctx0" brushRef="#br0" timeOffset="7668.53">16273 1414 0,'0'0'0,"25"-25"31,0 0-31,0 25 16,0-49-1,-1 24-15,1-25 16,0 1 0,-25 24-1,0 0 32,-25 25 0,0 0-31,1 0-16,-26 25 15,25-25 1,0 25-16,1 0 15,-26 74 17,25 0-17,25 0 1,75-24 0,24-51-1,25 1 1,25-74-1,0-1 1,-100-24-16</inkml:trace>
  <inkml:trace contextRef="#ctx0" brushRef="#br0" timeOffset="8184.89">17191 1166 0,'0'0'0,"25"-25"16,0 0 15,0 25-16,-25 25 1,49 25 0,-24-25 15,0 24-15,-25 1-1,0-25 1,-25-25 46,0 0-62,0 0 63,1 0-32,-1 0 16,0 24-47,0 1 16,0-25-1,1 0-15,-1 0 16,0 25-1,0-25 1,25-25 0</inkml:trace>
  <inkml:trace contextRef="#ctx0" brushRef="#br0" timeOffset="8700.68">17811 1017 0,'0'0'15,"0"-25"1,-24 25 15,-26 75-15,25-26-1,25 26 1,50-26 0,-1 1-1,-24-25-15,0 0 16,-25-1 0,0 1 15,25-74 0,0 24-15,74-74-1,25 49 1,-124 75 15,0 0-15,0 49-1,0 0 1,-25 26 0,-25-1-1,26-74-15,-1-25 16</inkml:trace>
  <inkml:trace contextRef="#ctx0" brushRef="#br0" timeOffset="8873.35">18233 868 0,'0'0'15</inkml:trace>
  <inkml:trace contextRef="#ctx0" brushRef="#br0" timeOffset="9150.61">18506 1340 0,'0'0'0,"25"49"16,24-49-16,-24 25 16,25-50 15,-25 0-15,-1-49-1,-73-25 1,-1 0-1,25 49-15</inkml:trace>
  <inkml:trace contextRef="#ctx0" brushRef="#br0" timeOffset="9517.54">19027 1067 0,'0'25'15,"25"-1"1,-50 1-16,25 0 16,0 0 31,50-50-32,-26-25-15,76-24 16,-1-1-1,-50 51 1,1 48 0,24 26-1,-49 0 1,0 49 15,-25-25-15,-25-49-16,0-25 0</inkml:trace>
  <inkml:trace contextRef="#ctx0" brushRef="#br0" timeOffset="10138.62">21111 819 0,'0'0'15,"0"-25"-15,-25 25 31,25 49-15,-50 1-16,-24 99 16,24 49 15,50-49-15,75-74-1,-26-51-15,100 1 16,-50-50-1</inkml:trace>
  <inkml:trace contextRef="#ctx0" brushRef="#br0" timeOffset="10300.57">21384 1166 0,'24'-25'16,"-48"50"-16,48-75 15,-24 75 1,-24 0-1,24 25 1,0-1-16,0 50 16,0-49-16</inkml:trace>
  <inkml:trace contextRef="#ctx0" brushRef="#br0" timeOffset="10985.52">21756 1340 0,'0'0'0,"-25"0"16,25-25-1,25 0 1,0-25-16,-1 1 15,26-1-15,0 1 16,74-1 0,-50 25-1,-24 25 1,-26 99 15,1 1-31,25-51 16,24-24-1,50-50 1,0-24 15,-24-26-15,-26-24 0,-99 0-1,0 74 1,-24 99 15,24-24-31,0 24 16,25 26-1,25-1 1,74 0 0,-49-74-1</inkml:trace>
  <inkml:trace contextRef="#ctx0" brushRef="#br0" timeOffset="11769.34">24832 893 0,'0'-25'0,"0"0"31,-25 25-31,0 25 16,-74 25-1,0 49 1,74 0-1,75-24 1,123-26 0,-74-73-1,-49-1 1,-25-25 0,-100-74-1,1 50 16,49 49-31</inkml:trace>
  <inkml:trace contextRef="#ctx0" brushRef="#br0" timeOffset="12101.71">25576 744 0,'0'0'0,"0"-25"16,-25 25 0,0 0-1,-24 0-15,24 25 16,-25 0-16,1 74 16,-1 0-1,50 26 1,25-1 15,25 99-15,-26-149-16,1 50 31,-50-24-15,1-51-16</inkml:trace>
  <inkml:trace contextRef="#ctx0" brushRef="#br0" timeOffset="12257.4">25080 1414 0,'0'0'0,"-25"-74"15,0 49 1,174 0 31,-50 0-32</inkml:trace>
  <inkml:trace contextRef="#ctx0" brushRef="#br0" timeOffset="12551.31">26816 719 0,'-24'0'16,"48"0"-16,-48-24 15,-1 24-15,0 24 32,50 26-17,24 74 1,75 25 15,-49-75-15,-50-49-16</inkml:trace>
  <inkml:trace contextRef="#ctx0" brushRef="#br0" timeOffset="12808.69">27387 645 0,'0'0'16,"0"-25"-16,0 0 0,0 50 47,-25 0-47,-25 124 16,1 74 15,-26 25-31,1 0 15,24-24 17,26-51-17</inkml:trace>
  <inkml:trace contextRef="#ctx0" brushRef="#br0" timeOffset="13168.8">28454 943 0,'0'-25'0,"0"50"0,-25-50 16,-25 0-1,25 50-15,-74 24 16,50 76 15,24-1-15,25-50-16,25-24 15,49-1 1,0-49 0,-49-25-1,0-24 1,-50-75-1,-24 25 1,24 49-16</inkml:trace>
  <inkml:trace contextRef="#ctx0" brushRef="#br0" timeOffset="13501.93">28627 1166 0,'0'0'0,"0"25"15,25-25-15,-25 25 16,0-1 0,-25 1-1,50-74 1,0 24-1,148-149 1,-123 149 0,25 0-1,-1 1 1,-49 73 0,0 1-16,-1 74 15,-24-50 1</inkml:trace>
  <inkml:trace contextRef="#ctx0" brushRef="#br0" timeOffset="13802.64">30438 819 0,'0'-25'0,"0"50"16,0-75 0,-25 75 15,1 24-31,-1 1 16,0 24-16,-74 75 15,-1 0 1,1 0 15,25-75-15,74-49-16</inkml:trace>
  <inkml:trace contextRef="#ctx0" brushRef="#br0" timeOffset="14068.82">30016 893 0,'0'-25'16,"0"50"-16,25-75 0,-25 26 31,25 98-15,25 75-1,24 0 1,25 0 15,-24-100-31,-1 50 16,-49-49-1,0-25-15</inkml:trace>
  <inkml:trace contextRef="#ctx0" brushRef="#br0" timeOffset="14919.47">2729 4192 0,'-25'0'15,"50"0"-15,-75 0 16,50 50 0,-25 0-1,25 24-15,0 1 16,-24 49-1,24 0 1,0-100 0</inkml:trace>
  <inkml:trace contextRef="#ctx0" brushRef="#br0" timeOffset="15251.53">2630 3696 0,'-25'-25'0,"50"50"16,-100-25-16,50 25 16,1-25-1,-1 25-15,25 0 16,25 0-1,24-50 1,26 0 0,-51 0-1,-73 0 17,24 25-32,-74 50 15,49 49 1</inkml:trace>
  <inkml:trace contextRef="#ctx0" brushRef="#br0" timeOffset="15567.99">3225 4168 0,'0'0'0,"-25"0"31,0 24-31,25 1 16,-25 25-1,25 24 1,50-24 0,49 0-1,-49-26 1,-25 1-1,-25 0 1,-75 49 0,-49-49-1,25 25 1</inkml:trace>
  <inkml:trace contextRef="#ctx0" brushRef="#br0" timeOffset="16384.5">10220 4565 0,'0'0'15,"-24"-25"-15,24 0 0,-25 0 16,25 0-1,0 50 17,25 0-32,-1 74 15,26-24 1,-25 24-16,49 74 16,1 26-1,-26-75 1,-24-99-16</inkml:trace>
  <inkml:trace contextRef="#ctx0" brushRef="#br0" timeOffset="16639.75">10667 4664 0,'0'0'0,"25"-50"0,-50 1 31,25 24-16,-25 50-15,0 74 32,-24 74-17,-26 100 1,-49 50 0,-25-25-1,75-100 1,49-99-1</inkml:trace>
  <inkml:trace contextRef="#ctx0" brushRef="#br0" timeOffset="17119.04">10543 3845 0,'0'-25'16,"0"50"-16,0-74 15,0 24-15,-25 25 31,-49 74-15,-50 50 0,49-49-1,75-51 1,0-73 0,100-75-1,24 0 1,-75 49-1,-24 75 1,-25 50 15,0 24-31,25 50 16,-25-74 0,49 74-1,-24-99-15</inkml:trace>
  <inkml:trace contextRef="#ctx0" brushRef="#br0" timeOffset="17617.89">11957 4887 0,'-25'0'62,"25"-25"-46,25 25-1,0 0-15,99-49 16,49-1 0,-24 0 15,-49 26-15,-76-1-16,1 25 15</inkml:trace>
  <inkml:trace contextRef="#ctx0" brushRef="#br0" timeOffset="17801.5">12155 5061 0,'-24'25'16,"48"-50"-16,-48 74 0,-1-49 15,74 0 1,100-24 15,75-1-15,-100 0-16</inkml:trace>
  <inkml:trace contextRef="#ctx0" brushRef="#br0" timeOffset="18584.55">14115 4788 0,'0'0'0,"0"-50"0,0 25 16,0 1-16,-49-76 31,-26 51-15,-49 74-1,0 99 1,0 99-1,74 0 1,100-124 0,49-74-1,25-74 1,-49-26-16,-26 26 16,26-125-1,-50 75 16,-25 74-31,0 74 32,24 75-17,-24 50 1,50-25 0</inkml:trace>
  <inkml:trace contextRef="#ctx0" brushRef="#br0" timeOffset="18784.99">14636 4986 0,'25'0'16,"-50"0"-16,50-25 16,0 25-1,74-24-15,75-1 16,74-25-1,-25 25 1</inkml:trace>
  <inkml:trace contextRef="#ctx0" brushRef="#br0" timeOffset="19018.66">15157 4589 0,'0'0'0,"-25"-24"16,0 24-16,1-25 16,-1 25-1,25 25 1,25 74 0,-25 99 15,24 26-31,26-76 15</inkml:trace>
  <inkml:trace contextRef="#ctx0" brushRef="#br0" timeOffset="19502.63">16000 4192 0,'0'0'15,"25"-49"-15,-25 24 0,25 25 16,-25-25 0,0 100-1,25 49 1,0 25 0,0 123 15,-25-197-31,24-1 15,-24-49 17,25-75-17,0 1 1,49-1-16,50-49 16,0 49-1,-74 26 1,0 73-1,-50 26 1,-50 24 0,-173 25-1,74-75 1,99-49 0,1 25-1,49-50-15</inkml:trace>
  <inkml:trace contextRef="#ctx0" brushRef="#br0" timeOffset="19869.58">18308 4068 0,'0'0'0,"0"-24"0,0-1 16,0 0 0,0 75 15,-50-1-16,25 26-15,-49 24 0,-75 124 32,25 50-17,25-50 1,24-24 0,50-100-1,25-74-15</inkml:trace>
  <inkml:trace contextRef="#ctx0" brushRef="#br0" timeOffset="20218.4">17811 4192 0,'0'-49'0,"0"98"0,0-148 16,-24 74-16,24 1 15,49 48 17,1 26-17,-1 24 1,100 100 0,0 25-1,0 148 1,-99-198-1,-26-50 1,-24-74 0,25-25-1,0 0 17,-25-25-32</inkml:trace>
  <inkml:trace contextRef="#ctx0" brushRef="#br0" timeOffset="31301.99">3671 8261 0,'0'0'16,"25"-50"-16,-25 25 15,0 1 17,-25 24-17,1 24-15,-1 76 16,0 24 0,50-25-1,49-49 1,25-75-1,1-74 17,-26-1-17,-24 1 1,-50 49 0,25 26-1,-50 98 1,50 50-1,24-25 1,1-74 0,-1-25-1,-24-25 1,0-24 0,-25-51-1,0 26 1,-25 0-1,0 74 1,1 0 0</inkml:trace>
  <inkml:trace contextRef="#ctx0" brushRef="#br0" timeOffset="31735.6">4465 7814 0,'0'0'0,"25"-74"0,-25 49 16,0 75-1,0-1 1,0 26-16,0 24 16,-25 50-1,25-25 1,-25 0-1,25-99 17,-24-50-17,48-25 1,26-74 0,0 50-1,-1 49 1,-24 25-1,25 25 1,-50 49 0,49 25-1,-49 1 1,25-26 0</inkml:trace>
  <inkml:trace contextRef="#ctx0" brushRef="#br0" timeOffset="32305.08">5011 8236 0,'0'0'15,"50"0"1,-26-25-16,1 0 15,0-24-15,25 24 16,-26 0-16,-24-24 16,0 24-1,-74 25 1,-50 74 0,25 25-1,74-24 1,50-26-1,49-24 17,50-50-17,0-24 1,0-1 0,-24 25-1,-51 1-15,26 24 16,-75 74-1,0 25 1,0-24 0,-25-100 31,50-25-47,-25-74 15,49-25 1,26 50-1,-1 50 17,25 49-17</inkml:trace>
  <inkml:trace contextRef="#ctx0" brushRef="#br0" timeOffset="32585.64">6127 8137 0,'0'0'0,"50"0"15,0-25 1,-1-25 0,1-49-1,-75 74 1,-99 50 15,0 99-31,49 0 31,75 0-31,75-74 32,123-25-17,50-25 1,-148 0-16</inkml:trace>
  <inkml:trace contextRef="#ctx0" brushRef="#br0" timeOffset="33370.37">9402 8038 0,'0'0'0,"0"-25"0,25 0 15,-1 0-15,-24-24 16,25-1-1,0-24 1,-25-26 0,-74 51-1,-26 98 1,-48 100 0,-26 124-1,100-25 1,74-124-1,124-99 1,74-75 0,-49-74-1,-75 50 1,-49-1-16,25-73 16,-26-1 15,-24 174 0,0 24-15,0 75-1,25 25 1,0 0 0,25-75-1,-1-24 1</inkml:trace>
  <inkml:trace contextRef="#ctx0" brushRef="#br0" timeOffset="34151.78">10717 7914 0,'0'-25'16</inkml:trace>
  <inkml:trace contextRef="#ctx0" brushRef="#br0" timeOffset="35561.22">9030 8112 0,'0'-25'16,"0"50"-16,0 0 15,0 0-15,-25-25 16,0 0-1,25-25 1,-25 25 0,25-50-1,0 25 1,0-24 0,25-1-1,0 1 1,-25-51-1,25-24 17,-25 50-32,0-50 15,0 25 1,-25 24 0,25 26-1,-25-26 1,25 26-1,-25-1 1,25 0 0,0 25 93,50 50-78</inkml:trace>
  <inkml:trace contextRef="#ctx0" brushRef="#br0" timeOffset="36303.28">9079 7765 0,'0'-25'47,"0"0"-32,25 25 1,0-25-1,0 0-15,74 1 16,25-1 0,-50 0-1,1 25 1,-26 50 0,-24-1 15,0 1-31,0-25 0,0 99 31,0-75-15,-25 26-1,0 24 1,-50 25 0,0-50-1,-24-49 1,-25 25-1,-1-50 1,-48 0 15,98 0-31,0-25 16,1 0 0,24 0-1,25-24 1,-25 49 15,25-50-15,0 25-16</inkml:trace>
  <inkml:trace contextRef="#ctx0" brushRef="#br0" timeOffset="36768.93">8955 7194 0,'0'-25'0,"0"1"15,0-1 1,0 0 15,0 50-15,-24 74 0,24 50-1,0-50-15,24 149 16,-24-124-1,25 75 1,-25-26 0,25 26-1,-25-125 1,0-49 0</inkml:trace>
  <inkml:trace contextRef="#ctx0" brushRef="#br0" timeOffset="37268.66">9179 7988 0,'0'-25'0,"0"50"0,0-99 15,24 49 1,-24 0-16,75-25 16,-26 26-1,51-26 1,-26 25 0,0 25-1,1 25 16,-25 25-15,-26-1-16,1-24 16,0 49-1,0 50 1,-25-24 0,-25-26-1,-25 0 1,1 1-1,-51-1 1,51-74-16,-1 25 16,-74 0-1,25-25 1,0-50 0,24 26 15,75-1-31,0-25 15</inkml:trace>
  <inkml:trace contextRef="#ctx0" brushRef="#br0" timeOffset="37720.61">10816 8162 0,'25'0'63,"24"-25"-48,1 25-15,-1-25 16,26 25-16,-1-25 16,100 25-1,-149-25 17,-50 50-32</inkml:trace>
  <inkml:trace contextRef="#ctx0" brushRef="#br0" timeOffset="37906.36">10940 8335 0,'0'0'16,"-25"0"-1,0 25 1,0-25 0,25 25-16,50-50 15,74 0 1,-74 25-1,49-25-15,99 1 16</inkml:trace>
  <inkml:trace contextRef="#ctx0" brushRef="#br0" timeOffset="39234.16">13693 7244 0,'0'-25'15,"0"0"-15,0 0 16,0 1 31</inkml:trace>
  <inkml:trace contextRef="#ctx0" brushRef="#br0" timeOffset="39802.76">13197 7690 0,'0'0'0,"0"-25"32,0 50-17,25 50 1,-25 49 15,25-25-15,-25-49-1,0-26 1,0-48 0,0-51-1,0-49 1,50-50-1,49 26 1,-25 73 0,1 75-1,-51 0-15,76 99 16,-51 75 0,1 25-1,-50-51 1,0-48-1,25-76 17</inkml:trace>
  <inkml:trace contextRef="#ctx0" brushRef="#br0" timeOffset="40419.47">14810 7120 0,'0'0'0,"49"-25"32,-49 0-32,0 0 15,-24 50 1,-26 0-16,-124 74 15,-49 25 17,49-25-17,75-49 1,74-50 0,50 0-1,0 0 1,49 0-1,26 25 1,-1 0 0,0 24-1,-25 26 1,-74-1 0,0 25-1,-49 1 1,-50-1-1,24-50 17,26-24-17,24 0 1,50-25 0,49 0-1,50-25 1,50 0-1,-25-24 1,-50 24-16</inkml:trace>
  <inkml:trace contextRef="#ctx0" brushRef="#br0" timeOffset="40687.42">15777 7417 0,'0'0'16,"25"-49"0,-25 24-1,-25 25 1,0 50 0,-49 49-1,-25 50 1,0 0-1,-1-50 1,51-50 0,49-24-1</inkml:trace>
  <inkml:trace contextRef="#ctx0" brushRef="#br0" timeOffset="40937.82">15380 7517 0,'0'0'0,"-24"-100"15,24 76 17,0-1-1,24 50-15,1 74-1,50 25 1,-1-25-1,-24-49-15,74 24 16,-50-49 0,0 0-1</inkml:trace>
  <inkml:trace contextRef="#ctx0" brushRef="#br0" timeOffset="41169.19">16050 7417 0,'0'0'0,"-25"-49"0,0-1 31,25 25-15,0 50 0,25 74-1,25 25 1,74 0-1,-74-74-15,-1-25 16,50 0 0</inkml:trace>
  <inkml:trace contextRef="#ctx0" brushRef="#br0" timeOffset="41437.3">16571 7343 0,'0'0'0,"0"-50"15,0 26-15,-25 48 47,-24 100-31,49-49 0,-50 123-1,0 1 1,26-50-1,-1-75 1,25-49-16,0 0 16,25-25-1</inkml:trace>
  <inkml:trace contextRef="#ctx0" brushRef="#br0" timeOffset="41983.59">17663 7566 0,'0'25'16,"-25"-25"-1,0 0 32,0 0-16,0 0-15,1 0 0,24 25-1,0 0 17,24-25-17,26 0-15,24-25 16,26 0-16,98-25 15,-49 26 1,-50-1 0,-74 0 15,-50 25 0</inkml:trace>
  <inkml:trace contextRef="#ctx0" brushRef="#br0" timeOffset="42820.69">19498 6723 0,'0'-25'16,"0"50"-16,0-75 31,-49 75-15,-1 0-16,-124 74 15,-24-25 1,99-24 15,74-25-15,99-25-1,75 0 1,-25-25 0,-25 25-1,-49 25-15,-25 24 16,0-24-1,-50 99 1,-50 0 0,-24-24-1,50-26 1,24-24 15,99-26-15,50-48 15,-49 24-31,98-25 16,-98-25-1,24 25-15</inkml:trace>
  <inkml:trace contextRef="#ctx0" brushRef="#br0" timeOffset="43069.54">20466 6921 0,'0'0'0,"25"-25"16,-25 1-16,24-1 16,-73 50 31,-26 74-32,26-50-15,-51 100 31,26-74-31,-25 74 16,74-100 0,0 26-1,0-75-15</inkml:trace>
  <inkml:trace contextRef="#ctx0" brushRef="#br0" timeOffset="43288.47">20069 7045 0,'0'-49'16,"0"98"-16,0-123 0,0 49 16,0 0-1,49 50 17,1 74-17,49 1 1,25 24-1,-74-50-15,0-24 16,-1-1-16</inkml:trace>
  <inkml:trace contextRef="#ctx0" brushRef="#br0" timeOffset="43802.95">21508 6698 0,'0'0'0,"0"-25"16,24 0-16,1 25 15,-25-24 1,-25 24 0,-74 49 15,-74 26-16,73-1 1,51-49 0,24 0-1,75-25 1,74 0 0,0 24-1,-75 1 1,-49 50-1,-124 49 1,0-25 0,25-25-1,74-24 1,25-25 0,50 0-1,74-50 1,25 0 15,-25 0-15,-25 0-16</inkml:trace>
  <inkml:trace contextRef="#ctx0" brushRef="#br0" timeOffset="44068.99">21830 6896 0,'0'0'0,"25"-49"0,-25 24 16,0 0-1,0 0 1,0 50 0,25 0-16,0 74 15,-1 0 1,26-24 15,0-1-15,-26-49-1</inkml:trace>
  <inkml:trace contextRef="#ctx0" brushRef="#br0" timeOffset="44336.92">22252 6946 0,'0'0'15,"25"-25"-15,-1-24 16,1 24 0,-25 0 15,-25 75-15,25-1-16,-24 50 15,-1 50 1,-25 25 15,-49 49-15,49-99-1,1-24 1,24-51-16</inkml:trace>
  <inkml:trace contextRef="#ctx0" brushRef="#br0" timeOffset="45252.93">13148 9055 0,'0'0'15,"-25"25"-15,0-25 16,50 0 15,24 0-15,26-25 0,148 0-1,-49 0-15,248-49 16,123-1-1,75-49 1,50 0 0,25 25-1,-50-25 1,-50 74 0,-24 1-1,24 24 16,0 0-15,26-25 0,-51 26-1,-49-1 1,75-50 0,-299 26-1,-74-1 1,-24 25-1,-50-24 1,-25 24 0,-25 25-1,0-25 1,-74 25 0</inkml:trace>
  <inkml:trace contextRef="#ctx0" brushRef="#br0" timeOffset="47103.6">13892 9997 0,'0'-24'16,"-25"24"46,25 49-62,-25 1 16,25 24-16,-25 1 16,25-1-1,-24 25 1,24-74 0,0 0-1,0-50 1,24-49-1,1-50 1,0-25 0,25 25-1,-1 74 1,-24 50 0,25 50-1,-25 24 1,24 50-1,-24 0 17,-25 0-17,0-74 1,0-25 0,0 0-16</inkml:trace>
  <inkml:trace contextRef="#ctx0" brushRef="#br0" timeOffset="47636.72">15107 9476 0,'0'0'0,"0"-24"16,25 24-16,-25-25 31,-74 99-15,-100 1 0,25-26-1,75-24 1,74 0-1,0-50 1,74 0 0,1 0-1,24 25 1,-25 25 0,-24 50-1,-50-26-15,0 100 16,-74 50 15,-26-51-15,26-48-1,49-26 1,124-74 15,50-50-15,25-49-1</inkml:trace>
  <inkml:trace contextRef="#ctx0" brushRef="#br0" timeOffset="47919.89">16075 9650 0,'0'0'0,"0"-25"0,25-24 15,-25 24 1,0 0 0,0 50-1,-25 0 1,0 24 0,-25 75-1,1-49-15,-1-1 16,-49 100-1,49-100 1,26-74 0</inkml:trace>
  <inkml:trace contextRef="#ctx0" brushRef="#br0" timeOffset="48203.29">15703 9650 0,'0'0'0,"0"-25"0,0 0 16,0 1 0,25 24 15,24 74-15,50 50-1,1 0 1,24 25-1,-25-50 1,-25-24 0,-49-75-1,0 0 1</inkml:trace>
  <inkml:trace contextRef="#ctx0" brushRef="#br0" timeOffset="48536.78">16497 9328 0,'0'0'0,"0"-50"16,49 50-1,-24 0 1,0 74-1,-50 26 1,0 24 0,0-50-1,50-74 17,25-25-32,74-24 15,25-26 1,0 26-1,-75 24 1</inkml:trace>
  <inkml:trace contextRef="#ctx0" brushRef="#br0" timeOffset="49387.16">18630 10196 0,'-25'0'15,"25"-25"17,25 0-32,25 0 15,49 1 1,50-1 0,0 0-1,-50 0 1,-25 25-1</inkml:trace>
  <inkml:trace contextRef="#ctx0" brushRef="#br0" timeOffset="50087.75">20887 9476 0,'0'0'0,"0"-24"0,0-1 31,-49 25-15,-125 25-1,-74 24 1,74 1 15,75-50-15,99 25-1,75-50 1,24 25 0,0 0-1,-24 25 1,-26 99-1,-49 0 1,-49 0 0,-1 0-1,0-25 1,26-49 0,-1-26-1,50-24 1,74 0 15,25 0-15,0-24-1,-50 24 1,1-25-16</inkml:trace>
  <inkml:trace contextRef="#ctx0" brushRef="#br0" timeOffset="50486.37">22004 9526 0,'0'-25'16,"0"0"-16,-25 50 62,0 0-46,0 25-16,1 24 15,-76 50 1,1 50 0,25-50-1,24-50 1,50-49 0</inkml:trace>
  <inkml:trace contextRef="#ctx0" brushRef="#br0" timeOffset="50935.73">21607 9700 0,'0'0'0,"0"-75"15,0 50 1,-25 1-1,25 48 32,25-24-47,0 100 16,49-1 0,25 0-1,1 0 1,-1-24 15,-25-1-15,-74-49-1,25-25 1,0 25 0,-25-50 77</inkml:trace>
  <inkml:trace contextRef="#ctx0" brushRef="#br0" timeOffset="51954.16">22425 9030 0,'0'0'0,"25"25"31,-25 0-31,25-1 16,25 26-1,24 74 1,25 50 0,-24 24-1,-50 25 1,-50-123-16,-25 148 15,-24-75 1,-50-49 0,-25-49-1,74-50 1</inkml:trace>
  <inkml:trace contextRef="#ctx0" brushRef="#br0" timeOffset="52420.23">20168 9402 0,'0'0'0,"0"-25"15,-50 0 1,26 25 0,-1 50-1,-25 99 1,1 49 0,24 50-1,0-24 1,25-26-1,99-99 1,124-74 0</inkml:trace>
  <inkml:trace contextRef="#ctx0" brushRef="#br0" timeOffset="52888.5">22822 8856 0,'0'0'0,"0"-25"16,25 25-16,25 0 16,-25 25-1,24 50 1,-49 24 15,0 0-15,-25-74-1,25 0 1,75-25 0,74 0-1,0-50 1,-75 50-16,50-25 15</inkml:trace>
  <inkml:trace contextRef="#ctx0" brushRef="#br0" timeOffset="54220.59">9824 14165 0,'0'0'0,"24"-149"31,-24 100-31,-49-51 15,-26 26 1,-24 74 0,-25 99-1,0 100 1,25 73 0,49-73-1,75-125 1,49-74 15,26-124-15,-26-49-1,25-1 1,-74 100-16,0-1 16,0 50-1,0 100 1,-1 74-1,1 49 1,25 1 0,-1-75-1,26-75 1,-50-49-16</inkml:trace>
  <inkml:trace contextRef="#ctx0" brushRef="#br0" timeOffset="54503.63">11138 14016 0,'50'0'32,"-25"0"-32,24-25 15,1 25-15,0 0 16,24-24-16,-24-1 16,-1 25-16,1-25 15</inkml:trace>
  <inkml:trace contextRef="#ctx0" brushRef="#br0" timeOffset="54687.19">11262 14264 0,'0'0'0,"-24"25"16,-1 0-1,25 0 1,49-50-1,-24 25-15,25-25 16,123-25 0</inkml:trace>
  <inkml:trace contextRef="#ctx0" brushRef="#br0" timeOffset="56953.59">12825 13843 0,'0'0'0,"0"-25"16,0 0 0,25 0 31,-25 0-32,-25 0 16,25 1-15,25 24 0,-25-25-1,25 0 1,0 0 0,-25 0-1,-25 25 1,0 0-1,25-24 1,-25-1 0,0 25-1,25 25 32,0-1-31,0 1-16,0 25 31,25 24-15,25-24-1,24 49 1,1-24 0,-1-1-1,-49-49-15,24 24 16,-24-24-1,0-25 1,0 25 15</inkml:trace>
  <inkml:trace contextRef="#ctx0" brushRef="#br0" timeOffset="57254.5">13693 13570 0,'0'-25'16,"0"50"-16,0-25 15,-24 49 1,-1 50-1,-25 75 1,1 49 0,-26 75-1,26-25 1,-1-75 0,25-98-1,25-76 1</inkml:trace>
  <inkml:trace contextRef="#ctx0" brushRef="#br0" timeOffset="57605.63">13098 13073 0,'-25'-24'0,"50"48"0,-50-73 16,0 49 0,1 0 15,123-25-16,124-25 1,25 1 0,-49-1-1,-150 25-15,1 1 16,-25 24 0,0 0-1</inkml:trace>
  <inkml:trace contextRef="#ctx0" brushRef="#br0" timeOffset="57887.3">14636 14041 0,'0'0'15,"0"25"1,50-25 15,74 0-15,-50 0 0,50-25-16,75-25 15,-26 1 1,-98 24-1</inkml:trace>
  <inkml:trace contextRef="#ctx0" brushRef="#br0" timeOffset="58371.47">16125 13272 0,'0'0'0,"0"-25"0,0 0 16,-25 50 0,25 25-1,-25 123 1,50 75 0,-25-123-16,0-26 15,0 50 1,0-75-1,49-99 32,-24-24-47,99-51 16,-74 51 0,-1 24-16,26 0 31,-1 50-16,-49 25 1,-25-26-16,0 1 16,-74 25-1,-50-1 1,0 1 0,49-50-1,50 0 1</inkml:trace>
  <inkml:trace contextRef="#ctx0" brushRef="#br0" timeOffset="58688.57">17762 13396 0,'0'0'0,"25"-25"0,-1 0 16,-48 50 15,24 0-31,-25 25 16,0 24 0,-49 100-1,24-75-15,-74 124 16,25-24-1,24-75 1,26-50 0</inkml:trace>
  <inkml:trace contextRef="#ctx0" brushRef="#br0" timeOffset="58988.1">17414 13570 0,'0'-50'16,"0"100"-16,0-125 0,0 50 0,0 1 15,0-1 17,0 124-17,25-25 1,0 1-16,25 123 15,49-24 1,0 0 0,0-75-1,-49-50 17,-25-49-17</inkml:trace>
  <inkml:trace contextRef="#ctx0" brushRef="#br0" timeOffset="59289.51">17365 13173 0,'0'0'16,"-75"-25"-1,75 0-15,0 0 16,0 25 0,100 0-1,-26 0 1,149 0 0,-123 0-16,123-25 31,-124 25-16,-49-24 1,-25 48 0</inkml:trace>
  <inkml:trace contextRef="#ctx0" brushRef="#br0" timeOffset="59503.44">19027 13892 0,'0'0'0,"0"50"0,-99 24 31,74-49-15,25 0-1</inkml:trace>
  <inkml:trace contextRef="#ctx0" brushRef="#br0" timeOffset="21633.93">21384 4788 0,'0'-25'46,"0"50"-14,0 24-32,0-24 15,0 25-15,0 49 16,-75 25 0,26 0 15,-1-74-31</inkml:trace>
  <inkml:trace contextRef="#ctx0" brushRef="#br0" timeOffset="23018.82">24385 3101 0,'-25'-25'15,"50"50"-15,-74-50 0,49 0 0,-25 25 16,25 25 31,0 0-47,25 49 16,-25 75-1,0 25 1,0-75-1,0-74 1,0-25 15,49-25-31,50-99 16,26 25 15,-51 49-31,0 50 16,-49 0-1,0 25 1,-25 124 0,-74-50-1,-50-25 1,-25-24 0,49-50-1,76-50 1,24 1-16</inkml:trace>
  <inkml:trace contextRef="#ctx0" brushRef="#br0" timeOffset="23485.84">25526 3374 0,'-24'0'16,"24"-25"78,49 25-94,-24 0 15,49-25-15,1 25 16,-1-25-1,50 1 1,-25-1 0,-49 0-1,0 0 1,-25 25 0</inkml:trace>
  <inkml:trace contextRef="#ctx0" brushRef="#br0" timeOffset="23735.7">25700 3473 0,'0'0'0,"-25"0"0,0 0 15,1 0 1,73-25 15,-24 25-15,99-25-1,25 1 1,-50-1 0,-49 0-16</inkml:trace>
  <inkml:trace contextRef="#ctx0" brushRef="#br0" timeOffset="24303.17">26866 3002 0,'0'0'0,"0"-25"0,0 0 47,0 0 15,-25 25-46,0 0 62,1 0-78,-1 25 16,0 0-16,0 0 15,-25 49 1,50 1-1,75-1 1,49-49 0,25 49-1,-124-74 1,-25 25 0,0 0-1,-50 0 1,-49-1-1,49-24-15,1 0 32,49-49-32</inkml:trace>
  <inkml:trace contextRef="#ctx0" brushRef="#br0" timeOffset="25384.53">27387 3200 0,'0'0'16,"25"50"15,-25-75 1,24 0-32,1 0 15,0-99 1,0 50-16,-25-100 15,0 25 17,-25 100-32,-25 74 47,26 24-47,-1 125 15,25-75 1,0 50-1,25-99-15,-1-26 16,101 26 0,73-50-1,-124-25 1,-49-49 0,0 49-1,-50 25 16,25 25-15,50 0 0,-1-1 15,1 1-31,0-25 16,-26 0-16,1-25 31,0 1 0,99-1-15,25 0-1,0-25 1,-50-24 0,-25 49-1,-74 0 1,25 25 15,-25 25-31,25 25 16,-25 49-1,0 75 1,0-1 15,-25 1-15,0-100-1,25-49 1,-24 0 0,-26-100-1,50 1 1,-25-25 0,50-75-16,0-49 15,-25 149 1,25-51-1,24 51 1,1 24 0,74 75 15,-74 74-31,-50 50 31,-50 0-15,25-50-16</inkml:trace>
  <inkml:trace contextRef="#ctx0" brushRef="#br0" timeOffset="25668.08">29148 3250 0,'0'0'0,"75"-25"15,24-49 1,-25-1-1,1-24 17,-51 24-32,-24 51 0,25-26 15,-99 50 1,-1 99 15,1 25-15,74 25-1,25-99-15,49 49 16,1-49-16</inkml:trace>
  <inkml:trace contextRef="#ctx0" brushRef="#br0" timeOffset="26619.14">25204 5259 0,'0'0'0,"0"-25"0,0 1 16,0-1 0,-25-25-1,25 1 1,-50-26 0,1 50 15,-50 50-16,24 25-15,26 24 16,-51 125 0,100-1-1,75-124 1,74-49 0,-75-99 15,-24-50-31,-26 0 15,-24 49 1,0 100 0,0 74-1,0 50 1,50-25 15,0-49-31</inkml:trace>
  <inkml:trace contextRef="#ctx0" brushRef="#br0" timeOffset="26818.83">25750 5408 0,'24'0'31,"-24"-25"-31,50 0 16,0 25-16,74-74 16,-50 74-1</inkml:trace>
  <inkml:trace contextRef="#ctx0" brushRef="#br0" timeOffset="26952.68">25849 5582 0,'0'0'0,"0"24"0,25-24 47,49-24-47,25-26 16</inkml:trace>
  <inkml:trace contextRef="#ctx0" brushRef="#br0" timeOffset="27667.36">26816 4912 0,'0'0'0,"-24"-25"0,-1 25 16,0 0-1,25 25 1,50 74-1,24-49 1,100 49 0,-75-99-1,-50 0-15,1-74 16,-50 49 0,25-75-1,-25 76 1,0 48-1,0 76 17,0 73-17,0 51-15,0-51 16,-25-49 15,-25-49-15,-49-26-1,0-73 1,49-1-16</inkml:trace>
  <inkml:trace contextRef="#ctx0" brushRef="#br0" timeOffset="27822.71">27734 5334 0,'0'0'16,"25"0"-16,0 0 16,0 0-1,74-50 1</inkml:trace>
  <inkml:trace contextRef="#ctx0" brushRef="#br0" timeOffset="28039.72">28528 5036 0,'-50'0'32,"26"50"-17,24-26-15,0 26 16,0 74-1,0-50-15,0 1 16</inkml:trace>
  <inkml:trace contextRef="#ctx0" brushRef="#br0" timeOffset="28158.5">28454 4862 0,'-25'-74'15,"50"148"-15,-50-198 0</inkml:trace>
  <inkml:trace contextRef="#ctx0" brushRef="#br0" timeOffset="28502.84">28677 5185 0,'0'-50'0,"0"100"0,0-25 16,-25-1-16,25-73 47,50-75-16,-1 24-16,50 51 1,-24 24 0,-50 25-16,49 50 15,-49-1 1,0 75 0,-25 0-1,25-49 1</inkml:trace>
  <inkml:trace contextRef="#ctx0" brushRef="#br0" timeOffset="28817.79">29471 4589 0,'0'0'16,"24"-24"-16,-24-1 0,-24 25 31,24 49-15,-25 100-1,0 50 1,50-50-1,74-75 17,-49-49-32,-1-25 0,51 0 15</inkml:trace>
  <inkml:trace contextRef="#ctx0" brushRef="#br0" timeOffset="28969.08">29694 4912 0,'0'0'16,"-50"-25"-16,26 25 16,48 0-1,1-25 1,0 25-16</inkml:trace>
  <inkml:trace contextRef="#ctx0" brushRef="#br0" timeOffset="29501.16">29892 4937 0,'25'-25'0,"0"0"16,25 0-1,-1 25 1,1-25-16,-25 1 15,-1 24 1,-24-25 0,0 50 15,-24-25-15,24 49-1,24-49 16,1 0-15,-25-25-16,25 1 16,0-1-16,24-50 31,1 26-15,0 24-1,-25 25 1,-1 0-1,1 74 1,-25 100 0,0-100-1,0-49 1,50-25-16,-25 0 16,74-49-1,-25-1 1</inkml:trace>
  <inkml:trace contextRef="#ctx0" brushRef="#br0" timeOffset="30251.05">30959 4589 0,'0'-24'15,"0"48"-15,-25-24 31,25 25-15,-25 25 0,1 24-1,24-49 1,0 25-16,24-1 16,26-24-1,25-25 1,24-50-1,-50-24 1,1 0 0,-50 49-1,0 25 17,0 74-1,50-74-16,24 0 1,0 0 0,1-49-1,-50-26 1,-1 50 0,-24 50 15,0 0-16,0 0 1,25-25-16,0 25 0,49-1 16,51-48 15,-26-51-15,-25 1-1,-24-1 1,-25 51-1,-1 24 1,-24 99 0,0 0-1,-24 99 1,-1-74-16,-25 1 16,-49 98-1,74-149 1</inkml:trace>
  <inkml:trace contextRef="#ctx0" brushRef="#br0" timeOffset="30702.91">32075 4738 0,'0'0'16,"25"-25"-16,-25 1 0,25-1 31,-25 0-16,25 25 1,24 0 0,1 0-16,0 0 15,123-25 1,-98-74 0,-26 25-1,-24-199 1,25 49-1,-50 100 1,0 100 0,-50 73-1,1 125 1,49 49 15,0-99-31,0 99 16,24-148-1,1 74 1,25-50 0,-25-124-1</inkml:trace>
  <inkml:trace contextRef="#ctx0" brushRef="#br0" timeOffset="30851.86">32696 4565 0,'-25'-25'0,"50"149"0,-25-223 0,-25 49 47,50 50-47,74-25 15,50 25 1,-25 0 0</inkml:trace>
  <inkml:trace contextRef="#ctx0" brushRef="#br0" timeOffset="30990.5">33142 4713 0,'0'-74'0,"0"148"0,0-24 16,-25 0-1,25-26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02:12.54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4515 2034 0,'-25'0'46,"0"25"-30,25 0-16,-25 0 16,25-1-16,-24 26 15,-51 74 1,1 50 15,-1-100-31,-24 125 16,25-51-1,-1-48 1,26-51 0,24-24-1</inkml:trace>
  <inkml:trace contextRef="#ctx0" brushRef="#br0" timeOffset="405.33">3820 2233 0,'0'0'0,"0"-25"15,0 0 1,0 0-1,25 50 17,25 25-17,24-1 1,100 75 0,49 25-1,50 74 1,-199-148-1,-24-26-15,24 1 16,-49-25 0,0 0-1,-25-50 32</inkml:trace>
  <inkml:trace contextRef="#ctx0" brushRef="#br0" timeOffset="2599.77">5333 1960 0,'0'-25'31,"0"50"-15,0 0-16,25-1 15,-25 1-15,0 0 16,25 74 0,-25 25-1,0 0 1,-25 0-1,50 25 1,0 0 0,25 74-1,-1-74 1,1 0 0,-1-25 15,1 25-16,0-25 1,-26 0 0,1 0-1,0 0 1,0-25 0,0 0-1,-1 1 1,1 24-1,-50-75-15,25 51 16,25-1 0,-25 0-1,-25 0 1,25 1 0,0 24 15,0 0-16,0-25 1,0 0 0,0-25-1,0 26 1,0 49 0,25-50-1,-25 25 1,0-25-1,-25 25 1,25 0 0,25 0-1,-25 0 1,0-74 0,0 99 15,0-75-16,0 0 1,0 26-16,0 73 16,25-73-1,-25-26 1,-25 174 0,25-74-1,0-25 1,25-1-1,0 26 1,-25-25 0,25 25-1,-25-1 1,0 26 0,24 74 15,1-100-16,-25 1 1,25-25 0,-25 0-1,25-1 1,0 1 0,0 0-1,-1 0 1,1 25-1,-25-26 1,25 1 0,-25-74-16,25 49 15,0 25 1,-25-25 0,24 0 15,-24 0-16,25 25 1,-25-1 0,0 1-1,0 0 1,0 0 0,25-75-1,0 125 1,-25-125-16,25 75 15,-1-75 1,1 75 0,0-25-1,-25 25 1,25 0 15,0 0-15,-1 25-1,-24-26 1,0 1 0,25 0-1,-25 0 1,25-75-16,0 50 16,0 0-1,-1 0 1,1-24-1,0-26 1</inkml:trace>
  <inkml:trace contextRef="#ctx0" brushRef="#br0" timeOffset="3567.62">6896 2034 0,'0'0'0,"0"-25"63,25 50-32,0 0-15,0 0-16,24 49 15,1-24 1,74 74 0,25 0-1,-25-25 1,-74-74-16,-1 0 16,-24 0-1,-25-50 16</inkml:trace>
  <inkml:trace contextRef="#ctx0" brushRef="#br0" timeOffset="3834.21">7690 2133 0,'0'0'0,"0"-24"16,0-1-1,-25 50 17,1-1-17,-51 125 1,1 50 0,24 24-1,0 0 1,26-74-1,24-50 1</inkml:trace>
  <inkml:trace contextRef="#ctx0" brushRef="#br0" timeOffset="5616.71">8906 1910 0,'0'-25'15,"0"50"63,0 0-62,0 25-16,-25 24 16,25-24-16,0 24 15,25 75 1,-25-75-16,25 100 15,-1 24 1,1-49 0,-25 0-1,0 0 1,25-25 0,-25 0 15,0 0-16,25 0 1,-50 0 0,25-25-1,0 25 1,0-49-16,0 49 16,0 0-1,25 0 1,-25 0-1,25 0 1,-1 25 0,1-25-1,25 0 1,-25 50 0,-1-26 15,-24 1-16,25-25 1,-25-74-16,50 74 16,-25 25-1,-1 0 1,1-1 0,25 26-1,-25 0 1,24-1-1,1-24 1,-25 0 0,-1-74-1,26 73 1,0 200 15,-25-150-15,24 1-1,-24-125 1,-25 25 0,50 174-1,-1-50 1,1 1 0,-1-51-1,1 26 1,-25-1-1,24-24 1,1 24 0,-25-98-16,24 98 15,1 1 1,0-1 0,-1 0 15,-24 26-16,25 49 1,-25-25 0,-1 0-1,26 0 1,0 0 0,-1-25-1,-24-24 1,0-125-16,24 100 15,-24-25 1,0-1 0,25 1-1,-26 0 1,1 0 15,0-25-15,0-25-1,-25 0 1,25 1 0,-1-51-1,1 75 1,-25-74 0,25 74-1,-25 0 1,25-25-1,-25-49 1</inkml:trace>
  <inkml:trace contextRef="#ctx0" brushRef="#br0" timeOffset="6836.7">11758 1861 0,'0'0'0,"25"0"16,-25-25 0,0 50 46,-25 24-62,-24 26 16,-75 123-1,-25 50 1,25 0 0,25-49-1,49-75 1,25-75-1</inkml:trace>
  <inkml:trace contextRef="#ctx0" brushRef="#br0" timeOffset="7284.3">11188 2059 0,'0'-25'15,"0"0"32,0 50-16,50 0-31,-1 25 16,26 24-16,73 75 16,1 0 15,-25 24-16,-24-49 1,-26-74 0,-49-25-1,-25 0 1,25-25 0,-25-25-16</inkml:trace>
  <inkml:trace contextRef="#ctx0" brushRef="#br0" timeOffset="7666.81">12850 1836 0,'25'0'15,"-25"-25"-15,0 50 47,25 0-47,-1-1 16,51 100-1,24 0 1,50 0 0,-50-49-1,-24-25 1,-51-26 0</inkml:trace>
  <inkml:trace contextRef="#ctx0" brushRef="#br0" timeOffset="7950.85">13495 1885 0,'0'0'15,"0"-24"-15,0-1 0,0 0 31,0 75-15,-25-26 0,0 125-1,-24 50 1,-1 24 0,25-99-1,-24 99 1,24-74-1,0-74 1</inkml:trace>
  <inkml:trace contextRef="#ctx0" brushRef="#br0" timeOffset="9600.69">14711 1885 0,'0'0'16,"-25"-49"0,25 74 46,0-1-62,25 26 16,-25 0-16,24 74 15,1 0 1,0 25 0,25-1-1,-26 1 1,1 25 0,-25 0 15,-25-26-16,25 26 1,0-25 0,-24 0-1,24 24 1,0-73-16,0 73 16,24 26-1,-24-50 1,50 24-1,-25 1 1,24 24 0,-24 1-1,25-26 17,-1 26-17,1-50 1,0 24-1,24 100 1,-49-74 0,25-1-1,-26 1 1,26-1 0,-25-24-1,24-1 1,-24-98-1,25 148 1,-25-99 0,24 75-1,-24-75 1,0-25 0,49 223 15,-24-74-16,-1-49 1,-24-1 0,0 1-1,25-1 1,-1-24 0,-49 24-1,50 1 1,-25 98-1,0-123 1,-25-25 0,24 25-1,1-1 1,-25 1 0,0 24 15,0-24-16,0-25 1,0 0 0,0 0-1,0-1 1,-25 26 0,1 25-1,-51 73 1,25-73-1,1-50 1,49-75 0,-25 100-1,25-1 1,-25 1 0,25-99 15,0-1-16,-25 149 1,1-74 0,-26 0-1,25-25 1,0-74 0,25-26-1,25 1 1,-25 0 15,0-50-15</inkml:trace>
  <inkml:trace contextRef="#ctx0" brushRef="#br0" timeOffset="10301.12">17935 2183 0,'0'0'0,"0"-25"15,0 0 1,-24 50 15,-1 25-15,-50 24-1,-73 150 1,-1 24 0,25-50-1,74-123-15,-24-1 16</inkml:trace>
  <inkml:trace contextRef="#ctx0" brushRef="#br0" timeOffset="10617.65">17390 2282 0,'0'0'0,"-25"-25"31,25 1-15,25 48 15,-25 1-31,24 25 16,26 74 0,49 25-1,1-25 1,-1 0-1,-50-75 1,-24-24 0,25-25-1</inkml:trace>
  <inkml:trace contextRef="#ctx0" brushRef="#br0" timeOffset="10967.05">18332 1637 0,'0'0'0,"50"-25"32,-50 1-17,25 24-15,24 24 16,-49 26-1,25 74 1,-25 25 0,-25-50-1,25-74 1,25 0 15,25-25-31,74-25 16,0 0-1,-50 0 1</inkml:trace>
  <inkml:trace contextRef="#ctx0" brushRef="#br0" timeOffset="12989.73">3250 4044 0,'0'0'0,"0"-25"16,0 0 15,49 25 16,-24 0-31,50 0-16,-1-25 15,75 25 1,-50-25-16,75 25 31,24-24-15,-24-1-1,-1 25 1,1-25 0,25 0-1,24 25 1,-25-25 0,26 25-1,-1-24 1,-25-1-1,1 25 1,123 0 0,-74 0-1,0-25 1,0 25 0,-24 0 15,24-25-16,0 25 1,25 0 0,-50 0-1,25 0 1,-25-25 0,25 0-1,-124 25-15,124 0 16,1-24-1,23 24 1,26-25 0,0 25-1,49-25 1,0 0 15,25 0-15,1 25-1,-1 0 1,-25-24 0,25 24-1,223-50 1,-222 25 0,23 25-1,-23-25 1,23 25-1,1-24 1,50-1 0,-1 0-1,-24 0 1,25 0 15,24 1-15,-24-1-1,-224 25-15,223 0 16,1-25 0,-50 0-1,24 25 1,-24-25 0,-25 25-1,-24-24 1,-26-1-1,1 25 1,-50-25 0,-50 25-1,-25-25 1,-123 25-16,49 0 31,-25-25-15,-74 25 15,-50-24 0</inkml:trace>
  <inkml:trace contextRef="#ctx0" brushRef="#br0" timeOffset="15317.98">4341 4887 0,'0'-25'16,"0"0"-16,25 25 47,-50 25-32,25 0-15,-25 25 16,-24 24-16,-1 50 16,50-49-1,50-26 1,99-49 15,-25 25-15,-50-25-1,-49 25 1,-25 24 0,-25 26-1,-74-1 1,0 1 0,-1-51-1,51-24-15,24 0 16,0-24-1</inkml:trace>
  <inkml:trace contextRef="#ctx0" brushRef="#br0" timeOffset="15601.4">4391 4862 0,'0'0'16,"25"-49"0,-1 24-1,51 0 1,49-25 0,25 1-1,-75 24 1,-49 25-1,-25-25 1,0 50 0</inkml:trace>
  <inkml:trace contextRef="#ctx0" brushRef="#br0" timeOffset="16800.66">4341 6599 0,'0'-25'32,"-25"50"30,1 24-62,-1 1 16,0 24-16,0 1 15,0 24-15,1 75 16,24-25 15,99-75-15,50-74-1,-75 0-15,25-50 16,-49-24 0,-50 24-1,-75 1 1,-49 49 0,0 25-1,50-1-15</inkml:trace>
  <inkml:trace contextRef="#ctx0" brushRef="#br0" timeOffset="17736.08">4391 8807 0,'0'0'0,"0"24"16,25-24 15,-1 0-31,1 0 16,25-24-16,24-76 31,-24 26-16,-50 0 1,-25 24 0,0 50-16,-24-25 15,-26 75 1,1-1 0,24 51-1,50-1 1,75 0-1,49 0 1,-25 1 15,-74-26-31,0 75 16,-75-50 0,0-49-1,-24-1 1,24-74-1,25-74 1,50-74 0,0-1-1</inkml:trace>
  <inkml:trace contextRef="#ctx0" brushRef="#br0" timeOffset="18300.82">4292 10494 0,'0'-25'0,"-25"25"15,25-25 17,0 50-32,0 24 15,-25 100 1,25-74-16,-25 123 16,0-24-1,25-125 1</inkml:trace>
  <inkml:trace contextRef="#ctx0" brushRef="#br0" timeOffset="18701.61">4837 10667 0,'0'0'16,"25"0"-16,-25-25 15,0 50 17,-25 0-17,1 49 1,-1 50 0,0 0-1,50-24 1,49-26-1,25-49 1,25-25 0,0-74-1,-74-26 17,-25 26-32,-25-25 15,-75-1 1,-49 26-1,0 74 1</inkml:trace>
  <inkml:trace contextRef="#ctx0" brushRef="#br0" timeOffset="19768.59">4416 12652 0,'-25'-25'0,"50"50"0,-75-50 16,25 25-16,25 50 62,0-1-46,0 26-16,0 24 16,0 74-1,-25-24 1,1-99 0</inkml:trace>
  <inkml:trace contextRef="#ctx0" brushRef="#br0" timeOffset="20068.99">4813 12553 0,'0'0'0,"74"-75"32,-49 75-1,-25 50-31,25-1 15,-1 100 1,-24 25 0,-24-100-1,-1-24-15,50-50 32,24 0-32,1-25 15,74-49 1,-25 24-1</inkml:trace>
  <inkml:trace contextRef="#ctx0" brushRef="#br0" timeOffset="20468.5">4589 13917 0,'-25'0'0,"50"0"0,-74 0 16,24 0-1,25 25-15,0 24 16,-25 51 0,0 24-1,25 0 1,-25 25 15,25-75-31,0 0 16,0-24-1,25-50 1,0 0-16</inkml:trace>
  <inkml:trace contextRef="#ctx0" brushRef="#br0" timeOffset="20918.49">5061 13991 0,'0'0'0,"0"-49"31,0 24-15,0 0-16,24 0 16,26 1-1,0-1-15,24 25 16,0 74-1,-74 25 1,0-49 0,0-25-1,75-50 17,24-25-17,0 26 1,-49 48-1,-25 76 1,-50-1 15,-25-50-31,1 26 16,-75-1 0,0-24-1,74-50-15</inkml:trace>
  <inkml:trace contextRef="#ctx0" brushRef="#br0" timeOffset="21768.39">4837 15381 0,'0'0'0,"0"-25"16,-24 25-1,24-25-15,-25 25 16,0 0-1,0 50 1,0 74 0,25 24-1,0-48 1,25-76 0</inkml:trace>
  <inkml:trace contextRef="#ctx0" brushRef="#br0" timeOffset="22050.94">5309 15281 0,'24'25'16,"-48"0"-1,48 49 1,1 1-1,50-1 1,-26-24 0,-24-1-1,-25 51 1,-49 24 0,-26-25-1,25-74-15</inkml:trace>
  <inkml:trace contextRef="#ctx0" brushRef="#br0" timeOffset="22201">5309 15381 0,'0'0'0,"49"-100"15,-49 76 1,50-51-1,24 50-15</inkml:trace>
  <inkml:trace contextRef="#ctx0" brushRef="#br0" timeOffset="22584.78">4813 16646 0,'0'-50'32,"0"100"-17,0 24 1,-25 75 0,0 25-1,0-25 1,50-75-1,0-74 1</inkml:trace>
  <inkml:trace contextRef="#ctx0" brushRef="#br0" timeOffset="22986.2">5507 16398 0,'0'0'0,"25"-50"31,-50 50-31,0 50 16,1-26 0,-26 51-1,25 49 1,0 0-1,25 25 1,50-75 0,0-49-1,24-25 1,-49 0-16,0 0 31,-1-25-15,-48 0-1,-26 25 1,-24 0 0,-26 25-1</inkml:trace>
  <inkml:trace contextRef="#ctx0" brushRef="#br0" timeOffset="24822.16">4788 17663 0,'0'-25'15,"-25"25"-15,0 0 31,25 25-15,0 24 0,-25 51-1,25-1 1,0-25 0,0-24-1,0-25 16,0-50-31</inkml:trace>
  <inkml:trace contextRef="#ctx0" brushRef="#br0" timeOffset="25268.23">5160 17564 0,'-25'0'32,"50"0"14,0 0-46,-1 0 16,1-25-16,74 25 16,-24-25-1,-50 0 1,0 25 15,-25 25-15,0 25-1,24-26 1,-24 76 0,0-26-1,-24 1 1,24-51 0</inkml:trace>
  <inkml:trace contextRef="#ctx0" brushRef="#br0" timeOffset="26852.07">6574 14984 0,'0'0'0,"25"-25"31,-25 0 1,24 25-17,1-25 1,0 25 15,-25-25-15,0 50 31,0 0-32,0 0 1,-25 0-16,25 74 16,-25-25-1,25 50 1,25 0-1,-25 0 1,25 0 0,0 0-1,24 25 17,-24 50-17,0-50 1,25-1-1,-25 1 1,-1 50 0,-24-75-1,0 25 1,-24-25 0,24 0-1,-25 0 1,0-25-1,25 0 1,-25-24 0,0-1-1,0 25 17,25-24-17,-24 24 1,-1 0-1,25-49 1,0-1 0,0 26-1,0-26 1,0 26 0,0-26-1,0-24 1,0 0 15,0-50-15</inkml:trace>
  <inkml:trace contextRef="#ctx0" brushRef="#br0" timeOffset="28801.71">10989 14512 0,'0'0'0,"-24"25"16,24 0-16,0 0 15,24 24 1,-24-24 0,0 0-16,25 49 15,-25 50 1,25 0-1,0 25 1,0 25 0,0-25-1,-1 24 17,-24 1-17,25 25 1,-25-51-1,0 26 1,0-100-16,25 51 16,-25 23-1,0-24 1,0 0 0,0 0-1,0 1 1,25-26-1,-25 25 1,0-25 0,0 0-1,0-24 1,25 24 15,-1 25-15,-24-50-1,25 26 1,0-26 0,0-24-1,-25-26 1,0 1 0</inkml:trace>
  <inkml:trace contextRef="#ctx0" brushRef="#br0" timeOffset="30021.24">15802 14438 0,'25'25'15,"-25"24"1,0-24-16,0 25 16,-25 74-1,50 25 1,0 24-1,-1 1 1,-24 24 0,25 1-1,-25-1 1,25 100 15,0-124-15,-25-1-1,0-49 1,0 25 0,-25 25-1,25-50 1,0-50-16,0 50 31,0-49-31,25 49 16,0 49-1,-25-73 17,0-1-32,0 25 31,0-50-15,24 1-1,-24 24 1,0-25-1,25 26 1,-25-51 0,0-24 31</inkml:trace>
  <inkml:trace contextRef="#ctx0" brushRef="#br0" timeOffset="32818.01">6921 4614 0,'0'-25'31,"0"50"32,0 25-48,0-1-15,-25 1 16,25 24-16,-24 1 16,24 74-1,-25-50 1,25-49 0,0-26-1</inkml:trace>
  <inkml:trace contextRef="#ctx0" brushRef="#br0" timeOffset="33352.57">7442 4589 0,'0'-24'16,"0"-1"-16,0 50 78,-25-1-78,0 1 16,1 25-16,-1 24 15,0-24-15,0 74 32,0 0-17,25-25 1,75-49-1,-1-50 1,50 0 0,-49-25-1,-50 25-15,-1-50 16,-24 26 0,-24-1-1,-51 25 1,-24 0-1,24 49 1,26 1 0</inkml:trace>
  <inkml:trace contextRef="#ctx0" brushRef="#br0" timeOffset="34485.58">6896 6673 0,'0'-25'15,"0"50"48,-24 0-63,24 25 16,0 24-16,-25 0 15,25 1 1,-25 74-1,0-25 1,25-75-16,0-24 16,25 0-1</inkml:trace>
  <inkml:trace contextRef="#ctx0" brushRef="#br0" timeOffset="34985.56">7566 6847 0,'0'0'0,"0"-50"31,25 50-31,-25-49 16,-25-1-1,0 0 1,1 1 0,-1 74-1,-50 24 1,-24 75 0,25-25-1,74-49 1,24-50-1,76-50 1,-51 26-16,26-51 16,-75 50 15,25 25-15,-1 25-1,-24 50 1,-24 73-1,24 26 1,-25 0 0,25-50-1</inkml:trace>
  <inkml:trace contextRef="#ctx0" brushRef="#br0" timeOffset="36369">6747 8856 0,'-24'0'15,"24"-25"16,24 25-15,-24-24-16,0-1 16,25 25-16,50-50 15,-26 50 17,26 25-17,-50 49 1,-25 50-1,-25 50 1,-50-25 0,1 0-1,49-75 1,75-74 15,-1-25-15,1 1-16,74-51 15,0 26 1,-50-1 0,-74 25-1</inkml:trace>
  <inkml:trace contextRef="#ctx0" brushRef="#br0" timeOffset="36802.53">7492 8980 0,'0'0'16,"0"-25"-1,0 1 1,-25-1-16,50 0 16,24-25-1,1 26 1,0-1-1,-1 50 1,-49 74 15,0-74-31,0 49 16,25-74 15,25 0-15,49 0-1,-50 25 1,-24 49 0,-25 26-1,-49-1 1,-51 0 0,1-49-1,0-26 1</inkml:trace>
  <inkml:trace contextRef="#ctx0" brushRef="#br0" timeOffset="37519.55">7120 10766 0,'0'0'0,"0"-24"47,0-1-47,24 25 16,1 0-16,50 0 15,-1 25 1,-24 74-1,-50 25 1,-75 25 0,1 0-1,-1-75 17,51-49-17,24 0 1,49-25-1,50-50 1,-24 25-16,24-24 16,-24 24-1,-51 0 1,1 25-16</inkml:trace>
  <inkml:trace contextRef="#ctx0" brushRef="#br0" timeOffset="38104.29">8087 10866 0,'25'-25'0,"-25"-25"31,25 25-15,-25 1 0,24-26-1,1 25-15,-25 0 16,0-24 0,-25 24-1,1 25-15,-51 0 31,26 25-31,-51 24 16,1 51 0,99-51 15,50-24-15,74-25-1,0 25 1,-25 24-1,-49 75 1,-50 25 0,-50 0-1,-49-50 1,24-148 15,26-1-31,24-74 16,0 0-1,25 25 1,0 49 0</inkml:trace>
  <inkml:trace contextRef="#ctx0" brushRef="#br0" timeOffset="39555.28">7442 12701 0,'0'-24'15,"-25"-26"17,25 25-32,75-24 15,24 24 1,-25 25-1,-49 25 1,0 24 0,-25 75-1,-25-25 1,25-74-16,25 0 31,0-25-31,49 25 16,-49 0-1,0 24 1,-25 26 0,-25-1-1,0 1 1,-24-51 0,-26 1-1,75-50 1</inkml:trace>
  <inkml:trace contextRef="#ctx0" brushRef="#br0" timeOffset="40019.67">8484 12404 0,'0'0'0,"0"-25"15,0 50 32,-25 24-47,0 51 16,1-51-1,24 100 1,0 49 0,74-123-1,50-50 17,-25-25-17,-49 0-15,-25-25 16,-1 25-1,-24-50 1,-99 25 0,50 25-16,-51 0 15,51 0 1,-1 0-16</inkml:trace>
  <inkml:trace contextRef="#ctx0" brushRef="#br0" timeOffset="41519.78">7740 14239 0,'0'0'0,"0"-24"47,0 48-32,0 1 1,0 0 0,0 49-16,0-24 15,0 25 1,-25 98-1,25-49 1,-25-25 0,25-74-1,99-25 1,1-74 0,24-50-1,-50 25 1,-49-1-1,-25 26 1,0 49 0,0 0 15,0 50-15,0 0-1,25 124 1,-25-75-16,24 25 15,1 125 1,-25-125 0,25-25-1,-25-49 1</inkml:trace>
  <inkml:trace contextRef="#ctx0" brushRef="#br0" timeOffset="41852.97">9079 14314 0,'0'0'0,"25"-25"16,-25 0 31,0 50-47,0 0 15,0 99 1,0 25 0,0 0-1,-25 24 1,25-49-1,25-99 1</inkml:trace>
  <inkml:trace contextRef="#ctx0" brushRef="#br0" timeOffset="44569.26">7913 15678 0,'-24'0'0,"24"-25"15,-25 25-15,0 0 63,25 50-48,0 24-15,0 26 16,0-26-16,25 25 16,49-74 15,1-50-15,-1-49-1,-24 0 1,-1-1-1,-49 125 17,25 74-17,0 49 1,-25-49 0,25-74-1,0-25 1</inkml:trace>
  <inkml:trace contextRef="#ctx0" brushRef="#br0" timeOffset="45018.85">8658 15579 0,'24'-25'31,"-24"0"-31,0 50 31,0 0-31,25 25 16,-25 74 0,25-25-1,25-25 1,24-74-1,-49 0-15,49-49 16,-24-51 15,-25 26-15,-25 49 0,0 75 15,0 24-16,0 50 1,25 0 0,-25-24-1,0-76 1</inkml:trace>
  <inkml:trace contextRef="#ctx0" brushRef="#br0" timeOffset="46272.12">7864 16844 0,'0'0'0,"0"-25"15,0 1 17,-25 73-17,50 1-15,-25 123 16,25-48-1,-1-76 1,26-49 15,24-49-15,-49-1-16,0-25 16,0-24-1,0 25 1,-25 148 15,0-24-31,0 124 16,0-50-1,49-50 1,1-74 0</inkml:trace>
  <inkml:trace contextRef="#ctx0" brushRef="#br0" timeOffset="46903.92">8856 16720 0,'25'-25'16,"-50"50"-16,50-74 0,-50 49 0,0 0 15,-49 0 1,-25 24 0,-25 1-1,74 0 1,25-25 0,25 25 62,25 0-63,-25 24-15,0-24 16,25 49-16,-25-24 16,25 24-1,-25-49 1,0 0-1,49-75 1,1 1 0,24-1-1,-24 50 1,-25 0 0,-1 0-1,1 50-15,0-25 16,0 74 15,-50-25-15,-25 1-1,1-1 1,-1-49 0,1-25-1</inkml:trace>
  <inkml:trace contextRef="#ctx0" brushRef="#br0" timeOffset="48069.54">8211 17737 0,'-25'0'47,"25"25"-47,0 0 15,-25 0-15,25 0 16,0-1 15,25-24-15,0 0 0,25 0-1,-1 0 1,1 25-1,-25 0 1,0 0 0,-25 24-1,-25 1 1,0 0 0,0-50-16,-49 24 15,24-24 1,25-24-1</inkml:trace>
  <inkml:trace contextRef="#ctx0" brushRef="#br0" timeOffset="48319.99">8236 17787 0,'0'-25'31,"0"0"-15,25 25-1,24-49 1,26 49 0,-1-25-1,-24 25 1,-25 49-1</inkml:trace>
  <inkml:trace contextRef="#ctx0" brushRef="#br0" timeOffset="48736.32">8806 17712 0,'0'-24'47,"0"73"-31,-24-24-1,24 0-15,-25 0 16,50 49 0,-1-24-1,1-1 1,50-49-1,-1 25 1,1-50 0,-1 1 15,-49-26-15,-25 25-16,0-49 15,-50 24 1,1 25-1,-26 0 1,1 1 0,-1 24-1</inkml:trace>
  <inkml:trace contextRef="#ctx0" brushRef="#br0" timeOffset="52270.22">11362 4614 0,'0'-25'47,"24"25"-31,-24-24-16,50-1 15,-25 25 1,0-50 0,-1 1-1,-24 24 1,-24-25-1,-26 25 1,-24 0 0,-1 50-1,1 0 1,49 25 0,0-1-16,25 26 15,50-1 1,74 1-1,-25-1 1,-49 0 0,-26 26 15,-73-51-15,-1 1-1,-49-25 1,49-50-1,1-25 1,24-49 0,0 25-16,75-1 15,-1 1 1,26 49 0</inkml:trace>
  <inkml:trace contextRef="#ctx0" brushRef="#br0" timeOffset="52720.29">11957 4589 0,'0'0'0,"25"0"16,-25-24-1,-25 73 32,25-24-47,-25 0 16,-24 99 0,49-50-1,24 1 1,76-26-1,24-24 1,-25-25 0,0-25 15,-74 0-31,0 1 16,-25-51-1,-75-24 1,1 49-1,24 26 1,25 24-16</inkml:trace>
  <inkml:trace contextRef="#ctx0" brushRef="#br0" timeOffset="53770.52">10791 6673 0,'0'-49'16,"0"24"0,-25 50 31,25 24-32,-25 1-15,25 24 16,-24 75-1,-1 25 1,25-1 0,-25-98-1,50-50 1,24-75 0</inkml:trace>
  <inkml:trace contextRef="#ctx0" brushRef="#br0" timeOffset="54004.04">11089 6772 0,'0'0'0,"25"-24"0,-25 48 62,0 26-62,0 0 16,-25 74-1,25 0 1,0-50 0,0-49-1,25 0 1</inkml:trace>
  <inkml:trace contextRef="#ctx0" brushRef="#br0" timeOffset="54605.14">11585 6574 0,'0'0'0,"0"-25"31,0 0-31,0 1 16,0-1 31,0 50 15,0-1-46,-25 26-16,25 0 15,0-1-15,-25 100 32,25-75-32,25 1 31,49-50-15,50-50-1,-24-50 1,-26 1-1,-24 0 1,-50 49 0,25 50 31,-25-1-47,0 1 15,0 74 1,0-24-1,0-26-15,24 125 32,-24-124-17</inkml:trace>
  <inkml:trace contextRef="#ctx0" brushRef="#br0" timeOffset="55223.26">11114 8261 0,'-25'0'16,"0"0"-16,0-25 31,25 50-15,0 0-1,0 24 1,25 100 0,-25-50-16,0 125 15,0-125 1,0 50-1,25-25 1,0-124 0</inkml:trace>
  <inkml:trace contextRef="#ctx0" brushRef="#br0" timeOffset="55721.06">11709 8509 0,'0'0'0,"25"-50"16,-1 1-16,-24-1 16,25 0-16,-25-49 31,-25 50-15,-24 73-1,-1 26 1,-24 24-1,24 26 1,75-1 15,0-74-31,74 0 16,25 24 0,-49 1-1,-51 24 1,-48 1-1,-51 24 1,-24-50 15,24-24-15,26-25-16,-1-74 16,50-50-1,50 0 1,-1 25-1,1 24 1,0 50-16</inkml:trace>
  <inkml:trace contextRef="#ctx0" brushRef="#br0" timeOffset="56220.74">12403 8162 0,'0'0'16,"0"-50"0,0 75 15,0 0-16,-24 99 1,-1 0 0,25-25-1,49-74 1,-24-25-16,99-50 16,-49-24-1,-1-26 1,-24 1-1,-50 74 32,25 50-31,-50 99 0,0 50-1,0-25 1,0-25-1,1-50 1,24-49-16</inkml:trace>
  <inkml:trace contextRef="#ctx0" brushRef="#br0" timeOffset="57170.77">11709 10320 0,'0'0'0,"-25"0"15,75-25 16,-1 0-15,100-24 0,0 24-1,-75 99 1,-74 50 0,-49-49-16,-50 123 15,-25-49 1,74-50-1,50-74 1,50-25 15,98-74-15,51-1 0,-50 1-1,-100 24-15</inkml:trace>
  <inkml:trace contextRef="#ctx0" brushRef="#br0" timeOffset="57620.82">12776 10469 0,'0'0'0,"0"-75"16,24 26 0,1-26-1,-25-24 1,-25 25-1,-49 74 1,-25 24 0,49 51 15,25 24-15,50-25-1,25-49-15,49 50 16,-25-26-1,-24 75 1,-50-24 0,-25-26-1,0-24 1,-24-50 0,49-50-1,0-99 1,25 0-1,49 0 1,-24 50 15,-1 50-31</inkml:trace>
  <inkml:trace contextRef="#ctx0" brushRef="#br0" timeOffset="58020.66">13718 10345 0,'0'0'0,"-25"24"47,1 1-32,-1 25-15,0 0 16,0-1-16,0 75 15,25 0 1,50-74 15,24-25-15,26-25 0,-1-50-1,0-24 1,-49-1-1,-25-24 1,-75 0 0,-74-1-1,-75 51 1,150 49 0</inkml:trace>
  <inkml:trace contextRef="#ctx0" brushRef="#br0" timeOffset="59037.29">12031 11932 0,'0'0'16,"0"-24"-16,-24-1 16,-1 25-16,0 25 15,0 24-15,0 150 16,25-1-1,75-74 1,49-74 15,25-50-15,-75-50 0,-24-49-1,-26 24 1,-48 51-1,24-1 1,0 99 0,-25 75-1,0 74 1,25-123-16,25 24 16,0-75-1</inkml:trace>
  <inkml:trace contextRef="#ctx0" brushRef="#br0" timeOffset="59404.76">12850 12106 0,'25'-74'15,"-50"148"-15,75-198 0,-26 74 0,-24 26 16,0-1-1,25 25-15,25 49 32,-25 26-17,49-1 1,25-49 0,-49 25-1,-25 24 1,-50 75-1,-25 0 17,25-100-32,-24 26 15,49-50 1,-25-1 0</inkml:trace>
  <inkml:trace contextRef="#ctx0" brushRef="#br0" timeOffset="59755.79">13520 12032 0,'25'-25'16,"-50"50"-16,50-75 0,-1 50 15,1 0 1,25-25-1,-25 50 1,-1 0-16,26 99 16,-50-25-1,0 99 1,-50 26 0,26-175-1,24-24 1,99-50 15,50-49-15,-50 24-16,-49 1 15,98-1 1</inkml:trace>
  <inkml:trace contextRef="#ctx0" brushRef="#br0" timeOffset="61054.03">12304 13917 0,'25'-50'31,"-50"100"-15,25-25 0,0 99-1,25 0 1,25-25-1,49 25 1,-49-74 0,-50-25-1,-50 49 1,25-49-16,-49 24 16,-26-24-1,51-74 1</inkml:trace>
  <inkml:trace contextRef="#ctx0" brushRef="#br0" timeOffset="61237.45">12379 14066 0,'0'0'0,"99"-124"31,-99 74-31,50 25 15,24-49 1,-49 24-16,49 25 16,-24 25-16</inkml:trace>
  <inkml:trace contextRef="#ctx0" brushRef="#br0" timeOffset="61737.67">13297 14016 0,'0'-25'16,"-25"25"-1,25-24-15,0-1 16,25 0-16,24 0 15,26-24 1,24 24 0,-50 25-1,-24 49 1,-50 51 0,1-26-1,-1-49 1,50 0 31,-1-25-32,1 0-15,25 49 16,-25 26 0,-25 24-1,-25 0 1,-25-24-1,-49-1 1,-25-49 0,74-25-1</inkml:trace>
  <inkml:trace contextRef="#ctx0" brushRef="#br0" timeOffset="62170.75">13793 13942 0,'24'-50'32,"-24"25"-32,25 25 15,0-24 1,25-1-1,-1 50 1,-24 49 0,-50 25-1,1-49 1,48-50 15,1 0-31,25 25 16,-25 49-1,-1-24 1,-24 24 0,0-49 15,-49 24-15,-1-49-1,-24 25-15</inkml:trace>
  <inkml:trace contextRef="#ctx0" brushRef="#br0" timeOffset="63821.11">12652 15232 0,'0'-25'16,"-25"25"46,0 25-46,0 24-16,0 26 16,1-1-16,-1 1 15,0 98 1,50-49 0,24-99-1,51-25 1,-26-25-1,-24-24 1,-50-1 0,-25 25-1,-50-24 1,-24 49 0,0 0-1,49 0 1,25 24-16</inkml:trace>
  <inkml:trace contextRef="#ctx0" brushRef="#br0" timeOffset="64238.42">13321 15232 0,'0'0'0,"0"-25"16,25 0 0,-74 50 31,24 0-47,-25 99 15,0 25 1,50-25-1,25-50 1,50-49 15,24-25-15,-49-25 0,-26-49-1,-24 24 1,-74 50-1,-50-25 1,74 25-16,-49 50 16,25-25-1</inkml:trace>
  <inkml:trace contextRef="#ctx0" brushRef="#br0" timeOffset="64670.77">13917 15306 0,'0'0'0,"0"-25"32,-25 50-1,0 0-16,0 0-15,25 24 16,-25 75 0,50 0-1,25-49 1,0-26 0,49-49-1,-25-24 1,1-26-1,-26-24 1,-49-1 15,0 26-31,-74-51 16,-1 51 0,-49 24-1,25 25 1</inkml:trace>
  <inkml:trace contextRef="#ctx0" brushRef="#br0" timeOffset="66004.59">12478 16720 0,'0'0'0,"-25"0"31,25-25 0,25 1-15,0-1-16,74-25 15,0 25 1,-74 25 15,0 0-15,-25 25 15,-25 25-31,25-1 16,-25 100-1,-24 25 1,24-50 0,25-50-1,0-49 1</inkml:trace>
  <inkml:trace contextRef="#ctx0" brushRef="#br0" timeOffset="66370.91">13247 16547 0,'0'0'0,"25"-25"32,0 25-17,-1 0 1,1 25-1,0 49 1,0 25 0,-50-24-1,0-26 1,0-24 0,1-25-1,48 25 1,51-50-1,24-25 1,0 1 15,0-26-31</inkml:trace>
  <inkml:trace contextRef="#ctx0" brushRef="#br0" timeOffset="66742.14">13991 16472 0,'0'0'16,"-25"25"47,1 25-63,24-26 15,-25 26-15,25 0 16,0 49-1,49-25 1,100-24 15,-50-75-15,25-25 0,-49 1-1,-75-26 1,-25-24-1,-49 0 1,-26 49 0,26 50-1,49 0-15</inkml:trace>
  <inkml:trace contextRef="#ctx0" brushRef="#br0" timeOffset="67888.11">13172 17812 0,'0'25'15,"-24"-25"1,24-25 0,0 0-1,0-25 1,0-49 15,-75 74-15,1 25-1,24 0-15,-99 75 16,50 24 0,74 25-1,75-74 1,49-1-1,25-24 1,-25 0 0,-74 99-1,-50-25 1,-49-25 0,-25-24-1,24-50 1,26-99-1,49-75 17,49 25-17,51 25 1,-51 25 0</inkml:trace>
  <inkml:trace contextRef="#ctx0" brushRef="#br0" timeOffset="68225.08">13619 17712 0,'-25'-24'15,"0"48"1,1-24-16,-1 25 15,25 25-15,0 24 32,49 1-17,-24-26-15,25-24 16,-1 0 0,-24 25-1,-25-1 1,-74 1-1,-1-25 1,1-25 0</inkml:trace>
  <inkml:trace contextRef="#ctx0" brushRef="#br0" timeOffset="68404.7">13470 17886 0,'0'0'15,"25"-25"-15,0-24 0,49-1 32,-24 0-32,49-24 15,-74 49 1,74-24 0,25 24-16</inkml:trace>
  <inkml:trace contextRef="#ctx0" brushRef="#br0" timeOffset="68807.17">14338 17638 0,'0'0'0,"-24"0"31,24 50-15,-25-26-1,0 1-15,0 25 16,0 0-16,25 123 31,25-98-15,25-51 0,24-24-1,25-24 1,-24-51-1,-1-24 1,-49 49-16,-25 1 16,-25-100-1,0 124 1,1 0-16,-1 25 16,-25-25-16,-74 25 31,75 25-31</inkml:trace>
  <inkml:trace contextRef="#ctx0" brushRef="#br0" timeOffset="71438.44">16918 4639 0,'-24'0'15,"-1"0"-15,25-25 32,0 0-1,25 25-16,24-24-15,-24 24 16,49 0 0,1 49-1,-50 50 1,-50 25 0,-25 25-1,-49-25 1,25-74-1,74-25 1,-25 0 15,74-25-15,-24-25 0,50 25-16,49-50 15,0 25 1,0-24-1</inkml:trace>
  <inkml:trace contextRef="#ctx0" brushRef="#br0" timeOffset="72037.58">18084 4416 0,'0'0'0,"25"-25"0,-25 0 32,-50 25-17,-24 0 1,-25 25 0,24 0-1,51-25 1,-1 0-1,25 25 17,0-1-17,-25 76 1,25-1 0,-25-25-1,25-49-15,0 0 16,0 0 31,25-75-32,49 25 1,26-24 0,-26 49-1,0 0 1,-24 24-1,0 26 1,-25 49 0,-50-24-1,0-26-15,-74 26 16,-1-26 0,26 1-1</inkml:trace>
  <inkml:trace contextRef="#ctx0" brushRef="#br0" timeOffset="73338.64">16869 6971 0,'0'0'0,"-50"0"32,75-25-17,0 0 1,0 0-16,49-24 16,0 24-1,26 25 1,-51 25-1,-24 74 1,-50 50 15,-24-50-15,24-49 0,50-50-1,74-25 1,25 25-1,-50 0-15,1 0 16,-50 74 0,-25 26-1,-75-1 1,-49 0 0,-50-25-1,50 1 1,75-75-1,74-50 1</inkml:trace>
  <inkml:trace contextRef="#ctx0" brushRef="#br0" timeOffset="73738.42">18184 6772 0,'24'-24'0,"1"24"16,-25-25 0,-25 25 15,1 49-31,24 1 16,-50 99-1,0 25 1,25-1-1,25-74 1,50-74-16,25 0 31,24-50-15,-25 0 0,-49-49-1,-25 24 1,-74 1-1,-100 24 1,-49 25 0,148 0-16</inkml:trace>
  <inkml:trace contextRef="#ctx0" brushRef="#br0" timeOffset="74905.49">17414 8707 0,'0'0'0,"0"25"47,-24 25-32,-26-1-15,0 51 16,1-1-16,24 0 16,-25 75-1,50-50 1,100-75 0,24-49-1,-75 0-15,26-24 16,-50-1 15,-50-25-15,-75 25-1,-24 25 1,25 0 0,50 0-1</inkml:trace>
  <inkml:trace contextRef="#ctx0" brushRef="#br0" timeOffset="75354.71">18010 8856 0,'25'-25'15,"-50"50"1,25 0-16,-25 74 31,0 1-15,75-26 0,-1-49-1,51-50 1,73-49-1,-73-26 1,-76 51 0,-24 24-1,25 25 1,-50 74 0,1 75-1,-1-25 1,25 25-1,25-25 17,24-74-32</inkml:trace>
  <inkml:trace contextRef="#ctx0" brushRef="#br0" timeOffset="75971.72">17762 10890 0,'0'0'0,"0"-24"16,-25 24 0,0-25-1,25 50 1,-49 99 0,-1 74-1,0 25 1,26-74-1,48-74 1,26-75-16</inkml:trace>
  <inkml:trace contextRef="#ctx0" brushRef="#br0" timeOffset="76305.37">18184 11014 0,'0'0'0,"0"-24"16,0 48-1,-75 51 17,50 74-17,0 0 1,75-50 0,49-74-1,25-25 1,50-100-1,-124 26 1,-50-50 0,-75 25-1,-49 49 1,50 25 0,-1 25-1</inkml:trace>
  <inkml:trace contextRef="#ctx0" brushRef="#br0" timeOffset="76688.37">19101 10841 0,'0'0'15,"100"-25"1,-100 0 15,-25 50-15,25 25-16,-25-1 15,25 75 1,-25 25 0,50-50-1,49-24 1,1-75-1,24-25 17,-74 0-32,24-49 15,-49-50 1,-24-25 0,-76 50-1,-24 49 1,25 25-1</inkml:trace>
  <inkml:trace contextRef="#ctx0" brushRef="#br0" timeOffset="77438.83">17613 12726 0,'0'0'0,"0"-25"16,0 1-16,0 73 62,-25-24-62,25 49 16,-25 1 0,-24 98-1,24 100 1,0-198 0,25-26-1,50-49 1,-25-24-16</inkml:trace>
  <inkml:trace contextRef="#ctx0" brushRef="#br0" timeOffset="77855.67">18010 12751 0,'0'0'16,"25"-25"-1,-25 0-15,0 1 16,0 48 0,-25 76-1,0 24 1,25 0 0,25-75-1,49-49 1,26-25-1,-26-49 1,-24 0 0,-26 24-1,-24 75 17,-24 74-17,-1-25-15,25 75 16,-25 0-1,25-74 17</inkml:trace>
  <inkml:trace contextRef="#ctx0" brushRef="#br0" timeOffset="78224.2">18828 12677 0,'0'0'0,"0"-25"0,25 0 16,-50 50-1,1 49 1,24 25 0,24-24-1,76-50 16,-1-50-31,0-25 32,-24-49-17,-75 25 1,24 74-16,-24-25 31,-49 174-15,24-1-1,0 51 1,0 24 0</inkml:trace>
  <inkml:trace contextRef="#ctx0" brushRef="#br0" timeOffset="78826.39">17737 14413 0,'0'0'0,"25"-25"0,-25-24 15,-25 73 32,25 26-47,-25 99 16,0 49 0,1 1-1,-1-50 16,50-100-31</inkml:trace>
  <inkml:trace contextRef="#ctx0" brushRef="#br0" timeOffset="79205.69">18258 14339 0,'0'0'0,"0"-25"0,-50 25 31,26 25-31,-51 74 16,25 75-1,26-1 1,24-24 0,74-50-1,-24-49 1,-1-50-1,-24 0 17,0-25-17,-75-25 1,-24 26 0,-50-1-1,-25 50 1,124-25-1</inkml:trace>
  <inkml:trace contextRef="#ctx0" brushRef="#br0" timeOffset="80305.36">18754 14363 0,'-25'0'15,"50"0"-15,-50-24 422,25-1-391,0 0-15,-25 25 15,1 0-15,-26 25 0,25 0-16,-24-1 15,24 26-15,0 25 16,25-51-1,50 1 17,24-25-17,25-49 1,0-1 0,-49 0-1,-25 50 1,0-25-1,-25 100 1,25 24 0,-25 50-1,-25 25 1,0-26 0,0-23-1,25-51 1</inkml:trace>
  <inkml:trace contextRef="#ctx0" brushRef="#br0" timeOffset="81189.05">17539 15802 0,'0'0'0,"-25"0"31,50-25 0,24 25-15,-24-24-16,74 24 15,-24 49 1,-51 26 0,-24 49-1,-49 25 1,-26-25 15,51-75-31,24-24 16,-25-25 15,74 0-31,1-50 16,74-24-1,0-25 1,-99 74-16</inkml:trace>
  <inkml:trace contextRef="#ctx0" brushRef="#br0" timeOffset="81506.37">18159 15827 0,'0'0'0,"25"0"0,24-25 15,1 0 16,-25 1-31,24 24 16,-24 24 0,25 76-1,-75 24 1,-25 0 0,25-50-1,1-24 1,-1-50-1,50 0 1,49-50 0,75-24-1,-50 49-15,-25-25 16</inkml:trace>
  <inkml:trace contextRef="#ctx0" brushRef="#br0" timeOffset="81755.13">19027 15777 0,'0'0'0,"0"-24"0,0-1 16,0 0 0,-25 25-1,0 50 1,75 24 0,24 25-1,26 1 1,-51-1-1,-49-25 1,-99 1 0,0-75 15,74 0-31</inkml:trace>
  <inkml:trace contextRef="#ctx0" brushRef="#br0" timeOffset="81928.42">19077 15777 0,'0'0'0,"24"0"0,1-49 31,25 24-15,49 0 0,25-24-1,-74 49-15,74-25 16</inkml:trace>
  <inkml:trace contextRef="#ctx0" brushRef="#br0" timeOffset="83273.28">17588 17043 0,'-25'0'16,"25"24"-1,25-48 1,0 24-16,49-50 31,1 50-15,-26-25-1,-49 100 1,-24-26-16,-51 75 16,1-24-1,24-26 1,75-74 15,74-25-15,25-49-1,0-1 1,-49 26 0</inkml:trace>
  <inkml:trace contextRef="#ctx0" brushRef="#br0" timeOffset="83558.39">18308 16943 0,'0'0'0,"-25"0"47,0 25-47,25 25 15,0 49 1,50 0-1,-26 1 1,26-1 0,-50-50-1,0-24 1,-50 0 0,-49-25-1,25-50 1</inkml:trace>
  <inkml:trace contextRef="#ctx0" brushRef="#br0" timeOffset="83744.39">18233 17018 0,'75'-50'16,"-150"100"-16,174-125 15,-24 26 1,-50 24-16,49-25 15,-24 50 1,49-24 0,-25 48-1</inkml:trace>
  <inkml:trace contextRef="#ctx0" brushRef="#br0" timeOffset="84091.45">19151 16819 0,'25'-24'15,"-50"48"-15,50-73 16,-50 49-16,0 25 0,-24-1 16,-1 26-1,0 0 1,26-1-16,24 1 15,-25 74 1,99 0 0,1-99-1,-1-25 17,-24 0-32,-26-25 15,-48 0 1,-51 0 15,1 25-31,24 25 0</inkml:trace>
  <inkml:trace contextRef="#ctx0" brushRef="#br0" timeOffset="85289.46">17563 18308 0,'25'-25'47,"0"25"-31,0-25-16,24 0 15,1 25 17,-25 0-17,-25 100 1,-25 24 0,-25 0-1,26-99-15,-1 24 16,0-49-1,25 25 1,50-25 0,24-25-1,50 0 1,-25-49 0,-24 49-1</inkml:trace>
  <inkml:trace contextRef="#ctx0" brushRef="#br0" timeOffset="85790.01">18580 18159 0,'0'0'0,"-24"-99"31,24 74-31,0 0 16,-25 25 0,-50 25-1,1 25 1,0-1 0,49 1-1,50-25 1,99-1 15,-50-24-31,75 0 16,-25 0-1,-75 25 1,-24 50 0,-25-1-1,-25-24 1,-24-1-1,-50-49 1,24 0 0,26-49-1,49-75 1,49-25 0,50 50-1</inkml:trace>
  <inkml:trace contextRef="#ctx0" brushRef="#br0" timeOffset="86322.46">19548 17812 0,'0'0'0,"0"-75"32,-25 50-32,0 25 15,-24 0-15,-51 50 16,-24 0-1,75 24 17,24 1-17,75-75 1,74-25 0,0-50-1,-75 51-15,1-1 16,-25 25-1,24 49 1,-49 51 0,25 24-1,-25 49 1,0-24 0,0-50-1,0-74 1</inkml:trace>
  <inkml:trace contextRef="#ctx0" brushRef="#br0" timeOffset="89357.15">20441 1786 0,'25'0'47,"-25"25"-47,0 0 15,0 24-15,0 1 16,0 0-16,25 49 31,-25 50-15,0 0-1,-25 123 1,25-98 0,0 49-1,0 25 1,0-24-1,-25-1 1,25 0 0,25-49-1,0-1 1,24-24 0,-24 0-1,-25-25 1,0-49-16,25 49 31,-25 0-15,25-25-1,-25 0 1,0 25 0,24-25-1,-24 1 1,-24-26-1,-1 25 1,25 1 0,-25-1-1,25 0 1,25 99 0,-25-49-1,25 25 1,24-25 15,-24 0-15,0-25-1,0 0 1,-1 0 0,1 25-1,-25-1 1,25 1-1,0-25 1,0 100 0,-25-150-1,0 0 1,0 50 0,24 50-1,1 223 1,25-124 15,-25-174-15,-1 100-1,26-1 1,-25 25 0,25 1-1,-26 98 1,1-99-1,25-24 1,-25-1 0,-1 1-1,-24-1 1,25-24 0,0-25-1,0 0 1,24 24 15,-24 1-15,0-1-1,0 100 1,-25-124 0,25 0-1,-25 0 1,0 0-1,0 0 1,0 49 0,0-24-1,0-25 1,-25-1 0,25-73-1,-25 74 1,0 49 15,25-99-15,0 125-1,-25-51 1,1-24 0,24-25-1,-25-25 1,25 25-1,-25 0 1,25 0 0,-25 25-1,25-49 1,0 73 0,25-98-1,-25 24 1,0-25-1,0 26 17,0-1-17,0-25 1,0 1 0,0 24-1,0 25 1,0 0-1,-25 0 1,0 0 0,25-74-1,0 98 1,-24-48 0,-1-1-1,0-25 1,0-24 15,25 24-15,-25 1-1,1 24 1,-1 25 0,25-25-1,-25-24 1,50 24-1,-25-25 1,25 26 0,-25-1-1,24-25 1,1 50 0,0-124 15,0 0 0,0 0 0</inkml:trace>
  <inkml:trace contextRef="#ctx0" brushRef="#br0" timeOffset="97973.82">22698 4168 0,'0'0'0,"0"-25"32,-24 25 15,-1 25-32,0-1 1,-25 1-16,-99 74 31,-24-24-15,49-25-1,74-26 1,75-24 15,25-24-15,49 24-1,0-25 1,-25 25 0,1 25-1,-50-1-15,-25 26 16,-75 49 0,-49 25-1,-49 25 1,73-50 15,51-49-15,49-25-1,49-25 1,125-25 0,24 0-1,-49 0 1,-49 0-1,-76 25-15,1 0 16,0-24 0</inkml:trace>
  <inkml:trace contextRef="#ctx0" brushRef="#br0" timeOffset="98409.33">23393 4366 0,'0'-25'0,"25"25"0,-50 25 0,50-75 16,-25 26 62,0 48-62,-25 1-1,0 25-15,-24 0 16,-1-1-16,0 26 15,-74 73 1,50-24 0,24-74-1,50-25-15,-25 0 16,50-50 15</inkml:trace>
  <inkml:trace contextRef="#ctx0" brushRef="#br0" timeOffset="98755.69">23170 4416 0,'-25'0'15,"50"0"-15,-75-25 0,50 0 63,25 75-63,-25-25 15,74 74 1,50 74 0,-74-123-1,0 74 1,-1-25-1,-24-49 1,25-50 0</inkml:trace>
  <inkml:trace contextRef="#ctx0" brushRef="#br0" timeOffset="99241.68">24137 4589 0,'0'-24'94,"25"24"-79,0 0-15,0-25 16,24 25-16,1 0 16,49-25-1,0 0 1,-49 25-1,-25 0 1</inkml:trace>
  <inkml:trace contextRef="#ctx0" brushRef="#br0" timeOffset="99474.15">24336 4664 0,'0'0'0,"-25"0"31,74 0-15,-24-25-1,0 25-15,0 0 16,74-25-1,-74 25 1,0 0 0</inkml:trace>
  <inkml:trace contextRef="#ctx0" brushRef="#br0" timeOffset="100106.49">25849 4068 0,'0'-24'15,"0"-1"1,-25 50 46,25 24-62,0 1 16,0 24-16,-25 50 16,25 0-1,-25-49 1,25-1 15,25-24-15,25-50-16</inkml:trace>
  <inkml:trace contextRef="#ctx0" brushRef="#br0" timeOffset="100489.63">26419 4242 0,'0'0'0,"0"-25"0,0 0 47,0 50-31,-24 0 0,-1 0-16,-25 74 15,25 0 1,50-24 15,50-50-15,-26-1-16,50-24 15,1 0 1,-76-49 0,1-26-1,-74-24 1,-1 25-1,0-1 1,50 50 0,-49 25-16</inkml:trace>
  <inkml:trace contextRef="#ctx0" brushRef="#br0" timeOffset="100856.42">26866 4143 0,'0'0'0,"50"-25"16,-26 0 15,1 25-31,0 25 16,0 0-1,24 74 1,-24 25-1,-74 0 1,-1-25 0,0-49-1,26-50 1,48 0 0,76-25-1,98-24 1,-49-1 15,-75 25-15</inkml:trace>
  <inkml:trace contextRef="#ctx0" brushRef="#br0" timeOffset="101490.4">28131 4589 0,'0'0'16,"25"-24"0,-25 48 15,0 26-16,0 0-15,-25 24 16,-49 50 0,49-74-16</inkml:trace>
  <inkml:trace contextRef="#ctx0" brushRef="#br0" timeOffset="102126.78">29471 3895 0,'0'-50'0,"0"100"0,24-100 15,1 25 1,-50 50 15,-74 25-15,-74-1 15,24 26-15,50-50-1,74-1 1,50-24 0,24 0-1,1 0 1,99 25 0,-100 50-1,-24-26 1,-25 1-1,0-25-15,-25 74 16,-49-25 15,-1-24-15,51-50-16,24 25 16,99-25 30,25-25-30,-25 25 0,25-25-1,-99 25-15</inkml:trace>
  <inkml:trace contextRef="#ctx0" brushRef="#br0" timeOffset="102391.71">29843 4118 0,'0'-25'16,"0"50"-16,-25-75 0,50 26 16,-25 48 30,25 26-30,-1-25-16,51 74 16,-1-25-1,-24-49 1,-1 0 0</inkml:trace>
  <inkml:trace contextRef="#ctx0" brushRef="#br0" timeOffset="102709.18">30190 4168 0,'0'0'15,"0"-25"-15,0 0 0,25 0 16,-25 0 15,-25 50-15,25 0-1,0 99 1,-25 25 0,0 0-1,-24 24 1,24-24 0,0-74-16,25-51 15,-25 26-15,25-25 16,0 25-1</inkml:trace>
  <inkml:trace contextRef="#ctx0" brushRef="#br0" timeOffset="103174.61">30761 4292 0,'24'0'16,"-24"-25"46,25 25-46,0 0-16,25 0 16,-26 0-16,26-25 15,0 25 1,-25-25 0,-1 25-16,1 0 31</inkml:trace>
  <inkml:trace contextRef="#ctx0" brushRef="#br0" timeOffset="103375.53">30909 4416 0,'-24'25'16,"-1"-25"-1,74-25 17,-24 25-32,25 0 15,0 0-15,24 0 16</inkml:trace>
  <inkml:trace contextRef="#ctx0" brushRef="#br0" timeOffset="103925.98">31604 3969 0,'0'-25'0,"0"50"0,0-74 31,0 24-31,25 0 16,0 25-1,49-25 1,50 25 0,-99 0-1,-25 50 1,0-1-16,-74 26 15,24-26 1,25-49 0,25 25-1,75 0 1,-1 0 0,0 0-1,-74 24 16,0 26-15,-24-1 0,-1-24-16,-74-1 15,-1-24 1,26 0 0,49-25-1</inkml:trace>
  <inkml:trace contextRef="#ctx0" brushRef="#br0" timeOffset="104306.69">32274 4168 0,'0'0'0,"25"-25"16,-25 0-16,0 0 15,-25 25 16,0 25-15,0 0 0,-49 74-1,49 25 1,50-49 0,49-75-1,1 24 1,-1-48-1,-24-1 1,-50-50 0,0-24-1,-50 25 1,25 24 0,0 50-16,1-25 15</inkml:trace>
  <inkml:trace contextRef="#ctx0" brushRef="#br0" timeOffset="104701.36">32646 3920 0,'0'0'0,"74"-50"16,-49 50-1,0 0 1,0 50 0,0 24-1,-25 50 1,-50-25 0,-49 50 15,49-99-16,25-25 1,50-1 0,25-48-1,99-1 1,-1 0 0,1 25-1,-74-25 1,-75 0 15</inkml:trace>
  <inkml:trace contextRef="#ctx0" brushRef="#br0" timeOffset="107341.16">24261 2506 0,'0'0'15,"0"-25"1,0 50 0,-25-1-1,25 1 1,0 25-16,0-1 15,0 1 1,25 49 0,-50-74-16,25 25 15,0-26 1,0 1 0,-24-25 15,24-49-16,0-75 1,49-50 0,26 0-1,-1 75 1,-49 74 0,24-24-1,-24 49 16,25 0-15,49 24 0,0 26-1,-49 25 1,-25 49 0,-25-50-16,0 25 15,-25 0 1,25-24-1,0-50 1,0-1 0,74-24 15,50-24-15,0-26-1,-49 25 16,-50-24-15,-1 24-16</inkml:trace>
  <inkml:trace contextRef="#ctx0" brushRef="#br0" timeOffset="107794.68">26047 2431 0,'0'25'31,"0"-50"-15,-25 25-1,50 0 48,25-25-48,0 25-15,-1-24 16,1 24-16,-1-25 16,-24 25-16,50-25 15,-51 25 32,1 0-47</inkml:trace>
  <inkml:trace contextRef="#ctx0" brushRef="#br0" timeOffset="108008.34">26221 2605 0,'0'0'16,"0"25"30,25-50-46,24 25 16,1-25-16,49 25 16,-24-25-1,-51 25 1</inkml:trace>
  <inkml:trace contextRef="#ctx0" brushRef="#br0" timeOffset="113494.01">27660 2282 0,'0'0'0,"25"-25"16,-25 1 0,0-1-1,24 25 1,-24-25-16,25-25 15,-25 1 1,0-1 0,-25 1-1,-24-1 1,-1 50 0,-74 0 15,25 0-16,-25 74 1,74 1 0,50-26-1,50 1 1,49-25 0,0-25-1,-49 0 1,-25 0-1,0-25 1,-1 25 15,-24-25-15,25 50 31,-25 25-32,0 49 1,0 50 0,0-50-1,0 0 1,0-74 0,0 0-1,25-25 63,0 0-78</inkml:trace>
  <inkml:trace contextRef="#ctx0" brushRef="#br0" timeOffset="115390.59">22971 6673 0,'0'0'0,"0"-25"32,0 1-1,0 73-15,-49 1-16,-26 123 15,-49 1 16,25 0-15,49-100-16,1 25 16,24-49-1,25-25 1,-25-25-16</inkml:trace>
  <inkml:trace contextRef="#ctx0" brushRef="#br0" timeOffset="115707.63">22525 6946 0,'0'0'15,"0"-74"1,-25 74-16,25-25 16,0 0-1,50 50 16,-1 49-15,26 50 0,49 25-1,0-25 1,-50 25 0,-24-50-1,-26-49 1,1-25-1</inkml:trace>
  <inkml:trace contextRef="#ctx0" brushRef="#br0" timeOffset="116057.83">22550 6748 0,'0'0'0,"-25"-50"32,50 25 14,-1 25-30,1 0-16,25 0 16,24 0-16,50-25 15,-25 1 1,-24-1 0,-50 25-1,-1 0 1</inkml:trace>
  <inkml:trace contextRef="#ctx0" brushRef="#br0" timeOffset="116324.87">23517 7020 0,'25'0'79,"0"0"-64,24 0-15,1-24 16,-25 24-16,24 0 15,-24-25 1</inkml:trace>
  <inkml:trace contextRef="#ctx0" brushRef="#br0" timeOffset="116491.79">23393 7343 0,'0'0'16,"0"-25"15,50 25-31,-1-25 16,125-24-1</inkml:trace>
  <inkml:trace contextRef="#ctx0" brushRef="#br0" timeOffset="117024.38">24385 6748 0,'0'0'0,"25"-75"32,0 75-32,-25-25 31,0 50-31,0 0 15,-50 49 1,-123 26 0,123-76-1,25-24 1,25 25 0,50-50-1,49 1 16,-25 24-15,-24 24 0,-50 1-1,-25 25 1,-49 24 0,-1 1-1,51-26 1,24-24-16,-25 0 15,25 0 1,99 0 0,0-50-1,50 0 1,-74 0 0</inkml:trace>
  <inkml:trace contextRef="#ctx0" brushRef="#br0" timeOffset="117308.28">25055 6772 0,'0'0'0,"25"-74"32,-25 49-32,25 25 15,-25 25 32,-25 25-31,0-1-16,-25 50 15,-24 1 1,0-1 0,24-25-1,50-49 1</inkml:trace>
  <inkml:trace contextRef="#ctx0" brushRef="#br0" timeOffset="117524.69">24832 6797 0,'0'0'0,"-25"-49"15,50 73 32,0 1-31,-25 25-16,49-25 15,26 74 1,49-25 0</inkml:trace>
  <inkml:trace contextRef="#ctx0" brushRef="#br0" timeOffset="117807.21">24460 7492 0,'0'0'0,"-50"25"31,100-25 0,24 0-15,25 0-16,125-25 15,-26 0 1,-49 0 0,-50 0-1</inkml:trace>
  <inkml:trace contextRef="#ctx0" brushRef="#br0" timeOffset="118241.6">25005 7641 0,'0'0'0,"0"24"31,-24 26-16,48-25 1,-24 0-16,0 74 16,0-25-1,-24-24 1,48-75 31,1 0-32,25-123 1,24-1 0,1 49-1,-51 76-15,1-1 16,25 25 0,-25 49-1,0 51 1,-25-1-1,-25-25 1,25-49 0,25-25-1</inkml:trace>
  <inkml:trace contextRef="#ctx0" brushRef="#br0" timeOffset="118457.97">25898 7219 0,'0'0'0,"0"-25"47,25 25-32,0 0-15,25 0 16,74-25-1,-25 1 1</inkml:trace>
  <inkml:trace contextRef="#ctx0" brushRef="#br0" timeOffset="118624.81">25973 7343 0,'0'25'0,"0"-50"0,-25 50 15,50-25 1,24 0 0,1 0-16,25-25 15,-1 0-15</inkml:trace>
  <inkml:trace contextRef="#ctx0" brushRef="#br0" timeOffset="118924.67">26841 6425 0,'0'50'0,"0"-100"16,0 25-16,-25 25 31,25 50-15,0-25-1,0 124 1,0-75-16,0 50 16,0-74-1,-24-1-15,48 1 16</inkml:trace>
  <inkml:trace contextRef="#ctx0" brushRef="#br0" timeOffset="119293.33">27164 6673 0,'0'-25'0,"0"50"0,0-74 15,0 24 1,-25 25-1,0 49 1,0-24 0,0 25-16,25 49 15,0-25 1,75-49 0,-1-25-1,1-25 1,-1 1-1,-49-100 17,-25 49-32,-50-49 31,25 99-31,1 1 31</inkml:trace>
  <inkml:trace contextRef="#ctx0" brushRef="#br0" timeOffset="119591.45">27610 6400 0,'0'0'0,"25"-25"0,0 1 16,49 24-1,-24 0 1,-1 49-1,-49 125 1,-74-25 15,24-100-31,26 1 0,-1-50 16,74 50 15,75-50-15,50-25-1,-50-25 1,-99 50 0</inkml:trace>
  <inkml:trace contextRef="#ctx0" brushRef="#br0" timeOffset="119894.17">27040 7343 0,'-50'0'15,"100"0"-15,-50 0 32,49 0-32,150-25 31,-100 0-31,25 1 15,124-26 1,-124 25-16,-25 0 16,50-24-1,-99 49 1,-50-25-16</inkml:trace>
  <inkml:trace contextRef="#ctx0" brushRef="#br0" timeOffset="120424.6">27734 7665 0,'0'25'16,"0"-50"15,-25 1-16,1-1 1,-1 25 0,-25 0-16,-24 0 15,-50 49 1,49 1 0,75 0-1,50-25 1,99-25-1,0-50 1,-25 0 0,-75 25-1,-24 1 1,-25-1-16,25 50 31,0 24-15,-1 51-1,-48-1 1,-1 25 0,0 0-1,0-50 1,25-49 0,0 0-1,25-25-15</inkml:trace>
  <inkml:trace contextRef="#ctx0" brushRef="#br0" timeOffset="120825.68">29322 6872 0,'-25'0'16,"50"0"15,0 0-31,24-25 16,1 25-16,-1-25 15,1 25 1,0 0-16,-1-25 15</inkml:trace>
  <inkml:trace contextRef="#ctx0" brushRef="#br0" timeOffset="121025.03">29347 7169 0,'0'25'0,"0"-50"15,-25 50-15,50-25 16,-1 0-16,51-25 16,24 1-1,-24-1 1,-26 25 0</inkml:trace>
  <inkml:trace contextRef="#ctx0" brushRef="#br0" timeOffset="122192.44">30513 6326 0,'0'0'0,"0"-25"0,24 25 16,-24-25-1,-24 50 17,24 25-32,0 24 15,-25 100 1,25-25 0,-25-25-1,25-50 1,25-24-1</inkml:trace>
  <inkml:trace contextRef="#ctx0" brushRef="#br0" timeOffset="122495.05">30736 6549 0,'0'-74'15,"0"148"-15,25-198 0,-25 74 16,24 26-1,-24-1 1,0 50 31,0 24-47,-24 1 16,48 74-1,-24-74-15,25 74 16,-25-50-1,25 0 1,-25-24 0,0-25-1</inkml:trace>
  <inkml:trace contextRef="#ctx0" brushRef="#br0" timeOffset="122710.14">31158 6847 0,'0'0'0,"0"-25"31,0 50 0,-25 0-15,25-1-1</inkml:trace>
  <inkml:trace contextRef="#ctx0" brushRef="#br0" timeOffset="123110.29">31455 6524 0,'0'0'15,"0"-49"-15,0 24 16,25 0-16,-25 0 16,50-24-1,24 24 1,75 74 0,-124 26-1,-25-1 1,-25-24-1,25-25 1,25 0 0,24 24-1,-24-24 1,-25 49 0,-49 26 15,-26-51-16,50-24 1,0-25-16,1 0 16</inkml:trace>
  <inkml:trace contextRef="#ctx0" brushRef="#br0" timeOffset="124429.32">32274 6574 0,'-25'0'15,"50"0"48,-25-25 343,0 0-375,25 25-15,-50 0 125,25-24-63,0-1-63,0 0 1,25 25 0,-1 0-1,51-25 1,-25 50 0,-26 0-1,-24 24 1,-24 1-1,24-25-15,-50 0 32,25 24-17,75-49 1,-1 0 0,26 25-1,-26-25 1,-24 25-16,0 24 15,0-24 1,-25 25 0,-50-1-1,-123 1 1,48-25 0,51 0-1</inkml:trace>
  <inkml:trace contextRef="#ctx0" brushRef="#br0" timeOffset="125342.08">22624 9576 0,'0'-25'0,"25"0"16,-25 50 31,0 0-47,49 74 16,1 25 15,24-25-16,-49-74-15,25 0 16,-25 0-16</inkml:trace>
  <inkml:trace contextRef="#ctx0" brushRef="#br0" timeOffset="125608.52">23095 9600 0,'0'0'16,"25"-24"-16,-50-1 15,25 50 32,0 49-47,-25-24 16,1 24-16,-26 125 16,0-1 15,1-24-16,24-75 1,0-25 0</inkml:trace>
  <inkml:trace contextRef="#ctx0" brushRef="#br0" timeOffset="125942.69">22698 9253 0,'0'0'0,"-24"0"15,24-25 16,0 1-15,49-1 15,1 25-15,-1 0-16,75-25 16,-49 0-1,-1 0 1</inkml:trace>
  <inkml:trace contextRef="#ctx0" brushRef="#br0" timeOffset="126191.39">23294 9824 0,'0'0'16,"0"25"-16,25-25 31,-1-25-15,51 0 0,24-25-1,0 1 1,-49 49-16</inkml:trace>
  <inkml:trace contextRef="#ctx0" brushRef="#br0" timeOffset="126344.06">23467 9973 0,'0'24'31,"-24"-24"-16,48 0 1,51-24 0</inkml:trace>
  <inkml:trace contextRef="#ctx0" brushRef="#br0" timeOffset="126875.9">24708 9303 0,'0'0'15,"0"-25"-15,0 0 0,-50 50 63,25 0-63,-49 24 15,24-24-15,-24 25 16,-1-1 0,75-24-16,-24-25 15,48 0 1,51-25 0,49 25-1,-99 0 1,-25 50-1,-75 49 1,-24 25 15,25-49-15,49-26-16,0-24 16,75-25 15,49 0-16,25-25 1,0 1 0,-25-26-1,-74 25-15</inkml:trace>
  <inkml:trace contextRef="#ctx0" brushRef="#br0" timeOffset="127109.24">25005 9427 0,'0'-25'16,"0"50"-16,0-100 0,0 51 31,-24 24-15,24 24-1,24-24-15,1 50 16,25 24-1,-1 1 1,-24-26 0,0-24-16</inkml:trace>
  <inkml:trace contextRef="#ctx0" brushRef="#br0" timeOffset="127325.47">25402 9278 0,'0'0'0,"0"-74"16,-24 74 15,24 24-15,-25 1 0,25 25-16,-25 74 15,0 49 1,0 26-1,-24-1 1</inkml:trace>
  <inkml:trace contextRef="#ctx0" brushRef="#br0" timeOffset="127608.37">24360 10469 0,'-24'0'16,"73"0"15,1 0-31,49-25 16,0 0-16,199 0 31,-25-24-16,-75-26 1,-98 50 0,-76 25-16</inkml:trace>
  <inkml:trace contextRef="#ctx0" brushRef="#br0" timeOffset="128025.62">25030 10593 0,'0'0'0,"-25"25"16,25-1-16,0 26 31,-24-25-31,24 0 16,0 24-16,0 26 31,0-51-16,0-48 1,0-26 0,49-49-1,1-25 1,24 0 0,-49 99-16,25 0 15,-1 0 1,1 25-1,-25 100 1,0-1 0,-25 0-1,0-74 1</inkml:trace>
  <inkml:trace contextRef="#ctx0" brushRef="#br0" timeOffset="128275.49">26097 9973 0,'0'0'16,"0"-25"-16,25 25 0,-25-25 15,0 0 16,49 25-15,26-25 0,-1 1-1,-49-1 1,0 25 0</inkml:trace>
  <inkml:trace contextRef="#ctx0" brushRef="#br0" timeOffset="128441.37">26196 10072 0,'0'0'0,"0"25"47,50-25-32,-1-25-15,1 25 16,74-50-1</inkml:trace>
  <inkml:trace contextRef="#ctx0" brushRef="#br0" timeOffset="129176.14">27436 9377 0,'0'0'16,"0"-74"0,0 49-16,0 0 15,25 0 1,75-24-1,-26 49 1,-49 49 0,-50 51 15,0-51-31,-49 50 16,74-74-16,25 25 31,74-25-16,0-1 1,-74 51 0,-75 24-1,-49-24 1,0-26 0,74-49-1,25 0 1</inkml:trace>
  <inkml:trace contextRef="#ctx0" brushRef="#br0" timeOffset="129493.33">28057 9501 0,'24'-25'0,"-48"50"0,73-74 16,-49 24-16,-25 25 31,-24 25-16,-1 49 1,50 25 0,0 0-1,75-74 1,24-25 0,-49 0-1,-26-25 1,-24-49-1,-49-75 1,24 75 15,0 24-31</inkml:trace>
  <inkml:trace contextRef="#ctx0" brushRef="#br0" timeOffset="129775.88">28305 9179 0,'0'0'16,"74"-50"0,-24 1-1,-25 49-15,24 0 16,-24 49 0,0 26-1,-25 73 1,-25-24-1,-25-24 1,125-100 0,24-25 15,0 0-15,-74 0-16</inkml:trace>
  <inkml:trace contextRef="#ctx0" brushRef="#br0" timeOffset="130075.95">27436 10419 0,'-74'0'15,"148"0"-15,-198 0 0,100 25 0,48-25 31,1-25-15,74 0-16,174 0 16,99-74-1,50 0 1,-50 0 0,-124 24 15,-148 75-16</inkml:trace>
  <inkml:trace contextRef="#ctx0" brushRef="#br0" timeOffset="130443.21">28553 10494 0,'-25'0'0,"0"0"16,0 0-1,1 0-15,-26 0 16,-74 24 0,0 51-1,74-26 1,1 26 0,73-75-1,101 25 1,73-50-1,0 0 1,-74 25 0,-99 0-1,0 74 1,-25 1 0,0-1-16,0-24 15,0 49 1,-25-49-16</inkml:trace>
  <inkml:trace contextRef="#ctx0" brushRef="#br0" timeOffset="130843.15">29644 9625 0,'0'-25'47,"0"1"-15,25-1-17,25 25-15,-1-25 16,1 0-1,74 0 1,-74 1-16</inkml:trace>
  <inkml:trace contextRef="#ctx0" brushRef="#br0" timeOffset="131042.33">29744 9650 0,'-25'25'15,"50"-50"-15,-25 50 47,49-25-47,1 0 16,24-25-16,75 0 16,-75 0-1</inkml:trace>
  <inkml:trace contextRef="#ctx0" brushRef="#br0" timeOffset="132592.32">30116 9179 0,'0'0'0,"24"0"0,-24-25 47,0 0-47,50 25 15,0-25-15,-1 1 16,100-1 0,-25 0-1,-74 50 1,-50 49 0,-25-24-16,0-25 15,0 24-15,1-49 16,48 25-1,100-25 1,-49 25 15,-50 24-31,-25 1 16,-25 24 0,-25-24 15,1 24-16,-1-49 1,25-25 0</inkml:trace>
  <inkml:trace contextRef="#ctx0" brushRef="#br0" timeOffset="133093.07">31009 9005 0,'0'0'0,"0"-25"0,0 0 15,0 1 1,0-1-1,25 0 1,24 0 0,26 0-1,-26 25 1,-49 100 0,-49-1-1,24-25 1,25-49-1,25 0 1,24 0 0,-49 24-1,25 1 1,-50 24 0,0-24 15,-24 0-16,-1-26 1,-24-24 0</inkml:trace>
  <inkml:trace contextRef="#ctx0" brushRef="#br0" timeOffset="133492">31753 9179 0,'25'0'32,"-25"25"-1,0-1-16,-25 1-15,25 0 16,-25-25 0,25 25 15,0-75-15,25 50-1,-25-25 1,0 1-1</inkml:trace>
  <inkml:trace contextRef="#ctx0" brushRef="#br0" timeOffset="133908.71">32224 8782 0,'0'0'0,"0"-25"15,-25 25 17,25 25-17,-24 0-15,48 74 16,26 0 0,24-49 15,1-1-16,-75-24-15,25 0 16,-75 25 0,0-26-1,-24 1 1,-75 0 0,100-25-16</inkml:trace>
  <inkml:trace contextRef="#ctx0" brushRef="#br0" timeOffset="134095.66">32150 8807 0,'25'-50'16,"-50"100"-16,99-150 0,-49 76 15,25 24 1,-26-25-1,26 25 1,49 0 0</inkml:trace>
  <inkml:trace contextRef="#ctx0" brushRef="#br0" timeOffset="134477.26">32894 8683 0,'0'0'16,"25"-25"-16,-75 50 47,1 24-47,24 1 16,-50 99-1,75-75 1,-24 25-16,24 25 15,49 0 1,26-74 0,-1-25-1,-24-50 1,-1-25 0,-24-24-1,-75 0 1,-98-1-1,24 50 17,49 25-32</inkml:trace>
  <inkml:trace contextRef="#ctx0" brushRef="#br0" timeOffset="136475.69">23418 12701 0,'25'-24'15,"-25"-1"-15,24 25 16,-24-25 31,-49 50-47,-1-25 16,-99 74-1,0-24 1,75-25-1,74-1 17,25-24-32,0 0 15,99 0 1,-25 50 15,-74 0-15,-50 49-1,-49 50 1,-51-25 0,51-25-1,24-25 1,100-74 0,0 0-1,99-24 1,-25-1-1,-25 0 1,-25 0 0</inkml:trace>
  <inkml:trace contextRef="#ctx0" brushRef="#br0" timeOffset="136775.41">24212 12825 0,'0'0'0,"0"-24"16,24 24 31,-24 24-47,-74 26 15,0 49 1,-26 25 0,1-24-1,49-51 1</inkml:trace>
  <inkml:trace contextRef="#ctx0" brushRef="#br0" timeOffset="137059.38">23889 12825 0,'0'0'16,"0"-24"0,0-1-16,25 25 46,-25 25-46,50 74 16,24 0 0,25 25-1,25 0 1,-49-49 0,-26-51 15,-24-24-31</inkml:trace>
  <inkml:trace contextRef="#ctx0" brushRef="#br0" timeOffset="137293.73">24584 12726 0,'0'0'0,"0"-25"0,0 50 47,0 0-31,25 0-16,24 74 15,26 25 1,-1-50 0,-49 1 15</inkml:trace>
  <inkml:trace contextRef="#ctx0" brushRef="#br0" timeOffset="137558.96">24956 12825 0,'0'0'0,"0"-24"16,0 48 15,0 26-16,-50 49 1,1 75 0,24-100-16,-50 125 15,1-26 1,49-49 15,0-49-15</inkml:trace>
  <inkml:trace contextRef="#ctx0" brushRef="#br0" timeOffset="137992.49">25551 13049 0,'0'0'0,"0"-25"32,25 25 15,0-25-32,24 25 1,1-25-16,0 25 15,-1-25-15,26 1 16,-51 24 0</inkml:trace>
  <inkml:trace contextRef="#ctx0" brushRef="#br0" timeOffset="138193.2">25675 13173 0,'0'0'0,"-49"0"32,24 0-17,74 0 17,1 0-32,0-25 15,74 25 1,-25-25-1</inkml:trace>
  <inkml:trace contextRef="#ctx0" brushRef="#br0" timeOffset="139476.51">26767 12875 0,'0'0'0,"0"-25"16,-25 0-1,25-24 1,50-1 0,74 25-1,24 1 1,-48-1-1,-100 99 1,-75 50 0,-49 25-1,50-50 1,74-74 0,25-25-1,74 0 1,0 0-1,-25 25 1,-49 25 0,0 24-1,-50 0 1,0 1 0,-49-26-1,0-24 1,-1 0-1,1-25 1</inkml:trace>
  <inkml:trace contextRef="#ctx0" brushRef="#br0" timeOffset="140409.32">28156 12925 0,'0'-25'0,"0"0"15,25 0 95,-25 0-110,49 1 31,-49-1-31,25 0 15,-25 0-15,25-24 16,-25-1 0,0 0-1,-25 1 1,0 24 0,-49 25 15,-1 25-16,26 24 1,24-49-16,0 50 16,0-25-1,50 24 1,25 26 0,24-26-1,1 1 1,-26 0-1,-24 24 1,0-24 0,-50-1-1,-49 1 1,-50 0 15,49-50-15,1-25-1,49-50 1,0 26 0,50-51-1,49 26 1,26 0 0,-26 24-1</inkml:trace>
  <inkml:trace contextRef="#ctx0" brushRef="#br0" timeOffset="140776.51">28751 12528 0,'0'-25'15,"-25"25"17,25 25-17,-24 0-15,24-1 16,24 51 0,26 24-1,49-49 1,-74-1-16,0-24 15,0 25 1,-75-26 0,-24 1-1,-26 0 1,1-25 0</inkml:trace>
  <inkml:trace contextRef="#ctx0" brushRef="#br0" timeOffset="141009.4">28677 12528 0,'0'0'15,"0"-124"1,25 74-1,-25 25-15,49-49 16,1 74 0,49-25-1,-74 25 1</inkml:trace>
  <inkml:trace contextRef="#ctx0" brushRef="#br0" timeOffset="141493.51">29247 12478 0,'25'-25'47,"0"25"-47,0-25 15,0 25-15,24-24 16,50-1 0,-24 25-1,-50 0 1,-25 25 15,-25 24-31,0 26 16,0-50-1,0-1 1,100-24 0,49 50-1,-50 0 1,-49-1 0,-50 50-1,-24-24 1,-26-26-1,26 1 1,-26-50 0</inkml:trace>
  <inkml:trace contextRef="#ctx0" brushRef="#br0" timeOffset="142375.91">23790 14636 0,'0'0'0,"49"-49"31,-49 24 1,-24 25-32,-51 74 31,-49 26-16,0-1 1,99-74-16,1-25 16,24 24-1,74-24 1,25-24 0,-24 24-1,-26 24 1,-49 51-1,0 24 1,-25 0 0,-49 1-1,24-51 1,26 1 15,24-1-15,24-49-1,51-24 1,74-1 0,24-25-1,-49 1 1</inkml:trace>
  <inkml:trace contextRef="#ctx0" brushRef="#br0" timeOffset="142675.46">24832 14661 0,'0'0'0,"0"-49"31,-25 73-15,0 1-1,0 0 1,-49 74 0,0 0-1,-1 1 1,25-26 0,26-24-1</inkml:trace>
  <inkml:trace contextRef="#ctx0" brushRef="#br0" timeOffset="142976.59">24509 14785 0,'0'0'0,"0"-49"31,0 24-15,0 50 15,0-1-15,0 26-1,50 24 1,-25-24-16,24 24 16,26 26-1,24-26 1,-25-24-1,-49-25 1,0-25 0</inkml:trace>
  <inkml:trace contextRef="#ctx0" brushRef="#br0" timeOffset="143276.63">25080 14215 0,'0'0'0,"25"-25"31,-25 0-31,24 25 16,1 74-1,-25 26 1,0-1-1,0-74 1,25-25 0,0-25-1,49-25 1,-24 1 0,0 24-1</inkml:trace>
  <inkml:trace contextRef="#ctx0" brushRef="#br0" timeOffset="143743.65">26072 14884 0,'0'25'16,"0"0"-16,0 0 16,-25-25-1,0 0 1,75 0 0,0 0-1,-1 0-15,75-50 16,-24 25-1,-26 1 1,0-1 0,-49 25-1</inkml:trace>
  <inkml:trace contextRef="#ctx0" brushRef="#br0" timeOffset="143960.5">26271 15108 0,'0'0'16,"-25"25"-16,0-25 47,75 0-31,-26 0-16,1 0 15,25-25-15,49 0 16,25 0-1,25-25 1</inkml:trace>
  <inkml:trace contextRef="#ctx0" brushRef="#br0" timeOffset="144459.5">27685 14587 0,'-25'-50'31,"0"50"-31,25 25 47,0 25-31,0 24-16,0-24 15,0 24-15,0 0 16,0 50 0,-25-24-1,25-75-15,0-1 16</inkml:trace>
  <inkml:trace contextRef="#ctx0" brushRef="#br0" timeOffset="144860.15">27908 14661 0,'0'0'0,"0"-49"15,49-51 1,26 26 0,-26 49-16,1 0 15,25 25 1,-75 124 0,-25-74-1,-25 99 1,75-100 15,25-49-31,49 25 16,-25 0 15,-49 25-15,0 49-1,-75 0 1,1-24-1,-51-1 1,-24-24 0,99-50-1</inkml:trace>
  <inkml:trace contextRef="#ctx0" brushRef="#br0" timeOffset="145259.17">28776 14636 0,'0'0'0,"0"-24"0,0-1 47,-25 50-32,0-1-15,25 26 16,-49 74-1,24 0 1,25-50 0,74-24-1,26-50 1,24-25 0,-50 0-1,-24-24 1,-25-50-1,-50 24 1,0 26-16,-99-51 31,99 76-15,25-1-16</inkml:trace>
  <inkml:trace contextRef="#ctx0" brushRef="#br0" timeOffset="145876.64">29446 14587 0,'0'0'0,"25"-25"0,-25 0 16,74 0 0,-24-24-1,24-100 1,-49 50 15,-50 49-31,25 25 0,-74 0 16,-26 50-1,1 25 1,50 24 15,49 25-15,24-49-1,76-25 1,24 49 0,-25-49-1,-49 25 1,-1 24 0,-49 1-1,25-51-15,-25 51 16,-25-26-1,-24 1 1,-1-25 0,-24 0-1,24-1 1,-25-73 15,51-50-15,24-1-1,0 1 1,24 25 0,26-1-1,-25 51-15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1-06-08T05:04:45.21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4044 1761 0,'0'0'0,"0"-49"31,0 24 0,0 50 16,0 0-47,24 49 16,-24 75-1,25 49 1,-25 1-1,0 24 1,-25-74 0,25-75-1,0-99 32,0 1-47,0-26 16,50-49-1,-25 49-15,74-24 16,-25 24 0,-24 50-1,49 0 17,-24 25-17,-51 49 1,1 1-1,-74 49 1,-51-25 0,-24-25-1,25-24 1,0-25 0,74-75-1</inkml:trace>
  <inkml:trace contextRef="#ctx0" brushRef="#br0" timeOffset="449.88">5234 2555 0,'0'0'0,"-25"0"62,50 0-30,25 0-32,-1 0 15,1-25-15,25 25 16,73-24-1,-24 24 1,-74-25 0,-25 25-1,-50 0 1</inkml:trace>
  <inkml:trace contextRef="#ctx0" brushRef="#br0" timeOffset="666.63">5482 2927 0,'0'0'16,"-24"0"-1,24 25 17,49-50-17,50-24 1,50-1-1,0 0 1,-25 1 0</inkml:trace>
  <inkml:trace contextRef="#ctx0" brushRef="#br0" timeOffset="3167.51">7144 2009 0,'0'0'0,"25"0"47,-25-24-47,0 48 31,-25 1-15,25 50-16,25 24 31,-50 0-15,25-24-1,0-51 17,-24-48-17,48-76 1,1-49 0,25 25-1,24 50 1,1 24-1,-1 50 17,25 50-32,-24 24 31,-50 1-31,24 74 16,-49-100-1,25 26-15,-25-26 16,0-24-1,0 0 1</inkml:trace>
  <inkml:trace contextRef="#ctx0" brushRef="#br0" timeOffset="3733.5">8906 1389 0,'0'0'0,"25"0"0,-25-25 16,0 1 15,-25 24-31,0 24 16,-124 26-1,0 49 1,100-49 0,24-50-1,50 0 17,-1 0-32,26 0 15,24 0 1,-24 25-1,-25 24 1,-25 75 0,-50 25-1,25-74 1,-49 73-16,0-48 31,24-51-15,50-24-1,-25 0 1,100-25 0,73 0-1,26-50 1,-25 1 0,-75 24-16</inkml:trace>
  <inkml:trace contextRef="#ctx0" brushRef="#br0" timeOffset="3999.77">9799 1687 0,'0'0'16,"0"-50"-1,25 50 1,-25-25-1,-25 25 1,0 50 0,-25 74-1,-49 25 1,25-25 0,49-74-16,-25-1 15</inkml:trace>
  <inkml:trace contextRef="#ctx0" brushRef="#br0" timeOffset="4233.45">9501 1662 0,'0'0'0,"25"-25"16,-25-24-1,25 73 16,-25 26-15,24 25 0,1-26-16,25 75 15,0-25 1,24-49 0,-49-50-1</inkml:trace>
  <inkml:trace contextRef="#ctx0" brushRef="#br0" timeOffset="4450.18">9997 1588 0,'0'0'0,"0"24"47,0 26-32,25-25-15,-25 25 16,50 49 0,24-50-1,-49-49-15</inkml:trace>
  <inkml:trace contextRef="#ctx0" brushRef="#br0" timeOffset="4683.53">10320 1563 0,'0'0'16,"25"-25"-16,-25 0 16,-25 100 31,0 49-32,0 49 1,-25 1-1,1-25 1,24-50 0,25-49-1</inkml:trace>
  <inkml:trace contextRef="#ctx0" brushRef="#br0" timeOffset="4917.01">10766 2034 0,'0'0'0,"0"-25"31,25 25-15,0 0 0,24-24-1,51-1 1,24 0-1,-50 0 1,-24 25-16</inkml:trace>
  <inkml:trace contextRef="#ctx0" brushRef="#br0" timeOffset="5617.39">12453 1364 0,'0'0'0,"25"-24"31,-25-1-31,0 0 16,-25 25 15,0 50-31,-99 49 32,-25-25-17,100-49-15,24 25 16,0-50-1,124 24 1,50-24 0,-50 25-1,-74 50 1,-25 24 0,-49 25-1,-51 0 1,51-50-1,49-24 1,25-50 0,99 25 15,74-75-15,-24-24-1,-100 49-15</inkml:trace>
  <inkml:trace contextRef="#ctx0" brushRef="#br0" timeOffset="5850.68">13371 1563 0,'0'0'0,"0"-25"16,25 0 0,-50 25 30,0 25-46,0 25 0,-49 74 16,-25 49 0,-1-49 15,51-24-15,49-76-16</inkml:trace>
  <inkml:trace contextRef="#ctx0" brushRef="#br0" timeOffset="6083.71">13073 1712 0,'0'0'0,"0"-50"16,0 25-16,0 0 47,0 50-32,0 25-15,75 49 16,-1 25 0,1-25-1,24-49 1</inkml:trace>
  <inkml:trace contextRef="#ctx0" brushRef="#br0" timeOffset="6566.89">14264 1315 0,'0'0'0,"25"-75"16,-25 51-16,-50 24 15,-24 49 1,-25 26 0,24-26-1,50-24 17,75-25-17,-25 25 1,49-25-1,-24 25 1,-25-1 0,-25 51-1,-25 49 1,-50 0 0,51-25-1,-1-49 1,25-25-1,74-1 1,25-48 0,50-26-1</inkml:trace>
  <inkml:trace contextRef="#ctx0" brushRef="#br0" timeOffset="6817.55">14686 1439 0,'0'-25'0,"0"0"15,-25 25 1,25 25 15,25 0-31,-25 0 16,49 74-1,1-50-15,24 26 16,-24-50 0,-25-25-1</inkml:trace>
  <inkml:trace contextRef="#ctx0" brushRef="#br0" timeOffset="7067.56">15132 1389 0,'0'0'0,"0"-25"16,0 50 31,-25 25-47,25 74 15,-24 50 1,24-26-1,0-24 1,24-24 0,-48-76-1</inkml:trace>
  <inkml:trace contextRef="#ctx0" brushRef="#br0" timeOffset="8150.85">6971 3349 0,'0'0'0,"-25"0"15,25-25-15,25 25 47,0 0-31,99-25-1,24 25 1,76 0 0,73-24-1,51-26 1,-1 25-1,-149 0-15,224-24 16,-25-1 0,0 25-1,0-24 17,-25-1-17,0 0 1,-25 1-1,50-1 1,-25 1 0,-24 24-1,-1-25 1,174-24 0,-174 49-1,-74 0 1,-25 0-1,-25 1 1,1-1 0,-51 25 15,-24-25-15,-50 25-1,-49 0 1,-25 0-1</inkml:trace>
  <inkml:trace contextRef="#ctx0" brushRef="#br0" timeOffset="9649.82">7690 4044 0,'0'0'0,"0"24"47,0 26-32,0 0-15,0 24 16,-25 75 0,25-25-1,0-99 1,0 0 0,0-1 15,0-48 0,0-1-15,0 0-1,0 0 1,0 0-16,25-49 16,-25 49-1,25-25-15,0-24 16,0 0-1,-1 24 1,1 0 0,25 26-1,24-1 1,-24 50 0,-50-1-16,25 1 15,24 124 16,1-50-15,-50-24-16,25 74 31,-1-100-15,-24-24 0,0 0-1</inkml:trace>
  <inkml:trace contextRef="#ctx0" brushRef="#br0" timeOffset="10367.04">9179 3845 0,'0'0'0,"0"-25"16,0 1 15,-25 24 0,0-25-31,-99 25 16,-25 25-1,25 24 1,50-24 15,98-25 1,1 0-17,25 25-15,-1-25 16,1 0-1,99 25 1,-99 49 0,-26 25-1,-24 25 1,-74 25 0,24 0-1,1-75 1,49-49 15,-25 0-31,75-25 16,49-25-1,-25 25 1,75-49 0,-50-1-1,-74 50-15</inkml:trace>
  <inkml:trace contextRef="#ctx0" brushRef="#br0" timeOffset="10850.69">10196 3895 0,'0'-25'31,"-25"75"-15,0-26-1,0 51-15,0-26 16,-24 26-16,-26 74 16,1 0 15,49-75-15,0-74-16</inkml:trace>
  <inkml:trace contextRef="#ctx0" brushRef="#br0" timeOffset="11136.25">9873 3994 0,'0'0'0,"0"-25"0,-25 0 16,25 75 30,0-25-30,50 24-16,-25 1 16,0 24-16,49 26 31,0-26-15,-24-24-16,-25-25 15,24 24 1</inkml:trace>
  <inkml:trace contextRef="#ctx0" brushRef="#br0" timeOffset="11433.96">10419 3622 0,'0'0'0,"25"-50"0,-25 25 16,25 25 0,-25 25-1,0 0-15,0 74 32,-25-24-32,25 24 15,0-49 1,74-75-1,50-25 1,0-24 0,-49 49-16</inkml:trace>
  <inkml:trace contextRef="#ctx0" brushRef="#br0" timeOffset="11792.85">11461 4242 0,'0'0'0,"-25"0"47,75 0 0,-26 0-47,51-25 16,24 0-16,50-24 15,-50 24 1,-74 0-1,0 25 17</inkml:trace>
  <inkml:trace contextRef="#ctx0" brushRef="#br0" timeOffset="12551.54">14239 3374 0,'0'0'16,"25"-50"0,0 50-16,-25-25 15,-50 50 32,1 0-31,-26 25-16,-74 24 15,100-49 1,24-25 0,0 0-1,75 0 17,49 0-17,25 0 1,-99 74-1,-75 50 1,-24 50 0,-25-50-1,74-50 1,0-24 0,75-50-1,98-25 1,26 0-1,0 1 1,-75-1 0</inkml:trace>
  <inkml:trace contextRef="#ctx0" brushRef="#br0" timeOffset="12801.34">15132 3523 0,'0'0'0,"25"-25"0,-25 0 16,-25 50 31,0 0-32,1 24-15,-1 1 16,-25-1-16,1 76 15,-1-26 1,50-50 0</inkml:trace>
  <inkml:trace contextRef="#ctx0" brushRef="#br0" timeOffset="13019.22">14835 3622 0,'24'-25'0,"-48"50"0,24-75 16,0 25 15,24 50-15,1 0-16,0 25 15,0-1-15,74 51 16,0-1-1</inkml:trace>
  <inkml:trace contextRef="#ctx0" brushRef="#br0" timeOffset="13369.71">15380 3299 0,'0'-24'16,"0"48"-16,0-73 0,25 24 16,-25 0-1,50 75 17,-25-25-17,-1 24-15,26 1 16,0 24-16,24 125 31,-49-26-31,0 1 31,-100 0-15,26-125 0,-26 1-16,-24-25 15,-25-1-15</inkml:trace>
  <inkml:trace contextRef="#ctx0" brushRef="#br0" timeOffset="13752.06">13495 3597 0,'0'0'0,"-25"-25"16,0 25 0,1 0-16,-1 0 15,-25 50 1,1 74-1,24 0 1,25-50-16,-25 1 16,25 98-1,25-98-15,49 49 32,-24-74-32,49-26 0,25-24 15,0 0-15</inkml:trace>
  <inkml:trace contextRef="#ctx0" brushRef="#br0" timeOffset="14204.38">15579 2803 0,'0'-25'15,"0"50"-15,25-50 0,-25 1 32,0 48-17,0 1 1,0 0 0,0 49-1,24-49-15,-24 0 16,0 0-1,50 0 1,49-50 0,0-25-1,1 1 1</inkml:trace>
  <inkml:trace contextRef="#ctx0" brushRef="#br0" timeOffset="14785.71">16695 2357 0,'0'0'0,"0"-25"16,0 0 31,25 25-47,49-25 16,50 0-1,-49 1 1,-26-1-16,26 25 31</inkml:trace>
  <inkml:trace contextRef="#ctx0" brushRef="#br0" timeOffset="14937.05">16770 2431 0,'0'0'0,"-25"0"31,50 0-15,74-25 0,-25 1-16,1-1 15</inkml:trace>
  <inkml:trace contextRef="#ctx0" brushRef="#br0" timeOffset="15634.31">18059 1191 0,'0'-25'16,"0"50"-16,0-75 0,0 25 16,-24 1-16,24-1 15,-25 0 1,0 25-16,-25 0 16,-74 50-1,-49-1 1,49 50-1,74-24 1,50-26 0,124-49 15,99-24-15,-123-26-1,-51 25 1,-24-24-1,0 49 1,-25-25 0,0 50 15,25 24-15,-25 75-1,-25 99 1,25-24-1,-25-1 1,25-74 0,0-99-16,0 0 31,0 0 0,50-25-15,-1-25-1</inkml:trace>
  <inkml:trace contextRef="#ctx0" brushRef="#br0" timeOffset="16417.72">18953 1141 0,'0'0'15,"0"-25"1,-25 50 31,-25 25-47,25 24 16,-24 1-1,-1-1-15,-24 124 16,49 1-1,25-1 1,99 1 0,50-75-1,-25-25 17,-74-74-32,24 0 15,-49-25 1,-25 25-1</inkml:trace>
  <inkml:trace contextRef="#ctx0" brushRef="#br0" timeOffset="17651.93">19523 1513 0,'-25'0'0,"25"-25"78,0 1-78,25-1 16,-25 0-16,0 0 16,25 0-1,24-24 1,-24 49-1,0 25 1,0 49 0,-50 25-1,0-24 1,25-51 0,0 1-1,50 0 1,0 0-1,-26 25 1,-24-26-16,0 26 16,-24 24 15,-26-24-15,0-25-1,-24 0 1,24-25-1,25 0-15</inkml:trace>
  <inkml:trace contextRef="#ctx0" brushRef="#br0" timeOffset="18209.71">20143 1687 0,'25'0'16,"-50"0"-16,50-25 0,-25 0 15,25 0-15,-25-24 0,25-26 32,-1 26-32,1 24 15,-25-25 1,25 26-1,-50 24 1,-49 0 0,-1 49-1,-24 26 1,99-1 0,50 0-1,24-24 16,50 25-15,-49-26-16,-50 1 31,-25 24-15,-50-49-16,25 0 16,-74 24-1,-25-24 1,99 0-1,-25-50 1,26-49 0,24-1-1,74-49 17</inkml:trace>
  <inkml:trace contextRef="#ctx0" brushRef="#br0" timeOffset="18551.15">20540 1464 0,'25'-25'16,"-50"25"15,25 25-31,0-1 15,0 51 1,25-26-16,25 26 16,-26-25-1,26 24 1,0-24 0,-50-1 15,-50-49-31,25 25 15,-148 0 1,123-50 0</inkml:trace>
  <inkml:trace contextRef="#ctx0" brushRef="#br0" timeOffset="18717.71">20565 1439 0,'0'0'0,"50"-75"16,-26 26-1,1 49 1,0-25-16</inkml:trace>
  <inkml:trace contextRef="#ctx0" brushRef="#br0" timeOffset="19101">20937 1439 0,'0'0'16,"50"25"-1,-26-50 1,1 25-16,0-25 15,25 25 1,-50 25 15,0 0-31,-25-1 16,25 26-16,0 0 16,50-26 15,-1 1-31,1 25 15,-50-25 1,0 49 15,-75-24-15,26-25 0,49-1-16</inkml:trace>
  <inkml:trace contextRef="#ctx0" brushRef="#br0" timeOffset="19452.38">21557 992 0,'0'0'0,"0"-25"16,0 1-16,0 48 47,25 1-47,74 124 31,1 0-15,-76-75-16,1 1 15,0 74 1,-50-25-1,-24 0 1,-51-50 0,26-24-1,49-25 1</inkml:trace>
  <inkml:trace contextRef="#ctx0" brushRef="#br0" timeOffset="19767.53">22301 1563 0,'0'0'0,"0"-25"31,50 0-16,24 0 1,1 25-16,24-24 16,50-1-1,-75 0 1,-49 25-16,0 0 31</inkml:trace>
  <inkml:trace contextRef="#ctx0" brushRef="#br0" timeOffset="20666.87">23740 893 0,'0'0'0,"25"-25"31,-50 25 16,0 25-31,1 25-16,-1-1 16,-25 1-16,25 24 15,-24 100 1,49 0-1,49-1 1,51-24 0,-51-99-1,50 24 1,-24-49 0,-50 0-1,0-25 16</inkml:trace>
  <inkml:trace contextRef="#ctx0" brushRef="#br0" timeOffset="21684.57">24311 1191 0,'0'0'0,"0"-25"31,0 0 32,0 50 546,-25 25-593,25-1-1,0 75 1,0 0 0,0-49-1,0-1 1,0-49 15</inkml:trace>
  <inkml:trace contextRef="#ctx0" brushRef="#br0" timeOffset="22084.64">24708 1340 0,'0'0'16,"0"-50"-1,0 25 1,0 50 15,0 0-15,-25 49-1,25 25 1,25-24 0,24-26-1,1-49-15,24 0 16,-24 0 0,-25 0-1,0-49 1,-50-50-1,-25 24 1,1 26 0,-26 24 15,50 25-31</inkml:trace>
  <inkml:trace contextRef="#ctx0" brushRef="#br0" timeOffset="22401.49">25179 1216 0,'0'0'15,"25"0"-15,0 0 16,-1-25 0,1 25-1,25 49 1,-25 1-1,-25 49 1,-25 0 0,0-49 15,25-25-15,25-25-1,49-25 1,26 0-1,-76 0-15</inkml:trace>
  <inkml:trace contextRef="#ctx0" brushRef="#br0" timeOffset="22785.36">25650 943 0,'0'0'0,"-24"-25"16,24 0-16,0 0 15,24 25 32,26 0-47,-25 50 16,99 24-1,-50 26 1,1 48 0,-51 1-1,-24 0 1,-24-25 0,-51-25-1,26-49-15,-26 0 16,1-26-1</inkml:trace>
  <inkml:trace contextRef="#ctx0" brushRef="#br0" timeOffset="23168.48">26643 843 0,'0'0'0,"0"-49"16,0 24 0,-25 25 15,25 25-16,-50 0-15,25 74 16,1 25 0,-1 25-1,0 0 17,50-1-17,0-48 1,-1-26-1,1-49-15,50 0 16,24-50 0</inkml:trace>
  <inkml:trace contextRef="#ctx0" brushRef="#br0" timeOffset="23618.25">26916 992 0,'0'0'0,"-50"-49"32,50 24-32,0 0 15,50-25 1,74 26-1,-25-1 1,-74 74 0,-50 1-1,-50 24 1,26 1 0,49-25-1,49-26 1,1 1-1,0 25 1,-50-25-16,-25 24 16,-50 26 15,-24-26-15,25 1-1,49-50 1</inkml:trace>
  <inkml:trace contextRef="#ctx0" brushRef="#br0" timeOffset="24001.54">27511 1067 0,'0'0'0,"25"-50"31,-25 25-31,0 50 31,-25 0-15,0 25-1,-25 49 1,26 25 0,73-50-1,51-49 1,24 0-1,-25-50 1,-25 0 0,-49-49-1,-25 24-15,-25-74 16,-24 25 0,-26 49-1,26 25 1</inkml:trace>
  <inkml:trace contextRef="#ctx0" brushRef="#br0" timeOffset="24305.03">28156 868 0,'0'0'0,"50"0"0,-26 0 16,1 0-1,0 0 1,0 75 0,-25 49-1,-25-25 1,0-25 0,0-74-1,25 25 1,25-25-1,74-25 1,100-24 15</inkml:trace>
  <inkml:trace contextRef="#ctx0" brushRef="#br0" timeOffset="24601.57">28850 645 0,'0'0'0,"0"-25"0,25 25 32,0 25-17,74 49 1,-24 50-1,-1 0 1,-49-49-16,0 49 16,-75 25 15,-99 0-15,25-75-16</inkml:trace>
  <inkml:trace contextRef="#ctx0" brushRef="#br0" timeOffset="26072.62">17985 2630 0,'50'0'125,"-1"0"-109,51 0-16,24 0 15,0-25-15,49 25 16,175-50 0,-1 25-1,0-24 1,-49-1-1,-149 25-15,148-24 32,1-1-17,0 25 1,-1-24 0,1 24-1,0 0 1,-25 0-1,49 0 1,25 1 0,1-1-1,-26-25 1,-24 25 0,124 1-1,-100-1 1,1 0-1,-26 0 1,1 0 15,-25 25-15,74-24 0,0 24-1,-24-25 1,-1 25-1,1-25 1,24 25 0,-173 0-16,124 0 15,-26 0 1,-24 0 0,-24 0-1,-51 0 1,-73-25-1,-26 25 17,-99 25-1</inkml:trace>
  <inkml:trace contextRef="#ctx0" brushRef="#br0" timeOffset="27052.78">19846 3374 0,'0'0'0,"0"-25"0,24 0 16,-48 0 0,-1-24-1,0-1 1,-25 1 0,-49 49-1,25 24-15,-75 76 16,25 48-1,74-48 1,125-76 15,49-24-15,49-74 0,-49 0-1,-49 24 1,-75 25-1,25 50 17,-25 74-17,-25-24-15,25 123 16,-25 25 0,25-24-1,-25-75 1,25-99-1,50-25 1,-25 0 0</inkml:trace>
  <inkml:trace contextRef="#ctx0" brushRef="#br0" timeOffset="28101.86">20714 3225 0,'-25'0'203,"0"25"-187,0 0 0,-24 24-1,-26 26 1,1 49-1,24 0 1,26 25 0,24-75-16,24 75 15,51-25 1,24-25 0,25-25-1,-25-49 1,-24 0-1,-51-25 32,1 0-31,-25-25 0</inkml:trace>
  <inkml:trace contextRef="#ctx0" brushRef="#br0" timeOffset="28502.4">21061 3498 0,'0'0'0,"0"-50"16,0 25 31,0 50-47,0 0 15,0 49 1,-25 50 0,25 25-1,-25 0 1,25-74 0,-24-51-1,24 1-15</inkml:trace>
  <inkml:trace contextRef="#ctx0" brushRef="#br0" timeOffset="28918.36">21210 3622 0,'0'0'0,"50"-99"15,-50 74 1,24-25-1,26 25 1,0 25 0,-26 50-1,-24 49 1,-24 25 0,-1-99-16,25 25 15,25-50 1,24 25-1,1-25 1,-25 49 15,-1 26-15,-48 24 0,-26 0-1,-24-49 1,-1-26-1,26-24 1,24-24-16</inkml:trace>
  <inkml:trace contextRef="#ctx0" brushRef="#br0" timeOffset="29268.64">21855 3696 0,'0'0'0,"25"0"32,-25-25-17,0 50 1,-25 50 0,-25 24-1,50 0 1,0 0-1,50-74-15,24-25 16,1-49 0,-1 24-1,-24-50 1,-50 1 0,-25 0-1,-25 24 1,26 50-1</inkml:trace>
  <inkml:trace contextRef="#ctx0" brushRef="#br0" timeOffset="29720.81">22326 3622 0,'0'0'0,"25"-25"0,0 0 16,0 0-1,24-24 1,1-26 0,-50 26-1,0 24 1,-50 25 0,1 0-16,-26 50 31,50-26-31,1 26 15,48-25-15,51 24 16,24 1 15,0 0-15,-49 49 0,-50 25-1,0-99 1,-50 24-1,1-24-15,24-25 16,-50 0 0,51-74-1,24-25 1,24 24-16</inkml:trace>
  <inkml:trace contextRef="#ctx0" brushRef="#br0" timeOffset="30053.33">22822 3175 0,'0'-24'16,"0"48"-16,0-73 31,25 49-31,0 0 16,0 25-1,0 24-15,49 26 16,0 49 0,-49 24-1,0 1 1,-25 0 0,0-50-1,-50 25 1,-24-49 15,24-26-31</inkml:trace>
  <inkml:trace contextRef="#ctx0" brushRef="#br0" timeOffset="30384.65">23914 3622 0,'25'0'16,"-50"0"-16,25-25 31,25 0-31,0 25 16,123-25-1,-48 1 1,24-1 0,-50 0-1,-49 25 17</inkml:trace>
  <inkml:trace contextRef="#ctx0" brushRef="#br0" timeOffset="31237.37">25948 2853 0,'25'-25'15,"-25"0"1,0 0 46,0 75-62,-25 0 16,0 24-16,-24 1 16,-51 123-1,1 25 1,74 0-1,75-74 1,99-49 0,24-26-1,1-49 1,-50-25 0,-74-25-1</inkml:trace>
  <inkml:trace contextRef="#ctx0" brushRef="#br0" timeOffset="31554.48">26742 3126 0,'0'0'0,"0"-25"32,0 0-32,0 50 31,0 0-15,-25 99-1,0 99 1,0-124-1,50-24 1,50-51 15</inkml:trace>
  <inkml:trace contextRef="#ctx0" brushRef="#br0" timeOffset="31886.45">27213 3399 0,'25'0'15,"-25"-25"-15,-25 25 32,-24 25-17,-1 24 17,50-24-32,0 0 0,25 24 15,49-24 16,25-25-15,-74 0-16,25 0 16,-1-25-1,-49 1 1,-24-76 0,-1 76-1,-50-26 1,1 50-16</inkml:trace>
  <inkml:trace contextRef="#ctx0" brushRef="#br0" timeOffset="32169.7">27734 3175 0,'25'-24'15,"-50"48"-15,100-48 0,-51 24 31,1 0-15,-25 24 0,25 1-1,-25 50-15,0-26 16,-25 50 0,25-49-1,25-25 1,99-50-1,25-25 1,-99 26-16</inkml:trace>
  <inkml:trace contextRef="#ctx0" brushRef="#br0" timeOffset="32519.28">28354 2754 0,'-24'-25'0,"48"50"0,-48-75 16,-1 50 15,74 50-15,51 49-1,-1 50 1,-25 0 0,-49 24-1,-50-98-15,-24 49 16,-51-50 0,51-49-1,-1 0-15,1-1 16,24-24-16</inkml:trace>
  <inkml:trace contextRef="#ctx0" brushRef="#br0" timeOffset="32903.22">28801 2456 0,'0'-25'15,"0"50"-15,25-75 0,-1 50 32,1 0-32,25 0 15,0 50 1,-26 49-1,-24 0 1,-24-24 15,24-50-15,24-25 0,76-25-1,-26 0 1,25-25-16,-24 26 15,49-26 1</inkml:trace>
  <inkml:trace contextRef="#ctx0" brushRef="#br0" timeOffset="41502.48">6301 7269 0,'-25'0'15,"50"0"142,0-25-157,24 25 15,26-25 1,24 0-1,-74 0 1,0 1 0,-1 24 15,-24 24 0</inkml:trace>
  <inkml:trace contextRef="#ctx0" brushRef="#br0" timeOffset="41802.47">6227 7715 0,'0'0'0,"0"25"31,49-50 1,1 0-17,-1 0-15,1 1 16,24 24-16,1-25 16,-1 0-1,-49 0 16,0 25-15,0-25 0</inkml:trace>
  <inkml:trace contextRef="#ctx0" brushRef="#br0" timeOffset="46544.34">8335 6921 0,'25'0'16,"-50"0"0,25 25 31,0-50-47,-25 25 31,25-25 31,50 1-62,-25 24 16,0-25-16,-1 25 16,26-25-1,0 0 1,24 50-1,-49 25 17,0-26-32,-1 51 15,-24 24 1,-49 0 0,-26 1-1,1-26 1,49-49-1,0 24 1,50-73 15,25-1-31,24 0 16,-24 0-16,-1 0 16,26-24-1,-1-1 16,-49 50 1</inkml:trace>
  <inkml:trace contextRef="#ctx0" brushRef="#br0" timeOffset="47050.13">9352 7070 0,'25'0'63,"-25"25"-48,0 0 1,0 0 0,-25 24-1,25-24 1,0-50 31,0-24-32,25 24 1,-25 0 15</inkml:trace>
  <inkml:trace contextRef="#ctx0" brushRef="#br0" timeOffset="48170.46">10295 6971 0,'-25'0'47,"50"-25"63,25 0-95,-26 0-15,26 1 16,0-1-1,-26 0-15,26-25 0,0 1 32,-50-26-17,-25-24 1,-74 50 0,-100 49-1,75 99 1,50 0-1,49-25 1,25 1 0,74-26-1,75 1 1,-25 24 15,-25 26-31,-99-26 16,-49 25 15,-75-24-15,49-75-1,-24-50 1,49-49 0,26 0-1,48-50 1,51 50-1,24 49 1,0 50 0</inkml:trace>
  <inkml:trace contextRef="#ctx0" brushRef="#br0" timeOffset="48689.42">11089 6772 0,'-25'0'31,"25"-24"-31,0-1 16,25 0-16,24 0 15,26 0 1,24 1 0,-74 48-1,-25 26-15,-25 0 16,-49 49 0,74-74 15,49-25-31,50 0 31,1 24-15,-51 26-1,-49 24 1,-25 26 0,-123-1-1,98-74 1,-24 0-1,24-1 1,25-48 0,50-51-1</inkml:trace>
  <inkml:trace contextRef="#ctx0" brushRef="#br0" timeOffset="48986.14">11932 6648 0,'25'0'16,"-50"0"-16,50-24 0,-25 48 47,0 1-47,25 25 15,-50 24-15,25 1 16,0-26-1,0 26-15,-25 49 16,25-50 0,0-49-1,0 0 1</inkml:trace>
  <inkml:trace contextRef="#ctx0" brushRef="#br0" timeOffset="67205.33">3895 10965 0,'24'0'47,"-48"-50"-16,-1 50-15,25-25-16,-25 1 15,0-1 1,-24-25 0,-51 25-1,51 25-15,-26 50 16,-24 74-1,25 75 1,49 24 0,75-74-1,24-100 1,50-24 0,-25-75-1,-24-74 16,-51-74-15,-24-1 0,0 75-1,0 75-15,-24 98 47,24 150-31,0 49-1,24-50 1,-24-49 0,25-49-1,0-76-15</inkml:trace>
  <inkml:trace contextRef="#ctx0" brushRef="#br0" timeOffset="67804.31">5160 10990 0,'-25'0'31,"50"0"47,24-25-62,1 0-16,24 0 15,1 0-15,99-24 16,-50 24 0,-50 25-1,-49-25 32</inkml:trace>
  <inkml:trace contextRef="#ctx0" brushRef="#br0" timeOffset="68071.53">5458 11139 0,'0'0'0,"-25"49"16,50-49 15,24 0-15,-24-25-16,99 1 15,-25-1 1,0 0-1,-74 0 17,0 0-17</inkml:trace>
  <inkml:trace contextRef="#ctx0" brushRef="#br0" timeOffset="69921.48">7020 10692 0,'0'0'0,"25"-25"0,-25-24 16,-25-1-1,-24 25 1,24 0 0,0 25-1,25 50 1,0 24 0,50 100-1,24-25 1,-24-100-16,24 51 15,1-75 1,-26-50 0</inkml:trace>
  <inkml:trace contextRef="#ctx0" brushRef="#br0" timeOffset="70154.36">7392 10593 0,'0'0'0,"0"-25"31,-24 50-15,24 24-1,-25 125 1,0 99 0,-25-25-1,50-25 1,-49-99-1,49-74 1</inkml:trace>
  <inkml:trace contextRef="#ctx0" brushRef="#br0" timeOffset="70488.58">6822 10171 0,'0'0'0,"-50"-50"31,50 26-15,-25 24-16,50 0 31,25-25-15,49 25-1,25-25 1,-74 25-16,24 25 16,-49-25-1</inkml:trace>
  <inkml:trace contextRef="#ctx0" brushRef="#br0" timeOffset="70771.39">7864 10915 0,'0'0'0,"25"-25"15,-1 25-15,76-74 16,48 24 0,-48 1-1,-51 49 1</inkml:trace>
  <inkml:trace contextRef="#ctx0" brushRef="#br0" timeOffset="71405.5">9055 10196 0,'0'0'0,"0"-25"16,-25 25 0,25-25-1,-25 100 1,25 73 0,-25 76-1,0-1 1,25-124-1,0-49 1,50-75 0,-25-25-1,99-123 1,0 74 0,-50 74-1,-24 25 1,-25 0-1,-1 74 1,-24 25 0,-74 1-1,-50-26 1,-25-49 0,25-25-1,25 0 1,74-25-1,75 0 1</inkml:trace>
  <inkml:trace contextRef="#ctx0" brushRef="#br0" timeOffset="71788.34">10493 10270 0,'0'0'0,"0"-25"15,0 1 16,-24 24-15,-26 49 0,0 75-1,-49 75 1,0-1 0,24 1-1,1-26 1,24-98 15,26-75-31</inkml:trace>
  <inkml:trace contextRef="#ctx0" brushRef="#br0" timeOffset="72088.47">9972 10469 0,'0'0'0,"0"-25"0,0-25 16,0 25 0,-24 25-1,24 0 1,74 75 0,25 49-1,0 0 1,1 25 15,-1-50-15,-74-49-16,0-1 15,-25 1-15,24-25 16</inkml:trace>
  <inkml:trace contextRef="#ctx0" brushRef="#br0" timeOffset="72388.55">9848 9824 0,'-24'-25'16,"48"50"-16,-48-75 0,-1 50 15,50 0 17,49 25-17,100-25 1,24 0 0,1-25-1,-100 0 1,-50 25-1</inkml:trace>
  <inkml:trace contextRef="#ctx0" brushRef="#br0" timeOffset="72720.73">11262 10518 0,'0'25'32,"25"-25"-17,0 0 1,25 0-1,-26 0-15,51 0 16,-26 0-16,75-49 16,-49 49-1</inkml:trace>
  <inkml:trace contextRef="#ctx0" brushRef="#br0" timeOffset="72938.46">11362 10841 0,'0'0'0,"-25"25"0,0-25 15,0 0 1,75 0 15,-25-25-15,123 25-1,-24-25 1,-49 0 0,-26 0-1</inkml:trace>
  <inkml:trace contextRef="#ctx0" brushRef="#br0" timeOffset="74371.84">13545 9997 0,'0'0'0,"0"-24"62,0-1 1,24 0-63,26 0 15,-25 0 1,24 1 0,1 24-16,-25 0 15,24-25-15,1 50 16,-25 49 0,-75 75-1,1-25 1,-26-50-1,50-49 1,1 0 0,48-25 15,51 25-15,-1-25-1,-24 49 1,-50-24-1,25 50 1,-25-1 0,-75-24-1,1-1 1,-25 1 0,-1-50-1,76-25 1</inkml:trace>
  <inkml:trace contextRef="#ctx0" brushRef="#br0" timeOffset="74921.56">14264 10072 0,'0'0'15,"25"0"1,-25-25 0,-25 0-1,50 0 1,49-24 0,25-1-1,25 75 1,-74 0-1,-50 74 1,-25-25-16,-24 26 16,-1-51-1,25-24 1,25 0 0,50-25-1,49 0 16,-24 25-15,-1 24 0,-49 26-1,-25-1 1,-75-49 0,-74 74-1,50-74 1,0-25-1,74 0 1,25-25 0</inkml:trace>
  <inkml:trace contextRef="#ctx0" brushRef="#br0" timeOffset="75272.24">15430 10394 0,'0'0'16,"0"25"15,0 0-15,0 0-1,0 0 1,0-1 15,0 1-31,-25-74 47,25-1-31,0 25-1</inkml:trace>
  <inkml:trace contextRef="#ctx0" brushRef="#br0" timeOffset="75671.96">16075 9997 0,'0'-24'15,"0"48"-15,-25-73 16,0 49 0,0 0-16,1 49 15,24 51 16,24-26-15,51 25 0,-1 25-1,-49-99 1,0 25 0,-25-1-1,-74 1 1,24-25-16,-74 0 15,25-1 1,49-48 0</inkml:trace>
  <inkml:trace contextRef="#ctx0" brushRef="#br0" timeOffset="75857.06">15876 10022 0,'0'0'0,"25"-49"0,0-1 16,0 25 0,24 0-16,26-49 15,-50 49 1,74-25 0,0 26-16</inkml:trace>
  <inkml:trace contextRef="#ctx0" brushRef="#br0" timeOffset="76225.22">16869 9749 0,'0'0'0,"0"-25"16,25 1-1,-25 73 16,-25 1-31,0 0 16,-25 123 0,26 26-1,24-75 1,24-25 0,76-74-1,-51-25-15,1 0 16,-1-50-1,-24 0 1,-74-24 0,-75 49-1,0 25 1,24 0 15</inkml:trace>
  <inkml:trace contextRef="#ctx0" brushRef="#br0" timeOffset="76537.81">17514 10221 0,'0'0'0,"25"0"47,24 0-47,-24 0 16,124-50-1,-25 25 1,-75 0-16,26 25 16,-50-24-1,-25-1 16</inkml:trace>
  <inkml:trace contextRef="#ctx0" brushRef="#br0" timeOffset="76806.13">20292 10245 0,'0'0'16,"-174"25"-16,26-25 0</inkml:trace>
  <inkml:trace contextRef="#ctx0" brushRef="#br0" timeOffset="77443.67">19275 9452 0,'0'0'0,"25"0"15,-25-25-15,-25 74 47,0 1-47,-49 74 16,49-25-1,-25 149 1,50 0 0,50-49-1,99-75 1,24-50-1,-98-49-15,-1 0 16,1 0 0,-50-75-1</inkml:trace>
  <inkml:trace contextRef="#ctx0" brushRef="#br0" timeOffset="78188.21">19697 9749 0,'0'-49'16,"25"49"46,-1-25-62,26 25 16,-25 0-16,49 25 16,-49-25-1,0 49-15,0 26 16,-25 49 0,-25 49 15,-25-24-16,1-74 1,24-26 0,50-49-1,99-25 1,74-24 0,-24 24-1,-75 0 1,-74 25-1,0 0 1</inkml:trace>
  <inkml:trace contextRef="#ctx0" brushRef="#br0" timeOffset="78609.89">20887 9873 0,'0'0'0,"0"-24"31,25 24-31,-25-25 31,0 74-15,0-24 0,0 0-16,0 0 15,0 0 16,0-50 1,0 0-32,25 0 15,-25 0 1</inkml:trace>
  <inkml:trace contextRef="#ctx0" brushRef="#br0" timeOffset="79139.23">21508 9873 0,'24'0'15,"-48"0"-15,48-24 0,1-1 16,-25 0-1,50-50 1,-50 26-16,49-50 16,-49-1-1,-24 26 1,-1 49 0,-25 25-16,-74 0 15,-74 99 1,173-49-1,25 74 1,124-25 0,74 1-1,51 48 17,-175-48-17,-74-51-15,-50 26 31,-99-26-15,50-24 0,-25-75-1,75-24 1,24-75 0,74 25-1,26 0 1,74 50-1</inkml:trace>
  <inkml:trace contextRef="#ctx0" brushRef="#br0" timeOffset="79539.84">22103 9551 0,'25'-50'31,"0"25"-15,24 1 0,1-1-1,-1 50 1,-49 24-16,-24 1 16,-26 74-1,25-50 1,100-49 15,-26-25-31,1 25 16,24 49-1,-74 1 1,-49 49 15,-1-50-31,25-49 31,-24-25-15,49-25-16</inkml:trace>
  <inkml:trace contextRef="#ctx0" brushRef="#br0" timeOffset="79790.58">22798 9476 0,'0'-24'0,"0"48"0,24-73 15,-24 74 17,0 49-17,0 50 1,0 25 15,0-75-31,0-24 16,0 0-1,0-26 1,0 1-16</inkml:trace>
  <inkml:trace contextRef="#ctx0" brushRef="#br0" timeOffset="80139.59">23145 9080 0,'0'0'0,"0"-50"15,0 25 17,25 50-32,49 25 15,50 49 1,-25 25 15,-24 49-15,-50 75-1,-50-123-15,-50 98 16,-24-74 0,25-50-1,-1-50 1,51-49-1</inkml:trace>
  <inkml:trace contextRef="#ctx0" brushRef="#br0" timeOffset="81073.23">24509 9179 0,'0'0'0,"0"-25"125,-25 25-110,25-25-15,0 0 16,0 1-1,0-1-15,0 0 16,0 0 0,25 0-1,-50 50 48,25 0-48,-24 49-15,24-24 0,-50 49 16,0 100 0,26 49-1,48-50 1,76-49 0,-26-99-1,75 49 1,-99-74-1,49 24 1,-74-49 0,-1-25-1,1 25-15</inkml:trace>
  <inkml:trace contextRef="#ctx0" brushRef="#br0" timeOffset="82305.7">25452 9129 0,'0'0'0,"0"-25"47,-25 25-47,25 25 63,0 0-63,-25 25 15,25-1-15,0 26 16,-24 24-16,24-25 16,0 1-16,0 49 31,0-25-16,0-25 1,-25-49 0,25 0-1</inkml:trace>
  <inkml:trace contextRef="#ctx0" brushRef="#br0" timeOffset="82605.81">25774 9204 0,'0'0'0,"25"-50"32,-50 75-1,25 24-15,-24-24-16,24 99 15,0-25 16,0 25-15,0 25 0,-25-49-1,25-26 1,0-49 0</inkml:trace>
  <inkml:trace contextRef="#ctx0" brushRef="#br0" timeOffset="82790.05">26097 9774 0,'25'0'16,"-50"0"-16,50-25 16,0 25 15,-50 25-16,25 0 1,0 0-16</inkml:trace>
  <inkml:trace contextRef="#ctx0" brushRef="#br0" timeOffset="83806.19">26543 9377 0,'25'-25'16,"-50"25"31,1 0 47,-1 0-79,25-24 235,0-1-234,25 0 0,-1 25-16,51-50 15,-1 50 16,-24 0-15,-25 25 0,-50 50-1,-25 49 1,1-25 0,24-50-1,25-24 1,174-25-1,-26 25 1,-98 0 0,0 24-1,-50 26 1,-25-1 0,-25-24-1,-49 24 16,-25-24-15,49-50 0,51 0-16</inkml:trace>
  <inkml:trace contextRef="#ctx0" brushRef="#br0" timeOffset="84273.06">27436 9253 0,'0'0'0,"0"-25"16,25 1-16,25-1 15,24 0 16,1 0-15,-1 25 0,-74 25-16,0 25 15,-49 49 1,24-25 0,0-24-1,75-50 1,24 25-1,-24 24 1,-26 1 0,-24 24-1,-24-24 1,-1-1 0,-50 1 15,-24-50-16,74 0-15</inkml:trace>
  <inkml:trace contextRef="#ctx0" brushRef="#br0" timeOffset="84656.67">28305 9104 0,'-25'25'0,"50"-50"0,0-24 0,-25 24 16,24 25 31,1 0-47,25 74 16,-1 1-1,-24 49 16,0 25-15,-25-25 0,-50 24-1,-49 26 1,-25-50 0,0 0-1,25-49 1,49-51-1,25-24-15</inkml:trace>
  <inkml:trace contextRef="#ctx0" brushRef="#br0" timeOffset="85921.37">11535 12751 0,'0'25'16,"0"-50"31,25 25 31,0 0-78,0 0 15,-1 0-15,51 0 16,49-25 0,50 0-1,-26-24 1,-73 24-1</inkml:trace>
  <inkml:trace contextRef="#ctx0" brushRef="#br0" timeOffset="86205.43">11634 13024 0,'0'25'47,"25"-25"-47,25-25 15,-25 25 1,24 0-16,-24-25 15,50 25 1,-1-25 0,-49 25-1</inkml:trace>
  <inkml:trace contextRef="#ctx0" brushRef="#br0" timeOffset="86792.16">13123 12329 0,'0'0'0,"0"-25"15,0 1-15,-25 24 31,25 49-15,-25 50 0,25 26-1,-25 23 1,1-24 0,24-24-1,0-76 16,0 1-15,24-25 0</inkml:trace>
  <inkml:trace contextRef="#ctx0" brushRef="#br0" timeOffset="87021.58">13495 12726 0,'0'0'0,"25"-25"32,-25 50-1,0 0-31,0 0 16,0 0-1</inkml:trace>
  <inkml:trace contextRef="#ctx0" brushRef="#br0" timeOffset="87439.57">13842 12304 0,'0'0'0,"25"-49"31,-25 24-31,0 50 16,-25 99-1,25 0 1,0 0 0,50-99-1,0-25-15,74-50 31,0-49-15,-25 0 0,-74 24-1,-1 100 17,-48 25-17,24 74 1,-25 25-1,0-1 1,0-24 0,50-49-1</inkml:trace>
  <inkml:trace contextRef="#ctx0" brushRef="#br0" timeOffset="87822.83">14785 12379 0,'0'0'16,"0"-75"15,0 51-31,0-1 16,25 25-1,24 0 1,125-25-1,-75 25 1,-49 25 0,-50 0-1,0 24 1,-25 75 0,-25 0-1,50 0 16,-24 25-15,-1-50 0,25-24-1,-25-50-15</inkml:trace>
  <inkml:trace contextRef="#ctx0" brushRef="#br0" timeOffset="88039.53">15033 12776 0,'-25'-25'31,"0"25"-31,50 0 32,0 0-32,99 0 15,50-25 16,-125 25-15,26-25-16</inkml:trace>
  <inkml:trace contextRef="#ctx0" brushRef="#br0" timeOffset="89456.36">3299 15108 0,'0'0'0,"25"-25"0,-25 0 46,0 75-46,-25-1 16,-24 75 0,24-49-16,-50 74 15,51-1 1</inkml:trace>
  <inkml:trace contextRef="#ctx0" brushRef="#br0" timeOffset="89706.22">3969 14835 0,'0'0'0,"75"-75"32,-100 125-17,-25 24-15,-49 75 16,49 25-1,25 0 1,1-26 0,24-48-1,-25-51 1</inkml:trace>
  <inkml:trace contextRef="#ctx0" brushRef="#br0" timeOffset="89906.25">3374 15529 0,'0'0'16,"-25"-49"-1,0 49-15,25-25 32,25 25-32,74-50 15,75-24 1,49 24-1,-74 26 1</inkml:trace>
  <inkml:trace contextRef="#ctx0" brushRef="#br0" timeOffset="90906.07">4168 15356 0,'0'0'0,"24"0"0,26 0 15,0-25 1,49 0 0,-25-49-1,-49 24 1,-25 1 0,-50 49-1,1-25 1,-1 99-1,1 50 1,24 0 0,74-49-1,26-75 1,49-25 0,25-74-1,-50-1 16,-25 26-15,1 49 0,-26 25-1,-49 99 1,25 50 0,-25-25-1,0-74 1,25-75-1,0 0 1,49-99 0,-24 50-16,24-50 15,25 49 1,-49 51 0,-25 73-1,0 50 16,0-49-15,24 0 0,26-50-1,-1-50 1,0-24 0,-49-26-1,0 51 1,-50 74-1,0 49 1,1 50 0,24-50-1,99 1 1,25-75 0,50-50-1,-26 1 16,-73-51-15,-50-24 0,-25 75-1,-50 49 1,-24 124 0,74-25-1,24 0 1,26-24-1,24-26 1</inkml:trace>
  <inkml:trace contextRef="#ctx0" brushRef="#br0" timeOffset="91106.37">7169 15331 0,'0'0'0,"0"25"16,-25 0-1,-24 123 1,-1 1 0,25-50-16</inkml:trace>
  <inkml:trace contextRef="#ctx0" brushRef="#br0" timeOffset="92023.85">9104 14537 0,'0'0'0,"-25"0"16,25-25-16,-24 25 15,24 50 1,-25 0-16,-50 148 16,-24 25-1,25 1 16,49-76-15,0-98-16</inkml:trace>
  <inkml:trace contextRef="#ctx0" brushRef="#br0" timeOffset="92772.88">8608 15133 0,'0'0'15,"-25"-25"-15,25 0 0,0 0 16,0 0 0,75-49-1,73-25 1,26-25 0,-99 74-16,73-24 31,-98 49-16,-25 25 1,0 49 0,-50 75-1,0 0 1,0 0 0,-24-49-1,24-1 1,25-98 15,25-76-15,-1 26-16,76-50 15,-26 74 17,-24 50-32,-26 75 31,-24 49-16,25 25 1,-25-25 0,50-75-1,49-49 1,25-74 0,-25-25-1,-24-26 1,-50 76-16,-25-50 15,-50 74 1,0 74 0,-24 75-1,24 1 1,50-26 0,100-25 15,73-49-16,-74-25-15</inkml:trace>
  <inkml:trace contextRef="#ctx0" brushRef="#br0" timeOffset="93458.64">12255 14736 0,'0'0'16,"-50"-149"15,0 149-31,1 25 15,-100 74 1,-25 50 0,50-1-1,99-23 17,50-101-32,25-24 0,99-49 31,0-26-16,-25-74 1,-50-24 0,-74-50-1,-25-26 1,25 225 0,0-1-1,-25 25 1,1 99-1,24 100 1,0 123 0,49-99 15,1-198-31</inkml:trace>
  <inkml:trace contextRef="#ctx0" brushRef="#br0" timeOffset="93972.83">12602 14760 0,'0'0'15,"25"-24"-15,0-1 0,-25 0 16,-25-49 0,0-1-1,25 50 1,0 50-1,-50 74 1,1 125 15,49-150-31,49 0 16,75-49 15,0-74-15,-74-1-16,0 0 15,49-173 1,-50 149 0,26 49-1,-1 25 1,1 50 0,-1 49-1,-74 0 1,0-25-1,-49-49 1,-51-25 0,26-25-1,49-74 1,75 0 0</inkml:trace>
  <inkml:trace contextRef="#ctx0" brushRef="#br0" timeOffset="94139.82">13445 14562 0,'25'0'16,"-50"0"-16,50 25 0,25 24 15,-50 26 1,25 24 0,-25-49-16,0-1 15,-25-24 1</inkml:trace>
  <inkml:trace contextRef="#ctx0" brushRef="#br0" timeOffset="95011.71">13718 14661 0,'50'0'0,"-1"50"16,-49-25-1,0 74 1,-24-25 0,24-49-1,0 0 1,49-124 0,26-25-1,24 0 1,-49 74-16,-1 25 15,1 25 1,-25 75 15,-1 24-15,1-25-16,25-74 31,-1 25-15,-24-25-16,-25-25 15,0 0 1,0-24 0,-49 49-1,-1 49 1,25 1 0,75 0-1,148-75 16,-123 25-31,74-50 32,-25 1-32,-25-26 15,-74 26 1,-25 24 0,-75 25 15,1 49-16,-25 51 1,24-1 0,50-25-1,50 1 1,74-75 0,1-50-1,-26-24 1,0-26-1,-49-48 1,0-51 0,0 25-1,0 75 1,-25 124 31,-50 25-32</inkml:trace>
  <inkml:trace contextRef="#ctx0" brushRef="#br0" timeOffset="95289.89">13470 14140 0,'-49'-25'0,"98"50"0,-148-50 15,49 25-15,26 0 16,-1 0-1,0 25 1</inkml:trace>
  <inkml:trace contextRef="#ctx0" brushRef="#br0" timeOffset="96513.67">16521 14909 0</inkml:trace>
  <inkml:trace contextRef="#ctx0" brushRef="#br0" timeOffset="97190.19">16497 14909 0,'0'0'15,"24"0"-15,1-25 32,0 25-32,0-24 15,24-51 1,-24 50 15,-25 1-31,25-1 0,-25 0 16,0 0 15,0 0-31,25 1 16,0-1 15,0-25-16,-25 25 17,-50 25-17,0 50 1,-24 49 0,24 25-1,1 25 1,49-75-1,0-49-15,49 50 16,75-75 0,50-25-1,24-74 17,-98 49-32,-26-24 0,25-125 31,-99 100-16,-25 49 1,-24 50 0,24 50-1,50 49 1,49 0 0,1 25-1,-26 0 1,-74-24-1,-49-26 1,0-49 15,74-50-31</inkml:trace>
  <inkml:trace contextRef="#ctx0" brushRef="#br0" timeOffset="97423.32">17811 14115 0,'0'0'0,"-24"75"31,24-26-31,-25 26 16,25 99-1,0-1 1,49 1-1,-24-100-15,0-24 16,-25-1-16</inkml:trace>
  <inkml:trace contextRef="#ctx0" brushRef="#br0" timeOffset="97691.22">17663 14736 0,'0'-50'31,"0"100"-31,74-150 0,-24 76 16,24-1-16,0 0 15,1 25 1,99-25 0,-150 75-1,-24-25-15,0 74 16,-24 25-1,-1-50 17,25-24-32</inkml:trace>
  <inkml:trace contextRef="#ctx0" brushRef="#br0" timeOffset="98791.21">18233 14562 0,'0'0'16,"25"-25"-16,0-24 16,0 24-1,-1 0 1,1 25-16,25 74 16,-25 50-1,-25 25 1,-25-74-1,25-51 17,25-73-17,74-150 17,-25 125-17,-49 49 1,49 50-1,-49 99 1,-50 25 0,25-50-1,25-99 17,0-50-32,0 1 15,0-26-15,49-49 31,-24 75-31,-1 24 16,-49 50 0,50 49-1,-25 50 1,0-99-16,49 25 31,50-75-15,-25-74-1,-24-25 1,-51-75 0,-24 174-1,-49 25 1,-50 75 0,-1 74-1,76-25 1,48-50-1,76-99 1,-1-74 0,0-25 15,-49 0-15,-26 25-1,-24 74 1,0 74-1,25 100 1,0 0 0,124-50-1,-50-99 1,-24-24 0,24-76-1,-74 26-15,24-100 16,-49-49-1,-25 49 1,1 100 0,-51 148 15,50 26-15,1 73-1,24 1 1,99 0-1,-50-150 1,-24 1-16</inkml:trace>
  <inkml:trace contextRef="#ctx0" brushRef="#br0" timeOffset="98975.13">19945 14537 0,'0'0'15,"-25"-25"-15,0 1 16,50-26-1,25 0 1,74 1 15,-50 24-31,0 25 0,125-25 32</inkml:trace>
  <inkml:trace contextRef="#ctx0" brushRef="#br0" timeOffset="99609.16">20664 14488 0,'25'49'16,"-50"-98"-16,75 123 0,-1-49 16,51-50-1,-26-25 1,-49 1 0,-25-1-1,-75 50 1,-49 50-1,25 74 1,74-75 0,25 51-16,25-51 15,223-24 17,-24-50-17,-26-24 1,-24-51-1,-75 1 1,-74 99 0,-100-25-1,-24 75 1,25-25-16,49 24 16,-50 26-1,75 74 1,0-75-1,50-24 17,0-50-17,49-50-15,0-74 32,-25-50-17,-49-49 1,0-25-1,-25 50 1,-50 123 0,26 75-16,-76 25 15,76 25 1,-26 98 0,50-48-16,-25-1 15</inkml:trace>
  <inkml:trace contextRef="#ctx0" brushRef="#br0" timeOffset="100590.32">22748 14488 0,'0'0'0,"-25"-50"31,75 50-15,-25-25-16,99 50 15,-25 25 1,-50 98 0,-49 1-1,-49 0 1,-1-99 0,1-50-1,49-100 16,49-48-15,75-26 0,25 25-1,-50 99 1,-49 26-16</inkml:trace>
  <inkml:trace contextRef="#ctx0" brushRef="#br0" timeOffset="101123.31">23467 14612 0,'0'0'0,"25"0"0,25-50 15,-1 25 1,1-49 0,-75 74 15,0 25-16,-49 49 1,49 25 0,100-74-1,24-25-15,149-74 16,-25-1 0,-74 1-1,-124 24 1,-75 25-1,-49 50 1,25 50 0,74 24-1,24 50 1,76 24 0,-76 1 15,-24 0-16,-124-26 1,25-123 0,25-74-1,49-75 1,25-149 0,149-50-1,-50 174-15</inkml:trace>
  <inkml:trace contextRef="#ctx0" brushRef="#br0" timeOffset="101407.27">24683 14239 0,'0'0'0,"25"25"0,0 0 31,24 49-16,-24 26 1,0-26 0,-50 1-1,0-75 1,0-25 0,25-74-1,50-75 1,49 50-1,0 49 1</inkml:trace>
  <inkml:trace contextRef="#ctx0" brushRef="#br0" timeOffset="102824.86">25179 14463 0,'74'-25'31,"-49"0"-31,25-25 16,-50-24-1,0-25 1,0 49 0,-25 75 15,0-25-31,-24 50 15,24-26 1,25 26 0,0 24-1,0 26 1,25-26 0,-25 1 15,24-51-16,51-24 1,24-24 0,25-51-1,-74 26-15,74-76 16,-50 1 0,-24 0-1,-25 75 1,-25 24-1,24 25 64,-24-25-48,0 0 16,-24 25 0,-1 0-47,0 0 15,0 25-15,0 0 16,1 49-1,48 26 1,76-51 0,24 26-1,0 24 1,-99-74-16,-25 74 31,-25-49-15,-25-26-1,-24-24 1,74-24 0,49-100-1,51-50 1,24 25 0,-25 25-1,-50 74 1,-98 75 15,24 25-31,0 24 16,25 1-1,75 24 1,-1-50 0,0 1 15,-24 0-16,-50-25 1,0-1 0,-25 1-1,-49-25 1,24-49 0,100-26-1,49-24 1,25 0-1,-49 49 1,-26 25 0,-24 50 15,0 25 0,0-1-31,-25 50 16,0-49-1,-25 99 1,0-124 0,25 0-1</inkml:trace>
  <inkml:trace contextRef="#ctx0" brushRef="#br0" timeOffset="103291.43">27288 14140 0,'0'0'0,"-25"50"15,0-25 1,25-1-16,-25 26 16,25-25-16,0 0 15,0-1 1,25 26-1,49-50 17,-49 0-32,0 0 0,25-50 31,-50-24-15,-50-25-1,0 49 1,26 25-1,-1 1 1</inkml:trace>
  <inkml:trace contextRef="#ctx0" brushRef="#br0" timeOffset="103691.31">27660 14115 0,'25'0'0,"74"25"31,-99 0-15,0 0-1,-50 74 1,25-74 0,1-25-1,24 25 1,0-50-1,74-50 1,50-24 0,0 0-1,-50 49 1,-49 50 0,0 75-1,-25 24 1,-25-25-1,25-49 1,-25 0-16,25 25 16,-24-26-1</inkml:trace>
  <inkml:trace contextRef="#ctx0" brushRef="#br0" timeOffset="105089.91">29247 14264 0,'0'25'16,"-24"-25"0,48-25-1,1-24 1,0-26-1,25-74 1,24-74 0,-49-25 15,-50 25-15,0 198-1,-49 25 1,-100 198-1,100 26 1,49-100 0,25 99-1,25-124-15,74 50 16,124-99 15,-148-50-31,49-50 16,-25-24-1,-49-75 1,-50 99 0,24 1-16,-24-1 15,0 75 17,-24 24-1,24 51-16,-25-51-15,0 50 16,0-24 0,25-50-1</inkml:trace>
  <inkml:trace contextRef="#ctx0" brushRef="#br0" timeOffset="105808.24">29868 14115 0,'0'0'0,"-25"25"15,25 0-15,-25-25 16,25 25 0,0-50-1,50-49 17,-1 24-32,1 0 15,74-24 1,-50 49-1,-49 25-15,25 50 16,-50-1 0,49 51-1,26 24 1,24-100 0,25-48-1,-25-1 1,-24-124 15,-75 75-31,0-1 16,-50 75-1,-24 25 17,24 74-17,100 75 1,-1-125-1,26-24-15,98 0 16,1-25 0,-50 0-1</inkml:trace>
  <inkml:trace contextRef="#ctx0" brushRef="#br0" timeOffset="107557.89">4986 17092 0,'-25'-25'0,"50"50"0,-50-74 15,-24 24 1,-1 25 0,-24 49-1,-1 100 1,51 25-1,123 0 1,25-174 15,-50 0-31,-24-25 16,24-50 0,-49 1-1,-50-25 1,-49 24-1,24 51-15,-49-26 16,49 25 0,1 25-16</inkml:trace>
  <inkml:trace contextRef="#ctx0" brushRef="#br0" timeOffset="107957.05">5259 16795 0,'0'0'0,"25"0"16,-25 24-16,0 26 16,0 24-1,0 26-15,49 148 16,-24-99-1,50 123 1,24-23 0,-49-225-1,24-48 1,-24-76 0,-26 1-1,-24 0 1,-74 0-1,-50 24 1,-99 26 15,173 24-31,25 25 16</inkml:trace>
  <inkml:trace contextRef="#ctx0" brushRef="#br0" timeOffset="108275.1">6847 16819 0,'25'0'16,"-50"0"-16,50-24 0,-25 48 31,24 1-15,26 74 0,49 25-1,0-24 1,-49-26-1,0-49 1</inkml:trace>
  <inkml:trace contextRef="#ctx0" brushRef="#br0" timeOffset="108508.25">7343 16646 0,'0'0'0,"0"-25"0,0 50 15,0 24-15,-25 75 16,0 50 0,0 49-1,1 50 1,-1-25 15,0-49-15,25-125-16</inkml:trace>
  <inkml:trace contextRef="#ctx0" brushRef="#br0" timeOffset="108977.82">9055 16844 0,'0'0'15,"-25"-25"-15,0 25 16,-74 25-1,49 25 1,0-1-16,1 26 16,-26 173-1,125-124 1,74-99 0,0-50-1,-25-25 1,-74-24-1,-25 0 1,-74-26 15,-1 51-31,-24-26 16,49 50-16,50 1 16</inkml:trace>
  <inkml:trace contextRef="#ctx0" brushRef="#br0" timeOffset="109325.8">9303 16919 0,'0'0'0,"24"0"15,26 49 1,-25-24-16,-25 49 16,25-24-1,-25 0-15,0-25 16,24-1-1,-24-73 1,50-75 0,0-25-1,24 25 17,-24 74-17,-25 50 1,24 50-1,-49 49 1,50 99 0,-75-148-1,50 25 1</inkml:trace>
  <inkml:trace contextRef="#ctx0" brushRef="#br0" timeOffset="109845.05">12329 16398 0,'0'0'16,"0"-25"-16,-25 0 0,-24-25 31,-1 50-15,-49 50-1,-100 198 1,26 0 0,-1 25-1,75-99 1,74-100 0</inkml:trace>
  <inkml:trace contextRef="#ctx0" brushRef="#br0" timeOffset="110074.9">11436 16770 0,'0'0'0,"0"-25"0,0-25 16,0 1-16,0-1 31,25 75-15,49 49-1,25 50 1,75 75 0,25-1-1,24-74 1</inkml:trace>
  <inkml:trace contextRef="#ctx0" brushRef="#br0" timeOffset="110341.99">13693 16497 0,'0'-25'15,"0"50"-15,0-75 16,0 100-1,-24 0-15,24-26 16,0 76 0,0-51-16,24 75 31,1-74-31,-25-25 0</inkml:trace>
  <inkml:trace contextRef="#ctx0" brushRef="#br0" timeOffset="110640.91">13743 16100 0,'0'0'16,"0"-25"-16,-25 25 0,-49 50 31,24-1-16,50 26 1,50-50 0,24-25-1,-24-50 1,-25 0 0,-1 26-16,-73-26 15,-1 25 1</inkml:trace>
  <inkml:trace contextRef="#ctx0" brushRef="#br0" timeOffset="110890.99">14562 16447 0,'0'0'0,"24"0"16,26 0-16,-25 0 15,-25 25 1,25 0 0,-25 0-16,25 49 15,-25-24 1,0 24 0,0-49-1,-25 0 1,-25 0-1</inkml:trace>
  <inkml:trace contextRef="#ctx0" brushRef="#br0" timeOffset="112340.77">14760 16348 0,'0'0'0,"0"-25"31,0 0-31,0 50 31,-25 25-15,1 24-16,-1 1 16,0 74-1,50-100-15,99 50 32,0-24-17,-50-26 1,-49 26-1,-75-1 1,-49-24 0,-25 0-1,25-50 1,24 0 0</inkml:trace>
  <inkml:trace contextRef="#ctx0" brushRef="#br0" timeOffset="113741.61">16397 16795 0,'25'-25'0,"-25"0"16,0-25 0,-25 75 15,50 25-16,-25-1-15,75 125 16,-1 0 0,25-75-1,-24-49 1,49-26 0,-75-24-1</inkml:trace>
  <inkml:trace contextRef="#ctx0" brushRef="#br0" timeOffset="113974.65">17042 16844 0,'0'0'0,"-24"-49"16,-1 98 15,-25 50-15,-24 100-1,24 74 1,-24 0 0,49-25-1,0-99 1,25-125 0</inkml:trace>
  <inkml:trace contextRef="#ctx0" brushRef="#br0" timeOffset="114474.57">16794 16050 0,'0'0'15,"-24"0"1,24-24-16,-50 73 31,-25 75-15,1 0-1,24-49 1,50-51 0,-24-48-1,98-51 1,25-24 0,-49 25-1,-25 49 1,0 25-1,-25 25-15,24 24 16,1 50 0,25-24-1,24-1 1,-24-49 0</inkml:trace>
  <inkml:trace contextRef="#ctx0" brushRef="#br0" timeOffset="114874.38">17811 17142 0,'-24'0'31,"73"0"16,1-25-31,-1 0-16,26 0 15,-26 1-15,1-1 16,0 25 0,-50-25-1,25 25-15</inkml:trace>
  <inkml:trace contextRef="#ctx0" brushRef="#br0" timeOffset="115025.43">17811 17440 0,'0'0'0,"-24"49"16,-1-49 15,0 0-15,124-25-1,50-49 1</inkml:trace>
  <inkml:trace contextRef="#ctx0" brushRef="#br0" timeOffset="116241.63">19027 16720 0,'0'-25'31,"0"1"-15,0 48-16,25 26 15,-50 49 1,0 50 0,25-75-16,-25 26 15,1-26 17,24-24-17</inkml:trace>
  <inkml:trace contextRef="#ctx0" brushRef="#br0" timeOffset="116426.23">19399 17216 0,'0'0'0,"0"-24"46,50 48-14</inkml:trace>
  <inkml:trace contextRef="#ctx0" brushRef="#br0" timeOffset="116929.06">19647 16571 0,'0'0'0,"25"0"15,-25-24-15,-25 48 31,0 1-15,25 50-16,-25 49 16,25 0-1,75-50 17,-25-74-32,-1 0 15,75-74 1,0-50-1,-99 49 1,0 75 0,-25-25-1,0 50 1,0 25 0,0 74-1,-25 49 1,25-24-1,0-49 1,50-26 15</inkml:trace>
  <inkml:trace contextRef="#ctx0" brushRef="#br0" timeOffset="117444.49">20441 16571 0,'-25'-24'0,"50"48"0,-50-73 15,50 24 16,0 25-15,49-25-16,-24 25 16,49-25-1,-49 0 1,-26 25 0,-24 50-1,-49 74 1,24-49-16,0 73 15,0 51 17,25-25-17,25-50-15</inkml:trace>
  <inkml:trace contextRef="#ctx0" brushRef="#br0" timeOffset="118208.97">21905 17266 0,'0'0'0,"-25"-25"16,25 0 15,25 25 1,24-24-17,1 24-15,-1 0 16,26-25-16,-26 0 15,100 0 1,-25-25 0,0 26 15</inkml:trace>
  <inkml:trace contextRef="#ctx0" brushRef="#br0" timeOffset="118576.1">22177 16844 0,'0'-25'0,"0"50"0,-24-50 31,24 50-31,0 0 16,0 49-1,0 75 17,0 0-17,0 50 1,0-125-16,0 0 15,24 26 1,1-1 0,25-74-1,-25-25-15</inkml:trace>
  <inkml:trace contextRef="#ctx0" brushRef="#br0" timeOffset="119524.31">23319 16497 0,'0'0'0,"-25"0"16,50 0 15,-1 0-31,1 0 16,74 25-1,-49 49 1,-25-24 0,-25 74-1,-25-50-15,0 1 16,-24-1-16,-26 50 15,50-74 1,50-25 31,0-50-31,74 0-1,0-50 1,-24 26-1,-50 24-15</inkml:trace>
  <inkml:trace contextRef="#ctx0" brushRef="#br0" timeOffset="119672.39">23740 17092 0,'0'0'0,"0"25"31,0 0-31,-25-25 32</inkml:trace>
  <inkml:trace contextRef="#ctx0" brushRef="#br0" timeOffset="120259.28">24286 16646 0,'0'0'0,"25"-25"0,0-25 15,-1 1 1,-24-1-1,-49 25 1,-26 25 0,-49 25-1,0 25 1,50 24 15,49-49-31,25 49 16,25 1-1,74-26 1,25 1 0,25 0-1,-75-1 1,-49 1 0,-25 24-1,-49-24 1,-75-25-1,24-25 1,26 0 0,24-100-1,50 1 1,25-25 15,25 25-15,-1 49-16</inkml:trace>
  <inkml:trace contextRef="#ctx0" brushRef="#br0" timeOffset="120677.01">24733 16571 0,'0'0'15,"0"-49"17,49 49-32,-24-25 15,25 25-15,24 25 32,-49 24-17,-50 26 1,-49-1-1,74-24 1,24-25 0,51-25-1,-26 49 1,-24-24-16,0 25 16,-50 24-1,-24 0 1,-51 1-1,76-75 1,-1 0 0</inkml:trace>
  <inkml:trace contextRef="#ctx0" brushRef="#br0" timeOffset="120974.69">25278 16447 0,'0'0'16,"0"50"31,0-25-47,25 24 15,-25 26-15,0-26 16,50 100-1,-50-25 1,0-74 0,0 49-1,0-49 1,25-1 0,-1 1-16</inkml:trace>
  <inkml:trace contextRef="#ctx0" brushRef="#br0" timeOffset="121691.99">27015 16298 0,'0'0'0,"-25"-24"0,25-1 16,-25 0-1,25 0 1,-49 25 0,-1 25-1,25 25-15,-49 49 16,-50 99 0,0 26-1,-25-1 1,25-74-1,49-25 17,51-75-17</inkml:trace>
  <inkml:trace contextRef="#ctx0" brushRef="#br0" timeOffset="122112.4">26419 16298 0,'0'-24'0,"0"48"15,0-73 1,0 98 15,25 1-31,0 0 16,74 123 15,-49-49-31,99 124 16,-25-49-1,0-50 1,-50-75-1,-74-24 1,25-50 0,0 0 15,-25-25-15,25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70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763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784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825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7093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712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032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331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49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1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9795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320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933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1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324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951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74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0EECFB-1092-43FC-AA15-894AE67AB8D3}" type="datetimeFigureOut">
              <a:rPr lang="en-PK" smtClean="0"/>
              <a:t>08/06/2021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E4AD39-3641-4FB5-AFD3-1905E9BC88A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6320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745088-8D0B-4184-AF8C-99C7D513E1EA}"/>
              </a:ext>
            </a:extLst>
          </p:cNvPr>
          <p:cNvSpPr txBox="1">
            <a:spLocks/>
          </p:cNvSpPr>
          <p:nvPr/>
        </p:nvSpPr>
        <p:spPr>
          <a:xfrm>
            <a:off x="1628607" y="1085225"/>
            <a:ext cx="8679915" cy="1748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Simple Linear Regression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690A43D-803A-4A73-A287-5682FECC3F09}"/>
              </a:ext>
            </a:extLst>
          </p:cNvPr>
          <p:cNvSpPr txBox="1">
            <a:spLocks/>
          </p:cNvSpPr>
          <p:nvPr/>
        </p:nvSpPr>
        <p:spPr>
          <a:xfrm>
            <a:off x="1759286" y="3029897"/>
            <a:ext cx="8673427" cy="1748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Simple Linear Regression </a:t>
            </a:r>
          </a:p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Standard Error of Estimate SEE </a:t>
            </a:r>
          </a:p>
          <a:p>
            <a:r>
              <a:rPr lang="en-US" sz="2600">
                <a:solidFill>
                  <a:schemeClr val="bg1"/>
                </a:solidFill>
              </a:rPr>
              <a:t>Least Squares Method</a:t>
            </a:r>
            <a:endParaRPr lang="en-US" sz="260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sz="2600">
                <a:solidFill>
                  <a:schemeClr val="bg1"/>
                </a:solidFill>
                <a:latin typeface="Times New Roman" panose="02020603050405020304" pitchFamily="18" charset="0"/>
              </a:rPr>
              <a:t> Correlation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1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CCA2F2-A275-4B24-82E3-181002BE6277}"/>
                  </a:ext>
                </a:extLst>
              </p14:cNvPr>
              <p14:cNvContentPartPr/>
              <p14:nvPr/>
            </p14:nvContentPartPr>
            <p14:xfrm>
              <a:off x="1268280" y="366120"/>
              <a:ext cx="10422000" cy="636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CCA2F2-A275-4B24-82E3-181002BE62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920" y="356760"/>
                <a:ext cx="10440720" cy="63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99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FC3D2F-46F6-46D7-B5FF-CFC4AB20F375}"/>
                  </a:ext>
                </a:extLst>
              </p14:cNvPr>
              <p14:cNvContentPartPr/>
              <p14:nvPr/>
            </p14:nvContentPartPr>
            <p14:xfrm>
              <a:off x="491040" y="384120"/>
              <a:ext cx="10591920" cy="625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FC3D2F-46F6-46D7-B5FF-CFC4AB20F3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374760"/>
                <a:ext cx="10610640" cy="62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06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D57E24-169E-4CF5-A61D-B24D8822FE92}"/>
                  </a:ext>
                </a:extLst>
              </p14:cNvPr>
              <p14:cNvContentPartPr/>
              <p14:nvPr/>
            </p14:nvContentPartPr>
            <p14:xfrm>
              <a:off x="651960" y="250200"/>
              <a:ext cx="11261520" cy="514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D57E24-169E-4CF5-A61D-B24D8822FE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600" y="240840"/>
                <a:ext cx="11280240" cy="51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91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4D017B-2BB8-4174-9EE6-9BF1999E2392}"/>
                  </a:ext>
                </a:extLst>
              </p14:cNvPr>
              <p14:cNvContentPartPr/>
              <p14:nvPr/>
            </p14:nvContentPartPr>
            <p14:xfrm>
              <a:off x="875160" y="214200"/>
              <a:ext cx="11056320" cy="518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4D017B-2BB8-4174-9EE6-9BF1999E2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204840"/>
                <a:ext cx="11075040" cy="52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42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FBBDC6-17DE-4DDC-8BE6-8426224EE697}"/>
                  </a:ext>
                </a:extLst>
              </p14:cNvPr>
              <p14:cNvContentPartPr/>
              <p14:nvPr/>
            </p14:nvContentPartPr>
            <p14:xfrm>
              <a:off x="1170000" y="571680"/>
              <a:ext cx="10779480" cy="627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FBBDC6-17DE-4DDC-8BE6-8426224EE6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0640" y="562320"/>
                <a:ext cx="10798200" cy="629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77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EC5EAD-E57A-4061-881A-548CBBA62122}"/>
                  </a:ext>
                </a:extLst>
              </p14:cNvPr>
              <p14:cNvContentPartPr/>
              <p14:nvPr/>
            </p14:nvContentPartPr>
            <p14:xfrm>
              <a:off x="1125360" y="223200"/>
              <a:ext cx="10118520" cy="6296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EC5EAD-E57A-4061-881A-548CBBA62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6000" y="213840"/>
                <a:ext cx="10137240" cy="63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4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E3A5F3-2419-44D6-ADBA-2CF4EC34B452}"/>
                  </a:ext>
                </a:extLst>
              </p14:cNvPr>
              <p14:cNvContentPartPr/>
              <p14:nvPr/>
            </p14:nvContentPartPr>
            <p14:xfrm>
              <a:off x="902160" y="330480"/>
              <a:ext cx="10832760" cy="341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E3A5F3-2419-44D6-ADBA-2CF4EC34B4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800" y="321120"/>
                <a:ext cx="10851480" cy="343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910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9149E-8A2A-45B0-B222-BDDE1346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11" y="821960"/>
            <a:ext cx="10215199" cy="48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7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73AD10-ABC0-4194-9C8D-8CBA0E33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804987"/>
            <a:ext cx="6667500" cy="3248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466CBE-1EB6-47F0-B319-169262CCCA4C}"/>
                  </a:ext>
                </a:extLst>
              </p14:cNvPr>
              <p14:cNvContentPartPr/>
              <p14:nvPr/>
            </p14:nvContentPartPr>
            <p14:xfrm>
              <a:off x="2822040" y="205560"/>
              <a:ext cx="6314400" cy="376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466CBE-1EB6-47F0-B319-169262CCCA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2680" y="196200"/>
                <a:ext cx="6333120" cy="37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370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FD149-A226-4F29-AF62-8E4FBDFC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19" y="746854"/>
            <a:ext cx="9201873" cy="4409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158241-A721-4156-B08E-F0B5FC76B5F4}"/>
                  </a:ext>
                </a:extLst>
              </p14:cNvPr>
              <p14:cNvContentPartPr/>
              <p14:nvPr/>
            </p14:nvContentPartPr>
            <p14:xfrm>
              <a:off x="7590960" y="2509560"/>
              <a:ext cx="3099240" cy="527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158241-A721-4156-B08E-F0B5FC76B5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1600" y="2500200"/>
                <a:ext cx="311796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86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821F-F918-4BDF-9E58-444C8F54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3" y="328958"/>
            <a:ext cx="9905998" cy="753082"/>
          </a:xfrm>
        </p:spPr>
        <p:txBody>
          <a:bodyPr/>
          <a:lstStyle/>
          <a:p>
            <a:r>
              <a:rPr lang="en-US" dirty="0"/>
              <a:t>Uses of Linear Regression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FD8CB-6441-43B2-A439-5E7FCEA7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2228849"/>
            <a:ext cx="10968990" cy="32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1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4F99B-9124-4286-800D-2F36074A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800225"/>
            <a:ext cx="72199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7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5EBFE1-9A1A-4C93-B166-71BB33145D0D}"/>
                  </a:ext>
                </a:extLst>
              </p14:cNvPr>
              <p14:cNvContentPartPr/>
              <p14:nvPr/>
            </p14:nvContentPartPr>
            <p14:xfrm>
              <a:off x="642960" y="312480"/>
              <a:ext cx="8716680" cy="606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5EBFE1-9A1A-4C93-B166-71BB33145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600" y="303120"/>
                <a:ext cx="8735400" cy="60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697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D9BE2B-E1A4-48A1-9151-46CCB500186E}"/>
                  </a:ext>
                </a:extLst>
              </p14:cNvPr>
              <p14:cNvContentPartPr/>
              <p14:nvPr/>
            </p14:nvContentPartPr>
            <p14:xfrm>
              <a:off x="491040" y="214200"/>
              <a:ext cx="10752840" cy="619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D9BE2B-E1A4-48A1-9151-46CCB50018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680" y="204840"/>
                <a:ext cx="10771560" cy="621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3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4B8E02-E5B3-478F-98E9-B3C416CD68BE}"/>
                  </a:ext>
                </a:extLst>
              </p14:cNvPr>
              <p14:cNvContentPartPr/>
              <p14:nvPr/>
            </p14:nvContentPartPr>
            <p14:xfrm>
              <a:off x="678600" y="312480"/>
              <a:ext cx="10154520" cy="576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4B8E02-E5B3-478F-98E9-B3C416CD68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240" y="303120"/>
                <a:ext cx="10173240" cy="57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41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4DD1F7-4180-41FD-BBE8-D945687FBB59}"/>
                  </a:ext>
                </a:extLst>
              </p14:cNvPr>
              <p14:cNvContentPartPr/>
              <p14:nvPr/>
            </p14:nvContentPartPr>
            <p14:xfrm>
              <a:off x="1187640" y="455400"/>
              <a:ext cx="10199160" cy="605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4DD1F7-4180-41FD-BBE8-D945687FB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8280" y="446040"/>
                <a:ext cx="10217880" cy="60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351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17DFB7-B8DD-45E8-9EFE-EB3353A5F522}"/>
                  </a:ext>
                </a:extLst>
              </p14:cNvPr>
              <p14:cNvContentPartPr/>
              <p14:nvPr/>
            </p14:nvContentPartPr>
            <p14:xfrm>
              <a:off x="2786400" y="651960"/>
              <a:ext cx="5117400" cy="142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17DFB7-B8DD-45E8-9EFE-EB3353A5F5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7040" y="642600"/>
                <a:ext cx="5136120" cy="14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4D7449-BF6B-4C2B-A4B4-344B7E0A226D}"/>
                  </a:ext>
                </a:extLst>
              </p14:cNvPr>
              <p14:cNvContentPartPr/>
              <p14:nvPr/>
            </p14:nvContentPartPr>
            <p14:xfrm>
              <a:off x="491040" y="1107360"/>
              <a:ext cx="10082880" cy="4501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4D7449-BF6B-4C2B-A4B4-344B7E0A22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680" y="1098000"/>
                <a:ext cx="10101600" cy="45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472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AE3C02-50CB-4A48-B38F-A2E32AB582B1}"/>
                  </a:ext>
                </a:extLst>
              </p14:cNvPr>
              <p14:cNvContentPartPr/>
              <p14:nvPr/>
            </p14:nvContentPartPr>
            <p14:xfrm>
              <a:off x="2062800" y="991440"/>
              <a:ext cx="9422280" cy="330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AE3C02-50CB-4A48-B38F-A2E32AB582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3440" y="982080"/>
                <a:ext cx="9441000" cy="332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830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0C6A83-6DC9-4581-881A-4AA93904321D}"/>
                  </a:ext>
                </a:extLst>
              </p14:cNvPr>
              <p14:cNvContentPartPr/>
              <p14:nvPr/>
            </p14:nvContentPartPr>
            <p14:xfrm>
              <a:off x="509040" y="607320"/>
              <a:ext cx="10199160" cy="603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0C6A83-6DC9-4581-881A-4AA939043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680" y="597960"/>
                <a:ext cx="1021788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4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63DEDF-7711-4088-9CFE-D3611153EE2A}"/>
                  </a:ext>
                </a:extLst>
              </p14:cNvPr>
              <p14:cNvContentPartPr/>
              <p14:nvPr/>
            </p14:nvContentPartPr>
            <p14:xfrm>
              <a:off x="857160" y="580320"/>
              <a:ext cx="9904320" cy="482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63DEDF-7711-4088-9CFE-D3611153E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800" y="570960"/>
                <a:ext cx="9923040" cy="48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583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807246-B7BC-4B39-99D9-7F32A784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54" y="463867"/>
            <a:ext cx="9815675" cy="55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1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250F8-1BB0-4E81-9B08-A08A0AED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85" y="924845"/>
            <a:ext cx="10861564" cy="48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97FFB-7968-4952-8D87-90A79759E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42" y="566191"/>
            <a:ext cx="9540302" cy="55179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7581F3-D1C4-4A78-BE2D-4A85587D7E1F}"/>
                  </a:ext>
                </a:extLst>
              </p14:cNvPr>
              <p14:cNvContentPartPr/>
              <p14:nvPr/>
            </p14:nvContentPartPr>
            <p14:xfrm>
              <a:off x="6376320" y="3598920"/>
              <a:ext cx="3608280" cy="10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7581F3-D1C4-4A78-BE2D-4A85587D7E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6960" y="3589560"/>
                <a:ext cx="3627000" cy="11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0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5B8AD-2EBC-4DE8-84FA-576681F4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61" y="998357"/>
            <a:ext cx="10467621" cy="38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2BA-03D2-488E-94F1-0E2036C0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684" y="1416422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Scatter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891F6-A009-413C-84FC-5D6351904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754"/>
          <a:stretch/>
        </p:blipFill>
        <p:spPr>
          <a:xfrm>
            <a:off x="512417" y="300445"/>
            <a:ext cx="7175904" cy="6257109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41941-CA06-4620-BBDA-73506C67CA6A}"/>
                  </a:ext>
                </a:extLst>
              </p14:cNvPr>
              <p14:cNvContentPartPr/>
              <p14:nvPr/>
            </p14:nvContentPartPr>
            <p14:xfrm>
              <a:off x="3398160" y="23462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41941-CA06-4620-BBDA-73506C67CA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5160" y="1968240"/>
                <a:ext cx="12600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59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C9072-7DDB-4953-B21B-4584002A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194" y="558618"/>
            <a:ext cx="6412531" cy="51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75D6E-626C-4353-B9AC-8AFB7BE0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34" y="833437"/>
            <a:ext cx="10192472" cy="4727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D46101-F761-4C11-8956-E9B7E44F5497}"/>
                  </a:ext>
                </a:extLst>
              </p14:cNvPr>
              <p14:cNvContentPartPr/>
              <p14:nvPr/>
            </p14:nvContentPartPr>
            <p14:xfrm>
              <a:off x="8028360" y="3947400"/>
              <a:ext cx="2661840" cy="45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D46101-F761-4C11-8956-E9B7E44F54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9000" y="3938040"/>
                <a:ext cx="268056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0534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22</Words>
  <Application>Microsoft Office PowerPoint</Application>
  <PresentationFormat>Widescreen</PresentationFormat>
  <Paragraphs>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Times New Roman</vt:lpstr>
      <vt:lpstr>Wingdings 3</vt:lpstr>
      <vt:lpstr>Slice</vt:lpstr>
      <vt:lpstr>PowerPoint Presentation</vt:lpstr>
      <vt:lpstr>Uses of Linear Regression</vt:lpstr>
      <vt:lpstr>PowerPoint Presentation</vt:lpstr>
      <vt:lpstr>PowerPoint Presentation</vt:lpstr>
      <vt:lpstr>PowerPoint Presentation</vt:lpstr>
      <vt:lpstr>PowerPoint Presentation</vt:lpstr>
      <vt:lpstr>Scatter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Akhlaq Farooq</dc:creator>
  <cp:lastModifiedBy>Muhammad Akhlaq Farooq</cp:lastModifiedBy>
  <cp:revision>8</cp:revision>
  <dcterms:created xsi:type="dcterms:W3CDTF">2021-06-08T04:30:45Z</dcterms:created>
  <dcterms:modified xsi:type="dcterms:W3CDTF">2021-06-08T05:41:03Z</dcterms:modified>
</cp:coreProperties>
</file>