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62" r:id="rId6"/>
    <p:sldId id="301" r:id="rId7"/>
    <p:sldId id="284" r:id="rId8"/>
    <p:sldId id="285" r:id="rId9"/>
    <p:sldId id="298" r:id="rId10"/>
    <p:sldId id="299" r:id="rId11"/>
    <p:sldId id="292" r:id="rId12"/>
    <p:sldId id="266" r:id="rId13"/>
    <p:sldId id="300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02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1280" autoAdjust="0"/>
  </p:normalViewPr>
  <p:slideViewPr>
    <p:cSldViewPr snapToGrid="0">
      <p:cViewPr varScale="1">
        <p:scale>
          <a:sx n="47" d="100"/>
          <a:sy n="47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4:44:43.0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14487 17167 0,'-25'0'16,"25"-25"31,0 75 78,-24-1-110,24 1-15,0 49 16,-25-25-16,25 26 16,-25 73-1,25 1 1,-25-50-1,25-25 1,0-24 0,25-51-1,-25 1 1</inkml:trace>
  <inkml:trace contextRef="#ctx0" brushRef="#br0" timeOffset="3648.55">14512 16869 0,'0'0'0,"-25"0"15,50-25 1,0 25 62,0 0-62,-1 0-16,26 0 15,25 0 1,-1 0-16,100-25 16,24 1-1,-24-26 1,-1 25-1,-24 0 1,0-24 0,-25 24 15,-25 0-15,1 0-1,-51 25-15,26 0 16,-1-24-1,25-1 1,-24 25 0,24-25-1,-25 25 1,26-25 0,-1 25-1,0-25 1,0 25-1,-24 0 1,24-25 15,50 1-15,-25 24 0,-25 0-1,25-25 1,-25 25-1,0-25 1,-24 25 0,24-25-1,-24 0 1,24 25 0,0-24-1,50-1 1,74 0-1,-49 0 1,-1 0 15,-24 1-15,0 24 0,-25-25-1,0 25 1,-25-25-1,25 0 1,0 25 0,25-25-1,0 25 1,-74-24-16,73 24 16,26-25-1,-75 25 1,0 0-1,-74 0 1,25 0 15,-50 25 1,0 24-17,0-24 1,0 25-1,0 49 1,0-50-16,0 75 16,0 1-1,0 23 1,25 1 0,-25 25-1,0 0 1,24-50-1,1 24 1,-25-48 15,25-1-15,-25 0 0,0-24-1,-25 24 1,25-50-1,0 1 1,0 0 0,0-26 15,0 1-15,-25-25 46,1 0-46,-1 0-1,0 25-15,-25-25 16,1 0 0,24 0-1,-49 0 1,-100 25-1,50-25 1,25 25 0,-25-1-1,24 1 1,-24 0 0,0 0-1,-24-25 1,73 0-16,-74 25 15,0-1 1,-24-24 15,-1 25-15,25 0 0,0 0-1,25 0 1,0-1-1,-24 1 1,24-25 0,-1 25-1,1-25 1,-74 25 0,74 0-1,0-25 1,-25 25-1,50-25 1,-25 24 15,0-24-15,-25 25 0,25-25-1,25 25 1,-25-25-1,0 25 1,74-25-16,-49 0 16,24 0-1,1 0 1,-1 0 0,1 0-1,-25 0 1,24 0-1,1 0 1,-25 0 15,49 0-15,-24 0 0,24 0-1,1 0 1,-1 0-1,0 0 1,1 0 0,-1-25-1,0 25 1,1 0 15,24 0-15,-25 25-1,26-25-15,-1 0 16,0 0 15,-25 0-15,1 0 0,24 0-1,0 0 1,0 0-1,-24 0 17,24 0-17,0 0 1,0 0 0,0 0-1,1 0 1,-1 0-1,-25 0 1,25 0 15,1 0-15,-1 0 125,0 0-126,25-25 1,0 0-1,0 0 1,0 1 0,0-1-16,0 0 15,0 0 1,-25-25 0,25 1-1,-25-1 1,25 1-1,0 24 1,0 0 15,0 0-15,0 0 15,0 1 0,0-1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2:43.1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5854 2059 0,'0'0'0,"0"-25"16,25 25 0,-25-25-1,0 50-15,-49 25 16,-26 24 15,-123 174-15,24-74-1,124-124 1,26-1-16,24-24 16,-25-25-16</inkml:trace>
  <inkml:trace contextRef="#ctx0" brushRef="#br0" timeOffset="232.47">5408 2158 0,'25'-74'16,"-50"148"-16,50-198 0,-25 99 15,0 1 1,0-1 0,25 74-1,-1-24 1,51 99 0,-1 25-1,1-50 1,-1 1-1,-24-51 1,-50-24-16</inkml:trace>
  <inkml:trace contextRef="#ctx0" brushRef="#br0" timeOffset="433.62">5507 2431 0,'-25'-25'15,"50"50"-15,-74-50 0,49 1 16,0-1 15,24 25-15,26 25 0,99-50-1,-75 25-15</inkml:trace>
  <inkml:trace contextRef="#ctx0" brushRef="#br0" timeOffset="900.46">6103 1786 0,'0'0'16,"-50"-49"-16,0-1 0,-74 0 15,-25 25 1,1 50-1,24 99 1,-25 100 0,25 73-1,24 26 17,51-26-17,49-48 1,99-125-1,75-100 1,-50-24-16,173-99 16,-49-74-1,-49-51 1,-125-73 0,-74 24-1,-124 49 1,-99 100-1,-50 75 1,50 24 0,74 99 15,124 1-31</inkml:trace>
  <inkml:trace contextRef="#ctx0" brushRef="#br0" timeOffset="1515.8">8509 1885 0,'25'-24'0,"-50"48"0,50-73 15,-125 24 1,26 50 0,-75 49-1,0 75 17,0 25-17,50-1 1,99-49-1,75-24 1,-1-100-16,149 0 16,-123-25-1,-1 25-15</inkml:trace>
  <inkml:trace contextRef="#ctx0" brushRef="#br0" timeOffset="1832.51">8831 2183 0,'0'0'0,"0"-25"16,-74 25-1,-25 75 17,74-26-32,0 1 15,0 74 1,50-74-16,0-26 15,74 1 1,0-25 0,50-74-1,-124-1 1,-50-24 0,-49 0-1,-1 49 1,50 25-1</inkml:trace>
  <inkml:trace contextRef="#ctx0" brushRef="#br0" timeOffset="2183.96">9427 2282 0,'24'0'0,"-48"0"0,73 0 16,-49-25-16,25 25 16,0-49-1,0-26 1,-1 26 0,-24 24-1,-49 25-15,24 0 16,-49 50-1,-26 98 17,76-23-17,48-26 1,1-74 0,25 24-16,99-49 15,-75 0-15</inkml:trace>
  <inkml:trace contextRef="#ctx0" brushRef="#br0" timeOffset="2602.64">10096 1786 0,'0'0'0,"25"-49"16,-25 24-16,0 74 47,-25 1-47,1 49 15,24 0-15,-75 199 32,50 49-32,1-99 31,24-74-15,74-99-1,50-75 1,25-100-1,-99 26 1,-50-125 0,-75-24-1,-148 50 1,99 123 0,49 50-1,51 0 1,24-25 15,99-25-31</inkml:trace>
  <inkml:trace contextRef="#ctx0" brushRef="#br0" timeOffset="3049.4">10593 1836 0,'24'0'16,"-48"0"-16,73 0 15,-49-25 1,0 50-16,0 0 0,0 24 16,-25 125-1,-24 124 1,-1 49 0,25-99-1,25-99 1,25-100-1,-25-24-15,75-25 16,24-74 0,-25-150 15,-74 100-15,-49-99-1,-125 25 1,50 148-1,74 50 1,26-25 0,48 25 15,100-25-15,50 1-1</inkml:trace>
  <inkml:trace contextRef="#ctx0" brushRef="#br0" timeOffset="3216.68">11138 2084 0,'0'0'0,"0"-25"0,0 50 31,-24 24-15,48 26-1,-24 24 1,25-24-1,0-26-15</inkml:trace>
  <inkml:trace contextRef="#ctx0" brushRef="#br0" timeOffset="3333.86">11287 1861 0,'-25'0'0,"50"0"0,-99-25 15</inkml:trace>
  <inkml:trace contextRef="#ctx0" brushRef="#br0" timeOffset="3632.43">11709 2034 0,'0'0'0,"-25"0"47,0 0-31,0 25-16,1 0 16,-1 24-16,0 1 15,25 0-15,-25-1 16,50 26-1,49-50 1,26-25 15,-26-25-31</inkml:trace>
  <inkml:trace contextRef="#ctx0" brushRef="#br0" timeOffset="3784.59">12031 2109 0,'25'-25'16,"-50"50"-16,50-75 0,-25 75 31,0 0-15,0 74-1,0 0 1,0-24 0</inkml:trace>
  <inkml:trace contextRef="#ctx0" brushRef="#br0" timeOffset="3948.9">12155 1935 0,'0'-25'0,"0"50"0,0-99 16,-24 74-16,24-25 15</inkml:trace>
  <inkml:trace contextRef="#ctx0" brushRef="#br0" timeOffset="4815.85">12503 2133 0,'25'25'16,"-50"-50"-16,74 50 15,-24-25-15,0-25 16,0-24-16,-25-1 16,0 1-1,0-1 1,-25 50 0,-25 25-1,-24 49 1,-1 25-1,51 1 1,24-26 0,49-24-1,1-50 1,49-75 0,0 1-1,-24-25 1,-50 74-1,-25 0-15,24 25 16,1 74 0,-25-24 15,25 0-15,25-26-1,-26-24 1,51-49-1,-1-26 1,-24 1 0,-50 24-1,25 50 1,-25 50 0,0 99-1,24-50 1,1-24-1,50-75 1,-1-50 0,25-74-1,-24-50 17,-26-49-17,-24 24 1,0 100-1,-25 74 1,0 1 0,-25 172-1,-24 76 1,-1-26 0,50-99-1,-25-49 1</inkml:trace>
  <inkml:trace contextRef="#ctx0" brushRef="#br0" timeOffset="5015.93">13321 2009 0,'0'0'0,"-24"-24"31,-1 24-31,25-25 16,49 0 0,26 25-1,-1 0-15</inkml:trace>
  <inkml:trace contextRef="#ctx0" brushRef="#br0" timeOffset="16850.18">15703 1910 0,'0'-25'0,"-25"25"16,0 0 31,25-24-16,-25 24-15,25 24-1,-49 26-15,-1 49 32,1 0-17,24-24 1,74-26-1,1-49 1,24 0 0,-24-24-16,24-76 15,-49 1 1,-50 0 0,-49 49-1,-25 26 1,0 24-1,74 0 1</inkml:trace>
  <inkml:trace contextRef="#ctx0" brushRef="#br0" timeOffset="17350.48">16174 1637 0,'25'-25'0,"-50"50"16,50-74-16,-50 73 31,25 26-15,0 25-16,-49 24 15,49 0 1,-25 149-1,0 25-15,25-124 16,-25-50 0,50 99-1,25-98 1,24-75 0,25-50-1,25-50 1,-49-74-1,-75-49 1,-50-25 0,-248 24-1,199 174 1,-50-24 0,124 24 15,50 0-31,74 0 31,1 1-31</inkml:trace>
  <inkml:trace contextRef="#ctx0" brushRef="#br0" timeOffset="18284.34">17960 1885 0,'0'-24'16,"0"48"-16,25-73 0,-25 24 31,-25 50 1,0 24-32,-24 26 15,-26 74 1,26-1-1,24-98 1,0-25 15,25-50-15,25-25 0,0-24-1,0 0-15,24-100 16,1 25-1,-50 100 1,25 49 0,-25 49-1,24 26-15,1-26 16,25 100 0,-25-124-1,24-25 1,51-25 15,-1-99-15,-25-50-1,1 25 1,-51 75 0,-24 124 15,0 74-16,-24 74 1,-1-99-16,25-24 16,0-26-16,-25 26 15,50-1 1,-25-49 0</inkml:trace>
  <inkml:trace contextRef="#ctx0" brushRef="#br0" timeOffset="18716.31">18828 1861 0,'0'0'0,"0"-25"32,0 0-32,0 50 15,0 0 1,-24 74-1,24-25-15,0-24 16,24 24 0,1-24-1,25-75 1,-25-25 0,0-49-1,24-25 1,-24 75 15,0 73-15,-50 100 15,25-74-31,-25 99 16,0-75-1,75 75 1,-25-149-1</inkml:trace>
  <inkml:trace contextRef="#ctx0" brushRef="#br0" timeOffset="18918.31">19374 1885 0,'25'-49'0,"-50"98"0,50-148 15,-25 74-15,0 1 31,0 73-15,0 1 0,-25-1-16,25 125 31,0-124-31,-25-1 16,25 50-16</inkml:trace>
  <inkml:trace contextRef="#ctx0" brushRef="#br0" timeOffset="19184.41">19821 1662 0,'25'-50'16,"-50"100"-16,74-149 0,-49 74 16,-24 25-1,-1 25 16,25 24-31,-25 100 16,0 25 0,-24 49 15,24-124-15,25-49-1,0-25-15</inkml:trace>
  <inkml:trace contextRef="#ctx0" brushRef="#br0" timeOffset="19383.24">19597 2133 0,'-24'0'16,"48"0"-16,-48-24 0,24-1 16,0 0-1,24-25 1,1 50-1,25-24-15,74 24 32,0-25-17,-74 25-15</inkml:trace>
  <inkml:trace contextRef="#ctx0" brushRef="#br0" timeOffset="19599.55">20242 1861 0,'0'0'0,"0"-25"16,0 50 31,0-1-47,25 51 16,-25 49-1,-25 49 1,25-48-1,-24-26 1</inkml:trace>
  <inkml:trace contextRef="#ctx0" brushRef="#br0" timeOffset="19886.93">20639 1910 0,'0'0'16,"0"-25"-16,0 1 0,0 48 47,-24 1-47,-26 124 16,0 49-1,-24 51 1,0-26-1,24-50 1,0-48 0,25-101-1,-24 1 1</inkml:trace>
  <inkml:trace contextRef="#ctx0" brushRef="#br0" timeOffset="20218.4">20441 2382 0,'-50'74'0,"100"-148"15,-25 24-15,0 0 16,24 1-16,26-51 16,-26 76-1,1-1 1,-25 25-16,-1 0 0,1 0 15,0 25 1,0 49 0,0 50 15,-50-25-15,-50 1-1,1-26 1,0-24-1,49-50-15</inkml:trace>
  <inkml:trace contextRef="#ctx0" brushRef="#br0" timeOffset="20434.73">21260 1588 0,'0'0'0,"0"-25"0,24 25 32,-48 25-17,24 49 1,-75 75 0,50-75-16,-24 26 15,24 48-15</inkml:trace>
  <inkml:trace contextRef="#ctx0" brushRef="#br0" timeOffset="20785.5">21334 2208 0,'25'0'15,"-50"0"-15,99-25 0,-24 25 0,0-50 16,-1 26-16,1-51 16,-25 26 15,-1-1-15,-73 25-1,24 50-15,0 0 16,-74 74-1,49-49-15,26 24 16,-1 0-16,0 26 16,25-26-1,50-49 1,-1-25-16</inkml:trace>
  <inkml:trace contextRef="#ctx0" brushRef="#br0" timeOffset="20999.35">20813 1389 0,'0'0'16,"-50"0"-16,26-25 0,-1 25 15,25-24 1,-25 24-16</inkml:trace>
  <inkml:trace contextRef="#ctx0" brushRef="#br0" timeOffset="22501.56">23988 1464 0,'0'0'16,"-24"0"-16,-26 24 0,25 1 15,25 25 1,-50 99-1,26-75-15,24 25 16,-25 149 0,25-198-1</inkml:trace>
  <inkml:trace contextRef="#ctx0" brushRef="#br0" timeOffset="22833.25">23988 1538 0,'0'-50'15,"0"100"-15,25-124 16,-25 49-16,0 0 31,25 25-31,0 50 16,74 24-1,25 50 1,-74 0 0,-26-25-1,-48-24 1,-51-1 0,-74-24-1,50-25 1,50-1-1</inkml:trace>
  <inkml:trace contextRef="#ctx0" brushRef="#br0" timeOffset="23351.08">24336 1960 0,'99'-25'16,"-198"50"-16,247-75 0,-98 25 16,-25 1-16,0-1 15,0 0 1,-25 0 15,-25 50-31,0 25 16,0-26-1,-49 100 1,74 0 0,49-74-1,100-25 1,0-50 0,0-49-1,-25-50 1,-75-75-1,-49-49 1,25 99 0,-50 75-1,25 123 17,-49 125-17,24 99 1,0-149-16,25 99 15,0-148 1</inkml:trace>
  <inkml:trace contextRef="#ctx0" brushRef="#br0" timeOffset="23533.1">25005 1885 0,'0'0'15,"-24"-24"-15,24-26 32,0 25-17,24 0-15,76 1 16,-26 24 0</inkml:trace>
  <inkml:trace contextRef="#ctx0" brushRef="#br0" timeOffset="24133.76">25477 1910 0,'0'0'16,"25"-25"-16,-1 1 0,-24-1 16,0 0-1,0 0 1,-24 25 15,-1 25-15,25 0-16,-50 49 15,25 1 1,25-26 0,25 1-1,50-50 17,-1 0-17,-49 0-15,49-50 16,1-24-1,-26-50 1,-24 49 0,0 75 15,-25 25-15,0 50-1,49-1 1,1 0-1,0-24 1,-26-25 0,26 0-1</inkml:trace>
  <inkml:trace contextRef="#ctx0" brushRef="#br0" timeOffset="24650.2">26246 1761 0,'0'0'0,"25"0"0,-1 0 15,-24 25 1,0 0-16,-24 25 16,-26 49-1,25 0 1,0-49-16,1-50 31,24 24-15,49-73-16,26-26 31,24 26-15,-74 24-1,-25 50 1,-25 24-1,0 75 1,25-99 31,25-50-47,74-49 16,25 0-1,-50 49 1,-49 25-1,0 25 1,-25 49 0,-25 0-1,25-24 1</inkml:trace>
  <inkml:trace contextRef="#ctx0" brushRef="#br0" timeOffset="24834.27">27114 1960 0,'0'0'0,"25"0"0,-50 25 32,0-1-17,0 51 1,1 24-1</inkml:trace>
  <inkml:trace contextRef="#ctx0" brushRef="#br0" timeOffset="24990.44">27238 1786 0,'0'-25'16,"0"50"-16,0-74 0,-25-1 16,0 50-16</inkml:trace>
  <inkml:trace contextRef="#ctx0" brushRef="#br0" timeOffset="25302.13">27263 2158 0,'-25'25'0,"50"-50"0,-75 50 16,75-50 15,-25 0-31,50 1 16,74-76-1,0 26 1,-50 49 0,-49 75-1,-25-25 1,0 49 0,0 50-1,0-99-15</inkml:trace>
  <inkml:trace contextRef="#ctx0" brushRef="#br0" timeOffset="25705.63">27933 1910 0,'-75'25'0,"150"-50"0,-175 75 15,51-25-15,24-1 16,25 51 0,0-26-16,50 1 15,49-50 17,-25-50-32,25 1 15,-49-50 16,-50 74-31,25 0 0,-25 0 32,25 25-32,-25 75 31,25-26-31,-25 50 16,24-49-1,26 24 1,49-24-1</inkml:trace>
  <inkml:trace contextRef="#ctx0" brushRef="#br0" timeOffset="25919.21">28726 1612 0,'25'-74'15,"-50"148"-15,50-198 0,-25 100 16,25 24 15,-50 24-31,0 100 16,1 25 15,-51 124-15,50-174-16</inkml:trace>
  <inkml:trace contextRef="#ctx0" brushRef="#br0" timeOffset="26134.7">28627 2009 0,'75'-99'16,"-150"198"-16,199-247 0,-99 148 15,0-25 1,0 74-1,-25-24 1,0 25-16,0-1 16,-25 51-1,25-26 1</inkml:trace>
  <inkml:trace contextRef="#ctx0" brushRef="#br0" timeOffset="26700.46">29297 2009 0,'0'0'16,"0"-24"-16,25 24 15,-50 0-15,0 0 16,0 24 0,-24 26-16,24-25 15,25 0-15,0 49 31,50-49-31,24-25 16,-24-25 15,-1-25-15,1-24 0,24-25-1,-24 49 1,0 75-1,-50 25 1,0-26-16,0 76 16,0-26-1,49-74 17,26-25-17,-51-24 1,26 24-1,-25 0-15,0 0 16,24 50 15,50 49-15,1-24 0,-26-25-1,-24-25 1,-1 0-16</inkml:trace>
  <inkml:trace contextRef="#ctx0" brushRef="#br0" timeOffset="28600.53">6772 4664 0,'0'0'15,"-99"-50"1,49 50-16,-74 50 16,-74 99-1,49 99 17,100-50-17,73-123 1,125-75-1,50-100 1,-51-48 0,-73 23-1,-26 51 1,-49 124 15,-24-1-31,-1 125 16,0 0-1,0-100 1</inkml:trace>
  <inkml:trace contextRef="#ctx0" brushRef="#br0" timeOffset="28967.2">7070 4862 0,'25'124'32,"-25"-24"-32,-25-1 15,0 50 1,0-50 0,75-99 15,-25-50-31,124-74 15,-50-49 1,0 73 0,-74 75 15,-25 75-15,0 0-16,0 74 15,0 0 1,74-99-1,-24-25-15</inkml:trace>
  <inkml:trace contextRef="#ctx0" brushRef="#br0" timeOffset="29334.13">7988 4937 0,'0'-50'16,"0"100"-16,0-150 15,-75 125 1,-24 74-1,-25 26 1,50 23 0,74-98-16,74 24 31,50-74-15,25-24-1,-50-76 1,-24-24-1,-51-49 1,1-75 0,-50 74-1,25 100 1,-24 74 0,-26 223-1,25 25 1,25-99-1</inkml:trace>
  <inkml:trace contextRef="#ctx0" brushRef="#br0" timeOffset="30183.53">10121 4589 0,'0'0'15,"-25"0"-15,1 50 16,-1 24-16,0 26 16,-74 123-1,49-25 1,50-123 0,0-50-1,0-75 1,50-49-1,-1-75 1,-24-24 0,0 49 15,0 99-15,-25 100-1,49 74 1,26 25-1,24-100 1,50-49 0,0-74-1,-50-25 1,-49-25 0,-1-75-1,-24 50 1,-25 50-1,25 99 1,-25 50-16,0 99 31,-25 74-15,0 25 0,25-25-1,0-148-15</inkml:trace>
  <inkml:trace contextRef="#ctx0" brushRef="#br0" timeOffset="30766.6">11386 4664 0,'0'0'0,"-49"49"32,24 26-17,0-26-15,0 26 16,25-26-16,0 51 16,25-75-1,50-50 1,-26-50-1,-24-49 1,0 0 15,-25 50-15,-25 123 15,25 1-15,25 99-1,0-25 1,-1-74-16,26-1 16,24-49-1,1-99 1</inkml:trace>
  <inkml:trace contextRef="#ctx0" brushRef="#br0" timeOffset="30936.18">11833 4490 0,'0'0'0,"25"-99"15,-50 173 32,25 1-31,-25 74 0,25-50-16,25 74 15,0-73 1</inkml:trace>
  <inkml:trace contextRef="#ctx0" brushRef="#br0" timeOffset="31167.19">12354 4391 0,'0'0'16,"25"-75"-16,-1 51 0,-24-1 15,0 74 16,-24 1-31,24 25 16,-25 24-16,0 124 31,25 0-15,-25-74 0,25-50-1</inkml:trace>
  <inkml:trace contextRef="#ctx0" brushRef="#br0" timeOffset="31366.84">12255 4813 0,'0'0'0,"0"-50"31,-25 50-31,25-25 16,49 25-16,26-25 15,74 1 1,-75 24 0</inkml:trace>
  <inkml:trace contextRef="#ctx0" brushRef="#br0" timeOffset="31550.97">12949 4565 0,'0'-25'16,"0"50"-16,25-50 15,-25 50 17,0-1-32,0 51 15,0 49 1,0 25 0,0-75-1</inkml:trace>
  <inkml:trace contextRef="#ctx0" brushRef="#br0" timeOffset="31783.47">13371 4614 0,'0'0'0,"0"-25"0,25 1 16,-50 48-1,25 26 1,-50 99-1,50-50 1,-24 25-16,-26 149 16,0-25-1,25-74 1,1-100 0</inkml:trace>
  <inkml:trace contextRef="#ctx0" brushRef="#br0" timeOffset="32450.52">13421 4937 0,'0'0'0,"74"-199"16,-49 174 0,0 1-1,-1-1-15,1 25 16,0 25-1,0 74 1,-50 25 0,25-50-1,74-74 17,26-74-17,24-25 1,0-50-1,-99-50 1,-1 100-16,1-25 31,-25 99-15,-25 25 0,1 50-1,-26 74 1,25 50-1,0 24 1,75-49 0,24-100-1,75-49 1,0-49 0,0-125-1,-149 50 1,0 75-1,0 24 1,0 50 15,-50 74-15,50 50 0,0 24-1,0-49 1,0-74-16</inkml:trace>
  <inkml:trace contextRef="#ctx0" brushRef="#br0" timeOffset="32650.01">13545 4168 0,'0'0'0,"-124"-100"32,99 51-32,0 24 15,-25 0 1</inkml:trace>
  <inkml:trace contextRef="#ctx0" brushRef="#br0" timeOffset="33901.51">16844 4465 0,'0'-24'0,"-25"24"32,0 0-17,-99 74 1,0 75-1,50 0 1,49-1 0,75-73-1,148-75 1,1-50 0,-26-24-1,-123 24-15,-1-24 16,-73-25-1,-26 74 1,0 25 0,26 0 15,24 74-15,49-24-1,26-25 1,-1-50-1,25-25 1,0-24 0,26 24-1,-101 25-15,51 25 16,-26 50 0,-24 24-1,-25 50 1,-25-49-1,25-50 1,0-1 15,25-98-15,0-50 0,49 0-1,1 50 1,-1 74-1,-49 49 1,0 50 0,0 25-1,-25-49 1,0-50 0,24-75 15,26-74-16,25-50 1,24 50 0,-50 50 15,-24 74-31</inkml:trace>
  <inkml:trace contextRef="#ctx0" brushRef="#br0" timeOffset="34218.93">18580 4763 0,'0'0'0,"25"0"16,-25-25 0,25-24-1,0-1 1,-25 0-1,-25 50 1,0 25 15,0 0-31,1 49 16,24 26 0,74-26-1,75-74 1,25 0-1,-26-74 1</inkml:trace>
  <inkml:trace contextRef="#ctx0" brushRef="#br0" timeOffset="35002.47">19325 4118 0,'0'-74'16,"0"148"-16,24-198 0,-48 74 15,-1 100 1,-25 74-1,1 99 1,-1 25 0,75-24 15,74-100-15,99-100-1,-24-73 1,-50-26-1,-74-73 1,-25 24 0,-100 74-1,-24 100 1,0 24 0,74-24-1,25 24 1,49-74-1,26 0 1,24-74 0,-49-1 15,-50 1-15,25 24-1,-25 75 16,0 25-15,0-1-16,24 75 16,1-25-1,74-49 1,1-50 0,24-50-1,0-49 1,-25-99-1,-25-50 1,-49-25 15,0 99-15,-25 149 0,-25 50-1,0 99 1,-24 75-1,-1 74 1,1-50 0,-1-74-1</inkml:trace>
  <inkml:trace contextRef="#ctx0" brushRef="#br0" timeOffset="35750.61">20416 4689 0,'0'0'15,"25"-50"-15,-25 0 16,50-24 0,-1 0-1,1 24 1,24 25 0,-24 75-1,-50 24 1,-25 100-1,0-100 1,25-49 0,75-25-1,-1-50 1,75-49 0,-100 0 15,-24 25-31,-25 49 31,-25 0-15,-24 75-1,24-1-15,25 1 16,-50 49 0,50-49-16,0-1 15,0-24 1,25-25-1,74-74 1,1-1 0,-1-24-1,-74 99 1,0 25 0,-25 49 15,0-49-31,0 25 0,0-26 15,49-48 17,1-26-1,-25 0-31,24-24 16,-49 49-1,25 25 1,-25 25-1,0 49 1,0-24 0,0-25-16</inkml:trace>
  <inkml:trace contextRef="#ctx0" brushRef="#br0" timeOffset="35958.57">22004 4639 0,'0'-25'15,"0"50"17,0 0-17</inkml:trace>
  <inkml:trace contextRef="#ctx0" brushRef="#br0" timeOffset="36855.37">22177 3771 0,'0'0'15,"-24"0"-15,-1 0 16,0 0-1,0 74 1,25-24 0,25-1-1,0-49 1,-25 25 31,0-50 0</inkml:trace>
  <inkml:trace contextRef="#ctx0" brushRef="#br0" timeOffset="37141.69">22153 4366 0,'0'0'16,"0"25"-1,0 0 1,0 0 0,0-1-1,-25-48 63,25-1-78,0 0 16</inkml:trace>
  <inkml:trace contextRef="#ctx0" brushRef="#br0" timeOffset="42534.09">4118 8112 0,'0'0'0,"50"-25"32,-50 0-17,0 50 1,-25 0-1,-25 99 1,-49 50 0,-25 24-1,99-123 1</inkml:trace>
  <inkml:trace contextRef="#ctx0" brushRef="#br0" timeOffset="43167.86">4689 7814 0,'0'0'0,"0"50"31,-25 0-31,0-1 16,-25 50-16,-74 100 15,25-1 1,25-74 0,49-74-1,0-25 17,75-100-17,24-24 1,75 0-1,-50 24 1,0 51 15,-74 24-15,0 24-16,0 51 16,-25 24-1,49 0 1,26-74-1,49-25 1,-25-74 0,0-25-1,-74-26 1,-25 26 0,-25 25-1,0 148 16,25-24-31,50 24 32,49 1-17,1-50 1,24-1 0,-75-48-16</inkml:trace>
  <inkml:trace contextRef="#ctx0" brushRef="#br0" timeOffset="43484.37">3969 7765 0,'0'0'0,"-50"0"16,26 0 0,-1 0-1,50 0 1,124-75 0,99-74-1,-25 50 1,-99 74-1,-74 25 1</inkml:trace>
  <inkml:trace contextRef="#ctx0" brushRef="#br0" timeOffset="45685.39">8782 8038 0,'0'0'0,"0"-25"0,-50 0 16,0 0 0,-49 25-1,0 25 1,-25 74-1,50 25 1,24 50 15,50-25-15,74-75 0,100-74-1,24 0-15</inkml:trace>
  <inkml:trace contextRef="#ctx0" brushRef="#br0" timeOffset="46118.75">9179 8261 0,'0'-25'16,"-25"25"31,0 25-31,0 24-1,-24 51 1,24 24-1,50-25 1,49-49 0,50-50-1,-50-75 1,1 1 0,-50-50-1,-75 24 1,0 1-1,1 74-15,-26 1 32</inkml:trace>
  <inkml:trace contextRef="#ctx0" brushRef="#br0" timeOffset="46634.65">9824 8360 0,'0'0'16,"-25"0"-16,0 0 0,25-25 63,25 25-63,0 0 15,24 0 1,50-49-1,-24-26 1,-50 1 0,-25 49-16,-50-25 15,-24 50 1,-1 25 0,-24 99-1,74 0 1,25 0-1,99-49 1,25-26 15,-49-49-31</inkml:trace>
  <inkml:trace contextRef="#ctx0" brushRef="#br0" timeOffset="47085.33">10543 7740 0,'0'0'0,"0"-25"15,0 0 1,0 50 0,-25 50-1,25 49 1,0 74-1,-25 75 1,-24 74 15,24-24-15,25-199-16,0 49 16,25-123-1,49-50 1,25-74-1,-24-50 1,-50-75 0,-75-49-1,-99 25 1,0 74 0,50 74-1,74 75 1,50-24-16</inkml:trace>
  <inkml:trace contextRef="#ctx0" brushRef="#br0" timeOffset="47535.08">11014 7715 0,'0'0'0,"0"-25"15,0 50 1,-25 25 0,1 123-1,-1 75 1,25 100 0,-25-175-16,50 125 15,0-124 1,24-125-1,1-49 17,24-49-17,-49-50 1,-50-75 0,-49-25-1,-50 26 1,25 49-1,49 74 1,50 25-16,0 0 16,74-24-1,50 24 1,-49 25 0</inkml:trace>
  <inkml:trace contextRef="#ctx0" brushRef="#br0" timeOffset="47718.52">11386 8162 0,'25'0'31,"-25"24"-15,0 125 0,25-99-1,-25 74 1,25-99-16,0 0 15</inkml:trace>
  <inkml:trace contextRef="#ctx0" brushRef="#br0" timeOffset="47835.11">11560 8038 0,'0'0'0,"-25"-25"0,0-25 16,1 50-1</inkml:trace>
  <inkml:trace contextRef="#ctx0" brushRef="#br0" timeOffset="48102.93">12031 8087 0,'0'0'0,"25"0"15,-50 0 1,-49 0 0,-25 50-1,24 24 1,26 25 0,73-24-1,51-25 1,-25-50-16,74 24 15,-25-24 1</inkml:trace>
  <inkml:trace contextRef="#ctx0" brushRef="#br0" timeOffset="48285.7">12403 8186 0,'0'0'0,"0"-24"16,-24 73 15,24 1-15,0 24-1,0 1 1,0-50-16</inkml:trace>
  <inkml:trace contextRef="#ctx0" brushRef="#br0" timeOffset="48452.11">12577 8013 0,'0'0'0,"0"-124"16,0 74-16,-25 1 31,25 24-15</inkml:trace>
  <inkml:trace contextRef="#ctx0" brushRef="#br0" timeOffset="49619.05">12701 8236 0,'0'0'0,"75"0"16,-51 0-1,51-74 1,-26 24 0,-49 0-1,-24 1 1,-26 74-1,0-1 1,1 76 0,24 24-1,25-50 1,50-49 0,24-25-1,25-50 1,-74 1-16,74-26 31,-24 1-15,-51 49-1,1 50 1,0 49 0,25 1-1,24-26 1,1-49-1,-1-25 1,-24-24 0,-26-50-1,26 24 1,-50 50 0,25 50-1,-25 50 1,25-1-1,-1 0 17,26-74-17,0 25 1,24-50 0,-24-24-1,-25-75 1,-25-50-1,24 1 1,1 123-16,0-49 16,-25 74 15,-25 74-15,25 100-1,-25 0 1,1 0-1,-1-25 1,25-74 0</inkml:trace>
  <inkml:trace contextRef="#ctx0" brushRef="#br0" timeOffset="49818.7">13743 7988 0,'0'0'0,"-50"-25"16,26 0-1,-1 25 17,50 0-32,49 0 15,25 0 1</inkml:trace>
  <inkml:trace contextRef="#ctx0" brushRef="#br0" timeOffset="51303.31">16621 7740 0,'0'-25'16,"-25"25"-16,0 0 15,0 0 1,-49 50 0,-1 74-1,26 0 1,49 0 0,74-50-1,25-49 1,1-50-1,-76 0 1,-24-49 0,-49 0-1,-50-1 1,49 50 0,25 25-1</inkml:trace>
  <inkml:trace contextRef="#ctx0" brushRef="#br0" timeOffset="51801.63">16894 7690 0,'0'0'0,"24"-49"16,-24 24 31,0 50-47,25 99 15,-50 25 1,25 74 0,0 25-1,0 0 1,25-74-1,50-75 17,-1-74-17,0-50 1,1-50 0,-50-49-1,-1 25-15,-98-99 16,-25-1-1,0 75 1,49 50 0,25 74-1,25-25 1,75 50 0,-1-25-1</inkml:trace>
  <inkml:trace contextRef="#ctx0" brushRef="#br0" timeOffset="54002.69">19374 7889 0,'0'0'0,"0"25"46,0 24-46,-49 1 16,24 24-16,0 1 16,0-1-1,-24 0 1,24-49 0,25-50-1,49 1-15,26-100 16,-1 0-1,1 0 1,-1 49 0,-49 174 15,-50 50-15,-25-25-1,50-49 1,-24-75-1,24-25 1,49-50 15,1 26-31,49-75 16,0 25 0,-49 74-1,-25 74 1,-25 75-1,-50 50 1,-24-50 0,49-74-16</inkml:trace>
  <inkml:trace contextRef="#ctx0" brushRef="#br0" timeOffset="54419.18">19994 7938 0,'0'-24'0,"0"48"0,0-24 31,-49 50-31,49 24 16,-50 26-1,50-51-15,25 1 16,25-25-1,24-1 1,0-48 0,1-76-1,-50-24 17,-1 25-32,-24 74 15,0 50 1,0 25-1,0 74 17,-24-25-17,24-49 1,24-50 0</inkml:trace>
  <inkml:trace contextRef="#ctx0" brushRef="#br0" timeOffset="54619.49">20515 7740 0,'0'0'0,"25"-99"15,0 99 1,-50 149 31,0-75-47,1 100 15,-1-26 1,0-48 0</inkml:trace>
  <inkml:trace contextRef="#ctx0" brushRef="#br0" timeOffset="54902.58">21061 7442 0,'0'0'15,"25"-49"1,-25 24-16,-25 50 47,25 49-47,-25 100 15,-24 24 17,24 25-17,0-123-15,25 48 16,0-98 0</inkml:trace>
  <inkml:trace contextRef="#ctx0" brushRef="#br0" timeOffset="55286.38">20987 7889 0,'0'0'0,"-25"0"16,0 0 0,50 0-1,0-25 1,-1 25-16,76-25 16</inkml:trace>
  <inkml:trace contextRef="#ctx0" brushRef="#br0" timeOffset="55535.22">21483 7790 0,'0'24'15,"0"1"1,0 0-1,-25 25-15,-25 49 16,50-50 0,-24 26-16,-1 49 15,0-50 1,25-49 0</inkml:trace>
  <inkml:trace contextRef="#ctx0" brushRef="#br0" timeOffset="55902.9">21830 7641 0,'0'0'0,"0"99"15,0-49 1,-25 24-16,25 0 15,-24 26 1,-51 148 0,50-124-16,-49 124 15,24-50 1,25-123-16</inkml:trace>
  <inkml:trace contextRef="#ctx0" brushRef="#br0" timeOffset="56168.27">21805 8162 0,'0'0'0,"50"-75"0,-25 26 16,24-1-16,-24 0 16,50 1-1,-51 24-15,1 25 16,0 74-1,-75 50 17,-24 0-17,0-24 1,74-51 0</inkml:trace>
  <inkml:trace contextRef="#ctx0" brushRef="#br0" timeOffset="56386.13">22425 7492 0,'0'0'0,"0"-25"16,0 0-1,-24 124 1,-1 50-1,-25 50 1,25-50 15,1-1-31</inkml:trace>
  <inkml:trace contextRef="#ctx0" brushRef="#br0" timeOffset="56669.04">22525 8186 0,'0'0'0,"25"-24"0,24 24 16,-24-50-16,49 0 16,1-49-1,-26 0 1,-24 0 0,-74 74-1,-51 75 1,1 49-1,50 25 17,49 0-17,49-50 1,75-24 0,-25-25-16</inkml:trace>
  <inkml:trace contextRef="#ctx0" brushRef="#br0" timeOffset="57369.47">25204 7938 0,'0'0'0,"-50"-24"16,25-1 0,1 0-16,-76 25 15,-48 25 1,-51 24-1,75 51 17,99 24-17,75-50 1,74-49 0,50-25-1,-26-50 1,-48-24-1,-51-75 1,-24-74 0,25-75-1,-26 0 1,-48 249 0,-26 173 15,-24 124-16,24 0 17,50-25-32</inkml:trace>
  <inkml:trace contextRef="#ctx0" brushRef="#br0" timeOffset="57869.54">25477 8013 0,'0'0'0,"25"-50"16,-1 25-1,1 1-15,-25-76 16,0 51 0,-25 74-1,-49-1 1,0 100-1,49 0 17,50-49-17,74-26 1,50-24 0,-1-50-1,-73 1-15,24-100 16,-25-75-1,-49-99 1,0 50 0,-25 100-1,0 123 1,-50 74 0,-24 150-1,24 74 1,26 0-1,-1-75 17,25-99-32</inkml:trace>
  <inkml:trace contextRef="#ctx0" brushRef="#br0" timeOffset="58036.49">25824 7963 0,'0'0'0,"0"-99"16,50 74 15,-26 0-31,26 25 16,49-24 0</inkml:trace>
  <inkml:trace contextRef="#ctx0" brushRef="#br0" timeOffset="58602.67">26246 8013 0,'25'-50'15,"-1"25"-15,1 1 16,0-26 0,0 25-1,-25 0 1,-25 25-16,-25 75 16,50 24-1,0-25 1,25 1 15,50-50-15,-1-25-1,0-25 1,-24-25 0,0-74-1,-26 25 1,26 49-1,-25 26 1,-25 48 0,0 26-1,0 24 1,0 1 0,25-1-1,49-49 1,-24 0-1,-25-25 1</inkml:trace>
  <inkml:trace contextRef="#ctx0" brushRef="#br0" timeOffset="59103.1">27188 7864 0,'0'0'16,"0"50"15,0-26-31,-49 26 16,-1 24-1,25 1 1,1-50 0,73-25 15,-24-25-16,49-25 1,75-24 0,-74 49-16,-1 0 15,-74 75 17,-50 24-17,26-49 16,48-25-15,76-50 0,24 1-1,-50-1 1,-49 25 0,25 25-1,-50 75 1,0-26-1,-25-24 1</inkml:trace>
  <inkml:trace contextRef="#ctx0" brushRef="#br0" timeOffset="59287.43">28131 7914 0,'25'0'0,"-50"0"15,50-25 1,-50 50-16,25-1 16,-50 26-1,26 0-15,-1 74 16,0-50 0</inkml:trace>
  <inkml:trace contextRef="#ctx0" brushRef="#br0" timeOffset="59445.63">28181 7715 0,'25'-25'0,"-50"50"0,50-75 15,-25 26-15,0-1 16</inkml:trace>
  <inkml:trace contextRef="#ctx0" brushRef="#br0" timeOffset="59752.28">28280 8013 0,'0'25'15,"0"-50"-15,-25 74 16,0-24-16,1 0 0,-1-25 15,25 25 17,49-75-17,51-49 1,-51 74-16,50-24 16,-74 24-1,0 74 1,-50 26-1,0-1 1,25 1 0,0-51-16</inkml:trace>
  <inkml:trace contextRef="#ctx0" brushRef="#br0" timeOffset="60372.64">28801 7938 0,'0'0'0,"25"-49"0,-25-1 16,-25 50 15,0 25-31,-74 25 16,24 49 0,51-25-1,-1-24 1,99-50-1,50-50 1,-49-49 0,-51 49-1,26-24 17,-25 74-17,-25 25-15,0 49 16,0 25 15,50-49-15,-1-25-1,26-25 1,-26 0-16,-24-25 16,0 0-16,0 0 15,49-123 1,25-51-1,25-24 1,-24 24 0,-150 224 15,25 25-15,-25-1-16,-24 150 15,0-1 1,24-24-1,25-25 17,0-124-17</inkml:trace>
  <inkml:trace contextRef="#ctx0" brushRef="#br0" timeOffset="60620.56">29272 7938 0,'25'-49'0,"-50"98"16,100-148-16,-51 50 0,26-1 16,-25 25-16,24 0 15,1 25 1,-25 50 0,-25 49-1,-50 25 1,1 25 15,49-99-15,0-26-16</inkml:trace>
  <inkml:trace contextRef="#ctx0" brushRef="#br0" timeOffset="60905.04">29868 7963 0,'0'0'15,"0"-25"-15,0 1 16,-50 24 0,-24 49-1,49-24-15,-25 74 32,25-49-32,25-1 31,25 1-31,0-50 31,49 0-15,-24-74-1,24-26 1,-49 51-16</inkml:trace>
  <inkml:trace contextRef="#ctx0" brushRef="#br0" timeOffset="61303.5">30165 8137 0,'-25'25'16,"50"-50"-16,-50 74 0,25-24 15,25-25 16,25-25-15,-1 1 0,51-26-1,-1 25 1,-49 0 0,-50 75-1,24 0 1,-24-26-16,25 1 15,25 25 1,-1-25 0,1-50-1,-25-25 1,0 1 0,-25-1-1</inkml:trace>
  <inkml:trace contextRef="#ctx0" brushRef="#br0" timeOffset="61736.3">31158 8236 0,'24'0'16,"-48"0"-16,73 0 16,-49 50-1,-25 49 1,-24 50-1,-26 0 1,1-25 0</inkml:trace>
  <inkml:trace contextRef="#ctx0" brushRef="#br0" timeOffset="63920.37">3622 10717 0,'0'-25'0,"0"0"16,0 75 15,-25-1-31,-25 125 15,26-25 17,48-75-17,175-173 1,-75-50 0,-25 0-1,-49 50 1,-50 50-1,0 98 17,0 1-32,0 24 15,49 25 1,1-49 0,0-25-1,-26-50 1,26-25-1,0-49 1,-50 0 0,0 0-1,0 49 1,-25 25 0</inkml:trace>
  <inkml:trace contextRef="#ctx0" brushRef="#br0" timeOffset="64321.29">4639 10345 0,'0'0'0,"25"-75"31,0 75-15,-50 50-16,25-1 0,-25 125 31,-25 25-15,25-26-1,1-123 1,48-75 0,1 0-1,25-24-15,0-26 16,49-49-1,25 50 1,-99 74 0,-1 74-1,-24 75 1,-24-25 0,48-25-1</inkml:trace>
  <inkml:trace contextRef="#ctx0" brushRef="#br0" timeOffset="64503.45">5383 10593 0,'0'0'16,"0"25"15,0 24-31,0 1 15,-25 99 1,25-25 0,25-75-1</inkml:trace>
  <inkml:trace contextRef="#ctx0" brushRef="#br0" timeOffset="64644.24">5482 10345 0,'0'0'16,"-24"0"-1,-1 0-15,0 0 16</inkml:trace>
  <inkml:trace contextRef="#ctx0" brushRef="#br0" timeOffset="64905.31">6003 10518 0,'0'0'16,"-25"25"0,-24 0-1,24 0-15,-25 49 16,26 1-1,48-26 17,26-24-32,49 0 15,1-50 1,-51 0-16</inkml:trace>
  <inkml:trace contextRef="#ctx0" brushRef="#br0" timeOffset="65237.34">6450 10097 0,'0'0'15,"25"99"1,-50-25-16,25 100 16,0 24 15,0-49-16,0-124 1,0 0 0,74-100-1,25-73 1,-24 73-16,-26 26 16,51-1-1,-75 124 16,-1 50-15,-24-49-16,0-1 16</inkml:trace>
  <inkml:trace contextRef="#ctx0" brushRef="#br0" timeOffset="66071.2">9476 10444 0,'0'0'16,"25"-25"-16,0 25 0,-25-25 16,25 25-1,-50 100 1,-50 73-1,1-24 1,49-50 0,25-124 15,25-24-15,25-26-16,49-49 15,-50 50 1,51 0-1,-75 49 1,-1 99 0,-48 75-1,-1 0 1,0-75 0,25-49-1,50-75 1,24-74-1,25-49 1,50 49 0,-124 124-1,0 49 1,-1 1 0,-24 24-16,0 26 15,25-26 1</inkml:trace>
  <inkml:trace contextRef="#ctx0" brushRef="#br0" timeOffset="67019.03">10543 10692 0,'0'-25'0,"0"50"0,50-75 15,-50 26-15,24 24 16,51-50-1,-26-24 1,-24 49-16,-25-25 16,-25 25-1,-24 25 17,-50 50-17,24 49 1,50 25-1,50-49 1,124-26 0,0-49-1,-50-25 1,50-49 0,-50-50-1,-24-50 1,-150 199 15,-24 50-15,0 24-1,49 25 1,50-50 0,25-74-1,24 0 1,-24-25-16,50-74 31,-1-25-15,25-25-1,-74 124 1,0 100 15,0 24-15,24 0-1,51-24 1,24-75 0,0-25-1,0-49 1,-50 24 0,1-74-1,-51 0 1,-24 99-16,-24 25 15,-1 0 1,-74 25 0,49 0-16,25 49 15,75 1 1,24-1 0,1 0-1,-51 1 1,-24 24-1,-49-49 1,-26-26 0,26-24-1,49-49 1</inkml:trace>
  <inkml:trace contextRef="#ctx0" brushRef="#br0" timeOffset="67386.36">12304 10320 0,'0'0'0,"25"0"16,-50 49 15,0 26-15,25 24-1,25-24 1,0-51-1,49-24 1,-24-49 0,0-26-1,-25 26-15,-1-26 16,-24 26 0,25 49-1,0 49 1,-25 51 15,0 24-15,-25 0-1,0-75-15</inkml:trace>
  <inkml:trace contextRef="#ctx0" brushRef="#br0" timeOffset="67687.36">12751 10394 0,'0'0'0,"25"-25"16,-1 25-1,1 0-15,0 25 16,-25 25 0,0 0-1,25-50 16,0-25-15,-1-25 0,76-74-1,-1-25 1,-74 100-16,49-26 16,-49 125 15</inkml:trace>
  <inkml:trace contextRef="#ctx0" brushRef="#br0" timeOffset="68086.92">13247 10369 0,'25'25'16,"-50"-50"-16,75 50 15,-26 0 1,26-50 0,0 0-16,-1 1 15,1-26 16,-50 75 1,25 24-17,-1 26 1,51-50 0,-1-25-1,1-25 1,-1-25-1,-49 1-15,25 24 16,-1-25 0,26 25 15,-75 75-15,0 24-1,-25 51-15,-74-26 31,-1-74-31</inkml:trace>
  <inkml:trace contextRef="#ctx0" brushRef="#br0" timeOffset="69803.17">15802 10345 0,'0'0'16,"0"-25"-16,0 0 15,-50 0 1,1 0 0,-50 50-1,24 74 1,1 26 0,49-51-16,25-24 15,0-1-15,25 1 16,24-50-1,51-75 1,-26 1 0,-24-25-1,-1 49 1,-24 25 0,-25 75-1,25 49 16,0 0-15,-25-49 0,24-50 15,-24-25-31,100-74 16,24-25-1,-25 49 1,-25 51-1,-49 24 1,0 99 0,-75 0-1,-24 25 1,0 0 0,49-99-1</inkml:trace>
  <inkml:trace contextRef="#ctx0" brushRef="#br0" timeOffset="70336.5">18357 10394 0,'0'0'0,"0"-25"15,0 1 1,-25 24 15,1 24-31,-1 51 16,-25 74 0,25-50 15,25-49-31,-24-26 15</inkml:trace>
  <inkml:trace contextRef="#ctx0" brushRef="#br0" timeOffset="70446.23">18283 10022 0,'0'-25'0,"0"50"0</inkml:trace>
  <inkml:trace contextRef="#ctx0" brushRef="#br0" timeOffset="70754.49">18580 10642 0,'0'25'16,"0"-50"-16,-24 75 0,-1-50 0,25 25 15,0-75 1,0 1 0,25-1-16,74-99 15,0 75 1,0 74-1,-49 49 1,0 75 0,24 25-1</inkml:trace>
  <inkml:trace contextRef="#ctx0" brushRef="#br0" timeOffset="71006.39">20763 9973 0,'0'0'0,"25"-50"0,-50 50 16,-24 0-1,-26 99 1,1 50-1,24-50-15,26 75 16,-1-100 0,25 26-16,-25 73 15</inkml:trace>
  <inkml:trace contextRef="#ctx0" brushRef="#br0" timeOffset="71653.62">20218 10593 0,'0'0'16,"-25"-75"-16,25 26 16,49-26-1,26 1 1,74-1 0,49-24-1,-74-25 1,-25 75-1,-74 49 1,-25 74 0,0-24-16,-25 98 15,-24 1 1,-1-25 0,25-49-1,75-100 32,24-49-31,26-51-1,-26 51 1,-49 49 0,0 75-1,-25 49 1,0-49-16,74-1 15,25-24 1,1-50 0,24-49-1,-75-25 1,-24-25 0,0 49-1,-50 100 16,-25 49-15,1 50 0,49 25-1,49-25 1,1-74-16</inkml:trace>
  <inkml:trace contextRef="#ctx0" brushRef="#br0" timeOffset="72570.46">24212 10146 0,'0'0'0,"0"-74"16,0 49-16,-75 0 31,-24 25-15,-25 75-1,0 73 1,0 26 0,99 0-1,50-100 1,99-49-1,99-75 1,-124 1-16,75-50 16,-100-1-1,-49 26 1,-25 99 15,-49 74-15,24 25 15,0-50-15,25-49-1,50-25 1,24-49 0,75-75-1,25-1 1,-100 76-16,25 24 15,-49 50 1,-25 24 0,-25 51-1,-25-1 1,0-49 0,0-50-1,0 0 1</inkml:trace>
  <inkml:trace contextRef="#ctx0" brushRef="#br0" timeOffset="72870.33">25378 10369 0,'0'0'0,"99"25"16,-50-25-1,-24-49 1,0-1 0,0-24-1,-50 24 1,0 25 0,-24 100-1,-1 49 1,50 0 15,50-50-31,49 25 16,0-74-16</inkml:trace>
  <inkml:trace contextRef="#ctx0" brushRef="#br0" timeOffset="73654.13">28156 9948 0,'0'0'0,"-75"-25"15,51 25 1,-76 25 0,-24 24-1,50 100 1,49-25-1,124-49 1,50-51 0,-50-24-16,26-49 15,-51-50 1,-49-25 0,-25 24-1,-25 26 16,0 74-15,50 124 0,99 0-1,99 0 1,50-74 0,-25-50-1,-25-100 1,-148-48-1,-50-51 1,-25 25 0,-25 125-1,-25 98 1,-49 76 0,25 98-1,24 50 1,25 0 15,-24 49-15,-26-24-1,-49-75 1,74-173-16,26-26 16</inkml:trace>
  <inkml:trace contextRef="#ctx0" brushRef="#br0" timeOffset="73837.42">28776 10990 0,'0'0'0,"25"-25"16,-25 0-16,25 0 15,-1 0-15,76-24 16,-26 24-1,-24-25-15</inkml:trace>
  <inkml:trace contextRef="#ctx0" brushRef="#br0" timeOffset="75686.27">4143 13073 0,'0'0'0,"124"-99"31,-124 74-31,25 1 16,-25 48-1,-124 76 1,-25 98 0,99-74-16,0 99 15,50-74 1,125-99 0,-1-25-1,-25 0 1,-74 49 15,-50 50-15,-50-25-1,-49-24 1,25-26 0,0-24-1,49-50 1,25-24-16,50-51 15,74-73 1,50 24 0,25 74-1,0 51 1,-75-1 0,-50 74-1,1 51 1,-50-1 15,0 0-15,0-24-1,-25-51-15,-24 1 16,24-25 0,25-74-1,0-1-15</inkml:trace>
  <inkml:trace contextRef="#ctx0" brushRef="#br0" timeOffset="76254.28">4788 13892 0,'0'0'0,"0"199"31,0-175-31,25-48 47,-25-26-47,24-24 16,51-50-1,-1-1 1,-24 101 0,-25 73-1,-25 75 1,0 0 0,0-99-16,0 0 15,0-25 32,24-99-31,1 0-1,25 49 1,-50 25 0,49 50-1,-24 49 1,25 50-1,-50-24 1,25-51-16,-1 1 16,-24-25-1</inkml:trace>
  <inkml:trace contextRef="#ctx0" brushRef="#br0" timeOffset="76553.42">5706 13322 0,'0'0'16,"24"-25"0,1 25-16,-25 25 15,0 24-15,-25 100 16,1 74-1,-26 75 1,-24 24 0,24 1-1,50-75 1,-50-74 0,50-149-1</inkml:trace>
  <inkml:trace contextRef="#ctx0" brushRef="#br0" timeOffset="77255.25">5805 13843 0,'0'0'15,"49"-100"1,-49 75-16,50 1 15,-50-1 1,25 99 0,24 100-1,-49-50 1,-24-25 0,24-74 30,49-99-30,51-26 0,24-24-1,24-49 1,-24-51 0,-24 26-1,-76 124-15,1-1 16,-25 1-1,-25 49 1,25 74 0,-74 100-1,24 99 1,26-99-16,24 99 16,74-124-1,50-74 16,25-100-15,-50-24 0,-49-50-1,-25 0 1,-50 25 0,25 148 15,25 50-16,-1-24-15,51 24 16,-1 0 0,-49-74-1</inkml:trace>
  <inkml:trace contextRef="#ctx0" brushRef="#br0" timeOffset="77454">5110 13346 0,'-74'-24'16,"148"48"-16,-223-73 0,125 49 16,-1 0-1,0 0 1,0 0-16</inkml:trace>
  <inkml:trace contextRef="#ctx0" brushRef="#br0" timeOffset="79136.57">9005 13545 0,'0'0'0,"0"-25"15,25 0 1,24 25-1,100 0 1,0 75 0,-50 24-1,-74 25 1,-25-74-16,-50-1 16,26-49-1,-1-49 1,25-51 15,49-98-15,51-1-1,-26 100-15</inkml:trace>
  <inkml:trace contextRef="#ctx0" brushRef="#br0" timeOffset="79720.03">9774 13743 0,'0'0'0,"25"0"0,0-25 16,-1 1-16,51-76 16,-26 1-1,-24 50 1,0 49 15,-25 24-15,25 1-16,24 0 15,125-25 1,0-50 0,-25-24-1,-25-25 1,-149 24-1,-50 51 1,-24 24 0,25 49-1,74 150 17,25-26-17,-1-49 1,-24 248-1,-49-99 1,-1-173 0,-24-1-16,-100 74 15,0-98 1,75-75 0,74-149-1,50-124 1,124-49-1,-50 173-15</inkml:trace>
  <inkml:trace contextRef="#ctx0" brushRef="#br0" timeOffset="80138.91">11213 13396 0,'0'50'15,"0"-26"-15,-25 26 16,25 0-16,-25-1 16,25-98 15,50-1-16,-25-24 1,24-1-16,50-74 16,-49 100-1,0 24-15</inkml:trace>
  <inkml:trace contextRef="#ctx0" brushRef="#br0" timeOffset="81054.56">11610 13545 0,'24'0'0,"-48"0"16,73 25-16,1-50 0,-25 25 15,24-25-15,1-74 16,-25 24 0,-25 26 15,0 24-31,-25 50 31,0 0-15,25 49-1,0 0 1,0-24-16,25-25 16,0 0-16,24-1 15,1 1 1,24-50-1,26 1 1,-1-26 0,-25-24-1,25-26 1,-24 1 0,-25 0 15,-26 24-16,1 75 17,-25-24-32,0 48 15,0 26 1,25 49 0,0 25-1,-25 25 1,-25-25-1,-25-25 1,50-74-16,-24-25 16,24-49 15,24-1-15,1-24-16,0-1 0,25-98 31,24 24-16,-49 74 1,-25 125 15,0 0-15,25 24 0,24 25-1,26 0 1,-51-49-16,1 24 15,-25 1 1,-25 24 15,-24-74-15,-1-25-16,25-99 31,25 49-31</inkml:trace>
  <inkml:trace contextRef="#ctx0" brushRef="#br0" timeOffset="81222.72">13098 13346 0,'0'0'0,"25"0"15,0 75 1,-25-26 0,0 1-16,0 49 15,0 25 1,-25-49-1</inkml:trace>
  <inkml:trace contextRef="#ctx0" brushRef="#br0" timeOffset="81654.21">13495 13470 0,'0'0'0,"0"50"16,0 0-16,0 24 16,0-49-1,25 0-15,24 24 16,26-49 0,24-25 15,-49-49-16,-50 0 1,-25-50 0,-25 24-1,25 26 1,1 49 0</inkml:trace>
  <inkml:trace contextRef="#ctx0" brushRef="#br0" timeOffset="82041.22">14090 13421 0,'25'49'0,"-50"-98"0,75 123 0,-25 25 31,0-49-31,-50 0 16,-25 49-1,25-74 1,25 0 0,0-100-1,50-49 1,49-50 0,0 50-1,-24 75 1,-26 24-1,-24 124 1,0 25 15,-25-25-31,-25 1 16,0-51 0</inkml:trace>
  <inkml:trace contextRef="#ctx0" brushRef="#br0" timeOffset="83220.31">15455 14091 0,'0'24'16,"-25"-24"-1,-25 75 1,-24 24 0,-1 50-1,1-25 1,49-50-1</inkml:trace>
  <inkml:trace contextRef="#ctx0" brushRef="#br0" timeOffset="85604.69">17315 13396 0,'0'0'0,"0"-99"31,0 74-15,-25 25 0,1 25-16,-51 124 15,1 49 16,-1 25-15,51-74-16</inkml:trace>
  <inkml:trace contextRef="#ctx0" brushRef="#br0" timeOffset="86305.45">16770 13867 0,'0'-24'0,"0"48"0,0-73 16,-25 49-1,50-25-15,24-25 16,100-24 15,-50-1-31,100-49 16,-75 25-1,-50 74 1,-74 25 0,0 100-1,-25 73 1,-24 26 0,-26-50-1,50-75 1,1-49 15,48-75-31,26 1 16,99-175-1,-50 125 17,-74 74-17,25 50-15,-26 74 31,1 50-15,25-50 0,49-74-1,25-50 1,-74 1-16,-1-26 16,26-49-1,-75-100 1,-25 125-1,0 74 1,-25 49 0,1 75-1,49 25 17,99-25-17,124-49-15</inkml:trace>
  <inkml:trace contextRef="#ctx0" brushRef="#br0" timeOffset="86838.29">19945 13470 0,'0'0'15,"-25"0"-15,0 0 16,0 50 0,25 0-1,-24 24-15,24 125 16,-25 24 0,0 74 15,0-222-16,25-25-15,-25-26 16,1-24 0,-1-74-1,25-100 1,0-99 0,49-49-1,26 24 1,-1 149-1,1 100 1,-26 49 0,1 198 15,-25 1-31,-50-75 16,-99 149 15,49-199-16,51-74-15</inkml:trace>
  <inkml:trace contextRef="#ctx0" brushRef="#br0" timeOffset="87173.28">20391 13371 0,'0'0'0,"25"25"15,0 0-15,-25 24 16,0 26-16,0-26 16,-50 175-1,26-175 1,24 1-16,-25-25 16,25-50 15,0 0-31,25-49 15,24-100 1,26 0 0,-26 26-1,-24 148 1,0 0-16,0 0 16,-1 24-16</inkml:trace>
  <inkml:trace contextRef="#ctx0" brushRef="#br0" timeOffset="87437.92">20689 13545 0,'25'25'0,"-25"-1"16,0 26 0,-25-149-16,25 272 15,0-98 1,0-25 0,74-50-1,26-50 16,-26-25-15,-74-49 0,0 25-1,-50 25 1,26 49 0,24 50-1,49-25 1</inkml:trace>
  <inkml:trace contextRef="#ctx0" brushRef="#br0" timeOffset="87871.67">21136 13421 0,'49'-50'16,"-223"125"-16,299-100 15,-1-74-15,-75 99 16,-24 49 0,0 75-1,0 75 1,-50 24 15,-25 0-15,-24 0-1,49-148-15,0-1 16,0-74 0,25-24-1,25-125 1,25-99-1,24-100 1,25 51 0,-49 123-1,0 100 1,24 49 15,-49 74-15,-25 1-16,0 148 15,-50 26 1,1-75 0,24-75-1</inkml:trace>
  <inkml:trace contextRef="#ctx0" brushRef="#br0" timeOffset="88355">21781 13594 0,'0'0'0,"24"-24"0,-24-1 16,-24 50 15,-1-1-31,-25 76 16,50-1 0,0-25 15,50-24-16,24-50 1,-24-50 0,-1-74-1,1-25 1,49 1 0,0 73-1,-74 75-15,25 25 16,-25 99-1,-50 25 1,0-50 15,0-74-31,25 0 16,50-75 15,-1 25-31,1-74 16,-50 74-1,50-74 1,-26 74-16</inkml:trace>
  <inkml:trace contextRef="#ctx0" brushRef="#br0" timeOffset="88573.77">22723 13148 0,'0'-25'0,"0"50"0,25-75 15,-25 75 1,-25 0 0,25 49-16,0 75 15,0 174 17,0-224-17,-25 99-15,1-98 16</inkml:trace>
  <inkml:trace contextRef="#ctx0" brushRef="#br0" timeOffset="88822.02">22649 13718 0,'0'0'16,"25"-49"-16,24-1 0,-24 1 15,25-1 1,24 25-1,-49 25-15,0 0 16,-25 25-16,24 0 16,-48 148 15,-26-48-31,50-76 16,0 1 15,25-50-31</inkml:trace>
  <inkml:trace contextRef="#ctx0" brushRef="#br0" timeOffset="89388.86">23244 13619 0,'0'0'0,"25"-49"16,0 24 0,-50 25-1,-74 74 1,49-24-1,0 49 1,26 25 15,24-99-15,0 25-16,49-75 16,26-74 15,49-26-16,25 1 1,-75 50 0,25 74-1,-99 99 1,0-49 0,-49 74-1,24-25 1,25-74-1,25-50 1,24-49 0,50-50-1,1 49 17,-76 75-17,1 75 1,0 24-1,-25 25 1,50-74 0,-1-26-1,1-48-15</inkml:trace>
  <inkml:trace contextRef="#ctx0" brushRef="#br0" timeOffset="89954.45">25799 13470 0,'-25'-24'16,"50"48"-16,-50-73 0,1 24 15,-1 25-15,-74 25 16,24 24 0,-24 75-1,99 50 1,99-50-1,50-99 1,0-25 0,-50-50-1,-99-74 1,-25 0 0,-74 0-1,-50 50 1,124 74-1</inkml:trace>
  <inkml:trace contextRef="#ctx0" brushRef="#br0" timeOffset="90389.79">26246 13322 0,'25'-50'15,"-50"100"-15,50-125 0,-1 75 16,-24 50 0,0-1-1,-24 175 1,24-76-16,-25 1 16,-25 397-1,25-298 1,75-124-1,24-99 1,1-75 15,24-74-31,-49-99 16,-50-50 15,-100 0-15,-24 100-1,0 49 1,124 99 0,25 25-1,25-25-15</inkml:trace>
  <inkml:trace contextRef="#ctx0" brushRef="#br0" timeOffset="91038.38">27957 13520 0,'0'-25'15,"0"50"-15,25-50 0,-25 50 16,0 49-16,-25 1 16,25 49-1,-24-25 1,24-74 0,24-25-1,51-74 1,-26-1-16,26-99 31,-1-24-31,-49 24 16,-25 100-1,25 74 1,-25 50 0</inkml:trace>
  <inkml:trace contextRef="#ctx0" brushRef="#br0" timeOffset="91943.66">28528 13594 0,'0'-24'0,"0"48"0,25-98 16,-50 24-16,0 26 15,25-1-15,-49 25 16,24 25-16,-50 74 15,1 50 17,49-50-32,25-49 31,50-50-15,24-75-1,25-24-15,-24-25 31,-26 0-15,-24 124 0,-25 25-1,-25 99 1,25 24 0,25-23-1,50-51 1,-1-74-1,25-25 1,25-49 0,-24-50-1,-51-50 1,-49 50 0,-99 74 15,0 75-16,24 50 1,75-1 0,100-24-1,24-1 1,0-49 0,-50 25-1,-49 25 1,0 49-1,-1 75 1,26-125 15,-50-24-31,50-25 16,49-99 15,-25 0-15,1-50-1,-50 49 1,-25 125 15,-25 50-15,0 49 0,25-50-16,0-24 15,50 74 1</inkml:trace>
  <inkml:trace contextRef="#ctx0" brushRef="#br0" timeOffset="92070.35">29868 13371 0,'0'0'0,"-25"-49"0</inkml:trace>
  <inkml:trace contextRef="#ctx0" brushRef="#br0" timeOffset="92973.69">30116 13619 0,'0'0'15,"-50"50"-15,0-25 0,1 49 16,24 1 0,99-75-1,26-25 1,24-50 15,-75 26-31,-24-1 16,0 0-1,-25 26 1,-25 98 0,0-24-1,25 24-15,25 25 16,25-24 0,24-50-1,1-50 1,-1-50-1,-49-98 1,0-75 0,-25 24-1,0 75 1,-75 149 15,50 75-15,25 24-1,50 25 1,24-25 0,50-49-1,-24 0 1,-26 49 0,-49 0-1,-100 50 1,51-124-1,-1-25-15,0 0 32,25-25-17,0 0 1,25 0-16,99-74 31,-25 0-15,-24 24-1,-51 75 1,1-24 0,-25 73-1,-25 26 1,50 24 0,-25-49-16,-25-1 15,25 26 1,0-1-1</inkml:trace>
  <inkml:trace contextRef="#ctx0" brushRef="#br0" timeOffset="93328.19">31207 13371 0,'0'0'0,"0"-25"16,-25 25-16,25-24 16,-24 24 15,-1 0-16</inkml:trace>
  <inkml:trace contextRef="#ctx0" brushRef="#br0" timeOffset="94406.32">31430 13967 0,'25'-25'16,"25"0"-16,-25-25 16,-1 1-16,26-100 31,0 50-31,24-149 15,-24 74 1,-25 50 0,-50 99-1,-50 75 1,-24 99 0,49 49-1,26 100 1,48-199-1,26 25 1,0-74 0,74-75 15,-50-25-15,-24-49-1,-25-25 1,-1 74-1,1 50 1,0 50 0,-25 49-1,0 50 1,25-124 0,0 0-1,24-50 1,26-99 15,-26 49-31,-24-24 0,74-174 16,1 0 15,-51 149-15,-49 99-1,-25 100 1,-24 123-1,-26 75 1,26-149-16,-26 50 16,75-124-1,0-26 1,75-48 0,49-51-1,-25-24 1,-49 74-16,-26 0 15,1 50 17,-50 74-32,1 1 31,-1 24-31,0-25 31,0 25-15,0 25-1,-49 24 1,-1-49 0,-73-24-1,48-125 1,76-25-16</inkml:trace>
  <inkml:trace contextRef="#ctx0" brushRef="#br0" timeOffset="94554.48">32770 13495 0,'50'-49'16,"-100"98"-16,124-123 0,-74 24 16,25 25-16,-25-24 15</inkml:trace>
  <inkml:trace contextRef="#ctx0" brushRef="#br0" timeOffset="94771.23">31951 13049 0,'-99'0'15,"198"0"-15,-297 0 16,123 0-16,1 0 0,49 0 16,0 24-1</inkml:trace>
  <inkml:trace contextRef="#ctx0" brushRef="#br0" timeOffset="96955.54">4689 16026 0,'0'0'0,"-25"-25"0,25 0 16,-25 25 0,0 0-1,25 25 1,-50 74 0,26 75-1,-1-26 1,0-48-1</inkml:trace>
  <inkml:trace contextRef="#ctx0" brushRef="#br0" timeOffset="97101.54">4589 15926 0,'0'0'0,"25"-74"0,-25 49 16,0 0-1</inkml:trace>
  <inkml:trace contextRef="#ctx0" brushRef="#br0" timeOffset="97422.28">4937 16422 0,'0'0'0,"-25"75"0,0-25 16,25-26-16,-25-24 16,75-99-1,24-75 16,50-24-15,-25 74 0,1 74-1,-51 100 1,-24 0-16,25 98 16,-25-48-16</inkml:trace>
  <inkml:trace contextRef="#ctx0" brushRef="#br0" timeOffset="97639.11">6896 15703 0,'0'0'16,"0"-25"-16,-74 199 31,49-100-31,0 50 16,-24 75-1,24-50 1</inkml:trace>
  <inkml:trace contextRef="#ctx0" brushRef="#br0" timeOffset="98288.63">6698 16150 0,'0'0'0,"99"-100"0,-24 26 16,73-75-1,-73 99 1,-50 75 0,-50 75-1,0 73 1,0 1 0,0-25-1,25-100 1,25-74 15,0-24-31,49-75 16,1-25-1,-50 75 1,-1 74 15,-24 74-31,25 25 31,0 25-15,49-25 0,75-99-1,0-49 1,0-26 0,-75-73-1,-49-1 1,-74 50-1,49 74-15,-75 25 16,1 124 0,49 49-1,99 1 1,100-50 0</inkml:trace>
  <inkml:trace contextRef="#ctx0" brushRef="#br0" timeOffset="98854.62">9774 16001 0,'0'74'31,"25"1"-31,-50 24 0,50 0 16,-25 75-1,25-100 1,24-74 0,1-74-1,-1-75 1,1-50 0,-25 75-1,-25-24 1,25 73-1,-1 100 1,1 49-16</inkml:trace>
  <inkml:trace contextRef="#ctx0" brushRef="#br0" timeOffset="99805.02">10568 16298 0,'0'0'15,"-25"-124"1,0 124-16,-24 0 16,-51 50-1,26 0-15,-1 49 16,51-25 0,48-74 15,76-49-16,-1-51 1,0-24 0,-49 50-1,-25 49 1,-1 124 15,1 25-15,0-74-16,49 24 15,26-49 1,-1-74 0,-25-51-1,1-48 1,-50-76 15,-1-24-15,1 99-1,-25 100 1,-25 98 0,-24 150-1,-1 74 1,50-124-16,0 74 16,50-124-1,24-99 1,1-50-1,-1-24 1,-24-75 0,-26 0-1,1 75 1,-25 198 15,0 25 0,0-25-15,25-99-16,0-1 16,24-48-1,1-76 1,0-24 0,-26-49-1,1 74 1,-25 74-1,0 99 1,0 75 0,0 25-1,25-50 1,-25-50 0,50-49-16</inkml:trace>
  <inkml:trace contextRef="#ctx0" brushRef="#br0" timeOffset="100222.78">11957 16075 0,'0'0'0,"25"-49"16,-25-1 0,25 25-1,-50 75 32,25-1-47,-25 100 16,25-99-16,50 49 15,-1-74 1,26-50 0,-1-49 15,0-50-16,1 0 1,-1 49 0,1 75-1,-1 50 1,-49 49 0,0 50-1,-75 24 1,1-123-1,-1-50 1</inkml:trace>
  <inkml:trace contextRef="#ctx0" brushRef="#br0" timeOffset="100838.06">14338 16174 0,'0'0'0,"25"-74"31,-25 49-31,0 0 16,-25 25-1,-49 50 1,-25 49 0,49 50-1,50-50 1,99-24-1,50-75 1,0-25 0,-75-50-1,-49-24 1,-50 0 0,1 49-16,-51 1 31,26 24-16</inkml:trace>
  <inkml:trace contextRef="#ctx0" brushRef="#br0" timeOffset="101339.24">15107 15777 0,'0'0'16,"75"-24"-16,-100 73 47,0 26-47,0 98 16,1 51 15,-1 49-16,25-1 1,0-73 0,25-100-1,-1-74 1,26-75 0,0-24-1,-26-75 1,-24 50-16,-24-124 15,-76-50 1,1 74 0,25 125-1,49 24 1,0 50 15,100-49-15,98 24-1,-98 0-15</inkml:trace>
  <inkml:trace contextRef="#ctx0" brushRef="#br0" timeOffset="101939.18">16819 15703 0,'0'0'0,"-25"0"16,25 25 0,-24 74-1,-26 124 1,25 1 0,-25-1-1,50-99 1</inkml:trace>
  <inkml:trace contextRef="#ctx0" brushRef="#br0" timeOffset="102590.08">16670 16026 0,'0'0'0,"50"-75"0,99-123 31,-100 173-15,26 0 0,-50 124-1,-25 75 1,0-100-16,-25 125 15,25-26 1,-25-73 0,25-150 15,74-74-15,26-74 15,-26 49-16,-49 99 1,0 50 0,-50 99-1,0 50 1,25-74-16,25 49 16,49-75-1,1-49 1,24-49-1,-49-75 1,-26 24 0,-24 1-1,0 74 1,-24 75 15,-1 99-15,74-25-1,150 0 1</inkml:trace>
  <inkml:trace contextRef="#ctx0" brushRef="#br0" timeOffset="103222.63">20218 16224 0,'0'0'15,"-50"0"-15,0 0 0,26-25 16,-26 25-16,0 0 15,-49 25 1,-124 49 0,99 26-1,74-26 1,50-24 15,149-25-15,50-75-1,-1-74 1,-74 0 0,-25-50-1,-99-49 1,-25 0 0,-49 49-1,0 124 1,49 100-1,25 24 1</inkml:trace>
  <inkml:trace contextRef="#ctx0" brushRef="#br0" timeOffset="103921.45">20540 16174 0,'0'0'0,"25"-24"16,-25-26 0,50-49-1,-50 24 1,0 51-16,-50 24 16,25 74-1,0 75 1,75 0-1,99-100 1,49-49 0,-24-49-1,-50-75 1,-74-25 0,-26 25 15,-24 49-16,-24 150 1,-1 123 0,-25 50-1,25 50 1,1-25 0,-26-75-1,50-74 1,-25-124-1,50-99 1,-25-124 0,25-50-1,49-50 1,75 1 0,-25 223 15,-50 49-16,1 75 1,-50 74 0,-75 75-1,-49 24 1,24-74 0,51-74-16</inkml:trace>
  <inkml:trace contextRef="#ctx0" brushRef="#br0" timeOffset="104505.59">21582 16348 0,'0'0'0,"25"-25"16,0 0-16,49-24 16,1-50 15,-26-1-16,-49 1 1,-25 74 0,1 75-1,-26 99 1,25-75-16,25 1 16,0 24-1,50-50 1,24-98-1,25-50 1,1-50 0,-1 25-1,-25 99 1,-49 75 15,-25 74-15,-50 24-1,26-24 1,-1-99 0,50-50-1,49-74 1,-49 25-16,49-50 16,-24 74-1,-25 75 1,-25 74-1,0 25 1,24-49 0</inkml:trace>
  <inkml:trace contextRef="#ctx0" brushRef="#br0" timeOffset="104838.54">22773 16050 0,'0'0'0,"49"-74"16,-49 49 0,-24 0-1,-51 100 1,-24 49 0,0 25-1,74-25 1,0-100-1,50-24 1,49-74 0,1-50-1,-50 50-15,-1-26 16,51-123 15,-50 74-31,24-74 16,-49 124-1,50 99 1</inkml:trace>
  <inkml:trace contextRef="#ctx0" brushRef="#br0" timeOffset="105891.45">22996 16174 0,'0'0'0,"-25"0"15,0 0-15,25-49 16,75-26-1,-26-24 1,-49 0 0,-124 248 31,100-75-47,-26 100 31,50-75-16,99-74 1,25-50 0,-49-25-16,49-49 15,-50-25 1,1 50 0,-51 49-1,1 75 1,25 74-1,24-25 1,1-74 0,24-25-1,-25-75 1,1-24 15,-26-25-15,-24 50-1,0 98 1,0 100 0,0 25-1,-1-50 1,1-49 0,25-50-1,-1-50 1,26-98-1,-26-51 1,1-74 0,-25 50-1,-25 173 17,0 150-17,-25 73 1,0 51-1,0-1 1,-24-74 0,-26-50-1,26-99 1</inkml:trace>
  <inkml:trace contextRef="#ctx0" brushRef="#br0" timeOffset="106091.63">24261 15703 0,'0'0'0,"-25"-50"31,25 26-15,-24 24-16,73 0 31,-24 0-16,49 0-15</inkml:trace>
  <inkml:trace contextRef="#ctx0" brushRef="#br0" timeOffset="107206.2">25824 16150 0,'0'0'0,"50"-75"32,-50 100-17,0 49 1,24 1-16,-48 148 16,48-74-1,26-75 16,0-49-15,24-99 0,1-75-1,-26-50 1,-24-24 0,-25 74-1,25 125 1,-50 48-16,25 125 15</inkml:trace>
  <inkml:trace contextRef="#ctx0" brushRef="#br0" timeOffset="108088.87">26692 16298 0,'0'0'0,"25"-148"15,-25 123 1,-50 25 0,1 49-1,-50 51 1,74-26-16,-25 25 16,50-24-1,50-75 1,24-25-1,-24-74 1,24-50 0,-24 25-1,-50 99 1,0 25 15,0 99-15,0 75-1,50 24 1,24-148 0,25-50-1,0-50 1,1-49 0,-26-25-1,-74-25 1,-25 100-1,-74 49 1,25 74 0,49-49-1,50 0 1,123-25 15,-48 0-15,-26 49-1,-49 50 1,0 26 0,-1-1-1,26-50 1,25-74 0,24-50-1,-25-49 1,1-25-1,-26 25 1,-24 49 0,-50 125 15,25 24-15,-25-25-1,25 1 16,-24-75-31</inkml:trace>
  <inkml:trace contextRef="#ctx0" brushRef="#br0" timeOffset="108223.74">27933 15877 0,'0'0'0,"0"-50"16,-25 25-16,25 0 15,-50 75 1</inkml:trace>
  <inkml:trace contextRef="#ctx0" brushRef="#br0" timeOffset="109356.24">28181 16174 0,'-50'75'16,"25"-26"-16,0 1 16,-24 0-1,24 24 1,99-74 0,26-50-1,24-24 1,-75-25-1,-24 24 1,0 75 0,-50 25-1,25 74 1,25-24 0,25-26 15,49-24-16,-74-25-15,49-74 16,-49-25 0,24-100-1,1-24 1,0 74 0,-1 99-1,1 50 1,24 75-1,1 24 1,-26 50 0,-24 0-1,0 0 1,-75-1 15,26-73-15,-1-25-1,25-26 1,25 1 0,49-25-1,0-49 1,1-1 0,-1-49-1,-24-1 1,-25 26-1,-25 49-15,0 0 32,-25 50-1,0 0-31,-25 74 16,1 0 15,49-24-16,0-25 1,49-50 0,26-25-1,-1-25 1,26-49 0,-1-124-1,-25 74-15,25-99 16,-49 124-1,-50 99 1,-50 74 0,1 100-1,-1-49 1,1 24 15,-26 173-15,26-123-1,24-75 1</inkml:trace>
  <inkml:trace contextRef="#ctx0" brushRef="#br0" timeOffset="110039.53">30661 15777 0,'0'-24'15,"-24"24"17,24 24-17,0 1-15,0 25 16,-25 74-1,0 74 1,25-74-16,0 50 16,25-25-1,-25-75 17,25-74-32</inkml:trace>
  <inkml:trace contextRef="#ctx0" brushRef="#br0" timeOffset="110289.1">31034 15902 0,'0'0'15,"24"-149"1,-24 173 15,-74 125-15,-1 75-1,-49 48 1,0 26 0,25-25-1,50-50 1,-1-99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4:38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4515 2009 0,'0'0'0,"25"0"62,-1 0-46,1 0 0,25 0-16,24 0 15,1-24-15,-26-1 16,75-25 0,-74 1-1,-50-26 1,-50 26-1,-49 24 1,-50 74 0,0 51-1,50 73 1,74-98-16,1 73 31,73-73-15,125-50-1,49-25 1,-24-50 0</inkml:trace>
  <inkml:trace contextRef="#ctx0" brushRef="#br0" timeOffset="450.33">5234 1786 0,'0'0'0,"50"-25"32,-25 25-32,24 50 15,-24 49 1,-25 25 0,-25-49 15,0-51-16,25 1 1,0-50 0,50-74-1,25-25 1,24 50 0,-99 49-1,25 25 1,-75 74-1,50 26 1,0-1 0,50-25-1,74-49 1,0-25 0,-50-25-1</inkml:trace>
  <inkml:trace contextRef="#ctx0" brushRef="#br0" timeOffset="667.37">6053 1737 0,'0'-50'15,"0"100"-15,0-125 0,-25 50 16,25 0 0,-25 125-1,0 73 1,-24 51-1,-26 49 1,26-1 0,24-98-1,25-100 1</inkml:trace>
  <inkml:trace contextRef="#ctx0" brushRef="#br0" timeOffset="919.54">5954 2183 0,'0'0'0,"49"-50"15,1-24-15,0 24 16,49-49 0,-25 74-1,-49 25 1,0 75-1,-50 49 1,-25 25 0,1-50-1,24-74 1</inkml:trace>
  <inkml:trace contextRef="#ctx0" brushRef="#br0" timeOffset="1717.07">6673 1464 0,'0'0'0,"25"-50"16,-25 75 15,-25 0-31,25 49 16,-50 100-1,26-50-15,-26 99 16,50-49 0,99-125-1,50-49 1,0-25 15,-25-49-15,-25 0-1,-74-50 1,-25 49 0,-25 26-1,-49 49 1,-50 99 0,0 99-1,124-99 1,49-74-1,75-25 1,25-49 0,-74-1-1,-26-49 17,-24 24-17,-50 75 1,25 50 15,0 49-15,0-74-16,75 25 15,-1-26 1,25-73 0,-49-1-1,-25-49 1,0 25-1,-50 74 17,0 74-17,0 0 1,-24 26 0,73-26 15,1-74-31</inkml:trace>
  <inkml:trace contextRef="#ctx0" brushRef="#br0" timeOffset="2734.31">7765 1737 0,'0'0'0,"24"-25"0,-24 0 15,25 25 1,0 25-1,0 49 1,0 50 0,-50-25-1,0-24 1,25-50 15,0-75 0,50 0-15,49-24 0,-50 49-1,-24 25 1,0 75 0,-25 24-1,25 0 1,0-49-1,-1-50-15,51 0 16,24-25 0,25-25-1,0-49 17,-49-25-17,-51 74 1,-73 50-1,-26 25 1,-24 25 0,25-1-1,49 26 1,25-1 0,99 1-1,50-75 1,0-25-1,25-25 1,-50 1 0,-25-26-1,-74-49 1,-1 50 15,-24 24-15,-24 25 15,-1 125-15,-25-1-1,50-25-15,-25 25 16,75-49 0,24-50-1,26-25 1,-1-24-1,-25-75 1,-49-75 0,0-99-1,0 50 1,-25 149 15,0 74-15,-50 75-1,50 24-15</inkml:trace>
  <inkml:trace contextRef="#ctx0" brushRef="#br0" timeOffset="4134.96">11213 1315 0,'0'0'0,"0"-50"31,-25 50-31,0-25 16,0 25-1,25 25-15,0 74 16,-49 125-1,-1-1 1,0-74 0,50-100-1,-24-49 1,73-24 15,75-100-15,0 0-1,-24 74 1,-51 50 0,-49 99-1,-49 25 1,-1-49 0,0-26-1,26-49 1,-26 0-1,25-25 1,0 1 0,-24 24-1,74 49 17,49-24-1,0 0-31,125-50 15,-26-25 1,-49-24 0,-74 0-1,-25 49 1,-25 25 15,0 74-15,50-24-1,49-25 1,25-50 0,-25-50-1,-49 1 1,-26 49-16,1-74 31,0 49-15,-25 75 15,0 124-15,0 99-1,-50 50 1,-74 74 0,0-50-1,-24-173 1,-1-99-1,0-50 1,50-75-16,-1-148 16</inkml:trace>
  <inkml:trace contextRef="#ctx0" brushRef="#br0" timeOffset="4567.45">13867 1464 0,'0'0'0,"0"-25"31,25 50-31,-50-1 16,25 100 0,0-49-1,-25-1-15,25 75 16,-25-25 0,25-99-16</inkml:trace>
  <inkml:trace contextRef="#ctx0" brushRef="#br0" timeOffset="4700.17">13942 1513 0,'0'0'0,"0"-25"16,0 1-16,0-1 15</inkml:trace>
  <inkml:trace contextRef="#ctx0" brushRef="#br0" timeOffset="5001.49">14413 1216 0,'0'0'0,"0"-25"0,0 0 16,0 50-1,-25 0 1,0 49-16,-24 0 16,-26 125-1,50-75-15,1 99 16,24-99 15,99-49-15,25-75-1,25-50 1,-125 25-16</inkml:trace>
  <inkml:trace contextRef="#ctx0" brushRef="#br0" timeOffset="5151.03">14537 1836 0,'-50'-25'16,"100"50"-16,-149-100 15,99 51 1,-25-1-16,74 25 47,26-25-47,-1 0 15</inkml:trace>
  <inkml:trace contextRef="#ctx0" brushRef="#br0" timeOffset="5417.43">15132 1513 0,'25'25'31,"-75"25"-15,26 49-1,48 25 1,51-50 0,-1-24-16,26 0 15,-76-1 1,-24-24-1,-24 0 1,-101 0 0,-23-1-1,73-24 1</inkml:trace>
  <inkml:trace contextRef="#ctx0" brushRef="#br0" timeOffset="6367.11">17861 1092 0,'0'0'15,"0"-25"-15,0 0 16,0 0-1,0 50 1,-25 49 0,-24 26-1,-26 123 1,50 25 0,25-149-16,75 25 15,98-74 1,26-50-1,-125-25 1</inkml:trace>
  <inkml:trace contextRef="#ctx0" brushRef="#br0" timeOffset="6534.29">18258 1612 0,'0'0'16,"-25"-49"-1,25 24 1,0 50-1,0 74 1,-49 100 0,24-75-1,25-75-15</inkml:trace>
  <inkml:trace contextRef="#ctx0" brushRef="#br0" timeOffset="6683.59">18407 1364 0,'0'0'0,"0"-124"15,25 100 1,-50-1-16</inkml:trace>
  <inkml:trace contextRef="#ctx0" brushRef="#br0" timeOffset="7001.15">18580 1737 0,'0'0'0,"0"99"16,0-50 0,-49-24-1,24-25 1,0 0-1,75-74 1,49-50 0,0 24-1,-49 76-15,-1 24 32,-24 0-17,25 24 1,-25 76-1,0-26 1,24-24 0</inkml:trace>
  <inkml:trace contextRef="#ctx0" brushRef="#br0" timeOffset="7901.13">19275 1885 0,'0'0'0,"50"0"15,-1-49 1,50-26-1,-74 1-15,25-25 16,-25 24 0,-25 75 15,-75 75 0,1 49-15,24-25-1,50-25 1,75-49 0,24-25-1,25-49 1,-50-51 0,-74 76-16,25-76 15,-25 75 1,-49 50 15,-1 50-15,0 24-1,50-74 17,-25-25-17,50-25 1,50-25-1,-1-24 1,-24-1 0,-25 51-1,-1 73 1,-24 26 0,25 49-1,25-50 1,24-24-1,25-50 1,1-50 0,-1-24-1,-49-75 1,-1 0 0,-49 75 15,0 49 0,25 50-15,25 49-1,-26 25 1,-24 25 0,0 25-1,0-50 1,25-24-1,50-50 1,49-25 0,49-75-1</inkml:trace>
  <inkml:trace contextRef="#ctx0" brushRef="#br0" timeOffset="8451.02">22773 1637 0,'0'0'16,"0"-25"-16,25 1 0,-1-1 16,26 25-1,74 0 1,-74 25-16,24 74 16,-74 50-1,-25-25 1,-24-99-1,24-1 1,25-48 0,74-76-1,75-73 17,25-1-17,-50 75-15</inkml:trace>
  <inkml:trace contextRef="#ctx0" brushRef="#br0" timeOffset="9502.75">23517 1885 0,'0'0'16,"0"25"-16,50-25 16,-26-25-1,26-49 1,0 0-1,-50-1 1,-25 199 31,25-74-31,0 24-1,49-24-15,51 24 16,73-74-1,1-49 1,0-51 0,-75-98-1,0-50 1,-49-25 0,-25 124-1,-25 124 1,-50 75-1,-49 124 1,-25 198 0,124-174-1,49-74 17,75-99-17,25-50 1,-50-49-1,-49-50 1,-50 49 0,-25 50-1,-49 75 1,24 49 0,25 1-1,1-51-15,48-24 16,1-25-16,74 0 15,1-50 1,-26-24 15,-24-75-15,-1 25 0,-49 99-1,0 0 1,0 125-1,25 123 1,25-99 0,-1-50-1,26-49 1,-1-25-16,75-49 16,0-75-1,-25-75 1,0-99 15,-50 50-31,-49 149 16,-50 99 15,0 50-15,-99 198-1,75-124 1,-26 223-1,51-198 1,24-99 0</inkml:trace>
  <inkml:trace contextRef="#ctx0" brushRef="#br0" timeOffset="10187.21">25626 1960 0,'0'0'0,"0"-75"16,24-49-1,26 0 1,0 75-1,-1 24 1,-24 0-16,74 25 31,-74 25-15,-25 24 0,0 26-16,-25 24 15,0-24 1,25-51-1,75-24 1,74-24 0,-50-76-1,0 1 1,-74 25 0,-25 49 15,-25 50-16,0 24 1,-24 150 0,74-125-16,-1-24 31,1-50-15,0 0-1,99-99 1,25-75-1,-100 124 1,-24 50 0,0 25-1,0 74 1,0 25 0,24-49-1,-49-26-15,50-49 16,24 25 15,-24-74-31,24-26 16,1 1-1,-50 24 17,-1 25-32</inkml:trace>
  <inkml:trace contextRef="#ctx0" brushRef="#br0" timeOffset="14169.7">29049 1687 0,'-25'-50'15,"50"100"-15,-50-125 0,25 26 16,0 24 0,0 0-1,-25 75 1,1-1 0,-26 26-16,25 24 15,0 100 1,75-125 15,24-74-31,-24-25 16,0-24 15,-26-75-15,1 24-1,-25 76 1,0-1-1,25 124 1,25-25 0,-1-24-1,1-25 1,-1-50 15,-24 0-31,0-99 31,25 0-31,-50 50 16,24 49 0,-24 0-1,0 75 1</inkml:trace>
  <inkml:trace contextRef="#ctx0" brushRef="#br0" timeOffset="14368.19">29744 1737 0,'24'0'15,"-48"0"-15,73 0 0,-24 0 0,-50 0 32,0 74-17,1 25 1,-26 0-1,50 1 1</inkml:trace>
  <inkml:trace contextRef="#ctx0" brushRef="#br0" timeOffset="14526.91">29868 1240 0,'0'-49'16,"0"98"-16,24-123 0,-48 74 15</inkml:trace>
  <inkml:trace contextRef="#ctx0" brushRef="#br0" timeOffset="14752.67">30339 1240 0,'0'0'16,"0"25"0,0 0-1,-50 74 1,1 75-1,-1 0 1,0-26 0</inkml:trace>
  <inkml:trace contextRef="#ctx0" brushRef="#br0" timeOffset="15354.03">30066 1935 0,'0'-25'16,"0"0"-16,0 75 0,0-149 16,0 74-16,50-25 15,-1 1-15,100-75 32,25 0-17,-1 0 1,-148 99-1,0 0 1,-25 149 0,-50 25-1,-24 74 1,49-198 0,25 25-1,0-26 1,25-48-1,49-51 17,1-24-17,-50 74 1,-1 75 15,-24 49-15,75-25-1,24-24 1,25-50 0,-49 0-16,24-25 15,-74-24 1,-1-75 0,-24-1-1,0 101 1</inkml:trace>
  <inkml:trace contextRef="#ctx0" brushRef="#br0" timeOffset="16268.98">4341 4565 0,'0'0'0,"0"-50"15,0 25 17,0 50-17,0 0 1,-49 124-1,-1 49 1,25-49 0,50-75-1</inkml:trace>
  <inkml:trace contextRef="#ctx0" brushRef="#br0" timeOffset="16430.65">4316 4391 0,'25'-75'16,"-50"150"-16,50-174 0,-25 49 15,-25 50 1</inkml:trace>
  <inkml:trace contextRef="#ctx0" brushRef="#br0" timeOffset="16754.43">4564 4937 0,'-24'49'15,"48"-98"-15,-48 148 0,24-49 16,-50-26-16,50-48 31,50-101-15,-26 51-16,76-75 31,-51 100-31,-24-1 16,0 25-16,25 25 15,-26 25 1,26 74-1,-25 25 1,24-49 0</inkml:trace>
  <inkml:trace contextRef="#ctx0" brushRef="#br0" timeOffset="17118.39">5309 4689 0,'0'0'16,"0"-50"-16,0 0 15,-25 50 1,0 0-16,-25 75 16,-24 74 15,49-25-15,25-25-1,75-74 1,24-75-1,0-49 1,-24-50 0,-51 99-16,-24-49 15,0 0-15,-24-124 16,24 123 0,-75-24-1,25 100 1,26 123-1,24-25 1</inkml:trace>
  <inkml:trace contextRef="#ctx0" brushRef="#br0" timeOffset="17837.78">5532 4664 0,'25'0'0,"0"-25"0,-1 0 15,-24 0 1,0-24 0,0 24-1,-49 75 1,49 74 0,25-25-1,99-50 1,49-49-1,26-24 1,-26-51 0,-98-24-1,-50 0 17,-25 49-32,0 25 15,0 1 1,-25 24-1,-25 173 1,1 75 0,-1 50-1,0 24 1,26-98 0,-1-100-1,25-99 1,-25-50-1,25-99 1,25-50 0,0-24 15,-25 74-31,74-125 16,0 51-1,1 99 1,-26 24-1,-24 75 1,0 0-16,25 25 16,-50 0-1,24 99 1,-24 99 0,-24-99-1,24-99 1</inkml:trace>
  <inkml:trace contextRef="#ctx0" brushRef="#br0" timeOffset="18435.39">6723 4862 0,'0'0'16,"0"-25"-16,24 1 15,1-51 1,0 1-1,0-1 1,-50 26 0,0 74 15,0 24-31,1 26 16,-1-26-16,0 100 15,50-75 1,24-49 15,-24-25-15,75-74-1,-26-25 1,25-25 0,-24 74-1,-26 50 1,-24 74-1,-25 1-15,0 49 16,-25-75 0,25-24-16,0 0 15,75-124 17,-1-25-17,0 0 1,-49 124-1,0 0 1,25 74 0,-25 25-1,49-74 1,50-25 0</inkml:trace>
  <inkml:trace contextRef="#ctx0" brushRef="#br0" timeOffset="18753.77">8087 4614 0,'25'-49'16,"-50"98"-16,50-222 16,-50 148-1,-25 25 1,-49 99 0,25 0-1,49 25 1,25-74-1,0-1-15,25 1 16,24-25 15,1-75-15,0 25-16,-1-74 16,-24-50-1,0-49 1,-50-1-1,0 100 1</inkml:trace>
  <inkml:trace contextRef="#ctx0" brushRef="#br0" timeOffset="19535.77">8360 4614 0,'0'0'16,"25"0"-16,0-25 16,-25-24-16,24-50 15,-24 24 1,0 25 15,-49 75-15,-1 75-1,25 48 1,1-48 0,24-51-1,74-49 1,0-49 0,1-26-1,-50 26-15,49-26 16,-49 50-1,0 25 1,-1 50 0,1 24 15,25-49-15,-25-25-1,24-49 1,26-1-1,-26-49 1,-49 74 0,25 25-1,25 74 1,-1 26 0,1-26-1,49-49 1,0-25-1,25-75 1,-49-24 0,-26-99-1,-24-50 17,-25 74-17,-25 100 1,25 98-1,-24 26-15,-1 124 16,0 74 0,0 25-1,0-75 1</inkml:trace>
  <inkml:trace contextRef="#ctx0" brushRef="#br0" timeOffset="19734.98">9278 4465 0,'0'0'0,"-25"-74"16,25 49-16,0 0 31,0 0-31,50-49 16,24 24-1,-24 26-15</inkml:trace>
  <inkml:trace contextRef="#ctx0" brushRef="#br0" timeOffset="21019.21">11213 4316 0,'0'0'16,"0"-24"-16,0-1 31,0 0 1,25 75-32,-25-1 15,24 150 1,-24-26-1,25-73 1,0-76-16,25 1 16,24-74-1,0-51 17,-24-48-17,-25 24 1,-25-1-1,-25 76 1,25 74 0</inkml:trace>
  <inkml:trace contextRef="#ctx0" brushRef="#br0" timeOffset="22018.42">12031 4441 0,'0'0'16,"0"-50"-16,0 0 0,0-24 16,-49 74-1,-1 25 17,-49 124-17,49 24 1,50-49-1,25-99 1,25-50 0,24-24-1,1-100 1,-51 25 0,1 24-1,0 76 1,-25 48-1,25 51 1,0 49 0,-1-25-1,26-49 17,0-50-17,24 25 1,0-50-1,51-74 1,-101-1 0,1-24-1,-74 50 1,-1 49 0,-25 75-1,26 24 1,24-24-1,75-1 1,24-49 0,50-24-1,0-1 17,-25 0-17,-74 25 1,0 50-1,0 24 1,0 25 0,24 0-1,-24 1 1,0-76 0,24-24-1,26-24 1,-50-26-1,-1-49 1,1-50 0,-25 124 15,0 0 0,-25 75-15,25 0-1,0 24 1,0-24 0</inkml:trace>
  <inkml:trace contextRef="#ctx0" brushRef="#br0" timeOffset="22128.5">13222 4292 0,'-25'-25'16,"50"50"-16,-75-75 0</inkml:trace>
  <inkml:trace contextRef="#ctx0" brushRef="#br0" timeOffset="23056.56">13569 4391 0,'0'0'16,"-24"25"0,-1-25-1,-25 25-15,25 24 16,25-24-16,0 25 16,50-50-1,49-50 1,-24-24-1,-51 24 1,-24 25 0,25 0-1,-50 25 17,25 25-32,-24 0 15,48 25-15,1-1 16,50 1-1,49-50 1,-50-25 0,1-49-1,-26-26 1,-24-98 0,-50 24-1,0 75 1,50 99 15,25 74-15,24 1 15,-49-26-31,49 26 16,-49 49-1,0-25 1,-50-24-1,0-26 1,25-24 0,0-50 31,25 0-47,0-24 15,0-1 1,74-99-16,0-24 31,-49 24-31,-25 50 31,-50 74-15,25 50 15,-25 74-15,0 0-16,25 0 15,-25 124 1,25-24 0,50-25-1,0-100 1,74-49 0</inkml:trace>
  <inkml:trace contextRef="#ctx0" brushRef="#br0" timeOffset="23536.77">15231 4540 0,'25'0'78,"0"0"-78,0 0 0,25 0 16,24-50 0,-24 1-1,-26-1 1,-24 0-1,-24 25 1,-26 1 0,25 48-1,-24 1-15,-1 0 16,-25 74 0,26 1-1,49 24 1,49 0-1,1-75 1,49-49 0,-24 0-1,-26 0 1</inkml:trace>
  <inkml:trace contextRef="#ctx0" brushRef="#br0" timeOffset="25269.12">15852 4192 0,'24'-24'16,"-48"48"15,-1 1-15,0 0-16,25 74 15,25-24 1,24-26 0,26 1-1,-50 0 1,-1-1 15,-24 1-15,-24-25-1,-1-1 1,-25-24 0,1 25-16</inkml:trace>
  <inkml:trace contextRef="#ctx0" brushRef="#br0" timeOffset="25502.41">16918 4763 0,'0'0'0,"-24"74"31,-1-24-31,0 0 16,-25 24-1,26-24-15,-51 49 16,75-49-16</inkml:trace>
  <inkml:trace contextRef="#ctx0" brushRef="#br0" timeOffset="28719.08">18779 4465 0,'-25'0'47,"25"-24"218,-25 24-46,25 24-188,-25 26-15,25-25-16,-24 24 16,-1 1-16,0 74 15,25-74 1,-25 24 0,25-49-1,25-25 16</inkml:trace>
  <inkml:trace contextRef="#ctx0" brushRef="#br0" timeOffset="29086.49">18729 4019 0,'0'0'16,"-49"-75"0,24 75-16,0 25 31,0 0-15,25 0-1,0 0 1,25-1-1,0-24 1,-25-24 0,0-1-1,0 0-15,0 0 16,0 0 0,-25 25-1,25 25 1</inkml:trace>
  <inkml:trace contextRef="#ctx0" brushRef="#br0" timeOffset="29386.51">19077 4242 0,'24'25'31,"-24"0"-31,-24 24 16,-1 1 0,25 0-16,0 24 15,25-24 1,-1-26 0,1 1-1,0-25 1,-75 25-1,1-25 1,-26 25-16,26 0 0,-1-1 16</inkml:trace>
  <inkml:trace contextRef="#ctx0" brushRef="#br0" timeOffset="30003">21805 4267 0,'0'0'15,"0"-25"-15,0 0 16,-24 0 0,-51 1-1,-49 48 1,-74 76 0,24 49-1,124-25 1,50-75-16,100 1 15,48-75 1,26-49 15,-50-26-15,-74-73 0,-50-75-1,-50 24 1,0 100-1,50 99 1,-24 25 0</inkml:trace>
  <inkml:trace contextRef="#ctx0" brushRef="#br0" timeOffset="30856.63">21954 4316 0,'0'0'15,"25"25"1,0-25-16,0-49 16,-25 24-16,24-50 31,1 1-15,-25 49-16,-25 25 15,-49 124 1,49 25-1,25-74 1,199 24 0,-1-99-1,-24-50 1,-50-74 0,-75-50-1,-24-74 1,-25 25 15,0 198-15,-49 174-1,-1 124 17,0-99-32,-49 247 15,0 1 1,74-99-1,75-150 1,49-123 0,-25-75-16,1-25 15,74-74 1,-50-99 0,-74-75-1,-50 1 1,-124 74 15,25 198-15,50 25-1,74-25 1,74 0 0,75-25-1,49-24 1,-49 0-1,-74 24 1,-51 50 0,1 25-1,-74 99 1,49-50 0,-25-24-16,25 24 15,-25 26 1,0-26-1</inkml:trace>
  <inkml:trace contextRef="#ctx0" brushRef="#br0" timeOffset="31821.91">23517 4168 0,'0'0'0,"25"24"0,-25 1 15,0 25-15,0-1 16,0-24-16,-25 25 16,0-25-16,0 49 15,25-49 32,25-50-47,50-49 31,24-26-15,-25 51 0,-24 49-1,-25 0 1,-1 49-16,-24 1 15,25 0-15,25 74 16,49-50 0,25-49-1,25-25 1,-50-50 0,-24-49-1,-75 0 1,0 24-1,-25 51 1,-99 98 15,74 1-15,25-51 0,75 51-1,49-50 1,0-1-16,75-48 15,25-26 1,-51 0 0,-48-49-1,-26 49 1,-74 26 0,-74 24-1,-26 49 1,1 51 15,99-51-15,-25-24-16,25 25 15,0-26-15,50 26 16,0-50 0,24-25-1,-24-24 1,24-51-1,-24-73 1,-26-75 0,26 24-1,-50 75 1,0 100 0,-74 24-1</inkml:trace>
  <inkml:trace contextRef="#ctx0" brushRef="#br0" timeOffset="32019.86">24360 3647 0,'-49'-25'15,"98"50"-15,-148-75 0,50 50 0,24-25 16,-25 25 0,25-25-16,1 25 15</inkml:trace>
  <inkml:trace contextRef="#ctx0" brushRef="#br0" timeOffset="33473.66">26990 3870 0,'0'-25'16,"0"0"15,-25 50 16,25 0-47,-25 25 15,1 98 1,24-48 0,-25-1-16,-25 75 15,25-100 1,1-49-1,48-25 17,26-50-32,0 1 15,98-76 1,1 26 0,-99 74-16,49 1 31,-49 48-31,-26 26 15,-48 24 17,-51 1-17,-24-1 1,25-49 0,24-25-1,0 0 1,26 0-1,24-25 1,0 1 0,-25 24-1,124 74 1,50-49 0,49 0-1,1-25 16,-75-25-15,-50-25-16,-49-49 16,-25 74 15,25 50 0,-25 0-15,49 0-1,1-1 1,24-24 0,-49-24-16,25-51 15,-25 1 1,0 24 0,-1 75 15,-24 99-16,-24 74 1,-1-74 0,0 25-1,-149 323 1,100-324 0,-25-24-16,-1-24 15,-173 24 1,125-149-1</inkml:trace>
  <inkml:trace contextRef="#ctx0" brushRef="#br0" timeOffset="33822.97">30190 3746 0,'0'-25'0,"0"50"0,0-75 16,0 75 0,-50 0-1,1 99 1,24-25-16,0-24 16,0 173-1</inkml:trace>
  <inkml:trace contextRef="#ctx0" brushRef="#br0" timeOffset="34487.65">29868 4391 0,'0'-25'0,"0"50"0,-25-50 16,50 0-1,-1 25 1,76-99-1,73 0 1,-74 24-16,75-73 16,-124 98-1,24 0 1,-49 75 0,-50 74-1,0 75 1,-24-25 15,49-75-15,0-49-1,25-25 1,74-50 0,-25-49-1,-49 74 1,0 25-1,0 75 17,-1-26-32,51 51 15,74-26 1,0-74 0,-1-25-1,-48-74 16,-76 25-31,26-100 16,-50 124 0,25 1-1,-75 148 17,25-25-32,1 100 15,24 0 1,0-50-1,-25-75-15</inkml:trace>
  <inkml:trace contextRef="#ctx0" brushRef="#br0" timeOffset="35474.94">4813 7343 0,'0'-25'16,"-25"25"-16,50 25 0,-75-75 15,25 26-15,25-1 16,50 0 0,49-49-1,25 49 1,0 74 0,-74 100-1,-50 74 1,-50-24-1,0-100 1,50-74 15,-24-25-31,24-74 16,24-1 0,76-272-1,-1 148 1,0 100-1</inkml:trace>
  <inkml:trace contextRef="#ctx0" brushRef="#br0" timeOffset="35840.01">5681 7343 0,'0'0'0,"0"25"16,-50 0-16,-24 123 15,49-73 1,0-1-16,75 1 31,-1-100-15,26-74 0,-1-25-1,-24-25 1,-25 74-1,-25 51 1,0 98 0,24 0-1,1 100 1,25-25 0,49-124-1,100-75 1</inkml:trace>
  <inkml:trace contextRef="#ctx0" brushRef="#br0" timeOffset="36021.75">6475 6847 0,'-25'74'31,"25"1"-31,0-26 16,-25 150 0,0 24-1</inkml:trace>
  <inkml:trace contextRef="#ctx0" brushRef="#br0" timeOffset="36270.46">6375 7641 0,'-24'-75'16,"24"50"0,0-24-16,24-1 31,51 1-15,-1 49-1,1 24 1,-51 26-1,1 49 1,-50-49-16,25 49 16,0-74-16</inkml:trace>
  <inkml:trace contextRef="#ctx0" brushRef="#br0" timeOffset="36571.1">6896 7517 0,'0'0'0,"0"-25"16,-24 50 0,24 24-1,-25-24 1,0 74 0,25-49-1,25-25-15,0-25 16,24 0-16,26-75 15,-1 1 1,-74-25 0,-25 24-1,-49 1 1,24 74 0</inkml:trace>
  <inkml:trace contextRef="#ctx0" brushRef="#br0" timeOffset="37354.82">8856 7269 0,'25'-25'0,"-50"50"0,50-75 32,-50 50 108,0 25-140,-24 24 16,24 26 0,0-1-16,0 1 15,50 24 1,0-74-16,74-25 15,-24-25 1,-1 0-16,25-74 16,-74 0-1,-50-1 1,-49 26 0,-25 0-1,-1 49 1</inkml:trace>
  <inkml:trace contextRef="#ctx0" brushRef="#br0" timeOffset="37804.57">9451 6996 0,'25'-25'15,"-50"50"-15,75-75 0,-25 50 16,-25 25 0,0 24-1,-25 100 1,25 99 0,-25 50-1,25-149 1,0 49-1,25-148-15,0 0 16,74-100 15,-24-24-15,-51-75 0,-24-75-1,-74-123 1,24 248-1,-99 0 1,1 74 0,48 0-1,76 25 1</inkml:trace>
  <inkml:trace contextRef="#ctx0" brushRef="#br0" timeOffset="38337.07">12081 6896 0,'0'0'0,"-25"-24"15,25-1 1,-25 25-1,1 0 1,-1 49-16,-50 100 16,1 99-1,24-24 1,50-76 0,-25-73-1</inkml:trace>
  <inkml:trace contextRef="#ctx0" brushRef="#br0" timeOffset="39023.94">11758 7393 0,'0'0'16,"-24"-25"-16,24 0 16,0 0-1,24 0 1,125-24-1,25-50 1,0-1 0,-75 26-1,-50 24 1,-49 75 31,0 25-47,-24 99 15,-26 24 1,25 26 15,0-175-15,50-73 15,74-75-15,1-25-1,-26 75 1,-49 49 0,0 74-1,-25 1-15,49 74 16,51-25 15,-51-74-31,174 0 16,-74-100 15,-74-24-15,-50-50-1,-75 25 1,0 50 0,1 99-1,-26 74 1,50 50-1,50 74 1,25-173 0,173-1-1</inkml:trace>
  <inkml:trace contextRef="#ctx0" brushRef="#br0" timeOffset="40237.41">16075 7045 0,'0'0'16,"0"-25"-1,0 1 1,0 48 187,0 1-203,25 50 16,-25-1-16,25 25 15,-25 25-15,24 50 16,26-75-1,-25-49 1,24-75 0,1-49 15,24-100-15,-24-49-1,-25 24 1,-25 75-1,0 99 1</inkml:trace>
  <inkml:trace contextRef="#ctx0" brushRef="#br0" timeOffset="41103.25">16894 7194 0,'0'0'0,"49"-149"16,-74 100 0,25-1-16,-49 25 31,-1 75-15,-24 99-1,24-50-15,25 75 16,25-100-1,25-74 1,74-50 0,-24-74-1,-26 0 1,-24 0 0,0 75-1,-25 148 16,-25 50-15,25 0 0,25-100-1,25 26 1,-1-51 0,26-24-1,24-49 1,-25-26-1,-24-24 1,-25-25 0,-25 25-1,-50 49 1,25 50 0,-49 50-1,49-25 1,25 24-1,99-24 1,25-25 0,25-25 15,-50-24-15,-24 24-1,-50 0 1,-1 25-1,-24 75 1,25-1 0,0 25-1,0 25 1,0-74-16,-1 24 16,1-49-1,25-25 1,-25-50-1</inkml:trace>
  <inkml:trace contextRef="#ctx0" brushRef="#br0" timeOffset="41270.79">18084 7145 0,'0'0'15,"0"24"-15,0 1 16,0 25-1,-25 49 1,50-25 0,-25-24-16,0 24 15</inkml:trace>
  <inkml:trace contextRef="#ctx0" brushRef="#br0" timeOffset="42487.01">18630 7095 0,'0'0'0,"0"25"15,-50 24-15,1 1 16,-75 49 0,74-24-1,75-75 1,49-25-1,50-74 1,-24 24 0,-76 26-1,1-26 1,-50 100 15,1 0-15,24 49-1,49 1 1,50-51 0,50-24-1,0-74 1,-50-25 0,-49-50-1,-50-25 1,0 100-16,-50-1 15,-24 75 1,24 25 0,50 25 15,100 24-15,24 1-1,24-1 1,-48-24-1,-51 49 1,-49 0 0,-74 25-1,24-74 1,25-25 0,50-75-1,50-74 1,49-75-1,25-73 1,-25 48 0,-50 75 15,-74 75-15,0 124 15,-50 74-16,1 99 1,24-25 0,0-123-16,50 24 15,49-49 1,26-50 0,-51-25-1,50-50 1,-74 51-1,0-51 17,0 75-32,-25-25 31,0 1 16</inkml:trace>
  <inkml:trace contextRef="#ctx0" brushRef="#br0" timeOffset="43186.72">16844 6822 0,'0'0'0,"25"0"15,-25-25-15,25 25 31,-100 75-31,-99 98 16,-49 100 0,25-25 15,74-74-15,173-149-16</inkml:trace>
  <inkml:trace contextRef="#ctx0" brushRef="#br0" timeOffset="43403.58">17737 6896 0,'0'0'0,"25"0"16,-75 50-1,-49 24-15,-149 75 16,-50 50-1,75-26 1,173-73 0,125-125-1</inkml:trace>
  <inkml:trace contextRef="#ctx0" brushRef="#br0" timeOffset="43603.81">18332 6822 0,'0'0'16,"50"-25"-16,-75 25 16,-124 124-1,-124 50 1,-49 24 0,49 1-1,174-75 1,173-149-1</inkml:trace>
  <inkml:trace contextRef="#ctx0" brushRef="#br0" timeOffset="43820.07">18804 6772 0,'0'0'0,"74"-24"15,-148 98 16,-125 75-15,-74 49 0,50 1-1,124-75 1,173-124 0,26-50-16</inkml:trace>
  <inkml:trace contextRef="#ctx0" brushRef="#br0" timeOffset="44019.69">19300 6797 0,'25'-25'0,"-50"50"15,74-50 1,-123 125 0,-100 24-1,-74 99 1,0 0-1,124-74 1,149-99 0,49-75-16</inkml:trace>
  <inkml:trace contextRef="#ctx0" brushRef="#br0" timeOffset="44203.67">19523 6872 0,'0'0'16,"74"-100"-16,-74 125 15,-74 99 1,-100 50 15,-49 49-15,50-49 0,148-100-1,74-74-15</inkml:trace>
  <inkml:trace contextRef="#ctx0" brushRef="#br0" timeOffset="44369.71">19771 6896 0,'99'-99'15,"-198"198"-15,223-223 16,-173 199 0,-75 98-1,-100 26 1,1 24-1,124-124 1</inkml:trace>
  <inkml:trace contextRef="#ctx0" brushRef="#br0" timeOffset="45054.22">21954 6946 0,'0'0'0,"0"-50"31,0 26-31,-25 48 15,-24 76 1,-50 98 0,49 1 15,50-75-15,50-100-1,74-73 1,0-100-1,-25-25 1,-25-24 0,-49 49-1,0 99 1,-25 75 0</inkml:trace>
  <inkml:trace contextRef="#ctx0" brushRef="#br0" timeOffset="45854.24">22698 7070 0,'0'0'0,"25"-174"31,-50 125-31,25 24 16,-99 25-1,50 50-15,-76 74 16,26 25 0,50-25-1,73-100 1,76-24 0,-1-99-1,0 0 1,0-25-1,-49 49 1,-50 51 15,25 24-15,-50 148 0,25-98-1,25 99 1,49-75-1,1-49 1,24-25 0,0-49-1,25-26 1,-25-49 0,-74-25-1,-25 75 1,-49 74-1,-100 74 17,124-24-17,75-1 1,74-49 0,49-24-1,-24-26 1,-75 25-1,-49 0 1,0 50 0,-25 50-1,25 24 1,-25 25 0,25-25-1,-25-49 1,49-50-16</inkml:trace>
  <inkml:trace contextRef="#ctx0" brushRef="#br0" timeOffset="46020.7">24137 7045 0,'0'0'16,"0"-25"-1,-25 50 1,25 50-1,-24 24 1,24-25 0,0-49-1</inkml:trace>
  <inkml:trace contextRef="#ctx0" brushRef="#br0" timeOffset="46127.58">24360 6673 0,'0'0'0,"0"-25"16</inkml:trace>
  <inkml:trace contextRef="#ctx0" brushRef="#br0" timeOffset="46787.08">24559 6996 0,'-25'0'15,"0"0"1,-49 24-16,-1 26 16,26 25-1,49-26 1,74-49-1,25-49 1,1-26 0,-1 1 15,-49-1-15,-26 50-1,-24 25 1,-24 75-1,24 24 1,0 0 0,24-24-1,51-50 1,-1-75 0,50-24-1,-25-26 1,-24-98-1,-26-25 1,-24 24 0,0 149-1,-25 26 1,0 48 0,0 101-1,-50 73 1,1 0-1,-26 1 1,1-75 0,0-50-1,74-49-15</inkml:trace>
  <inkml:trace contextRef="#ctx0" brushRef="#br0" timeOffset="47037.39">25055 7120 0,'0'0'0,"25"-25"0,49-25 16,-74-49 0,25 49 15,25 1-15,-26 24-1,1 25 1,25 50-1,-50-1 1,50 1 0,-50-1-1,0-24-15</inkml:trace>
  <inkml:trace contextRef="#ctx0" brushRef="#br0" timeOffset="47239.27">25601 7020 0,'0'0'16,"0"-24"0,-25 48-1,25 1 1,-50 50 0,1-1-1,-50 100 1,74-125-1,25-24 1</inkml:trace>
  <inkml:trace contextRef="#ctx0" brushRef="#br0" timeOffset="47554.6">25824 7120 0,'0'0'15,"25"0"-15,-25 25 16,-25-25-16,0 49 16,0-24-1,1 49 1,-1-49-16,25 25 16,49-50-1,1-25 1,0-25-1,-1-24 1,-49-25 0,0 49-16,0 25 15,0 0 1,0 1-16</inkml:trace>
  <inkml:trace contextRef="#ctx0" brushRef="#br0" timeOffset="47889.75">26147 7045 0,'0'0'0,"0"25"15,24-25 1,1 50 0,-50-1-1,25-24 1,25-25 15,25-49-31,-1-1 16,125-74-1,-124 74 1,-26 50-16,1 0 16,-25 50 15,0-25-31,0 49 31,-25 1-15,1-51-16,24 1 0</inkml:trace>
  <inkml:trace contextRef="#ctx0" brushRef="#br0" timeOffset="50353.08">28181 6971 0,'0'0'0,"124"-99"31,-124 74-16,-25 74 32,0 26-47,-24-1 16,-26 100 0,25-25-1,50-75 1</inkml:trace>
  <inkml:trace contextRef="#ctx0" brushRef="#br0" timeOffset="50471.24">28354 6574 0,'0'0'0,"-24"-74"31,-1 49-31</inkml:trace>
  <inkml:trace contextRef="#ctx0" brushRef="#br0" timeOffset="50820.08">28478 7343 0,'0'0'15,"-24"25"-15,-1 0 16,0-1-16,-25-24 31,26 0-31,24-74 16,49-75 0,100 25-1,0 50 1,-25 49-1,-25 50 1,-49 74 0,-50 25-1,0 50 1,25-50 0,-1-75-16</inkml:trace>
  <inkml:trace contextRef="#ctx0" brushRef="#br0" timeOffset="51054.71">29917 6822 0,'0'0'16,"0"-50"-1,25 50 1,-50 50-1,25 0 1,0 49 0,50 25-1,-1-25 1,1-74-16,49-25 16</inkml:trace>
  <inkml:trace contextRef="#ctx0" brushRef="#br0" timeOffset="51271.71">30488 6921 0,'0'0'16,"25"-99"-1,-1 74 1,-24 0 0,-99 149-1,-75 100 1,-24 123-1,99-149-15,-100 175 16,100-76 0,25-73-1</inkml:trace>
  <inkml:trace contextRef="#ctx0" brushRef="#br0" timeOffset="54655.32">4242 10469 0,'0'0'0,"-25"-25"15,0 25 16,25 25-15,25 0-16,50 49 31,49-49-15,-50-25-16,75-25 16,0-25-1,-75-49 1,-49 25-1,-25-1 1,-25 1 0,-49 24-1,-25 50 1,-1 124 0,26 50-1,24 24 1,50-49-1,50-25 1,148-99 15,1-50-15</inkml:trace>
  <inkml:trace contextRef="#ctx0" brushRef="#br0" timeOffset="55287.81">5284 10270 0,'0'0'0,"25"0"16,24 25 31,-24 0-47,0 24 15,0 26-15,-25 24 16,-25 0-1,0-49 1,25-100 31,25-24-31,-25-25-1,25 24 1,-25 100 15,25 25-31,-25-25 16,24 49-1,26-49-15,49 0 16,25-25 0,0-50-1,-25-49 1,-24-25-1,-50-75 17,-25 50-17,0 100 1,0 74 0,-25 123-1,0 100 1,-25 75-1,26-149-15,-1 198 16,0-99 0,25-174-1</inkml:trace>
  <inkml:trace contextRef="#ctx0" brushRef="#br0" timeOffset="55538.29">6028 10766 0,'0'0'0,"25"-124"16,49 0 15,1 25-15,-26 49-16,26 26 15,-50 73 1,-25 75-1,-25 50 1,-25-50 0,50-99-1,0 0 1</inkml:trace>
  <inkml:trace contextRef="#ctx0" brushRef="#br0" timeOffset="57072.12">6698 9849 0,'0'0'0,"25"-25"0,-25 0 15,-25 75 17,-50 148-17,26 50 1,24 0-1,75-99 1,49-75 0,75-74-1,-26-49 1,-48-50 0,-76-1-1,1 51-15,-50-51 16,-24 76-1,-50 48 1,24 26 15,1 74-15,74-49 0,49-26-1,75-49 1,0-49-1,-49-26 1,-26-24 0,-49 49-16,0 25 15,0 75 17,0 49-17,25 1 1,74-51-1,1-24 1,24-75 15,-25-24-15,-74-25 0,0-1-1,-25 76 1,0 24-1,-25 49 1,50 51 0,-1-26-1,1-49 1,25-25 0,49-50-1,25-49 1,-50 49-1,-24 25 1,-25 75 15,0 25-15,-25-26-16,-25 50 16,25-74-1,25-50 16,49-49-15,1 24 0,-51 50-1,1 0 1,25 50 0,-1-25-1,51 0 1,48-50-1,-73 0-15,24-25 32,-24-49-17,-75 49 1,0 26 0,-25 48-1,0 1 1,0 25-1,75 24 1,99-49 0,49-50-1,-99 1 1,-24-1 0,49 0-1,-25-25-15,-74 25 16,-75 25 15,-24 50-15,24 25-1,25-1 1,50-24 0,0-1-1,49-49 1,1-25-1,-1-49 1,25-50 0,25-248-1,-99 149 1,-25 123 0,-74 51-1</inkml:trace>
  <inkml:trace contextRef="#ctx0" brushRef="#br0" timeOffset="57254.82">8806 9675 0,'0'0'15,"-74"0"-15,0-25 0,-1 25 16,26 0-1,24 0-15,0-25 16</inkml:trace>
  <inkml:trace contextRef="#ctx0" brushRef="#br0" timeOffset="58621.12">12205 9700 0,'0'0'0,"0"-25"0,0 0 16,0 0-1,-25 25 1,0-25 0,25 75-1,0 74 1,-24 50 0,-1-75-16,0 75 15,-25-75 1,50-74-1,0-1 17,0-73-17,100-75 1,24 0 0,-25 49-1,-25 51 1,-24 73-1,-25 50 1,-50 25 0,0-74-16,-25 0 15,1-26 1,-1-24 0,25-24-1,1 24 1,-1 0-1,50 0 17,99 24-17,49-24 1,51-24 0,-26-51-1,-74-24 1,-50 0-1,-74 99 17,25 49-17,0 26 1,50-26 0,-1-49-1,0-49 1,-24-26-1,0-49 17,-26-24-17,1 73 1,-25 50 0,25 50-16,0 0 15,0 149 1,-50 98-1,0-123 1,0 50 0,-148 371-1,24-198 1,0-198 0,25-99-1,25-100 1,-1-99-1,100 0-15</inkml:trace>
  <inkml:trace contextRef="#ctx0" brushRef="#br0" timeOffset="63138.33">15926 9675 0,'0'0'0,"0"-25"15,0 0 1,-25 25 0,25 25-1,-25 25-15,-49 123 16,0 51-1,-26-26 1,51-74 0</inkml:trace>
  <inkml:trace contextRef="#ctx0" brushRef="#br0" timeOffset="63838.83">15480 10022 0,'0'0'0,"99"-124"32,-25 99-32,75-74 15,25 25 1,-75 24-1,-49 25 1,-26 50 15,-24 49-15,0-24-16,-24 99 16,-26 0-1,0-25 1,1-50-1,49-49 1,99-124 15,25-75-15,25 25 0,-50 50-1,-74 74 1,0 50-1,-25 0-15,-50 99 32,25 25-17,50-50 1,49-74 0,75-50-1,-25-99 1,-49 0-1,-26-25 1,-49 75 0,-24 49-1,-1 74 1,0 150 0,75-1-1,74-49 1</inkml:trace>
  <inkml:trace contextRef="#ctx0" brushRef="#br0" timeOffset="64187.72">18258 9675 0,'0'0'0,"25"-25"0,-25 75 16,-50 99-1,50-1 1,-25-24 0,-24-49-1,74-125 16,-1 1-15,51-125 0,24 0-1,25 1 1,-25 98 0,-74 75-16,0 0 0</inkml:trace>
  <inkml:trace contextRef="#ctx0" brushRef="#br0" timeOffset="64738.75">18779 9948 0,'0'0'0,"25"0"0,49 25 16,-24-50 0,-25-25-1,-1-24 1,-48 49-1,-51 25 17,-24 50-17,74 49 1,25-50-16,99 1 16,100-75-1,24-49 1,-25-25-1,-98 24 1,-51 1 0,-49 49-1,-49 50 1,24 49 0,0 50-1,50 75 1,-25 173 15,-75-99-15,-24-100-1,25-98 1,-1-75 0,1-124-1,74-100 1,50-49-1,98 25 1</inkml:trace>
  <inkml:trace contextRef="#ctx0" brushRef="#br0" timeOffset="65022.06">19920 9749 0,'0'0'0,"50"50"31,-50-25-31,24 0 16,-24 49-1,0-24 1,-24-26 0,24 1-1,49-124 1,50-75-1,25 1 1,1 73 0,-76 76-16,-24-1 15</inkml:trace>
  <inkml:trace contextRef="#ctx0" brushRef="#br0" timeOffset="66343.89">20491 9948 0,'0'0'0,"24"0"0,51 25 32,-1-75-17,-24 0 1,-25-74 0,-1 50-1,-73 24 1,-1 75-1,-24 49 1,49 1 0,25-1-1,50 1 1,-1-26 0,26-24-1,-1-25 1,25 0 15,-24-49-15,-26-1-1,26-74 1,-26 25 0,1 24-1,-25 1 1,0-1-1,-1 26 1,-24 24 15,0 0-15,-24 25 46,-1 0-15,0 25-47,0 0 16,25 0 0,-25-1-16,1 1 15,24 74 1,0-24-1,49-1 1,50 26 0,1-51-1,-51 1 1,-49-1 0,-25-24-16,-24 25 15,-26-25 1,51-25-1,48-50 17,76-74-17,48-50 1,-98 100 0,99-75-1,-75 75 1,-74 49 15,-24 25-31,-1 25 16,25 49-1,0 50 1,49-25 15,-24-49-15,-25 0-16,25 49 31,-50-25-15,-24-74-1,24 0 1,50-99 0,198-124-1,-99 123 1,-50 76-1,-49 48 17,-50 26-17,0 49 1,25-24 0,-24 24-1,-1-74 1,25 0-1</inkml:trace>
  <inkml:trace contextRef="#ctx0" brushRef="#br0" timeOffset="66507">22326 9501 0,'25'-25'15,"-50"50"-15,50-74 16,-25 24-16,0-25 15,0 75 1,0 0-16,25 0 16</inkml:trace>
  <inkml:trace contextRef="#ctx0" brushRef="#br0" timeOffset="66789.84">22450 9526 0,'0'25'16,"0"74"0,0-223-16,-25 298 0,1-50 31,-1-50-16,25-24 1,74-50 0,50-25-1,-74 0-15,0 0 16,-26-49 0,-24-25-1,0 49-15,-24 0 16,-26-74-1,25 100 1,25-1 0,50 25-1</inkml:trace>
  <inkml:trace contextRef="#ctx0" brushRef="#br0" timeOffset="67090.87">22847 9526 0,'50'25'15,"-25"0"-15,-1 24 16,-24-24-1,0 0 1,-49 74 0,24-49-16,0-25 15,25-348-15,-25 695 16,1-372-16,73-25 31,1 1-31,-1-51 16,100-74-1,25 0 1,-100 100-16,1-1 16,-26 50-1,-49 99 1,0 50 0,-24 0-1,-1-74 1</inkml:trace>
  <inkml:trace contextRef="#ctx0" brushRef="#br0" timeOffset="68138">25849 9650 0,'0'0'0,"-25"0"31,25 25-15,50 0 0,-1-25-16,1 0 15,74-50 1,-25-24-1,-49 24 1,-25-24 0,-75 49-1,0 0 1,-49 75 0,49-1-16,26 100 15,48-25 1,175-25-1,123-99 17,-24-49-17,-75-26 1,-123-49 0,-125 25-1,-99 25 1,-50 74-1,25 74 1,75 100 0,99-50-1,49 25 1,1 24 0,-51 1-1,-24 24 1,0-49 15,0-74-15</inkml:trace>
  <inkml:trace contextRef="#ctx0" brushRef="#br0" timeOffset="69022.31">27362 9551 0,'0'0'16,"25"-50"-16,0 50 16,-25 25-16,0 0 15,-75 99 1,50 25 0,25-50-1,25-49 1,50-75-1,-1-74 17,-24-26-17,-1 26 1,-49 50-16,0 98 31,50 50-15,49-24-1,75-50 1,-1-25 0,-48-25-1,-76-74 1,-49-1 0,-74 76-1,-50 48 1,0 51-1,99-50 1,25 24 0,99-24-1,25-50 1,-25-49 0,1-1-1,-51 26 1,-49 24-1,25 75 1,0 24 0,24 50-1,51-25 1,98-49 0,-74-50-1,-25-74 1,-49-75-1,0-75 17,-26-73-17,1 98 1,0 174 0,-75 75-1,1 124 1,-1 74-1,1 25 1,24-174-16,-25 99 16,50-148-1</inkml:trace>
  <inkml:trace contextRef="#ctx0" brushRef="#br0" timeOffset="69723.47">28950 9774 0,'25'-74'15,"-50"148"-15,124-297 0,-49 148 32,-1 51-17,1 24 1,-25 49 0,-1 50-1,-73 125 1,24-150-1,25-49 1,99-50 0,50-49-1,-25-50 1,-74 49 0,-50 26-16,25-26 15,-75 125 16,0 49 1,25 25-17,75-74 1,25-50 0,-26-25-1,75-50 1,-49-49-1,-51 100 1,1-1 0,0 25-1,25 49 1,-1 51 0,-24-51-16,49 26 31,1-50-16,-1-50 1,26-50 0,24-49-1,-50 25 1,-24 49 0,-26 50-1,-24 0 1</inkml:trace>
  <inkml:trace contextRef="#ctx0" brushRef="#br0" timeOffset="71123.03">4019 12850 0,'0'0'0,"25"-49"16,-25 24-16,0 0 15,0 0 1,-25 25-16,25 25 16,-25 99-1,0 99 1,25 50 15,0-124-31,-25-25 16,25 75-16,0-125 31</inkml:trace>
  <inkml:trace contextRef="#ctx0" brushRef="#br0" timeOffset="71507.12">3771 13594 0,'-50'-49'15,"100"98"-15,-100-123 16,100 0-1,98-26 1,51 26 0,-50 0-1,-100 49 1,-24 0-16,0 25 16,-75 124 15,26-50-16,-1 150 1,50-175 0,123 26-1,-48-125 1,-26-24 0,-49-26-1,-25 1 1,-75 0-1,26 49 1</inkml:trace>
  <inkml:trace contextRef="#ctx0" brushRef="#br0" timeOffset="71808.39">6772 12875 0,'0'0'0,"-49"-25"16,24 25-1,0 0-15,-25 0 0,1 25 16,-50 173-1,74-73 1,0 197 0,25-223-1,0-24-15,0-1 16</inkml:trace>
  <inkml:trace contextRef="#ctx0" brushRef="#br0" timeOffset="72391.23">6301 13594 0,'-25'-74'16,"25"24"0,50 249-16,-50-472 15,-25 471-15,75-470 0,24 222 16,75-74 0,0 25-1,-75 49 1,-49 75-1,-25 74 1,0-24-16,-25 73 31,0-48-15,25-76-16,25-24 16,25-74-1,24-25 16,-49 49-31,25-24 16,-50 99 15,0 24-15,24 1-16,26 49 16,24-25-1,26-74 1,24-24-1,0-51 1,-50-49 0,-74-25-1,0 75 1,-25 99 0,-24 24-1,-51 199 16,76-74-15,24-75 0,0-24-16,24-26 0</inkml:trace>
  <inkml:trace contextRef="#ctx0" brushRef="#br0" timeOffset="72790.52">10245 12726 0,'0'-25'0,"-25"50"47,25 25-32,-24 24-15,-1 1 16,-25 148 0,50-99-16,-25 74 31,25-98-31</inkml:trace>
  <inkml:trace contextRef="#ctx0" brushRef="#br0" timeOffset="73176.77">10047 13396 0,'0'-74'31,"0"148"-31,-25-198 0,25 74 0,0 1 16,0 24 0,50 0-16,24 25 15,125-50 1,-175 50-1,-24-24-15,25 73 16,-74 75 0,24 0-1,25 0 1,49-74 0,75-50 15,-74-25-31,0 25 15,24-74 1,-49-25 0,-75-25-1,1 49 1,24 50 0</inkml:trace>
  <inkml:trace contextRef="#ctx0" brushRef="#br0" timeOffset="73389.78">11262 12453 0,'0'0'0,"25"0"0,-25 25 16,0 74 0,-49 100-1,-26 24 1,26 0-1,24 1 17,0-125-32,0-25 0</inkml:trace>
  <inkml:trace contextRef="#ctx0" brushRef="#br0" timeOffset="74089.49">11014 13371 0,'0'0'0,"-25"-49"0,25 24 16,0 0 0,0 0-1,50-24 1,25 24 0,49-50-1,24 1 1,-24-1-1,-148 75 17,-76 100-17,1 24 1,74-75-16,1 1 16,48-25-1,51-50 1,49-25-1,-25-49 1,-25 0 0,-49 74-16,0 25 15,0 25 1,0 49 0,-25 1-1,49-26 1,1-24 15,24-25-15,1-25-1,24-74 1,-25-99 0,26-75-1,-1-75 1,-99 324-1,-25 73 1,-25 175 0,-24 24-1,49 0 1,25-25 0,25-49-1,0-150 1</inkml:trace>
  <inkml:trace contextRef="#ctx0" brushRef="#br0" timeOffset="75289.62">14586 12577 0,'0'0'0,"0"-24"0,0-1 16,0 0 15,25 75-31,-25-1 15,25 26 1,0 123 0,25-24-1,-1-50 1,1-99 0,-25-75-1,-1 0-15,26-99 16,-25-74-1,-25 0 1,0 74 0,0 124-1,25 100 1</inkml:trace>
  <inkml:trace contextRef="#ctx0" brushRef="#br0" timeOffset="76272.95">15430 12677 0,'0'0'0,"25"-50"15,-25-49 1,-50 74 0,-24 50-1,-1 99 1,1 0-1,49 0 1,50-99 0,24-25-1,1-100 1,0-24 0,-1-24-1,-24-1 1,-25 124-16,25 0 31,-25 99-15,25 75-1,-25 25 1,49-75 0,26-49-1,24-50 1,0-50-1,0-49 1,-24-25 0,-50 0-1,-25-50 1,-50 174 0,0 25-1,1 49 1,24 26 15,25-26-15,74-49-1,75-50 1,25-49 0,-75 24-1,-24 25 1,-51 0-1,-24 125 1,0 24 0,25-25-1,25-25 1,-1-24 0,26-25-1,-26-50 1,1-49 15,0-50-15,-1 24-1,-24 51 1,-25 24 0,-25 149-1,1 0 1,24-50-1,24-24 1,-24-25 0</inkml:trace>
  <inkml:trace contextRef="#ctx0" brushRef="#br0" timeOffset="76389.57">16844 12205 0,'0'0'0,"0"-25"0,25 25 32</inkml:trace>
  <inkml:trace contextRef="#ctx0" brushRef="#br0" timeOffset="76958.57">17216 12428 0,'0'0'32,"-25"50"-32,-24-25 0,24 25 15,-25 24 1,25-24 0,50-50-1,74-50 1,1-24-1,-1-51 1,-50 51 0,-24 49-1,-25 50 1,0 49 0,0 51-1,75 23 1,-1-98-1,-24-50 1,49 0 0,75-124 15,-75-50-15,-50-49-1,-24 25 1,0 98-16,-75 200 47,26 48-32,-1 76 1,-25-100-16,-24 74 16,49-148-1,0-1-15</inkml:trace>
  <inkml:trace contextRef="#ctx0" brushRef="#br0" timeOffset="77690.58">17836 12801 0,'25'-25'16,"49"-74"0,-74 24-16,-99 274 15,248-447-15,-124 173 0,49 1 16,1-1 15,-50 75-31,-1 0 16,1 25-16,0 124 31,-25-50-15,0-49-1,50-25 1,49-75 0,-25 0-1,1-49 1,-51 25-1,-24 49 1,-24 50 0,-26 24-1,25 1 1,-24 49 0,49-49-16,0 24 31,24-74-16,51-25 1,24-74 0,0 0-1,0 49 1,-24 50 0,-50 100-1,0-1 1,-1 25-1,1-124 17,0-25-32,0-25 15,24 1 1,1-1 0,24-99-1,-24 124-15,-25 25 31,0 75-15,24 24 0,1-24-1,-25-51 1,-1 1 0,1-25-16</inkml:trace>
  <inkml:trace contextRef="#ctx0" brushRef="#br0" timeOffset="78072.75">19846 12701 0,'0'50'63,"-25"-50"-47,50-25 15,-1 25-16,-24-25-15,0 1 16,25 24 0,-25-25-1,0 50 1,-25-1 0</inkml:trace>
  <inkml:trace contextRef="#ctx0" brushRef="#br0" timeOffset="81705.89">4292 15430 0,'0'0'0,"0"-25"47,-25 25-32,25 25-15,-25 0 16,25 25 0,-50 148-1,-24 50 1,24-25 0,1-49-1,-1-100 1</inkml:trace>
  <inkml:trace contextRef="#ctx0" brushRef="#br0" timeOffset="81943.06">3994 15678 0,'0'0'0,"-25"-149"31,50 125-16,0 24 1,49-25 0,25 0-16,1-25 15,24 1-15,-25-1 16,99-24 0,-98 49-1</inkml:trace>
  <inkml:trace contextRef="#ctx0" brushRef="#br0" timeOffset="82656.32">4068 16323 0,'75'-25'15,"-50"25"-15,24-24 16,1-1-16,49-25 31,-25 25-15,-49 1 0,-25 73 15,-25 1-16,25 24 1,0-24 0,0-25-1,25-25 1,50-25 0,-51 0-1,1-25 1,0 26-16,0-51 15,-25-24 1,0-25 0,0 99 15,50 50-15,24 25-1,0 49 1,-24 25-1,-25-25 1,-25-74 0,-25-25 15,0-25-15,25-25-1,0 26 1,50-76-1,24-24 1,25 0 0,1 50-1,-26-1 1</inkml:trace>
  <inkml:trace contextRef="#ctx0" brushRef="#br0" timeOffset="83074.47">7392 15381 0,'25'-50'0,"-50"100"0,75-125 15,-50 50 1,0 100 0,-25 74-1,-24 99 1,-51 0 0,26-149-1</inkml:trace>
  <inkml:trace contextRef="#ctx0" brushRef="#br0" timeOffset="83689.19">6946 16125 0,'0'0'0,"-25"-25"16,50-25-16,25-24 16,74-25-1,24-25 1,26-25-1,0 0 1,-50 50 0,-75 99 15,-24 49-31,-50 100 31,1 99-15,-1-148-16,0 98 15,0-124 1,50-123 15,74-75-15,-24 0 0,-51 74-16,1 25 15,0 25 1,25 25-1,49 25 1,75-1 0,-50-98 15,-75-1-31,75-99 31,-124 50-15,-25 0-1,-24 74 1,-26 99 0,51 50-1,-1 50 1,74 0 0,-24-75-16</inkml:trace>
  <inkml:trace contextRef="#ctx0" brushRef="#br0" timeOffset="84341.18">10667 15455 0,'0'-25'0,"0"50"0,-25-75 15,50 75 1,-25 0-1,25 49-15,-25 100 16,-25 0 0,0-50-1,25-124 17,25-50-17,74-124-15,25-24 31,-25 74-15,-24 124 0,-75 99-1,-25 50 1,0-25 0,0-99-1,75-75 1,25-74-1,24-25 1,0 50 0,-49 74-1,-26 199 17,-24-75-32,-49 199 31,24-248-31</inkml:trace>
  <inkml:trace contextRef="#ctx0" brushRef="#br0" timeOffset="84706.41">11684 15356 0,'0'0'0,"0"-50"0,25 50 15,-25 75 1,-50 73-1,25 26 1,1-25 0,48-75-1,51-98 1,-1-76 0,50-123-1,-74 99 1,-50 74 15,25 75-15,-25 124-1,-25 0 1,0 0 0,0-75-1</inkml:trace>
  <inkml:trace contextRef="#ctx0" brushRef="#br0" timeOffset="84876.15">12329 15133 0,'50'-75'0,"-100"150"0,124-200 16,-98 175 0,-26 74-1,-24 75 1,24 49 15,0-50-31</inkml:trace>
  <inkml:trace contextRef="#ctx0" brushRef="#br0" timeOffset="85176.93">12528 14835 0,'0'0'0,"24"-50"0,1 1 32,0 73-1,-25 1-31,0 74 31,0 1-31,-74 98 16,49-74-1,-75 248 1,76-173 0</inkml:trace>
  <inkml:trace contextRef="#ctx0" brushRef="#br0" timeOffset="85374.58">12453 15430 0,'0'0'0,"50"-49"31,-25 49-15,-25-25-16,24 25 15,100-25 1,-49 25-16</inkml:trace>
  <inkml:trace contextRef="#ctx0" brushRef="#br0" timeOffset="85809.7">13048 15257 0,'0'0'0,"-24"0"31,-1 0 0,25 49-31,-25 50 16,25-24-1,0 24-15,-25 25 32,25-74-32</inkml:trace>
  <inkml:trace contextRef="#ctx0" brushRef="#br0" timeOffset="86140.16">13470 14984 0,'0'0'0,"0"49"16,25 26-16,-25 123 15,-50 100 1,-49 49 15,0-24-15,49-175-16,25-48 0</inkml:trace>
  <inkml:trace contextRef="#ctx0" brushRef="#br0" timeOffset="86407.45">13470 15505 0,'50'-75'15,"-100"150"-15,125-175 0,-51 76 16,26-1 0,-25 25-16,0 0 0,24 25 15,-24 49 16,-25 0-31,0 1 0,-50-1 16,1 50 0,-26-74-1</inkml:trace>
  <inkml:trace contextRef="#ctx0" brushRef="#br0" timeOffset="86623.1">14190 14884 0,'0'0'0,"0"-24"0,24 24 15,1 99 1,-50-50 0,-24 125-1,24 25 1,0-51-1,25-24 1,50-49 0</inkml:trace>
  <inkml:trace contextRef="#ctx0" brushRef="#br0" timeOffset="86924.93">14711 15529 0,'0'0'0,"49"-49"0,1-1 16,-1 1-16,51-26 16,-100 50-1,24-24-15,-73-1 32,-26 50-17,-73 99 1,23 75-1,76-25 1,98 49 0,-24-173-1,0-25-15,25 0 16,-1 0-16</inkml:trace>
  <inkml:trace contextRef="#ctx0" brushRef="#br0" timeOffset="87958.17">17142 15182 0,'0'0'0,"0"-49"0,0 24 16,24 0-16,51-25 15,-26 75 1,-24 25 0,0 99-1,-50-1 1,25-123 15,25-25-15,0-25-1,0-49-15,24 0 16,100-125 0,-50 25-1,-74 125-15,0-1 16</inkml:trace>
  <inkml:trace contextRef="#ctx0" brushRef="#br0" timeOffset="88524.23">17935 15381 0,'25'0'0,"-50"0"0,75 0 15,-25-25-15,0 0 16,-1-25-1,1-49 1,-50 25 0,1 74-1,-51 124 1,75-50 0,0-24-16,99 24 15,100-74 1,49-49-1,-25-26 1,-124-24 15,-74 49-31,-50 1 16,-24 49-16,-75 49 16,25 100 15,99-50-16,99 1 1,-25 73 0,-24 26-1,-50 49 1,-75-75 0,-24-73-1,0-76 1,25-98-1,49-298 1,99 74 15,-24 174-31</inkml:trace>
  <inkml:trace contextRef="#ctx0" brushRef="#br0" timeOffset="88809.28">19126 15157 0,'0'0'16,"25"0"-16,0 50 0,-25-25 15,25 74 1,-25-49-16,-25 49 16,0-74-1,25-1 1,50-73-1,74-125 1,0-24 0,-25 74-1,-25 74 1,-24 50 0</inkml:trace>
  <inkml:trace contextRef="#ctx0" brushRef="#br0" timeOffset="89891.9">19746 15356 0,'0'0'16,"75"25"-1,-1-25 1,-24-25-16,-25-50 16,-1 1-1,-24-25 1,-49 49-1,-1 50 1,1 50 0,24-1-1,25 26 1,0-50 0,0-1-1,0 1 16,25 0 1,-1 0-17,1 0 1,0 24 0,0-24-1,0 0 1,-1 24-1,26-49 1,0 25 0,-1-25-1,1-25-15,49-49 16,50-100 15,-75 26-15,-49 73-1,-25-99 1,25 26 0,-75 123-1,1 50 1,-26 49 0,26 75-1,49 0 1,99 24-1,0-73 1,-74-26 15,0-49-31,-50 49 32,0-49-32,25-75 31,50 1 0,74-174-15,-25 99-1,-49 49-15,-26 1 16,-24 49 0,25 25-16,-25 25 15,0 49 16,25-24-31,0-1 16,0 1-16,49 49 16,-49 0 15,-50 1-15,-25-1-16,-24-50 31,24-24-16,26-74 1,73-100 0</inkml:trace>
  <inkml:trace contextRef="#ctx0" brushRef="#br0" timeOffset="90075.17">21235 15108 0,'25'0'15,"-50"0"-15,74 0 16,-24 0-1,-25 25-15,25 49 16,-25 25 0,0-24-1,0-51 1,0 26 15</inkml:trace>
  <inkml:trace contextRef="#ctx0" brushRef="#br0" timeOffset="90223.82">21384 14984 0,'0'0'15,"0"-75"-15,24 26 16,-24 24 0,0 0 15,25 50-31</inkml:trace>
  <inkml:trace contextRef="#ctx0" brushRef="#br0" timeOffset="90541.7">21706 15033 0,'0'0'0,"25"50"31,0-25-15,-25 0-16,0-1 15,25 26 1,-25 0 0,24-26-1,1-24 1,25-24 0,-25-26-1,-25-24 1,-25 24-16,0 0 15,-49-24 1,49 49 0,0 0-1</inkml:trace>
  <inkml:trace contextRef="#ctx0" brushRef="#br0" timeOffset="90892.01">22252 15083 0,'0'0'0,"25"25"0,-25 24 15,-25 1 1,0 0-16,25-1 16,-50-24-1,50 0 1,-24 0-1,98-125 1,50-24 0,0 0 15,-49 75-15,-26 49-16,1 124 31,-50-50-16,0 50 1,-50-25 0,25-74-16,25 0 0</inkml:trace>
  <inkml:trace contextRef="#ctx0" brushRef="#br0" timeOffset="92107.42">24435 15182 0,'0'0'0,"25"-25"0,-25 1 15,0 48 17,-25 26-32,-50 99 15,26 24 1,123-73 0,75-125-1,25-50 16,-50-73-15,-75 48 0,-24 1-1,-25 74 1,-25 50 0,25 50-1,25-1-15,25 25 16,24-49-1,1-75 1,-1-25 0,-24-49-1,-50-50 1,0 0 0,-25 75 15,25 49-16</inkml:trace>
  <inkml:trace contextRef="#ctx0" brushRef="#br0" timeOffset="92273.47">25551 15207 0,'0'0'15,"0"25"-15,-25 0 16,1 74-1,-26 25 1,25-25 0,25-74-16</inkml:trace>
  <inkml:trace contextRef="#ctx0" brushRef="#br0" timeOffset="92423.95">25650 14909 0,'0'0'0,"25"-49"16,-50 49-1,-24 0 1</inkml:trace>
  <inkml:trace contextRef="#ctx0" brushRef="#br0" timeOffset="92641.91">25923 14835 0,'0'0'16,"25"0"-16,0 0 0,-50 74 31,-25 50-31,1 50 31,24 24-15,0-24 0,0-25-1</inkml:trace>
  <inkml:trace contextRef="#ctx0" brushRef="#br0" timeOffset="93058.48">25725 15703 0,'0'0'0,"-25"-99"16,75 24-1,74 1 1,0-50 0,25-50 15,-1 50-15,-123 99-16,0 75 31,-50 99-16,-24 0 1,24-25 0,99-75-1,-24-49 1,24-49 0,1-75-1,-51 99 1,-24 50-1,25 49 1,-25 25 0,25 1-1,25-51 17,-26-49-32</inkml:trace>
  <inkml:trace contextRef="#ctx0" brushRef="#br0" timeOffset="93508.92">28528 14909 0,'25'-25'0,"-50"50"16,50-74-16,-25 24 0,0 74 31,-25 1-15,-49 124-1,-1 49 1,1 0-1,74-49 1,0-100-16</inkml:trace>
  <inkml:trace contextRef="#ctx0" brushRef="#br0" timeOffset="94041.51">28206 15405 0,'0'0'15,"0"-24"-15,24-26 16,26 25-16,0 25 16,123-74-1,-24-1 1,-25 75 0,-124 25-1,0 25-15,-25 24 16,0 75-1,50-25 1,74-124 15,26-50-31,-1-24 16,-50-25 15,-24 0-15,-26 74-1,-24 74 1,25 26 0,0-1-1,25-49-15,24 0 16,0-25 0,1-25-1,-25-49 1,-26-50-1,-24 49 1,0 26 0,25 49 15</inkml:trace>
  <inkml:trace contextRef="#ctx0" brushRef="#br0" timeOffset="94275.44">29843 15207 0,'0'25'0,"25"0"15,-50-1 1,0-123-16,25 273 16,25-323-16,-75 347 0,50-74 15,25-49 1,49-50 0,75-25-1,-25-50 1,-74-24-1,-25 24 1,-100-74 0,1 50-16,-25 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6:15.2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5755 2580 0,'0'0'0,"0"-74"16,0 49-16,-25 25 31,50 0-31,25 0 16,49 0 0,75 49-1,-50 125 16,-99 49-15,-50-24 0,0-150-16,0-24 15,0 0 1,1-25-16,-1-50 16,0-49-1,75-99 1,98-50-1,1 49 1,-50 100 0</inkml:trace>
  <inkml:trace contextRef="#ctx0" brushRef="#br0" timeOffset="616.46">6673 2853 0,'25'0'0,"24"0"15,26-75 1,-25-24 0,-26 25-1,-24 24 1,-49 50-1,-26 75 1,50 49 0,25 0-1,125-100 1,123-73 0,-100 24-16,101-74 15,-101 0 16,-123 24-15,-74 26 0,-51 24-1,-24 74 1,75 51 0,98 24-1,26-25 1,24 50-1,-74 24 1,-25-73-16,-50 98 16,-24-74-1,-1-74 1,50-50 0,-24-75-1,24-74 16,75-99-15,49 0-16</inkml:trace>
  <inkml:trace contextRef="#ctx0" brushRef="#br0" timeOffset="900.77">8037 2654 0,'0'0'0,"-24"174"15,24-124 1,-25-1-16,25 1 16,-25-50-1,50-75 16,49-49-15,1-49 0,-1 24-1,-24 50 1,-25 99-16</inkml:trace>
  <inkml:trace contextRef="#ctx0" brushRef="#br0" timeOffset="2283.02">8335 2828 0,'0'0'0,"50"25"15,24-25 1,1-50 0,24-24-1,-74-25 16,-25 49-31,0-24 16,-25 74 0,-25-25-1,1 74 1,24 26 0,0 24-1,0 0 1,25 0-1,25 1 1,25-51 0,24-24-1,0-25 1,-49 0-16,50-25 16,24-24 15,0-26-16,0 1 1,-24-1 0,-50 1-1,24-25 1,-49 24 0,0 26-1,0 24 1,0 0 15,0 0 32,0 50-48,-25-25 79,25-25-94,-24 25 16,-1 0-1,0 0 1,0 0-16,-24 0 15,-1 25 1,0 50 0,26-1-1,48 0 1,26 26 0,49-26-1,0 0 16,-49-24-15,-25 25 0,-75-1-1,50-49-15,-25-25 16,1 0 0,24-25-1,24-99 1,76-50-1,24 25 1,-50 1 0,-24 48-1,-26 76 1,-24-1 0,-74 74-1,24 26 16,50-1-31,-24-24 16,48 74 0,76 25-1,-51-75 1,-24-24 0,0 24-1,-50 1 1,-25-51-1,-24 1 1,24-50 0,26-49-1,73-25 1</inkml:trace>
  <inkml:trace contextRef="#ctx0" brushRef="#br0" timeOffset="2815.4">9824 2704 0,'0'0'15,"0"-25"1,24 0 0,-48 25-1,-1 25 1,0 25 0,0 49-1,50-25 1,0-24-1,74-25 1,-49-25-16,-1 0 16,-24-50-1,0-49 1,-25 0 0,49 24-1,1 26 16,24 49-15,-49 0 0,0 49-1,0 1 1,-50 148 0,0-98-1,25-75 16,0-100-15,25-49 0,50-25-1,-1 0 1,0 75 0</inkml:trace>
  <inkml:trace contextRef="#ctx0" brushRef="#br0" timeOffset="3149.7">10965 2605 0,'0'0'0,"24"-75"31,-48 75-15,-1 0-16,0 0 16,-25 75-1,50 24 1,50-25 0,24 1-1,-49-1 16,0-49-31,-25 0 16,-50 25 0,-74-26-1,50-24-15</inkml:trace>
  <inkml:trace contextRef="#ctx0" brushRef="#br0" timeOffset="3683.97">13569 2208 0,'0'0'0,"25"-75"32,-25 51-17,-49 73 16,-1 1-15,-49 24 0,-149 174-1,49 0 1,100-74 0,74-75-16</inkml:trace>
  <inkml:trace contextRef="#ctx0" brushRef="#br0" timeOffset="3917.38">12900 2431 0,'0'0'0,"24"-198"31,-24 173-31,0 0 16,0 0 15,0 75-15,25 49-1,0 0-15,0 100 16,24 24 0</inkml:trace>
  <inkml:trace contextRef="#ctx0" brushRef="#br0" timeOffset="4100.43">13793 3027 0,'-25'49'16,"25"1"-1,0-1-15,-25 75 31,0-49-31,50 74 16</inkml:trace>
  <inkml:trace contextRef="#ctx0" brushRef="#br0" timeOffset="4517.54">15107 2679 0,'0'0'0,"-24"-124"31,24 99-31,-50 1 0,-49 24 16,-50 74 15,50 25-16,74 0 1,50-49 0,99-50-1,25-25 1,-50-24 0,-25-1-1,-74 75 16,0 24-15,0 1-16,0 74 16,-25-49-1</inkml:trace>
  <inkml:trace contextRef="#ctx0" brushRef="#br0" timeOffset="4883.56">15529 2704 0,'0'0'0,"25"-50"0,0 50 31,-50 50-15,0 0-16,-24-1 16,24 26-1,-25-26-15,25 26 16,50-100 15,74-50-15,25-49-1,-24 25 1,-51 74 0,-24 25-1,0 50 16,24 49-15,51 0 0,-1-99-16</inkml:trace>
  <inkml:trace contextRef="#ctx0" brushRef="#br0" timeOffset="5266.61">16571 2729 0,'25'-50'15,"-50"100"-15,75-199 16,-75 124-1,-25 50 1,-49 0 0,25 74-1,-1 50 1,50-50 0,75-49-1,24-50 16,-24-25-31,49-25 16,-24-74 0,-26-49-1,26-75 1,-1-25 0,-49 99-1,0 124 1,-75 125 15,-24 98-15,49-98-16</inkml:trace>
  <inkml:trace contextRef="#ctx0" brushRef="#br0" timeOffset="5900.76">18903 2282 0,'25'-25'0,"-25"1"31,-25 24 1,0 24-32,-99 76 31,-25 73-16,0 51 1,25-26 0,75-49-1,24-99-15,25-26 0</inkml:trace>
  <inkml:trace contextRef="#ctx0" brushRef="#br0" timeOffset="6133.28">18233 2481 0,'0'0'15,"0"-50"-15,0 25 16,0 1 15,0 48-15,25 100-1,25 0 1,-1 0 0,-24-24-16</inkml:trace>
  <inkml:trace contextRef="#ctx0" brushRef="#br0" timeOffset="6366.53">19077 3275 0,'0'0'0,"49"0"16,-49 24-1,-25 1 1,1 0-16,-26 74 16,50-24 15,99-51-16,75-48 1,-1-26 0</inkml:trace>
  <inkml:trace contextRef="#ctx0" brushRef="#br0" timeOffset="6549.75">20168 3126 0,'0'0'0,"50"25"32,-50-1-32,0 1 0,-75 50 15,1 24 1,49-50 0</inkml:trace>
  <inkml:trace contextRef="#ctx0" brushRef="#br0" timeOffset="7016.76">23269 2183 0,'0'0'16,"25"-25"0,0 25-16,-25-25 15,-25 25 1,-50 124-1,-74 75 1,25 74 0,25 0-1</inkml:trace>
  <inkml:trace contextRef="#ctx0" brushRef="#br0" timeOffset="7233.97">22748 2729 0,'0'0'0,"74"-99"31,-24 99-31,49-50 16,50 0-1,25 1 1</inkml:trace>
  <inkml:trace contextRef="#ctx0" brushRef="#br0" timeOffset="7833.75">23815 2208 0,'0'0'0,"0"49"16,0-24 0,-100 50-1,1 123 1,25 50 0,-1-99-1,51-99 1,24-25-1,0-75 1,49-49 0,50-50-1,1 74 1,-100 51 0,49 48-1,-24 76 16,0-1-15,49 0 0,26-99-1,48 0 1,-24-50 0,-24-49-1,-100 50-15,24-51 16,-24 51-1,-49 148 17,49 50-17,49 0 1,75-75 0,-24-49-1,-75 0 1</inkml:trace>
  <inkml:trace contextRef="#ctx0" brushRef="#br0" timeOffset="8924.73">18382 2803 0,'25'0'0,"0"0"31,-50 0-15,50 0 31,-25 50-47,0 49 15,24 50 1,26 0 0,-25-50 15,-25-25-16,0-49 17</inkml:trace>
  <inkml:trace contextRef="#ctx0" brushRef="#br0" timeOffset="9701.09">26345 2332 0,'0'0'16,"25"-50"-1,-25 25-15,-25 25 31,-49 0-15,-75 125 0,0 73-1,74 0 1,125-24 0,24-124-16,150-1 15,-100-49 1</inkml:trace>
  <inkml:trace contextRef="#ctx0" brushRef="#br0" timeOffset="10001.25">26816 2878 0,'0'0'0,"-24"-100"15,24 26 1,-50 74 15,-25 99 0,26 25-15,49-24 0,49-76-16,51 1 15,24-50 1,-50-49 0,-24-1-1,-50-49 1,-50-24-1,25 123 1,-24-25 0</inkml:trace>
  <inkml:trace contextRef="#ctx0" brushRef="#br0" timeOffset="10320.26">27312 2778 0,'0'0'0,"25"-24"16,0 24-16,25-25 15,-1-25-15,-24 25 16,50-74 0,-51-25-1,-73 99 1,24 50-1,-124 74 1,-49 125 15,173-76-15,50-48-16,99-51 31,49-49-15</inkml:trace>
  <inkml:trace contextRef="#ctx0" brushRef="#br0" timeOffset="10701.93">27933 2357 0,'0'0'0,"0"-50"0,24-49 16,1 99-1,-74 49 1,-51 224-1,1 25 1,0 74 0,25-25-1,49-49 1,74-149 0,26-99 15,24-100-16,0-74 1,-24-99 0,-51-25-1,-73 49 1,-26 75 0,26 75-16,-50-26 15,49 50 1</inkml:trace>
  <inkml:trace contextRef="#ctx0" brushRef="#br0" timeOffset="11166.45">28528 2257 0,'0'0'16,"-99"199"0,49-75-16,1 25 15,-26 173 1,50-24 0,-24-25-1,49-99 1,74-100-1,-24-74 1,-1-50 0,-24-49-1,-25-75 1,-25-49 0,-49 25-1,49 123 1,0-24-1,1 74 1,24 0 0,49 1-1,125 48 1,-75-24-16</inkml:trace>
  <inkml:trace contextRef="#ctx0" brushRef="#br0" timeOffset="11350.05">29099 2704 0,'0'0'0,"24"-25"16,-24 0-1,-24 50 1,24 0-16,-25 74 16,0 25 15,0 0-16,50-49 1</inkml:trace>
  <inkml:trace contextRef="#ctx0" brushRef="#br0" timeOffset="11734.27">29595 2630 0,'0'-25'16,"-50"50"0,25-1-1,-24 26-15,-1 0 16,0 49 0,50 0-1,50-49 1,99-25-1,0-1 1</inkml:trace>
  <inkml:trace contextRef="#ctx0" brushRef="#br0" timeOffset="11900.59">30016 2754 0,'0'0'0,"0"-25"31,0 50-16,0-1 1,0 76 0,-24-51-16,-1 75 15,25-74-15</inkml:trace>
  <inkml:trace contextRef="#ctx0" brushRef="#br0" timeOffset="12034.73">30314 2456 0,'0'0'15,"0"-74"-15,0-1 16,0 50-16</inkml:trace>
  <inkml:trace contextRef="#ctx0" brushRef="#br0" timeOffset="12884.22">30513 2803 0,'0'0'0,"24"0"16,26 0-16,0-49 15,-1-26 1,-49-49-1,0 50 1,-74 49 0,-25 99-1,49-24-15,-24 99 32,49 24-32,74-48 31,51-76-16,24-49 1,-25-49 0,-25-51-1,25 1 1,-24 0 0,-25 99-1,-1 49 1,-49 100-1,0-74 1,0-50 0,0-1-1,25-48 1,74-51 0,0-24 15,-24 24-16,-50 51 1,-1 73 0,-24 75-1,25-24 1,25-51 0,-25-24-16,49-25 15,25-25 1,-49-49-1,0-100 1,24-49 0,0 0-1,-24 98 1,-50 76 0,25 74 15,-75 99-16,-24 74 1,-1 25 0,51-99-16,-1-24 0</inkml:trace>
  <inkml:trace contextRef="#ctx0" brushRef="#br0" timeOffset="13034.01">31728 3027 0,'0'0'15,"25"-75"-15,49 25 16,1-24 0,24 24-1,-49 26 1</inkml:trace>
  <inkml:trace contextRef="#ctx0" brushRef="#br0" timeOffset="13340.63">28875 2084 0,'0'0'16,"0"25"15,0-1 0,-25-24-31</inkml:trace>
  <inkml:trace contextRef="#ctx0" brushRef="#br0" timeOffset="15650.83">4192 5755 0,'0'0'0,"-49"-24"16,24-1 0,0 0-1,0 25 1,-24 50-1,24-1-15,-25 100 16,100-25 0,74-99-1,50-50 1,-50-49 0,-50-1 15,-74 1-16,-50-1 1,-49 1 0,-25 49-1,25 0-15</inkml:trace>
  <inkml:trace contextRef="#ctx0" brushRef="#br0" timeOffset="16117.98">4813 5358 0,'0'0'0,"24"0"16,-24 50 15,0 24-31,0 26 15,0 24 1,0 173 0,0-123-16,0 173 15,25-49 1,25-149 0,-1-124-1,51-50 1,-1-99-1,-25-75 1,-74-49 0,-49 0-1,-75 99 1,0 50 15,24 74-15,100 1 15,149-26-15</inkml:trace>
  <inkml:trace contextRef="#ctx0" brushRef="#br0" timeOffset="16751.3">7070 5755 0,'25'0'15,"-50"25"1,25 0-16,0 25 16,-25-1-16,25 1 15,-25 24 1,1-74 0,48-25-1,76-99 1,48 0-1,-98 75-15,24-26 16,-24 75 0,-50 50-1,-50 99 1,26-50 0,-1-74 15,124-100 0,25-73-15,25 23-1,-50 26 1,-24 99 0,-51 25-16,-24 99 15,-24 25 1,-1 25-1,25-125 1</inkml:trace>
  <inkml:trace contextRef="#ctx0" brushRef="#br0" timeOffset="17118.75">8161 5507 0,'0'0'0,"0"50"0,-24-25 16,-1 49-1,25-24-15,-25 49 16,25-49 0,50-26-1,24-24 1,1-24-1,-51-76 1,1 1 0,0 49-1,0 75 17,-25 75-17,0-51 1,0 75-1,0-49 1,25-51 0</inkml:trace>
  <inkml:trace contextRef="#ctx0" brushRef="#br0" timeOffset="17334.11">8757 5309 0,'0'0'0,"25"-124"15,-25 149 17,0 24-32,0 26 15,-25-1-15,25 124 16,-25-24 15,50-50-15,-25-99-16</inkml:trace>
  <inkml:trace contextRef="#ctx0" brushRef="#br0" timeOffset="17550.66">9427 5185 0,'0'0'0,"24"-50"15,-24 100 16,-24-1-31,-1 100 16,0 50 0,-25-1-1,26-24 1,-1-125 0</inkml:trace>
  <inkml:trace contextRef="#ctx0" brushRef="#br0" timeOffset="17868.77">9179 5830 0,'0'0'15,"0"-50"1,0 25 0,74 1-1,75-26 1,24-25-1,1 26 1,-75-1 0,-49 50-1,-50 25 17,0 25-17,-25-1 1,0 51-1,25-26 1,0-49 0</inkml:trace>
  <inkml:trace contextRef="#ctx0" brushRef="#br0" timeOffset="18118.02">10196 5557 0,'0'-50'15,"0"100"-15,24-125 16,-24 51-1,-24 98 1,-1 75 0,-25 74-1,1 75 1,-51 24 0,51-98-1,24-175 1,25 1-1,-25-75 1,50-25-16</inkml:trace>
  <inkml:trace contextRef="#ctx0" brushRef="#br0" timeOffset="18783.79">10196 6003 0,'0'0'0,"124"-173"15,-50 74 1,-49 74-1,0 0 1,0 25 0,-1 124-1,-48 25 1,-1-25 0,0-75 15,25-24-16,50-25 1,49-74 0,25-75-1,0-49 1,0-75 0,-25 99-1,-49 75 1,-75 173 15,-25 125-15,1-1-1,49-24 1,49-75 0,51-74 15,73-50-16,-49-49 1,-49-50 0,-75-75-1,0 149 1,-25 50-16,0 50 31,0 74-15,25 25-1,0-25 1,50-50 0,-25 1-1</inkml:trace>
  <inkml:trace contextRef="#ctx0" brushRef="#br0" timeOffset="19000.84">10394 5061 0,'0'0'0,"-74"-25"0,24 0 15,0 0 1,26 25-1,-1 0 1</inkml:trace>
  <inkml:trace contextRef="#ctx0" brushRef="#br0" timeOffset="20568.54">13743 5805 0,'25'0'31,"-25"-25"-31,0 0 16,-75 25-1,-49-24 1,-99 73 0,0 75 15,49 25-16,149-25 1,100-50 0,148-74-1,25-74 1,-25-50 0,-99 0-1,-99-25 1,-25 50-16,0-124 15,-25-1 1,1 125 0,-1 74-1,0 75 1,-25 124 15,50-75-31</inkml:trace>
  <inkml:trace contextRef="#ctx0" brushRef="#br0" timeOffset="21051.81">13917 5855 0,'0'-25'16,"25"0"-1,-1 0-15,26-74 16,-50 49-1,0 25 17,0 75-32,0 74 15,0 0 1,99-25 0,50-74 15,49-25-16,-24-49 1,-99-1-16,49-74 16,-50-99-1,-49-75 1,-25 25 0,-25 149-1,0 124 1,-49 124-1,-1 149 1,1 25 0,49-25-1,0-50 1,25-149 0</inkml:trace>
  <inkml:trace contextRef="#ctx0" brushRef="#br0" timeOffset="21234.64">14562 5904 0,'0'0'0,"0"-25"16,0 1 0,0-1-16,24 0 15,51 0 1,99 0-1,-75-24-15</inkml:trace>
  <inkml:trace contextRef="#ctx0" brushRef="#br0" timeOffset="21800.79">15231 5929 0,'0'0'0,"25"-25"15,25-24-15,-25 24 16,49-50 0,-74 26-1,0 24 1,-25 75-1,-24 49 1,24 50 0,25-25-1,25-75 1,74-24 0,0-50 15,25-49-16,-25-25 1,-49-50 0,-25 0-1,0 50 1,-25 74-16,-25 99 31,50 1-15,-1-1-1,26 1 1,-25-1 0,0-24-1,24-26 1</inkml:trace>
  <inkml:trace contextRef="#ctx0" brushRef="#br0" timeOffset="22285.28">16422 5631 0,'0'0'0,"25"0"31,-25-25-31,0 75 16,-25 49-1,-24 1 1,24-26-1,0-49 1,25 0 0,50-75-1,24-24 1,0-26 0,-49 76-1,0 24 1,0 49-1,-25 26 1,-25-1 0,0-49-1,25 0 1,75-75 0,-1 0-1,25-24 1,-24 24-1,-50 50 1,-1 50 0,-24-25-16,0 49 15,0-49 1</inkml:trace>
  <inkml:trace contextRef="#ctx0" brushRef="#br0" timeOffset="22451.88">17216 5780 0,'0'0'0,"0"-25"31,0 50-15,0 50 0,-25 24-1,0-50-15</inkml:trace>
  <inkml:trace contextRef="#ctx0" brushRef="#br0" timeOffset="23417.98">17439 5979 0,'25'-25'31,"0"-25"-15,25 25-16,-1-24 16,1-1-16,49 1 15,-49 49 1,-26 24 0,-48 76 15,-1 24-16,74-50 1,1-49-16,74-75 16,0 1-1,-49-51 1,-75-24 0,0 50-1,0 49 1,-50 100-1,0-1 1,50 0 0,0 1-1,25-50 1,25-50 15,-25 0-31,49-49 16,0-50-1,1-1 1,-1 51 0,-49 49-1,0 100 1,0 74 0,-1-1-1,51-48 1,49-51-1,0-74 1,-25-24 0,0-150-1,-49-24 1,0 0 15,-26 74-15,-24 124-1,0 75 1,-74 99 0,0 49-1,-1 25 1,26-123-16</inkml:trace>
  <inkml:trace contextRef="#ctx0" brushRef="#br0" timeOffset="24117.71">19027 5879 0,'0'0'15,"149"-124"1,-124 75-16,24 49 31,-24-25-15,25 50-1,-50 74 1,0 25 0,-25-25-1,25-49 1,25-50-16,74-25 16,25-25-1,-25-49 1,-24 25-1,-51 49 1,-48 75 15,-1 49-15,25-25 0,0-49 15,25-25-16,24 0 1,-24-25-16,25-24 16,-1-1-1,-24 50 1,0 0 0,24 50-1,-24 24 1,0 0-1,0-49 1,24-25 0,1-49-1,24-1 1,1-74 15,-25 74-31,24-24 16,-49 49-1</inkml:trace>
  <inkml:trace contextRef="#ctx0" brushRef="#br0" timeOffset="25401.42">22674 5830 0,'0'0'0,"24"-50"32,-48 50-17,-1 50 1,0 24-1,-49 100 1,24-1 0,50-73-1,25-76-15</inkml:trace>
  <inkml:trace contextRef="#ctx0" brushRef="#br0" timeOffset="25534.74">22822 5358 0,'0'0'0,"-74"-49"16</inkml:trace>
  <inkml:trace contextRef="#ctx0" brushRef="#br0" timeOffset="25685.91">22624 5408 0,'0'0'0,"0"50"16,50 49-1,49-99 1,-50 0 0,-24-50-1,-50-24 1,-49 24 0,49 50-16</inkml:trace>
  <inkml:trace contextRef="#ctx0" brushRef="#br0" timeOffset="25935.4">23145 5780 0,'0'0'0,"0"75"16,-25-51-1,0 51 1,-24-1-1,49 25 1,24-49-16,1 0 16,0-50-1,-25 24 1,-99-24 0,49 25-16</inkml:trace>
  <inkml:trace contextRef="#ctx0" brushRef="#br0" timeOffset="26552.17">25551 5979 0,'0'0'0,"50"-50"15,-25 0 1,-50 26 0,0-1-16,-74 0 15,-100 75 1,-74 49 15,75 50-15,124-1-1,98-48 1,150-76 0,24-48-1,-24-51 1,-99-49 0,-1-74-1,-49-50 1,0 99-16,-1-124 15,-24 99 1,25 125 0,-25 74-1,-49 99 1,24-25 0</inkml:trace>
  <inkml:trace contextRef="#ctx0" brushRef="#br0" timeOffset="27401.56">25750 6103 0,'0'0'0,"49"-25"16,1-25 0,-1-24-1,-49-1 1,-24 75-1,-100 75 1,49 49 0,50-50-1,100-24 1,49-50 0,25-25 15,-50-49-16,0-1 1,-49 26-16,49-1 16,-49 50-1,-26 74 1,-24 50 0,-49 0-1,49-74 1,-25-50-1,25-25 1,99-49 0,25-50-1,-25 49 1,-49 51 15,-50 73-15,25 50-1,0 1 1,49-76 0,25-24-1,-24-49 1,-50-26 0,-25 1-1,-25 74 16,0 50-15,25 49 0,-25-50-16,75 1 15,-1-25 1,26-25 15,-26-75-15,-24-24-1,0-50 1,-25 1 0,25 73-1,0 50-15</inkml:trace>
  <inkml:trace contextRef="#ctx0" brushRef="#br0" timeOffset="27601.51">27709 5557 0,'25'0'0,"-50"0"0,75-25 16,-50 0 0,0 50-1,-25 74 1,0 50 15,1 50-15,-1-26-1,0-49-15</inkml:trace>
  <inkml:trace contextRef="#ctx0" brushRef="#br0" timeOffset="28252.31">27610 6152 0,'-25'-74'31,"25"49"-16,25 25-15,50-25 16,49 0 0,0-24-1,-50 49 1,-24-25 15,-50 50-15,-25 49-1,0-24-15,0 24 16,100-24 0,74-25-1,74-1 1,25-48 0,-25-1-1,-74-50 1,-75 1-1,-49 49 1,-74 0 0,-26 50-1,1 25 1,49-1 15,50-24-15,49 0-1,25-25 1,-49-25 0,0-24-1,-1-51 1,-49-48 0,-25-1-1,-49 74 1,-25 26-1,49 24 1,25 25-16</inkml:trace>
  <inkml:trace contextRef="#ctx0" brushRef="#br0" timeOffset="29537.53">30984 5408 0,'0'0'0,"-25"-74"15,0 98 16,0 1-15,-24 50-16,-1 98 16,1-24-1,-1-74 1,50-51 15,-25 1-15,75-50-1,-1 1-15,100-26 16,-25 0 0,-49 50-1,-50 0 1,-25 50 0,-100 49-1,1 0 1,0-24-1,74-75 1,25 25 0,-25-50 15,25 0-15,0 0-16,25 50 31,0 0-16,124 24 1,24-49 0,-24 0-1,-74 0-15,24-49 16,-74 24 0,24-49-1,-49 49 1,0 50 15,25 24-15,-25 1-16,50 24 31,24-49-15,25-25-1,-49-25 1,0-74-1,-26 49-15,26-24 16,49-25 0,-74 124 15,-25 24-31,0 125 16,-50 99-1,-98 49 1,-76 1-1,-49-75 1,-24-124 0,-26-124-1,125-25 1</inkml:trace>
  <inkml:trace contextRef="#ctx0" brushRef="#br0" timeOffset="30570.68">4713 8559 0,'0'0'16,"-24"0"-16,24-25 15,-25 50 1,0 24-16,-50 224 16,-73 99 15,73-25-31,26-49 31,24-223-31</inkml:trace>
  <inkml:trace contextRef="#ctx0" brushRef="#br0" timeOffset="31035.24">5160 8385 0,'0'124'16,"0"-248"-16,0 372 0,-25-99 16,-49-25-1,-174 198 1,74-198-1,75-74 1,99-25 47,24 24-63,1-24 15,0 50-15,25 24 16,74 50-1,0 0 1,-25-25 0,0-50-1,-24-49 1</inkml:trace>
  <inkml:trace contextRef="#ctx0" brushRef="#br0" timeOffset="31385.5">5532 8335 0,'25'-25'15,"-50"50"-15,50-99 0,24 74 16,-24 0-16,25 99 16,-25 75-1,-25 24 17,0-74-17,24-74 1,1-50-16,25-25 15,123-99 1,-123 99 0,-25 0-16</inkml:trace>
  <inkml:trace contextRef="#ctx0" brushRef="#br0" timeOffset="32054.02">4738 8534 0,'-25'0'16,"1"0"-1,24-25 1,24 0 31,1 0-47,0 1 15,0-1-15,24 0 16,1-25 0,24 25-1,-49 1 1,25 24 0,-25 24-1,-1 1 1,26 0-16,0 25 15,-26-1 1,1 1 15,-25-25-15,0 0 0,0-1-16</inkml:trace>
  <inkml:trace contextRef="#ctx0" brushRef="#br0" timeOffset="32767.68">5458 9873 0,'0'0'0,"0"-24"63,24 48-48,-24 1-15,25 25 16,-25 24-16,25 1 16,0 49-1,0 0 1,24-50-1,-49-24 1,50-50 0</inkml:trace>
  <inkml:trace contextRef="#ctx0" brushRef="#br0" timeOffset="33017.65">5830 10047 0,'0'0'0,"-25"-25"16,25 0-16,0 50 31,-25 25-15,-49 99 0,-1 49-1,1 1 1,24-1-1,25-74 1,1-50 0</inkml:trace>
  <inkml:trace contextRef="#ctx0" brushRef="#br0" timeOffset="33437.74">5978 10543 0,'0'50'16,"0"-25"0,0-1-1,0 1 32</inkml:trace>
  <inkml:trace contextRef="#ctx0" brushRef="#br0" timeOffset="33789.56">6475 10295 0,'0'0'16,"24"-25"-1,-24 50 32,-24 25-31,-1-1-1,25 26-15,-25-1 16,0-24-16,-24 74 16,24-25-1</inkml:trace>
  <inkml:trace contextRef="#ctx0" brushRef="#br0" timeOffset="34219.89">6723 10419 0,'0'0'0,"24"-50"16,1 50 0,-25 25 30,25 0-30,-25 0-16,0 25 16,25 24-1,-50 25 1,25-49 0,-25 74-1,0-25 1,25-74-1,-24-25 1,24 25 0,24-25-1,51-50 1,24 25 0,-24 0-1,-1 1 1</inkml:trace>
  <inkml:trace contextRef="#ctx0" brushRef="#br0" timeOffset="35935.69">10047 9774 0,'0'0'16,"0"-50"-1,0 26-15,-25-1 16,0 0-16,-24-25 16,-26 26-1,1-1 1,-1 50-1,1 123 1,-1 26 0,75-50-1,50-99 17,49-75-17,50-74 1,-25 0-1,-99 99 1,0 50 0,-25 75-1,-25 48 1,-25 1 0,26-74-16</inkml:trace>
  <inkml:trace contextRef="#ctx0" brushRef="#br0" timeOffset="36269.65">10444 9700 0,'0'0'0,"0"24"0,-25 1 15,0 99 1,-24 25-1,-1-50 1,50-74 0,25-50-1,99-99 1,49-24 0,-49 23-1,-49 101 1,-75 48-1,25 51 1,-1-25-16,26 49 16,74-99-1</inkml:trace>
  <inkml:trace contextRef="#ctx0" brushRef="#br0" timeOffset="36636">11287 9849 0,'50'-50'15,"-100"100"-15,174-175 16,-49 26-1,-75 50 1,-25 49 0,-74 74-1,-1 50 1,51 0 0,49-25-1,25-74-15,49-25 16,50-49-1,-25-51 1,-24-49 0,-1-74-1,-24-99 17,-1-1-17,-24 150 1,0 148-1,-25 50 1,-25 74 0,50 0-16</inkml:trace>
  <inkml:trace contextRef="#ctx0" brushRef="#br0" timeOffset="37085.29">14487 9427 0,'-25'0'47,"1"0"-47,-26 49 16,25-24-16,-24 50 16,-51 98-1,76 1 1,24-100-16</inkml:trace>
  <inkml:trace contextRef="#ctx0" brushRef="#br0" timeOffset="37419.58">14413 8955 0,'0'0'0,"-25"50"0,25 0 15,0-25-15,0 24 16,50-49 15,24-25-15,-24-24-1,-50-1 1,-50 0 0,0 26-1,26 73 1,24 1-16</inkml:trace>
  <inkml:trace contextRef="#ctx0" brushRef="#br0" timeOffset="37636.46">15008 9501 0,'0'0'0,"25"25"16,-25 25-1,-25 49 1,50 0 15,25-24-15,-1-26-1,-49-24 1,-25 0 0,-99 24-1,50-49-15</inkml:trace>
  <inkml:trace contextRef="#ctx0" brushRef="#br0" timeOffset="38801.98">18754 8906 0,'0'0'16,"-25"-99"0,-24 74-1,-51 50 1,-73 74-1,-1 50 1,100 49 0,74-24-1,99-75 1,149-74 0,25-50-1,-25-25 1,-149-24-1,-99 24-15,-49 1 16,-125 24 0,0 75-1,25 49 17,100 0-17,123-74 1,50-50-1,75-74 1,-1 0 0,-49 24-1,-25 1 1,-25 123 0,-99 51-1,-25 48 1,1-48-1,24-76 1,-25-48 0,99-76-1,25-48 17,26 48-17,-101 76 1,1 48-1,-50 51 1,1 24 0,-1-49-1,124-100 1,25-74 0,-25 25-1,-74 74 1,0 75-1,-75 74 1,25 24 0,75-98-1,99-75 17,-50-24-32</inkml:trace>
  <inkml:trace contextRef="#ctx0" brushRef="#br0" timeOffset="39203.03">20714 9055 0,'25'-100'15,"-50"200"-15,99-299 16,-74 224 0,0 74-1,-49 100 1,-26 98 0,-49 76-1,-25-1 1,25-99-1,99-174 1,25-149 0,75-148-1,49-125 1,-50 150 0,50-224-1,0 74 1,25 100-1,-50 74 1,-24 75 0,-75 98-1,0 100 1,-50 125 0,-49-1-1,25-75 1</inkml:trace>
  <inkml:trace contextRef="#ctx0" brushRef="#br0" timeOffset="39752.01">21284 8980 0,'0'0'0,"25"-49"0,-50 73 31,1 51-15,-26 49-1,25 0 1,25-50 0,99-98-1,25-51 1,0-74 0,-49-24-1,-50 98-15,-1-24 16,1 99-1,-25 99 1,-25 75 0,50 0 15,50-50-15,49-100-1,25-48 1,-1-76-1,-24-98 1,-24-75 0,-51-124-1,-24 323 1,-99 148 0,24 125-1,0 49 1,1-25-1,24-49 1,25-75 0</inkml:trace>
  <inkml:trace contextRef="#ctx0" brushRef="#br0" timeOffset="39918.78">22202 9129 0,'0'25'31,"25"-25"-15,25 0-1,-26-25-15,51 0 16,49-49 0</inkml:trace>
  <inkml:trace contextRef="#ctx0" brushRef="#br0" timeOffset="40519.9">22599 9204 0,'0'0'0,"99"0"16,1-25-16,-26 0 16,75-25-1,-50-49 1,-74 25-1,-75 49 1,-49 74 0,-50 76-1,50-1 1,74-25 0,50-50-1,74-49 1,50-49-1,74-26 1,-99 1 0,-99 0-1,0 74 17,-75 49-17,-24 75 1,24-25-1,50 1 1,0-76 0,50-24-1,0-74 1,24-25 0,100-273-1,-50 0 1,-25 74-1,-74 149 1,-1 149 0,-48 74-1</inkml:trace>
  <inkml:trace contextRef="#ctx0" brushRef="#br0" timeOffset="41702.58">26221 8385 0,'0'0'16,"0"50"15,-25 24-15,0 25-16,-24 25 15,-51 124 1,26-74 0,24-75-1,75-124 17,25-24-17,124-75 1,-26 24-1,-48 76 1,-76 73 0,-48 26-1,-51 24 1,-24-25 0,25-49-1,24-25 1,25-49-1,25 24 17,25 50-32,49-1 15,75 26 1,74-50 15,-24-50-15,-50 1-1,-75-50 1,-49 49 0,0 50-1,-50 25 1,25 49 0,0-24-16,50-1 15,74-49 1,0-24-1,-25-76 1,-25 1 0,-24 0-1,-25 99 17,0 49-17,-1 76 1,-24 73-1,-49 75 1,-150 149 0,1-224-1,49-99 1,0-99 0,25-99-1,25-124 1</inkml:trace>
  <inkml:trace contextRef="#ctx0" brushRef="#br0" timeOffset="43053.26">10245 13520 0,'0'0'0,"0"-25"0,0 0 16,0 1 0,-25 24 15,25 49-31,-24 26 15,-51 173 1,-24 49 0,49-173-16,-24 125 31,49-125-15</inkml:trace>
  <inkml:trace contextRef="#ctx0" brushRef="#br0" timeOffset="43585.44">10270 13297 0,'0'0'0,"25"-50"0,0 1 15,24-1-15,-24 0 16,74-24-1,-24 74 1,-26-25-16,26 75 16,-50 99-1,-25 24 17,-75 1-17,-49 24 1,-49-49-1,48-74 1,76-26 0,24-49-1,0 0 1,25 25 0,25 0-16,0 24 15,24 51 1,51 24-1,-1 49 1,-25-24 0,1-25-1,-26-25 17,-24-74-17,0-25 1</inkml:trace>
  <inkml:trace contextRef="#ctx0" brushRef="#br0" timeOffset="47420.21">11461 14711 0,'25'0'46,"-50"0"-46,25-25 110,-25 25-63,50 25 0,-50 24-47,25 1 15,0 24-15,0 26 16,0-26-1,0 50 1,25-25 0,24-49-1,-24-50 1,0-25 0</inkml:trace>
  <inkml:trace contextRef="#ctx0" brushRef="#br0" timeOffset="47702.79">11684 14934 0,'0'0'0,"0"-25"32,-25 50-1,25 25-31,-25-26 15,1 26 1,-1 25-16,0-26 16,-25 26-16,-24 73 15,-25 26 1,24-25 0,51-25-1,-1-74 1</inkml:trace>
  <inkml:trace contextRef="#ctx0" brushRef="#br0" timeOffset="47948.75">11932 15356 0,'0'0'0,"0"-25"16,0 50 47</inkml:trace>
  <inkml:trace contextRef="#ctx0" brushRef="#br0" timeOffset="48202.26">12205 15083 0,'0'0'0,"0"-25"16,25 25-1,-25 25 1,-25 25 0,0 49-1,0 0 1,1-25 0,-1 1-1</inkml:trace>
  <inkml:trace contextRef="#ctx0" brushRef="#br0" timeOffset="48453.02">12453 15058 0,'0'0'0,"0"-25"15,25 25 1,0 75-1,-25 24 1,-25 0 0,0-24-1,50-51 1,25-48 0,24-1-16,50-50 15,-50 26 1</inkml:trace>
  <inkml:trace contextRef="#ctx0" brushRef="#br0" timeOffset="49136.47">11386 12801 0,'0'-25'16,"25"0"0,0 25-1,0 0 1,24 0 0,1 0-1,0 50 1,-26-1-1,1 26 1,-25-51-16,0 51 16,0-50 31,25-50-16,25 0-31,-1-25 15,100 1 1,-25 24 0,-74 25-16</inkml:trace>
  <inkml:trace contextRef="#ctx0" brushRef="#br0" timeOffset="49669.27">13594 14190 0,'-25'0'47,"25"-25"16,50 25-63,-25 0 15,24 0-15,1 0 16,24-25 0,-24 25-16,49-25 15,-49 1 1,-25 24 0</inkml:trace>
  <inkml:trace contextRef="#ctx0" brushRef="#br0" timeOffset="49869.42">13669 14488 0,'0'0'0,"-50"24"32,25-24-1,50 0-31,0 0 15,148-24 1,51-1 0</inkml:trace>
  <inkml:trace contextRef="#ctx0" brushRef="#br0" timeOffset="50970.38">17166 12428 0,'0'0'0,"0"-24"0,25 24 16,-25-25-16,-25 25 62,1 0-62,-100 49 16,-75 26 0,1-1-1,-1-24 1,75-25 15,99-25-15,1 0-1,48 0 1,1 0-16,74-25 16,1 25-1,-1 0 1,0 25 0,-49 24-1,-25-24 1,-25 74-1,-50 1 1,-49 24 0,-75 25 15,25-1-15,0-24-1,125-74 1,-1-25-1,124-25 17,75-25-17,-1 0 1,1 0 0,-25 25-1,-75 0 1,1-24-1</inkml:trace>
  <inkml:trace contextRef="#ctx0" brushRef="#br0" timeOffset="51454.14">18084 12577 0,'0'-24'15,"0"-1"1,-49 25 0,24 0-16,0 25 15,-25-1-15,-98 76 32,-1 73-17,25 1 1,74 49-1,75 0 1,74-24 0,50-50-1,49-50 1,-98-74-16,49-25 16,-25-25-1,-25-25 1</inkml:trace>
  <inkml:trace contextRef="#ctx0" brushRef="#br0" timeOffset="51786.99">18332 12776 0,'0'0'0,"0"-25"0,-24 0 31,24 50-15,0 0-1,24 74 1,26 50-1,0 0 1,24-50 0,-49-25-1,0-49 1</inkml:trace>
  <inkml:trace contextRef="#ctx0" brushRef="#br0" timeOffset="52070.53">18878 12850 0,'0'0'0,"0"-25"31,-25 25-15,0 0-16,1 50 15,-76 49 1,1 100-1,-50 74 1,25-25 0,75-124-16,-26 49 31,51-73-15,-1-51-1,25-24-15</inkml:trace>
  <inkml:trace contextRef="#ctx0" brushRef="#br0" timeOffset="52570.95">18853 12255 0,'0'0'0,"0"-25"16,-25 0-1,1 25 1,-26 0-1,-24 50 1,24-1 0,25-49-1,25-24 1,25-26 0,49-24-1,-24 24 1,-25 50-1,24 50 1,-49 24 0,25 25-1,0-24 17,-25-1-17,25-49-15</inkml:trace>
  <inkml:trace contextRef="#ctx0" brushRef="#br0" timeOffset="52886.97">19151 13198 0,'0'0'0,"0"24"15,25-24 32,24 0-31,100-24-1,0-1 1,-75 0 0,1 50-1</inkml:trace>
  <inkml:trace contextRef="#ctx0" brushRef="#br0" timeOffset="53420.67">20763 12825 0,'0'0'0,"0"-24"0,0-1 31,0 0 0,0 75-15,0-1-1,25 75 1,25 0 0,-1-24-1,26-51 1,-50-24-16,-1-25 16</inkml:trace>
  <inkml:trace contextRef="#ctx0" brushRef="#br0" timeOffset="53669.57">21309 12801 0,'0'0'0,"-25"-25"31,1 25-15,-1 25-1,0 24 1,-25 100-1,1-75-15,24 26 16,-25 24-16,-49 74 16,25-24-1,49-100 1,25-49-16</inkml:trace>
  <inkml:trace contextRef="#ctx0" brushRef="#br0" timeOffset="54036.67">20838 12255 0,'25'0'47,"24"0"-47,1 0 15,24 0-15,1 0 16,74-25-1,-50 25 1,-74 0 0,-1 0-16,-48 0 31</inkml:trace>
  <inkml:trace contextRef="#ctx0" brushRef="#br0" timeOffset="54437.22">21979 12304 0,'0'0'16,"0"-24"-16,0-1 31,25 74-15,0-24 0,-1 25-1,26 124 1,24 49-1,-49 0 1,-74 0 0,-26-24-1,-98-1 1,73-148-16,-73 24 16,123-74-1</inkml:trace>
  <inkml:trace contextRef="#ctx0" brushRef="#br0" timeOffset="54954.05">22525 11957 0,'0'0'16,"74"-25"15,-74 1-31,25 24 16,0 24-1,0 26 1,-1 24 0,-24 50-1,-74 25 17,24-50-17,26-74-15,-1 0 16,25 0-1,99-75 1,99 1 0,1-1-1,-50 0 1,-25 50 0,-99-24-1</inkml:trace>
  <inkml:trace contextRef="#ctx0" brushRef="#br0" timeOffset="56120.87">15876 14438 0,'0'0'0,"-24"0"15,-1-25 17,50 50 15,-1 0-32,51-25-15,-1 0 16,174 0-1,75 25 1,49-25 0,74 24-1,-197 1-15,23-25 16,373 25 0,75 0-1,49 0 1,-50-25-1,-24 24 1,223-24 0,-397 25 15,-75-25-15,-173 0-1,-124-25 1,-124 25-1,-100-24 17</inkml:trace>
  <inkml:trace contextRef="#ctx0" brushRef="#br0" timeOffset="57870.35">16844 15356 0,'0'0'0,"-25"0"93,0 0-93,1 25 16,-51-25-16,25 24 16,-24 1-16,-75 25 15,0-25 1,75-1-1,74 1 1,-25-25 0,50 0 15,0 0-15,49 0-1,75 0 1,-50 0-1,-74 0-15,25 25 16,-26 0 0,-24 74-1,-74 0 1,-50 25 0,-50 25-1,1-25 1,-1 0-1,50-49 1,74-26 0,26-24 15,48-25-15,76-25-1,48 0 1,26 1-1,-25-26 1,-50 0 0</inkml:trace>
  <inkml:trace contextRef="#ctx0" brushRef="#br0" timeOffset="58254.12">17365 15381 0,'0'0'0,"0"-25"16,-25 0-1,0 25 1,0 50 0,-49 49-1,0 50 1,24 99 0,25 0-1,25-124-15,75 25 16,98-50-1,1-74 1,-50-25 0</inkml:trace>
  <inkml:trace contextRef="#ctx0" brushRef="#br0" timeOffset="58537.5">17787 15554 0,'0'0'0,"-25"0"0,25-25 16,0 50 15,0 25-31,25 74 15,-1 25 1,26-25 0,0-25-1,-26-74 1</inkml:trace>
  <inkml:trace contextRef="#ctx0" brushRef="#br0" timeOffset="58770.96">18233 15554 0,'0'0'0,"0"25"31,-25 0-31,1 24 16,-51 125-1,-24 49 1,24 25-1,-24-24 1,0-1 0,25-49-1</inkml:trace>
  <inkml:trace contextRef="#ctx0" brushRef="#br0" timeOffset="59228.37">18977 16075 0,'0'0'0,"-24"0"0,-1 0 16,25 25-1,-50-25 1,50 25-1,124-25 1,50 0 0,-1-25-1,-73 25 1,-76 0 0,1 0-1,0-25 32</inkml:trace>
  <inkml:trace contextRef="#ctx0" brushRef="#br0" timeOffset="60070.28">20044 15554 0,'0'0'16,"-25"-49"-1,25 73 1,0 26-1,25 74 1,0-25-16,24 100 31,26-1-15,-1-74 0,-24-99-1,-25-25-15</inkml:trace>
  <inkml:trace contextRef="#ctx0" brushRef="#br0" timeOffset="60354.28">20615 15703 0,'0'-25'31,"-25"25"-31,0 0 0,-49 75 16,-1 98 0,-24 75-1,24 25 17,-24-25-17,50-49 1,49-100-1,0-74-15</inkml:trace>
  <inkml:trace contextRef="#ctx0" brushRef="#br0" timeOffset="60752.73">20094 15108 0,'0'0'15,"0"-25"-15,-25 25 0,25-25 16,25 25 15,24 0-31,1 0 16,74-25 0,-25 25-1,-49 0 1,-25 0 31</inkml:trace>
  <inkml:trace contextRef="#ctx0" brushRef="#br0" timeOffset="61670.38">21036 15356 0,'-25'25'15,"1"-25"1,24-25 15,0 0 157,0 0-157,0 0 0,24 25 0,-24 25 48,0 0-64,25 0 1,-25 0-16,25 24 15,50 50 1,-1 1 0,-24 24 15,-26 25-15,1 24-1,-25 26 1,-25-26-1,1-73-15,-1-26 16,-74 75 0,-50 24-1,74-123 1,50-50 0</inkml:trace>
  <inkml:trace contextRef="#ctx0" brushRef="#br0" timeOffset="62170.29">21706 15281 0,'0'0'0,"25"-24"0,0 24 15,74 0 1,-49 49-1,-26 26 1,1-51 0,-50 100-1,-24-24 1,24-51 0,25-24-1,25-50 1,74 0-1,25-49 1,-25 24 0,-49 26-1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7:33.5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5358 2307 0,'0'0'0,"0"-25"31,-25 75 0,1 0-31,-76 148 16,-24 25-1,0 1 1,50-100 0,49-75 15</inkml:trace>
  <inkml:trace contextRef="#ctx0" brushRef="#br0" timeOffset="633.73">5557 2257 0,'0'0'0,"25"-24"16,-25 73 0,0 1-1,-25 24-15,-50 125 16,1-1-1,-1-74 1,51-49 15,-1-75-15,50-25 0,-1-25-1,1-24-15,75-75 16,-1 25-1,-25 74 1,-24 50 0,-25 50-1,-1 49 1,-24-24 0,25-1-1,50-49 1,24-75-1,25-24 1,-50-25 15,-49 24-31,-25-24 16,0 49 0,-25 100 15,1 74-16,48 0 1,76-25 0,-1-74-1,-25-50 1,-74-24 0</inkml:trace>
  <inkml:trace contextRef="#ctx0" brushRef="#br0" timeOffset="850.78">5383 1960 0,'0'0'0,"-149"-75"16,124 75-1,1 0 1,24-24-1,24-1 1,150-50 0,124 1-1</inkml:trace>
  <inkml:trace contextRef="#ctx0" brushRef="#br0" timeOffset="1401.33">8782 2158 0,'0'0'0,"0"-25"0,0 1 15,0-1 1,-25 25 0,0 0-1,0 25 1,-49 24-16,-75 100 15,25 25 1,99-1 0,50-98-1,149-50 1,98-75 0,-73-24-1</inkml:trace>
  <inkml:trace contextRef="#ctx0" brushRef="#br0" timeOffset="1700.01">9104 2332 0,'-25'0'0,"1"0"16,-1 25-16,0 0 15,-25 99 1,50-25-1,50-74 1,49-1 0,0-24-1,-24-49 1,-50-26 0,-50-24-1,-50 25 1,1 49-16,-25 0 15,74 0 1</inkml:trace>
  <inkml:trace contextRef="#ctx0" brushRef="#br0" timeOffset="2233.6">9824 1985 0,'0'0'15,"24"-25"1,-24 0-16,-49 50 16,-1 99 15,-49 74-15,24 125-1,1 49 1,74-124-1,124-99 1,-49-149 0,-26-25-1,1-25 1,-50-49 0,-75-25-1,-74 0 1,50 25-1,25 49 1,74-24 15,25 49-31</inkml:trace>
  <inkml:trace contextRef="#ctx0" brushRef="#br0" timeOffset="3067.63">10394 1985 0,'0'24'46,"0"1"-30,-25 25-16,-24 24 16,-51 150-1,1 98 1,50-74 0,73-74-1,51-100 1,-26-49-16,51-25 15,-1-74 17,-74-50-17,-75-50 1,-124 0 0,-24 75-1,49 74 1,100 25-1,49-25 1,24 1 0,76-26-1,148 0 1,-99 1 0,-25 24-1,-25 0 1,-50 25-1,-49-25 17,25 50-17,-25 50 1,0-1 0,0 50-1,25-50 1,-25 1-1</inkml:trace>
  <inkml:trace contextRef="#ctx0" brushRef="#br0" timeOffset="3184.3">10692 2257 0,'0'0'0,"-50"-74"15,25 49 1,25 0-1</inkml:trace>
  <inkml:trace contextRef="#ctx0" brushRef="#br0" timeOffset="3466.96">11163 2183 0,'0'0'15,"-25"0"17,-24 25-32,-1 0 15,-49 24 1,49 26 0,50-1-1,50 1 1,74-51-1,0-24 1,50-24 0</inkml:trace>
  <inkml:trace contextRef="#ctx0" brushRef="#br0" timeOffset="3634.37">11634 2208 0,'25'-25'31,"-25"50"-31,-25 24 16,1 26-1,-1 24 1,0-24 0</inkml:trace>
  <inkml:trace contextRef="#ctx0" brushRef="#br0" timeOffset="3800.39">11709 1935 0,'0'0'0,"-50"-99"15,25 99 1,1 0-1</inkml:trace>
  <inkml:trace contextRef="#ctx0" brushRef="#br0" timeOffset="4134.38">12007 2357 0,'0'0'0,"49"0"16,1 0 0,-1-50-1,-24-24 1,0-1 0,-50 26-1,-24 49 1,-51 49-1,1 50 1,74-49-16,1 74 16,73-49-1,26-75 1,49 0 0</inkml:trace>
  <inkml:trace contextRef="#ctx0" brushRef="#br0" timeOffset="4518.1">12478 2208 0,'0'0'15,"25"25"1,-25-1-16,25 1 16,-50 25-1,-25-25-15,0 74 16,100-124 31,-25-24-47,25-1 15,49-49 1,-25-1 0,-49 100-1,0-24 1,0 98-1,-25 25 1,0-24 15,0-50-31,49-1 16,1-48 0,24-26-1</inkml:trace>
  <inkml:trace contextRef="#ctx0" brushRef="#br0" timeOffset="4734.43">13321 1588 0,'0'0'0,"0"-25"15,-74 174 17,49-75-17,-49 125 1,74-100-16,-25 74 15,50-73 17,-1-51-17,1-49-15</inkml:trace>
  <inkml:trace contextRef="#ctx0" brushRef="#br0" timeOffset="4903.29">13148 2158 0,'0'0'0,"-75"-25"16,75 1 15,50-1-31,74 0 16,-50 0-1</inkml:trace>
  <inkml:trace contextRef="#ctx0" brushRef="#br0" timeOffset="5650.13">15182 2059 0,'0'0'0,"0"-25"0,0 0 15,-25 25 1,0 0 0,-24 25-1,-26 74 1,50 25 0,50-24-1,50-75 1,49-25-1,-50-50 1,-49 0 0,-50-49-1,-25 25 1,-49 49 0,0 25-1</inkml:trace>
  <inkml:trace contextRef="#ctx0" brushRef="#br0" timeOffset="6118.09">15703 1662 0,'0'0'0,"25"-25"15,-50 25 1,25 25-16,0 25 16,-25 123-1,-25 75 1,26-74-16,-26 223 16,25-50-1,25-99 1,0-124-1,50-74 17,24-50-17,25-99 1,-24-50 0,-75-74-1,-75-25 1,-73 99-1,98 124-15,-49-25 16,74 26 0,25-1-1,74 0 1</inkml:trace>
  <inkml:trace contextRef="#ctx0" brushRef="#br0" timeOffset="6933.91">17911 2084 0,'24'-25'31,"-24"0"-31,-24 25 16,-26 0 0,-49 50-1,0-1 1,24 1-16,1 74 15,24-25 17,50-24-17,75-50 1,49-50 0,0-25-1,-25-24 1,-50-50-1,-24-25 1,0-99 0,25-25-1,-50 174-15,24-25 16,-48 99 0,-1 50-1,-50 148 16,-49 75-31</inkml:trace>
  <inkml:trace contextRef="#ctx0" brushRef="#br0" timeOffset="7483.72">18184 2158 0,'0'0'0,"49"0"0,1-74 15,-25 24 1,-25 1 0,0 24-1,-25 25 1,-50 99-1,1 25 1,49 0 15,75-25-15,49-74 0,-25-25-16,100-25 15,-25-49 1,-25-50-1,-50-99 1,-49-25 0,0 49-1,-50 100 1,25 74 0,-25 99-1,-49 100 1,24 49-1,50 1 17,50-51-17,-25-123-15</inkml:trace>
  <inkml:trace contextRef="#ctx0" brushRef="#br0" timeOffset="7667.54">18729 2133 0,'-25'-24'15,"50"-1"-15,0 0 16,25-25 0,99-24-1,-75 49-15</inkml:trace>
  <inkml:trace contextRef="#ctx0" brushRef="#br0" timeOffset="8300.31">19325 2208 0,'0'0'0,"24"-25"0,-24 0 16,25 0-16,-25 1 16,25-51-1,-25 50 1,-25 50 15,0 0-31,-24 74 16,24 25-1,0-24 1,50-51 15,25-24-15,24-25 0,25-25-1,0-49 1,1-75-1,-1 25 1,-49 49-16,-1-24 16,-49 50-1,-25 49 1,-24 0 0,-1 24-1,25 26 1,50 0-1,0 24 17,0 0-17,0 26 1,-1 24 0,26-25-1,49-99 1,-24 0-16</inkml:trace>
  <inkml:trace contextRef="#ctx0" brushRef="#br0" timeOffset="8817.31">20416 2059 0,'25'0'31,"-25"-25"-15,0 50-16,-50 74 15,26-24 1,-1-51 0,-25 26-1,25 0 1,75-75 15,0-25-15,123-49-1,-74 49 1,-74 26 0,0 73-1,-50 26 1,0-26 0,25-24-1,-24-25 1,24 25-16,99-100 31,50-24-15,-50 25-1,-50 49 1,-49 0 0,25 75-1,-50 24 1,-24 1-1,49-1 1</inkml:trace>
  <inkml:trace contextRef="#ctx0" brushRef="#br0" timeOffset="9000.65">21359 2009 0,'0'0'0,"0"-24"15,0 48-15,-25 26 16,-25 49 15,1 0-15,-1-24-16</inkml:trace>
  <inkml:trace contextRef="#ctx0" brushRef="#br0" timeOffset="9140.92">21557 1712 0,'0'0'0,"0"-50"16,0 25-1</inkml:trace>
  <inkml:trace contextRef="#ctx0" brushRef="#br0" timeOffset="9485.62">21433 2233 0,'0'0'16,"-25"24"-16,1-24 0,24 25 15,0-74 1,49 24 0,50-74-1,50-1 1,-49 26 0,-76 74-1,26 0 1,-50 99-1,-50 0 17,26-49-32,24 24 15,-25-24 1</inkml:trace>
  <inkml:trace contextRef="#ctx0" brushRef="#br0" timeOffset="9884.7">22351 1935 0,'0'0'0,"-25"-25"31,0 50-31,-24-25 16,-50 74 0,-1 50-1,76-49 1,24-50-16,24-1 15,51-24 17,-1-49-17,1-26 1,-26 1 0,-24 49-1,-25 50 16,0 25-15,-25-1 0,25 1-1,25-25-15,0-1 16,24-24 0</inkml:trace>
  <inkml:trace contextRef="#ctx0" brushRef="#br0" timeOffset="10133.58">22872 1538 0,'0'0'0,"0"-50"0,25 26 16,-50-1 0,25 50 15,0 24-16,-25 100 1,-24 50 0,-26-1-1,1-99 1,24-49 0</inkml:trace>
  <inkml:trace contextRef="#ctx0" brushRef="#br0" timeOffset="10400.91">22674 1985 0,'49'-124'31,"-98"248"-31,123-273 0,-49 124 16,0 0-1,-1 25 1,1 0-1,25 75 1,-50 24 0,0 0-1,-25-25 1,0 1 0,50-50-1</inkml:trace>
  <inkml:trace contextRef="#ctx0" brushRef="#br0" timeOffset="10684.8">23219 2059 0,'0'0'0,"25"-25"15,-25 0-15,0 1 32,-25 73-17,-49 26 1,49-1-1,0 0 1,50-24 0,-25-25-1,25-25 1,0-25 0,0-74-1,-1 0 1,-24 24-16,25-24 15</inkml:trace>
  <inkml:trace contextRef="#ctx0" brushRef="#br0" timeOffset="11084.88">23740 2084 0,'0'0'0,"0"25"0,-25 24 16,1-24-16,24 49 15,-25-49-15,0 0 16,0-25 0,50 0 15,74-74-16,25-26 1,0 26 15,-74 24-15,-25 50 0,-25 50-1,0 49 1,-25-24-1,25-26-15,-25 1 16,0 0 0</inkml:trace>
  <inkml:trace contextRef="#ctx0" brushRef="#br0" timeOffset="12817.28">25799 2282 0,'-25'50'15,"1"-25"1,73-25 15,-24 0-15,124-50-1,49-74 1,-24 0 0,-75-25-1,-49-74 1,-50 0 0,-25 74-1,25 124-15,0 0 16,-99 100-1,0 173 17,-25 25-17,99-25 1,74-100 0,75-73-1,75-50 1,24-75-1,-148 0-15</inkml:trace>
  <inkml:trace contextRef="#ctx0" brushRef="#br0" timeOffset="12985">26990 1811 0,'0'0'0,"25"0"16,-50 25-1,25 0 1,-50 49-1,26 25 17,-26 0-17,50-24-15</inkml:trace>
  <inkml:trace contextRef="#ctx0" brushRef="#br0" timeOffset="13134.35">27114 1662 0,'0'0'0,"-25"-99"31,0 74-31,1 25 16</inkml:trace>
  <inkml:trace contextRef="#ctx0" brushRef="#br0" timeOffset="13701.9">27288 2109 0,'0'0'16,"74"-50"-1,-24 25-15,-26 0 16,26-74 0,-50 50-1,0 24 1,-50 25 0,-49 99-1,50 0 1,24 25-1,25-49 1,49-51 0,26-24-1,49 0 1,-25-49 0,0-50-1,-49-25 1,24 74-1,-49 50 1,50 0 0,-26 50-1,26-1 1,-75 50 0,0-24-1,-50-26 1,-49-24-1,24-25 1</inkml:trace>
  <inkml:trace contextRef="#ctx0" brushRef="#br0" timeOffset="14218.13">29446 1612 0,'0'0'15,"0"-24"1,-25 24-16,25 24 15,0 26-15,-25 74 16,0 50 15,1-25-15,24-100-16,-25 1 16,74-100 30,1 25-46,49-24 16,1 24 0,-51 25-1,-24 50 1,-50-1 0,0-24-1,-24 0 1,-1 0-16,-24-1 15,-50 1 1,99-50 0</inkml:trace>
  <inkml:trace contextRef="#ctx0" brushRef="#br0" timeOffset="14751.61">29868 2133 0,'24'25'16,"-48"-50"-16,98 25 15,-49 0-15,0 0 0,-25-24 16,24-1 0,-24 0-16,25-49 31,-50 74-16,1 0 1,-1 24-16,-25 51 16,25 24-1,1-25 1,73 1 0,26-50-1,24-25 1,0-75-1,-25-74 1,1-49 0,-1-50-1,-24 49 1,-50 175 0,-25 48 30,0 26-46,1 49 16,-51 100 0,25-26-1,50-24 1,0-99-16</inkml:trace>
  <inkml:trace contextRef="#ctx0" brushRef="#br0" timeOffset="15001.2">30165 1960 0,'0'0'0,"0"-25"16,-25 25 0,25-25-1,50 0 1,49 1-1,25-1 17,0 0-17,-24 25 1,-51-25-16</inkml:trace>
  <inkml:trace contextRef="#ctx0" brushRef="#br0" timeOffset="15534.51">30661 1960 0,'0'0'0,"-24"25"15,-1-1-15,-25 76 16,1 48 15,24-73-15,124-100 15,-74 25-15,24-25-16,1-74 15,0 49 1,-26 26-1,-24 24 17,25 49-17,25 1 1,-1-1 0,1-49-1,0 0 1,-25-24-1,-1-26 1,26-49 0,0-50-1,-26 50 1,-24 24 0,0 100 15</inkml:trace>
  <inkml:trace contextRef="#ctx0" brushRef="#br0" timeOffset="15817.98">31331 2133 0,'0'0'0,"50"0"16,-1 0 0,-24-24-16,50-26 15,-51-49 1,1 49-1,-99 75 32,-25 25-31,24 49 0,50-25-1,50-24 1,50-25-1,49-25 1</inkml:trace>
  <inkml:trace contextRef="#ctx0" brushRef="#br0" timeOffset="16084.93">31902 2133 0,'25'0'16,"-50"0"-16,74 0 0,-24-49 0,0 49 15,0-50 1,0 1 0,-1-26-1,-73 50 1,24 50 0,-25 0-16,-24 25 15,24 49 1,26-25-1,48-24 1</inkml:trace>
  <inkml:trace contextRef="#ctx0" brushRef="#br0" timeOffset="16470.84">32299 1960 0,'0'0'15,"24"0"17,-24 25-32,25-1 15,-25 1 1,-25 0-16,-24 49 16,49-49-1,-25-25 16,75-25-15,-1-24-16,1 24 16,24-25 15,-49 26-31,0 24 16,0 74 15,0 0-16,24-24 1,-49-25 15</inkml:trace>
  <inkml:trace contextRef="#ctx0" brushRef="#br0" timeOffset="18235.34">5160 5110 0,'0'0'16,"0"-49"0,-25 49-1,-49 0 1,-26 49 0,1 75-1,50 25 1,49 0-1,49-124-15,75 24 16,25-49 0,0-74-1,-50-25 1,-74 0 0,-50-25-1,-25 0 1,-24 49-1,-25 25 17,-25 75-17,0 99-15</inkml:trace>
  <inkml:trace contextRef="#ctx0" brushRef="#br0" timeOffset="18685.03">7293 5210 0,'0'0'0,"25"-75"31,-50 50-31,0 25 16,-24 0 0,-26 50-16,-49 49 15,50 25 1,74-49 0,74-75-1,75-50 1,0-74-1,-50 25 1,-49 24 0,-50 51-1,25 48 1,-75 76 0,25-1-16,-24 50 15,49-50 1,0-74-1</inkml:trace>
  <inkml:trace contextRef="#ctx0" brushRef="#br0" timeOffset="19034.3">7690 5284 0,'0'0'0,"75"-99"15,-51 74 1,1 0-1,-25 149 1,-25 25 0,-24 0-1,24-149 1,75 0 0,49-99-1,25-25 1,-25 24 15,-74 76-15,0 48-1,-25 100 1,-25 0 0,50-24-1,24-51-15</inkml:trace>
  <inkml:trace contextRef="#ctx0" brushRef="#br0" timeOffset="19434.78">8856 5185 0,'0'0'0,"0"-50"16,0 25-16,-25 25 15,-99 50 1,-25 24 15,50 50-15,74 0-1,100-24 1,-50-76-16,123-24 16,1-24-1,-49-76 1,-51-48-1,-24-76 1,-25-49 0,-25 125-1,25 123 1,0 124 15,25 75-15,0 24-1</inkml:trace>
  <inkml:trace contextRef="#ctx0" brushRef="#br0" timeOffset="19923.74">10841 4788 0,'0'-25'31,"0"0"16,0 50-31,0 0 0,0 24-16,0 26 15,-25 74 1,0 49-1,-25-24 1,26-25 0,-1-75-1,0-49-15,25 0 32</inkml:trace>
  <inkml:trace contextRef="#ctx0" brushRef="#br0" timeOffset="20221.31">11362 5631 0,'0'0'0,"0"25"16,0 0 15,0 0 16</inkml:trace>
  <inkml:trace contextRef="#ctx0" brushRef="#br0" timeOffset="24435.99">4440 8013 0,'0'49'31,"-49"1"-15,-1 49-16,-24 25 16,-1 0-16,26 0 15,-50 75 1,49-125-16,50-24 15</inkml:trace>
  <inkml:trace contextRef="#ctx0" brushRef="#br0" timeOffset="25035.78">4937 7914 0,'-50'173'32,"0"-74"-32,1 1 15,-75 98 1,24-49 0,76-99-16,24-26 15,-25-24 1,74-74 15,51-75-15,49 0-1,-25 75 1,-25 74 0,-50 49-1,-24 51 1,25-1-1,24-49 1,75-50 0,99-174-1,-124 50 1,-99 0 0,-50 25-1,-49 99 1,-1 74 15,51 50-15,98 0-1,25-25 1,25-49 0,-25-50-1,-74 0-15,-25-25 0</inkml:trace>
  <inkml:trace contextRef="#ctx0" brushRef="#br0" timeOffset="25236.77">4093 7616 0,'0'0'0,"0"-25"16,25-25-16,99-24 16,223-50-1,-99 99-15</inkml:trace>
  <inkml:trace contextRef="#ctx0" brushRef="#br0" timeOffset="25901.71">8980 8137 0,'0'0'0,"-49"-25"31,24 25-31,25-25 32,0 75-32,0-1 15,-25 150 1,25-75-16,-25 174 16,0-50-1,0-149 1,1-74 15,24-50-15,24-99-1,1-124 1,0-99 0,74-26-1,25 51 1,0 148-1,-99 149 1,25 75 0,-75 149-1,-74 98 1,0-24 0,49-99-1</inkml:trace>
  <inkml:trace contextRef="#ctx0" brushRef="#br0" timeOffset="26219.29">9749 7963 0,'0'0'0,"-25"75"31,-24-1-31,24-24 15,-25 74 1,75-50 0,74-74-1,75-50 1,-75-49 0,-74 25-1,-75-1 1,-24-24-1,0 74 17,74 1-32</inkml:trace>
  <inkml:trace contextRef="#ctx0" brushRef="#br0" timeOffset="26669.69">10171 7790 0,'0'0'0,"0"24"16,-25 26-1,-25 74 1,50-25 0,124 0-1,50-24 1,-25-1 0,-75-24-1,-74 24 1,-49-74-1,-50 25 1,-50-50 0,74-24-1,75-51 1,124 1 0,50 0-1,24 49 1,-148 50-16,0 0 15,24-24 1,-24 73 15,-26 26-15,-48 24-16,48-50 16,26-24 15,-25-25-31</inkml:trace>
  <inkml:trace contextRef="#ctx0" brushRef="#br0" timeOffset="26855.26">11560 7616 0,'25'-50'0,"-50"100"0,50-125 16,-25 100 15,-25 50-31,25-26 15,-25 26-15,25 123 16,-25 25 15,1-148-31</inkml:trace>
  <inkml:trace contextRef="#ctx0" brushRef="#br0" timeOffset="27568.64">11312 8186 0,'0'0'0,"0"-49"0,0 24 16,25 0-1,0 0 1,49-49 0,0 24-16,75 1 15,-25-1 1,-49 50-1,-50 50 1,-1 24 0,-24 25-1,0 1 1,0-26 0,0-49 15,50-75 0,49-49-15,-24-25-1,-26 74-15,1-24 16,-25 74 0,-1 25-1,26 49 1,0 1-1,49-26 1,0-24 0,50-50-1,-50-49 1,0-25 0,-74-1-1,-25 51-15,-25 24 31,-24 75-15,-1 24 0,25 50-1,50-50 1,50-24 0,49-50-1,-50 0 1,0-50-1,-74 26-15</inkml:trace>
  <inkml:trace contextRef="#ctx0" brushRef="#br0" timeOffset="27701.93">11684 7293 0,'0'0'0,"-124"0"0,25-24 15,24-1-15,1 0 16</inkml:trace>
  <inkml:trace contextRef="#ctx0" brushRef="#br0" timeOffset="28453.23">15207 8087 0,'0'0'0,"0"-25"16,24-24-16,1-1 15,0 1-15,50-75 32,-26-25-17,-24 74-15,0-24 16,-50 74 0,-74 100-1,-1 98 1,76 1-1,73-25 1,75-50 0,0 0-1,-74-49 1,-50-1 0,-74-24-1,-125 0 16,125-50-15,49-24 0</inkml:trace>
  <inkml:trace contextRef="#ctx0" brushRef="#br0" timeOffset="28820.54">16472 7839 0,'0'0'0,"49"-49"0,-49 24 16,0 0-16,-24 0 16,-224 50 15,49 74-15,100 0-16,99-24 15,124-50 1,74-25 15,-24 0-15,-75-25-1,-74 50-15,0 49 16,-25 0 0,-75 274-1,1-51 1,49-48-1,0-150 1</inkml:trace>
  <inkml:trace contextRef="#ctx0" brushRef="#br0" timeOffset="29735.62">16819 7814 0,'0'0'0,"25"-74"0,-25 24 16,25 25 0,-25 50-1,0 25 1,-25 24 0,25 1-16,-25 74 15,50-75 1,74-49-1,75-75 1,-50-49 15,-75 25-31,-24 24 0,0-49 16,0 74 0,-50 75-1,25 49 1,74 50 15,51-125-15,23-24-1,-24-74 1,-49-50 0,-50 0-1,-75 25 1,-24 99-1,-50 49 1,49 26 0,75 24-1,75-74 17,-1-25-17,25-50 1,-24-49-1,-26 49 1,-24 25 0,0 25-1,-25 75 1,49 24 0,1-24-1,0-26 1,24-49-1,50-99 1,0-25 0,0 74-1,-74 25 1,-25 50 15,-1 75-31,-24 24 31,0-50-15,25-74 0,0 0-16,0 0 15,74-50-15</inkml:trace>
  <inkml:trace contextRef="#ctx0" brushRef="#br0" timeOffset="29953.14">19002 7839 0,'25'-49'16,"0"24"-16,24-50 15,1-49 1,-25 50 0,-25 49-1,-99 50 1,-25 99 0,24 25 15,75 0-31,100-50 31,74-50-31</inkml:trace>
  <inkml:trace contextRef="#ctx0" brushRef="#br0" timeOffset="30435.86">21011 7442 0,'25'0'16,"0"25"-16,-75-50 0,150 75 15,-51-1-15,-49 26 16,0 49-1,-24-99-15,-1 0 16,-25-1 0,50-48-1,25-51 1,124-173 15,-50 99-15,-25 75-1,-24 74 1</inkml:trace>
  <inkml:trace contextRef="#ctx0" brushRef="#br0" timeOffset="30735.45">21656 7467 0,'-24'50'15,"48"-100"-15,-48 124 0,-1-24 16,0 24-1,0 26 1,75-75 0,49-25-1,25-50 1,-99 25-16,0-74 16,-50-25 15,-49 25-16,24 74-15,25 25 16,0-25 0,50 25-1,149 25-15</inkml:trace>
  <inkml:trace contextRef="#ctx0" brushRef="#br0" timeOffset="31020.09">22301 7368 0,'0'0'0,"100"-25"16,-76 50-1,-98 49 1,-25 1 0,74 24-1,50 0 1,74-49 0,50-50-1,-25-50 16,-50 0-15,-74 1 0,-49-50-1,-1 24 1,50 26 0,25 24-16</inkml:trace>
  <inkml:trace contextRef="#ctx0" brushRef="#br0" timeOffset="31236.18">23070 7120 0,'25'-50'0,"-50"100"0,75-125 15,-25 75 1,-25 25 0,-50 74-1,25 50 1,25 50 15,-24-1-15,24-49-1,24-99-15,-24-1 0</inkml:trace>
  <inkml:trace contextRef="#ctx0" brushRef="#br0" timeOffset="31453.08">23046 7442 0,'0'0'16,"-75"-49"-1,75 24-15,-25 25 16,50 0 15,25 0-31,74 25 16,-25-25-1,75-25 1,-100 25-16</inkml:trace>
  <inkml:trace contextRef="#ctx0" brushRef="#br0" timeOffset="32719.49">25129 7393 0,'0'0'0,"0"-25"31,0 0-31,-24 25 16,-1 0-1,-25 50 1,-24 74-1,-1 24 1,51 1 0,73-49-1,50-76 1,-24-24-16,49-49 16,-99-26-1,-25-49 16,-75 0-15,-74 0 0,25 50-1</inkml:trace>
  <inkml:trace contextRef="#ctx0" brushRef="#br0" timeOffset="33240.81">25700 7145 0,'50'-25'0,"-100"50"0,124-75 16,-74 75 15,-24 24-31,-1 26 16,-25 24-16,1 174 31,24-99-31,0 24 16,0 323-1,25-397 1,25 149 0,0-224-1,24-49 1,51-74-1,-1-100 1,0-49 0,-74-50-1,-149-99 17,25 298-32,-50-75 15,25 74 16,124 51-15,25-1 0,24 25-16,100-25 15,99 0 1</inkml:trace>
  <inkml:trace contextRef="#ctx0" brushRef="#br0" timeOffset="34937.11">28131 7393 0,'0'0'0,"0"-25"0,0 0 16,0-25-16,0 26 15,0-26-15,0 25 16,-74 0-1,-150 75 1,26 99 0,49 0-1,75 24 1,74-49 0,74-24 15,199-26-16,-199-49-15</inkml:trace>
  <inkml:trace contextRef="#ctx0" brushRef="#br0" timeOffset="35269.36">28206 7665 0,'0'0'0,"0"-24"0,0-1 16,-25 50-1,-25 24 1,0 51 0,26 24-1,24-25 1,49-74 0,26-25-1,-1-25 1,25-50 15,-74-24-15,0-75-1,-50 100 1,0 49 0,1 25-16</inkml:trace>
  <inkml:trace contextRef="#ctx0" brushRef="#br0" timeOffset="35619.44">28776 7814 0,'0'0'15,"25"0"-15,0-49 31,24 24-15,26-25 0,-1-24-1,-24-1 1,-50 26 0,-75 24-1,-49 75 1,-25 74-1,25 49 1,75 26 0,49-50-1,74-100-15,25-24 16</inkml:trace>
  <inkml:trace contextRef="#ctx0" brushRef="#br0" timeOffset="36019.87">29595 7417 0,'0'0'0,"0"-74"15,0 49 1,0 50 0,-50 74-1,0 149 1,-24 75-1,24-1 1,26-148-16,24 124 16,24-125-1,1-123 1,50-50 0,49-124-1,-50-75 16,-24-49-15,-75 25 0,-74 74-1,-25 75 1,24 49 0,76-25-16</inkml:trace>
  <inkml:trace contextRef="#ctx0" brushRef="#br0" timeOffset="36935.29">30190 7269 0,'0'0'0,"25"-25"16,-50 25-1,0 49-15,-74 100 16,25 99 15,-1 50-15,50 24-1,1-197-15,24 98 16,24-74 0,1-125-1,50-24 1,-26-74-1,-49-75 1,0-74 0,-74 24-1,-25 75 1,-1 50 0,76 49-1,24 0 16,124 1-15,124-1 0,0-25-1,-50 1 1,-99-1 0,-74 25-1,-25 0 1,-25 0 15,25 50 203,0 0-202,-24 0-32,24 0 15,0 24-15,-25 75 16,0 0 0,0-24-1,0-26 16</inkml:trace>
  <inkml:trace contextRef="#ctx0" brushRef="#br0" timeOffset="37101.51">30661 7417 0,'0'0'0,"25"-148"31,0 123-31,-25 0 16</inkml:trace>
  <inkml:trace contextRef="#ctx0" brushRef="#br0" timeOffset="37386.33">31108 7591 0,'25'25'15,"-25"-50"17,-50 25-32,1 25 15,-76 74 1,51 25-1,49-25 1,50 1 0,49-26-1,75-74 1,-74 0 0</inkml:trace>
  <inkml:trace contextRef="#ctx0" brushRef="#br0" timeOffset="37819.83">31579 7864 0,'25'0'47,"0"0"-32,-25-25 16,0 50 32,0 0-47,-25 0-1,0-1-15,25 1 16,-25 0-16,1 0 15,-51 49 1</inkml:trace>
  <inkml:trace contextRef="#ctx0" brushRef="#br0" timeOffset="38002.26">31778 7517 0,'0'0'16,"0"-50"-16,0-24 31,-25 74-31,0 0 16</inkml:trace>
  <inkml:trace contextRef="#ctx0" brushRef="#br0" timeOffset="38852.55">31902 7864 0,'0'0'0,"49"0"0,1-25 15,-25 0 1,-25-24-16,25-1 31,-25 25-15,-25 25-1,-25 50-15,-49 24 16,74 26 0,25-1-1,75-74 1,49-25-1,0-25 1,-25-50 0,0-24-1,-24 25 1,-26 74 0,-24 25-1,-25 99 16,-25-25-15,-24-25 0,73-49 15,76-99-15,-1-26-1,25 1 1,-50 50-1,-74 73 1,25 1 0,-25 74-1,25-74-15,0 25 16,49-25 0,0-25-1,26-75 16,-26-49-15,1-99 0,-51 0-1,1 74 1,0 124 0,-50 50-1,-24 74 1,-26 124-1,50-99-15,-24 75 16,24-50 0,0-125-1</inkml:trace>
  <inkml:trace contextRef="#ctx0" brushRef="#br0" timeOffset="39020.57">33068 7839 0,'0'0'0,"24"-49"32,1 24-17,50-25 1,-1 50 0,-24-25-16</inkml:trace>
  <inkml:trace contextRef="#ctx0" brushRef="#br0" timeOffset="41820.26">3969 11511 0,'0'0'0,"0"-25"31,0 0-31,0 0 47,-25 25-47,0 99 16,1 75-1,24-25 1,74-75 15,75-98-15,0-76-1,-75-24 1,-49 0 0,-75 25-1,1 74-15,-1 0 16,-49-24-1,74 49-15</inkml:trace>
  <inkml:trace contextRef="#ctx0" brushRef="#br0" timeOffset="42236.91">4564 10965 0,'0'0'0,"0"-25"0,0 50 32,25 0-17,-50 148 1,1-49-16,24 25 16,-25 25-16,50 223 15,24-25 1,75-124-1,0-174 1,-24-74 0,-1-74-1,-74-75 1,-25-74 0,-124-25-1,-75 25 16,25 98-15,1 76 0,148 24-1,75 0 1</inkml:trace>
  <inkml:trace contextRef="#ctx0" brushRef="#br0" timeOffset="42836.98">6623 11287 0,'0'0'0,"0"-49"31,0 74-15,-49 74 0,-50 74-1,24-24 1,50-49 0,50-125-1,0-25 1,74-74-1,25-25 1,-25 50 0,-74 74-16,0 0 15,0 125 1,-25 24 0,-25-50-1,25-49 16,25-25-15,25-99 0,49-75-1,0 50 1,0 50 0,-74 74-1,0 124 1,-100 148-1,51-123 1,-1-124 0</inkml:trace>
  <inkml:trace contextRef="#ctx0" brushRef="#br0" timeOffset="43238.07">7517 11039 0,'0'0'0,"0"25"0,-25 25 16,0-1-1,0 125 1,0 24 0,50-173-1,25-50 1,49-74-1,-25-50 1,-24 1 0,-50 73-1,25 75 1,-25 75 0,0 98-1,0 1 1,0-50 15,25-75-31,24-49 16,50-74-1,-74 24-15</inkml:trace>
  <inkml:trace contextRef="#ctx0" brushRef="#br0" timeOffset="43404.76">8087 10841 0,'0'0'0,"25"-50"15,0 75 1,-25 74 0,-50 199 15,25-100-15,25-98-1</inkml:trace>
  <inkml:trace contextRef="#ctx0" brushRef="#br0" timeOffset="43621.2">8608 10717 0,'0'0'0,"25"-50"0,-25 25 16,25 75 15,-25 0-31,0 24 15,-25 149 1,0 1 0,25-125-16,-25 25 15,25-99 1</inkml:trace>
  <inkml:trace contextRef="#ctx0" brushRef="#br0" timeOffset="43953.5">8534 11287 0,'0'-24'16,"0"48"-16,0-73 16,0 24-16,0 0 15,74-24 17,0 49-17,1-50-15,-1 25 0,75-74 16,-25 49-1,-74 25 1,-25 1 0,-1 48-1,-24 51 1,0 99 0,-24 24-1,-1-24 16,25-100-15,49-74-16</inkml:trace>
  <inkml:trace contextRef="#ctx0" brushRef="#br0" timeOffset="44152.9">9551 11014 0,'0'0'0,"24"-99"15,-24 174 16,-24 123-15,-51 75 0,-24 0-1,0-50 1,74-74 0</inkml:trace>
  <inkml:trace contextRef="#ctx0" brushRef="#br0" timeOffset="44770.18">9501 11411 0,'0'0'0,"74"-99"15,1-25 1,-50 25 0,24 49-1,-24 25 1,-25 50-1,50 75 1,-25 48 0,49-48-1,25-76 1,25-48 0,75-125 15,-100-25-16,-25-74 1,-24 0 0,-25 124-1,-50 124 1,-49 74 0,-1 100-1,26 74 1,24-25-1,50-99 1,49-99 0,50-99-1,-50-25 1,-49-1 0,-25 75-1,25 75 16,-25 49-15,0 50 0,25 25-1,0-75 1,-25-74 0</inkml:trace>
  <inkml:trace contextRef="#ctx0" brushRef="#br0" timeOffset="44935.6">9898 10568 0,'0'0'0,"-198"-25"31,148 0-31,25 25 0,0 25 31</inkml:trace>
  <inkml:trace contextRef="#ctx0" brushRef="#br0" timeOffset="46873.81">13569 11014 0,'0'-24'31,"-24"24"-15,-1 0 62,25-25 422,0 0-500,0 0 16,0 0-1,-25 25 1,0-24-1,-49 24 1,-25 49 0,-1 50-1,51-24-15,-51 99 16,76-26 0,48-24-1,76-99 16,73-50-15,26-99 0,-26-74-1,-73-75 1,-76-25 0,-24 75-1,-24 99 1,24 174-1,-50 74 1,25 74 0,25 25-1,99-49 1</inkml:trace>
  <inkml:trace contextRef="#ctx0" brushRef="#br0" timeOffset="47353.34">14264 11014 0,'0'0'0,"25"0"15,0-24 1,-25-1-16,24-50 16,1 1-1,-25 24 1,-25 50-1,-24 25 1,-26 149 0,75 24-1,50-49 1,99-74 0,74-75-1,-24-75 16,-51-98-15,1-224 0,-99 74-1,-50 100 1,0 173 0,-50 125-1,1 148 1,24 25-1,25-25 1,49-49 0,26-75-1</inkml:trace>
  <inkml:trace contextRef="#ctx0" brushRef="#br0" timeOffset="47537.51">14934 10890 0,'0'0'0,"-25"-24"16,25-1-1,25 25 1,74-75 0,75 26-1,-75 24-15,-25 0 16</inkml:trace>
  <inkml:trace contextRef="#ctx0" brushRef="#br0" timeOffset="48022.54">15604 10940 0,'-25'0'0,"25"-74"31,25 49-15,24-25-16,-24 25 15,-25-49 1,0 99 0,-25 24-1,0 175 1,25-75-1,50-75 1,49-74 0,50-50-1,-25-74 1,0 0 15,-49 75-31,-26 24 16,1 0-1,-1 50 1,1 124 0,-25-50-1,0-49 1,-25-26 0,24-24-16</inkml:trace>
  <inkml:trace contextRef="#ctx0" brushRef="#br0" timeOffset="48453.98">16720 10791 0,'0'0'16,"25"0"-16,0 25 15,-50 99 1,-25 0 0,0-25-1,26-49 16,73-100-15,26-74 0,49 0-1,-50 75 1,-74 98 0,0-24-1,-49 99 1,24-49-1,50-75 1,-1-50 0,100-74-1,-24 0 1,-1 74 0,-99 75-1,-25 49 16,0 1-15,25-50-16</inkml:trace>
  <inkml:trace contextRef="#ctx0" brushRef="#br0" timeOffset="48604.91">17514 10791 0,'0'0'0,"25"0"16,-25 25-1,0 0-15,-25 24 16,0 1-16,-50 49 16,51-74-1</inkml:trace>
  <inkml:trace contextRef="#ctx0" brushRef="#br0" timeOffset="48756.89">17663 10518 0,'24'-24'0,"-48"48"0,48-98 15,-24 49-15,25 25 16,-25-25 0</inkml:trace>
  <inkml:trace contextRef="#ctx0" brushRef="#br0" timeOffset="49587.63">17687 10940 0,'-49'74'15,"98"-148"-15,-123 148 32,99-98-32,0-1 15,24-25-15,50-49 31,-24 25-15,-50 74 0,-1 0-16,-24 74 15,-24 50 1,24 0 0,24-99-1,76-50 1,24-49-1,0-50 1,25-25 15,-149 124-31,-25 0 16,-50 100 0,1 24 15,24 0-16,50-74 1,50-25 0,24-50-1,1-49 1,-1 25 0,-49 24-1,-25 75 1,-25 49-1,25-24 1,-25 74 0,50-50-1,0-49 1,49-25 0,75-124 15,-50-50-16,26-74 1,23-49 0,-73 98-1,-75 150 1,-25 73 0,-149 274-1,125-199 1,-100 149-1,74-49 1,26-75 0</inkml:trace>
  <inkml:trace contextRef="#ctx0" brushRef="#br0" timeOffset="50286.75">18828 10766 0,'0'0'0,"0"-49"15,25-1 1,25 1 0,0 24-1,24 0 1,0 25 0,-24 50-1,0 74 1,-75 74-1,-25-124 1,50-49 0,25-25-1,74-74 1,-24-25 0,-1-25 15,-49 49-16,-25 199 17,-25-74-17,0-25 1,25 24-16,0-24 16,25 0-1,25-50 1,24-49-1,0-1 1,-49 50 0,25 1-1,-50 73 1,25 125 15,0-125-15,24 1-1,26-25 1,-1-75 0,-49 1-1,0-1 1,49-74 0,-74 50-1,25 74 1</inkml:trace>
  <inkml:trace contextRef="#ctx0" brushRef="#br0" timeOffset="51954.04">22029 10394 0,'0'-25'0,"24"25"16,-24 25 31,0 25-47,-24 0 16,-1-1-16,-50 100 15,26-25 16,-1 0-15,50-25-16</inkml:trace>
  <inkml:trace contextRef="#ctx0" brushRef="#br0" timeOffset="52119.35">22202 10171 0,'0'0'0,"0"-124"32,-25 124-32,-24 0 15</inkml:trace>
  <inkml:trace contextRef="#ctx0" brushRef="#br0" timeOffset="52307.73">22450 10394 0,'0'0'0,"0"25"32,0 0-32,0 0 15</inkml:trace>
  <inkml:trace contextRef="#ctx0" brushRef="#br0" timeOffset="52670.49">22922 10568 0,'24'-74'141,"-48"148"-141,-1-74 0,0 74 15,25 1-15,25 49 16,74-50 0,50-24 15,-50-50-31</inkml:trace>
  <inkml:trace contextRef="#ctx0" brushRef="#br0" timeOffset="53987.94">24956 11039 0,'-25'-25'31,"25"1"-31,0-1 16,0-25-16,0 25 15,74-74 1,1 0 0,24 25-1,-25 74 1,1 24 0,-25 1-16,-1 124 31,26 124-16,-26 49 1,1 26 0,-25-75-1,-1-75 1,-24-74 0,0-99-1,0 0 1,25-100-1,25-98 1,99-274 0,-50 1-1,25-26 1,-50 1 0,-24 99 15,-25 99-16,0 124 1,-1 75 0,-24 49-1,25 25 48,0 0-63,149 25 15,148-1 1,199 26 0,99 0-1,50 24 1,-174-49 0,-173 0-1,-199-1 16,-99-24-15,-1 0 0,-24-24-1,-24 24-15</inkml:trace>
  <inkml:trace contextRef="#ctx0" brushRef="#br0" timeOffset="54838.51">27089 10568 0,'0'25'47,"-25"0"-31,1 24 0,-1 50-16,0 1 15,-74 123 1,24-99-16,-49 99 15,25-24 1,74-100 0</inkml:trace>
  <inkml:trace contextRef="#ctx0" brushRef="#br0" timeOffset="55287.18">26965 10642 0,'0'0'0,"50"-124"31,-25 75-31,24-1 16,26 25-16,73 0 16,1 1-1,-49 73 1,-76 51-1,-123 48 1,-75 1 0,1-74-1,24-1 1,75-49 0,49 24 15,0 26-16,99 123 1,1-24 0,24-25-1,-25-50 1,-24-24 0,0-51-1,24-24 1</inkml:trace>
  <inkml:trace contextRef="#ctx0" brushRef="#br0" timeOffset="55639.27">27833 10345 0,'0'0'0,"75"-25"16,-50 25 0,24 0-1,-24 25 1,-50 49-1,25 50 1,-25-49 0,25-51-16,100 1 15,24-50 1,0 1 0</inkml:trace>
  <inkml:trace contextRef="#ctx0" brushRef="#br0" timeOffset="56054.35">27809 11411 0,'0'0'0,"0"-24"47,0 48-32,0 26-15,0 0 16,0-1-16,0 26 16,49 24-1,-24-49 1,0-26-1</inkml:trace>
  <inkml:trace contextRef="#ctx0" brushRef="#br0" timeOffset="56270.34">28106 11635 0,'0'0'0,"0"-25"0,-74 74 46,24 26-30,-24 49 0,-25 50-1,-25 24 1,0-49 0,49-50-1</inkml:trace>
  <inkml:trace contextRef="#ctx0" brushRef="#br0" timeOffset="56468.09">28156 12081 0,'0'0'15,"0"-49"1</inkml:trace>
  <inkml:trace contextRef="#ctx0" brushRef="#br0" timeOffset="56704.38">28528 11784 0,'-25'-25'31,"0"74"-15,1-24-16,24 25 15,0 24-15,-25-24 16,0 24-1,0 25 1,0-74-16</inkml:trace>
  <inkml:trace contextRef="#ctx0" brushRef="#br0" timeOffset="57021.15">28925 11908 0,'0'0'0,"25"-25"16,0 25-16,-25-25 16,24 50 15,-48 0-31,-1 74 16,-50 25-1,1-50 16,74-49-15,74-25 0,1-25-16,98-24 15,-49 24 1,-74 0 0</inkml:trace>
  <inkml:trace contextRef="#ctx0" brushRef="#br0" timeOffset="58204.48">4366 15133 0,'0'0'0,"0"-25"0,0 0 15,0 0 1,-25 25 15,25 50-31,-25 24 16,1 1-1,-1 24-15,0 50 16,50-50 0</inkml:trace>
  <inkml:trace contextRef="#ctx0" brushRef="#br0" timeOffset="58520.96">4490 14661 0,'0'0'16,"-74"-25"-1,-1 25-15,-49 50 16,99 24 0,50-49-16,50 25 31,24-50-16,-25-75 1,-24 1 0,-50 0-1,-25 24 1,-25 0 0,-24 50-1</inkml:trace>
  <inkml:trace contextRef="#ctx0" brushRef="#br0" timeOffset="58787.74">4862 15108 0,'0'0'15,"0"25"-15,0-1 16,50 26-1,-1 0 1,26-26 0,-50 1-1,-1 0 1,-73-25 0,-75 25-1,49 0-15,-98-1 16</inkml:trace>
  <inkml:trace contextRef="#ctx0" brushRef="#br0" timeOffset="59905.97">6971 14909 0,'0'0'0,"0"-25"16,25 1-16,-50-1 15,-25 0 1,-99 25 0,-24 99-1,24 50 1,50 25 0,99-75 15,49-49-31,125-50 15,74-75 1,-25-24 0,-99 0-1,-49 24 1,-75 1 0,-124 99-1,74-1 1,-74 101-1,74-26 1,50-74 0,100-75 15,24-49-15,-50-1-1,-24 26 1,-26 49-1,1 50 1,-25 99 0,25 75-1,25-125 1,-26-74 0,125-50-1,-99 26 1,74-175-1,-74 100 1,-50-25-16,24-124 16,1 74-1,0 124 17,-50 100-17,0 25-15,25 24 16,-24 149-1,-1 50 1,74-249 0,1-24-1,74-99 1,25-175 0,-75 1-1,-49 25 1,0 124-1,-25 248 17,-25-50-17,25 25-15,0 124 32,0-74-17,25-100-15</inkml:trace>
  <inkml:trace contextRef="#ctx0" brushRef="#br0" timeOffset="60588.18">8509 15033 0,'0'0'0,"25"-25"0,-1 25 16,-24-24 15,25-26-15,-25 25-1,0-24 1,-25 24 0,-24 50-1,-1 49 1,1 50 0,49-25-1,74-74 16,-24-25-31,123-25 16,26-49 0,-1-25-1,-24-1 1,-25 51 0,-50-1-1,-74 50 1,-50 25-1,-25 49 1,-24 1 0,-1 24-1,51-24 1,48-26 0,51-49 15,-1-74-16,25-50 1,-24-50 0,-25-99-1,-1-25 1,-24 75 0,-25 174-1,-25 123 1,-24 25-1,-1 199 1,25-75-16,25-24 16</inkml:trace>
  <inkml:trace contextRef="#ctx0" brushRef="#br0" timeOffset="61622.78">11287 14438 0,'0'0'16,"25"-25"-16,-25 0 31,-25 50-16,0 25-15,-24 123 32,-1-49-32,25 0 15,1 0-15,-1-24 0,25 73 16</inkml:trace>
  <inkml:trace contextRef="#ctx0" brushRef="#br0" timeOffset="62254.83">11039 15133 0,'-25'-25'0,"50"50"0,-50-75 15,25 0-15,-25 25 16,50 1-16,75-76 16,48-24-1,1-24 1,-25 24-1,-49 74 1,-51 100 0,-48 247 15,24-173-15,-25 0-16,0-24 15,0 48 1,50-197 15,0-1-31,0-24 16,74-100-1,-25 100 1,-49 49 0,0 74-1,25 75 1,-1-49-1,50-50 1,100-100 15,-100-49-15,-74 50-16,0-149 31,-25 173-15,-50 100-1,0 98 1,26 26 0,48 0-1,51-50 1,-26-75-16</inkml:trace>
  <inkml:trace contextRef="#ctx0" brushRef="#br0" timeOffset="62955.96">14785 14686 0,'0'0'0,"0"-50"15,0 26-15,0-51 16,-74 26 0,-26 24-1,-24 74 1,0 75 15,50 75-15,49-26-1,99-24 1,150-124-16</inkml:trace>
  <inkml:trace contextRef="#ctx0" brushRef="#br0" timeOffset="63271.36">15182 14661 0,'0'0'0,"-25"0"0,0 0 15,-49 75 1,-1 49 0,51-25-1,48-25 1,51-49 0,49-25 15,-99-50-31,49-24 15,-49-50 1,-50 0 0,-49 0-1,-1 74 1,50 50 0,1 0-16</inkml:trace>
  <inkml:trace contextRef="#ctx0" brushRef="#br0" timeOffset="63607.02">15653 14711 0,'0'0'0,"124"0"16,-74 0-1,-25-25-15,49-25 16,0-24-1,-24-25 1,-25-1 0,-50 51-1,0 24-15,-49 25 16,24 50 0,-74 173-1,50-25 1,74 1-1,49-50 1,26-100 15,74-73-31</inkml:trace>
  <inkml:trace contextRef="#ctx0" brushRef="#br0" timeOffset="64022.05">16546 14091 0,'0'-50'16,"0"100"-16,25-75 15,-50 74 1,25 51-16,-25 123 16,1 99-1,-26 26 1,0-26-1,26-74 17,73-124-17,1-173 1,-1-100 0,-24-50-1,-25-49 16,-124-124-15,25 273 0,49 74-1,26 25 1,-1 0 0,74 0-16</inkml:trace>
  <inkml:trace contextRef="#ctx0" brushRef="#br0" timeOffset="64637.96">17191 14264 0,'-25'25'0,"50"-50"0,0 25 16,-25 25-1,-25 25 1,0 49-1,25 0-15,-49 149 16,24 50 0,-49-50-1,49-74 1,0-125-16,25-24 16,0 0-1,0-50 1,25-25-1,-25-173 17,-25-25-17,-25 50 1,26 123 0,-1 75 15,74 50-16,51-25 1,48-25 0,26-75-1,-100 26-15,75-26 16,-99 26 0,99-1-1,-124 75 1,-25 24-1,0 1-15,0 74 16,0-25 0,0 0-1,0-49 1</inkml:trace>
  <inkml:trace contextRef="#ctx0" brushRef="#br0" timeOffset="64764.74">17960 14140 0,'0'0'0,"-25"-49"16</inkml:trace>
  <inkml:trace contextRef="#ctx0" brushRef="#br0" timeOffset="65272.45">18680 14488 0,'0'0'0,"0"-25"31,-25 0-31,0 25 16,0 0-1,-49 0-15,-50 74 16,-25 26 0,99 48-1,26-24 1,98-74 0,75-25-1</inkml:trace>
  <inkml:trace contextRef="#ctx0" brushRef="#br0" timeOffset="65454.92">18928 14587 0,'0'49'16,"0"1"-16,-50 49 31,0-24-16,50-26 1,0-24-16</inkml:trace>
  <inkml:trace contextRef="#ctx0" brushRef="#br0" timeOffset="66422.08">19300 14612 0,'25'-25'16,"-50"50"-16,74-75 0,-49 0 15,25 1-15,-74-51 16,-1 76-1,0 98 17,-24 100-32,49-25 15,50-50 17,74-50-17,100-98 1,-125-1-1,50-74 1,0-49 0,-49 123-1,-51 50-15,1 0 16,0 74 0,25 1-1,-1-26 1,1-49-1,49-49 17,-74-1-32,49-49 15,-49 49-15,25-49 16,-25 99 15,-1 50-15,-24-1-16,0 125 15,25-50 1,-25-25 0,50-74-1,-25-50 1,49-74 0,0-75-1,1-74 1,-1 25-1,1 99 17,-100 149-32,0 124 31,-25 49-15,-24 25-1,0-49 1,24-75-16</inkml:trace>
  <inkml:trace contextRef="#ctx0" brushRef="#br0" timeOffset="66608.13">20441 14264 0,'0'0'0,"25"-49"16,-25 24-16,0 0 15,25 25 1,49 0 0,0 0-1</inkml:trace>
  <inkml:trace contextRef="#ctx0" brushRef="#br0" timeOffset="68757.08">22277 14438 0,'0'-25'31,"-25"25"0,0 50-31,0-1 16,0 1-16,-24 99 16,49-25-1,49-25 1,75-74 0,25-75 15,-25-74-16,-99 0 1,-25 75-16,-25-26 16,-49-49-1,-50 50 1,0 74 0</inkml:trace>
  <inkml:trace contextRef="#ctx0" brushRef="#br0" timeOffset="69206.61">22971 14066 0,'25'0'0,"-50"0"0,50-25 31,-25 75-15,-25-1-16,25 26 16,-49 173-1,24-75-15,0 199 16,25-223 0,-25 149-1,50-149 1,49-75-1,75-99 1,0-99 0,-74-124 15,-75 0-15,-100-49-1,-24 98 1,25 125-1,49 74 1,26 0-16</inkml:trace>
  <inkml:trace contextRef="#ctx0" brushRef="#br0" timeOffset="69922.48">25378 14562 0,'0'0'0,"-50"-25"31,50 0-31,25 50 16,-50 99-1,-25 75 1,1-100-16,-26 99 16,26-123-1,49-100 1,74-74 15,75-100-15,25-24-1,-50 99 1,-50 99 0,-74 174-1,-50 49 1,-24-49 0,0-74-1,123-175 16,1 26-15,99-100 0,-75 100-16,25 0 15,-49 98 17,-25 100-17,-50 25 1,-50-25-16</inkml:trace>
  <inkml:trace contextRef="#ctx0" brushRef="#br0" timeOffset="70322.67">26419 14388 0,'25'0'15,"-25"25"-15,-25-50 0,25 100 16,-24-1-16,-26 1 16,25 24-1,0-25-15,25 25 16,0-74 0,25 0-16,50-75 15,24-24 1,0-75-1,-25 0 1,-74 75 0,25 74-1,-25 124 1,-25 25 0,1 99-1,48-149 1,-24-74-1,25-25-15</inkml:trace>
  <inkml:trace contextRef="#ctx0" brushRef="#br0" timeOffset="70509.97">27263 14041 0,'25'-25'16,"-50"50"-16,25 0 31,0 24-31,-25 26 16,-25 98-1,26 26 1,-1-50 0,25-100-16</inkml:trace>
  <inkml:trace contextRef="#ctx0" brushRef="#br0" timeOffset="71038.16">27908 14066 0,'0'-25'15,"0"50"-15,0-75 0,25 50 31,-50 25-15,25 49 0,-50 125-1,-24 74 1,-1-75 0,51-49-1,24-99-15</inkml:trace>
  <inkml:trace contextRef="#ctx0" brushRef="#br0" timeOffset="71372.17">27585 14562 0,'0'0'0,"0"-25"16,0 0-1,50 1 1,49-1-1,75 0 1,74-50 0,-25 1-1,-74 24 1,-99 50 0,-50 25-1,-25 50 1,-25 49-1,1 25 1,24 24 0,25-24-1</inkml:trace>
  <inkml:trace contextRef="#ctx0" brushRef="#br0" timeOffset="71604.64">28950 14388 0,'0'0'0,"25"-74"16,-1 24-1,1 75 1,-50 74 0,-24 75-1,-26 49 1,-24 25-1,25-124-15,-50 75 16,49-50 0,50-100-1</inkml:trace>
  <inkml:trace contextRef="#ctx0" brushRef="#br0" timeOffset="72372.28">28850 14835 0,'0'0'0,"50"-124"16,49-50 0,25 75-1,-49 24 1,-50 51-16,-1 24 16,1 0-1,0 99 1,-50 25-1,0 0 1,1-50 0,73-49-1,50-50 1,50-74 15,25-50-15,-25-74-1,24-75 1,-49 1 0,-124 247-1,-49 149 1,-75 75 0,0 99-1,74-25 1,50-25-1,99-49 1,100-125 0,-1-49-1,1-124 1,-50-49 15,-75-1-15,-74 124-16,25 50 15,-50 25 1,0 99 0,25 0-1,50 0 1,74-99 0,0-74-1,25-51 1,0-48-1,-50 23 1,-124 250 15,0-51-15,25 100-16</inkml:trace>
  <inkml:trace contextRef="#ctx0" brushRef="#br0" timeOffset="73989.14">8434 16795 0,'0'0'0,"-24"-149"16,-1 99-1,25 1 1,-50 49 0,-49 24-1,0 76 1,-1 48 0,1 26-1,50-25 1,49-25-1,124-50 1,49-74 0,-49-24-16,-24-26 15,24 0-15,99-74 16,-99 25 15,-99-25-15,-75 74-1,-24 50 1,-50 75 0,0 74-1,49 0 1,75-50 0,124-74-1,25-50 1,-99-25-16,74-49 15,-50-50 1,-24 0 0,24 25-1,25 99 1,-24 50 15,-26 50-15,1 73-1,-25-24 1,-25-49 0,0-50-1,0-50 1,49-99 0,1-25-1,24 25 1,1 74-1,-25 26 1,-1 98 0,1 50-1,-25 50 17,-25-50-17,0-99 1,24-25-1,51-149 1,-1-149 0,-24 174-1,-25 50 1</inkml:trace>
  <inkml:trace contextRef="#ctx0" brushRef="#br0" timeOffset="74821.87">10493 16869 0,'0'0'15,"25"25"17,0-25-17,74-75 1,-24-24-1,-1 0 1,-74 49 0,-25 26-1,-24 24 1,-26 99 0,26 50-1,-1 24 1,50-98-16,50 49 15,74-99 1,24-75 0,1-74-1,-49-25 1,-26-49 15,-49-26-15,-25 1-1,-50 124 1,25 124 0,-24 74-1,-1 149 1,25-99-16,0 148 16,25-48-1,100-125 1,24-124-1,-75-25 1</inkml:trace>
  <inkml:trace contextRef="#ctx0" brushRef="#br0" timeOffset="75389.62">11610 16770 0,'0'0'16,"49"-75"-1,-24 51 16,-25 98-15,-25 0-16,0 75 16,1-25-1,24-24 1,49-100 0,26-25-1,-26-99 1,1 0-1,-25 0 1,0 74 0,-1 124 15,76 50 0,-51-49-31,100 49 16,-25-74-1,-25-75 1,1-50 0,-51-74-1,-24-24 1,-25-50 0,0 49-1,0 75 1,0 198 15,-25 75-15,25-75-16,-25 124 15,25 25 17,-24-99-32</inkml:trace>
  <inkml:trace contextRef="#ctx0" brushRef="#br0" timeOffset="75655.59">12453 16844 0,'0'0'0,"0"-74"16,0 49 0,25 0-1,49 0 1,1 1-1,-26-1-15,1 50 16,-25-1 0,0 76-1,-25 24 1,0-25 15,0-74-31</inkml:trace>
  <inkml:trace contextRef="#ctx0" brushRef="#br0" timeOffset="75955.88">13148 16770 0,'0'0'0,"24"-25"16,-24 0 0,-24 50-1,-1 49 1,50 50-1,24-24 1,51-51 0,-1-49-1,0-74 1,-49-1 15,-50 1-15,-25-25-1,-74 0 1,74 74-16,25-25 16</inkml:trace>
  <inkml:trace contextRef="#ctx0" brushRef="#br0" timeOffset="76321.52">13718 16621 0,'25'50'15,"-25"-26"-15,0 1 16,-50 99 0,1-25-1,49-24 1,0-100 15,25 0-15,-1 0-16,51-99 15,-26 0 1,1 25 0,0 74-1,-1 50 1,26 50 0,-1 49-1,1-50 1,-1 0-1,-49-74-15</inkml:trace>
  <inkml:trace contextRef="#ctx0" brushRef="#br0" timeOffset="80372.5">16224 16497 0,'0'0'0,"0"-25"31,0 0-31,-25 25 16,0 0-1,-24 124 1,-51 50-1,26 74 1,-25-25 0,74-123-16,0 24 15</inkml:trace>
  <inkml:trace contextRef="#ctx0" brushRef="#br0" timeOffset="80839.73">16100 16571 0,'0'0'0,"0"-49"16,0-1-16,25 0 16,24 26-1,26-1 1,-26 25-16,75 0 15,-25 49 1,-49 51 0,-50-1-1,-74 0 17,-75-24-17,0-26 1,0-24-1,99-25 1,26 0 0,-1 25-1,74 24 1,1 1-16,25 49 16,24 25-1,-25 50 1,1-25-1,-51-25 1,1-99 0</inkml:trace>
  <inkml:trace contextRef="#ctx0" brushRef="#br0" timeOffset="81122.39">16645 17241 0,'-24'0'16,"-1"50"0,25-25-1,0 74 1,25-25-1,24 1 1,-24-51 0,25-24-1,-25 0 1</inkml:trace>
  <inkml:trace contextRef="#ctx0" brushRef="#br0" timeOffset="81339.41">16943 17390 0,'0'-25'15,"0"50"-15,25-50 16,-75 50 0,-24 74-1,0 25 1,-26 25 0,26 25-1,-25-25 1,49-25-1,0-50 1</inkml:trace>
  <inkml:trace contextRef="#ctx0" brushRef="#br0" timeOffset="81588.92">17166 17688 0,'0'0'0,"-24"0"0,24 24 31,-25-24-31</inkml:trace>
  <inkml:trace contextRef="#ctx0" brushRef="#br0" timeOffset="81925.66">17539 17291 0,'0'0'16,"0"-25"0,0 0 15,0 50-31,0 0 15,0 24-15,-25 26 16,25 24 0,0 0-1,-25 0 1,-25-24 15,50-50-31,-25-25 31</inkml:trace>
  <inkml:trace contextRef="#ctx0" brushRef="#br0" timeOffset="82472.39">17861 17340 0,'25'-24'31,"0"24"16,24-25-31,-24 50-1,0-25-15,0 0 16,-1 0-16,1 24 15,0 1 1,-25 25 0,0 24-1,-50 25 1,-24 1 0,0-26-1,49-49 1,0 0-1,50-25 17,74-50-17,-25 25 17,1 0-17,-25 1 1,-1 24-1,-24 0 1,-25-25 0,25 25-16</inkml:trace>
  <inkml:trace contextRef="#ctx0" brushRef="#br0" timeOffset="85126.16">19548 16993 0,'0'0'0,"25"0"16,-50 0-1,0 0 32,0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9:02.4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4937 2183 0,'0'0'0,"0"-74"15,-25 49 1,0 25 31,25 49-31,-50 51-16,-49 173 15,0 74 1,24-49-1,51-199 1</inkml:trace>
  <inkml:trace contextRef="#ctx0" brushRef="#br0" timeOffset="433.36">4937 2059 0,'0'0'0,"99"-347"32,-74 272-32,24 26 15,-49-1 1,25 50 0,-25 50-1,0 123 1,-74 75-1,-50 25 1,-25-124 0,74-50-1,51-49 17,-1-50-17,25 25 1,74 24-1,-24 1 1,24 24 0,25 26-1,-24 24 1,-26 0 0</inkml:trace>
  <inkml:trace contextRef="#ctx0" brushRef="#br0" timeOffset="717.07">5358 2803 0,'0'0'15,"0"-25"1,-25 25-1,25 25 1,0 25 0,0 49-1,50 0 1,25-24 0,-1-26-1,-24-49-15,-1 0 16</inkml:trace>
  <inkml:trace contextRef="#ctx0" brushRef="#br0" timeOffset="933.13">5656 2902 0,'0'0'16,"0"-24"0,-25 24-1,0 49 1,-49 75-1,0 75 1,-1 24 0,1 25-1,24-149-15,25 50 16,25-99-16</inkml:trace>
  <inkml:trace contextRef="#ctx0" brushRef="#br0" timeOffset="1203.79">5904 3250 0,'0'0'0</inkml:trace>
  <inkml:trace contextRef="#ctx0" brushRef="#br0" timeOffset="1482.16">6301 2977 0,'0'0'0,"0"-25"47,0 50-47,-25 25 15,25 24-15,-25 0 16,-24 100 0,-1-25-1,50-50 1</inkml:trace>
  <inkml:trace contextRef="#ctx0" brushRef="#br0" timeOffset="1733.31">6524 3126 0,'0'0'15,"25"0"-15,0 0 16,24 0-1,-49 49 1,0 51 0,-49 48-1,24-24 1,0-99 0,50 0-1,0-25-15,99-50 16,25 1-1</inkml:trace>
  <inkml:trace contextRef="#ctx0" brushRef="#br0" timeOffset="2699.69">8980 2133 0,'0'0'0,"0"-24"32,25 24-17,-25 49-15,-25 100 16,0-25 0,-49 124-1,-1-74 1,26-125-1,148-197 17,75-51-17,-1-24 1,-73 99 0,-26 99-1,-74 99 1,-50 100-1,26-75-15,-26 75 16,25-100 0,0-49 15,75-74-15,24-100-1,75-25 1,-50 75-1,-74 74 1,0 75 0,-25 123-1,-25 51 1,25-51 0,0-98-16</inkml:trace>
  <inkml:trace contextRef="#ctx0" brushRef="#br0" timeOffset="3616.04">10022 2704 0,'0'0'16,"25"-25"-16,-25 0 16,25-74-1,24 0 1,-24 0-1,-25 49 1,-25 75 0,-24 25-1,-1-1-15,-74 150 16,50-1 0,98-74-1,100-99 1,100-50-1,49-74 1,-25-25 15,-174 49-31,25 1 16,0-75 0,-99 124-1,-24 25 1,-200 149-1,100-25 1,75-25 0,24-74-1,75-50 1,24-74 0,25-25-1,0-49 1,-49 73-1,-25 75 1,-25 50 0,0 99-1,25 50 17,-25-124-32,74 49 15,75-99 1,0-50-1,0-49 1,-25-50 0,-25-25-1,-99 50 1,-75 100 0,-24 48-1,25 76 1,74-1-1,124 25 1,-25-50 0,-74 26 15,-25-26-15,-25-24-1,-25-26 1,26-24-1,24-99 1</inkml:trace>
  <inkml:trace contextRef="#ctx0" brushRef="#br0" timeOffset="3982.96">12081 2158 0,'0'0'0,"25"-25"15,-25 100 32,-50 74-47,50-25 16,50 0-1,-1-75 17,26-49-17,-1-49 1,1-50-1,-26-25 1,1 24 0,-25 51-16,0 49 31,-25 99-15,0 75-1,-50-26 1,50-73-1</inkml:trace>
  <inkml:trace contextRef="#ctx0" brushRef="#br0" timeOffset="4299.93">12776 2282 0,'0'0'0,"24"0"16,1 25-1,-25 0 1,0 25-16,0-26 16,-25 51-1,25-50 1,25-50 15,25-25-31,-1 1 16,75-125-1,-24 25 1,-51 99 0,1 50-1,-50 25 1</inkml:trace>
  <inkml:trace contextRef="#ctx0" brushRef="#br0" timeOffset="4717.26">13172 2481 0,'25'0'15,"-50"0"-15,100 0 16,-1-25 0,50-49-1,-24-1 1,-26 25 0,-74 26-1,-25 48 1,0 51-1,25-25-15,0 24 16,50 0 0,24-49 15,50-50-15,25-24-1,0-50 1,-25 24-1,-49 25 1,-1 50 0,-49 50-1,-25 25 1,-50 24 0,50-74-16,-74 49 15,-50-74 1</inkml:trace>
  <inkml:trace contextRef="#ctx0" brushRef="#br0" timeOffset="7384.06">17539 2034 0,'0'0'0,"0"-49"0,-25 24 15,25 0 1,0 0-16,-25 50 31,-50 149-15,-24 123-1,-25 1 1,99-149-16</inkml:trace>
  <inkml:trace contextRef="#ctx0" brushRef="#br0" timeOffset="8049.72">17266 2431 0,'0'0'16,"0"-25"-16,-25 1 0,25-1 31,124-50-15,50-24 15,24-25-15,-99 50-1,-74 49 1,-25 50 0,-50 123-1,-24 76 1,-50-1 0,99-124-16,-24 0 15,49-74 1,0-50-1,124-74 1,49-50 0,-24 25-1,-99 100 17,-26 48-17,-24 100 1,-24 25-1,48-50 1,76-74 0,98-99-1,-99-25 1,-74-50 0,0 25-1,-25 74 1,-25 75-1,0 74 1,25 25 0,75 0 15,123-49-31</inkml:trace>
  <inkml:trace contextRef="#ctx0" brushRef="#br0" timeOffset="8500.85">20441 2332 0,'0'0'16,"0"-25"-1,-25 25-15,-24-25 16,24 50-16,-25-25 15,-74 50 1,25 24 0,74 25-1,0-49 1,100 0 0,73-50-1,1-25 1,-25-74-1,0-25 1,-24-100 0,-51-73-1,-49-1 1,0 124 0,-25 149-1,1 25 1,-1 174-1,0-50-15,0 0 16</inkml:trace>
  <inkml:trace contextRef="#ctx0" brushRef="#br0" timeOffset="9066.71">20763 2208 0,'25'0'16,"0"-25"-16,25 0 15,-26 0 1,51-24 0,-75-1-1,-50 75 1,-24 99 0,74-25-1,124-24 1,99-75-1,50-50 1,-99-24 0,-75-26-1,-99 26 17,-25 49-17,-49 25 1,49 25-1,25 99 1,49 25 0,-49-50-16,0 149 15,-74 50 1,-75-75 0,0-124-1,50-74 1,25-99-1,49-75 1,75-149 0,98 1 15,76 73-15,-125 150-16</inkml:trace>
  <inkml:trace contextRef="#ctx0" brushRef="#br0" timeOffset="10200.29">22029 2382 0,'0'0'16,"0"49"-16,24-49 15,1 0 16,25-25-15,-1-24 0,1 24-1,0-25 1,-26 25 0,1 25-1,-25-24 16,25-1-31,0 25 16,-25-25 0,0 0-1,25 0 1,-25 1 15,0-1 0,-25 50 32,0-25-47,25 24-16,-25-24 15,0 25 16,25 0 48,0 0-33,0-50 48,25 25-94,0-25 16,0 0-16,-25 1 15,25-1 1,-25 0 0,0 0-1,0 0 1,-25 1 0,-25 24-1,-24 24 1,24 1-1,25 50 1,100-1 0,24-24-1,0-1 17,-49-24-17,-25 25 1,-25-1-16,-25 75 15,0-24 1,0-26 0,50-24-1,25-26 1,49-24 0,-25-49-1</inkml:trace>
  <inkml:trace contextRef="#ctx0" brushRef="#br0" timeOffset="10535.35">22922 2506 0,'24'0'16,"-24"-25"0,25 0-16,-25 0 15,50-24 1,-1-1-1,-24 0 1,-25 25 0,0 1-1,-74 48 1,24 1-16,25 25 16,-24 74 15,49-50-16,49 1 1,75-50-16,25-25 31,-74 0-31</inkml:trace>
  <inkml:trace contextRef="#ctx0" brushRef="#br0" timeOffset="10768.26">23616 2530 0,'50'-24'15,"-100"48"-15,149-98 0,-74 49 16,25-49-1,-50 24 1,0 25 0,0 0-1,-75 25 1,-73 75 0,73 24-1,75 0 1,25-24-1,99-26 17,74-49-32</inkml:trace>
  <inkml:trace contextRef="#ctx0" brushRef="#br0" timeOffset="12167.83">26097 1960 0,'0'0'15,"0"-25"48,-25 75-48,0-26-15,0 26 16,-24 0-16,24 74 16,50-50-1,99-24 17,25-50-17,-50-25 1,-74 0-16,0-74 15,-75 0 1,-49-1 0,-25 26-1,99 49-15</inkml:trace>
  <inkml:trace contextRef="#ctx0" brushRef="#br0" timeOffset="12600.97">26841 1712 0,'0'0'0,"25"-25"16,-25 0 0,0 75-1,-25 99 1,-49 74-1,-26 124 1,1 50 0,74-99-1,50-125 1,50-148 0,49-25-1,0-74 1,-50-75-1,-74 25-15,-49-149 16,-75 25 0,-25 124 15,49 49-15,100 26-1,75 24 1,173-25-1</inkml:trace>
  <inkml:trace contextRef="#ctx0" brushRef="#br0" timeOffset="13284.41">29123 1885 0,'0'0'0,"25"-24"0,-50-26 16,25 25 0,-24 25-16,-100 25 15,-75 124 17,1 24-17,123 1 1,75-124-16,75-25 15,98-50 1,-49-25 0,-24-49-1,-51-25 1,-24 49 0,0 51-1,-25 73 1,-50 50-1,1 75 1,24-50 0,50-49-1</inkml:trace>
  <inkml:trace contextRef="#ctx0" brushRef="#br0" timeOffset="13849.87">29471 1910 0,'0'0'0,"24"-74"0,1 49 16,-25 0-1,-25 50 1,-74 74 0,74 25-1,75 25 1,49-50-1,-24-49-15,24 24 16,-74-24 0,-50 24 15,-49-74-15,24 0-1,25-49 1,100-50-1,98-50 1,1 0 0,-50 0-1,-75 75 1,-24 49 0,-74 50-1,-26 24 1,50 75-1,50-25 1,25 1 0,24-26 15,-99-49 0,-74 0-15,0-25-16</inkml:trace>
  <inkml:trace contextRef="#ctx0" brushRef="#br0" timeOffset="14200.97">30537 2059 0,'0'0'0,"0"-25"16,25 25-1,-124 25 1,25 49 0,49 26-1,50-1 17,74-25-17,25-49 1,-99-25-16,49-49 15,-24-1 1,-50-49 0,-25-1-1,-25 26 1,1 49 0,24 25-16</inkml:trace>
  <inkml:trace contextRef="#ctx0" brushRef="#br0" timeOffset="14434.06">31058 2109 0,'0'0'0,"-24"0"31,-1 0-31,0 0 16,-50 24-1,26 51 1,49-1 0,49 1-1,76-50 1,48-25 0</inkml:trace>
  <inkml:trace contextRef="#ctx0" brushRef="#br0" timeOffset="14616.46">31430 2282 0,'25'-25'0,"-50"50"0,75-50 15,-50 1-15,25 24 16,-25 0 15,0 49 1,0 26-17,0-1 1,0-24-1</inkml:trace>
  <inkml:trace contextRef="#ctx0" brushRef="#br0" timeOffset="14750.01">31654 1985 0,'0'0'0,"0"-124"31,0 99-31</inkml:trace>
  <inkml:trace contextRef="#ctx0" brushRef="#br0" timeOffset="15351.11">31927 2084 0,'0'0'16,"-75"0"-16,26 25 0,-1 24 16,0 26-1,50-51 1,75 1 0,74-25-1,-50-49 1,-50-1-1,-24-24 1,0 49 0,-25 50 31,0 24-32,-25-24-15,25 74 16,25-49-1,25-25 1,24-25 0,-24-25-1,-1-74 1,1-75 0,0-49-1,-26 24 1,-24 100-1,0 74 1,-24 124 15,-1-24-15,-25 99 0,0 24-1,50-24 1,0-125-16</inkml:trace>
  <inkml:trace contextRef="#ctx0" brushRef="#br0" timeOffset="15606.03">32373 2034 0,'0'0'0,"50"-74"16,-1 24-16,-24 25 15,-25 1 1,25 24 0,0 49-1,-25 75 17,0-25-17,-25-24 1,50-50-16,0 24 15</inkml:trace>
  <inkml:trace contextRef="#ctx0" brushRef="#br0" timeOffset="16135.78">32894 2158 0,'25'-49'16,"-50"98"-16,50-123 0,-25 49 15,0 0-15,-50 25 16,-24 50-1,49-25 1,0-1-16,0 51 16,75-1 15,-25-49-15,24-25-16,-24 0 15,50-25 1,-51-24-16,26-26 15,49-24 1,-49 49 0,-25 50-1,0 25 1,-25 50 0,0 24 15,0-50-31,0-24 15,0 0-15,0 0 0,49-25 16,50-25 15,1-25-15,-26 1 0,-49 49-1,0 0 1,-25 25-1,24 24 1,-24-24-16</inkml:trace>
  <inkml:trace contextRef="#ctx0" brushRef="#br0" timeOffset="19584.29">3423 6127 0,'0'0'16,"25"-74"0,-25 49-16,0 0 15,-25 1 1,25 48 15,0 26-31,0 49 16,-24 50-1,-26 124 1,25-75 0,0-98-1,25-76 1,25-48 15,74-125-15,25 25-1,-24 74 1,-51 50 0,-24 99-1,0 25 1,-50-49-16,-25 49 15,-98-25 1,24-74 0,24 0 15,26-75-15,49-74-1,50 25-15</inkml:trace>
  <inkml:trace contextRef="#ctx0" brushRef="#br0" timeOffset="20100.33">3994 6748 0,'0'0'0,"50"-25"31,-26 0-31,26-49 15,-25-26 1,-50 1 0,0 74-1,-24 75 17,24 74-17,0 50 1,50-50-1,74-50 1,50-74 0,-50 0-16,75-74 15,-50-50 1,-50-75 0,-49-99-1,-50 1 1,0 123-1,1 100 1,-26 99 0,-25 148 15,1 100-15,74 50-1,74-26 1,-24-247-16</inkml:trace>
  <inkml:trace contextRef="#ctx0" brushRef="#br0" timeOffset="20302">4540 6648 0,'0'0'0,"-25"-74"31,0 49-31,50 0 16,-25 1-16,74-26 16,1 0-1,123 1 1,-24-1 0</inkml:trace>
  <inkml:trace contextRef="#ctx0" brushRef="#br0" timeOffset="21101.1">5309 6351 0,'0'24'15,"0"1"-15,0 50 16,0-26-16,-25 26 15,25-1-15,25 50 16,-25-99 0,49-50 15,1-24-15,0-26-1,-1-74 1,-24 50-1,0 49 1,-25 75 0,25 99-1,-1 0 1,1-74-16,25 0 16,-25-26-1,24-48 1,-24-26-1,0-74 1,24-50 15,-24 50-15,-25 75 0,0 98-1,25 75 1,-25 25-1,25-74 1,0-51-16,49-24 16,25-24-1,1-26 1,-26-74 0,-49 0-1,-50 25 1,-25 99-1,-24 49 1,0 50 15,49 50-15,25-49 0,173-26-1,1-74 1,-100-25-16</inkml:trace>
  <inkml:trace contextRef="#ctx0" brushRef="#br0" timeOffset="21351.47">6772 6524 0,'0'0'0,"50"-74"15,-25 24 1,-25 1 0,25-26-1,-25 50 1,-50 25-1,-49 75 1,-1 99 15,100-75-15,50-25 0,24-74-1,51 0 1,-76-25-16</inkml:trace>
  <inkml:trace contextRef="#ctx0" brushRef="#br0" timeOffset="21667.15">7219 6301 0,'0'0'0,"25"0"16,-1-25 0,1 75-1,-25 74 1,-25-50-16,-24 50 15,24-49 1,50-100 15,99-99 1,25-25-17,-25 0 1,-50 124-1,-49 50 1,0 50 0,-50 24-1,0-25-15</inkml:trace>
  <inkml:trace contextRef="#ctx0" brushRef="#br0" timeOffset="22201.58">9799 5855 0,'0'0'0,"0"-25"15,-25 50 16,25 49-15,25 124 0,0 1-1,-1-50 1,26-75 0,0-74-16</inkml:trace>
  <inkml:trace contextRef="#ctx0" brushRef="#br0" timeOffset="22401.37">10270 6003 0,'0'0'0,"25"-99"15,-50 149 17,0 24-17,-99 174 1,0 50-1,25 24 1,74-49 0,25-173-16</inkml:trace>
  <inkml:trace contextRef="#ctx0" brushRef="#br0" timeOffset="23017.56">12255 6053 0,'0'0'0,"-50"-50"31,25 26-15,-124 48-1,1 125 1,23 25-1,101 0 1,48-150-16,76 1 16,49-74-1,-50-51 1,-25 1 0,-49 49-1,0 50 1,-25 100-1,-50 49 1,1-1 0</inkml:trace>
  <inkml:trace contextRef="#ctx0" brushRef="#br0" timeOffset="23367.91">12552 6177 0,'25'50'31,"-25"-1"-31,-25 26 16,-24 74 0,24-75-1,0-49 1,100-75-1,73-99 1,26 0 0,-124 100-1,49 24 1,-74 25 0,-25 99-1,0 25 1,49 0-1,1-99-15</inkml:trace>
  <inkml:trace contextRef="#ctx0" brushRef="#br0" timeOffset="23784.51">13942 6053 0,'0'0'0,"0"-50"16,-25 50-1,-25 25-15,-99 74 16,25 1 0,75 48 15,49-23-15,49-51-1,75-74 1,0-50-1,0-49 1,-74-50 0,0-74-1,-26-50 1,-24 124-16,50 0 16,-25 100-1,-50 98 1,25 100-1,-25 50 1,25 24 15,25-124-31</inkml:trace>
  <inkml:trace contextRef="#ctx0" brushRef="#br0" timeOffset="24720.55">16745 5805 0,'0'0'15,"25"-50"1,-50 1 0,0 74-1,25 24 1,-50 26-16,-49 173 16,-25 74-1,25-49 1</inkml:trace>
  <inkml:trace contextRef="#ctx0" brushRef="#br0" timeOffset="25384.22">16397 6301 0,'0'0'16,"25"-25"-16,50 0 0,-1 1 16,75-100-1,-25 0 1,-74 49 0,-50 125 15,0 24-16,-25 1-15,-50 148 16,26 0 0,24-99 15,0-99-15,25-50-1,50 0-15,49-123 16,25-51-1,-25 75 1,-74 99 0,0 100-1,-25 49 1,25 25 0,49-75-1,75-74 1,0-25-1,-25-74 1,-50-124 15,-74 123-15,-25 51 0,-49 123-1,0 75 1,49 25-1,74-1 1,1-98-16</inkml:trace>
  <inkml:trace contextRef="#ctx0" brushRef="#br0" timeOffset="25951.15">20143 5979 0,'0'0'0,"75"173"31,-100-74-31,0 1 16,0 24-1,-49 0 1,49-99-16,0-25 31,75-50-31,74-124 16,50-74-1,-26 75 1,-48 49 0,-76 99-1</inkml:trace>
  <inkml:trace contextRef="#ctx0" brushRef="#br0" timeOffset="26484.95">20763 6425 0,'0'0'0,"50"0"16,0 0 0,-26-50-16,26-24 15,-50-50 1,0 50-1,-50 74 1,-49 124 0,50 24-1,98-23 1,174-101 0,50-73-1,-25-51 1,-99-24-1,-99 25 1,-50 50-16,-50 49 31,-24 49-15,-1 50 0,75 50-1,50 25 1,-25 49-1,-75 25 1,-74 0 0,0-99-1,0-74 1,25-75 0,49-124-1,50 0-15,50-149 16,24 149-1</inkml:trace>
  <inkml:trace contextRef="#ctx0" brushRef="#br0" timeOffset="26768.05">21979 6251 0,'0'0'16,"25"0"-16,0 0 0,-25 25 15,24 0 1,1 74 0,-25-49-16,-25 0 15,1 24 1,-1-74 0,74-74-1,75-100 1,25-74-1,-25 99 1,-49 124 0</inkml:trace>
  <inkml:trace contextRef="#ctx0" brushRef="#br0" timeOffset="27734.58">22574 6425 0,'0'0'15,"25"25"-15,50-25 16,24-99 0,-25-1-1,-49-48 1,-25 48 0,0 76-1,-50 48 1,-24 76-1,24 24 1,26 0 0,24-25 15,49 0-15,1-99-1,-1 0-15,75-25 16,25-24-1,0-26 1,-25-49 0,0 0-1,-49 0 1,-26 0 0,-49 50-1,0 24 1,0 25-1,-25 1 1,1 73 31,24 1-31,0 24-1,24 25 1,26 50-1,0 25 1,-26-50 0,-24-25-1,0-74 1,-49-25 0,49-50-1,25 26-15,74-150 16,50-25-1,0 51 1,-75 48 15,-74 76-15,-25 73 15,0 50-15,25 1-1,25 24 1,0-25 0,0 0-1,0-49-15,-50 24 16,-50-24 0,1-50-1,24-25 1,26 25-1</inkml:trace>
  <inkml:trace contextRef="#ctx0" brushRef="#br0" timeOffset="28251.63">24584 6103 0,'0'0'0,"25"-25"15,-25 0 1,-50 25-1,25 0-15,-49 74 16,24 50 0,50-24-1,25-26 1,49-74 0,1 0-1,-26-74 1,1-26-1,-25-24 1,0 25 15,49 50-15,25 24 0,-49 25-16,24 49 15,-49 51 1,-50 48-1,-24-48 1,-26-76 0,75 1-1,99-149 17,75-74-17,0-25 1,-100 173-1,-24 0 1</inkml:trace>
  <inkml:trace contextRef="#ctx0" brushRef="#br0" timeOffset="28550.62">25898 5830 0,'0'0'0,"25"-25"31,-25 0-31,-49 25 16,-1 25-1,-24 49 1,49 26 0,25-26-1,25-49-15,49 24 16,-24-24-1,-50 0 1,-75 0 15,-74 0-15,75-1-16</inkml:trace>
  <inkml:trace contextRef="#ctx0" brushRef="#br0" timeOffset="29034.93">28032 5433 0,'0'0'16,"25"-25"0,-75 50-1,0 24 1,-24 26-16,-149 123 15,24 50 1,26 0 0,73-99-1</inkml:trace>
  <inkml:trace contextRef="#ctx0" brushRef="#br0" timeOffset="29300.91">27114 5731 0,'0'0'0,"74"-149"15,-49 149 1,-25 24 31,25 1-47,49 124 15,26 50 1,-51-100-16,51 124 31,24-49-15,-100-125-16</inkml:trace>
  <inkml:trace contextRef="#ctx0" brushRef="#br0" timeOffset="29486.88">28106 6375 0,'50'0'16,"-25"50"0,-50-25-16,25 49 15,-25 1-15,50 98 16,-25 26-1</inkml:trace>
  <inkml:trace contextRef="#ctx0" brushRef="#br0" timeOffset="29901.99">29669 6127 0,'0'0'0,"0"-74"15,0 24 1,-74 26-16,-50 24 16,-75 74-1,50 50 1,100 25-1,123-50 1,50-74 15,25-75-15,-50-24 0,1-25-1,-76 49 1,-24 75-1,-24 49 1,-26 75 0,-49 0-1</inkml:trace>
  <inkml:trace contextRef="#ctx0" brushRef="#br0" timeOffset="30268.88">29992 6103 0,'0'0'0,"24"-25"15,-24 74 1,-49-24 0,24 50-16,-49 49 15,24-50 1,25-74-1,124-74 17,75-50-17,0 0 1,-75 49 0,-99 100-1,0 0 1,0 74-1,-25-49-15,75 24 16,-1-49 0</inkml:trace>
  <inkml:trace contextRef="#ctx0" brushRef="#br0" timeOffset="30651.71">30984 6103 0,'0'0'0,"74"-75"16,-49 50-1,-149 149 17,74-74-17,-49 124 1,74-150 0,50 1-16,25 0 15,49-50 1,0-24-1,25-75 17,0-100-17,-74 76-15,49-1 16,25-75 0,-74 100-1,-50 100 1,-50 123-1,-74 124 1,-25 50 0,50 0-1</inkml:trace>
  <inkml:trace contextRef="#ctx0" brushRef="#br0" timeOffset="31568.62">4143 9402 0,'0'0'0,"0"-25"32,-25 25-32,-25 25 46,26 49-46,-101 150 16,-48 73 0,24-49 15,75-99-15,49-124-16</inkml:trace>
  <inkml:trace contextRef="#ctx0" brushRef="#br0" timeOffset="31868.82">3572 9427 0,'0'0'0,"0"-75"31,0 51-15,0 73 15,25 1-31,0 99 16,0 49 15,24 50-15,1 0-1,-25-74 1,-1-50-1,1-99-15</inkml:trace>
  <inkml:trace contextRef="#ctx0" brushRef="#br0" timeOffset="32468.49">4316 10196 0,'-24'0'16,"48"0"62,1 0-78,0 0 16,-25 25-16,25-25 15,0 24-15,-1 1 16,1 50-1,-25-26-15,25 51 32,-50-1-17,-24 25 1,-1-50 0,50-49-1,-25-25 1,25 25-1,75-50 1,73-25 0,1 1-1,-49 24 1,-76 25 0,1-25-1</inkml:trace>
  <inkml:trace contextRef="#ctx0" brushRef="#br0" timeOffset="35168.85">7814 9303 0,'0'0'0,"0"-25"16,-25 0-16,1 0 15,-1 25 1,-25 0-16,-99 25 16,-24 50-1,-1 123 1,50 75-1,74-25 1,125-99 0,98-100-1,51-49 1</inkml:trace>
  <inkml:trace contextRef="#ctx0" brushRef="#br0" timeOffset="35485.98">7963 9873 0,'0'0'0,"-25"-24"0,25-1 0,-25 0 31,-24 75-15,-1 98 0,25-24-1,75-24 1,49-76-1,0-48 1,-24-51 0,-50-24-1,-1-25 1,-73 0 0,24 74-16,-49-24 15,49 74 1,25-25-1</inkml:trace>
  <inkml:trace contextRef="#ctx0" brushRef="#br0" timeOffset="35935.51">8509 9873 0,'0'0'15,"25"75"-15,-25-1 16,-50 75-1,0-75 1,26-74 0,24-49-16,99-100 15,50-49 1,-25 73 0,-50 76 15,-49 49-16,-25 124 1,-25 25 0,0-25-1,50-124 1,124-124 0,-50-25-1,-24 74 1,-51 51-1,1 73 1,-25 75 0,-25 25-1,25 0 1,0-99 0</inkml:trace>
  <inkml:trace contextRef="#ctx0" brushRef="#br0" timeOffset="36352.26">9749 9204 0,'25'-25'32,"-50"50"-32,50-25 0,-25 74 15,-50 149 1,-24 50-1,74-99 1,25-149 0,49-50-1,1-25-15,24-24 16,124-26 15,-124 100-31,-99 50 16,0 25-1,-49-1 17,-51 25-17,1-49 1,-25-25 0,75-25-1,24-75 1,50 1-16</inkml:trace>
  <inkml:trace contextRef="#ctx0" brushRef="#br0" timeOffset="36504.28">10419 9576 0,'25'0'16,"-50"0"-16,75 0 0,-50 24 16,24 1-1,-48 25-15,-1 74 31,0-25-15,0-24-16</inkml:trace>
  <inkml:trace contextRef="#ctx0" brushRef="#br0" timeOffset="36669.83">10692 9526 0,'0'0'0,"25"-50"15,-25 26-15,24 24 32,-24 24-17,25 26 1,-25 24-16</inkml:trace>
  <inkml:trace contextRef="#ctx0" brushRef="#br0" timeOffset="37585.86">10766 9799 0,'0'25'16,"0"-50"-16,25 75 0,-25-26 62,25-73-62,24 24 16,1-25 0,24 25-16,26-49 15,-26 49 1,-49 25-1,0 25 1,0 49 0,-25 26-1,24-1 1,1-49 0,50-50-1,49-25 1,0-25 15,24-74-15,-98 25-1,-25 99 1,-25-25 0,-50 50-1,1 49 1,24 1-1,25-1 1,149-49 0,-25-25-16,25 0 15,173-50 1,75-49 15,-223 25-31,-125 24 31,-148 50 1,49 25-32,-24 24 15,0 26 1,49 24 0,25-24-1,25-51 1,123-48-1,-24-26 1,-99 0 0,74-99-1,-49-49 1,-25 74-16,-25-174 16,25 125-1,0 123 16,-25 25-31,-25 25 16,0 50-16,0 24 16,-25 100-1,26-75-15,24 0 16,-50 75 0,25-25-1,0-100-15</inkml:trace>
  <inkml:trace contextRef="#ctx0" brushRef="#br0" timeOffset="38501.91">14909 9675 0,'0'0'0,"-25"25"32,0 49-17,-49 1-15,-75 123 16,0 25-1,75-74 1</inkml:trace>
  <inkml:trace contextRef="#ctx0" brushRef="#br0" timeOffset="38970.26">16770 9377 0,'0'0'0,"24"-25"0,-24-24 15,0 24-15,0-49 16,-99 49-1,-99 74 1,-75 125 15,149-75-31,-25 100 16,149-125 0,74-49-1,274-124 1,-150-50-1,-99 50 1,-49 24 0,-25 75-1,-50 50 1,0 74 0,-25 49-1,26-98 1</inkml:trace>
  <inkml:trace contextRef="#ctx0" brushRef="#br0" timeOffset="39602.87">17142 9476 0,'0'0'0,"49"0"0,-24 0 15,0 50 1,-75 49-1,-49 50 1,25-25 0,49-124-1,74-25 1,125-124 0,24 1-1,-98 73 1,-75 75-16,-1 25 31,26 25-15,74 24-1,50-74 1,-1-50 0,-24-49-1,-50 25 1,-74-25-1,-50 74 1,-74 74 0,-25 51-1,50 48 1,123 1 0,26-149-1,24-25 1,0-49-1,-24-75 17,-1-74-17,-49-100 1,0 51 0,-25 148-1,0 99 1,0 74-16</inkml:trace>
  <inkml:trace contextRef="#ctx0" brushRef="#br0" timeOffset="40072.51">20813 9080 0,'0'0'15,"-25"24"17,-24 1-32,-1 25 15,0-1-15,26 26 16,-51 49 0,50 0-1</inkml:trace>
  <inkml:trace contextRef="#ctx0" brushRef="#br0" timeOffset="40337.01">20813 8732 0,'0'0'0,"0"-25"0,0 1 16,-50 24-1,50 24 1,-99 100 0,74-24-1,75-26 1,24-49 0,26-50-1,-76-25-15</inkml:trace>
  <inkml:trace contextRef="#ctx0" brushRef="#br0" timeOffset="40653.07">21731 9055 0,'0'0'0,"-50"25"15,25 24 1,-24-24 0,-50 74-1,99-24 1,99-1 0,25-24-1,-50-26 1,-74 1-1,-74 0 1,-100 0 0,100-25-16,-1 25 15</inkml:trace>
  <inkml:trace contextRef="#ctx0" brushRef="#br0" timeOffset="42386.08">24584 9228 0,'0'0'0,"25"-74"31,-25 49-31,-50 25 0,-99 0 16,-49 75-1,49 73 1,74-48-1,100-51 17,124-74-17,0-49 1,-25-25 0,-75 24-1,-49 51 1,0 48-1,-24 76 1,-1 48 0,50-48-1,49-51 1,25-24 0,1-50-1,-26-24 1,-74 24 15,25 25 0,-25-25-15,0 0 0,0-24-1,0 24 1,25 0 31,-25 0-47,49 25 15,-24-74 1,25-1 0,-26-73-1,1-1 1,25 0-1,-50 50-15,25-75 32,-25 75-17,-25 198 17,0 149-17,0 50 1,0-25-1,25-75 1,25-148-16</inkml:trace>
  <inkml:trace contextRef="#ctx0" brushRef="#br0" timeOffset="42834.81">25452 9154 0,'0'0'0,"25"-50"0,-25 26 15,-25 48 17,0 51-17,0 49 1,1-25 0,48-49-1,76-75 1,-1-50-1,0-24 1,-74 25 0,-25 74-1,-25 99 1,25 0 0,50-24-1,24-51 1,25-48-1,-49-51 17,-25-24-17,-25-25 1,-50 25 0</inkml:trace>
  <inkml:trace contextRef="#ctx0" brushRef="#br0" timeOffset="43569.03">26419 9253 0,'0'0'0,"25"-25"16,0 1-16,-50-1 16,-49 25-1,-50 49 1,99 26-1,50-26 1,74-24 15,75-50-15,-125-24-16,50-50 16,-49 24-1,-50 50 1,0 100 15,0-1-15,25 1-1,49-51 1,1-24 0,-1-74-1,-24 24 1,-50 26-1,0-1-15,49 25 47,51 0-31,-1-75 0,0 1-1,-25-1 1,-49 26-1,-25 74 1,25-1 0,-25 101-1,0 73 1,-25 25 0,25-74-16,-74 174 15,-50-51 1,-25-123-1,-25-74 1,50-75 15,25-75-15,74-74 0,100-74-16</inkml:trace>
  <inkml:trace contextRef="#ctx0" brushRef="#br0" timeOffset="43902.5">28230 9030 0,'0'0'0,"0"-25"16,-49 75-1,24-25-15,-74 74 16,74 25 15,50-25-15,24 0 0,-24-49-1,-25-25 1,25-25-16,-50 24 15,-74 1 1,-75 0 0,75 0-16</inkml:trace>
  <inkml:trace contextRef="#ctx0" brushRef="#br0" timeOffset="44818.88">30240 8683 0,'0'0'0,"24"-50"16,-48 75-1,-1 24 1,-25 26-16,-49 173 31,0 0-15,49-25 0,25-49-16</inkml:trace>
  <inkml:trace contextRef="#ctx0" brushRef="#br0" timeOffset="45286.02">29818 9476 0,'0'0'0,"-25"-49"16,0 24-16,25-25 16,100 26-1,123-51 1,25-24-1,-25 0 17,-99 49-17,-223 75 1,-75 49 0,25 50-1,100-49 1,98-26-1,100-49 1,25-49 0,-50-1-1,-25 1 1,-99 24 0,25 50-1,-25 74 1,25 99 15,24-99-15,-24-49-1,25-50-15</inkml:trace>
  <inkml:trace contextRef="#ctx0" brushRef="#br0" timeOffset="45485.7">31282 8881 0,'0'0'0,"49"-174"16,-49 150 0,0 48-1,-49 125 1,-26 174 0,50-100-1,25-25 1,-24-148-1</inkml:trace>
  <inkml:trace contextRef="#ctx0" brushRef="#br0" timeOffset="45752.86">31678 9055 0,'0'0'0,"50"-75"31,-75 75-31,-49 25 16,-75 74 0,25 1-1,50-1 1,49 0 0,74-25-1,51-49 1,24-25-1,-75 0 1</inkml:trace>
  <inkml:trace contextRef="#ctx0" brushRef="#br0" timeOffset="46036.44">32001 9402 0,'0'0'16,"25"0"-1,24-50 1,-24-24 0,0 24-1,-25 26 1,-25 24 15,-24 49-31,-51 50 16,51 25-1,24-24 17,25-1-17,50-99-15,24 25 16</inkml:trace>
  <inkml:trace contextRef="#ctx0" brushRef="#br0" timeOffset="46369.21">32497 9303 0,'0'0'16,"0"-25"-16,25 25 16,-25 50-1,-50 49 1,-24 25 0,24-25-1,50-49 1,-25-50-1,75-25 1,74-74 0,0-1-1,-25 26 1,-74 74 0,0 25-1,0 49 1,0 1-1,-1-51-15</inkml:trace>
  <inkml:trace contextRef="#ctx0" brushRef="#br0" timeOffset="47637.01">3795 12627 0,'0'0'16,"25"-25"-16,-25 0 16,0 1 15,0 48-15,-49 76-1,24 123 1,-50 50-1,26 0 1,49-174-16,-25 25 16</inkml:trace>
  <inkml:trace contextRef="#ctx0" brushRef="#br0" timeOffset="48070.12">3473 13222 0,'0'0'0,"0"-24"16,25 24 15,24 0-15,26-25 0,123-25-1,-74 0-15,75-24 16,-75 49-1,-75 0 1,-73 50 0,-1 74-1,-25 50 1,50-49 0,50-51-1,49-74 1,0-24-1,-24-50 17,-75-1-17,-124 1 1,49 25 0,50 74-16</inkml:trace>
  <inkml:trace contextRef="#ctx0" brushRef="#br0" timeOffset="48686.77">7492 12379 0,'0'0'0,"0"-25"16,-25 25-16,0-25 31,25 75-15,0 24-16,-50 125 16,1-1-1,-1-24 1,50-125-1,50-49 17,49-99-17,75-25 1,-50 75 0,-50 49-1,-49 49 1,-25 50-1,-74 75 1,-26-75 0,-48-49-1,73-75 1,75-99 0</inkml:trace>
  <inkml:trace contextRef="#ctx0" brushRef="#br0" timeOffset="48969.96">8236 12900 0,'0'0'16,"50"0"-16,-26 25 0,1-25 16,25 0-1,-25-50 1,-25-24-1,-50 24 1,-24 25 0,-51 75-1,51 74 1,49 49 0,100-24-1,173-49 1</inkml:trace>
  <inkml:trace contextRef="#ctx0" brushRef="#br0" timeOffset="49585.84">11585 12825 0,'0'0'0,"-25"0"0,-25 100 32,50-51-17,-24 100 1,24 50 0,-25 24-1,-25-50 1,-24-98-1,74-50 1,-50-100 0,75-148-1,25-124 1,-1 148-16,75-198 16,25 149-1,-50 149 1,-49 99 15,-25 149-15,-25 74-1,-50 25 1,-49-49 0,74-100-1,0-99-15</inkml:trace>
  <inkml:trace contextRef="#ctx0" brushRef="#br0" timeOffset="49885.89">12205 12701 0,'0'0'16,"-50"25"15,26 25-31,-26-1 15,25 26-15,50 24 32,99-74-17,25-25 1,-25-50 0,-99 25-16,-25-74 15,-50-25 1,-49 0-1,24 50 1,100 49 0</inkml:trace>
  <inkml:trace contextRef="#ctx0" brushRef="#br0" timeOffset="50152.75">12726 12404 0,'0'0'0,"25"0"0,-50 74 47,0 1-31,25-26-16,25 75 15,74-25 1,0-74 0,-24 0-1,-75 0 1,-50 0-1,-99-1 1,1 1 0,123-25-16</inkml:trace>
  <inkml:trace contextRef="#ctx0" brushRef="#br0" timeOffset="50320.85">13346 12627 0,'0'0'16,"25"0"0,-25 50-1,-25 49 1,-24 0 0,49 0-1</inkml:trace>
  <inkml:trace contextRef="#ctx0" brushRef="#br0" timeOffset="50536.95">13867 12404 0,'0'0'0,"25"-100"0,0-24 16,0 124-1,-75 100 1,0 73-1,1 51 17,-1-1-17,-24-74-15</inkml:trace>
  <inkml:trace contextRef="#ctx0" brushRef="#br0" timeOffset="51288.34">13619 12850 0,'0'0'0,"25"-25"16,-25 1-16,25-26 15,49 0 1,0-24 0,51 0 15,-76 24-31,26 25 15,-51 25 1,1 0 0,25 50-1,-50 24 1,0 75 0,-25-50-1,0-24 1,0-51-1,25 1 1,75-99 0,24-75-1,25-25 1,-25 75 0,-49 99-1,-25 75 1,49 148 15,1-99-15,-1-75-1,25-73 1,-24-51 0,-1-49-1,0 0 1,1 25-1,-50 24 1,-25 51 0,0-1-1,-50 74 1,-24 26 0,-1 99-1,75-75 16,50-74-15,49-1 0,-25-48-1,-49-1-15</inkml:trace>
  <inkml:trace contextRef="#ctx0" brushRef="#br0" timeOffset="51486.06">13669 11833 0,'0'0'0,"-100"-25"0,1 1 15,25-1-15,24 0 16,75 0-1</inkml:trace>
  <inkml:trace contextRef="#ctx0" brushRef="#br0" timeOffset="52133.01">16993 12602 0,'0'0'16,"-25"25"15,0 0-15,0 0-16,1-1 15,48-24 16,1 0-31,50-74 32,-51 49-17,1 25 1,-25-25 0,-49 75-1,24-25 1,25 0-1,0-50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10:01.7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4788 1042 0,'0'0'15,"0"-25"32,-25 25-47,25 25 47,-25 25-47,25-1 0,-99 150 16,0 49-1,-1-25 17,51-74-17,49-100 1,99-49 0,100-99-1,-1-25 1,-124 50-16</inkml:trace>
  <inkml:trace contextRef="#ctx0" brushRef="#br0" timeOffset="249.87">4639 1092 0,'0'0'16,"-25"-25"0,25 0-1,50-25 1,99-24 0,-1-1-1,-24 51 1,-99 24-16</inkml:trace>
  <inkml:trace contextRef="#ctx0" brushRef="#br0" timeOffset="432.66">4465 1588 0,'0'0'16,"0"24"-16,25-24 0,74-74 15,50-25 17,25 24-17,-100 26-15</inkml:trace>
  <inkml:trace contextRef="#ctx0" brushRef="#br0" timeOffset="667.21">5681 1067 0,'0'0'0,"25"-50"47,-50 25-47,0 50 16,25 25-1,-50 24-15,-74 149 16,-25 50-1,50-49 17,74-150-32,1 0 15</inkml:trace>
  <inkml:trace contextRef="#ctx0" brushRef="#br0" timeOffset="900.13">5185 1290 0,'0'0'0,"0"-74"0,0 49 16,24 0-16,-24 0 15,25 50 1,0 0 0,49 124-1,-49-75-15,75 100 16,-26-25 15,50-75-15</inkml:trace>
  <inkml:trace contextRef="#ctx0" brushRef="#br0" timeOffset="1349.09">6127 1265 0,'0'0'0,"0"-25"15,-24 25 1,-1 25-16,-25 25 16,-49 148-1,24-74-15,-24 124 16,25-99 0,74-99-1,49-149 16,51-75 1,-1-99-17,25-25 1,-25 100 0,-24 99-1,-51 74 1,1 74-1,0 1-15,0 149 16,-25 49 0,-25 0-1,0-50 1,-24-99 0,49-49-1</inkml:trace>
  <inkml:trace contextRef="#ctx0" brushRef="#br0" timeOffset="2049.65">6003 1811 0,'0'0'15,"-25"-50"-15,25 26 16,-24-26 0,73-25-1,100-49 1,25 0-1,-1 0 1,-49 75 0,-74 24-1,-25 99 1,-25 125 0,-50 49-1,25-50 1,1-98 15,-1-100-15,50-25-1,-1-99 1,26-75 0,0-24-1,-1 74 1,-24 124-1,0 100 1,-25 98 0,25 1-1,0-75 1,49-99 0,100-124-1,-50-49 1,0-1 15,-50 25-15,-49 75-1,0 74 1,-25 124 0,-50 124-1,0 25 1,1-50-1,24-99 1,0-50 0</inkml:trace>
  <inkml:trace contextRef="#ctx0" brushRef="#br0" timeOffset="2300.32">7740 1116 0,'0'0'16,"25"-49"-16,-25 24 16,0 0-1,0 50 1,-75 99 0,26 99-1,-26 125 1,26-1-1,49-174-15,-25 76 16,25-125 0,0-100-1</inkml:trace>
  <inkml:trace contextRef="#ctx0" brushRef="#br0" timeOffset="2582.51">7566 1265 0,'0'0'0,"75"-173"31,-51 98-31,26 25 16,0-24 0,-1 49-16,26 25 15,-26 75 1,-49 148-1,-49 50 1,-51-50 0,26-99-1,74-99 1,-25-25 0</inkml:trace>
  <inkml:trace contextRef="#ctx0" brushRef="#br0" timeOffset="2867.33">8261 1042 0,'0'0'0,"25"-25"15,-25 0 1,0 0 0,0 50-1,0 25 1,-25 124-1,0 74 1,-25 0 0,25-75-1,25-98 1,50-75 0,74-25-1,-49 0-15,49-74 16</inkml:trace>
  <inkml:trace contextRef="#ctx0" brushRef="#br0" timeOffset="3150.06">9055 1141 0,'0'0'0,"0"-25"16,0 1 15,-25 48-31,0 26 16,-25 74-1,26-25-15,-1 100 16,25-50 0,49-75-1,51-49 16,24-50-15,-25-49-16</inkml:trace>
  <inkml:trace contextRef="#ctx0" brushRef="#br0" timeOffset="3350.25">9030 1141 0,'0'0'0,"-50"-25"16,25-24 0,75-1-1,74-24 1,50-1 0,-26 26-1</inkml:trace>
  <inkml:trace contextRef="#ctx0" brushRef="#br0" timeOffset="3533.58">9030 1389 0,'0'0'16,"-25"25"-16,25 0 15,0 0 1,99-50-1,50-25 1,-75 25-16</inkml:trace>
  <inkml:trace contextRef="#ctx0" brushRef="#br0" timeOffset="3849.78">9923 1265 0,'-25'25'16,"0"0"-1,0 24 1,50 26 0,50-50-1,24-25 1,-25-50-1,-49 25 1,-25-24 0,-25-1-1,-49 25 1,-1 25 0,51 0-16</inkml:trace>
  <inkml:trace contextRef="#ctx0" brushRef="#br0" timeOffset="4099.76">10171 1885 0,'0'0'0,"0"25"15,25-25 1,-1 0-1,51-25 1,24-24 0,-74-1-1,0 25-15,-75-24 16,-124 49 0,50 0-1</inkml:trace>
  <inkml:trace contextRef="#ctx0" brushRef="#br0" timeOffset="4750.33">3870 2506 0,'-25'0'15,"0"-25"1,50 25 31,0 0-32,24 25-15,26-25 16,148 24 0,124 26-1,125 0 1,123 24 0,100-24-1,49-26 1,-347 1-1,-25-25 1,769-74 0,-570 24-1,-174 25 1,-174 1 0,-74 24-1,-75-25 1</inkml:trace>
  <inkml:trace contextRef="#ctx0" brushRef="#br0" timeOffset="9166.62">13222 1464 0,'25'0'62,"-25"-25"-46,25 25-16,-25-25 16,0 0-1,0 0 1,0-24 0,-25-1-1,-25 1 1,-24 49-1,-50 0 1,0 49 0,25 1-16,-50 123 15,0 1 1,74 0 0,75-25-1,75-75 1,173-49 15,99-50-15,-49-25-16</inkml:trace>
  <inkml:trace contextRef="#ctx0" brushRef="#br0" timeOffset="9500.33">13768 1687 0,'0'0'0,"-25"-25"15,0 25 1,-24 0 0,-51 124-1,26 0 1,74 25 0,50-99-1,74-26 1,24-73 15,-23-50-15,-76-1-1,-49-98 1,-49 99 0,-51 49-1,51 25 1</inkml:trace>
  <inkml:trace contextRef="#ctx0" brushRef="#br0" timeOffset="10016.4">14537 1513 0,'0'0'0,"-25"99"15,0-49-15,0 25 16,-99 49 0,75-25-1,24-99 1,50-25 0,74-124-1,50 0 1,-25 25-1,-50 75 1,-74 73 0,-24 100-1,-26 50 1,0-75 0,50-74-1,124-99 1,50-100 15,-25 25-15,-50 75-1,-74 74 1,0 49 0,-50 150-1,-50 49 1,1-74-1,24-75 1</inkml:trace>
  <inkml:trace contextRef="#ctx0" brushRef="#br0" timeOffset="10268.36">15703 1389 0,'0'0'15,"25"-25"1,-50 75 0,0 0-1,-49 123 1,-50 75 0,-25 100-1,49-26 1,76-198-16,-26 25 15,50-99 1</inkml:trace>
  <inkml:trace contextRef="#ctx0" brushRef="#br0" timeOffset="10586.92">15455 1662 0,'0'0'0,"124"-223"31,-99 148-31,24 26 16,1-50-1,49 24 1,-49 75-16,24 0 16,-24 50-1,-26 99 1,-24 24-1,-49-49 1,-75 0 0,-25-24-1,50-51 1</inkml:trace>
  <inkml:trace contextRef="#ctx0" brushRef="#br0" timeOffset="11399.95">16100 1488 0,'0'0'0,"74"0"32,-99 25-32,-24 50 15,-1 49 1,50 0-1,50-75 1,49-49 0,0-49-1,0-50 1,-49-75 0,-25 75-16,0-50 15,-1 74 16,-24 175 1,0 48-17,25 1 1,25-74 0,24-50-1,26-50 1,24-75-1,0-48 1,-25-76 0,-50 76-16,26-51 15,-50 125 1,-100 173 15,-24 124 0,0 25-15,74-74 0,75-50-1,49-99 1,50-50 0,-1-50-1,-98 26-15,25-50 16,-51 24-1,-24 50 1,0 75 0,-74 49-1,74 50 1,0-25 0,25-25-1,24-74 16,1-25-15,0-25-16</inkml:trace>
  <inkml:trace contextRef="#ctx0" brushRef="#br0" timeOffset="11584.03">17191 1141 0,'0'0'0,"-99"-49"32,99 24-32,-25 0 15,100 0 1,148 0 0</inkml:trace>
  <inkml:trace contextRef="#ctx0" brushRef="#br0" timeOffset="11999.64">19449 1265 0,'0'0'0,"49"-124"31,-74 174 0,1 24-15,-51 25-16,26 50 16,-100 124-1,25 0 1,99-174-16</inkml:trace>
  <inkml:trace contextRef="#ctx0" brushRef="#br0" timeOffset="12650.61">18928 1985 0,'-25'-75'0,"50"150"0,-100-249 16,75 100-1,75-1 1,49-49 15,49 0-15,-49 25-1,-24 74 1,-76 25 0,-24 50-1,0 123 1,0-74-16,-24 125 15,24-75 1,-25-100 0,50-74 15,74-74-15,50-124-1,0 24 1,-50 75 15,-99 174-15,-25 24-1,0 26 1,0-1-16,1 75 16,24-100-1,49-49 1,50-25-1,25-75 1,-24-49 0,-1-49-1,-74 73 1,-50 175 15,0 74-15,0 49 15,25-123-31,50-26 0</inkml:trace>
  <inkml:trace contextRef="#ctx0" brushRef="#br0" timeOffset="13216.52">22475 1216 0,'0'0'0,"0"-25"0,0 0 15,-25 25-15,0 0 16,-74 25 0,-50 74-1,100 50 1,123 24 0,25-24-1,1-74 1,-100-50 15,-25-1-15,-74 26-1,-149-25 1,49 0 0,125-25-16</inkml:trace>
  <inkml:trace contextRef="#ctx0" brushRef="#br0" timeOffset="13450.47">23170 1141 0,'0'0'0,"49"0"16,-24 0-1,-124 25 1,0 124 15,-1 74-15,76 0-1,123-74 1,-25-99-16,125-25 16</inkml:trace>
  <inkml:trace contextRef="#ctx0" brushRef="#br0" timeOffset="13949.87">23120 1637 0,'0'0'15,"-50"0"-15,1-25 0,24 25 16,0-24 0,50-1-1,174 0 1,73 0 15,-172 25-31,48-25 16,-123-24-1,0 24 1,-99 25 0,-50 50-1,0 74 1,49 25-1,50-75 1,75-24 0,24-50-1,26-25 1,24-99 0,-50 49-1,-49 26 16,0 49-15,-25 49 0,0 51-1,0-1 1,-25 0 0</inkml:trace>
  <inkml:trace contextRef="#ctx0" brushRef="#br0" timeOffset="14283.96">24137 1513 0,'0'0'0,"25"50"16,-25-1-1,-25 26-15,-49 24 31,-1-24-15,125-75 15,0-50-15,49 0 0,-50 26-1,-24 24 1,0 74-1,25 0 1,-1-24 0</inkml:trace>
  <inkml:trace contextRef="#ctx0" brushRef="#br0" timeOffset="15766.44">25253 1612 0,'0'0'0,"25"-74"15,0 0 1,-75 49 0,-24 25-1,-100 124 1,75 0 0,74-25-1,25-24 1,75-51-1,-1-48 1,25-26 0,1-74-1,-26-75 1,25-49 0,-49 75-1,-25 148 16,-25 0-31,-75 100 16,-49 98 0,-25 100-1,100-50 1,98-99 0,75-99-1,1-99 1,48-50-1,1-50 1,-100 25 0,-49 124-1,-99 25 1,24 25-16,-99 99 16,50-25-1,49 1 16,50-51-15,25-49 0,50 0-1,-1-49 1,25-51 0,-49 26-1,-50 99 16,0 24-31,-25 76 16,0-26 0,25 0-1,50-74 1,24-25 0,50-50-1,0-49 1,0-100 15,-49 26-15,-50 49-1,-50 99 1,-50 75 0,1 74-1,74-50 1,25-24-1,24-1 1,-24 26 0,0-1-1,-25 50 1,-25-25 0,50-24-1,99-50 16,99-25-15,-124-25-16,26 0 16,48-49-1,-123-1-15,-1-24 16,-49 49 0,-24 50-1,-26 0 1,0 50-1,26 0 1,-1 24 0,25-24-1,25-26 1,24-48 0,-24 24-1,0-25-15,49-149 31,-24 50-15,24-25 0,125-272-1,-75 222 1,-99 174 0,-25 25-1,-100 124 1,51-24-1,-75 172 1</inkml:trace>
  <inkml:trace contextRef="#ctx0" brushRef="#br0" timeOffset="16417.96">28751 1389 0,'0'0'0,"0"25"31,-25 25-15,1 24-16,-51 100 15,26-25 1,49-50 15,74-50-15,149-49-16</inkml:trace>
  <inkml:trace contextRef="#ctx0" brushRef="#br0" timeOffset="16617.73">28875 1340 0,'0'0'15,"-25"-25"1,50 25 0,0-25-16,124-25 15,-75 26 1</inkml:trace>
  <inkml:trace contextRef="#ctx0" brushRef="#br0" timeOffset="17050.59">29148 1538 0,'0'0'0,"124"-50"15,-74 26-15,24 24 16,-24-25 0,-25 25-1,49 74 16,-24 1-15,-25 24 0,-25-25-1,-25-74 1,25 25 0,-25-25-1,50-25 1,24-99-1,51-25 1,-51 75-16,26 0 16,-51 49-1</inkml:trace>
  <inkml:trace contextRef="#ctx0" brushRef="#br0" timeOffset="17334.12">30041 1662 0,'0'0'0,"-25"99"15,1-74 1,-26 25 0,25-50-1,25-25 1,0-25-16,99-74 15,75-49 1,25 24 0,-51 50-1,-73 74 1,-50 25 0</inkml:trace>
  <inkml:trace contextRef="#ctx0" brushRef="#br0" timeOffset="17784.12">30736 1414 0,'25'25'16,"-50"-25"-1,0 25-15,-74 49 16,49 25 0,50 1-1,50-51 1,74-49-1,0-49 1,-50-26 0,1-24-1,-1-25 1,25 74 0,-24 25-1,-1 75 16,-74 0-31,25 74 16,-50-50 0,25-49-1,25-25 17,99-50-17,99-74 1,1 0-1,-76 75 1,-98 49 0</inkml:trace>
  <inkml:trace contextRef="#ctx0" brushRef="#br0" timeOffset="18750.95">4217 4192 0,'0'0'15,"-49"50"-15,-26 49 16,26 1-16,-1 123 16,50-74-1,74-100 1,1-74-1,98-24 1,-24-50 0,-99-1-1,-50 1 1,-50 25 0,-49 49-1,0 25 1,49 25-16</inkml:trace>
  <inkml:trace contextRef="#ctx0" brushRef="#br0" timeOffset="19184.81">4788 4044 0,'0'0'0,"49"-50"31,-49 25-31,0 50 16,0 49 0,-74 125-1,24 99 1,26 123 0,-1 1-1,50-75 1,-1-148-1,26-125 1,24-99 0,-24-24-16,74-100 15,-74-74 1,-75-75 0,-74 0-1,-100 125 16,25 73-15,50 51 0,124 24-1,25 0-15</inkml:trace>
  <inkml:trace contextRef="#ctx0" brushRef="#br0" timeOffset="19902.43">6351 4589 0,'0'25'31,"24"-25"-15,26 0-1,24-25-15,1 1 16,123-76 0,-98 1-1,-100 25 1,-50-1-1,-74 50 1,49 25-16,1 50 16,-100 149 15,150-100-15,24 0-16,24 0 0,175 124 31,-1-198-16,1-50 1,-26-74 0,-24-25-1,-99-49 1,-50 49 0,-25 74-16,-25 25 15,26 50 1,-26 0-1,75 49 1,124 25 0,-50 1-1,-49-26 1,-50 0 15,-75-24-15,-24-50-1,24 0 1,51-25-16</inkml:trace>
  <inkml:trace contextRef="#ctx0" brushRef="#br0" timeOffset="20133.52">8112 4068 0,'0'0'0,"49"-24"0,-24-26 15,0 50 1,-25 74 0,-25 100-1,0 74 1,1-25 0,-1-24-1,0-100 1</inkml:trace>
  <inkml:trace contextRef="#ctx0" brushRef="#br0" timeOffset="20417.53">7864 4813 0,'0'0'0,"0"-25"16,0 0-16,25 0 15,49-49 1,50-1-1,25 26 1,-50-1 0,-49 25-1,-25 25 1,-25 25 0,0 50-1,-25-1 16,25 25-15,0-49 0,0-25-16</inkml:trace>
  <inkml:trace contextRef="#ctx0" brushRef="#br0" timeOffset="21534.81">8583 4441 0,'0'0'15,"25"-25"-15,0 25 32,0 25-32,-1-1 15,-24 76 1,-24 24 0,-1-50-1,25-49 16,49-75-15,75-49 0,25-25-1,0 50 1,-74 49 0,-51 74-1,-48 75 1,-26-24-1,50-26 1,-25-74 0,75-50-1,49-49 1,-49 25-16,74-25 16,-50 24 15,-24 100-16,-50 74 1,0 50 0,-25-25-1,50-50 1,49-98 0,75-1-1,-75-74 1,26-50-1,-51 99-15,-24-24 16,-50 74 0,-99 49-1,50 51 1,49-1 0,25-50-1,74-49 16,26-74-15,-26 0 0,0-1-1,-49 50 1,-25 1 0,25 98-1,25 50 1,-1-25-1,26-74 1,24-25 0,25-50-1,-25-74 1,-24-74 0,24-100 15,-25 25-16,-74 124 1,-99 249 15,74 24-31,-49 124 16,49-25 0,50-49-1,49-75 1,1-74-1,-51-25 1</inkml:trace>
  <inkml:trace contextRef="#ctx0" brushRef="#br0" timeOffset="21683.87">10667 4341 0,'0'0'0,"0"-25"0,-25 25 31,25-24-31,25-1 16,49-50 0,50 26-1,-24-1 1</inkml:trace>
  <inkml:trace contextRef="#ctx0" brushRef="#br0" timeOffset="21984.39">11262 4465 0,'0'0'0,"25"25"16,50-25-1,-26 0-15,50-25 16,-24 1 0,-50-26-1,-50 0 16,-50 50-15,-24 50 0,-25 74-1,75-25 1,24 25 0,25 0-1,0-49 1</inkml:trace>
  <inkml:trace contextRef="#ctx0" brushRef="#br0" timeOffset="22202.55">11932 4887 0,'0'0'0,"0"50"31,0-1-31,0 1 16,-25 24-1,1 100 1,-51-25 0,25-100-16</inkml:trace>
  <inkml:trace contextRef="#ctx0" brushRef="#br0" timeOffset="24351.8">14537 4292 0,'0'0'0,"-75"-124"32,26 124-32,-1-25 15,1 50-15,-100 49 16,-25 100-1,75 74 1,99-25 0,149-124-1,124-49 1,74-125 0,-74-49-1</inkml:trace>
  <inkml:trace contextRef="#ctx0" brushRef="#br0" timeOffset="24634.76">15256 4589 0,'0'-99'16,"0"198"-16,-25-198 15,-49 124 1,-25 74 0,24 50-1,75-25 1,75-74-1,24-50 1,0-25 0,-49-50-1,-50-49 1,-25 0 0,-49 50-1,49 49 1,-50 0-1,51 25-15</inkml:trace>
  <inkml:trace contextRef="#ctx0" brushRef="#br0" timeOffset="25085.26">15976 4689 0,'-25'0'31,"25"-25"0,25 25-15,24-25-16,1-25 15,74-24 1,-50 24 0,-74-24-1,-74 49 1,24 0-16,-74 75 15,0 74 1,25 25 0,99 0-1,99-50 1,-24-99 0</inkml:trace>
  <inkml:trace contextRef="#ctx0" brushRef="#br0" timeOffset="25484.54">16621 4044 0,'0'0'0,"0"-50"0,0 0 16,-25 100 15,0 124-15,0 123-1,0 100 1,-24 25 0,-1-50-1,25-149 1,75-148 0,24-75-1,26-99 16,-1-75-15,-74-99 0,-50 124-16,-25-99 15,-74 99 1,25 100 0,74 24-1,25 0 1</inkml:trace>
  <inkml:trace contextRef="#ctx0" brushRef="#br0" timeOffset="25935.08">17266 3969 0,'0'0'0,"24"-25"15,-24 50 1,0 25-1,-49 24-15,-26 149 16,1 100 0,24 74-1,50-75 1,75-123 0,49-100-1,-50-99 1,1-50-1,-75-49 1,-75-99 0,-123-125-1,74 174 1,49 75 0,51 0 15,24 24-16,99-24 1,50 24 0,49 25-1,-99 0-15</inkml:trace>
  <inkml:trace contextRef="#ctx0" brushRef="#br0" timeOffset="26084.62">17663 4441 0,'0'0'15,"24"0"1,1 0-1,-25 49 1,0 50 0,25 25-1,25 0 1,-26-99 0</inkml:trace>
  <inkml:trace contextRef="#ctx0" brushRef="#br0" timeOffset="26235.29">17811 4341 0,'0'0'0,"0"-74"0,0-1 16,0 51 0,-24-1-16,24 0 15</inkml:trace>
  <inkml:trace contextRef="#ctx0" brushRef="#br0" timeOffset="26484.72">18308 4341 0,'24'0'31,"-48"0"-16,-1 0-15,-25 25 16,25 25-16,-24-25 16,24 49-1,0-24-15,25 49 16,99-25 0,25-49-1,-49-25-15</inkml:trace>
  <inkml:trace contextRef="#ctx0" brushRef="#br0" timeOffset="26651.43">18928 4416 0,'0'0'0,"25"0"0,-25-25 31,0 75-15,0-1-1,-25 1-15,25 24 16,0-24-16</inkml:trace>
  <inkml:trace contextRef="#ctx0" brushRef="#br0" timeOffset="26780.07">19052 4192 0,'0'0'0,"-25"-198"32</inkml:trace>
  <inkml:trace contextRef="#ctx0" brushRef="#br0" timeOffset="27602.15">19325 4465 0,'0'0'0,"49"0"0,-24-24 16,25-51-1,-26 50-15,-24-49 16,-24 49-1,-26 50 1,-24 99 0,49 0-1,25-25 1,74-49 15,25-50-15,50-50-1,-49-24 1,-1-1 0,-25 1-1,-49 74-15,25 0 16,-1 99 0,-24 0-1,25-49 1,-26-25-1,1-50 1,50-25 0,-26-49-1,26 0 1,-26 49 0,-24 75 15,25 50-16,24 49 1,1-25 0,-26-74-16,26-1 15,24-73 1,-50-26 0,1-73-1,-25-101 1,24 26-1,-24 99 1,-50 248 15,1 75-15,-1-75 0,-25-25-16,1 25 0</inkml:trace>
  <inkml:trace contextRef="#ctx0" brushRef="#br0" timeOffset="27769.08">20639 4416 0,'0'0'0,"0"-50"0,0 0 16,0 26-1,25 24 1,0 0-1,99-25 1</inkml:trace>
  <inkml:trace contextRef="#ctx0" brushRef="#br0" timeOffset="28334.71">22475 4391 0,'0'0'16,"25"-25"-1,-50 25 1,-25 25 0,-74 74-1,25 50 1,74 0 0,25-75-16,75-24 15,74-50 1,-50-50-1,-49-49 1,-50-25 0,-50-25-1,0 75 1,50 24 0</inkml:trace>
  <inkml:trace contextRef="#ctx0" brushRef="#br0" timeOffset="28785.56">23219 4143 0,'0'0'0,"25"-50"16,0 50-1,-25 50 1,-74 123-1,24 76 1,-49 98 0,-1 25-1,26-74 1,49-100 0,25-123-1,0-51 1,50-24-1,49-49 1,0-100 0,-74-74-1,-25-75 1,-25 25 0,-24 124-1,-1 50 1,25 74-1,50 25 17</inkml:trace>
  <inkml:trace contextRef="#ctx0" brushRef="#br0" timeOffset="30969.07">24981 4093 0,'0'-25'16,"0"1"0,0 48-1,0 100 1,-50 50 0,-24-50 15,24-99-31,0 25 15,100-100 17,49-74-17,25-25 1,-49 50 0,-51 74-1,1 50 1,-50 99-1,-24 25 1,-1-50 0,50-74-16,25-75 31,99-74-15,0-25-1,-25 25 16,-24 99-15,-50 25 0,-25 149-1,-25 25 1,-25 24 0,25-98-1</inkml:trace>
  <inkml:trace contextRef="#ctx0" brushRef="#br0" timeOffset="31351.69">25675 4217 0,'0'0'0,"-124"149"31,99-99-31,1-1 16,48 51 0,51-51-1,49-74 1,-75 1-16,51-76 16,-26-24-1,-24 25 1,-50 74-1,0 100 17,0 49-17,-25 0 1,50-50 0,24-74-1</inkml:trace>
  <inkml:trace contextRef="#ctx0" brushRef="#br0" timeOffset="31534.43">26568 3870 0,'0'0'0,"25"-50"16,0 1 0,0 49-1,-75 74 1,0 75-1,1 49 1,24-98-16</inkml:trace>
  <inkml:trace contextRef="#ctx0" brushRef="#br0" timeOffset="31752.37">27164 3820 0,'0'0'0,"49"-49"16,-74 74 15,1 24-31,-26 26 16,0 98-1,-24 50 1,24-24-1</inkml:trace>
  <inkml:trace contextRef="#ctx0" brushRef="#br0" timeOffset="32068.56">27635 4093 0,'0'0'0,"25"0"31,-25 50-31,0-25 16,-25 24-16,-25 75 16,26 0-1,-1-74 1</inkml:trace>
  <inkml:trace contextRef="#ctx0" brushRef="#br0" timeOffset="32302.26">28230 4044 0,'0'0'0,"25"-50"15,-25 75 1,-25 24 0,1 1-16,-1 148 15,-75 51 1,1 23-1,-25-23 1,75-125 0,24-100-1</inkml:trace>
  <inkml:trace contextRef="#ctx0" brushRef="#br0" timeOffset="32868.97">28206 4490 0,'0'0'0,"49"-99"16,50-25 0,-24 124-1,-75-25 1,0 75 0,0 49-1,-50 25 1,75-25-1,74-74 1,100-25 0,-1-74-1,-24-50 1,-25-100 15,-75 75-31,0-49 16,-49 124-1,-99 198 17,-25 74-17,24 50 1,75-99 0,50-75-1,74-74 1,0-74-1,0-100 1,0-24 0,-99 123-1,-50 100 1,0 74 0,-49 50-1,-26 0 1</inkml:trace>
  <inkml:trace contextRef="#ctx0" brushRef="#br0" timeOffset="34735.33">26866 4168 0,'25'0'16,"0"0"0,-1 0-16,1 0 15,25 0-15</inkml:trace>
  <inkml:trace contextRef="#ctx0" brushRef="#br0" timeOffset="35152.49">27734 3771 0,'0'-50'15,"25"25"1,-50 75 15,25-25-15,0 0-1,0-1 32,0-48-16,25-1-31,-25 0 16,25 25-16</inkml:trace>
  <inkml:trace contextRef="#ctx0" brushRef="#br0" timeOffset="36718.78">4143 7988 0,'0'0'0,"49"-50"32,-73 50-1,-1 25-16,0-25 1,-49 25-16,-75 99 16,-25 25-1,50 25 1,99-50 0,75-50-1,49-74 1,50-50-1,0-74 1,-25 0 0,-50-25-1,-49-49 1,-25-75 0,0 124-16,-25-74 31,0 99-16,1 223 17,24 199-17,0 24 1,49-24 0,50-149-1</inkml:trace>
  <inkml:trace contextRef="#ctx0" brushRef="#br0" timeOffset="37252.14">4763 8186 0,'0'0'16,"25"-24"-16,-25-1 0,49-50 15,-49 1 16,0 24-15,-24 50 15,-26 25-31,0 25 16,-24 99 0,74-1-1,0-98-15,50-25 16,-1 0-16,125-25 15,24-75 1,1-24 0,-50-75-1,-75-74 1,-24-49 15,-50 49-15,-25 124-1,25 74 1,-50 75 0,-49 297-1,74 1 1,25-75 0,50-50-1,-1-99 1,-24-74-1</inkml:trace>
  <inkml:trace contextRef="#ctx0" brushRef="#br0" timeOffset="37423.19">5408 8087 0,'0'0'0,"-25"-74"31,25 49-16,25 0 1,0 0-16,74-49 16,50 24-1</inkml:trace>
  <inkml:trace contextRef="#ctx0" brushRef="#br0" timeOffset="37986.89">6028 8087 0,'0'-49'0,"0"98"0,25-123 16,0 24-16,0 1 15,-1-26 1,-24 1-1,-24 99 1,24-1 0,-50 100-1,50 25 1,0-50 0,50-24-1,49-75 1,50-50-1,-1-24 1,-24-75 0,-99 50-16,25-75 15,-50 75 1,-50 124 15,1 74 0,49 25-15,0-50 0,49 26-1,26-26 1,-1 0 0,-24-24-1,-25-25 1,-1-25-16</inkml:trace>
  <inkml:trace contextRef="#ctx0" brushRef="#br0" timeOffset="38485.37">7244 7740 0,'0'0'0,"24"0"15,-24 50 1,-24-26-1,-26 125 1,25-25 0,-24-25-1,49-74 1,49-50 0,50-99-1,1-24 1,-1 73-1,-74 50 1,-25 100 0,-25 24-1,-25 0 1,50-74 0,25-50 15,0 0-16,74-99 1,-49 75-16,74-50 16,-75 74-1,-24 50 1,-25 99 0,-49 0-1,24-25 1</inkml:trace>
  <inkml:trace contextRef="#ctx0" brushRef="#br0" timeOffset="38651.94">8161 7765 0,'0'0'0,"0"25"31,-24 24-31,24 1 15,-50 99 1,0-1 0</inkml:trace>
  <inkml:trace contextRef="#ctx0" brushRef="#br0" timeOffset="38810.51">8286 7492 0,'0'0'0,"24"-99"31,-48 99-15</inkml:trace>
  <inkml:trace contextRef="#ctx0" brushRef="#br0" timeOffset="39135.65">8335 7963 0,'0'0'0,"-25"25"0,1 0 16,-1-25 0,25 25-1,25-50-15,49-74 16,50-50-1,25 49 1,-50 76 0,-74 48-1,-25 101 1,-50 23 15,25-24-15,25-99-1,25-25-15</inkml:trace>
  <inkml:trace contextRef="#ctx0" brushRef="#br0" timeOffset="39686.08">9228 7665 0,'25'0'0,"-50"0"0,0 25 15,-49 25 1,-50 74-1,74-25 1,26-74 0,48-25-1,1 0-15,74-50 16,25-49 15,-49 0-15,-50 49-16,24-24 15,-24 74 1,0 49 0,-25 51-1,74-1 1,-24-25 0,24-49-1,1-25 1,-1-49-1,1-75 1,49-199 0,-50 75-1,-49 99 17,0 124-17,-50 25 1,0 124-1,-49 100 1,-1 24 0,26 0-1,24-149-15</inkml:trace>
  <inkml:trace contextRef="#ctx0" brushRef="#br0" timeOffset="39936.43">9774 7839 0,'0'-49'0,"0"98"0,25-173 16,-25 74-16,25 1 16,-1-1-16,76 1 15,-26-1 1,0 50 15,-24 74-15,-25 75-1,-50-25 1,25-24 0,0-76-1,25-24-15</inkml:trace>
  <inkml:trace contextRef="#ctx0" brushRef="#br0" timeOffset="40219.39">10593 7665 0,'0'0'15,"49"-49"-15,-74 49 16,-49 49 0,-25 51-1,49-1 1,50 0 15,25-74-15,49-25-1,26-50 1,-26-24 0,-24-125-1,-26 26 1,1 49 0,-25 99-16</inkml:trace>
  <inkml:trace contextRef="#ctx0" brushRef="#br0" timeOffset="40602.14">11014 7616 0,'0'0'0,"25"49"0,-25 26 16,-25 24 0,-24 0 15,24-49-16,0-50 1,50 0-16,49-74 16,50-50-1,-24-1 1,-76 76 0,1 49-1,25 99 1,-1 0-1,26 1 1,24-76 0,-25-24-1,-24-49 1,-25-50 15,-25 24-31</inkml:trace>
  <inkml:trace contextRef="#ctx0" brushRef="#br0" timeOffset="44535.09">14611 7616 0,'0'0'0,"-25"-25"16,1 0-16,-26-24 15,0-1 1,-24 25 0,0 50-1,-26 74 1,-24 25 0,50-24 15,74-26-16,25-74-15,74-25 16,25-24 0,-25-26-1,-24 25 1,-51 50 0,-24 75-1,0 74 1,-24-25-1,-26 0 1,50-75-16</inkml:trace>
  <inkml:trace contextRef="#ctx0" brushRef="#br0" timeOffset="44886.33">14909 7665 0,'0'0'0,"-50"199"15,26-149 1,-1 49 0,0-74-1,75-75 1,74-49-1,24-50 1,-98 99-16,49 1 16,-74 49-1,0 74 1,-25 50 15,50-49-15,98-51-1,76-48-15</inkml:trace>
  <inkml:trace contextRef="#ctx0" brushRef="#br0" timeOffset="45219.68">15976 7690 0,'0'0'0,"49"-149"16,-49 75 0,-49 74-1,-1 25-15,-74 74 16,50 50-1,49-25 1,74-25 0,51-74-1,48-75 1,-48-24 15,-26-75-15,-49-99-1,-25 0 1,-25 99 0,25 124-1,-25 100 1,50 74 0,0-50-16</inkml:trace>
  <inkml:trace contextRef="#ctx0" brushRef="#br0" timeOffset="45719.23">18878 7219 0,'0'0'15,"0"-25"1,-25 25-16,0 25 31,-99 74-15,-49 75-1,49-1 1,74-48 0,125-51-1,148-49 1,50-50 0,-149 0-16</inkml:trace>
  <inkml:trace contextRef="#ctx0" brushRef="#br0" timeOffset="45989.12">19325 7616 0,'0'-25'0,"0"50"0,-25-50 16,0 25-16,-25 50 15,-24 24 17,49-24-32,25-25 15,25 49 1,74-49-1,100-100 1,-125-24 0,-49-25-1,-25 50 1,-50-50 0,-24 49-1</inkml:trace>
  <inkml:trace contextRef="#ctx0" brushRef="#br0" timeOffset="46336.74">19994 7517 0,'25'0'15,"-50"0"-15,50 24 16,25-24-1,-25 0 1,49-24-16,50-26 16,-25-24-1,-74-1 1,-25 26 0,-49-1-16,-26-24 15,-49 74 1,-25 74-1,25 100 1,75-1 0,98 75 15,125-124-15,-75-99-16</inkml:trace>
  <inkml:trace contextRef="#ctx0" brushRef="#br0" timeOffset="46756.68">20987 7120 0,'24'-75'0,"-48"150"0,73-199 16,-49 173 15,-25 1-31,1 49 16,-26 149-1,25 100 1,-24-150 0,-26 174-1,26-74-15,24-125 32,50-123-17,49-100 1,50-49-1,-25-74 1,-24-76 0,-75 1-1,0 149-15,-75-50 16,50 100 0,-49-26-1,0 50 1,98-49-1</inkml:trace>
  <inkml:trace contextRef="#ctx0" brushRef="#br0" timeOffset="47188.49">21830 7120 0,'0'0'16,"0"49"-1,-25 1 1,-24 24-16,24 26 16,-74 172-1,24 26 1,26 74 0,98-223-1,26-74 1,49-75-1,0-75 1,-50-49 15,-74-74-31,-74-26 32,-125 51-17,75 123 1,99 25-1,1 25 1,73-25 0,125-24-1,-50 24-15</inkml:trace>
  <inkml:trace contextRef="#ctx0" brushRef="#br0" timeOffset="47340.1">22450 7467 0,'0'0'15,"0"50"17,0-1-32,-25 26 15,1 49 1,24-50-16,-25 50 31</inkml:trace>
  <inkml:trace contextRef="#ctx0" brushRef="#br0" timeOffset="47471.76">22574 7293 0,'0'0'0,"0"-49"31,0 24-31</inkml:trace>
  <inkml:trace contextRef="#ctx0" brushRef="#br0" timeOffset="47819.24">23120 7393 0,'0'0'15,"50"446"126</inkml:trace>
  <inkml:trace contextRef="#ctx0" brushRef="#br0" timeOffset="47903.01">23492 7492 0,'0'124'63,"25"0"-63,-50-372 15,50 521-15,-25-248 16,50-1-16</inkml:trace>
  <inkml:trace contextRef="#ctx0" brushRef="#br0" timeOffset="48737.92">23839 7318 0,'0'-74'16,"0"148"-16,0-198 0,-24 75 0,24-26 16,-25 50-1,25-24 1,-25 49 15,25 24-15,-25-24-1,25 25 1,0 0 0,0 0 15,25 0-15,0 24-1,-25-24 1,-25 25-16,25 24 15,-25 75 1,50-25 15,-25-74-31,25-1 0,24 1 16,51-75 15,-1-49-15,50-26-1,0-48 1,-50 73 0,-50 50-1,-24 50 1,0 74 0,-25-49-1,25 0-15,0-26 16,99 1 15,-75-25-31,-24-25 16,25 1-16,74-175 31,-25-24-15,0-25-1,-49 74 1,-25 100-1,-50 148 17,-74 125-17,74 49 1,25-99-16,0-25 16,0 99-1,25-99 1</inkml:trace>
  <inkml:trace contextRef="#ctx0" brushRef="#br0" timeOffset="48902.28">25055 7368 0,'0'0'16,"0"-50"-16,0 25 15,0 1 1,0-1-1,50 0 1,74 25 0</inkml:trace>
  <inkml:trace contextRef="#ctx0" brushRef="#br0" timeOffset="49987.32">27511 7393 0,'0'-25'31,"-25"25"1,0 49-32,0-24 15,-24 50-15,-1-1 16,25 0-16,-24 100 31,49-50-15,49-74-1,51-50 1,-26-50 0,-24-24-1,-25-75 1,-25 0 0,-25 50-1,0 49-15,25 25 16</inkml:trace>
  <inkml:trace contextRef="#ctx0" brushRef="#br0" timeOffset="50436.8">28379 7145 0,'0'0'0,"25"0"0,0 0 16,-25 24 0,0 1-1,-50 50-15,-74 173 16,0 99 0,25 0-1,74-24 1,99-125-1,51-123 1,23-75 0,-24-100-1,-74-98 17,-75-75-17,-99 25 1,-25 50-1,125 123 1,98 25 0,199-24-1,99 0 1</inkml:trace>
  <inkml:trace contextRef="#ctx0" brushRef="#br0" timeOffset="51786.27">3523 10494 0,'24'0'0,"-24"-25"16,0 0-1,25 25-15,0 0 16,49-50 15,50 25-15,-24 1-1,-76 24-15,1 74 16,-25 100 0,-74 24-1,24-74 1,25-74 0,1-50-1,48-99 1,76-50-1,24 0 1,-50 50 0,-24 99-1,-50 25-15,0 74 32,-50 50-17,50-75 1,-25-74-1,75-50 1,99-74 0,0-49-1,-1 49 1,-98 74 0,-25 100-1,-25 74 1,-50 74-1,-49 25 1,99-198 0</inkml:trace>
  <inkml:trace contextRef="#ctx0" brushRef="#br0" timeOffset="52170.17">4986 10221 0,'0'0'0,"0"24"0,-49 51 0,24-1 15,0 1 1,0 49 0,50-75-1,0-49-15,49-24 16,50-51-1,-49-74 1,-26 25 0,-24 50-1,0 74 17,-25 74-17,-50 75 1,50 25-1,0-50 1,25-50 0,0-74-16,0-25 0</inkml:trace>
  <inkml:trace contextRef="#ctx0" brushRef="#br0" timeOffset="52352.93">5656 10022 0,'0'0'0,"0"-49"0,0 73 32,-25 76-17,0 48 1,1 26 15,48-75-31</inkml:trace>
  <inkml:trace contextRef="#ctx0" brushRef="#br0" timeOffset="52571.15">6202 9973 0,'0'0'0,"25"-75"0,-1 50 16,-24 50 15,-24 99-16,24-25-15,0 1 16,-25 123 0,0 0-1,25-49 17</inkml:trace>
  <inkml:trace contextRef="#ctx0" brushRef="#br0" timeOffset="52886.13">6053 10593 0,'0'0'0,"-25"-25"16,25-25-1,0 26 1,124-26 0,25 0-1,25-24 1,-26-1-1,1-24 1,-124 74 0,0 25-1,0 100 1,-25-1 15,0 50-15,25-75-1,24-24-15</inkml:trace>
  <inkml:trace contextRef="#ctx0" brushRef="#br0" timeOffset="53086.95">7268 10270 0,'0'0'0,"25"-49"16,0 24-16,0 0 15,-25 75 1,0 49-1,0 99 1,-25 50 0,-25 50-1,1-50 1,-1-99 0</inkml:trace>
  <inkml:trace contextRef="#ctx0" brushRef="#br0" timeOffset="53852.71">7368 10667 0,'0'0'15,"74"-99"-15,25-50 16,-49 75 0,-25 49-1,0 124 16,-1 25-15,1 0 0,50-74-1,24-50 1,50-75 15,-25-49-15,-25-25-1,-49 50-15,-1-149 16,-24 50 0,-25 148-1,-50 174 17,26 75-17,-1 24 1,50-74-1,49-100 1,50-49 0,25-74-1,-50-50 1,-49 74 0,-26-74-1,1 50 1,-50 148 15,1 1-15,24-26-1,49-24 1,26-75 0,-1 1-1,-49-26 1,-25 26-1,0 74 17,0 24-32,0 100 15,74 50 1,75-1 15,-74-99-31</inkml:trace>
  <inkml:trace contextRef="#ctx0" brushRef="#br0" timeOffset="54869.64">12180 10022 0,'0'0'0,"25"-49"16,-75 49 0,-98 24-1,-51 76 1,25 48-1,75 26 1,149-50 0,148-25-1,224-99 17,-323-24-17,0-26-15,-49 25 16,-25-24-16,-50-51 15,-49 51 1,-1 24 0,100 50 15,99-25-15,50-50-1,-1 0 1,-49 50-1,-49 50 1,-50 74 0,-1 25-1,1-75-15,-25 26 32,0-76-17,0 1 1,50-99-1,49-100 1,50 0 0,-25 50-1,-25 75 1,-49 49 0,-25 124-1,-25 74 1,-25-49-1,0-74 1,50-100 0,74-124-1,25-74 17,25-1-17,-50 125 1,-49 74-16</inkml:trace>
  <inkml:trace contextRef="#ctx0" brushRef="#br0" timeOffset="56219.94">14214 10394 0,'25'0'31,"-25"25"-31,25-25 16,25 0-16,24-25 16,25 0-1,50-74 1,-99 50-16,-25-1 15,-50 0 1,-25 50 0,-49 50-1,0 74 1,24 0 0,75-25-1,99-49 1,75-50-1,49-74 1,50-125 0,-223 100-1,24-323 17,-49 199-17,-25 124 1,-25 123-1,-74 150 1,0 99 0,74 0-1,75-75 1,98-98 0,76-100-1,-26-75 1,-99 25-16,-49-24 15,-25-75 1,-100 124 0,-73 100-1,48 49 1,76-50 15,48-49-15,100-50-1,0-49 1,0-25 0,-49-1-1,-50 76 1,-1 48 0,-24 26-16,50 74 15,0 0 1,74-25-1,0-74 1,49-50 0,-49-74-1,1-75 17,-1-123-17,-25-1 1,-74 124-1,-1 125 1,-73 173 0,-26 74-1,1 50 1,0 0 0,24-99-1</inkml:trace>
  <inkml:trace contextRef="#ctx0" brushRef="#br0" timeOffset="56920.04">16645 10245 0,'0'0'0,"0"-24"0,0-26 16,25 25-16,0 0 15,0-24 1,0 24-16,49 0 15,1 0 1,-26 75 0,-24 99-1,-75 0 1,1 0 0,49-100-1,74-49 1,75-99 15,-50-25-15,0 0-16,-74 74 31,-25 149 0,-25 50-15,25 0-1,0-124-15,0 0 16,50-25 0,24-75-1,-24 26 1,25-75 0,-1 49-1,-49 100 16,0 25-31,-1 49 16,26-25 0,0-24-1,24-50 17,-24-50-17,24-24 1,25-75-1,1-25 1,-51 100 0</inkml:trace>
  <inkml:trace contextRef="#ctx0" brushRef="#br0" timeOffset="57154.95">18481 10494 0,'0'0'0,"25"0"15,-25 24 1,-25-24-16,0 50 31,-24-25-15,24 0-1,0-1 1,0 1 0,50-25-16</inkml:trace>
  <inkml:trace contextRef="#ctx0" brushRef="#br0" timeOffset="74305.03">20168 9873 0,'0'0'0,"0"-24"31,0-1-15,-25 0-1,-24 0 1,-1 25-1,25 0-15,-24 25 16,-26 25 0,1 49-1,24 50 1,25 24 0,1 26-1,24-26 1,-25 1-1,-50-50 1,1-25 0,49-74-1</inkml:trace>
  <inkml:trace contextRef="#ctx0" brushRef="#br0" timeOffset="74488.42">19300 10642 0,'0'0'0,"25"-24"16,-25-26 0,0 25-1,74 0 1,50 1 0,75-26-1,24-25 1</inkml:trace>
  <inkml:trace contextRef="#ctx0" brushRef="#br0" timeOffset="74938.91">20391 10221 0,'0'-50'0,"0"100"15,-24-125-15,-51 75 32,-49 50-17,50 24 1,24 50-1,50-49 1,74-50 0,50-25-1,1-75 1,-1-49 0,0 0-1,-50 74-15,0 1 16,-24 98-1,-25 75 1,-25 25 0,-50 0-1,25-50 17,1-99-17,73-124 1,26-74-1,49 24 1,0 25 0,0 100-1,-50 74 1</inkml:trace>
  <inkml:trace contextRef="#ctx0" brushRef="#br0" timeOffset="75854.11">23070 10022 0,'0'0'0,"25"-49"15,-25 24 1,25 25 15,-50 25-31,0 49 16,-24 75-1,-1 0 1,50-25 0,50-75-1,99-49 17,24-74-17,-98 24-15</inkml:trace>
  <inkml:trace contextRef="#ctx0" brushRef="#br0" timeOffset="76087.42">22946 9824 0,'0'0'0,"-24"25"16,24-50-1,74 0 1,0 0 0,26-25-16,123-24 15,-74 49 17,-100 0-32</inkml:trace>
  <inkml:trace contextRef="#ctx0" brushRef="#br0" timeOffset="76221.96">23070 10022 0,'0'0'0,"-49"50"16,24-25-1,50-1 1,99-73 0,99-26-1</inkml:trace>
  <inkml:trace contextRef="#ctx0" brushRef="#br0" timeOffset="76622.14">24088 9849 0,'24'0'32,"-24"24"-32,-24 1 0,-1 25 15,-50 49 1,-49 50-1,25 0 1,-25-25 0,50-75-1,49-49 1,25-74 0,25-50-1,-1 49 1,26-49-1,-50 75 17,25 49-17,24 49 1,1 26 0,49 24-1,25 25 1,25-49-1</inkml:trace>
  <inkml:trace contextRef="#ctx0" brushRef="#br0" timeOffset="77490.37">24782 10097 0,'0'-50'15,"0"100"-15,0-150 0,-99 76 16,-50 48-1,-25 76 1,50 48 0,75-48-1,74-51 17,74-74-17,-25 1-15,75-76 16,0-24-1,-99 75 1,24-1 0,-49 125-1,-50 73 1,-25-24 0,26-24-1,24-75 16,24-25-31,1-25 0,74-75 32,-24-24-17,-26 75-15,-24 24 16,0 50 15,-25 24-31,0 1 16,25 0-1,0-50 1,-1 0-16,76-75 16,-51 26-1,-24-1 1,0 50 0,-25 74-1,0 26 1,50-1-1,24-74 1,50-25 0,0-50 15,50-198-15,-75 25-1,-50 99 1,-24 124-1,-74 49 1,-1 100 0,-49 74-1,0 50 1,-149 99 0,124-198 15,99-124-31</inkml:trace>
  <inkml:trace contextRef="#ctx0" brushRef="#br0" timeOffset="78207.38">25874 10369 0,'0'0'0,"24"-49"31,-24 24-16,25 25 1,0-25-16,49 0 16,75-24-1,0-1 1,-50 1-16,50-26 16,-50-74-1,-49-24 16,-25 49-31,-25 74 16,-25 50 15,-25 50-15,-49 123 0,25 51-1,24 48 1,75-172-1,25-100 1,-1 0-16,26 0 16,24-50-16,75-74 15,-26-50 1,-98 26 0,-25 123-1,-124 99 1,-1 75-1,51 25 17,49-150-17,49-24 1,51-24 0,73-125-1,-74 25 1,-74 99-1,0 75 1,0 74 0,49 74-1,26-24 1,-26-50 0</inkml:trace>
  <inkml:trace contextRef="#ctx0" brushRef="#br0" timeOffset="78673.66">28999 9824 0,'0'0'0,"0"-25"15,0 0-15,0 0 16,0 0-1,-99 25 1,-50 75 0,25 24-1,99-49-15,-24-1 16,98-49 15,1-49-15,0-1-1,74-74 1,-25 0 0,-74 74-1,24 50 1,-49 50 0,0 49-1,0 75 1,-49 49-1,24-148 1,-25 24 0,25-74-16</inkml:trace>
  <inkml:trace contextRef="#ctx0" brushRef="#br0" timeOffset="78873.35">28602 10494 0,'0'0'0,"-24"24"16,-1 1-16,-25 0 15,50 0 17,75-75-1,73 1-15,51-26-1,-50 25 1,-75 26-16</inkml:trace>
  <inkml:trace contextRef="#ctx0" brushRef="#br0" timeOffset="79107.67">29297 10345 0,'0'24'32,"0"1"-17,0 0 1,0 0-1,25-25 1,0 0 0,-1-25-16,1 0 15,0 0 1,-25 1 0,0-1-1,-25 0 1</inkml:trace>
  <inkml:trace contextRef="#ctx0" brushRef="#br0" timeOffset="83404.58">3448 12875 0,'0'0'0,"0"-25"16,0 0-16,0 1 15,-25-26 1,1 25 0,-51 0-1,-74 100 1,-24 74 0,73 24-1,100-49 1,124-74-1,50 0 17,-99-50-32,-26 24 0,26 26 31,-75 124-15,-100-26-1,-24-23 1,0-51-1,75-74 1,49-149 0</inkml:trace>
  <inkml:trace contextRef="#ctx0" brushRef="#br0" timeOffset="83721.97">3671 13198 0,'0'0'16,"25"124"-1,-25-100-15,0 51 32,25-50-17,25-75 1,-26 0-1,1-74 1,-25 25 0,-74 25-1,-1 49 1,1 25 0,49 25-16,25-1 15</inkml:trace>
  <inkml:trace contextRef="#ctx0" brushRef="#br0" timeOffset="84655.89">4068 13570 0,'0'0'0,"100"-75"32,-76 50-17,1-99 1,0-24-1,0-51 1,-25 25 0,-25 125-16,25-26 15,-50 75 17,26 50-17,-26 99 1,25 74-1,0 25 1,25-74 0,100-100-1,-1-99 17,50-49-17,-25-75 1,-75 75-16,1-100 15,-50 50 1,25 99 0,-75 75-1,-24 99 1,49 24 0,25-49-1,25-99 1,74-74-1,0-75 1,-24-50 0,-51 0 15,1 100-31,-25 49 16,0 124 15,25 75-16,25-25 1,49-50 0,25-74-1,25-75 1,0-74 0,-50-74-1,-50-125 1,-49 174-16,0 0 15,-24-49 1,-26 248 31,25 148-31,25 50-1,25 25 1,0 25-1,0-100 1,-25-123-16</inkml:trace>
  <inkml:trace contextRef="#ctx0" brushRef="#br0" timeOffset="85292.35">5557 13198 0,'0'0'16,"-25"-75"-16,25 25 31,50-24-15,24 0-1,-49 49-15,24 0 16,26 50 0,-1 173-1,-74-49 1,25-50-1,0-74 1,0-50 0,99-123-1,-75-1 1,-24 49 0,-50 175 15,25-26-16,-24 26-15,48 99 32,26-150-17,-25-48 1,24-26 0,51-124-1,-76 50 1,1 99-1,25 50 1,-25 74 0,24 26-1,1-76 1,-25-49 0,-1 0-1,1-74 1,0-50-1,0 24 1</inkml:trace>
  <inkml:trace contextRef="#ctx0" brushRef="#br0" timeOffset="85456.77">7020 12900 0,'0'0'0,"50"0"0,-25 25 31,-75 49-15,50 0 0</inkml:trace>
  <inkml:trace contextRef="#ctx0" brushRef="#br0" timeOffset="85557.1">7020 13346 0,'0'25'0,"0"-99"0,0 123 16,-24 1-16,24-25 0,-25 0 31,25-1-31</inkml:trace>
  <inkml:trace contextRef="#ctx0" brushRef="#br0" timeOffset="85990.17">2431 14711 0,'0'0'0,"-50"0"32,26-25-17,24 0 1,49 25-16,1 0 16,49-25-16,0 25 15,298-49 1,223-26-1,695-148 1,-496 49 0,-199 75-1,-248 50 1,-223 49 0,-99 0 15</inkml:trace>
  <inkml:trace contextRef="#ctx0" brushRef="#br0" timeOffset="94905.7">10270 12999 0,'0'0'0,"25"-74"16,-25 49 0,-50-25-1,1 1 1,-51 24 0,-24 50-1,0 74 1,75-25-16,-1 100 15,75 0 1,99-50 15,25-25-15,-50 0 0,-49 0-1,-75 25 1,-74-24-1,-25-51 1,0-49 0,49-49-1,50-100 1,100 0 0,49 0-1,49 25 1,-24 50-1,0 74 1,-50 24 15,-24 1-15,-26 50 0,-24 24-1,-25 25 1,-25-25-1,-24-24 1</inkml:trace>
  <inkml:trace contextRef="#ctx0" brushRef="#br0" timeOffset="95022.39">10593 13148 0,'0'0'0,"0"-50"0,0 25 15</inkml:trace>
  <inkml:trace contextRef="#ctx0" brushRef="#br0" timeOffset="95373.27">10965 13297 0,'0'0'0,"24"149"16,-48-75 0,-1 25-1,0-74 1,25-50 0,50-124-1,49-49 1,0 74-1,-24 49 1,-51 75 0,1 0-1,25 174 1,-25 0 0,-25-1-1,0-123 1,99-75-1</inkml:trace>
  <inkml:trace contextRef="#ctx0" brushRef="#br0" timeOffset="95572.64">11783 13073 0,'0'0'0,"0"-49"16,25 24 0,-25 50-1,-50 74 1,50-49-16,-24 74 15,48-25 1,51-25 15,49-74-15,-25-24-16</inkml:trace>
  <inkml:trace contextRef="#ctx0" brushRef="#br0" timeOffset="95806.49">12230 13297 0,'25'-50'15,"-50"100"-15,74-125 0,-24 51 16,0-76 0,0 1-1,0 0 1,-25 74-16,-75 25 16,-49 99-1,0 100 1,75 24-1,73-49 1,100-100 15,50-49-31</inkml:trace>
  <inkml:trace contextRef="#ctx0" brushRef="#br0" timeOffset="100438.94">11014 15232 0,'0'0'0,"0"25"156,-25-25 0,1 0-156,-26 0 16,-24 24-16,-1-24 16,-123 50-1,24 0 1,25-26 0,75 1-1,49-25 1,-25 25-1,75-25 32,0 25-31,25-25 0,99 25-1,-50-1-15,50 1 16,-50 25-1,-25-1 1,-49 26 0,-25-1-1,-25 50 1,-99 0 0,-49 0-1,-26 0 1,25-49-1,100-26 17,24-24-17,75-25 17,99 0-17,25-25 1,0 1-1,-25-1 1,-50 25 0,-24 0-1,-50-25 1</inkml:trace>
  <inkml:trace contextRef="#ctx0" brushRef="#br0" timeOffset="100890.25">11758 15405 0,'0'0'0,"0"-24"0,0-1 32,-24 25-17,-1 0-15,-25 49 16,-24 51-1,-1 48 1,51 76 15,24 24-15,124-50 0,24-24-1,26-75 1,-25-49-1,-99-50-15,-1 0 16</inkml:trace>
  <inkml:trace contextRef="#ctx0" brushRef="#br0" timeOffset="101240.43">12155 15554 0,'0'0'0,"-24"-25"31,24 50 0,0 0-31,24 25 16,51 98 0,-26 1-1,26-49 1,-1-26 0,-24-49-1,-25-25 1</inkml:trace>
  <inkml:trace contextRef="#ctx0" brushRef="#br0" timeOffset="101522.44">12652 15529 0,'0'0'0,"0"-24"31,-25 24-31,25 24 31,0 1-31,-25 25 16,-49 148-1,-26 50 1,1 0 0,25-49-1,49-125-15,0 1 16</inkml:trace>
  <inkml:trace contextRef="#ctx0" brushRef="#br0" timeOffset="101850.71">12974 16100 0,'0'-25'0,"25"25"16,-25 25 15,25-25-31,24 25 15,26-25-15,173-25 16,-25 25 15,-74-25-15,-75 25 0,-74-25-1</inkml:trace>
  <inkml:trace contextRef="#ctx0" brushRef="#br0" timeOffset="102859.74">14462 15430 0,'25'0'0,"-25"-25"31,0 50 16,25 25-47,0-1 16,0 26-16,-1-1 15,26 1-15,25 74 16,-1-25 15,-49-50-15,0-49 0,-25-50 15</inkml:trace>
  <inkml:trace contextRef="#ctx0" brushRef="#br0" timeOffset="103155.81">15107 15455 0,'0'0'0,"25"0"31,-50 25-15,1 0 0,24 24-1,-100 75 1,1 50 0,25-75-16,-50 124 15,24-74 1,51-50-1,24-74 1</inkml:trace>
  <inkml:trace contextRef="#ctx0" brushRef="#br0" timeOffset="103873.03">14884 14884 0,'-25'25'62,"25"0"-62,-24 25 16,-26-26 0,25 1-16,0 0 15,25 0 16,0-50-31,0 0 16,0-49 0,50-25-1,-25 74-15,24-50 16,-24 26 0,0 24-1,25 50 16,-26 24-15,1 26 15,0 24-15,0-25 0,0-24-1,-25-25 1,49-25-16</inkml:trace>
  <inkml:trace contextRef="#ctx0" brushRef="#br0" timeOffset="104323.21">15529 14785 0,'0'0'0,"0"-25"31,25 25-16,-25 25 1,25 25 0,0 49-1,-1 50 1,1 49 0,-25 1-1,-25-1 1,1 26-1,-26-51 1,0-123 0,1 49-1,-26-25 1,51-74-16</inkml:trace>
  <inkml:trace contextRef="#ctx0" brushRef="#br0" timeOffset="104790.28">16050 14413 0,'0'0'0,"25"0"0,-25-25 16,50 50 15,-26 0-16,-24 0-15,25 0 16,-50 49 0,-24 50-1,24-74-15,-25-1 16,75-24 15,50-50-15,49-24-1,-25-1 1,50 25 0</inkml:trace>
  <inkml:trace contextRef="#ctx0" brushRef="#br0" timeOffset="106173.84">16869 15480 0,'0'-25'47,"-25"25"-32,50 0 32,0 0-47,-1 0 16,26 0 0,0-25-16,49 25 15,0 0 1,-49-25-1,24 25 1,-49 0 0,0 0-1</inkml:trace>
  <inkml:trace contextRef="#ctx0" brushRef="#br0" timeOffset="106472.95">16894 15703 0,'0'0'0,"0"25"15,49-25 1,75 0-1,25-25 1,-25 25 0,-74-25-1,-26 25 1,1 25 0</inkml:trace>
  <inkml:trace contextRef="#ctx0" brushRef="#br0" timeOffset="108774.45">19225 14959 0,'0'-25'93,"-24"25"-77,-1 0 0,-50 25-16,1-25 15,0 0-15,-1 25 16,-49-1 0,50-24-1,24 0 1,25 25-1,50-25 48,0 25-63,24-25 16,26 25-16,24 0 15,0 0 1,-49-1 15,-25 51-15,-25-1-1,-50 25 1,-74 25 0,0 0-1,25-24 1,49-76-1,50 1 1,-25-25 0,174 25-1,0-50 1,0 0 0,0-24-1,-75 49 1,-49-25-1</inkml:trace>
  <inkml:trace contextRef="#ctx0" brushRef="#br0" timeOffset="109314.16">19722 15058 0,'0'0'16,"24"0"-1,-24-25 16,0 50 16,25 0-31,0 0 0,-25 0-1,25 24-15,-25-24 16,25 0-16,24 49 15,1-24 17,-50-25-17</inkml:trace>
  <inkml:trace contextRef="#ctx0" brushRef="#br0" timeOffset="109657.61">20193 14984 0,'0'0'16,"0"-25"31,0 50-32,0-1 1,-25 26-16,25 0 0,-74 74 31,49-50-31,0 1 16,-74 123 0,24-24-1,26-1 1,-1-24-1,50-99 1</inkml:trace>
  <inkml:trace contextRef="#ctx0" brushRef="#br0" timeOffset="110039.65">20466 14512 0,'25'-24'16,"-50"48"-16,74-48 15,1-1-15,-25 0 31,24 75-15,-49 74 0,-24 0-1,-1-50 1,25-49 0,0 0-1,74-50 1,1-25-1,24 1 17,-74 24-32</inkml:trace>
  <inkml:trace contextRef="#ctx0" brushRef="#br0" timeOffset="110772.67">20887 15480 0,'-24'0'15,"-1"0"1,50 0 78,24 0-79,1 0-15,24-25 16,1 25-16,-1 0 16,1-25-16,-1 25 15,-24-25 17,-26 25-32</inkml:trace>
  <inkml:trace contextRef="#ctx0" brushRef="#br0" timeOffset="111674.82">22376 15157 0,'25'-74'31,"-25"49"-31,0 0 16,0-24-1,-25-1 1,0 50-1,-49 25 1,-1 49 0,1 75-1,24 25 1,50-75 0,0-49-16,50-26 15,-1-24 1,26-74-1,-1-25 17,1-50-17,-51 50 1,1 74 0,-25 0-1,0 124 1,-25 50-1,25 0 1,0 25 0,25-125-1</inkml:trace>
  <inkml:trace contextRef="#ctx0" brushRef="#br0" timeOffset="112340.48">23517 14686 0,'0'0'15,"25"-25"-15,-50 25 16,25-25 0,-25 25-1,0 0 1,-24 25-16,-125 0 16,25 25-1,50-26 1,74-24-1,0 25 1,1-25 15,73 0-15,-24 25 0,25-25-16,74 25 15,-25 24 1,-49 1-1,-26 24 1,-48 1 0,-76 24-1,1 0 1,0-24 0,74-26-1,0-24 1,25 0-1,174-25 17,0-25-17,-1 0 1,-49 25 0,-99-24-1</inkml:trace>
  <inkml:trace contextRef="#ctx0" brushRef="#br0" timeOffset="112657.46">23715 14959 0,'0'0'0,"-24"-50"31,24 75 1,24 25-17,-24-1-15,50 1 16,-25 0 0,49 74-1,1-50 1,-26-24-1,1-26 1,-25-24-16</inkml:trace>
  <inkml:trace contextRef="#ctx0" brushRef="#br0" timeOffset="112956.83">24336 14860 0,'0'0'0,"0"-25"0,0 0 15,0 0 17,-25 25-17,-25 99 1,-24 25 0,-25 75-1,-25 49 1,-75 124-1,125-198 1,-1-75 0,50-49-1</inkml:trace>
  <inkml:trace contextRef="#ctx0" brushRef="#br0" timeOffset="114828.15">24757 15207 0,'0'-25'0,"-24"25"15,-1 0 79,74 0 31,1 0-109,0-25-16,24 25 15,0 0-15,1 0 16,49-24 0,-75 24-16,1 0 15,-25 0 1,-50-25 78,0 50-79</inkml:trace>
  <inkml:trace contextRef="#ctx0" brushRef="#br0" timeOffset="117123.86">25725 14537 0,'25'0'16,"-50"-25"0,50 50 46,-25 0-62,24 25 16,-24 24-16,0 0 15,0 1-15,-24 98 16,-1-24 0,0-25-1,-25-74 1,50-25-1,0 0 17,-24-25-17,24-50 1,49-24 0,26-1-1,24 1 1,-50 49-16,26 25 15,-26 0 1,26 0 0,-25 50-1,-26-1 1,-24 26 0,-24-1-1,-26-24 1,-25-1 15,-24-24-15,25 0-1,-1-50 1,51 0-16,-26-24 16,50-1-1,25 25 1,24 0-16</inkml:trace>
  <inkml:trace contextRef="#ctx0" brushRef="#br0" timeOffset="117594.22">26593 15331 0,'25'0'31,"0"0"-15,-50 0-16,25 50 15,-25-1 1,0 50-1,0 1 17,-24-26-17,24 0 1,25-49 0</inkml:trace>
  <inkml:trace contextRef="#ctx0" brushRef="#br0" timeOffset="118492.81">27784 14488 0,'0'0'0,"25"-25"32,-25 0-17,-25 25 48,-25 0-48,1 0 1,-1 0-16,-49 0 16,-100 25-1,1 24 1,74-24-1,74 0 1,25-25 0,25 25-1,50-25 1,74 25 0,25-1-1,0 26 1,-75-25-16,1 24 31,-26 1-15,-49 24-1,-74 26 1,-26-1 0,-24-25-1,50 26 1,24-76-1,50 1 1,50 25 15,74-50-15,25 0-16,-25 0 16,-50 0 15,1-25-31</inkml:trace>
  <inkml:trace contextRef="#ctx0" brushRef="#br0" timeOffset="118891.08">28602 14636 0,'0'0'16,"25"-24"-16,-25-1 0,0 0 46,-25 50-30,1 0 0,-51 49-1,1 25 1,-1 50 0,1-25-1,24-49-15,1-1 16,24-49-1,25 0-15</inkml:trace>
  <inkml:trace contextRef="#ctx0" brushRef="#br0" timeOffset="119174.4">28181 14711 0,'0'0'0,"25"-50"16,-25 25 15,0 50-15,24 50-1,1 24 1,25 0-1,-1 25 1,51-49 0,-26-1-1</inkml:trace>
  <inkml:trace contextRef="#ctx0" brushRef="#br0" timeOffset="119440.34">28925 15157 0,'0'0'0,"25"25"32,-25 0-17,0 25-15,0-1 16,25 50-1,-1 1 1,1-1 0,25-25-1,-25-49 1</inkml:trace>
  <inkml:trace contextRef="#ctx0" brushRef="#br0" timeOffset="119741.2">29223 14686 0,'0'0'0,"-25"-50"15,50 100 32,-25 0-47,24 24 16,1 0-16,25 75 15,24-25 1,-24-49 0,-1-50-1,-24-25 1</inkml:trace>
  <inkml:trace contextRef="#ctx0" brushRef="#br0" timeOffset="120145.72">29892 14686 0,'0'0'0,"0"-25"15,0 0 1,-24 25 0,-1 50-1,-25 49 1,1 75 0,-26 24-1,-49 1 1,25-26-1,0-24 17,24-50-17,50-49-15,1 25 16,24-51 0,-25 1-1</inkml:trace>
  <inkml:trace contextRef="#ctx0" brushRef="#br0" timeOffset="121474.84">20664 17464 0,'0'0'0,"-25"0"0,1 0 31,48-24 16,26 24-31,24 0-16,26 0 15,197 0 1,26 0 0,-50-25-1,-124 50 1,-125-25-16,1 0 16</inkml:trace>
  <inkml:trace contextRef="#ctx0" brushRef="#br0" timeOffset="122208.05">23343 16795 0,'0'-25'32,"0"50"-17,-24-1 1,-1 100-1,-25 50 1,1 0 0,24-50-1,0-75 1,50-73 31,24-1-47,51-50 15,24 51 17,-25-1-17,-50 25-15,1 49 16,-25-24 0,0 0-1,-75 25 1,-49-26-1,-75 1 1,1 0 0,-1-25-1,75-25 1,74 0 0</inkml:trace>
  <inkml:trace contextRef="#ctx0" brushRef="#br0" timeOffset="122691.4">24137 17365 0,'0'0'0,"25"0"16,0 25 15,0-25-15,-1 0 0,1 25-16,-25 0 15,25-25-15,-25 74 16,-25 0 15,-24 1-15,-51-26-1,51 1 1,24-25 0,75-25 30,-26-25-46,26 25 16,0-25-16,-1 25 16,1-49-1,-25 49 1</inkml:trace>
  <inkml:trace contextRef="#ctx0" brushRef="#br0" timeOffset="124190.65">25923 16671 0,'0'0'0,"0"-25"31,-25 25-15,1 0-16,-26 25 16,0-25-16,-74 49 15,0-24 1,0 0-1,25 0 17,74-25-17,50 0 17,0 0-17,25 0-15,74 24 16,-50 1-1,0 50 1,-49-26 0,0 50-1,-75 1 1,-24-1 0,-25 25-1,0-50 1,24-24 15,75-25-15,-25-25-1,100 25 1,98-25 0,1-25-1,0 25 1,-50 0-1,-75 0 1,-24 0 15,0 0-31</inkml:trace>
  <inkml:trace contextRef="#ctx0" brushRef="#br0" timeOffset="126140.58">27114 16894 0,'0'0'0,"-25"-25"31,25 50 32,-25 0-63,-24 24 15,24 1-15,-25-1 16,-49 100 0,0-25-1,24-24 1,51-26-1</inkml:trace>
  <inkml:trace contextRef="#ctx0" brushRef="#br0" timeOffset="126458.53">26866 16844 0,'0'0'0,"-25"-49"16,0 49-1,50 0 17,-25 24-17,0 51 1,0 49-1,25 0 1,0 0 0,24 0-1,-24-50 1,0-49-16,-25 0 16</inkml:trace>
  <inkml:trace contextRef="#ctx0" brushRef="#br0" timeOffset="126774.44">27362 17390 0,'0'0'0,"0"74"15,25-74 1,-25 50-16,0 0 16,-25 24-1,0-49 1,25 0 0,50-25-1,49 0 1,0-25-1,-49 25 1</inkml:trace>
  <inkml:trace contextRef="#ctx0" brushRef="#br0" timeOffset="127125.24">27908 16869 0,'0'0'0,"25"-50"16,-25 26-1,-25 24 1,50 24 0,-25 1-1,24 74 1,26 25 0,49-24-1,-24-51 1,-50-49-1</inkml:trace>
  <inkml:trace contextRef="#ctx0" brushRef="#br0" timeOffset="127423.75">28354 16795 0,'0'0'0,"25"-50"16,-25 75 15,0 0-15,-25 49-1,-24 75 1,-1 49 0,1 1-1,-1-1 1,25-24-1,-25-50 1,26-50 0</inkml:trace>
  <inkml:trace contextRef="#ctx0" brushRef="#br0" timeOffset="127522.72">28454 17886 0,'-25'0'16,"0"0"-16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14:05.5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7963 2382 0,'25'0'16,"-25"-25"-16,25 25 16,-25-25-1,-50 25 63,0 0-62,1 0-16,-26 25 16,-24-25-16,-99 74 15,-1-24 1,50-1-1,75-24 17,49-25-17,50 25 1,25-25 0,74 25-1,24 0 1,-23 24-1,-51-24 1,0 25 0,-49-1-1,-25 50 1,-49 50 0,-75-25-1,-1 25 1,-48 25 15,123-149-15,25-1-16,1 1 15,24 0 1,24-25 15,76 0-15,98-50-1,1 1 1,-51-1 0,-73 25-1,-50 25 1</inkml:trace>
  <inkml:trace contextRef="#ctx0" brushRef="#br0" timeOffset="1516.58">9005 2109 0,'25'0'32,"-25"-25"-17,-25 25 79,-25 0-63,26 25-31,-1-1 16,0 1-16,0 25 15,-25-1 1,-24 76 0,24 48-1,26-24 1,24 25 0,24-1-1,26-24 1,74-50-1,-74-49-15,99 24 16,-50-49 0,-50 0-1,-24-25 1</inkml:trace>
  <inkml:trace contextRef="#ctx0" brushRef="#br0" timeOffset="4434.88">9551 2233 0,'24'-25'32,"1"50"30,0-1-62,-25 1 16,25 25-16,25 0 15,-26-1 1,26 50 0,24 1-1,-24-51 1,-25-24-16,0 0 15</inkml:trace>
  <inkml:trace contextRef="#ctx0" brushRef="#br0" timeOffset="4716.81">10022 2307 0,'0'0'0,"25"-50"15,-50 75 32,25 25-31,-25 24-16,0 1 16,-49 148-1,24-25 1,26-49-1,-26-49 1,50-51 0</inkml:trace>
  <inkml:trace contextRef="#ctx0" brushRef="#br0" timeOffset="5236.49">9972 1538 0,'0'0'16,"0"-25"0,-24 25-1,24 25-15,-25 25 16,-25-1-16,-24 51 16,24-26 15,25-74-16,25 25 1,50-75 0,49-74-1,-49 74-15,-1-49 16,-24 99 0,0-25-1,-25 50 16,0 0-31,25 74 16,0 1 0,-1-26-1,1 0 1</inkml:trace>
  <inkml:trace contextRef="#ctx0" brushRef="#br0" timeOffset="5842.54">10741 2679 0,'-24'0'16,"48"0"93,26 0-109,0 0 16,24-25-16,0 25 16,75-24-1,-74-1 1,-50 25-16,-1 0 16,1 0-1,0 0 48</inkml:trace>
  <inkml:trace contextRef="#ctx0" brushRef="#br0" timeOffset="7552.67">11957 2208 0,'0'-25'15,"0"0"1,0 0 265,25 50-203,-25 25-78,25-25 16,-1 49-16,1-24 16,50 74-1,-26-25 1,1-25 0,-25-24 15,-1-50-31,1 0 15,0 0-15</inkml:trace>
  <inkml:trace contextRef="#ctx0" brushRef="#br0" timeOffset="7820.9">12552 2233 0,'0'-25'31,"-24"0"-31,-1 75 32,0-26-32,0 101 31,0-26-31,0 0 0,1 0 16,-76 199 15,76-124-16,-1-75 1,25-74 0</inkml:trace>
  <inkml:trace contextRef="#ctx0" brushRef="#br0" timeOffset="8237.62">11932 1712 0,'0'0'16,"0"-25"-1,50 25 48,24 0-47,1 0-16,24 0 15,-25 0-15,50 0 16,-74-25-1,-25 25-15,0 0 16,-1 0 15,1 25-15</inkml:trace>
  <inkml:trace contextRef="#ctx0" brushRef="#br0" timeOffset="8601.7">13098 1836 0,'-25'0'31,"25"25"1,25 24-32,0 50 15,0 75 1,-1 49 0,-24-123-1,-24 98 1,24-99-1,-25-24-15,0-1 16,-49 50 0,-50-49-1,99-75-15</inkml:trace>
  <inkml:trace contextRef="#ctx0" brushRef="#br0" timeOffset="9005.1">13495 1538 0,'0'0'0,"50"-25"15,-26 0 1,26 25 0,0 0-1,-26 75 1,-24 24 0,-24 0-1,24-74-15,-25 0 16,25 0-1,25 0 1,99-50 0,-50 0-1,1 0-15,-1 0 16,0 1-16</inkml:trace>
  <inkml:trace contextRef="#ctx0" brushRef="#br0" timeOffset="9669.32">14537 2654 0,'0'25'16,"0"-50"46,25 25-46,24 0-16,1-24 15,24 24 1,26 0-16,24-25 16,-25 25-1,-74-25 1</inkml:trace>
  <inkml:trace contextRef="#ctx0" brushRef="#br0" timeOffset="9887.53">14487 2952 0,'0'0'0,"-25"0"16,25 25-16,-24-25 31,24 25-15,74-50-1,50 0 1,25 0 0,0 0-1</inkml:trace>
  <inkml:trace contextRef="#ctx0" brushRef="#br0" timeOffset="10984.16">16645 2605 0,'0'0'0,"0"-25"15,0 0 16,25 0-15,-25 1 0,0-1-1,0 0-15,0-49 16,-49 24 0,24 25-1,-25 0 1,-74 50-1,0 74 1,25 50 0,74 0-1,75-50 1,49-74 0,50-25-1,-50-50 1,-25-74 15,-49-24-15,-25 24-1,0 74 1,0 75 15,0 74-15,25 50-1,-25-25 1,25 0 0,-25-75-1,25-24 1</inkml:trace>
  <inkml:trace contextRef="#ctx0" brushRef="#br0" timeOffset="11585.37">17787 1960 0,'0'0'0,"24"-75"16,-24 51-1,-24 24 1,-76 0 0,-48 24-1,23 1 1,76 0 0,24-25 15,25 25 0,25-25-15,49 25-1,26-1 1,-26 1 0,-24 50-1,-50-1 1,-25-24-16,-99 74 15,24 0 1,1-25 0,50-25-1,24-24 1,25-25 0,99 0-1,50-25 16,49-25-15,-49 0 0,-50 0-16</inkml:trace>
  <inkml:trace contextRef="#ctx0" brushRef="#br0" timeOffset="11951.19">18084 2208 0,'25'-25'16,"-25"0"-16,-25 25 15,25-25 32,25 75-31,-25 0-1,25 24 1,25 25 0,-1 1-1,26-26 1,-51-49-1,26-25 1,-25 0-16</inkml:trace>
  <inkml:trace contextRef="#ctx0" brushRef="#br0" timeOffset="12251.36">18630 2208 0,'0'0'0,"0"-25"0,0 0 31,0 0 0,-25 50-15,0 50 0,-49 74-1,-25 49 1,0 25-1,-25-24 1,49-50 0,50-100-16,0 1 15,1-25 1</inkml:trace>
  <inkml:trace contextRef="#ctx0" brushRef="#br0" timeOffset="12884.5">19622 2704 0,'0'-25'16,"0"50"-16,25-25 46,0 0-46,25 0 16,24 0-16,0 0 16,125 0-1,-50 0 1,-50 0 0,-74-25-1</inkml:trace>
  <inkml:trace contextRef="#ctx0" brushRef="#br0" timeOffset="13134.68">20044 2431 0,'0'0'16,"0"-25"-16,-25 25 0,25-24 15,-25 24 16,1 49-15,-26 50 0,0 50-1,26 25 1,-1-25 0,50-50-1</inkml:trace>
  <inkml:trace contextRef="#ctx0" brushRef="#br0" timeOffset="13684.74">20788 2257 0,'0'0'0,"0"-49"0,0 24 16,0 0-16,0 0 31,0 1-15,-25 98-1,25 75 1,-24 49 0,-1-24-1,0-75 1,25-74-16,0 0 15,50-75 17,49-49-17,25 0 1,0 49 0,-74 50-1,-1 25 1,-24 49 15,-25 1-15,-50-1-1,1-49-15,-75 25 16,0-50 0,49 0-1,1 0 1,49-25-1,25 0-15</inkml:trace>
  <inkml:trace contextRef="#ctx0" brushRef="#br0" timeOffset="13935.52">21483 2853 0,'0'0'0,"25"25"32,-25-1-32,0 1 15,0 75 1,-25 24 0,0 0-1,0 0 1,25-25-1,0-74-15</inkml:trace>
  <inkml:trace contextRef="#ctx0" brushRef="#br0" timeOffset="15152.03">22723 1935 0,'25'-25'16,"-25"0"46,0 50-46,-25-25 0,0 0-1,-24 0-15,-1 0 16,-99 25 0,-24 0-1,49 0 1,74-25-1,25 24 1,50-24 15,25 25-15,49 0 0,25 0-1,-25 0 1,-24 24-1,-26 1 1,-24 24 0,-75 26-1,-24 24 1,-1-50-16,-24 25 16,25 0-1,49-74 16,50 0 1,74-25-17,25 0 1,0 0 0,-49-25-1,-1 25 1</inkml:trace>
  <inkml:trace contextRef="#ctx0" brushRef="#br0" timeOffset="15567.97">23790 2059 0,'0'0'15,"0"-25"16,-25 50 1,0 0-17,-24 24-15,-75 100 16,0 0 0,0 0-1,24-50 1,51-24 15</inkml:trace>
  <inkml:trace contextRef="#ctx0" brushRef="#br0" timeOffset="15868.36">23368 2084 0,'0'0'16,"0"-50"-1,25 50 32,-25 25-47,25 0 16,-25 0-16,25 49 15,24 50 1,1 0 0,-1 25-1,1-50 1,-25-49 0</inkml:trace>
  <inkml:trace contextRef="#ctx0" brushRef="#br0" timeOffset="16101.49">23964 2654 0,'24'0'16,"-24"25"-1,0 25 1,0-25-16,0 49 31,0 50-15,25-25-1,0-49-15</inkml:trace>
  <inkml:trace contextRef="#ctx0" brushRef="#br0" timeOffset="16418.68">24286 2059 0,'0'0'0,"0"-25"0,25 50 47,0 25-32,-25-1 1,49 50 0,-24 26-1,0-76-15,49 26 16,-74-51-16</inkml:trace>
  <inkml:trace contextRef="#ctx0" brushRef="#br0" timeOffset="16788.59">25005 2009 0,'0'0'0,"0"-24"32,-24 48-1,24 1-15,0 0-16,-25 25 15,0 98 1,-25 51-1,26-1 1,-51 1 0,50-100-1,1-24-15,-1 73 16,0-98 0,25-25-1,-25 0 16</inkml:trace>
  <inkml:trace contextRef="#ctx0" brushRef="#br0" timeOffset="17586.79">25551 2630 0,'-25'0'47,"25"-25"-47,50 25 47,0 0-47,-1 0 15,26 0-15,123 0 16,-24 0 15,-75 0-15,-49 25-16</inkml:trace>
  <inkml:trace contextRef="#ctx0" brushRef="#br0" timeOffset="17835.96">25923 2406 0,'0'0'16,"-25"-24"-16,1-26 31,24 25-31,0 75 47,-25 24-31,25 1-16,-25 24 15,0 99 1,25-24 0,25-124-16</inkml:trace>
  <inkml:trace contextRef="#ctx0" brushRef="#br0" timeOffset="18388.34">26742 2183 0,'0'0'0,"25"-25"0,-25 0 16,0 1-16,-25 24 47,25 49-47,-25 75 31,25 50-15,-25 0-1,25-50 1,0-75 0,0-24-1,0 0 1,25-75-1,50-49 1,-1 25-16,50-1 16,-25 26-1,-74 49 1,25 24 0,-50 26-1,-25 24 1,-25 26 15,-74-26-15,0-24-1,-50-26 1,150-24 0,-26 0-16,25-49 15</inkml:trace>
  <inkml:trace contextRef="#ctx0" brushRef="#br0" timeOffset="18718.81">27312 2729 0,'0'0'0,"50"25"15,-25-25 1,-25 49 0,0-24-1,0 0-15,-50 74 16,-24-24 0,24-1-1,25-49 1,125-25 15,73-50-15,-73 25-16</inkml:trace>
  <inkml:trace contextRef="#ctx0" brushRef="#br0" timeOffset="19501.75">28826 2183 0,'0'0'0,"0"-25"31,-25 25 16,-25 0-31,1 0 0,-26 0-16,-24 0 15,-50 0 1,50 0-1,49 0 1,26 0 0,73 25 31,-24-25-47,74 25 15,25 24 1,-25 1 15,-49 0-15,-50 24-1,-25 25 1,-74 25 0,49-49-16,-74 49 15,50-25 1,49-24-1,0-75 1,50 24 0,74 1-1,25-50 1,0 1 0</inkml:trace>
  <inkml:trace contextRef="#ctx0" brushRef="#br0" timeOffset="19918.86">29520 2282 0,'0'0'16,"25"-25"0,-50 50 30,0 0-30,-24 25-16,24-1 16,-49 75-1,-1 0 1,1-24 0,49-26-1,-25-49 1,50 0-16</inkml:trace>
  <inkml:trace contextRef="#ctx0" brushRef="#br0" timeOffset="20235.66">29223 2382 0,'0'0'16,"0"-100"-1,0 75 1,0 1 0,0 48 15,24 1-15,1 75-1,25 24 1,-25-25-1,-1-50-15,1 51 16,0-26 0,0-24-1</inkml:trace>
  <inkml:trace contextRef="#ctx0" brushRef="#br0" timeOffset="20518.46">29545 2853 0,'50'0'31,"-50"-25"-15,0 50-1,0 49 1,-25 1-1,0-1 1,0-49 0,25 0-1,50 0 1,49-25 0,25-50-1</inkml:trace>
  <inkml:trace contextRef="#ctx0" brushRef="#br0" timeOffset="20852.55">29967 2357 0,'0'0'16,"0"-25"-1,0 0-15,0 50 47,25 0-47,-1 0 0,26 74 31,0 0-15,-1-25 0,26 1-1,-51-75-15</inkml:trace>
  <inkml:trace contextRef="#ctx0" brushRef="#br0" timeOffset="21202.48">30686 2257 0,'0'0'0,"0"-24"32,0 48-1,-25 1-16,25 25 1,-49 74 0,-26 25-1,-24 24 1,25 1 0,-1-50-1,26-25 1,24-24-1,0-50-15,0-1 16,0 1 0</inkml:trace>
  <inkml:trace contextRef="#ctx0" brushRef="#br0" timeOffset="22203.23">15628 6127 0,'0'0'16,"-49"25"-1,74-25 32,24 25-47,50-25 16,25 0 0,149 0-1,-74 0 1,-100 25-1,-74-25 1,-50 0 0</inkml:trace>
  <inkml:trace contextRef="#ctx0" brushRef="#br0" timeOffset="23452.94">18903 5631 0,'0'0'0,"0"-25"15,-25 1 79,-25 24-94,1 0 16,-1 0-1,-24 0-15,-1 24 16,-49 1 0,50 0-1,49 0 1,0-25-1,50 25 1,25-25-16,74 25 16,49-1-1,-73 1 1,-51 50 0,-49-1-1,-74 50 16,-50 0-15,0-25 0,49-49-1,51-1 1,73-24 15,1-25-31,123-25 16,1 25-1,-25-24 1,-25-26 0</inkml:trace>
  <inkml:trace contextRef="#ctx0" brushRef="#br0" timeOffset="23752.56">19449 5755 0,'0'0'16,"0"-24"-16,0-1 16,0 0 15,0 75-31,24-26 15,1 76 1,25 98 0,-25-148-1,-1-1 1,1-24-16,0 25 16</inkml:trace>
  <inkml:trace contextRef="#ctx0" brushRef="#br0" timeOffset="24070.76">19945 5706 0,'25'-25'16,"-50"50"-16,50-75 0,-25 75 31,-25 0-16,25 0-15,-25 24 16,0 1 0,-24 99-16,-26-1 15,1 1 1,24 25 15,25-50-15,0-50-1,25-49 1,25-25-16</inkml:trace>
  <inkml:trace contextRef="#ctx0" brushRef="#br0" timeOffset="24519.5">20342 5383 0,'0'0'0,"25"0"0,-25-25 31,24 50 1,-48 0-17,24 25 1,0-26-16,-50 76 16,0-26-1,25-49 1,25 25-1,-24-50 1,98-25 0,25 0 15,1 0-31,-51 25 16,-24 0-1</inkml:trace>
  <inkml:trace contextRef="#ctx0" brushRef="#br0" timeOffset="26266.83">20987 5458 0,'0'0'0</inkml:trace>
  <inkml:trace contextRef="#ctx0" brushRef="#br0" timeOffset="27587.21">20118 5309 0,'0'0'0,"-24"0"15,24-25 17,24 50 30,-24 0-46,25-1-16,-25 1 15,25 25 1,0 24 0,-25 25-1,25 26 1,-25-1 0,0-75-16,-25 50 15,25 25 1,-25 0-1,25 0 1,-50-24 0,26-51-1,-26 1 1,50-25 0,-25 0 15,0-25 16,1-25-32</inkml:trace>
  <inkml:trace contextRef="#ctx0" brushRef="#br0" timeOffset="28252.07">18308 5210 0,'0'0'0,"0"-25"31,-25 25 0,0 25-15,0-1-16,0 51 16,1-1-1,-51 100 1,25 24 0,26 1-1,24-1 1,24-24-1,1-100-15,0 26 16,0-26 0,0-49-1,0 0 1,24-25 0</inkml:trace>
  <inkml:trace contextRef="#ctx0" brushRef="#br0" timeOffset="28952.43">21185 5830 0,'0'0'0,"0"-25"0,-25 50 79,-24 24-64,-1 1 1,-24 24-16,-26 26 15,-123 148 1,-50 25 0,0-25-1,100-75 1,24-73 0,99-26-1,26-74 1,24 25 15,0-50-31,24 0 16</inkml:trace>
  <inkml:trace contextRef="#ctx0" brushRef="#br0" timeOffset="29519.72">20565 6723 0,'0'0'16,"25"-25"-1,-25 50 17,0 0-17,-25 74 1,0-50-16,0 51 15,1-26 1,-1-49 0,25 0-1,0-75 17,49-49-17,1 0 16,49 24-15,-24 26 0,24 24-1,-50 25 1,1 25 0,-50-1-16,25 51 15,-25-1 1,0 1-1,0-26 1,0-24 0,49 0-1,26 0 1,-25-50 0,-1 0-1</inkml:trace>
  <inkml:trace contextRef="#ctx0" brushRef="#br0" timeOffset="29675.46">21483 6946 0,'0'0'0</inkml:trace>
  <inkml:trace contextRef="#ctx0" brushRef="#br0" timeOffset="43370.7">3175 10940 0,'0'0'0,"25"-50"15,-25 75 16,-25 50-15,25-1 0,0 50-16,-49 149 15,-1-75 1,25-49 0</inkml:trace>
  <inkml:trace contextRef="#ctx0" brushRef="#br0" timeOffset="43637.53">3200 10890 0,'0'0'0,"0"-49"15,0 24 1,0 0-1,0 0-15,50 1 16,74-26 0,49-24-1,-24 24 1,-124 25 0,0 25-16</inkml:trace>
  <inkml:trace contextRef="#ctx0" brushRef="#br0" timeOffset="44054.22">3126 11387 0,'49'-75'31,"-24"26"-31,0 24 15,49-50 1,1 51 0,-1-1-1,1 50 1,-1 24 0,-49 26-1,0 24 1,-50-25-1,0 1 1,0-51-16,0 1 16,25-50-1,0-49 1,75-75 15,24 0-15,-25 75-1,-49 74-15</inkml:trace>
  <inkml:trace contextRef="#ctx0" brushRef="#br0" timeOffset="44737">3919 11188 0,'0'25'16,"0"-50"-16,0 100 0,0-26 15,0-24-15,-24 49 16,24 1-1,49-50 1,26-25 0,-26-50-1,-24-24 1,0-26 15,-50 1-15,0 25-1,25-1 1,50 75 0,49 50-1,-49 74 1,-25 0 0,-25-50-1,-25-49 1,74-74 15,1-51-15,24 26-1,-49 49 1,25 50 0,-50 25 15,0 24-16,0-49-15,0 0 32,49-100-17,76-49 1,-26 0 0,0 74-1,-74 50 1,0 50-1,-25 74 1,-25 0 0,0 0-1,25-99-15</inkml:trace>
  <inkml:trace contextRef="#ctx0" brushRef="#br0" timeOffset="46754.07">7144 10915 0,'0'0'0,"0"-49"16,-24 24-1,24 0 1,-25 0-16,-50 25 16,1 0-1,-50 99 1,25 50 0,24 25-1,50-50 1,100-99-1,49-25 1,25-124 0,0 0-1,-25-199 1,-100 50 15,-24-24-15,0 123-1,-24 100 1,-1 123 0,-25 125-1,25 124 1,1-1 0,24-49-1,99-148 1,74-100-1,100-125 1,-124-23 0,-50 24-1,-99 49 1,-49 75 15,-50 99-15,-1 50-1,26-74 1,74-51 0,50 1-1,24-99 1,0-25 0,-24-75-1,-50 149 1,25 75-1,-50 49 1,25 50 0,25-50-1,74-49 1,25-50 15,0-75-15,25-49-1,-50-74 1,0-75 0,-74-50-1,-99 249 1,-1 74 0,26 99-1,-1 100 1,25 49-1,25-25 1,100-74 0,48-75-1,26-99 1,-25-49 15,-50-75-15,-74 50-1,-75 99 1,-24 99 0,24 50-1,75-25 1,74-74 0,25-75-1,0-25 1,-49-24-1,-50 74 1,-1 25 0,26 49-1,74 50 1,-50-99 0</inkml:trace>
  <inkml:trace contextRef="#ctx0" brushRef="#br0" timeOffset="46942.57">8707 10469 0,'0'0'0,"25"-25"0,124-25 16</inkml:trace>
  <inkml:trace contextRef="#ctx0" brushRef="#br0" timeOffset="47903.8">12403 10270 0,'25'-25'16,"-25"1"15,-49 48-31,-26-24 15,-173 100 1,0-1 0,74-25-1,125-49 1,74 0 0,148-25-1,26-25 1,-50 50-1,-50 0 1,-74 49 0,-100 25-1,-49 50 1,25-74-16,-25 49 31,49-50-15,51-24-1,123-25 17,50-25-17,0-25 1,-1 0 0,-48 0-1,-51 0 1</inkml:trace>
  <inkml:trace contextRef="#ctx0" brushRef="#br0" timeOffset="48270.64">13024 10469 0,'0'0'0,"0"-25"46,0 50-46,0 0 16,0-1-16,24 51 16,1 24-1,50-25 1,-51-49 0,1 0-1</inkml:trace>
  <inkml:trace contextRef="#ctx0" brushRef="#br0" timeOffset="48554.69">13520 10394 0,'0'0'0,"0"-25"16,-50 75 30,25 0-30,-24-1-16,-50 150 16,-50 98-1,25 26 1,24-75 0,51-74 15,49-125-31,0-24 15,0 0-15</inkml:trace>
  <inkml:trace contextRef="#ctx0" brushRef="#br0" timeOffset="49303.25">14785 10890 0,'25'0'62,"0"0"-62,24 0 16,1 0-16,49-24 31,-25 24-15,1-25-1</inkml:trace>
  <inkml:trace contextRef="#ctx0" brushRef="#br0" timeOffset="49504.02">14810 11064 0,'0'0'0,"0"25"0,-25-25 15,0 0 1,50 0 15,25 0-31,98-25 16,100 25 0</inkml:trace>
  <inkml:trace contextRef="#ctx0" brushRef="#br0" timeOffset="50355.43">16571 10791 0,'25'0'0,"0"0"16,-25-25 0,24 1-16,-24-1 15,75-25 1,-25-24-1,-1-1 1,-49 51-16,0-26 16,-74 0-1,-26 50 1,-24 25 15,50 0-15,24 49-1,26-24 1,24 24 0,49-24-1,50 49 1,1-24 0,-26 24-1,-49-25 1,-75-24-1,-24 0 1,-25-26 0,-1 1-1,1-74 1,50-1 15,24-25-15,25 1-1,25 24 1,49 1 0,-49 24-16,74-25 15,25 26 1</inkml:trace>
  <inkml:trace contextRef="#ctx0" brushRef="#br0" timeOffset="50938.51">17563 10494 0,'0'0'0,"-24"-100"16,-1 75 0,-75 1-1,-48 24 1,24 49 0,49 26-1,75-1 1,75-49-1,73 0 1,-24-75 0,-24 25-1,-51-24 1,-24 49 15,-25-25-15,0 50-1,0 49 1,-25 50 0,1 0-1,-1 0 1,0 0 0,25-49-1,0-50 1,0-1 15</inkml:trace>
  <inkml:trace contextRef="#ctx0" brushRef="#br0" timeOffset="51254.72">18159 11114 0,'49'0'31,"-24"0"-31,-25 25 31,0-1-31,-25 51 16,25 24-1,-49-25 1,-1 1 0</inkml:trace>
  <inkml:trace contextRef="#ctx0" brushRef="#br0" timeOffset="52288.12">20317 10518 0,'0'0'0,"0"-24"32,25-1-17,-75 25 32,25 0-47,-49 25 16,-75-1-1,-25 51 1,125-50-16,-50 24 16,74-24-1,25 0 1,49-25 15,51 25-15,24-1-1,-50-24 1,-24 75 0,-50-1-1,-50 25 1,-74 26 0,-50-1-1,125-100 1,49 26-1,-25-50 1,99 25 0,50-25-1,25 0 1,0 0 15,-25-25-15,-25 0-16</inkml:trace>
  <inkml:trace contextRef="#ctx0" brushRef="#br0" timeOffset="52571.14">20788 10766 0,'0'0'0,"25"-24"0,-50-1 16,25 0 15,25 50-31,0 49 16,0 1 15,-1-26-31,51 26 15,-1-26 1,-24-24 0</inkml:trace>
  <inkml:trace contextRef="#ctx0" brushRef="#br0" timeOffset="52871.21">21433 10618 0,'0'0'0,"0"-25"32,-25 25-17,1 25-15,-1-1 16,0 26-16,-49 74 31,24 50-15,-24 49-1,-1 0 1,50-49 0,0-50-1,25-50 1</inkml:trace>
  <inkml:trace contextRef="#ctx0" brushRef="#br0" timeOffset="53272.59">21929 10196 0,'25'-25'32,"-25"75"-17,0-26-15,-25 76 16,-24-1-1,24-49 1,25-26 0,25-24-1,74-24 1,0-26 15,-49 25-31</inkml:trace>
  <inkml:trace contextRef="#ctx0" brushRef="#br0" timeOffset="53737.92">22351 11014 0,'-25'0'15,"25"25"17,25 0-17,0-25 1,74 0-1,-49 25-15,24-50 16,25 25 0,1 0-1</inkml:trace>
  <inkml:trace contextRef="#ctx0" brushRef="#br0" timeOffset="53937.96">22624 11287 0,'0'0'0,"-50"25"0,26-25 16,24 25 0,-25-25-1,99-25 16,-24 25-31,99-25 16</inkml:trace>
  <inkml:trace contextRef="#ctx0" brushRef="#br0" timeOffset="54538.91">23715 10543 0,'0'0'16,"25"0"15,-50 25-31,1 25 16,24-1-1,-25 26-15,0 49 16,25 0 15,-25 0-15,25-75-16,25 26 15</inkml:trace>
  <inkml:trace contextRef="#ctx0" brushRef="#br0" timeOffset="55088.25">24410 10742 0,'0'0'15,"25"-199"1,-50 174-16,-25 1 31,-49 24-15,25 24-1,-1 26 1,26 24 0,49 26-1,74-1 1,100 0 0,-25 0-1,-75-24 1,-74 24-1,0-74-15,-124 24 16,-25-24 0,25-25-1,50-25 1,74-74 15,25-25-15,99 0-1,-25 25 1,25 24 0,-50 51-16</inkml:trace>
  <inkml:trace contextRef="#ctx0" brushRef="#br0" timeOffset="55654.29">25229 11014 0,'0'0'0,"74"-49"16,-49 24-1,-25-49 1,-25-26-1,0 1 1,-24 50 0,24 49-16,-74 0 15,24 24 1,26 26 0,49 49-1,24 0 1,51 1-1,-1-1 1,1-25 0,-51 1-1,-24-1 17,-24-49-17,-100 0 1,49-25-1,26-25 1,24-49 0,0-50-1,50 24 1,0 51 0,24-26-1,1 75-15</inkml:trace>
  <inkml:trace contextRef="#ctx0" brushRef="#br0" timeOffset="56072.03">25774 10742 0,'0'-25'32,"-24"25"-32,-1 25 15,0 24 1,0-24-16,50 49 16,49-24-1,-24-25 1,0-25-16,74 25 31,-75-25-15,1 24-16,-50 26 15,0 0 17,-50 24-17,-74-24 1,-25-1-1,-49-49 1,173 0 0</inkml:trace>
  <inkml:trace contextRef="#ctx0" brushRef="#br0" timeOffset="56357.71">25973 10692 0,'0'-25'16,"-25"0"15,50 1-15,24 24-16,1-25 15,74 25 1,-74 0 0,24 0-16,1 0 15,-51 0 1</inkml:trace>
  <inkml:trace contextRef="#ctx0" brushRef="#br0" timeOffset="56922.99">27164 11411 0,'24'0'32,"-24"25"-17,0 0 1,-24 25 0,-51 74-1,26-75-15,-125 100 31,50 0-31</inkml:trace>
  <inkml:trace contextRef="#ctx0" brushRef="#br0" timeOffset="57725.02">28702 10841 0,'0'-75'16,"0"150"-16,0-125 15,-25 75 1,25 0-16,-50 49 15,50 1-15,-25 24 16,-49 50 0,49-75-1,0-24 1,1-50 0,24 0-1,74-99 1,50-75-1,25 0 1,0 50 0,-25 50-1,-75 74 1,1 49 0,-50 75-1,0-49 1,-50 148 15,-24-124-31,49-49 31</inkml:trace>
  <inkml:trace contextRef="#ctx0" brushRef="#br0" timeOffset="57942.2">29520 11089 0,'25'0'16,"-50"0"-16,50-25 0,0 25 31,0 0-15,49-25-1,50 0 1</inkml:trace>
  <inkml:trace contextRef="#ctx0" brushRef="#br0" timeOffset="58989.44">30612 10717 0,'-25'25'0,"50"-50"0,-25 0 15,0 0 1,0 0-1,0 1 32,0-1 94,0 50-141,-25-25 31,-25 0-15,-24 0-16,0 0 15,-51 0 1,51 0 0,49 0-1,0 0 1,50 0 46,-25 24-46,25 1-16,0 0 0,-25 0 16,25 0-16,-1 49 15,1 0 17,-50-49-17,25 0 1,50-25 15,25-25-15,49 0-1,-25 1 1,-50 24-16,26 24 31,-75 1-31,49 74 16,-73 1-1,-26-1 17,-49-49-17,-25-1-15,74-49 16</inkml:trace>
  <inkml:trace contextRef="#ctx0" brushRef="#br0" timeOffset="59421.82">29620 11263 0,'0'0'0,"24"0"63,1 0-63,25-25 15,24 25-15,-24 0 16,24 0 0,1 0-16,-26 0 15,-24 0 1,-75 0 0,-74 25-1,0-25 1,25 24-1</inkml:trace>
  <inkml:trace contextRef="#ctx0" brushRef="#br0" timeOffset="60757.23">6524 13718 0,'25'0'31,"-25"-24"0,0-1-15,0 0 0,0 0-16,0 0 15,0 1-15,0-1 16,-25-25-1,0 25 1,-24 1 0,-75 98 15,74-24-31,-74 123 16,25 1-1,74-25 1,25-75-1,99-49 1,1-50 0,-1-24-1,-25-51 1,-49 26-16,25-25 16,-50 49-1,24 25 1,1 0 15,-25 100-31,0 49 31,0 25-15,0-50 0,0-74-1</inkml:trace>
  <inkml:trace contextRef="#ctx0" brushRef="#br0" timeOffset="61088.87">7318 13743 0,'0'0'0,"0"-25"62,25 25-46,0 0 0,-1 0-1,76 0 1,-1-24-1,0-1 1,-74-25 0,0 50-1</inkml:trace>
  <inkml:trace contextRef="#ctx0" brushRef="#br0" timeOffset="61271.56">7467 13967 0,'0'0'0,"-25"24"32,50-24-1,25 0-15,49-24-1,99-26-15</inkml:trace>
  <inkml:trace contextRef="#ctx0" brushRef="#br0" timeOffset="61638.31">8831 13818 0,'0'0'0,"-25"25"0,1-25 15,-1 0 16,50 0-15,24-25 0,100 0-1,-74 0-15,-1 0 16,50 0 0,-99 1-16</inkml:trace>
  <inkml:trace contextRef="#ctx0" brushRef="#br0" timeOffset="61957.15">9600 13322 0,'25'-25'0,"-50"50"0,50-75 15,-25 75 48,0 0-63,0-1 16,0 26-16,0 74 15,-25-74 1,25 24-16,-25 75 15,1-25 17,-1-50-32</inkml:trace>
  <inkml:trace contextRef="#ctx0" brushRef="#br0" timeOffset="62258.75">9923 13694 0,'0'24'63,"0"1"-48,0 0 1,0-50 47,0 0-48</inkml:trace>
  <inkml:trace contextRef="#ctx0" brushRef="#br0" timeOffset="62905.49">10791 13297 0,'0'0'0,"0"-25"0,-25 25 15,25-50 1,-25 26 0,50-26-1,50 25 1,24 0 0,-25 25-1,-49 50 1,-25 49-1,-50-24 1,26-1 0,48-74 15,1-25-15,75 25-1,-1 0 1,-50 25-1,-24 25 1,-25 24 0,-49 0-1,-51 1 1,-24-1 0,25 1-1,25-75 1</inkml:trace>
  <inkml:trace contextRef="#ctx0" brushRef="#br0" timeOffset="63988.57">11858 13222 0,'0'-24'31,"0"-1"47,25 0-62,-1 25 0,1-25-16,25 25 0,24-25 15,-24 0 17,-25 75-17,-50 25 1,-50 24-1,51-50 1,24-24 0,24 0-1,100-25 1,0 25 0,-24 0-1,-76 24 1,1-24-16,-50 25 15,-49 24 1,-75-24 0,25-1-1,50-24 1</inkml:trace>
  <inkml:trace contextRef="#ctx0" brushRef="#br0" timeOffset="64238.24">12949 13768 0,'0'0'0,"25"25"0,-25 0 16,0 49-1,-74 25 1,-50 1 0,24 24-1,76-75 1</inkml:trace>
  <inkml:trace contextRef="#ctx0" brushRef="#br0" timeOffset="66438.57">15678 13049 0,'25'0'31,"-50"0"-31,0 0 31,25-25-15,25 25 15,-75 0-15,1-25-1,-100 25 1,-50 50 0,1-26-1,124 1-15,-26 0 16,76-25 0,73 25 15,100-25-16,0 50 1,0-26 0,-25 26-1,-99 24 1,-25 50 15,-75 25-15,-49 0-1,0 0 1,74-124-16,26 24 16,-1-49-1,25 25 1,49-25 0,75-25-1,25 1 1,-25-1-1,0 25 1</inkml:trace>
  <inkml:trace contextRef="#ctx0" brushRef="#br0" timeOffset="66771.19">16869 13173 0,'0'0'15,"0"-25"-15,0 0 0,-25 50 47,-25 0-47,26 24 16,-26 26-16,-74 74 15,0 24 17,25-49-17,74-99-15</inkml:trace>
  <inkml:trace contextRef="#ctx0" brushRef="#br0" timeOffset="67038.84">16373 13297 0,'0'0'0,"24"-75"31,1 75-31,-25 25 32,0 25-32,50 49 15,-25 25 1,24 0 15,1-25-15,-25-74-16</inkml:trace>
  <inkml:trace contextRef="#ctx0" brushRef="#br0" timeOffset="67238.39">17018 13718 0,'0'25'31,"0"0"-15,-25 25-16,25-1 16,0 1-16,25 49 15,-25 0 1</inkml:trace>
  <inkml:trace contextRef="#ctx0" brushRef="#br0" timeOffset="67506.13">17414 13222 0,'0'0'0,"0"-49"16,-24 49-1,24 74 1,0 25 0,24 1-1,26-1 1,-25-50 0,0 1-1</inkml:trace>
  <inkml:trace contextRef="#ctx0" brushRef="#br0" timeOffset="67789.42">17886 13222 0,'0'0'0,"0"-24"16,25 24-1,-50 24 1,-25 1-1,1 74 1,24-24-16,-25 98 16,-24 51 15,-1-26-15,26-24-1,-1-50 1,50-50-1</inkml:trace>
  <inkml:trace contextRef="#ctx0" brushRef="#br0" timeOffset="68254.67">18779 13818 0,'-25'0'32,"50"0"14,0 25-46,24-25 16,1 0-16,0 0 16,-1-25-16,75 25 15,-74-25 17</inkml:trace>
  <inkml:trace contextRef="#ctx0" brushRef="#br0" timeOffset="68471.46">18804 14016 0,'0'0'16,"-50"25"0,25-25-1,25 25 1,50-25-1,49 0 1,75-25 0,-50 0-1</inkml:trace>
  <inkml:trace contextRef="#ctx0" brushRef="#br0" timeOffset="69222.62">20763 13297 0,'0'-25'32,"-24"25"-32,-26-25 15,25 50-15,-99 74 16,-25 50 15,50 0-15,49 0-1,50-50 1,125-25 0,73-49-1,-99-25-15,50-25 16,-99 1 0,-50-1-1,-75-25 1,-24 50-1,-50 25 1,25 0 0,99-25-1</inkml:trace>
  <inkml:trace contextRef="#ctx0" brushRef="#br0" timeOffset="69505.6">21309 13446 0,'0'0'16,"0"-50"0,0 25-1,0 75 1,-25 24-1,25 50 1,25 25 0,0 0-1,0-50 1,0-74 0,-25 0-16</inkml:trace>
  <inkml:trace contextRef="#ctx0" brushRef="#br0" timeOffset="70005.02">22202 13396 0,'0'0'0,"25"-99"31,-50 74-31,-24-49 15,-75 49 1,49 25-16,-74 49 16,50 26 15,74 24-15,50-25-1,99-49 1,0-25-1,-25-25 1,-24-24 0,-50-1-1,-1 25 1,1 75 15,-25 0-31,0 98 16,25 26-1,-25-25 1,0-25 0,0-74-1,25-26 17</inkml:trace>
  <inkml:trace contextRef="#ctx0" brushRef="#br0" timeOffset="70238.81">22723 14041 0,'0'0'0,"25"74"31,-25-49-31,-25 50 16,0 24 0,-74 25-1,50-50 1</inkml:trace>
  <inkml:trace contextRef="#ctx0" brushRef="#br0" timeOffset="71058">24881 13173 0,'0'0'0,"0"-25"31,-24 25-31,-26 25 0,-124 49 32,-49 25-17,99-24 1,50-26-1,74-24 1,49 0 0,75-25-1,-74 0-15,74 25 16,-99 24 0,-25 26-1,0-26-15,-100 76 31,1-26-15,0-25 0,74 1-16,0-51 31,75 1-15,74-25-1,-74 25-15,24-25 16,75 0-1,-75 0-15</inkml:trace>
  <inkml:trace contextRef="#ctx0" brushRef="#br0" timeOffset="71371.92">25824 13371 0,'25'0'16,"-50"0"-16,50-25 15,-50 25 1,0 25-1,-24 0-15,-51 99 16,1 0 0,-25 50-1,50-50 1,49-50 0</inkml:trace>
  <inkml:trace contextRef="#ctx0" brushRef="#br0" timeOffset="71655.97">25328 13446 0,'0'0'15,"0"-25"1,25 50 15,-25 24-31,25 1 16,-1 74-1,51-25 1,-1 25 0,-49-74-1,25 24-15,-50-49 16</inkml:trace>
  <inkml:trace contextRef="#ctx0" brushRef="#br0" timeOffset="71890.56">26072 14016 0,'0'0'0,"25"25"16,-25 0-16,0 0 15,-75 74 1,1 0 0,24-49-1,50-26 1,50-24-16,74 0 16,-49-24-1</inkml:trace>
  <inkml:trace contextRef="#ctx0" brushRef="#br0" timeOffset="72155.73">26643 13520 0,'0'0'15,"-25"-25"1,0 25-16,25 25 16,0 25-1,0-1-15,25 1 16,49 49 0,1-24-1,-50-51 1</inkml:trace>
  <inkml:trace contextRef="#ctx0" brushRef="#br0" timeOffset="72422.45">27089 13396 0,'0'0'0,"-25"25"31,1 0-16,-1 24-15,0 1 16,0 99 0,0 49-1,-24 25 1,-26-24 0,26-25-1,-1-50 1,75-50-1</inkml:trace>
  <inkml:trace contextRef="#ctx0" brushRef="#br0" timeOffset="72772.5">27734 13867 0,'50'0'78,"-25"0"-78,24 0 16,-24-24-16,25 24 16,-1 0-1,1-25 1</inkml:trace>
  <inkml:trace contextRef="#ctx0" brushRef="#br0" timeOffset="72972.98">27759 14016 0,'0'0'0,"-25"25"31,25 0-31,50-25 31,-25 0-15,49 0-16,-24 0 15</inkml:trace>
  <inkml:trace contextRef="#ctx0" brushRef="#br0" timeOffset="73739.22">28925 13396 0,'25'0'32,"-50"25"-17,0 0 1,25 49-16,-25 0 15,-49 224 1,24-124 0,25-50 15,25-75-31</inkml:trace>
  <inkml:trace contextRef="#ctx0" brushRef="#br0" timeOffset="74090.69">29421 13743 0,'0'0'0,"0"-25"16,-25 1 0,0 48-16,-49 26 15,0 49 1,49 1-1,74-26 1,51-24 0,24-50-1,-50-25 1,-24-50 15,-50-49-15,-25 0-1,-50 50 1,51 49-16,-26 0 16</inkml:trace>
  <inkml:trace contextRef="#ctx0" brushRef="#br0" timeOffset="74423.61">30091 13818 0,'0'0'16,"25"0"-16,-50 0 15,0 0 1,0 25 0,-49 24-1,49-24-15,25 25 16,0-1-16,50 1 15,49-25 1,25-50 0,-50 0-1,-49-49 1,-25-50 0,-74-1-1,-26 76 1,1 24-1</inkml:trace>
  <inkml:trace contextRef="#ctx0" brushRef="#br0" timeOffset="74789.5">30463 13644 0,'0'0'0,"50"-74"31,-50 49-31,0 0 16,24 25-1,51-25 1,49 25 0,25 0-1,-100 0 1,-24 0-1,0 25 1,-25 25-16,0 49 16,0 50 15,-25 0-15,0-1-1,25-48 1,0-26-1</inkml:trace>
  <inkml:trace contextRef="#ctx0" brushRef="#br0" timeOffset="75006.53">31604 14165 0,'0'0'0,"0"25"31,0 0-31,-25 24 16,-49 50 0,-1 26-1,-49-26 17,25 0-32</inkml:trace>
  <inkml:trace contextRef="#ctx0" brushRef="#br0" timeOffset="76906.3">6301 16199 0,'0'0'0,"25"-99"31,-25 74-15,0 50 31,-25 49-32,25 1-15,-25 24 16,0 100 0,-24-51-1,24-48 1,25-76 0,25-48-1,74-51 1,50-24-1,-75 49-15,25-24 16,-24 74 0,-1 0 15,-49 50-15,0 24-1,-25 0 1,-50 1-1,-74 24 1,-25-49 0,25-26-1,0-48 1,75-1 0,24-25-1,50 25 1</inkml:trace>
  <inkml:trace contextRef="#ctx0" brushRef="#br0" timeOffset="77190.33">7244 16720 0,'0'0'16,"0"25"15,-25 25-15,25-26 0,-25 51-16,0-26 15,0 26-15,-49 49 16,49-74-1,0 49 1</inkml:trace>
  <inkml:trace contextRef="#ctx0" brushRef="#br0" timeOffset="77523.78">8087 16547 0,'25'0'78,"0"0"-78,-1 0 15,26 0-15,0-25 16,-1 25 0,26 0-16,24-25 15,-74 0 1</inkml:trace>
  <inkml:trace contextRef="#ctx0" brushRef="#br0" timeOffset="77739.53">8286 16695 0,'0'0'0,"-25"25"15,0-25 1,75 25 15,-26-50-15,26 25-16,99 0 15,-50-25 1</inkml:trace>
  <inkml:trace contextRef="#ctx0" brushRef="#br0" timeOffset="78739.58">9873 16323 0,'-74'-25'31,"49"25"0,0 0-15,25 25 0,-25 25-16,-49 49 15,49 25 1,0-25-1,50 1 1,25-76 0,49-24-1,0-74 1,-49 0 0,-25-26-1,-25 1 1,-25 25-1,-74 24 1,49 25 0,0 50 15,26-25-31</inkml:trace>
  <inkml:trace contextRef="#ctx0" brushRef="#br0" timeOffset="78939.99">10568 16621 0,'0'0'0,"25"25"16,-1-25-1,-24 49-15,-24-24 16,-26 0-1,50 0 1</inkml:trace>
  <inkml:trace contextRef="#ctx0" brushRef="#br0" timeOffset="79389.94">10741 16298 0,'0'0'16,"25"-99"0,-25 74-16,25 1 15,25-26 1,24 25 0,-24 75-1,-26 49 1,-48 25-1,-1-50 1,50-74 15,-1 0-31,51 0 32,-1 0-17,1 25 1,-50 50-1,-25-26-15,-25 51 16,0-26 0,-49 25-1,-26-49 1,26-75 0,74 0-16</inkml:trace>
  <inkml:trace contextRef="#ctx0" brushRef="#br0" timeOffset="79956.23">11734 16447 0,'0'0'0,"49"0"15,1-25 1,0-24-1,-1-26 1,1-49 0,-25 0-1,-25 50 1,-75 49 0,-24 50-1,-25 74 1,25 0-1,74-49-15,0 24 16,50-24 0,99-25 15,50 0-15,-26-1-1,-73 1 1,-50 25-1,-50 49 1,-99 0 0,0 1-1,49-51 1,1-49 0,49-124-1,75-49 1,-1 48-1,1 51 1,-50 49 0</inkml:trace>
  <inkml:trace contextRef="#ctx0" brushRef="#br0" timeOffset="80223.73">12602 16646 0,'0'0'0,"25"0"15,-25 49 1,0-24-16,-75 99 15,-24 25 1,0 0 0,49-99-1</inkml:trace>
  <inkml:trace contextRef="#ctx0" brushRef="#br0" timeOffset="81139.58">14165 16050 0,'0'0'0,"0"-24"16,0-1-1,25 25 1,-50 25 0,25 74-1,-25 74 1,-25 1-1,26-50 1,-1-49 0,25-51-1,0-48 1,0-1 0,25-25-16,49-24 15,25-1 1,25 50-1,-25 25 1,-49 50 15,0 0-15,-50 49 0,0-25-1,-75 1 1,-24-26-1,-50-49 1,-49-24 0,99-1-1,24 0 1,75 0 0</inkml:trace>
  <inkml:trace contextRef="#ctx0" brushRef="#br0" timeOffset="81440.2">15157 16695 0,'0'0'0,"25"25"16,-25 25-1,-25-1 1,-49 26 0,24 24-1,25-25 1,25-24 0,75-50-1,49-50 1,25 1-1,-25-1 1</inkml:trace>
  <inkml:trace contextRef="#ctx0" brushRef="#br0" timeOffset="81739.42">15926 16571 0,'25'0'0,"-25"-24"32,25-1-17,-1 25 1,51 0-1,-25-25-15,24 25 16,25-25 0,-74 25 15</inkml:trace>
  <inkml:trace contextRef="#ctx0" brushRef="#br0" timeOffset="81923.24">16125 16646 0,'0'0'0,"-25"25"16,-25-1-1,75-24 32,0-24-47,24 24 0,51-50 16,-51 25-1</inkml:trace>
  <inkml:trace contextRef="#ctx0" brushRef="#br0" timeOffset="82807.12">17861 16125 0,'0'0'16,"25"-25"-1,-50 50 1,25 49 0,-25 25-1,-24 50 17,-1-49-17,25 24 1,-24 0-1,49-50 1</inkml:trace>
  <inkml:trace contextRef="#ctx0" brushRef="#br0" timeOffset="83005.44">18059 16770 0,'0'0'0,"25"0"31,0 0-31,-50 25 16,25 24-1,0-24 17</inkml:trace>
  <inkml:trace contextRef="#ctx0" brushRef="#br0" timeOffset="83441.35">18779 16224 0,'0'0'0,"-25"0"31,0 0-15,-24 0-16,-26 74 15,-24 75 17,74 0-17,50-25 1,0-99-16,99 25 15,-25-50 1,-25-25 0,-24-25-1,-50 1 1,-50-1 0,-24 0-1,-50 50 1,-25 0-1,100 25 1</inkml:trace>
  <inkml:trace contextRef="#ctx0" brushRef="#br0" timeOffset="83773.64">19225 16422 0,'0'0'0,"124"-24"32,-99 24-32,25 24 15,-25 26 1,-1 25 0,-48 24-1,-1 0 1,25-49-16,-25-1 15,0-49 1,50 25 15,49-25-15,26-74 0,24-1-1,-50 50-15</inkml:trace>
  <inkml:trace contextRef="#ctx0" brushRef="#br0" timeOffset="83914.13">20367 16646 0,'0'0'0,"0"25"31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15:58.7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4515 1985 0,'0'0'0,"0"-25"15,-25 50 48,0 24-47,-24 26-16,-1-1 15,0 25-15,-49 75 16,25-25-1,49-75 1,25-49 0</inkml:trace>
  <inkml:trace contextRef="#ctx0" brushRef="#br0" timeOffset="433.26">4713 2009 0,'0'0'16,"25"0"-1,-25 25 1,0 25-16,-25-1 16,-49 125-1,-50 49 1,25-74-1,74-99-15,0-1 32,0-49-17,50-49 1,49-75 0,50 0-1,1 49 1,-51 51-1,0 24 1,-24 49 0,-25 50-1,-25 1 1,0 24 0,-25-100-1</inkml:trace>
  <inkml:trace contextRef="#ctx0" brushRef="#br0" timeOffset="833.9">5209 2580 0,'25'0'15,"-25"-25"-15,25 25 32,-25-25-32,25 1 15,24-1-15,-24-25 16,0 25 0,-25 1-1,-50-1 1,-24 74-1,0 75 17,24 25-17,25-50 1,75-24 0,99-75-1,148-149 1,-173 25-1</inkml:trace>
  <inkml:trace contextRef="#ctx0" brushRef="#br0" timeOffset="1132.69">4564 1985 0,'0'0'0,"-24"-25"0,24 0 16,-25 25-1,50 0 1,49-25-1,100 0 1,24-24 0,-123 24-16</inkml:trace>
  <inkml:trace contextRef="#ctx0" brushRef="#br0" timeOffset="1549.85">5780 2481 0,'0'0'0,"0"-25"15,25 0 17,0 25-17,-1 50-15,-24-25 16,0 24-16,0 75 16,-24-49-1,-1-51 1,25-98 31,74-75-32,1 25 1,24 50 0,-49 49-16</inkml:trace>
  <inkml:trace contextRef="#ctx0" brushRef="#br0" timeOffset="2299.61">6326 2679 0,'0'0'0,"49"-25"31,-24 1-31,25-1 0,24-50 16,1-24-1,-51 0 17,1 74-17,-25 0 1,-25 25 343,1 0-359,-1 25 16,0-25-16,0 50 16,0-25-16,1 24 15,-1 26 1,0-51-1,50 51-15,24-26 32,51-24-17,-1-25 1,25 0 0,-74-25-16</inkml:trace>
  <inkml:trace contextRef="#ctx0" brushRef="#br0" timeOffset="3566.98">7268 2059 0,'0'0'0,"0"-25"15,-24 0 1,24 50 15,-25 0-15,25 25-1,-75 123 1,26 51 0,-26 73-1,26-49 1,49-99-1,0-50 1,25-74-16,24 0 16,26-25-1,-1-50 1,-24-74 0,-26-74-1,-24 24 1,-74 25-1,0 75 17,-1 24-17,50 26 1,75 48 15,-25-24-15,99-24-1,0-1 1,0-25 0,-50 1-1,-49-26 1,-74 75 15,24 0-31,-75 75 16,51 49-1,24-25 1,75-50 15,-26-24-31,51-25 16,24-49 0,25-26-1,-25-49 1,1 25-1,-26 49 1,-24 50 0,-26 50-1,1 24 1,-50 50 0,25-74-1,-24-50 16,73-74-15,1-26 15,24 26-15,-24 24 0,0 50-1,-1 50 1,-24 0-1,25 24 1,-1-24 0,26-50-1,-1 0 1,-49-25-16,49-25 16,-74-49-1,-25 49 1,-24 25-1,-26 75 17,26-25-17,-26 99 1,51-50 0,24 1-1,49 74-15</inkml:trace>
  <inkml:trace contextRef="#ctx0" brushRef="#br0" timeOffset="3800.13">9575 2704 0,'0'0'0,"0"25"16,0 0 0,25 24-1,-25 50 1,-49 26 0,-1-1-16</inkml:trace>
  <inkml:trace contextRef="#ctx0" brushRef="#br0" timeOffset="4733.31">11709 2133 0,'0'0'0,"0"-24"16,0-1-16,0 0 16,-25-25-1,-25 1 1,-49-26-1,-25 75 1,0 25 15,0 74-15,25 25 0,74-24-1,100 24 1,98-25-1,26 0 1,-125-49-16,25 24 16,-99 25-1,-74-24 1,-75-26 0,-25-24-1,50-25 1,75-49 15,49-1-31</inkml:trace>
  <inkml:trace contextRef="#ctx0" brushRef="#br0" timeOffset="4966.07">11907 2654 0,'25'0'32,"-25"25"-17,25 0 1,0 0-16,-25 24 16,25-24-16,49 50 15,-24-51 1,-1 1-1</inkml:trace>
  <inkml:trace contextRef="#ctx0" brushRef="#br0" timeOffset="5201.34">12304 2729 0,'25'-99'16,"-50"198"-16,75-223 15,-50 99 1,0 50-1,-50 49 1,1 75 0,-1 74-1,-74 50 1,-25-50 0,25-49-1,50-75 1,74-74-16</inkml:trace>
  <inkml:trace contextRef="#ctx0" brushRef="#br0" timeOffset="5481.98">12627 3175 0,'25'0'0,"-50"0"0,0 0 16,0 0-16,25-24 31,0 48 0</inkml:trace>
  <inkml:trace contextRef="#ctx0" brushRef="#br0" timeOffset="5766.1">12825 2878 0,'0'0'0,"0"-25"0,25 25 31,-25-25-31,0 50 32,-25 24-17,25 1-15,-25 74 16,1 25-1,24-50 17,0-24-17</inkml:trace>
  <inkml:trace contextRef="#ctx0" brushRef="#br0" timeOffset="6035.62">13148 3027 0,'0'0'0,"24"0"0,-24-25 16,25 0-1,0 25 1,0 99 0,-50 0-1,-25 50 1,1-50 15,24-49-15,50-25-1,49-25 1,100-50 0</inkml:trace>
  <inkml:trace contextRef="#ctx0" brushRef="#br0" timeOffset="6850.25">14760 2679 0,'0'0'0,"50"0"62,-25 0-46,24 0-16,26 25 16,-26-50-1,26 25-15,24 0 16,-25-25-1</inkml:trace>
  <inkml:trace contextRef="#ctx0" brushRef="#br0" timeOffset="7016.16">14859 2952 0,'0'0'0,"-49"0"15,49 25 1,25-50 31,123 0-32,-48 0-15,-1 1 0</inkml:trace>
  <inkml:trace contextRef="#ctx0" brushRef="#br0" timeOffset="10001.14">16323 2803 0,'-25'-25'31,"25"1"16,25-1-47,0 25 15,0 0-15,-1 25 16,1-25-16,50 74 16,-26 25-1,1 75 1,-1 24 0,1 26-1,0 24 1,-25-75-1,-1-49 17,1-49-17,-25-50 1,25-25 15,0 0-31,0-75 16,24-49-1,26-74 1,-1-50 0,0-75-1,1-24 1,-26-25 0,1 24-1,0 51 1,-26 73 15,1 100-15,-25 0-1,0 50 1,0 49 0,0-24-1,0 24 16,0 0-15,0 0 0,0 0-1,0-24 1,0-26 0,0 26-1,0-1 1,0 25-16,0 0 31,0 1-15,0-1 31,25 25 31,25 0-63,-1 25-15,51-25 16,-26 0-16,0 0 16,26 0-16,73 24 15,1-24 1,-50 25 15,99-25-15,25 25-1,-24-25 1,-51 25 0,-49-25-1,-25 0 1,1 0-1,49-25 1,-75 25 0,-24 0-1,49 0 1,0 0 0,25 0-1,75 0 1,24 0 15,-25 0-15,-24 0-1,0 0 1,24-25 0,75 25-1,-124 0 1,0-25-1,-25 25 1,0 0 0,-25 0-1,0 0 1,25 0 0,0-24-1,0 24 1,25 24 15,0-24-15,124 0-1,-75 0 1,-24 0 0,24-24-1,1 24 1,-1 0-1,1 0 1,-1-25 0,50 25-1,-49 0 1,-1 0 0,1 0-1,123 0 1,-124 0 15,26 0-15,-26 0-1,-24 0 1,-25 0 0,0 0-1,24 25 1,-24-25-1,-99 0 1,123 0 0,75-25-1,75 50 1,-174-25 0,0 0-1,-1 0 1,-73 0 15,-1 0-15,174 0-1,50 0 1,-75 0 0,-148 0-1,74 24 1,-25-24-1,74 0 1,-99 0 0,25 25-1,-25-25 1,1 0 0,-1-25-1,0 25 1,-24 0 15,24 0-15,25 0-1,0 0 1,25 0 0,24 0-1,-49 0 1,0 25-1,0-25 1,1 25 0,-1-25-1,-25 0 1,-25 25 0,25-25-1,-24 0 1,-26 0 15,-24 0-15,0 0-1</inkml:trace>
  <inkml:trace contextRef="#ctx0" brushRef="#br0" timeOffset="12183.73">18754 1637 0,'0'-25'16,"0"1"15,0-1-15,-25 25 0,-49 0-1,24 0-15,-49 0 16,0 25-1,49-25 1,25 0 0,25 24-1,25 1 1,74 0 0,-24 0-1,-26 0 1,-24 24 15,-25 26-15,-99 98-1,0-98 1,0-1 0,74-49-1,0-25 1,25 25-1,74-25 17,26-25-17,24 25 1,-50-25 0,-49 25-16</inkml:trace>
  <inkml:trace contextRef="#ctx0" brushRef="#br0" timeOffset="12434.72">18953 1836 0,'0'0'0,"0"-25"0,0 0 47,24 75-31,-24-25-1,25-1-15,0 26 16,-25 0-16,74-1 16,-24-24-1</inkml:trace>
  <inkml:trace contextRef="#ctx0" brushRef="#br0" timeOffset="12704.15">19349 1786 0,'0'0'0,"0"-25"16,0 1-16,0 48 62,-49 26-62,-26 99 16,-24 0-1,0 24 1,25-49 0,49-24-1,0-51 1,25-24-16</inkml:trace>
  <inkml:trace contextRef="#ctx0" brushRef="#br0" timeOffset="13050.7">19573 1687 0,'0'0'0,"0"-25"16,24 25 0,1 25 15,-25 0-16,-25 24-15,1 26 32,-1-50-32,25-1 15,0 1 1,74-25 0,50-25-1</inkml:trace>
  <inkml:trace contextRef="#ctx0" brushRef="#br0" timeOffset="13666.51">20094 2257 0,'-25'0'47,"50"0"-15,24 0-17,1 0 1,24 0-16,-24 0 15,24 0-15,1 0 16,-26 0 0,-24 0 15</inkml:trace>
  <inkml:trace contextRef="#ctx0" brushRef="#br0" timeOffset="14719.63">21632 2109 0,'0'0'0,"49"-25"31,-49 0-31,25 0 16,0 0 0,-25-49-1,25-25 1,-25 74-16,-25 0 16,0 25-1,-74 25 1,-25 124 15,25 0-15,74-25-1,50-75 1,24-24 0,50-50-1,1-24 1,-26-51-1,-24-24 1,-25 100 0,-25 73 15,-25 75-15,25 0-1,0-49 1,25-50-1</inkml:trace>
  <inkml:trace contextRef="#ctx0" brushRef="#br0" timeOffset="15250.91">22550 1836 0,'0'0'0,"24"-25"31,-24 0-15,-49 25-1,24 0-15,-50 25 16,-49 0-1,100-25 1,-1 25 0,50-25 15,-1 0-15,26 0-1,-25 24-15,0 26 31,-25 0-31,0-26 16,-50 76 0,0-26-1,-24 25 17,49-74-17,25 0-15,50-25 16,24 0 15,50 0-15,-49 0-1</inkml:trace>
  <inkml:trace contextRef="#ctx0" brushRef="#br0" timeOffset="15570.02">22922 1985 0,'0'-25'16,"0"50"-16,0-75 0,0 75 78,0 0-63,0-1-15,24 1 16,-24 25-16,25-25 0,-25 24 31,25-49-15,-25 25-16</inkml:trace>
  <inkml:trace contextRef="#ctx0" brushRef="#br0" timeOffset="15869.66">23319 1885 0,'0'0'0,"24"-24"0,-24-1 15,25 25-15,-25-25 16,0 50 15,-25 24-15,1 1-1,-76 124 1,76-100 0,-26 25-16,-49 50 15,49 0 1,25-75-1,0-49 1,25 0-16</inkml:trace>
  <inkml:trace contextRef="#ctx0" brushRef="#br0" timeOffset="16569.72">23839 2357 0,'0'-25'63,"25"25"-48,0 0-15,25 0 16,-25 0 0,24-25-16,1 25 0,-25 0 15,24 0 16,-49-25 251</inkml:trace>
  <inkml:trace contextRef="#ctx0" brushRef="#br0" timeOffset="17218.37">24658 1737 0,'0'-25'16,"25"0"-1,-50 50 48,25 24-63,-25 26 16,1-1-16,-1 1 15,0-1 1,0 25-1,0-74 1,25 0 0,25-25-1,74-50 1,25 1 0,-24 49-1,-51 0 1,-24 24-1,0 76 1,-50-76 0,-25 26-1,-24-25 1,-25 0 0,-25-50-1,99-25 16,25 25-31</inkml:trace>
  <inkml:trace contextRef="#ctx0" brushRef="#br0" timeOffset="17436.91">25080 2233 0,'25'24'16,"-25"51"15,0-25-31,-25-1 0,0 100 16,0-50-1</inkml:trace>
  <inkml:trace contextRef="#ctx0" brushRef="#br0" timeOffset="18068.82">26047 1836 0,'0'0'16,"25"0"-16,-25-25 15,0 0-15,-50 25 16,-74 0-1,-24 25 17,73-25-32,1 25 15,49-25 17,50 0-17,0 25 1,49-25-1,-49 24 1,0 1 0,-1 25-1,-24 24 1,-24 1 0,-26 24-1,-74 50 16,99-100-15,25-24 0,0 0-1,50-25 1,74-25 0,25 0-1,-75 25-15</inkml:trace>
  <inkml:trace contextRef="#ctx0" brushRef="#br0" timeOffset="18350.49">26618 2059 0,'25'0'15,"-25"-25"-15,0 0 16,-25 75 31,-25-25-31,1 24-16,-1 1 15,-74 49 1,25 1-1,24-51 1</inkml:trace>
  <inkml:trace contextRef="#ctx0" brushRef="#br0" timeOffset="18618.12">26196 2109 0,'0'0'0,"25"-25"32,-25 0-32,25 50 31,0 0-15,-25 24-1,49 50 1,26-24-1,-51-25-15,100 24 16,-24-49 0</inkml:trace>
  <inkml:trace contextRef="#ctx0" brushRef="#br0" timeOffset="18867.98">26940 2009 0,'0'0'15,"0"-24"1,-24 24-16,-1 0 16,0 49-1,50-24 1,0 49-1,-1 1 1,26-1 0</inkml:trace>
  <inkml:trace contextRef="#ctx0" brushRef="#br0" timeOffset="19184.29">27238 1985 0,'0'0'0,"-25"0"47,25 24-32,-25 1-15,1 25 16,-51 49-1,26 50 1,-26 25 0,1-50-1,24 0 1,50-50 0,-25-24-1</inkml:trace>
  <inkml:trace contextRef="#ctx0" brushRef="#br0" timeOffset="19522.22">27436 2506 0,'0'0'0,"0"-25"16,0 0 0,50 25 15,-25 0-31,124 25 16,0-25-1,-75 25 1,-49-25-1,0 0 17,-50 0-17,0 0 1</inkml:trace>
  <inkml:trace contextRef="#ctx0" brushRef="#br0" timeOffset="20651.18">28726 1737 0,'0'0'15,"0"-50"-15,25 25 0,-25 0 32,-25 50-1,1 25-16,-1 24 1,-25 75 0,1 49-1,-1-49 1,25-25 0,0-49-1,1-75 1,24 25-1,24-50 1,26-50 0,49 1-1,-49 49-15,-1-25 16,-24 50 0,25 25 15,-25 25-16,-1 0 17,-24-1-17,0-24 1,0 0 0,-24 0-1,-51-25 1,-24 24-1,49-24-15,-49 25 16,25-25 0,49 0-1</inkml:trace>
  <inkml:trace contextRef="#ctx0" brushRef="#br0" timeOffset="20984.03">29396 2456 0,'0'0'16,"0"74"-1,0-49-15,0 0 16,-49 49 0,-26 1-1,1-1 1,49-49 0,75-25 15,-1-25-16,26 0 1,-1 1-16</inkml:trace>
  <inkml:trace contextRef="#ctx0" brushRef="#br0" timeOffset="21467.59">30289 2009 0,'-25'25'62,"1"0"-46,-26 25-16,0-1 16,-24 26-16,-25 49 15,0 0 1,74-75-1</inkml:trace>
  <inkml:trace contextRef="#ctx0" brushRef="#br0" timeOffset="21751.77">29967 2059 0,'0'0'0,"25"-25"16,-25 0-16,-25 50 63,25 0-63,0 0 15,0 24-15,25 51 16,-1-1 15,1 25-15,0-50-16</inkml:trace>
  <inkml:trace contextRef="#ctx0" brushRef="#br0" timeOffset="22002.5">30438 2506 0,'0'0'15,"0"24"1,0 1-16,-25 50 16,-49-26-1,74 1 1,-25-25-1,100-25 17,-1 0-32,50-25 15</inkml:trace>
  <inkml:trace contextRef="#ctx0" brushRef="#br0" timeOffset="22301.44">30835 2009 0,'0'0'15,"0"-24"1,25 48 31,-25 1-47,25 25 15,24 24 1,1-24 0,-25-25-16</inkml:trace>
  <inkml:trace contextRef="#ctx0" brushRef="#br0" timeOffset="22601.99">31257 1935 0,'0'0'0,"25"-25"15,-25 0 16,-25 75-15,0-25 0,0 74-1,-24 50 1,-1 25 0,25-26-1,-24 1 1,49-74-16,-25-1 15,25-49 1</inkml:trace>
  <inkml:trace contextRef="#ctx0" brushRef="#br0" timeOffset="24505.51">17886 3275 0,'0'0'0,"-25"0"16,50 0 77,0 0-77,24 24-16,1-24 16,49 0-16,124 25 15,50 0 1,-25 0 0,25 0-1,-50-25 1,1 24 15,-1-24-15,25 25-1,0 0 1,-124-25-16,149 0 16,0 25-1,25-25 1,24 25-1,50-25 1,-25 0 0,-24 24-1,24-24 1,-24 0 0,24 0-1,-49 0 16,-25 0-15,173 0 0,-123 0-1,-26 25 1,1-25 0,24 0-1,1 0 1,24 25-1,1-25 1,24 0 0,25 25-1,-25-25 1,-199 0-16,175 25 16,-1-25-1,-25 0 16,-24 0-15,-50 0 0,0 24-1,-25-24 1,1 25 0,73-25-1,-148 25 1,-99-25-1,24 0 1,1 0 0,-26 0-1,-24 0 1,25 0 15,-25 0 0,-1 0-15</inkml:trace>
  <inkml:trace contextRef="#ctx0" brushRef="#br0" timeOffset="26741.07">26767 2506 0,'0'-25'15,"0"0"1,-25 25 62,25 25-47,-25 0-31,25 24 16,0 1-16,-25 24 16,25 1-1,-25-26 1,25-24 0,0 0 30</inkml:trace>
  <inkml:trace contextRef="#ctx0" brushRef="#br0" timeOffset="28434.83">21508 4391 0,'0'0'16,"0"-25"-16,24 25 0,-24 25 78,-24 0-78,-1 49 15,25-24-15,-25 24 16,0 25 0,0-74-1,1-25 1,48-25 0,-24 1-1,25-26 1,50-74-1,49-25 1,25 50 0,-25 49-1,-25 25 1,-50 50 0,1 74-1,-25 50 1,-50 25-1,-25-50 1,50-50 0,0-49-16,0 0 31,75-50-15,-26 0-1</inkml:trace>
  <inkml:trace contextRef="#ctx0" brushRef="#br0" timeOffset="28635.48">22599 4763 0,'25'0'31,"0"0"0,0 0-31,24-25 16,26 25-16,73-25 16,-73 25-1</inkml:trace>
  <inkml:trace contextRef="#ctx0" brushRef="#br0" timeOffset="29101.65">23567 4490 0,'0'0'0,"0"-25"15,24 1-15,-24-1 16,100-25 0,24 50-1,0-25 1,-50 50-1,-49 25 1,-50 74 0,-49-25-1,49-74 1,25 0 15,25-25-15,24 0-1,-24 0 1,25 0-16,-1 49 16,1 1-1,-50 49 1,-50-25 0,-24-24-1,-75 0 1,0-50-1,25 0 1</inkml:trace>
  <inkml:trace contextRef="#ctx0" brushRef="#br0" timeOffset="30202.08">14289 8211 0,'-25'0'15,"0"0"16,75 0 1,-25 0-32,49 0 15,0 0-15,1-25 16,-1 25-16,75 0 16,-74-24-1</inkml:trace>
  <inkml:trace contextRef="#ctx0" brushRef="#br0" timeOffset="30384.58">14214 8559 0,'0'0'0,"-24"24"0,-1-24 15,0 0 1,50 0 15,24 0-31,175-24 16,-100-1-1</inkml:trace>
  <inkml:trace contextRef="#ctx0" brushRef="#br0" timeOffset="32684.63">15579 8633 0,'0'0'16,"0"-50"-16,0 1 0,0 24 15,0 0 1,0 0-1,49 75 1,-24 49 0,0 100-1,0 49 1,-25 0 0,25-25-1,24-74 1,-49-50 15,25-74-31,0-25 31,0-99-15,24-100 0,50-98-1,1-76 1,-1 26-1,-74 49 1,24 1 0,-24 24-1,0 25 1,-25 149-16,25-50 16,-25 74 15,0 50-16,0 1 1,0-1 47,25 0-32,-25 0-16,0 0 1,24 25 0,-24-24-16,25 24 15,-25-50 1,0 25 31,25 25-32,-25-25 1,25 25 31,0 0-31,49 25-1,50 0 1,-25 0-16,125-25 15,-1 25 1,0-50 0,0 25-1,-24 25 1,-26-25 0,1-25-1,25 25 16,-51 0-15,26 0 0,49 0-1,174 0 1,-124 0 0,-50 0-1,1 0 1,24-25-1,0 25 1,0-25 0,0 25-1,-149 0 1,124 0 0,50-25-1,-173 25 16,172-24-15,1 24 0,-74 0-1,-100 0 1,-25 0 0,50 0-1,199-25 1,-100 25-1,-24 0 1,-1 0 0,25-25-1,-24 25 1,173 0 0,-99 0-1,0 0 16,24-25-15,1 25 0,24 0-1,1 0 1,-25 0 0,-1 0-1,26 0 1,24 25-1,-49-25 1,-149 0-16,124 25 16,-25-25-1,24 25 1,1-25 0,-49 0-1,-1 0 16,0 24-15,0-24 0,25 25-1,1-25 1,23 25 0,-23-25-1,98 25 1,-124 0-1,0-25 1,-49 0 0,-50 24-1,-50-24 1,-49 0 0,0 0-1</inkml:trace>
  <inkml:trace contextRef="#ctx0" brushRef="#br0" timeOffset="34837">17390 7492 0,'0'0'0,"-25"-50"16,0 75 31,25 0-47,-25 49 15,-24-24 1,24 24-16,-25 100 16,1-50-1,24 0 1,0-74-1</inkml:trace>
  <inkml:trace contextRef="#ctx0" brushRef="#br0" timeOffset="35385.37">17588 7938 0,'25'0'32,"-25"-49"-32,25 24 15,24-25 1,26-49 0,-26 25-1,-49 24 1,-24 25-1,-1 25 1,-74 25 0,-25 49-1,49 26 1,75-1 0,50-74-16,74 24 31,49 1-16,-98 24 1,-75 1 0,-50-1-1,-74-24 1,25-25 0,25-25-1,-1-50 1,75-24-1,0-50 1,50 74-16,49-49 16,-49 49-1</inkml:trace>
  <inkml:trace contextRef="#ctx0" brushRef="#br0" timeOffset="35868.44">18233 7988 0,'25'0'31,"-25"-25"-31,50 0 16,-50 1-1,24-26-15,1-49 16,-25-1-1,-25 51 1,-24 49 0,-26 49-1,1 26 1,74-1 0,25 26 15,24-1-16,1-50 1,-25 26 0,-25-1-1,-25-49-15,-25-25 16,26 25 0,-51-25-1,25-25 1,26-25-1,-1-24 1,50 0 0</inkml:trace>
  <inkml:trace contextRef="#ctx0" brushRef="#br0" timeOffset="36185.62">18580 7839 0,'25'0'0,"-50"25"16,25 0 0,25 49-1,0 1 1,0-1-1,-25-24 1,25-26 0,-25 26-1,-50 0 1,0-50-16,-24 0 16,24 0-1</inkml:trace>
  <inkml:trace contextRef="#ctx0" brushRef="#br0" timeOffset="36351.32">18630 7790 0,'0'0'0,"25"-25"0,-25 0 15,49-25 1,51 25-1,24 25 1</inkml:trace>
  <inkml:trace contextRef="#ctx0" brushRef="#br0" timeOffset="36651.71">19424 8137 0,'0'0'0,"-25"25"32,0-25-32,75 0 15,-25 0 1,74-25-1,0 25 1,-24 0 0,-51 0-1</inkml:trace>
  <inkml:trace contextRef="#ctx0" brushRef="#br0" timeOffset="38202.65">20863 7517 0,'-25'-25'0,"0"25"16,0-25-16,0 25 16,-24 25-1,-1 24 1,-24 26-1,24 24 1,1 25 0,24 0-1,50 0 1,-1-99-16,26 49 16,0-24 15,24-50-31</inkml:trace>
  <inkml:trace contextRef="#ctx0" brushRef="#br0" timeOffset="38501.55">20813 7988 0,'0'0'0,"0"-25"15,-25 25 17,50 0-17,0 0 1,24-25-1,26 25 1,-26-24 0,-24 24-16</inkml:trace>
  <inkml:trace contextRef="#ctx0" brushRef="#br0" timeOffset="38802.9">21309 7715 0,'0'0'0,"0"-25"15,0 0 1,-25 50 31,25 25-32,-24 0-15,-1 49 16,0 0 0,0-49-1</inkml:trace>
  <inkml:trace contextRef="#ctx0" brushRef="#br0" timeOffset="39001.83">21433 7988 0,'0'25'16,"-25"-25"-16,25 25 15,-49 24 1,24-24 0</inkml:trace>
  <inkml:trace contextRef="#ctx0" brushRef="#br0" timeOffset="39436.04">21681 7740 0,'0'0'15,"25"-50"1,0 25-16,25 1 16,-1 24-1,-24 49 16,-25 1-15,-50 49 0,1-49-1,24-25 1,25-1 0,50 1-1,24-25 1,-49 50-1,0-25 1,-50-1-16,0 26 16,-49-25-1,24 0 1,0-25 0</inkml:trace>
  <inkml:trace contextRef="#ctx0" brushRef="#br0" timeOffset="39819.04">22103 7765 0,'0'0'0,"50"-25"16,-26 0-1,26 25 1,-25 0 15,-25 25-15,-25 0-16,0 49 16,0 1-1,50-51 1,0 26 15,0-25-15,-50 24-1,0-24-15,-24 25 16,-1-1 0,25-24-1</inkml:trace>
  <inkml:trace contextRef="#ctx0" brushRef="#br0" timeOffset="40202.05">22525 7492 0,'0'0'0,"0"-25"16,0 0-1,0 0 1,0 50 15,25 0-31,-1 25 16,51 74-1,-26 25 1,-24-25 0,-50 0-1,1-75-15,-26-24 16,0 25-16,-49-1 16,25 1 15,49-50-31</inkml:trace>
  <inkml:trace contextRef="#ctx0" brushRef="#br0" timeOffset="40851.26">23368 7566 0,'0'-25'16,"0"1"0,0 48-1,-25 1 1,-74 74-1,25-49-15,-1 99 16,50-25 0,25 0-1,25-25 1,50 0 0,-1-49-1,-24-25 16</inkml:trace>
  <inkml:trace contextRef="#ctx0" brushRef="#br0" timeOffset="42102.89">23715 8013 0,'25'0'15,"0"0"-15,-25-25 47,25 25-47,0-50 31,24 1-15,-24-50 0,-25 49-16,0-25 15,-25 1 1,-74 49 0,25 25-1,-1 25 1,50 25-1,25 49 1,75 0 0,-26-24-1,26-1 1,-50 0 0,-25-24 15,-50 24-16,0-49 1,-24-25 0,49-25-1,0 1 1,25-51 0,0 1-1,50-1 1,-25 26-1,0 24-15</inkml:trace>
  <inkml:trace contextRef="#ctx0" brushRef="#br0" timeOffset="42552.87">24360 7765 0,'0'0'0,"0"-25"0,0 0 16,-24 0 0,-51 25-1,-24 25 1,25 50-1,24-1 1,50-49-16,50 0 16,24-25-1,25 0 1,-49-25 0,-1 0-1,-24 0 16,0 50 1,-25 49-17,0 26 1,-25 24 0,-24-25-1,49-50-15</inkml:trace>
  <inkml:trace contextRef="#ctx0" brushRef="#br0" timeOffset="42885.25">24708 7740 0,'0'0'0,"25"-50"31,-25 25-31,24 50 16,-24 0-1,25 74 1,0 50 0,-50 0-1,-24 0 1,-51-25-1,26-50 1,49-74 0</inkml:trace>
  <inkml:trace contextRef="#ctx0" brushRef="#br0" timeOffset="43169.06">25005 8236 0,'25'0'16,"0"-25"15,0 25-15,0 0-16,24 0 15,26-25 1,-1 25 0,-49 0-1</inkml:trace>
  <inkml:trace contextRef="#ctx0" brushRef="#br0" timeOffset="44702.7">26196 7492 0,'0'0'0,"0"-25"15,-25 25-15,1 0 32,-1 0-17,-25 25 1,-24 49-1,-1 50 1,1 25 0,49-25-1,50 0 1,0-49 0,49-51-1,25-24 1</inkml:trace>
  <inkml:trace contextRef="#ctx0" brushRef="#br0" timeOffset="45118.49">26419 7790 0,'0'0'0,"25"-50"31,-25 25-15,-25 50-1,-24 25 1,-1 49 0,25-25 15,1-24-31,24 24 15,74-49 1,0-25 0,1-25-1,-26 0 1,-24-49 0,0-25-1,-50 0 1,0 49-1,-24 25 1,-1 25 0</inkml:trace>
  <inkml:trace contextRef="#ctx0" brushRef="#br0" timeOffset="45289.55">26643 8137 0,'0'0'0,"0"49"31,-25-24-15</inkml:trace>
  <inkml:trace contextRef="#ctx0" brushRef="#br0" timeOffset="45752.58">26891 7790 0,'0'0'0,"0"-25"0,25 0 15,-1 25 1,1-25 0,25 0-1,49 0 1,-49 50 0,-50 0-1,0 25-15,-50 49 16,50-49-1,-25-1 1,100-24 0,-26 0-1,1 0 1,-50-1 0,-50 26 15,-24 0-16,-25-26 1,74 1 0</inkml:trace>
  <inkml:trace contextRef="#ctx0" brushRef="#br0" timeOffset="46252.46">27685 7864 0,'0'0'15,"24"-50"1,-24 26-16,0-1 16,0-25-1,0 25 1,-24 25-1,-51 0 1,1 25 0,24 25-1,50 24 1,50 1 0,49-26-1,-49 1 1,-26-1-1,-24 1 1,-74 0 0,24-26-1,26-24-15,-51 25 16,25-25 0,50-49 15,0-26-16,75 1 1,-1-1 0,-24 26-1</inkml:trace>
  <inkml:trace contextRef="#ctx0" brushRef="#br0" timeOffset="46736.53">28081 7591 0,'0'0'16,"0"-25"15,25 50-31,0 0 16,0 0 0,25 24-1,-26 26 1,1-1-1,0 25 1,-50 1 0,0 24-1,-24-50 1,-1 25 0,0-49-1,26-50 16,24 25-15,-25-25-16</inkml:trace>
  <inkml:trace contextRef="#ctx0" brushRef="#br0" timeOffset="48052.54">28677 7914 0,'0'0'0,"0"-25"15,25 25 32,-25-25 0,-25 50-16,0-25-31,0 0 16,25 25-16,-25 24 16,-24-24-1,49 25 16,-25-1-15,25-24 0,-25 0-16,50 24 15,-25-24 1,0 0 0,25 0-1,24-25 1,26 25-1,-1-25 1,1-25 0,-26 0-1,-49 0 17,25 25-32,-25-25 0,-25 1 31,0-1-16,-24 25 1,24 0 0,-25 0-1,26 0 1,-1 25 0,0-25-16</inkml:trace>
  <inkml:trace contextRef="#ctx0" brushRef="#br0" timeOffset="48402.83">29322 7839 0,'-25'25'31,"25"0"-15,0 0-16,-25 24 15,25-24-15,-49 74 16,24-24 0,0 24-1,25-74 1</inkml:trace>
  <inkml:trace contextRef="#ctx0" brushRef="#br0" timeOffset="48853.29">29818 7914 0,'0'0'0,"-25"-50"15,-49 0 1,24 50-1,-24 50 1,49 0 0,0-26-1,50 26 1,49-25 0,26-50 15,-26 0-16,-49 0 1,0 1 0,-25-1-16,24 50 31,-48 24-15,-1 26-1,0-1 1,0 0-1,25-24-15</inkml:trace>
  <inkml:trace contextRef="#ctx0" brushRef="#br0" timeOffset="49169.31">30190 7765 0,'0'0'0,"0"-25"31,0 50-15,25 49-1,0 25 1,-1 25-1,-48 0 1,-26 25 0,-24-74-16,-75 49 15,-25-50 1,100-24 0</inkml:trace>
  <inkml:trace contextRef="#ctx0" brushRef="#br0" timeOffset="49852.81">28702 7442 0,'0'-49'15,"-25"24"1,0 74 0,0-49-1,0 50 1,-49 49-1,-25 50 1,24 25 0,51-100-16,-26 100 15,50-50 1,0 0 0,25-50-1,0 1 1,24-50-1,1-25 1</inkml:trace>
  <inkml:trace contextRef="#ctx0" brushRef="#br0" timeOffset="52793.17">18059 9799 0,'0'0'0,"-24"0"16,-1-25 0,0 25-1,0 0 1,25 25 31,50-25-47,-25 0 15,74 0 1,50 0 0,0-25-1,-25 25 1,-50 0 0,-49 0 15,0 0 16,-50 0-16,0 0-15</inkml:trace>
  <inkml:trace contextRef="#ctx0" brushRef="#br0" timeOffset="53720.71">20664 9501 0,'0'0'0,"0"-25"16,-25 75 62,1-25-78,-26 24 15,25 1-15,-49 24 16,24 1-16,-49 74 16,49-25-1,1-25 16,49-74-31</inkml:trace>
  <inkml:trace contextRef="#ctx0" brushRef="#br0" timeOffset="54053.1">21011 9625 0,'0'0'16,"0"-25"-16,-24 25 31,24 25-15,-25 0-16,0 25 16,0-26-1,-24 26 1,49-25-1,-25 0 1,25-50 31,0 0-47,25 0 16,-1 0-16</inkml:trace>
  <inkml:trace contextRef="#ctx0" brushRef="#br0" timeOffset="54520.74">21656 9501 0,'0'0'0,"-24"-49"15,-1 73 1,0-24 0,-49 25-1,-1 50 1,50-26-16,1 75 15,24-24 1,49-26 0,50-24-1,1-50 1,-26-25 15,-24 0-15,-50-25-1,-50 1 1,-24 49 0,-50 0-1,24 25 1</inkml:trace>
  <inkml:trace contextRef="#ctx0" brushRef="#br0" timeOffset="54954.04">22277 9526 0,'0'0'0,"24"-25"16,-48 25 15,48 50 0,26-25-15,0-25-16,-1 0 16,26 49-1,-50 1 1,-25 49-1,-50 25 1,-25-25 0,51-24-1,24-50 1,-25-25 0,50 0-1,49-25 1,-24 0-16</inkml:trace>
  <inkml:trace contextRef="#ctx0" brushRef="#br0" timeOffset="55236.82">23145 9402 0,'0'0'15,"-25"0"1,50 0 0,0 25-16,24 24 15,1-24-15,49 99 16,-49 25 0,-50 50 15,-124-26-16,-75-24 1,75-99-16</inkml:trace>
  <inkml:trace contextRef="#ctx0" brushRef="#br0" timeOffset="55653.54">20441 9104 0,'-74'0'31,"24"25"-31,25 0 0,-25 25 16,-74 123-1,-24 75 1,48 75 0,76-1-1,48-198 1</inkml:trace>
  <inkml:trace contextRef="#ctx0" brushRef="#br0" timeOffset="56488.91">24435 9427 0,'0'25'15,"-25"-25"1,25-25-16,-25 25 31,0 25-31,-24 24 16,-26 50-1,1 25 1,49 50 0,50-25 15,49-50-16,50-24 1,0-75 0,-49 0-16</inkml:trace>
  <inkml:trace contextRef="#ctx0" brushRef="#br0" timeOffset="57020.38">25055 9551 0,'0'-25'32,"0"0"-32,-25 25 31,0 75-16,-24 24 1,-1 0 0,25-24-1,1-51 1</inkml:trace>
  <inkml:trace contextRef="#ctx0" brushRef="#br0" timeOffset="57736.19">25378 9724 0,'0'0'16,"-25"0"15,0 25-15,0 0-16,-25 25 16,26 74-1,24-25 1,49-74-1,51-25 1,-26-25 0,-49-25-1,0-49 1,-75 0 0,0 24 15,1 51-16,24-1-15</inkml:trace>
  <inkml:trace contextRef="#ctx0" brushRef="#br0" timeOffset="58053.96">25824 9774 0,'0'0'0,"-25"25"31,0 0-15,-24 49-1,49 1 1,25-1 0,-1-74-1,76 25 1,24-75-1,-50 1 1,-49-26 0,-50-24-1,-25 24 1,1 51 0</inkml:trace>
  <inkml:trace contextRef="#ctx0" brushRef="#br0" timeOffset="58370.44">26271 9650 0,'0'0'0,"24"-25"0,26 0 16,-25 1 15,49-1-15,1 0-1,-1 0 1,-49 50 0,0-25-1,-1 50 1,-24 24 0,0 25-1,-49 125 1,-1-76-1,50-48 1,0-76 0</inkml:trace>
  <inkml:trace contextRef="#ctx0" brushRef="#br0" timeOffset="58524.76">26593 9923 0,'0'0'15,"0"-25"-15,0 0 16,0 1 0,25-1-1,74 0 1</inkml:trace>
  <inkml:trace contextRef="#ctx0" brushRef="#br0" timeOffset="58754.46">27263 9377 0,'0'0'0,"25"0"15,-25-25 17,24 50-32,1 50 31,-25 49-16,0-25-15,-49 124 16,-75 0 0,-25-49-1</inkml:trace>
  <inkml:trace contextRef="#ctx0" brushRef="#br0" timeOffset="60154.06">16397 10419 0,'0'0'0,"0"-25"15,25 25 1,0 0-1,25 0 1,-26 0 0,1 0-1,0 0 1,74 25 0,50-25-1,74 0 1,50 0-1,50 0 1,24 0 0,-49 25-1,-25 25 1,74-26 0,75 26 15,74-25-16,50 0 1,-274-1-16,249-24 16,0 25-1,75 0 1,24-25 0,25 0-1,-50 0 1,1 0-1,-26 0 1,-24-25 0,24 25-1,-49 0 1,224 25 15,-324-25-15,1 0-1,-25 25 1,-25-25 0,0 0-1,-25 25 1,1-25 0,-26 0-1,-24 24 1,0-24-1,24 25 1,-198-25-16,124 25 16,-124-25-1,-149 0 1</inkml:trace>
  <inkml:trace contextRef="#ctx0" brushRef="#br0" timeOffset="62405.99">14859 10841 0,'0'0'0,"-24"0"62,24-25-62,0 0 16,0 0-16,24-24 16,26-26 15,24-49-16,-49 100 1,25-51 0,-50 50-1,25 50 32,-1 25-31,1 49-1,-25 50 1,25 24 0,0 1-1,24 0 1,-24-25 15,25 24-15,-25-24-1,0-50 1,-1-49-16,-24 24 16,25-24-1,0-25 1,-25 0 0,0-1 62,0-48-78,25-1 15,-25 0-15,25-25 16,-1-24 15,-24 24-31,50-24 16,-25-25-1,-25-1 1,0-24 0,0 0-1,25 0 1,-25 0 0,24 50-1,-24-25 1,-24 24-1,48-24 1,-24 0 0,25 49-1,-25 25 17,25-49-17,0-1 1,0 1-1,-25 0 1,24 49 0,-24 0-1,25-49 1,0-1 0,-25 50-1,25-49 1,0 24 15,-25 26-31,24-26 31,1 0-15,-25 25 0,25-24-1,-25-1 1,0 25-1,25-24 1,-25 24 0,25-25-1,-25 1 1,24 24 0,1-25-1,-25 1 1,25-1 15,0 1-31,-25-26 16,25 50 15</inkml:trace>
  <inkml:trace contextRef="#ctx0" brushRef="#br0" timeOffset="65087.48">20242 11560 0,'-24'0'47,"-1"25"-15,0 25-32,25-26 15,0 76 1,74-26-1,51 1 1,-51-26 0,-24 1-1,-50 24 1,-50-24 0,-49-1-1,-25-24 1,74-25-16,0 0 15</inkml:trace>
  <inkml:trace contextRef="#ctx0" brushRef="#br0" timeOffset="65287.41">20168 11635 0,'0'0'0,"25"-25"0,0 0 15,-1 0 1,26-24 0,49 24-1,25 25 1,0-25 0</inkml:trace>
  <inkml:trace contextRef="#ctx0" brushRef="#br0" timeOffset="65554.5">21011 11858 0,'0'0'0,"25"0"0,-25 25 63,25-50-63,0 25 15,74 0 1,-24-25 0,-51 25-16</inkml:trace>
  <inkml:trace contextRef="#ctx0" brushRef="#br0" timeOffset="66003.85">21656 11560 0,'0'0'0,"25"-49"16,0 24-1,50 0 1,24 0 0,0 75-1,-74 24 1,-50 50 0,-25-24-1,1-76 1,49 1-1,74-25 1,1 0 0,-1 0-1,-24 50 1,-50-25 0,0 49-1,-25 0 1,-74-24-1,-25 0 1,-25-26 0,99-24-16</inkml:trace>
  <inkml:trace contextRef="#ctx0" brushRef="#br0" timeOffset="67137.62">14190 14959 0,'-50'0'16,"75"0"47,0 0-63,24 0 15,-24 0-15,49-25 16,-24 25-16,24 0 15,1 0 1,-50 0-16,-25 0 31</inkml:trace>
  <inkml:trace contextRef="#ctx0" brushRef="#br0" timeOffset="67321.77">14165 15182 0,'0'0'16,"0"25"0,-25-25-1,50-25 17,24 25-32,100-25 15,74 1 1</inkml:trace>
  <inkml:trace contextRef="#ctx0" brushRef="#br0" timeOffset="68670.56">15504 15356 0,'0'0'0,"50"-75"16,-25 51-1,24-51 1,1 50 0,24 25-1,-24 50 1,0 74-1,-26 99 1,1 25 0,-25-24-1,25-1 1,0-149 0,24 50-1,-24-74 1,-25-25-1,25-25 1,0-75 0,49-123-1,1-125 1,-1-74 0,-24 25-1,-25 50 1,-1 24-1,1 174-15,0-74 16,0 24 0,-25 75-1,25 49 1,-25 25 15,24 50 79,1-25-95,0 0-15,0 0 16,24 0-16,100 25 15,50-25 1,74 0 0,49 0-1,25 0 1,-24 0 15,24 0-15,25 0-1,-24 0 1,-26-25 0,-148 25-16,198 0 15,0-25 1,0 25 0,-49-49-1,24 49 1,0-25-1,-49 0 1,-100 25 0,-49 0-1,-124 25 1</inkml:trace>
  <inkml:trace contextRef="#ctx0" brushRef="#br0" timeOffset="69504.11">17539 14587 0,'0'-25'0,"0"0"31,-25 25-15,0 25 15,0 0-31,0 24 16,0 1-16,-24 49 31,-1 50-15,1-50-1,-1 1 1,25-51 0,25-24-16</inkml:trace>
  <inkml:trace contextRef="#ctx0" brushRef="#br0" timeOffset="70138.1">17712 14686 0,'0'0'0,"0"-25"16,0 0-1,0 1 1,75-1 0,-1-25-1,50 25 1,-50 25-1,-74 50 1,-24 74 0,-51 0-1,26-74-15,24-1 32,0-49-17,50-25 1,49 25-1,-24 0 1,-1 50 0,-24-25-1,-25 24 1,0 1 0,-25 0-1,-24-1 1,-75 26-1,49-50 1,1-25 0,49-25-1</inkml:trace>
  <inkml:trace contextRef="#ctx0" brushRef="#br0" timeOffset="70621.48">18481 14661 0,'0'0'0,"25"-25"0,-50 25 31,0 25 1,25 0-32,-74 49 15,24 26 1,26-1 15,24 0-15,49-49-1,1-25 1,24-1 0,-49-24-16,0-24 15,0-1 1,-25 0 0,0-25-1,-50 25 1,-49 25-1,24 25 1,26 0 0</inkml:trace>
  <inkml:trace contextRef="#ctx0" brushRef="#br0" timeOffset="70806.5">18828 15058 0,'25'25'16,"-50"-50"-16,50 75 31,-50-50-15,25 25-16</inkml:trace>
  <inkml:trace contextRef="#ctx0" brushRef="#br0" timeOffset="71341.41">19548 14810 0,'49'-74'16,"-98"148"-16,98-173 0,-49 74 16,0 0-16,-24 0 15,-100-24 1,74 49 0,-74 25-1,74 49 1,75-24-1,74-1 1,1 1 0,-26-1 15,-24 26-15,-50-26-1,-25 26 1,-25-25-1,-24-26 1,-1-24 0,26-24-1,24-1-15,25-50 16,25-24 0,24 25-1,1 24 1,49 0-1</inkml:trace>
  <inkml:trace contextRef="#ctx0" brushRef="#br0" timeOffset="71571.84">20292 14488 0,'0'-25'16,"0"50"-16,0-75 0,0 75 31,25 0-31,-50-1 16,25 100 0,-50 25-1,26-50 1</inkml:trace>
  <inkml:trace contextRef="#ctx0" brushRef="#br0" timeOffset="72252.81">16819 15579 0,'0'0'0,"-25"-25"0,1 25 16,-1 0-1,25 25 1,25 0 15,24-25-15,125 25 0,322-25-1,-273 24 1,50-24-1,322 0-15,75-24 32,-99 24-32,-174-25 31,-174 0-15,-99 0-1,-74 25 1,-26 0-1</inkml:trace>
  <inkml:trace contextRef="#ctx0" brushRef="#br0" timeOffset="73870.61">18059 16274 0,'0'-25'16,"0"0"0,-24 25 30,48-25 33,1 25-79,25 0 15,0-25-15,-26 25 16,76 0-1,-1 25 1,-74 25 0,-1 24-1,-73 25 1,-1 26 15,1-76-31,-51 26 16,26-1-1,49-49 1,25 0 0,0-50-1,99 25 1,50-50 0,-25 25-1,-25 1 1,-74 24-1,0 0 1</inkml:trace>
  <inkml:trace contextRef="#ctx0" brushRef="#br0" timeOffset="74805.21">23542 15381 0,'0'24'16,"0"1"-1,0-50 1,-25 25 0,50 0 15,0-24-16,49-1 1,50 0 0,0 25-1,-49 0 1,-51-25 0,1 25-1</inkml:trace>
  <inkml:trace contextRef="#ctx0" brushRef="#br0" timeOffset="75073.36">23542 15604 0,'-25'0'31,"0"25"-16,75-25 17,-25 0-32,24-25 15,75 25 1,0-25 0,0 25-1,-49 0-15</inkml:trace>
  <inkml:trace contextRef="#ctx0" brushRef="#br0" timeOffset="75988.17">25353 15207 0,'0'0'0,"-25"-25"16,25 0-1,0 1-15,0-1 16,25-50 0,24 1-1,1-25 1,0 24-1,-50 26 1,-75 24 0,1 25-1,-26 25 1,26 49 15,49-49-31,0 74 16,50 0-1,25-24 1,49 24 0,-24 0-1,-51-24 1,-48 24 0,-51-50-1,-24 1 1,24-50-1,1-25 1,24-24 0,50-100 15,0 74-15,50 1-1,24 24 1,1 1-1,24 24 1,0 25 0</inkml:trace>
  <inkml:trace contextRef="#ctx0" brushRef="#br0" timeOffset="76205.32">25898 15455 0,'0'0'16,"0"25"-16,0 0 15,-24-25-15,-1 24 16,25 1 0,-25 0-1,0-25 1</inkml:trace>
  <inkml:trace contextRef="#ctx0" brushRef="#br0" timeOffset="76705.16">26320 15008 0,'25'-24'0,"-50"48"0,50-73 16,0 24 0,0 25-16,-1 0 15,26 0 1,24 0 0,1 50-1,-50 49 1,-25 0-1,-25 25 1,-50 0 0,26-49-1,24-75 17,25 24 14,25-24-46,24 0 16,75 0 0,1 0-1,-26 25 1,-25-50 15,-49 25-31,-25-24 16,25 24-16</inkml:trace>
  <inkml:trace contextRef="#ctx0" brushRef="#br0" timeOffset="77188.19">27337 15083 0,'0'0'0,"-25"-25"16,25 0-1,25 25 32,74-25-31,75 50-1,-25-25 1,-50 0 0,-74 0-1,0 0 1,-25 25 0,-25 50-1,0 73 1,-49-24-1,49-49-15,-49 74 16,24-1 0,25-23 15,-24-51-15,24-24-1,0-26-15</inkml:trace>
  <inkml:trace contextRef="#ctx0" brushRef="#br0" timeOffset="77437.83">27486 15653 0,'0'0'0,"0"-24"0,0-1 15,25 0 1,25 25 0,-26 0-1,51-25-15,98 25 16,-24 0 15,-74-25-31</inkml:trace>
  <inkml:trace contextRef="#ctx0" brushRef="#br0" timeOffset="77600.61">28553 15604 0,'0'0'0,"0"25"32,0-1-32,0 1 31</inkml:trace>
  <inkml:trace contextRef="#ctx0" brushRef="#br0" timeOffset="85112.32">5606 16646 0,'-24'0'15,"24"25"48,0-1-48,-25 26-15,25 24 16,-25 26-16,25-26 16,0 50-1,25-74 1,24-75-1,51-50 1,24-49 0,-75 50-1,-49 49 1,25 50 15,-25 25-15,0-26-1,25-24 1,0 0 0,-1-24-1,-24-1 1,25-50 0,-25 1-1,25 24 1,-25 26 15</inkml:trace>
  <inkml:trace contextRef="#ctx0" brushRef="#br0" timeOffset="85522.1">6326 16422 0,'0'0'0,"0"-24"32,0 48-17,0 1 1,-25 25-16,0 99 16,0 0-1,1-50 1,24-74-1,0-50 1,49-74 0,26 24 15,-1 26-15,-24 49-1,-1 74 16,-49 25-15,25-49-16,-25 49 16,0-49-1,25-50-15</inkml:trace>
  <inkml:trace contextRef="#ctx0" brushRef="#br0" timeOffset="85704.83">6896 16720 0,'0'0'0,"25"0"16,-25 25-1,-25 0 1,25 24 0,-24 51-1,24-1 1</inkml:trace>
  <inkml:trace contextRef="#ctx0" brushRef="#br0" timeOffset="85855.88">6971 16522 0,'0'0'0,"0"25"31,-25-1-16,0-24 1,0 0-16</inkml:trace>
  <inkml:trace contextRef="#ctx0" brushRef="#br0" timeOffset="86105.43">7268 16819 0,'25'0'0,"0"0"16,-50 25 0,0 25-1,25 24 1,0-24 0,0-25-1,50-25 1,0 0-16,49-100 15,-49 51 1</inkml:trace>
  <inkml:trace contextRef="#ctx0" brushRef="#br0" timeOffset="86422.55">7616 16398 0,'0'0'16,"25"-25"-1,-50 50 16,0 99-15,0 25 0,0 24-1,25-98 1,75-100 0,24-99-1,0 25 1,-74 49-1,-25 75 17,0 0-32,0 74 15,-50 50 17,26-25-32</inkml:trace>
  <inkml:trace contextRef="#ctx0" brushRef="#br0" timeOffset="86839.82">8831 16795 0,'-25'-50'16,"25"75"31,-24 24-47,24 1 16,-25 24-16,0-24 15,0 74 1,0-99-1</inkml:trace>
  <inkml:trace contextRef="#ctx0" brushRef="#br0" timeOffset="87139.25">8906 16596 0,'0'-25'0,"-25"25"15,-25 0 1,25 0 0,1 25-1,24 0 1,49-25 0,-24 0-1,0-25 1,-25 0-16,0-24 15,-50 24 1,-24 75 0,24-1-1</inkml:trace>
  <inkml:trace contextRef="#ctx0" brushRef="#br0" timeOffset="87355.5">9203 16844 0,'0'0'16,"75"0"0,-75 25-1,-25 0 1,25 24-16,-74 75 16,-26 25-1,26-49 1,49-51-1,0-49 1</inkml:trace>
  <inkml:trace contextRef="#ctx0" brushRef="#br0" timeOffset="87672.1">10022 16547 0,'0'0'16,"0"-25"-16,0 0 0,0 0 46,-25 50-46,-24 74 16,-26 75 0,1-1-1,49-49 17,0-49-32</inkml:trace>
  <inkml:trace contextRef="#ctx0" brushRef="#br0" timeOffset="88355.49">9749 16993 0,'0'-25'15,"-25"25"1,25-25 0,75-49-1,24-25 1,25 0-1,-25-1 1,-49 76 0,-25 24 15,-25 24-15,0 51-1,-50 49 1,0 25-1,26-50 1,-26-50 0,75-73-1,0-26 1,49-49 0,-24 49-1,-26 50 1,1 0-1,-25 25 1,50 25 0,0-26-1,-1-24 17,26-24-17,-51 24 1,1-25-1,0-25 1,-25 1 0,25 24-1,-50 50 1,0 74 0,0 25-1,1 0 1,24-50-1,24-49 1</inkml:trace>
  <inkml:trace contextRef="#ctx0" brushRef="#br0" timeOffset="90722.47">12007 17043 0,'0'-25'32,"0"0"-17,0 0 1,0 0-1,0 1 1,-25-1-16,0 0 16,-25 0-1,-24 75 1,-25 24 0,49 50-1,50 25 1,25-50-1,24-49 1,1 24 0,-25 1 15,-75-26-15,-74-24-1,25-50 1,25 25-1,74-24-15</inkml:trace>
  <inkml:trace contextRef="#ctx0" brushRef="#br0" timeOffset="91022.17">12329 16968 0,'0'0'16,"25"-49"0,0 49-1,-50 24-15,0 26 32,-49 49-17,49 50 1,0-25-1,75-25 1,24-49 0,0-50-1,-24 0 1</inkml:trace>
  <inkml:trace contextRef="#ctx0" brushRef="#br0" timeOffset="91490.26">12255 17390 0,'0'0'16,"-25"25"-16,25 0 0,-25 24 31,75-24-15,49-25-1,50-74 1,-50-1-1,0 1 1,-24 24 0,-51 1-1,-73 49-15,-1 24 16,-24 51 0,24 49-1,25-50 1,75-24-1,24-50 1,26-75 0,-26 1 15,-24 0-15,-26 98 15,-48 51-16,-1-1-15,0 25 16,25-49 0</inkml:trace>
  <inkml:trace contextRef="#ctx0" brushRef="#br0" timeOffset="91805.81">13073 17340 0,'0'0'0,"0"-24"16,0 48 0,0 1-16,-25 25 15,25 24-15,-49 25 32,24-49-17,50-75 1,49-49-1,25-25 1,-74 49 0,0 50-1,-25 50 1,0 24 0,0-49-16</inkml:trace>
  <inkml:trace contextRef="#ctx0" brushRef="#br0" timeOffset="92221.93">13966 17216 0,'0'0'0,"25"-49"16,-50-1 0,-49 50-1,-50 50 1,25 49-1,-1 0 1,26 25 0,49 0-1,50-74 1,74-50 0,-49 0-16,-1-50 15,26 25-15,49-99 16,-25-74-1,0-75 1,-49 99 0,-25 100 15,-50 99-15,-25 74-1,-49 124 1,74 1-1,1-125-15</inkml:trace>
  <inkml:trace contextRef="#ctx0" brushRef="#br0" timeOffset="93189.02">14512 17167 0,'0'74'0,"0"-148"0,25 24 16,-50 25-16,-25 25 15,-24 75 1,-25 24 0,49 25-1,50-50 17,25-49-17,49-25 1,1-25-1,24-49 1,-74 49-16,-25 0 16,0 50-1,0 50 1,0-1 0,49-24-1,51-26 1,24-48-1,-25-51 1,-49-24 0,-26-25 15,-48 50-15,-1 74-16,-25 24 15,25 26 1,25 24-1,75-24 1,-1 0 0,1 24-1,-26 0 1,-24 1 0,-25-26-1,50-49 1,49-24-1,50-51 1,-100 50-16,26-49 16,-75 49 15,-25 25-15,-25 25-1,-24 25 1,49-1-1,50 1 1,0-50 0,24 25-1,26-25 1,-26-50 0,-49-24-1,25 24-15,0-124 16,0-74-1,0 50 1,-25 148 0,-50 174 31,-24 25-32,49-50-15</inkml:trace>
  <inkml:trace contextRef="#ctx0" brushRef="#br0" timeOffset="93939.68">16968 17514 0,'0'0'0,"-25"-25"31,0 0-31,-24 25 16,-1 0 0,1 0-16,-76 50 15,26 24 1,50 26-1,49-26 1,99-24 0,25-50-1,0-50 1,-74-24 0,-26-100-1,1-49 1,0-1-1,-25 100 1,0 100-16,-25 148 47,0 25-31,1 24-1,24-123-15</inkml:trace>
  <inkml:trace contextRef="#ctx0" brushRef="#br0" timeOffset="94473.07">17191 17638 0,'0'0'0,"25"25"0,0 0 16,24-75-1,1 25 1,-25-24-16,0-75 15,-1 0 1,-73 99 0,-1 74 15,-24 75-15,24 25-1,50-25 1,99-74-1,25-50 1,25-50 0,-99 1-16,24-1 15,-49 0-15,25 1 16,-25 49 0,-25 25-1,0 49 1,0 0-1,0 1 1,49-75 0,26-25 15,-1-49-15,0-50-1,-24-25 1,-25 124-1,-25 0-15</inkml:trace>
  <inkml:trace contextRef="#ctx0" brushRef="#br0" timeOffset="94639.68">18258 17514 0,'0'0'15,"25"0"-15,-25 50 16,0 24-1,0 0 1,-25-24 0,0-50-1</inkml:trace>
  <inkml:trace contextRef="#ctx0" brushRef="#br0" timeOffset="95256.4">18630 17613 0,'0'0'15,"25"-25"1,-25 1-16,25 24 31,-75 0-31,0 0 16,-49 49-1,50 26 1,49-51-16,49 1 16,100-25 15,25-74-15,-50-1-1,-99 26 1,-25 98 15,-25 26-15,0 24-1,50-24 1,49-75 0,25-25-1,-49 0-15,74-99 16,0-99-1,-25-1 1,-74 100 0,0 99 15,-50 50-15,25 75-1,-50 48 1,-24 26-1,-25 0 1,24-25 0,51-125-16</inkml:trace>
  <inkml:trace contextRef="#ctx0" brushRef="#br0" timeOffset="95956.59">19225 17737 0,'0'0'16,"75"-49"-16,-26-26 15,1 26 1,0 49 0,-1 0 15,-24 24-15,-25 26-1,-50 49 1,26-24-1,73-75 1,26-25 0,49-74-1,-50-1 1,-24 26 0,-125 124 15,-24 24-16,49 25 1,50-49 0,25-25-1,25-25 17,0-25-32,24-50 15,0 1 1,-49 24-1,0 75 17,-50 50-17,25-1 1,0-49 0,25-25-1,0-25 1,74-74-1,25 24 1,-99 51-16,0 24 16,-1 24 15,-24 51-15,25-1-1,-25-24 1,0-25-16</inkml:trace>
  <inkml:trace contextRef="#ctx0" brushRef="#br0" timeOffset="96688.91">21979 17712 0,'0'0'16,"-25"-24"-16,0 24 0,1-25 16,-26 25-1,-24 49 1,-1 51 0,75-1-1,50-25 1,74-74-1,0-74 1,-50-25 0,-49-1-1,-75 1 17,26 74-32,-76 1 15,76 48-15</inkml:trace>
  <inkml:trace contextRef="#ctx0" brushRef="#br0" timeOffset="97106.24">22624 17365 0,'0'0'15,"25"-49"1,-75 24-16,25 50 15,-49 74 1,24-25-16,-24 149 16,-1 50 15,75-25-15,25-74-1,50-100 1,24-74-1,-25-24 1,-49-100 0,-74-75-1,-26 1 1,-24 74 0,24 74-1,75 25 1,50-24-1,24 49 1</inkml:trace>
  <inkml:trace contextRef="#ctx0" brushRef="#br0" timeOffset="97872.61">23864 17638 0,'0'0'15,"0"-25"-15,25 0 0,25 25 16,-50-24-1,-50 73 1,0 50 0,-24 26-1,24-26 1,75-124 15,0 0-31,49-24 16,51-76-1,-1 1 1,-75 100 0,-24 48 15,-50 51-31,-74 99 16,25-50-1,49-75 1,0-49-1,99-74 1,50-50 0,-24 0-1,-26 49 1,-49 75 0,-50 99-1,-49 75 1,-1-50-1,26-74 1</inkml:trace>
  <inkml:trace contextRef="#ctx0" brushRef="#br0" timeOffset="98239.74">24658 17613 0,'0'0'0,"0"-25"15,-25 50 1,-74 74 0,25 50-1,24-49 1,75-76 0,49-48-1,1-1-15,49-50 16,-25-74-1,-25 75 1,-74 49 15,0 50-15,-49 99 0,24 25-1,-25-50 1,50-24-1,75-75 1,-50 0-16</inkml:trace>
  <inkml:trace contextRef="#ctx0" brushRef="#br0" timeOffset="98406.78">25328 17365 0,'0'0'16,"50"-25"-16,-75 50 15,-50 74 1,1 25 15,-1 25-15,51 0-16</inkml:trace>
  <inkml:trace contextRef="#ctx0" brushRef="#br0" timeOffset="98606.72">25799 17365 0,'0'0'15,"25"-74"-15,0 49 0,-50 25 16,0 50 0,-74 74-1,-25 24 1,25 26-1,24-25 1</inkml:trace>
  <inkml:trace contextRef="#ctx0" brushRef="#br0" timeOffset="98906.94">25353 17911 0,'0'0'0,"0"-50"16,0 1-1,49 24 1,26 0 0,123-25-1,25 1 1,-49-1 0,-75 1-1,-99-1 1,-24 75-1,-26 49 1,0 50 15,1-24-15,24-1 0</inkml:trace>
  <inkml:trace contextRef="#ctx0" brushRef="#br0" timeOffset="99123.01">26494 17564 0,'0'0'0,"74"-100"15,-123 150 17,24 0-32,-25 24 15,-24 25-15,-25 125 16,-50 73-1,49-49 1,51-173 0</inkml:trace>
  <inkml:trace contextRef="#ctx0" brushRef="#br0" timeOffset="99772.18">26767 17688 0,'49'0'0,"-98"0"0,148 0 15,-99-25-15,25 25 32,-25 25-32,-25 24 15,0 1 1,0 0-16,1 24 15,48-49 1,51-25 15,74-50-15,-50-24 0,-50-1-1,26-24-15,-1-25 16,1 0-16,24-50 15,-74 150 1,-50 24 0,-74 99-1,-1 74 1,26 1 0,24-50-1,75-25 16,50-99-15,-1-49-16,50-51 31,50-98-15,-125 173 0,-49 50-1,-24 74 1,-1 75-1,-25-25 1,50-50 0,-25-49-1</inkml:trace>
  <inkml:trace contextRef="#ctx0" brushRef="#br0" timeOffset="100473.57">28925 17613 0,'0'0'0,"25"-25"16,24 1-1,-24 24-15,0 24 16,-25 51-1,-25-26 1,-24 51 0,-1-75-1,25-1-15,0-24 32,100-49-17,-26-1-15,125-74 16,-25-25-1,-100 100-15</inkml:trace>
  <inkml:trace contextRef="#ctx0" brushRef="#br0" timeOffset="100939.76">29495 17861 0,'0'0'0,"25"25"16,25 0-16,0-50 15,-1-49 1,1 24-16,-1-74 16,-24-25 15,-99 124-15,-25 100-1,24 24 1,100-25-1,99-49 1,-25 0 0,-24 0-1,-75 0 1,0 24-16,-50 75 16,25-24-1,-74 222 1,74-148-1,-24-75 17,-1-49-17,-25-75 1,1-50 0,24-123-1,75-25 1</inkml:trace>
  <inkml:trace contextRef="#ctx0" brushRef="#br0" timeOffset="101222.94">30215 17663 0,'0'25'31,"-25"-1"-16,25 1-15,-25 25 16,25-25-16,-49 24 31,49-24-15,-25-25 0,25-25-16,49 1 15,51-51 1,49-49-1,-1 25-15</inkml:trace>
  <inkml:trace contextRef="#ctx0" brushRef="#br0" timeOffset="102340.42">30562 17861 0,'25'0'0,"-50"0"0,50-49 15,25 49-15,-26-25 16,26 0-16,49-49 31,-74-1-31,25 26 16,-26-51 0,-98 150 15,74 24-16,-25 1 1,25-26 0,0 1-1,0-25 1,0 0 0,0 0 15,0-1-16,25-24-15,0 25 16,0-25 0,-1 0-1,26 25 1,0-25 0,-25-25-1,24-24 1,26-26-1,24-24 1,0 0 0,-25 24-1,-74 50 1,25 1 0,-25-1-1,0 50 16,0-1-15,0 1-16,-25 0 31,25 0-15,0 0 0,0-1-1,0 1 79,-24-25-94,-1 25 31,0-25-15,25 25 62,0 0-78,-25-1 16,25 1-16,0 0 15,0 0 1,-25 49-1,25 1 1,-24-26 0,24 1-16,-75 0 15,26-26 1,-26 1 0,26-50-1,24-24 1,99-50-1</inkml:trace>
  <inkml:trace contextRef="#ctx0" brushRef="#br0" timeOffset="102891.03">31951 17514 0,'0'0'0,"0"-50"16,-24 50-1,-1 0 1,-74 25 0,24 50-1,50-1 1,50 0 0,0-24-1,0 0 1,-50-1-1,-25 1 1,-24-25 0,-1 24 15,51-49-31,-1 0 16,25 0-1,74-49 1,75-50-1,0-1 1,-25 51 0,-25 24-1,-99 0 1,25 25 0,-25-25-1,0 50 1,-25 99-1,-24-25 1,-26 25 15,50-74-15</inkml:trace>
  <inkml:trace contextRef="#ctx0" brushRef="#br0" timeOffset="103489.79">32398 17613 0,'-25'0'32,"0"0"-32,0 25 15,1-25-15,-26 74 16,0 1-1,26-1 1,24-24 0,24-25 15,26-50-15,0-25-1,-1-24 1,26-25-1,24-1 1,0 51 0,-74 49-16,25 0 15,-26 49 1,-98 26 0,-25 24-1,74-74 1,-25 25-1,100-75 17,74-25-1,25-24-15,-75 49-1,-49 0 1,0 50-16,-25 0 15,0-1 1,0 1-16</inkml:trace>
  <inkml:trace contextRef="#ctx0" brushRef="#br0" timeOffset="103621.83">33241 17812 0,'0'0'0,"75"25"16,-75-1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17:48.3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4862 2208 0,'0'-25'32,"0"0"15,0 50-47,0 25 15,-25 24-15,-24 25 16,-75 149-1,0 0 1,24-74 0,76-99-1</inkml:trace>
  <inkml:trace contextRef="#ctx0" brushRef="#br0" timeOffset="634">5209 2208 0,'0'0'0,"75"-75"31,-75 125-15,-25 0-1,-49 123 1,-26 26-1,-24-50 1,75-75 0,24-49-1,75-75 1,-1 1 0,100-75-1,-25 0 1,-25 74-1,-74 50-15,-25 50 16,0 74 15,-50 24-15,1 1 0,49-99-1,74-50 1,75-25-1,0-74 1,-50-25 0,-49-50-1,-50 75 1,-149 149 0,50 74-1,49 49 1,75-49-1,99-49 17,50-75-17,-26-25 1,-73-25-16</inkml:trace>
  <inkml:trace contextRef="#ctx0" brushRef="#br0" timeOffset="868.1">4837 1910 0,'0'0'0,"-74"-25"15,74 1 1,0-1-16,99-25 15,124 1 1,100 24 15,-174 25-31</inkml:trace>
  <inkml:trace contextRef="#ctx0" brushRef="#br0" timeOffset="1417.92">7839 2282 0,'0'0'0,"25"-25"31,-25 1-31,0-1 16,-25 25 0,-49 49-1,-125 76 1,1 73-1,148-99-15,0 75 16,75-75 15,174-74-15,98-50 0,-49-49-1,-148 49-15</inkml:trace>
  <inkml:trace contextRef="#ctx0" brushRef="#br0" timeOffset="1718.93">8286 2555 0,'0'0'0,"-25"0"31,-25 25-15,25 0-16,-24 49 15,24 25 1,50-24-1,49-50 1,50-25 0,-49-50 15,-1-24-15,-74-26-1,-50 1 1,-24 0-1,0 99 1,49 0-16</inkml:trace>
  <inkml:trace contextRef="#ctx0" brushRef="#br0" timeOffset="2184.85">8955 2704 0,'0'25'16,"0"0"-1,25-25-15,25 0 16,24 0-16,50-50 16,-49 0-1,-26 1 1,-74-26-1,-49 51 1,-25 24 0,49 24-1,-74 51 1,75 49 0,49-25-1,74-49 1,100-26-1</inkml:trace>
  <inkml:trace contextRef="#ctx0" brushRef="#br0" timeOffset="2618.58">9774 2257 0,'0'0'15,"25"-49"-15,0-1 0,-25 25 16,-25 50-1,0 50 1,-25 98 0,26 100 15,-1 25-15,0 0-1,0-75 1,50-99-1,0-75 1,49-73 0,25-51-1,-49-74 1,-25 75-16,-25-149 16,-99 49-1,-25 75 1,-1 49-1,51 25 1,74 1 15,25-1-31</inkml:trace>
  <inkml:trace contextRef="#ctx0" brushRef="#br0" timeOffset="3101.92">10345 2158 0,'0'0'0,"0"-25"0,24 25 16,-24-24-1,0 48 1,-24 51 0,-26 99-1,-25 123 1,-24 51-1,50-100 1,24-75 15,50-74-15,24-74 0,1-25-1,-25-25-15,49-74 16,-74-50-1,0-74 1,-50 49 0,-49 50-1,25 75 1,49 49 0,0-25-1,75 25 1,123-25-1,51 25 17,-75 0-32</inkml:trace>
  <inkml:trace contextRef="#ctx0" brushRef="#br0" timeOffset="3252.21">10766 2630 0,'25'0'16,"-99"24"-16,123-48 0,1 24 31,-50 24-16,-25 26 1,25 24 0,0 26-1,0-51-15</inkml:trace>
  <inkml:trace contextRef="#ctx0" brushRef="#br0" timeOffset="3401.27">10865 2431 0,'0'0'15,"0"-74"1,-24 24 0,24 25-16</inkml:trace>
  <inkml:trace contextRef="#ctx0" brushRef="#br0" timeOffset="3667.9">11362 2555 0,'0'0'0,"24"0"16,-73 0 15,24 0-31,-99 50 15,50 49 1,74 0 0,24 0 15,76-74-15,48 0-1,-24-50-15</inkml:trace>
  <inkml:trace contextRef="#ctx0" brushRef="#br0" timeOffset="3835.13">11957 2654 0,'0'0'0,"0"25"31,0 0-31,-25 49 16,25 1-1,-25-1 1</inkml:trace>
  <inkml:trace contextRef="#ctx0" brushRef="#br0" timeOffset="4001">12131 2530 0,'0'0'15,"24"-173"1,-24 98-16,-24 1 16,24 49-1,0 0-15</inkml:trace>
  <inkml:trace contextRef="#ctx0" brushRef="#br0" timeOffset="4835.27">12453 2580 0,'0'0'0,"50"0"16,-25-50-1,-25-24 1,-25 24-1,-25 26 1,-24 73 0,-26 26-1,26 73 1,74-24 0,50-49-1,49-50 1,-25-1-16,26-73 15,-1-26 17,0-24-17,0 25 1,-49 49 0,-25 50-1,24 49 1,-24 50-1,0-74 1,-25-25 0,25-50-1,24-25 1,-24 1-16,74-51 16,-49 26-1,-50 49 1,25 50-1,-25 74 17,0 0-17,49-24 1,26-26 0,49-49-1,-50-49 1,-24-1-16,-50-24 15,49-249 1,-49 100 0,25 99-1,-25 99 1,-25 50 0,1 74-1,24 75 1,0 0-1,0-1 1</inkml:trace>
  <inkml:trace contextRef="#ctx0" brushRef="#br0" timeOffset="5018.04">13545 2481 0,'0'0'15,"-25"-50"1,0 50-16,25-25 16,50 1-1,98-1 1,-48 25-16</inkml:trace>
  <inkml:trace contextRef="#ctx0" brushRef="#br0" timeOffset="5635.13">15405 2530 0,'0'0'0,"0"-24"0,25 24 16,-25-25-1,0 0 1,-25 25-1,-49 74 1,-26 26 0,51 24-1,74-25 1,24-74-16,26-25 16,-1-25-1,-49-25 1,0-49-1,-75-25 17,1 50-17,-1 49 1,25 25-16</inkml:trace>
  <inkml:trace contextRef="#ctx0" brushRef="#br0" timeOffset="6068.24">15802 2357 0,'0'0'0,"99"-124"31,-74 99-31,-25 50 47,-25 49-47,-24 125 15,-1 98 1,-24 51 0,49-26 15,25-99-15,0-148-16,49-1 15,26-74 1,-1-49-1,-49-76 1,-25-123 0,-25-49-1,-74 49 1,25 124 0,49 49-1,149 50 16</inkml:trace>
  <inkml:trace contextRef="#ctx0" brushRef="#br0" timeOffset="6852.17">17935 2456 0,'0'0'0,"0"-25"16,-24 75-1,-1 24 1,-74 75 0,24-25-1,26-74 1,24-50-16,74-50 31,75-74-15,25-25-1,-25 50 1,-49 74 0,-75 50 15,-25 99-15,-50 0-1,1-50 1,74-49-1,25-50 1,49-49 0,75-50-1,-25 50 1,-49 24 0,-51 75-1,-24 99 1,-49 0-1,-1-25 1,25-49 0</inkml:trace>
  <inkml:trace contextRef="#ctx0" brushRef="#br0" timeOffset="7251.59">18878 2357 0,'0'-25'16,"0"50"-16,25-50 16,-50 75-16,-25-26 15,-49 76 1,0 73 0,74-74-1,75-49 1,49-50-1,25-25 1,0-74 15,-74 25-31,24-50 16,-49 49 0,-50 150 15,-24 49-16,24 49 1,25-74 0,49-49-1,26-50 1</inkml:trace>
  <inkml:trace contextRef="#ctx0" brushRef="#br0" timeOffset="7451.72">19622 2133 0,'0'0'0,"25"-24"16,-25-1-1,0 50 1,-50 49 0,1 75-1,24 25 1,25-26-1,0-98-15</inkml:trace>
  <inkml:trace contextRef="#ctx0" brushRef="#br0" timeOffset="7668.94">20292 2133 0,'0'0'0,"50"-49"0,-1-26 16,-73 100 15,-51 74 0,1 75-15,24 49 0,50-49-1,-25-50-15</inkml:trace>
  <inkml:trace contextRef="#ctx0" brushRef="#br0" timeOffset="7986.43">20069 2580 0,'0'0'0,"0"-25"16,0 0-16,25 1 16,49-26 15,0 25-16,100-24 1,149-26 0,-274 75-1,1-25 1,-25-24 0,-1 49-1,-24 24 1,0 51-1,-24 24 1,48-24 0,-24-51-16</inkml:trace>
  <inkml:trace contextRef="#ctx0" brushRef="#br0" timeOffset="8219.03">21309 2332 0,'50'-50'15,"-100"100"-15,100-125 0,-25 75 32,-100 50-17,1 74 1,-25 75 0,-26 49-1,26-25 1,50-25-1,24-123-15,25-50 16,-25 24 0</inkml:trace>
  <inkml:trace contextRef="#ctx0" brushRef="#br0" timeOffset="8485.04">21309 2630 0,'50'-100'15,"-100"200"1,125-249-16,-26 99 0,-24 50 16,0-25-16,-25 1 31,25 73-15,-50 75-1,0-49-15,-49 73 16,24-73-1,25-26-15,25-24 16,25-25 0</inkml:trace>
  <inkml:trace contextRef="#ctx0" brushRef="#br0" timeOffset="8670.42">22053 2158 0,'50'-25'16,"-100"50"-16,100-99 0,-75 99 31,0-1-31,-24 26 16,-1 24 0,-24 125-1,24-100-15,1 0 0</inkml:trace>
  <inkml:trace contextRef="#ctx0" brushRef="#br0" timeOffset="8937.39">22177 2803 0,'25'-25'0,"-50"50"0,100-74 16,-26 24-16,75-50 15,-24-49 1,-51 25 15,-24 74-31,-50 1 16,-24 48-1,-100 51 1,0 173 0,99-75-1,75-48 1,25-51-1</inkml:trace>
  <inkml:trace contextRef="#ctx0" brushRef="#br0" timeOffset="9120.07">22153 1985 0,'-50'-75'15,"100"150"-15,-174-199 0,74 74 16,25 0-16,0 26 16,25-1-1,-24 0 1</inkml:trace>
  <inkml:trace contextRef="#ctx0" brushRef="#br0" timeOffset="9852.26">24261 2754 0,'0'0'16,"25"-25"-16,-25 0 0,-25-25 15,-74 26 17,-25 24-17,-50 49 1,50 50 0,75 25-1,49-74-15,49 25 16,100-26-1,0-49 1,0-74 0,-25-26-1,-25-73 1,-49-50 0,-26-1-1,1 75 16,-25 125-31,-25 24 16,1 24 0,-26 51-16</inkml:trace>
  <inkml:trace contextRef="#ctx0" brushRef="#br0" timeOffset="10337.2">24708 2754 0,'25'-25'15,"-50"50"-15,74-125 16,1 26-16,-25 24 16,0 1-16,-25 24 15,-25 0 1,-50 100-1,-49 148 17,124-99-17,75-25 1,74-49 0,24-50-1,-24-50 1,-50-74-1,-24 25-15,-26 0 16,1-25-16,49-149 16,-74 173-1,0 1 1,-25 74 0,-99 174-1,-1 50 16,26 24-15,74-99-16,-25-25 16</inkml:trace>
  <inkml:trace contextRef="#ctx0" brushRef="#br0" timeOffset="10521.26">25204 2778 0,'0'-49'16,"0"98"-16,25-123 16,-1 49-1,1 0 1,25 25-16,74 0 16</inkml:trace>
  <inkml:trace contextRef="#ctx0" brushRef="#br0" timeOffset="11088.68">25898 2828 0,'0'0'16,"0"-25"-16,25-49 16,0 24-1,-25 1 1,-25 73 15,25 1-31,-49 0 16,-1 0-1,25 99 1,25 0 0,50-74-1,74-26 1,-50-24 0,1 0-16,24-49 15,-25-26 1,1-74-1,-1-24 1,-49 98 0,-25 51-1,-25 48 1,0 125 15,50-50-15,0-49-16,74 24 31,-49-49-15</inkml:trace>
  <inkml:trace contextRef="#ctx0" brushRef="#br0" timeOffset="11623.35">26940 2729 0,'0'-25'16,"0"50"-16,0-25 31,-24 25-15,-1 49-16,-25-24 16,1 24-16,-1 1 31,25-26-31,50-49 31,25-25-15,49-49-1,25-1 1,-25 1 0,-49 74-1,-75 50 1,0-26-16,0 26 15,-49 0 1,49-25 0,25-1-1,74-48 1,26-51 0,24 25 15,-100 26-16,-24 73 17,0-24-32,0 25 15,0-1 1</inkml:trace>
  <inkml:trace contextRef="#ctx0" brushRef="#br0" timeOffset="11819.88">27833 2729 0,'-49'49'16,"24"-24"-16,-25 25 15,26-1-15,-51 51 16,26-51-1</inkml:trace>
  <inkml:trace contextRef="#ctx0" brushRef="#br0" timeOffset="12268.89">27908 3051 0,'0'0'0,"-25"0"0,-25 0 31,100-74-15,99-25 0,0-25-1,-25 49 1,-99 75-1,-1 25 1,-24 74 0,-74 50-1,-25-50 1,74-49-16</inkml:trace>
  <inkml:trace contextRef="#ctx0" brushRef="#br0" timeOffset="12686.02">28850 2679 0,'0'0'0,"0"-49"32,-49 49-32,-75 49 15,-25 26 1,50-1-1,74-24 1,25-1 0,99-24-1,-24-25-15,73-74 16,-24-50 0,1-25-1,-101 74 1,-24 51-1,-24 73 17,-26 75-17,25 25 1,25-25 0,50-49-1,49-75 1,25-25-1</inkml:trace>
  <inkml:trace contextRef="#ctx0" brushRef="#br0" timeOffset="12887.63">29570 2208 0,'0'0'0,"25"-50"0,0 1 15,-75 49 1,25 24-1,0 26-15,-24 74 16,-51 75 15,51-1-15,24-99-16</inkml:trace>
  <inkml:trace contextRef="#ctx0" brushRef="#br0" timeOffset="13120.03">29396 2679 0,'0'0'0,"50"-49"0,-25-1 15,49 25 1,1 25 0,-26 0-1,-24 50 1,-50 49-1,-74 50 17,24-75-17,51-49 1</inkml:trace>
  <inkml:trace contextRef="#ctx0" brushRef="#br0" timeOffset="13619.08">29843 2704 0,'-25'25'15,"0"0"1,0 24-16,1 1 16,-1-1-16,25 1 15,0-25-15,25 25 16,-1-1-1,26-49 17,24-49-17,26-76 1,-1 1 0,25 25-1,-99 74 1,-25 50-1,0 74 1,-25 1 0,0-26-1,25-49-15,0-25 32,99-25-17,1 25 1,-51 0-1,1 75 1,-25-1 15,-1-24-31</inkml:trace>
  <inkml:trace contextRef="#ctx0" brushRef="#br0" timeOffset="13851.65">28652 2059 0,'0'0'0,"-50"-25"16,26 25-16,-26-25 15,25 25 1,-24 25 0</inkml:trace>
  <inkml:trace contextRef="#ctx0" brushRef="#br0" timeOffset="14360.59">31480 3423 0,'0'0'16,"-25"0"-16,0 0 15</inkml:trace>
  <inkml:trace contextRef="#ctx0" brushRef="#br0" timeOffset="16354.63">31629 2778 0,'25'-49'47,"-50"98"-16,0 1-31,-25 24 16,1 1-16,-50 74 31,49-25-15,50-99-16</inkml:trace>
  <inkml:trace contextRef="#ctx0" brushRef="#br0" timeOffset="16587.75">31703 2605 0,'25'-25'15,"-50"50"-15,50-100 0,0 75 32,-75 0-17,25 0-15,-24 50 16,24 0 15,50-26-31</inkml:trace>
  <inkml:trace contextRef="#ctx0" brushRef="#br0" timeOffset="16905.73">32150 2704 0,'0'0'0,"-25"-25"16,-25 25-1,-49 50 1,50 74 0,98 25-1,75-50 1,-74-25 15,-50-49-15,-25-25-1,-99 0 1,50 0-16,-150 0 16,125 25-16</inkml:trace>
  <inkml:trace contextRef="#ctx0" brushRef="#br0" timeOffset="18435.73">5458 5805 0,'0'0'0,"0"-25"0,0 0 32,-25 25-32,0 0 46,0 50-30,0 24 0,-99 150-1,0-1 1,0 25 0,25-74-1,74-100 1</inkml:trace>
  <inkml:trace contextRef="#ctx0" brushRef="#br0" timeOffset="18969.09">5234 5979 0,'0'0'16,"25"-75"-16,25 26 0,49-75 15,25-1 1,25 26 15,-25 50-15,-25 49 0,-74 24-1,-25 100 1,-99 50-1,24-99-15,-98 73 16,-1-24 0,50-74-1,99-25 1,25 0 31,0-1-32,0 1 1,0 25 0,25 49-1,0 75 1,-1 24 0,1-99-16,0 75 15,25-75 1,24-49-1,1-50 1,-51-25-16</inkml:trace>
  <inkml:trace contextRef="#ctx0" brushRef="#br0" timeOffset="19401.87">6003 5061 0,'0'0'0,"50"-50"31,-50 25-31,25 25 16,24 0-1,-49 25-15,25 0 16,25 49 0,-50 125-1,-25-100 1,25-25 15,74-74 0,75-74-15,-25 24 0,-74 50-1</inkml:trace>
  <inkml:trace contextRef="#ctx0" brushRef="#br0" timeOffset="19803.07">5730 6748 0,'-24'24'62,"24"1"-46,0 0-1,0 25-15,24-1 16,51 1 0,-1-1-1,-49-49 1</inkml:trace>
  <inkml:trace contextRef="#ctx0" brushRef="#br0" timeOffset="20053.03">6152 6797 0,'0'0'0,"0"-49"16,25-1 0,-25 50 15,-25 74-16,-24 75 1,-26 50 0,1 74-1,-26-1 1,51-73 0,24-75-1,25-99 1</inkml:trace>
  <inkml:trace contextRef="#ctx0" brushRef="#br0" timeOffset="20326.27">6450 7417 0,'0'0'0,"0"-24"31,0-1 1,0 50-17,0-1 1,25-24-1</inkml:trace>
  <inkml:trace contextRef="#ctx0" brushRef="#br0" timeOffset="20601.98">6797 7070 0,'0'0'0,"25"-25"32,-25 0-17,0 50 17,0 25-32,-25 49 15,0 0 1,25 1-1,0-26 1,0-49 0</inkml:trace>
  <inkml:trace contextRef="#ctx0" brushRef="#br0" timeOffset="20869.43">7070 7145 0,'0'0'0,"74"-25"15,-49-25-15,-25 25 32,0 50-1,0 25-31,-49 74 16,-1-25-1,25-49 1,50-50 15,0 0-31,74-50 31,0 25-31</inkml:trace>
  <inkml:trace contextRef="#ctx0" brushRef="#br0" timeOffset="21686.32">8906 6524 0,'0'0'0,"49"0"47,-24 0-31,74 0-1,25-24 1,-74 24-16,0 0 15</inkml:trace>
  <inkml:trace contextRef="#ctx0" brushRef="#br0" timeOffset="21869.01">8782 6847 0,'0'0'0,"-25"49"31,0-49-16,75 0 1,-1-24 0,26 24-1,173-50-15</inkml:trace>
  <inkml:trace contextRef="#ctx0" brushRef="#br0" timeOffset="22935.97">12403 5309 0,'0'0'0,"25"-50"31,-25 25-31,0 1 16,-49-1 0,-75-25-1,-75 50 1,1 0-1,49 50 17,74-25-17,51-25 1,48 0 0,26 24-1,124 1 1,-100 0-16,75 25 15,-50 49 1,-74 0 0,-75 25-1,-98 50 1,-26-1 0,-25-49-1,75-24 1,75-51-1,24-24 17,75-25-1,-1 25-31,125-25 16,0 0-1,-50 25 1,-25 24-1</inkml:trace>
  <inkml:trace contextRef="#ctx0" brushRef="#br0" timeOffset="23436.44">13073 5309 0,'0'0'0,"0"-25"16,25 0 0,-50 25-1,0 0-15,-74 75 16,0 73-1,-25 51 17,74-1-17,50 1 1,75-26 0,24-49-1,25-49 1,0-50-1</inkml:trace>
  <inkml:trace contextRef="#ctx0" brushRef="#br0" timeOffset="23852.81">13594 5532 0,'0'0'0,"25"-25"16,0 25-16,-25-25 47,-25 75-32,25-25 1,0 24-16,0 51 16,0-1-1,25 0 1,0-24-1,-1-51 17,1-24-32</inkml:trace>
  <inkml:trace contextRef="#ctx0" brushRef="#br0" timeOffset="24121.2">13966 5631 0,'0'0'0,"50"-49"32,-50 24-17,-25 50 1,-49 74 0,24 50-1,-49 49 1,74-74-1,-49 75 1,24-26 0,25-98-1,25-50 1</inkml:trace>
  <inkml:trace contextRef="#ctx0" brushRef="#br0" timeOffset="24687.09">13991 4887 0,'25'-50'16,"-50"26"-1,0 24 1,-24 0-1,-75 74 1,49-24 0,50-50-16,25 24 15,0-24 1,75-24 0,74-26-1,-50-24 1,-25 49 15,-49 25 0,-25 74-15,0 25 0,0 1-1,0-1 1,0-49-16,0-1 0</inkml:trace>
  <inkml:trace contextRef="#ctx0" brushRef="#br0" timeOffset="24936.43">14413 5855 0,'0'0'0,"49"24"16,26-24-1,99 0 1,-50 0-16</inkml:trace>
  <inkml:trace contextRef="#ctx0" brushRef="#br0" timeOffset="25469.24">15653 5458 0,'25'-50'31,"-25"75"-15,-25 0 0,25 24-1,0 75 1,25 0-1,25-24 1,-1-76 0</inkml:trace>
  <inkml:trace contextRef="#ctx0" brushRef="#br0" timeOffset="25703.86">16025 5532 0,'0'0'0,"0"-25"16,0 0 0,-25 50-1,-49 50 1,-25 74 0,0 24-1,24 26 1,50-125-16,1 75 15,-1-75 1</inkml:trace>
  <inkml:trace contextRef="#ctx0" brushRef="#br0" timeOffset="26002.92">15728 5110 0,'0'0'0,"24"0"16,-24-24-1,25 24 1,0-25-1,124 25 1,-25-25 0,-25 25-1,-74 0-15</inkml:trace>
  <inkml:trace contextRef="#ctx0" brushRef="#br0" timeOffset="26319.35">16546 5210 0,'25'49'15,"-25"-24"1,0 25-16,25 24 16,-25 100-1,25 49 1,-75 50 0,25-149-16,-99 124 15,25-124 1,74-99-1</inkml:trace>
  <inkml:trace contextRef="#ctx0" brushRef="#br0" timeOffset="26653.59">17241 4887 0,'0'0'0,"-75"149"31,51-99-15,24 24-1,99-24 1,99-50 0,-98 0-16</inkml:trace>
  <inkml:trace contextRef="#ctx0" brushRef="#br0" timeOffset="27536.61">10419 6946 0,'0'0'0,"0"-25"47,0 50-47,25-25 15,-25 25-15,25-25 16,24 25-16,50-1 16,75-24-1,149 25 1,123 0 15,75 0-15,99 25-1,25 49 1,75-25 0,73 25-1,1-24 1,-99-1-1,-50 1 1,-348-51-16,200 1 16,-150 0-1,-223-25 1,-198-25 15</inkml:trace>
  <inkml:trace contextRef="#ctx0" brushRef="#br0" timeOffset="29053.45">12255 8335 0,'0'0'15,"24"-25"1,-24 1-16,0-1 15,-24 0 17,-26 25-17,0 0-15,-148 25 16,-25 49 0,49 1-1,100-26 1,98-24 15,26-25-15,99 0-1,0 25 1,-124-25-16,24 50 16,-98 49-1,-76 50 1,-23-25-1,24 0 1,74-25 0,25-49-1,50-26 1,124-24 0,74-24-1,-124-1 1</inkml:trace>
  <inkml:trace contextRef="#ctx0" brushRef="#br0" timeOffset="29353.67">12924 8360 0,'0'0'0,"0"-25"15,0 0 1,-24 50 0,-26 25-1,-74 99 1,0 49 0,99-74-16,-49 75 15,74-1 1,74-74 15,75-74-15,-50-50-16</inkml:trace>
  <inkml:trace contextRef="#ctx0" brushRef="#br0" timeOffset="29687.43">13297 8608 0,'0'0'0,"-25"-25"31,25 50-15,0 0 0,0 25-1,25 74 1,49 0 0,0-25-1,-24-74-15,49-25 16,-49 0-16</inkml:trace>
  <inkml:trace contextRef="#ctx0" brushRef="#br0" timeOffset="29937.06">13892 8608 0,'0'0'0,"25"-49"31,-25 24-31,-25 25 31,-50 99-15,1 25-1,24-25-15,-49 100 16,0-1 0,0-49-1,49-50 1,50-49-1</inkml:trace>
  <inkml:trace contextRef="#ctx0" brushRef="#br0" timeOffset="30219.57">14090 9204 0,'0'-25'31,"25"25"-15,25 0 0,24-25-16,1 25 15,98-25 1,-49 0-1,-49 1 1</inkml:trace>
  <inkml:trace contextRef="#ctx0" brushRef="#br0" timeOffset="30919.89">15529 8509 0,'0'0'0,"0"-25"31,0 0-15,0 50 0,-25 74-1,25-24-15,0 98 16,25-49 0,0-49-1,0-50-15</inkml:trace>
  <inkml:trace contextRef="#ctx0" brushRef="#br0" timeOffset="31136.06">15802 8608 0,'0'0'0,"25"-25"31,-75 75-15,25 0-16,-49 123 31,0 26-15,-1-1-1,26-49 1,24-50 0</inkml:trace>
  <inkml:trace contextRef="#ctx0" brushRef="#br0" timeOffset="31439.93">15504 8112 0,'0'0'16,"0"-25"-16,25 0 16,0 25-1,25 0 1,49 0 0,50 0-1,-50 0 1,-74 0-1</inkml:trace>
  <inkml:trace contextRef="#ctx0" brushRef="#br0" timeOffset="31789.21">16273 8261 0,'50'0'32,"-50"49"-32,0-24 15,0 25 1,25 24-16,-50 100 15,25 74 1,-25-25 0,-24-24-1,-26-75 17,50-75-32,-24-24 0,24-25 15</inkml:trace>
  <inkml:trace contextRef="#ctx0" brushRef="#br0" timeOffset="32107.27">17018 8236 0,'24'0'16,"-48"0"-16,73 25 15,-49 0-15,0 24 16,-49 75 0,24-74-1,0 0 1,75-26 15,74-48-15,49-1-1</inkml:trace>
  <inkml:trace contextRef="#ctx0" brushRef="#br0" timeOffset="34757.89">18903 6996 0,'-25'0'31,"25"-25"0,25 25 0,0 0-15,0 0 0,-1 0-1,1 0-15,25 25 16,-25-25 0,49 0-1,-49 0-15,24 0 16,-24 0 15,0 0 16</inkml:trace>
  <inkml:trace contextRef="#ctx0" brushRef="#br0" timeOffset="36607.44">18853 7591 0,'-25'0'32,"50"0"155,0 0-171,25 0-16,-1-25 15,26 25-15,-26 0 16,26 0-16,24-25 16,0 25-1,-74 0 1,0 0 78</inkml:trace>
  <inkml:trace contextRef="#ctx0" brushRef="#br0" timeOffset="38671.11">20838 6351 0,'25'0'31,"-25"-50"-31,24 25 16,-24-24 0,0-1-1,-24-24 1,-26 24 15,25 50-15,-49 0-1,-50 50 1,-25 49 0,50 74-1,74-24 1,50-49-1,74-51 1,-49-49-16,74 0 16,-25-74-1,-25-25 1,-24-26 0,-1 1-1,-24 50 16,-25 124 1,-25-1-17,1 75 1,-1 25 0,25-99-16,0 49 15,25-25 1</inkml:trace>
  <inkml:trace contextRef="#ctx0" brushRef="#br0" timeOffset="39855.05">21805 6152 0,'0'0'0,"0"-25"47,-24 25-31,-26 0-16,-74-24 15,0 48 1,25 1 15,74-25-15,74 25-1,-24 0 1,25 0 0,-25-1-16,74 1 15,-50 25 1,-49-1-1,-24 26 1,-51 24 0,-24 25-1,25-25 1,49-49 0,25 0-1,49-26 16,75-24-15,25-24 0,-99 24-16,49-25 15</inkml:trace>
  <inkml:trace contextRef="#ctx0" brushRef="#br0" timeOffset="40137.46">22078 6227 0,'0'0'0,"25"-50"31,-25 25-16,0 50 1,0 49 0,25 1-1,0 24 1,-1-49 0</inkml:trace>
  <inkml:trace contextRef="#ctx0" brushRef="#br0" timeOffset="40420.98">22500 6202 0,'0'0'0,"0"-50"31,0 75-15,-25 0-1,-25 74 1,-24 50 0,0 49-1,-1-24 1,1-25 0,49-50-1,0-24 1</inkml:trace>
  <inkml:trace contextRef="#ctx0" brushRef="#br0" timeOffset="41036.62">22798 6698 0,'49'0'78,"-24"0"-78,49 0 16,-24-25-16,24 25 15,-24 0-15,0 0 16,-1 0 0</inkml:trace>
  <inkml:trace contextRef="#ctx0" brushRef="#br0" timeOffset="41287.96">23095 6500 0,'0'0'0,"0"-25"15,-25 25 16,1 0-15,24 25-16,-25 24 16,-25 75-1,25-74-15,-24 74 16,-1-25 0,25-74-1</inkml:trace>
  <inkml:trace contextRef="#ctx0" brushRef="#br0" timeOffset="41820.33">23666 6202 0,'0'0'0,"-25"-25"16,25 0-16,0 0 16,-25 50-1,0 99 1,1-25 0,-26 26-1,25-26 1,0-50 15,25-24-15,25-25-1,50-25 1,24 1 0,-50-1-16,26 0 15,-75 50 16,0 0-15,-25 24 0,-25 1-1,1-25 1,-1-1 0,25-24-1,-24 0 1,49-24-1</inkml:trace>
  <inkml:trace contextRef="#ctx0" brushRef="#br0" timeOffset="42071.23">24063 6624 0,'-25'24'47,"25"1"-47,0 0 16,0 49 0,-25 26-1,25-76-15,-25 51 31</inkml:trace>
  <inkml:trace contextRef="#ctx0" brushRef="#br0" timeOffset="42720.48">24832 6251 0,'0'0'16,"0"-49"-1,25 49 1,-75 0 0,-49 0-1,-50 25 1,50-25 0,74 0-1,50 24 16,-1-24-31,1 0 16,25 25-16,0-25 16,-1 25-1,-49 25 1,0-26 0,0 51 15,-49-1-31,-1 1 31,0-1-15,1-24-1,24-1 1,25 26 0,74-50 15,26-1-16,-1-24 1,0-24 0</inkml:trace>
  <inkml:trace contextRef="#ctx0" brushRef="#br0" timeOffset="43620.74">25526 6475 0,'0'-25'31,"-24"25"32,-1 25-47,0 0-16,0-1 15,-24 26-15,-26 24 16,-24 26 15,49-26-15,25-49-1,1 0-15</inkml:trace>
  <inkml:trace contextRef="#ctx0" brushRef="#br0" timeOffset="43986.72">25253 6475 0,'0'0'0,"0"-25"0,0 0 47,0 50-16,25 25-15,-25 24 0,25 0-1,0 26 1,0-26-1,-25-24 1,49-26 0</inkml:trace>
  <inkml:trace contextRef="#ctx0" brushRef="#br0" timeOffset="44238.7">25502 6872 0,'24'0'16,"-24"24"15,0 1-31,-24 0 15,48 25 1,-24-1 0,25 1-1</inkml:trace>
  <inkml:trace contextRef="#ctx0" brushRef="#br0" timeOffset="44537.68">25874 6351 0,'0'-25'31,"24"74"-15,-24 1-1,0 0-15,25 74 16,0-50 0,-25-49-1</inkml:trace>
  <inkml:trace contextRef="#ctx0" brushRef="#br0" timeOffset="44821.39">26246 6351 0,'0'0'16,"0"-25"15,-25 50-15,0 24-16,0 26 15,-24 49 1,24 25 0,0-25-1,-25-25 1,26-50-1</inkml:trace>
  <inkml:trace contextRef="#ctx0" brushRef="#br0" timeOffset="45520.16">26444 6847 0,'0'-25'78,"25"25"-62,0 0-16,24 0 16,-24 25-16,74-25 15,-24 0 1</inkml:trace>
  <inkml:trace contextRef="#ctx0" brushRef="#br0" timeOffset="45787.36">26742 6624 0,'0'0'0,"-25"0"47,25 24-47,-25 1 16,25 50-1,-25-1 1,25 25 0,0-24-1</inkml:trace>
  <inkml:trace contextRef="#ctx0" brushRef="#br0" timeOffset="46371.26">27188 6326 0,'0'0'16,"25"-25"-16,-25 0 16,25 25-16,-25 25 31,0 25-15,0-1-16,-25 1 0,-24 99 31,24-50-31,0-25 31,0-24-15,25-25 15,50-50-15,24-25-1,50 1 1,-25-1-1,-24 25 1,-75 50 0,0 25-1,-50-1 1,1 26 0,-26-26-1,26-24 1,-26 0 15,26-25-15,-26 0-1,26-25-15</inkml:trace>
  <inkml:trace contextRef="#ctx0" brushRef="#br0" timeOffset="46688.37">27685 6772 0,'-25'50'16,"25"-25"-16,0 24 15,-25-24 1,-25 25 0,50-25-1,-24-25 1,48 24 0,26-24-16,49 0 15,0-24 1,-49 24-16</inkml:trace>
  <inkml:trace contextRef="#ctx0" brushRef="#br0" timeOffset="48038.09">28578 6251 0,'0'-24'47,"-25"24"-47,25-25 31,-25 25 126,0 0-157,0-25 15,-24 25-15,-1 25 16,-24-25-1,-25 25 1,49-25 0,25 0-1,0 24 1,25 1 15,25 0-31,50 0 31,49 24-15,-75-24-16,50 25 16,-74 0-1,-25 24 1,-99 0 0,-25 1-1,25 24 1,24-49-1,26-50 1,49 24 0,24 1-1,76 0 1,24-25 0,49 25-1</inkml:trace>
  <inkml:trace contextRef="#ctx0" brushRef="#br0" timeOffset="48438.16">29223 6351 0,'0'0'15,"0"-25"-15,-25 25 31,0 25-15,0 24 0,-74 26-1,-25 49 1,25-25 0,49 0-1,25-24 1,0-75-16</inkml:trace>
  <inkml:trace contextRef="#ctx0" brushRef="#br0" timeOffset="48738.01">28950 6375 0,'0'0'16,"0"-24"0,0-1 15,0 50-31,0-1 16,0 76-1,25-1 1,-1 0-1,26 0 1,-25-49 0,-25-25-1</inkml:trace>
  <inkml:trace contextRef="#ctx0" brushRef="#br0" timeOffset="49005.01">29322 6847 0,'0'0'0,"0"25"16,0-1-16,-25-24 16,-25 50-1,1-25 1,24 24-1,50-24 1,24-25 0,51 25-1,-76-25-15,1 0 16</inkml:trace>
  <inkml:trace contextRef="#ctx0" brushRef="#br0" timeOffset="49304.4">29595 6450 0,'0'-25'15,"0"0"-15,0 0 16,0 50 0,0 0-1,0 25-15,0 49 16,49 0 0,-24-49 15</inkml:trace>
  <inkml:trace contextRef="#ctx0" brushRef="#br0" timeOffset="49638.33">30016 6425 0,'0'0'0,"0"-50"16,-24 75 15,-1 25-15,0 0 0,0-26-16,-24 100 15,-1 0 1,-24 0 15,24-24-15,0-26-1,50-24 1,0-25-16</inkml:trace>
  <inkml:trace contextRef="#ctx0" brushRef="#br0" timeOffset="50095.01">30140 6872 0,'25'0'62,"0"0"-46,25 0-16,-1 0 16,1 0-16,-25 0 15,0 0-15,-1 0 31,-48 0 1</inkml:trace>
  <inkml:trace contextRef="#ctx0" brushRef="#br0" timeOffset="51055.14">31257 6276 0,'0'0'0,"0"-25"16,25 25-16,-25-24 31,-25 24-15,0 0-16,-74 0 15,-50 0 1,74 24 0,75 1 15,0 0-31,100 0 31,-51 0-31,51-1 16,-51 26-1,-24-25 1,-50 49 0,-24-24-1,-26 24 1,26-24-1,24 0 1,25-26 0,49 26-1,51-50 1,-26 25 0,-24-25-16,-1 0 31,-24 0-31</inkml:trace>
  <inkml:trace contextRef="#ctx0" brushRef="#br0" timeOffset="51371.08">31654 6375 0,'0'0'0,"0"25"47,0 25-47,24 0 15,1-26 1,0 51 0,25-26-1,-25-24-15</inkml:trace>
  <inkml:trace contextRef="#ctx0" brushRef="#br0" timeOffset="51654.75">31976 6475 0,'0'0'0,"0"-25"15,0 0 1,-25 25 0,1 25-1,-1 0 1,-25 24-1,1 51 1,-26-26 0,1 25-1,24 0 1,25-74-16,0 25 16</inkml:trace>
  <inkml:trace contextRef="#ctx0" brushRef="#br0" timeOffset="52038.44">32423 6152 0,'0'0'0,"0"-25"47,-50 50-47,50 0 16,0 49-1,-25 50 1,25 25 0,25 0-1,-50 0 1,-24-50 0,-1-49-16,0-25 15</inkml:trace>
  <inkml:trace contextRef="#ctx0" brushRef="#br0" timeOffset="52554.68">30885 6375 0,'24'0'16,"-48"0"15,-1 25-31,-25 75 16,25 24-1,1 0 1,24 24 0,24-24-1,51-49 1</inkml:trace>
  <inkml:trace contextRef="#ctx0" brushRef="#br0" timeOffset="53022.24">32696 6003 0,'0'25'16,"-25"0"-1,-25 25 1,50-1-1,0-24 1,75 25 0,24-26-1,-25 1 1,-49-25 0</inkml:trace>
  <inkml:trace contextRef="#ctx0" brushRef="#br0" timeOffset="53371.09">32944 6599 0,'24'0'47,"-48"25"-47,-1-1 16,-25 1-16,1 25 15,-26-1-15,-74 51 31,1 24-15,-1 0 0,49-25-1,51-49-15</inkml:trace>
  <inkml:trace contextRef="#ctx0" brushRef="#br0" timeOffset="53955.37">32720 6971 0,'0'0'0,"25"-25"31,0 25-31,0 0 31,0 25-15,-75 49 0,0 26-1,-24-26 1,49-24-16,0-1 16,25-24-1,0-50 16,25 0-15,74-49 0,1 0-1,-26-1 1,0 50 0,1 0-1,-50 25 16,-1 0-31,1 50 16,-25 0 0,0 24-1,-25 25 1,50-24 0,0-26-1,50-24 1,-26-25-1,1-25 1</inkml:trace>
  <inkml:trace contextRef="#ctx0" brushRef="#br0" timeOffset="55807.19">20441 7790 0,'-25'0'32,"50"0"-1,0 0-16,0 0-15,-1 24 16,100-24 0,0 0-1,25 0 1,25 25 0,-100-25-16,150 25 15,24-25 16,0 0-15,25 25 0,-1 0-1,26-1 1,0 1 0,0 0-1,-1 0 1,-24 0-1,0-1 1,124 1 0,-124 0-1,-25-25 1,-25 25 0,0 0 15,1-25-16,24 24 1,0-24 0,0 0-1,0 25 1,-25-25 0,0 0-1,25 0 1,-123 0-16,147 25 15,1-25 1,25 25 0,24 0-1,1 24 1,-1-24 0,-24 25 15,49-25-16,1 24 1,24-24 0,-50-25-1,150 25 1,-150-25 0,-24 25-1,0-25 1,-26 0-1,-123 24 1,273 26 0,-100-25-1,-74 0 1,-248-1 0,0-48 30,-24-1-46</inkml:trace>
  <inkml:trace contextRef="#ctx0" brushRef="#br0" timeOffset="59571.64">23219 9005 0,'-24'0'125,"-1"0"-109,-25 0-16,-49 0 15,0 25-15,-1-25 16,-123 50-1,49-26 1,125 1-16,-1-25 16,75 25 15,124 0-15,0-25-1,0 25 16,-50 24-15,-25 1 0,-49-1-1,-25 26 1,-74 24 0,-75 25-1,74-50-15,-73 51 16,-1-1-1,74-25 1,50-50 0,75-24-1,49-25 1,75-25 0,74 25 15,-149 0-16,-74 0-15</inkml:trace>
  <inkml:trace contextRef="#ctx0" brushRef="#br0" timeOffset="60688.92">23740 9501 0,'0'25'16,"0"-50"0,0 50 30,25 25-30,-25-26-16,0 26 16,0 0-16,0-1 15,0 75 1,0-49 0,25-26-1,0 1 1,-1-50-16</inkml:trace>
  <inkml:trace contextRef="#ctx0" brushRef="#br0" timeOffset="60972.09">24137 9600 0,'0'0'0,"25"-74"31,-25 49-16,-25 50 1,0 0 0,-49 124-1,-25 49 1,-1 50 0,1 0-1,25-49 1,-1-50-1,51-50 1,24-74-16</inkml:trace>
  <inkml:trace contextRef="#ctx0" brushRef="#br0" timeOffset="61321.45">24534 9253 0,'0'0'0,"25"0"15,0 0 1,0 0-1,-25 25 1,0 25 0,-25-1-16,0 50 15,0-24 1,25-50 15,99-25-15,50 0-1,25-75-15</inkml:trace>
  <inkml:trace contextRef="#ctx0" brushRef="#br0" timeOffset="61771.91">24931 10022 0,'0'0'16,"-25"0"-16,25 25 31,25-25-15,74 0-1,50 25 1,0-25-1,-75 25 1,-49-25 0,0 0 15,-25-25-31,-25 25 16</inkml:trace>
  <inkml:trace contextRef="#ctx0" brushRef="#br0" timeOffset="62655.93">27015 9526 0,'0'0'0,"25"-50"16,-1 50 0,-48 0 15,-1 0-16,-25 0 1,-99 25 0,0-25-1,25 50 1,100-25 0,24-1-1,99 1 1,25 0-1,-25 0 1,-49 49 0,-75 1-1,-49 49 1,-26-25 0,26 0-1,49-74 16,25 25-15,25-26 0,49 1-1,1-25-15,49 0 16,0-49 0,-75 24-16</inkml:trace>
  <inkml:trace contextRef="#ctx0" brushRef="#br0" timeOffset="62923.12">27461 9724 0,'0'0'0,"0"-49"15,-25 24 1,25 50 31,25 74-32,25 0 1,24 1 0,-24-51-1,-25-24-15</inkml:trace>
  <inkml:trace contextRef="#ctx0" brushRef="#br0" timeOffset="63155.55">27784 9724 0,'0'0'0,"0"-24"0,0-26 16,-25 75 15,-25 49-16,-49 26 1,0 73 0,24 1-1,1-1 1,49-48 0,25-76-1</inkml:trace>
  <inkml:trace contextRef="#ctx0" brushRef="#br0" timeOffset="63522.69">28454 9377 0,'0'0'16,"0"-99"0,-25 124 31,50 24-47,-25 26 15,24-1-15,1 125 16,0 24-1,-25-49 1,-74-1 0,-75-49-1,-99 0 1,124-99 0</inkml:trace>
  <inkml:trace contextRef="#ctx0" brushRef="#br0" timeOffset="63972.98">26618 9179 0,'0'0'0,"0"-25"16,0 0 0,0 50-1,-50 49 1,-24 100 0,-25 24-1,24 51 1,75-26-1,75-50 1,-1-123-16</inkml:trace>
  <inkml:trace contextRef="#ctx0" brushRef="#br0" timeOffset="64372.99">28627 8955 0,'0'0'0,"25"0"16,0-24-1,0 48 17,-25 1-32,-50 25 31,0 24-16,26-49 1,24 0-16,99-25 16,50 25-1,-100 0-15</inkml:trace>
  <inkml:trace contextRef="#ctx0" brushRef="#br0" timeOffset="64706.09">29247 9576 0,'0'0'16,"25"0"-16,-50 0 15,1 49-15,-26-24 16,0 25 0,-24 24-16,-75 100 15,-49 49 1,-26 0 0,1 1-1,25-76 1,148-98-1,25 0-15,0-26 16</inkml:trace>
  <inkml:trace contextRef="#ctx0" brushRef="#br0" timeOffset="65206.4">28900 10295 0,'-25'0'0,"50"0"0,-25-25 16,25 25-1,-25 50 17,-25-25-32,0 24 15,0 75 1,-49-74-1,74-25 1,0 0 0,50-75-1,123-74 1,-49 49 15,-74 51-15,-25 24-1,0 49 1,-1 1 0,1 0-1,25-1 1,-1-49 0,51 0-1,-1-25 1,-74-49-1,0 24 1</inkml:trace>
  <inkml:trace contextRef="#ctx0" brushRef="#br0" timeOffset="66788.48">7591 13470 0,'0'-24'32,"25"48"61,24-24-93,-24 25 16,50-25-16,-26 0 16,50 0-1,1-25 1,-51 25 0</inkml:trace>
  <inkml:trace contextRef="#ctx0" brushRef="#br0" timeOffset="67005.5">7591 13768 0,'0'0'0,"-25"0"31,25 25-31,25-25 16,49 25-1,50-25 1,25 25 0,-25-25-1,-74 0-15</inkml:trace>
  <inkml:trace contextRef="#ctx0" brushRef="#br0" timeOffset="69138.96">9526 13272 0,'0'-25'47,"25"25"46,-1 0-77,26 0-16,0 0 16,24 0-16,50-25 31,-49 25-16,-51-24 1,1 24 15,-50 0-15,25 24 0</inkml:trace>
  <inkml:trace contextRef="#ctx0" brushRef="#br0" timeOffset="69934.98">10593 12726 0,'0'0'0,"-25"25"109,25 25-93,0-1-16,-25 1 15,0 24-15,0 1 16,-24 98 0,-1-24-1,1-50 1,24-49 0,25-25 30</inkml:trace>
  <inkml:trace contextRef="#ctx0" brushRef="#br0" timeOffset="70205.41">10816 13322 0,'0'0'0,"-25"24"47,0 1-47,0 0 16,1 0-1,24 0 1,-25-1-1</inkml:trace>
  <inkml:trace contextRef="#ctx0" brushRef="#br0" timeOffset="70689.3">11089 13024 0,'0'0'0,"25"-50"16,-25 25-1,24-24 1,1 24 0,0 25-16,25-25 15,-1 25 1,1 50-1,-50 24 1,-50 1 0,1-26-1,49 1 1,24-25 15,51 0-15,-26-1-1,-24 1 1,-50 50 0,-49 24-1,-25-25 1,24-24 0,51-50-1,-26 0 1</inkml:trace>
  <inkml:trace contextRef="#ctx0" brushRef="#br0" timeOffset="72206.42">11709 13123 0,'0'-50'31,"25"50"-31,24-24 16,51-1 0,-26 25-1,-74 0 1,-25 25-16,-49 74 31,24-25-15,50-49-1,50 0 1,24 0 0,-24-25-1,-25 49 1,-75 51 0,-49-1-1,-1 0 1,26-49-1,49-26 1</inkml:trace>
  <inkml:trace contextRef="#ctx0" brushRef="#br0" timeOffset="72538.82">12304 12776 0,'0'0'0,"0"25"47,50-1-32,-25 1-15,49 99 16,-24 25-1,-25 50 1,-75-1 0,-74-24-1,-124-1 1,-25-49 0,124-99-1</inkml:trace>
  <inkml:trace contextRef="#ctx0" brushRef="#br0" timeOffset="73010.11">9700 12503 0,'0'0'0,"0"-25"16,-25 50 0,0 0-16,-25 24 15,-74 100 1,50-50-16,-50 174 15,25 25 17,99-50-32,99-49 15,99-100 1</inkml:trace>
  <inkml:trace contextRef="#ctx0" brushRef="#br0" timeOffset="74355.5">13594 12801 0,'0'-25'15,"-25"25"79,1 25-78,-1-25-1,0 49-15,-49 50 16,-1 25 0,26 25-1,-1 0 1,25-25 15,25-25-15,50-24-1,-25-50 1,49-1 0,-24-48-16</inkml:trace>
  <inkml:trace contextRef="#ctx0" brushRef="#br0" timeOffset="75039.74">14115 13148 0,'25'-25'31,"0"25"-15,24-50-16,1 26 15,-25-26 1,0-24-1,-50-1 1,-25 26 0,-49 24-1,0 25 1,0 25 0,49 74 15,50 0-16,50-25 1,24 1 0,-24 24-1,-50-24 1,-25 24 0,-50-50-1,51-24-15,-26-25 16,-25 25-1,51-50-15,-1-24 32,0-51-17,50-24 1,24 50 0,1 24-1,-25 25-15</inkml:trace>
  <inkml:trace contextRef="#ctx0" brushRef="#br0" timeOffset="75706.82">15107 12900 0,'0'0'0,"0"-50"32,0 25-32,-24 25 15,-76 0 1,-48 50-1,48 24 1,51 1 0,74-26-1,49-49 1,50-24 0,-25-26 15,-74 25-16,0 25 1,-25-25-16,25 50 16,-75 25-1,25 49 1,0 25 0,-24 0-1,-1 0 1,1-49-1,24-75 1</inkml:trace>
  <inkml:trace contextRef="#ctx0" brushRef="#br0" timeOffset="76072.95">15356 12751 0,'0'0'0,"0"-25"31,0 0-31,24 25 16,-24 50-1,-24 74 1,-1 50 0,0 49-1,25-124-15,-99 149 16,-1-49 15,26-100-15,49-49-1,0-50 1</inkml:trace>
  <inkml:trace contextRef="#ctx0" brushRef="#br0" timeOffset="77039.88">16224 13570 0,'0'0'0,"-25"0"15,25-25 1,25 25-1,24 0 1,51 0 0,48-25-1,-73 25-15,74 0 16,-50 0 15,-74 0-31</inkml:trace>
  <inkml:trace contextRef="#ctx0" brushRef="#br0" timeOffset="77255.89">16695 13272 0,'0'0'0,"-25"-25"15,0 50 16,-74 74-15,-25 50 0,0 49-1,50 1 1</inkml:trace>
  <inkml:trace contextRef="#ctx0" brushRef="#br0" timeOffset="77590.25">17737 13024 0,'0'0'0,"0"-75"15,0 51 1,-25 24 0,0 0-16,-74 99 15,0 50 1,0 74 15,24-25-15,75-24-1,25-50 1,0-99-16,124 25 16</inkml:trace>
  <inkml:trace contextRef="#ctx0" brushRef="#br0" timeOffset="77972.92">18258 13371 0,'0'0'0,"-25"-25"16,-24 25-1,-26 25 1,1 25 15,-1 74-15,75-50-16,0 25 15,50-49 1,24-50 0,-24-25-1,24-49 1,-49-75 0,0 0-1,-75-24 1,1 148 15,24 25-31</inkml:trace>
  <inkml:trace contextRef="#ctx0" brushRef="#br0" timeOffset="78122.64">18456 13669 0,'0'0'0,"25"0"0,0 0 16,-25 25 0</inkml:trace>
  <inkml:trace contextRef="#ctx0" brushRef="#br0" timeOffset="78506.94">18853 13272 0,'0'0'0,"0"-50"16,25 26-1,0-1 1,25 0-1,-1 25 1,-24 50 0,-75 24-1,26 25 1,24-74-16,49 49 16,50-24-1,-24 24 1,-50-24-1,-75 0 1,-24-1 0,-50-24-1,74 0 1</inkml:trace>
  <inkml:trace contextRef="#ctx0" brushRef="#br0" timeOffset="79006.77">19821 13396 0,'0'0'15,"0"-174"1,0 150-16,25-1 15,-25 0 1,-50-25 0,-24 50-1,-1 25 1,25 25 0,26 24 15,24-49-31,74 74 15,25-24 1,-49-26 0,0 26-1,-50-26 1,-50-24 0,-24 0-1,-1 0 1,25-25-1,26-50 1,48-74 0,51 25-1,-50 49 1</inkml:trace>
  <inkml:trace contextRef="#ctx0" brushRef="#br0" timeOffset="79373.7">20218 12925 0,'0'0'0,"0"-25"15,24 25 16,-24 25-15,50-1-16,0 100 16,-1 25-1,-49 0 1,-24 0 15,-26 0-15,-25-50-1,1-24 1,24-26 0,26-24-1,-1-25-15</inkml:trace>
  <inkml:trace contextRef="#ctx0" brushRef="#br0" timeOffset="80289.99">21036 12900 0,'-25'0'31,"1"49"-31,-26-24 15,0 25-15,-49 99 16,25 24 0,49 1-1,25-25 1,50-50 15,74-49-31</inkml:trace>
  <inkml:trace contextRef="#ctx0" brushRef="#br0" timeOffset="80689.74">21656 13049 0,'0'0'0,"-24"0"0,-26 0 15,25 0 1,-24 0-16,-51 49 16,1 51-1,74 48 1,50-24 15,25-49-15,24-50-1,-24-25 1,-25 0-16,-1-50 16,-24-24-1,0-1 1,-74 75 0,-25 0-1,24 0 1,51 25-1</inkml:trace>
  <inkml:trace contextRef="#ctx0" brushRef="#br0" timeOffset="80973.28">22078 13198 0,'0'0'0,"25"-25"0,-25 0 16,25 25-1,-50 25 17,0 24-32,25 1 15,-49 74 1,-1 0-1,25 0 1,25-99-16</inkml:trace>
  <inkml:trace contextRef="#ctx0" brushRef="#br0" timeOffset="81374.85">22748 13148 0,'0'0'0,"-25"-25"0,0-49 31,1 49-31,-26 25 16,-49 0-1,24 74 1,50-49-16,25 25 15,100-25 1,24-1 0,0-48-1,-75-1 17,-49 50-1,-74 49-16,0 25 1,24 50 0,25 0-1,0-75 1,25-49-16</inkml:trace>
  <inkml:trace contextRef="#ctx0" brushRef="#br0" timeOffset="81706.63">23294 13024 0,'0'0'0,"25"-25"31,-25 50-16,0 24 1,0 1 0,0 25-16,-25 123 15,-74 25 1,-1-24 0,1-50-1,25-50 1,74-74-1,-25-25 1</inkml:trace>
  <inkml:trace contextRef="#ctx0" brushRef="#br0" timeOffset="81990.56">23790 13768 0,'0'0'0,"0"-25"15,25 0 17,-1 25-32,26 0 15,0 0 1,74 0-1,49 25 1,-73-25 0,-51 0-16</inkml:trace>
  <inkml:trace contextRef="#ctx0" brushRef="#br0" timeOffset="82223.86">24187 13495 0,'0'0'0,"0"-25"15,-25 25 17,25 25-32,-25 25 15,-49 49 1,24-25-16,-49 100 15,24 0 1,75-100 0</inkml:trace>
  <inkml:trace contextRef="#ctx0" brushRef="#br0" timeOffset="82840.03">25402 12999 0,'0'0'0,"-24"-25"31,-1 0-15,0 25-16,-74 50 16,-1 74-1,1 25 1,50-50 0,24 50-1,25 0 1,74-50-1,50 0 1,0-74 0</inkml:trace>
  <inkml:trace contextRef="#ctx0" brushRef="#br0" timeOffset="83174.96">25774 13148 0,'0'0'16,"0"-25"-16,25 25 0,-25-25 31,-49 0-15,24 50-1,-25 25 1,25 49 0,1 0-1,-26 25 1,25-24 0,0-51-1,1 1-15,-1-25 16</inkml:trace>
  <inkml:trace contextRef="#ctx0" brushRef="#br0" timeOffset="83391.09">25923 13545 0,'0'0'15,"-25"0"1,-24 0 0,49 25 31</inkml:trace>
  <inkml:trace contextRef="#ctx0" brushRef="#br0" timeOffset="83775.39">26519 13198 0,'0'0'0,"-25"0"31,0 0-31,-25 0 15,26 24 1,-26-24-16,-49 100 16,49 48-1,50 1 1,99-25 0,50-49-1,-50-50 1,-49-25-1,-75-75 17,0 25-17,-24-24-15,-1 24 0,-74-24 32</inkml:trace>
  <inkml:trace contextRef="#ctx0" brushRef="#br0" timeOffset="84059.03">26866 13272 0,'25'0'15,"-50"0"-15,75 0 0,-50-25 0,24 25 16,1 25-1,-25 0 1,-25 74-16,-24 0 16,24 0 15,25-49-15,50-25-1,24-25 1,25-25-1</inkml:trace>
  <inkml:trace contextRef="#ctx0" brushRef="#br0" timeOffset="84440.23">27486 13098 0,'0'0'0,"25"-74"31,0 74-15,0 0 0,-1 25-1,1 49 1,25 25-1,-50 50 1,0 25 0,-50-50-1,-74 0 1,74-74-16,-74 24 16,75-74-1,49 50 1</inkml:trace>
  <inkml:trace contextRef="#ctx0" brushRef="#br0" timeOffset="85690.99">28081 13073 0,'0'-49'31,"0"98"0,-24 1-15,-1 0-16,-25 24 15,1 75 1,-1 0 0,50-25-1,50-25 1,24-49-1</inkml:trace>
  <inkml:trace contextRef="#ctx0" brushRef="#br0" timeOffset="85974.16">28429 13148 0,'-25'0'31,"0"0"-31,25 25 16,-74 99-1,24 0 1,1 0-1,49 0 1,-25-99-16,25-1 16</inkml:trace>
  <inkml:trace contextRef="#ctx0" brushRef="#br0" timeOffset="86358.15">28726 13371 0,'0'0'0,"-99"25"15,74 0-15,1 24 16,-1 1-16,25 49 15,49 0 1,75-74 0,-24-25-1,-51-25 17,-24-49-17,0-50 1,-25 25-1,-25 0 1,0 74 0,0 25-16</inkml:trace>
  <inkml:trace contextRef="#ctx0" brushRef="#br0" timeOffset="86724.11">29272 13396 0,'-25'0'15,"50"0"-15,-74 25 16,24-25-16,0 0 16,-25 25-1,26 24 1,24 50-1,0-74-15,49 50 16,26-75 0,-26 0-1,1-25-15,-50 0 16,25-49 0,-1-26-1,-24 1 1,-49 50-1,24 49 1</inkml:trace>
  <inkml:trace contextRef="#ctx0" brushRef="#br0" timeOffset="87107">29644 13198 0,'0'-25'15,"0"50"-15,-24-75 0,73 50 47,-24 0-31,25 25-16,-1-25 15,1 0-15,-1 25 16,-24-25 0,-50 49-1,1 26 17,-26 49-17,-24 0 1,24 24-1,25-48 1,25-75-16,-25-1 16,25 1-16</inkml:trace>
  <inkml:trace contextRef="#ctx0" brushRef="#br0" timeOffset="87278.68">29793 13619 0,'0'-25'16,"0"50"-16,25-50 0,0 25 16,24-24-16,1 24 15</inkml:trace>
  <inkml:trace contextRef="#ctx0" brushRef="#br0" timeOffset="87706.85">30463 13098 0,'0'0'0,"-25"0"0,25-25 15,-25 25 1,50 25 15,-25 25-31,0 0 16,25 98-1,-25 51 1,-50-1 0,-74-24-1,0-25 1,75-100-16,-1-24 16,-24 25-1,49-50 1,0 25-1,25-1 1</inkml:trace>
  <inkml:trace contextRef="#ctx0" brushRef="#br0" timeOffset="88534.75">30661 13594 0,'25'0'16,"-25"-24"15,25 24-16,0 0-15,0 0 16,-1 0-16,51 0 16,-26 0-1,-24 0 1</inkml:trace>
  <inkml:trace contextRef="#ctx0" brushRef="#br0" timeOffset="89108.92">31530 13346 0,'0'0'0,"0"-99"31,24 50-31,-24 24 16,25-50-1,-25 50 1,-49 1-1,-26 24 1,1 24 0,49 51-1,50 24 1,74 0 0,-49-49-16,-1 0 15,1 24 1,-75 25 15,-49-49-15,-26-25-16,1-25 15,74 0 17,25-25-17,25-25 1,25-24-1,49 24 1,-49 1 0,-1 24-16</inkml:trace>
  <inkml:trace contextRef="#ctx0" brushRef="#br0" timeOffset="89911.15">32125 13222 0,'0'0'0,"-25"-49"31,-24 49-31,-1-25 16,-24 25-1,24 0-15,0 25 16,50 24 0,0-24-16,25 25 15,50-1 1,-1-49 0,-49 0-1,0-24 16,-1-26-31,1 25 32,-25 0-17,0 1 17,0 73 108,0-24-124,0 0-16,-25 24 15,25 1-15,-49 49 16,24 25 15,0-74-31,-24 24 16,24-49 0,0 0 15</inkml:trace>
  <inkml:trace contextRef="#ctx0" brushRef="#br0" timeOffset="91140.85">32448 12925 0,'0'-25'31,"24"25"-31,1 0 16,-25 25-16,25 49 15,0 0 1,-25 1 15,0 24-15,-25 25-1,0 0 1,0-25 0,-24 1-1,-51-51 1,1-24 0</inkml:trace>
  <inkml:trace contextRef="#ctx0" brushRef="#br0" timeOffset="91858.79">31232 12974 0,'0'0'16,"0"-25"31,-25 50-47,25 0 15,-49 0-15,24 0 16,-25 99 0,1 0-1,-1 74 17,25-74-17,0-25 1,0-24-1,75-1 1,49-49 0,-49-25-16</inkml:trace>
  <inkml:trace contextRef="#ctx0" brushRef="#br0" timeOffset="92391.53">32968 12726 0,'0'0'0,"-24"25"32,24 25-32,-25-26 15,0 1 1,-25 25-1,50-25 1,0-1-16,25-24 16,0 25-16,74-25 15,0 0 1,-74-25 0</inkml:trace>
  <inkml:trace contextRef="#ctx0" brushRef="#br0" timeOffset="92723.26">33092 13272 0,'-24'0'31,"-1"0"-31,-25 0 16,-24 25 0,-50 49-1,-25 50 1,0 25 0,-25 25-1,1-25 1,49-25-1,74-50 1</inkml:trace>
  <inkml:trace contextRef="#ctx0" brushRef="#br0" timeOffset="93076.03">32844 13991 0,'0'0'0,"-24"-24"0,-1-1 32,0 25-32,0 25 15,25-1 1,0 26-1,0 74-15,75-25 16,-26-24 15,-24-26-15,-25-24 0,-50-25-1,-74-25 1,50 25-16,0-25 15,24 25-15</inkml:trace>
  <inkml:trace contextRef="#ctx0" brushRef="#br0" timeOffset="93308.72">32968 13967 0,'25'-25'16,"-50"50"-16,75-75 0,-50 25 0,25-24 16,-25 24-16,49 0 15,51 25 1,24 0 15,-75 0-31,1 0 16,-50 25-16</inkml:trace>
  <inkml:trace contextRef="#ctx0" brushRef="#br0" timeOffset="95858.21">10270 14785 0,'0'0'0,"-25"0"0,0 0 16,1 25-16,-1-25 15,-25 0 1,25 0 0,50 0 31,25 0-32,24 25 1,125-50-1,-100 25-15,149-25 16,0 25 0,-25 0-1,1 0 1,48 25 0,-23-25-1,23 25 1,26-25-1,-25 25 1,0-25 0,25 0 15,148-25-15,-148 25-1,-25 0 1,0 0-1,-25 25 1,-25-25 0,-25 0-1,1 0 1,-1 0 0,-24 0-1,0 0 1,24 0-1,124 0 1,-98 0 0,-1 0 15,0 0-15,25-25-1,0 25 1,0 25-1,-24-25 1,-26 0 0,25 0-1,1 0 1,-1 0 0,50 0-1,-100 0 1,1 0-1,25 0 1,49 0 0,25 0-1,-1 0 17,26 24-17,-25-24 1,25 25-1,24-25 1,1 25 0,173 0-1,-199-25 1,1 25 0,0-25-1,0 24 1,-26-48-1,1 24 1,0 0 0,0 0-1,-149 0 17,223 0-17,1 24 1,-1 1-1,124 25 1,-272-25 0,297 0-1,-248-1 1,273 1 0,-75 25-1,-272-50 1,25 25-1,49-1 1,24 1 0,274 25 15,0-25-15,-248-1-1,-100 1 1,-24 0-1,-50-25 1,-75 0 0,-73-25-1</inkml:trace>
  <inkml:trace contextRef="#ctx0" brushRef="#br0" timeOffset="97358.85">14462 15604 0,'25'-25'32,"-25"0"-1,0 50-15,-25 0-1,-24 24 1,-50 100-1,-1 25 1,26 0 0,49-100-16,0 0 15</inkml:trace>
  <inkml:trace contextRef="#ctx0" brushRef="#br0" timeOffset="97874.91">14959 15926 0,'0'0'0,"24"-24"16,1-1-16,0-25 16,0 25-1,24-74 1,-24 49-16,0 1 15,-25 24 1,-74 25 0,-50 50-1,24 24 1,26 25 0,99 1-1,74-1 1,25-25-1,-50 1 1,-49 24 0,-124 25-1,-25-99 17,25-25-17,74-50 1,25-49-1,50-50 1,49 25 0,25 25-1,-25 49 1</inkml:trace>
  <inkml:trace contextRef="#ctx0" brushRef="#br0" timeOffset="98375.14">15703 16174 0,'0'0'16,"49"-24"-1,-24-26-15,0 25 16,25-74-1,-26 0 1,-24 49 0,-49 25-1,-50 75 1,-1 24 0,76-24-16,-1 24 15,50 1 1,49-26-1,-24 1 1,-26 24 0,-24 1 15,-24-26-15,-26-24-1,25-25 1,-24-25-1,49-74 1,0 0 0,24 49-16,51-49 15,-50 74-15</inkml:trace>
  <inkml:trace contextRef="#ctx0" brushRef="#br0" timeOffset="98674.69">16422 15926 0,'0'0'0,"25"0"16,-50 50 0,-49 0-1,49 24 1,25-49-16,25 49 15,24 1 1,-24-1 0,-25-24-1,-25-1 1,-49-24 0,-25-25-1,49-25-15</inkml:trace>
  <inkml:trace contextRef="#ctx0" brushRef="#br0" timeOffset="98840.99">16422 15902 0,'0'0'0,"25"-25"16,25-75-1,24 51 1,-24-1-1,24 25 1,25 1 0</inkml:trace>
  <inkml:trace contextRef="#ctx0" brushRef="#br0" timeOffset="99425.08">17191 16422 0,'25'0'46,"25"0"-30,-1-24-16,26 24 16,-1 0-1,25-25-15,1 25 16,-76 0 0,1 0-1</inkml:trace>
  <inkml:trace contextRef="#ctx0" brushRef="#br0" timeOffset="100343.69">19325 16298 0,'0'-24'16,"24"-1"15,1 0-15,25 0-16,-1-49 15,-24 24 17,-25 25-17,-74 1 1,-50 24-1,0 24 1,49 51 0,51-1-1,24 1 1,74-1 0,-49-24-16,49-1 15,-74 26 16,0-50-15,-49-1 0,24-24-16,0 0 15,-49 0 1,24-24 0,50-26-1,25-25 1,99 1-1,-75 24 1,1 26-16,24-1 0</inkml:trace>
  <inkml:trace contextRef="#ctx0" brushRef="#br0" timeOffset="100708.34">20044 16100 0,'0'0'0,"25"0"16,-50 0-16,25-25 15,-50 25-15,-24 0 32,-25 25-17,49 25 1,75-50-1,74 0 1,0-25 0,-49 25-1,-25 49 1,-50 26 0,-25 74-1,-24 0 1,24-25-1,26-100 1</inkml:trace>
  <inkml:trace contextRef="#ctx0" brushRef="#br0" timeOffset="100975.18">20788 15852 0,'0'0'0,"0"-50"16,25 50-1,-25 50 1,-25 24 0,25 50-1,0 50 1,-25 0-1,-74 49 1,-50-124 0</inkml:trace>
  <inkml:trace contextRef="#ctx0" brushRef="#br0" timeOffset="101375.2">18729 15802 0,'0'0'0,"25"-25"0,-25 1 32,-25 24-17,0 24 1,1 26-1,-51 124 1,26-75-16,-26 124 16,50 1-1,100-76 1</inkml:trace>
  <inkml:trace contextRef="#ctx0" brushRef="#br0" timeOffset="101808.27">21160 15455 0,'0'0'16,"0"-25"-16,50 25 0,-50 25 31,0 25-31,-25 49 16,-49 25-1,49-99 1,50 24 0,49-49-1,75-25 1,-50-24-1</inkml:trace>
  <inkml:trace contextRef="#ctx0" brushRef="#br0" timeOffset="102159.27">21929 16026 0,'0'0'16,"0"-25"0,-24 25-1,-51 25 1,-74 99-1,-74 74 1,-50 50 0,25 0-1,74-25 1,100-98 0,74-101-16</inkml:trace>
  <inkml:trace contextRef="#ctx0" brushRef="#br0" timeOffset="102508.48">21731 16596 0,'0'0'16,"-25"-25"-1,0 25-15,0 25 16,-24 0 0,24 25-16,0 24 15,50 0 1,25 1 0,-26-1-1,1-49 1,-50 25-1,-49-26 1,-50 1 0,0-25 15,99-25-31</inkml:trace>
  <inkml:trace contextRef="#ctx0" brushRef="#br0" timeOffset="102708.58">21756 16596 0,'0'0'15,"25"0"-15,-25-25 0,24 1 16,1 24 0,74 0-1,25 0 1,-49 0-1,-50-25 1</inkml:trace>
  <inkml:trace contextRef="#ctx0" brushRef="#br0" timeOffset="108941.96">7641 17192 0,'0'-25'16,"-25"25"31,25 25-16,25-25-15,24 0-16,1 0 15,-1-25-15,26 25 16,24 0 0,-25 0-1,-49 0 16</inkml:trace>
  <inkml:trace contextRef="#ctx0" brushRef="#br0" timeOffset="109224.93">7765 17514 0,'0'0'0,"-25"25"16,0-25 15,50 0 1,0 0-32,74 0 15,0-25 1,-25 25-1,1 0 1,49-25 0</inkml:trace>
  <inkml:trace contextRef="#ctx0" brushRef="#br0" timeOffset="110442.65">9700 16348 0,'24'-25'15,"-24"0"1,-24 50 46,-1 0-62,0 25 16,0 24 0,0 1-16,-49 49 15,24-25 1,25-25 0,1-49-1,48 0 1</inkml:trace>
  <inkml:trace contextRef="#ctx0" brushRef="#br0" timeOffset="110891.47">9997 16348 0,'0'0'0,"0"-50"31,-25 75 1,1 0-32,-1 25 15,-50 49 1,26 25-1,-1-25 1,50 25 0,0-99-16,50 0 31,24-25-15,-24-25-1,-25-49 1,-1 24-1,-48 0 1,-26 1 0,0 49-1,1 25 1,24-25-16</inkml:trace>
  <inkml:trace contextRef="#ctx0" brushRef="#br0" timeOffset="111391.86">10345 16422 0,'0'-24'31,"-25"24"-15,25-25-16,0 0 15,74 0 1,-49 25-16,74-25 16,-74 25-1,-25 75 1,-50-1-1,1 1 1,49-50 0,0-1 15,49-24-15,-24 0-1,-25 50 1,0 0-1,-49-1 1,24-24-16,-50 25 16,1-26-1,49-24 1</inkml:trace>
  <inkml:trace contextRef="#ctx0" brushRef="#br0" timeOffset="112150.47">10816 16720 0,'25'-25'16,"-50"25"30,0 25-46,25 0 16,0 0 0,0-50 62</inkml:trace>
  <inkml:trace contextRef="#ctx0" brushRef="#br0" timeOffset="112827.04">11312 16422 0,'0'0'0,"0"-24"16,0-1-16,0 0 15,0 0 1,25 0 0,-25-24-1,-25 49 1,0-25-16,-24 25 15,-51 25 1,76 24 0,-1 1-1,74-25 17,51-50-17,-1 0 1,-74 0-1,-1 25 1,-48 50 0,-1-25-1,0 74 1,-25 0 0,26 1-1,-1-51 1,25-24-1</inkml:trace>
  <inkml:trace contextRef="#ctx0" brushRef="#br0" timeOffset="113264.27">11808 16422 0,'0'0'16,"0"-24"-16,25 24 15,-25-50 1,0 0 0,0 1-1,-50 49 1,-24 25-1,-1 24 1,51 1 0,24-25-16,0-1 15,74-24 1,0-24 0,1-1 15,-50 0-16,-25 75 1,-25 49 0,0 0 15,0-49-31,-24 49 16</inkml:trace>
  <inkml:trace contextRef="#ctx0" brushRef="#br0" timeOffset="113902.05">9303 17067 0,'-25'0'15,"50"0"-15,-75 0 16,25 0-1,50 25 1,74-25 15,124 25-15,125 0 0,98-25-1,75 25 1,-124-50-1,-149 25 1,-124-25 0,-99 25-16,0 0 31</inkml:trace>
  <inkml:trace contextRef="#ctx0" brushRef="#br0" timeOffset="115475.81">9476 17464 0,'0'0'0,"0"-24"16,0-1 46,50 25-46,-25 0-1,-25-25-15,24 25 32,-24 25-32,-24 24 31,-26 26-15,25-26-1,25-24 1,50 0-1,-1 0 1,-49 0 0,0-1-1,-24 51 1,-26-25 0,0-1-1,1-24 1,-1-25-1,25-25 1,1 0 0</inkml:trace>
  <inkml:trace contextRef="#ctx0" brushRef="#br0" timeOffset="116242.75">9724 17688 0,'0'0'0,"0"24"31,0 1-15,-24 0-16,-1 25 15,0-1 1,50 1-1,24 0 1,-24-50-16,50 0 31,-1-50-15,-49 25 0,-25-24-1,0-1 1,-25 25-1,25 0 1,-25 25 0,50-25-1,49 1 1,1-26 0,49 0-1,-75 50 1,-73 25 15,-1 25-15,0 24-1,0-24 17,75-25-17,24 0 1,1-25-1,-1-25 1,-24 0 0,-25-25-1,-25 25-15,-25-24 16,0 24 0,-25 0-1,26 25 16,-1 0-31,-25 0 32,50-25-17</inkml:trace>
  <inkml:trace contextRef="#ctx0" brushRef="#br0" timeOffset="116702.03">10940 17613 0,'25'0'15,"-25"25"-15,-25-25 16,25 25-16,0 0 31,0-1-15,0 1 46,25-50-46,-25 1-16,24 24 16,-24-25-16,0 0 15</inkml:trace>
  <inkml:trace contextRef="#ctx0" brushRef="#br0" timeOffset="118110.07">11436 17489 0,'0'-25'16,"0"1"-1,25-1-15,0 0 16,24-25 0,-24 50-1,-50-24 1,0 24-1,-24 24 1,-26 26 0,51-25-16,-1 24 15,25 1 1,25 24 15,24-24-31,-24-25 31,0 24-15,-50 1-16,0-50 31,-24 25-15,24-25 0,0 0-1,0-25 1,25-25-1,25 26 1,0-1-16,24-25 16</inkml:trace>
  <inkml:trace contextRef="#ctx0" brushRef="#br0" timeOffset="118460.05">11833 17514 0,'0'0'16,"0"25"0,-25 0-16,0-1 15,25 1-15,-25 25 16,1-25-16,24 24 15,24-24 1,26-25 0,25-25-1,-1 0 1,-49-49 0,-25-25 15,0 74-31,-50-25 15,1 50 1</inkml:trace>
  <inkml:trace contextRef="#ctx0" brushRef="#br0" timeOffset="119292.11">13644 17464 0,'0'-24'15,"-25"24"-15,50 0 125,0 0-125,-1 0 16,26 0-16,-25 0 15,24 24-15,51-24 16,-26 25 0,1-25 15,-51 0-15,1 0-1</inkml:trace>
  <inkml:trace contextRef="#ctx0" brushRef="#br0" timeOffset="119526.25">13817 17688 0,'0'0'0,"-24"24"0,48-24 62,1 0-46,0-24-16,25 24 15,24 0-15,1-25 16,-26 25 0,1-25-16</inkml:trace>
  <inkml:trace contextRef="#ctx0" brushRef="#br0" timeOffset="120342.87">15157 17440 0,'0'0'0,"-25"0"32,25-25-32,-25 25 31,1 0-16,-1 25 1,-50 24 0,1 1-1,49-1-15,-24 26 16,49-26 0,74 1-1,0-25 1,26-50-1,-26 0 1,0-24 15,-49-26-15,-25 1 0,0-25-1,-49 49 1,-1 0-1,-49 50 1,74 25 0</inkml:trace>
  <inkml:trace contextRef="#ctx0" brushRef="#br0" timeOffset="120543.78">15628 17638 0,'0'0'0,"0"25"31,-24 0-31,24-1 16,-25 1 0,-25 0-1,25-25 1</inkml:trace>
  <inkml:trace contextRef="#ctx0" brushRef="#br0" timeOffset="120859.21">16025 17415 0,'0'0'0,"-25"0"31,1 0-31,-1 25 0,25-1 16,-25 1 0,0 25-1,75-1 1,-25 26 0,24-1-1,-24 1 1,-75-26-1,-24-24 1,0 0 0,24-25-1</inkml:trace>
  <inkml:trace contextRef="#ctx0" brushRef="#br0" timeOffset="121042.93">16000 17489 0,'0'0'0,"50"-74"16,-25 74-1,0-25 1,74-25 0,-25 50-1,-24-24-15</inkml:trace>
  <inkml:trace contextRef="#ctx0" brushRef="#br0" timeOffset="121376.04">16819 17539 0,'0'0'0,"-25"0"31,1 0-31,-1 25 0,0 24 16,25 26 15,25-1-15,49 25 0,25-49-1,-49 0 1,-50-1-1,-50-24 1,-24 0 0,-50-25-1,25-25 1</inkml:trace>
  <inkml:trace contextRef="#ctx0" brushRef="#br0" timeOffset="121743.26">16918 17613 0,'0'0'0,"0"-25"16,0 1 0,25 24-1,0-25 1,49 25-1,26-25 1,-1 25 0,-74-25-1,-1 25 1,-73 25 0,-50 0-1,-1 0 1,51-25-1,98 0 32,-24 0-47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20:20.3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8558 1985 0,'0'0'0,"0"-25"0,0 0 15,-24 25 1,24-25 31,0 50-47,-25 74 15,0 75 17,-25 0-17,-24 24 1,24-49 0,1-50-16</inkml:trace>
  <inkml:trace contextRef="#ctx0" brushRef="#br0" timeOffset="532.61">8658 1985 0,'0'0'0,"24"-75"0,1 26 16,-25-26-16,25-24 15,0 49 17,49 1-17,50 24 1,-49 25-16,24 49 16,-74 51-1,-50 49 1,-99 24-1,-50-24 1,1-50 0,98-49-1,50-50 1,1 25 15,48 0-15,26-1 15,24 26-15,-49-25-16,50 49 15,-1 50 1,-24 0 0,-1-49-1,1-51 1,-25-24-16</inkml:trace>
  <inkml:trace contextRef="#ctx0" brushRef="#br0" timeOffset="982.17">9303 1364 0,'0'0'0,"49"-49"15,-49 24 1,50-25-1,24 50 1,-24 0 0,-50 25-16,25 99 15,-75 25 1,25-50 0,0-49-1,1-25 1,24 0 15,74-50-15,25 0-1,-49-25 1</inkml:trace>
  <inkml:trace contextRef="#ctx0" brushRef="#br0" timeOffset="1600.04">9526 2456 0,'0'0'0,"25"-50"16,-25 26 0,-25-1-1,25 50 110,25-1-109,-25 26 0,24-25-16,-24 24 15,25 51 1,0-1-1,0-50 1,-25-24 0,74 0-1,-74-50-15</inkml:trace>
  <inkml:trace contextRef="#ctx0" brushRef="#br0" timeOffset="1834.46">9799 2506 0,'0'0'0,"0"-25"32,0 50-1,-25 49-15,-25 50-1,-24 74 1,24 1-1,1-50 1,24 0 0,25-125-1</inkml:trace>
  <inkml:trace contextRef="#ctx0" brushRef="#br0" timeOffset="2009.22">10022 3027 0,'0'0'0,"50"-25"0,-50 0 16,0 0 31</inkml:trace>
  <inkml:trace contextRef="#ctx0" brushRef="#br0" timeOffset="2233.32">10345 2580 0,'0'0'0,"0"-25"15,-25 50 16,0 25-15,0-1 0,0 100-1,0-25 1,25-49-16</inkml:trace>
  <inkml:trace contextRef="#ctx0" brushRef="#br0" timeOffset="2516.86">10766 2729 0,'0'0'0,"25"0"32,0 0-32,-50 49 15,0 51 1,0 49-1,1-75 1,-1 0 0,0-49-1,99-25 17,26-25-17,48 1 1</inkml:trace>
  <inkml:trace contextRef="#ctx0" brushRef="#br0" timeOffset="2866.97">12726 2506 0,'-50'-25'16,"50"0"-1,50 25 17,-25 0-32,49-25 15,1 25-15,73-25 16,-48 25 0</inkml:trace>
  <inkml:trace contextRef="#ctx0" brushRef="#br0" timeOffset="3082.94">12652 2754 0,'0'0'0,"-25"24"0,-25-24 16,25 25 0,75-50 30,24 25-46,125-49 16,24 24 0,-124 25-1</inkml:trace>
  <inkml:trace contextRef="#ctx0" brushRef="#br0" timeOffset="3782.89">14760 2208 0,'0'0'0,"25"-50"31,-50 50 0,0 0-31,1 25 16,-76 74 0,-24 25-1,50 0 1,49 0 0,25-99-16,50 25 15,49-50 16,0-50-15,-24-24 0,-51-50-1,-24 0 1,-24 49 0,-26 26-1,50 24 16</inkml:trace>
  <inkml:trace contextRef="#ctx0" brushRef="#br0" timeOffset="3922.61">15132 2679 0,'0'0'16</inkml:trace>
  <inkml:trace contextRef="#ctx0" brushRef="#br0" timeOffset="4236.76">15504 2257 0,'0'0'0,"-24"-24"16,-1 24-1,0 0-15,0 24 16,25 1-16,-25 0 16,25 25-1,25-1-15,0-24 0,99 99 31,-99-99-15,-25 49 0,-25-24-1,-223 49 1,74-99 0</inkml:trace>
  <inkml:trace contextRef="#ctx0" brushRef="#br0" timeOffset="4466.68">15356 2282 0,'24'-25'16,"-48"50"-16,73-99 0,-49 49 16,25 0-16,0 0 15,24-24 1,26 24-1,98 0 17,-123 0-17</inkml:trace>
  <inkml:trace contextRef="#ctx0" brushRef="#br0" timeOffset="4784.92">16199 2307 0,'0'0'15,"-25"0"1,0 0 0,-24 25-16,-1 25 15,50 24 1,25 0-1,74 1 17,0-1-17,-74-49-15,0 0 16,-25 0 0,-25-1-1,-99 1 1,-25-25-1</inkml:trace>
  <inkml:trace contextRef="#ctx0" brushRef="#br0" timeOffset="5150.03">16397 2208 0,'0'0'15,"0"-25"1,25 25 0,25-25-1,24-24 1,50 24 0,-24 25-1,-150 0 1,-25 25-1,-98-1 1,74 26 0,74-50-1,50 0 1,49 0 0,50-25-1,-74 25 1</inkml:trace>
  <inkml:trace contextRef="#ctx0" brushRef="#br0" timeOffset="7749.82">3870 5507 0,'0'0'0,"49"-49"16,-49 24-16,25 25 16,-25-25 15,0 50-31,-49 74 15,-75 100 17,0-26-17,0 1 1,74-75 0,50-74-16</inkml:trace>
  <inkml:trace contextRef="#ctx0" brushRef="#br0" timeOffset="8151.15">4143 5582 0,'0'0'0,"25"-50"16,-25 25-16,0 50 47,-25 0-47,-25 124 31,-74 49-15,50-49-1,-1-75 1,75-49 0,25-74-1,74-51 1,-24 26-16,74-25 15,-50 49 1,-74 50 0,-1 50-1,-24 49 1,-24 25 0,-26 0 15,50-99-31</inkml:trace>
  <inkml:trace contextRef="#ctx0" brushRef="#br0" timeOffset="8355.09">4639 5780 0,'25'-25'15,"-50"50"-15,50-74 0,-25 73 31,-25 1-31,-25 25 16,1 49 0,24-25-1,25-24 1</inkml:trace>
  <inkml:trace contextRef="#ctx0" brushRef="#br0" timeOffset="8500.25">4837 5532 0,'-74'-25'32,"24"25"-32,26 0 0,24 25 15</inkml:trace>
  <inkml:trace contextRef="#ctx0" brushRef="#br0" timeOffset="8722.44">4937 5755 0,'0'25'0,"0"-50"0,0 75 16,0 0-16,0 24 16,49-24 15,-24-26-16,0 26 1,-25-25 0,-50 0-1,-99-25 1,50 0-16</inkml:trace>
  <inkml:trace contextRef="#ctx0" brushRef="#br0" timeOffset="8917.77">4019 5383 0,'0'-49'0,"0"98"0,0-148 16,0 74-16,0-74 16,74 25 15,-24 49-31,24 0 15,125 0-15</inkml:trace>
  <inkml:trace contextRef="#ctx0" brushRef="#br0" timeOffset="9635.89">6475 5979 0,'0'-25'16,"0"74"15,-25-24-15,-25 50-16,-74 73 15,0-48 1,99-76 0,50-48-1,124-100 1,-50 49 0,0 1-16,125-75 31,-200 149-16,-24 25 1,-49 74 0,-1 25-1,-24-25 1,99-124 15,99-74-15,49-25-1,-123 99-15,24-24 32,-49 74-17,-25-1-15,-25 100 16,-24 0 15,24-49-31</inkml:trace>
  <inkml:trace contextRef="#ctx0" brushRef="#br0" timeOffset="10922.73">7318 6202 0,'25'0'0,"-50"0"0,50-25 15,0 0-15,-1 25 16,1-25-16,50-49 15,-26 24 1,-24 1 0,-25 24-1,-99 50 1,-50 49 0,25 25-1,50 1 16,74-1-15,99-50 0,-25-24-16,150-25 15,-1-49 1,-124 24 0,0-25-16,-24 1 15,-1-75 1,-74 99-1,-124 50 1,-50 49 15,50 25-31,100-24 16,48-26 0,76-49-1,48-99 16,-24-25-15,-49 25 0,-75 74-1,25 25 1,-25 50 0,-25 49-1,25 0 1,25-25-1,74-49 17,0-50-17,-24 1-15,24-100 16,-25-25 0,-49 74-1,-25 51 1,50 48 31,-26 1-47,26 0 15,0 49 1,-26 1 0,-24-1-1,-24 1 1,-1-75-1,74-75 17,1 1-32,74-50 31,-25 74-31,-74 25 16,25 50-1,-25 50 16,-1-51-15,26 76 0,49-76-1,-24-24 1,-1-49 15,25-125-15,-99 125-16,25-1 15,-75 75 17,75 49-17,0 1 1,-25-1 0,0-24-1,-50-1 1,-74-24 15,50-25-31</inkml:trace>
  <inkml:trace contextRef="#ctx0" brushRef="#br0" timeOffset="11349.84">11535 5731 0,'0'-25'16,"0"50"-16,25-50 0,-50 50 31,0-1-31,-24 51 16,-50 74-1,24-1 1</inkml:trace>
  <inkml:trace contextRef="#ctx0" brushRef="#br0" timeOffset="12318.95">11213 6152 0,'0'-25'16,"0"1"0,99-76 15,-25 76-31,1-26 0,24 0 15,99-24 1,-148 24-16,0 50 16,-50-24-1,-100 197 32,-24-24-31,50-25-1,24-50 1,100-98 15,0-1-31,24-25 16,50-49 0,-49 49-1,-51 75 1,-48 25-1,-1-25-15,25 74 16,49-74 0,26-25 15,49-50-15,-25-24-16,-74-26 31,0 76-16,-100 48 1,26 1 0,-1 50-1,25-26 1,100-49 0,-1-49-1,0-1 1,1 0-1,-75 50 17,25 75-17,-1-50 1,1 24 0,0 1-16,50-1 15,73 1 1,-73-50-1,74-74 1,-100-1 0,100-272-1,-75 124 1,-49 123 0,-25 76-1,-49 48 1,-26 100-1,1 50 1,-1 25 0</inkml:trace>
  <inkml:trace contextRef="#ctx0" brushRef="#br0" timeOffset="12502.46">12875 6028 0,'0'0'0,"0"-49"0,25-1 16,-25 0 0,0 26-1,49-26 1,125 0 0,74 50-1</inkml:trace>
  <inkml:trace contextRef="#ctx0" brushRef="#br0" timeOffset="13451.24">15331 5805 0,'0'-25'15,"0"0"16,-25 75-15,0 0-16,-25 24 16,26-24-1,-1 98 1,50-73-16,24 49 16,-24-25-1,-25-24 16,-124-51-15,-25-24 0,75 0-16</inkml:trace>
  <inkml:trace contextRef="#ctx0" brushRef="#br0" timeOffset="13602.4">15033 6003 0,'0'0'0,"74"-49"0,1 24 15,49-99 1,-25 50 0,-49 49-1,-25 25-15,49-25 16</inkml:trace>
  <inkml:trace contextRef="#ctx0" brushRef="#br0" timeOffset="13890.74">16050 5879 0,'0'0'0,"0"25"31,-25-25-31,0 25 16,1 0-16,-1 0 15,0-1-15,25 26 16,74 99-1,1-75 1,-25-24 0,-50-25 15,-100-25 0,26 24-31,-75-48 16</inkml:trace>
  <inkml:trace contextRef="#ctx0" brushRef="#br0" timeOffset="14052.25">15901 5929 0,'0'0'16,"25"-50"-16,0 26 15,0 24-15,24-25 16,26-25-1,74 25 1</inkml:trace>
  <inkml:trace contextRef="#ctx0" brushRef="#br0" timeOffset="14333.85">17266 5805 0,'0'0'0,"24"0"16,1 0 15,-50 25-15,1 0-16,-100 99 16,0 99-1,-50 50 1,25-25-1,25-75 1,99-148 0</inkml:trace>
  <inkml:trace contextRef="#ctx0" brushRef="#br0" timeOffset="14651.06">16794 6028 0,'0'0'0,"25"-74"16,-25 49 0,0 0-1,-25 25 1,25 25-1,0 0 17</inkml:trace>
  <inkml:trace contextRef="#ctx0" brushRef="#br0" timeOffset="14865.58">17092 6375 0,'0'50'16,"0"-25"-1,25 0-15,-25 0 16,0-1 0,0 1-1</inkml:trace>
  <inkml:trace contextRef="#ctx0" brushRef="#br0" timeOffset="15684.02">19771 6202 0,'0'0'0,"0"-25"31,-25 25-15,1 0-16,-1 25 15,-25 49 1,25 50-1,50-24 1,74-51 0,50-49-1,-50-25 1,-74 1-16,-25-76 16,-99-24-1,0 75 16,0-1-15,49 50-16</inkml:trace>
  <inkml:trace contextRef="#ctx0" brushRef="#br0" timeOffset="16117.91">20391 5855 0,'0'0'0,"25"-75"0,0 50 16,-25-24-16,25 49 15,-50 49 17,0 1-32,-49 173 15,-1 75 1,-24 0 15,49-26-15,50-73-1,25-75 1,0-99 0,74-25-1,-49-50-15,24-74 16,-49-74-1,-74-75 1,-26 74 0,-24 100-1,74 25 1</inkml:trace>
  <inkml:trace contextRef="#ctx0" brushRef="#br0" timeOffset="16384.59">22177 5879 0,'0'0'16,"25"-49"-1,-25 24-15,-25 25 16,1 25 0,-76 74-1,1 99 1,50 1 0,24-25-1</inkml:trace>
  <inkml:trace contextRef="#ctx0" brushRef="#br0" timeOffset="17034.73">21781 6450 0,'0'0'0,"0"-75"16,24 1 0,51 0-1,98-50 1,-24 0-1,-25 49 1,-74 50 0,-25 25-1,-25 50 1,-75 148 0,1-24-1,24-50 16,25-49-15,1-51 0,98-98 15,50-25-15,25-1-1,-50 76 1,-99-1-1,-25 74 1,1-24-16,-1 74 16,50 1-1,74-51 1,25-24 0,-25-74-1,-25-26 16,-49-49-15,0 0 0,-75 99-1,-24 50 1,0 49 0,74 50-1,0-49-15,74 49 16,75-50-1</inkml:trace>
  <inkml:trace contextRef="#ctx0" brushRef="#br0" timeOffset="17651.41">24460 5904 0,'0'0'0,"0"-25"0,24 1 15,-48 24 1,-1 49 0,-50 75-1,26 50 1,24-50 0,0-50-1,50-74 16,0-25-31,24-24 16,26-75 0,24-50-1,-49 50 1,-25 99-16,-1 1 16,-24 73 15</inkml:trace>
  <inkml:trace contextRef="#ctx0" brushRef="#br0" timeOffset="18434.57">24931 6053 0,'0'0'0,"50"-99"16,-26 74-1,-123 0 1,25 50 0,-1 25-16,-73 74 31,98-25-31,50-25 31,25-49-15,124-75-1,-100 26 1,50-76 0,-24 26-1,-50 24 1,-25 75 15,0 25-31,-25 49 16,25-25-1,25 1 1,24-75 0,26 25-1,24-50 1,25-50 0,-50-49-1,-24 0 16,-50 100-31,0-1 16,-25 0 0,-24 25-1,-1 25 1,50 0 0,50-1-1,24 1 1,25 0-1,-49 0 1,-50 24 0,-25 51-1,25-1 1,0 0 0,50-49-1,-26-25 1,51-1-1,-1-73 1,25-26 0</inkml:trace>
  <inkml:trace contextRef="#ctx0" brushRef="#br0" timeOffset="18599.57">26022 6202 0,'50'-25'16,"-100"50"-16,125-100 16,-75 51-1,0 48 1,-25 1-1,25 50 1,-25 24 0,50-25-1</inkml:trace>
  <inkml:trace contextRef="#ctx0" brushRef="#br0" timeOffset="18716.45">26320 5954 0,'0'0'16,"0"-75"-16,25 51 16,-25-1-1</inkml:trace>
  <inkml:trace contextRef="#ctx0" brushRef="#br0" timeOffset="19484.53">26618 6053 0,'0'0'0,"-25"0"0,-49 50 15,-26-1 1,76 26 0,48-51-1,100 1 16,-24-50-15,-26 1 0,-49-26-1,-25 25 1,-25 25 0,0 50-1,25-25-15,50 49 16,49-24-1,25-50 1,0-25 0,-49-99-1,-51-25 1,-24-25 0,0 75-1,0 124 32,25 25-31,25-1-16,24 26 15,1 24 1,-75-25 0,-25 1-1,-50-1 1,26-24-1,98-26 17,100-48-17,25-26 1,-75 0 0,-74 50-1,-75 0 16,26 0-31,-51 50 16,50 0 0,1 24-1,24-24 1</inkml:trace>
  <inkml:trace contextRef="#ctx0" brushRef="#br0" timeOffset="19667.64">28032 6202 0,'0'0'15,"25"-25"-15,-25 0 0,24 25 16,-73 75 0,24-1-1,0 0 16,25-49-31</inkml:trace>
  <inkml:trace contextRef="#ctx0" brushRef="#br0" timeOffset="20567.66">28230 6450 0,'0'0'0,"25"-25"31,25 25-31,-1 0 16,-24-25-16,74-49 15,25-100 16,0 1-15,-24 24 0,-51 74-1,-74 51 1,-99 48 0,-49 76-1,98-1-15,-49 74 16,100-24-1,48-25 1,51-74 0,49-50-1,0-75 1,-50 1 0,-49 0 15,0 74-16,-50 49 1,0 26 0,100 49-1,49-99 1,49-25 0,-24-50-1,-25-74 1,0-75-1,0 51 1,-99 73 0,-50 125 15,-49 49-15,74 25-1,-25-74 1,75 24-1,-1-49 1,-24-25 0,0 0-1,-25 49 1,-25 76 0,-24-1-1,-51 49 1,-73 1-1,-51-50 1,1-50 0</inkml:trace>
  <inkml:trace contextRef="#ctx0" brushRef="#br0" timeOffset="20784.14">29694 6003 0,'0'0'15,"25"-49"-15,-25 24 16,25-25 0,24 1-1,50 24 1,-24 25-16</inkml:trace>
  <inkml:trace contextRef="#ctx0" brushRef="#br0" timeOffset="25351.18">3175 8211 0,'25'0'31,"-25"-25"0,-25 75-15,25-25-16,-25 24 15,-24 100 1,-1-25 0,25-24-1,25-51 1</inkml:trace>
  <inkml:trace contextRef="#ctx0" brushRef="#br0" timeOffset="25529.94">3250 8137 0,'0'0'0,"25"-149"31,-25 124-31,0 0 62</inkml:trace>
  <inkml:trace contextRef="#ctx0" brushRef="#br0" timeOffset="25917.55">3523 8211 0,'0'0'15,"0"50"-15,-25-25 16,-25 99 0,-24-25-1,74 0 1,-25-99 0,75-25-1,-26-49 1,125-50-1,-99 49-15,74 1 16,-50 49 0,-24 25-1,-25 75 1,-25 49 0,0 25-1,0-25 16,24-100-31</inkml:trace>
  <inkml:trace contextRef="#ctx0" brushRef="#br0" timeOffset="26200.73">5110 8261 0,'0'-25'0,"0"50"31,25-25-31,-25 25 16,0-1-1,-25 26-15,0 49 31,1 1-15,-1-26 0</inkml:trace>
  <inkml:trace contextRef="#ctx0" brushRef="#br0" timeOffset="26323.01">5284 8038 0,'0'0'15,"25"-25"-15,-25 0 0,0 0 16</inkml:trace>
  <inkml:trace contextRef="#ctx0" brushRef="#br0" timeOffset="26635.01">5507 8360 0,'0'0'0,"-25"99"32,1-74-32,-1 25 15,0-50 1,25 25 0,50-100-1,74-49 1,-25 50-1,-25 49 1,-24 25 0,-25 74-1,-25-24-15,0 74 16,0-50 0,49-49-1</inkml:trace>
  <inkml:trace contextRef="#ctx0" brushRef="#br0" timeOffset="27501.36">6524 8261 0,'0'0'0,"25"-25"16,-25 0 0,-25 25-1,-74 25 1,-50 99-1,75-25 1,74 1 0,25-26-1,74-49 1,25-25 0,-25-50 15,0 1-16,-49-51 1,-50 76 0,-25 24-1,0 0 1,0 99 0,50-50-1,0-49 1,49 0-1,1-49 1,74-26 0,0 1-1,-50 49 1,-50 25 0,-24 50 15,-74 49-16,24 0 1,0-49-16,0-50 16,75-75 15,99-24-15,-25 0-1,-25 74 1,-74 75-1,0-1 1,-50 26 0,25-26-1,25-49 1,74-49 0,50-50-1,-75 49-15,50 0 31,-74 25-15,-26 75 0,-24 49-1,-24 1 1,-1-26 0,25-49-1</inkml:trace>
  <inkml:trace contextRef="#ctx0" brushRef="#br0" timeOffset="27819.28">8484 8459 0,'0'0'15,"25"-24"-15,0 24 16,24-25 0,50-25-1,1 0 16,-26 1-15,-74-1 0,-25 25-1,-99 75 1,25 24 0,25 51-1,49-26 1,25-50-16,49 1 15,26-50 1,49 0 0</inkml:trace>
  <inkml:trace contextRef="#ctx0" brushRef="#br0" timeOffset="29035.12">10518 8335 0,'0'0'0,"25"-25"16,-25 1-1,25 24 1,-50 24 15,0 26-15,-49 99 0,49-75-16,0 50 15,25-74 1,25-25-16</inkml:trace>
  <inkml:trace contextRef="#ctx0" brushRef="#br0" timeOffset="29334.05">10667 8038 0,'0'0'0,"25"-25"15,-25 0 1,-50 25 0,25 0-1,1 50 1,-1-1 0,50-24-1,-25 0 1,-25-50 15,25 0-15,0 0-1</inkml:trace>
  <inkml:trace contextRef="#ctx0" brushRef="#br0" timeOffset="29634.26">11188 8186 0,'0'0'0,"25"0"31,-25 25-31,-25 0 16,0 25-1,25 24 1,25 25-1,25-49 1,-26 0 0,-24-26-1,-24-24-15,-76 25 16,-24 0 0,50-25-1</inkml:trace>
  <inkml:trace contextRef="#ctx0" brushRef="#br0" timeOffset="30919">13445 8360 0,'0'-25'32,"0"50"-17,25-25-15,0 0 16,25 0-1,-1-25-15,100 0 16,-50-24 0,-74-1-1,-25-24 1,-25 24 0,-49 50-1,-25 25 1,-25 74-1,0 25 1,74 25 0,75-50-1,74-74 1,75-25 15,-75-74-15,0-25-1,0-26 1,1 101 0,-26 24-1,-49 49 1,-50 75 0,-49 0-1,-1-24 1,50-76-1,50-73 17,25-26-32,74-73 15,-25 48 1,-49 75 0,-75 75 30,0 74-30,50 0 0,74-49-1,75-51 1,-25-73 0,-50-50-1,-25-50 1,-49 49-16,25-48 15,-26 73 1,-48 150 15,-1 98-15,-50 75 0,-24 50-1,0-25 16,49-149-31</inkml:trace>
  <inkml:trace contextRef="#ctx0" brushRef="#br0" timeOffset="31185.37">14859 8608 0,'0'0'0,"75"-149"16,-1 50-1,1 49 1,-1 50 0,0 0-1,-49 50 1,-25 74 0,-25 25-1,1-99 16,-1-26-15,74-48-16</inkml:trace>
  <inkml:trace contextRef="#ctx0" brushRef="#br0" timeOffset="31922.48">15802 7988 0,'0'0'16,"25"-25"-16,-25 0 15,-25 75 17,-74 74-17,24 50 1,26-1 0,24-98-1,99 24 1,75-74-1,74-25 1,-24-50 0,-75-49-1,-74 0 1,-50 24 0,-124 75-1,-25 25 1,49 25-1,76 24 1,48 1 0,26-51-16,99 1 15,-25-50 1,-25-24 15,-74-26-15,-25 26-1,-25 74 17,25 49-17,50 0 1,49-24 0,25-50-1,0-25 1,-99-24-16,25-51 15,-50 26 1,0 124 31,0-26-47,-25 100 16,25 0-1,0-74 16,25-50-15</inkml:trace>
  <inkml:trace contextRef="#ctx0" brushRef="#br0" timeOffset="32735.18">17216 8459 0,'0'0'0,"74"0"15,-49 0 1,-25 25-1,-25 50 1,-24 24 0,-26-25-1,75-74 17,100-25-17,24-24 16,-25 24-15,-74 0-16,0 50 16,-25 0-1,49 49 1,50-24 0,50-50-1,0-25 1,-25-49-1,-49-1 1,-75 26 0,-50 49 15,50 24-15,-25 1-16,100 50 46,73-75-30,1 0 0,0 0-1,-75-25 1,-98 25 0,-1 0-1,-74 49 1,49 1-1,25-25 1,0 24 0,25-24-16,25 0 15,50 0 1,24-50 0,-50-49 15,26-75-16,49-74 1,0 24 0,-50 100-1,-98 24 1,-26 51-16</inkml:trace>
  <inkml:trace contextRef="#ctx0" brushRef="#br0" timeOffset="32901.16">17960 7988 0,'0'0'0,"-124"-74"32,99 49-32,-24 25 15</inkml:trace>
  <inkml:trace contextRef="#ctx0" brushRef="#br0" timeOffset="34218.26">20714 7988 0,'0'0'15,"25"-50"1,-25 26 0,-25 73-1,-25 26-15,25-1 16,-99 100-1,25-25 1,50-25 0,49-100-1,49-24 1,100-49 0,74-26-1,-74 51 1,-75 24-1,-74 24 1,-173 125 0,24-74-1,25-51 1,74-24 15,26-24-15,24-26-1,24-49 1,1 49 0,0 50-1,-25 50 1,50 74 0,49 0-1,149-25 1,-74-99-1,-50-50 1,-50-49 0,-24-25-1,-26 25 1,-24 74 15,0 50-15,0 49-1,0 26 1,25-26 0,50-49-1,49-50 1,0-74 0,25-50-1,-50 50 1,-74 74-1,-1 50 1,-73 74 0,-1 25-1,1 74 1,-51 26 0,-24 24 15,-74-25-16,-75 25 1,124-223 0,124-50-1,-24-25-15</inkml:trace>
  <inkml:trace contextRef="#ctx0" brushRef="#br0" timeOffset="35719.54">23319 8385 0,'0'0'0,"0"-25"31,-25 50-15,25 25-1,-25-1 1,-25 75 0,26-25-1,-1-49-15</inkml:trace>
  <inkml:trace contextRef="#ctx0" brushRef="#br0" timeOffset="35852.16">23393 8186 0,'0'-49'0,"0"98"15,25-123-15,-25 49 0,-25 25 16</inkml:trace>
  <inkml:trace contextRef="#ctx0" brushRef="#br0" timeOffset="36153.26">23914 7938 0,'0'0'0,"0"25"46,0 25-46,-50-1 16,25 26-16,-74 98 16,25 26-1,74-125 1,0 50 0,25-74-1,99-25 1,-50 0-16</inkml:trace>
  <inkml:trace contextRef="#ctx0" brushRef="#br0" timeOffset="36290.26">23815 8335 0,'0'-25'15,"-25"25"16,74 0-31</inkml:trace>
  <inkml:trace contextRef="#ctx0" brushRef="#br0" timeOffset="36588.24">24360 8310 0,'-24'0'31,"-1"0"-15,0 0-16,0 25 15,0 50 1,25 49 0,50-50-1,-25-24-15,0-25 16,-50-1-1,-74 1 1,-75-25 15,124-25-31</inkml:trace>
  <inkml:trace contextRef="#ctx0" brushRef="#br0" timeOffset="37087.85">26469 7914 0,'0'-25'15,"0"50"-15,25-75 16,-50 75 0,0 24-16,-124 100 15,1 50 1,73-1-1,100-49 1,149-75 0,-100-49-1,25-25-15</inkml:trace>
  <inkml:trace contextRef="#ctx0" brushRef="#br0" timeOffset="37287.19">26841 8236 0,'0'-25'16,"0"50"-16,0-25 31,-49 99-15,-1 25-1,0 0 1,25-49-1</inkml:trace>
  <inkml:trace contextRef="#ctx0" brushRef="#br0" timeOffset="37769.57">27040 8484 0,'0'25'16,"0"-50"-16,-50 75 0,25-50 15,25 25-15,-25-25 16,25-50 0,50-24 15,74-51-16,0 51 1,0 24 0,-74 50-1,-26 75 1,-24-26-16,-24 76 16,-26-1-1,50-75 1</inkml:trace>
  <inkml:trace contextRef="#ctx0" brushRef="#br0" timeOffset="38718.83">27908 8633 0,'0'0'15,"49"-25"-15,1-24 16,49-26-1,-24-24 1,-50 74-16,-25-25 16,-25 26-1,-25 24-15,-49 0 16,-25 74 0,49 1-1,26 24 1,98 0-1,1-74 1,0-25-16,98 25 16,26-50-1,-50-50 17,-49-73-17,-75 98 1,-50 25-1,-49 50 1,24 74 0,1 0-1,74-49 1,25-25 0,49-50-1,50-49 1,-49-50 15,-51 99-31,26-50 16,-50 125 15,0-25-15,-25 74-1,50 0 1,49-24-1,26-26 1,48-24 0,1-75-1,-25-49 1,-74 25-16,24-75 16,-49 50-1,0 74 1,-25 50 31,0-1-47,25 101 15,-50-1 1,-25 24 15,50-24-15,0 0-1,100-74 1,24-25 0,0-50-1,-75 0-15</inkml:trace>
  <inkml:trace contextRef="#ctx0" brushRef="#br0" timeOffset="38939.28">28156 7665 0,'0'0'0,"-50"-24"15,25 24 1,25-25-1,-24 0 1</inkml:trace>
  <inkml:trace contextRef="#ctx0" brushRef="#br0" timeOffset="41068.92">3870 10667 0,'0'0'0,"-25"0"0,25-25 15,0 1 1,-25 24 0,50-25 15,25 25-31,24 0 16,1 49 15,-26 51-16,-49 48 1,-25 1 0,1-49-1,-1-51-15,0-24 16,0-25 0,25-99-1,75-50 1,49-25-1,49 25 1,-74 75 0</inkml:trace>
  <inkml:trace contextRef="#ctx0" brushRef="#br0" timeOffset="41969.81">4589 10990 0,'0'0'0,"50"0"16,0-25-16,-26 0 15,26-74 1,0 0 0,-50 24-1,0 50 1,-50 50-1,-24 74 1,49 50 0,25-25-1,99-49 1,124-100 15,-74-74-15,-25-50-1,-25-50 1,-74 1 0,-25 49-1,0 50 1,-25 99 0,-24 74-1,-26 100 1,26 49-1,24 0 1,50-49 0,99-149-1,49-75 1,-24-99 0,-99 1 15,-1 73-16,-148 125 17,25 24-17,24 25 1,25-24 0,25-50-1,50-25-15,24-50 16,26-24-1,24-50 1,-75 0 0,-24 99-1,-25 74 17,-25 100-1,25 0-16,25 0 1,74-75 0,1-74-1,24-49 1,-50-1-16</inkml:trace>
  <inkml:trace contextRef="#ctx0" brushRef="#br0" timeOffset="42169.73">6450 10419 0,'0'0'0,"25"-198"15,-25 123 1,-25 150 15,-25 73-15,25 26 0,1 49 15,24 1-16,49-51 1</inkml:trace>
  <inkml:trace contextRef="#ctx0" brushRef="#br0" timeOffset="42419.09">6375 10841 0,'0'0'15,"-24"-124"-15,24 49 16,24 51-1,26-1 1,0 25 0,24 25-1,-24 49 1,-50 0-16,24 75 31,-24-50-15,0-49-1,25-25-15</inkml:trace>
  <inkml:trace contextRef="#ctx0" brushRef="#br0" timeOffset="42969.24">7020 10717 0,'-24'25'0,"48"-50"0,-24-25 15,-49 50 1,-50 50-1,24 49 1,50-49-16,25 74 16,25-50-1,50-74 1,24-25 15,-25-49-15,50-50-1,-49 25 1,-26 74 0,-24 25-1,0 74 1,-50 75 0,0-50-1,25-49-15,50-75 31,24-74-15,1-25 0,-1 74-1,-49 50 1,0 50 0,0 49 15,24-25-16,1-24 1,-1-50 0,26-25-1,-50 0-15</inkml:trace>
  <inkml:trace contextRef="#ctx0" brushRef="#br0" timeOffset="43369.32">9427 10593 0,'0'0'0,"0"-25"15,-174 0 16,75 50-31,0 25 16,-1-1-16,26 50 16,99 25-1,49 0 1,25-49 0,-24-50-1,-125 0 16,-24-25-15,-50-50 0,49-25-1,75 1 1,50-50 0</inkml:trace>
  <inkml:trace contextRef="#ctx0" brushRef="#br0" timeOffset="43754.58">9600 10345 0,'0'0'0,"75"-50"15,-50 50 1,-25 25 0,-25 24-1,-50 100 1,-49 75-1,50-51 1,24-98-16,50-1 16,25-74-1,74-25 1,25-74 15,-24 49-15,-76 26-1,1 48 1,-25 76 0,25-26-1,49 1 1,-24-75 0,24-75-1</inkml:trace>
  <inkml:trace contextRef="#ctx0" brushRef="#br0" timeOffset="43919.77">10196 10692 0,'0'0'0,"24"25"31,-48 24-15,-1-24-1,25 25-15,-25 24 16,25 25-1,0-74-15</inkml:trace>
  <inkml:trace contextRef="#ctx0" brushRef="#br0" timeOffset="44253.44">10766 10469 0,'0'0'0,"25"0"15,-50 25 1,25 74-1,-49 25 1,-1 74 0,0 26-1,-49-1 1,0-25 0,25-148-16</inkml:trace>
  <inkml:trace contextRef="#ctx0" brushRef="#br0" timeOffset="44486.9">10692 11089 0,'74'-99'16,"-148"198"-16,198-273 0,-75 125 0,26-26 31,-50 50-15,24 25-1,-49 25 1,-49 74 0,-100 50-1,-50-49 1,100-51-16</inkml:trace>
  <inkml:trace contextRef="#ctx0" brushRef="#br0" timeOffset="44833.91">8360 10742 0,'0'-25'31,"0"0"-15,50 0 0,-26 0-1,26 25-15</inkml:trace>
  <inkml:trace contextRef="#ctx0" brushRef="#br0" timeOffset="46604.24">13098 10717 0,'0'0'15,"0"-25"-15,0 0 16,0 75 0,-50-1-1,26 100 1,-1-25-1,74-49 1,26-50 0,24-50-1,-24-50 1,-51 26-16,1-51 31,0 26-15,-25 124 15,25 49-15,24-25-1,-24-74 1,0 0-16,0 0 16,24-25-1,26-148 1,-50 74 15,-1 24-31,1 100 47,-25 0-47</inkml:trace>
  <inkml:trace contextRef="#ctx0" brushRef="#br0" timeOffset="46787.96">13966 10791 0,'0'0'0,"25"0"16,25-25-1,-50 50 1,-25 50 0,25-26-1,-25 1-15,25 49 16,-25-74-1</inkml:trace>
  <inkml:trace contextRef="#ctx0" brushRef="#br0" timeOffset="46951.32">14016 10717 0,'0'0'0,"25"-99"31,-50 99-15</inkml:trace>
  <inkml:trace contextRef="#ctx0" brushRef="#br0" timeOffset="47186.45">14438 10469 0,'0'0'0,"24"-25"32,1 25-32,-50 25 31,25 0-31,-24 74 31,-26 25-15,50-50-16,-50 75 15,26-25 1,24-74-16</inkml:trace>
  <inkml:trace contextRef="#ctx0" brushRef="#br0" timeOffset="47618.8">14314 10940 0,'0'0'0,"74"-99"31,0 49-31,26 1 16,-1-1-1,-74 50 1,0 0-16,-25 25 31,-25 99-15,0 0-1,25-25 1,25-74 0,74-25-1,25-50 1,-50 1 0,-49 24-1,0 25 1,0 49-1,-25 1-15,49 25 16,26-26 0,-1-49-1,1 0 1,-26-25 0</inkml:trace>
  <inkml:trace contextRef="#ctx0" brushRef="#br0" timeOffset="48104.18">17067 10593 0,'0'0'0,"-25"-50"16,75-74 15,-50 99-31,25-24 15,-25-1 1,25 25 0,-50 25-16,-74 50 15,-25 74 1,24 50 0,51-1-1,24 26 1,25-1-1,-25-24 1,-25-25 0,-49-50-1,25-74 1</inkml:trace>
  <inkml:trace contextRef="#ctx0" brushRef="#br0" timeOffset="48486.47">16422 11263 0,'25'-50'16,"-50"100"-16,100-174 16,-1 49-1,75-24 1,99-25 0,0 49-1,-25 1 1,-74 0-1,-50-1 1,-49 1 0,-25-1-1,-50 100 32,-74 99-31,0 50-1,-1-1 1,75-24 0,25-49-1,50-76 1,0-48-16</inkml:trace>
  <inkml:trace contextRef="#ctx0" brushRef="#br0" timeOffset="48786.92">17911 10915 0,'0'0'0,"0"-25"32,0 25-17,-50 25-15,0 50 32,50 24-17,25-74-15,0 0 16,74-1-1,-24-48 1,-26-76 0,-24 51-1,-50-51 1,25 51 0,25 24 15,25 25-16</inkml:trace>
  <inkml:trace contextRef="#ctx0" brushRef="#br0" timeOffset="49091.53">18432 10841 0,'49'0'15,"26"-25"1,-274 50-16,274-25 16,49 0-1,-149 25 1,-25 49-1,25-24-15,25 24 16,50 1 0,24-51-1,1-24 1,-1-24 0,-24-51-1,-50-24 1,0 24-1,-50 51 1,1 24 0,-1 24 15</inkml:trace>
  <inkml:trace contextRef="#ctx0" brushRef="#br0" timeOffset="49451.84">19077 10841 0,'24'-25'16,"-48"50"-16,73-50 0,-24 25 0,-25 25 16,50 0-1,-50 24-15,0-24 16,0 49-1,-75 51 17,26-51-17,24-74-15,0 0 0,50 0 47,49-74-31,50-51-1,0 26 1,-49 50 0</inkml:trace>
  <inkml:trace contextRef="#ctx0" brushRef="#br0" timeOffset="50537.69">20367 10890 0,'49'-24'15,"-98"48"-15,123-73 0,-24 24 16,-26-49-1,-24-1 1,-74 75 0,24 0-16,-99 99 31,-24 50-15,98-25-1,100-49 1,99-75-1,25-50 1,0-24 0,-50-1-1,-74 50 1,0 50 0,-75 50-1,-24 74 1,49-75-16,0 0 15</inkml:trace>
  <inkml:trace contextRef="#ctx0" brushRef="#br0" timeOffset="50851.91">20813 10915 0,'0'0'16,"25"-49"-16,-25 98 31,0 1-15,0 49-1,-25-24 1,25-26 0,0-98 15,25 24-31,49-99 15,25 0 1,1 49 0,-51 50-1</inkml:trace>
  <inkml:trace contextRef="#ctx0" brushRef="#br0" timeOffset="51519.88">21384 11064 0,'0'0'16,"49"0"-16,1-25 0,-25 25 15,24-74 1,-24-25 0,-25 49-1,-74 50 1,-50 74-1,0 26 1,99-1 0,74-25-1,100-49 1,74-25 15,-24-49-15,-125-1-16,26-25 15,-76 51 1,-98-1 0,-25 74-1,24 26 1,75-1 0,50-24-1,49-50 1,0-25-1,-24-49 1,-1-1 0,-49 26-1,0 73 17,0 51-17,24 24 1,1-49-1,24-25 1,26-25 0,-26-50-1,25-24 1,-49-1 0,-25 50-1</inkml:trace>
  <inkml:trace contextRef="#ctx0" brushRef="#br0" timeOffset="52553.76">24460 10940 0,'0'0'0,"0"-25"16,0 0-16,0 1 15,-25-1 1,-25 0 0,-49 25-1,49 25-15,-98 24 16,24 75 15,24-24-15,100-26-1,100-49 1,48-50 0,1-49-1,-25-1 1,-49 1 0,-100 123 15,-25 51-16,1-51-15,-1 75 16</inkml:trace>
  <inkml:trace contextRef="#ctx0" brushRef="#br0" timeOffset="52909.14">24981 10965 0,'0'0'0,"0"25"16,0-1-1,-50 76 1,-49 24 0,74-75-16,25-24 15,50-74 16,74-51-15,24 1 0,-48 25 15,-76 74-31,-24 74 31,0 1-15,25-26-16,75 26 15</inkml:trace>
  <inkml:trace contextRef="#ctx0" brushRef="#br0" timeOffset="53241.55">25650 11263 0,'75'-25'16,"24"-50"-1,-74-74 1,-323 398-16,397-249 0,100-348 16,-199 323-1,-25 1-15,-49 24 16,-50 99-1,49 25 1,75-25 0,124-49 15,0-50-15,-25-75-1,1-74 1,-1-74-1,0 25 1,-49 74 0,-25 99-1,-25 124 1,0-49 0</inkml:trace>
  <inkml:trace contextRef="#ctx0" brushRef="#br0" timeOffset="53470.19">27685 10618 0,'49'-50'0,"-98"100"0,123-125 15,-124 75 16,1 50-31,-1-1 16,-74 100 0,25 50-1,0-50 1</inkml:trace>
  <inkml:trace contextRef="#ctx0" brushRef="#br0" timeOffset="54119.65">27188 11114 0,'0'0'16,"0"-25"-16,25 0 0,50-49 15,73-26 1,51 26 15,24-50-15,-74 99-1,-99 0 1,-100 50 0,-24 74-1,-26 50 1,51 0 0,49-99-16,-25-25 15,50-1 1,74-48-1,0-51 1,50-24 0,-50 24-1,-74 75 17,-25 50-17,0 49 1,50 1-1,-1-26 1,125-74 0,-50-25-1,0-99 1,-25-25 0,-24 25-1,-75 99 1,-50 50-1,-49 124 1,0 25 0,49-1-1,50-49 17,0-74-32</inkml:trace>
  <inkml:trace contextRef="#ctx0" brushRef="#br0" timeOffset="55303.69">3969 12404 0,'25'24'32,"-25"1"-17,-25 50-15,0-1 16,-24 100-1,-26-25 1,50-75 0,25-49 15,0-50-31,50-74 31,24-50-15,-24 75-16,25-75 15,-26 74 1,-24 75 0,0 25-1,0 74 1,-1 50 0,1 0-1,-25-75 1,25-74-1</inkml:trace>
  <inkml:trace contextRef="#ctx0" brushRef="#br0" timeOffset="55586.39">4515 12428 0,'0'0'0,"25"0"16,-75 125 15,25-51-15,25 50-1,50-25 1,24-74 0,50-50-1,-49-49 1,-1-25-1,-74 49-15,0-24 16,0 24 0,-25 50-1</inkml:trace>
  <inkml:trace contextRef="#ctx0" brushRef="#br0" timeOffset="56076.19">5135 12553 0,'0'0'0,"25"0"0,24 0 16,-24 0-1,-25 24 1,0 26 0,0 0-16,-25 49 15,1-25 1,24-49 15,49-99-15,75-26-1,-49 26 1,-26 49 15,-24 50-15,-25 49-1,0 26 1,0-76-16,0 1 16,50-50-1,24-74 1,25 0 0,-24 25-1,-50 74 1,-1 49-1,-24 50 1,-24 75 15</inkml:trace>
  <inkml:trace contextRef="#ctx0" brushRef="#br0" timeOffset="56539">6301 12280 0,'0'0'16,"25"-25"-16,0-25 0,-25 100 47,0-1-47,0 26 15,-25-1-15,0 1 16,0 49-1,0-75 1,1-49 0,73-24 15,26-51-15,-1 26-1,0 49 1,-24 0-1,-25 49 1,0 26 0,-50-26-1,-50 26 1,-49-51 0,0 1-1,50-25 1,24-49-1</inkml:trace>
  <inkml:trace contextRef="#ctx0" brushRef="#br0" timeOffset="57139.03">6797 12577 0,'0'0'15,"75"-24"17,-51-1-32,1-25 15,0 25-15,0-24 16,0 24-16,-1-50 16,1 51-1,-50 24 1,-24 74-1,-50 25 1,74 1 15,25-76-31,49 1 16,-24 0 0,124-75-1,49-74 1,-98 99-1,-51 50 1,-24 50 0,0-1-1,-50 1 1,25-51-16,-25 51 16,0-75-1,75-99 16,-25 24-15,25-24-16,74-75 31,-25 50-15,-74 124 0,-1-25-1,26 75-15</inkml:trace>
  <inkml:trace contextRef="#ctx0" brushRef="#br0" timeOffset="57903.67">9848 12528 0,'0'0'0,"0"-25"0,-24 25 32,-26 25-17,0 74 1,-24 25 0,49-25-1,50-74-15,49 0 16,50-75-1,-24-49 1,-76-25 0,-24 0-1,-49 74 17,-1 50-17,25 50 1,50 49-1,99 0 1,75-74 0,24-50-1,-99 1-15,-50-26 16,50-149 0,-124 75-1,0 100 1,-24 48-1,-26 51 1,-24 99 0,24 49-1,0 50 17,-49 24-17,0-73 1,49-150-16</inkml:trace>
  <inkml:trace contextRef="#ctx0" brushRef="#br0" timeOffset="58087.01">10121 13247 0,'0'0'16,"0"-25"-16,0 1 15,0-26 1,75 25-1,74-25 1,123 1 0,-123-1-1</inkml:trace>
  <inkml:trace contextRef="#ctx0" brushRef="#br0" timeOffset="58920.59">12528 12925 0,'0'0'15,"24"0"17,1 0-32,0-25 15,0 50 1,0-1-1,24-24 1,50-49 0,1-1-1,-51 1 1,-49-26 0,0 50-16,-49-24 15,-51 49 1,1 74-1,0 25 1,25 25 0,24 25-1,75-49 17,49-26-17,50-49 1,25-25-1,-75-25-15</inkml:trace>
  <inkml:trace contextRef="#ctx0" brushRef="#br0" timeOffset="59436.86">13321 12825 0,'25'25'32,"-25"25"-32,0-1 15,0 1-15,-25 49 16,1-74 15,24 0-15,49-100-1,50-24 1,1 25 0,-76 49-1,1 25 1,-50 74 0,1 26-1,24-51 1,49-49-1,-24-49 1,74-1 0,0-24-1,-74 49-15,25 25 32,-25 49-17,-25 51 1,0 49-1,25-75 1,-25-49-16</inkml:trace>
  <inkml:trace contextRef="#ctx0" brushRef="#br0" timeOffset="59654.35">14562 12701 0,'0'0'16,"24"-49"-16,1 24 15,-25 99 1,-49 26 0,-26 48-1,1 51 17,-50 24-17,0 0 1,49-99-16</inkml:trace>
  <inkml:trace contextRef="#ctx0" brushRef="#br0" timeOffset="59920.32">14586 12900 0,'0'0'0,"50"-75"0,0 26 16,24-1-16,25 1 15,-49 24 1,0 25 0,-50 49-1,-75 75 1,-49 25 0,-25-25 15,124-99-16,1-25-15</inkml:trace>
  <inkml:trace contextRef="#ctx0" brushRef="#br0" timeOffset="60120.64">15356 12404 0,'0'0'15,"49"-25"-15,-24 0 16,0 50-1,-100 49 1,1 75 0,-25 0-1,24 25 1,50-50 0</inkml:trace>
  <inkml:trace contextRef="#ctx0" brushRef="#br0" timeOffset="60858.95">15604 12776 0,'0'0'0,"49"-75"15,-148 224 32,99-99-31,-25-1-16,25 26 15,50-75 1,74 0 0,-50 0-16,1-25 0,49-49 31,-100-1-15,-24 1-1,-74 74 1,0 49-1,74-24 1,124 0 0,0-50-1,0-49 1,-75 49 0,26-49-1,-50 74 16,-50 24-31,25 51 16,49-50 0,75-25-1,25-25 1,-49-50 15,-51 51-31,1-51 16,-25 75 15,-25 50-15,24 74-1,1 173 1,-25-148 0,25-25-16,-75 149 15,-98-49 1,-51-125 15,-24-99-15,49-50-16,100-99 15,247-198 17</inkml:trace>
  <inkml:trace contextRef="#ctx0" brushRef="#br0" timeOffset="61220.54">17315 12925 0,'0'0'0,"0"24"31,-25-24-31,75 25 16,74-25-1,0-74 1,-25-1 0,-74-24-1,-25 50 1,-74 49 15,-1 24-31,-74 100 16,50 25-1,50 0 1,98-50 0,50-74-1,-24-25-15</inkml:trace>
  <inkml:trace contextRef="#ctx0" brushRef="#br0" timeOffset="62437.03">17985 12974 0,'0'25'47,"25"-25"-32,-25-25 16,25 25 735,-1 0-750,26 0-16,-25 0 15,49-25 1,1 1 0,-50 24-1,-1-25 1,-24-25-1,-24 25 1,-1 1-16,-50 24 16,1 24 15,-50 100-15,0 0-1,99 1 1,50-51-1,124-74 1,74-25 0</inkml:trace>
  <inkml:trace contextRef="#ctx0" brushRef="#br0" timeOffset="62737.62">19201 12652 0,'0'0'0,"-75"0"16,26 0 0,-26 25-16,26-1 15,-1 26-15,0 49 16,50-24 15,25-1-15,0-24-1,0-26 1,-75 26 0,-49-25-1,0-25 1,49 0-16</inkml:trace>
  <inkml:trace contextRef="#ctx0" brushRef="#br0" timeOffset="62903.09">19275 13148 0,'0'0'15,"25"0"-15,0 25 16,-50 0 15,0-1-15,0-24-16</inkml:trace>
  <inkml:trace contextRef="#ctx0" brushRef="#br0" timeOffset="64620.68">6053 14835 0,'0'-25'15,"-50"0"1,25 50-16,-24 0 15,-1 24-15,-74 125 16,-25 25 0,75-51-1,74-48 17,0-76-32</inkml:trace>
  <inkml:trace contextRef="#ctx0" brushRef="#br0" timeOffset="65220.56">6301 14860 0,'0'0'0,"50"-75"16,-50 125-1,-100 99 1,-24 24-1,25-73 1,74-26 0,50-99 15,25 0-15,-1-24-1,75-50 1,-24 24-1,-51 50 1,-24 25-16,0 50 16,-25 24-1,25 50 1,-1-49 0,26-75-1,49-25 1,25-74-1,-24 0 1,-76-1 0,1 51-1,-74 49 17,24 49-17,0 26-15,0 74 16,50-25-1,49-50 1,26-24 0,-26-50-1</inkml:trace>
  <inkml:trace contextRef="#ctx0" brushRef="#br0" timeOffset="65503.63">5954 14438 0,'0'0'0,"0"-25"0,-25 25 15,25-25 1,25 0 0,74-24-1,50-1 1,-50 25 0,-49 1-16</inkml:trace>
  <inkml:trace contextRef="#ctx0" brushRef="#br0" timeOffset="66154.39">9253 15008 0,'0'0'0,"0"-124"31,0 100-31,-50-1 15,-24 25 1,-25 74 0,-25 100-1,49 49 17,75-49-17,25-125-15,149 1 16,-75-50-16</inkml:trace>
  <inkml:trace contextRef="#ctx0" brushRef="#br0" timeOffset="66437.14">9625 15281 0,'-50'25'31,"26"0"-31,-26 25 0,25-1 15,0 26 1,50-51 0,0-24-16,74-24 15,-24-76 17,-50 1-17,-50-25 1,-25 25-1,-24 74 1,49 25 0</inkml:trace>
  <inkml:trace contextRef="#ctx0" brushRef="#br0" timeOffset="66705.41">10171 15306 0,'0'0'15,"49"0"-15,-24 0 0,75-74 16,-26-1 15,-74-49-15,0 25 0,-50 74-1,-99 174 1,100-50-1,-1 1-15,50 98 16,25-124 0,99 50-1</inkml:trace>
  <inkml:trace contextRef="#ctx0" brushRef="#br0" timeOffset="67089.83">11089 14810 0,'0'0'0,"49"-99"16,-24 24 0,-74 224 15,-26-50-15,-74 224-1,-49 247 1,173-247-1,25-224 1,25-24-16,74-51 16,25-73-1,-25-100 1,-24-74 0,-75 74-1,0 25-15,-25-50 16,-124 100 15,99 74-15,1 0-16,-1 0 0,50-25 15</inkml:trace>
  <inkml:trace contextRef="#ctx0" brushRef="#br0" timeOffset="67638.17">11734 14686 0,'49'-25'16,"-98"50"-16,123-50 0,-74 50 0,-25 0 15,-24 124 1,-51 74 0,51-74-16,-50 173 31,74-173-31,0 99 15,99-74 1,1-199 15,-1-74-15,-24-75 0,-50-24-1,-50 24 1,-49 100-1,25 49 1,98-25 15,51 25-31,123-49 16,1 24 0,-75 1-1,-75 49 16,-24 49-31,0 51 16,-50 24 0,25 0 15,-25 0-15,25-75-1</inkml:trace>
  <inkml:trace contextRef="#ctx0" brushRef="#br0" timeOffset="67746.02">12329 14984 0,'0'0'0,"25"-25"16,-25 0-16</inkml:trace>
  <inkml:trace contextRef="#ctx0" brushRef="#br0" timeOffset="68043.17">12652 15257 0,'49'-50'46,"-49"25"-46,25 0 16,-75 25 0,-49 50-1,0 24 1,49 26 0,25 24-1,25-50 1,50-49-1,0-25 1</inkml:trace>
  <inkml:trace contextRef="#ctx0" brushRef="#br0" timeOffset="68805.84">12974 15480 0,'0'0'0,"0"-50"15,25 25-15,0 25 16,24-24-1,-24-26-15,0-24 32,-25 49-17,-50 74-15,-49 51 32,49-1-17,50-50 1,50-24-1,99-74 1,-50-26 0,-49 50-1,-25 50 17,-50 0-17,25 25-15,25-1 16,-1-24-1,26 0 1,49-50 15,50-74-15,-99 49 0,74-74-1,0-49 1,-50 48-1,-24 51 1,-25 74 0,-75 50 15,25-1-31,-24 150 16,-1-1-1,25-24 1,50-75 15</inkml:trace>
  <inkml:trace contextRef="#ctx0" brushRef="#br0" timeOffset="68989.17">14041 15133 0,'0'0'15,"0"-25"-15,25 0 47,49 0-47,0 0 16,100-24 0</inkml:trace>
  <inkml:trace contextRef="#ctx0" brushRef="#br0" timeOffset="69621.85">15405 15133 0,'0'-25'15,"0"0"-15,-25 25 16,-24 0 0,-1 25-16,25 24 15,0 75 1,1-74-16,73 24 16,1-74-1,198-24 1,-149-51 15,-74 1-31,-75-50 16,-74 49-1,25 50 17,50 25-32</inkml:trace>
  <inkml:trace contextRef="#ctx0" brushRef="#br0" timeOffset="70140.33">16397 14959 0,'0'-25'0,"0"50"0,0-25 47,-24 49-32,-26 26 1,-24-1-16,24 26 16,0 24-16,-24 0 15,-1 297 1,100-247-1,50-100 1,-1-49 0,-49-50-1,25-123 17,-75 48-32,0-148 15,-25 25 1,1 25 15,49 173-15,-25 25-1,25-25-15,50 0 32,-1 25-17,26 0-15,24 25 0</inkml:trace>
  <inkml:trace contextRef="#ctx0" brushRef="#br0" timeOffset="71236.97">17563 14810 0,'0'0'0,"0"-25"0,0 0 16,0 50-1,0 25 1,-49 24 0,-51 125-1,51-125-15,-26 75 16,1-50-1,198-173 17,50-50-17,-25 0 1,-50 49 0,-74 50-1,-25 75 1,-25 25-1,-50 24 1,26-50-16,24-24 31,75-74 1,-1-1-32,100-74 15,-25 0 1,-50 74-1,-49 50 1,-25 124 0,-49-49-16,-1 74 15,0-75 1,1 25 0</inkml:trace>
  <inkml:trace contextRef="#ctx0" brushRef="#br0" timeOffset="71588.17">18382 14909 0,'0'0'0,"-50"50"15,1-1-15,24 26 16,-25 49-1,75-25 1,74-99 0,-49-25-16,99-49 15,-100 24 1,75-49 0,-49-25-1,-125 198 16,-24 75-15,24-25 0,25-49-1</inkml:trace>
  <inkml:trace contextRef="#ctx0" brushRef="#br0" timeOffset="71771">19300 14512 0,'0'0'0,"0"-24"31,-25 48-31,-74 125 16,0 74-1,74-123 1</inkml:trace>
  <inkml:trace contextRef="#ctx0" brushRef="#br0" timeOffset="71971.28">19796 14661 0,'0'0'0,"50"-173"15,-26 173 1,-48 49-1,-76 100 1,-24 74 0,50-24-1,24-26 1</inkml:trace>
  <inkml:trace contextRef="#ctx0" brushRef="#br0" timeOffset="72304.61">19498 15108 0,'0'0'0,"0"-25"16,0 0-1,0 0 1,50-24 0,24-1-16,150-24 15,-26-1 1,-49-24-1,-100 99 1,-49 50 0,-49 24-1,24 75 1,-25-25 0,50-25-1,25-49 1,0-50-1,25 0-15</inkml:trace>
  <inkml:trace contextRef="#ctx0" brushRef="#br0" timeOffset="72487.53">20689 14785 0,'50'-25'16,"-100"50"-16,100-25 15,-50 50 1,-75 99-1,-49 49 1,0 50 0,-25 50-1,50-75 1,49-99 0</inkml:trace>
  <inkml:trace contextRef="#ctx0" brushRef="#br0" timeOffset="73138.22">20615 15182 0,'0'0'0,"74"-74"15,0-1 1,1-24 0,-1 25-1,-49 49 1,0 25-1,-25 74 1,-25 75 0,-25-25-1,75-74-15,50-25 16,49-25 0,49-50-1,-24-99 1,-50-74-1,-24-50 1,-26 99 0,-49 149 15,-24 25-31,-1 50 16,-50 124-1,51 49 1,48 25-1,51-149 1,49-74 0,-25-74-1,25-51 1,-49-49 0,-26 75-1,-49 49 1,-49 75-1,-26 49 1,1 50 0,49-25 15,0 0-15,25-74-16,25-1 15,25 1 1</inkml:trace>
  <inkml:trace contextRef="#ctx0" brushRef="#br0" timeOffset="74620.86">22996 14810 0,'0'0'0,"-25"-50"31,0 26-15,1 48-1,-26-24 1,-24 25-16,-50 99 16,24 50-1,76-25 1,123-25 0,74-50-1,1-74 1,25-49-1,-75-26 1,-100-74 0,-24 50 15,-24 74-15,-26 50-16,-49 50 15,49 49 1,50-25-1,75-50 1,24-49 0,0-24-1,25-51 1,0-24 0,0 49-1,-50 50 1,-24 50-1,-124 124 1,-1-50 0,50-75 15,1-49-15,48-49-1,51-75 1,49 0-1,-25 49 1,-49 50 0,-50 75 15,-25 74-15,-25-50-1,50-49-15,-24-25 16,48-25-1,76-49 1,48-50 0,-24 0 15,-49 74-15</inkml:trace>
  <inkml:trace contextRef="#ctx0" brushRef="#br0" timeOffset="75305.05">24534 15232 0,'0'-25'109,"25"50"32,0-25-141,0 0 15,24 0-15,-24 0 16,25 0 0,-1-25-16,1-25 15,-25 1 1,-25 24-1,-50 0 1,-49 75 0,0 24-1,24 25 1,50 25 0,100-74-1,49-25 1,25-25-1,-100-25-15</inkml:trace>
  <inkml:trace contextRef="#ctx0" brushRef="#br0" timeOffset="76071.1">25502 14587 0,'0'0'0,"0"-50"16,24 1-1,1 49 1,-99 74 0,-25 75-1,24 24 1,50 26 0,25-1-1,50-148 1,99-25-1,-25-75 1,0-49 0,-75-25 15,-49 49-15,-74 51-1,-75 73 1,50 51-1,49-26 1,75-24 0,149-26-1,-25-73 1,-25-50 0,-50-1-1,-49 51 1,-75 123 15,25 50-15,1 0-1,73-49 17,26-26-17,49-49 1,25-49-1,-100-1-15,75-124 16,25-99 0,-25 25-1,-49 100 1,-51 123 0,-73 74-1,-51 75 1,-24 75-1,0 24 1,25-49 0</inkml:trace>
  <inkml:trace contextRef="#ctx0" brushRef="#br0" timeOffset="76721.23">26469 15008 0,'0'0'0,"74"-49"16,-24 24-1,24 25 1,-49 74 0,-25 26-1,-49-1 1,-26-25-1,50-24 1,25-25 0,100-75-1,24-24 17,0-1-17,-99 51 1,-1 24-1,-24 74 1,-49 0 0,49 1-1,25-50 1,24-50 0,26 0-1,-26-25-15,50-24 16,-49 49-1,-25 0 1,-25 100 0,-25-1 15,25-24-15,50-1-1,49-49 1,-25-24-1,26-51 1,-26-24 0,-49 49-16,24-49 15,-24 74 1</inkml:trace>
  <inkml:trace contextRef="#ctx0" brushRef="#br0" timeOffset="77371.39">28305 14562 0,'25'-25'16,"-50"50"-16,50-75 0,-25 26 15,-50 24-15,-24 49 16,-75 125 0,0 24-1,0 1 17,50-50-17</inkml:trace>
  <inkml:trace contextRef="#ctx0" brushRef="#br0" timeOffset="77771.37">28057 14884 0,'0'0'0,"198"-372"16,-99 273-1,25 25-15,124-1 16,-24 50-1,-75 25 1,-125 50 0,-123 99-1,-149 25 17,-74-1-17,123-74 1,100-49-1,74 24 1,0 1 0,25 24-1,25-49-15,50 24 16,-1 1 0,25-26-1,-24-24 1</inkml:trace>
  <inkml:trace contextRef="#ctx0" brushRef="#br0" timeOffset="78820.67">28999 14488 0,'0'0'0,"0"-50"15,-49 25-15,-1-25 16,-173 75 0,-100 75-1,125 24 1,198-25-1,50-50-15,173-24 16,74-25 0,-123-25 15,-124 1-15,-125-26-1,-148 50 1,-50 74-1,100 26 1,123-26 0,124 0-1,100-74 1,-25 25 0,-149 0-1,-149 25 1,-49 24 15,73 1-31,101-26 16,173-24 15,74-25-15,-99 0-1,-99 0 1,-174 50-1,-74-26 1,-1 1 0,150 0-16,-1-25 15,75-25 1,75-49 0,24-75-1,25-50 1,-74 26-1,-1 74 1,-24 74 0</inkml:trace>
  <inkml:trace contextRef="#ctx0" brushRef="#br0" timeOffset="79338.14">30041 14686 0,'0'0'0,"-25"-25"15,50-24 1,-50 49 15,-24 49-31,-1 1 16,-99 123-1,75-73-15,-75 98 16,50 1 0,74-125-1</inkml:trace>
  <inkml:trace contextRef="#ctx0" brushRef="#br0" timeOffset="79771.78">29992 14760 0,'0'0'0,"49"-99"15,1 25-15,-1-1 16,75-24 0,-49 74-16,99 0 15,-50 1 1,-50 98-1,-99 50 1,-173 50 15,-75-25-15,50-50 0,123-50-1,26 1 1,49-25-1,25 25 1,0 24 0,0-24-16,25 24 15,49-24 1,50-1 0,-24-24-1,-51-25 1</inkml:trace>
  <inkml:trace contextRef="#ctx0" brushRef="#br0" timeOffset="80188.91">30513 15232 0,'0'0'0,"0"-50"16,0 25-1,-25 75 17,25-25-17,-25 74 1,25 0-1,0 0 1,0-24 0</inkml:trace>
  <inkml:trace contextRef="#ctx0" brushRef="#br0" timeOffset="80455.42">30686 15331 0,'0'0'0,"25"0"0,-25-50 32,-50 50-32,-24 25 15,-25 74 17,-25 25-17,-25 75 1,0-25-1,50-50 1,49-25 0,50-74-16</inkml:trace>
  <inkml:trace contextRef="#ctx0" brushRef="#br0" timeOffset="81001.88">30909 15554 0,'0'0'0,"25"0"16,-50 25 46,25 0-31,0-50 16</inkml:trace>
  <inkml:trace contextRef="#ctx0" brushRef="#br0" timeOffset="81254.67">31182 15306 0,'0'0'0,"0"-25"16,-24 50 15,-1 0-31,0 25 16,0 74-1,-24 0 1,-1 24 0,25-98-16</inkml:trace>
  <inkml:trace contextRef="#ctx0" brushRef="#br0" timeOffset="81489.87">31505 15554 0,'0'0'0,"0"75"31,-25-51-16,-25 1-15,1 25 16,-26 24 0,26-24-1,98-25 1,75-25 0,-24 0-16</inkml:trace>
  <inkml:trace contextRef="#ctx0" brushRef="#br0" timeOffset="81822.59">32894 14909 0,'0'-25'15,"0"1"-15,25-1 16,-25 0 0,-50 124-1,-49 25 1,-25 50-1,25-50 1,74-74 0</inkml:trace>
  <inkml:trace contextRef="#ctx0" brushRef="#br0" timeOffset="82122.32">33018 14512 0,'0'0'0,"0"-24"0,-25 24 16,0 24 0,-24 1-1,49 25 1,25-25-1,24-25 1,-24 0 0,0-50 15,-25 25-31,-25-24 16,-49 24-1</inkml:trace>
  <inkml:trace contextRef="#ctx0" brushRef="#br0" timeOffset="82372.42">33365 14934 0,'0'0'0,"0"25"16,0 0-16,-49-1 15,-50 51 1,49 49-1,25-50-15,50 50 16,-25-49 15,-75-26-15,-98-49 0,74 0-16</inkml:trace>
  <inkml:trace contextRef="#ctx0" brushRef="#br0" timeOffset="84004.15">12974 16819 0,'0'0'0,"0"-24"0,0-1 16,0 0 0,0 0-1,-25 75 16,-49 99-15,-25 74 0,-1 25-1,26-74 1,74-75 0</inkml:trace>
  <inkml:trace contextRef="#ctx0" brushRef="#br0" timeOffset="84455.63">12900 16819 0,'0'0'0,"24"-124"15,76 25 1,24 50-1,0 24 1,-25 25 0,-25 25-1,-74 74 1,-24 50 0,-100-25-1,-25-25 1,25-25-1,74-49-15,-24-25 16,74 50 15,0-1-15,0 26 0,24 24-1,1 25 1,0-25-1,0-24 1,24-26 0,-24-24-16</inkml:trace>
  <inkml:trace contextRef="#ctx0" brushRef="#br0" timeOffset="84706.57">13470 17440 0,'0'-25'32,"0"50"-32,0 24 15,-25-24-15,25 0 16,25 0-16,-25 24 15,50 1 1,24-25 0</inkml:trace>
  <inkml:trace contextRef="#ctx0" brushRef="#br0" timeOffset="84907.11">13693 17514 0,'0'0'16,"-24"25"0,-1-25-1,25 49-15,-25 26 16,-49 49 0,-1 50-1,1-1 1,24-74-1</inkml:trace>
  <inkml:trace contextRef="#ctx0" brushRef="#br0" timeOffset="85467.95">13991 17688 0,'25'0'15,"-25"-25"-15,0 0 16,-25 25-1,25-25 32,0 50-31,0 25 0,-25 24-1,1-49-15,24 25 16,-25 24-1,25-49 17</inkml:trace>
  <inkml:trace contextRef="#ctx0" brushRef="#br0" timeOffset="86035.97">13693 17911 0,'0'-25'15,"0"0"1,-24 25 15</inkml:trace>
  <inkml:trace contextRef="#ctx0" brushRef="#br0" timeOffset="86555.6">14239 17712 0,'0'-24'31,"25"24"0,0 0-15,0 0-16,-1 24 15,-24 26 1,-24 25 0,-1-1-1,-25-24 1,1-26 0,49 1-16,-25-25 15,74-25 1,51 1-1,-51-1 1</inkml:trace>
  <inkml:trace contextRef="#ctx0" brushRef="#br0" timeOffset="86954.64">15604 17539 0,'24'0'16,"-48"0"15,48 0-15,26 0-1,-25 0 1,74-25-1,0 0 1,-49 25 0</inkml:trace>
  <inkml:trace contextRef="#ctx0" brushRef="#br0" timeOffset="87125.43">15703 17762 0,'-25'25'16,"50"-50"-16,-75 50 0,25-25 16,1 0-16,73-25 31,1 25-15,74-50-1</inkml:trace>
  <inkml:trace contextRef="#ctx0" brushRef="#br0" timeOffset="88189.25">16249 17539 0,'24'0'15,"-48"0"-15,48-25 16,-24 50-1,0 0 1,0 24 0,25 26-16,-50 123 15,25 25 1,0 1 15,0-150-31,25-24 0,0-1 16,0-49 15,0-74-31,49-224 31,-24 174-15,-26 0-16,51-174 16,24-24-1,-24-1 1,-1 75-1,-24 100 1,-26 73 0,-24 50-1,0 0 17,25 25-1,25 25-16,-25 0-15,123 0 16,125 0 0,174-25 15,-199 0-31,198 0 16,-198-25-1,-148 25 1,-125-25 15,0 25-15</inkml:trace>
  <inkml:trace contextRef="#ctx0" brushRef="#br0" timeOffset="88689.35">17266 17241 0,'-50'0'32,"25"0"-17,-24 25-15,-1 0 16,0 24-16,-49 75 16,25 0-1,49-24 1,75-26-1,49-74 1,0-25 0,25-74 15,-50 0-15,-49-25-1,-25 49 1,-49 26-1,-51 49 1,1 25-16</inkml:trace>
  <inkml:trace contextRef="#ctx0" brushRef="#br0" timeOffset="88838.19">17439 17712 0,'0'0'0,"25"50"16,-25-75 15</inkml:trace>
  <inkml:trace contextRef="#ctx0" brushRef="#br0" timeOffset="89122.26">17861 17489 0,'0'0'0,"-25"25"15,25 0 1,0 24 0,50 26-1,-1-26 1,26 1-1,-50 25 1,-25-1 0,-50-24-1,-49-1 1,-25 1 0,25-75-1</inkml:trace>
  <inkml:trace contextRef="#ctx0" brushRef="#br0" timeOffset="89289.48">17811 17514 0,'0'0'0,"25"-50"16,25 1 0,49 24-1,0-25 1,1 50-1</inkml:trace>
  <inkml:trace contextRef="#ctx0" brushRef="#br0" timeOffset="89571.93">18432 17415 0,'0'0'0,"0"49"31,-50 1-16,25 24 1,0 1 0,50-1-1,0-24 1,0-25-16,-25 0 16,0-1-1,-50 26 1,1 0-1,-26-26 1,26 1 0</inkml:trace>
  <inkml:trace contextRef="#ctx0" brushRef="#br0" timeOffset="89771.5">18382 17415 0,'0'0'0,"0"-50"32,0 25-32,25 1 15,24-1 1,51 0 0,24-49-1,-50 49 1</inkml:trace>
  <inkml:trace contextRef="#ctx0" brushRef="#br0" timeOffset="90223.03">19597 17564 0,'0'-25'78,"25"25"-78,25 0 16,0 0-16,-1-25 16,50 0-1,-49 25-15</inkml:trace>
  <inkml:trace contextRef="#ctx0" brushRef="#br0" timeOffset="90389.28">19597 17762 0,'0'0'0,"-49"25"0,49 0 31,-25-25-15,50 25 0,124-50-1,-50 0-15</inkml:trace>
  <inkml:trace contextRef="#ctx0" brushRef="#br0" timeOffset="91071.81">21036 17365 0,'0'0'0,"0"-25"16,0 1-16,-49-26 15,24 25 17,0 25-32,-49 25 31,-26 99-15,-24 25-1,100-100-15,-1 75 16,99-74-1,50-50 1,0-25 0,-25-74-1,-49 0 1,-50-25 0,-25 25-1,-49 49 1,-25 50-1,-1 0 1,76 25 0</inkml:trace>
  <inkml:trace contextRef="#ctx0" brushRef="#br0" timeOffset="91222.12">21160 17936 0,'0'0'0,"-24"74"16,-26-74-1,25 25 1</inkml:trace>
  <inkml:trace contextRef="#ctx0" brushRef="#br0" timeOffset="91622.58">21557 17440 0,'0'0'16,"0"-50"0,50 50 30,24-25-30,26 0-16,24 25 16,124-49-1,-100 24 1,-98 0-16,0 25 16,-26 50-1,-48 49 1,-26 25-1,0 25 1,-24 25 15,0-1-15,-1-49 0,50-74-16</inkml:trace>
  <inkml:trace contextRef="#ctx0" brushRef="#br0" timeOffset="91827.95">22053 17762 0,'0'0'0,"0"-25"31,50 25 0,0 0-31,74 0 16,49 0 15,-98-25-31</inkml:trace>
  <inkml:trace contextRef="#ctx0" brushRef="#br0" timeOffset="92257.44">23095 17266 0,'0'-25'16,"-25"25"-16,1 25 15,-1 25 1,-50 49 0,26 0-1,49-49-15,-25 49 16,75-74 15,74-100 0,-25 1-15,0-25 0,-74 74-1,0 0 1,-75 99-1,-24 50 1,-26 25 0,-48 25-1,24-25 1,49-75-16,26-49 16,-1 0-1</inkml:trace>
  <inkml:trace contextRef="#ctx0" brushRef="#br0" timeOffset="92625.88">23517 17936 0,'0'0'0,"0"-25"15,25 25 17,-50 25-17,25 0 1,-25-25-1,25 24 17,50-24-17,-50-24-15,25-1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4:44:55.4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12999 15529 0,'0'0'0,"0"-49"16,-25 74-1,25-50 126,0 0-125,0 0-1,0 0 63,0 50-78,0 25 16,0-1-16,0 26 16,0-1-16,0 25 15,-25 1-15,25 123 16,-25 0 0,25-74-1,0-50 1,0-24-1</inkml:trace>
  <inkml:trace contextRef="#ctx0" brushRef="#br0" timeOffset="3445.46">13321 15232 0,'0'0'0,"174"-25"15,24 0 1,-24 25 0,0 0-1,-25 0 1,-50 0-1,-50 0 1,26-25 0,-1 1-1,1 24 1,74-25 0,-1 0-1,26 25 1,-100 0-16,100 0 15,-50 0 1,0-25 15,-49 0-15,24 25 0,0 0-1,0 25 1,25-50-1,0 25 1,0 25 0,0-25-1,25 0 1,-50 0 0,-24 0-1,24 0 1,25 0-1,-25 0 17,1 0-17,-1 0 1,0 0 0,0 0-1,100 0 1,-125 0-1,149-25 1,-99 25 0,1-25-1,-1 25 1,-25 0 0,0-24-1,25 24 1,0 0-1,25-25 17,-25 25-17,25 0 1,74 0 0,-74 0-1,25 0 1,-1-25-1,26 25 1,-1 0 0,1 0-1,-1 0 1,-49 25 0,-25-25-1,-75 0 1,1 0-1,0 0 17,-25 0-17,-1 0 1,26 0 0,-25 0-1,24 0 1,1 0-1,-25 0 1,0 0 0,-1 0 15,-24 25 0,0 24-15,-24 1-1,24 0 1,-25 24 15,50 25-15,-50 0 0,25 1-1,0 48 1,0 1-1,0 0 1,25 0 0,-1-25-1,-24-50-15,25 1 16,-50 24 0,1-49-1,24-25 1,0-1-1,0 1 64,-50-25-64,25 0-15,0 25 16,1-25-1,-26 0-15,0 25 16,-49-25 0,-25 25-1,0-25 1,0 0 0,-25 24-1,25-24 1,-25 25-1,0-25 17,-49 25-17,0-25 1,24-25 0,75 25-16,-75 0 15,25 0 1,0 0-1,25 0 1,0 0 0,25 0-1,49 0 1,-98 0 0,-26 0-1,100 0 1,-100 0-1,50 25 1,-149-25 15,99 0-15,50 0 0,-149-25-1,75 25 1,49 0-1,0 0 1,0 0 0,1 0-1,-1 0 1,0 0 0,0-25-1,75 25-15,-100 0 16,25 0-1,25-24 17,0 24-17,25-25 1,24 0 0,-24 0-1,50 25 1,-26-25-1,1 25 1,24 0 0,-24 0-1,49 0-15,-50 0 16,51 0 0,-26 0-1,-24 0 1,24 0-1,-24 0 1,-1 0 15,1 0-15,-1-24 0,-49 24-1,0 24 1,25-24-1,-50 0 1,50 0 0,25 25-1,-1-25 1,1 0 0,24 0-1,0-25 1,1 50-1,-1-25 1,25 0 15,1 0-15,-26 0 0,0 0-1,26 0 16,-1 0 1,50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4:43:36.5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18184 2183 0,'0'0'0,"49"-50"156,-49 26-141,-25 24 1,1 0 0,-26-25 15,25 25-15,0 0-1,-24 49 1,-1-24-1,0 0 1,26 25 0,-26-26-1,25 26 1,0 0 0,25-25-1,25 24 16,25-24-15,-1-25 0,-24 0-16,25-25 15,-1 25 1,-24-49 0,0-1-1,0 0 1,0-24-1,-25 24 1,0 25 0,0 1-1,0-1 63,0 50-62,0-1 0,0 1-16,0 0 15,-25 25 1,50-1 0,-25 1-1,25 0 1,-25-26-1,0 1 1,24 0 0,26 0-1,0-25 1,-26 0-16,51-25 16,-1 25 15,-24-25-16,-25 0 1</inkml:trace>
  <inkml:trace contextRef="#ctx0" brushRef="#br0" timeOffset="846.94">18134 2233 0,'0'0'0,"0"-25"31,0-25 0,0 25-15,0 1 0,0-1 15,25 0 0,-25 0-15,0 0 15,0 50-15,-25 0-1,25 25 1,0-1 0,0 1-1,0-25 1,0-1-1,25-24-15</inkml:trace>
  <inkml:trace contextRef="#ctx0" brushRef="#br0" timeOffset="1564.05">18828 2208 0,'0'-25'16,"-24"25"0,24-25-16,-25 25 31,0 0-31,0 25 15,-24-25 1,-26 25 0,1 24-1,24 26 1,25-25 0,25-26-16,25 26 15,50-50 1,24-25-1,0-24 1,-25-51 0,-74-49-1,0-49 1,-24 24 0,24 75-1,0 74 16,0 0-15,-25 100 0,50 173-1,-25-74 1,24-26 0,1-23-1,0-26 1</inkml:trace>
  <inkml:trace contextRef="#ctx0" brushRef="#br0" timeOffset="1898.41">19275 2158 0,'0'0'0,"0"-25"16,0 1 0,0 48 15,-25 26-15,25 49-1,-25 25 1,1 0-1,-26-24 1,0-26 0,-24-49-1,0-25 1,24-25-16</inkml:trace>
  <inkml:trace contextRef="#ctx0" brushRef="#br0" timeOffset="2964.05">20267 1910 0,'0'0'0,"25"0"32,-25-25-1,0 50-16,-50 0-15,26 25 16,-51 49 0,-24 25-1,25-25 1,49-49-16,0-25 16,0 24-1,0-49 16</inkml:trace>
  <inkml:trace contextRef="#ctx0" brushRef="#br0" timeOffset="3297.98">19994 1960 0,'0'0'0,"0"25"78,0-1-63,25 26-15,0 0 16,0-1 0,49 26-1,1-1 1,-1-24 0,-74-1-16</inkml:trace>
  <inkml:trace contextRef="#ctx0" brushRef="#br0" timeOffset="4226">19250 2183 0,'0'-25'0,"-25"25"16,25-25 0,0 50 109,0 0-79,25-50-14,-25 0-17,0 1 48,0 48-32</inkml:trace>
  <inkml:trace contextRef="#ctx0" brushRef="#br0" timeOffset="5414.87">20193 1985 0,'0'0'0,"0"-25"16,0 0 62,0 50-62,-25 0-16,25-1 15,-50 26-15,26 0 16,-26 49 0,-24-25-1,24 1 1,50-26-16,-25-24 16,0-25 30,25 25-30,-24-25 0,48-25-1,1-49 1,0-26 0,49 26-1,-49-25 1,25 24-1,-1 1 1,-24 49-16,0-24 16,0 24-1,0 25 1,-1 0 46,-24 25-46,25 49 0,0 25-1,-25 0 1,0 1 0,0-51-16,0 51 15,0-51 1,0-24-1,0 0 1,0 0 47,0-50-63</inkml:trace>
  <inkml:trace contextRef="#ctx0" brushRef="#br0" timeOffset="5714.16">20094 2257 0,'0'0'16,"0"-24"-16,-25 24 15,25-25 1,25 25 31,-1-25-47,26 25 15,24-25 1,-49 25 0,0 0-1,0 0 16,-50 0-31</inkml:trace>
  <inkml:trace contextRef="#ctx0" brushRef="#br0" timeOffset="6290.46">18233 2878 0,'0'-25'15,"-25"25"32,50 0-16,25 0-15,-1 0-16,51 0 16,-1 0-16,223 0 15,100-25 1,25 0 0,-1 25-1,-74-25 16,-124 25-15,-99-24 0,-50 24-1,-74 0 1,-75 0 0</inkml:trace>
  <inkml:trace contextRef="#ctx0" brushRef="#br0" timeOffset="7026.27">18903 3399 0,'0'0'0,"0"-25"15,0 50 48,0-1-63,0 1 16,0 25-16,25-1 15,-25 1-15,0 74 31,0-49-15,0-1 0,0-49-1</inkml:trace>
  <inkml:trace contextRef="#ctx0" brushRef="#br0" timeOffset="7515.33">19399 3547 0,'25'0'16,"0"0"15,-50 25-15,25 0-1,-25 49 1,0-24 0,0-50-1,25 25 1,0-75 0,50-49-1,0-25 1,-1 25-1,-24 74 1,0 0 0,0 50 31,-25 0-47,24 49 15,1 25 16,-25-24-15,0-26 0,0-24-1,25 0-15</inkml:trace>
  <inkml:trace contextRef="#ctx0" brushRef="#br0" timeOffset="7698.87">19374 3696 0,'0'0'0,"-25"0"16,25-25-1,25 1 17,0-1-32,74 0 15,-49 0 1,99 0-1</inkml:trace>
  <inkml:trace contextRef="#ctx0" brushRef="#br0" timeOffset="8018.87">20069 3374 0,'0'0'0,"0"-25"47,0 50-16,0 0-15,25-1-16,-25 26 16,0 0-16,0 24 15,0 25 16,0-74-15,0 0 0,0 0 15</inkml:trace>
  <inkml:trace contextRef="#ctx0" brushRef="#br0" timeOffset="8814.83">17067 2754 0,'0'0'16,"0"-25"-16,-25 25 16,25-25 46,25 25-46,0 0-1,0 0-15,0 0 16,24 25 0,1-25-1,-1 0 1</inkml:trace>
  <inkml:trace contextRef="#ctx0" brushRef="#br0" timeOffset="9010.31">16918 3151 0,'0'24'0,"25"-24"47,0 0-31,0 0-1,0 0-15,-1 0 16</inkml:trace>
  <inkml:trace contextRef="#ctx0" brushRef="#br0" timeOffset="89266.57">16819 13570 0,'0'-25'31,"25"50"48,-25 24-79,25 1 15,0 49 1,-1 25-1,1-49 1,0-26 0,0-49 15</inkml:trace>
  <inkml:trace contextRef="#ctx0" brushRef="#br0" timeOffset="89636.86">17241 13520 0,'0'0'0,"0"-25"15,-25 50 32,25 25-47,-25 24 16,0 50-1,-24 50 1,-26-1 0,1-24-1,49-74-15,-24 49 16,24-50-1,0-24 17,0-50-17</inkml:trace>
  <inkml:trace contextRef="#ctx0" brushRef="#br0" timeOffset="89953.73">17638 13967 0,'25'0'0,"-25"-25"16,49 25 31,-24-25-47,0 25 15,24-25-15,-24 25 16,25 0 0,24-25-1,-24 1 1,-25 24-1</inkml:trace>
  <inkml:trace contextRef="#ctx0" brushRef="#br0" timeOffset="90170.89">17762 14165 0,'0'0'0,"-25"0"0,0 0 16,25 25 31,99-50-32,-49 0 1,99 0 0,-75 1-16,26-1 15</inkml:trace>
  <inkml:trace contextRef="#ctx0" brushRef="#br0" timeOffset="96620.21">19176 13545 0,'0'-25'0,"0"0"63,0 50-32,-25 0-15,25 0-16,-25 24 15,0 1-15,-24 24 16,-26 26 0,51-51-16,-26 26 15,0-1 1,1 0-1,24-24 17</inkml:trace>
  <inkml:trace contextRef="#ctx0" brushRef="#br0" timeOffset="96987.11">18804 13718 0,'0'-24'0,"0"-1"15,0 0 16,24 50 1,-24 0-17,75 74 1,-1 0 0,26 0-1,-26-24 1,-24-26-16,-1 1 15,-24-50 17</inkml:trace>
  <inkml:trace contextRef="#ctx0" brushRef="#br0" timeOffset="97354.56">19746 13619 0,'0'0'0,"0"-25"31,0 75 32,0-25-63,25 24 15,-25 1-15,0 25 16,0 49 0,0-25-1,25 0 1,-25-25-1,0-49 1</inkml:trace>
  <inkml:trace contextRef="#ctx0" brushRef="#br0" timeOffset="97870.22">19722 13694 0,'0'0'0,"-50"-75"31,50 50-31,0 1 16,0-1-16,74-50 15,1 1 1,-1 24 15,-24 50-15,-25-24-1,-25 73 1,-25 26 0,0-1-1,0-24 1,25-26-1,50-24 1,49 50 0,-49 0-1,-1-1 1,-49 1 0,0 0-1,-49-1 1,-51-24-1,26-25 17,24 0-32</inkml:trace>
  <inkml:trace contextRef="#ctx0" brushRef="#br0" timeOffset="98373.44">19920 13024 0,'0'0'0,"-74"0"16,49 0-1,25 25 1,-25 24 0,-25 26-1,26-26 1,-1-49 0,50-49-1,24-26 1,26-24-1,-26 25 1,-24 49 0,0 0-1,0 25 1,-1 25 0,1 24-1,0 1 1,0 24-1,-25-49 1,25 0 0,-25 0-1</inkml:trace>
  <inkml:trace contextRef="#ctx0" brushRef="#br0" timeOffset="99346.72">16695 14984 0,'25'0'31,"0"0"16,0-25-32,-1 25-15,51 0 16,98 0 0,100-25-1,149-25 1,173-74-1,100 25 1,0 50 0,-100 24-1,-223 0 1,-174 0 0,-123 25-1,-50 0 16</inkml:trace>
  <inkml:trace contextRef="#ctx0" brushRef="#br0" timeOffset="99787.4">21359 13892 0,'0'0'16,"25"0"-16,-25-25 0,0 1 31,24 24-31,26 24 16,24 1-1,-49 50 17,0-1-17,0-24 1,0-75 15,24-25-15,100-99-1,-74 75-15,24-25 16,50-50 0,-100 99-1,-24 25 1,0 50 0</inkml:trace>
  <inkml:trace contextRef="#ctx0" brushRef="#br0" timeOffset="100187.93">21483 13718 0,'-25'-24'15,"50"48"-15,-50-73 0,0 49 16,25-25-16,-25 25 16,50 25 15,0 0-31,25 24 16,-26-24-1,1 0 1,0-25-1,99-50 1,-49 1 0,-1-26-16,75-49 15,-25 0 1,-50 50 0,-49 24-1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13:07.0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27238 5334 0,'0'0'0,"0"-25"15,-25 25 1,0 0-1,1 0 1,24 25 15,-25-1-31,50 51 16,-1 24 15,26 0-15,24-24-1,-49-50 1,-25 24 0,25-49-1</inkml:trace>
  <inkml:trace contextRef="#ctx0" brushRef="#br0" timeOffset="300.58">27635 5507 0,'0'0'0,"0"-25"16,0 50 31,0 0-47,-25 25 15,0-1 1,-49 51 0,-25 24-1,49-75-15,-24 50 16,-1-24 0,50-26-1</inkml:trace>
  <inkml:trace contextRef="#ctx0" brushRef="#br0" timeOffset="849.92">27610 5011 0,'0'0'0,"0"-25"15,0 0 16,-25 50 1,1-25-32,-51 50 15,25-25 1,26-25 15,24 25-15,24-50-1,51 0 1,24 0 0,-49 0-1,-25 25 1,-25 25 0,24 0-1,1 25 1,0-26-1,-25 1 1</inkml:trace>
  <inkml:trace contextRef="#ctx0" brushRef="#br0" timeOffset="2410.51">28131 5160 0,'0'0'0,"0"-25"31,-25 25-15,25 25 15,0 0-15,25 0-1,-25 24 1,0 1 0,0 49-1,0-74-15,0 74 16,-25 0 0,0 1-1,25-26 1,-24 50-1,-1-25 1,0-24 0,0 24-1,25-25 17,-25 1-17,25-1 1,0 50-1,0-25 1,0-24 0,-24-1-1,24-24 1,0 24 0,-25-24-1,50 24 1,-25-24-1,0 24 1,0-24 0,0 49-1,-25 0 17,25-24-17,25-1 1,-25 1-1,0-1 1,-25 1 0,25-1-1,0-24 1,0 49 0,0-25-1,25-24 1,-25 24-1,0 1 1,0-26-16,0 51 16,0-26-1,0 25 1,0-49 15,0 24-15,0 1-1,0 24 1,0 0 0,0-49-1,0 49 1,0 0 0,0 0-1,0-74 1,0 74-1,-25-24 1,25-1 0,-25 1-1,0-1 17,0 1-17,25 24 1,0-25-1,0 1 1,0-1 0,0-49-16,0 49 15,0-24 1,0 24 0,0-49-1,-24 25 1,24-1-1,0-24 1,0 0 0,0 0 31,-25-25-32</inkml:trace>
  <inkml:trace contextRef="#ctx0" brushRef="#br0" timeOffset="20467.32">28578 5433 0,'0'0'0,"24"0"16,-24-25 15,0 50 47,25 0-62,0-1-16,0 1 15,0 25-15,-1-50 16,1 25 0,0 24-1,0-24-15,0-25 16,-25 25 15</inkml:trace>
  <inkml:trace contextRef="#ctx0" brushRef="#br0" timeOffset="20933.91">28999 5458 0,'25'0'0,"-25"-25"15,0 0 16,0 50 16,0 0-47,0-1 16,-25 1-16,25 0 16,0 49-1,-24 1 1,-1-50-16,0 49 15,0 1 1,0-26 0,0-24 15,1 0-15,24 0-1</inkml:trace>
  <inkml:trace contextRef="#ctx0" brushRef="#br0" timeOffset="21354.87">29198 5755 0,'25'0'78,"-1"0"-62,1 0 0,0 0-16,0 0 15,0 0 1,-1 0-16,1 0 16,0 0-1,0 0 32</inkml:trace>
  <inkml:trace contextRef="#ctx0" brushRef="#br0" timeOffset="21708.13">29694 5507 0,'0'-25'16,"0"50"77,25-25-93,0 25 16,-1 0-16,-24 0 16,50-1-1,-50 1 1,25-25-1,0 25 1,-1-25-16</inkml:trace>
  <inkml:trace contextRef="#ctx0" brushRef="#br0" timeOffset="22037.27">30016 5458 0,'0'0'0,"25"0"16,-25-25-1,-25 25 17,25 25-17,-24-1 1,-1 26-1,0 24 1,-25 1 0,1-1-1,24-24 1,25-25-16,-25 0 16,0-25-1</inkml:trace>
  <inkml:trace contextRef="#ctx0" brushRef="#br0" timeOffset="22635.39">30016 5086 0,'0'-25'0,"0"0"31,0 50-15,-49 0-1,24-1-15,-25 1 16,26 0 0,-1-25 15,25 25-16,0-75 1,49 1 0,1-1-1,-25 50 1,0-25 0,-25 50 15,24 0-31,-24 0 15,0-1 1,25 26 0,-25-25 15</inkml:trace>
  <inkml:trace contextRef="#ctx0" brushRef="#br0" timeOffset="24372.46">30438 5234 0,'0'0'0,"0"-24"16,0-1 62,0 50-62,0-1-16,0 1 15,0 25-15,-25-1 16,25-24-16,0 74 16,0-24-1,0 24 1,0 0-1,0-49 1,0 0 0,0 49-1,0 0 1,25 50 0,-25-50-1,0 0 1,0 1-1,0-1 1,-25 25 0,25-50-1,0 1 1,-24-1 0,24 0-1,0 1 1,0-25-1,0-1 17,0 26-17,0-26 1,0-24-16,0 49 16,0-24-1,0 24 1,0-24-1,-25 0 1,25-1 0,0 1-1,-25 24 1,25-24 0,0 24-1,0-24 1,0 24-1,-25 1 17,25-1-17,-25-24 1,25-1 0,-25 1-1,25 25 1,0-26-1,0 1 1,25 24 0,-25-24-1,0 24 1,0-24 0,25 74-1,-25-50 1,0-24-1,0 24 17,-25-24-17,25 0 1,0-26 0,-25 26-1,1-25 1,24 49-1,-25 1 1,25-51 0,-25 26-1,25-25-15,-25 49 16,25-49 0,-25 25-1,25-1 1,0 1-1,0-25 1,-24 24 0,24 1 15,0 0-15,24 24-1,-24 0 1,50 1-1,-25 24 1,0-25 0,-1-24-1,-24-25 1,0 0 0,0 0-1,0-1 16,0 1 32</inkml:trace>
  <inkml:trace contextRef="#ctx0" brushRef="#br0" timeOffset="25234.97">31232 5458 0,'0'0'0,"0"-25"15,-25 25-15,25-25 16,0 50 47,0 0-63,25-1 15,0 1 1,24 50-1,-24-26-15,25 1 16,-1-25 0,-24-25-16</inkml:trace>
  <inkml:trace contextRef="#ctx0" brushRef="#br0" timeOffset="25535.12">31604 5458 0,'0'0'0,"0"-25"16,0 50 62,-25 24-78,25 1 15,-25-25-15,25 49 16,-49 1 0,24-1-1,0-24 1,25-1 0,0-24-1</inkml:trace>
  <inkml:trace contextRef="#ctx0" brushRef="#br0" timeOffset="25786.14">31852 5780 0,'0'0'0,"0"-25"31,25 25 0,0 0-15,24 0-16,1 0 16,49 0-1,-74-24-15</inkml:trace>
  <inkml:trace contextRef="#ctx0" brushRef="#br0" timeOffset="26085">32323 5482 0,'0'0'0,"25"25"63,-25 0-48,0 0-15,50 0 16,-50-1-16,50 1 15,-26 0 1</inkml:trace>
  <inkml:trace contextRef="#ctx0" brushRef="#br0" timeOffset="26352.17">32745 5458 0,'0'0'0,"25"-25"0,-50 25 47,0 25-32,1-1-15,-1 1 16,-50 50 0,26 24-1,-1 0 1,25-24-1,1-1 1,-1-74 0</inkml:trace>
  <inkml:trace contextRef="#ctx0" brushRef="#br0" timeOffset="26869.06">32621 4961 0,'0'-49'31,"-25"49"16,1 25-47,-26-1 16,25 26-16,0-25 15,1-25 1,24 25 15,0-50-31,24 0 16,26-25-1,0 1 1,-1 24 0,-24 50 15,-25 49-16,25 1 1,-25-1 0,25-74-1</inkml:trace>
  <inkml:trace contextRef="#ctx0" brushRef="#br0" timeOffset="27219.97">32968 5185 0,'0'0'0,"25"0"32,-25 25 14,25-1-46,-25 26 16,25 0-16,0 49 16,-1 25 15,1 25-15,0-25-1,-50-25 1,-24 0-1,-26-49-15,-98 49 16,73-49-16</inkml:trace>
  <inkml:trace contextRef="#ctx0" brushRef="#br0" timeOffset="27736.11">30984 5358 0,'25'0'47,"-25"25"-32,0 0 1,-25 74 0,0 25-1,25 25 1,-25 0-1,50-25 1,0-25 0,25-74-16</inkml:trace>
  <inkml:trace contextRef="#ctx0" brushRef="#br0" timeOffset="28235.99">33266 4912 0,'0'0'0,"99"-50"31,-74 75 0,-25 0-15,25 0-1,-25-1-15,0 26 16,0-25 0,0 0-1,0 24 1,25-49-1,49-49 1,1 24 0,-51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15:49.21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16:28.1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4:57:05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5383 1538 0,'0'0'0,"0"25"32,-25 24-17,0 76 1,-24 23 0,-1 26-1,25-100-15,1 1 16,-1-26-1,0-73 17,50-76-1,0-123-15,24-75-1,26 75 1,-26 74-1,-24 100 1,0 24 0,0 75-1,0 74 1,-1 74 0,1 25-1,0-123-15,-25 73 16,0-49-1,0-74 1,0-1 0</inkml:trace>
  <inkml:trace contextRef="#ctx0" brushRef="#br0" timeOffset="199.53">5309 2084 0,'0'0'0,"-25"-25"16,0 25 0,0 0-1,25-25 1,75 0 0,49-49-1,-50 24 1</inkml:trace>
  <inkml:trace contextRef="#ctx0" brushRef="#br0" timeOffset="449.94">5879 1414 0,'0'0'0,"0"-25"16,25 0-1,-25 1 16,0 98-15,0 124 0,0 1-1,-25-1 1,25-98 0,0-51-1,25-49 1</inkml:trace>
  <inkml:trace contextRef="#ctx0" brushRef="#br0" timeOffset="817.15">6326 1588 0,'0'0'0,"25"-50"15,-50 25 1,25 50 15,-25 0-31,25 0 16,0 49-1,50-24 1,-1-1 0,1 1-1,-25-25 1,-1 0-1,-24-1 1,-24 1-16,-76 25 31,26-25-15,0-1 0,74-48-1</inkml:trace>
  <inkml:trace contextRef="#ctx0" brushRef="#br0" timeOffset="1150.8">6847 1662 0,'25'0'16,"-25"-25"-1,-25 25-15,-25 50 16,25 0-1,0 24 1,50-24 15,25-26-15,24 1 0,-49-25-1,0-25 1,-25-49-1,0 0 1,-50-1 0,26 75-16,-1-25 15,0 25 1</inkml:trace>
  <inkml:trace contextRef="#ctx0" brushRef="#br0" timeOffset="1367.05">7417 2034 0,'0'0'0,"25"0"16,-25 25-16,-25 0 16,25 0-1,-25 24 1,1 1-16,-1 49 15,0 0 1,0-74-16</inkml:trace>
  <inkml:trace contextRef="#ctx0" brushRef="#br0" timeOffset="5583.58">8608 3175 0,'0'-24'31,"-25"24"-31,25-25 31,0 50 16,0-1-31,-25 26-16,25 0 15,0-1 1,-24 100 0,24-75-16,-25 100 15,0-25 1,25-25 0,-25-74-1,25-26 32,0-48-31,0-1-1,25 0 1,25-74 0,24 24-1,0 1 1,-49 49-16,50 0 15,-26 0 1,1 50 0,-25 0-1,0 25 1,-25 24 0,-25 25-1,-25 1 1,0-26-1,-49-24 1,25-50 15,-25 0-15,74 0-16,-50-25 16,51 0 15,24-25-16</inkml:trace>
  <inkml:trace contextRef="#ctx0" brushRef="#br0" timeOffset="5950.46">9377 3994 0,'25'0'0,"-25"25"78,-25 0-78,25 24 16,0 26-16,-25-26 16,25 26-16,-25-26 15,1 51 1,-1-26 0,25-49 15</inkml:trace>
  <inkml:trace contextRef="#ctx0" brushRef="#br0" timeOffset="6466.48">10394 3771 0,'0'-25'78,"0"50"-62,25-25 0,25 0-1,-26 0-15,1 0 16,25 0 0,-1 0-16,51-25 15,-51 0 1</inkml:trace>
  <inkml:trace contextRef="#ctx0" brushRef="#br0" timeOffset="6682.98">10518 3944 0,'0'0'0,"-49"50"31,24-25-31,0-25 31,50 0-15,0-25-1,74 25 1,0-25 0,-49 0-16</inkml:trace>
  <inkml:trace contextRef="#ctx0" brushRef="#br0" timeOffset="7884.25">13470 2406 0,'0'0'0,"25"-24"16,-75 24 31,26 0-47,-100 24 15,-25 1 1,49 25 0,76-50 15,24 25-31,-25-25 16,50 0 15,74 0-16,25 24 1,-74 26 0,-1 24-1,-74 26 1,-49 48 0,-25-23-1,-25-1 1,24-25-1,76-74-15,-1-1 32,0-24-17,25 25 1,74-25 0,50 0-1,25-25 1,0 25-1,-50-24 1,-49-1 0</inkml:trace>
  <inkml:trace contextRef="#ctx0" brushRef="#br0" timeOffset="9206.19">14165 2679 0,'25'0'15,"-50"0"17,0 0-17,25-25-15,0 1 235,25 24-220</inkml:trace>
  <inkml:trace contextRef="#ctx0" brushRef="#br0" timeOffset="10300.42">13966 2803 0,'0'0'0,"25"-25"15,0 1-15,25 24 16,24-25 0,25 0-1,-24 75 1,-51 24 0,-24-49-16,-74 74 15,24-24 1,-24-26-1,49-24 17,0-25-17,75-74 17,24-1-17,26-24 1,-26 0-1,-24 49 1,-26 50 0,-24-25-1,-24 50 1,-26 0 0,0 24-1,26 26 1,-26-26-1,50 26 1,50-25 15,-1-26-15,26 1 0,-51-25-16</inkml:trace>
  <inkml:trace contextRef="#ctx0" brushRef="#br0" timeOffset="10483.91">14810 3027 0,'0'0'16,"0"24"-16,0 1 15,-25 0-15,25 25 16,-25 24-1,25 0 1</inkml:trace>
  <inkml:trace contextRef="#ctx0" brushRef="#br0" timeOffset="11784.62">15653 2357 0,'0'0'0,"0"49"16,0 1-16,0-25 16,25 24-1,-25-24-15,74 0 16,1-50 0,-1-24-1,-24-1 1,-25-24-1,-1 49 1,-24 0 15,0 50-15,0 49 0,0 75-1,0 0 1,-49 49-1,49-123-15,-50 49 16,-24-75 15,-1 1-15,51-50-16</inkml:trace>
  <inkml:trace contextRef="#ctx0" brushRef="#br0" timeOffset="12151.57">16596 2109 0,'0'0'0,"25"-25"15,-1 25 1,1 0 0,-25 25-1,25 24 1,0 75 0,25 25-1,-1 50 1,-24 24-1,-75 0 1,-198 0 0,-25-123-1,125-76 1</inkml:trace>
  <inkml:trace contextRef="#ctx0" brushRef="#br0" timeOffset="12736.04">13098 1960 0,'0'0'0,"-25"-25"31,-24 50-16,-1 24-15,-24 1 16,-1 24-16,-74 175 16,50-125-1,-99 347 1,123-198 0,75-149-1,50 74 1,24-123-16,125 24 15,-50-49 1</inkml:trace>
  <inkml:trace contextRef="#ctx0" brushRef="#br0" timeOffset="13584.25">17613 2133 0,'-25'0'47,"25"25"-31,-25 0 0,1 0-16,-51 74 15,25 100 1,1 24-1,49 25 1,25-50 15,-1-98-31,76 24 16,24-50 0,-25-49-1,0-25 1,-24-25-1</inkml:trace>
  <inkml:trace contextRef="#ctx0" brushRef="#br0" timeOffset="14317.85">18506 2208 0,'0'0'0,"0"-25"16,-25 25 62,0 0-78,1 0 16,-51 25-16,26 0 15,-1 24 1,-24 26 0,24-50-1,50 24 1,50-49-1,24 25 1,-24-25-16,-1 25 16,-24-25-1,0 74 1,-100 50 0,-24 25-1,0-25 1,0 0-1,74-49 17,0-26-17,50-24 1,24 0 0,51-25-1,98-50 1</inkml:trace>
  <inkml:trace contextRef="#ctx0" brushRef="#br0" timeOffset="14901.07">18754 2729 0,'0'-25'15,"0"0"-15,25 0 16,-25 1-16,74-26 16,-24 50-1,49 0 1,-24 25 0,-51 49-1,-48 50 1,-51 0-1,1-24 1,49-76 0,0-24-1,100-74 17,49-25-17,0-25 1,-75 74-16,1-49 15,-25 74 17,-25 0-1,-50 75-15,0-1-1,1 51 1,49-1-1,0-25 1,25 1 0,49-26-1,-49-24-15</inkml:trace>
  <inkml:trace contextRef="#ctx0" brushRef="#br0" timeOffset="15135.76">19597 3002 0,'0'0'0,"25"25"16,-25-1 0,-25 26-1,-24 24 1,24-24-1,50-25 1,0-25 0,24 0-16,51-50 15</inkml:trace>
  <inkml:trace contextRef="#ctx0" brushRef="#br0" timeOffset="15500.51">19498 2307 0,'0'0'0,"25"-25"16,-25 50 15,0 25-31,0-25 16,-25 74 0,-24-50-1,98-49 16,1 0-31,49-74 16,50 24 0</inkml:trace>
  <inkml:trace contextRef="#ctx0" brushRef="#br0" timeOffset="16284.84">20367 1985 0,'0'0'0,"0"-25"31,24 25 0,-24 25-15,25-1-16,0 26 16,0 0-16,24 49 15,1 50 1,-25 0 0,-25 49-1,0 0 1,-50-24-1,1-75 1,-26-24 15,50-50-15,1-1-16</inkml:trace>
  <inkml:trace contextRef="#ctx0" brushRef="#br0" timeOffset="16671.06">21433 2704 0,'-25'25'0,"50"-50"0,-74 50 16,73-25 31,51-25-32,-1 25-15,25-25 16,125 25-1,-100-25 1,-75 25 0,-24 0-1</inkml:trace>
  <inkml:trace contextRef="#ctx0" brushRef="#br0" timeOffset="17501.32">23070 2084 0,'0'0'0,"25"0"16,-25-25-1,-25 25 17,1 0-32,-100 25 15,0 24 1,49-24-1,50 0 1,1-25 15,98 25-15,25 0 0,0-1-1,-49 1-15,-25 25 16,-50 24-1,-49 26 1,-1 24 0,1-25-1,49 0 1,0-49 0,25-1-1,75-24 1,49-25-1,74 0 17,-99-50-32</inkml:trace>
  <inkml:trace contextRef="#ctx0" brushRef="#br0" timeOffset="17800.66">23790 2158 0,'0'0'0,"0"-25"31,-25 25-15,25 50-16,-50-25 15,26 24-15,-1 51 16,-25 73-1,50 1 1,0-25 15,75-50-15,24-49 0,-50-50-16</inkml:trace>
  <inkml:trace contextRef="#ctx0" brushRef="#br0" timeOffset="18302.84">24063 2431 0,'0'0'16,"-25"-25"-16,25-24 0,0 24 15,50 0 16,-26 25-15,1 0-16,25 0 16,-25 0-16,-1 25 15,1 49 1,-74 75 0,-1-74-1,50-51 1,25-24 15,0 0-15,24-49-16,75-75 15,-25 0 1,-49 49 0,-50 50 30,-25 25-46,25 25 16,-74 50 0,-1 74-1,75-125 1,0 26-16,0 0 16,50-1-1</inkml:trace>
  <inkml:trace contextRef="#ctx0" brushRef="#br0" timeOffset="18519.68">24757 2754 0,'-24'24'15,"48"-48"-15,-48 73 0,-1-24 16,25 0-16,0 24 15,0 1 17,49-25-17,26-25 1</inkml:trace>
  <inkml:trace contextRef="#ctx0" brushRef="#br0" timeOffset="19019.5">25154 2307 0,'0'0'16,"0"-25"-16,0 0 16,0 50 15,0 25-16,0-25 1,25 49 0,25-24-1,-1-50 1,1-25 0,0-25-1,-26-24 1,1 24-1,-25 25 1,0 50 31,0 25-47,25 49 16,-25 25-1,0 0 16,-74 0-31,-1-49 16,-49-26 15,74-49-31</inkml:trace>
  <inkml:trace contextRef="#ctx0" brushRef="#br0" timeOffset="19351.7">25650 2084 0,'0'0'0,"25"-25"0,0 25 16,25 0 15,-26 50-31,1 24 15,0 25 17,0 50-17,-50 50 1,-49-26 0,24-98-16,-49 24 15,24-25 1,51-74-1</inkml:trace>
  <inkml:trace contextRef="#ctx0" brushRef="#br0" timeOffset="20470.64">27139 1786 0,'0'-25'0,"-50"25"47,1 0-47,-26 25 15,1 0-15,-25 25 16,49-50 15,50 24-31,25 1 31,24-25-31,26 25 16,74 0 0,-125 0-1,-24 49 1,-99 25-1,-25 25 1,0-24 0,25 24-1,74-25 17,50-50-17,0-49-15,198 25 31,-25-25-15</inkml:trace>
  <inkml:trace contextRef="#ctx0" brushRef="#br0" timeOffset="21039.05">27759 1836 0,'0'0'0,"-25"49"16,-24 1-16,-1 24 0,-24 125 15,24-1 17,100-24-17,24-75-15,0-24 16,174 73 0</inkml:trace>
  <inkml:trace contextRef="#ctx0" brushRef="#br0" timeOffset="21552.71">28057 2208 0,'0'-25'15,"0"50"-15,0-75 0,49 1 16,-49 24-16,25 0 31,0 0-31,0 25 16,74 75-1,-74-1 1,-75 25 0,-24 1-1,49-51 1,0-49 15,100-25-15,49-49-1,-25-25 1,-50 49 0,-24-24-1,-25 49-15,25 25 16,-25 25 15,-50 24-15,1 50-1,24 1 1,25-1 0,50-25-1</inkml:trace>
  <inkml:trace contextRef="#ctx0" brushRef="#br0" timeOffset="21736.11">28850 2555 0,'0'0'16,"25"25"-16,-25 0 0,-25 24 15,25 75 1,0-24-1,0-51 1</inkml:trace>
  <inkml:trace contextRef="#ctx0" brushRef="#br0" timeOffset="22270.06">29173 2183 0,'0'0'0,"0"-25"0,25-24 16,24 49 0,51 0-1,-51 49 1,1 26-1,-25-1 1,-75 25 15,-24-49-15,49-25 0,0 0-1,50-75 1,74-74-1,0-25 1,-49 25 0,-25 74-1,-25 26 17,-25 48-17,0 26 1,0-25-1,0 24-15,1 1 16,-1 49 0,25 1-1,25-26-15</inkml:trace>
  <inkml:trace contextRef="#ctx0" brushRef="#br0" timeOffset="22488.15">29843 2506 0,'0'24'15,"0"1"1,0 0 0,-25 25-16,25-1 15,0-24 1,50 0-1,24-25 1,-24 0-16,49-25 16</inkml:trace>
  <inkml:trace contextRef="#ctx0" brushRef="#br0" timeOffset="22802.17">30264 1960 0,'0'-25'16,"0"50"-16,-24-75 0,24 25 31,24 25-15,1 25-16,25 0 16,124 173-1,-125-98 1,1-1-1,-25 99 1,-25 26 0,-100-51-1,-48 1 1,-26-75 0,99-74-16</inkml:trace>
  <inkml:trace contextRef="#ctx0" brushRef="#br0" timeOffset="24937.59">12155 4093 0,'0'25'0,"25"-25"16,0 25-16,25-25 16,-1 25-16,-24-1 15,74 1 1,50-25 0,25 0-1,24 25 1,1-25-1,24 0 1,99 0 0,-98-25-1,24 25 1,0 0 15,0-25-15,0 25-1,-25 0 1,-24 0 0,-1-24-1,174 24 1,-148 0 0,-1 0-1,-124 0 1,199 24-1,-75-24 1,0 0 0,-24-24-1,24 24 1,0 0 0,100 0 15,-75-25-16,-124 25 1,124-25 0,0 25-1,0-25 1,149 0 0,-124 1-1,49-1 1,125-25 15,-298 50-31,148-25 16,1 1-1,-25-1 1,149 0 15,-174 0-15,25 0-1,49 1 1,-24-1 0,24 25-1,-24-25 1,0 0 0,-1 0-1,26 25 1,-26-25-1,26 25 1,148-24 0,-322 24-1,0 0-15,0 0 16,322 0 15,-173 0-15,49 0-16,-24 0 31,-26 0-15,-123 0-1,421 0 1,-421 0 0,173 24 15,-123 1-16,98 0 1,-99 0 0,1-25-1,-100 25 1,-75-25 0,1 25-1</inkml:trace>
  <inkml:trace contextRef="#ctx0" brushRef="#br0" timeOffset="26702.35">15405 5061 0,'0'-25'94,"-25"50"-63,-24 24-31,-1-24 15,0 50-15,-24-26 16,-75 50 0,75-24-1,49-50 1,25-1 0,74-24-1,75-24 1,-25 24-1,-49 0 17,-50 0-32,-25 74 15,-25 0 1,-25 51 0,-49-1-1,0 0 1,24 0-1,26-75 1,49-24 0,0 0-1,99-25 1,25-50 0,124-74-1</inkml:trace>
  <inkml:trace contextRef="#ctx0" brushRef="#br0" timeOffset="27268.52">15852 5681 0,'-50'0'15,"50"-25"-15,0 0 16,25 0 0,74-24-1,-25 49-15,26-25 16,-1 25 0,-49 74-1,-75 26 1,-50-1-1,1-25 17,24-49-17,50-50 17,75-49-17,49-50 1,0 0-1,-75 74-15,1 1 16,-50 24 0,25 25-1,-50 0 1,-25 74 0,1 25-1,24-24 1,0-1 15,50-24-15,0-25-1,0 0-15</inkml:trace>
  <inkml:trace contextRef="#ctx0" brushRef="#br0" timeOffset="27451.91">16596 5805 0,'0'50'31,"-25"-1"-31,25-24 0,0 25 16,25 49 0,-25-25-1,25-24 1</inkml:trace>
  <inkml:trace contextRef="#ctx0" brushRef="#br0" timeOffset="27801.28">16844 5135 0,'0'0'0,"-25"99"31,25-49-31,-25 0 0,25 24 15,0-49 17,0 24-17,75-73 1,24-26 0,-49 0-1</inkml:trace>
  <inkml:trace contextRef="#ctx0" brushRef="#br0" timeOffset="28169.03">17464 5086 0,'25'0'16,"-25"-25"0,0 0-1,25 25 1,24 25 0,75 49-1,0 50 1,25 50-1,-99-75-15,-1 100 16,-49-1 0,-74-49-1,-124 0 1,74-100 0</inkml:trace>
  <inkml:trace contextRef="#ctx0" brushRef="#br0" timeOffset="28919.4">14537 5284 0,'0'0'0,"0"-25"16,25 0 15,-50 50-15,0 124-1,-74 124 1,49 49 0,50-49-1,25-149-15,99 50 16,124-124 0</inkml:trace>
  <inkml:trace contextRef="#ctx0" brushRef="#br0" timeOffset="29718.13">19573 5086 0,'0'0'16,"-25"0"15,0 24-31,-25 1 16,-49 0-1,25 25-15,-75 49 16,75-25-1,74-49 17,99 0-17,0 0 1,-25-25 0,-24 74-1,-50 25 1,-74 25-1,-26 25 1,26-25 0,49-49-1,25-26 1,75-24 0,-1-25-16,100-25 15,-26 0 1,-73 1-1</inkml:trace>
  <inkml:trace contextRef="#ctx0" brushRef="#br0" timeOffset="30951.23">20441 5284 0,'25'0'32,"-25"-25"-1,49 25-31,-24-25 16,50 1-16,-1 24 15,25-25 1,-24 25-1,-26 25 1,-74 99 0,-24 24-1,-26-48 1,26-26 0,24-49-1,25-50 16,25-25-31,49-49 32,25-74-17,-24 24 1,-50 25 0,-1 74-1,-24 25 1,-24 50-1,-26 99 1,0 25 0,26 0-1,24-75-15,24 25 16,26-24 0,24-50-1,-49 0 1</inkml:trace>
  <inkml:trace contextRef="#ctx0" brushRef="#br0" timeOffset="31185.01">21334 5606 0,'0'0'0,"0"50"31,-25 0-31,0 49 16,1-49 0,-1-26-1,74-24 1,51-24 0,-26-51-1</inkml:trace>
  <inkml:trace contextRef="#ctx0" brushRef="#br0" timeOffset="31469.47">21185 4887 0,'0'0'15,"25"-25"-15,0 0 32,-50 75-17,25 0 1,0-1-16,0-24 16,25 25-1,24-50 1,26-25-1</inkml:trace>
  <inkml:trace contextRef="#ctx0" brushRef="#br0" timeOffset="31769.29">21880 4813 0,'0'0'0,"74"49"31,-24-24-31,-25 25 0,24-1 16,26 100 0,-26-50-16,1 149 15,-75-24 1,-74-1 15,-124-74-15,-100 0-1,125-100-15</inkml:trace>
  <inkml:trace contextRef="#ctx0" brushRef="#br0" timeOffset="32268.93">18779 4813 0,'0'-25'47,"0"50"-16,-25 24-31,0 50 16,0 26-16,-74 197 16,25 25-1,74-49 1,74-50-1,25-74 17,75-50-17,-75-75-15</inkml:trace>
  <inkml:trace contextRef="#ctx0" brushRef="#br0" timeOffset="33919.01">23120 5507 0,'0'25'32,"25"-50"14,0 25-46,49 0 16,-24 0-16,24-25 16,-24 25-16,-1 0 15,1 0-15,-25 0 16,0 0 0</inkml:trace>
  <inkml:trace contextRef="#ctx0" brushRef="#br0" timeOffset="34385.07">25030 4689 0,'0'0'0,"0"-50"15,-25 50 1,1 25 0,-26 74-1,-49 75 1,49-50-16,-49 149 16,49-1-1,50-73 1,75-25-1,24-75 1,25-74 0,-74-25-16</inkml:trace>
  <inkml:trace contextRef="#ctx0" brushRef="#br0" timeOffset="34919.12">25799 4937 0,'25'-25'16,"-25"0"-1,-25 25 32,-24 0-47,-1 25 16,-99 24 0,100-24-16,-1 25 15,25-50 1,25 25 15,75 0-15,24-1-1,-25 51 1,-49 24 0,-99 50-1,-1 24 1,-24-73-1,74-26 1,50-24 0,74-50-1,50-50 1,-75 1 0</inkml:trace>
  <inkml:trace contextRef="#ctx0" brushRef="#br0" timeOffset="35402.71">26122 5185 0,'0'-25'32,"0"0"-32,0 0 15,25 25 1,24 25-1,1 74 1,-25 25 0,-75 0-1,25-24 1,0-76 0,1-24-1,73-24 1,50-76-1,1-24 17,-26 0-17,-49 50 1,0 74 0,-25-25-1,-25 100 1,0 24-1,0 0 1,25-25 0,25 1-1,25-50 1</inkml:trace>
  <inkml:trace contextRef="#ctx0" brushRef="#br0" timeOffset="35585.11">26717 5582 0,'0'0'0,"25"24"16,-25 1-1,25 25 1,-25 49 0,25-24-1,-50-1 1,25-49-16</inkml:trace>
  <inkml:trace contextRef="#ctx0" brushRef="#br0" timeOffset="36152.37">27188 5185 0,'0'0'16,"0"-25"-1,0 0 1,50 0 0,49 25-1,-24 25 1,-26 25-1,-49 49 1,-74 25 0,24-74-16,1 24 15,49-49 1,24-75 15,76-49-15,-1-50 15,0 0-15,-74 75-1,0 49 1,-25 0 0,-25 50-1,-25 25 1,26-1-16,-1 51 15,0 24 1,25-25 0,25-25-1</inkml:trace>
  <inkml:trace contextRef="#ctx0" brushRef="#br0" timeOffset="36368.82">27833 5507 0,'0'0'0,"0"25"31,0 0-15,0 0-16,-24 24 16,24 1-1,49-25 1,26-25-1,24-25 1,-50 0-16</inkml:trace>
  <inkml:trace contextRef="#ctx0" brushRef="#br0" timeOffset="36719">28181 4763 0,'0'0'0,"0"-50"31,0 26-15,25 24-1,24 49 1,75 50-1,-25 50 1,1 25 0,-76 0-1,-48 24 1,-76-24 0,26-100-16,-75 25 15,50-49 16,74-50-31</inkml:trace>
  <inkml:trace contextRef="#ctx0" brushRef="#br0" timeOffset="37018.76">28850 4540 0,'0'0'0,"0"-25"31,0 0-15,25 75-16,-25 49 16,0 0-1,0 0 1,50-49 15,74-50-15,50-50-1,-75 1-15</inkml:trace>
  <inkml:trace contextRef="#ctx0" brushRef="#br0" timeOffset="38318.83">9303 8955 0,'0'-49'31,"0"24"-15,0 75-1,-25-1 1,25 51 0,-75 98-1,1 50 1,24-50 0,26-123-1,24-50 1,49-50-16,50-124 15,25 0 1,-24 50 0,-26 49-1,-24 26 1,-1 73 0,-24 26-1,-50 24 1,0 25 15,-99 50-15,75-150-1,-100 51 1,75-75 0,-1-50-1,50 25-15</inkml:trace>
  <inkml:trace contextRef="#ctx0" brushRef="#br0" timeOffset="38619.1">9824 9576 0,'0'0'0,"0"24"0,0 1 15,0 74 1,-50 26 0,0-1-1,26-75 1,48-74 15,1 1-15,74-51-1,1 26 1,-26 24-16</inkml:trace>
  <inkml:trace contextRef="#ctx0" brushRef="#br0" timeOffset="38869.93">10816 9675 0,'0'0'0,"25"0"62,-1-25-62,1 25 16,25-25-16,-1 0 15,26 1 1,-50 24-16</inkml:trace>
  <inkml:trace contextRef="#ctx0" brushRef="#br0" timeOffset="39055.79">10890 9948 0,'0'0'15,"0"25"17,0-50-17,50 25-15,24-25 16,100-25 0,-50 26-1</inkml:trace>
  <inkml:trace contextRef="#ctx0" brushRef="#br0" timeOffset="41052.36">13297 8310 0,'0'0'0,"0"-24"16,-25 24 46,0 0-46,-25 24-16,-24-24 15,24 25 1,-74 50 0,50-26-1,24-24 1,50 0 0,50 0-1,74 0 1,0-25-1,-25 24 1,-49 1 0,-50 25-16,0 49 15,-75 50 1,-24-25 0,0 0-1,49-50 1,25-24 15,25 0-15,50-50-1,74-25 1,50-25 0,-100 25-16</inkml:trace>
  <inkml:trace contextRef="#ctx0" brushRef="#br0" timeOffset="41619.17">13619 8807 0,'0'-25'0,"0"0"16,25 0-1,-25 0-15,74 1 32,50-1-17,-24 25 1,-51 25-16,1 24 16,-50 50-1,-50 25 1,1-49-1,24-50 1,25 0 0,-25-50-1,75-50 1,-1-74 0,26 25-1,-1 0 1,-49 75 15,-25 24-15,-25 75 15,0 24-15,-24 25-1,49-24 1,0-1-1,24-24 1,1-26-16</inkml:trace>
  <inkml:trace contextRef="#ctx0" brushRef="#br0" timeOffset="41902.23">14462 8881 0,'0'74'31,"0"-24"-31,-24-25 16,24 49-1,0-49 1,-25 25-1,74-75 1,-24 0 0,25 25-16,49-74 15,-49 74 1</inkml:trace>
  <inkml:trace contextRef="#ctx0" brushRef="#br0" timeOffset="42436.22">15058 8559 0,'0'0'0,"25"-50"31,-50 75-16,25 0 1,25 24 0,-1 1-1,51-50 1,-26 0 0,26-50-1,-50-24 1,0-1-1,-1 26 17,-24 24-17,0 50 1,25 0 0,0 74-1,0 25 1,0 25-1,-1-1 1,-73-23 0,-26-26-1,1-50 1,-50-49 0,99 0-1</inkml:trace>
  <inkml:trace contextRef="#ctx0" brushRef="#br0" timeOffset="42769.21">15802 8162 0,'0'0'0,"0"-25"16,25 25-16,0 0 15,24 0 1,75 74 0,0 25-1,0 75 1,-99-99-16,0 148 16,-75-25-1,-74-24 1,-74-25 15,-75 0-15,-74-50-1,148-50-15</inkml:trace>
  <inkml:trace contextRef="#ctx0" brushRef="#br0" timeOffset="43236.4">12478 8087 0,'0'0'0,"25"-25"16,-50 25 15,0 25-31,-25 99 16,1 124 0,-1 75-1,25 24 1,100-99 15,99-74-31</inkml:trace>
  <inkml:trace contextRef="#ctx0" brushRef="#br0" timeOffset="43852.41">17067 8162 0,'-25'-25'0,"1"25"15,24-25-15,-25 25 16,0 50 15,-25 74-15,1 49-1,24 51 1,50-1 0,74-25-1,50-74 1,49-74-1,1-50 1</inkml:trace>
  <inkml:trace contextRef="#ctx0" brushRef="#br0" timeOffset="44886.65">18109 8186 0,'0'0'0,"25"0"16,-25-24 15,-25 24-15,-25 0-16,1 0 16,-75 49-1,-25 1 1,25-1-1,74-49 1,26 25 0,24 0-1,49-25 1,-24 25-16,99-25 16,0 0-1,-25 25 1,-74 24 15,-25 1-15,-50 49-1,-49 50 1,25-50 0,-1 0-1,51-49 1,123-50 15,-50 0-31,100-50 16,-50 1-1</inkml:trace>
  <inkml:trace contextRef="#ctx0" brushRef="#br0" timeOffset="45454.49">18382 8385 0,'0'0'15,"0"-25"1,25 0-16,0 25 16,-1-25-1,1 50 1,25 0-1,-25 25 1,-25 74 0,-50-25-1,-24 0 1,24-49 0,50-25 15,50-75-16,-26 25 1,76-74 0,-1 0-1,-50 24-15,1-24 16,0 49 0,-50 26 30,0 48-46,-25 26 16,0-25 0,0 74-1,0-24 1,50-1 0,0-24-1,25-26 16,-26-24-31</inkml:trace>
  <inkml:trace contextRef="#ctx0" brushRef="#br0" timeOffset="45668.91">19077 8683 0,'0'0'0,"0"24"16,0 1-1,24 25 1,-24 24 0,0 1-1,25-1 1</inkml:trace>
  <inkml:trace contextRef="#ctx0" brushRef="#br0" timeOffset="46002.79">19201 8087 0,'0'0'0,"24"0"15,1 0 17,-25 50-17,-25 24 1,1-24 0,24-25-1,49-25 1,1-25 15,24 0-15,-24 25-16</inkml:trace>
  <inkml:trace contextRef="#ctx0" brushRef="#br0" timeOffset="46319.87">19697 7963 0,'0'0'0,"25"0"47,-1 25-32,1 0-15,50 74 16,24 0 15,-74-24-31,-25 24 16,0 75-1,-25-50-15,-74 49 16,-25 1 0,-1-50-1,76-74-15</inkml:trace>
  <inkml:trace contextRef="#ctx0" brushRef="#br0" timeOffset="47133.8">20193 8534 0,'49'0'62,"1"-25"-46,25 25-16,-26-25 16,26 25-16,-26 0 15,1 0 1,-25 0-1,-1 0 1</inkml:trace>
  <inkml:trace contextRef="#ctx0" brushRef="#br0" timeOffset="47936.49">22153 7988 0,'0'0'0,"0"-25"16,24 25 0,-48 25-16,-1-25 15,-25 50-15,-74 24 16,0 0 0,50-24 15,99-50 0,99 0-15,0 0-1,-25 0 1,-50 50 0,-49-1-1,-49 51 1,-50-1-1,24 0 1,50-25-16,-24 1 16,49-26-1,74-49 1,50 0 0,25-49-1</inkml:trace>
  <inkml:trace contextRef="#ctx0" brushRef="#br0" timeOffset="48487.72">22550 8261 0,'-25'25'0,"50"-50"0,-25 0 31,24 0-16,1 0 1,25 50 0,-25-25-16,49 50 15,-49 24 1,-75 50 0,1-24-1,-26-51 1,50-24 15,50-50-15,74-74-1,1 0 1,-1-25 0,-50 24-1,-24 51 1,-50 49 15,25 25-15,-49 24-1,24 50 1,0-24 0,50 24-1,0-49-15,24-1 31,51-24-15,-26 0 0</inkml:trace>
  <inkml:trace contextRef="#ctx0" brushRef="#br0" timeOffset="49086.63">23542 8534 0,'0'-25'16,"0"0"15,25 50 16,-25 25-47,0-26 16,0 26-1,0 49 1,-25-24 0,0-1-1,25-49-15,0 0 31</inkml:trace>
  <inkml:trace contextRef="#ctx0" brushRef="#br0" timeOffset="49888.83">24162 7963 0,'0'-25'16,"0"1"15,0 73 1,-25-24-32,25 25 15,25 24 1,25-49-1,-1 0 1,26-25 0,-1-25-1,-24-25 1,-50 25-16,24-24 16,-24 24 15,25 25-16,-25 25 17,0 74-17,0 25 1,0 0 0,-25 0-1,1 0 1,-26-49-1,0-51-15,-24 26 16,0-50 0,49 0-1</inkml:trace>
  <inkml:trace contextRef="#ctx0" brushRef="#br0" timeOffset="50205.12">24981 7938 0,'0'-24'16,"0"48"-16,24-48 0,1 48 62,-25 26-62,25 24 16,0 1-16,-25 98 16,0 1-1,-50-99 1,1 73 0,-1-98-16,-49 0 15,24-50 1</inkml:trace>
  <inkml:trace contextRef="#ctx0" brushRef="#br0" timeOffset="50903.52">26395 7690 0,'0'0'0,"-25"-25"16,0 25-1,-25 50 1,-49 74 0,25 50-1,24 49 1,50-124-16,50 100 15,74-1 1,25-74 0,24-74-1,1-25 1</inkml:trace>
  <inkml:trace contextRef="#ctx0" brushRef="#br0" timeOffset="51586.46">27213 7839 0,'0'-25'16,"0"50"-16,0-74 31,-49 49-15,-26 49-1,-49-24 1,75 0-16,-1 24 15,50 1 17,25-25-17,49 0 1,1-1 0,-51 1-1,1 25 1,-74 49-1,-1 0 1,-24-24 0,49-1-1,25-49 1,25 0 0,99-25-1,0-50 1,-75 25-16</inkml:trace>
  <inkml:trace contextRef="#ctx0" brushRef="#br0" timeOffset="52119.88">27660 7988 0,'0'-25'32,"25"0"-17,24 25-15,-24 0 16,74 25 0,-24 25-1,-51-1-15,-24 51 16,-49 24-1,-26 0 1,51-99 0,-1-1 15,99-98-15,50-25-1,-25-25 16,-74 49-31,0 26 16,0-1 0,-25 75 15,-50 49-15,1 25-1,24 1 1,25-26-1,25-49 1,24 0-16,75 0 16</inkml:trace>
  <inkml:trace contextRef="#ctx0" brushRef="#br0" timeOffset="52342.27">28578 8385 0,'0'0'16,"0"25"-16,0 24 15,0-24 1,0 74 0,0 1-1,0-26 1,0-49-1</inkml:trace>
  <inkml:trace contextRef="#ctx0" brushRef="#br0" timeOffset="52937.89">28950 8162 0,'0'-25'0,"0"50"0,25-75 16,-1 25-16,1 0 15,25 1 1,-25 24-16,-1 0 16,51 24-1,-50 26 1,-25 49-1,-25 0 1,0-24 0,-25-25 15,100-75 0,-25 0-31,74-74 16,-25-25 15,-24 0-15,-25 74-1,0 25 1,-50 50 15,-25 49-15,50-24-1,-25 0-15,25 24 16,-24 25 0,48-49-1,-24 0 1,0-26 15</inkml:trace>
  <inkml:trace contextRef="#ctx0" brushRef="#br0" timeOffset="53175.84">29620 8459 0,'24'0'16,"-48"0"0,48 25-1,-48 25 1,-1 24-1,25-24 1,0-25 15,25-25-31,49-25 16,-24 0 0,24-25-1</inkml:trace>
  <inkml:trace contextRef="#ctx0" brushRef="#br0" timeOffset="53620.73">30016 7889 0,'0'0'16,"0"-25"-16,25 25 47,0 25-47,0 0 16,24 24-1,1 26-15,-25-26 16,74 75-1,-49 25 1,-50 0 0,-50 25-1,-74-1 1,25-74 0,0 1-1,74-100 1,0 0 15</inkml:trace>
  <inkml:trace contextRef="#ctx0" brushRef="#br0" timeOffset="56470.42">12131 10022 0,'0'0'16,"49"0"-16,50 0 15,-24 0-15,-26 0 16,51 25-1,49 0 1,49-25 0,50 0-1,0 0 1,-149 0-16,149 25 31,-24-1-31,-26-24 31,25 25-15,-24 0 0,-1-25-1,26 0 1,-51 0 0,26 0-1,-1 25 1,-24-25-1,49 0 1,0 0 0,-99 0-16,100-25 15,24 25 1,-25 0 0,25-25-1,25 25 16,-25-25-15,-25 25 0,25-24-1,-24 24 1,24-25 0,0 25-1,25-25 1,74 0-1,-74 0 1,24-24 0,1 24-1,25 0 1,-26 0 0,26 1 15,24-1-16,25 0 1,-49 0 0,-1 0-1,1 0 1,24 1 0,-173 24-16,123-25 15,1 0 1,24 0-1,-24 25 1,-25 0 0,25-25-1,-25 25 1,24 0 0,1 0 15,-25 0-16,-25 0 1,25-24 0,-124 24-16,-1 0 15,125 0 1,99 24 0,-223-24-1,174 0 1,-174 0-1,99 0 1,-75 0 0,-49 0-1,124 0 1,-74 25 0,-50-25 15,-173 0-16</inkml:trace>
  <inkml:trace contextRef="#ctx0" brushRef="#br0" timeOffset="57970.97">14711 10766 0,'0'0'0,"24"0"32,-24-24-32,0-1 31,0 0 31,-24 50-46,-51-25-16,25 25 16,-49-1-16,25 1 15,-25 0-15,-25 49 16,74-49 0,25 0-1,75-25 16,-1 0-15,100 0 0,-25 0-1,0 50 1,-74-1 0,-50 51-1,-75 48 1,-49 1-1,50-74-15,-50 24 16,74-25 0,50-49-1,25 0 1,74-50 0,25-25 15,-24 26-16,-26-26-15</inkml:trace>
  <inkml:trace contextRef="#ctx0" brushRef="#br0" timeOffset="58536.55">14934 11163 0,'0'0'0,"25"-24"16,-1-1 0,51 0-1,-1 25 1,-24 0 0,-1 50-1,-49 49 16,-49 25-15,-26 0 0,51-99-16,-26 24 15,25-49 1,100-74 15,24-1-15,0-49-1,-24 25 1,-26 25 0,-49 49-1,25 0 1,-25 50 15,0 25-15,-25 24-1,25 25 1,0 0 0,0 1-1,25-51 1,0-24 0</inkml:trace>
  <inkml:trace contextRef="#ctx0" brushRef="#br0" timeOffset="58753.85">15678 11535 0,'0'0'0,"0"75"16,0-50-1,-25-1 1,0 51-1,25 24 1,-24-49 0,48-25-16</inkml:trace>
  <inkml:trace contextRef="#ctx0" brushRef="#br0" timeOffset="59237.31">15777 10866 0,'0'0'16,"0"-25"-1,0 0 17,25 50-17,0-25-15,-25 25 16,25 49-1,-50 25 1,0 1 0,25-76-1,25-24 17,24 0-32,51-49 15,-1-1 16,-25 50-15,-49-25-16</inkml:trace>
  <inkml:trace contextRef="#ctx0" brushRef="#br0" timeOffset="59920.57">17613 10890 0,'0'0'0,"25"0"15,-25-24 1,0-1-1,-25 25 1,-74 25 0,-75 49-1,75-49-15,0 49 16,49-74 0,25 25 15,75-25-16,49 0 1,25 25 0,-50-25-1,-49 74 1,-50 26 0,-49 24-1,0 0 1,-26 0-1,76-75 1,24-24 0,99-25-1,74-25 1,-24-24 0</inkml:trace>
  <inkml:trace contextRef="#ctx0" brushRef="#br0" timeOffset="60454.18">17836 11213 0,'0'0'0,"0"-25"0,0 0 31,50 1-15,-1-1-1,51 25 1,-26 49 0,-49 26-1,-50 24 1,-25 0 0,26-49-1,-1-50 16,50 0-15,49-50 0,-49 25-16,99-99 15,-50 25 1,1 0 0,-75 74-1,25 25 1,-75 25-1,0 0 1,26 74 0,-1-25-1,25 1 1,25-1 0,-25-49-16,49 25 15,-24-50 1</inkml:trace>
  <inkml:trace contextRef="#ctx0" brushRef="#br0" timeOffset="60687.4">18704 11486 0,'25'0'31,"-25"25"-31,0-1 15,-25 1 1,1 50 0,24-51-1,49-24 1,1-24 0,-1-1-1</inkml:trace>
  <inkml:trace contextRef="#ctx0" brushRef="#br0" timeOffset="60970.76">18878 10940 0,'0'0'0,"50"-25"31,-50 0-31,49 25 16,-49 25 0,-24 50-1,-1-26 1,50 1 0,24-50-1,75-25 16,-74 0-31</inkml:trace>
  <inkml:trace contextRef="#ctx0" brushRef="#br0" timeOffset="61704">20540 11411 0,'0'25'0,"25"-50"46,25 25-46,24-24 16,25 24-16,0-25 16,25 0-16,50 25 15,-75-25 1,-74 25 0,0 0-1</inkml:trace>
  <inkml:trace contextRef="#ctx0" brushRef="#br0" timeOffset="62454.65">23244 10841 0,'0'0'0,"50"-50"16,-25 25-1,-75 1 17,0 48-17,-24 1-15,-149 50 31,74-26-15,74 1 0,100-50-1,99 25 1,0-25 0,-49 24-1,-51 26 1,-24 49-1,-99 50 1,25-25 0,-1 0-1,51-49 1,73-51 0,50 1-1,-24-50 1,49-24-1</inkml:trace>
  <inkml:trace contextRef="#ctx0" brushRef="#br0" timeOffset="62937.99">23492 11064 0,'0'0'0,"0"-25"16,25 25-1,0-25-15,0 25 16,74 0 0,-50 75-1,-24-25-15,-50 74 16,-24 0 0,-1-25-1,25-74 16,125-75 1,-1-49-17,0-25 1,0 0 0,-74 49-1,-25 50 1,-25 50-1,1 25 1,-1 49 0,0 0-1,50-24 1,-25-1 0,25-49-1</inkml:trace>
  <inkml:trace contextRef="#ctx0" brushRef="#br0" timeOffset="63121.21">24286 11461 0,'0'0'0,"0"25"32,25 24-17,0 1 1,-25 24-1,-25-24 1,0-25 0</inkml:trace>
  <inkml:trace contextRef="#ctx0" brushRef="#br0" timeOffset="63670.96">24683 11114 0,'0'0'0,"50"-124"31,-26 99-15,1 25-16,0 0 15,49 0 1,-24 25-1,-25 74 1,-75 50 0,-24-50-1,24-49 1,50-26 0,-25-24-1,75-49 1,24-26-1,26-49 1,-26-25 0,-24 50-1,-50 50 1,0 73 31,0 1-32,-25 74 1,25 1 0,-25-51-16,50 51 15,-25-51 1,0-24 0</inkml:trace>
  <inkml:trace contextRef="#ctx0" brushRef="#br0" timeOffset="63886.98">25253 11387 0,'0'0'0,"75"0"16,-75 24 0,0 1-1,-25 25 1,25-1-16,-25-24 15,50 0 1,50-25 0,24-50-1</inkml:trace>
  <inkml:trace contextRef="#ctx0" brushRef="#br0" timeOffset="64237.28">25874 10667 0,'0'0'0,"24"-49"16,-24 24-16,25 0 31,74 75-15,50 49-1,0 50 1,-74 24 0,-51 26-1,-24-1 1,-99-24 0,-124 0-1,-50-26 16,0-24-15,100-99-16,24 25 0</inkml:trace>
  <inkml:trace contextRef="#ctx0" brushRef="#br0" timeOffset="64687.58">22376 10816 0,'0'0'0,"25"0"15,-50 25 16,25 0-31,-25-1 16,0 150 0,25-50-16,-25 149 15,50-25 1,74 0 0,199-124-1</inkml:trace>
  <inkml:trace contextRef="#ctx0" brushRef="#br0" timeOffset="65070.87">26767 10369 0,'0'0'0,"49"0"16,-49 25-1,0 0 1,-49 50 0,24-1-1,25-24 1,25-26-16,49-24 16,50-24-1,-25-26 1</inkml:trace>
  <inkml:trace contextRef="#ctx0" brushRef="#br0" timeOffset="67238.14">9749 15157 0,'0'0'0,"25"-24"16,-25-1 0,0 0 31,25 0-32,-25 0 1,0 0-16,25-24 15,-50-26 1,0 26 0,-49 24-1,-1 0 1,-24 75 0,-25 74-1,0 74 16,49-24-15,75-25 0,75-75-1,49-49 1,-50-25-16,25-74 16,-24-26-1,-1-48 1,-24-26-1,-25 75 1,-25 49 0,0 149 15,-25 75-15,25 24-1,0 1 16,0-100-31,25 50 16,0-75 0</inkml:trace>
  <inkml:trace contextRef="#ctx0" brushRef="#br0" timeOffset="67569.97">10766 15381 0,'0'0'0,"25"-25"16,-25 0-1,25 25 1,0 0 0,-1 0-1,51 0 1,-26-25 0,1 25-1</inkml:trace>
  <inkml:trace contextRef="#ctx0" brushRef="#br0" timeOffset="67754.33">10791 15653 0,'0'0'16,"0"25"-16,-25 0 16,25 0-1,50-25 16,-25 0-15,148-25 0,26 0-16</inkml:trace>
  <inkml:trace contextRef="#ctx0" brushRef="#br0" timeOffset="68255.28">12304 14909 0,'0'0'0,"0"-25"31,-25 1-15,25 73 0,-24 1-16,48 99 15,-24-25 16,25 49-15,0-98-16,-25 49 16,25-75-1</inkml:trace>
  <inkml:trace contextRef="#ctx0" brushRef="#br0" timeOffset="68521.05">12875 15058 0,'0'0'16,"-25"-25"-1,0 50-15,0 0 16,-74 49 0,50 1-1,-51 148 1,-24 50-1,0 49 1,25-74 0,74-124-1,0-124 1</inkml:trace>
  <inkml:trace contextRef="#ctx0" brushRef="#br0" timeOffset="68887.36">12081 14314 0,'0'0'0,"-25"-50"16,0 50-1,25-25 1,75 1 0,98-1-1,51 25 1,-125-25-16,50 25 15,-75 0 1,-49 25 15</inkml:trace>
  <inkml:trace contextRef="#ctx0" brushRef="#br0" timeOffset="69203.75">13545 15356 0,'0'25'31,"24"-25"-15,1 0-1,0 0-15,124-25 16,25 0 0,-75 0 15,-25 25-31</inkml:trace>
  <inkml:trace contextRef="#ctx0" brushRef="#br0" timeOffset="70788.6">15951 15207 0,'0'0'0,"25"-25"0,-25 0 15,0 1 1,0-1-1,0 0 1,-25 0 0,25 0-1,-50-24 1,1 24 0,24 0-1,0 25 16,25-25 344,0 0-359,0 1 0,25-1-16,-25 0 15,-25 0-15,25 0 16,0 1 0,0-1-1,0 0 32,25 75-31,-25-26-1,0 51-15,0-1 16,25 25-16,-25 50 31,0 0-15,0-50-1,24-49 1,-24-25 0,25-50 15,0-25-15,0 26-1,24-51 1,51 26-1,-26 24 1,-24 25 0,-25 0-16,-1 49 15,1 1 1,-50 24 0,1-24 15,-51 0-16,1-50 1,-26 24 0,1-48-1,50 24 1</inkml:trace>
  <inkml:trace contextRef="#ctx0" brushRef="#br0" timeOffset="70988">16571 15455 0,'0'0'0,"25"0"16,0 25-16,-25 49 16,0 1-1,0 24 16,-25 50-15,0-100-16</inkml:trace>
  <inkml:trace contextRef="#ctx0" brushRef="#br0" timeOffset="71420.73">17687 14860 0,'0'0'0,"0"-25"15,0 0 1,0 0 0,-24 50-1,-1 0 1,-99 74-1,0 50 1,-50 0 0,50-25-1,25-50 1</inkml:trace>
  <inkml:trace contextRef="#ctx0" brushRef="#br0" timeOffset="71654.27">17166 14860 0,'0'0'0,"0"-75"31,0 50-31,0 50 31,25 25-15,0 74-1,0 0 1,24 0 0,-24-50-16,0 75 15,-25-99 1</inkml:trace>
  <inkml:trace contextRef="#ctx0" brushRef="#br0" timeOffset="71838.78">17712 15505 0,'0'0'16,"0"-25"-16,25 25 15,-25 25 1,25-1 0,-25 1-16,0 0 15,0 25-15,0 49 16,0-50-1</inkml:trace>
  <inkml:trace contextRef="#ctx0" brushRef="#br0" timeOffset="72187.66">17117 14413 0,'-25'-50'0,"50"100"16,-50-124-16,0 74 0,25-25 16,-25 25-1,125 0 1,98 0-1,50 0 1,-49 25 0,-75-25-1,-50 24 1,-49-24 0</inkml:trace>
  <inkml:trace contextRef="#ctx0" brushRef="#br0" timeOffset="72821.66">18655 15331 0,'0'-25'16,"-25"25"-1,25-25 1,25 1-1,0 24 1,24 0-16,75-25 16,-74 25-1,74 0 1,-74 0 0,-26 0-1,1 0-15</inkml:trace>
  <inkml:trace contextRef="#ctx0" brushRef="#br0" timeOffset="73621.33">20094 14636 0,'0'0'0,"0"-24"16,0-1-16,0 0 31,0 50-15,-25 74-1,25 124 1,0 1-1,-25-51 1,25-74 0,-25-74-1,25 0 1,0-50-16,75-49 31,-1-25-15,50 24-1,-49 50 1,-26 25 0,1 25-1,-50 25 1,0 24 0,-75-24-1,-24-1 1,-25-24-1,74-25-15,-24 0 16,49 0 0</inkml:trace>
  <inkml:trace contextRef="#ctx0" brushRef="#br0" timeOffset="73871.66">20664 15281 0,'0'0'16,"25"-24"-16,0 24 0,-25 24 16,25 1-1,-50 50 1,-25-1 0,50-24-16,-49 24 15,49-49 1,74-25-1,50-25 1,25-25 0</inkml:trace>
  <inkml:trace contextRef="#ctx0" brushRef="#br0" timeOffset="74355.14">22177 14562 0,'0'0'0,"25"0"0,-50-25 31,25 0-31,0 1 16,-24 98 15,-76 75-15,1 24 0,-25 1-1,25-25 1,0-50-1,99-74 1</inkml:trace>
  <inkml:trace contextRef="#ctx0" brushRef="#br0" timeOffset="74622.5">21706 14884 0,'0'0'16,"0"-24"-16,0-26 15,-25 25 1,25 0 0,0 75 15,25 0-15,0 74-1,49 0 1,-49 0-1,0-75-15,0 51 16,0-26 0</inkml:trace>
  <inkml:trace contextRef="#ctx0" brushRef="#br0" timeOffset="74822.67">22401 15430 0,'0'0'0,"49"0"0,1 50 31,-50-25-15,-50 24-1,50 26 1,0-51 0,25 1-16,25-25 15,-1 0-15,26-49 16</inkml:trace>
  <inkml:trace contextRef="#ctx0" brushRef="#br0" timeOffset="75391.16">21632 14388 0,'0'0'16,"0"-25"-16,-25 25 78,0 0-62,0 0-16,0 0 15,1 0 32,73-24 0,1 24-47,49-25 16,0 25-16,25-25 15,75 0 1,-75 25-1,-75 25 1,1-25-16,-25 0 16,0 0-1</inkml:trace>
  <inkml:trace contextRef="#ctx0" brushRef="#br0" timeOffset="75573.72">23269 15033 0,'0'25'0,"0"-50"0,0 75 16,-25-50-16,0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4:58:36.4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6251 2009 0,'0'0'15,"25"-24"1,-25-1 0,-25 25-1,1 0-15,-1 25 16,-25-1-16,-74 76 31,50-51-31,-50 75 16,24-24-1,26-51 1</inkml:trace>
  <inkml:trace contextRef="#ctx0" brushRef="#br0" timeOffset="249.76">5755 2009 0,'0'0'15,"0"-24"-15,0-1 16,-25 25 0,50 25 15,-25 24-31,25 50 31,49 1-15,1-1-1,-26-25 1,-24-49-16</inkml:trace>
  <inkml:trace contextRef="#ctx0" brushRef="#br0" timeOffset="451.37">5706 2208 0,'0'0'0,"-25"0"16,25-25-16,-25 25 16,25-25-1,50 25 1,49 0 15,-25-25-31</inkml:trace>
  <inkml:trace contextRef="#ctx0" brushRef="#br0" timeOffset="950.51">6202 1513 0,'-75'-25'16,"150"50"-16,-224-74 0,74 24 15,1 25-15,-75-25 16,-24 75 0,24 74-1,0 74 1,25 25 15,99-123-31,25 148 16,50-50-1,-1-123 1,50-1-16,150 25 16,23-99-1,1-25 1,-74-74 0,-50-50-1,-100 50-15,-24 0 16,0-149-1,-100 49 1,-123 26 0,-25 98 15,24 50-15,50 50-1,149 25-15</inkml:trace>
  <inkml:trace contextRef="#ctx0" brushRef="#br0" timeOffset="1521.77">8261 1637 0,'0'0'0,"25"-25"16,-25-24-16,0 24 16,-50-25-1,25 50-15,-99-24 16,50 48 0,-75 51-1,99-50-15,25 24 16,1 1-16,73 49 31,75 0-15,0-24-16,-49-1 31,-51 50-15,-98 25-1,0-99 1,-50-1-1,-50-24 1,100-50 0,74-74-1</inkml:trace>
  <inkml:trace contextRef="#ctx0" brushRef="#br0" timeOffset="1866.79">8682 1563 0,'25'0'16,"-50"0"-16,50-25 0,-25 50 62,-25 24-62,25 26 16,-24-25-16,-1 49 16,-25 50-1,50-1 1,25-73 0,25-26-1,49-24 1,25-25-1,-50-25 1</inkml:trace>
  <inkml:trace contextRef="#ctx0" brushRef="#br0" timeOffset="2049.69">8558 2059 0,'0'0'0,"-74"0"31,49 0-31,25-25 16,99 0-1,50 1 1,-74 24-16</inkml:trace>
  <inkml:trace contextRef="#ctx0" brushRef="#br0" timeOffset="2450.07">9427 1861 0,'0'0'16,"0"-25"-16,-25-25 15,-25 25 17,-74 25-17,25 75 1,25 24-1,49 25 1,74-74 0,51-26-1,-1-24 1,-25-49 0,-24-26-1,-25-24 1,-25 74-1,-50 174 32,25-99-47,0 74 16,1-25 15,-1-49-31</inkml:trace>
  <inkml:trace contextRef="#ctx0" brushRef="#br0" timeOffset="2849.54">9650 1985 0,'25'49'31,"-25"1"-31,25-1 16,-50-24-16,0 50 16,0-75-1,25 24 1,0-48 15,75-76-15,24 1-1,0 0 1,-49 74 0,-1 75-1,-24 24 1,-50 25 0,25-24-1,25-50 1,25-25-1</inkml:trace>
  <inkml:trace contextRef="#ctx0" brushRef="#br0" timeOffset="3383.35">10593 1885 0,'0'0'0,"0"-49"31,-75 49-16,-24 0 1,0 49 0,-1 26-1,76 24 1,-1 0 0,25-24-1,74-51 1,75-24-1,-25-49 1,-25-26 0,-49 26-16,0-125 15,-26-49 17,1 0-17,0 99 1,-25 99-1,0 0 1,-50 99 0,1 75-1,-26 75 1,26-1 0,-1 0-1,100-124 1,49-49-1,50-50 1,-75 0 0</inkml:trace>
  <inkml:trace contextRef="#ctx0" brushRef="#br0" timeOffset="4200.14">11238 1935 0,'0'0'15,"24"-74"1,-48-1-1,24 50 1,-50 25 0,0 0-1,1 75 1,24-26-16,-25 51 16,25-1-1,25-50 1,25-49-1,25 0 1,24-49 0,-24-50-1,0-1 17,-50 51-17,0 24 1,-25 99 15,25-49-31,-25 99 16,25-25-1,0-49 1,50 0 0,-1-50-1,26 0 1,24-50-1,-25-24 1,1-50 0,-26-25-1,-24 25 17,-25 49-17,-50 50 1,1 25-1,-1 50 1,50 0 0,0 24-1,50-24 1,-1 24 0,-49-49-1,25 0 1,0 99-1,0-50 1,0-24 0,-1-25-1,1-1 17,50-24-17,-1-24-15</inkml:trace>
  <inkml:trace contextRef="#ctx0" brushRef="#br0" timeOffset="4733.72">12329 2009 0,'25'-24'15,"-50"48"-15,50-98 16,-25 24 0,0 26-1,-50 48 32,25 26-31,1-25-16,-51 74 15,75-25 1,-25-49 15,50 25-15,0-50-1,25 0 1,24-50 0,0-49-1,-24-99 1,-25 74-16,0-149 16,0 74-1,-25 100 1,0 74 15,-25 124-15,0 75-1,0 49 1,0-24 15,25-50-15,25-50-1,50-25-15</inkml:trace>
  <inkml:trace contextRef="#ctx0" brushRef="#br0" timeOffset="5367.3">14041 1364 0,'0'0'0,"0"-24"31,0 48-15,-25 26-16,0 24 16,-49 100-1,-1 25 1,50-26 0,75-74-1,-25-49-15,99-25 16,25-50-1,-50-25 1</inkml:trace>
  <inkml:trace contextRef="#ctx0" brushRef="#br0" timeOffset="5599.88">14041 1464 0,'0'0'0,"0"-50"16,-25 50-1,25-50 1,74 1 0,50-1-1,0 25 1,-99 25-1</inkml:trace>
  <inkml:trace contextRef="#ctx0" brushRef="#br0" timeOffset="5783.49">14016 1786 0,'0'25'16,"50"-25"-16,-26-25 16,26 25-16,0-25 15,49 1 1</inkml:trace>
  <inkml:trace contextRef="#ctx0" brushRef="#br0" timeOffset="6066.68">14512 1687 0,'0'0'0,"25"0"16,24 25-1,-24 24 1,0 26 0,-25-1-1,0 1 17,-25-51-32,25 1 15,0-50 16,25-24-15,25-75 0,49 0-1,0 0 1,-49 74 0,-25 25-16</inkml:trace>
  <inkml:trace contextRef="#ctx0" brushRef="#br0" timeOffset="6366.84">15157 1786 0,'0'0'0,"0"124"16,0-99-1,-25 25 1,25-26 0,0-48 15,25-26-31,0 0 16,99-148-1,-74 173 1,-26-25-16,51 1 15,-26 49 1</inkml:trace>
  <inkml:trace contextRef="#ctx0" brushRef="#br0" timeOffset="6899.48">15777 1737 0,'0'0'0,"-25"24"16,1-24 0,-26 25-1,50 0-15,-25 25 16,0 24 0,50-24-1,0-26 1,25-24-1,-1-24 1,1-26 0,24-49-1,50 0 17,0 24-17,0 50 1,-49 50-1,-50 0-15,-1 74 16,-24 0 0,-24-24-1,24-50 1,0-1 0,24-24-1,51-74 1,49-50-1,-25 0 1,0 25 0,-49 74-1</inkml:trace>
  <inkml:trace contextRef="#ctx0" brushRef="#br0" timeOffset="8434.15">17911 1464 0,'24'-25'16,"-48"25"15,24 25-16,-50 24 1,0 50 0,50 26-1,25-51 1,25-24 0,49-50-1,-49-25-15,24-25 16,-49-24-1,-25-1 1,-25-24 0,-25 25-1,1 49 17</inkml:trace>
  <inkml:trace contextRef="#ctx0" brushRef="#br0" timeOffset="8934.04">18630 1191 0,'0'0'0,"50"-50"15,-50 25 1,0 50 15,-25 0-15,0 49-1,0 1-15,0 24 16,-74 149 0,0 0-1,25 0 1,24-74-1,50-100-15,25 1 16,49-50 0,50-50-1,0-50 1,-49-24 0,-51-50-1,-73-24 1,-26 24-1,-24 0 1,25 74 0,24 26 15,50 24-15,-25 25-16</inkml:trace>
  <inkml:trace contextRef="#ctx0" brushRef="#br0" timeOffset="9267.36">20044 1265 0,'0'0'0,"25"-25"0,-25 1 15,0-1 1,0 50 0,-25 24-16,0 50 15,0 50 17,1 25-17,24-50 1,49-50-1,75-49 1,75-25 0,-26-49-1</inkml:trace>
  <inkml:trace contextRef="#ctx0" brushRef="#br0" timeOffset="9500.78">19945 1191 0,'0'0'0,"-50"-25"0,25 25 15,25-25 1,25 0 0,25 1-1,99-26 1,24 25-1,1 0 1,-100 25-16</inkml:trace>
  <inkml:trace contextRef="#ctx0" brushRef="#br0" timeOffset="9666.62">19994 1488 0,'0'0'0,"-24"25"15,48-25 17,1 0-32,124-25 15,-50 25 1</inkml:trace>
  <inkml:trace contextRef="#ctx0" brushRef="#br0" timeOffset="9933.79">20813 1340 0,'0'0'0,"25"-25"16,-25 0 0,-50 25-1,25 50 1,-24-1 0,49 26-1,49 24 1,26-25-1,-26 1 1,-24-75 0,-25 25-1,-49-1 17,-1-24-32,-24-24 15</inkml:trace>
  <inkml:trace contextRef="#ctx0" brushRef="#br0" timeOffset="10217.12">21458 1042 0,'0'-25'31,"0"50"0,25 0-31,-25 24 16,0 26-16,25 74 15,-25 24 17,0-49-17,-25-24 1,25-76-16</inkml:trace>
  <inkml:trace contextRef="#ctx0" brushRef="#br0" timeOffset="10518.87">21334 1588 0,'0'0'0,"0"-50"31,0 25-31,74-24 15,75 24 1,0 0 0,-74 25-1,-51 0 17,-24 25-17,0 0 1,0 24-1,0 1 1,0-1 0,0 1-16</inkml:trace>
  <inkml:trace contextRef="#ctx0" brushRef="#br0" timeOffset="10649.68">21905 1340 0,'0'0'0,"0"-50"0,24 25 16,-24 0-16</inkml:trace>
  <inkml:trace contextRef="#ctx0" brushRef="#br0" timeOffset="11134.55">22004 1637 0,'0'25'16,"25"-75"15,-1 1-15,26-1-16,24 1 15,1-1 1,-50 25 0,-1 25-1,1 75 17,-25-26-32,0 50 15,0-24 1,0-50-1,50-50 17,49-50-17,0-24 1,-49 74 0,-25 1-1,-25 48 1,25 51-1,-25-1 1,0-24-16,24-25 16</inkml:trace>
  <inkml:trace contextRef="#ctx0" brushRef="#br0" timeOffset="11817.5">23170 1414 0,'0'0'0,"0"-50"0,0 26 16,-50-1 0,-24 50-1,-1 24 1,1 50 0,24 1-1,50-51-15,-25-24 16,50-25-1,50 0 1,-1-50 0,0-49-1,-49 50 17,-25 73-1,0 1-16,0 25 1,0 24 0,50-24-1,-25-25-15,24-25 16,26-25 0,-1-25-1,1-74 1,-1-74-1,-24 49 1,-50 75 0,0 24-1,0 25 32,0 50-31,0 49-1,-25 1-15,25 74 16,0-1 0,0 1-1,0-49 1,0-26 0,0-24-1</inkml:trace>
  <inkml:trace contextRef="#ctx0" brushRef="#br0" timeOffset="12234.23">23641 1637 0,'0'0'0,"0"-25"15,-25 25 1,25-24-16,25 24 15,49 0 1,26 0 0,-1 0-1,-25 0 1,-24-25 0,-25-25-1,-25 1 1,-50 49-1,1 0 1,24 0-16,-50 74 16,1 25-1,24 25 17,50-24-17,25-1 1,74-50-1,-24-49-15</inkml:trace>
  <inkml:trace contextRef="#ctx0" brushRef="#br0" timeOffset="12422.83">24683 1737 0,'0'0'0,"0"-25"47,0 50-31,0-1 0</inkml:trace>
  <inkml:trace contextRef="#ctx0" brushRef="#br0" timeOffset="12567.88">24410 2208 0,'0'0'0,"-25"0"31</inkml:trace>
  <inkml:trace contextRef="#ctx0" brushRef="#br0" timeOffset="16900.88">7616 3175 0,'0'0'16,"0"-24"31,25 24-32,-1 0 1,26 0-16,0 0 16,24 0-1,0 24-15,125-24 16,-1 0-1,1 0 1,-26 25 0,-24-25-1,50 25 17,-26 0-17,1-25 1,0 25-1,-100-25-15,125 24 16,-26-24 0,50-24-1,50 24 1,25 0 0,-50-25-1,0 25 1,-49 25-1,-1-25 1,1 0 0,24 0-1,25 24 17,-99-24-17,-25-24 1,0 24-1,25-25 1,-1 25 0,1-25-1,-25 25 1,25-25 0,0 0-1,25 25 1,-25-24-1,99-1 1,-100 25 0,26-25 15,25 0-15,-1 0-1,25 25 1,1-24-1,24-1 1,24 0 0,1 0-1,-25 25 1,0-25 0,100 0-1,-125 25 1,-25-24-1,26-1 1,-26 25 0,-49-25 15,0 25-15,0 0-1,49-25 1,1 0-1,-1 25 1,25 0 0,149-24-1,-123-1 1,23 25 0,1 0-1,0 0 1,0-25-1,0 25 1,0 0 0,0 0 15,0-25-15,-25 25-1,0-25 1,99 25-1,-124-24 1,-24-1 0,-1 25-1,-24-25 1,-100 25 0,50 0-1,-74-25 1,-25 25-1,-1 0 1,-48 0 15</inkml:trace>
  <inkml:trace contextRef="#ctx0" brushRef="#br0" timeOffset="17984.05">6524 4738 0,'0'0'16,"0"-25"-16,0 1 62,-25 48-46,25 1 0,-24 25-16,-1 24 15,-50 75 1,26 0-1,-1-25 1</inkml:trace>
  <inkml:trace contextRef="#ctx0" brushRef="#br0" timeOffset="18250.56">6053 5482 0,'0'0'0,"0"-24"63,25 24-63,24-25 16,26-25-1,123-24 1,-24 24-1,-75 1 1,-74 24-16</inkml:trace>
  <inkml:trace contextRef="#ctx0" brushRef="#br0" timeOffset="18467.96">6103 4738 0,'0'0'0,"0"-25"15,0 1 1,24 24 0,76-50-1,24-24 1,0 24-16</inkml:trace>
  <inkml:trace contextRef="#ctx0" brushRef="#br0" timeOffset="18850.88">7070 4515 0,'25'-25'16,"-50"25"-1,0 0 1,25 25-1,-25 0-15,-49 99 16,24 49 0,26-24-1,24-25 1,74-74 0,25-25-1,25-75 1,-74 50-16</inkml:trace>
  <inkml:trace contextRef="#ctx0" brushRef="#br0" timeOffset="19034.16">6971 4912 0,'0'0'0,"-50"0"16,25 0-16,1 0 15,24-25 17,24 25-17,51-25-15,-1 25 16</inkml:trace>
  <inkml:trace contextRef="#ctx0" brushRef="#br0" timeOffset="20017.33">9030 4664 0,'0'-25'16,"-25"25"30,25 25-46,-25 24 16,0 1-16,1 24 16,-1 1-16,0 24 15,0-49 17,50-75-17,25 0 1,173-149-1,-124 75 1,-49 74 0,-26 50-1,-24 50 1,-24 24 0,-26 0-1,50-49 1,-25-50-1,50-50 1,49-49 0,1-25-1,-1 49 17,-49 51-32,25 24 15,-1 24 1,-24 51-1,0 49 1,0-50 0,-25 1-1</inkml:trace>
  <inkml:trace contextRef="#ctx0" brushRef="#br0" timeOffset="21051.05">10047 4862 0,'25'0'31,"-1"-49"-31,-24 24 16,25-25 0,0 1-1,0-1 1,-50 25 15,-25 50-31,1 0 16,-50 74-1,24 0 1,50 0 0,25-74-16,75 0 15,49-25 1,74-25-1,-24-49 1,-25-1 0,-50-24 15,-49 50-15,-50-1-1,-75 50 1,-49 0-1,25 74 1,25 1 0,49-50-16,0 24 15,75-24 1,24-50 0,25-24-1,0-26 1,-24 1-1,-75 24 1,25 50 15,-25 0-15,0 75 0,-25 24-1,50 0 1,49-25-1,25-49 1,0-50 0,26-49-1,-26-25 1,-50-25 0,-49 49-1,-49 75 1,-1 0-1,1 25 1,24 0 15,50 49-15,24 1 0,1-26-1,-50 26 1,0-1-1,-25-24 1,0-25 0,-24 0-1,49-50 1,0 0-16</inkml:trace>
  <inkml:trace contextRef="#ctx0" brushRef="#br0" timeOffset="21467.83">11510 4664 0,'25'0'32,"-50"25"-32,25-1 15,-24 1-15,24 0 16,0 25-1,0 24 1,24-24 0,26-50-1,0 0 1,-1-25 0,-24 0-16,25-49 15,-1-1 1,-49 50-1,25 25 17,-25 50-17,0 24 17,0 1-17,0-26 1,0-24-16</inkml:trace>
  <inkml:trace contextRef="#ctx0" brushRef="#br0" timeOffset="21767.14">12056 4664 0,'0'0'0,"0"-25"16,25 50-1,-25 0-15,0 24 16,25 26 0,-25-51 15,0 1-15,0-50-1,49-24 1,26-50-1,-1 24 1,1 50 0</inkml:trace>
  <inkml:trace contextRef="#ctx0" brushRef="#br0" timeOffset="22101.59">12453 4738 0,'75'0'16,"-51"0"-1,26-49 1,0-1 0,-26 25-1,-24 0 1,0 1-1,-49 48 1,24 26 0,0 0-1,25-1 1,25-24 0,74 0-1,25-25 1,-49-25-16</inkml:trace>
  <inkml:trace contextRef="#ctx0" brushRef="#br0" timeOffset="22301.58">13024 4614 0,'24'-25'0,"-48"50"0,73-74 31,-24 49 0,-25 24-15,50 51-1,-26-26 1,1 26 0,-25-26-1,-49 1 1,-1-25 0,0-25-16</inkml:trace>
  <inkml:trace contextRef="#ctx0" brushRef="#br0" timeOffset="24883.99">15306 4093 0,'0'0'0,"50"-25"32,-75 50-1,25 0-31,-25 49 16,-25 100-1,1 0 1,-1-25-1,25-25 1,25-100 0</inkml:trace>
  <inkml:trace contextRef="#ctx0" brushRef="#br0" timeOffset="25068.15">15033 4515 0,'0'0'0,"0"-25"31,25 0-15,0 1-16,24-1 16,75-25-1</inkml:trace>
  <inkml:trace contextRef="#ctx0" brushRef="#br0" timeOffset="25451.43">15529 4093 0,'0'0'15,"0"-25"1,0 1 0,-25 73-1,25 100 1,-24 25-1,-26-25 1,25-50 0,0-50-1,75-98 17,0-50-17,24-1 1,-49 51-1,0 49 1,24 25 0,-24 74 15,0-25-15,24-24-1,-49-25-15</inkml:trace>
  <inkml:trace contextRef="#ctx0" brushRef="#br0" timeOffset="25801.16">16199 4540 0,'25'0'31,"-25"-50"-15,0 25 0,0 1-1,0-1 1,-25 25 0,-25 25-1,1-1 1,-26 76-1,50-26 1,25-24 0,50-26-1,124 1 1,24-25 0</inkml:trace>
  <inkml:trace contextRef="#ctx0" brushRef="#br0" timeOffset="26818.08">19275 4242 0,'0'0'0,"0"-25"15,25 25 1,-50 0 15,0 0-31,-24 25 16,-75 74-1,24 1 1,51-1 0,24-25-1,75-24 1,49-50-1,25-50 1,-25-24 0,-49-50-1,-26-50 17,1-24-17,-25 74 1,0 74-16,0 75 31,-25 124-15,1 49-1,24-24 1,0-25 0,49-50-1</inkml:trace>
  <inkml:trace contextRef="#ctx0" brushRef="#br0" timeOffset="27051.05">19821 4242 0,'0'0'0,"25"-25"0,-25 0 31,0 50 0,-25 25-15,25-1-16,0 1 15,-25 49 1,0-49 0</inkml:trace>
  <inkml:trace contextRef="#ctx0" brushRef="#br0" timeOffset="27216.92">19870 4093 0,'0'0'0,"0"-25"0,-24-24 16,-1 24 0,25 0-1,-25 0 1</inkml:trace>
  <inkml:trace contextRef="#ctx0" brushRef="#br0" timeOffset="27551.24">20267 4168 0,'0'0'0,"0"-25"31,0 50-15,-25-1-16,1 26 15,24 24 17,24-24-17,1 0 1,-25-25-1,25-25 1,-25 24-16,-74 1 31,-1 0-15,50-25 0</inkml:trace>
  <inkml:trace contextRef="#ctx0" brushRef="#br0" timeOffset="28334.39">20863 4168 0,'0'-25'31,"0"50"0,0 24-15,-25 1-16,0 24 16,0 1-16,0-1 15,1 25-15,-1 1 16,-25-1-16,-49 124 16,49-74-1,26-99 1</inkml:trace>
  <inkml:trace contextRef="#ctx0" brushRef="#br0" timeOffset="28767.68">20739 4242 0,'0'0'0,"24"-74"15,-24 49 1,0 0-16,0-49 15,25 49 1,0-25 0,25 25 15,49 25-15,-50 50-1,1 0-15,-50 74 16,0 0-1,-50-25 1,-24-25 0,-25-49-1</inkml:trace>
  <inkml:trace contextRef="#ctx0" brushRef="#br0" timeOffset="29168.49">21359 4267 0,'0'0'0,"49"-25"15,-49 0-15,25 0 16,25-24-1,-25 24 1,-25 0 0,0 0-1,-25 50 1,-50 25 0,-24 49-1,25 0 1,49-49-16,25 24 15,74-24 1,26-50 0,-1 0 15,-74-25-31</inkml:trace>
  <inkml:trace contextRef="#ctx0" brushRef="#br0" timeOffset="29451.77">21954 4143 0,'0'0'0,"0"99"31,0-49-31,-25-1 15,25-24 17,0-50-17,25 0 1,74-99 0,-24 0-1,-1 25-15</inkml:trace>
  <inkml:trace contextRef="#ctx0" brushRef="#br0" timeOffset="29801.94">22599 3920 0,'0'0'0,"-25"0"31,-24 0-16,24 0-15,-25 49 16,25 50 0,75-24 15,0-1-15,24 1-1,-74-51-15,25 1 16,-25 0-1,-74-25 1,24 0 0,25-25-1,25-24 1,25-26 0</inkml:trace>
  <inkml:trace contextRef="#ctx0" brushRef="#br0" timeOffset="29968.01">22847 4068 0,'25'0'16,"0"25"-1,-25 25 1,0-1 0,0 26-1,-25-26 1,25-24-16</inkml:trace>
  <inkml:trace contextRef="#ctx0" brushRef="#br0" timeOffset="30134.26">23070 3920 0,'0'0'16,"0"-75"-1,0 50-15,0 1 16</inkml:trace>
  <inkml:trace contextRef="#ctx0" brushRef="#br0" timeOffset="30451.52">23170 4093 0,'-25'50'16,"25"-1"-16,-25-24 15,25 25 1,0-25-16,50 24 16,-1-49-1,26 0 1,-26-25-1,-24-24 1,-25-26 15,-25-24-15,-24 50 0,24 49-1</inkml:trace>
  <inkml:trace contextRef="#ctx0" brushRef="#br0" timeOffset="30785.55">23715 4217 0,'0'0'0,"-24"99"31,24-74-31,0 25 15,-25-50 1,25-25 15,49-25-15,-24 1 0,25 24-16,74-49 15,-50 74 1,1 0-1,-26 74 1,-24 0 0,-25 26-1,25-75-15</inkml:trace>
  <inkml:trace contextRef="#ctx0" brushRef="#br0" timeOffset="31470.59">25477 3796 0,'0'0'16,"25"-25"15,-25 50-31,0-1 16,-50 26-16,0 99 16,26 0-1,24-50 1,49-50-1,1-24 1,24-74 0,-24-1 15,-50-49-15,-50 0-1,-49 24 1,0 50-1,49 25-15</inkml:trace>
  <inkml:trace contextRef="#ctx0" brushRef="#br0" timeOffset="32035.68">25799 3647 0,'0'0'0,"0"-75"15,0 100 17,0 0-17,0 124 1,25 74-1,-25 25 1,0 0 0,0-49-1,25-75 1,24-50 0,1-49-1,49-50 1,1-49-1,-26-50 1,-49 49 0,-25-24-1,-75-199 1,-49 149 0,0 75-1,50 49 1,49 0-1,0 25 1,25-24 0,50 24-1,24-25-15</inkml:trace>
  <inkml:trace contextRef="#ctx0" brushRef="#br0" timeOffset="32351.42">27263 3696 0,'0'0'0,"25"-25"15,-25 1 17,0 48-32,0 1 15,49 75 1,1-26-16,49 50 16,-24-25-1,-1-49 1,-49-50-1</inkml:trace>
  <inkml:trace contextRef="#ctx0" brushRef="#br0" timeOffset="32655.84">27858 3721 0,'0'0'16,"25"-74"-1,-25 49 1,0 0-1,0 50 1,-25 0-16,0 124 16,-24 74-1,-26 50 1,1-75 0,49-24-1,0-75 1,1-74-1,24 0 32</inkml:trace>
  <inkml:trace contextRef="#ctx0" brushRef="#br0" timeOffset="34117.94">29495 3994 0,'0'-25'15,"0"0"1,25 25 31,-25 25-32,0 25 1,0 24-16,0 1 16,0 73-1,25-48 1,-25-75-1,25-25 17,-25-25-17,0 0-15,25-50 16,0-73 0,-1-26-1,1 50 1,0 99-16</inkml:trace>
  <inkml:trace contextRef="#ctx0" brushRef="#br0" timeOffset="35186.66">30289 4267 0,'0'0'0,"50"-25"15,-25 25-15,0-25 16,-25-49 0,0 49-1,-25 0 1,0 50-16,-99 25 16,25 49-1,74-25 1,25-24-1,49-50 1,51-50 15,-1 1-15,-49-1 0,-26 0-1,1 26 1,-25 48 15,0 26-31,25 24 16,25 1-1,24-50 1,0-25 0,26-25-1,-26-25 1,-24-99-1,-50-49 1,49 24 15,-49 100-15,-25 49 15,25 75-31,-24 74 16,-1 49-1,25 1 1,25-50 0,24-74-1,1-50-15,0 0 16,-1 0-16,1-25 16,24-50-1,-24-73 1,-25-1 15,-50 174 0,25-1-15,-25 100 0,25-24-1,0-26 1,25-49-1,24-25 1,1-25-16,-25 0 16,74-99-1,-74 0 1,0 99 0,-1 25 30,-48 50-46,-1 49 16,25 25 15,-25 0-15,25-99-16,0 0 16,25 0-16</inkml:trace>
  <inkml:trace contextRef="#ctx0" brushRef="#br0" timeOffset="35702.48">31753 4316 0,'50'0'16,"-100"0"-16,100-24 0,-26-1 0,-24-25 16,0 25-16,25 1 15,0-1 1,-25 0-16,25 25 15,-25-25 17,0 50-1,-25 25-15,0 24-1,25 0 1,0-49-16,50 0 15,24 0 1,1-50 0,-1-25-1,-24-24 1,24-25 0,-24 49-1,-1 50 1,-24 25 15,-25 74 0,-50 0-15,26-74-16,-26 25 16,-24-25-1,49 0-15</inkml:trace>
  <inkml:trace contextRef="#ctx0" brushRef="#br0" timeOffset="39001.87">3126 7914 0,'0'-25'31,"0"0"-31,0 0 16,0 0-16,-25 1 15,-25-26 1,-24-25-1,-25 75 1,-50 50 0,0 99-1,50 25 1,74-50 0,50-100-1,49-24 1,75-99-1,-25 0 1,-74 49-16,-1-49 31,-49 74-15,25 25 0,-25 50-1,0 74 1,0 25-1,0-50 1,25-74 0</inkml:trace>
  <inkml:trace contextRef="#ctx0" brushRef="#br0" timeOffset="39469.68">3299 7318 0,'0'0'16,"25"-99"0,-25 74-16,0 75 31,-25 123-15,1 75-1,-1 1 1,25-125-1,0-100 1,0 1 0,25-99-1,-1 24-15,100-74 16,-24 25 0,-26 74-1,-24 75 1,-50 49-1,-25 0 1,-25 25 15,-49-49-15,25-51 0,49-24-1,0-24 1,25-26-16</inkml:trace>
  <inkml:trace contextRef="#ctx0" brushRef="#br0" timeOffset="40501.93">3870 7616 0,'0'0'0,"25"0"31,-25 25-31,-25 24 15,0 75 1,25 0 15,25 0-15,24-74 0,1-25-16,49-25 15,1-50 1,-26-24-1,-74-25 1,-25-25 0,-49-1-1,-1 76 1,1 49 0,-1 25-1,26 49 1,24 25-1,50 1 1,49-76 15,26-73-15,24-1 0,-50-24-1,-24-1 1,-26 50-1,-24 1 1,0 98 0,0 25-1,25 1 1,0-51 0,0-24-1,24-50 1,1-24-1,0-75 1,-50-1 15,24 76-15,-48 123 15,24 26-15,0-1-1,49-25 1,51-49 0,24-50-1,-50 0-15,25-74 16,-49-50 0,-25-74-1,-75 25 1,25 49-1,0 124 1,1 25 15,-1 50-15,25 98 0,0 100-1,25-24 1,49-1-1,-24-149 1,-26-49-16</inkml:trace>
  <inkml:trace contextRef="#ctx0" brushRef="#br0" timeOffset="40686.19">4986 7665 0,'0'0'0,"-25"-24"15,1 24-15,-1-25 16,0 0 15,25 0-15,99-24 0,0 24-16,1 0 0</inkml:trace>
  <inkml:trace contextRef="#ctx0" brushRef="#br0" timeOffset="41968.71">6847 7318 0,'0'-25'32,"0"1"-32,0 73 62,-25 26-46,25-1-16,-25 25 15,-25 125 1,1-51 0,-1-49-1,50-49 1</inkml:trace>
  <inkml:trace contextRef="#ctx0" brushRef="#br0" timeOffset="42802.17">6623 7665 0,'0'0'0,"0"-24"31,25 24-15,25-50-16,49 0 31,50 1-15,-50-26 0,-24 1-1,-51 0 1,1 24-1,-25 25 1,25 25 0,-25 25-1,0 25-15,-25 98 16,0 26 0,1 0-1,-1-75 1,25-74-1,25-50 17,24-74-1,26-25-15,-1 49-1,-24 50 1,-26 25-1,1 25-15,0 50 16,0 49 0,0-25-1,24-25 1,1-49 0,49-50-1,25-24 1,-25-50 15,-24-26-15,-50 26-1,-25 74 1,-100 50 0,26 74-1,0 26 1,49-1-1,25-25 1,74-25 0,25-24-1,50-25 1,0-50 0</inkml:trace>
  <inkml:trace contextRef="#ctx0" brushRef="#br0" timeOffset="44919.39">9997 7591 0,'0'0'0,"0"-25"16,-25 25-1,25 50 79,0-1-78,0 26-16,-24 24 0,-1 0 15,25 1-15,-50 148 32,1-25-17,24-49 1,25-100 0</inkml:trace>
  <inkml:trace contextRef="#ctx0" brushRef="#br0" timeOffset="45253.4">9948 7715 0,'0'0'0,"24"-50"0,-24 1 15,25-1-15,-25-74 16,50 50-1,24 24 1,25 50 15,1 50-15,-51 49 0,-24 75-1,-50-50 1,-49-25-1,-1-25 1,1-24 0</inkml:trace>
  <inkml:trace contextRef="#ctx0" brushRef="#br0" timeOffset="45652.7">10915 7442 0,'0'0'0,"0"-25"16,25 1 0,-50 48-1,-25 51 1,-24 49-1,49-50-15,0 75 16,75-74 0,0-51-1,49-24 1,-50-49 0,1-26-1,-50-24 1,-25-25-1,-24 0 17,-1 74-17,25 50-15</inkml:trace>
  <inkml:trace contextRef="#ctx0" brushRef="#br0" timeOffset="46170.67">11312 7467 0,'0'0'15,"0"74"1,-25-24-16,0 24 16,-24 100-1,-1 74 16,25-99-15,25-50 0,-24-99-1,24-49 17,24-51-17,-24-98 1,50-25-1,-50 123-15,50 1 16,24-25 0,-24 25-1,49 25 17,-50 74-17,1 74-15,-50 75 16,-25 0-1,-49 0 17,24-75-17,1-24 1</inkml:trace>
  <inkml:trace contextRef="#ctx0" brushRef="#br0" timeOffset="47470.37">11684 7442 0,'25'-25'32,"-50"50"-32,25 99 15,0-25 1,25-49-1,0-25 17,24-25-32,1-50 15,0 1 1,-26-1-16,26-24 16,-50 24-1,25 0-15,-25 26 16,-25 48 15,25 76-15,0 24-1,25-25 1,49-49 0,50-50-1,0-50 1,0-49-1,-74-25 1,-25-75 0,-75-99 15,25 199-15,0 99-1,-24 50 1,-1 99-1,1 74 1,24-25 0,74-49-1,51-74 1,24-50 0,0-75-1,25-25 1,-75-49-1,-74 50-15,0-50 32,-25 74-17,-74 50 1,25 100 0,24 24-1,25-25 1,50-25-1,0-49 1,49-25 0,1-99-1,-51-25 17,26 49-32,-50 1 15,0 99 16,-25 49 1,25 50-17,25 0 1,0-24 0,49-76-1,-24-24-15,24-24 16,25-76-1,-49 51 1,25-125 0,-1-148-1,-49 123 1,0 75 0,-25 99-1,-25 25 1,0 99 15,0 50 0,25 50-15,-25-100-16,25 0 16,0 100-1,0-125 1,0-24-1</inkml:trace>
  <inkml:trace contextRef="#ctx0" brushRef="#br0" timeOffset="47721.75">13321 7492 0,'25'-99'32,"-50"198"-32,50-223 0,-25 74 15,0 25-15,50-24 16,-1 24-1,-24 25 1,74 99 15,-74-24-15,-25 73 0,-25-98-1,25 0 1,25-50-1</inkml:trace>
  <inkml:trace contextRef="#ctx0" brushRef="#br0" timeOffset="48054.11">13966 7318 0,'25'-25'0,"-50"50"0,50-74 16,-74 98 15,24-24-31,0 25 15,0 24 1,25 25 0,50-49-1,-1-50 1,51-25 0,-26-25-1,-49 1 1,-25-1-1,0-99 1,-25 1 0,25 123-1,-50 25 1,50 25 0</inkml:trace>
  <inkml:trace contextRef="#ctx0" brushRef="#br0" timeOffset="48419.36">14314 7293 0,'49'25'16,"-98"-50"-16,98 75 0,-24 24 31,-25-24-31,-25 0 16,25 24 0,0-49-1,25-25 1,49-25-1,-49-25 1,50 1-16,49-75 16,-99 99-1,-1 0 17,26 50-17,-25 0 1,0 24-16,-1 1 15,-24-25 17,50-25-17</inkml:trace>
  <inkml:trace contextRef="#ctx0" brushRef="#br0" timeOffset="49452.64">16571 7145 0,'0'0'0,"-25"24"15,0 51 1,-24-1-16,24-24 0,0-1 16,0 1-16,1-25 15,48-50 16,1-25-15,50-24-16,-1 24 16,-24-24-16,24 24 15,25 1 1,-74 24 0,0 75-1,-50 123 1,0-49-1,1-74 1,48-75 15,26-74-15,74-25 0,-25 0-1,-24 49 1,-51 75 15,1 25-31,-25 0 16,-25 99-1,-49 74 1,49-148 0,25 24-1</inkml:trace>
  <inkml:trace contextRef="#ctx0" brushRef="#br0" timeOffset="49840.83">17439 7120 0,'0'0'0,"25"-25"16,-25 0 0,-50 75 15,26 49-31,-1 0 15,25 0 17,99-74-17,0-50 1,75-74 0,-124 25-1,-1-25 1,-49 49-1,0 124 32,-25-24-47,25 74 16,-24 0 0,48-74-1,1-1-15,50-49 16</inkml:trace>
  <inkml:trace contextRef="#ctx0" brushRef="#br0" timeOffset="50053.61">18184 6822 0,'24'-74'0,"-48"148"0,48-173 15,1 74-15,-25 50 31,-25 0-31,25 24 16,-24 26-16,24-1 16,-50 149-1,25-49 1,0-50 0</inkml:trace>
  <inkml:trace contextRef="#ctx0" brushRef="#br0" timeOffset="50287.35">18605 6847 0,'0'0'0,"25"-50"0,-25 25 16,0 1 0,0-1-1,-25 50 1,25-1-16,-49 100 15,24 50 1,-25 25 0,25-26-1,1-49 1</inkml:trace>
  <inkml:trace contextRef="#ctx0" brushRef="#br0" timeOffset="50620.6">18432 7293 0,'0'0'0,"24"-74"31,-24 49-31,50 0 32,124-24-17,-26-1 1,1 25-1,-74 0 1,-50 25 0,-1 0 15,-24 25-31,-24 0 16,24 74-1,-25 1 1,25-26-1,0-49 1</inkml:trace>
  <inkml:trace contextRef="#ctx0" brushRef="#br0" timeOffset="50886.75">19399 7020 0,'25'-49'16,"-50"98"-16,50-123 31,-25 124-15,-25 49-1,25 50 1,-50 49 0,26-99-1,-51 100 1,1-25-16,49-100 31,0-49-15,0-25-16</inkml:trace>
  <inkml:trace contextRef="#ctx0" brushRef="#br0" timeOffset="51171.34">19548 7169 0,'0'-24'0,"0"48"0,0-73 15,25 24 1,-1 0-16,1 25 16,0 50-1,0 49 16,-50 0-31,-25-24 32,26-51-17,24 1-15,0 0 32</inkml:trace>
  <inkml:trace contextRef="#ctx0" brushRef="#br0" timeOffset="51673.51">19970 6797 0,'0'0'0,"24"-49"0,-24 24 16,0 0-16,0 75 47,-24-1-47,-26 100 15,25 25 17,0-50-17,25-50 1,50-49 0,-25-25-16,49 0 15,25-25 1,-24-24-1,-26-26 1,1 1 0,0 24-1,-50 25 1,-25 50 15,-25 50-15,25 49-1,25 24 17,50-24-17,-25-74-15,74-25 16,-24-25 0</inkml:trace>
  <inkml:trace contextRef="#ctx0" brushRef="#br0" timeOffset="51911.61">19672 6574 0,'0'0'0,"-50"-25"0,-49-49 47,74 74-31,25 25 15</inkml:trace>
  <inkml:trace contextRef="#ctx0" brushRef="#br0" timeOffset="53569.47">21408 7070 0,'0'0'0,"25"-25"16,0 25 15,0 0 0,0 25-31,49 50 31,25 73-15,-74 26 0,-25-25-1,-25-100-15,0 1 16,1-124 15,48-75-15,26-50-1,49 26 1,1 49 0,-26 49-1</inkml:trace>
  <inkml:trace contextRef="#ctx0" brushRef="#br0" timeOffset="54187.46">22177 7269 0,'0'24'15,"25"-48"-15,0-1 16,49-25-1,-74-24 1,0 49 0,-49 25-1,-26 50 1,51-26 0,-1 76-16,50-51 15,99 1 1,198-75 15,-99-25-15,-74-24-1,-99 0 1,-75 24 0,-74 25-1,24 25 1,51 0-16,-1 25 15,50 49 1,-1-24-16,51 99 16,-1 24-1,-74 76 17,-49-26-32,-51-25 31,-24-74-16,0-74 1,25-50 0,49-75-1,50 1-15,0-25 16,100-273 0,-51 248-16</inkml:trace>
  <inkml:trace contextRef="#ctx0" brushRef="#br0" timeOffset="54504.78">23393 6996 0,'25'0'16,"-50"0"-16,75 24 0,-50 1 15,24 0 1,1 50 0,-25-1-1,0-49-15,0 24 16,0-73 15,75-100-15,49-1-1,-25 1 1,-50 50 0</inkml:trace>
  <inkml:trace contextRef="#ctx0" brushRef="#br0" timeOffset="56119.41">23964 7145 0,'0'0'0,"24"0"16,26 24-16,0-24 16,-26-24-1,1 24-15,50-50 16,-51 0 0,1-24-1,-25 24 1,0 1-1,-25 49 1,-24 0 0,-1 49-1,50-24-15,-25 25 16,25-26-16,-24 51 31,24 24-31,24-24 16,-24-26 15,75 1-15,-26-25-1,75-25 1,0-50 0,25-24-1,-49-26 1,-26-24-1,-49 25 1,0 25 0,-25 49-1,24 25 17,1 25-17,-25-1 16,25-24-15,-25-24 31,25 24-31,-25-50-1,0 25 1,0 0-1,-25 25 1,0 25 0,0-25-16,-24 25 15,24 25 1,0 24 0,25 0-1,50-24 1,-1 25-1,1-1 17,0-24-17,-50-1 1,-25-24 15,0-50-15,50-49-1,74-25 1,0-1 0,0 1-1,-24 25 1,-50 24 0,-25 25-1,-50 25 1,25 25-1,-24 0-15,-1 0 32,50 74-17,25-25 1,24 1 0,1-1-1,-25 25 1,0-74-1,-50 25 1,0-50 0,0 0-1,25-25 1,25-74 0,0 24-1,74-49 16,-24 75-15,-1-26 0,-24 50-1,-26 1 1,1 48 0,25 1-1,49 50 1,0 74-1,-74-125 1,-25 76 0,-25-26-1,-74-24 17,49-26-17,1-24 1,49 25-16</inkml:trace>
  <inkml:trace contextRef="#ctx0" brushRef="#br0" timeOffset="56382.63">26022 6723 0,'-24'-25'16,"24"0"-16,-25 0 31</inkml:trace>
  <inkml:trace contextRef="#ctx0" brushRef="#br0" timeOffset="57004.55">26370 6971 0,'0'0'0,"25"0"16,-25 49 15,-25-24-31,25 75 16,0-1-1,25-25 17,24-24-17,-24-50-15,49 25 16,-49-50 0,25-25-1,-1-49 1,1 0-1,0 24 1,-1 26 0,-24 49-1,0 49 1,-25 26 0,-25-1-1,25-24 1,0-25 15,50-50-15,24 0-1,1-49 1,-26-1 0,1 25-1,-25 50 1,-1 25-1,26 25 1,0 49 0</inkml:trace>
  <inkml:trace contextRef="#ctx0" brushRef="#br0" timeOffset="57504.1">29049 6971 0,'25'0'15,"-50"25"48,0-1-63,0 1 15,1 50-15,-1-26 16,0 1 0,50 74-1,74-99 1,50-25-1,-50-50 1,-49 25-16</inkml:trace>
  <inkml:trace contextRef="#ctx0" brushRef="#br0" timeOffset="57703.71">29173 6896 0,'0'0'0,"-25"-24"15,0-1-15,1-25 16,24 25 15,74 1-15,0-1 0,26 0-1,-51 50 1</inkml:trace>
  <inkml:trace contextRef="#ctx0" brushRef="#br0" timeOffset="58121.88">29247 7070 0,'50'25'0,"-100"-50"0,174 75 16,-49-50-16,-26-25 15,-24 0-15,0 0 16,0 0 0,-50 1 15,-25 48-15,26 26-1,-1-50-15,50 50 16,24-1-1,75 100 1,-49-25 0,-75-49-1,0-1-15,25 0 16,-50 1-16,25 24 31,25-74-15,-1-25-16,26-25 31,-25 0-31</inkml:trace>
  <inkml:trace contextRef="#ctx0" brushRef="#br0" timeOffset="59058.01">30215 7045 0,'0'-25'0,"0"50"0,0-99 0,0 49 47,0 50-47,-25 49 15,50 1 1,0-1 0,-1-49-1,26-25 16,0-25-31,-1-49 16,-24 49 0,0-25-1,0 25 1,0 25 0,-1 75-1,26-1 1,24-24-1,26-50 1,-26 0 0,0-50-1,-49-49 1,-25 25 0,0 49-1,-74 25 1,-1 74-1,51 1 17,24-1-17,49-49 1,26-50 0,-26-24-1,-24 24-15,0 0 16,25 0-1,-26 0 1,26 25 0,-25 50-1,24 24 1,75-24 15,-49-25-15,-26-50-1,1-25 1,24-49 0,1-50-1,-1-74 1,-49 74 0,-25 100-1,-25 24 1,-24 74-1,-26 51 1,50 48 0,1 26-1,24-25 1,0-99-16,-25 74 16</inkml:trace>
  <inkml:trace contextRef="#ctx0" brushRef="#br0" timeOffset="59802.29">31554 7145 0,'25'-25'0,"-50"50"0,75-100 0,0 25 16,-1 1 0,26-26-1,-1 51 1,-24 24-1,-50 74 1,-25 25 0,0 1-1,0-51 1,50-49 15,0 0-31,49-25 16,-49 1-1,0-1 1,0-50 0,0 26-1,-25 73 17,-25 1-17,25 0-15,0 50 16,0-51-1,25 1 1,24-25 0,1-49-1,49-1 17,-49 25-32,-26 0 0,26 0 31,-50 50-16,25 0 1,0 50 0,24-26-1,-24-24 1,0-25 0,0-25-1,24-24 1,1-51-1,-25 51 1,-25 24-16,25-25 16,-25 25-1</inkml:trace>
  <inkml:trace contextRef="#ctx0" brushRef="#br0" timeOffset="60655.05">33316 7442 0,'25'0'0,"-50"25"0,0 0 16,0-25-1,25 25-15,-49-1 16,49 1 31,24-25-32,1-25 1,0 25-16,-25-24 16,25 24-1,0-25-15</inkml:trace>
  <inkml:trace contextRef="#ctx0" brushRef="#br0" timeOffset="64536.82">3051 10444 0,'0'0'0,"0"25"47,-25 0-32,1 49-15,-1 0 16,0 26-16,-25-1 16,-24 74-1,0-48 1</inkml:trace>
  <inkml:trace contextRef="#ctx0" brushRef="#br0" timeOffset="64770.41">2778 10444 0,'0'0'0,"0"-25"0,25 0 16,-25 0-1,50-24 1,49-26-1,50 1 1,-25 24 0,-74 50-16</inkml:trace>
  <inkml:trace contextRef="#ctx0" brushRef="#br0" timeOffset="64953.72">2902 10841 0,'0'0'16,"0"25"-16,-24-25 16,24 24-1,-25-24 1,124-49 0,50-1-1,-75 1-15</inkml:trace>
  <inkml:trace contextRef="#ctx0" brushRef="#br0" timeOffset="65287.2">3523 10667 0,'24'0'31,"-48"25"-15,-1 0-16,25 49 15,0 25 17,25-24-17,49-26 1,25-49 0,-49-24-1,-1-51 1,-24 1-1,-25-25 1,0 24-16,-49-24 16,-26 49-1</inkml:trace>
  <inkml:trace contextRef="#ctx0" brushRef="#br0" timeOffset="65571.39">4068 10469 0,'0'0'15,"25"25"-15,0-1 16,0 1-16,0 74 16,-25 1-1,0-26 1,0-49 15,49-100-15,1-49-1,24 0 1,-24 25 0,-1 49-1</inkml:trace>
  <inkml:trace contextRef="#ctx0" brushRef="#br0" timeOffset="66305.32">6599 10444 0,'0'0'0,"24"0"0,-24-25 31,0 0-15,0 0 0,-24 25-1,-51-24 1,-49 48-1,0 51 1,25-1 0,49 1-1,50-50-15,50-1 16,49-48 0,0-1-1,-24-25 16,-50 25-15,-25 50 15,49 25-15,50 24 0,1 1-1,24-51 1,-50 1-1,-49-50-15,0-24 16,-25-50 0,0-50-1,-25 49 1,25 76 0</inkml:trace>
  <inkml:trace contextRef="#ctx0" brushRef="#br0" timeOffset="68271.05">8558 10196 0,'0'0'0,"25"124"15,-25-50-15,-74 75 32,-1-50-17,51-49 1,48-100 15,26 1-31,-25-1 16,74-74-1,-25 25 1,-49 74 0,0 50-1,-25 49 1,0 1-16,0 24 16,-25-25-1,50-98 16,49-76 1,51-24-17,-51 0 1,0 50 0,-49 99-1,0 74 1,-25 50-1,-25 0 1,0-75-16,1-24 16</inkml:trace>
  <inkml:trace contextRef="#ctx0" brushRef="#br0" timeOffset="68687.42">9402 10121 0,'0'0'0,"0"25"15,0 25 1,-50 74 0,50-50-16,-25 75 15,75-99 1,0-50-1,24-25 1,25-74 0,-49-1-1,-25-48 1,0 48 0,-25 175 15,0 49-16,0 0 17,0-74-32,0 24 15,49-49 17,-49-50-32</inkml:trace>
  <inkml:trace contextRef="#ctx0" brushRef="#br0" timeOffset="68887.36">9972 9948 0,'0'0'0,"25"-50"0,-25 25 31,-25 75-15,1 49-1,24-24-15,-25 98 16,0-24 15,25-74-15,25-75-16</inkml:trace>
  <inkml:trace contextRef="#ctx0" brushRef="#br0" timeOffset="69120.69">10394 9724 0,'0'0'0,"25"-49"16,-25 24-16,0 75 31,0-26-31,-25 51 16,0-1-16,1 150 16,-26-1-1,0-25 1,25-74 15,25-99-31</inkml:trace>
  <inkml:trace contextRef="#ctx0" brushRef="#br0" timeOffset="69454.8">10196 10369 0,'0'0'0,"0"-24"15,0-1-15,74-50 32,75 26-17,-25 24 1,25-25 0,-25 1-1,-99 24 1,-1 25 15,-24 25-15,0 24-1,-24 75 1,24-74 0,0 24-16,-25 26 15,25-75-15</inkml:trace>
  <inkml:trace contextRef="#ctx0" brushRef="#br0" timeOffset="69688.57">11213 10022 0,'0'0'0,"0"0"31,0 25-15,-25 0-16,25 49 15,-25 1 1,-24 123 0,-26 199-1,1-149 1,49-99 0,0-99-1</inkml:trace>
  <inkml:trace contextRef="#ctx0" brushRef="#br0" timeOffset="69955.67">11262 10121 0,'25'-24'0,"-50"48"0,75-73 0,-50 24 16,25 25-1,24 25 1,-24 74 0,-50 25-1,25-25 1,-24-24 0,24-50-1,-25-50 1</inkml:trace>
  <inkml:trace contextRef="#ctx0" brushRef="#br0" timeOffset="70170.92">11808 9724 0,'0'0'0,"0"50"46,-25 0-46,0-1 16,1 51-16,-1-26 16,0 0-1,0 1-15,25-1 16,0 1-16</inkml:trace>
  <inkml:trace contextRef="#ctx0" brushRef="#br0" timeOffset="70455.5">11907 10320 0,'75'-75'16,"-150"150"-16,175-174 16,-51 74-16,50-50 15,-49 1 1,-50 0 0,25 49-1,-75 50 1,-24 74-1,24 50 17,25-1-17,100-23 1,-1-76 0,25-49-1,-74-49-15</inkml:trace>
  <inkml:trace contextRef="#ctx0" brushRef="#br0" timeOffset="70603.73">11436 9551 0,'0'0'0,"-25"-25"16,0 25-16,1-25 15</inkml:trace>
  <inkml:trace contextRef="#ctx0" brushRef="#br0" timeOffset="70836.78">9526 9551 0,'0'-25'16</inkml:trace>
  <inkml:trace contextRef="#ctx0" brushRef="#br0" timeOffset="71439.41">14289 9873 0,'25'25'0,"-50"-50"16,74 75-16,-24 24 0,-50 50 15,1 25 16,-1-99-31,0-1 16,0-49 0,50-24-1,124-200 1,0 26 0,24-1-1</inkml:trace>
  <inkml:trace contextRef="#ctx0" brushRef="#br0" timeOffset="72056.89">14983 10047 0,'50'25'15,"-100"-50"-15,125 50 16,-50-50-16,-1 25 15,-24-25 1,25 0-16,0-49 16,-75 24-1,-24 75 1,0 50 0,74 49-1,74-50 1,124-49-1,51-50 1,73-74 0,-198 24-1,-99 26 1,-50-26 0,-49 75 15,24 25-16,50 50 1,0 73 0,25 51-1,-25 24 1,0-74-16,-25-25 16,-49 99-1,-26-74 1,-24-99-1,0-50 1,75-25-16,-26-149 16,50-74-1,100 0 1,49 25 0</inkml:trace>
  <inkml:trace contextRef="#ctx0" brushRef="#br0" timeOffset="72343.77">16323 10022 0,'0'25'0,"0"-50"0,0 124 15,0-49-15,-50 74 16,26-50 0,-1-49-1,50-50 1,24-99 0,50-49-1,50 24 16,-99 75-31</inkml:trace>
  <inkml:trace contextRef="#ctx0" brushRef="#br0" timeOffset="73887.34">16819 10121 0,'50'0'15,"-25"-24"1,99-76 15,-100 51-31,1-1 16,-25 25-16,0-74 16,-25 99 15,1-25-31,-26 50 15,0 25 1,26-1 0,-1 26-1,25 24 1,0-25 0,25 1-1,-1-1 1,1-24-1,74-25 1,25-50 0,0-50-1,0 1 17,-24-75-32,-51 0 15,-24 25 1,25 50 15,-50 49 0,0 0 94,0 0-109,25 25 0,-25-24 15,-25 24-16,0 24 1,0 1 0,-24 50-1,24 24 1,50 0 0,24-24-1,1-26-15,24 1 16,1 24-1,-75 1 1,-25-26 0,-25-24 15,25-25-15,25-50-16,75-49 31,-26 25-31,100-100 15,-74 75 1,49-75 0,-75 125-16,-24-1 15,-25 0 1,-49 75 0,-26 50-1,25 24 1,26 0-1,24 0 1,49-24 0,26-1 15,-26 1-15,-24-51-16,-25 1 31,0 0-16,-49-25-15,24 25 16,-50 0 0,50-50-1,25-50 1,50-24 0,25-25-1,49 25 1,-75 74-16,1 0 15,24 0 1,1 1 0,-75 48-1,24 26 1,-24 74 15,0-25-15,-24 25-1,24-74 1,-25 24 0,0-24-1</inkml:trace>
  <inkml:trace contextRef="#ctx0" brushRef="#br0" timeOffset="74039.67">18630 9724 0,'0'0'0,"0"-49"0,0 24 15,-25-25-15,25 26 16</inkml:trace>
  <inkml:trace contextRef="#ctx0" brushRef="#br0" timeOffset="74406.98">18828 9749 0,'0'0'16,"0"25"-16,0 0 16,0 25-16,0 24 15,-24 25 1,48-24-1,26-26 1,25-49 0,-26 0-1,1-25 17,-50-24-17,0-1-15,0 1 16,-50-125-1,50 99 1,0 51 0,25 24-1</inkml:trace>
  <inkml:trace contextRef="#ctx0" brushRef="#br0" timeOffset="74789.23">19349 9799 0,'0'0'0,"0"25"16,0 24-16,25-24 15,-25 25-15,0-25 32,0-1-32,50-73 46,-1-1-30,26 1-16,49-76 16,-25 51-1,-24 49 1,-51 25 0,26 75-1,-50 24 1,0 25-1,-25 0 1,25-74 0,-25-26-1,1-24-15</inkml:trace>
  <inkml:trace contextRef="#ctx0" brushRef="#br0" timeOffset="76187.33">22128 9551 0,'0'0'0,"0"-25"32,0 50-17,0 24 1,-50 26-1,25 74 1,25-25 0,25-50-1,74-49 1,-24-75 0,-1-49-1,-49 74-15,0-74 16,-25 49-1,25 26 1,-25 48 15,0 51-15,49-1-16,-24-49 31,0-25-15,25-25-1,-26-49 1,1-25 0,-25 24-16,0 26 15,-25-75 1</inkml:trace>
  <inkml:trace contextRef="#ctx0" brushRef="#br0" timeOffset="76388.89">22996 9625 0,'0'0'0,"0"25"16,0 0-16,0 0 16,-25 24-1,25-24 1,0 50-1,-25 49 1,1-50 0,24-24-16</inkml:trace>
  <inkml:trace contextRef="#ctx0" brushRef="#br0" timeOffset="76772.62">23443 9278 0,'0'-25'16,"0"50"-16,24-50 16,-48 50-16,24 25 15,-50 49 1,25-25-16,25 25 15,-49 100 1,-26 74 0,50-199-1</inkml:trace>
  <inkml:trace contextRef="#ctx0" brushRef="#br0" timeOffset="77256.78">23666 9352 0,'0'0'0,"25"50"0,-25-25 16,-50 173 0,0-74-1,26 0 1,-1-24 0,25-76-1,25-24 16,-1-49-15,1 24-16,25-25 16,74-99-1,-99 125 1,24 24 0,-24 49-1,25 51 1,-1-1-1,-24-50 1,0-49 0</inkml:trace>
  <inkml:trace contextRef="#ctx0" brushRef="#br0" timeOffset="77437.5">23170 9179 0,'0'0'16,"-75"-50"-16,26 25 0,24-24 15,-25 49 1,50-50 0</inkml:trace>
  <inkml:trace contextRef="#ctx0" brushRef="#br0" timeOffset="77906.7">25353 9576 0,'0'-25'16,"0"50"-16,0-1 62,0 51-62,-25-1 16,25 26-16,0 24 16,-25 74-1,0-49 1</inkml:trace>
  <inkml:trace contextRef="#ctx0" brushRef="#br0" timeOffset="78440.85">25353 9774 0,'0'0'0,"49"-50"31,-24 50-15,0 50-16,-25 49 31,50 25-15,-50-74-16,24 0 15,1-50-15,50-25 32,-26 0-32,1-49 15,24-1 1,-49 26-1,25 73 17,-26 76-17,51-26 1,24-24 0,-24-50-1,-26-25 16,-49 0-31,25 0 16,-25-74 0,0 49-16,-25-24 15,25-1-15,-25-24 16,25 74 0,-24 25-1</inkml:trace>
  <inkml:trace contextRef="#ctx0" brushRef="#br0" timeOffset="78822.32">26816 9923 0,'0'-25'15,"0"50"-15,-24-50 31,-1 50-15,0 49 0,25 26-1,50-26 1,24-24 0,50-26-1,-74-24-15,-1-24 16,1-26-1,-25-49 1,-100-75 0,1 100-1,-125-26 1,100 100 0</inkml:trace>
  <inkml:trace contextRef="#ctx0" brushRef="#br0" timeOffset="80256.99">28652 9873 0,'0'0'16,"0"-24"-16,25 24 15,-25 24 17,0 26-17,-25 49 1,0 25-1,0-25 1,1-74 0</inkml:trace>
  <inkml:trace contextRef="#ctx0" brushRef="#br0" timeOffset="80389.36">28776 9576 0,'0'0'16,"0"-50"-16,-25 0 0,25 26 15</inkml:trace>
  <inkml:trace contextRef="#ctx0" brushRef="#br0" timeOffset="80721.66">28950 10146 0,'0'0'0,"-25"25"0,25 0 16,0 0 0,-25-50-1,50-25-15,49-49 16,26-25 15,-51 74-31,26 1 16,-51 49-1,1 49 1,-25 51 0,0-1-1,0-50-15,50 1 16,-25-25-16</inkml:trace>
  <inkml:trace contextRef="#ctx0" brushRef="#br0" timeOffset="81072.2">29793 9923 0,'0'-50'16,"0"100"-16,-25-149 31,-49 124-16,-25 49 1,49 25 0,25 25-1,75-49 1,24-51 0,50-24-1,-24-49 1,-76-1-16,26-74 15,-25 25 1,-25 0-16,-25-125 16,0 51-1,-24 98 17,24 51-17,25 48-15</inkml:trace>
  <inkml:trace contextRef="#ctx0" brushRef="#br0" timeOffset="81588.37">30041 9948 0,'0'0'0,"25"0"0,0 0 16,49-25-1,-24-25 1,-25 1-16,-1-26 15,-24 26 1,-24 98 15,24 51-15,24-51 0,1 1-1,99-1 1,0-24-1,-49-74 1,-1-1 0,-49-99-1,0 75 1,-25 74 15,-25 99-15,-25 75-1,26 49 1,-76 0 0,51-99-1,-50 75-15,74-125 16,-25 25 15,75-124-15</inkml:trace>
  <inkml:trace contextRef="#ctx0" brushRef="#br0" timeOffset="81840.57">30711 10171 0,'0'0'0,"25"-174"16,0 100-16,-25 24 15,24-24 1,26 49-1,-25 25-15,0 0 16,24 75 0,-74 123-1,-74-49 17,0-50-17,74-74-15</inkml:trace>
  <inkml:trace contextRef="#ctx0" brushRef="#br0" timeOffset="82521.69">31009 10121 0,'0'0'0,"49"-24"31,-24 24-31,50-50 15,-1-24 1,-24-1 0,-26 50-16,-24-49 15,0 24 1,-49 50 0,-1 50-1,-24 49 16,24 75-15,25-50 0,25-25-1,50-74 1,0-50 0,24-49-1,-24-1-15,74-74 16,-25 25-1,-50 75 1,1 49 0,-25 99-1,-50 25 1,0-25 0,25-24-1,-25-75 1,25-25 15,75-25-15,24-49-1,-49 74-15,-25 0 16,-1 25 0,1 50-1,0 24 1,0-24-1,49-25 1,1-50 0,-1 0-1</inkml:trace>
  <inkml:trace contextRef="#ctx0" brushRef="#br0" timeOffset="82824.5">32175 9997 0,'49'-24'0,"-49"-26"15,0 25 16,-74 25-15,24 75 0,125 24-16,-75-174 0,-124 150 15,99 24 1,0-25 0,25-24-1,50-50 1,-1-50-1,1-24 1,-1-100 0,1-49-1,-50 0 1,0 148-16,0-24 16,-25 74-1</inkml:trace>
  <inkml:trace contextRef="#ctx0" brushRef="#br0" timeOffset="83672.42">32423 10047 0,'49'-25'31,"-49"0"-31,50 1 0,-25-51 16,-25 50 15,-25 50-31,-25 50 16,1 49-1,-1-25 16,50-50-15,50-24 0,-1-50-1,1-24 1,49-50 0,-24 24-1,-1 26 1,-24 49-1,-50 74 1,24 0 0,-24-24-1,25-50 1,0 0 0,49-50-1,1-49 1,-1 0 15,-49 49-15,0 75-1,-50 0 1,25 25-16,0 49 16,25-25-1,0-74 1,24 25-1,-24-99 1,0-26 0,25-98-1,-26-25 1,1 49 0,0 75-1,-50 124 32,25 24-47,-25 125 16,1 49-1,-1 0 1,0-74 0</inkml:trace>
  <inkml:trace contextRef="#ctx0" brushRef="#br0" timeOffset="83856.59">33241 9973 0,'0'0'0,"25"-50"32,0 25-32,25 0 0,74 1 31,24-1-16,-98 0-15</inkml:trace>
  <inkml:trace contextRef="#ctx0" brushRef="#br0" timeOffset="85078.7">2506 12825 0,'0'-24'0,"0"48"16,0 1-16,0 50 15,24 148 1,26-49 0,-25-100-1,0-49-15,-25 0 16,24-25-16,1-50 31,-25 0-31,50-74 16,-50-25-1,25 25 1,-50 75 0,25 74 15</inkml:trace>
  <inkml:trace contextRef="#ctx0" brushRef="#br0" timeOffset="85873.79">3324 12999 0,'0'-25'16,"0"50"-16,-25-50 0,1 50 16,24 25-16,-75 99 15,50-50 1,-24 0-16,49 25 16,-25-99 15,74-25-31,1-99 15,0 49 1,-25 0-16,-1-98 16,1 23-1,0 51 1,-25 49 0,25 50-1,24 74 1,-24 25-1,50-24 1,-26-76 0,26-73 15,-1-26-15,-24 1-16,-1-50 15,-49-50 16,-49 125-15,-26 49 0,1 74-1,24 25 1,50-49 0,75-25-1,24-25 1,0-25-1,-25 25 1,-24 74 0,-25 1-1,0 49 1,0 0 15,24-50-15,1-24-1,24-50 1,-24 0-16</inkml:trace>
  <inkml:trace contextRef="#ctx0" brushRef="#br0" timeOffset="86040.7">4341 13098 0,'0'0'0,"-25"-25"0,25 1 31,0 48-15,25 26 0,-25 0-16,25 49 31,0-49-31</inkml:trace>
  <inkml:trace contextRef="#ctx0" brushRef="#br0" timeOffset="87089.65">4689 12949 0,'-25'25'0,"0"25"16,25-1-16,-25 150 31,50-199-16,0 0 1,49-50 0,-49 1-1,0 24-15,0-74 16,-25 49 0,0 25-1,0 0 1,-25 75-1,50 0 1,-1-1 0,26 1-1,49-50 1,75-75 15,-75 1-15,-49-50-1,-75 0 1,-50 25 0,1 74-1,24 25 1,26 50 0,24-1-1,124 50 1,-50-99-1,50 25 1,25 50 0,-50-1 15,-74 25-31,-25 1 31,-50-26-15,-24-24-1,24-50 1,50-50 0,0-99-1,75-124 1,-26 75 0,-73 99-1,24-50 1,49 74-1,-49 100 17,0 0-32,25 99 31,0 74-15,0-24-16,24 24 31,-24-148-31</inkml:trace>
  <inkml:trace contextRef="#ctx0" brushRef="#br0" timeOffset="87375.77">6152 12925 0,'0'0'0,"25"-25"0,0 0 15,0 0-15,-1-49 16,-24 49 0,0 0-1,-49 25 1,24 50 0,25 24 15,50-24-31,-26-1 15,1 1-15,25-25 16,24 0 0</inkml:trace>
  <inkml:trace contextRef="#ctx0" brushRef="#br0" timeOffset="87629.87">4589 12354 0,'0'0'0,"-49"-25"0,24 25 15,0 0-15,25-25 31</inkml:trace>
  <inkml:trace contextRef="#ctx0" brushRef="#br0" timeOffset="88672.06">7368 12627 0,'0'0'0,"-25"0"15,0 0 17,25-25 108,-25 25-124,0 0 0,1 0-1,-1 0 1,0 25-16,0 0 15,25 0 1,0-1-16,50 1 16,-1 0-1,125-25 1,-99 0 0,49 25-1,-75 0 1,-49-1-1,0 1 1,-74 0 0,-50 25-1,0-26 1,24-48 0</inkml:trace>
  <inkml:trace contextRef="#ctx0" brushRef="#br0" timeOffset="89589.81">10692 11932 0,'0'-24'16,"0"48"-16,0-73 15,-25 74 32,-25 24-31,-24 26-16,0 24 15,-1 0-15,-148 224 32,148-224-32,-73 99 31,148-173-31</inkml:trace>
  <inkml:trace contextRef="#ctx0" brushRef="#br0" timeOffset="89890.2">10096 12007 0,'0'0'15,"0"-25"-15,0 0 0,-24 0 16,24 1 0,24 98-1,26 75 1,-25-25 0,0-25-16,49 149 15,1-25 16,-26-74-15,1-50 0,-25-74-16</inkml:trace>
  <inkml:trace contextRef="#ctx0" brushRef="#br0" timeOffset="90057.22">10965 12825 0,'0'0'0,"0"25"16,0 0-1,0 25-15,-25 74 16,25-25 0</inkml:trace>
  <inkml:trace contextRef="#ctx0" brushRef="#br0" timeOffset="91022.96">13024 12156 0,'0'0'0,"24"-100"31,-48 76-31,-1 24 16,0-25-16,-25 74 16,-49 75-1,50 25 16,24-25-15,74-74 0,26-75-1,24-49 1,0-26 0,-74 51-16,0-1 15,0 50 1,-1 50-1,-48 74 1,-1 25 0,25-100-1</inkml:trace>
  <inkml:trace contextRef="#ctx0" brushRef="#br0" timeOffset="91357.11">13445 12180 0,'0'0'16,"25"0"-1,-25 25 1,-25 50-16,1-26 16,24 26-16,-50 24 15,50-49 1,-25-50-1,124-75 1,1-49 0,-1 25-1,-25 49 1,-49 125 31,0-51-47,-25 100 15,0-99-15</inkml:trace>
  <inkml:trace contextRef="#ctx0" brushRef="#br0" timeOffset="91756.74">14462 12081 0,'25'-25'16,"-50"50"-16,1-50 15,-26 25-15,0 50 16,1 0 0,-1-1-16,-24 100 15,24-25 1,75-49 0,49-51 15,75-73-16,-74-51 1,-1-48 0,-49-76-1,0 1 1,-1 74 0,1 100-1,-25 24 1,0 223-1,0 1 17,0-75-32</inkml:trace>
  <inkml:trace contextRef="#ctx0" brushRef="#br0" timeOffset="92141.03">16497 11784 0,'0'0'16,"0"-25"-16,0 0 16,-50 50-1,-49 49 1,-25 50 0,-50 75-1,25 49 16,100-124-31,-51 49 16,76-123 0,24 0-16,-25-50 0</inkml:trace>
  <inkml:trace contextRef="#ctx0" brushRef="#br0" timeOffset="92375.57">15802 12032 0,'0'-75'0,"0"150"0,0-199 16,0 99-16,-25 25 31,25 25-15,25 24-1,0 1 1,24 24-16,-24 1 15,50 49 1,49 74 0</inkml:trace>
  <inkml:trace contextRef="#ctx0" brushRef="#br0" timeOffset="92639.12">16770 12304 0,'0'0'0,"24"0"16,-24 25 0,-74 50-1,49-26-15,-74 75 16,74-74 0,25 24-1,50-74 1,74-49-1,0-26 1,-25 1 0,-74 49-16</inkml:trace>
  <inkml:trace contextRef="#ctx0" brushRef="#br0" timeOffset="94441.83">18605 12478 0,'0'0'0,"25"0"0,-25-25 15,0 50 1,0 0 0,-50 99-1,-49 50 1,0-26 0,49-73-1</inkml:trace>
  <inkml:trace contextRef="#ctx0" brushRef="#br0" timeOffset="94657.7">19151 12379 0,'25'-25'15,"-50"50"-15,25-25 16,-25 49 0,-24 51-1,24-26 1</inkml:trace>
  <inkml:trace contextRef="#ctx0" brushRef="#br0" timeOffset="95142.78">19225 11808 0,'0'0'15,"0"-24"-15,-24 24 31,24-25 1,0 50-1</inkml:trace>
  <inkml:trace contextRef="#ctx0" brushRef="#br0" timeOffset="95440.69">19920 11734 0,'0'0'15,"25"0"-15,-50 0 0,0 25 16,-24 24-1,-1 1-15,25 49 16,0 0-16,1 1 16,24 272-1,74-223 1,50-75 0,-50-74-16</inkml:trace>
  <inkml:trace contextRef="#ctx0" brushRef="#br0" timeOffset="95590.39">20044 12131 0,'-25'-25'0,"50"50"15,-75-50-15,50 0 0,50 0 16,24 25-1</inkml:trace>
  <inkml:trace contextRef="#ctx0" brushRef="#br0" timeOffset="95809.41">21458 11908 0,'25'0'0,"-50"24"16,0 1 0,25 25-16,-25-1 0,25 26 15,-24-26-15,48 75 16,26-24 0</inkml:trace>
  <inkml:trace contextRef="#ctx0" brushRef="#br0" timeOffset="96073.26">21408 11560 0,'-99'-25'16,"198"50"-16,-223-50 0,100 50 15,-1 25-15,-25 49 16,50-24 0,75-26-1,49 1 17,24-50-17,-73-75-15</inkml:trace>
  <inkml:trace contextRef="#ctx0" brushRef="#br0" timeOffset="96307.66">21706 11784 0,'0'0'0,"0"99"16,0 25 0,25-25-1,49-25 1,26-24-1,-26-25 1,-74 24 0,-25-24 15,-124 25-31,75-25 16</inkml:trace>
  <inkml:trace contextRef="#ctx0" brushRef="#br0" timeOffset="97073.1">24187 12156 0,'0'-50'16,"0"100"-16,0-125 0,0 50 16,-25 25-16,-74 0 15,-25 50 17,-25 49-17,0 75 1,75 24-1,74-74 1,74-74 0,0-50-16,26-25 15,49-49 1,-1-174 0,-98 24-1,-25 76 1,-25-1-16,25-99 15,-25 74 1,0 124 0,0 100 15,-50 74-15,25 99-1,0 1-15</inkml:trace>
  <inkml:trace contextRef="#ctx0" brushRef="#br0" timeOffset="97973.08">24435 12379 0,'49'-25'16,"-24"0"-16,149-124 31,-124 125-16,-50-26-15,0-24 16,-25 24 0,-74 100-1,49-26 1,0 51 0,1-1-16,24-24 15,25 99 1,49-75-1,100-49 1,-49-100 0,-1-49-1,25-24 1,-25 24 0,-49 74-1,-26 50 1,1 124-1,-50 74 1,1-24 0,-1-75-1,50-198 32,49-50-31,0 25-1,-49 99 1,0 25 0,-25 75-1,25 24 1,49-25 0,50-74-1,-24-49 1,-1-26-1,-74-49 1,-1 50 0,-24 49-1,-49 25-15,-1 99 16,25 25 0,1 25 15,73-25-16,1-49 1,24-50 0,-24-75-1,-25-49 1,-25-50 0,-25 0-1,25 50 1,74 24-1</inkml:trace>
  <inkml:trace contextRef="#ctx0" brushRef="#br0" timeOffset="98173.45">26320 11858 0,'25'-25'0,"-50"50"0,75-75 16,-50 75-1,-25 50 16,0 73-15,0 26 0,1 24-1,48-49 1,1-25 0</inkml:trace>
  <inkml:trace contextRef="#ctx0" brushRef="#br0" timeOffset="98839.36">26345 12379 0,'0'-25'16,"0"0"0,50 25-16,24-49 15,25 24 16,0 25-15,-74-25 0,-25 50-1,0 49 1,-25 1 0,50-1-1,50-24 1,49-50-1,25-25 1,-1-25 0,-48-24-1,-51-50 1,-49 49 0,-49 51-1,-1 24 1,-49 74-1,0 25 1,49 25 0,50-24-1,25-26 1,24-49 0,75-50-1,0-25 1,-49-49-1,-1-50 1,-49-74 0,0-174-1,-50 248 1,-25 100 0,1 24 15</inkml:trace>
  <inkml:trace contextRef="#ctx0" brushRef="#br0" timeOffset="100056.14">29471 11709 0,'0'0'0,"0"-25"15,-25 50 1,0 50 0,-25 73-1,26 76 1,-26-51 0,25-49-1,0-99 16,75-25-15,49-99 0,-24 24-16,98-24 15,-49 50 1,-74 49 0,-50 74-1,-50 25 1,-98 0-1,23-24 1,26-50 0,50-25-1,24-50 1,0-24 0,25 49-1,99 50 16,75 49-15,49-24 0,50-50-1,-50-50 1,-99-24 0,-49-26-1,-50 26 1,-25 49-1,0 50 1,0 49 0,49 100-1,26-99 1,24-75 0,0-25 15,-49-75-16,-1-24 1,26 25 0,-50 25-1,-1 74 1,1 74 0,-25 75-1,-25 74 1,1-123-16,-76 148 15,-73-50 1,49-99 0,-199 50-1,174-99 1,-124-50 0</inkml:trace>
  <inkml:trace contextRef="#ctx0" brushRef="#br0" timeOffset="103756.92">3944 15083 0,'0'0'0,"-25"0"109,1 50-93,-26-26-1,25 51-15,0-26 16,-24 26-16,-1 49 16,25-25 15,1 0-16,48-24 1,1-26 0,0-49-16,25 0 15,24-25 1,0-74 0,26-50-1,-26 50 1,-49-25-1,-25 0 1,-25 25 0,-49 0-1,-1 24 1,-24 26 15,49 24-31,1 0 16,24 25-1,0 0 1,50 0 15,74-50-15,75-24 0,24 0-1,-49 24 1,-50 25-1,-99 0 1,25 25 0</inkml:trace>
  <inkml:trace contextRef="#ctx0" brushRef="#br0" timeOffset="105573.85">4440 15579 0,'0'-25'31,"0"50"16,0 0-47,0 0 16,0 49-16,0-24 15,25 99 1,0-50 0,-25-25-1,25-24 1,-25-25 0,25-1 15,-25-48-31</inkml:trace>
  <inkml:trace contextRef="#ctx0" brushRef="#br0" timeOffset="105857.35">4763 15777 0,'0'0'0,"-25"0"31,25 25 0,0 25-31,-25 0 16,1 49-16,-26 74 15,-25 1 17,26 0-17,-1-50 1,25-25-1</inkml:trace>
  <inkml:trace contextRef="#ctx0" brushRef="#br0" timeOffset="106134.38">4986 16274 0,'0'0'0,"0"-25"47</inkml:trace>
  <inkml:trace contextRef="#ctx0" brushRef="#br0" timeOffset="106489.59">5358 15703 0,'0'0'0,"0"-25"31,0 0-16,0 50 1,0 0-16,0 74 16,-25 1-1,1 73 1,-1-24 0,25-50-1,-25-24 1,25-51-1</inkml:trace>
  <inkml:trace contextRef="#ctx0" brushRef="#br0" timeOffset="107038.72">5656 15827 0,'0'0'0,"25"0"0,-25-25 16,25 25 31,-1 25-32,1 25 1,0-25-16,0 24 15,24 75 1,-49 25 0,0-99-16,-24 49 15,-26-25 1,25-74 0,25 25 15,-25-25-16,50 0 1,25 0 0,49-25-1,25 0 1,-25 1 0,-49-1-1,-25 25 1,0 0-1,-25-25 17</inkml:trace>
  <inkml:trace contextRef="#ctx0" brushRef="#br0" timeOffset="108239.79">7616 15678 0,'0'25'63,"0"25"-63,-25-1 15,0 1-15,0 24 16,1 75-1,-26-74 1</inkml:trace>
  <inkml:trace contextRef="#ctx0" brushRef="#br0" timeOffset="109107.94">8732 15232 0,'0'0'0,"25"0"31,-50 25 1,25 24-32,-25 100 15,25-50 1,25-49 0,49-50 15,1-50-16,-1-24 1,-49-25 0,0 24-1,-25 100 17,0 0-17,50 74 1,-1-49-16,26-1 15,-26-24 1,26-50 0,-51-24-1,1-51 1,-25-48 15,0-1-15,-25 25-1,25 74-15</inkml:trace>
  <inkml:trace contextRef="#ctx0" brushRef="#br0" timeOffset="109506.9">9625 14760 0,'0'0'0,"25"-24"15,0-1-15,-25 0 16,-25 75 0,25 98-1,-25 76 1,0-1 0,25-49 15,-25-100-16,50-99 1,-25-24 0,75-51-1,-26 1 1,1 50 0,-25 49-1,24 74 1,-24 0-1,0 1 1,0-50 0</inkml:trace>
  <inkml:trace contextRef="#ctx0" brushRef="#br0" timeOffset="110056.97">10270 15331 0,'0'0'0,"25"0"0,-25-25 16,50 0 0,24 1-1,-24-51 1,-50 50 0,-25 1-1,-25 24 1,-24 24-1,-1 51 1,26 49 0,24-75-16,50 26 15,24-50 1,51-25 15,24-75-15,-25 26-1,0-26 1,-25 75 0,-24 0-1,-50 75 1,-25-1 0,0-24-1,25-26 1,0-48-1,50-76 1,24-48 0,26-1-1,-26 74 1,-24 50 0</inkml:trace>
  <inkml:trace contextRef="#ctx0" brushRef="#br0" timeOffset="110340.54">11188 15232 0,'0'0'16,"0"25"-16,25-1 16,0-24-1,-1-49 1,1 24-16,25-25 16,-25-24-1,-75 49 1,-24 50-1,-26 99 1,51 0 0,24 0-1,0-50 1,75-74 0,49 0 15,-25-24-31</inkml:trace>
  <inkml:trace contextRef="#ctx0" brushRef="#br0" timeOffset="111406.8">13569 14562 0,'0'0'0,"0"-25"16,0 50 15,-24 49-15,24 1-1,0 24-15,-25 0 16,0 0-16,0 75 16,0-75-1,25-74-15</inkml:trace>
  <inkml:trace contextRef="#ctx0" brushRef="#br0" timeOffset="112140.62">13321 15033 0,'50'-25'16,"-100"50"-16,150-74 0,-51 24 15,75-74 1,-25 49-1,-49-24 1,0-1 0,-26 26-1,1 49 17,-25 24-32,0 26 15,0 99 1,-25 24-1,25-48 1,-24-51 0,24-49-16,0-50 31,49-74-15,1-50 15,0 50-16,-50 74 1,24 25 0,1 74-1,25 50 1,-25-24 0,74-26-1,25-74 1,-75 0-16,51-50 15,-26-49 1,-49 0 0,-50 0-1,0 74 1,-49 74 15,24 75-15,25 1-1,50-1 1,74-50 0,50-24-16</inkml:trace>
  <inkml:trace contextRef="#ctx0" brushRef="#br0" timeOffset="112707.14">16968 14736 0,'0'0'16,"0"-50"-16,-25-24 15,-24 24 1,-26 50 0,-49 74-1,0 75 1,99 0 0,50-75-1,124 26 1,25-26-1,-26-24 1,-98-1 0,-50-24-1,-99 50 1,-75-51 0,-24 1-1,74 0 1</inkml:trace>
  <inkml:trace contextRef="#ctx0" brushRef="#br0" timeOffset="113123.63">17290 14884 0,'0'0'0,"0"25"15,-24-25 1,-26 75 0,25-1-1,50 1 1,49-26 0,26-49-1,-1-49 1,-74 24-16,49-75 15,-24 1 1,-25 0 0,-25 74-1,0 124 17,24 25-1,26 1-16,-25-76 1,0-49-16</inkml:trace>
  <inkml:trace contextRef="#ctx0" brushRef="#br0" timeOffset="113539.79">18109 14339 0,'0'0'0,"0"-25"16,25 25-16,-25 25 15,0 24 1,-25 75 0,25 50 15,-25 0-16,0-50 1,25-100-16,-24 1 16,48-25-1,51-49 1,49-26 0,-25 50-1,-49 25 1,-50 75-1,-25-1 1,-25 1 0,-24-50-1</inkml:trace>
  <inkml:trace contextRef="#ctx0" brushRef="#br0" timeOffset="114294.29">18804 14488 0,'0'0'0,"0"-25"15,-25 50-15,0 24 16,-49 26 0,49 24-1,50-25 1,24-24-1,-24-1 1,0-49 0,0 0-1,-25 25 1</inkml:trace>
  <inkml:trace contextRef="#ctx0" brushRef="#br0" timeOffset="115624.4">18779 14984 0,'0'24'16,"0"1"0,25-25-1,-1 0 1,1 25-1,-25 25 1,25-1 0,-25-24-1,-25 0 1,0 0 0,1-25-1,-26 25 1,0-25-1,1-50 1,49 25-16</inkml:trace>
  <inkml:trace contextRef="#ctx0" brushRef="#br0" timeOffset="115974.58">19498 14661 0,'0'0'0,"-25"-25"15,25 50 1,-24 0-1,-51 49 1,26 26 0,24 24-1,50-25 1,-1-49-16,1-26 16,50 1-1,-26-25-15,26 0 16,-51-25-1</inkml:trace>
  <inkml:trace contextRef="#ctx0" brushRef="#br0" timeOffset="116241.2">19870 14810 0,'0'0'15,"25"74"1,-25-49-1,0 74 1,-25 1 0,1-51-1,24-73 1,24-1 0,26-75-1,24-24 1,26 50-1,-26 0 1</inkml:trace>
  <inkml:trace contextRef="#ctx0" brushRef="#br0" timeOffset="116408.02">20416 14736 0,'0'0'0,"50"74"31,-50-49-15,0 24-16,-25 26 16,0-1-1,0-24 1</inkml:trace>
  <inkml:trace contextRef="#ctx0" brushRef="#br0" timeOffset="116823.64">20615 14314 0,'0'0'0,"-50"-25"31,25 25-15,25 25 31,25 0-32,0-1-15,-25 26 16,25 0 0,-25 49-1,24 0 1,-24 50-1,-24 74 1,-1 1 0,0-125-16,-25 99 15,1-74 1,24-49 15</inkml:trace>
  <inkml:trace contextRef="#ctx0" brushRef="#br0" timeOffset="117140.7">20788 14760 0,'0'0'0,"25"-124"31,0 75-31,0-1 16,-1 25 0,26 25-1,-25 75 1,0 49 0,-50 25 15,-74-25-16,24-50 1,50-74 0,1 0-16</inkml:trace>
  <inkml:trace contextRef="#ctx0" brushRef="#br0" timeOffset="117408.54">21408 14140 0,'0'0'0,"25"-25"0,-25 1 16,25 24-16,-25 24 31,-25 26-31,-24 99 16,-1 173 15,25-173-16,75-25 1,-1-99 0,1-25-1,-25-25-15</inkml:trace>
  <inkml:trace contextRef="#ctx0" brushRef="#br0" timeOffset="118541.59">18779 14835 0,'0'25'62,"0"-1"-46,0 1-1,0 0-15,25-25 16,-25 25-16,24 24 16,1-24 15,0 0-16,0 0-15,-25 25 16,25-26 0,-25 26-1,0-25 1,0 0 0,-25-1-1,0 1 1,0-25-1,0 25 1,1-25 0,-1 0-1,-25 0 1</inkml:trace>
  <inkml:trace contextRef="#ctx0" brushRef="#br0" timeOffset="119926.01">21284 14339 0,'0'-25'47,"-24"25"-31,-1 0 31,50 0 31,-1 0-63,1 0 1,25 25-16,-25-25 16,-1 0-1,51 24 1,-26-24-1,1-24 1,-25 24 0,0 0-1</inkml:trace>
  <inkml:trace contextRef="#ctx0" brushRef="#br0" timeOffset="120523.85">23219 14190 0,'0'0'0,"0"25"63,0 24-48,-24 1-15,24 24 16,-25 100-1,0-50 1,25-25 0,-25-74-1</inkml:trace>
  <inkml:trace contextRef="#ctx0" brushRef="#br0" timeOffset="120673.84">23294 14066 0,'0'0'0,"0"-75"15,0 51 1,-25 24-16</inkml:trace>
  <inkml:trace contextRef="#ctx0" brushRef="#br0" timeOffset="120975.01">23517 14587 0,'0'0'16,"0"149"0,0-125-16,0 1 31,0-50-16,0-24-15,74-50 16,-24 24 0,49 1-1,-74 49 1,0 75 0,-25 148-1,25-74 1,74-50-1</inkml:trace>
  <inkml:trace contextRef="#ctx0" brushRef="#br0" timeOffset="121357.96">24336 14636 0,'0'0'0,"24"-99"0,1-50 31,-25 100-15,-99 49-1,-50 74 1,25 75 0,50 0-1,74-75-15,49 25 16,26-74 0,49-25-1,0-74 1,-25-50-1,-25-50 1,-74-49 0,25 0-1,-50 74 17,25 124-17,-24 50 1,-1 74-1,25-49-15,0-1 0</inkml:trace>
  <inkml:trace contextRef="#ctx0" brushRef="#br0" timeOffset="121525.81">24782 14388 0,'0'0'0,"0"25"0,0 50 15,-25 24 1,1 25-1,-1-25 1,25 0 0,25-99-1</inkml:trace>
  <inkml:trace contextRef="#ctx0" brushRef="#br0" timeOffset="121662.81">24857 14314 0,'0'0'0,"0"-25"16,0-25-1,-25 50 1</inkml:trace>
  <inkml:trace contextRef="#ctx0" brushRef="#br0" timeOffset="122345.36">25378 14512 0,'-25'-24'15,"50"48"-15,-100-48 16,75-1-1,-25 50 1,0-25-16,-74 74 16,25 0-1,24 26 1,50-1 15,25-50-15,149-49-1</inkml:trace>
  <inkml:trace contextRef="#ctx0" brushRef="#br0" timeOffset="122926.13">25750 14562 0,'-25'0'16,"-25"0"-16,-49 50 15,-25-1 1,74 26 0,50-1-1,0-49-15,75-25 16,-1-25 15,25-49-15,-49-1-1,-25 1 1,24-1 0,-24 100 15,-25 25-31,25-1 16,25 51-1,24-51 1,50-24-1,50-99 1,-100-50 15,-49-50-15,0-49 0,-50 49-1,25 100 1,-25 98-1,-24 100 1,-26 149 0,50-99-1,50-50 1,0-74 0</inkml:trace>
  <inkml:trace contextRef="#ctx0" brushRef="#br0" timeOffset="123079.6">26295 14488 0,'0'0'0,"-24"-50"32,48 25-17,26 0 1</inkml:trace>
  <inkml:trace contextRef="#ctx0" brushRef="#br0" timeOffset="123541.38">26841 14587 0,'0'0'16,"0"25"-16,25-25 31,-25-25-15,50 25 0,-26-25-16,26-49 15,-25 24 1,-25 25-1,-25 25 1,-49 25 0,-26 74-1,26 25 1,49 0 0,25-49-16,0-26 15,50 50 16,24-74-15,25-25 0,-24-49-1,-50 24-15,24-25 0</inkml:trace>
  <inkml:trace contextRef="#ctx0" brushRef="#br0" timeOffset="124358.09">28528 14215 0,'0'0'0,"-25"-50"31,0 75-15,25 0-16,-24 49 15,-1 100 1,-25 49 15,25 0-15,25-124-16,-24 1 15,24-75-15</inkml:trace>
  <inkml:trace contextRef="#ctx0" brushRef="#br0" timeOffset="125390.97">28850 14339 0,'0'0'0,"25"-50"0,0 25 15,-25 50 1,0 25-1,-25-1 1,0 150 0,-24 24-1,24-74 1,0-75 0,25-49-1,50-50 1,24-99-1,1 0 1,-26 75-16,26 24 16,-50 50-1,49 49 1,0 0 15,26-49-15,48-25-1,1-49 1,-99-51 0,-25 1-1,-50 25 1,-49 99 0,-26 99-1,75-50 1,50-24-1,50-50 1,49-50 0,-50-24-1,1-1 1,-51 75 15,26 0-15,-25 75-1,49-1 1,1 0 0,-51-49-16,76-25 15,-26 0 1,25-25 0,-49-74-1,0-74 1,-26-76-1,1 26 1,0 99 0,-25 99-1,-50 125 17,26 73-17,-1 26 1,25-125-16,0 100 15,0-75 1,0-25 0</inkml:trace>
  <inkml:trace contextRef="#ctx0" brushRef="#br0" timeOffset="125558.15">30314 14537 0,'0'0'0,"0"-74"31,50 49-31,-25 0 0,24-49 32,26 74-17</inkml:trace>
  <inkml:trace contextRef="#ctx0" brushRef="#br0" timeOffset="127776.05">6400 17464 0,'0'-24'15,"0"-1"-15,0 0 47,0 50-47,25 24 16,25 75-1,-1-74-15,26 74 16,-1-25 0,25-49-1</inkml:trace>
  <inkml:trace contextRef="#ctx0" brushRef="#br0" timeOffset="128041.23">7045 17464 0,'0'-24'15,"0"48"-15,0-73 16,-25 49-16,-24 99 16,24 75-1,-25 74 1,-24 25-1,-1-1 1,26-123 0,24-74-1,25-50 1</inkml:trace>
  <inkml:trace contextRef="#ctx0" brushRef="#br0" timeOffset="128374.6">8335 17688 0,'0'0'0,"0"-25"0,-25 50 31,25-1-15,-24 26-1,-1 74 1,0-74-16,25 74 15,0-50 1,0-49-16</inkml:trace>
  <inkml:trace contextRef="#ctx0" brushRef="#br0" timeOffset="128691.49">8286 17415 0,'-25'0'31,"25"25"-31,-25-1 16,25 1-1,0 25 1,50-50-1,-26 25 1,1-75 0,-50 0-1,1 26 1,-1-1 0,25 0-16</inkml:trace>
  <inkml:trace contextRef="#ctx0" brushRef="#br0" timeOffset="128991.61">8806 17613 0,'0'0'15,"25"0"1,-25 25-1,-49 25 1,24 24 0,50 25-1,-25-49 1,24-50 0,-24 25-1,-24 0 16,-26-1-31,-24 1 16</inkml:trace>
  <inkml:trace contextRef="#ctx0" brushRef="#br0" timeOffset="129458.18">10444 17489 0,'-25'0'15,"0"0"1,25-25 0,50 50-1,74 25 1,-25-1-1,-49 51 1,-50-26 0,-25-74-1,0 25 1,0-75 0,50-49-1,49-75 1</inkml:trace>
  <inkml:trace contextRef="#ctx0" brushRef="#br0" timeOffset="129991.54">11039 17564 0,'0'0'0,"75"49"15,-51-49 1,76 0-1,-1-49 1,-74-26 0,-1 75-1,-24-25 1,25 75 0,50-25-1,73-25 1,-73-25-16,-1 0 15,1 0-15,24-74 16,-74 25 0,-50 49-1,-25 25 17,-24 74-17,49 26 1,25 48-1,0 26 1,25 49 0,-75-24-1,-24-26 1,-75-24 0,50-149-1,49-99 1,25-149-1,50-25 1</inkml:trace>
  <inkml:trace contextRef="#ctx0" brushRef="#br0" timeOffset="130275.32">12180 17464 0,'0'0'0,"25"75"16,0-50 0,-25 49-1,0 0 1,0-123 15,25-26-15,74-123-1,0-50 1,0 99 0,-74 99-1</inkml:trace>
  <inkml:trace contextRef="#ctx0" brushRef="#br0" timeOffset="130975.74">12676 17464 0,'0'0'0,"50"25"16,0-25-1,24-49 1,0-26 0,-74 1-1,0-1 1,-24 51-1,-26 73 1,0 50 0,1 50-1,49-99-15,0 49 32,0-25-17,49-24 1,26-50-1,24-74 1,0-26 0,-24-48-1,-26 24 1,-49 74 0,0 75 15,0 0-16,-25 24-15,25 26 16,-24-1 0,73-74 31,26-25-32,-26 0 1,-24 25-1,-25 25 1,0 0 0,-25 0-1,1 24 1,-51 26 0,25-50-16,-24 49 15,0-49 1,74-50-1</inkml:trace>
  <inkml:trace contextRef="#ctx0" brushRef="#br0" timeOffset="131342.04">13470 17266 0,'0'0'0,"25"0"0,0-25 15,0 25 1,-1 0 0,1 0-16,25-25 15,24-24 1,-49-1 0,0 0-1,-75 50 16,1 75-15,-1 49 0,25-25-1,25 0 1,25-99 15,49 0-15,-24-24-16,24-1 0</inkml:trace>
  <inkml:trace contextRef="#ctx0" brushRef="#br0" timeOffset="132142.41">13768 17092 0,'0'0'0,"-25"25"62,25 25-46,0-25-16,-25 49 15,0 50 1,25-74-16,-24 74 16,-1-50-1,25-49 1,0 0-1,0-1 17,-25-24-17,0 0 32,0 25-31,1-25-1,-1 0 1,0 0 0,25-49-16,0 24 15</inkml:trace>
  <inkml:trace contextRef="#ctx0" brushRef="#br0" timeOffset="132858.19">13768 17167 0,'0'0'0,"0"-25"15,-25 25 1,0 0 0,0 25-1,1 24-15,-1 1 16,25 74 0,0 0-1,25-25 1,-1-74-16,26 49 15,-25 1 1,-25-25 0,-50-1-1,1-24 17,-51-25-17,26-50 1,24-24-1,50 24-15</inkml:trace>
  <inkml:trace contextRef="#ctx0" brushRef="#br0" timeOffset="133192.13">14090 17588 0,'0'0'0,"25"0"15,0 0 1,25 0 0,49-24-1,-25-26 17,-49 0-17,-25 26-15,-25 24 16,0 0-1,-49 49 1,24 26 0,26-1-1,73-24 1,26-50 0,73-25-1</inkml:trace>
  <inkml:trace contextRef="#ctx0" brushRef="#br0" timeOffset="133624.51">14884 17340 0,'0'0'0,"0"-24"0,-25-1 15,-49 50 17,-50 24-17,99 1-15,-25 24 16,26-24-1,48-1 1,26 1 0,25-50-1,24-25 1,-25-24 0,-24-51-1,-1-48 1,1-101-1,24 1 1,-49 75 0,0 148-16,-25 50 47,-25 124-32,-24 24 1,-1 51-1,0-51 1,1-24 0</inkml:trace>
  <inkml:trace contextRef="#ctx0" brushRef="#br0" timeOffset="135558.76">16645 17266 0,'0'0'0,"0"-25"0,0 0 16,-49-24-1,-50 24 1,24 25 0,1 99-1,-1 75 1,75-100-16,0 50 16,50-74-1,24-75 1,-24-25-1,-25-49 1,-25 25 0,25-1-1,-25 100 32,24 99-31,51 0-1,99-49 1,-75-75-16,50-50 16,-25-49-1,-50-50 1,-74-25 0,-50 50-1,-24 99 1,0 125-1,-1 49 1,50-1 0,75-73 15,24-50-15,75-100-1,-124 26 1,-25 73 15,-25 125-15,0 75-1,-24-1 1,-26 25 0,-24-25-1,0-124 1,49-99-1,1-124 1,49-124 0,25 124-16,74-124 31,0 25-15,-25 148-16</inkml:trace>
  <inkml:trace contextRef="#ctx0" brushRef="#br0" timeOffset="136107.9">17712 17316 0,'0'0'0,"0"-25"16,-49 25 15,24 25-31,0 24 16,0 1-16,0 49 15,25 0 1,50-74 0,24-25 15,26-50-15,-26-49-1,-74 0 1,0 0-1,-25 99 17,0 99-17,50 0 1,0-74-16,49 49 16,26-74-1,-1-24 1,-25-51-1,-74-49 1,0 50 0,0 99 31,0 74-32,0 0 1,0 0-1</inkml:trace>
  <inkml:trace contextRef="#ctx0" brushRef="#br0" timeOffset="136726.81">18382 17018 0,'0'25'0,"0"-50"0,0 74 16,0 1-16,25 0 15,0 74 1,-1-75 0,-24 26-16,-24-1 15,24-49 1,24-25 15,26-50-15,0-24-1,-26 49 1,26 50 0,-25 25-1,24 24 1,26-49-1,-26-50 1,51 0 0,-26-49-1,-49-25 1,-25 24 0,0 100 15,25 25-16,24 49 1,-24 25 0,-25-25-1,-49 0 1,-51-49 0,51-50-16,-75 0 15,49-75 1,75-73-1</inkml:trace>
  <inkml:trace contextRef="#ctx0" brushRef="#br0" timeOffset="136961.76">19449 16919 0,'24'-25'16,"-48"50"-16,73-25 15,-24 49 1,-25 1 0,0 24-16,0 75 15,0 25 1,25-25 0,0-50-1,-25-74 1</inkml:trace>
  <inkml:trace contextRef="#ctx0" brushRef="#br0" timeOffset="137175.73">19523 17216 0,'-25'-24'0,"0"-1"16,75 0 15,-25 25-15,49-25-1,26 0 1,-51 25-16</inkml:trace>
  <inkml:trace contextRef="#ctx0" brushRef="#br0" timeOffset="138077.59">21011 16968 0,'0'0'15,"25"-25"-15,-25 1 16,0 48 15,-25 51-31,-24 148 16,-1 25-1,25 0 17,1-173-32,24-26 15,0 1-15</inkml:trace>
  <inkml:trace contextRef="#ctx0" brushRef="#br0" timeOffset="138877.47">20887 17588 0,'0'0'0,"0"-24"15,25-1-15,0 0 16,74-49-1,-49 49 1,0 50 0,-50 24-1,24 26 1,-24 73 0,0-48-1,25-75 1,25-75-1,-1-25 1,1-24 0,-25 50-1,-25 24-15,25 50 32,-1 24-17,1-24-15,0 0 16,25 0-1,-26-25-15,26-25 16,0-25 15,-26-24-15,-24-25 0,-24 49-1,24 25 1,49 25 15,-24 25-15,0-25-1,25 0 1,-26 0-16,1 50 16,-25 24-1,-25 25 16,25 0-15,75-49-16,24-50 16,25-25 15,-74-49-15,-50-25-1,-100-75 1,1 75-1,74 74 1,1 0 0</inkml:trace>
  <inkml:trace contextRef="#ctx0" brushRef="#br0" timeOffset="139109.91">23244 17291 0,'0'0'0,"50"0"16,-50 25 15,-25-1-31,-25 26 16,26 0-1,-26 49 1,50-50-16,-25 1 15</inkml:trace>
  <inkml:trace contextRef="#ctx0" brushRef="#br0" timeOffset="139247.31">23170 16819 0,'25'-74'15,"-50"148"-15,50-173 16,-25 74 0</inkml:trace>
  <inkml:trace contextRef="#ctx0" brushRef="#br0" timeOffset="139860.42">23393 17390 0,'0'0'0,"0"50"15,0-26-15,0 1 16,0 0 15,25-75-31,24 1 16,1-1-16,0-24 16,49 24-1,-74 25 1,-1 174 15,-48 0-15,48-75-1,26-74 1,49-49 0,25-26-1,-24-49 1,-51 0-1,-24 50 1,-75 74 0,-74 99-1,25 25 1,74-74 0,0 49-1,100-25 1,-1-98 15,26-51-15,-26-49-1,-24-74 1,-50-100 0,0 25-1,-50 75 1,25 198-1,0 24 1</inkml:trace>
  <inkml:trace contextRef="#ctx0" brushRef="#br0" timeOffset="140879.71">24633 17415 0,'0'0'16,"0"25"15,25-25-15,0-25-16,0 25 15,24-25-15,1-25 16,24-24-1,-24-25 1,-50 24 0,-74 50-1,-50 50 1,0 99 0,74 0-1,50 0 1,50-99-16,-1 0 15,125-25 1,49-124 0,-149 0 15,-49 25-15,-25 49-1,0 75 1,-25 124-1,1 74 1,-1 149 0,25-223-1,-50 99 1,1-74 15,-1-199-31,50-74 16,25-149 15,24-75-31,51 25 31,-1 75-15,-25 99 0,-24 99-1,0 50 1,-1 174-1,-74-1 1,1-24 0</inkml:trace>
  <inkml:trace contextRef="#ctx0" brushRef="#br0" timeOffset="141760.01">25675 17440 0,'25'0'16,"-25"-25"-1,-25 50-15,75-75 0,-50 25 0,49-99 32,-24 50-17,-25 24-15,-25 50 31,1 50-31,-76 99 16,51 24 0,49-74-1,49-74 1,26-25 0,-26-49-1,1 24-15,49-124 16,50-25 15,-124 150-15,0-1-16,24 74 15,-49 1 1,0 0-16,0 98 16,-24-24-1,-1-99 1,50-50-1,49-49 1,-24 24-16,-26-24 16,51 0-1,-50 74 17,24 49-17,1-24 1,49-25-1,0 0-15,-74-25 16,0 0-16,0-49 16,0 0 15,-25 49-15,-75 25-1,-24 74 1,24 25-1,26 1 1,24-1 0,25-50-1,25-24 1,0-50 0,49-49-1,0-174 1,-24-25-1,0 25 1,-1 124 0</inkml:trace>
  <inkml:trace contextRef="#ctx0" brushRef="#br0" timeOffset="142893.03">27362 17365 0,'25'-25'15,"0"1"-15,-1-1 16,1-25-16,-25-49 16,-49 74-1,-51 50 17,26 25-32,-50 98 15,74-24 1,50-49-1,100-50 1,48-75 0,26 0-1,-25-49 1,-50 25 0,-49 49-1,-1 50 1,1 24-1,0 51 1,49-51 0,-25-49 15,-24-25-15,0-49-1,-1-25 1,-24 49-1,0 50 1,0 50 0,24 49-1,1-25 1,-25-24 0,24-50-1,-24 0-15,0-74 16,0-50-1,-25-75 1,0-49 0,0 50 15,0 148-15,0 75-1,-25 148 1,25 75-1,-25 25 1,0-74 0,0-100-1</inkml:trace>
  <inkml:trace contextRef="#ctx0" brushRef="#br0" timeOffset="143109.92">28230 16968 0,'0'0'0,"-49"-74"15,24 74 1,25-25 0,50 25-1,-1 0 1,125-25-1,-75 25-15</inkml:trace>
  <inkml:trace contextRef="#ctx0" brushRef="#br0" timeOffset="143942.1">29967 17117 0,'0'0'0,"-50"-50"15,50 100 16,0 25-15,0-1-16,0 124 16,-25-74-1,50-49 17,-25-50-17,50-75 1,24-99-1,1-49 1,-26-50 0,-24 74-1,-25 149-15,25 25 16,-25 25 0,0 49-1</inkml:trace>
  <inkml:trace contextRef="#ctx0" brushRef="#br0" timeOffset="144694.04">30587 17192 0,'0'0'15,"0"-25"-15,0 0 0,-50 25 16,26 25-1,-26 0 1,0 49-16,-49 50 16,49 0-1,50-74 1,50-50 0,49-75-1,1-49 1,-1-25-1,-50 50 1,-49 74 0,25 50 15,-50 50-15,25 98-1,25-98 1,25-26-1,24-24 1,1-50 0,-26-24-1,26-51 1,-50-48 0,-1 23-1,-48 51 1,24 49-1,-50 50 1,50 0-16,-25 24 16,75 1 15,-25 25-15,24 24-1,-24 50 1,-25-1-1,25-48 1,0-51 0,-1-24-1,51-25 1,24-50 0,-74 1-1</inkml:trace>
  <inkml:trace contextRef="#ctx0" brushRef="#br0" timeOffset="144861.76">31579 17316 0,'0'0'0,"0"24"0,0 1 16,0 0 0,-25 74-1,25-49-15,0-1 16,25-24-1</inkml:trace>
  <inkml:trace contextRef="#ctx0" brushRef="#br0" timeOffset="146011.53">31902 17241 0,'0'25'16,"-50"0"-16,25 0 16,-24 49-1,24-24 1,50-26 0,0-48-1,24 24-15,50-75 16,-24-24-1,-50 49 1,-25 26 0,24 73 15,-24 50-15,25-24-1,-25-26 1,50-49-1,24-24 1,-24-76 0,-25-48-1,-1-26 1,-24 50 0,0 149 30,25-1-46,0 26 0,50 24 32,-1-24-17,-49 25 1,-25 24 0,-75 25-1,51-99-15,-1-1 16,25 1-1,-25-25 1,99-49 0,26-75-1,-1-75 1,0-74 0,-25-49 15,-49 297-31,-25 25 15,-49 99 17,24 100-17,0 24 1,0-124-16,25-24 16,0 49-1,25-100 1,49-48-1,50-150 1,-74 50 0,-25 99-1,-25 0 1,25 124 0,-25-24-1,-25-1 1,-74 100 15,24-75-15,1-24-16</inkml:trace>
  <inkml:trace contextRef="#ctx0" brushRef="#br0" timeOffset="146175.89">31902 16844 0,'-50'0'15,"100"0"-15,-149 0 0,49 25 16,0 0-16,25-25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9T05:01:05.4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8831 1042 0,'0'0'0,"25"0"16,-25-25 0,25 0-1,-50 50 32,-25 0-47,-24 49 16,0 1-16,-100 173 15,0-25 1,50 0 0,50-123 15,74-76-15,-25-24-16</inkml:trace>
  <inkml:trace contextRef="#ctx0" brushRef="#br0" timeOffset="233.9">8137 1290 0,'24'-74'0,"-24"24"16,0 25 0,0 0 15,0 50-16,50 74 1,0 75 0,-1 49 15,1-74-31,24 99 16</inkml:trace>
  <inkml:trace contextRef="#ctx0" brushRef="#br0" timeOffset="850.95">10940 1662 0,'0'0'0,"0"-25"0,25 0 16,-1-49 0,-24 24-1,-24 1 1,-51 49 0,26 25-16,-125 99 15,25 74 1,75-49-1,74-99 1,99-50 0,25-75 15,-50 1-15,-24-1-1,-25 51 1,0 48 15,-25 1-31,0 99 16,-25 25-1,25-75 1</inkml:trace>
  <inkml:trace contextRef="#ctx0" brushRef="#br0" timeOffset="1566.84">11163 1687 0,'0'0'0,"25"-25"0,25 25 15,-26 50 1,-48-1 0,-1 26-1,0-26-15,0 26 16,25-50-1,0-1 1,50-98 0,24-50-1,1 25 1,-51 49 0,1 50-1,0 75 1,0 49-1,74-50 1,75-49 0,148-100 15,-148-24-15,-50-50-1,-75-24 1,-73 98-1,-51 75 1,-49 50 0,0 74-1,25 50 1,74-50 0,50-25-1,25-74 1,123-50-1,-74-74 1,-24-75 15,-1-99-15,-49-25 0,0 75-1,0 149 1,-25 98-1,-25 100 1,0 125 0</inkml:trace>
  <inkml:trace contextRef="#ctx0" brushRef="#br0" timeOffset="2323.28">14636 992 0,'0'0'16,"25"0"-16,-25-25 15,0 1 32,0 48-47,-50 1 16,1 50 0,-1-1-16,-99 149 15,0 1 1,50-26-1,74-99 1,1-74-16</inkml:trace>
  <inkml:trace contextRef="#ctx0" brushRef="#br0" timeOffset="2600.08">14066 1191 0,'0'-50'16,"0"100"-16,24-125 0,-24 51 15,0-1 1,0 50 15,25 74-15,0-50-16,0 26 15,49 123 1,1-24 0,24 0-1,-50-100-15</inkml:trace>
  <inkml:trace contextRef="#ctx0" brushRef="#br0" timeOffset="2851.83">15281 1761 0,'0'0'15,"25"0"-15,-25 50 16,-25-25 0,0 24-1,-24 1-15,24 24 16,-25 50-1,100-99 1,99-50 0,24 1-1,-24-51 1</inkml:trace>
  <inkml:trace contextRef="#ctx0" brushRef="#br0" timeOffset="3009.86">16447 1910 0,'0'0'15,"25"25"-15,-25 0 47</inkml:trace>
  <inkml:trace contextRef="#ctx0" brushRef="#br0" timeOffset="10351.7">6946 4168 0,'25'0'31,"-25"-25"-31,-25 25 16,-25 49-1,1 51 1,-51 24-1,1 25 1,-25-25 0,50-25-1,74-50 1</inkml:trace>
  <inkml:trace contextRef="#ctx0" brushRef="#br0" timeOffset="10984.65">7244 4093 0,'24'-25'16,"1"25"-16,-25 25 15,-74 99 1,-25 50-1,-1-25 1,51-50 0,24-49-16,0-50 15,50-25 17,25 0-32,74-99 15,0 0 1,-25 74-1,-74 50 1,24 25 15,-49 50-15,0 24 0,-25 0-1,50-49 1,75-50-1,48-25 1,-73 0-16,24-25 16,-74-49-1,-25 25 1,0 24 0,-25 50-1,-25 75 1,50 49-1,50-50 17,24-24-17,1-26 1,-26-24-16</inkml:trace>
  <inkml:trace contextRef="#ctx0" brushRef="#br0" timeOffset="11200.44">6896 3796 0,'0'0'0,"-24"-25"31,-1 0-31,50 0 15,123-25 1,-48 26 0</inkml:trace>
  <inkml:trace contextRef="#ctx0" brushRef="#br0" timeOffset="11817.79">10493 4192 0,'0'0'0,"25"-74"0,-25 24 16,0-98 0,-99 48-1,-75 100 1,75 50-16,-99 99 16,123 49-1,125-49 1,74-50-1,25-24 1,-75-1 15,-49 25-15,-100 1 0,-49-26-1,0-49 1,0-25-1,50-75 1,49-73 0</inkml:trace>
  <inkml:trace contextRef="#ctx0" brushRef="#br0" timeOffset="12200.5">10940 4267 0,'0'0'0,"-25"0"31,-25 25-15,-98 49 0,-1 75-1,99-99-15,25 49 16,75-74-1,74-50 1,0-50 0,-50 1-1,-24-50 1,-25 74 0,-25 25-1,0 100 1,-50 74-1,-24 24 17,24-49-32</inkml:trace>
  <inkml:trace contextRef="#ctx0" brushRef="#br0" timeOffset="12683.83">11262 4292 0,'0'0'0,"0"24"0,-24 1 15,-26 124 1,-49 0 0,49-75-1,100-123 16,-1-1-31,75-74 16,-24 25 0,-51 74 15,-49 50-15,-25 74-1,-24 0 1,24-74-1,0 0 1,124-124 0,25 0-1,0-1 1,-99 75-16,0 25 16,0 100-1,-75 49 1,25 24-1,25-74 1</inkml:trace>
  <inkml:trace contextRef="#ctx0" brushRef="#br0" timeOffset="12884.38">12304 4118 0,'0'0'0,"-25"74"16,1 1-16,-125 123 15,-50 75 1,1 0 0,99-50-1</inkml:trace>
  <inkml:trace contextRef="#ctx0" brushRef="#br0" timeOffset="13116.96">12354 4465 0,'0'0'0,"0"-24"0,0-1 31,-25 99-15,-74 50 0,0 25-1,24-75 1</inkml:trace>
  <inkml:trace contextRef="#ctx0" brushRef="#br0" timeOffset="13317.78">12850 3895 0,'0'0'0,"25"-50"0,-25 25 16,25 25 0,-75 75-1,-49 74 1,-25 24-1,74 1 1,50-50 0</inkml:trace>
  <inkml:trace contextRef="#ctx0" brushRef="#br0" timeOffset="13584.94">12900 4589 0,'0'0'16,"24"-24"-16,1 24 0,99-50 15,0-24 1,-74-26 15,-25 1-15,-50 49 0,-74 50-1,-50 100 1,25 49-1,99 24 1,50-49 0,99-99-1</inkml:trace>
  <inkml:trace contextRef="#ctx0" brushRef="#br0" timeOffset="14683.76">15752 3771 0,'0'0'0,"0"-25"0,-24 25 16,-1 0-1,0-25 1,0 25-16,-24 25 15,24-25 1,0 0 0,25 25 46,-25-25-31,0 0 204,25 25-220,-24-1-15,-1 1 16,0 0 0,0 0-1,0 49 1,25 1 0,100-1-1,-1 0 1,0-49-1,-49 25 1,-26-25 0,-24 24-1,-124 26 1,25-26 0,-25-49-1,25 0 1,0-24-1,74-76 1</inkml:trace>
  <inkml:trace contextRef="#ctx0" brushRef="#br0" timeOffset="15021.99">16373 3547 0,'24'0'16,"-48"0"-16,48-24 31,-48 73-31,-76 50 31,51 1-31,-26 98 16,51-99-1,24 100 1,24-125-16,76 1 16,24-75-1,-25 0 1</inkml:trace>
  <inkml:trace contextRef="#ctx0" brushRef="#br0" timeOffset="15115.8">16249 4192 0,'-25'0'16,"50"0"-16,-50-24 0</inkml:trace>
  <inkml:trace contextRef="#ctx0" brushRef="#br0" timeOffset="15534.77">16199 4168 0,'50'-25'16,"24"25"-1,0-25-15,26 0 16,-398 100-16,695-175 0,-298 76 16,50-26-1,-99 25 1,-50-24 0,-50 24-1,-49 25 1,-1 99-1,26 0 1,49 25 0,100-49-1,24-75 17,0-25-32,-24-50 15,-1 1 1,-74 0 15,25 74-15,-25 74 15,0-24-31,-25 74 16,25-50-1,-50 1 1</inkml:trace>
  <inkml:trace contextRef="#ctx0" brushRef="#br0" timeOffset="15835.93">17290 4019 0,'0'0'15,"25"25"-15,-25-1 16,0 26-16,-49 49 15,24-24 17,25-51-32,25-48 31,24-51-15,50-24-1,-49 74 1,-25 0-16,0 25 15,-25 50 1,49 49 0,-24-49-1</inkml:trace>
  <inkml:trace contextRef="#ctx0" brushRef="#br0" timeOffset="16969.55">18258 4168 0,'25'-124'16,"-50"248"-16,50-298 0,-75 149 16,1 25-1,-1 0-15,0 0 16,-99 124 0,100-25-1,49-24-15,-25-26 16,75 1-1,24-25 1,25-50 0,1-49-1,-26-75 1,-24 50 0,-1-25-16,1-174 15,-25 99 1,-25 125-1,-50 124 1,-99 247 15,124-24-15,25-99 0,50-100-1,49-74 1,50-49-1,0-75 1,-75-50 0,-49 25-1,-75 149 1,26 50 0,-76 49-1,-24 124 16,100-74-15,24-75 0,24-49-1,26-25 1,49-49 0,25-125-1,-49 75 1,-75 74-1,24 50 17,-24 24-32,25 1 15,25 124 1,24-125 0,26-24 15,-1-50-31,-25-49 31,-24-50-15,-1-50-1,-49 100-15,0 24 16,-99 1 0,25 98-1,24 1 1,50 74-1,25-25 1,25-25 0,-1-24-1,-24 49 1,0-24 15,-25-26-31,25 1 31,-1-25-15,1-25 0,50-25-1,24-25-15</inkml:trace>
  <inkml:trace contextRef="#ctx0" brushRef="#br0" timeOffset="17419.99">20143 4192 0,'0'-24'16,"0"48"-16,25-73 15,-50 24-15,0 25 16,-24 0 0,-1 0-16,-74 74 15,25 26 1,49-51-1,26 26 1,24-26 0,49-24-1,26-50 1,24-24 0,-25-51-1,25-98 1,-49 74-16,0-50 15,49-148 1,-49 123 0,-26 150-16,-24 24 31,0 50-31,-74 148 16,-25 100 15,24 25-16,26-174-15</inkml:trace>
  <inkml:trace contextRef="#ctx0" brushRef="#br0" timeOffset="19183.96">21681 4019 0,'0'0'0,"25"0"0,0 0 15,25 0-15,-1 0 16,26-50 0,24 1-1,-74-1 1,-25 25 0,-25-24-1,-74-1 1,-25 75-1,-25 74 1,25 75 0,99-1-1,74-24 1,100-124 0,75-75-1,-51 1 1,-49-51-1,-25-48 17,-24 48-17,-75 51 1,25 49 0,-1 0-1,1 74 1,-25 25-1,-25-24-15,25-1 16,0-49 0,0 0 15,75-124-15,24-50-1,0 25 1,-74 49-1,25 75 1,-25 25 0,24 50 15,1 49-15,-50 49-1,25-74-15,-50 50 16,0-74-1,25-100 17,50-74-17,24-100 1,25 26 0,1 49-1,-51 49 1,1 75-1</inkml:trace>
  <inkml:trace contextRef="#ctx0" brushRef="#br0" timeOffset="19601.12">23393 3969 0,'0'0'0,"0"50"31,-25 24-15,-24 25-1,49-24 1,0-1 0,74-74-1,25-49 1,25-26 0,25-49-1,-25 50 1,-49 74-16,-1 0 31,-49 49-31,-25 75 31,-25-24-15,25-51 0,0-49 15,25-25-16,49-123 1,125-150 0,-125 199-1,25 24-15</inkml:trace>
  <inkml:trace contextRef="#ctx0" brushRef="#br0" timeOffset="20301.95">26320 3870 0,'0'0'0,"-99"0"15,-50 0 1,25 74 0,74 26-1,100-51 1,74-49-1,75-49 1,-75-51 15,-75 26-15,-24-25 0,-50 74-1,0 25-15,-24 74 16,49 26-1,124-26 1,49-49 0,26-50-1,-25-25 1,-100-49 0,-49-50-1,-50-24 1,0 73-1,-24 76 1,-26 98 15,1 124-15,24 51 0,1 48-1,-1 1 1,-25 0-1,26-174-15</inkml:trace>
  <inkml:trace contextRef="#ctx0" brushRef="#br0" timeOffset="20484.59">26444 4689 0,'0'0'16,"-25"-50"-1,25 25 1,0 0-16,75-24 16,123-50 15,-49 74-31</inkml:trace>
  <inkml:trace contextRef="#ctx0" brushRef="#br0" timeOffset="21235.23">28503 4019 0,'0'0'0,"25"-25"46,25 0-46,-1 0 16,1-24-16,24 24 16,25-74-1,-49 24 1,-25 26 0,-25 24 15,-50 50-16,25-1-15,-74 76 16,25 24 15,74 0-15,124-25 0,-25-74-16,124-25 15,-49-25 1,-75-25-1,-74-74 1,-25 25 0,0 74-1,0 1 1,50 98 15,-50 25-15,0 25-1,-25-49 1,0-51 0,0 1-1,0-25 1,50-49-16</inkml:trace>
  <inkml:trace contextRef="#ctx0" brushRef="#br0" timeOffset="21434.85">29917 3423 0,'0'0'0,"25"-24"16,-50 48-1,25 1 1,-25 99 0,25-25-16,0 1 15,-24-1-15,24 124 16,0-74-1,0-124 1</inkml:trace>
  <inkml:trace contextRef="#ctx0" brushRef="#br0" timeOffset="21701.24">29917 3944 0,'0'0'0,"75"-49"0,24-1 16,0 1-16,0 24 16,50-50-1,-99 75-15,-25 0 16,-25 25 0,-25 50-1,0 49 1,0 0-1,25-50 17,0-49-32</inkml:trace>
  <inkml:trace contextRef="#ctx0" brushRef="#br0" timeOffset="22851.75">30587 3969 0,'25'-49'16,"-50"98"-16,99-123 0,-74 49 15,25 25 1,-25 25 0,0 74-1,0 0 1,-49-49 0,98-50 15,50-99-16,1-1 1,-26 26 15,-49 74-15,0 25 0,-25 24-16,25 75 15,-25-24 1,24-51-1,26-49 1,49-74 0,0-1-1,-49 1 1,-50 49 0,0 50-1,0 25 1,25-26-1,74 1 17,-49-50-32,49 1 15,-25-76 1,-74 26 0,0 0-1,-74 74 1,-1 24-1,51 51 1,-1-1 0,50 1-1,49-75 1,25 0 0,75-75-1,-100-24 1,26-50-1,-1 25 17,-50 50-17,-24-26 1,25 1 0,-25-50-1,-1 50 1,-24 50-1,-24 73 1,-51 76 0,1 98-1,49-99-15,0 149 16,0 0 0,25-74-1,25-100 1,50-49-1,-1-50 17,25-49-17,-24-25 1,-50 49 0,-1 50-1,-24 75 16,0-26-31,0 1 16,25-25 0,25-1-1,49-73 1</inkml:trace>
  <inkml:trace contextRef="#ctx0" brushRef="#br0" timeOffset="22968.47">32522 3622 0,'0'0'0,"-25"-50"31,25 1-31</inkml:trace>
  <inkml:trace contextRef="#ctx0" brushRef="#br0" timeOffset="23168.57">30661 3299 0,'100'-24'0,"-200"48"15,26-24-15,24 0 16,26 0-16,24-24 15</inkml:trace>
  <inkml:trace contextRef="#ctx0" brushRef="#br0" timeOffset="25901.96">6103 7417 0,'0'0'0,"-75"-49"16,50 24-1,-24 25-15,-1 0 16,-74 74 0,50-24-16,-75 124 15,50-25 1,74-25 0,50-75-1,49-49 16,0-49-31,-24-1 16,99-74 0,-100 49-16,1 1 15,0-100 1,-26-49 0,-48-25-1,-26 25 1,25 74-1,0 199 1,1 24 0,-1 50-16,0 199 15,50-1 17,0-173-32,24-50 15,1-24-15,24-26 0,-24 1 16</inkml:trace>
  <inkml:trace contextRef="#ctx0" brushRef="#br0" timeOffset="26940.39">6599 7467 0,'0'0'0,"24"-25"16,-24 0-16,25-24 15,-50-26 1,25 51 0,-24-1-1,-26 50 1,-74 173 15,124-124-31,25 100 31,49-174-15,25-50 0,-24-24-1,-26-25 1,1 0 0,0 24-1,-25 125 16,-25 99-15,0-75-16,-25 50 16,25-74-1,-25-25-15,50-75 47,0 25-47,24-49 16,1-1-16,49-74 31,0 25-15,-74 124 15,-50 25-15,25 0-16,-25 25 15,25-1-15,-24-24 16,48 49-1,26-24 1,24-50 0,26-25-1,-51 0-15,1-49 32,-50-25-17,-25 24 1,-25 51-1,26 48 1,-1 26 0,25 0-16,25-26 15,74 51 1,50-125 0,0-24-1,-75-1 1,0 26-16,1-125 15,-50 0 1,-1 75 0,-24 50 15,0 98-31,-49 50 16,24 100-1,25-1 1,0 26 15,25-175-15</inkml:trace>
  <inkml:trace contextRef="#ctx0" brushRef="#br0" timeOffset="28220.2">8013 7293 0,'24'-24'15,"-48"48"-15,73-98 16,-24 49-16,0 25 16,0-25-16,24 25 15,1-24 16,-25 24-15,24 0 0,-24 49-1,74-24 1,75-25 0,-25-50-1,-50 26 1,-74-1-16,-25 0 15,-25 0 1,-49 25 0,-26 25-1,26 49 1,74 50 0,50-74 15,98-25-16,1-50 1,0-25 0,-74 1-16,-51 24 15,1-25 1,-25 1 0,-25 24-1,1 25 1,24-25 109,-25 50 47,25 0-157,0 0 1,-25-1-16,25 1 16,-25 0-16,25 49 15,0-49 1,0 0-16,25 49 31,49-74 0,-49 0-31,99-74 16,-25-25 0,-24-25-1,-26-50 1,1-49-1,0 0 1,-25 74 0,-25 99-1,-50 124 17,25 1-17,0 99 1,0 24-1,1 25 1,24-24 0,49-50-1,51-50 1</inkml:trace>
  <inkml:trace contextRef="#ctx0" brushRef="#br0" timeOffset="29335.88">11510 6425 0,'0'0'0,"0"-25"16,-24 50 15,24 0-31,-25 74 16,25 0-16,-25 125 15,-25-76 1,50-73 0,50-75 15,99-99-16,24-1 1,-24 51 15,-124 49-15,-50 74 0,-99 50-1,-25-24 1,50-51-1,50-49-15,-1-25 16,25-24 0,25-26-1,25 75 17,74 50-17,75 0 1,24-26-1,26-73 17,-51-1-17,-74 0 1,-99 26-16,25-26 16,-25 75 15,0 0-16,50 49 1,24-24 0,50-25-1,-24-50 1,-26-25 0,-49-24-1,0-50 1,-1 0-1,-24 99 1,25 0 0,-25 75-1,25 49 1,-50 99 0,0 75-1,-49 25 1,-50 0-1,-25-125 1,-25-74 0,1-74-1</inkml:trace>
  <inkml:trace contextRef="#ctx0" brushRef="#br0" timeOffset="30468.84">15207 6326 0,'0'0'0,"0"-75"16,-25 51-1,-50-51 1,-49 26 0,-74 73-1,-1 100 1,75 50-1,100 0 1,148-50 0,99-25-1,-25 0 1,-123 0 0,-75-24-16,-25 24 15,-124 0 1,-24-49 15,48-50-15,51-25-1,74-74-15</inkml:trace>
  <inkml:trace contextRef="#ctx0" brushRef="#br0" timeOffset="30919.2">15256 6896 0,'0'0'0,"50"0"16,-50 25 0,0 25-1,25-25-15,-25 74 16,49 25-1,26-50 17,-1-24-17,1-50 1,-26-25 0,1-49-1,-25-50 1,-25 74-16,24 0 15,-48 100 17,-26 74-17,-24 75 1,-26 49 0,1 49-1,-25-73 1,74-100-1</inkml:trace>
  <inkml:trace contextRef="#ctx0" brushRef="#br0" timeOffset="31106.4">16075 7517 0,'0'0'0,"0"-25"16</inkml:trace>
  <inkml:trace contextRef="#ctx0" brushRef="#br0" timeOffset="31602.91">17092 7145 0,'0'0'0,"0"-50"32,0 25-32,-25 25 31,0 50-16,1 49 1,-26 99 0,0-98-16,1 73 15,24-49 1</inkml:trace>
  <inkml:trace contextRef="#ctx0" brushRef="#br0" timeOffset="31868.35">17315 7318 0,'0'0'15,"25"-25"-15,0 25 0,-25-24 16,0 48 0,0 26-1,-50 74 1,25-25-16,1 50 15,24-74 1,49-75 0,100 0-1,25-75 1,-50 50 0</inkml:trace>
  <inkml:trace contextRef="#ctx0" brushRef="#br0" timeOffset="33386.31">12007 10965 0,'0'0'16,"24"-174"0,-24 125-1,0 24-15,-49 0 16,-26 50-1,26 0 1,-51 123 0,76 26-1,24-25 1,74-25 0,-24 0-1,-25-25 1,-25 0-1,-75-49 1,-49 0 0,25-50-1,0 0 1,49-50 0,50 25-16,0-24 15</inkml:trace>
  <inkml:trace contextRef="#ctx0" brushRef="#br0" timeOffset="34052.12">12279 11560 0,'0'0'16,"0"25"31,0 25-32,0-26-15,25 51 16,0-25-1,-25-1-15,50 1 16,-1-1 0,1-49-1,0-49 1,-26-26 0,1 1-1,0 24 1,-50 100 31,-24 0-32,-100 198 1,25 0 0,0 25-1,49-50 1,26-149-1</inkml:trace>
  <inkml:trace contextRef="#ctx0" brushRef="#br0" timeOffset="34250.15">12776 12106 0,'0'0'0,"0"-25"16</inkml:trace>
  <inkml:trace contextRef="#ctx0" brushRef="#br0" timeOffset="34486.15">13073 11833 0,'0'0'0,"25"0"31,-50 0-31,25 50 15,-25-25-15,1 99 32,-26 24-17,50 1 1,0-99-16</inkml:trace>
  <inkml:trace contextRef="#ctx0" brushRef="#br0" timeOffset="34736.22">13371 11932 0,'0'0'15,"50"-24"-15,-50-1 0,24 50 32,-48 49-17,-1 50 1,0-50-1,25-24 17,74-50-17,50-50 1,25 1-16</inkml:trace>
  <inkml:trace contextRef="#ctx0" brushRef="#br0" timeOffset="35186.25">14909 11511 0,'-25'0'31,"50"0"16,25-25-47,-1 25 15,26-25-15,-26 0 16,26 0 0,-26 1-16</inkml:trace>
  <inkml:trace contextRef="#ctx0" brushRef="#br0" timeOffset="35369.92">14884 11734 0,'0'0'0,"-25"25"0,1-25 32,-1 25-32,74-25 15,1-25 1,49 0-16</inkml:trace>
  <inkml:trace contextRef="#ctx0" brushRef="#br0" timeOffset="36436.66">16000 11858 0,'0'0'0,"-24"-74"31,24 49-31,49-75 16,75 1 0,25 0-1,25 25 1,-50 49 15,-75 25-31,26 99 16,-50-49-1,0 272 1,-1-173 0,-24-25-16,0 174 15,0-75 1,-24-49-1,24-50 1,-25-50 0,25-49 15,25-124-15,-1 24-1,1-49-15,74-248 16,174-447 15,-74 224-15,-26 24-1,-49 51 1,-49 123 0,-50 124-1,-1 124 1,-24 99-16,25 25 15,-25 1 1,0-26 0,50 50 93,-1 0-109,51 0 16,-1-25-16,50 25 15,223-25 1,74 25 0,-173-24-16,0 24 15,397-50 1,99 25-1,372-24 1,-446 24 0,-398 0-1,-24 25-15,174-25 16,-249 25 15,125-25-15,-125 1-1,-173 24 1,-50-25-16</inkml:trace>
  <inkml:trace contextRef="#ctx0" brushRef="#br0" timeOffset="37486.41">19399 9749 0,'0'0'16,"25"0"0,-25-25-1,-25 25 17,-25-24-17,-24 48-15,-100 1 16,1 50-1,98-50 1,1 24 0,49-49-1,50 25 1,74-25 0,100 0-1,-51 25 1,-73 24-1,-50 51 1,-100 48 0,-74 1-1,-49 0 1,-50 25 0,198-125-1,50-24 1,50-25 15,99-25-15,24-24-1,1 24 1,-100 0-16</inkml:trace>
  <inkml:trace contextRef="#ctx0" brushRef="#br0" timeOffset="37819.56">20044 9873 0,'0'-24'31,"0"-1"-31,-50 50 16,-24 24-1,-25 100 1,24 25 0,1 49-1,74-49 1,0-100-16,99 25 15,25-24 1,0-75 0</inkml:trace>
  <inkml:trace contextRef="#ctx0" brushRef="#br0" timeOffset="38069.11">20342 10047 0,'0'0'0,"-25"-25"15,25 50 17,-25 25-17,50 74 1,49-25-1,1-25 1,-1-24 0</inkml:trace>
  <inkml:trace contextRef="#ctx0" brushRef="#br0" timeOffset="38319.48">20689 10121 0,'0'0'0,"25"-24"0,-25-1 16,0 0 0,-25 50-1,0 74 1,-24 50 0,24 25-1,-25 24 1,-24-24-1,24-50 1,25-75-16</inkml:trace>
  <inkml:trace contextRef="#ctx0" brushRef="#br0" timeOffset="38519.91">20962 10543 0,'0'0'16,"49"-25"0,1 1-1,-25 24 1,124-25 0,24-25-1,-73 25-15</inkml:trace>
  <inkml:trace contextRef="#ctx0" brushRef="#br0" timeOffset="38787.21">21929 9997 0,'-24'-49'15,"48"98"17,-24 1-17,50 74 1,24-25 0,-24-49-16,-25-1 15,0-24-15,24 0 16,-49 0-16</inkml:trace>
  <inkml:trace contextRef="#ctx0" brushRef="#br0" timeOffset="39053.28">22550 9973 0,'24'-25'16,"-48"50"-16,48-75 15,-48 50 1,-1 0 0,25 25-16,-50 99 15,0 49 1,1 26 0,49-100-16,-50 0 15,1 75 1,-1-75-1,0-24 1</inkml:trace>
  <inkml:trace contextRef="#ctx0" brushRef="#br0" timeOffset="39811.26">22177 9377 0,'0'-25'47,"-24"50"-32,-1 0 1,0-25-16,0 25 16,0-25-16,1 0 31,24 25-31,24-50 31,1 0-15,25 0-16,24-24 31,-49 49-15,-25-25-16,25 25 47,-25 25-32,25 24 1,-25 26-1,0-1 1,0-49 0</inkml:trace>
  <inkml:trace contextRef="#ctx0" brushRef="#br0" timeOffset="40154.24">23095 9427 0,'25'0'0,"0"0"31,0 25-31,0 24 15,-1 50 1,1 50 0,-25 25-1,-25 49 1,-49 0 0,-50-49-1,0-25 1,74-75-16</inkml:trace>
  <inkml:trace contextRef="#ctx0" brushRef="#br0" timeOffset="40919.69">23691 9228 0,'24'0'31,"1"0"-15,-25-24 0,25 24-1,0 24 1,0 1 0,-25 0-16,0 25 15,24-26-15,-48 51 16,-1-26-1,25-24 1,49-25 31,1-25-47,99-24 16,0 49-1,-50-25 1,0 25-1</inkml:trace>
  <inkml:trace contextRef="#ctx0" brushRef="#br0" timeOffset="41869.53">18283 11535 0,'0'0'0,"-25"0"31,50 0 0,0 0-15,-1 0-16,100 25 16,174-25-1,149-25 1,148 25-1,75 25 17,74 0-17,25 25 1,25-26 0,-50-24-1,-422 0-15,199 0 16,-198-24-1,-174-1 1,-124 0 0,-25 0-1,-75 0 1,-24 25 0</inkml:trace>
  <inkml:trace contextRef="#ctx0" brushRef="#br0" timeOffset="42587.29">19771 12503 0,'0'0'0,"0"-25"0,25-25 16,-50 26 15,25 48-15,-25 76-1,1 24 1,-1 0-1,0-50 1,25-49 0,-25-25-1,75-50 1,-25-24-16,99-50 16,0 0-1,0 49 1,-50 26 15,-24 49-15,-1 25-1,-24 74 1,0 50 0,-50 24-1,0-49 1,0-24-1,1-51 1,73-98 15</inkml:trace>
  <inkml:trace contextRef="#ctx0" brushRef="#br0" timeOffset="42836.7">20987 12726 0,'0'0'0,"24"0"15,1 0 17,0 25-17,74-25 1,75-50-1,0 26 1,-50-1 0,-100 25-1</inkml:trace>
  <inkml:trace contextRef="#ctx0" brushRef="#br0" timeOffset="43402.84">22153 12528 0,'0'-25'31,"24"0"-15,26 25 0,0-25-16,-1 0 15,26 1-15,-26 24 16,26 0 0,-50 49-1,-25 51 1,-25-51-1,0 26 1,75-51 15,49-48-15,25-1 0,-25 25-1,-25 0 1,-24 25-1,-50-1 1,-25 51 0,-49-26-1,-50 1 1,49 0-16,-49-26 16,25 1-1,74-50 1</inkml:trace>
  <inkml:trace contextRef="#ctx0" brushRef="#br0" timeOffset="43519.18">22624 12900 0,'50'0'15,"-100"0"-15,100-25 16,-50 0 0,-25 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E99B-2A3A-4CFB-9D88-47161E5997A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CBB20-105E-4B75-B10D-C32F4856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CBB20-105E-4B75-B10D-C32F4856B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5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7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4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5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28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customXml" Target="../ink/ink7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C12-0AF2-4294-A069-0E8A901F1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537" y="395656"/>
            <a:ext cx="8679915" cy="4858374"/>
          </a:xfrm>
        </p:spPr>
        <p:txBody>
          <a:bodyPr>
            <a:normAutofit/>
          </a:bodyPr>
          <a:lstStyle/>
          <a:p>
            <a:r>
              <a:rPr lang="en-US" dirty="0"/>
              <a:t>Linear Regression Model Using Matrices</a:t>
            </a:r>
            <a:br>
              <a:rPr lang="en-US" dirty="0"/>
            </a:br>
            <a:r>
              <a:rPr lang="en-US" dirty="0"/>
              <a:t>Multiple Regression and Correlation</a:t>
            </a:r>
            <a:br>
              <a:rPr lang="en-US" dirty="0"/>
            </a:br>
            <a:r>
              <a:rPr lang="en-US" dirty="0"/>
              <a:t>Nonlinear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13305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61386-3E28-4357-A7F4-A133D439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5" y="229214"/>
            <a:ext cx="8542850" cy="64756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61A7ED-1871-4E83-B288-CE5A0A1A5846}"/>
                  </a:ext>
                </a:extLst>
              </p14:cNvPr>
              <p14:cNvContentPartPr/>
              <p14:nvPr/>
            </p14:nvContentPartPr>
            <p14:xfrm>
              <a:off x="9770040" y="1750320"/>
              <a:ext cx="2331000" cy="206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61A7ED-1871-4E83-B288-CE5A0A1A5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680" y="1740960"/>
                <a:ext cx="2349720" cy="20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21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C5907F-7BD2-49B5-9E57-A20DDBF6BC61}"/>
                  </a:ext>
                </a:extLst>
              </p14:cNvPr>
              <p14:cNvContentPartPr/>
              <p14:nvPr/>
            </p14:nvContentPartPr>
            <p14:xfrm>
              <a:off x="8991120" y="46934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C5907F-7BD2-49B5-9E57-A20DDBF6BC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8120" y="4630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78A8ED-4B06-4AB8-9F0E-70C30D4E9CDE}"/>
                  </a:ext>
                </a:extLst>
              </p14:cNvPr>
              <p14:cNvContentPartPr/>
              <p14:nvPr/>
            </p14:nvContentPartPr>
            <p14:xfrm>
              <a:off x="3946800" y="60038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78A8ED-4B06-4AB8-9F0E-70C30D4E9C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800" y="5941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DA1C19-55CE-47A8-9BB6-2A877D941126}"/>
                  </a:ext>
                </a:extLst>
              </p14:cNvPr>
              <p14:cNvContentPartPr/>
              <p14:nvPr/>
            </p14:nvContentPartPr>
            <p14:xfrm>
              <a:off x="1848600" y="419760"/>
              <a:ext cx="9181080" cy="549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DA1C19-55CE-47A8-9BB6-2A877D9411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240" y="410400"/>
                <a:ext cx="9199800" cy="55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16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4CE79-0F4A-480F-B002-F08C0BBF45E2}"/>
                  </a:ext>
                </a:extLst>
              </p14:cNvPr>
              <p14:cNvContentPartPr/>
              <p14:nvPr/>
            </p14:nvContentPartPr>
            <p14:xfrm>
              <a:off x="884160" y="357120"/>
              <a:ext cx="11234880" cy="638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4CE79-0F4A-480F-B002-F08C0BBF4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347760"/>
                <a:ext cx="1125360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7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C5A-4E38-410C-98C5-5119324A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2" y="1556395"/>
            <a:ext cx="11237842" cy="33999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5BDB25-93BB-452C-87CA-503AC13C105E}"/>
                  </a:ext>
                </a:extLst>
              </p14:cNvPr>
              <p14:cNvContentPartPr/>
              <p14:nvPr/>
            </p14:nvContentPartPr>
            <p14:xfrm>
              <a:off x="1955880" y="294840"/>
              <a:ext cx="9797040" cy="442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5BDB25-93BB-452C-87CA-503AC13C1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20" y="285480"/>
                <a:ext cx="9815760" cy="44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5B3A02-CB27-4A3C-9383-07578104969D}"/>
                  </a:ext>
                </a:extLst>
              </p14:cNvPr>
              <p14:cNvContentPartPr/>
              <p14:nvPr/>
            </p14:nvContentPartPr>
            <p14:xfrm>
              <a:off x="1268280" y="473400"/>
              <a:ext cx="10564920" cy="576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5B3A02-CB27-4A3C-9383-0757810496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0" y="464040"/>
                <a:ext cx="10583640" cy="57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5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8DB5C9-35F1-4FDB-B945-E95CBF19CD03}"/>
                  </a:ext>
                </a:extLst>
              </p14:cNvPr>
              <p14:cNvContentPartPr/>
              <p14:nvPr/>
            </p14:nvContentPartPr>
            <p14:xfrm>
              <a:off x="1339560" y="357120"/>
              <a:ext cx="10002600" cy="559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8DB5C9-35F1-4FDB-B945-E95CBF19C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200" y="347760"/>
                <a:ext cx="10021320" cy="56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0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ED499D-9B7C-46B6-8834-1DCBA7D792EB}"/>
                  </a:ext>
                </a:extLst>
              </p14:cNvPr>
              <p14:cNvContentPartPr/>
              <p14:nvPr/>
            </p14:nvContentPartPr>
            <p14:xfrm>
              <a:off x="1419840" y="678600"/>
              <a:ext cx="10145520" cy="54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ED499D-9B7C-46B6-8834-1DCBA7D79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669240"/>
                <a:ext cx="10164240" cy="54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32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4B271B-88CF-4BFC-A63A-1E02B4B92C94}"/>
                  </a:ext>
                </a:extLst>
              </p14:cNvPr>
              <p14:cNvContentPartPr/>
              <p14:nvPr/>
            </p14:nvContentPartPr>
            <p14:xfrm>
              <a:off x="1402200" y="455400"/>
              <a:ext cx="106275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4B271B-88CF-4BFC-A63A-1E02B4B92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446040"/>
                <a:ext cx="106462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7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BCE21-DE83-4E09-A716-FB6CF05E9403}"/>
                  </a:ext>
                </a:extLst>
              </p14:cNvPr>
              <p14:cNvContentPartPr/>
              <p14:nvPr/>
            </p14:nvContentPartPr>
            <p14:xfrm>
              <a:off x="1152000" y="491040"/>
              <a:ext cx="10949040" cy="448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BCE21-DE83-4E09-A716-FB6CF05E9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640" y="481680"/>
                <a:ext cx="10967760" cy="45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30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CBF8E6-C73C-4E36-8993-7A2EFB076BA9}"/>
                  </a:ext>
                </a:extLst>
              </p14:cNvPr>
              <p14:cNvContentPartPr/>
              <p14:nvPr/>
            </p14:nvContentPartPr>
            <p14:xfrm>
              <a:off x="848520" y="294840"/>
              <a:ext cx="1071684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CBF8E6-C73C-4E36-8993-7A2EFB076B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285480"/>
                <a:ext cx="1073556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84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57C95-46FE-4A7F-A9C5-ADFDDEB9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776284"/>
            <a:ext cx="8117059" cy="58917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81E3A8-6686-4A5B-B64E-554FB4A7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62" y="189930"/>
            <a:ext cx="8596668" cy="74089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Model Using Matrices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317C00-042A-4384-8738-2809361437B6}"/>
                  </a:ext>
                </a:extLst>
              </p14:cNvPr>
              <p14:cNvContentPartPr/>
              <p14:nvPr/>
            </p14:nvContentPartPr>
            <p14:xfrm>
              <a:off x="5161680" y="5760360"/>
              <a:ext cx="2420640" cy="97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317C00-042A-4384-8738-2809361437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2320" y="5751000"/>
                <a:ext cx="243936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43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431F29-4BC2-4F0D-9A0E-570E1AFA1C1C}"/>
                  </a:ext>
                </a:extLst>
              </p14:cNvPr>
              <p14:cNvContentPartPr/>
              <p14:nvPr/>
            </p14:nvContentPartPr>
            <p14:xfrm>
              <a:off x="1098360" y="535680"/>
              <a:ext cx="10279440" cy="568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431F29-4BC2-4F0D-9A0E-570E1AFA1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526320"/>
                <a:ext cx="10298160" cy="57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03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12603-4BF7-4870-97B6-56A5C8176C08}"/>
                  </a:ext>
                </a:extLst>
              </p14:cNvPr>
              <p14:cNvContentPartPr/>
              <p14:nvPr/>
            </p14:nvContentPartPr>
            <p14:xfrm>
              <a:off x="1482480" y="285840"/>
              <a:ext cx="10511640" cy="64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12603-4BF7-4870-97B6-56A5C8176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76480"/>
                <a:ext cx="10530360" cy="64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8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37BFEE-1840-4315-85F6-83A55115BB23}"/>
                  </a:ext>
                </a:extLst>
              </p14:cNvPr>
              <p14:cNvContentPartPr/>
              <p14:nvPr/>
            </p14:nvContentPartPr>
            <p14:xfrm>
              <a:off x="1589760" y="607320"/>
              <a:ext cx="10600560" cy="589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37BFEE-1840-4315-85F6-83A55115B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597960"/>
                <a:ext cx="10619280" cy="59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59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9CE3B4-6298-443F-8399-3E1599869471}"/>
                  </a:ext>
                </a:extLst>
              </p14:cNvPr>
              <p14:cNvContentPartPr/>
              <p14:nvPr/>
            </p14:nvContentPartPr>
            <p14:xfrm>
              <a:off x="1089360" y="446400"/>
              <a:ext cx="10922400" cy="621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9CE3B4-6298-443F-8399-3E1599869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437040"/>
                <a:ext cx="10941120" cy="62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16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838107-69D4-40E3-997F-5C937BCA84D1}"/>
              </a:ext>
            </a:extLst>
          </p:cNvPr>
          <p:cNvSpPr txBox="1"/>
          <p:nvPr/>
        </p:nvSpPr>
        <p:spPr>
          <a:xfrm>
            <a:off x="438150" y="2188028"/>
            <a:ext cx="11315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 statistics, 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nonlinear regression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is a form of 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analysis in which observational data are modeled by a function which is a 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nonlinear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combination of the 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parameters and depends on one or more independent variables. The data are fitted by a method of successive approximations.</a:t>
            </a:r>
            <a:endParaRPr lang="en-PK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6BAA1D-F1CC-4C45-8E42-67F51D7A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63" y="629271"/>
            <a:ext cx="8596668" cy="662609"/>
          </a:xfrm>
        </p:spPr>
        <p:txBody>
          <a:bodyPr/>
          <a:lstStyle/>
          <a:p>
            <a:r>
              <a:rPr lang="en-US" dirty="0"/>
              <a:t>Nonlinear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04920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7BC49-6601-4929-A065-076E4D87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9" y="245402"/>
            <a:ext cx="9887197" cy="2249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2292A-817E-42EB-B4DE-680D9ED8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28" y="2839249"/>
            <a:ext cx="8191214" cy="37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83EDD-9637-498C-823F-710C37BE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3" y="505239"/>
            <a:ext cx="8963302" cy="59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BFA6-C06A-4752-84EB-6DB0053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8" y="229773"/>
            <a:ext cx="8596668" cy="740898"/>
          </a:xfrm>
        </p:spPr>
        <p:txBody>
          <a:bodyPr/>
          <a:lstStyle/>
          <a:p>
            <a:r>
              <a:rPr lang="en-US" dirty="0"/>
              <a:t>Solving the matrix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04593-0794-4807-AE6D-75447438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9" y="1420103"/>
            <a:ext cx="9070975" cy="46430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75CBBF-3888-4C55-B727-D2E0EEDF56D8}"/>
                  </a:ext>
                </a:extLst>
              </p14:cNvPr>
              <p14:cNvContentPartPr/>
              <p14:nvPr/>
            </p14:nvContentPartPr>
            <p14:xfrm>
              <a:off x="4590360" y="5376240"/>
              <a:ext cx="3125880" cy="65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75CBBF-3888-4C55-B727-D2E0EEDF56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1000" y="5366880"/>
                <a:ext cx="314460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C278-9F16-45FB-9558-0219217B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70F1-EA65-497A-853E-DE650D63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2" y="737015"/>
            <a:ext cx="7144496" cy="57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38322-EC8B-4405-A0A5-A745C0AF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24" y="447015"/>
            <a:ext cx="8589865" cy="60497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E27A7-0E07-4247-AC39-1C445207C544}"/>
                  </a:ext>
                </a:extLst>
              </p14:cNvPr>
              <p14:cNvContentPartPr/>
              <p14:nvPr/>
            </p14:nvContentPartPr>
            <p14:xfrm>
              <a:off x="6010200" y="580320"/>
              <a:ext cx="2000880" cy="481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E27A7-0E07-4247-AC39-1C445207C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0840" y="570960"/>
                <a:ext cx="2019600" cy="48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C17E1-E8EF-4FEB-9356-53D3CBD2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5" y="645118"/>
            <a:ext cx="10599540" cy="4575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21A4E-5022-4B0E-84C7-350236DE3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7" y="5437763"/>
            <a:ext cx="10117555" cy="1144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28EC9-7C8A-42BC-AC1F-25737E92C46F}"/>
              </a:ext>
            </a:extLst>
          </p:cNvPr>
          <p:cNvSpPr txBox="1"/>
          <p:nvPr/>
        </p:nvSpPr>
        <p:spPr>
          <a:xfrm>
            <a:off x="835837" y="135529"/>
            <a:ext cx="6106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Multiple Regression and Correlation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35041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452C0-C137-4ECF-9662-C341F58D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5" y="940498"/>
            <a:ext cx="9648634" cy="5668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0234-68FF-4CCB-971E-43318730C218}"/>
              </a:ext>
            </a:extLst>
          </p:cNvPr>
          <p:cNvSpPr txBox="1"/>
          <p:nvPr/>
        </p:nvSpPr>
        <p:spPr>
          <a:xfrm>
            <a:off x="1521240" y="197238"/>
            <a:ext cx="826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Multiple linear regression with two regressor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82065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6A7BA-F1F7-4926-9D9F-5CC60B34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20" y="203404"/>
            <a:ext cx="9994338" cy="63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43DFCE-1BCC-4EFA-934C-BA21E54B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8" y="219074"/>
            <a:ext cx="8584330" cy="65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</TotalTime>
  <Words>88</Words>
  <Application>Microsoft Office PowerPoint</Application>
  <PresentationFormat>Widescreen</PresentationFormat>
  <Paragraphs>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</vt:lpstr>
      <vt:lpstr>Calibri</vt:lpstr>
      <vt:lpstr>Tw Cen MT</vt:lpstr>
      <vt:lpstr>Circuit</vt:lpstr>
      <vt:lpstr>Linear Regression Model Using Matrices Multiple Regression and Correlation Nonlinear Regression Models</vt:lpstr>
      <vt:lpstr>Linear Regression Model Using Matrices</vt:lpstr>
      <vt:lpstr>Solving the matrix equation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Nonlinear Regression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Dr Asia Anjum</dc:creator>
  <cp:lastModifiedBy>Muhammad Akhlaq Farooq</cp:lastModifiedBy>
  <cp:revision>34</cp:revision>
  <dcterms:created xsi:type="dcterms:W3CDTF">2020-12-08T14:06:10Z</dcterms:created>
  <dcterms:modified xsi:type="dcterms:W3CDTF">2021-06-09T05:31:41Z</dcterms:modified>
</cp:coreProperties>
</file>