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87" r:id="rId4"/>
    <p:sldId id="288" r:id="rId5"/>
    <p:sldId id="289" r:id="rId6"/>
    <p:sldId id="290" r:id="rId7"/>
    <p:sldId id="262" r:id="rId8"/>
    <p:sldId id="263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81" r:id="rId26"/>
    <p:sldId id="30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075" autoAdjust="0"/>
  </p:normalViewPr>
  <p:slideViewPr>
    <p:cSldViewPr snapToGrid="0">
      <p:cViewPr varScale="1">
        <p:scale>
          <a:sx n="48" d="100"/>
          <a:sy n="48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36:33.8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2332 868 0,'25'0'110,"-50"25"-63,25 25-32,0-26-15,0 1 16,-25 25-16,25-25 16,0 49-16,-25-49 31,25 0-31</inkml:trace>
  <inkml:trace contextRef="#ctx0" brushRef="#br0" timeOffset="341.8">2183 1464 0,'0'0'0,"-25"0"16,0 0 31,25 24-47,25-24 31,0-24-15,25 24-16,-1 0 15,1-25-15,-1 25 16,51-50 0,-26 50-1,-49-25-15</inkml:trace>
  <inkml:trace contextRef="#ctx0" brushRef="#br0" timeOffset="610.15">2158 943 0,'0'0'16,"0"-25"-16,-25 25 16,1 0-1,24-25 1,24 0-16,26 0 16,49-24-1,0-1 1,-24 25-1,-50 25 1</inkml:trace>
  <inkml:trace contextRef="#ctx0" brushRef="#br0" timeOffset="1059.25">2729 1092 0,'0'49'31,"0"-24"-31,0 0 16,0 0 0,-25-1-1,25 1 16,0-74-15,25 24 0,-25 0-1,25-49 1,24 49-16,1-25 16,-1 25-1,-24 0 16,25 75-15,-50 0 0,0 24-1,0 1 1,0-26 0,25-24-1</inkml:trace>
  <inkml:trace contextRef="#ctx0" brushRef="#br0" timeOffset="1378.1">3349 719 0,'0'0'0,"0"-24"15,25-1-15,-50 50 47,25 24-31,-25 26-1,0 49 1,1 0 0,-1-25-1,50-49 1,-1-50-1,76 24 1,-26-48 0</inkml:trace>
  <inkml:trace contextRef="#ctx0" brushRef="#br0" timeOffset="1725.86">3349 1042 0,'0'0'0,"-25"-25"0,50 25 63,0-25-47,0 50-16,-1-25 15,1 0-15,0 25 16,0 49-1,-25 1 1,25-75 0,-25 25-1,0-50 17,24 0-32,26-49 15,24-26 1,26 26-1</inkml:trace>
  <inkml:trace contextRef="#ctx0" brushRef="#br0" timeOffset="2075.02">3919 943 0,'0'24'16,"-24"1"-1,24 0-15,0 0 16,-25 25 0,25-1-1,25-24 1,-25 25 0,49-75-1,1 0 1,-25 0-1,0-24 1,-1-26 0,-24 1-1,0 49 1,-49 0 0,24 25-1,0 0-15</inkml:trace>
  <inkml:trace contextRef="#ctx0" brushRef="#br0" timeOffset="3008.78">4391 967 0,'0'0'15,"25"-24"1,-25-1-16,-25 25 31,0 0-31,0 25 16,-24-1-16,-1 1 15,0 25 1,1 0 0,24-1-1,25-24 1,74-25-1,50-25 1,-24-49 0,-26-26-1,-24-48 1,-26 24 0,-24 49-1,0 50 16,0 1-15,0 48 0,-24 51-1,-26 49 1,50-50-16,-25 75 16,0-50-1,75-49 1,-25-50-1,49 25 1,1-75 0,-26-24-1,1-26 1,-25 26 0,-25 49 30,0 50-30,-25-25 0,0 74-1,25-24 1,25-25 0,0 0-1,49-25 1,-24-50-1,-1-24 1,-24 24 0,-25 25-1,0 50 48,0 25-63,-25-26 15,25 51 1,25-50 0,25 0-1</inkml:trace>
  <inkml:trace contextRef="#ctx0" brushRef="#br0" timeOffset="3275.82">5333 943 0,'0'0'15,"0"-25"-15,0 0 16,0 0 0,-24 25-1,-26 0 1,25 50 0,-24-1 15,24 26-16,25-1 1,25-24 0,24-25-1,26-25 1</inkml:trace>
  <inkml:trace contextRef="#ctx0" brushRef="#br0" timeOffset="3526.57">5780 645 0,'25'-25'16,"-50"50"-16,50-75 0,-25 26 15,0-1 17,-25 74-1,0 51-16,0 24 1,-24 0 0,24-25-1,25-49-15</inkml:trace>
  <inkml:trace contextRef="#ctx0" brushRef="#br0" timeOffset="3793.46">5631 1042 0,'0'0'0,"0"-25"16,0-25-16,0 1 16,50-1-1,-1 1 1,51 49 15,-1 0-15,-25 74-1,-49-49-15,-25 74 16,25-24 0,-50-26-1,25-24 1</inkml:trace>
  <inkml:trace contextRef="#ctx0" brushRef="#br0" timeOffset="4109.88">6276 1017 0,'0'0'16,"25"-25"-16,-25 0 31,-25 25-15,-24 0 0,49 25-1,0 0 1,-25 0-16,50 0 15,-1 0 1,51-1 0,-26-48-1,1-1 1,-25-25 0,-25-24-1,-25 24 1,25 0-1,0 26 1</inkml:trace>
  <inkml:trace contextRef="#ctx0" brushRef="#br0" timeOffset="4442.38">6648 918 0,'50'49'16,"-100"-98"-16,100 123 0,-50-24 15,25-25-15,-50 0 16,25-1-16,0 1 47,0-50-31,25-74-1,24 25 1,26 24-1,49 25 1,-50 75 0,-24 24-1,-50 1 1,0-26 15,-25-24-31</inkml:trace>
  <inkml:trace contextRef="#ctx0" brushRef="#br0" timeOffset="4760.89">7591 868 0,'-25'0'15,"0"0"17,25 25-17,0 0 17,25-25-32,0 0 15,-25-25 1,25 25-1,0-25-15</inkml:trace>
  <inkml:trace contextRef="#ctx0" brushRef="#br0" timeOffset="5076.6">7616 1216 0,'0'0'0,"25"0"32,-25 24-17,24-24 32,1 0-47,-25-24 31,25 24-15,-50 0 15</inkml:trace>
  <inkml:trace contextRef="#ctx0" brushRef="#br0" timeOffset="10976.88">8906 868 0,'-25'25'47,"25"0"-31,0 24-16,-25 1 16,0 25-1,0-26-15,-49 50 16,24-24-1,26-75 17,24-75-17,49-73 1,26-26 0,24 25-1,0 50 1,-74 49-1,25 50 1,-26 50 0,1-1-1,0 75 1,0 25 0,-50 0-1,25-50 1,-25-24-1,25-50-15</inkml:trace>
  <inkml:trace contextRef="#ctx0" brushRef="#br0" timeOffset="11159.77">8856 1315 0,'-25'0'16,"50"0"-16,-75-25 0,50 0 15,25 0 1,0-24 0,50 24-16,-26-25 15,26 26-15,-1-1 16</inkml:trace>
  <inkml:trace contextRef="#ctx0" brushRef="#br0" timeOffset="11459.84">9352 1092 0,'0'0'0,"25"24"16,-50 26 0,25 0-1,0 24 1,0-49-16,0 24 16,-25-49 15,50-99-16,25 25 1,-1-1 0,1 51-1,0 24 1,-26 0 0,1 49-1,0 1 1</inkml:trace>
  <inkml:trace contextRef="#ctx0" brushRef="#br0" timeOffset="11778.89">9948 1042 0,'0'0'15,"0"-25"-15,-25 0 16,0 25-1,-25 50 1,26 49 0,-1-24-1,50-26 1,24-24 0,1-25 15,-1-25-31,-24-24 15,0-26 1,-50 1 0,-24 49-1,-1 0 1</inkml:trace>
  <inkml:trace contextRef="#ctx0" brushRef="#br0" timeOffset="12028.06">10196 868 0,'0'0'0,"24"0"0,-24-25 15,25 1 1,-25 48 15,0 1-15,-25 0-16,25 25 15,-24 49 1,-1 50 0,-25-50-1,50-25 1</inkml:trace>
  <inkml:trace contextRef="#ctx0" brushRef="#br0" timeOffset="12513.1">10096 1191 0,'0'0'0,"0"-25"0,0 0 16,0 0-1,25 1-15,25-26 16,24 0 15,26 1-15,-51 24-1,-24 0 1,0 25 15,-25 25-15,-25 49 0,25-24-16,-50 74 15,26-50 1,-1-49-1,50-50 17,49-49-17,0 0 1,-24 49 0,0 25 15,-50 25-16,24 49 1,-24 0 0,0-49-16,0 25 15</inkml:trace>
  <inkml:trace contextRef="#ctx0" brushRef="#br0" timeOffset="12897.01">10890 1166 0,'0'-25'15,"25"25"-15,0-49 16,-25 24 0,49 0-1,-24 0 1,0 0 15,-50 25-15,-24 0-1,-51 50 1,51 24 0,24 26-1,0-51 1,75-24-1,24 0 1,1-50-16,49-25 31,-50 1-15</inkml:trace>
  <inkml:trace contextRef="#ctx0" brushRef="#br0" timeOffset="13227.05">11560 1042 0,'25'0'31,"0"25"-15,-25 0-1,0 49 1,0-24-1,-25-26-15,25 1 32,25-74-17,24-51 17,50 1-17,1 25 1,-51 49-1,-24 25-15</inkml:trace>
  <inkml:trace contextRef="#ctx0" brushRef="#br0" timeOffset="14093.32">13569 943 0,'0'-25'15,"0"50"-15,0-75 47,-24 75-31,-1-25-16,0 25 15,-25-1-15,-24 1 16,0 50 0,24-26-1,50 1 1,50-25-1,49-25 1,50-75 0,-50 1-1,0-25 1,-74-1 0,0-73-1,-25 49 1,-25 74-1,25 100 17,-25-1-17,25 75 1,-25 25 0,50-50-1,-25-49 1,25-25-16</inkml:trace>
  <inkml:trace contextRef="#ctx0" brushRef="#br0" timeOffset="14309.95">14016 918 0,'0'0'0,"0"-25"15,25 25 1,-25-25 15,25 50-15,-50 25-1,25-1-15,-25 1 16,25 0 0</inkml:trace>
  <inkml:trace contextRef="#ctx0" brushRef="#br0" timeOffset="14448.22">14165 794 0,'0'-50'16,"0"100"-16,0-125 16,0 51 15</inkml:trace>
  <inkml:trace contextRef="#ctx0" brushRef="#br0" timeOffset="14777.01">14314 794 0,'0'25'31,"0"-1"-15,0 1 0,24 0-16,26 25 15,24-1 1,-49-24 15,-25 0-15,-25 0-1,1 0 1,-26-25 0,25 24-16,-74-24 15,25 0 1</inkml:trace>
  <inkml:trace contextRef="#ctx0" brushRef="#br0" timeOffset="15079.97">14909 670 0,'0'0'15,"25"0"-15,-25-25 16,0 50 15,-25 0-15,0 74-1,-24 0 1,24 25 0,25-49-1,0-51 1</inkml:trace>
  <inkml:trace contextRef="#ctx0" brushRef="#br0" timeOffset="15394.24">14859 1042 0,'0'-25'15,"0"50"-15,25-75 0,-25 1 16,25 24 15,25 0-15,-26 0-1,1 50 1,0 49 0,-50 26-1,0-51 1,25-24 15,0-50-31,50-49 16,24-1-1,1 1 1,-26 0 0,-24 74-1</inkml:trace>
  <inkml:trace contextRef="#ctx0" brushRef="#br0" timeOffset="15862.15">15455 843 0,'0'25'31,"0"0"-15,-25 0 0,25 24-16,-25-24 15,25 50 1,-25-50-1,25-1 1</inkml:trace>
  <inkml:trace contextRef="#ctx0" brushRef="#br0" timeOffset="16025.87">15628 645 0,'0'0'16,"-24"0"-16,24-25 0,-25 25 16,25-25-1</inkml:trace>
  <inkml:trace contextRef="#ctx0" brushRef="#br0" timeOffset="16427.45">15628 571 0,'25'49'47,"-25"-24"-47,25 25 15,-25-1 1,0 75 0,-25-25-1,25-74-15,-25 0 16,25 0-1,75-75 17,-50 1-32,24 24 15,50-25 1,-49 25 0,-25 25-1,0 75 1,-25-26-16,-50 26 15,0-25 1,-49-26 0,50-24-1,24-24 17,25-51-32</inkml:trace>
  <inkml:trace contextRef="#ctx0" brushRef="#br0" timeOffset="16833.89">16125 843 0,'0'0'16,"0"25"0,0 0-16,0 25 15,-25 24 1,50-24-1,-1-50 17,1 0-32,25-25 15,24-50 1,-24-24 0,-50 25 15,25 49-16,-25 50 17,-25 49-17,25 50 1,0-49 0,25-26-1,49-49 1,-24 0-16</inkml:trace>
  <inkml:trace contextRef="#ctx0" brushRef="#br0" timeOffset="17077.16">16720 620 0,'0'-49'0,"0"98"0,0-123 15,25 49-15,-25 0 31,-25 75-15,25-25 0,-25 99-1,0 24 1,25 1 0,-25-74-1,25-50-15</inkml:trace>
  <inkml:trace contextRef="#ctx0" brushRef="#br0" timeOffset="17326.91">16695 1017 0,'0'-50'15,"0"100"-15,0-124 0,25 49 16,-25 0 0,0-25-1,25 26 1,24 24-1,-24 0 1,25 74 0,-50-49-16,0 24 15,0 76 1,0-101 15,25-24-15</inkml:trace>
  <inkml:trace contextRef="#ctx0" brushRef="#br0" timeOffset="17610.31">17216 943 0,'0'0'0,"0"-25"16,-25 25 15,25 25-15,-25-25-1,1 74 1,48-24 0,1-25-1,0-1 1,0-24-16,24-24 16,-24-26-1,0-25 1,-25-24-1,25 74 1</inkml:trace>
  <inkml:trace contextRef="#ctx0" brushRef="#br0" timeOffset="17960.14">17638 992 0,'0'-49'0,"0"98"0,25-24 16,-25 0 0,0 0-1,-25 0 1,25-50 15,0 0-31,49 0 16,26-49-1,-1 24 1,-24 25-16,24 25 31,1 50-15,-26-1 0,-24 1-1,-25-25 1</inkml:trace>
  <inkml:trace contextRef="#ctx0" brushRef="#br0" timeOffset="18859.45">19796 322 0,'0'0'0,"0"-24"31,-25 24-31,0 24 16,25 26-16,-24 25 16,-26 98-1,0 1 1,1-25-1,24-100-15</inkml:trace>
  <inkml:trace contextRef="#ctx0" brushRef="#br0" timeOffset="19394.14">19374 1017 0,'0'0'0,"0"-25"0,0 0 15,25 1 1,0-26 0,49 0-1,75 1 1,0-26 0,-25 1-1,-74 49-15,24-24 16,-49 49 31,-25 24-32,0 1-15,-25 74 32,-25 1-32,1 24 31,-1-50-16,50-49 1,25-50 15,-25-25-31,50 26 16,-26-26-16,51 25 16,-26 0-1,-24 50 1,0 74-1,25 1 1,24-1 0,-24-74-1</inkml:trace>
  <inkml:trace contextRef="#ctx0" brushRef="#br0" timeOffset="19943.93">20714 967 0,'0'0'16,"25"-124"-1,-25 100 1,-50-1 0,0 50-16,-49 24 15,25 1 1,49 24 0,0-74-1,100 25 1,24-50-1,-50 0 1,1 1-16,24-26 16,-74 25 15,50 50-15,0 25 15,-1-1-16,1-24 1,-1-25-16,51-25 16,-1-24-1,0-100 1,-49-25 0,-25-24-1,-25 123 1,0 50-1,0 1 1,-50 123 0,0 50 15,50-50-31,-24 0 16,-1 75-1,0-75 1</inkml:trace>
  <inkml:trace contextRef="#ctx0" brushRef="#br0" timeOffset="20113">21260 893 0,'0'-25'0,"0"50"0,0-75 16,0 26-16,0-1 15,0 0 1,0 0-1,99 0-15,25-24 16</inkml:trace>
  <inkml:trace contextRef="#ctx0" brushRef="#br0" timeOffset="20680.45">22574 595 0,'0'0'0,"-24"0"16,-1 0 15,25 25-15,0 25-16,-25-1 15,0 26 1,25 24-16,-25-49 15,0 24-15,1 25 16,24-123 15,24-1-15,51-75 0,24 26-1,-24 24 1,-51 50-1,1 25 1,0 25 0,-25 49-1,25-24 1,24-51 15,-24-24-31</inkml:trace>
  <inkml:trace contextRef="#ctx0" brushRef="#br0" timeOffset="21312.91">23294 868 0,'0'0'0,"0"-49"0,25-1 15,-50 0 1,-25 50 0,-24 0-1,-26 50 1,51 49-1,-1-49-15,25 49 16,25-49 15,50-50-15,24 0 0,26-50-1,-1-24 1,-49-1-1,-1 26 1,-49 73 31,25 1-47,-50 25 16,50-1-1,-25-24-15,25 0 16,24-25-1,1-25 1,24-49 15,26-25-15,-51-1 0,1 51-1,-1 49 1,1 49-1,0 26 1,-25 74 0,-25-75-16,-50 25 15,25-49 1,-74-50 0,-25 0-1</inkml:trace>
  <inkml:trace contextRef="#ctx0" brushRef="#br0" timeOffset="22077.27">24782 645 0,'25'25'0,"-50"-50"0,50 99 16,-25-49-16,0 25 15,0-1 1,0-24-16,-25 50 15,0-75 1,25 24 0,-24-48-1,98-26 1,25-24 0,0 24-1,-24 50 1,-50 50-1,-25 49 1,-25-25 0,0-24-1,0-50 17,50-25-17,49-49 1,50-26-1,-24 51 1,-75 24 0,24 25-1,-49 50 1,0-1-16,25 26 16,-25-26-1,0-24-15</inkml:trace>
  <inkml:trace contextRef="#ctx0" brushRef="#br0" timeOffset="22411">25824 868 0,'0'-49'15,"0"98"-15,25-148 0,-25 49 16,-25 50 0,-25 0 15,-24 75-16,0-1 1,49 25 0,50-49-1,49-50 1,0-25 0,26 0-1,-51 1-15,26-26 16,-75 25-1,0 50 32,0 25-47,-25 24 16</inkml:trace>
  <inkml:trace contextRef="#ctx0" brushRef="#br0" timeOffset="22778.04">26345 819 0,'0'0'0,"25"0"0,-25-25 16,0 50 30,-25 24-46,0 26 16,0-1 0,75-99 31,0 0-32,-1 1-15,50-51 16,-24 26-1,-50 49 1,-1 49 0,-24 26-1,25-51-15</inkml:trace>
  <inkml:trace contextRef="#ctx0" brushRef="#br0" timeOffset="23213.08">26965 918 0,'0'0'0,"50"-50"16,-50 25 0,0 1-1,0 48 1,0 26 15,25-50-15,24 0-1,26-25 1,-1-49 0,-24 24-1,-26 25 1,-48 75 15,24 0-15,-25 98-1,0 76 1,0 49 0,0-149-16,1 99 15,-26-74 17,-148-124-17,-26-100 1,125 26-16</inkml:trace>
  <inkml:trace contextRef="#ctx0" brushRef="#br0" timeOffset="24777.98">28900 893 0,'25'-25'15,"-50"50"-15,50-75 16,-50 26 0,25-1-1,-25 25-15,-49-25 16,24 25 0,-99 50-16,75-1 15,-50 50 1,99-24-1,25-25 17,25-50-32,25 0 15,-1 0-15,75-50 16,-25 0 0,-49 25-1,-25 1-15,-25-1 16,25 50 15,-25 24-15,49 51-1,1-26 1</inkml:trace>
  <inkml:trace contextRef="#ctx0" brushRef="#br0" timeOffset="25043.36">29272 918 0,'0'0'0,"0"-50"16,25 25-16,-25 1 15,0-1 17,0 74-17,-25 51 1,25 98-1,-25 75 1,-24-25 0,24-74-1,0-75 1</inkml:trace>
  <inkml:trace contextRef="#ctx0" brushRef="#br0" timeOffset="25294.87">29223 1340 0,'0'0'16,"24"-100"-16,1 26 0,0-25 15,0 24 17,0 50-17,-1 25 1,26 0-1,-25 50 1,-50 74 0,-25-25-1,26-49 1,-1-50-16</inkml:trace>
  <inkml:trace contextRef="#ctx0" brushRef="#br0" timeOffset="25511.25">29669 943 0,'0'0'0,"25"0"0,-25-25 15,0 0 17,0 50-32,-25 74 15,0 50 16,-24 74-15,-26-24 0,26-100-16,49-49 0</inkml:trace>
  <inkml:trace contextRef="#ctx0" brushRef="#br0" timeOffset="25762.38">29719 1191 0,'0'0'0,"25"-75"0,-1 26 16,-24-1-16,25 0 15,0 26 1,0 24 0,0 0 15,-1 24-16,-24 1-15,-24 75 16,-26-26 0,0-24-1</inkml:trace>
  <inkml:trace contextRef="#ctx0" brushRef="#br0" timeOffset="26178.04">29892 1191 0,'0'0'16,"25"0"-16,0 0 16,-25-25-1,25 25-15,0-25 16,-1 0-16,51-24 16,24-26 15,-25 1-16,-49-50 1,0 49 0,0 51-1,-25-1 1,-25 25 0,-25 74-1,1 25 1,49 25-1,0-24 1,74-26 15,26-24-15,48-50 0,-48-25-16</inkml:trace>
  <inkml:trace contextRef="#ctx0" brushRef="#br0" timeOffset="26361.92">30711 1092 0,'50'-75'31,"-100"150"-15,100-175-16,-26 75 16,-48 50 31,24 0-47,-25 25 15,0 24 1,0 1-1,25-51 1</inkml:trace>
  <inkml:trace contextRef="#ctx0" brushRef="#br0" timeOffset="26527.47">30810 868 0,'0'-25'0,"0"50"0,0-74 16,0 24-16,-25 25 16</inkml:trace>
  <inkml:trace contextRef="#ctx0" brushRef="#br0" timeOffset="27428.09">30959 819 0,'25'0'46,"-25"24"-30,0 1 0,0 0-16,0 0 15,25 49 1,0-24 0,49-25-1,50-25 1,-25-25-1,-49 25-15,-25-50 16,-1 25 15,-24 1-31,-74-1 32,0 50-17,24-1 1,0 26-1,50 0 1,0-25 0,50-25-1,24-25 1,1 0 0,-26-25-1,-49 25 1,25 1-16,-25 48 47,25 26-47,-25 25 15,25-1 17,322-496 77,-322 273-109,0 125 16,-25-1-16,0 0 31,0 75-16,-25 74 1,0 0 0,25 24-1,-25-23 17,1-76-32</inkml:trace>
  <inkml:trace contextRef="#ctx0" brushRef="#br0" timeOffset="27677.42">31827 992 0,'0'0'15,"25"-25"-15,0-49 16,0 74 0,-25-50-1,49 125 32,-49-50-31,0 24-16,-24 26 15,24-50 1,0-1 0</inkml:trace>
  <inkml:trace contextRef="#ctx0" brushRef="#br0" timeOffset="28243.9">32348 967 0,'25'-24'0,"-50"48"15,50-73 1,-25 24-16,-25 25 31,0 25-15,1 0-16,-1 24 15,0 1-15,0-25 16,25 74 15,25-74-15,25-25 0,-1-25-1,26-74 1,-1 24-1,-24 26 1,-1 24 0,-24 25-1,-25 25 1,0 49 0,-25 1-1,1-51 1,24 1-1,24 0 1,51-99 15,-26-1-15,1 75 0,-50-25-1,25 25 1,0 50-1,-25 0 1,24-1 0</inkml:trace>
  <inkml:trace contextRef="#ctx0" brushRef="#br0" timeOffset="28512.97">33192 918 0,'0'0'0,"0"-25"0,0 0 15,0 50 32,0 0-47,0 74 16,49-24 15,-49-1-15,25-49-16,-25 24 15,-25-24 1,-24 0 0,-100-25-1</inkml:trace>
  <inkml:trace contextRef="#ctx0" brushRef="#br0" timeOffset="30309.91">2431 3076 0,'0'-25'16,"0"50"46,0 25-46,0-1-16,0 26 15,0-26-15,-25 1 16,25 49 0,0-74-16</inkml:trace>
  <inkml:trace contextRef="#ctx0" brushRef="#br0" timeOffset="30479.89">2506 2977 0,'0'0'0,"-25"-25"0,25 0 15,0 0 1,0 1-1,-25-1 1</inkml:trace>
  <inkml:trace contextRef="#ctx0" brushRef="#br0" timeOffset="30860.77">2704 3299 0,'0'25'0,"0"-50"0,-25 75 16,25-25-16,0 0 16,0-1 15,0-48-16,50-26-15,-25 0 16,49-49 0,0 50-1,26 24 1,-26 25 0,-49 49-1,0 26 1,-25-1-1,0 1 1</inkml:trace>
  <inkml:trace contextRef="#ctx0" brushRef="#br0" timeOffset="31694.24">5333 2977 0,'0'-25'31,"0"0"-31,-24 0 16,24 1 0,0-1-1,-25 25 1,0 0-1,-49 25 1,-26 74 0,51 0-1,24-49-15,75-1 16,24 1 0,25 0-1,-49-1 1,-50 1-1,-124 24 17,74-74-17,-24 0 1,24-25 0,25 1-16,1-26 15,24 0-15</inkml:trace>
  <inkml:trace contextRef="#ctx0" brushRef="#br0" timeOffset="31994.04">5780 2828 0,'0'0'15,"25"0"-15,-50 50 32,25-1-17,-50 51 1,26-26-16,24-24 16,-25 74-1,50-25 1,24-25-1,26-49 1,24-25 0</inkml:trace>
  <inkml:trace contextRef="#ctx0" brushRef="#br0" timeOffset="32162.18">5656 3275 0,'0'0'16,"-25"0"-16,25-25 16,75 0-1,49 0 1</inkml:trace>
  <inkml:trace contextRef="#ctx0" brushRef="#br0" timeOffset="32513.11">6127 3175 0,'0'0'15,"-24"0"1,-1 0 0,0 0-1,-50 25 1,51 0-16,-1 0 16,25 0-16,0-1 15,25 26 1,24-50-1,26 0 1,-1-50 0,-24 1-1,-1-26 1,-49 51 15,25-1 0,-25 50-31,25-1 16,25 125 0,-1-50-1</inkml:trace>
  <inkml:trace contextRef="#ctx0" brushRef="#br0" timeOffset="32779.49">6673 2977 0,'0'0'0,"25"-50"16,-25 1-16,0-1 15,0 25 17,0 124-1,0-24-16,0 74 1,0-25 0,-25 0-1,25-75 1</inkml:trace>
  <inkml:trace contextRef="#ctx0" brushRef="#br0" timeOffset="33128.12">6673 3275 0,'0'0'0,"0"-25"0,-25 0 16,25-25-1,25 26 1,0-1 0,49 0-1,-24 0 1,-25 25-1,0 0 17,-1 0-17,-24 50 1,0 24 0,25 25-1,-25 1 1,-25-26-1,25-49-15,0 0 16,25-50 0</inkml:trace>
  <inkml:trace contextRef="#ctx0" brushRef="#br0" timeOffset="33394.98">7219 3200 0,'0'-25'0,"0"50"0,0-74 31,-25 49-15,25 24 15,0 1-15,0 25-16,0-25 16,25-1-16,0 51 15,-1-26 1,1-24-1,-25 0 1,-49-25 0,-26-25-1</inkml:trace>
  <inkml:trace contextRef="#ctx0" brushRef="#br0" timeOffset="33627.79">7541 2927 0,'0'0'16,"25"-25"-1,-50 50 17,25 25-17,0 0-15,-24 74 16,-1 0-1,25-75 1,-25 1-16,25-1 16</inkml:trace>
  <inkml:trace contextRef="#ctx0" brushRef="#br0" timeOffset="33928.29">7417 3299 0,'0'0'0,"0"-24"0,25-1 16,-25 0 0,99 0-1,1 0 1,-1 25 0,0 0-1,-74 0 1,-25 25-1,0 0 1,25 0 0,-50 0-1,25 49 1,0-24 0</inkml:trace>
  <inkml:trace contextRef="#ctx0" brushRef="#br0" timeOffset="34077.85">7889 3225 0,'0'0'0,"0"-50"0,-25 50 16,25-24 0,0-1-1</inkml:trace>
  <inkml:trace contextRef="#ctx0" brushRef="#br0" timeOffset="34794.41">8037 3126 0,'25'0'16,"-25"25"30,-25-1-46,25 1 16,0 25-16,0-1 16,0-24-1,75 50 1,49-51 0,74-24-1,-98 0-15,98-24 16,-74-51-1,-124 26 1,-50 24 0,-49 0 15,-25 50-15,75-25-1,24 25 1,50-1-1,49-24 1,75-49 0,-100 49-1,-24 0 1,0 0 0,50 25-1,24-1 1,50 1-1,-1-25 1,-73-25 15,-26-74-15,-49-25 0,0-74-1,-24 24 1,24 75-1,0 74 1,-50 75 0,25 98-1,-24 76 1,24-100-16</inkml:trace>
  <inkml:trace contextRef="#ctx0" brushRef="#br0" timeOffset="35394.81">11064 2952 0,'0'-25'16,"0"50"31,0 0-47,0 25 15,0-26-15,0 26 16,0-25-16,-25 24 16,25-24-1</inkml:trace>
  <inkml:trace contextRef="#ctx0" brushRef="#br0" timeOffset="35545.94">11138 2902 0,'0'0'16,"0"-24"-16,-24-51 15,24 50 1,0 1 0</inkml:trace>
  <inkml:trace contextRef="#ctx0" brushRef="#br0" timeOffset="35878.37">11461 3027 0,'0'24'15,"0"-48"-15,0 73 16,0-24-1,0 0 17,0-50-32,0 0 15,25 0-15,-1-24 16,1-1-16,0 25 16,0 25-16,0-25 15,24 50 1,1 25-1,-25 49 1,-1 25 0</inkml:trace>
  <inkml:trace contextRef="#ctx0" brushRef="#br0" timeOffset="36377.97">12230 2605 0,'25'-50'0,"-50"100"0,50-149 15,-50 99 17,25 24-32,-25 76 15,-49 371 16,49-322-15,25-25-16,-25 149 31,0-149-31,25 25 16,25-100-16,0-49 31,74-49-15,-25-51-1,-49-73 1,-25-26 0,-25 26-1,-49 24 1,0 50 0,24-1-1,25 75 1,25 1-1,75-1 1,-1 25 0</inkml:trace>
  <inkml:trace contextRef="#ctx0" brushRef="#br0" timeOffset="36744.58">12627 2952 0,'0'25'31,"25"-25"-31,-1-25 16,51 0 0,-50-24-1,-25 24 1,0 0-1,-50 0 1,-24 75 0,-1 24-1,26-24 1,24 24 0,50 26-1,24-51 1,75-49-1,-25-25 1,-49 1-16</inkml:trace>
  <inkml:trace contextRef="#ctx0" brushRef="#br0" timeOffset="36996.06">13123 2803 0,'25'50'15,"-25"-25"1,0-1-16,-25 26 16,0 25-16,25-51 15,0 1 1,-25-25 15,75-74-15,24-26-1,1 1 1,-26 50-16,-24 24 16</inkml:trace>
  <inkml:trace contextRef="#ctx0" brushRef="#br0" timeOffset="37660.94">13594 2977 0,'25'25'16,"-50"-50"-16,75 25 0,-25 0 16,-1-25-1,1 25-15,0-25 0,-25 0 16,0 1 0,0-1-16,-50 25 15,-24 25 1,24-1-1,1 51 1,24 24 0,25-24-1,25-51-15,24 1 16,26-25 0,-1-49-1,1-26 1,-1-49-1,1 50 1,-26 49 0,26 25 15,-75 49-15,24 51-1,1-26 1,-25-49-1,0 0-15,25-50 32,0-49-17,49-26 1,-24 51 0,-1-1-1,-24 50 1,0 25-1,-25 0-15,25 74 16,0 0 0,-1-49-1,-24-25 1</inkml:trace>
  <inkml:trace contextRef="#ctx0" brushRef="#br0" timeOffset="37895.54">14785 2927 0,'0'-49'16,"0"98"-16,0-123 0,25 49 16,-50 0-1,0 25 17,0 75-17,25-26-15,-24 51 16,24-51-1,24 1 1,125-1 15,-50-24-31</inkml:trace>
  <inkml:trace contextRef="#ctx0" brushRef="#br0" timeOffset="38248.58">15455 3076 0,'0'0'0,"25"0"16,-1 0-16,1-25 16,25 1-16,-25 24 15,-1-25-15,1 0 16,0-25 15,-75 25-15,-24 25-1,24 0-15,1 25 16,-26 50-16,1 24 31,24 0-15,25-24-1,100-26 1,24-49 0</inkml:trace>
  <inkml:trace contextRef="#ctx0" brushRef="#br0" timeOffset="38778.74">16348 3175 0,'0'0'16,"0"25"15,0 0-15,0 0-16,-50 24 0,50-24 15,-25 25-15,1-25 16</inkml:trace>
  <inkml:trace contextRef="#ctx0" brushRef="#br0" timeOffset="39249.24">17563 2828 0,'25'25'47,"-25"0"-31,0-1-16,25 26 15,-25 0 1,0 24-16,-25 1 31,25-26-31,-25-24 16</inkml:trace>
  <inkml:trace contextRef="#ctx0" brushRef="#br0" timeOffset="39410.51">17588 2878 0,'0'0'0,"-25"-50"16,25 0-16,0 26 16,-24-1-16,24 0 15</inkml:trace>
  <inkml:trace contextRef="#ctx0" brushRef="#br0" timeOffset="39681.87">17861 2803 0,'0'0'16,"0"25"-16,0 0 15,0 0-15,0-1 16,25 1-16,0 0 15,24 25 1,-24-1 0,0-24-1,-75 25 1,-99-1 15,125-49-31</inkml:trace>
  <inkml:trace contextRef="#ctx0" brushRef="#br0" timeOffset="40044.83">19994 2630 0,'0'-25'16,"0"50"-16,-24-50 31,24 50-31,0-1 15,-25 51 1,25 74 0,0-25-1,-25 25 1,0-75 0</inkml:trace>
  <inkml:trace contextRef="#ctx0" brushRef="#br0" timeOffset="40761.1">19870 2878 0,'0'-25'16,"0"50"-16,0-75 0,50 25 15,0 0 1,49-24-1,-25 24 1,-49 0 15,-25 50 1,25 0-32,-25 49 15,25 25 1,-25 26-1,0-51 1,-25-24 0,25-75 15,25 0-15,-1-25-1,51-49 1,-25 49-16,49 1 15,-50 24 1,-24 25 0,0 99-1,49 100 32,26-174-31,-76-25-16,51 0 15,-26 0-15,26-50 16,-26-49 0,-49-50 15,0 124-15,-49 25-1,-26 25 1,26 74-1,24 0 1,50 1 0,0-76-16</inkml:trace>
  <inkml:trace contextRef="#ctx0" brushRef="#br0" timeOffset="41461.18">22698 2605 0,'0'0'0,"-24"-25"16,24 0 0,24 0-1,1 25 1,0-24-16,25 24 15,-1 0-15,26 24 16,-1 26 0,0 24-1,-49 50 1,-25 0 0,-25 1-1,1-26 1,-1-25-1,50-24 1,24-25 0,75-25-1,50-25 1,-50 0 15,-50 0-15,-49 0-16</inkml:trace>
  <inkml:trace contextRef="#ctx0" brushRef="#br0" timeOffset="41861.18">23343 2729 0,'25'-25'0,"-25"0"47,-25 25-31,1 25-1,24 0 1,-50 0-16,25-1 15,-24 26-15,-26 24 16,-74 100 0,-24 0-1,-1-25 1,50-25 0,49-50-1,75-49 1,25-25-1</inkml:trace>
  <inkml:trace contextRef="#ctx0" brushRef="#br0" timeOffset="42676.96">23864 2158 0,'0'-25'47,"0"50"-47,0-25 109,25 0-93,-25 25-16,25-25 16,-25 25-1,25 0-15,-25-1 16,25 1-16,-25 25 16,0 0-1,-25-1 1,25 1-1,-50-50 1,50 25 15,25-50 1,74 0-17,25-25 1,-25 26-1,-24 24 1,-50-25 0,-1 25-1</inkml:trace>
  <inkml:trace contextRef="#ctx0" brushRef="#br0" timeOffset="43680.6">23964 3051 0,'24'0'62,"1"-24"-46,25 24-16,-1 0 16,26 0-1,24-25-15</inkml:trace>
  <inkml:trace contextRef="#ctx0" brushRef="#br0" timeOffset="44262.61">25477 2729 0,'0'-25'16,"0"50"-16,0-75 16,-25 50-1,0 0-15,-24 0 16,-1 25-16,-25 0 16,-49 49-1,50 25 1,49-24-1,75-25 1,74-50 0,-75 0-16,76-50 15,-26-25 1,-25 1 0,-49-50-1,-50 50 1,-24-174-1,-1 148 17,50 75-17,-25 1 1,25 98 0,0-24-16,25 74 15,49 25 1,1-1-1,-50-98 1,24 49 0,-49-74-16</inkml:trace>
  <inkml:trace contextRef="#ctx0" brushRef="#br0" timeOffset="44497.84">25923 2803 0,'0'0'0,"0"-25"0,0 1 31,0 48 1,0 1-17,-25 25-15,50-25 16,-25 49-1,0-49 1,25 0-16,-25 0 16</inkml:trace>
  <inkml:trace contextRef="#ctx0" brushRef="#br0" timeOffset="44663.07">25973 2654 0,'0'0'16,"0"-99"-16,-50 99 16,50-25-16</inkml:trace>
  <inkml:trace contextRef="#ctx0" brushRef="#br0" timeOffset="45078.85">26370 2679 0,'0'-25'16,"0"50"-16,25-50 15,-50 50 17,25 0-17,-25 0 1,25 74 0,25-49-1,24-1 1,51-24-1,-51 0 1,-24-25 0,0 0-1,-50 25 1,-49 0 0,-26-1-1,1-24 1</inkml:trace>
  <inkml:trace contextRef="#ctx0" brushRef="#br0" timeOffset="45347.19">26916 2506 0,'24'0'15,"-48"0"-15,48-25 0,-24 0 32,0 50-17,0 0-15,0-1 16,0 51-16,-24 49 16,24 25-1,0 0 1,-25-100-1</inkml:trace>
  <inkml:trace contextRef="#ctx0" brushRef="#br0" timeOffset="45661.74">26916 2977 0,'0'50'0,"0"-100"0,0 0 0,0 1 16,0-1-1,24 0 1,26 1-1,-25 49-15,24 0 16,1 25 0,-25 74-1,-25-25 1,0-24 0,0-25-1,25-50 16,24-50-15,26 1 0,-26 49-1,1-24 1</inkml:trace>
  <inkml:trace contextRef="#ctx0" brushRef="#br0" timeOffset="46297.84">27561 2754 0,'0'0'0,"0"24"62,0 1-62,0 0 16,0 25-16,0 49 16,0-25 15,24-74 0,1-24-15,25-51-1,24-74 1,1-24 0,-26 73-1,-24 51 1,0 49 0,-50 25-1,25 24-15,-25 50 16,0 1-1,25-26 1,50-74 15,49 25-15,0 0 0,-49-1-1,-25 51 1,-25-25-1,-50-1 1,1-24 0,-1-25-1,25-25 1,0-49 0</inkml:trace>
  <inkml:trace contextRef="#ctx0" brushRef="#br0" timeOffset="46930.93">28354 2778 0,'0'25'32,"-24"-25"-17,24 50-15,0-25 16,0-1-1,0 26-15,24-50 16,1 25 0,25-50-1,-1-25 1,1-49 0,-25 0-1,0 49 1,-25 26 15,0 98 0,0-24-31,0 49 32,24-50-32,51 26 15,24-50 1,0-25-1,-24-25 1,-50-74 0,-1-50-1,1-50 1,0 75 0,-25 75-1,0 74 16,0 24-15,-25 174 0,25-49 15,-25-50-15,1-49-1</inkml:trace>
  <inkml:trace contextRef="#ctx0" brushRef="#br0" timeOffset="47161.93">29024 2952 0,'25'-99'16,"-50"198"-16,100-248 0,-51 100 15,26-1 1,24 25 0,-49 25-1,-25 50 1,-25 49-1,1 0 1,-1-49 0,25-25-1,25-25 1</inkml:trace>
  <inkml:trace contextRef="#ctx0" brushRef="#br0" timeOffset="47513.03">29620 2754 0,'-25'49'16,"50"-98"-16,-25 24 0,0 0 0,0 0 16,-25 50 31,0 25-47,25 49 15,-25 0 1,50-24-1,0-51 1,0 1 0,24-25-16,-24 25 15,49-50 1,-49-24 0,0-51-1,0-24 1,0 75-1,-25 24 1,0 0-16</inkml:trace>
  <inkml:trace contextRef="#ctx0" brushRef="#br0" timeOffset="47914.16">30041 3076 0,'0'25'15,"0"-50"-15,-25 50 0,1-25 32,73-50-17,26-24 1,24-1-1,-50 26 1,-24 49 0,0 25-1,-25 24 1,25 26 0,74-26-1,25-49 1,-74 25-16,74-50 15,-50-24 1,-49-51 15,0 1-15,0 25-16</inkml:trace>
  <inkml:trace contextRef="#ctx0" brushRef="#br0" timeOffset="49201.2">2357 5135 0,'0'0'15,"0"-25"17,-25 50-1,-25 25-15,1-1-16,-1 26 15,0-1-15,-24 100 16,24 24-1,26-24 1,73 0 0,50-50 15,25-25-15,0-74-1,-49-1 1,-25-24-16</inkml:trace>
  <inkml:trace contextRef="#ctx0" brushRef="#br0" timeOffset="49812.14">2481 5606 0,'0'-24'31,"0"-1"-15,25 0 15,-1 25-15,26-25-16,74 25 15,-74 0 1,-1 25-16,1-25 15,-25 25-15,-1 49 16,-24 75 15,-24-74-15,24-1 0,0 0-1,24-49 16,26 0-15,49-50 0,25 25-1,-49-25 1,-50 1 0,-1 24-16</inkml:trace>
  <inkml:trace contextRef="#ctx0" brushRef="#br0" timeOffset="50328.63">3200 5507 0,'0'-25'31,"-25"25"16,25 25-47,-49 25 15,24-25 1,-25 24-16,-24 26 16,24-1-16,-99 50 15,25 0 1,75-74-1,-26 24 1,75-24 0,-24-50-1,-1 0 48</inkml:trace>
  <inkml:trace contextRef="#ctx0" brushRef="#br0" timeOffset="51446.2">4664 5681 0,'0'-25'62,"-25"75"-30,25-25-32,0-1 15,0 76 17,0-76-17,0 1-15</inkml:trace>
  <inkml:trace contextRef="#ctx0" brushRef="#br0" timeOffset="51752.73">4589 5482 0,'0'0'0,"-25"-24"15,25-1 32,0 50-47,0-1 16,0 1 15,0-50 16</inkml:trace>
  <inkml:trace contextRef="#ctx0" brushRef="#br0" timeOffset="52096.09">5135 5582 0,'0'0'15,"-25"24"32,0 1-31,25 25-16,0-25 15,0 0-15,25-1 16,0 1 0,25 25-16,-1-50 15,-49 25 1,0-1 15,-25-24-31,-49 25 16,-25 25-1</inkml:trace>
  <inkml:trace contextRef="#ctx0" brushRef="#br0" timeOffset="52445.98">6971 5408 0,'-25'-25'0,"50"50"0,-75-75 15,25 50 16,25 25-15,-24 174 15,24-150-31,-25 26 16,25 24 0,-25-74-16,25 0 15</inkml:trace>
  <inkml:trace contextRef="#ctx0" brushRef="#br0" timeOffset="53246.34">6747 5755 0,'0'0'16,"0"-24"-16,-24-1 16,24 0-1,49-25 1,26 1-1,49-1 1,-25 25 0,0-24-1,-74 49 1,0-25 0,0 25 15,-25 25-16,-25 49 1,0 25 0,0 1-1,25-51-15,-25 26 16,25-51 15,25-48-15,50-51 15,-1 1-31,-24 49 31,-50 0-15,24 25 0,1 25-1,25 0 1,-25-25-16,-25 25 15,49-1 1,26 1 0,24-50-1,50-24 1,-75 24 0,-49-50-1,0 26 1,-50 24 15,-25 75 0,-24-1-15,49-24-16,0 25 16,25 24-1,25-24 1,50-25-1,49-25 1,24-25-16</inkml:trace>
  <inkml:trace contextRef="#ctx0" brushRef="#br0" timeOffset="54879.01">10270 5408 0,'25'0'63,"0"0"-32,-25-25-31,25 0 15,-25 1-15,24-1 16,1 0 0,0-25-1,-25 1 1,-25-1 0,-24 25-1,-51 50 1,1 50-1,0 24 1,24 25 0,51-25 15,73-49-15,50-50-1,-24 0-15,49-25 16,-50 0-1,-74 0 1,25 25 0,-25-25 15,0 50 0,25-25 0,0 0-15,49 0 0,1 0-1,-1-25 1,0 25 0,-24-24-1,-25 24 1,0 0-1,-1 0 1,-24 24 0,0 1-1,-24 50 1,24 24 0,-25 0-1,-25 0 1,25-49-16,1 0 15</inkml:trace>
  <inkml:trace contextRef="#ctx0" brushRef="#br0" timeOffset="55282.76">11089 5259 0,'0'0'0,"25"-25"31,-1 25-15,1 25-1,0-25-15,-25 25 16,25 49 0,-25 1-1,-25-1 1,25-49 0,0 0-1,0-50 1,25 0-1,0-74 1,99-50 0,-50 75-1,0 49 1</inkml:trace>
  <inkml:trace contextRef="#ctx0" brushRef="#br0" timeOffset="55665.03">11610 5309 0,'0'25'15,"0"-50"-15,24 50 0,1-1 16,0-24 0,0 0-16,0-24 15,24 24-15,1-25 16,-25-25-1,0 1 1,-75 24 15,0 25-15,-24 49 0,24-24-1,25 25-15,1 24 16,24 25 15,24-49-15,26-50-1,49 0 1,25-25 0</inkml:trace>
  <inkml:trace contextRef="#ctx0" brushRef="#br0" timeOffset="56045.78">12304 5383 0,'25'0'31,"0"-25"-31,0 25 16,24-49-1,1 24 1,-25 0-1,-25 0-15,25 25 16,-50-49 15,-50 74-15,-24 24 0,25 1-1,24 24 1,25 1-1,25-26 1,99-24 0,-24-25-1,-1-25 1,-49 25 0</inkml:trace>
  <inkml:trace contextRef="#ctx0" brushRef="#br0" timeOffset="56348.52">12800 5036 0,'0'-25'16,"0"50"-16,0-75 15,0 75 32,-24 0-47,24 0 16,0 24-16,0 1 0,0 49 31,-25-49-31,25 49 16,0-49-1,0-1 16,-25-49-31</inkml:trace>
  <inkml:trace contextRef="#ctx0" brushRef="#br0" timeOffset="56680.97">13148 5135 0,'0'0'0,"0"-25"16,0 1-1,-25 24 1,-50 24 0,-49 26-1,50 0 1,24-1 0,50-24-16,0 0 31,0 0-16,50 24 1,49 1 0,25-25-1,75-1 17,-125-24-17</inkml:trace>
  <inkml:trace contextRef="#ctx0" brushRef="#br0" timeOffset="57312.71">15231 4837 0,'0'0'0,"0"-24"15,0 48 32,-24 1-31,-1 50-16,-25 98 15,1 26 1,24-75 0,74-25-1,51-74 1,24-50 0,-75 25-1</inkml:trace>
  <inkml:trace contextRef="#ctx0" brushRef="#br0" timeOffset="57896.69">15653 5358 0,'-25'0'0,"1"0"31,24-24-16,24-1-15,1 25 16,25-25 0,-50 0-1,25 25 1,-25-25 15,-25 1 125,0 24-140,0 24 0,-24-24-16,24 25 15,0 25 1,-25-25-16,50-1 0,-24 51 16,73-26-1,1-24 1,74-25-1,49 0 1,-98 0-16,74-25 16,-100 1-1</inkml:trace>
  <inkml:trace contextRef="#ctx0" brushRef="#br0" timeOffset="58246.02">16323 4961 0,'0'0'0,"0"-24"32,0-1-32,0 50 46,0-1-46,-25 51 16,25 49 0,-25 0 15,25 0-15,25-50-1,25-24 1,123-25-1,-148-50 1,0 25-16</inkml:trace>
  <inkml:trace contextRef="#ctx0" brushRef="#br0" timeOffset="58429.77">16348 5259 0,'0'0'0,"-50"0"15,50-25-15,0 1 16,-25 24 0,50-25-1,0 25 1,25-50 0,-1 50-16</inkml:trace>
  <inkml:trace contextRef="#ctx0" brushRef="#br0" timeOffset="58729.06">16993 4961 0,'0'0'0,"0"-24"0,0-1 32,-25 50 14,25-1-46,-25 1 16,0 99 0,25 0-1,0 0 1,25-24 0,25-26-1,-25-74 1,49 0-1,-74-25-15</inkml:trace>
  <inkml:trace contextRef="#ctx0" brushRef="#br0" timeOffset="58930.32">16844 5284 0,'-50'-25'16,"100"50"-16,-124-50 0,49 25 15,0-25 1,50 1 0,0 24-1,24-25 1,75 25 0,-74-25-16</inkml:trace>
  <inkml:trace contextRef="#ctx0" brushRef="#br0" timeOffset="59379.45">17241 5284 0,'0'25'16,"25"0"-1,-1-25 1,26 0-16,49 0 16,1-25 15,-51 0-15,1 0-1,-50-24 1,0 24-1,0 0 1,-25 25-16,-49 25 16,-26 0-1,26 49 1,24 0 0,25 1-1,25-1 1,75-49-1,24-25 1,0 0 0</inkml:trace>
  <inkml:trace contextRef="#ctx0" brushRef="#br0" timeOffset="59698.14">18035 5234 0,'0'0'16,"24"0"-16,1 0 16,0 0-1,0 25 1,0 0 0,-50 25-1,0-1 1,0-49-1,25-25 17,25 1-17,74-76 1,1 1 0,-1 0-1,-74 74-15</inkml:trace>
  <inkml:trace contextRef="#ctx0" brushRef="#br0" timeOffset="62234.78">20466 4937 0,'0'0'0,"0"-25"31,-25 25 0,0 0-15,0 25-16,-74 24 15,0 26 1,0 49 15,49-25-15,50-74-16,50 49 16,74-49-1,49 0 1,-24-50-1,-74 25 1</inkml:trace>
  <inkml:trace contextRef="#ctx0" brushRef="#br0" timeOffset="62811.99">20763 4664 0,'25'-50'16,"-50"100"-16,50-125 0,-25 51 47,25 48-32,-25 1 1,0 25-1,25-1-15,-25 1 0,25 24 16,-1 50 0,1-24-1,-25-1 1,0-49 0,0-26-1,0 1 16,0-74-15,0-1 0,25-49-1,25 49 1,-26 0 0,26 26-1,0-1 1,-1 74-1,-24 1 1,-25 49 0,0-24-1,0-26 1,0-24 0</inkml:trace>
  <inkml:trace contextRef="#ctx0" brushRef="#br0" timeOffset="63097.38">21532 4862 0,'0'0'16,"0"-25"-1,-24 25-15,24 25 16,0 0-16,-25 0 16,25 24-1,0 26-15,25-50 16,-25 49 0,99-24-1,-25-50 16,-24-25-31</inkml:trace>
  <inkml:trace contextRef="#ctx0" brushRef="#br0" timeOffset="63446.18">21656 4614 0,'-49'-25'16,"24"50"31,25 0-47,0 0 15,25-25 16,0 0 1,-25-25-17,0 0 1,-50 25 0,25 0-1,0-25-15</inkml:trace>
  <inkml:trace contextRef="#ctx0" brushRef="#br0" timeOffset="64280.01">22450 5234 0,'25'-24'78,"0"24"-78,25 0 16,-26 0-1,1 0-15,0 24 16,0 26-1,-25 24 1,-50-24 0,25-25-1,1 0-15</inkml:trace>
  <inkml:trace contextRef="#ctx0" brushRef="#br0" timeOffset="66029.02">24708 4862 0,'-25'0'16,"25"-25"-1,-25 25-15,25-24 63,0 48-63,0 1 16,-25 124-1,25 25 1,0-1-1,-24-24 1,24-50 0,0-74-1</inkml:trace>
  <inkml:trace contextRef="#ctx0" brushRef="#br0" timeOffset="66413.78">24683 4986 0,'0'-25'15,"0"50"-15,0-74 0,0 24 16,0 0-1,0 0 1,25 0-16,49 1 16,1-1-1,24 0 1,-25 25 0,-49 50-1,0 24 1,-50 25-1,-49 25 1,24-74 0,0 0-1,26-1-15,-51-24 16</inkml:trace>
  <inkml:trace contextRef="#ctx0" brushRef="#br0" timeOffset="66747.09">25253 4961 0,'25'0'16,"-50"0"-16,75 0 0,-25 0 15,-25 25 16,25 0-31,-50 0 16,25 25 0,0-26-1,0 1 17,0-50-32,25-49 15,49-50 1,1 49-1,-1 26 1,-49 24 0</inkml:trace>
  <inkml:trace contextRef="#ctx0" brushRef="#br0" timeOffset="67097.77">25725 4986 0,'0'0'0,"25"0"16,-25-25-1,-25 25 1,25 25 0,-25 0-1,0 25 1,25-25-16,25-1 15,0 1-15,49-25 16,1 0 0,-26-25-1,-24 1 1,0-26 0,-75 0-1,25 25 1,-24 1-1</inkml:trace>
  <inkml:trace contextRef="#ctx0" brushRef="#br0" timeOffset="68097.89">26221 4912 0,'0'-25'0,"0"50"79,0 0-64,0-1 1,25 1-16,-25 0 15,-25 50 1,25-51-16,0 1 31,0-50 16,0 1-31,25-1-1,-25 0 1,25-50 0,24 51-1,1-1 1,-1 0 0,-24 25-1,0 0 1,25 0-1,-50 50 1,24 24 0,-48 1-1,24-51-15,0 51 16,-25-26 0,25-24 15</inkml:trace>
  <inkml:trace contextRef="#ctx0" brushRef="#br0" timeOffset="68764.25">27015 4986 0,'0'0'0,"0"-25"32,-25 50 15,0 0-32,0 0 1,-24 49-1,49 1 1,0-50-16,25-25 0,-1 24 16,1-24-1,50 0 1,-1-24 0,-24-26-1,-50 0 1,0-24-1,-25 24 1,-25 50 0,25-25-1</inkml:trace>
  <inkml:trace contextRef="#ctx0" brushRef="#br0" timeOffset="69447.11">27288 4986 0,'24'0'16,"-24"25"15,0 0-15,-24 0 0,24 49-1,24 1 1,26-51-1,-25 1-15,49-25 16,1-25 0,-26-24-1,-24-1 1,0-49 0,-25 49-1,0 25 16,25 25-15,0 25 15,-1 25-15,-24-25 0,0 0-1,25-25-15,-25 24 47,0-48-31,75-26-1,-26 0 1,26 25 0,-26 25-1,1 0 1,-25 25-1,-25 50 1,24-26 0,-24-24 15,0 0-15,25-25-1,25-50-15</inkml:trace>
  <inkml:trace contextRef="#ctx0" brushRef="#br0" timeOffset="69664">28255 4986 0,'25'-74'32,"0"49"-17,-75 124-15,75-198 32,-25 124-32,-25 0 15,-24 49 1,49 1-1,0-26 1,24-24 0,51-25-1,-1 0 1,-24 0-16</inkml:trace>
  <inkml:trace contextRef="#ctx0" brushRef="#br0" timeOffset="70314.19">28702 5110 0,'0'-24'15,"0"-1"1,0 0-16,24 25 16,-48 74-16,73-173 15,1 49 1,-50 26 0,25 24-1,-25-25-15,-25 25 16,0 0-16,-49 25 15,24-1 17,25 26-17,75 0 1,99-25 0,99-1-1,49-24 1,26-24 15,-249 24-31,-24-25 0,-50 0 16,-50 0 15,-24 25-15,0 50-1,49-25 1,0 24-1,25 1 1,50-25 15,-26-25-15,26 0 0,-25-25-16,24-50 15,-24-24 1,0-50-1,-50 0 1,25 50 0,-25 50-1,25 73 32,0 1-47</inkml:trace>
  <inkml:trace contextRef="#ctx0" brushRef="#br0" timeOffset="72046.03">2704 7988 0,'0'-25'16,"-25"25"-16,25-25 16,0 75 31,-25 0-32,25-1-15,0 50 16,-24-24-16,24 24 15,-25 75 1,0-25 0,0-75-1,25-49 1</inkml:trace>
  <inkml:trace contextRef="#ctx0" brushRef="#br0" timeOffset="72547.03">2729 8360 0,'0'0'0,"0"-50"0,0 1 32,0-1-17,25 1 1,-1 24-16,76 0 31,-51 0-31,26 50 16,-51 25-1,-73 24 1,-26 0 0,1 1-1,24-50 1,26-25-1,24 25 64,24-1-64,1 1-15,-25 0 16,50 49-1,-1 26 1,1-26 0,-25-24-1,24-50 1,-24 0 0</inkml:trace>
  <inkml:trace contextRef="#ctx0" brushRef="#br0" timeOffset="72914.13">3399 8459 0,'0'-24'16,"0"48"-16,0-73 15,0 98 32,0-24-47,0 25 16,-25-1-1,50 51 1,-1-51 0,1-24-1,50-25 1,-1-50 0</inkml:trace>
  <inkml:trace contextRef="#ctx0" brushRef="#br0" timeOffset="73279.83">3473 8062 0,'0'25'62,"0"0"-30,25-25 14,0-25-46,-25 0 16</inkml:trace>
  <inkml:trace contextRef="#ctx0" brushRef="#br0" timeOffset="74447.78">5085 8236 0,'0'-25'0,"25"25"16,-25-25-16,0 1 15,25 24 1,-25-25 31,-25 25-32,0 0-15,1 49 16,-51 26 0,26 24-1,24-49 1,25-1-1,25-49 1,-1 0-16,26-24 16,0-26-1,-1-25 1,-24 1 0,-25 24-1,0 26 32,0 48-47,25 26 31,-25 0-31,0 49 16,25 0 0,-25-74-1,0 0-15</inkml:trace>
  <inkml:trace contextRef="#ctx0" brushRef="#br0" timeOffset="74763.75">5482 8162 0,'0'-25'15,"0"50"-15,0-75 31,0 75-31,0 0 16,0 49 0,25 0-1,50-49 1,-1 0 0,-49 0 15,-50-25-16,-49 50 1,-50-1 0,99-24-16</inkml:trace>
  <inkml:trace contextRef="#ctx0" brushRef="#br0" timeOffset="75896.67">7020 8236 0,'0'-25'0,"0"50"0,0-75 62,0 100-46,-24 0-1,24-1-15,0 26 0,0-26 16,0 1 0,0 24-1,-25-49-15</inkml:trace>
  <inkml:trace contextRef="#ctx0" brushRef="#br0" timeOffset="76046.07">7070 8211 0,'0'0'16,"0"-25"-16,-25-24 0,25 24 15,-25 0 1</inkml:trace>
  <inkml:trace contextRef="#ctx0" brushRef="#br0" timeOffset="76364.5">7219 8410 0,'0'25'0,"0"-50"16,0 74-16,-25 1 15,25-25 16,0-50-15,0 0-16,0 0 16,25-49-16,24-1 15,26 26 1,24 24 0,-49 25-1,-1 0-15,51 25 16,-51 74-1,1 0 1</inkml:trace>
  <inkml:trace contextRef="#ctx0" brushRef="#br0" timeOffset="76680.78">8558 7988 0,'0'0'0,"0"-25"16,-24 50 15,48 0-16,-24 0-15,0 24 16,25 75 0,0 0-1,-25-24 1,0-51 0</inkml:trace>
  <inkml:trace contextRef="#ctx0" brushRef="#br0" timeOffset="77013.75">8980 8038 0,'0'0'0,"0"-25"31,-25 25-31,-24 25 16,-1-1-16,-49 51 15,24-26 1,51-24 15,-1-25-15,25 25 0,49 0-1,1 0 1,24-1-1,1-24 1,-1 25 0,-49-50-16</inkml:trace>
  <inkml:trace contextRef="#ctx0" brushRef="#br0" timeOffset="77231.8">9253 8286 0,'25'-25'31,"-75"50"-15,75-25-16,0-50 15,-25 75 1,0 0 0,0 49-1,0-49 1,0 0-16,0 24 15</inkml:trace>
  <inkml:trace contextRef="#ctx0" brushRef="#br0" timeOffset="77396.78">9253 8137 0,'0'0'0,"-25"-25"15,0 25-15,-24-25 32</inkml:trace>
  <inkml:trace contextRef="#ctx0" brushRef="#br0" timeOffset="77914.89">9451 7938 0,'25'-24'15,"-25"-1"17,0 50-17,0-1-15,0 1 16,0 50-16,25-26 15,-25 26-15,0-1 16,0-24-16,50 99 16,-50-100-1,74 1 1,25-50 0,50-25-1,0-25 1,-75-49-1,-49 0 1,-25 74-16,25 0 16,-75 25-1,26 25 17,-26 49-17,50 1 1,25 24-1,49-24-15,25-51 16,1-24 15,-26-24-15,-49-26 0</inkml:trace>
  <inkml:trace contextRef="#ctx0" brushRef="#br0" timeOffset="78106.28">9551 8261 0,'-25'-25'16,"50"50"-16,-75-50 15,25 25-15,50-25 16,25 0-1,-1 1 1,1-1-16</inkml:trace>
  <inkml:trace contextRef="#ctx0" brushRef="#br0" timeOffset="78513.78">10692 7715 0,'0'0'0,"0"-25"31,25 25-15,24 25-1,26 25-15,49 49 16,-25 75 0,-49 98-1,-100 26 1,-74-25-1,25-124 1,49-75 0,25-74-1</inkml:trace>
  <inkml:trace contextRef="#ctx0" brushRef="#br0" timeOffset="86623.96">11783 8732 0,'0'-25'0,"0"50"0,0-74 16,0 24 15,-25 50 47,25-1-62,0 1-16,-24 0 15,24 0 1,0 0-1,24-25 1,1-25 0,0 0-1,0 25 95,0 0-110</inkml:trace>
  <inkml:trace contextRef="#ctx0" brushRef="#br0" timeOffset="87230.86">13197 7914 0,'0'0'16,"25"0"-16,-25-25 0,-25 74 78,0 1-78,25 0 15,-24 24-15,-26 0 16,25 1 0,0-1-16,1 1 15,24-26-15,-25 26 16,0-50-1</inkml:trace>
  <inkml:trace contextRef="#ctx0" brushRef="#br0" timeOffset="87881.8">13470 7864 0,'25'-50'15,"-50"100"-15,50-124 0,0 74 32,0 24-17,-50 1 1,25 50-16,0-26 0,-25 50 16,-25 25-1,-24 0 1,24-49-1,26-50 1,-1 0 0,25-50-1,49-25 1,51-24 0,48-1 15,-98 50-16,-25 50 1,0 50 0,-25 24-1,24-25 1,1-49 0,74-25-1,26-49 1,-76-26-1,-24-24 1,-25 74-16,0 0 16,-50 0-1,26 75 1,-1 0 0,50-1-1,49 1 1,25-50 15,0 0-15,-24-25-16</inkml:trace>
  <inkml:trace contextRef="#ctx0" brushRef="#br0" timeOffset="88147.49">12875 7740 0,'-25'0'16,"50"0"-16,-50-25 15,25 0 1,25 0-16,124-24 15,74-1 17,-25 1-17,-98 49-15</inkml:trace>
  <inkml:trace contextRef="#ctx0" brushRef="#br0" timeOffset="88830.95">16149 8062 0,'25'-24'15,"-25"-1"-15,-25 74 0,75-98 16,-50 24 0,-25 25-16,-49 0 31,49 25-31,-25 0 15,-74 99 1,75 0 0,24 0-1,50-75 1,74-24 0,25-25-1,-50-25-15</inkml:trace>
  <inkml:trace contextRef="#ctx0" brushRef="#br0" timeOffset="89248.89">16745 7616 0,'0'0'0,"0"-50"16,0 1-1,-25 49 1,25 99-1,0-25 1,-25 125 0,0 24-1,0-149-15,1 50 16,24-99 0,0 0-1,24-75 16,51-49-15,24 25 0,-49 49-16,-1 0 15,1 25 1,0 75 0,-26-1-1,1 0 1,-25-49-1,50-25 1,-25-25 0</inkml:trace>
  <inkml:trace contextRef="#ctx0" brushRef="#br0" timeOffset="89481.73">17464 8087 0,'0'0'0,"25"-25"16,-25 1 15,-25 24-31,0 24 16,0 26-1,1 0 1,24 24 0,24-49-1,1 0 1,25-1-1,24-73 1</inkml:trace>
  <inkml:trace contextRef="#ctx0" brushRef="#br0" timeOffset="89634.35">17613 7665 0,'0'0'0,"-25"-24"0,0-1 16,-24-25 15</inkml:trace>
  <inkml:trace contextRef="#ctx0" brushRef="#br0" timeOffset="89898.69">17911 8211 0,'0'0'16,"0"25"0,24-25-1,1-25 1,50 25-16,49-25 15,0 1 17,-50-1-17,-24 0-15</inkml:trace>
  <inkml:trace contextRef="#ctx0" brushRef="#br0" timeOffset="90731.83">19771 7864 0,'0'-25'32,"25"0"-32,0 1 15,-25-26-15,25 25 16,-1-49-1,1 49 1,-74 0 0,-26 75-1,-24 49 1,49 0 0,75 0-1,0-74 1,99 25-1,-25-1 1,-49 1 0,-50 0-1,-50-26 1,-49-24 0,-25 25-1,49-50 1,26-24-1,74-1 1</inkml:trace>
  <inkml:trace contextRef="#ctx0" brushRef="#br0" timeOffset="91172.88">20664 7790 0,'25'-25'32,"-50"50"-32,50-75 0,-50 25 15,0 25-15,-24 0 16,-26 0-16,1 25 16,-125 74-1,150-24 1,49-1-1,99-74 1,0 25 0,100-50-1,-125 25 1,-24 50 0,-25 74-1,-1 24 16,-48 51-15,-26 49 0,-24-25-1,24-123 1</inkml:trace>
  <inkml:trace contextRef="#ctx0" brushRef="#br0" timeOffset="92581.81">21036 7963 0,'0'0'0,"25"-25"0,-25 1 15,-25-1-15,25 0 31,0 50-31,0 49 32,0-24-32,-25-1 15,50 51 1,0-76 0,50-48-1,-1-26 1,0-74-1,1 25 1,-75 49 0,25 50-1,-50 50 1,0 49 0,50 25-1,49-99 16,50-25-15,25-25 0,-50-49-1,-49-26 1,-50 1 0,-50 50-1,1 24 1,-26 74-1,1 26 1,24-1 0,25 1-1,75-75 1,24 0 0,51-100 15,-76 76-16,1-26 1,-50 25 0,25 25-1,-25 75 1,0-1 0,24 0-1,1-49 1,0 0-16,49-25 15,-24-25 1,-50-49 0,25 24-1,49-74 1,-49 75 0,49-26-1,1 75 16,-26 25-15,-24 74 0,-50 25-1,1-49 1,24-100 15,49 0-15,26-74-1,24 0 1,-49 49 0,24 25-1,-74 50 1,25 0 0,-25 24-1,0 1 1,74-50-1,1-25 1,24-24 15,-25-26-15,-49 50-16,-25-49 16,-25 49-1,-74 50 1,-25 49-1,50 50 1,49-24 0,25-26-1,74-24 1,100-50 0,148-25-1</inkml:trace>
  <inkml:trace contextRef="#ctx0" brushRef="#br0" timeOffset="93833.79">24956 7566 0,'-25'0'47,"0"0"-32,-24 25-15,-26 0 16,-74 49 0,25 50-1,50 0 1,74-24 0,49-51-1,100-49 1,-74-25-1,74-49 1,-50-25 0,-50-75-1,-49-24 1,0 74-16,-24 24 16,24 26-16,-25 0 15,25 49-15,0 0 31,0 50-31,-25 0 16,25 123 0,0 26-1,25 49 1,0-49 0,-1-100-16,1 1 15,0-26 1</inkml:trace>
  <inkml:trace contextRef="#ctx0" brushRef="#br0" timeOffset="94065.81">25278 7790 0,'0'-25'0,"0"0"15,-49 174-15,98-248 0,-24-1 16,-25 125 15,-25 50-15,25 24-1,0 0 1,-25-49 0</inkml:trace>
  <inkml:trace contextRef="#ctx0" brushRef="#br0" timeOffset="94214.72">25303 7641 0,'0'0'16,"-25"-50"0,25 0-1,-49 50 1</inkml:trace>
  <inkml:trace contextRef="#ctx0" brushRef="#br0" timeOffset="94483.45">25402 7690 0,'25'50'31,"-25"-25"-31,0 0 15,25-1-15,49 51 32,26-26-17,-26-24 1,-74 0-16,-50 0 31,-74 0-15,0-1-1,25 1 1</inkml:trace>
  <inkml:trace contextRef="#ctx0" brushRef="#br0" timeOffset="94736.95">25948 7492 0,'0'0'0,"25"-25"0,-25 0 16,0 0 31,0 100-31,0 49-1,25 50 1,-25-75-16,0 50 15,-25-50 1</inkml:trace>
  <inkml:trace contextRef="#ctx0" brushRef="#br0" timeOffset="95066.02">25923 7988 0,'0'-50'16,"25"-24"-16,-50 297 0,25-322 0,25-75 15,25 150 17,24-1-17,-49 50-15,25 49 16,-50-24 0,0 24-16,-25 0 15,0-49 1,25 0-1,25-99 1,74-26 0,0-24-1,0 25 17,-49 74-17</inkml:trace>
  <inkml:trace contextRef="#ctx0" brushRef="#br0" timeOffset="95494.78">26618 7740 0,'0'-25'16,"0"0"93,0 50-62,25 0-47,-25 0 16,0 49 0,0 25-1,-25-49-15,25-25 16,-25 49-1,25-24 1</inkml:trace>
  <inkml:trace contextRef="#ctx0" brushRef="#br0" timeOffset="95907.3">26841 7492 0,'25'-99'16,"-50"198"-16,25-223 16,0 99-16,25 75 47,-25-1-47,0 26 15,0 49 1,0-50-1,50-49 1,24-25 0,25 0-1,25 50 1,-124-1 0,0 26 15,-99-1-16,0-49 1,49-25-16,25 0 16,-24 0-1,49-25-15,0 0 0</inkml:trace>
  <inkml:trace contextRef="#ctx0" brushRef="#br0" timeOffset="96514.96">27337 7740 0,'0'0'0,"0"25"31,0 0-15,0-1-16,0 1 16,0 25-16,25-1 15,25-49 1,-1 0-1,51-49 17,-51-26-17,-24 26-15,0-75 16,-25 49 0,0 50 15,25 100-16,-25 49 1,24-25 0,26-24-1,24-51 1,26-48 0,-26-26-1,0-74 1,-49-50-1,0-24 17,0 49-17,0 75 1,-50 98 0,25 1-1,-25 124 1,25 49-1,-50 1 1,26-50 0,48-100-1</inkml:trace>
  <inkml:trace contextRef="#ctx0" brushRef="#br0" timeOffset="96784.11">28156 7715 0,'0'0'0,"25"-25"0,-25-24 0,25 24 32,-25 0-32,0 0 15,49 25 1,-24 0 0,25 50-1,-26 74 1,-48-74-1,24-1-15,0 1 16,24-50 31</inkml:trace>
  <inkml:trace contextRef="#ctx0" brushRef="#br0" timeOffset="97099.22">28677 7690 0,'0'0'0,"25"-25"0,-50 50 47,0 0-31,0 0-1,0 74 1,1-24-1,73-26 1,1-24 0,-1-25-16,51-25 15,-76-49 1,1-1 15,-50-24-15,1 49-1</inkml:trace>
  <inkml:trace contextRef="#ctx0" brushRef="#br0" timeOffset="97415.71">29099 7740 0,'49'50'15,"-49"-26"-15,-49-98 16,123 173-16,-74-49 15,0-25-15,0 24 16,-25-24 0,25 0-1,25-50 1,49-49 0,1-1-1,-1 1 1,-24 49-1,-1 25 1,-24 74 15,0 1-15,0-26-16,-25 1 0</inkml:trace>
  <inkml:trace contextRef="#ctx0" brushRef="#br0" timeOffset="98615.63">30537 7790 0,'0'0'0,"0"-25"16,0 0 15,-24 25-15,24 50-16,-25-26 15,25 26-15,-25 0 16,25-1-16,25 1 16,24-25-1,51-25 1,-1-100 15,-74 26-15,24 24-1,-49 75 17,0 0-17,0 49 1,50-24-1,-1-50 1,1 0 0,0-50-1,-50 26-15,25-51 16,-1-49 0,-48 25 15,24 74-16,-50 25 1,50 25-16</inkml:trace>
  <inkml:trace contextRef="#ctx0" brushRef="#br0" timeOffset="99233.02">31455 7814 0,'0'0'0,"-49"-49"31,24 49-15,0 0 0,0 25-16,0-1 15,-24 26 1,24 24-1,25-49 1,50 0 0,24-50-1,25 0 1,-24-24 0,-26-1-1,-24 25 1,0 25-1,0 100 1,-1-26 0,1-49-1,25-25 17,24-50-17,26-49 1,-26 25-1,25 24 1,-49 50 15,-1 50-15,-49-1-16,0 50 16,-24-24-1,-26-50 1,-49-1-1,49-24-15</inkml:trace>
  <inkml:trace contextRef="#ctx0" brushRef="#br0" timeOffset="100298.89">2902 10394 0,'-24'-25'16,"48"50"-16,-98-74 0,-25 24 16,49 25-1,25 0-15,-24 49 16,24-24-16,-25 75 16,50 48-1,-24 1 1,24 25-1,0 24 1,0-24 0,0 0-1,-50-50 1,25-50 0</inkml:trace>
  <inkml:trace contextRef="#ctx0" brushRef="#br0" timeOffset="100515.9">2282 11238 0,'0'-25'0,"0"50"0,25-100 15,-25 51 1,0-1-16,25 0 15,74-50 1,25 26 0,-49 24-16</inkml:trace>
  <inkml:trace contextRef="#ctx0" brushRef="#br0" timeOffset="100731.14">2952 10841 0,'0'-25'31,"0"50"-15,0-75 0,0 100-1,0 49 1,25 0 0,-25 25-1,25-49 1,-25-50-1</inkml:trace>
  <inkml:trace contextRef="#ctx0" brushRef="#br0" timeOffset="101065.98">3200 10816 0,'0'0'15,"25"25"-15,-25 24 16,50 75 0,-50-24-1,24-51 1,1-98 31,-25-1-47,50-24 15,-25-1 1,-1 50 0,1 1-1</inkml:trace>
  <inkml:trace contextRef="#ctx0" brushRef="#br0" timeOffset="101333.05">3721 10766 0,'0'0'31,"-25"0"-31,25 50 16,-25-25-1,25 0-15,25 49 16,25-24-1,-1-1 1,-24-49 0,-25 25-1,0 0 1,-74 25 0,-25-26 15,49-24-31</inkml:trace>
  <inkml:trace contextRef="#ctx0" brushRef="#br0" timeOffset="101601.32">4168 10618 0,'0'0'0,"49"-25"0,-24 25 16,-25-25-1,0 50 1,-25 74 0,0 25-1,25 50 1,0-75-16,50 25 16,49-50-1,0-49 16,1-74-15</inkml:trace>
  <inkml:trace contextRef="#ctx0" brushRef="#br0" timeOffset="101766.69">4192 10915 0,'0'0'16,"-49"0"-16,-1-25 15,50 1 1,50-1 0,-25 0-16,49 25 15</inkml:trace>
  <inkml:trace contextRef="#ctx0" brushRef="#br0" timeOffset="102233.8">6326 10841 0,'-25'0'16,"0"0"15,25-25-16,0 50 1,0 0 0,0-1-16,0 1 15,0 0-15,-25 74 16,25-24 0,0-26-1,0-24 1,0 0-1</inkml:trace>
  <inkml:trace contextRef="#ctx0" brushRef="#br0" timeOffset="104581.32">6202 10890 0,'25'0'63,"-25"25"-16,0 0-32,0 0 1,0 0-16,24-1 15,-24 26 1,0 0-16,0-1 16,25 1-1,50-50 1,-1-25 0,0-24-1,-24-26 1,-25 1-1,-25-26 1,-50 1 0,-24 0-1,24 74-15,25 0 16,1 25-16,-51-24 31</inkml:trace>
  <inkml:trace contextRef="#ctx0" brushRef="#br0" timeOffset="104999.79">6698 10518 0,'0'0'0,"25"0"0,-25-24 15,24 24 1,-24 49-1,0-24 1,0 99 0,0-74-16,0 74 15,-24-50 1,48-74 15,51-50-15,-25 1 15,-1 24-15,-24 25-1,-25 25-15,25 0 16,-25 24 0,-25 1-1,25-25-15,-74 49 16,-26-49-1,26-25 1,49-25 0</inkml:trace>
  <inkml:trace contextRef="#ctx0" brushRef="#br0" timeOffset="105268.78">7318 10494 0,'0'0'0,"0"-25"31,0 50-31,-25-1 16,0 51 0,1 49-1,-1 0 1,25 0-1,25-25 1,24-74 0,1 0-16</inkml:trace>
  <inkml:trace contextRef="#ctx0" brushRef="#br0" timeOffset="105766">7392 10965 0,'-24'-75'16,"-1"51"-1,74 123-15,-98-223 16,49 99 0,49 25-1,76-50 1,-76 26-16,75-1 16,-25 0-1,-123 0 16,-51 50-15,1 25 0,24-26-16,1 51 15,24-1 17,50 1-17,49-51 1,0-24-1,26-49 1,-26-1 0,-74-24-1,25-1 1,-50 100 15,25 25-15,25 24-1,0 25 1,74-74 0,50-74-1</inkml:trace>
  <inkml:trace contextRef="#ctx0" brushRef="#br0" timeOffset="105949.4">8335 10791 0,'-25'-99'31,"25"74"-16,25 149 1,-74-248-16,24 174 31,25 24-15,-25 1 0,50-1-1,-25-24-15</inkml:trace>
  <inkml:trace contextRef="#ctx0" brushRef="#br0" timeOffset="106880.83">8484 10692 0,'0'0'15,"25"0"16,-25 25-31,0 0 16,25 24 0,-25-24-16,-25 25 15,25-26 17,49-73-17,1-1 1,24-24-1,-49 74 1,25 0 0,-25 49-1,-1 26 1,1-1 0,0-49-1,25-25 1,49-50-1,-25 26 1,1-26 0,-50 25-16,-1-49 15,1-1 1,-74 75 15,-1 50-15,0 0-1,50 24 1,25-24 0,124-50-1,99-25 1,99-50 0,-148 26 15,-125 24-16,-74 0 1,-49 0 0,-1 50-1,-24 0 1,49 25 0,0-1-1,25 1 1,50-25-1,-26-50-15,51 0 16,-1-49 0,1-26-1,-26-24 17,-49-124-17,0 124 1,25 99-1</inkml:trace>
  <inkml:trace contextRef="#ctx0" brushRef="#br0" timeOffset="107103.93">8534 10320 0,'-50'0'0,"100"0"0,-125-25 16,50 25-16,25-25 15,-24 25-15</inkml:trace>
  <inkml:trace contextRef="#ctx0" brushRef="#br0" timeOffset="108417.31">11932 10369 0,'0'0'16,"0"-24"0,0 73 15,0-24-16,-25 124 1,1 0 0,24-50-1,-25-49 1,25-75 0,49 25-1,51-75 1,-51 26-16,50-1 15,1 50 17,-51 0-17,-49 50-15,-25 24 16,-49 1 15,0-51-31,-1 1 16,26-25-1,49-25 17,-25 25-17,74 0 17,100-24-17,-74-1 1,24 25-16,99-75 15,-98 26 1,-51-1 0,-24 1-1,-25 24 32,-25 50-31,25 24-1,25-24 1,0 0 0,0-25-16,49-50 15,0 1 1,-49-1 0,0 25-1,-25 0 1,25 50 15,0 74-15,-1 100-1,1 74 1,-25 0 0,0-50-1,0-124 1,-49-24-1,-1-51 1,-49-48 0,-50-51-1,99 25 1,1-24-16</inkml:trace>
  <inkml:trace contextRef="#ctx0" brushRef="#br0" timeOffset="113065.74">15157 10543 0,'25'-25'16,"-50"50"-16,50-74 0,-25 24 47,0 50-32,0 24-15,-25 50 16,25 75 0,-25-50-1,0-25 1,25-74 0</inkml:trace>
  <inkml:trace contextRef="#ctx0" brushRef="#br0" timeOffset="113300.76">15231 10518 0,'0'0'16,"0"-24"-16,0-1 15,0 0 1,0 0-1,50 0 1,49-24 0,1-1-1,-26 0 1,-49 50 0</inkml:trace>
  <inkml:trace contextRef="#ctx0" brushRef="#br0" timeOffset="113466.68">15281 10766 0,'-50'25'16,"175"-198"-16,-200 321 16,75-148-1,25-24 1,124-26-1</inkml:trace>
  <inkml:trace contextRef="#ctx0" brushRef="#br0" timeOffset="113682.71">15951 10593 0,'0'25'15,"-25"-25"1,0 24 0,0 26-1,25 0 1,0-1 0,-24-24-16</inkml:trace>
  <inkml:trace contextRef="#ctx0" brushRef="#br0" timeOffset="114219.66">16149 10394 0,'25'-25'15,"-50"50"-15,50-74 0,-25 24 16,0 0 46,-25 25 16,25 25 47,25 24-109,-25 1 0,0 0-16,0-1 15,0 26-15,0-26 16,-25 75 0,1-49-1,24-1 1,0-49-1</inkml:trace>
  <inkml:trace contextRef="#ctx0" brushRef="#br0" timeOffset="114650.05">16199 10345 0,'0'0'0,"0"-50"0,0-24 32,0 24-32,25-24 15,49-1 1,25 50 0,-24 25-1,-26 50 1,-49 99-1,-74 0 1,-25-25 0,0-25-1,49-74 1,25 0 0,25 24-1,25-24-15,25 25 31,24-1-15,25 26 0,0 24-1,-74-74-15</inkml:trace>
  <inkml:trace contextRef="#ctx0" brushRef="#br0" timeOffset="115016.69">17886 10146 0,'0'0'0,"0"-25"16,0 1-1,0 48 1,0 1 0,0 25-16,0 99 15,25 0 1,-25-1-1,0 1 1,0-50 0</inkml:trace>
  <inkml:trace contextRef="#ctx0" brushRef="#br0" timeOffset="115267.07">18233 10270 0,'0'0'0,"25"-25"16,-25 1-1,0-26 1,0 75 0,0 49-1,0 25 1,0 26-1,0-1 1,0-25 0,0-25-1</inkml:trace>
  <inkml:trace contextRef="#ctx0" brushRef="#br0" timeOffset="115449.62">18084 10667 0,'75'75'16,"-150"-175"-16,75 125 0,-25-74 15,50-1 17,50 25-17,-26 25-15</inkml:trace>
  <inkml:trace contextRef="#ctx0" brushRef="#br0" timeOffset="115802.27">18481 10568 0,'0'25'32,"0"-75"-32,0 75 0,25 25 0,0-50 15,24-25-15,51 0 31,-1-25-15,-50 1 0,-49 24-1,-24 0 1,-51 25 0,-24 25-1,49 25 1,26-1-16,-1 1 15,25-25-15,0 24 16,25 1-16,49-1 16,25-49-1,50 0 1,-25-24 0</inkml:trace>
  <inkml:trace contextRef="#ctx0" brushRef="#br0" timeOffset="116066.92">19250 10171 0,'-25'-25'0,"25"124"16,0-223-16,25 174 16,-50-124-1,1 173 16,48 0-15,-48 50 0,24 0-1,-25-25 1,0-25 0,25-74-1</inkml:trace>
  <inkml:trace contextRef="#ctx0" brushRef="#br0" timeOffset="116683.72">19622 10394 0,'0'-25'16,"0"50"31,25 0-47,-25 25 16,0-1-16,0 1 15,-25 49 1,0-49-1,25-100 17,25 25-17,25-74 1,24 25 0,-24 49-1,-25 0 1,0 75-1,-25-1-15,0 1 16,-25 24 0,0-24-1,50-100 17,99-74-17,-50 75 16,-49 24-15,25 25 0,-26 25-1,1 49 1,-25 25 0,0-74-16</inkml:trace>
  <inkml:trace contextRef="#ctx0" brushRef="#br0" timeOffset="117218.89">20515 10593 0,'25'-50'16,"-74"125"-16,73-100 0,26-50 0,24 26 16,-49-1-1,0 25 16,-25 0-15,-50 50 0,-24 25-1,24-25-15,1 0 16,49 24-16,0 1 16,49-25-1,51-25 1,24-50-1,0 25 1,0 0 0,-75 1-1,1 48 1,-50 26 15,0 24-15,-25-24-1,50-75 17,0-24-17,0-1 1,24 0-16,26-49 16,-1 25-1,-24 49 1,-50 0-1</inkml:trace>
  <inkml:trace contextRef="#ctx0" brushRef="#br0" timeOffset="117516.66">21632 9997 0,'24'-49'0,"1"24"16,-124 199-16,149-274 0,-1 1 15,-49 124 17,0 25-17,-25 74 1,1 49 0,-1-24-1,25 0 1,0-50-1,49-74 1,26-25 0,24-50-1</inkml:trace>
  <inkml:trace contextRef="#ctx0" brushRef="#br0" timeOffset="117733.39">21632 10270 0,'0'0'0,"-50"0"16,0 0-1,50-25 1,0 25 0,100-24-1,73-1 1,-24 0-1,-99 25-15</inkml:trace>
  <inkml:trace contextRef="#ctx0" brushRef="#br0" timeOffset="119401.57">22996 10444 0,'0'-25'16,"0"50"-16,0-75 15,25 50-15,-25-25 32,0 50-32,0 0 15,0 50 1,0-51-1,0 76 1,-25-1 0,25-74-1</inkml:trace>
  <inkml:trace contextRef="#ctx0" brushRef="#br0" timeOffset="119551.66">23021 10369 0,'-25'-74'16,"25"49"-16,25 124 15,-50-223-15,0 124 0,25-24 16,0-1 0</inkml:trace>
  <inkml:trace contextRef="#ctx0" brushRef="#br0" timeOffset="119916.87">23393 10444 0,'0'25'16,"0"-50"-16,25 75 0,-25-26 15,0 1-15,0 0 16,-25 25-1,25-26 17,25-98-17,49 0 17,1 24-32,-1 0 15,-24 50 16,24 25-15,-24 25 0,-26 24-1,26-24 1,-50-25-16</inkml:trace>
  <inkml:trace contextRef="#ctx0" brushRef="#br0" timeOffset="120250.54">25129 10097 0,'0'-25'16,"0"0"0,-24 99 15,24-49-15,0 25-1,0-1-15,-25 75 16,25 1-1,-25-26 1,25-74 0</inkml:trace>
  <inkml:trace contextRef="#ctx0" brushRef="#br0" timeOffset="120704.25">25526 10394 0,'25'-49'0,"-50"98"0,50-123 16,-25 24-16,0 1 15,25-26 1,0 1 0,-50 24-1,-49 50 1,-50 50-1,49-1 1,75 1 0,25 24-16,74-24 31,75 24-15,-75-24-1,-74 74 1,-25-74-16,-99 49 31,49-74-31,0 0 16,-24-25-1,74-50 1,0-49 0,25 49-16,49-49 15,25 0 1</inkml:trace>
  <inkml:trace contextRef="#ctx0" brushRef="#br0" timeOffset="121084.07">26072 10221 0,'-25'-25'15,"25"74"-15,25-73 0,-50-26 16,50 50 31,0 0-32,25-25-15,49 25 16,-50-25 0,-24 25 15,-25 50-16,0 24 1,0 50 0,-25 1-1,-24-26 1,24-25 0,25-49-1,0 0 1</inkml:trace>
  <inkml:trace contextRef="#ctx0" brushRef="#br0" timeOffset="121401.09">26816 10245 0,'0'0'15,"0"-24"-15,0-1 16,0 0-1,-24 25 1,24 25 0,-25 0-16,25 24 15,25 26 1,24-1 0,1 1-1,-25-1 1,-1-24-1,-98-26 1,24 1 0,-74-25-1,50-25 1</inkml:trace>
  <inkml:trace contextRef="#ctx0" brushRef="#br0" timeOffset="121571.81">26792 10146 0,'24'-25'16,"-48"50"-16,73-74 15,-24 24-15,0 0 0,0 0 16,24 0-16,50 1 31,25-1-31</inkml:trace>
  <inkml:trace contextRef="#ctx0" brushRef="#br0" timeOffset="123001.96">28826 9873 0,'0'-24'16,"0"-1"-16,-25 0 31,0 25-16,-25 74 17,26-24-32,-26 24 15,-49 100 1,49 24 0,50-24-1,75-25 1,148 0-1,-49-100 1,-26-49 0</inkml:trace>
  <inkml:trace contextRef="#ctx0" brushRef="#br0" timeOffset="123399.42">29322 10022 0,'0'0'0,"25"-49"16,-25 24-16,0 0 15,0 0 1,0 100 31,0-26-32,0 75 1,0-49 0,0-26-16,0 26 0,0-26 15,0-24 1,0 50-1,0-51-15,0 1 32</inkml:trace>
  <inkml:trace contextRef="#ctx0" brushRef="#br0" timeOffset="123951.46">29843 10221 0,'25'-25'16,"-50"50"-16,74-75 15,-49 25-15,25 0 16,0-24 0,-25-1-1,0 1 1,-25 49 0,-74-25-16,49 25 15,-24 25-15,24-1 16,1 51-1,74-26 1,173 26 0,-49-1-1,-75-24 1,-24 49 0,-75-24 15,-49-51-16,-26 1 1,26 0 0,24-25-1,26-50 1,48-24 0,-24 24-16,25 1 15,0-1-15,0 25 16</inkml:trace>
  <inkml:trace contextRef="#ctx0" brushRef="#br0" timeOffset="124451.86">30264 10022 0,'0'0'16,"0"-25"-1,-24 50 17,24 0-32,0 25 15,-25-1 1,50 1-16,-1-1 16,1-24-1,50 0 1,-1-50-1,-24-24 1,-1-1 0,-24 0-1,0 26 1,-50 48 31,25 26-32,-25-25-15,1 74 16,24 0 0,0-24-1,0-26 1,0-24 0,0 0-1</inkml:trace>
  <inkml:trace contextRef="#ctx0" brushRef="#br0" timeOffset="127986.7">31133 10320 0,'0'25'31,"0"-50"16,0 0 31,0 0-78,0 0 16,25 25-16,-25-24 16,0-1-16,24 0 15,-24-25 1,0 26 15,-49-1-15,-1 25-1,1 0 1,-1 0 0,25 0-16,0 25 15,0 24 1,25 1-1,50-1 17,0 1-32,-1 0 31,26-1-15,-50 51-1,-25-51 1,-25 1 15,0-25-15,-25-1-1,26-24 1,-26 0 0,50-49-1,0-26 1,0 26-16,25-26 15,24 26 1</inkml:trace>
  <inkml:trace contextRef="#ctx0" brushRef="#br0" timeOffset="128871.1">31505 10518 0,'0'0'0,"0"-24"32,0-1 61,0 50-93,25-25 16,-25-25 0,49 25-1,1 0-15,-1 0 0,100-25 16,-49 25-1,-26 0 17,-49 0-17</inkml:trace>
  <inkml:trace contextRef="#ctx0" brushRef="#br0" timeOffset="129552.93">32398 10245 0,'0'0'16,"0"-24"-16,0 48 47,0 26-31,-25-25-1,25 49 1,25 1-1,-25-26-15,25 26 16,-25-50 0,0 24-1,0-24 17,0 0-32</inkml:trace>
  <inkml:trace contextRef="#ctx0" brushRef="#br0" timeOffset="130197.38">32770 10419 0,'0'0'0,"25"-25"0,-25 0 16,25 1-16,-25-1 15,0-25 1,0 25-16,-25 1 16,-50-1-1,-24 74 17,25 1-17,49 0 1,25-26-1,25 1 1,24 0 0,26-25-1,-26-25-15,-24 25 16,-25-25 0,25 25 15,-25 25 0,-25 0-15,25 0-16,-25 25 15,25-1 1,0-24 0,0 25-1,0-1 16,0 1-15,-24-1 0,24-24 15</inkml:trace>
  <inkml:trace contextRef="#ctx0" brushRef="#br0" timeOffset="130517.87">33043 10369 0,'0'-24'15,"0"48"-15,0-73 16,0 24 0,0 50 15,-25 0-15,25 24-16,0-24 15,0 50 1,-25-26-1,25-24-15,0 0 16,0 24-16,-25-24 16,25 0-16</inkml:trace>
  <inkml:trace contextRef="#ctx0" brushRef="#br0" timeOffset="130916.81">33266 10394 0,'0'0'0,"0"-25"15,0 1 1,-25-1 0,50 0 15,0 25-31,49 0 15,-24-25 1,-25 25 15,0 25-15,-25 0 0,0 24-1,-25 26 1,25-25-16,0-26 15,-25 76 1,0-26 0,0-24-1,1-1 1</inkml:trace>
  <inkml:trace contextRef="#ctx0" brushRef="#br0" timeOffset="131083.96">33266 10717 0,'0'25'16,"0"-50"-16,0 0 0,0 0 16,25 25 15,0-25-15,0 25-16,49 0 15,-49-24 1</inkml:trace>
  <inkml:trace contextRef="#ctx0" brushRef="#br0" timeOffset="131484.2">33192 9973 0,'0'0'0,"-25"-25"0,25 0 15,0 0 1,50 25 15,-26 0-31,26 25 16,0 0-16,49 49 16,-25 50-1,-24-74 1,-25-1-16,-1 26 15,1-1-15,0 50 16,-25 50 0,-50-25-1,1 0 1,-1-25 0,-24-25-1,24-25 1,25-49-1,1 0-15</inkml:trace>
  <inkml:trace contextRef="#ctx0" brushRef="#br0" timeOffset="131986.66">33837 11263 0,'0'24'32,"0"1"-17,-25 0 1,25 0-1,25-25 64,-25-25-79,0 0 15,-50 25 32,50 25-31,-25-25-1,25 25-15,0 0 32,25-25-32,0 0 31,0 0-31,-25-25 15,0 0 1</inkml:trace>
  <inkml:trace contextRef="#ctx0" brushRef="#br0" timeOffset="136469.09">2828 13371 0,'0'0'0,"-25"0"16,25-49 78,-25 24-79,25 0 1,-24 0 0,-51 0-16,26 25 15,-1 0-15,0 25 16,-49 99-1,49 75 1,50-26 0,75-73-1,49-100 1,-25-50 0,-49-49 15,24-149-16,-74 124 1,25 74 0,-25 75-1,25 99 1,0 74 0,-25-99-16,49-24 15,-24-25-15,0-1 16,24-24-16</inkml:trace>
  <inkml:trace contextRef="#ctx0" brushRef="#br0" timeOffset="137236.97">4515 12999 0,'0'0'0,"-25"-25"16,0 25-16,25-25 16,0 1-1,-25 24-15,1 0 63,-1 24-63,-25 1 15,25 25 1,-24 124 0,24-1-1,25-98-15,74 24 16,75-99-1,0-25 1,-50-49 0,-74 24 15,-99-24-15,24 49-1,25 25 1,50 0 15,0 0-15,49 0-1,-24 49 1,0 100 0,-26 25-1,1-25 1,0-100-16,-25 26 31</inkml:trace>
  <inkml:trace contextRef="#ctx0" brushRef="#br0" timeOffset="137635.57">5085 13446 0,'0'-25'16,"0"50"-16,0-75 15,25 25 1,0 0-16,0 1 16,0-1-1,-1 0-15,1-25 16,0 26-1,-50-1 1,0 50 0,-49 24-1,49 1-15,-24 49 16,49-25 0,0-24-1,49-25 16,26-25-15,-1-25 0,-24-25-1</inkml:trace>
  <inkml:trace contextRef="#ctx0" brushRef="#br0" timeOffset="137889.57">5482 13222 0,'25'0'16,"0"25"0,-25 0-1,25 25-15,-100-150 0,150 224 0,-50-49 16,-25-50 15,0-50 0,0-25-31,49-74 16,1 25 0,-25 49-1</inkml:trace>
  <inkml:trace contextRef="#ctx0" brushRef="#br0" timeOffset="138401.76">6003 13073 0,'50'0'16,"-100"0"-16,100 50 15,-50-25-15,0 25 16,-25 49 15,25-74-31,0-1 16,0 1 15,0-50-31,25-49 16,25-25-1,-1 49 1,1 50 0,-50 25-1,25 74 1,-25 0-1,-25-74 1,74-99 15,-24 24-15,25-49 0,24 24-1,-24 51 1,-1 48-1,-24 51 1,0-1 0,0 26-1,-25-51-15</inkml:trace>
  <inkml:trace contextRef="#ctx0" brushRef="#br0" timeOffset="138751.76">6971 13024 0,'0'-25'0,"0"50"15,-25-50 1,0 25-16,0 0 16,1 25-16,-1 0 15,0 74 1,25-49-1,50-26 1,-1-24 0,1-24-1,24-51 1,-49 25 0,-25 75 15,25 0-16,-50 0-15,50 99 16,-25-99 0</inkml:trace>
  <inkml:trace contextRef="#ctx0" brushRef="#br0" timeOffset="139084.5">7318 13098 0,'50'-25'15,"-1"-24"1,-148 123 0,223-123-1,-124 98-15,-25 26 16,25-1 0,25-99 15,0-24-16,25-1-15,49-49 16,25 49 0,-25 50-1,-49 50 1,-26 49 0,-24 25-1,0-74 1</inkml:trace>
  <inkml:trace contextRef="#ctx0" brushRef="#br0" timeOffset="139683.9">9848 12577 0,'0'0'0,"0"-24"16,-24 24 15,24 24-15,0 1-1,-25 50-15,25-26 16,-25 125-1,0-1 1,0 76 0,25-51-1,-49-49 1,49-50 0</inkml:trace>
  <inkml:trace contextRef="#ctx0" brushRef="#br0" timeOffset="139968.95">9873 12925 0,'0'0'16,"0"-50"-16,0 25 0,0-49 15,50 24 16,24 25-15,25 25 0,-49 75-1,-50-50-15,0 99 16,-50-25 0,-49-25-1,25-24 1,74-25-1</inkml:trace>
  <inkml:trace contextRef="#ctx0" brushRef="#br0" timeOffset="140934.82">10593 12404 0,'0'0'0,"24"-25"0,-24 0 31,0 0-15,0 50 0,0 49-1,0 75 1,-24 25-1,-1-25 1,0-75 0,0-24-1,25-25 1,25-50 0,49-74-1,-24 74 1,0-50-1,-26 51 1,1 24 0,-25 49-1,25 26 1,-25-26 0,25-24-1,-25 0-15,74-50 31,-24-25-31,-25 26 16,-1-26 0,1 50-1,-25 50 32,0 24-31,25-49-1,25-25 1,24-25 0,1-25-1,-26-49 1,-24 50-16,0-1 16,0 50 15,-25 74-16,0 50 1,0 100 0,-25-1-1,0 0 1,-25-49 15,1-75-15,-26-74-1,26-50 1,24-24-16,0-150 16,25 75-1,25-99 1,49 49 0,50 25-16</inkml:trace>
  <inkml:trace contextRef="#ctx0" brushRef="#br0" timeOffset="141651.75">12180 12801 0,'0'-25'31,"25"0"-15,-25 0-1,25 0-15,24-24 31,-49 24-31,-74 25 32,-50 25-17,25 49 1,49 1 0,75-51-1,0 1-15,49-25 16,1 0-16,-1 0 15,-24 25-15,24 25 16,-24 24 15,-75 0-31,-25-24 16,-24 0 0,-1-50 15,26-50-16,49-24 1,25-26 0,49 51-1,-24 24-15</inkml:trace>
  <inkml:trace contextRef="#ctx0" brushRef="#br0" timeOffset="141818.89">12652 12776 0,'24'25'32,"-48"-50"-17,73 74-15,-49-24 16,25 50 0,-25-1-1</inkml:trace>
  <inkml:trace contextRef="#ctx0" brushRef="#br0" timeOffset="141969.16">12751 12627 0,'0'0'0,"0"-50"16,-25 26-16,0-1 15</inkml:trace>
  <inkml:trace contextRef="#ctx0" brushRef="#br0" timeOffset="142268.54">13123 12627 0,'25'0'15,"-100"50"32,50-26-47,1 1 16,-1 25-16,-25 24 16,25-24-1,50-1 1,25 1-1,24-50 1,1-25 0,-26 0-1</inkml:trace>
  <inkml:trace contextRef="#ctx0" brushRef="#br0" timeOffset="142468.67">13321 12751 0,'25'-25'47,"-25"50"-16,0 25-15,-25-100-16,50 174 16,-50-74-16,25-26 15,0 1-15,0 0 16,0 0-16,25-25 15</inkml:trace>
  <inkml:trace contextRef="#ctx0" brushRef="#br0" timeOffset="142738.29">13693 12751 0,'0'-25'16,"25"25"-1,-50 0-15,1 25 31,-1 0-15,25 24 0,49-123-16,-49 173 0,25-49 15,0-25-15,49 49 16,-49-24 0,-50-26 15,-24-48-16,24 24 1,25-25-16</inkml:trace>
  <inkml:trace contextRef="#ctx0" brushRef="#br0" timeOffset="142984.57">14041 12553 0,'0'0'16,"25"-25"-16,-1 0 31,-24 50-15,-24 0-1,-1 24-15,0 50 16,25 25 0,0-24-1,25-26 1,-25-49-1,25 0 1</inkml:trace>
  <inkml:trace contextRef="#ctx0" brushRef="#br0" timeOffset="143121.51">14016 12974 0,'0'-25'15,"25"75"1,-50-75-16,25-24 0,74-1 15,1 0 1,24 26 0</inkml:trace>
  <inkml:trace contextRef="#ctx0" brushRef="#br0" timeOffset="143337.57">13470 12503 0,'-49'-25'0,"98"50"0,-123-75 16,24 50-16,50-25 16,-25 1-16,50 24 15,25-50 1,74 50-1</inkml:trace>
  <inkml:trace contextRef="#ctx0" brushRef="#br0" timeOffset="143718.74">14686 12850 0,'0'0'16,"0"25"-1,25 0 1,-25 0 0,24-25 15,1 24-16,25-48 1,-1-26 0,-49 25-1,0 0-15,0 1 16,-24 24 0,-51 0-1,50 24 1,1-24-1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54:18.3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22525 3299 0,'0'0'0,"0"-24"31,-25 24-15,25 24-1,0 1 1,0 25-16,-25-1 15,25 51 1,0-51 0,50-49-1,24-49 1,1-26 0,-51 1-1,1 24 1,0 50-1,-25 25 1,0 0 0,25 74-1,0-49 1,-1-26 0,1-24-1,25-24 1,-25-51-1,-25-24 1,0 25 0,0 24-1,0 25 1</inkml:trace>
  <inkml:trace contextRef="#ctx0" brushRef="#br0" timeOffset="383.54">23343 2977 0,'0'0'15,"25"-50"-15,-25 75 32,-25 50-17,1-1 1,-26 75-1,25 0 1,0-50 0,1-74-16,73-50 47,-24 0-47,74-49 15,-24 24 1,-26 50-1,-49 25 17,50 24-17,-25 26 1,-1-26 0,-24-24-16</inkml:trace>
  <inkml:trace contextRef="#ctx0" brushRef="#br0" timeOffset="570.75">23964 3399 0,'0'0'0,"0"-25"0,24 0 16,-48 25 15,24 25-31,-25 24 16,0 26-1,25-1 17,0-24-32</inkml:trace>
  <inkml:trace contextRef="#ctx0" brushRef="#br0" timeOffset="714.82">24013 3275 0,'0'-50'16,"0"100"-16,0-125 16</inkml:trace>
  <inkml:trace contextRef="#ctx0" brushRef="#br0" timeOffset="999.76">24435 3299 0,'0'-24'0,"-25"24"47,0 24-47,0 1 16,1 0-16,-1 25 15,25-1-15,0-24 16,25 49 0,24-49-1,-24-25-15,0 25 16,24-25-16</inkml:trace>
  <inkml:trace contextRef="#ctx0" brushRef="#br0" timeOffset="1384.64">24757 3101 0,'0'0'16,"25"-25"-16,-25 0 31,0 1-15,0 98-1,-25 50 1,-24 0-1,24-25 1,0-74 0,75-25-1,-25-25 1,24 25-16,26-49 16,-26 24-1,-24 50 16,0-1-15,24 51 15,26-26-15,-26-24 0,-49 0-16</inkml:trace>
  <inkml:trace contextRef="#ctx0" brushRef="#br0" timeOffset="2349.92">27561 3399 0,'0'0'16,"0"-25"-16,0 0 31,0 75 0,-25-26-31,25 125 16,-25 0 0,25-25-1</inkml:trace>
  <inkml:trace contextRef="#ctx0" brushRef="#br0" timeOffset="3016.48">27461 3696 0,'0'-25'0,"0"50"0,-25-74 16,25 24 0,25 0-1,0 0-15,74-24 16,-24-26-1,-1 1 1,-49 49 15,0 50-15,-50 24 0,0 75-1,0 0 1,1-24-1,24-75 1,24-50 15,26 0-31,0-25 16,49-49 0,-25 49-1,-49 75 16,-50 0-15,25 25-16,0 24 16,75-24 15,-26-50-15,26-25-1,-50-50 1,-1-24-1,-48 25 1,24 49 0,-25 50-1,0 0-15,0 49 16,25-24 0,25 49-1</inkml:trace>
  <inkml:trace contextRef="#ctx0" brushRef="#br0" timeOffset="3616.76">29421 3448 0,'0'-25'16,"0"1"-1,-50 24 1,26 0-16,-26 0 0,-49 49 16,24 1-1,75-25 1,-24-1-16,73 1 31,1-25-15,49-49 15,-49 24-15,-26 25-1,26 0 1,-25 49-1,0 51 1,-1-76-16,1 51 16,-25-50-1,0 0 1,-25-50 0,50-50-1,50-98 16,-1 73-15,1 51 0,-26 24-1,26 25 1,-51 25-16</inkml:trace>
  <inkml:trace contextRef="#ctx0" brushRef="#br0" timeOffset="4167.72">29992 3597 0,'0'0'16,"0"-25"15,24 25-31,1-25 16,-25 1-16,25-1 15,-25 0 1,25 0-1,-25 0 1,-50 75 0,1 0-1,24 24 1,50 0 0,49-24-1,25-50 1,0-25-1,-74 0 1,0-49 0,-75 24-1,-24 50 1,49 25-16,-24 25 16,24-1 15,50-24-16,24 0 1,50-50 0,-24 0-1,-25 1 1,-26 24 0,26 49-1,0 1 1,-1 0-16,1-26 15</inkml:trace>
  <inkml:trace contextRef="#ctx0" brushRef="#br0" timeOffset="4433.95">31356 3250 0,'0'-25'15,"0"50"-15,0-75 0,25 50 16,-25-25 0,0 50-1,0 25 1,-25 49 0,25-49-16,0 24 15,0 75 1,0-25-1,0-99-15</inkml:trace>
  <inkml:trace contextRef="#ctx0" brushRef="#br0" timeOffset="4819.06">31306 3647 0,'0'-25'0,"0"50"0,0-75 15,0 25-15,25 0 31,99 1-15,-49-1 0,-1 25-1,-49 0 17,-50 0-17,25 25 1,-25-1-16,25 51 15,0 24 1,75-49 0,-1-25-1,-24-25 1,-25 0-16,-25-25 16,0 0-1,0-74 1,0 24-1,-25 1 1,-50 49 0</inkml:trace>
  <inkml:trace contextRef="#ctx0" brushRef="#br0" timeOffset="6450.75">23046 4788 0,'0'0'16,"0"-25"-16,-25 0 47,25 50-32,-25 0 1,25 0-16,-25 24 16,25 1-1,-25 24 1,25 1-1,0-50-15,0-1 16</inkml:trace>
  <inkml:trace contextRef="#ctx0" brushRef="#br0" timeOffset="6632.51">23021 4689 0,'0'0'16,"-25"-50"-16,25 25 0,0 0 31,0 1-15</inkml:trace>
  <inkml:trace contextRef="#ctx0" brushRef="#br0" timeOffset="6883.81">23393 4540 0,'0'-25'31,"0"50"-15,-25 0-16,25-1 15,-25 26 1,1 74 0,24 0-1,-25-25 1,25-49 0</inkml:trace>
  <inkml:trace contextRef="#ctx0" brushRef="#br0" timeOffset="7234.09">23269 4986 0,'0'0'0,"0"-25"15,25 1 1,-25-1-16,25 0 16,24 0-16,75-24 15,-25 24 16,-49 0-15,-25 25 15,-50 50-15,25 24 0,25 0-1,74 1 1,-49-25-1,-26-26 1,-48 1 0,-76 0-1,51-25-15,-26 0 16</inkml:trace>
  <inkml:trace contextRef="#ctx0" brushRef="#br0" timeOffset="7818.57">25402 4763 0,'-24'0'16,"24"-25"-1,24 25 17,51 25-17,-1 25 1,-49 74-1,-50-25 1,0-25 0,1-74-1,48-49 17,1-1-32,25 0 15,49-74 1,25 25-1,-74 50 1,-1 24-16</inkml:trace>
  <inkml:trace contextRef="#ctx0" brushRef="#br0" timeOffset="7966.96">26097 4788 0,'0'0'0,"0"25"16,-25-25-1,25 24-15,0 1 16,0 50 0,-25-51-1</inkml:trace>
  <inkml:trace contextRef="#ctx0" brushRef="#br0" timeOffset="8110.66">26122 4763 0,'0'-25'15,"0"50"-15,0-99 0,-25 49 16,25 0-16</inkml:trace>
  <inkml:trace contextRef="#ctx0" brushRef="#br0" timeOffset="8568.49">26543 4788 0,'-24'0'0,"-26"0"16,0 0-16,1 0 16,24 0-1,50 0 1,24 0 15,51 0-15,-76 0-16,26 0 31,-50 49-15,0 51-1,0 73 1,-25 51-1,0-100-15,-74 99 16,-25-74 0,50-75-1,-1-74 1,26-74 0,49-75-1,149-198 16,-1 123-15,-73 150-16</inkml:trace>
  <inkml:trace contextRef="#ctx0" brushRef="#br0" timeOffset="9187.66">27040 4664 0,'0'0'16,"0"-25"0,-25 25-16,0 25 15,0 24 1,25 1-16,-25 0 16,25 24-16,0-49 0,-24 49 31,48-74 0,1-25-15,50-49-1,-26 0 1,-24 49 0,0 25-1,-25 25 1,0 74-1,25 0 1,24-24 0,-24-51-16,49 1 15,26-25 1,-26-25 0,25-99-1,-24-49 1,-1-1-1,-24 100 17,-75 98-1,25 1-15,-25 25-16,0 24 15,1 125 1,-1-50-1,25-50 1</inkml:trace>
  <inkml:trace contextRef="#ctx0" brushRef="#br0" timeOffset="9379.95">27660 4862 0,'-25'-49'16,"50"98"-16,-75-123 16,50 49-16,25 0 31,0 25-31,24 0 16,-24 0-16,25 25 0</inkml:trace>
  <inkml:trace contextRef="#ctx0" brushRef="#br0" timeOffset="11918.06">28925 5036 0,'0'0'0,"0"-25"15,0 0 1,-25 75 15,0 0-15,0-1 0,25 100-1,0-99-15,50-1 16,25-49-1,-1-25 1,-49 1 0,24-51-1,1-24 1,-50 0 0,0 49-1,0 25 1</inkml:trace>
  <inkml:trace contextRef="#ctx0" brushRef="#br0" timeOffset="12252.85">29495 5061 0,'0'0'0,"25"25"16,-25-1-16,-49 51 15,24-26 1,25 1 15,-25-50-15,25-25 15,25 0-31,0-24 16,24 24-16,1-49 15,-25 74 1,0 0 15,-1 49-31,1 26 16,25-1 0</inkml:trace>
  <inkml:trace contextRef="#ctx0" brushRef="#br0" timeOffset="12653">30116 5185 0,'0'0'0,"24"-50"15,1-24 1,-25 49 0,-25 25-1,-24 25 1,-50 74-1,74-25 1,25-24 0,49-50-1,26 0 1,24-50 0,-25-49-1,-49-50 1,0 0 15,-25 50-15,0 74 15,-25 75-31,0-25 16,-24 74-1,49 25 1</inkml:trace>
  <inkml:trace contextRef="#ctx0" brushRef="#br0" timeOffset="14201.86">30537 5086 0,'0'-25'15,"0"50"-15,25-75 16,-25 25 0,25 25-16,-25-25 15,-25 25 63,0 0-62,1 0 31,24 25 62,24-25 1,1 0-95,-25-25-15,25 0 16,-50 25 93,0 25-93,1 0 0,24 0-1,0 0 48,24-25-63,1-25 15,-25 0 1,25 0-16,-25 0 16,-25 25 30,0 50-30,-24-25-16,24 25 16,25-26-1,-25 1 1,50 25 0,0-1-1,-25-24 1,49-25-1,-24 0 17,-25-25-32,25 1 15,0-26 1,24 0 0,-24 1-1,0-1 1,0 0 15,-25 26-15,25 24-1,-25-25 1,0 0 46,24 25-30,-24 50 61,0-26-77,0 1-16,0 25 16,-24-25-1,24 49 1,0-24 0,0-25-16,0-1 15,49 1 1,26-25-1,-26-25 1,1 25 0</inkml:trace>
  <inkml:trace contextRef="#ctx0" brushRef="#br0" timeOffset="14468.85">31703 4887 0,'-25'-50'0,"50"100"0,-50-124 15,1 74-15,24-25 16,-25 50 15,25 24-15,0 1-1,0 24-15,-25 50 16,0 0 0,-24-24-1</inkml:trace>
  <inkml:trace contextRef="#ctx0" brushRef="#br0" timeOffset="15151.07">31629 5185 0,'0'0'16,"25"-50"-16,-25 25 15,24-24 1,1 24-16,25-25 16,24 1-1,1-1 1,-50 50-1,-1-25 1,-24 50 15,-24 74-15,24 25 0,-25-24-1,0-51 1,75-24 15,-26-50-15,51-24-1,24-1 1,-49 25 0,-50 0-1,0 50 1,0 0-1,24 25 1,-24-1-16,50-24 16,49 0-1,-24-25 17,-1-50-17,-74 1 1,25 24-16,-25-25 15,0 25 1,-25 75 0,-24 24 15,24 1-15,25-1-1,0-24 1</inkml:trace>
  <inkml:trace contextRef="#ctx0" brushRef="#br0" timeOffset="16384.49">22698 6698 0,'0'-25'16,"25"0"0,-50 25-1,25-24 1,-24 24-16,-76 24 16,-24 76-1,50 24 1,49 0-1,99-50 1,51-24 0,23-50 15,-24-50-15,-74-24-16</inkml:trace>
  <inkml:trace contextRef="#ctx0" brushRef="#br0" timeOffset="16750.64">22971 6549 0,'25'-74'16,"-50"148"-16,75-223 16,-50 124-1,0 50 1,-25 75 0,0 73-1,25-98 1,-25 73-1,1-73 1,24-50 0,0-1-1,24-73 1,76-1 0,-26-24-1,-49 49 1,25 50-1,-26 49 1,-24-49 0,25 49-1,-25-49-15,0 0 16,0 0-16</inkml:trace>
  <inkml:trace contextRef="#ctx0" brushRef="#br0" timeOffset="16968.53">23542 6896 0,'0'0'0,"25"0"15,-25-24 1,-25 48 15,25 26-15,0 24-1,0-24 1,25-25-16,-25 0 16</inkml:trace>
  <inkml:trace contextRef="#ctx0" brushRef="#br0" timeOffset="17101.89">23691 6648 0,'0'0'0,"-25"-49"16,25-1 0,-25 50-1,25-25-15</inkml:trace>
  <inkml:trace contextRef="#ctx0" brushRef="#br0" timeOffset="17284.66">23815 7020 0,'0'0'0,"49"0"31,-24-24-15,0-1-16,99 0 15,-50 25 1</inkml:trace>
  <inkml:trace contextRef="#ctx0" brushRef="#br0" timeOffset="17768.65">24881 6822 0,'0'0'16,"0"-25"-16,0 0 47,0 1-16,-24-1-16,-1 25-15,0 25 16,0-25 0,0 24-16,-24 26 15,24 24 1,75-24 0,24 24-1,0-24 1,-24 0-1,-50-25 1,-25-1 0,-49 1-1,-25-50 1,99 1 0,-25-1-1,50 0-15</inkml:trace>
  <inkml:trace contextRef="#ctx0" brushRef="#br0" timeOffset="18123">25303 6872 0,'0'0'0,"25"-25"16,-25-25 0,-25 50-1,-74 25 1,24 0-1,51 49 1,24-24 0,49-1-1,26-24 1,-26-25 0,-24 25-1,-25 0-15,0 25 16,-25 49-1,0 25 17,1 0-17,-1-50 1,25-49 0</inkml:trace>
  <inkml:trace contextRef="#ctx0" brushRef="#br0" timeOffset="19102.06">25477 7045 0,'0'0'0,"0"-49"0,25-1 16,-25 25-16,0 0 16,0 50 15,0 0-16,-25 25 1,25 24 0,25 1-1,-1-75 1,1 24 0,0-24-16,25-74 15,-1 24 1,-49 1-1,25 49 1,0 24 15,0 26-15,24 0 0,1-25-1,24-25 1,-24-25-1,-25-25 17,-1 0-32,1 1 15,-50 74 32,25 24-31,-24-24-1,73-25 1,-24 0 0,74-25-1,1-24 1,-1-1 0,-50 50-16,-24 0 31,0 25-16,-25 24 1,0-24 0,25 25-1,24-50 1,1-50 0,49-24-1,-24-25 1,-1 24-1,-123 75 17,24 25-32,-50 25 15,50 49 1,1-50 0,48 1 15,76-25-16,-1-25-15,0-25 32,-49 0-17,-25 25-15</inkml:trace>
  <inkml:trace contextRef="#ctx0" brushRef="#br0" timeOffset="19870.14">28255 7070 0,'0'0'0,"0"-25"0,0-24 16,0 24-1,-25 0 1,1 25-1,-26 25 1,-49 0-16,-1 24 31,51 26-15,49-50-16,25 24 16,74-49-1,25 0 1,0-49-1,-50-26 1,-24-24 0,0-75-1,-50 100 1,24-50 0,-24 99-1,-24 50 1,-26 0-1,50 24-15,-25 1 16,0 74 0,1 0-1,48-50 1,1-49 0</inkml:trace>
  <inkml:trace contextRef="#ctx0" brushRef="#br0" timeOffset="20101.21">28702 6946 0,'0'-50'15,"0"100"-15,24-124 16,-24 49 0,0 50-1,0-1 1,-24 1-1,24 25-15,-25-1 16,0 26 0,25-25-16,-25-50 15</inkml:trace>
  <inkml:trace contextRef="#ctx0" brushRef="#br0" timeOffset="20469.41">28925 6797 0,'0'0'16,"25"25"-16,-25 0 15,-25 0-15,25-1 16,0 1 0,25 0-16,0 49 15,-25-49 1,0 25-1,-25-50 1,-50 25 0,26-25-1</inkml:trace>
  <inkml:trace contextRef="#ctx0" brushRef="#br0" timeOffset="20702.25">29371 6624 0,'0'0'0,"25"-25"15,-25 0 1,0 75 15,-25 24-15,1 50-1,-1 25 1,25-75-16</inkml:trace>
  <inkml:trace contextRef="#ctx0" brushRef="#br0" timeOffset="21002.01">29272 7145 0,'0'0'0,"0"-25"0,0 0 15,25-25 1,49-24-1,-49 49 17,25 25-17,-25 25 1,-25 24 0,0 1-1,0-25 1,49-50 15,-24 0-15,25 0-16,24-24 15,-24-26 1,-50 51 0</inkml:trace>
  <inkml:trace contextRef="#ctx0" brushRef="#br0" timeOffset="21402.81">30140 6698 0,'0'0'0,"25"-25"0,-25-24 16,0 24-16,0 0 15,-25 50 1,1-25-16,-26 74 15,0 50 1,26-49 0,24-1-1,74-49 1,25-25 0,-24 0-1,-51 0 16,-24 25-15,-49 24 0,-1-24-1,25-25-15,-49 25 16,49-25 0,0-50-1,50 25 1</inkml:trace>
  <inkml:trace contextRef="#ctx0" brushRef="#br0" timeOffset="21984.69">30463 6872 0,'0'0'16,"25"-25"-16,0 25 31,-25 25-31,-50 24 16,50-24-1,0 25 1,25-26 0,74 1-1,-74-50 1,24 1 0,1-51-1,-25 26 1,0 24-16,-25 0 31,0 50-15,-25 49-1,25-24-15,25 49 32,24-24-17,26-75 1,-26 0-1,1-25 1,0-99 0,24-75-1,-24 1 1,-1 99 0,-49 74-1,-25 99 16,1 75-15,-1-25 0,-25 0-1,50 0 1</inkml:trace>
  <inkml:trace contextRef="#ctx0" brushRef="#br0" timeOffset="22635.85">31133 7045 0,'25'-49'15,"-50"98"-15,74-148 0,-24 25 32,25 24-17,-25 50 1,-1 0 0,1 74-1,-50-24 1,1 0-1,24-26-15,24-24 32,51-24-17,-1-1 1,-24-50 0,-25 75 15,-1 0-16,-48 0-15,24 25 16,0 0-16,0 25 16,24-1-1,26-49 1,0 25 0,24-25-1,-24-25 1,-50 0-16,25 1 15,-25-1 1,0 50 0,0 24-1,0 26 1,0-26 0,24-24-16,26-25 31,24 25-16,-49-25-15,25-50 16,-25 1 0,24-26-1,-24 50 17</inkml:trace>
  <inkml:trace contextRef="#ctx0" brushRef="#br0" timeOffset="24167.52">22624 8310 0,'-25'0'0,"50"0"0,-50-24 16,0 24-1,1 0-15,24 24 16,-25 26-16,0 0 16,0 74-1,50-50 1,0-49 0,74-25-1,-25-50 1,-24-24-1,-25 24 1,-25 26 0,-25 73-1,50 26 17,0-1-32,-1-49 31,26-25-16,0-50 1,-26-24 0,1-25-1,0 74-15,-25-25 16,0 25-16,-25 25 31,25 25-15,-25 0-16</inkml:trace>
  <inkml:trace contextRef="#ctx0" brushRef="#br0" timeOffset="24384.2">23244 8435 0,'0'0'15,"0"-25"-15,0 50 47,-25-1-31,25 1-16,0 25 15,-24-25 1,24 49 0,-25-49-16</inkml:trace>
  <inkml:trace contextRef="#ctx0" brushRef="#br0" timeOffset="24651.84">23443 8310 0,'24'-24'0,"-48"48"0,24-24 63,0 50-63,-25 0 15,25-1-15,-25 26 16,0 24 0,0-49-16,25-26 15,0 1-15</inkml:trace>
  <inkml:trace contextRef="#ctx0" brushRef="#br0" timeOffset="25053.76">23343 8583 0,'25'-24'16,"-50"48"-16,50-73 16,0 24-1,0 25-15,0-25 16,74 0-1,-74 1-15,24 24 16,-24 24 15,-50 26-15,0 24 0,50-24-1,0-25 1,25-25-1,-26-25-15,26-25 16,-25 50 0,0-24-1,-1 24 1,26 49 15,-25-24-15,25-25-1,-1 0-15</inkml:trace>
  <inkml:trace contextRef="#ctx0" brushRef="#br0" timeOffset="25217.81">23666 8013 0,'0'0'0,"-50"-50"15,25 50-15,1-25 16,-1 1 0</inkml:trace>
  <inkml:trace contextRef="#ctx0" brushRef="#br0" timeOffset="26066.71">25080 8459 0,'0'-24'15,"0"48"-15,-25-24 63,25 25-63,0 0 15,0 25-15,-25-26 16,25 26-16,-25-25 16,25 0-1,-24-1 1,24-48 15,0-1-15,24-50-1,26-24 1,0 50 0,24-1-1,-49 50-15,-25-25 16,49 25-1,1 25 1,-25 49 0,0 1-1,-25 49 1,0-50 15,0-49-15,0 25 15</inkml:trace>
  <inkml:trace contextRef="#ctx0" brushRef="#br0" timeOffset="28284.79">26022 8410 0,'0'-25'0,"0"0"15,0 0 1,0 0 0,-24 25-1,-1 50 1,0-25-16,-49 74 15,24 25 1,50 25 0,25 0 15,49-25-31,25-50 31,1-49-31,-75 0 16</inkml:trace>
  <inkml:trace contextRef="#ctx0" brushRef="#br0" timeOffset="28735.45">26395 8509 0,'0'0'0,"-25"0"32,25 25-17,-25 24-15,25-24 16,0 25-16,0-1 16,0 1-1,0 0-15,-25-1 16,50-74 15,0-24-15,24-50-1,-24 49 1,25 25-16,24-24 16,-24 49-1,-25 49 1,-1 26-1,1-1 1,-50 0 0,25-24-1</inkml:trace>
  <inkml:trace contextRef="#ctx0" brushRef="#br0" timeOffset="28935.53">26940 8707 0,'0'-49'16,"25"49"0,-25-25-1,50 0 1,49 25-1,-25-25 1</inkml:trace>
  <inkml:trace contextRef="#ctx0" brushRef="#br0" timeOffset="29086.18">27040 8732 0,'0'50'31,"74"-25"-15,-49-50-16</inkml:trace>
  <inkml:trace contextRef="#ctx0" brushRef="#br0" timeOffset="29290.7">27561 8385 0,'0'0'0,"0"-25"16,24 25 15,-24 25-15,-24 49-1,24 26 16,0-26-31</inkml:trace>
  <inkml:trace contextRef="#ctx0" brushRef="#br0" timeOffset="29469.6">27809 8881 0,'0'0'15,"0"25"-15,0 24 16,-25 1-1,-25 0 1,1-25 0,24-1-1</inkml:trace>
  <inkml:trace contextRef="#ctx0" brushRef="#br0" timeOffset="29768.04">28106 8459 0,'0'0'0,"25"-24"0,-25-1 16,0 0-1,25 25 1,0 50-1,-25 24 1,-25 25 0,50-49-1,0-25 1,74-25 0,-50-25-1</inkml:trace>
  <inkml:trace contextRef="#ctx0" brushRef="#br0" timeOffset="29936">28578 8782 0,'0'0'0,"24"25"16,-48-1 0,24 1-1,-25 25 1,-25 24-1,25-49-15</inkml:trace>
  <inkml:trace contextRef="#ctx0" brushRef="#br0" timeOffset="30355.91">28975 8459 0,'24'-24'0,"-48"48"0,48-73 16,-24 24-1,50 25-15,-25-25 16,0 25-16,-1 0 16,-24 75-1,-49-1 1,24 0 0,25-24-1,25-25 1,0 24 15,-25 1-15,-50 24-1,0-49-15,1 50 16</inkml:trace>
  <inkml:trace contextRef="#ctx0" brushRef="#br0" timeOffset="30535.44">29272 9030 0,'0'0'0,"-25"25"32,1 0-32,-26 24 15,-49 26 1</inkml:trace>
  <inkml:trace contextRef="#ctx0" brushRef="#br0" timeOffset="30734.93">29620 8906 0,'0'0'16,"24"0"-16,-24-25 16,0 0-1,25 25 1</inkml:trace>
  <inkml:trace contextRef="#ctx0" brushRef="#br0" timeOffset="30858.78">29868 8881 0,'24'0'31,"1"0"-31</inkml:trace>
  <inkml:trace contextRef="#ctx0" brushRef="#br0" timeOffset="30991.95">30240 8856 0,'0'0'15,"24"0"-15,-24-25 16,25 25-16</inkml:trace>
  <inkml:trace contextRef="#ctx0" brushRef="#br0" timeOffset="31204.88">30587 8831 0,'25'0'16,"-50"0"-16,75 0 16,-26 25 15,-24 0-31,0 0 15,0 0-15,-24 24 16,-26 1 0</inkml:trace>
  <inkml:trace contextRef="#ctx0" brushRef="#br0" timeOffset="32400.52">31306 8484 0,'0'-25'47,"25"25"-16,25 0-31,24-24 15,-49 24 1,-25 24 0,-25-24-16,-24 75 15,-1-1 1,50 1 0,50-26-1,24-24 16,-49 0-31,0 0 16,-25 24 0,-75 26-1,1-51 1,-1 1 0</inkml:trace>
  <inkml:trace contextRef="#ctx0" brushRef="#br0" timeOffset="32719.58">32051 8732 0,'0'0'15,"-25"-25"1,-25 25-1,-24 100 17,74-76-32,25 26 15,-1-25-15,1-25 16,25 25 0,24-25-1,-49-25 1,0-25-1,-50-24 1,0-1 0,25 51-16</inkml:trace>
  <inkml:trace contextRef="#ctx0" brushRef="#br0" timeOffset="33003.68">32522 8435 0,'0'0'0,"25"0"0,0-25 16,-1 25 0,1 25-1,25 49 1,-1 75-1,-24 0 1,0-1 0,-75-23-1,26-76-15,-76 26 16,-24-26 0</inkml:trace>
  <inkml:trace contextRef="#ctx0" brushRef="#br0" timeOffset="34218.86">23170 10097 0,'-25'-25'31,"0"0"-16,0 25 1,25-25-16,-49 25 16,-1 0-16,0 0 15,-123 50 1,24-1 0,0 51-1,99-51-15,1 1 16,24 74-1,99-99 1,75-25 0,25-25-1,-25-74 17,-25-1-32,-50-48 31,-49-26-16,-25-25 1,-25 75 0,25 100-1,-49 24 1,-1 198 0,50-123-1,-25 98 1,50-24-1,0-25 1,24-74 0,-24-50-1</inkml:trace>
  <inkml:trace contextRef="#ctx0" brushRef="#br0" timeOffset="34786.73">23244 10369 0,'0'0'0,"50"-49"31,-1-1-16,-49 25-15,0 1 16,25-1-16,-25 0 16,0 0 15,-49 50-15,24 25-1,0 24 1,75-49-1,98-25 1,1-25 0,-50-25-1,-24 1 1,-75-26 0,-25 26-1,-25 49 1,-24 25-1,0 24 1,49 26 0,74-1-1,1 0 1,-25 1 0,-25 74-1,-50 0 1,-24-25-1,-1-100 1,51-48 0,-1-125-1,99-25 17,50 25-17,25-24 1,-75 123-16</inkml:trace>
  <inkml:trace contextRef="#ctx0" brushRef="#br0" timeOffset="35135.89">24112 10270 0,'-24'25'31,"73"-25"-15,-24-25 0,25 0-16,-26 1 15,1-26-15,0 0 32,-75 50-32,1 25 15,-1 50 1,25-1 15,25-24-15,50-1-1,0-49-15,-26 0 16,100 0 0,-74 0-16,-25-25 15</inkml:trace>
  <inkml:trace contextRef="#ctx0" brushRef="#br0" timeOffset="35509.5">24509 10245 0,'0'25'16,"25"-25"-16,25 0 15,24-25 1,1 1 15,-26-1-15,-49 0-1,0 0 1,-25 0 0,-24 25-1,24 0-15,-49 50 16,24 0-1,25 24 1,50 0 0,198-24 31,-124-75-47,-24 25 0,-1-25 15</inkml:trace>
  <inkml:trace contextRef="#ctx0" brushRef="#br0" timeOffset="39787.58">31778 8385 0,'0'0'0,"0"-25"16,0 0 31,-25 25-32,0 0-15,0 0 16,-24-25-1,-26 50 1,1 0 0,-25 25-1,-1-1 1,76 1 0,-1-25-1,25 24-15,0 26 16,25 24-1,24-25 1,26-24 0,-51-25-1,26 0 1,24-25 15,-74-25-31,25 0 16,-25-25-1,-25-24 1,-24 24 0,-26 26-1,26 24 1,-1 0 0,25 0-16,1 24 15,24 1 1</inkml:trace>
  <inkml:trace contextRef="#ctx0" brushRef="#br0" timeOffset="44103.7">25328 10022 0,'0'0'0,"-25"0"125,50 0-47,-50 0-62,25 25-1,-25-25 1454,0 0-1438,-24 25-15,49 0 0,-25-25-1,25 24-15,-25 1 16,50-25-1,0 25 1,0-25-16,74 25 16,-25 0-1,-24-1 1,-25 26 0,-25 0-1,-50-1 16,25-49-15,-74 50 0,74-25-1,0-25-15</inkml:trace>
  <inkml:trace contextRef="#ctx0" brushRef="#br0" timeOffset="44573.04">26618 10146 0,'-25'0'15,"0"-25"32,0 50-31,1 0-16,-1 0 15,25 24-15,-25 1 16,50-25 0,24 0-1,-24-50-15,50 0 16,-26-25 0,-49-74 15,-25 50-16,-49 49 1,49 0 0</inkml:trace>
  <inkml:trace contextRef="#ctx0" brushRef="#br0" timeOffset="45003.39">27114 9997 0,'25'-24'15,"-50"48"-15,25-24 32,0 25-32,-25 124 31,-24 74-16,24 50 1,0 0 0,25-99-1,50-100 1,-1-74-16,1 0 16,74-74-1,-25-50 1,-74-50-1,-174-99 1,25 174 0,25 49 15,99 25-15,25 1-16</inkml:trace>
  <inkml:trace contextRef="#ctx0" brushRef="#br0" timeOffset="45453.03">29024 10022 0,'25'-25'15,"-50"50"-15,50-74 0,-25 24 16,-25 0 0,0 25-16,1 0 15,-51 25 1,1 24-1,24 51 1,25 24 0,25 0-1,0-75 1,0 1-16,25 74 16,-50 25-1,-24-25 1,-51-25-1,51-49 1,24-50 0</inkml:trace>
  <inkml:trace contextRef="#ctx0" brushRef="#br0" timeOffset="45708.97">28677 10593 0,'25'-50'15,"-50"100"-15,74-149 0,-49 49 16,25 0-16,0 1 16,25-26-1,24 50 1,25 25 0,-24 25-1,-50 50 1,-1-26-1,-24-24-15,25 0 16,0-25 0</inkml:trace>
  <inkml:trace contextRef="#ctx0" brushRef="#br0" timeOffset="46021.88">29297 10444 0,'25'0'31,"0"-25"-15,-1 0 0,1 0-16,0 1 15,49-26 1,-49 0 0,-25 1-1,-25 49 1,-24 0-1,24 25-15,0 24 16,0 26 0,75-1 15,0-24-15,49-50-1,0 0-15</inkml:trace>
  <inkml:trace contextRef="#ctx0" brushRef="#br0" timeOffset="46336.81">29917 10369 0,'0'0'0,"0"-24"32,25-1-17,0 25 1,0 0-16,49-50 15,-49 1 1,-25 24 0,0 0-1,-75 25 1,1 74 0,49 1 15,25-26-16,75-24 1,73 0 0,-48-25-16</inkml:trace>
  <inkml:trace contextRef="#ctx0" brushRef="#br0" timeOffset="47370.68">30835 10270 0,'0'-25'16,"-25"75"-16,50-75 0,-25-49 0,0 49 15,-25 25-15,-49-25 16,-1 25 0,-24 75-1,50-1 1,49 0 0,24-49-1,125-25 16,-74-25-15,-1-74 0,-24-74-1,-1-100 1,-24 198 15,-50 100-15,0 0-16,1 25 15,-1 49 1,25 25 0,74-50-1,26-49 1,-51-25 0,1-25-1,-50 0 1,-25 25-1,-49 0 1,49 75 0,0-26-1,50 26 1,24-75 0,26 0-1,-1-25 1,-49 0-16,0-24 15,99-75 1,-50 99 0,-49 0 15,0 50-15,-50 49-1,0 1 1,0-26-1,25-24 17,25-50-17,99-49 1,0-1 0,-99 75-16,0 0 15,0 0 1,-25 100-1,0-76 1,0 26 0,49-50-1,26-25 1,-1-24 15,1-1-15,-26 25-1,-24 25 17,-25 25-32,25 0 15,0 0 1</inkml:trace>
  <inkml:trace contextRef="#ctx0" brushRef="#br0" timeOffset="48731.24">22748 11759 0,'0'0'0,"-25"0"16,0 0-1,25 25 1,-24-1-16,24 26 15,-25 74 1,0-74-16,0 123 47</inkml:trace>
  <inkml:trace contextRef="#ctx0" brushRef="#br0" timeOffset="48902.17">22822 11585 0,'0'0'0,"-24"-50"0,-1 26 16,0 24 0,25-25-1</inkml:trace>
  <inkml:trace contextRef="#ctx0" brushRef="#br0" timeOffset="49170.43">23046 11759 0,'0'0'15,"-25"0"-15,25 25 0,-50 49 31,25 0-15,75 1 0,49-26-1,-49 1 1,-50-25 0,-50 0-1,1-25-15,-75 0 16,74 0-1</inkml:trace>
  <inkml:trace contextRef="#ctx0" brushRef="#br0" timeOffset="50204.44">23864 11908 0,'-25'0'31,"25"24"-15,25-24 0,75-24-16,48-26 31,-48-24-16,-51 24 1,-74 25 0,-24 0-1,-50 50 1,24 50 0,50 24-1,75-25 1,124-49-1,74-50 1,-25 0 0,-149 1-16,-24-26 15,-75 25 1,-124 25 15,0 25-15,75 25-1,74-1-15,149 26 32,-50-1-17,-49 50 1,-50 298 15,-25-323-15,25-25-16,-25-24 15,25 0-15,25-75 32</inkml:trace>
  <inkml:trace contextRef="#ctx0" brushRef="#br0" timeOffset="50988.6">25030 12007 0,'0'-50'15,"0"100"-15,25-125 16,-25 100 15,0 25-15,25 24 0,0 1-1,24-75 1,-24-25-1,25-50 1,-26 51 0,1 48 31,25 1-47,-25 0 15,124-25 1,24-25-1,-74-24 1,-74-26 0,-74 26-1,-75 49 1,24 49 0,76-49-16,24 25 15,49 0 1,26-25-1,49-50 1,-50 25 0,-49 50 15,24 50-15,51-1 15,49-49-16,-1-25 1,-24-25 0,-49-49-1,-50-100 1,-25-25 0,0 125-16,0-25 15,0 74 1,-25 75-1,0 74 1,50 25 0,24 24-1,51-49 1</inkml:trace>
  <inkml:trace contextRef="#ctx0" brushRef="#br0" timeOffset="51237.67">27486 11734 0,'25'-25'15,"-50"50"-15,75-75 0,-50 25 16,0 1 15,0 48-31,-25 1 16,25 0-16,-25 50 15,25-26-15,0 100 16,-25 0 0,0-75-1</inkml:trace>
  <inkml:trace contextRef="#ctx0" brushRef="#br0" timeOffset="51571.79">27412 12106 0,'24'-74'15,"-24"49"-15,-24 149 16,24-149-16,74-124 16,-24 124-16,99 1 15,-50-1 1,-25 0 0,-49 0-1,-75 25 1,1 50-1,-26 24 1,75 1 0,25-75-1,25 24-15,-1-24 16,75 0 0,-49 0-1,-50-49 1,-50-26-1,0-24 1,50 74 0</inkml:trace>
  <inkml:trace contextRef="#ctx0" brushRef="#br0" timeOffset="51971.34">29446 11808 0,'74'0'16,"-148"0"-16,173-24 15,-74 24-15,-25 24 32,-50 26-32,-24 49 31,-75 0-16,0 1 1,25-51 0,50-49-1,74-25-15,0 1 16,74-76 0,25 1-1,1 74 1,-51 25-1,50 75 1,25-1 0,-74-49-1</inkml:trace>
  <inkml:trace contextRef="#ctx0" brushRef="#br0" timeOffset="52086.78">29967 12230 0,'25'0'16,"-50"0"-16,50 25 0,-1-25 31,1 0-15,0-25-16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19:52.9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6574 6351 0,'0'0'16,"25"0"-16,-1 0 31,1 0 0,0 0-15,25 0-1,-26 0 1,1 0 0,0 0-16,50 0 15,-26-25 1,1 25 0,-25 0-1,24-25 1,-24 25-1,0 0 1,24 0 0,-24 0-1,0 0-15,0 0 16,24 0 0,1 0-1,-25 0 1,0 0-1,49 0 1,-49 0 0,0 0-1,0 0 1,-1 25 0,26-25-1,-25 0 1,24 0-1,1-25 1,-25 25 0,24 0-1,-24 0 1,0 0 0,0 0-1,24 0 16,-24 0-15,25 0 0,-25 0-16,-1 0 31,1 0-31,0 0 31,0 0-15,24 0-1,-24 0 1,0 0-16,0 0 16,25 0-1,-26 0 1,1 0 0,25 0 15,-25 0-16,24 0 1,-24 0-16,0 0 16,0 0-1,24 0 1,-24 0 0,0 0-1,24-25 1,-24 25-1,25 0 1,-1 0 15,-24 0 1,0 0-32,0 0 15,0 0 16,0 0-15,-1 0 0,1 0-1,0 0 1,0 0-16,0 0 16,-1 0-1,26 0 1,0 0-1,-1 0 1,1 0 0,-1 0-1,1 0 17,-25 0-17,0 0 1,-1 0-1,26 0 1,-25 0 0,24 0 15,-24 0-15,0 0-1,25 0 1,-25 0-1,-1 0 1,1 0 15,0 0-31,0 0 16,0 0 0,-1 0-1,1 0 1,0 0-1,0 0 17,0 0-17,24 0 1,-24 0 0,0 0-1,0 0 1,-1 0-1,1 0 1,0 0 0,0 0-1,24 0 1,-24 0 0,25 0-1,0 0 1,-26 0-1,26 0 17,-25 0-17,0 0-15,24 0 32,-24 0-1,0 0-16,0 0 1,-1 0 0,26 0-1,0 0 1,-1 0 0,1 0 15,-25 0-31,24 0 15,1 0 1,-1 0 0,-24 0-1,25 0 1,0 0 0,24 0-1,-24 25 1,-1-25-1,26 0 1,-51 0-16,1 0 16,25 0-1,-1 0 1,-24 0 0,25 0 15,-25-25-16,-1 25 1,1 0 0,0 0-1,0 0 1,0 0-16,-1 0 16,1 0-16,50 0 15,-50 0 1,24 0-16,-24 25 15,25-25 1,-1 0 0,1 0-1,24 0 17,-24 0-17,-1 25 1,-24-25-1,25 0 1,-1 0 0,1 0-1,-25 0 1,25 0 15,-26 0-15,1 0-16,25 0 31,-25 0-15,24 0-1,-24 0 1,0 0 0,0 0 15,24 0-16,-24 0 1,0 0 0,0 0-16,24 0 15,1 0 1,-25 0 0,-1 0-1,1 0-15,25 0 16,-25 0 15,-1 0-15,1 0-1,0 0 1,0 0 0,0 0-1,0 0 16,-1 0 1,1 0-1,0 0-15,0 0 15,0 0-16,-1 0 1,1 0 15,0 0 1,0 0-1,0 0 16,-1 0-32,1 0 48,0 0 327,0 0-374,0 0 15,-1 0-15,1 0 0,0 0 15,0-25 0,0 25 0,-1 0-15,1 0-16,0 0 16,0 0 30,0 0-30,24 0 0,-24 0 15,0 0-15,0 0 30,0 0 1,-1 0-31,1 0 15,0-25-31,0 25 16,0 0-1,-1 0 1,1 0 31,0 0 15,-50 0 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56:14.5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3299 1364 0,'0'0'0,"0"-24"62,-24 24-46,-1 49 0,-50 75-1,-49 50 1,50-50 0,49-74-16</inkml:trace>
  <inkml:trace contextRef="#ctx0" brushRef="#br0" timeOffset="249.56">3076 1538 0,'0'-74'16,"0"148"-16,0-173 15,0 74 1,0 25 15,25 25-31,0 24 16,74 51-1,-49-26 1,24-24 0,-74-25-16</inkml:trace>
  <inkml:trace contextRef="#ctx0" brushRef="#br0" timeOffset="449.74">3051 1687 0,'-25'-25'16,"50"50"-16,-50-75 15,1 50 1,73-25 15,1 25-31,24 0 16,1 0-16,-1 0 15</inkml:trace>
  <inkml:trace contextRef="#ctx0" brushRef="#br0" timeOffset="1082.83">5011 1116 0,'0'-49'31,"-25"49"-15,0-25-16,1 25 16,-51 25-1,26 0 1,-26 24-16,1 1 16,-1 24-16,-24 75 15,49 0 1,26-25-1,73-25 1,125-74 0,49-25-1</inkml:trace>
  <inkml:trace contextRef="#ctx0" brushRef="#br0" timeOffset="1416.88">5333 1538 0,'0'-25'16,"0"50"-16,0-75 0,-24 50 16,-1 0-1,-25 0-15,25 25 16,-24 25-16,24 24 16,25 1 15,74-26-31,-24-24 15,24-25 1,-24 25-16,-25-50 16,0 0 15,-25-49-15,-25-25-1,0 24 1,25 26-1,0 24 1</inkml:trace>
  <inkml:trace contextRef="#ctx0" brushRef="#br0" timeOffset="1749.3">5631 1538 0,'25'0'16,"-50"0"-16,50 25 0,0 49 15,-50-24 1,0-25 0,0-25 15,25 25-15,25-75-1,25-49 1,49 24-1,-25 26 1,1 49 0,-50 24-16,24 51 15,1-1 1,0 1 0,-26-50-1</inkml:trace>
  <inkml:trace contextRef="#ctx0" brushRef="#br0" timeOffset="2367.73">6351 1315 0,'-25'74'0,"50"-148"0,-1-1 0,-24 1 16,25 49-1,-25 0-15,0 50 31,-25 99-15,1 75 0,-1 74-1,0-50 1,25-50 0,25-73-1,24-51 1,26-49-1,-1-25 1,-74-24 0,0-75-1,-49-25 1,-51 25 0,51 50-1,24 49 1,25 0-1,50-25 1,49 1 0,0-1-1,-25 25 1,-24 0 0,-25 1-1,0 24 16,-50 99 1,25-25-17,25 1 1,-25-1 0,24-74-1</inkml:trace>
  <inkml:trace contextRef="#ctx0" brushRef="#br0" timeOffset="2500.62">6797 1315 0,'0'0'0,"-25"0"16</inkml:trace>
  <inkml:trace contextRef="#ctx0" brushRef="#br0" timeOffset="3449.69">7392 1464 0,'25'0'15,"-25"-25"17,0 0 14,-25 25-30,1 0 15,-1 25-31,0-25 16,-25 0-16,26 0 16,-51 25-1,26 24 1,-1 1-1,25-1 1,0 26 0,25-25-1,50-1 1,0-49 0,-1 0-1,26-25 1,24-74-1,-50-50 1,-24 50-16,25-124 31,-50 74-15,-25 74 0,0 75-1,0 100 16,1 49-15,24-1 0,24-73-16</inkml:trace>
  <inkml:trace contextRef="#ctx0" brushRef="#br0" timeOffset="4351.22">7938 1464 0,'25'0'31,"0"0"47,0 0-78,-25-25 16,24 25-16,1-25 15,0 25-15,49-50 16,-24 26 0,-25-26 15,-25 25-31,-50 25 16,1 25-1,-51 25 1,51 49-1,-1-25 1,25 1 0,50-26-1,25-24 1,49 0 0,0-75-1,-24-24 16,-26 24-31,1 1 0,0-26 16,-26 75 15,1 25-15,0 49 0,-25 26-1,0-26 1,0-49-1,0-50 17,74-25-17,26-49 1,-51 50 0,-24 49-1,-25 24 16,25 51-15,0-1 0,-1-49-1,1-25 1,50-25 0</inkml:trace>
  <inkml:trace contextRef="#ctx0" brushRef="#br0" timeOffset="4583.92">9228 1340 0,'25'-25'16,"-50"50"-16,75-75 16,-75 50-1,-25 25 1,-24 49 0,24 1-1,50-1 1,0-24-1,50-26 1,24 1 15,-24-25-31</inkml:trace>
  <inkml:trace contextRef="#ctx0" brushRef="#br0" timeOffset="4869.67">9700 1464 0,'24'0'32,"1"0"-32,0-25 15,0 25-15,24-25 16,1-25 0,-50 1-1,-25 49 16,-49 25-31,-1 49 32,1 0-17,74 1 1,50-1 0,24-49-1</inkml:trace>
  <inkml:trace contextRef="#ctx0" brushRef="#br0" timeOffset="6100.79">11858 1315 0,'0'0'0,"25"0"16,-25-25-1,0 0 1,0 50-1,0 0 1,-25 24 0,0 26-16,25-1 15,-50 50 1,25-49-16</inkml:trace>
  <inkml:trace contextRef="#ctx0" brushRef="#br0" timeOffset="6249.48">11883 1166 0,'0'-50'15,"0"100"-15,0-149 0,0 74 16,0 0-16,0 0 16</inkml:trace>
  <inkml:trace contextRef="#ctx0" brushRef="#br0" timeOffset="6567.76">12155 1389 0,'0'0'0,"0"50"15,-24-1 1,-1 1-1,25-100 17,74-49-17,1 0 1,-26 49 0,1 50-1,-1 50 1,-49 74-1,0 0 17,25-50-32</inkml:trace>
  <inkml:trace contextRef="#ctx0" brushRef="#br0" timeOffset="6832.79">12676 1116 0,'0'0'0,"25"-49"16,-25-1 15,25 50-31,-50 50 16,-24 99 0,24 24-1,50-24 1,-1-75-1,51-49 17,-1-50-17,-49 1-15</inkml:trace>
  <inkml:trace contextRef="#ctx0" brushRef="#br0" timeOffset="6984.67">12776 1315 0,'0'0'0,"-25"0"0,0 0 16,25-25-1,25 25 1,49-50 0</inkml:trace>
  <inkml:trace contextRef="#ctx0" brushRef="#br0" timeOffset="7470.07">13048 1364 0,'25'-24'31,"0"-1"-31,25 0 15,-26 0-15,26 0 16,-50 1 0,-25 48 15,0 1-31,1 25 16,-1-1-16,25 26 15,25-26 1,24-24 15,26-50-15,49-24-1,0-26 1,-50 1 0,-49 74-1,0 0 1,0 25-1,-25 49 1,24-24 0,-24-25-1,50-50 1</inkml:trace>
  <inkml:trace contextRef="#ctx0" brushRef="#br0" timeOffset="7766.52">13917 1240 0,'0'0'16,"25"0"-16,-25 25 47,0 0-47,-25 25 16,25-26-16,25 51 15,-1-50 1,1-25 15,0-25-31,0-25 16,0 1-16,24-51 15,-24 51 1,0 49 15,24 49-15</inkml:trace>
  <inkml:trace contextRef="#ctx0" brushRef="#br0" timeOffset="8268.87">14438 1340 0,'0'0'15,"24"-25"-15,-24 0 16,25-25 0,-74 50-1,-51 25 16,76 0-31,-1 0 16,25 0-16,74-1 31,-24-48-15,-1 24-16,26-75 16,-50 26-1,-1 49 16,1 0-15,0 24 0,25 26-1,24 0 1,25-26 0,1-48-1,-1-51 1,-50-49-1,-24-74 1,0 74 0,-50 99-1,25 0 1,0 99 0,-25 75-1,1 99 1</inkml:trace>
  <inkml:trace contextRef="#ctx0" brushRef="#br0" timeOffset="8800.08">17018 967 0,'24'-49'31,"-48"74"1,24-1-32,-25 101 15,0-1 1,50-50 0,24-49-1,26-25 1,24-50-1,-49 25 1</inkml:trace>
  <inkml:trace contextRef="#ctx0" brushRef="#br0" timeOffset="8999.69">17117 843 0,'0'0'0,"-50"0"31,50-24-15,25 24-1,49-25 1,1 0 0,-26 0-1</inkml:trace>
  <inkml:trace contextRef="#ctx0" brushRef="#br0" timeOffset="9400.39">17539 918 0,'0'0'16,"-25"25"0,0-25-1,0 24 1,0 51-1,50-50-15,0 0 0,0 24 16,0-24-16,24 25 31,-24-26-15,-75 1 15,1-25-31,-51 0 16,51 0-1</inkml:trace>
  <inkml:trace contextRef="#ctx0" brushRef="#br0" timeOffset="9650.04">17960 819 0,'0'0'16,"25"0"-16,-25-25 0,25 25 15,-25 25 17,-25 24-17,25 1 1,0 74 0,0 0-1,0-50 1,0-24-16,0-25 0</inkml:trace>
  <inkml:trace contextRef="#ctx0" brushRef="#br0" timeOffset="9833.86">17911 1166 0,'0'-25'0,"0"0"16,-25 25-16,74-49 15,100 24 17,-74 25-32,-26-25 15,26 25-15,-50 0 0</inkml:trace>
  <inkml:trace contextRef="#ctx0" brushRef="#br0" timeOffset="10184.89">16844 1116 0,'25'0'31,"24"-24"-16,-24 24 1,50-25-16,-26 25 0</inkml:trace>
  <inkml:trace contextRef="#ctx0" brushRef="#br0" timeOffset="10566.59">18283 1116 0,'0'25'16,"0"-50"15,0 75-15,0-25-1,0 0-15,0-1 16,0 51 0,-25-50-16</inkml:trace>
  <inkml:trace contextRef="#ctx0" brushRef="#br0" timeOffset="10709.83">18283 992 0,'0'-25'16,"0"50"-16,-25-74 0,25 24 15</inkml:trace>
  <inkml:trace contextRef="#ctx0" brushRef="#br0" timeOffset="11199.97">18506 1141 0,'0'25'16,"0"-50"-16,-25 75 0,25-25 15,0-1 16,25-48-31,0-26 16,0 25-16,24 0 16,26-24-1,-26 49 1,-24 0 0,0 74-1,-25 1 1,-25-26-1,25-24 1,25-25 15,0-25-31,49-49 16,1-1 0,-51 51-1,26 24 1,-50 49-1,25 50 1,0-49 0,-1-25-16</inkml:trace>
  <inkml:trace contextRef="#ctx0" brushRef="#br0" timeOffset="11766.75">19374 1141 0,'0'0'16,"0"-49"-16,0 24 15,-25 25-15,-24 0 16,-26 49 15,51 1-15,24 24 0,24-49-1,26-25 1,0-49-1,-1-1 1,-24-24 0,0 74-16,-25-25 15,0 50 1,25 24 0,-25 26-1,49-26 16,26-24-31,24-25 32,-25-50-17,-24-74 1,0-49 0,-26-1-1,-24 75 1,-24 124 15,-1-1-15,25 26-16,-25 74 15,25 25 1,-25 0 0,25-50-1,25-49 1</inkml:trace>
  <inkml:trace contextRef="#ctx0" brushRef="#br0" timeOffset="11967.7">19821 1067 0,'0'0'0,"-25"0"0,25-25 16,0 0-1,74-25 17,-24 50-17,0 0-15</inkml:trace>
  <inkml:trace contextRef="#ctx0" brushRef="#br0" timeOffset="12400.26">20342 1116 0,'0'25'0,"25"-25"16,-1 0-1,1 0 1,0-25-16,25 25 16,-1 0-1,1 0-15,-1-24 16,1-26 0,-50 0-1,-50 50 32,-49 50-31,0 24-1,25 26 1,49-26 0,50 0-1,74-49 1,0-25-1</inkml:trace>
  <inkml:trace contextRef="#ctx0" brushRef="#br0" timeOffset="14485.66">22946 967 0,'0'0'15,"0"-24"-15,-24 24 47,-1 24-31,0 1-16,0 25 15,0 24 1,1 26 0,48-26-1,26-74 1,0-25-1,24-24 1,-49-26 0,-25 1-1,-50 24 1,25 50 0</inkml:trace>
  <inkml:trace contextRef="#ctx0" brushRef="#br0" timeOffset="14951.63">23343 843 0,'25'-24'16,"-50"48"-16,50-73 15,0 74 17,-25-1-32,0 51 15,0-1-15,-25 125 16,0 49 0,1-50-1,24-74 1,0-74-1,24-50 1,26-50 15,0-49-15,-26-99 0,-48-75-1,-51 174 1,26 99-1,24 0 1,0-25 0,75 25-1</inkml:trace>
  <inkml:trace contextRef="#ctx0" brushRef="#br0" timeOffset="15384.42">24832 992 0,'-25'-25'16,"50"50"-16,-50-74 15,25 24-15,0 50 32,0-1-17,0 26-15,25 0 16,-25 74 0,25-75-16,-25 1 15,0-25 1,24-25-16,1 0 15,25-50 1,-25-74 15,-1 0-15,1 25 0,-25 74-1</inkml:trace>
  <inkml:trace contextRef="#ctx0" brushRef="#br0" timeOffset="15767.11">25303 1141 0,'50'-25'16,"-100"50"-16,125-74 0,-75-1 15,0 25 1,-50 0-1,0 50 17,-49 50-17,25-1 1,74 0 0,24-74-1,1 0 1,25-24-16,-1-1 15,26-25 1,-50 25-16,0 25 31,-1 0-15,-24 50 0,25 24-1,0 1 1</inkml:trace>
  <inkml:trace contextRef="#ctx0" brushRef="#br0" timeOffset="16049.83">25576 1166 0,'0'0'16,"25"-25"-16,0 0 16,-25 1-16,24-26 15,1 50 1,0 25-1,-25 0-15,0 24 16,0 26 0,0-51-1,0 1-15,25-25 32,0-25-17,24-24-15,26-50 16,24-1-1,-50 51 1</inkml:trace>
  <inkml:trace contextRef="#ctx0" brushRef="#br0" timeOffset="16189.07">26097 943 0,'0'0'0,"0"24"15,0 1 1,0 25-1,0 0 1,0 24 0</inkml:trace>
  <inkml:trace contextRef="#ctx0" brushRef="#br0" timeOffset="16335.82">26171 943 0,'0'-50'15,"0"100"-15,25-125 0,-25 1 16,-25 74 15,25-25-15</inkml:trace>
  <inkml:trace contextRef="#ctx0" brushRef="#br0" timeOffset="16718.32">26519 893 0,'0'0'16,"24"0"-1,-48 0 1,-1 0 0,-25 25-16,25-25 15,-49 74 1,49-24-1,50-25 1,25 0 0,24-50-1,0 0 1,-49-25 0,0 50-1,-25-25 1,25 100-1,-50-1 1,25 1 0,0-26-1</inkml:trace>
  <inkml:trace contextRef="#ctx0" brushRef="#br0" timeOffset="17117.46">26965 967 0,'25'-24'0,"-50"48"16,75-24 15,-50 50-15,0-25-16,-25 25 15,0 24 1,25-49 15,25-75-15,74-24-1,0-26 1,-74 76 0,0-1-1,-25 50 16,0 24-31,0 26 16,0-1 0,0-24-1,50-50 1,49-25 0,-25 0-16</inkml:trace>
  <inkml:trace contextRef="#ctx0" brushRef="#br0" timeOffset="17333.77">27685 992 0,'0'-25'16,"24"1"-16,-123 123 16,174-149-16,-100 1 15,-25 49 1,1 49 0,-1 26-1,25-26 16,75-24-15,-1 0-16,51-25 31,24-25-31</inkml:trace>
  <inkml:trace contextRef="#ctx0" brushRef="#br0" timeOffset="17668.36">28007 1067 0,'0'-25'16,"50"25"0,-26 0-1,1 0 1,0 0-16,0-25 15,-25-25 17,-25 50-17,0 25 1,0 0-16,25 0 16,0 0-16,-24 24 15,48 1 1,51-50-1,-1 25 1</inkml:trace>
  <inkml:trace contextRef="#ctx0" brushRef="#br0" timeOffset="18201.03">29967 992 0,'25'-25'16,"-25"1"0,-25 24 15,0 24-15,-25 1-1,26 0-15,-26 0 16,0 25-16,1-1 15,49 26 1,49-51 15,-24-24-31,74 0 16,1-24 0,-51-51-1,-49-24 1,0 24-1,-49 26 1,-1 49 0</inkml:trace>
  <inkml:trace contextRef="#ctx0" brushRef="#br0" timeOffset="18601.83">30934 868 0,'0'0'0,"25"0"0,-25-25 16,0 1 15,-25 48 0,0-24-31,-24 25 16,-26 25-1,51-1-15,-51 26 16,26 24 0,24 25 15,-25-25-16,25 25 1,-24 0 0,24-74-16,-25 25 15,26-51 1,-1-24-16,0 25 16</inkml:trace>
  <inkml:trace contextRef="#ctx0" brushRef="#br0" timeOffset="18822.68">30438 1488 0,'0'0'0,"0"-24"16,0-1-16,25-25 16,0 50 15,0-25-31,24 25 15,26 0-15,49-24 16,-25 48 0,-74-24-1</inkml:trace>
  <inkml:trace contextRef="#ctx0" brushRef="#br0" timeOffset="22050.8">4689 3696 0,'0'0'0,"0"-25"16,0 1-16,-25-1 16,25 0-1,-50-49-15,-24 49 31,-26 50-15,-48 148 0,123-98-1,0 49 1,75-75 0,173-98-1,-99-50 1,-50-26-1,-49 1 1,0 100 0,-25-1-1,-25 50 1,25 24 0,0 26-16,25 24 0,-25 0 0,25-24 15,24 98 1,-24-98-1,25-51 1</inkml:trace>
  <inkml:trace contextRef="#ctx0" brushRef="#br0" timeOffset="22703.59">6450 3448 0,'25'0'15,"-25"-25"1,-25 75 31,0 0-47,0-1 15,-24 75 1,-1-49 0,50-50 15,0-50 31,0 50 157</inkml:trace>
  <inkml:trace contextRef="#ctx0" brushRef="#br0" timeOffset="23481.19">6499 3597 0,'25'0'16,"0"0"15,0 0-15,0 25 0,-1-25-1,-24 49-15,25-24 16,0 25-16,0 24 15,0-24 17,-1 0-17,1-50 1,0-25 0,0-50-1,25-74 1,-26 50-16,26-99 15,0 74 1,-26 74 15,26 50-15</inkml:trace>
  <inkml:trace contextRef="#ctx0" brushRef="#br0" timeOffset="24023.96">7591 3547 0,'0'0'0,"-25"-49"31,-24 49-15,49 25-1,-50-1-15,-25 51 16,51 24 0,48-49-1,51-25 1,24-25 0,-24-25-1,-26 0 1,-24-50 15,-25 26-31,25-1 16,0 1-1,24 49 1,26 0 0,-26 49-1,-24 50 1,-25 1-1,0-75 1,25-50 15,-25 0-15,25-25-16,24 1 16,1-51-1,24 26 1,-24 24-1</inkml:trace>
  <inkml:trace contextRef="#ctx0" brushRef="#br0" timeOffset="25020.89">8459 3547 0,'0'0'0,"50"75"31,-75-50-16,25-1-15,-25 1 16,25 0 0,25-50 15,0-24-31,24-26 16,26 1-1,-50 49 1,-1 25-1,1 25 1,-25 49 0,-25 1-1,1-26 1,48-74 15,51-49-15,24 0-1,-24 24 1,-1 50 0,-74 50-1,25 98 1,0-73 0,24-50-1,75-25 1,-25-50 15,1-49-15,-26 24-1,-74 51-15,-25 24 32,-49 24-17,24 51 1,50-26-1,25-24 1,0-50-16,24 1 16,26-1-1,-50-50 1,-25 51 31,0 48-47,24 26 31,-24 0-31,25-1 16,99-24 15,-74-25-31,74-25 16,-50-49-1,-49-75 1,0-25-1,0 100 1,-50 99 15,0 74-15,0 50 0,1-75-1,48 50 1,1-74-1</inkml:trace>
  <inkml:trace contextRef="#ctx0" brushRef="#br0" timeOffset="27517.92">12106 3423 0,'0'0'0,"0"-24"31,-25 24-15,25 24-1,-25 1 1,25 50-16,-25 73 16,1 51-1,-1-1 1</inkml:trace>
  <inkml:trace contextRef="#ctx0" brushRef="#br0" timeOffset="27818.77">12081 3746 0,'0'0'15,"0"-124"-15,0 25 0,25-1 16,-25 26-1,0 0-15,25-50 16,49 24 0,0 26-1,1 24 1,-26 100 0,-24 74-1,-25 50 1,-74-1 15,-1-49-15,51-49-16</inkml:trace>
  <inkml:trace contextRef="#ctx0" brushRef="#br0" timeOffset="28117.5">12726 3299 0,'0'0'16,"25"0"-16,-50 25 15,0 25-15,-24-1 0,49-24 16,24 25 0,100-1-1,-74-49 1,49-24-1,-24-1 1,-51-25 0,-73 1-1,-26-26 1,1 26 0,74 24-1</inkml:trace>
  <inkml:trace contextRef="#ctx0" brushRef="#br0" timeOffset="28324.71">13470 3299 0,'25'0'16,"-75"124"15,50-49-16,-24-1-15,-1 1 16,25 49-16,0-25 16,-25 174-1</inkml:trace>
  <inkml:trace contextRef="#ctx0" brushRef="#br0" timeOffset="28621.58">13445 3498 0,'0'0'0,"0"-75"15,0 1-15,0-25 16,25 24 0,25 26-1,-1 24 16,-24 50-31,25 24 16,-50 1 0,25 0-16,-25 24 15,0 0-15,-25 50 16,0-24 0,0-76-1</inkml:trace>
  <inkml:trace contextRef="#ctx0" brushRef="#br0" timeOffset="29020.82">13867 3225 0,'0'0'0,"0"-25"31,0 50-31,0 0 16,0 24-16,0 51 31,25-51-31,0 1 16,49-50-1,-24-25 1,-1-49 0,-24-26-1,-25 1 1,0 74-1,0 50 1,0 50 0,25 49-1,0-50 1,24 0 0,75-74 15,-24-49-16</inkml:trace>
  <inkml:trace contextRef="#ctx0" brushRef="#br0" timeOffset="31152.78">14661 2952 0,'0'-25'15,"0"0"16,-25 50 1,25 0-32,-25 25 15,25 99 1,0-25 0,25-25-1,50 0 1,-1-74-1</inkml:trace>
  <inkml:trace contextRef="#ctx0" brushRef="#br0" timeOffset="31550.87">15107 3225 0,'25'-25'16,"-50"50"-16,50-99 0,-50 49 15,-49 25 1,-25 74 15,24 25-15,75-49-1,50-25 1,49-25 0,0-50-1,-49 25-15,0-49 16,-50 49-1,24 25 17,-48 50-17,48-25-15,-24 49 16,50 0 0,25-49-1,-1-25 1,0-25-1,-49-49 1</inkml:trace>
  <inkml:trace contextRef="#ctx0" brushRef="#br0" timeOffset="31751.38">15604 3027 0,'0'-100'16,"0"200"-16,0-249 15,0 124 1,-25 25-1,25 49 1,-25 76 0,25 23-1,25 1 1,-25-25 0,25-74-1</inkml:trace>
  <inkml:trace contextRef="#ctx0" brushRef="#br0" timeOffset="31984.8">15604 3349 0,'-25'-50'15,"50"100"-15,-25-149 16,0 74-16,24 0 0,-24 0 16,25 1-1,50 24 1,-26 24-1,-24 26-15,0 0 16,-25-1-16,25 1 16,-50 24-1,25-49 1</inkml:trace>
  <inkml:trace contextRef="#ctx0" brushRef="#br0" timeOffset="32284.14">16125 3250 0,'0'0'0,"24"-25"15,-73 25 1,-1 50 0,25 24-1,25-24 1,25-26-16,0 1 15,25-25-15,49 0 16,-25 0 0,-49-49-1,-25-51 17,-25 1-17,0 50-15</inkml:trace>
  <inkml:trace contextRef="#ctx0" brushRef="#br0" timeOffset="32568.17">16472 3250 0,'0'0'0,"0"25"16,49-1-1,-24 51 1,-50-50-1,75-100 32,-25 26-47,49-51 16,-24 51 0,0 24-1,-26 25 1,26 25-1,-25 49 1,-25-24 0,25-25-16</inkml:trace>
  <inkml:trace contextRef="#ctx0" brushRef="#br0" timeOffset="32853.58">17216 3101 0,'0'0'0,"0"-25"16,-25 25-1,0 0 1,1 50 0,24-25-1,24-1 1,1-24-1,25 0 17,-50-49-17,0 24 1,-25 0-16,25 0 16</inkml:trace>
  <inkml:trace contextRef="#ctx0" brushRef="#br0" timeOffset="33119.65">17241 3473 0,'49'0'31,"-24"-25"-16,0 25-15,0-25 16,0 1 0,-25-26-1,0 25 1,-50 0-16,25 25 16,-74 0-1</inkml:trace>
  <inkml:trace contextRef="#ctx0" brushRef="#br0" timeOffset="34437.58">4440 4540 0,'25'0'32,"0"25"-17,0-25-15,0 0 16,-1 0-1,51 0-15,24 0 16,124 0 0,50 0-1,50 0 1,49 0 0,-198 0-16,173 0 15,-25 0 1,-98 0-1,-1 0 1,50-25 0,248-25-1,-323 50 1,25-25 0,-24 25-16,24-24 15,149 24 1,-25 0-1,-74 0 1,0 0 0,0 0-1,-25 0 1,0 0 0,0-25-1,0 50 1,75-25-1,-1 0 1,-148 0-16,173 0 16,-24-25-1,24 25 17,-24 0-17,-26 0 1,-24 0-1,-25-25 1,-25 25 0,1-25-1,-1 25 1,0-25 0,-24 25-1,98 0 1,-148-25-1,-50 25 1,-123-49 0</inkml:trace>
  <inkml:trace contextRef="#ctx0" brushRef="#br0" timeOffset="38366.93">5234 2431 0,'0'0'15,"-25"0"-15,25-25 16,25 25 31,0 0-47,0 0 16,49 0-16,1 25 15,148-50 1,-74 25-1,0-24-15,198-1 16,0 25 0,-49 0-1,-25-25 1,0 50 0,0-25-1,-25 0 1,25-25 15,-125 25-31,1 0 16,0 0-16,149-25 15,-1 25 1,-24 0 0,0 0-1,25 0 1,24 0-1,-24 0 1,-25-25 0,0 0-1,0 25 1,0-24 0,-125 24-16,100 0 31,50 0-16,25 0 1,49-25 0,25 25-1,49 0 1,1-25 0,-26 25-1,1-25 1,-50 25-1,0-25 1,-24 25 0,-175 0-16,1 0 15,148 0 1,-24 0 0,99 0-1,-149 0 1,0 0-1,25 0 17,-25 0-17,25-24 1,-25 24 0,0 0-1,-124 0-15,149 0 16,-25 24-1,25-24 1,-25 25 0,-25-25 15,100 0-15,-199 0-1,-25 25-15,149-25 16,0 0-1,-124 0 1,75 0 0,24 25-1,-25-25 1,26 0 0,-26 0-1,-74 25-15,75-25 16,-26 0-1,26 0 1,24 0 0,0 0-1,25 24 1,-24-48 0,-1 24-1,0 0 16,25 0-15,124 0 0,-99-25-1,-25 25 1,0-25 0,25 25-1,-25 0 1,50 0-1,-25 0 1,-25 0 0,25-25-1,-25 25 1,-124-25 0,322 1 15,-222-1-16,-51 0 1,-24 25 0,-25-25-1,0 0 1,25 1 0,-25 24-1,99 0 1,125 0-1,-100 24 1,-50 1 0,1 0-1,-26-25 1,75 25 0,-124-50-1,-74 25 1,-25 0 15,0 0 0,-1 0-15</inkml:trace>
  <inkml:trace contextRef="#ctx0" brushRef="#br0" timeOffset="50437.12">4044 5805 0,'0'0'0,"-25"0"63,0 25-47,0 24-16,-25 26 15,1 24-15,-1-25 16,-74 125-1,25-50 1,74-100-16,25-24 16</inkml:trace>
  <inkml:trace contextRef="#ctx0" brushRef="#br0" timeOffset="51037.6">4217 5830 0,'0'0'16,"25"-25"-16,-25 0 16,25 25-1,-50 75 1,-25 24 0,26-25-16,-51 75 15,1-50 1,49-74-1,50-99 17,49-26-17,1 51 1,24-26 0,-74 75-1,-1 0-15,1 75 31,-50 49-15,1-25 0,48-49-1,51-50 1,49-75 0,-50-24-1,-24 0 1,-50 49-1,-25 75 1,-25 0-16,-74 148 31,124-123-15,0 0-16,100-26 16,-51 1-1,26-50-15,-1 25 16,-24 0-1,-1-24-15,-24-1 0</inkml:trace>
  <inkml:trace contextRef="#ctx0" brushRef="#br0" timeOffset="51319.53">3671 5731 0,'0'0'16,"0"-25"-16,25 25 16,0-50-1,25 50-15,123-50 31,-24 26-15,-50-1 0,-74 25-16</inkml:trace>
  <inkml:trace contextRef="#ctx0" brushRef="#br0" timeOffset="53070.58">7120 5780 0,'0'0'16,"-25"-25"-16,0 25 31,25-24-31,-50 24 16,-24 49-1,-25 50 1,24 50-1,50 0 1,75-25 0,49-99-1</inkml:trace>
  <inkml:trace contextRef="#ctx0" brushRef="#br0" timeOffset="53403.72">7442 6003 0,'0'0'0,"-25"0"16,0 0-16,1 50 15,-1-25-15,0 49 16,25 1 0,74-51-1,26-24 16,-51-24-15,-24-1 0,-50-74-1,1 24 1,-1 1 0,0 49-1,50 0 1,0 25-16,-1 0 15</inkml:trace>
  <inkml:trace contextRef="#ctx0" brushRef="#br0" timeOffset="53671.49">7765 6053 0,'0'25'16,"0"-50"-16,0 124 0,-25-49 15,25-1-15,-25 1 31,25-75-15,25-24 0,24-51-1,26 1 1,-26 50 0,1 49-1,-50 24 1,25 1-16,0 99 15,-1-25 1</inkml:trace>
  <inkml:trace contextRef="#ctx0" brushRef="#br0" timeOffset="54253.22">8385 5755 0,'0'0'0,"25"-74"15,-1 24 1,-24 25-16,25 25 31,-74 125-15,24 73 0,-25 75-1,25-25 1,1-74-1,24-100-15,49-24 32,-24-50-32,0 0 0,0-50 15,24-24 1,-49-100 0,-49 25-1,-75 25 16,99 124-15,0-25 0,75-49-1,24 24 1,50-49 0,-74 74-1,-1 0-15,1 25 16,-25-24-1,-25 73 1,0 1 0,0 74-1,0-50 17,0-24-17</inkml:trace>
  <inkml:trace contextRef="#ctx0" brushRef="#br0" timeOffset="54369.82">8732 5855 0,'0'0'0,"0"-25"0,0 0 16,-25 25 0,25-25-1</inkml:trace>
  <inkml:trace contextRef="#ctx0" brushRef="#br0" timeOffset="54787.8">9203 5929 0,'-49'25'31,"24"-50"-15,0 50-1,-24-25-15,-26 49 16,50-24 0,1 25-1,-1-1-15,25-24 16,0 0 0,99-25-1,-25-50 1,1-49-1,-26-50 1,-24-49 0,-25 49 15,0 124-31,0 0 16,-25 50-1,1 50 1,-1 74-1,25-75-15</inkml:trace>
  <inkml:trace contextRef="#ctx0" brushRef="#br0" timeOffset="55604.73">9650 6003 0,'0'-24'15,"0"48"-15,0-73 16,0 24-16,0 0 0,0 0 16,-25 1-1,25-1-15,0 0 16,-25 0 0,0 50-16,-74 49 31,50 26-16,24-26 1,74-24 0,1-50-1,24-25 1,1-25 0,-25-49-1,-1 49 1,1 50-1,-25 75 1,-25 24 0,24-25-1,1-49 17,25-99-17,24-25 16,25-1-15,-74 76 0,25 24-1,-50 74 1,49 0 0,-24-24-1,25-50-15,24 0 16,1-50-1,-1-49 1,-49 0 0,-25 74 15,25 25-15,-50 25-1,0 25-15,0 49 31,50-50-15,0 1 0,49-25-1,50-50 1,-99 0-16</inkml:trace>
  <inkml:trace contextRef="#ctx0" brushRef="#br0" timeOffset="56006.82">10940 5929 0,'25'0'47,"-1"0"-32,1-25-15,25 25 16,-25-25 0,0 1-16,-1 24 15,-24-25-15,-24 25 16,-26 0-1,-49 74 1,24 25 0,50-49-1,25 0 1,50-1 0,49-49-1,50-25 1</inkml:trace>
  <inkml:trace contextRef="#ctx0" brushRef="#br0" timeOffset="56419.69">13098 5681 0,'0'0'0,"25"0"15,-25 25 17,0 0-32,0-1 15,-25 76 1,0-26-1,25-49-15</inkml:trace>
  <inkml:trace contextRef="#ctx0" brushRef="#br0" timeOffset="56553.5">13197 5532 0,'0'-74'16,"0"148"-16,0-173 15,0 49 1,25 50-16</inkml:trace>
  <inkml:trace contextRef="#ctx0" brushRef="#br0" timeOffset="56854.05">13495 5830 0,'0'0'15,"0"25"-15,-50 24 16,50-74 31,25-24-47,50-50 16,-1 49-1,0 25 16,-49 50-31,0 25 16,0 24 0,-25 25-1,25-24 1,-1-75-16</inkml:trace>
  <inkml:trace contextRef="#ctx0" brushRef="#br0" timeOffset="57073.24">14165 5383 0,'0'0'16,"25"-49"-16,-25 24 31,-25 25-15,0 49-16,0 1 15,0 24-15,1 1 16,24 74-1,0-50 1,99-25 15,-74-74-31</inkml:trace>
  <inkml:trace contextRef="#ctx0" brushRef="#br0" timeOffset="57238.73">14165 5731 0,'0'0'16,"-75"-25"0,75 0-16,0 0 15,0 0-15,75-24 16,24 24 0</inkml:trace>
  <inkml:trace contextRef="#ctx0" brushRef="#br0" timeOffset="57704.42">14388 5731 0,'50'-25'31,"-26"0"-31,1 0 16,0 25-16,25-25 15,-1 0 1,-49 1-16,25 24 31,-50 24-15,0 51 0,50-50-1,0 0 16,25-25-15,24-25 0,25-25-1,25 0 1,-74 26-16,24-1 16,-49 50-1,0 24 1,0 26-1,-25-26 1,25-24 0,-1-50-1</inkml:trace>
  <inkml:trace contextRef="#ctx0" brushRef="#br0" timeOffset="58019.56">15480 5557 0,'0'0'16,"-25"0"0,25 25-1,0-1-15,0 26 16,-25-25-16,50 0 16,-25 24-1,25-49 1,74-49-1,-74-1 1,24 0-16,1-49 31,-25 74-15,-1 25 0,-24 25-16,25 0 15,-25 25 1,25-26-16</inkml:trace>
  <inkml:trace contextRef="#ctx0" brushRef="#br0" timeOffset="58553.49">16249 5631 0,'74'-49'16,"-148"98"-16,148-123 0,-74 24 16,0 25-1,-50 25-15,-24 25 16,0 25-1,49-25 1,25 24 0,49-24-1,1-50-15,49 0 16,0-49 15,-49 24-15,-50 75 15,25 0-15,-25 0-16,49 24 15,1-24 1,49-25 0,-24-49-1,-26-1 1,-24 0-16,25-49 15,-25-25-15,-1-99 16,1 74 0,-25 124-1,0 50 1,-25 49 0,1 100-1,-1 25 16,0-51-15,50-98-16</inkml:trace>
  <inkml:trace contextRef="#ctx0" brushRef="#br0" timeOffset="61405.45">18308 5408 0,'24'0'63,"26"0"-48,-25 0 1,24 0-16,26-25 16,-26-24-1,26-26 1,-50 1-1,-25 24 1,-25 50 0,-74 50-1,-1 74 1,51 25 0,49-50-1,74-50 1,1-24-16,98-50 15</inkml:trace>
  <inkml:trace contextRef="#ctx0" brushRef="#br0" timeOffset="61687.4">19176 5135 0,'25'-25'15,"-50"50"-15,0-74 16,0 73-1,0 1-15,1 0 16,24 0-16,24 49 16,51-24-1,-26-25 1,1-1-16,-25-24 0,0 0 16,-25 25-1,-50 0 1,-74 25-1,0-26 1,74-24 0</inkml:trace>
  <inkml:trace contextRef="#ctx0" brushRef="#br0" timeOffset="61920.92">19647 4937 0,'0'0'0,"50"-25"0,-25 0 16,-25 0 0,-25 50-1,0 0 1,0 124 0,0 24-1,0-24 1,50-25-1,-25-74 1</inkml:trace>
  <inkml:trace contextRef="#ctx0" brushRef="#br0" timeOffset="62205.79">19548 5358 0,'0'-24'16,"0"48"-16,0-73 15,0 24-15,25 0 16,24 0 0,1 1-16,24-1 15,50 25 1,-49-25 0,-50 25-1,-25 50 1,-25 24-1,0 50 1,25-74 0</inkml:trace>
  <inkml:trace contextRef="#ctx0" brushRef="#br0" timeOffset="62354.39">20019 5110 0,'0'0'16,"0"-49"-16,0 24 16,0-25-1,0 25 1</inkml:trace>
  <inkml:trace contextRef="#ctx0" brushRef="#br0" timeOffset="62786.49">20292 5284 0,'0'50'16,"0"-100"-16,0 124 0,-25-24 15,0-50-15,-24 50 16,24-50 0,25-50-1,50-24 16,49-26-15,-25 76 0,-49 24-16,0 0 15,0 74 1,-25 0 0,-25-24-1,75-100 16,24-24-15,0 0 0,-24 49-1,-25 50 1,0-1 0,-1 51-1,1-26 1,25-49-1</inkml:trace>
  <inkml:trace contextRef="#ctx0" brushRef="#br0" timeOffset="63520.42">21011 5185 0,'25'-50'16,"-50"100"-16,50-125 16,-99 75-1,49 25-15,-25 0 16,1 49-1,49-49-15,-25 0 16,25 0-16,50-25 16,24-25 15,0-49-15,-24-26-16,-50 76 31,25 24-16,-25 24 1,0 51 0,0 24-1,50-25 1,24-49 0,0-25-16,-24 0 15,0-49-15,49-26 16,-50-123-1,-49-26 1,0 100 0,0 75-1,-49 49 17,-1 74-17,1 75 1,49 0-1,24 0 1,51-50 0,49-74-1,50-50 1,-50-74 0,-75 0-1,-24 49 1,-124 124 15,74 50-15,25 0-1,25-99 1,74 25 0,25-50-1,25-75 1,-149 26-16</inkml:trace>
  <inkml:trace contextRef="#ctx0" brushRef="#br0" timeOffset="63654.85">21632 4862 0,'0'0'0,"-75"0"0,26-25 16,24 25-1,50-24 1,123-1-1</inkml:trace>
  <inkml:trace contextRef="#ctx0" brushRef="#br0" timeOffset="64153.62">23790 4887 0,'0'0'15,"0"-25"16,-50 50 16,25 25-47,-24-1 16,24 1 0,-25 0-16,26-1 15,-1 50 1,50-49-1,49-50 1,25-25 0,-49-24-1,-50-26 1,-50-24 0,-49 49-1,25 25 1</inkml:trace>
  <inkml:trace contextRef="#ctx0" brushRef="#br0" timeOffset="64487.19">24410 4862 0,'25'-74'15,"-50"148"-15,50-173 16,-25 74 0,0 50 15,-25 0-15,25 24-16,-25 26 15,-24 74 1,24-50-16,0 99 15,-25-24 1,1-25 0,24-25-1,-25-50 17,26-74-32</inkml:trace>
  <inkml:trace contextRef="#ctx0" brushRef="#br0" timeOffset="64654.42">24063 5482 0,'0'0'15,"0"-24"-15,-25-26 0,25 25 16,25-24 0,74-1-1,25 25 1,-50 25-16</inkml:trace>
  <inkml:trace contextRef="#ctx0" brushRef="#br0" timeOffset="65222.55">25973 4763 0,'0'-25'0,"0"50"15,0-75 1,-25 75-1,-25 99 1,-24 50 0,24-25-1,26-50 1</inkml:trace>
  <inkml:trace contextRef="#ctx0" brushRef="#br0" timeOffset="65855.58">25650 5234 0,'0'0'0,"-24"-49"16,48 24 0,-24-25-1,25 1 1,74-1 0,50 0-1,-25 1 1,-24-26-1,-76 51-15,-24 73 47,-24 1-31,24-1 0,-25 26-16,25-25 15,-25-1-15,0 1 16,50-25 15,0-50-15,0 0-16,49-25 15,50-74 1,-99 124 0,0 25-1,-1 0 1,-24 99-1,25-99 1,0 0-16,49-1 16,26-24-1,-26-49 17,-49-1-32,0-24 15,0 24 1,-50 50-1,-25 75 1,50-26-16,0 1 16,25 49-1,49-49 1,75-26 0</inkml:trace>
  <inkml:trace contextRef="#ctx0" brushRef="#br0" timeOffset="66520.89">28106 5036 0,'0'0'15,"25"0"1,-25 50 15,0-1-31,-25 100 16,0 25 0,25 24-1,25-99 1,-25-74 15,0-74-15,0-1-1,0-49 1,25-174 0,0 0-1,25 74 1,-26 125-16,26 24 15,0 26 1,-26 73 0,1 75-1,-25 25 17,-74-25-17,24-25 1,50-74-16</inkml:trace>
  <inkml:trace contextRef="#ctx0" brushRef="#br0" timeOffset="66789.96">28776 4961 0,'25'0'16,"-50"0"-16,50-24 15,-50 48 1,-25-24-16,26 25 15,-26 25 1,50 0 0,50-50-1,24 0-15,25-25 16,-74-25 0,-25-24 15,-50-26-16,26 100 1</inkml:trace>
  <inkml:trace contextRef="#ctx0" brushRef="#br0" timeOffset="67271.67">29198 4788 0,'25'0'0,"-50"0"0,74 0 15,-24 25 1,-25 24-1,0 1-15,0 24 16,-25 1-16,1 98 31,-1 26-15,0-26 0,-25-48-1,50-76 1,-24-74 15,48-49-31,-24-1 16,50-148-1,24-50 1,-24 75 0,24 99-1,-49 24 1,25 75 15,-25 0-31,-1 50 31,1 49-15,-74 50 0,24-50-1,0-24 1,25-51-16</inkml:trace>
  <inkml:trace contextRef="#ctx0" brushRef="#br0" timeOffset="68373">29768 4887 0,'0'0'15,"0"-25"1,-24 50-16,-1 0 15,0 0-15,0 24 16,50 1 0,25-25-1,-1-50 1,1-50 0,-25 1 15,-1 0-16,-24 98 17,0 26-17,-24 0-15,48 74 16,51-75 0,-1-24-1,25-25 1,-49-49-1,-25-26 1,0 1-16,49-125 16,-24 1-1,-50 123 1,0 51 15,-50 73-31,-49 174 31,74-49-15,50-50 0,49-49-1,75-51 1,-50-73 0,-24-26-1,-75-49 1,0 99-1,-25 25-15,-25 0 16,1 75 0,49-1 15,25-24-15,49-25-1,0-25 1,-24-50-1,-25-49 1,0 0 0,-25 74-1,-25 74 17,25 1-32,-25 0 15,25 74 1,74 0-1,1-99 1,-1-25 0,1-75-1,-26-74 17,26-99-17,-26 50 1,-24 99-1,0 99 17,-50 49-32,0 1 15,-24 123 1,-1 125 0,25-149-1</inkml:trace>
  <inkml:trace contextRef="#ctx0" brushRef="#br0" timeOffset="69153.36">31158 4937 0,'24'-50'16,"-48"100"-16,73-150 0,-24 100 15,0-24 1,0 48-1,-25 1-15,24 25 16,-48-1 0,-1 51-1,0-26 1,75-49 0,49-50-1,25-49 1,-25-1-1,-74-24 1,0 74 0,-75 25 15,0 25-31,26 0 16,-1 49-1,0-24-15,50 24 16,-25-49-1,49-25 1,1 0-16,24-25 16,1-49-1,-25 24 1,-26 50 0,1 0-1,25 50 1,-25 24-1,24-24 1,1-25 0,-25-25-16,24-25 15,-24 25 17,25-50-17,-26 26 1,1 48 15,-25 51-15,50-1-1,24-24 1,-24-50-16,-25 0 16,24 0-1,1-50 1,-25-24-1</inkml:trace>
  <inkml:trace contextRef="#ctx0" brushRef="#br0" timeOffset="70741.87">3026 8236 0,'0'0'16,"0"-25"-1,0 50 1,-24 25-16,24 99 16,24-1-1,26 1 1,-25-99 0,0-50-1,-1-50 1,26-24-1,0-100 1,-25 25 0,-1 50-1,-24 74 1,0 50 15</inkml:trace>
  <inkml:trace contextRef="#ctx0" brushRef="#br0" timeOffset="71139.81">3647 8534 0,'0'0'0,"24"-50"0,-48 25 15,24-24 1,-50 24-1,0 99 1,-24 75 0,24-25-1,26-74 17,98-149-1,-49 49-16,0 0-15,-1 26 16,1-26 0,0 50-1,0 74 1,24 26 0,-49-51-16,25-24 15,-25 25-15</inkml:trace>
  <inkml:trace contextRef="#ctx0" brushRef="#br0" timeOffset="71537.5">3895 8459 0,'0'0'16,"24"0"-16,1 25 31,0 25-16,-25-1 1,0 51 0,0-76-16,25-24 31,25-99-15,-26 50-1,1-26-15,50-24 16,-26 74-1,1 25 1,-25 25 0,24 25-1,-49-1 1,25 1 15,-25 24-15,0-49-16,0 0 15,-25 0-15</inkml:trace>
  <inkml:trace contextRef="#ctx0" brushRef="#br0" timeOffset="71670.17">4341 8459 0,'0'0'16,"0"-49"-16,0-26 15,0 50 1,0 1-1,-25 24 1</inkml:trace>
  <inkml:trace contextRef="#ctx0" brushRef="#br0" timeOffset="72054.81">4862 8459 0,'0'0'15,"-49"0"17,24 0-32,0 0 15,-49 75 1,24-1 0,50 1-1,25-51 1,24-24-1,51-74 1,-1 0 0,0-26-1,-74 76-15,0 24 47,-1 74-31,-24 0-1,25 1 1,-25-50-16</inkml:trace>
  <inkml:trace contextRef="#ctx0" brushRef="#br0" timeOffset="72590.17">5284 8435 0,'25'-50'15,"-100"224"-15,125-298 0,-1 49 0,-49 50 16,25 25-16,-25 25 31,0 50-15,0 24-1,0-50 1,50-49 0,0-49 15,24-1-16,-49 1 1,-25 24 0,25 50-1,-25 24 1,0-24-16,24 0 16,51 0-1,-1-25 1,50-50-1,-49 0 1,-26 1 0,-49-1 15,-25 50-15,1 25-1,-1 25 16,25 24-15,49-24 0,1-26-1,0-24-15,74-24 16</inkml:trace>
  <inkml:trace contextRef="#ctx0" brushRef="#br0" timeOffset="73204.67">7839 8038 0,'-74'0'31,"24"24"-31,0 1 16,-24 99-1,49 25 1,25-25-1,0-49-15,25-26 16,25-24-16,-26-25 16,26 25-16,74-75 15,-25 1 17,-49-51-17,-50-49 1,-50-24-1,1 74 1,49 74 0,-50 0-1,100 25 32,-26 0-31,100 0-1,25 0 1,-49-25 0,-76 25-16,1-25 15</inkml:trace>
  <inkml:trace contextRef="#ctx0" brushRef="#br0" timeOffset="73589.31">8583 7641 0,'25'0'15,"-25"-25"-15,0 0 31,25 25 1,0 0-32,-1 50 15,1 49 1,-50-25 15,1-24-15,48-50-1,1 0 1,0 0-16,49-25 16,1 0-1,-75 1 1</inkml:trace>
  <inkml:trace contextRef="#ctx0" brushRef="#br0" timeOffset="74406.47">11634 7988 0,'0'0'15,"0"-25"1,0 50 15,0 0-31,-24 24 16,24 1 0,-50 74-1,25-50-15,25 1 16,0-50-1</inkml:trace>
  <inkml:trace contextRef="#ctx0" brushRef="#br0" timeOffset="74688.42">11684 7814 0,'-25'-49'0,"50"98"0,-50-123 15,0 49-15,25 0 16,-24 25 0,24-25-16,-25 25 15,25 75 1,49-50 15,-24-25-15,0-25-1,0-25 1,-25 25 0</inkml:trace>
  <inkml:trace contextRef="#ctx0" brushRef="#br0" timeOffset="74988.81">12230 7839 0,'0'0'0,"-25"0"31,0 25-31,-24 0 16,-1 74-1,50-49 1,99 24-1,-24-49 1,-51-25 0,-24 25-1,-24-25-15,-76 49 16,51-24 0</inkml:trace>
  <inkml:trace contextRef="#ctx0" brushRef="#br0" timeOffset="75938.47">14835 7541 0,'0'0'0,"0"-24"31,0-1-31,0 0 16,0 50 31,0 74-32,-25 50 1,-25 0-1,1-25 1,24-75 0,0-49 15,75-24-15,-26-26-1,100-24 1,-24 24-1,-1 25 1,-25 0 0,-49 50-1,-25 25 1,-50 24 0,-49 1-1,-50-26 1,25-24-1,100-25-15,-1 25 16,0-25 0</inkml:trace>
  <inkml:trace contextRef="#ctx0" brushRef="#br0" timeOffset="76671.83">15653 7864 0,'0'0'0,"0"-25"16,0-24-16,25 24 15,-25 0 1,-25 0-1,0 50 1,-24-25-16,-26 50 16,-24 49 15,50-25-15,49-24-1,24-50 1,26 0-1,24-25 1,1-25 0,-26-49-1,-24 50 1,0 24 0,0 25-1,-25 74 1,25-24-1,-1 24 1,-24-49 15,25 0-15,25-50 0,-25 0-16,74-74 15,25-25 1,-74 74-1,49 1 1,-50 49 0,-24 0-1,-25 24-15,0 76 16,-49-1 0,-51-25-1,51-24 1,24-50-1</inkml:trace>
  <inkml:trace contextRef="#ctx0" brushRef="#br0" timeOffset="77370.57">16521 7814 0,'25'0'15,"-50"0"-15,75 0 0,-25 25 0,49-50 32,26 1-32,-51 24 15,-24-25-15,25 0 16,-26-25 0,-48 25-1,-51 25 1,-24 75-1,49-1 1,25 1 0,50-50-1,75-1 1,73-24 0,26-24-1,-1-1 1,-99 0-1,-49-25 1,-100 26 0,1-1-1,-26 50 1,75-1-16,-25 1 16,25 0-16,-24 49 15,24-24 1,24-50-1,1 25-15,74-25 16,-49-50 15,0 1-15,-1-75 0,26-174-1,-26 75 1,-24 123-16,-25 26 31,0 49-15,-25 50-1,-24 74 1,-1 25 0,25-49-16,25-1 15</inkml:trace>
  <inkml:trace contextRef="#ctx0" brushRef="#br0" timeOffset="78237.88">19821 7517 0,'0'-25'0,"-25"25"31,0 25-15,-24 24-16,-1 1 16,25-1-1,25 1-15,-25 25 16,50-26-16,0-24 0,99 0 16,-50-50-1,26 0 1,-51-74-1,-24 0 1,-50 49-16,-49-49 16,-25 24-1,49 75 1,25 0 0</inkml:trace>
  <inkml:trace contextRef="#ctx0" brushRef="#br0" timeOffset="78571.98">20391 7492 0,'0'0'0,"50"0"16,-25 0-16,-25 25 16,0-1-1,0 26-15,-50 24 16,1 1-1,49-50 1,-25 0 0,50-75-1,49-74 17,25 25-17,0 24 1,-24 50-1,-26 50 1,-49 25-16,50 49 16,-25-49-16</inkml:trace>
  <inkml:trace contextRef="#ctx0" brushRef="#br0" timeOffset="78821.39">21929 7318 0,'0'0'0,"50"-49"15,-25 49-15,-25-25 16,0 50 15,0-1-15,0 26-16,0 99 15,-25 0 1,25-25 0,0-99-16</inkml:trace>
  <inkml:trace contextRef="#ctx0" brushRef="#br0" timeOffset="79421.63">21781 7690 0,'0'-49'15,"0"24"-15,0 174 0,74-397 16,-148 421-16,272-446 16,-49 174-1,-100 50-15,1 24 16,0 0 0,-50 75 15,0 49-16,-25 50 1,0-50 0,25-25-1,0-49 1,50-50 0,24-49-1,0-50 1,1 74-1,-50 75 32,0 49-47,24 1 16,1-26 0,49-49 15,-25-49-16,-24-26 1,-50-24 0,0 50-1,0 24 1,0 74 0,0-24-16,25 74 15,0 1 1,24-26-1,-24-49 1</inkml:trace>
  <inkml:trace contextRef="#ctx0" brushRef="#br0" timeOffset="79988.64">24956 7194 0,'25'-25'16,"-50"50"-16,74-74 0,1 24 15,-50 0-15,25-50 31,0 51-31,-50-1 16,-74 50 0,-25 99-1,99 25 1,25-75-16,99 25 16,-25-24-1,-49-51 1,-25 1-1,-25-25 1,-74 25 0,-50-50-1,50 25 1,149-49 0</inkml:trace>
  <inkml:trace contextRef="#ctx0" brushRef="#br0" timeOffset="80337.39">25303 7343 0,'0'0'0,"50"-25"16,-25 0-1,-50 1 1,-50 24 0,-24 74-1,49 0 1,75 26-1,50-76 1,-1-48 15,-24-1-15,-25-25 0,-1 25-1,-24 1 1,0 73-1,-24 26 1,48-26 0,-24-24-1</inkml:trace>
  <inkml:trace contextRef="#ctx0" brushRef="#br0" timeOffset="81022.1">25650 7467 0,'0'0'0,"50"-74"15,-25 49 1,-25 74 31,-25 1-47,0 0 16,25-26-1,0 26-15,-25-50 16,50 0-1,50-74 1,49-26 0,-50 51-1,-49 74 17,-50 49-17,25-24 1,0-26-1,50-48 1,-1-1 0,-24 0-1,25-25-15,-1 1 16,-24 49-16,0 0 31,-25 49-15,0-24-16,25 25 15,0-1 1,49-49 0,0-24-1,-24-51 1,-25-24 0,24 0-1,-49 74 1,25 0-1,-50 75 1,25-1-16,-49 100 31,-26 50-15,26-1 0,24-49-1,0-99 1,0-50-1</inkml:trace>
  <inkml:trace contextRef="#ctx0" brushRef="#br0" timeOffset="81223.11">26444 7492 0,'0'0'0,"75"-75"16,24 1-1,-74 24-15,49 26 16,-49 24-1,0 49 1,-25 50 0,-25 1 15,25-26-31</inkml:trace>
  <inkml:trace contextRef="#ctx0" brushRef="#br0" timeOffset="81688.28">26891 7541 0,'49'-24'15,"100"-175"1,-124 125 0,-248 371-16,520-743 15,-222 247 1,-75 125 0,25 49-1,-50 25 1,-99 124 15,124-74-15,-25 24-16,25 100 31,25-25-15,99-75-1,25-49 1,-75-75-1,-24-24 1,-25 0 0,-25 49-1,0 50 17,-25 24-17,0 26 1,25-1-1,-25-49 1,50 0 0</inkml:trace>
  <inkml:trace contextRef="#ctx0" brushRef="#br0" timeOffset="81839.59">27685 7095 0,'0'0'15,"0"-25"-15,24-25 16,1 26 0,0 24-1,25 24 1</inkml:trace>
  <inkml:trace contextRef="#ctx0" brushRef="#br0" timeOffset="82372.41">27809 7120 0,'-25'149'31,"0"-100"-16,75-247-15,-100 421 0,75-223 32,49-25-1,1-24-31,-51 24 31,-24 50-15,0-1-1,75 1 1,24 0 0,25 0-1,-25-50 1,-74 0 0,0-49-1,-50 49 1,25 0-1,-25 25 1,-24 149 15,49-99-31,0 24 16,-25 100 0,0-1-1,25 1 1,-49-25-1,-51-75 1,-49-49 0,75-50-1,-75-99 1,100-124 0,49 124-1</inkml:trace>
  <inkml:trace contextRef="#ctx0" brushRef="#br0" timeOffset="83088.17">29495 7492 0,'25'0'16,"-50"0"-16,50-25 0,-25 0 0,0 0 16,-25 1-1,1-1-15,-1 25 16,-74 0-1,-75 74 1,75 25 0,49 1-1,100-26 1,49-49 0,25-50-1,-25-25 1,-49-74-1,-25 75-15,-25-150 16,24 26 15,-24 24-15,0 99 0,0 125 15,-24 74-16,24-1 1,0-73-16,24-1 16,1 1-1,0-51-15</inkml:trace>
  <inkml:trace contextRef="#ctx0" brushRef="#br0" timeOffset="83303.49">29843 7343 0,'25'-50'0,"-50"100"0,50-124 16,-1 49-16,-24 50 47,-24 24-31,24-24-1,-25 99 1,0-25-1,0-49 1</inkml:trace>
  <inkml:trace contextRef="#ctx0" brushRef="#br0" timeOffset="83588.77">30066 7219 0,'0'0'15,"0"-25"1,-25 25-16,0 0 16,1 25-16,-1 25 15,25-1 1,49 50 15,1-49-31,-25-25 16,-25 49-1,0-49-15,-50 0 16,1 0 0,-26-25-1,50 0-15</inkml:trace>
  <inkml:trace contextRef="#ctx0" brushRef="#br0" timeOffset="83821.64">30513 7095 0,'0'0'0,"24"0"0,1-25 15,-25 0-15,25 0 32,-50 50-17,25 25 1,-25 0-16,1 123 15,-1 1 1,0-50 0,25-75-16</inkml:trace>
  <inkml:trace contextRef="#ctx0" brushRef="#br0" timeOffset="84108.62">30463 7690 0,'0'-99'15,"0"0"1,25 49-16,-50 298 15,75-545-15,-26 247 16,26 50 0,0 25 15,-26 49-15,-24 1-1,-24-51 1,24 1-1,49-74 17,-24 24-32,25-25 15,-1-24 1,26-25 0</inkml:trace>
  <inkml:trace contextRef="#ctx0" brushRef="#br0" timeOffset="84672.51">31034 7293 0,'0'0'0,"24"-24"0,1-1 16,0 0-16,-25 0 16,0 0-1,25 1 1,-25-1-1,0 0 17,-25 50 30,25 0-62,-25-1 16,0 26-16,1 74 15,-1-25 1,25 25 0,0-74-1,0-25 17,25-25-17,-25-25-15,74-25 16,-24 25-1,-1-24 1,1 49 0,-25 0-1,-75 49 1,0 26 0,1-50-1,24-25 1,0 24-1,50-48 1</inkml:trace>
  <inkml:trace contextRef="#ctx0" brushRef="#br0" timeOffset="85839.69">31381 7467 0,'0'0'16,"0"-25"-1,-25 50 16,25 0-15,0 49 0,50-49-1,-1-25 1,26-25 0,-1-24-1,-49-26 1,0 50-16,-25-24 15,24 24-15,-48 25 32,24 50-17,-25-26 1,25 76 0,49-26-1,26-49 1,-1 0-1,-24-50 1,-25-50 0,0-73-1,24-26 1,1 50 0,-50 74-16,0 25 31,0 50-31,-25 75 15,0 48 1,0 1 0,-24-50 15,24-24-15,25-100 15,25-25-16,24-49 1,26 25 0,-26 49-1,1 25 1,-50 25-16,25 49 16,-50 1-1,0-1 1,25-49-1,50-25 1,-25 0 0,-1-25 15,100-49-15,-74 24-1,-25 50 1,-25 25-1,-25 49 1,25-24 0,50-1-1,-25-49 1,24-24 0,1-51-1,-25 26 1,-1 24-1,-24 74 17,25 26-17,-25-26 1,75 1 0,-26-25-1,50-25 1,-49-25-1,-25-49 1,0 24 0,-1 0-1,-24 26 1</inkml:trace>
  <inkml:trace contextRef="#ctx0" brushRef="#br0" timeOffset="87822.58">3349 10692 0,'-25'-25'0,"50"50"0,-50-75 16,25 26-1,-25-1-15,1 25 32,-1 0-32,0 25 15,-25 24-15,-49 100 16,49 0-1,50-25 1,75-74 0,49-100-1,-50-25 1,-49-49 15,-50-74-15,-24 124-1,-1 49 1,25 25 0,0 0-16</inkml:trace>
  <inkml:trace contextRef="#ctx0" brushRef="#br0" timeOffset="88254.44">3622 10518 0,'0'0'0,"25"-24"16,-25 48 31,-25 1-47,25 25 15,-25 123 1,-25 125-1,1 49 1,24-49 0,0-99-1,75-150 1,-25-49-16,74-99 16,-25-50-1,-24-49 1,-50-50-1,-25 24 1,-25 75 15,26 75-15,-1 74 0</inkml:trace>
  <inkml:trace contextRef="#ctx0" brushRef="#br0" timeOffset="88817.6">5085 10543 0,'0'-25'15,"0"50"-15,25-74 0,-25 24 16,-25 25-1,25-25 1,-49 25-16,-1 25 16,-49 49-1,25 25 1,49 1 0,25-1-1,74-25 1,25-24-1,-24 24 1,-75-49 0,0 0-1,25 0-15,-50 0 0,0-1 16,-49 1 15,-100 25-15,50-75-1,74-124 17,75 99-32</inkml:trace>
  <inkml:trace contextRef="#ctx0" brushRef="#br0" timeOffset="89366.35">5557 10171 0,'25'0'63,"-1"0"-48,26-25-15,-25 25 16,24 0 0,-24 0-16,0 25 15,0 74 1,-50-24 0,0-26 15,25-24-16,25-50 1,25 25 0,-1-49-16,50-26 15,1 26 1,-75-1 0</inkml:trace>
  <inkml:trace contextRef="#ctx0" brushRef="#br0" timeOffset="89774">6450 10742 0,'0'0'0,"0"24"16,0 1-1,0 0-15,-25 0 16,0 49 0,-24 25-1,-51 26 1,26-26-1</inkml:trace>
  <inkml:trace contextRef="#ctx0" brushRef="#br0" timeOffset="90705.4">8335 10121 0,'0'-24'15,"0"48"-15,-25 1 31,1 50-31,24 24 16,-50 149 0,25-25-1</inkml:trace>
  <inkml:trace contextRef="#ctx0" brushRef="#br0" timeOffset="91356.15">8137 10667 0,'0'0'0,"0"-124"31,0 99-31,49-49 16,51-50-1,-26 74-15,-24 1 16,49-26-1,-99 100 1,0 74 15,0 50-15,-25 0 0,0 0-1,25-75 1,-25-49-1,50-50 1,25-74 0,49-50-1,-25 50 1,-49 74 0,0 25-16,-25 25 15,0 25-15,0-1 16,74 125-1,26-125 1,49-49 0,-25-49-1,-50-1 1,-49-49 15,-50 25-15,-25 24-1,1 50 1,24 74 0,25 26-1,25-51-15,99 75 16,-25-74 0</inkml:trace>
  <inkml:trace contextRef="#ctx0" brushRef="#br0" timeOffset="91755.69">10989 10345 0,'25'-50'16,"-50"100"-16,25-125 0,0 26 0,-24 24 15,24-25-15,-25 25 16,-25 25 0,1 50-1,24 49 1,25 25 0,74-49-1,25-26 1,-74 1-1,-25-25 1,-25 0 0,-74-1-1,-50-24 1,100 0 0,-1 0-16,25-49 15</inkml:trace>
  <inkml:trace contextRef="#ctx0" brushRef="#br0" timeOffset="92588.81">11510 10369 0,'25'0'16,"-198"0"-1,98 25 1,1 0-16,24 0 15,-24 49 1,74-24 0,74-50-1,25-25 17,-24-24-17,-26-26 1,-24 50-1,-25 0 1,0 50 0,25 0-16,-25 0 15,50 25-15,-26-26 16,1 1-16,25-25 16,-1 0-1,-24 0-15,25-25 16,-25 1-16,24-51 15,-49 50 1,25 25 15,0 0-15,0 0 0,49 50-1,1-50 1,-1-25-1,-24 0 1,-26 25 15,1 0-15,0 25-16,25 25 16,49-25-1,25-25 1,-25-25-1,-24-25 1,-26-49 0,-24-25 15,0 49-15,-25 51-1,-75 396 16,51-248-15,-26 0 0,0 25-16,-49 74 15,49-124 1</inkml:trace>
  <inkml:trace contextRef="#ctx0" brushRef="#br0" timeOffset="93355.86">12751 10469 0,'0'0'16,"0"-25"-16,25-50 31,-25 51-31,24-1 31,1 25-15,25 0-1,24-50 1,1 1 0,24-26-1,-50-49 1,1-25 0,-50 75-16,25-1 31,-50 100-16,-49 75 1,24 123 0,50-124-1,-25 99 1,75-98 0,49-75-1,50-25 1,-25-50-1,-25-49 1,-49-25 0,-25 49-1,-50 75 1,-50 99 0,51 1-1,24-26 1,24-49-1,1-25-15,50 0 16,-1-50 0,0-24 15,-74-1-15,25 1-1,-25 99 16,0 0-31,-25 49 16,25-24-16,0 49 16,25 0-1,50 0 1</inkml:trace>
  <inkml:trace contextRef="#ctx0" brushRef="#br0" timeOffset="93889.42">15207 10072 0,'24'-25'0,"-48"50"0,48-75 16,1 50-1,-25 25 1,0 25-16,0 24 16,-25 100-1,25-25 1,25-75-1,25-74 1,24-50 0,-24-49-1,0-50 1,-26 0 0,-24 125-16,0-1 15</inkml:trace>
  <inkml:trace contextRef="#ctx0" brushRef="#br0" timeOffset="94689.75">15876 10221 0,'0'0'0,"25"-25"0,-25-25 15,0 1-15,0 24 16,-25 0-16,25 0 15,-24 25-15,-26 0 16,-24 75 0,24 24-1,25 0 1,124-74 0,-24-50-1,-1-49 1,1-26-1,-51 1 17,1 99-17,-50 25 1,25 25 0,0 49-1,0 0 1,25-25-1,50-49 1,49-50 0,0-49-1,49-100 1,-98 75 0,-50 74-1,-1 25 1,-24 25-1,25 50 17,25 49-17,-25-100 1,24-24-16,75 0 16,-24 0-1,-51-24 1,1-51-1,-25-49 1,-25 50 0,0 49-1,0 99 17,-25 1-17,25-50 1,0 24-16,25 26 15,-25-51 1,0 1-16,24-25 16</inkml:trace>
  <inkml:trace contextRef="#ctx0" brushRef="#br0" timeOffset="94789.44">17266 9948 0,'0'-25'16,"0"0"-16,0 0 15,24-24 1</inkml:trace>
  <inkml:trace contextRef="#ctx0" brushRef="#br0" timeOffset="95158.82">17663 10022 0,'0'0'16,"24"25"-16,-48-25 15,-26 0-15,25 0 16,-49 0-16,24 25 0,0 0 16,50 24-16,0 26 15,50-51 1,74 1 15,0-50-15,-49-24-1,-26-26 1,-24 51 0,0 24-1,0 24 1,-1 76 0,1 24-1,-50-50 1,50-49-1</inkml:trace>
  <inkml:trace contextRef="#ctx0" brushRef="#br0" timeOffset="95741.46">18159 10171 0,'49'-50'16,"26"1"-16,-249 222 15,224-247-15,99-50 16,-149 149 15,0 24-31,0 1 16,0 24-16,-25 1 15,25-50 1,49-75 15,51-49-15,-1 0-1,-25 49 1,-49 50 0,0 25-1,-25 49 1,25 1 15,-1-51-31,26 1 16,24-50-1,26-24 1,-26-26 0,-24-24-1,-25 50 1,-25 24 0,-25 50-1,-50 24 1,26 26-1,49-1 1,0-24 0,49-26-1,51 1 1,73-74 15</inkml:trace>
  <inkml:trace contextRef="#ctx0" brushRef="#br0" timeOffset="96055.55">19473 10146 0,'25'0'15,"-50"0"-15,100-25 16,-1 1 0,-49-1-16,50-25 15,-26 1 16,-49-1-15,-74 50 0,-75 74 15,124-49-31,-25 25 16,26 49-1,-1-49 1,25-1-1,74 1 1,-24-25-16</inkml:trace>
  <inkml:trace contextRef="#ctx0" brushRef="#br0" timeOffset="96788.65">21309 10494 0,'-25'24'63,"1"1"-48,24 0-15,-25 0 16,0 49-1,0-49-15</inkml:trace>
  <inkml:trace contextRef="#ctx0" brushRef="#br0" timeOffset="99456.6">22525 10121 0,'0'-24'16,"0"48"-16,0-73 0,0 24 15,-25 0 1,0 25 0,-25 0-1,1 50-15,-26-1 16,26 1-16,-1 24 15,25 50 1,25-74 0,100-50-1,-1-50 1,50-123 0,-124 123-1,-25 25 1,0 75-1,0 49 17,-25 0-17,0-24-15</inkml:trace>
  <inkml:trace contextRef="#ctx0" brushRef="#br0" timeOffset="100106.86">22748 10221 0,'50'-50'16,"-150"149"-16,150-148 0,0-26 0,-50 50 16,24 25-1,-24 50 1,-24 49 0,-1-24-1,25-51 1,25-24-1,24-74 1,50-50 0,1 25-1,-76 74 17,1 25-32,-25 50 15,25 24 1,50 0-1,49-74 1,-25 0 0,-50-49-1,-49-26 1,0 1 0,0 24-16,-49 50 15,24 0 1,0 25-16,-99 99 31,50 0-15,74-25-1,49-24 1,1-100 0,49 0-1,-24-74 1,-1-50-1,-49-49 1,0 49 0,-25 99-1,-25 75 1,25 50 0</inkml:trace>
  <inkml:trace contextRef="#ctx0" brushRef="#br0" timeOffset="100372.56">24857 9700 0,'0'0'16,"0"-50"-16,24 25 15,-73 25 1,-1 25-1,-24 74 1,24 50 0,50 50-1,-25-1 1,1-124-16,24 1 16</inkml:trace>
  <inkml:trace contextRef="#ctx0" brushRef="#br0" timeOffset="101023.56">24609 10196 0,'0'-50'16,"24"-74"-1,-48 298 1,98-397-16,-49 198 16,49-50-1,1 26 1,-51 24-1,1 75 1,-50 49 0,1 25-1,24 25 1,0-75 0,49-74 15,26-74-16,-51 24-15,26 0 16,24-49 0,-49 50-1,0 98 17,-50 26-17,50 49 1,49-50-1,51-49 1,23-25 0,-24-50-1,-49-74 1,-50-25 0,-25 25-1,-50 75 1,-49 148-1,49 50 1,50 0 15,25-25-15,25-50 0,49-24-1,25-25 1,-75-25-16</inkml:trace>
  <inkml:trace contextRef="#ctx0" brushRef="#br0" timeOffset="104690.54">27238 9923 0,'25'-25'16,"-50"50"-16,50-75 0,-25 26 15,0-26 1,-50-74 15,25 124-15,-24-25-16,-1 50 16,1 0-1,24 99 1,25 0-1,25-75-15,74 51 16,-25-1 0,-49-25-1,-25 1 1,-99 24 15,24-74-15,1-25-1,24 0 1,26-75 0,24 50-16</inkml:trace>
  <inkml:trace contextRef="#ctx0" brushRef="#br0" timeOffset="105207.61">27809 10146 0,'0'0'0,"24"-25"16,-48 1-16,24-1 16,0 0-1,-25 25 1,0-25-16,0 25 31,-24 0-15,24 50-1,-50 24 1,26 1 0,49-1-1,25-49 1,24-25-1,-24 0 1,74-25 0,-24-74-1,-26 24 1,-49 26 0,25 49-1,-25 49 1,-25 26 15,25-26-15,0 1-1,0-25-15</inkml:trace>
  <inkml:trace contextRef="#ctx0" brushRef="#br0" timeOffset="110856.58">28255 10171 0,'0'0'0,"25"-25"31,-25 0-15,0 50 15,-25 25-15,-49 49 15,49-74-31,0 0 16,75-50 15,-25-25-15,74-24-1,-50-1 1,-49 51-16,25 24 31,-25 49-15,-25 26-1,25-26 1,25-74 15,0 1-15,25-1-16,49-50 16,-74 51-1,24 48 1,-49 1-16,-25 124 47,25-124-47,25-25 15,50 0 1,-1-75 0</inkml:trace>
  <inkml:trace contextRef="#ctx0" brushRef="#br0" timeOffset="111056.59">28900 10097 0,'50'-124'31,"-100"248"1,100-273-32,-75 198 0,0 51 15,0 98 17,-49 1-17,-25-1 1,-1-49-1,51-100 1</inkml:trace>
  <inkml:trace contextRef="#ctx0" brushRef="#br0" timeOffset="111276.66">28900 10295 0,'0'0'16,"50"-74"-16,-25-1 0,24-24 15,26 49 1,-1 26 15,0 98-15,-98 100 0,-26-125-1,25 26 1</inkml:trace>
  <inkml:trace contextRef="#ctx0" brushRef="#br0" timeOffset="111741.06">29371 10245 0,'-49'25'16,"98"-50"-16,-24 1 0,25-51 15,49-74 1,25-24-1,-49-1 1,-51 100 0,1 49-1,-74 25 17,-51 99-17,51 0-15,-1 75 16,25 0-1,50-50 1,0-75-16,273-123 47,-249 24-31,1-24-16,-1 24 15,1-24 1,-50 49-16,0 50 15,0 0 1,-25 49 0,-24 25-1,49-49 1,-25-1 0,0 1-1</inkml:trace>
  <inkml:trace contextRef="#ctx0" brushRef="#br0" timeOffset="111907.79">30165 9898 0,'0'0'0,"25"-49"0,0 24 16,0-50 0,-25 50-1,24 1 1,1 24-16</inkml:trace>
  <inkml:trace contextRef="#ctx0" brushRef="#br0" timeOffset="112474.34">30314 9973 0,'0'99'15,"-25"-50"17,25-24-32,0 0 15,25-223-15,0 371 47,0-198-47,24 1 16,1-1-1,-25 0 1,0 25 0,-1 25-16,51 24 15,49 1 1,0-50-1,0-25 1,-50-49 15,-49-1-15,-25 1 0,-25 74-1,1 0 1,-1 99-1,25-49 1,0 24-16,-50 50 16,-24 75-1,-26-26 1,-24-24 0,25-74-1,25-75 1,24-75-1,50-123 1,75-50 15,24 0-15,-50 173-16</inkml:trace>
  <inkml:trace contextRef="#ctx0" brushRef="#br0" timeOffset="113607.2">3374 13123 0,'0'0'0,"25"-25"31,-25 0-31,-25 25 16,-50 50 0,1 0-16,-50 74 15,25 25 1,49-1 0,50-48-1,25-51 1,74-49 15,-49-49-31,49-51 16,-74 1-1,24-74 1,-49-100 0,0 99-1,-24 100 1,24 123 15,0 1-31,0 24 16,-25 150-1,50-51 1,-25-49 0</inkml:trace>
  <inkml:trace contextRef="#ctx0" brushRef="#br0" timeOffset="113838.94">3547 13222 0,'0'-24'0,"0"48"0,25-98 16,-25 49-16,25 25 31,-25 25-15,-25 49-1,0 50 1,25 0 0,0-49-1</inkml:trace>
  <inkml:trace contextRef="#ctx0" brushRef="#br0" timeOffset="114140.5">3795 13073 0,'0'0'16,"0"-24"-16,0 48 31,-24 26-15,-26 25-1,50 24 1,50-50-1,24 1 1,-24-25 0,-50 0-1,0-1-15,-75 26 16,-24 24 0,0-49-1,49-25 1</inkml:trace>
  <inkml:trace contextRef="#ctx0" brushRef="#br0" timeOffset="114374.89">4192 12999 0,'25'-25'15,"-50"50"-15,50-75 0,0 50 16,-25-24-1,0 73 1,-25 75 0,-24 50-1,24 0 1,-25-50 0,50-100-1</inkml:trace>
  <inkml:trace contextRef="#ctx0" brushRef="#br0" timeOffset="114640.57">4044 13470 0,'0'-74'16,"49"-25"-1,-98 272-15,123-396 16,-49 223 0,24-25-16,1 25 15,-25 100 1,0 48-1,-25-24 1,0-99 0,0 0-1,49-124 1,26-25 0,-1 25-1,-49 74-15</inkml:trace>
  <inkml:trace contextRef="#ctx0" brushRef="#br0" timeOffset="114823.62">4738 13247 0,'0'-25'16,"0"50"-16,0 0 46,0 0-46,-25-25 16,25 25 0,25-1-1</inkml:trace>
  <inkml:trace contextRef="#ctx0" brushRef="#br0" timeOffset="115191.49">4887 13173 0,'74'-149'31,"26"-74"-16,-100 198-15,-174 422 16,348-745 0,-199 398-16,-25 99 15,25 49 17,25-74-17,50-99 1,24-50-1,26-24 1,-51 24 0,-24 50-1,0 49 1,-50 1 0,25-26-16,-50-24 15,1-25 1,24-25-1,0-74 17,25 0-32</inkml:trace>
  <inkml:trace contextRef="#ctx0" brushRef="#br0" timeOffset="116390.39">5408 13198 0,'50'24'16,"-26"1"-1,-98-74 1,173 148-16,-74-25 16,0-24-1,24-25 1,1-75 0,0-24-1,-26-50 1,1-1-1,-25 101 1,0-1 15,0 124-15,25 0 0,25 25-1,-1-74-15,26-25 16,49-50-1,-25-74 1,-25-75 0,-49-49-1,-25 49 1,0 100 0,-25 173 15,25 50-16,0-50-15,0-25 16,25 75 15,-25-99-31,0 0 16,0-125 15,25-24-15,25 24-1,24 1 1,0 49 0,1 25-1,-26 25 1,-24 74 0,-25-24-1,0-50 1,0-1-16,25-24 15,49-74 1,1-25 0,-50 49 15,0 50-15,-25 25-1,-25 0 1,0 74-1,25-25 1,0-49-16,25-25 16,0 0-16,74-25 15,0-49 1,-25-25 0,-49 99-1,0-25 1,0 50-1,0 49 1,-1 1 0,51-26 15,-1-24-15,50-75-1,-74 26-15,49-26 16,-49 0-1,-50 25 1,0 1 0,25 24-1,24 24 17,26-24-17,-26 0 1,26 25-16</inkml:trace>
  <inkml:trace contextRef="#ctx0" brushRef="#br0" timeOffset="117424.41">10022 12776 0,'0'-25'16,"0"50"-16,25-50 15,-25 0 1,-25 25-16,25 25 16,-25 0-1,0 24-15,-24 75 16,98 0 15,26-124-31,-26 0 16,1-74-1,-50 0 1,-25-26 0,-74 51-1,25-1 1,24 50 15</inkml:trace>
  <inkml:trace contextRef="#ctx0" brushRef="#br0" timeOffset="117841.44">10419 12701 0,'50'-24'0,"-100"48"0,100-73 15,-50 24 1,0 50 0,-25 99-1,0 74 1,-25 150 0,50 73-1,0-148 1,50-124-1,-25-149 1,49-99 0,-24 24-1,-25-173 1,-75-49 0,-99 73-1,0 100 1,75 75-1,49 24 1,75 0 0,99 0-1,-25 0-15</inkml:trace>
  <inkml:trace contextRef="#ctx0" brushRef="#br0" timeOffset="118276.59">12131 12726 0,'0'0'16,"24"-25"-16,1-24 15,0-1 1,-50 25-1,0 25 1,-49 50 0,-25 49-1,24 25 1,75-74-16,25 49 16,74 0-1,1-49 1,-51 0-1,-49 24 17,-74-24-17,-25-1 1,-50-24 0,49-25-1,76 0-15,-1-25 16,0-24-16,25-51 15</inkml:trace>
  <inkml:trace contextRef="#ctx0" brushRef="#br0" timeOffset="118612.92">12552 12354 0,'0'0'0,"25"-50"16,-25 26 15,25 24-31,0 24 31,-25 1-31,25 74 16,-50 1-1,25-26 1,99-99 15,0-24-15,-24-26 0,-51 50-16</inkml:trace>
  <inkml:trace contextRef="#ctx0" brushRef="#br0" timeOffset="119340.4">14586 12825 0,'0'-24'47,"0"48"-32,-24 1 1,24 0-1,-25 74 1,25-74-16,0 25 16,-25-26-16</inkml:trace>
  <inkml:trace contextRef="#ctx0" brushRef="#br0" timeOffset="119492.35">14586 12528 0,'0'0'0,"0"-25"0,0 0 31,0-25-15</inkml:trace>
  <inkml:trace contextRef="#ctx0" brushRef="#br0" timeOffset="119741.43">14859 12627 0,'0'0'0,"-24"74"31,24-24-31,0 0 16,49-26-1,-24-24 1,0 25 0,-50 0-1,-74 0 1,-25 0 0,74-25-16</inkml:trace>
  <inkml:trace contextRef="#ctx0" brushRef="#br0" timeOffset="120007.42">16770 12255 0,'24'0'15,"-48"0"-15,48-25 0,-48 25 16,-1 25 0,0 24-1,0 75 1,25 50 0,-25 0-1,25-100-15</inkml:trace>
  <inkml:trace contextRef="#ctx0" brushRef="#br0" timeOffset="120623.79">16546 12801 0,'0'99'0,"0"-198"0,0 49 0,0 0 16,0-24-16,50 24 16,-50-24-16,99-25 15,0-1 1,-24 76-1,-75 98 32,0 0-47,0-24 16,-25 25-16,0 73 31,25-123-31,75-25 31,-1-49-15,-24-1-16,-1 0 16,1-49-1,-25 49 1,-1 75 15,-48 0-31,48 74 16,26 1-1,74-76 1,-50 1 0,-24-50-1,124-49 1,-125-25 0,-24 24-1,-25 26-15,0-26 16,-25 75-1,-24 75 1,24 49 0,25-25-1,50 0 1,49-49 0,25-50-1</inkml:trace>
  <inkml:trace contextRef="#ctx0" brushRef="#br0" timeOffset="121808.68">20019 12280 0,'-25'0'16,"25"-25"-1,0 0 32,-24 0-15,-1 25-17,0-25-15,0 25 16,-24 0-1,-1 0-15,0 25 16,26 0-16,-76 99 31,51-50-31,-1 100 16,25-75 0,100-24-1,49-50 1,0-25-1,-25-25 1,-49 0-16</inkml:trace>
  <inkml:trace contextRef="#ctx0" brushRef="#br0" timeOffset="122509.05">20218 11883 0,'0'-25'16,"0"50"-16,0-75 15,0 25-15,0 75 63,0 0-63,0 24 15,-25 25-15,25 0 16,0 1 0,25 73-1,-1-24 1,-24-99-1,0-25 1,0-50 0,25-25-1,0-74 1,50 0 0,-1 50-1,0 49 1,-24 25-1,0 49 1,-50 51 0,0-1 15,0-49-31,-50 24 16,50-49-1,0 0 1</inkml:trace>
  <inkml:trace contextRef="#ctx0" brushRef="#br0" timeOffset="122741.02">20912 12280 0,'0'0'15,"0"-25"16,-25 50-31,25-1 16,-24 26-16,24 0 0,24 49 31,1-25-15,50-49 0,24-25-1</inkml:trace>
  <inkml:trace contextRef="#ctx0" brushRef="#br0" timeOffset="123044.84">21160 12478 0,'0'0'16,"25"0"-1,0 0-15,0 0 16,24-25-16,125-24 15,24 24 1</inkml:trace>
  <inkml:trace contextRef="#ctx0" brushRef="#br0" timeOffset="123657.4">22624 12156 0,'0'0'0,"25"0"16,-25-25-16,25 25 16,-25-25-1,-25 25 1,-50 50-1,-24 24 1,25 50 0,74-25-1,74 1 1,-49-76-16,0 1 16,-25 0-1,-25 25-15,-99 24 16,-75-24-1</inkml:trace>
  <inkml:trace contextRef="#ctx0" brushRef="#br0" timeOffset="124040.65">21408 11883 0,'-49'0'15,"-1"0"1,1 74 31,73-49-47,-24 0 15,25 0 1,0-25 0,-50-25 15,0 25-16,-49 0 1</inkml:trace>
  <inkml:trace contextRef="#ctx0" brushRef="#br0" timeOffset="124808.44">23095 12404 0,'0'0'0,"0"-25"16,25 0-1,-25 0-15,-25 0 16,25 1 0,-74-1-1,-50 50 1,25 49 0,49 25-1,50-74-15,50 0 31,24-50-15,-24 0-16,24 0 16,-49 100 15,-25 99-15,-50 74-1,-49 25 1,0-1-1,74-172-15,0-1 16</inkml:trace>
  <inkml:trace contextRef="#ctx0" brushRef="#br0" timeOffset="125774.35">23368 12503 0,'0'0'16,"25"-75"0,-25 26-1,0 74 17,0 24-17,0 1-15,25 24 16,0-49-1,49-50 17,-49 1-17,0-1-15,-25-25 0,24-24 16,-24 49 0,0 50-1,0 49 1,0 1-1,50-51 17,24-48-17,50-1 1,-49-75 0,-50 51-16,-25-26 15,-25 51 1,-25 24-1,1 49-15,24-24 16,-50 74 0,125-74-1,0-25 1,24-50 0,25 1-1,-24-1 1,-26 25 15,-24 50-15,0 74-1,-25-24 1,0-50 0,0 0-1,50-50 1,-1-50-1,26 1 1,-26-1 0,1 51-1,-25-1 1,-1 74 0,26 26-1,-50-50 1,25-1-16,49 26 31,50-50-15,-24-25-1,-26 0 1,-49-74 0,0 0-1,-1 25 1,1 49-1</inkml:trace>
  <inkml:trace contextRef="#ctx0" brushRef="#br0" timeOffset="126726.77">26221 12156 0,'0'0'0,"25"-25"0,-25 0 15,0 0 1,0 0 0,-25 25-1,-49 50 1,-1 24-1,25 1 1,50-26 0,0 1-1,50-25-15,-25 0 16,49-1 0,-49 1-16,-74 0 31,24-50-16,-75 25 1,51-25 0,24 25-1,75-49 1,24-50 0,25-1-1,-24 1 1,-26 25-1,-24 49 1,0 25 0,-25-25 15</inkml:trace>
  <inkml:trace contextRef="#ctx0" brushRef="#br0" timeOffset="127308.26">26444 12056 0,'25'0'15,"-50"-24"1,0 24-16,25-25 16,-49 25-1,24-25-15,-25 25 16,-74 50 0,50-1-16,-1 1 15,-24 74 1,99-75-16,0 1 15,50 24 1,99-74 0,24-24-1,-49-76 1,-99-24 0,0-74-1,0 0 16,-25 49-15,0 99 0,-25 149 15,0 1-31,25 123 16,-25 0-1,50-74 1,0-50-1,49-74 1</inkml:trace>
  <inkml:trace contextRef="#ctx0" brushRef="#br0" timeOffset="127525.38">26940 12032 0,'0'-25'16,"0"0"-16,-74 199 0,148-298 15,-98 74 1,24 75 0,-25 49-1,25 50 1,-25 0 0,25-49-1,0-51 1</inkml:trace>
  <inkml:trace contextRef="#ctx0" brushRef="#br0" timeOffset="127774.87">27288 12056 0,'49'-74'16,"-123"198"-1,99-174-15,-25-49 0,-25 124 16,0 0-1,25 0 1,25 74 0,24-25-1,-24 25 1,0-49 0,-75-25-1,-49 0 1,0-25-1</inkml:trace>
  <inkml:trace contextRef="#ctx0" brushRef="#br0" timeOffset="128008.58">27833 11833 0,'0'0'16,"25"-25"-16,-25 1 0,25 24 31,-50 24-15,0 26-1,1 74 1,-1 50 0,0-1-1,25-123-15</inkml:trace>
  <inkml:trace contextRef="#ctx0" brushRef="#br0" timeOffset="128276.76">27709 12354 0,'25'-74'15,"0"-26"1,0 76-16,-100 222 0,175-421 16,-76 198-16,51 0 15,-26 50 1,-49 49-1,0 26 17,0-51-32,0-24 15,0 0-15,25-25 16,50-25 0,-1-25-1,1-49 1,-51 25-1</inkml:trace>
  <inkml:trace contextRef="#ctx0" brushRef="#br0" timeOffset="129694.07">28528 11734 0,'0'0'0,"0"-25"16,-25 25-1,-24 99 1,49 50 0,-25 0-1,74-25 17,26-99-17,24-50 1,-25 0-1,-49 25 1,-50 25 0,-49 25-1,-25 24 1,74-49 0,25-50 15,25-25-16,74-49 1,0 25 0,-24 49-1,-100 50 17,25 0-17,0 49 1,49-24-1,1-50-15,74 24 16,-49-48 0,-1-51 15,-49-24-15,-25 0-1,0 74 1,0 75 15,0 24-31,49 25 16,1-24 15,49-75-15,0 0-1,-49-25-15,-25-25 16,-25 1-16,50-125 15,-26 75 1,1 0-16,25-26 16,-50 76-1,25 74 1,-50 74 15,0 75-31,25 24 16,-25-49 15,0-75-15,1-74-1,48-25-15,-24-24 16,50-26 0,0 1-1,49 24 1,-50 50-1,-24-24-15,25 73 16,-50 26 0,0-1-1,-25-24 1,25-26 0,25-24-1,74-24 1,0-51 15,-49 50-31,-25 1 16,-1 24-1,-24 24 1,0 51 0,25-1-1,25-74 1,24-25-1,-24-24 1,0-26 0,-50 51-1,24 24 1,1 49 15,0-24-15,0 0-16,124 24 31,-50-49-15,-50-24-16</inkml:trace>
  <inkml:trace contextRef="#ctx0" brushRef="#br0" timeOffset="130007.79">31232 12304 0,'25'25'63,"-25"0"-63,0 0 16,0 0-1,25-25 1,24 24-1,-49-48 17,25-26-17,-25 25 1,-25 25 0,-24 0-1,-1 25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59:04.3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2729 1935 0,'25'0'0,"-50"0"0,50-25 15,-50 50 32,0 0-31,0 24-16,-24 1 15,-1 24-15,-24 1 16,24-26-16,-49 51 16</inkml:trace>
  <inkml:trace contextRef="#ctx0" brushRef="#br0" timeOffset="233.9">2506 1985 0,'0'-25'47,"0"50"-47,0-75 0,24 75 16,1 24-1,0 51 1,25-1 0,-26-25-1,-24-49 1</inkml:trace>
  <inkml:trace contextRef="#ctx0" brushRef="#br0" timeOffset="417.51">2456 2257 0,'0'-24'0,"0"48"0,-25-48 16,25-1-1,-25 25-15,75-25 32,49 25-17,75 0 1,-75 0-16</inkml:trace>
  <inkml:trace contextRef="#ctx0" brushRef="#br0" timeOffset="851.68">3746 1836 0,'0'-25'15,"0"0"-15,-25 0 47,-25 25-47,26 25 0,-26 0 16,-74 74 0,0 124 15,99-123-16,75-26 1,74-49 0,74-25-1,-99-25-15,1 0 16</inkml:trace>
  <inkml:trace contextRef="#ctx0" brushRef="#br0" timeOffset="1383.95">4242 2084 0,'0'-25'0,"-50"25"16,1 0 0,-1 0 15,25 50-15,1 24-16,24-24 15,24-50 16,-24 24-15,25-24-16,0-24 31,25-26-31,49-49 16,0 0 0,-25 74-1,-24 25 1,-25 25-1,-50 74 1,25-25 0,-25-24-1,50-100 32,25 1-31,-26-1-16,76-24 15,-51 49 1,1 25 0,24 198 15,-74-148-31,0-25 16,25 24-1</inkml:trace>
  <inkml:trace contextRef="#ctx0" brushRef="#br0" timeOffset="1966.73">5209 1737 0,'0'-25'16,"0"50"-16,0-75 15,0 100 1,-24-26-1,-1 51-15,25 24 16,-25 149 0,0 25-1,0-25 1,50-74 0,0-75-1,0-74 1,24-100-1,1-123 1,-50-25 0,-50 49-1,1 99 1,-1 51 0,25-1-16,50-25 31,74 25-16,25-49 17,1 49-17,-51-24 1,-74 73 15,0 1-31,25 0 16,-50 49-1,25 26 1,0-1 0,0-49-16</inkml:trace>
  <inkml:trace contextRef="#ctx0" brushRef="#br0" timeOffset="2088.71">5606 2034 0,'0'-25'16,"0"50"-16,-24-74 0,24 24 16</inkml:trace>
  <inkml:trace contextRef="#ctx0" brushRef="#br0" timeOffset="2466.66">6003 2059 0,'-25'0'31,"1"0"-31,-26 25 16,25-25-16,-49 25 16,49 49-1,0-24 1,25-1 15,25-49-31,0 25 16,0-25-16,49-25 15,25-24 1,-49-100 0,-25-50-1,-50 26 1,0 73-1,0 76 1,25 48 0,0 51-1</inkml:trace>
  <inkml:trace contextRef="#ctx0" brushRef="#br0" timeOffset="3283.81">6177 2133 0,'0'0'16,"0"25"-16,25-25 16,0-25-16,49-24 15,0-26 1,-24-24 0,-50 50-1,25 49-15,-50 0 16,0 0-16,-24 24 15,-51 76 1,76-51-16,-1 50 16,50-74-1,24 25 1,26-50 0,-26-25-16,50-25 15,-49-49 1,0 25 15,-26 74 0,-24 25-31,25 24 16,-25 50 0,-25-24-1,25-50-15,25-25 31,0-25-31,0-25 16,0 1-16,49-51 16,-49 51-1,0 49 1,0 25 0,-25 49 15,49 0-16,26-24 1,24-50 0,0-50-1,-49 1 1,-26-50 0,-24 74-1,-49 50 16,24 24-15,0 50 0,25-74-1,0 25 1,25-25 0,74-25-1,75-25 1</inkml:trace>
  <inkml:trace contextRef="#ctx0" brushRef="#br0" timeOffset="3649.74">7938 2034 0,'25'0'15,"0"0"32,0 0-47,-1 0 16,1-25-16,0 25 15,25 0 1,-50-49 0,-25 49 15,0 0-16,-25 25-15,-49 49 16,25-24 0,49 24-1,25-24 1,50-26 0,-1 1-1,50-25 1</inkml:trace>
  <inkml:trace contextRef="#ctx0" brushRef="#br0" timeOffset="4369">10394 1687 0,'0'0'0,"0"-25"62,-25 75-62,25-25 16,-49 49-16,49-24 16,-25 24-16,0-24 15,0 74 1,0-100 0</inkml:trace>
  <inkml:trace contextRef="#ctx0" brushRef="#br0" timeOffset="4553.76">10096 2158 0,'-49'0'15,"74"0"17,24 0-17,125-49 1,-75 24-1,0 0-15,25-25 16</inkml:trace>
  <inkml:trace contextRef="#ctx0" brushRef="#br0" timeOffset="4699.56">10419 1687 0,'0'0'15,"-25"-25"-15,0 0 0,25 0 16,0-49-1,50 0 1,74-1 0</inkml:trace>
  <inkml:trace contextRef="#ctx0" brushRef="#br0" timeOffset="5250.55">10766 1935 0,'-25'50'16,"50"-100"-16,-74 100 0,24-26 15,25 1-15,0-74 32,49 24-17,1-74 1,24 24-1,1 50 1,-50 50 0,-25 0-16,0 74 15,0 25 17,0-74-32,49-25 15,51-25 16,24-75-15,-25-74 0,0-74-1,-74 99-15,24 0 16,-49 74 0,-24 50-1,-26 75 1,-24 98-1,49 26 1,50-25 0,24-75-1,50-74 1,-24-25 0</inkml:trace>
  <inkml:trace contextRef="#ctx0" brushRef="#br0" timeOffset="5417.29">11436 1811 0,'-25'0'15,"50"0"-15,-75 0 0,50-25 32,50 25-17,124-74 16,-125 74-31</inkml:trace>
  <inkml:trace contextRef="#ctx0" brushRef="#br0" timeOffset="5884.73">11709 1885 0,'25'0'16,"-50"0"-16,74-24 31,26-1-15,-1-50-1,-24 26 1,-25 24 0,-50 0-1,-49 75 1,49 49-1,0-25 1,50-24 0,49-25-1,25-75 1,-24 25 0,24-24-1,-25-1 1,-24 25-1,-25 50 1,0 50 0,-1-1-1,1-24 1,0-50 0,0 0-1</inkml:trace>
  <inkml:trace contextRef="#ctx0" brushRef="#br0" timeOffset="6700.97">12627 1811 0,'0'-25'16,"0"50"-16,25-75 0,-25 26 47,24 73-47,-48 1 16,24 24 15,24-24-16,1-50 1,0-25 0,0 0-16,49-74 15,-24 25 1,-25 49 0,-1 25-1,1 25 1,25 24-1,24 1 1,50-50 0,-24-25-1,-26-49 1,-74 24 15,-74 25-15,-1 25-1,25 25-15,26 25 16,24 24 0,24-49-1,101 0 1,-1-50 0,-25-25-1,-50 50 1,-24 0 15,0 0-15,-25 25-1,50-25 1,-1 0 0,-24 0-1,25-74 1,-26-1-1,26-123 1,-25-26 0,0 150-1,-50 74 1,0 50 0,0 74-1,25 49 1,0-98-1,-25-1 1,75 25 0</inkml:trace>
  <inkml:trace contextRef="#ctx0" brushRef="#br0" timeOffset="7416.91">15926 1439 0,'0'-25'31,"0"50"-15,-25 0-16,0-1 16,1 100-1,24-24 1,49-51 0,75-24-1,50-74 1,-124 24-16</inkml:trace>
  <inkml:trace contextRef="#ctx0" brushRef="#br0" timeOffset="7600.68">15976 1290 0,'-25'0'15,"50"0"-15,-100 0 16,100 0 15,49 0-31,1-25 16,99 25-1,-100 0-15</inkml:trace>
  <inkml:trace contextRef="#ctx0" brushRef="#br0" timeOffset="7982.36">16596 1464 0,'0'0'0,"0"-25"15,0 0-15,-25 25 16,-25 25-16,26 0 16,-26-1-16,25 1 15,25 25 1,99 24 0,25-24-1,1-25 1,-101 0-16,-24-1 15,-24 1 1,-51 0 0,-49-75 15</inkml:trace>
  <inkml:trace contextRef="#ctx0" brushRef="#br0" timeOffset="8217.45">17042 1315 0,'50'-50'0,"-100"100"0,125-125 16,-50 75 15,-50 25-15,25 0-16,0 49 15,0 50 1,0 25-1,0 0 1,0-74 0,25-51-1</inkml:trace>
  <inkml:trace contextRef="#ctx0" brushRef="#br0" timeOffset="8467.07">17067 1687 0,'-25'-25'15,"50"50"-15,-50-75 0,75 1 32,-25 49-32,99-25 15,0 0 1,-50 0 0,-49 25-1,-25 50 1,-25-1-1,0 1 1,25 0 0,25-50-1</inkml:trace>
  <inkml:trace contextRef="#ctx0" brushRef="#br0" timeOffset="8634.96">17464 1364 0,'0'0'0,"0"-24"16,0-1-16,-25 0 15,0 0 1,25 0 0</inkml:trace>
  <inkml:trace contextRef="#ctx0" brushRef="#br0" timeOffset="9250.48">17588 1389 0,'25'0'0,"-25"25"63,0 0-47,0 0-16,0 24 15,0 1-15,0 24 16,-25-24-1,25-25 1,0 0 15,0-75-31,50-25 32,24 1-17,1 49 1,-51 25-1,26 50 1,-50 24 0,-25-24-1,25-25 1,25-25 15,-25-25-31,25-25 16,0 25-16,74-74 15,-50 74 1,-24 25 0,0 25 15,25 50-15,-1-1-16</inkml:trace>
  <inkml:trace contextRef="#ctx0" brushRef="#br0" timeOffset="10000.57">18456 1563 0,'0'0'16,"25"-50"-16,-25-24 15,-49 74 1,-51 25 0,51 49-1,24 0 1,50-24-1,24-50 1,51-25 0,-26-49 15,-49 24-31,0-24 16,-1 74-1,-48 25 1,24 24-1,-25 50 1,50-24 0,49-50-1,25-50 1,0-25 0,1-99-1,-51-49 1,26-25-1,-50 74 1,-50 149 0,-25 74-1,1 100 17,-26 24-17,50-24 1,50-50-1,0-99-15,25-25 16,74 0 0,0-75-1,-75-24 1,-24 25 0,-50 99 15,0 49-16,25 25 1,0-49-16,50 24 16,74-74-1,-25-24 1,-49-1 0</inkml:trace>
  <inkml:trace contextRef="#ctx0" brushRef="#br0" timeOffset="10120.18">19151 1240 0,'-25'-24'0,"50"48"0,-75-73 15,75 24 1,25 25 0</inkml:trace>
  <inkml:trace contextRef="#ctx0" brushRef="#br0" timeOffset="10750.61">15876 1612 0,'-24'0'0,"-1"0"16,50 0 31,-1 0-47,1-24 15,50 24-15,-26 0 16,1 0-16,-25-25 16,0 25 15,-50 0-31,25 25 16</inkml:trace>
  <inkml:trace contextRef="#ctx0" brushRef="#br0" timeOffset="11950.32">21086 1340 0,'25'-25'15,"-50"50"-15,50-75 0,-25 0 16,0 26 0,-25 24-1,0 24 1,-25 26-16,1 24 15,24-24-15,0 24 16,25 26 0,75-51-1,74-49 1,-50-49 0,-50-1-1,-49-49 1,-49 24-1,-26 26 1,1 49 0</inkml:trace>
  <inkml:trace contextRef="#ctx0" brushRef="#br0" timeOffset="12385.44">21557 1191 0,'0'0'16,"25"0"-16,-25-25 15,0 50 1,-25 74 0,0-25-16,-24 174 15,-1-123 1,1 172-1,24-173-15,0 100 16,50-125 0,24-99-1,1-25 1,24-99 0,-24-75-1,-25-49 16,-100-25-15,26 199 0,-1 49-1,75 0 17,0 25-32</inkml:trace>
  <inkml:trace contextRef="#ctx0" brushRef="#br0" timeOffset="12935.15">23319 1191 0,'0'-25'16,"-25"0"-16,0 25 31,0 25-31,-24 0 16,24 0-16,-75 74 31,51 124-15,49-173-1,74-1-15,-24-24 16,0 0-16,-1-50 16,26 0-1,-51-24 1,1-1-16,-74-74 16,-26 25-1,1 24 16,24 51-15,50-1 0,-25 25-1,50-25 1,0 25-16,49 0 16,50 25-1,-24-25 1,-1 25-1,-74-50 1</inkml:trace>
  <inkml:trace contextRef="#ctx0" brushRef="#br0" timeOffset="13337.44">23889 868 0,'0'-25'0,"25"25"16,-25-24-16,25 24 31,0 24 0,-1 1-15,1 0-16,-25 49 15,-25 26 1,1-51 0,-1-49 15,74 0-16,51 0 1,-51-24-16,26-1 16,-51 25-1</inkml:trace>
  <inkml:trace contextRef="#ctx0" brushRef="#br0" timeOffset="14235.12">26320 1042 0,'0'-25'47,"0"0"-32,-25 25 1,1 0-16,-26 0 15,0 0 1,1 25 0,-51 0-16,-24 49 15,75-49 1,24 25-16,0 24 16,0 50-1,50-25 1,0 25-1,-25 25 1,-25 0 0,-49-25-1,-1-25 1</inkml:trace>
  <inkml:trace contextRef="#ctx0" brushRef="#br0" timeOffset="14553.34">25601 1836 0,'25'-50'16,"-25"1"-16,-25 148 15,74-248-15,-49 99 0,25 1 16,25-1-16,-25 25 16,49-49-1,174 49 16,-198 50-15,-50 0 0,25 24-16,-25 50 15,0-49 1,0-25 15,24-25-15,26-50-1,24-24 1</inkml:trace>
  <inkml:trace contextRef="#ctx0" brushRef="#br0" timeOffset="14835.62">26568 1464 0,'0'0'16,"-25"0"-1,1 24 1,-1-24-1,0 25-15,0 25 16,25 24 0,25 1-1,49-50-15,26-25 16,-51-25 0,-24-50 15,-25-24-16,-25 25 1,0 24 0,75 25-1</inkml:trace>
  <inkml:trace contextRef="#ctx0" brushRef="#br0" timeOffset="15268.35">27015 1439 0,'25'0'15,"-50"0"-15,50 25 0,-25-1 16,0 51-16,0-50 16,-25 24-16,25 1 15,25-75 32,24 0-31,1 0-16,74-49 15,25 49 17,-149 50-17,0 0-15,0 24 16,-25 26 0,0-50-1,75-25 1,49-100-1,75 1 1,-50 0 0,-50 74 15,-49 100-15,-25-1-1,0-24-15</inkml:trace>
  <inkml:trace contextRef="#ctx0" brushRef="#br0" timeOffset="15917.67">29942 1439 0,'25'-25'0,"-50"50"0,75-75 15,-50 25-15,0 1 16,24-1 0,-48 0-16,24 0 0,-50 25 15,-99 0 1,50 50-16,25-25 16,-26 99-1,75-25 1,75-50-1,-25-49-15,74 0 16,0-24 0,-49-51-1,-25 26 17,0 49-17,-25 49 1,49 50-1,50-24 1,25-50 0,25-25-1,0-25 1,-124-74 0,0-25-1,-25 74 1,0 0-16</inkml:trace>
  <inkml:trace contextRef="#ctx0" brushRef="#br0" timeOffset="17103.93">3200 4316 0,'0'0'16,"0"-24"-16,0-26 15,25-49 1,-25-25 0,0 25-1,-50-1 1,-24 51 0,-25 74-1,49 24-15,0 26 16,1 123-1,49-49 1,25-100-16,74 51 16,-50 24-1,-49-25 1,-74 0 15,-75 0-15,50-74-1,25-25 1,49-25-16,0 1 16,0-26-16,25-74 15,50 25 1</inkml:trace>
  <inkml:trace contextRef="#ctx0" brushRef="#br0" timeOffset="17484.55">3547 4416 0,'0'0'0,"-24"25"16,-1-1-16,-50 1 15,26 25 1,-1-1-16,1 1 15,24 0-15,0-26 16,50 1 0,49-74-1,25-51 1,-24 26 0,-26 0-1,-49 98 16,0 26-31,0 0 16,-24 74 0,-1 0-1,0-75 1</inkml:trace>
  <inkml:trace contextRef="#ctx0" brushRef="#br0" timeOffset="17968">3721 4465 0,'0'0'0,"50"0"31,-75 25-31,25 25 16,-50 74-1,25-50 1,25-49-1,25-50 1,25-24-16,24-51 16,1-24-1,-75 75 1,24 49 0,-24 99-1,-24 0 16,-1-24-15,25-51 0,25-48-1,-1-26-15,51-24 16,-50 24 0,0 25-16,-1 0 15,-24 125 16,0-51-31,0 75 16,-24-49 0,48-51-1</inkml:trace>
  <inkml:trace contextRef="#ctx0" brushRef="#br0" timeOffset="18185.74">4440 4416 0,'50'-75'15,"-100"150"-15,100-199 16,-25 74 0,-50 100-1,0 24 1,0 1-16,-99 148 16,-24 74-1,48-73 1,51-100-1,49-99 1</inkml:trace>
  <inkml:trace contextRef="#ctx0" brushRef="#br0" timeOffset="18401.93">4341 4689 0,'0'0'16,"50"-75"-16,-25 26 15,-1-1-15,-24 25 32,25 50-17,-25 49 1,-49 50 0,49 0-1,-25-99 1</inkml:trace>
  <inkml:trace contextRef="#ctx0" brushRef="#br0" timeOffset="18834.41">4788 4366 0,'0'0'0,"25"-50"0,24-24 16,-49 49 15,-25 75-16,25-25-15,-74 124 16,49-25 0,25-25-1,50-74 1,-1-25 0,51 0-1,-51-25 1,1 0-1,-25-25 1,-1-24 0,-24 24-1,-24 26 1,-51 123 0,1 0 15,49 25-16,75-50 1,98-74 0,125-24-1</inkml:trace>
  <inkml:trace contextRef="#ctx0" brushRef="#br0" timeOffset="19301.56">7343 4217 0,'0'-25'16,"0"50"-16,-25-50 0,25 1 16,0 48-1,-25 1 1,25 50-16,0 98 15,-25 1 1,50-100 0,0-74-1,49-49 1,26-26 0,-26-73-1,1-1 16,-26 99-31</inkml:trace>
  <inkml:trace contextRef="#ctx0" brushRef="#br0" timeOffset="20117.54">8087 4391 0,'0'0'0,"0"-25"0,25 0 15,-50-24 1,0 24 0,-24 0-1,-51 99 1,1 51 0,74-76-1,1 26 1,24-51-1,24-48 1,76-51 0,-26 1-1,0-1 1,-74 50 0,25 25-1,-25 75 1,25 24-1,25-24 1,24-51 0,50-73-1,-25-26 1,-49-24 15,-25 0-15,-50 74-1,-25 25 1,26 50 0,48-26-1,1 26 1,25 0 0,-1-1-1,1-24 1,24 0-1,1-50-15,24-24 16,0-26 15,-49 1-15,-50 49 0,25 25-1,-25 25 1,-25-1-16,25 26 15,-25 0-15,25 74 16,-25-75 0,25 26-1,0-50 1,25-25-16</inkml:trace>
  <inkml:trace contextRef="#ctx0" brushRef="#br0" timeOffset="20235.65">9055 4242 0,'0'-74'16,"0"148"-16,0-223 0,-25 100 16,25 24-1,0 0 1</inkml:trace>
  <inkml:trace contextRef="#ctx0" brushRef="#br0" timeOffset="20600.83">9427 4217 0,'-25'25'31,"-25"-25"-15,1 25-16,-1 24 15,-24 51 1,49-26-1,74-49 1,51-50 0,-1-24-1,-25-26 1,-24 1 0,-25 74 15,-25 24-16,-25 76 1,25-1 0,0-25-1</inkml:trace>
  <inkml:trace contextRef="#ctx0" brushRef="#br0" timeOffset="21200.9">9724 4292 0,'0'0'0,"25"-50"0,0 25 16,-25 0-16,0 75 31,-25 24-15,-24 26 0,24-51 15,50-73 0,99-76-15,0 1-1,-50 49 1,-49 50-16,-25 75 31,0-26-31,-25 76 16,25-51-1,25-49-15,0 24 16,24-73 0,50-51-1,-24-24 1,-1 0 0,-24 24 15,-25 50-16,-50 25 17,25 25-32,-50 25 15,26-1 1,24 1 0,0 0-1,49-25 16,26-25-15,49-25 0</inkml:trace>
  <inkml:trace contextRef="#ctx0" brushRef="#br0" timeOffset="22585.84">11337 4441 0,'0'24'78,"0"1"-63,0 0-15,0 0 32,25-50-17,-1 0 1,1 25-1,-25-25 1,-25 25 0,1 0-16</inkml:trace>
  <inkml:trace contextRef="#ctx0" brushRef="#br0" timeOffset="25552.94">12602 3796 0,'25'0'63,"-25"-25"390,0 50-328,-25-1-110,0 1-15,0 25 16,1 24 0,-26 1-16,-25 49 15,51 0 1,-1-100 0,50 26-1,74-50 1,50-50-1,-50 26-15</inkml:trace>
  <inkml:trace contextRef="#ctx0" brushRef="#br0" timeOffset="26035.53">13024 4143 0,'0'-25'0,"24"25"15,1 0 16,-25-25-15,25-24 0,0 24-1,-25 0 1,0 0 0,-25 25-1,-25 50 1,-24 74-1,74 49 1,99-123 0,50-50-1,-50-25 1,75-49 0,-25-75-1,-50-74 1,-49-25-1,-50 148-15,24-24 16,-73 174 15,-1 99-15,25 49 0,1-24 15,48-25-31</inkml:trace>
  <inkml:trace contextRef="#ctx0" brushRef="#br0" timeOffset="26202.69">13594 3969 0,'-25'-25'0,"50"50"0,-50-74 15,25 24-15,0 0 31,50 0-31,124-24 16,-25 49 0</inkml:trace>
  <inkml:trace contextRef="#ctx0" brushRef="#br0" timeOffset="26769.47">15405 3944 0,'-25'0'16,"50"0"-16,-74 0 15,49-24 1,24 24-1,1-25-15,0 25 16,99-25-16,-74 25 16,74 149 15,-124-100-15,0 26-16,-75 24 15,50-74 1,-24-25-1,49 25 1,49-75 0,51-49-1,73-75 1,-49 25 0,-99 75-1,-25 49 1,-50 75-1,-98 148 1,123-49 15,25-75-15,99-24 0,50-75-1,0-49 1</inkml:trace>
  <inkml:trace contextRef="#ctx0" brushRef="#br0" timeOffset="27104.66">15380 3523 0,'-49'0'0,"98"0"15,-123-25-15,49 25 0,25-25 16,25 25 0,99-25-1,50-24 17,-100 49-32,-24-25 15,-1 25 1,-98-25-1,-100 50 1,25 0 0,124-1-1,25-24 1</inkml:trace>
  <inkml:trace contextRef="#ctx0" brushRef="#br0" timeOffset="27906.43">17712 3920 0,'0'-25'16,"0"50"-16,0-75 0,0 25 15,0 0 1,0 1-16,-25 24 15,1-25-15,-51 25 16,1 25 0,24 24-16,-74 75 15,74 0 1,75-49 0,74-75 15,26-50-16,-26-49 1,-74 74 0,-1 25-16,-24 74 31,-24 75-15,-1-99-1,25-1-15,-25 1 16</inkml:trace>
  <inkml:trace contextRef="#ctx0" brushRef="#br0" timeOffset="28235.78">17836 4019 0,'0'0'0,"25"-25"0,0-25 31,0 50-15,-25 25-1,24 0-15,-24 49 16,0 1 0,0-50 15,25-75-15,50-24-1,-1-1 1,-49 75-1,25 25 1,-26 49 0,1 26-1,0-76 1</inkml:trace>
  <inkml:trace contextRef="#ctx0" brushRef="#br0" timeOffset="28619.48">18704 3920 0,'25'-75'16,"-50"150"-16,50-175 16,0 76-16,-75-1 15,-24 74 1,-25 1 0,24 74-1,51-25 1,-1-24-1,50-75 1,49 0 0,0-25-1,26-74 1,-26-100 0,25-148 15,-74 248-16,0 74 1,-25 0 0,0 75-1,0 24 1,0 0-16</inkml:trace>
  <inkml:trace contextRef="#ctx0" brushRef="#br0" timeOffset="30154.69">20292 3671 0,'0'0'0,"0"-24"16,0-1-1,25 0-15,-25 0 32,0 0-17,0 1 1,-25 24-16,0 0 16,-74 0-1,-50 49 1,75 1-16,-50 49 15,49 0 1,75-24 0,75-1-1,-1 1 1,1-1 0,-51 0 15,-24-24-16,-24 0 1,-125-1 0,0-24-1,50-25 1,24 0 0,50-50-1,25-24 1</inkml:trace>
  <inkml:trace contextRef="#ctx0" brushRef="#br0" timeOffset="30569.89">20639 3250 0,'0'0'15,"0"-25"1,25 25-16,25 50 47,-50-1-47,0-24 0,0 25 15,0-26 1,0 1 15,74-25-15,25-25-1,-24 1 1,-26-1-16</inkml:trace>
  <inkml:trace contextRef="#ctx0" brushRef="#br0" timeOffset="32018.76">22029 3597 0,'0'0'0,"0"-25"63,0 50-17,24 25-30,-24-26-16,0 51 16,0-1-1,0 1-15,0-1 0,-24 50 32,-26-25-17,25-49 1,25-25 15,0-75-31,25 25 16,74-99-1,0 50 1,-24 49 0,-1 50-1,-49 25 1,-50 24-1,-24 0 1,-26-24 0,-24-25-1,25-25 1,49 0 15,0-50-31</inkml:trace>
  <inkml:trace contextRef="#ctx0" brushRef="#br0" timeOffset="32322.48">22550 4093 0,'0'0'0,"24"-25"0,1 25 16,25 0-1,-1-49 1,1 24-1,-25 0 1,-25 0 0,0 1-1,-75 48 1,1 26 0,24 49 15,26-49-31,48 24 15,76 1 1,123-51 0</inkml:trace>
  <inkml:trace contextRef="#ctx0" brushRef="#br0" timeOffset="32571.06">24286 3547 0,'0'0'0,"0"-24"0,0-1 16,-25 0 15,0 75-15,1 49-1,-1 75 1,-25-1-1,25-49 1,1-25 0</inkml:trace>
  <inkml:trace contextRef="#ctx0" brushRef="#br0" timeOffset="33239.74">23988 4044 0,'-24'-50'16,"48"100"-16,-24-125 15,0 50 1,25 1-16,0-1 0,25-25 16,-26 25-16,100-49 15,0 24 17,-99 25-17,0 1 1,-25 73 15,-25 1-31,25 24 16,-49 75-1,-1-25 1,0-25 0,50-74-1,25-25 1,50-74 15,73-50-15,-48 49-1,-51 51-15,-49-1 32,0 74-17,0 1-15,0 24 31,25-24-15,25-25 0,-1-25-1,1-50 1,-25 25-16,0-74 16,-25 25-1,-50 74 16,-24 74-15,49 25 0,0-74-1,75 50 1,49-26 0</inkml:trace>
  <inkml:trace contextRef="#ctx0" brushRef="#br0" timeOffset="34019.72">26469 3845 0,'25'0'16,"-50"25"15,25 0-15,-25 24-16,0 1 15,25-25 1,-24 24-16,-1-49 15,25 25 1,0-74 0,25 24-16,49-99 31,50 25-15,-50 74-1,26 124 16,-125 25-15,0-74 0,25-26-16,-25 1 15,25 0 1,25-50 0,50-74-1,49 0 1,-75 49-16,26 25 15,-51 50 1,1 74 0,-50 25 15,25-24-15,0-51-1</inkml:trace>
  <inkml:trace contextRef="#ctx0" brushRef="#br0" timeOffset="34584.83">27312 4044 0,'50'-50'15,"-100"100"-15,100-125 16,-25 50-16,0-49 16,-1 49-1,1-49 1,0 74-1,-25-25 1,-25 50-16,-74 24 16,25 26-1,49 24 1,50-25 0,74-24 15,248-50-16,-148-25 1,-125-49 0,-49-25-1,-75 74 1,-74 0 0,25 25-1,25 50 1,74-26-16,0 26 15,74 0 17,-24-50-32,49 0 15,-25-25 1,-24 0 0,-25 25 15,-25 25-16,0 24 1,24 1 0,26-25-1</inkml:trace>
  <inkml:trace contextRef="#ctx0" brushRef="#br0" timeOffset="34918.87">28305 4044 0,'0'0'0,"25"-50"15,-1 50 1,-24-25 0,0 75 15,-24-1-15,24 1-1,0-25 1,24-50 15,76-49-15,-76 24-16,51 0 15,-50 50 1,-1 0 0,26 50-1,0 0 1,-26-1-16,1-24 15</inkml:trace>
  <inkml:trace contextRef="#ctx0" brushRef="#br0" timeOffset="35452.64">30091 3994 0,'0'-25'16,"0"50"-16,25-75 0,-25 26 0,0-26 16,0 0-1,-50 26 1,-49 24 0,49 49-1,-49 1 1,49 24-1,50-49 1,50 0-16,49-25 16,25-25-1,-25-25 1,-74 50 0,0 0-1,-25 25 1,25 50-1,0 24 17,-25-74-32</inkml:trace>
  <inkml:trace contextRef="#ctx0" brushRef="#br0" timeOffset="35786.78">30612 4019 0,'0'0'0,"49"-25"15,-24 0-15,-25 0 16,0 50 15,0 0-15,-25 49 0,1-24-1,24-25 1,24-25-1,1-25 1,50-49 0,-26 49-16,1-25 15,-25 50 17,-1 25-17,-24 25 1,25 24-16</inkml:trace>
  <inkml:trace contextRef="#ctx0" brushRef="#br0" timeOffset="36235.69">31728 3969 0,'0'0'0,"25"-25"16,-50 1-16,0-1 15,-49 0 1,-1 50 0,26 49-1,49 1 17,0-1-17,25-49 1,24 0-1,-24-25-15,49-25 16,-24-74 0,0-50-1,24-75 1,1 1 0,-51 74-1,-24 125 1,-49 73-1,-26 75 17,26-25-32,24 100 15,0-100-15,0 75 16</inkml:trace>
  <inkml:trace contextRef="#ctx0" brushRef="#br0" timeOffset="37836.61">2605 7145 0,'25'-50'0,"-50"100"15,50-125-15,-25 50 0,24 50 47,-24 25-31,0 49-16,0-25 15,25 26-15,-25 24 16,25-100 15,-25 1-15,50-99 0,-1-75-1,26-25 1,-51 1-1,1 148-15,-25 0 16,-25 124 15</inkml:trace>
  <inkml:trace contextRef="#ctx0" brushRef="#br0" timeOffset="38786.51">3324 7219 0,'0'0'0,"0"-50"0,25 1 15,-50 49-15,0-25 16,-49 50 0,-1 99 15,-24 49-16,124-123 17,0-75-17,49-49-15,-24 24 16,0-49 0,-1 49 15,-24 75 0,-25 25-31,25 24 16,-25-24-1,49 24 1,1-74 0,24 0-1,1-49 1,-1-26-1,-74 26 1,25-1-16,-25-24 16,0 49-1,-25 25 17,0 0-17,25 25 1,-24-1-1,73-24 1,26 0 0,-1 0-1,-24 0 1,-26 0 0,1 75-1,0 24 1,0-25-1,25 1 1,-1-50 0,-24-1-1,25-73 1,24-1 0,-49-49-1,0 49-15,-1 1 16,-24 24-1,0 50 17,0 49-17,0 1 1,25-1 15,-25-24-15,25-50-16</inkml:trace>
  <inkml:trace contextRef="#ctx0" brushRef="#br0" timeOffset="38884.04">4440 7095 0,'0'0'0,"0"-50"0,-24 1 16</inkml:trace>
  <inkml:trace contextRef="#ctx0" brushRef="#br0" timeOffset="39240.44">4788 7120 0,'0'0'16,"25"0"-16,-50 25 16,-25-1-1,25 1 1,-24 0-16,24 49 15,25-24 1,25-50 0,24 0-1,26-25 1,-1-49 0,-49 24-1,0 25 1,0 50 15,-1 74-15,-24-49-1,0 24 1,0-49 0</inkml:trace>
  <inkml:trace contextRef="#ctx0" brushRef="#br0" timeOffset="39621.69">5160 7145 0,'0'0'16,"49"-50"-16,1 0 16,-50 25-1,25 50 1,-25 75 0,-25-51-16,25 26 15,-25-26-15,25-24 16,0 0-1,25-50 1,74-74 0,1 0-1,-51 49 1,-49 25 15,25 50-15,-50 25-1,50 24 1,0-24 0,0-26-1,49-24 1,-24 0-16,-1-24 16</inkml:trace>
  <inkml:trace contextRef="#ctx0" brushRef="#br0" timeOffset="39886.57">6028 7120 0,'-25'0'16,"50"0"-16,-25-25 16,0 0-1,25 25-15,-25-25 32,25 25-17,-25-25 1,-50 50-1,-24 25 1,24 0 0,50-1-16,0 1 15,50-1 1,74-49 0,-25 0-1</inkml:trace>
  <inkml:trace contextRef="#ctx0" brushRef="#br0" timeOffset="40953.44">8583 6872 0,'-25'49'47,"1"1"-47,24-1 15,-25 1-15,0 0 16,25-1-16,0-24 16,25 0-1,24-25 1,1-50 0,-25-24-1,-50 24 1,-25 1-1,-24 49 1</inkml:trace>
  <inkml:trace contextRef="#ctx0" brushRef="#br0" timeOffset="41383.58">9228 6748 0,'0'0'16,"50"-25"-16,-75 50 31,0 24-15,25 26-16,-25 24 15,25 149 1,-24 74-1,48-24 1,26-149 0,24-124-1,1-75 1,-50 1 0,-1-125-1,-24 50 1,0 0-16,-49-25 15,-1 50-15,-49-50 16,25 74 0,49 51-1,74-1 1,150-25 0</inkml:trace>
  <inkml:trace contextRef="#ctx0" brushRef="#br0" timeOffset="42218.99">12106 6921 0,'25'-99'47,"-25"74"-47,0 0 16,-25 1 0,-25 24-16,-74 49 15,-25 50 1,75 1-1,74-51 1,124-24 0,0-75-1,-25 1 17,-24-26-17,-75 51-15,0-1 16,0 50 15,0-1-31,0 76 16,74-26-1,50-24 1,-25-50 0,1-25-1,-51-25 1,-24-24-1,0-1 1,-25 26 0,0 24-1</inkml:trace>
  <inkml:trace contextRef="#ctx0" brushRef="#br0" timeOffset="43202.68">14438 6872 0,'0'-25'32,"24"25"-17,1-25 1,0 25 0,49 25-1,-24 0-15,0 74 16,-50-50-1,0 76 1,-25-26 0,0-124 15,25-74-15,50-75-1,74 0 1,0 50-1,-50 75 1,1 49 0</inkml:trace>
  <inkml:trace contextRef="#ctx0" brushRef="#br0" timeOffset="43586.89">15281 6872 0,'25'-25'15,"-50"50"-15,50-75 16,-25 25 0,0-24-16,-25 24 15,0 25 1,-49 49 0,-1 26-1,51 24 1,24-25-1,74-74 1,25-49 0,-24-1-1,24-24 1,-74 74-16,0-25 31,-25 99 0,0 1-15,-25 24 0,0-24-1</inkml:trace>
  <inkml:trace contextRef="#ctx0" brushRef="#br0" timeOffset="43920.15">15827 6822 0,'0'0'0,"25"-25"0,-1 0 16,-24 50 15,25 0-31,-50 74 16,-24 25 0,24-49 15,25-50-16,25-50 1,74-50 0,25-49-1,0 50 1,-99 49-16,0 25 16,24 50-1,-24-1 1,-25 1-1</inkml:trace>
  <inkml:trace contextRef="#ctx0" brushRef="#br0" timeOffset="44619.54">16819 6872 0,'0'0'16,"50"-50"-16,-25 25 15,-50 0-15,0 1 16,-25 24-1,-49 49 1,25 26 0,49-1-1,25 0 1,25-49 0,24 0-1,26-50 1,24-24-1,-25-51 1,1-98 0,-26-75-1,1 99 17,-50 100-17,0 124 1,-50 98-1,26 51 1,24-25 0,49-75-1,75-74 1,-49-25 0,-51-25-1,1 25 1,0 0-1,-75 49 1,1 26 0,74-26 15,49-49-15,25-24-1,1-1 1,-26-50-1,-49-24 1,-50 0 0,-49 74-1,-1 25 1,50 0-16</inkml:trace>
  <inkml:trace contextRef="#ctx0" brushRef="#br0" timeOffset="45137.85">17886 6723 0,'25'0'16,"-50"0"-16,74 0 15,-49 25 1,25 24 15,-50 26-15,1-26-1,-1-49 17,50 0-32,24-25 15,1-24-15,49-26 16,-24 26 0,-51 49-1,1 25 1,-50 49-1,25 0 1,25-74 15,25-24 1,74-51-17,25 1 1,-100 49-16,26 0 15,-51 25 1,1 50 0,-25 24-1,25-49 1,-25 0 0</inkml:trace>
  <inkml:trace contextRef="#ctx0" brushRef="#br0" timeOffset="46354.35">21681 6475 0,'0'0'0,"0"-25"16,0-25 0,25 25-16,-25-24 0,25-1 15,-25-49 1,0 25 0,-50 24-1,-24 50 1,-50 99-1,74 50 17,100 74-17,49-148 1,-25-1 0,-49-24-1,-99-1 1,-25 1-1,-25-25 1,24-25 0,51-25-1,74-49 1</inkml:trace>
  <inkml:trace contextRef="#ctx0" brushRef="#br0" timeOffset="46706.39">22227 6400 0,'0'0'0,"25"-25"0,0 25 15,-100 0 1,1 0 0,-75 75-1,25 49 1,74-25-1,100-74 1,74-25 0,0-74-1,-25-1 1,-49-24 0,-25 74-1,-25 50 1,-50 99-1,0 0 1,1 0 0</inkml:trace>
  <inkml:trace contextRef="#ctx0" brushRef="#br0" timeOffset="47407.96">22574 6549 0,'0'0'0,"50"-49"0,-50 24 16,25 0 0,-25 50-1,-50 74 1,1-25 0,24-24-16,0 0 15,50-75 16,74-74-15,0-1 0,-24 26-1,-51 74 17,-24 25-32,0 0 15,-49 74 1,24-50-16,0 1 15,75-75 17,-25 0-32,74-49 15,-74 24 1,24 1-16,-24 49 16,-25 49-1,0 26 1,25 24-1,0-49 17,-1-50-32,76 0 15,-26-50 1,-24 25-16,99-99 16,-100 25-1,50-50 1,-49 75-1,-50 98 1,-50 100 0,-49 75-1,-25 24 1,-25 25 0,25-24-1,75-150 1</inkml:trace>
  <inkml:trace contextRef="#ctx0" brushRef="#br0" timeOffset="48087.64">23492 6599 0,'0'0'0,"99"-124"31,-99 99-15,25 25-1,-25 50 1,-25 74 0,25 0-1,0-75 1,50-49-16,49 0 16,50-74-1,-50-25 1,25-75-1,-24-49 1,-26 99 0,-74 49-1,-25 150 32,-49 49-31,49 49-1,25-24 1,25-99-16,24-1 16,175-49 15,-175-24-15,-24 24-16,0 0 15,25-75 1,-1 1-1,26-26 1,-51 51 0,-24 24-1,-49 50 1,-75 49 15,24 50-15,76 0-1,24 0 1,99-49 0,149-50-1</inkml:trace>
  <inkml:trace contextRef="#ctx0" brushRef="#br0" timeOffset="49103.76">27660 6053 0,'0'-25'32,"-25"25"-1,25 25-31,-50 0 16,1 49-1,-26 1-15,-74 98 16,-24 26-1,98-100 1,-49 25 0,100-74-16,-1-26 15</inkml:trace>
  <inkml:trace contextRef="#ctx0" brushRef="#br0" timeOffset="49348.71">27213 6127 0,'0'0'0,"0"-74"0,25 24 15,-25 1-15,0 24 16,0 50 15,50 74-15,-26 75-1,26 24 1,-25-24 0,24-125-16,1 51 15</inkml:trace>
  <inkml:trace contextRef="#ctx0" brushRef="#br0" timeOffset="49587.48">27809 6723 0,'0'0'0,"0"-25"0,0 0 47,0 50-32,0 0 1,0 0-16,-25-1 15,25 51 1,0-26 0,25-24-16</inkml:trace>
  <inkml:trace contextRef="#ctx0" brushRef="#br0" timeOffset="49737.45">28081 7045 0,'0'0'0,"25"25"0,-25 0 15,0 0-15,-25 24 16,1 1 0,-26 49-1,50-49 1</inkml:trace>
  <inkml:trace contextRef="#ctx0" brushRef="#br0" timeOffset="50024.56">29074 6202 0,'0'0'0,"25"-50"0,-1 25 15,-24-24-15,25 24 16,-50 25-1,-49 74 1,-25 75 0,-1 25-1,26-25 17,24-25-17,26-99-15,24-1 16</inkml:trace>
  <inkml:trace contextRef="#ctx0" brushRef="#br0" timeOffset="50287.27">28726 6227 0,'-24'-50'16,"48"100"-16,-48-125 15,48 100 1,-24 0 0,25 24-1,0 1-15,-25 0 0,25 99 32,0-1-17,-25-48 1,0-1-16</inkml:trace>
  <inkml:trace contextRef="#ctx0" brushRef="#br0" timeOffset="50505.86">29173 6872 0,'0'0'0,"25"-25"0,0 25 31,-1 25-15,-48 24-1,-1 26 1,25-51-16,0 1 31,49-25-15,26 0 0,-1-25-1</inkml:trace>
  <inkml:trace contextRef="#ctx0" brushRef="#br0" timeOffset="50670.77">29719 6847 0,'-25'25'31,"0"-1"-31,0 1 16,1 0-16,-26 25 15,-49 49 1,74-74-16,-25 24 15</inkml:trace>
  <inkml:trace contextRef="#ctx0" brushRef="#br0" timeOffset="50865.03">30091 6847 0,'0'0'15,"0"-25"1,25 0-16,-1 25 47</inkml:trace>
  <inkml:trace contextRef="#ctx0" brushRef="#br0" timeOffset="51020.61">30438 6822 0,'0'0'0,"25"0"0,0 0 47,0-25-32,24 25-15</inkml:trace>
  <inkml:trace contextRef="#ctx0" brushRef="#br0" timeOffset="51119.55">30810 6797 0,'-49'-25'15,"98"50"-15,-24-25 16</inkml:trace>
  <inkml:trace contextRef="#ctx0" brushRef="#br0" timeOffset="51312.02">31232 6822 0,'0'25'15,"0"-50"-15,0 75 32,-25-26-17,-24 26-15,-1 0 16,-24-1-16,-75 100 31,74-74-31</inkml:trace>
  <inkml:trace contextRef="#ctx0" brushRef="#br0" timeOffset="51637.31">31728 6276 0,'25'-49'0,"-50"98"0,75-148 16,-50 74-16,0 0 31,0 50-15,-50 99-1,-24 50 1,24-75-16,0-24 16,-74 123-1,25-49 1,25-75 0,49-49-16</inkml:trace>
  <inkml:trace contextRef="#ctx0" brushRef="#br0" timeOffset="51887.71">31430 6549 0,'0'-74'0,"0"148"0,25-173 16,-25 49-16,0 25 16,0 1 15,25 48-16,0 51 1,0 49 0,24 25-1,-24-50 1,-25-25-16,25-24 16,-25-25-1</inkml:trace>
  <inkml:trace contextRef="#ctx0" brushRef="#br0" timeOffset="52320.61">31951 6896 0,'0'0'0,"25"0"16,-25-24-1,25 48 16,-50 1-15,25 0-16,0 49 16,-25-49-1,25 0 17,0-25-17,25-25 1,0 0-16,25 1 15,-1-26-15,50 0 16,-74 50 0,0-24-1,25 73 17,-50 1-17,0-1 1,0 1-1,0-25 1,-25-25-16</inkml:trace>
  <inkml:trace contextRef="#ctx0" brushRef="#br0" timeOffset="54186.82">2456 9650 0,'25'-50'0,"-50"100"0,50-124 16,-25 49 0,0 0-16,0 0 15,-25 25 1,25 25 0,-25 25-16,0 24 15,-24 0-15,24 125 16,25-149-1,74 24 1,26-124 0,-26-49-1,-24-25 1,-50 50 0,-50 24-1,0 25 1,1 0-1</inkml:trace>
  <inkml:trace contextRef="#ctx0" brushRef="#br0" timeOffset="54587.52">3101 9278 0,'25'-50'0,"-50"100"0,74-124 15,-49 98 1,0 1 0,-24 124-1,-1 99 1,0 75 0,50-1-1,24-99 1,-24-148-1,25-100 1,0 0-16,24-99 31,-49-50-15,-50-24 0,-74 24-1,-25 75 1,49 74-1,50 0 1,50 1 0,0-1-16</inkml:trace>
  <inkml:trace contextRef="#ctx0" brushRef="#br0" timeOffset="55224.8">4763 9501 0,'0'0'16,"50"-49"-16,-50-1 15,24-24 1,-24 24-1,0 25 1,-24 25 0,-76 50-1,26 74 1,74-75-16,0 51 16,50-26-1,-1 25 16,1-24-15,-100 98 0,-49-123-1,49-50 1,25-25 0,25 0-16,-24-99 15,73 50 1,51-50-1,73 0 1,-74 99 0,-24 25-1,-26 25 1,1 0 0,-25 49-1,-25 0 1,25 1-1,-50-50 1</inkml:trace>
  <inkml:trace contextRef="#ctx0" brushRef="#br0" timeOffset="55786.64">5358 9526 0,'0'25'15,"25"-25"16,-25-25-15,50 0 0,-1 0-1,1 1-15,0-1 16,-26 25-16,26 0 16,0 25-1,-50 74 1,-50 25-1,0 0 1,50-99 0,25-50 15,0 25-31,0 0 16,0 50-1,-1 49 16,-24 50-15,0-25 0,-49 0-1,-50-25 1,24-74 0,26-25-1,24-75 1,50-49-16</inkml:trace>
  <inkml:trace contextRef="#ctx0" brushRef="#br0" timeOffset="56104.44">5780 9948 0,'50'-25'16,"-100"50"-16,124-75 0,1 1 16,-50 24-1,24 0-15,75-25 16,-49-24-1,-50 49 1,-25 0 0,-50 25-1,0 75 17,26-51-32,-1 76 15,50-1 1,24-49-1,50-26 1,-24-24 0,-1-49-1,-74 24-15</inkml:trace>
  <inkml:trace contextRef="#ctx0" brushRef="#br0" timeOffset="56272.62">5482 9228 0,'0'0'0,"-149"0"15,125 0 1,-1 0 0,25-24 15</inkml:trace>
  <inkml:trace contextRef="#ctx0" brushRef="#br0" timeOffset="57404.43">7690 9526 0,'0'-25'16,"0"0"46,0 50-46,-25 0-16,25 0 16,0 24-16,0 1 15,-24 49 1,24-49-16,-25 0 16,25-26-1,0 1 16,0-50-15,0 1 0,49-76-1,-24 26-15,50-25 32,-1 24-17,-49 50-15,0 1 16,-1 24-16,26 0 15,0 24 1,-26 76 0,-24 24-1,-24-50-15,24 25 16,-25-49 0,74-50-1,-24 0 1</inkml:trace>
  <inkml:trace contextRef="#ctx0" brushRef="#br0" timeOffset="58287.92">10369 9402 0,'0'0'15,"0"-25"1,0 0 0,-24 25-1,-26-24-15,0 24 16,1 0 0,-100 49-1,-25 50 1,75 50-1,49-25 1,75-99-16,50 0 16,98-50-1,-24-49 1,-25-50 0,-74 0-1,-25-50 1,-1 0 15,-24 100-31,0-25 16,25 123-1,-25 26 1,0 49 0,0 100-1,-49 173 1,49-174-1</inkml:trace>
  <inkml:trace contextRef="#ctx0" brushRef="#br0" timeOffset="58591.52">10617 9501 0,'0'0'15,"50"-49"-15,0-1 0,-26 50 16,1 0-1,-25 25 1,0 74 0,-25-49-16,25 49 31,-24-50-15,48-49-1,26-99 1,49-25-1,-49 50-15,-25 24 16,-1 25-16,1 1 16,0-1-1</inkml:trace>
  <inkml:trace contextRef="#ctx0" brushRef="#br0" timeOffset="58928.44">11287 9501 0,'0'0'15,"25"0"1,-50 0 15,0 0-15,-24 50 0,-26 24-1,51 25 1,24-49-16,0-25 15,49-25-15,26 0 16,24-50 0,-25-24-1,-49 24 1,0 1-16,-25-51 16,-25 51-1</inkml:trace>
  <inkml:trace contextRef="#ctx0" brushRef="#br0" timeOffset="59369.6">11659 9452 0,'25'0'0,"-75"0"0,75 0 0,25 0 16,-25 0-1,-1 24 1,-48 51-1,-1 24 1,74 25 15,-24-124-15,25 0-16,-25-25 16,24 0-16,51-74 15,-51 0 1,-49 74-1,25 25 1,-25 75 0,0-1-1,74-24 17,26-75-17,-26-25 1,-24-49-1,-26 0 1,-24 24 0,0 51-1</inkml:trace>
  <inkml:trace contextRef="#ctx0" brushRef="#br0" timeOffset="59640.45">12528 9427 0,'0'0'15,"0"25"-15,24 24 16,-24 1 0,-24 24-1,-1-24 1,25-50 15,49-75-15,75-49-1,-24 0 1,-26 75 0,-49 49-1,0 49 1,-25-24-16,0 74 16,0 25-1</inkml:trace>
  <inkml:trace contextRef="#ctx0" brushRef="#br0" timeOffset="60130.32">15281 8856 0,'0'25'0,"0"-50"0,0 0 0,0 1 32,-25 24-32,0 0 15,1 0-15,-51 49 32,-24 26-17,49-1-15,-24 100 16,49-100-1,0 125 1,1-75-16,-1 74 16,-25 1-1,-24-51 1,-75-24 0</inkml:trace>
  <inkml:trace contextRef="#ctx0" brushRef="#br0" timeOffset="60388.34">14562 9526 0,'0'0'0,"24"-50"0,76-49 31,-51 74-31,51-24 16,24 24-1,-25 25 1,-50 74 0,-49 26-1,25-1 1,-25-50 0,25-24-1</inkml:trace>
  <inkml:trace contextRef="#ctx0" brushRef="#br0" timeOffset="60687.1">15455 9377 0,'25'0'15,"-50"0"-15,50-25 0,-50 25 32,25 25-17,-50 25 1,50 24-1,25-24 1,74-50 0,-49 0-16,49-50 15,-74 1 1,-25-1 0,-25 25-1,-25 0-15,26-24 16,-26 24-16,25 25 15,0-25 1</inkml:trace>
  <inkml:trace contextRef="#ctx0" brushRef="#br0" timeOffset="61204.1">16125 9278 0,'0'0'0,"49"0"16,26 0-1,-51 50 1,-48 49 0,-1-25-1,0-24 1,174-149 31,-100 49-32,1 25-15,0 0 16,-26 1 0,1 24-16,0 0 15,0 24-15,-25 76 32,0-76-32,-25 26 15,50-75 16,74-49-15,25-50 0,0 25-1,-49 74 1,-26 0 0,-24 75-1,0-1 1,0 1-1,-1-1 1,1-49 0</inkml:trace>
  <inkml:trace contextRef="#ctx0" brushRef="#br0" timeOffset="62024.47">19622 9228 0,'0'0'0,"0"-24"0,0-1 31,0 0-31,0 0 16,0 0-16,-49 25 15,24-24-15,-74 24 16,-25 74 0,24 50-1,76-25 1,73-74 0,75-25-1,0-50 1,-25-49-1,-49 25 1,-25 74 15,-50 74 1,25 75-17,50 0 1,-1-75-16</inkml:trace>
  <inkml:trace contextRef="#ctx0" brushRef="#br0" timeOffset="62437.27">21458 9055 0,'0'0'0,"25"0"47,-25 25-47,0-1 0,-25 1 15,25 25-15,-25 49 32,25-74-32,-25 0 15,25-50 16,25-74-15,50-1 0,24 51-1,-25 24 1,-24 50 0,-50 99-1,-25 25 1,0-50-1</inkml:trace>
  <inkml:trace contextRef="#ctx0" brushRef="#br0" timeOffset="62887.13">22103 9154 0,'0'0'0,"25"-25"15,-25 0 1,-50 75 15,1 24-15,49 1-1,0-26 1,24-24-16,26-50 16,24-24-1,1-50 1,24 24 15,0-24-15,-49 99-16,-25 0 15,0 74 17,-75 50-17,0-24 1,25-76-1,25 1 1,25-74 0,50-26-1,24-24 1,-49 49-16,49 1 16,-74 49-1</inkml:trace>
  <inkml:trace contextRef="#ctx0" brushRef="#br0" timeOffset="63820.38">22897 9080 0,'25'24'16,"-25"1"-16,0 25 16,0 24-1,-50-272-15,75 223 16,-25 198-16,-25-174 31,25-24-31,-25-25 16,75-49-1,49-51 1,25 26 0,-25 49-1,-49 0 1,-50 100 0,-25-50-1,-49 99 1,99-149 15,-1 0-15,26 0-16,74-49 15,-25 24 17,-74 25-17,0 50 1,-25 0-16,74 25 15,25-1 1,-24-49 0,74-25-1,-100-24-15,-24-26 16,-25 1 0,0 49 15,-74 25-16,24 50 1,25-25 0,-24 74-16,73-74 15,51-25 17,-1-25-17,1-25 1,-26-24-1,-49 99 17,0-1-17,-24 51 1,24-26-16,24 1 16,51-50-1,24-25 1,0-24-1,-49-75 1,-1-75 0,-24-49-1,0 99 17,-25 124-17,0 1-15,-25 24 16,0 24-16,1 76 15,-26 48 1</inkml:trace>
  <inkml:trace contextRef="#ctx0" brushRef="#br0" timeOffset="64471.09">26047 8881 0,'0'0'16,"0"-25"0,0 75-1,-25-25 1,25 49-16,-24 1 15,-26 123 1,25 0 0,0-123-1,25-26-15,-24 1 16,24-75 15,0-24-31,0-75 16,24-75-1,26-49 1,24 50 0,26 74-1,24 49 17,-99 125-17,-1-25-15,-24 123 16,-24 26-1,-26-50 1,25-99-16,25 0 16,25-25-1</inkml:trace>
  <inkml:trace contextRef="#ctx0" brushRef="#br0" timeOffset="66271.89">26568 8955 0,'0'0'0,"0"-24"0,0-1 15,-25 50 17,-24 24-17,24 51 1,99-51 0,1-49-1,-1-25 16,-49 1-31,-25-51 32,0 25-17,0 26 1,25 24 0,0 24-16,24-24 15,100-24 1,0-1-1,-75 0 1,-49 25 0,-25-25-1,0 149 1,-49 25 0,24 50-1,-25 24 1,1 0-1,24-124 17,25-74-17,25-99 1,24-174 15,-24 124-31,0 0 16,74-174-1,-25 124 1,-24 100 0,0 74-1,-1 49 17,-49 75-32,0 1 0,-25-26 31,-24 0-16,-1 0 1,100-49 0,-1-50-1,1-50-15,49-49 32,1-75-17,-76 150 1,-48 48 15,24 1-31,0 25 16,0-25-16,49 24 15,26-49 1,-1-25 0,0-24-1,-24-26 16,-25 1-15,-25 49 0,0 50-16,-25 49 31,25 26-15,50-51-1,24-24 1,50-50-1,-49-24 1,-26-1-16,-24-99 16,25-74-1,-26 74 1,-24 99 15,-49 125-15,-1 98-1,25 26 1,25-125-16,75 26 16,49-76 15,-25-24-15,-25-99-1,-49 25 1,-74 49-1,-1 50 1,0 24 0,26 1-1,73 0 1,26-50 0,24 0-1,0-50 1,-74 0-1,0-24 1,-25 49 15,-25 100 1,0-26-32,25 50 15,25-24 1,49-50-1,1-25 1,49-25 0,-25-50-1,-49-73 1,24-101 0,-49 76-1,0 74 1,-25 74 15,0 50-31,-25 99 16,0 49-1,25 26 1,-25-26 0,25-73-1</inkml:trace>
  <inkml:trace contextRef="#ctx0" brushRef="#br0" timeOffset="66939.17">29396 9278 0,'0'-25'16,"0"-24"-16,50-51 15,-25 76-15,-1-1 16,-123 248-16,248-471 16,-99 223-1,-25 50 1,-1 0-1,-24 49 1,-24 1 0,24-1-1,24-49 1,76-25 0,-1 0-1,-25-50 1,-24-24-1,-50 24 1,0 25 15,-25 50-31,0 50 32,75-26-17,24-49 1,1 0-1,24-25 1,-50-24 15,-24 49-15,0 25 0,-25-1-1,50 51 1,-1-50-1,1-1-15,0-24 16,49 25 0,25-50-1,-25-99 17,-49 75-32,-1-26 15,-49 51 16,0-1-15</inkml:trace>
  <inkml:trace contextRef="#ctx0" brushRef="#br0" timeOffset="68820.64">2406 12677 0,'50'-25'15,"-100"50"-15,125-75 0,-75 25 0,0 0 16,0 1 15,0 48-15,-25 76-1,0 73 1,25-24 15,25-75-15,25-98-1,49-26 1,-25-74 0,-24 25-1,-50 49-15,0 25 16,25 25 0,-25 75-1,0 24 1,24-49-1,1-26 1,0-24 15,25-74-15,-26 0 0,-24-26-1,0 76 1,0-1-1</inkml:trace>
  <inkml:trace contextRef="#ctx0" brushRef="#br0" timeOffset="69054.82">3076 12627 0,'25'0'0,"-25"-25"15,0 50 17,0 25-17,0-26 1,-25 100 0,0-24-1,25-76 1,-25 51-1,50-75-15</inkml:trace>
  <inkml:trace contextRef="#ctx0" brushRef="#br0" timeOffset="69287.57">3547 12528 0,'25'-25'0,"-50"50"0,75-75 15,-50 75 17,0 0-17,-25 0-15,25 24 16,-25 1 0,25 24-16,-24 25 15,-1 1 1,0-51-16</inkml:trace>
  <inkml:trace contextRef="#ctx0" brushRef="#br0" timeOffset="69673.63">3448 12925 0,'0'0'0,"0"-25"16,0 0-16,50-49 15,-1-1 1,1 26-1,-25 24 1,0 74 0,-25 26 15,24 24-15,51-74-1,-26-25 1,51-25-1,-51-25 1,-24 50-16,0 0 16,0 25 15,0 0-31,24-25 16,-24 25-16,49-25 15,-24 0 1,-25 0-1,0-25-15,-1 0 0</inkml:trace>
  <inkml:trace contextRef="#ctx0" brushRef="#br0" timeOffset="69823.72">3696 11932 0,'-99'-49'15,"198"98"-15,-223-123 0,124 49 32</inkml:trace>
  <inkml:trace contextRef="#ctx0" brushRef="#br0" timeOffset="70371.41">6400 12478 0,'0'-25'16,"0"50"-16,0-75 16,0 100-1,0 0 1,-25 99 0,25-50-1,0-74 1,50-50-1,24-50 1,26-73 0,-51-1-1,-24 49 1,-25 76 0</inkml:trace>
  <inkml:trace contextRef="#ctx0" brushRef="#br0" timeOffset="71254.92">7095 12602 0,'0'0'0,"25"-49"16,-25-100-1,-25 49 1,-25 76-1,25 48-15,-74 76 16,74-1 0,1-25-16,-26 50 15,50-74 1,74-50 0,1-74 15,-1-26-16,-24 1-15,-1 25 32,-24 98-1,-25 1-31,0 25 16,0 24-1,50-24 1,24-25-1,1-50 1,24-49 0,-49-26-1,-26 1 1,-24 49 0,-74 50 15,49 25-31,0 25 15,50-25 17,74-1-17,-49 1 1,24 0 0,-49 74-1,-25-49 1,50 49-1,74-49 1,-50-75 0,1-25-1,-26-49 1,-24-25 0,0 50-1,-25 49 16,25 74-15,-25 26 0,0 24-1,0 0 1,24-74 0</inkml:trace>
  <inkml:trace contextRef="#ctx0" brushRef="#br0" timeOffset="71359.81">8286 12230 0,'0'-25'15,"0"50"-15,0-75 0,-25 50 16,0 0-16</inkml:trace>
  <inkml:trace contextRef="#ctx0" brushRef="#br0" timeOffset="72238.94">8608 12379 0,'-25'0'16,"-24"0"-16,-1 25 16,0-1-1,-24 51 1,74-25-1,50-26 1,49-48 0,0-26-1,-74 25-15,24-49 16,-24 24 0,0 50 15,25 74-16,-50-24 1,0 0-16,49 24 16,-49-49 15,50-25-15,0-74-1,-1 24-15,50-74 16,1 49-1,-26 26 1,-24 49 0,-26 74-1,26 1 1,0-51 0,24-24-1,25-74 1,-24 0-1,-1-1 17,-74 50-17,0 50 1,-25 0-16,1 49 16,-1 26-1,74-51 1,1-49-1,49-49 1,0-51 0,-49 1-1,-25 0 1,0 99 0,-75 0-1,25 74 1,-24 26 15,49-51-31,0 1 16,24-1-16,1 26 15,25-1 1,-1-74-16</inkml:trace>
  <inkml:trace contextRef="#ctx0" brushRef="#br0" timeOffset="73175.46">12329 12081 0,'0'-25'15,"0"50"-15,0-74 16,-25 73 31,0 26-47,1 0 15,-76 98 1,76-48-16,24 73 31,24-123-31,76-50 16,48-25-1,-48-24 1,-51-51 15,-49 51-31,0-1 16,-24-24-16,-1-1 16,-25 26-16,-74-1 15,0 25 1,50 25-1,49 0 17,124-25-17,75-24 1,24-1 0,25 1-1,-74-1 1,-99 50-1</inkml:trace>
  <inkml:trace contextRef="#ctx0" brushRef="#br0" timeOffset="73571.72">13247 11709 0,'25'-25'32,"-25"0"-1,25 25-16,-1 0 1,1 25 0,0 0-16,-25 25 15,0 24 1,0-24 0,0-25-1,25-1 1,24-48-1,1 24 1,-25-25-16</inkml:trace>
  <inkml:trace contextRef="#ctx0" brushRef="#br0" timeOffset="73759.75">14115 12404 0,'0'0'16,"0"24"15,25-24-15</inkml:trace>
  <inkml:trace contextRef="#ctx0" brushRef="#br0" timeOffset="76205.41">2704 14264 0,'25'-25'15,"-25"1"17,-25 73-1,0 1-15,0 24-1,-24 26-15,-1 24 16,1 0-16,-1 74 15,25-74 1,25-99 0</inkml:trace>
  <inkml:trace contextRef="#ctx0" brushRef="#br0" timeOffset="76789.24">3026 14363 0,'0'0'0,"0"25"31,-24 0-31,-26 25 16,0 99 0,-24 24-1,49-74 1,25-74-1,25-74 1,0 24-16,99-99 31,-25 49-15,-49 26 0,-26 49-1,-24 99 1,25 25-1,-25-50-15,50 1 16,24-50 0,50-75-1,-24-49 1,-51 0 0,-24-1-1,-50 76 1,-24 24-1,24 99 17,50 0-17,49-25 1,-24-49-16,24 0 16,-49-25-1,0 0 1,-25-25-1</inkml:trace>
  <inkml:trace contextRef="#ctx0" brushRef="#br0" timeOffset="77058.92">2307 13991 0,'-25'0'15,"50"0"-15,-75 0 32,75 0-17,0-49-15,49 24 0,26 0 16,73-49-1,-49 49 1</inkml:trace>
  <inkml:trace contextRef="#ctx0" brushRef="#br0" timeOffset="77722.55">5507 14314 0,'25'0'0,"-50"0"16,50-25-16,-25 0 0,0 0 15,-25 50 1,0 149-1,-24 49 1,-1-24 15,25-125-31</inkml:trace>
  <inkml:trace contextRef="#ctx0" brushRef="#br0" timeOffset="78356.2">5358 14760 0,'0'0'16,"0"-49"-16,0 24 15,50-25-15,49-49 16,25-25 0,0 25-1,-49 24 1,-75 51 15,0 73-15,-25 1-16,-25 99 15,25 24 1,-24-24 0,49-50-1,-25-74 1,75-50-1,24-74 1,50-50 0,0 25-1,-49 75 1,-51 123 15,-24 25-15,25-49-1,50-25 1,73-25 0,1-75-1,-50-24 1,-49-25 0,-50 50-1,-25 148 16,0 50-15,50 25 0,50-25-1,-26-74-15,1-26 16</inkml:trace>
  <inkml:trace contextRef="#ctx0" brushRef="#br0" timeOffset="78907.09">9451 14016 0,'0'-25'16,"0"50"-16,0-74 0,-24 49 15,-26 0 1,0 24 0,-24 26-16,-25 74 15,99-25 1,99 0-1,0-74 1,25 0 0,-99 0-16,0 0 15,-100 49 1,-73 1 0,-26-26-1,75-49 1</inkml:trace>
  <inkml:trace contextRef="#ctx0" brushRef="#br0" timeOffset="79122.35">9948 13991 0,'24'-24'0,"-48"48"0,73-73 31,-123 98-15,24 75 0,1 25-1,24 25 1,0-50 0</inkml:trace>
  <inkml:trace contextRef="#ctx0" brushRef="#br0" timeOffset="79559.89">9774 14562 0,'-25'-74'16,"50"198"-16,-25-174 0,-50-49 15,50 74 1,0 0-16,50-25 16,74 1-1,50-26 1,-26 1-1,-98 49 1,-100 25 0,-49 25-1,-25 49 1,50 1 0,74-50-1,99-25 1,-25-25-16,75-25 15,-25 1 1,-49 49 0,-50 0 15,-25 99-15,24 0-1,51-24 1,24-51-1,-49-24-15,74-24 16</inkml:trace>
  <inkml:trace contextRef="#ctx0" brushRef="#br0" timeOffset="79770.75">10989 13967 0,'25'-75'15,"-25"26"-15,-25 247 0,25-272 0,25-1 47,-50 125-47,1 99 31,-1 49-15,0 75 0,0-223-1,0 24 1</inkml:trace>
  <inkml:trace contextRef="#ctx0" brushRef="#br0" timeOffset="80175.45">10915 14413 0,'0'-25'16,"0"-24"-16,-25 222 0,75-421 16,-75 397-16,75-347 15,-26 173 1,26 0-1,-25 25 1,0 0 0,-25 25-1,25 24 1,-1 1 0,26-25-1,24-25 1,-24-25-1,-25 0 1,0 25 15,-25 25-15,0 25 0,0-26-16,0 26 15,0 0 1,-50-25 15</inkml:trace>
  <inkml:trace contextRef="#ctx0" brushRef="#br0" timeOffset="80389.78">11734 13967 0,'24'-50'15,"1"25"-15,-25 0 16,-248 373-16,447-596 15,-125 198 1,-74 174 0,25 0-1,-25 0 1,0 0 0,0-74-1</inkml:trace>
  <inkml:trace contextRef="#ctx0" brushRef="#br0" timeOffset="80656.28">11659 14339 0,'25'-75'31,"-25"174"-31,25-223 0,-75 224 0,149-224 16,75 49-1,-25 26 1,0 49-1,-100-25 1,-24 50 0,-50 24-16,1 26 15,24 24 1,-25 0 0,25-24-1</inkml:trace>
  <inkml:trace contextRef="#ctx0" brushRef="#br0" timeOffset="80789.28">12329 14264 0,'0'-49'16,"-25"197"-16,50-247 0,0 25 16,-50 24-1,25 25 1,50 25-16</inkml:trace>
  <inkml:trace contextRef="#ctx0" brushRef="#br0" timeOffset="81039.17">12875 14091 0,'74'-50'31,"-173"100"-31,124-50 0,49-75 16,-148 100-1,-1 49 1,51 50 0,-1 0-1,74-24 17,51-75-17,48-50 1,-73 25-16,24-75 15</inkml:trace>
  <inkml:trace contextRef="#ctx0" brushRef="#br0" timeOffset="82457.92">8509 16050 0,'25'-24'16,"-25"-1"-1,0 50 32,-25 24-47,25 1 16,0-1 0,0 26-16,-25-26 15,25 26-15,0-26 16,-25 26-1,25-50-15,25-50 47,-25-25-31,50-74 0,-26 0-1,51 0 1,-1 75-1,1 24 1,-1 25 0,-24 49-1,-1 51 1,-24 24 0,-25 0-1,0-50 1,-25 25-1,25-24 1,-24-26 0,48-24-16</inkml:trace>
  <inkml:trace contextRef="#ctx0" brushRef="#br0" timeOffset="83005.75">9848 16026 0,'0'-25'15,"0"50"-15,0-75 16,-24 50 0,-1 0-1,0 25 1,0 0 0,0-1-16,-24 76 15,24-51 1,25 50-1,25-49 1,74 24 0,0-49-1,-49 25 1,-50-25 0,0 24-1,-25-24 1,-49 0 15,-26 0-15,1 24-1,49-49-15,-24 0 16,49-24 0,25-1-16</inkml:trace>
  <inkml:trace contextRef="#ctx0" brushRef="#br0" timeOffset="83322.56">10196 15629 0,'0'-25'16,"0"50"-16,24-75 0,-24 25 15,25 25-15,-25-25 16,50 50 0,-25 50-1,-25 49 1,-25 0 0,25-50-1,50-74 1,24 0-1,0-25 1</inkml:trace>
  <inkml:trace contextRef="#ctx0" brushRef="#br0" timeOffset="83773.12">8137 16993 0,'0'-25'0,"0"50"0,-25-50 16,74 25 31,26 25-32,148-25 1,-49 0-16,49-25 15,0 25 1,25-25-16,25 25 0,149 0 16,-124-24 15,-149 24-15,-125 24-1,-48-24-15</inkml:trace>
  <inkml:trace contextRef="#ctx0" brushRef="#br0" timeOffset="84392.3">9129 17464 0,'-25'-24'31,"0"24"-31,1 0 16,-1 24 0,-25 51-1,-24 24 1,24 25-1,0 0 1,50 0 0,50-74-1,0-25 1,49-1 0,0-48-1,-49-1 1,-1-50-1,-49 51 1,25-100 0,-50-25-1,-24 0 1,-26 50 0,51 49-1,-1 50 1,25-25-1,-25 25 1,75 0 0,74 0-1,-25 0-15,-25 0 16,25 0-16,25-25 16,-49 1-1</inkml:trace>
  <inkml:trace contextRef="#ctx0" brushRef="#br0" timeOffset="84706.36">9749 17266 0,'0'0'0,"25"-25"16,0 25-1,0 0-15,-25-25 16,49 25 0,-24 50-1,-25 0-15,-25 24 16,0 0 0,50-49 15,74-74-16,25-1 1,0-24 0</inkml:trace>
  <inkml:trace contextRef="#ctx0" brushRef="#br0" timeOffset="86138.91">11610 16497 0,'-25'0'31,"25"-25"16,25 25-32,-1 0-15,1 0 16,25 0-16,24-25 0,-24 25 16,99-25-1,-50 1 1,-74 24 0,0 0-1</inkml:trace>
  <inkml:trace contextRef="#ctx0" brushRef="#br0" timeOffset="86356.44">11560 16720 0,'0'0'0,"-25"25"16,0-25-16,1 0 15,24 25 1,49-25-1,100 0 1,50-25 0,-1 0-1,-74 25-15</inkml:trace>
  <inkml:trace contextRef="#ctx0" brushRef="#br0" timeOffset="87588.25">13693 15579 0,'0'25'16,"25"-50"0,-25 0 15,25 0 0,0 25-15,-25-24-1,-50 24 32,1 24-31,-26-24-16,1 50 16,-100 0-1,75-26 1,-25 1-16,74 0 15,25-25 1,25 25 15,25-25-15,50 25 0,74-1-1,-1 1 1,1 0-1,-74 25 1,-51-25 0,-24-1-16,0 26 15,-24-25-15,-51 49 16,-24 25 0,0-24-1,-25 24 16,-50 25 1,149-99-32,25 0 31,50 0-15,-1-25-1,125 0 1,49 0-1,-49-25 1,-50 25 0,-99 0-16</inkml:trace>
  <inkml:trace contextRef="#ctx0" brushRef="#br0" timeOffset="88405.38">14611 15554 0,'0'0'16,"0"-25"-16,-25 25 62,25 25-46,-24 0-16,-1 25 16,-50 98-1,26 26 1,24 25-1,25-1 1,50-24 0,74-50-1,0-75 1,0 1 0,-99-50-1,24-25 1</inkml:trace>
  <inkml:trace contextRef="#ctx0" brushRef="#br0" timeOffset="88824.6">15653 15753 0,'0'0'0,"25"-25"0,-25 0 15,-25 0 16,0 25-15,1 25 0,24 0-1,-25 74 1,-25 50 0,1-99-16,-26 98 15,1-24 1,49-74-1,-50 49 1,51-49 0</inkml:trace>
  <inkml:trace contextRef="#ctx0" brushRef="#br0" timeOffset="89173.42">15281 15877 0,'0'0'16,"0"-50"-16,0 0 15,0 26-15,0-1 16,0 0 0,0 0 15,0 100-16,25 49 1,0 0 0,49 25-1,-24-25 1,-1 0 0,1-25-1,-50-74 1,25 0-1</inkml:trace>
  <inkml:trace contextRef="#ctx0" brushRef="#br0" timeOffset="89423.56">15852 16422 0,'0'0'0,"0"-24"31,-25 48-15,25 1-1,0 25 1,25 0 0,-1-26-1,26 1 1,-25-25-16,49 0 15</inkml:trace>
  <inkml:trace contextRef="#ctx0" brushRef="#br0" timeOffset="89755.37">15951 16100 0,'0'0'0,"-25"-25"16,0 25-16,0 0 15,1 25 1,24 25 0,24-26-1,1-24 1,0 0-1,0-24 17,-25-51-17,-25 50-15,25 1 16</inkml:trace>
  <inkml:trace contextRef="#ctx0" brushRef="#br0" timeOffset="90056.54">16621 16026 0,'-25'0'32,"50"0"-17,24 0 1,1 0-16,0 0 16,74 0-1,-50-25 1,-49 25-1,0 0-15</inkml:trace>
  <inkml:trace contextRef="#ctx0" brushRef="#br0" timeOffset="90655.69">17935 15753 0,'25'-25'16,"-50"50"-16,50-75 15,-25 25 1,0 50 31,-25 0-47,1 24 15,-1 26-15,-25-1 16,-49 75 0,25 0-1,-1-25 1,50-74-16,-74 49 16,25-25-1</inkml:trace>
  <inkml:trace contextRef="#ctx0" brushRef="#br0" timeOffset="90972.82">17539 15902 0,'0'0'0,"0"-50"15,0 25-15,-25 0 16,50 75 31,-1 0-47,1 24 16,0-24-16,49 98 15,1 1 16,49 0-15,-99-99 0,-1-25-1</inkml:trace>
  <inkml:trace contextRef="#ctx0" brushRef="#br0" timeOffset="91506.59">17414 15381 0,'0'0'15,"0"-25"1,-49 25-16,98-25 47,-24 25-47,50 0 15,-1 0-15,1-25 16,73 25 0,-123 0-1,0 0 17,-50 0-17,-124 0 1,100 0-1,-50 25-15,74-25 16,0 0 15,99 25 1,50-25-17</inkml:trace>
  <inkml:trace contextRef="#ctx0" brushRef="#br0" timeOffset="92144.56">18481 15356 0,'0'-25'15,"-25"25"1,1 0 31,24 25-47,0 0 15,24-1 1,1 26-16,25 74 16,-1 0-1,-24 0 1,0 25-1,-50-25 1,-24-25 0,-26 0-1,26-24 1,24-75 0,0 25-1,0-25 1</inkml:trace>
  <inkml:trace contextRef="#ctx0" brushRef="#br0" timeOffset="92506.55">18779 15033 0,'25'-25'16,"-50"50"-16,74-25 16,-49 25-1,0 50 1,-24 49-16,-1-25 15,0-50 17,99-24-17,75-25 1,0-25 0,-124 25-1</inkml:trace>
  <inkml:trace contextRef="#ctx0" brushRef="#br0" timeOffset="93656.21">13445 16894 0,'0'0'16,"-24"0"-16,-1 0 15,0 0 1,0 0 15,50 0 1,25 25-17,-1-25 1,1 0-16,74 0 15,49-25 1,26 25 0,-100 0-1,199 0 1,24-25 0,26 25-1,-26-25 1,-24 25-1,-1 0 1,1-25 0,0 25-1,-50 0 1,-25-24 0,0-1-1,1 25 1,-125-25-16,99 0 15,-24 25 1,25-25 15,-1 1-15,25 24 0,-24-25-1,24 25 1,-25 25-1,-24-25 1,-25 0 0,-25 0-1,-50 0 1,-49 0-16,-50 0 31,-24-25-15</inkml:trace>
  <inkml:trace contextRef="#ctx0" brushRef="#br0" timeOffset="95223.66">15331 17812 0,'0'-25'16,"0"0"-1,0 50 79,-25 0-78,0 0-1,-25 24-15,1 1 16,-75 123 0,99-123-1,25 0-15,0-1 16,50-24-1,49-25 1,0-25 15,-24 0-15,-26-24 0,-49-26-1,-25 26-15,1-26 16,-26 1-1,0 24 1,1 26 0,24 24-1,0 0 1,99 0 15,-24-25-15,74 25-1,-49-25-15,49 25 32,-100 0-32,1-25 15,0 25-15</inkml:trace>
  <inkml:trace contextRef="#ctx0" brushRef="#br0" timeOffset="95608.64">16100 17489 0,'25'0'16,"-50"0"-16,50-25 15,-1 25 17,1 25-17,0 50 1,-75-1 0,50-24-1,-24-50 1,73 24-1,50-73 1,-24 24-16,49 0 16,-50 0-1,-49 25 1</inkml:trace>
  <inkml:trace contextRef="#ctx0" brushRef="#br0" timeOffset="105974.45">20863 15058 0,'0'0'15,"0"-25"63,0 0-15,-50 25-63,0 25 16,-24-25-1,-124 25-15,-1 0 31,25 0-15,100-25 0,49 0-1,50-25 1,0 25 0,-25-25-1,25 25 32,-25 25-16,0 0-31,0 49 16,0 50 0,0 25-1,24 0 16,-24-50-31,25 75 16,-25 49 0,0-25-1,0 1 1,0-100 0,-25 75-1,25-1 1,-24 1-1,24-99-15,-25 73 16,25-24 0,0 0-1,25-49 1,24-1 0,-24-24 15,25-25-16,-1-25 1,1 0-16,0 0 16,-1-50-1,-24 50-15</inkml:trace>
  <inkml:trace contextRef="#ctx0" brushRef="#br0" timeOffset="106624.53">20689 16274 0,'-25'-25'63,"0"25"-47,1 0-1,-1 25-15,-50 24 16,26 26 15,24-1-15,50-24-16,0-25 15,24-25 1,-24 24-16,49-24 16,1-49-1,-75 24 1,25-99-1,-75 74 1,0 1 0,1 49-1,24-25 1,0 25 0</inkml:trace>
  <inkml:trace contextRef="#ctx0" brushRef="#br0" timeOffset="106941.36">20912 16199 0,'25'0'15,"-248"25"-15,421-50 0,-148 25 16,-25 0 0,-1 0-1,-24 25 1,25 0-16,-25 49 15,-25 1 1,25-26 0,-24-49-1,48-49 17,26-75-17,0 74 1,-25-24-1,24-1-15,-49 50 16</inkml:trace>
  <inkml:trace contextRef="#ctx0" brushRef="#br0" timeOffset="108374.63">21979 15356 0,'0'0'0,"0"25"94,0-1-94,0 26 15,0 0-15,0-26 16,0 76-1,-25-26 1,25-49 0,0 0-1,0-75 32,0 0-47,0-49 16,25 0-1,0 74 1,24-49 0,1 24-1,24 25 1,-24 25 0,0 50-1,-50 49 1,24 0-1,-48 1 1,24-26 0,-25-49-1,50-25 1</inkml:trace>
  <inkml:trace contextRef="#ctx0" brushRef="#br0" timeOffset="108639.93">22550 15505 0,'0'-25'15,"24"25"48,1 0-48,0 0-15,0-25 16,0 25-16,24 0 16</inkml:trace>
  <inkml:trace contextRef="#ctx0" brushRef="#br0" timeOffset="108907.3">22946 15356 0,'0'0'0,"-24"-50"15,24 25 1,0 50 31,0 0-47,0 49 15,-25-24 1,25 24 0,0-24-1</inkml:trace>
  <inkml:trace contextRef="#ctx0" brushRef="#br0" timeOffset="109225.27">23095 15232 0,'0'0'15,"0"-25"17,25 25-17,0 25 1,-25 0 0,25-1-16,0 1 15,-25 25-15,24 24 16,-24 25-1,-24-74-15,-26 74 32,-74 1-17,49-76-15</inkml:trace>
  <inkml:trace contextRef="#ctx0" brushRef="#br0" timeOffset="109690.25">21656 15281 0,'0'0'0,"0"-24"0,0 48 47,0 26-31,-24 0-16,24 24 16,0 0-1,0 100-15,49 0 16,26-50-1,24-75 1</inkml:trace>
  <inkml:trace contextRef="#ctx0" brushRef="#br0" timeOffset="110341.69">23715 15232 0,'0'0'0,"-24"0"0,24-25 16,-25 25 0,0 25-16,25 0 15,-25-1 1,0 1-16,25 0 15,-24 49 1,24 1 0,0-1-1,24 1 1,-24-51 0,25 1-1,-25 0 16,-25 0-31,-49-25 16,-25 25 0,49-50-1</inkml:trace>
  <inkml:trace contextRef="#ctx0" brushRef="#br0" timeOffset="110782.57">23740 14909 0,'25'-25'16,"-25"1"31,0 48-32,25 1 1,-25 0-16,0 0 16,0 0-16,0-1 15,0 1 1,49-25 15</inkml:trace>
  <inkml:trace contextRef="#ctx0" brushRef="#br0" timeOffset="111624.45">22029 16422 0,'-25'0'16,"50"0"-16,-75 0 15,25 0 17,75 0 15,-1 0-47,75 0 15,50-49-15,49 24 16,50-25-16,273-49 15,-75 25 1,-198-1 0,-124 51-1,-124-1 1,0 25 0</inkml:trace>
  <inkml:trace contextRef="#ctx0" brushRef="#br0" timeOffset="112524.43">23715 15232 0,'0'25'94,"0"-1"-79,-24 1 1,24 0-16,0 25 16,-25-26-16,25 1 15,-75 50 1,1-26 0,49-24-16,-49 25 15</inkml:trace>
  <inkml:trace contextRef="#ctx0" brushRef="#br0" timeOffset="114374.57">22798 16795 0,'0'0'0,"0"-25"31,-25 25 0,0 25 1,0-1-17,0 1-15,-24 50 16,-50 49-1,49 25 1,25-100-16,0 150 31,50-150-15,50-24 0,-51-25-1,26-25-15,49-24 16,-49-1-16,-1-99 31,-49 0-15,0 25-1,-49 50 1,-1 49 0,25 25-1,25-25 16,0 0-31,100 1 16,24-1 0,-25 0-1,-25 0 1,-24 25 0</inkml:trace>
  <inkml:trace contextRef="#ctx0" brushRef="#br0" timeOffset="114609.74">23467 16646 0,'0'0'15,"25"0"-15,25 0 32,-50 25-17,0-1-15,-25 76 16,0-26-1,50-74 32,25-25-47,24-24 16</inkml:trace>
  <inkml:trace contextRef="#ctx0" brushRef="#br0" timeOffset="115625.36">25080 15852 0,'25'0'0,"-25"-25"63,0 50-63,-25 0 16,25 0-1,0 24-15,-25-24 16,25 49-1,25-24 1,-25-25 0,49-25-1,1 0 1,-25-25-16,24-49 16,-24-1-1,0 50 1,-25 25 31,0 50-32,25 0 1,-25-26-16,50 1 16,24-25-1,-49-25 1,0-49-1,-1-25 1,-48 24 0,-1 1-1,25 49 1</inkml:trace>
  <inkml:trace contextRef="#ctx0" brushRef="#br0" timeOffset="116042.39">25675 15554 0,'25'-25'0,"-124"125"16,173-175-16,-24 26 0,-25 73 31,-50 1-15,25 124-1,-25 25 1,0-25 0,0-75-1,1-49 1,48-75 15,26 25-15,0-24-1,-1 24-15,26-25 16,-51 50 0,1 0-1,-25 75 1,0-26 0,-25 26-1,50-75 1,0 0-1</inkml:trace>
  <inkml:trace contextRef="#ctx0" brushRef="#br0" timeOffset="116791.32">26196 16026 0,'25'-50'16,"0"25"-1,-100 100-15,100-75 0,50-124 16,-51 99-16,-24 0 15,25 0 1,-50 25 15,-24 50-15,24-25-16,25 24 16,25-24-1,0-25 1,-1 25-16,76-50 15,-76 25 1,1 50 0,-50-1-1,1 1 1,-26-25-16,25-25 31,25 0-15,99-100-1,25 1 17,0 0-17,-49 49 1,-50 50-16,24 0 16,-49 25-1,25-25 1,-25 50-1,25-1 1,0-24 0,24-50-1,1 1 1,-25-26 0,0-25-1,-25 51 1,0 48 31,0 26-47,-25-25 15,0 99 1,25-74 0,25-26-1,49-24 1,1-49-1</inkml:trace>
  <inkml:trace contextRef="#ctx0" brushRef="#br0" timeOffset="118458.39">28106 16001 0,'0'-25'47,"-25"25"-32,25-25-15,0 0 16,25-24 0,0 24-16,-25-25 15,25-49 1,0 74-16,-25-24 16,0 24-1,-50 74 16,25-24-31,0 99 16,25-74 0,50 124-1,-25-75 17,0-25-17,-25-24 1,0-1-1,-50-24 1,-24 0 0,-1-25-16</inkml:trace>
  <inkml:trace contextRef="#ctx0" brushRef="#br0" timeOffset="118759.25">28429 15381 0,'0'0'0,"0"-25"0,0 50 47,0-1-47,0 1 15,-25 25 1,25-25-16,0-1 16,0 1-1,25-25-15,24-25 16,1 1 0,-25-1-1</inkml:trace>
  <inkml:trace contextRef="#ctx0" brushRef="#br0" timeOffset="119195.86">28850 15777 0,'0'25'47,"25"-25"0,0-25-31,50 25-1,-26-24-15,-24 24 16,0 0 0</inkml:trace>
  <inkml:trace contextRef="#ctx0" brushRef="#br0" timeOffset="119375.27">28900 16001 0,'0'0'15,"0"25"-15,-25-25 16,50 0 0,74-25-1,50 25 17,-74-25-32</inkml:trace>
  <inkml:trace contextRef="#ctx0" brushRef="#br0" timeOffset="120374.61">30364 14934 0,'0'0'15,"25"-25"1,-25 0 15,-25 25-31,-25 25 16,-99 0-1,-24 25 1,73-1 0,51 1-1,49-25 1,25 0 0,24-1-1,75 1 1,-25 0-1,1 49 1,-100-49-16,-50 99 31,-272 174 1,272-249-17,25 1 1,25 0-16,0 24 15,50-24 1,74-50 0,124-25-1,-124-25 1</inkml:trace>
  <inkml:trace contextRef="#ctx0" brushRef="#br0" timeOffset="120741.79">30785 15033 0,'0'0'16,"25"0"-16,-50 0 31,25 25-31,-24 25 16,-1-1-1,0 1-15,-49 124 16,24 74 15,50-174-31,0-24 16,50 74-1,49-75 1,-74-24-16</inkml:trace>
  <inkml:trace contextRef="#ctx0" brushRef="#br0" timeOffset="121040.68">31306 15331 0,'0'0'0,"25"-74"15,-25 49 16,-49 50 1,24 24-17,-25 1-15,25-1 16,-24 1-16,-26 99 16,-24 0 15,99-125-16</inkml:trace>
  <inkml:trace contextRef="#ctx0" brushRef="#br0" timeOffset="121325.88">31009 15455 0,'0'0'15,"25"-74"1,-50 49-1,25 50 32,25-25-47,-1 49 16,1 26 0,0 49-1,49-25 1,-49-74-16,50 49 15,-51-24 1,1-50 0</inkml:trace>
  <inkml:trace contextRef="#ctx0" brushRef="#br0" timeOffset="122490.77">31430 15852 0,'0'25'63,"-24"0"-48,24-1 1,-25 26-1,0 0 1,25-26-16,0 1 16,0 0-1,25 0 1,0-25 0</inkml:trace>
  <inkml:trace contextRef="#ctx0" brushRef="#br0" timeOffset="122784.67">31480 15604 0,'-25'0'16,"25"-25"-16,25 50 0,-50-75 62,25 75-46,-25-25 46</inkml:trace>
  <inkml:trace contextRef="#ctx0" brushRef="#br0" timeOffset="123208.42">31827 15728 0,'0'0'0,"-24"0"16,24-25 31,24 25-31,1 0-16,25 0 0,-1-25 15,1 25 1,-25 0-1,0 0 1,-1 0 15</inkml:trace>
  <inkml:trace contextRef="#ctx0" brushRef="#br0" timeOffset="123600.56">32522 15430 0,'25'-49'31,"-50"98"-31,75-98 0,-50 24 16,0 50 31,0-1-47,0 1 16,-50 0-1,50 25-15,-50-1 16,26 1-16,-51 74 15,1-25 1,-26 0 31</inkml:trace>
  <inkml:trace contextRef="#ctx0" brushRef="#br0" timeOffset="123906.85">32348 15480 0,'25'-25'15,"-50"50"-15,50-75 16,-25 25-16,0 1 16,-25 24-1,25 24 1,25 1-1,0 25-15,-25-1 16,25 26-16,0-26 16,-1 1-16,1 0 15,-25-1-15,50 26 16,-25-50 0</inkml:trace>
  <inkml:trace contextRef="#ctx0" brushRef="#br0" timeOffset="124177.35">32125 15008 0,'0'25'0,"0"-50"16,0 1-1,0-1 1,50 25-16,-26 0 16,26 0-1,24 0-15,26 25 16,-75-25-1,-1 0 1</inkml:trace>
  <inkml:trace contextRef="#ctx0" brushRef="#br0" timeOffset="124542.66">32844 15083 0,'0'-25'16,"0"50"-16,25-50 0,0 50 47,0 0-32,0 24-15,-1 26 0,26 74 16,-25-75 0,-25 0-1,25 75 1,-25-50 0,-50-24-1,-24-1 1,24-74-1</inkml:trace>
  <inkml:trace contextRef="#ctx0" brushRef="#br0" timeOffset="124874.27">33142 14785 0,'0'0'0,"25"0"16,0 0 0,-50 25-1,0 49 1,25 26-1,25-51 1,74-24 0,25-25-1,-49-25 1</inkml:trace>
  <inkml:trace contextRef="#ctx0" brushRef="#br0" timeOffset="125559.16">30165 16373 0,'-25'0'0,"1"0"32,48 25 46,51-25-78,-1 0 15,75 0-15,0 0 16,74-25-16,298 0 16,50-25-1,-25-24 1,-125 0 15,-98-1-15,-100 26-1,-99 24 1,-99 25-16,0-25 16,-1 25 15,-48 0 0,-1 0-31</inkml:trace>
  <inkml:trace contextRef="#ctx0" brushRef="#br0" timeOffset="126642.42">30959 16795 0,'0'-25'15,"0"50"-15,25-25 47,-25 49-47,0 1 16,0-1-16,0 51 16,-25-26-1,25-49 1,0 0-1,0-50 32,0-25-31,25-49 0,25 0-1,-26 74-15,26-25 16,-25 50-1,49 149 17,-74-50-17,0-24 1,0-1 0,0-24-1,-25-25-15</inkml:trace>
  <inkml:trace contextRef="#ctx0" brushRef="#br0" timeOffset="126836.26">31728 17092 0,'25'-25'31,"49"-24"0,-24 49-15,24 0-16,-24-25 15</inkml:trace>
  <inkml:trace contextRef="#ctx0" brushRef="#br0" timeOffset="127032.55">32323 16844 0,'0'0'16,"0"-25"-1,0 50-15,0 0 16,0 49 0,0 26-1,-24 24 1,24-75-16</inkml:trace>
  <inkml:trace contextRef="#ctx0" brushRef="#br0" timeOffset="128776.41">33440 14016 0,'-25'-25'15,"50"50"-15,-75-50 0,25 25 16,50 0 15,0-24-15,25 24-16,98 0 15,-24-25 1,0 25 0,-124 25 77,0-1-93,0 1 16,0 0 0,0 25-16,0-26 15,0 26-15,0 74 16,0 0-1,0 50 1,0-1 0,0 26-1,0-1 1,0 1 0,0-1-1,0-24 1,0 24 15,0-98-31,0 73 16,0-24-1,0-25 1,0 0 0,0-25-1,0 1 1,0-1-1,0-50-15,0 26 16,0-1 0,0-49 15,0 0-31,0 0 0,0 24 16,0-24 15,0 25-16,0-25 1,0-1 0,0 26-1,0-25 1,0 0 15,0-1 0,0 1 1,0 0-1,0 0 63,0 0-63,0-1 0,0 1-15,0 0-1,-24-25-15,-1 25 16,-99 0 0,74-1-1,-24 1 1,-25-25 0,24 25-1,26-25 1,-26 25 15,50-25-15,-24 0-1,24 0 1,0 0 0,-25 0-16,-24 0 15,24-25-15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01:28.5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2357 1488 0,'0'-24'15,"0"48"-15,0-73 16,24 24-1,-24 50 17,-49 49-17,24 25 1,-49 75 0,49-75-16,-25 25 31,25-74-31</inkml:trace>
  <inkml:trace contextRef="#ctx0" brushRef="#br0" timeOffset="233.58">2009 1389 0,'-24'-25'0,"48"50"0,-48-74 15,-1 49-15,25-25 16,25 0 0,148 0-1,50-24 1,-74-1 0,-49 50-1</inkml:trace>
  <inkml:trace contextRef="#ctx0" brushRef="#br0" timeOffset="567.19">2605 1737 0,'0'0'0,"0"24"16,-25-24-1,-25 75 1,50-26-16,-24 26 16,48-26-1,26-24 1,24-25 0,-24-49 15,0-1-16,-50-49 1,-75 24 0,-74 51-1,75 48-15</inkml:trace>
  <inkml:trace contextRef="#ctx0" brushRef="#br0" timeOffset="1717.07">4540 1662 0,'24'-25'0,"-48"50"0,48-75 15,-24 26-15,0-1 32,-24 25-32,-1 0 15,-50 49 1,26-24-16,-100 99 16,99-49-1,1-1-15,-26 25 16,75 1-1,50-76 1,124-24 0,49-24-1,-25-1 1,-74-50 0,-74-24 15,-50 50-16,25 24 1,-75 0 0,25 50-16,-24 0 15,-1-1-15,1 51 16,24-1 0,74 1-1,1-75 1,-25 24-1,0-24 1,-1-49 0,26-75-1,49 0 1,0 74 0,1 25 15,-51 50-16,-24 0-15,0 99 16,-50 25 15,25-124-31,-25-25 32,25-50-17,75-49 1,-26 24-1,1 51 1,0 24 0,-50 49-1,0 1 1,0-1 0</inkml:trace>
  <inkml:trace contextRef="#ctx0" brushRef="#br0" timeOffset="2033.22">5805 1761 0,'0'0'16,"0"-24"0,0-1-16,-99 50 31,74-1-31,0 26 15,25-25-15,-25 24 16,50 1 0,25 24-1,-1 1 17,-49-50-17,-49-1 1,-51 1-1,26-25 1,49-49-16</inkml:trace>
  <inkml:trace contextRef="#ctx0" brushRef="#br0" timeOffset="2316.06">6400 1488 0,'-25'25'0,"50"-50"16,25 25-16,-50-24 15,-25 48 1,0 1-16,0 25 16,-24-1-1,-26 125 1,51 0-1,24-100-15,0-24 16,24-1 0,51-24-1,-26-50-15</inkml:trace>
  <inkml:trace contextRef="#ctx0" brushRef="#br0" timeOffset="2499.58">6276 1935 0,'0'0'0,"-25"-25"16,50-24 0,50-1-1,24 25 1,-50 25 0,1 50-1,-50-1 1</inkml:trace>
  <inkml:trace contextRef="#ctx0" brushRef="#br0" timeOffset="3549.42">6574 2059 0,'0'25'15,"25"-50"1,24 0 0,-24-49-1,0-1 1,0 1-1,-25 49 1,0 0 0,24 25 31,1 25-32,-25 25-15,0-25 16,-25 74-1,1-25 1,24-24 0,49-25-1,26-25 1,-1-25 0,-24-25-1,-1 1 1,-24 24-1,-25 0-15,0 50 47,-25 0-31,25-1 0,0 26-1,50-50 1,-25 25-1,24-50 1,26-25 0,-50-24-1,-1 0 1,1 74-16,-25 24 31,25 1-15,-25 50-1,0-51-15,50-24 16,-1 25 0,26-50 15,-1-49-31,-49-25 31,-25 124 0,25-1-15,-25 1-16,0 25 16,74-1-1,25-24 1,25-25 0,-49-25-1,173-247 1,-149-1-1,-49 124 1,-50 99 0,-25 100 15,-25 74 0,26-50-31,-51 150 16,25-26-1,26-24 1,24-100 0,24-74-16</inkml:trace>
  <inkml:trace contextRef="#ctx0" brushRef="#br0" timeOffset="3719.98">8211 1662 0,'0'0'16,"-25"0"-16,25-25 16,0 0-16,25 1 31,25 24-15,24 0-16,1 0 15</inkml:trace>
  <inkml:trace contextRef="#ctx0" brushRef="#br0" timeOffset="4916.57">10220 1662 0,'0'-25'16,"25"25"31,-25-25-32,0 1 110,-25 24-94,1 0-15,-26 0 0,0 24-16,1 1 15,-26 50-15,1-26 16,-25 100 0,99-50-1,149-49 1,-100-50-1,50-74 1,-49-1 0,0-49-1,-50 50 1,24 74 0,-24 49-1,0 100 1,25 25-1,75-25 1,-26-100-16</inkml:trace>
  <inkml:trace contextRef="#ctx0" brushRef="#br0" timeOffset="5184.22">12255 1240 0,'24'-24'15,"-48"48"-15,48-98 16,1 74 0,-25 25-1,-25 24-15,25 26 16,0 24-16,-49 124 15,-1 25 1,1-74 0,24-124-1</inkml:trace>
  <inkml:trace contextRef="#ctx0" brushRef="#br0" timeOffset="5672.34">12056 1885 0,'0'0'0,"0"-24"16,25-26 0,0 0-1,24 26 1,26-1 0,-26 50-1,-24 74 1,0 0-1,-25-74 1,50 0 0,24-50-1,25-25 1,-49-24 15,-25 49-15,-25 50-1,-50 99 1,50-25 0,75-74-1,-26 0 1,50-75 0,-49-24-1,0-50 1,-50 49-1,0 50 17</inkml:trace>
  <inkml:trace contextRef="#ctx0" brushRef="#br0" timeOffset="5934.44">13123 1761 0,'0'0'16,"25"0"-1,-50 25 1,-50 50 0,51 24-1,-1-25 1,74-24 0,26-25-1,24-50 1,-24-50-1,-51 26-15,-24-26 16,25 1-16,-74-75 16,49 99-1</inkml:trace>
  <inkml:trace contextRef="#ctx0" brushRef="#br0" timeOffset="6783.44">14909 1538 0,'25'-25'0,"0"0"16,-75 75-16,100-124 16,-100 74-1,0 0-15,1 24 16,-1 1-16,1 25 16,24-1-16,50 76 31,99-26-16,24-25 1,-98 1 0,-50-51-1,-50 1-15,-49 0 16,0-25 0,74-50-1,100-49 1,123-25-1,0 50 1,-49 49 0,-49 0 15,-100 50-15,24 0-16,-48 124 31,24-100-31,0 1 15,0-25 1,0-1-16</inkml:trace>
  <inkml:trace contextRef="#ctx0" brushRef="#br0" timeOffset="6900.23">15628 1761 0,'0'-49'15,"0"98"-15,0-198 16,0 100-16,-24 49 15,24-25 1</inkml:trace>
  <inkml:trace contextRef="#ctx0" brushRef="#br0" timeOffset="7266.57">16050 1637 0,'25'0'15,"-50"0"-15,25 25 16,-99 0 15,0 25-15,24 49-1,50-25 1,50 1 0,74-51-1,-24-24-15,-1-24 16,100-51-1,-100-98 1,-24-51 0,-50 26-1,0 123 1,-25 51 15,-24 98-15,-1 50-1,50-50-15</inkml:trace>
  <inkml:trace contextRef="#ctx0" brushRef="#br0" timeOffset="7856.47">16621 1786 0,'24'25'0,"-48"-50"0,73 50 31,-49-50-31,100 0 15,-26-24 1,-24-1 0,-50 25-1,-25 25 1,-50 50 15,51 0-15,48-26-16,76 26 15,123-50 1,-99 0 0,99-50-1,-148 26-15,49-26 16,-100 0 0,-48 25-1,-100 50 1,49 0-1,25 50 1,50-1 0,0-24-1,100-26 1,-1 1 0,0-50-1,-49 1 1,-1-76-1,-24 26-15,25-174 16,-25-25 0,-25 74-1,24 100 1,-73 124 15,-26 49-31</inkml:trace>
  <inkml:trace contextRef="#ctx0" brushRef="#br0" timeOffset="8350.86">13942 1861 0,'-25'24'16,"50"-48"-16,-75 48 0,75-24 31,24 0-31,1 0 16,24 0 0,75 0-1,-99 0-15</inkml:trace>
  <inkml:trace contextRef="#ctx0" brushRef="#br0" timeOffset="9650.52">20168 1513 0,'0'0'15,"-25"-74"1,0 49 0,-24 25-1,-50 50 1,-25 49 0,0 75-1,74-1 1,75-49-1,49-99-15</inkml:trace>
  <inkml:trace contextRef="#ctx0" brushRef="#br0" timeOffset="10170.16">20664 1836 0,'0'0'0,"0"-25"0,0-25 16,-49 50-1,-51 0 1,1 75 0,50 49-1,98-50 1,50-49 0,1 0-1,-51-50 1,-24 0-1,0-74 1,-25-25 0,74 25-1,1 99 17,24 25-17,-74 74 1,-25-25-1,-25-24 1,25-25 0,74-100 15,-24 26-31,24-1 16,-24 0-16,-25 26 15,0-1-15,-1 50 16,1 74-1,-25 50 1,-25-1 0</inkml:trace>
  <inkml:trace contextRef="#ctx0" brushRef="#br0" timeOffset="10585.21">21731 1488 0,'0'0'0,"25"-74"0,0 24 16,-1 50 15,-48 75-15,-26 123-1,-25 75 1,26 25-1,24-75 1,25-49 0,25-75-1,49-74 1,1-75 0,-50-99-1,-25-74 16,-25 0-15,-25 74 0,25 99-1,25 26-15,25-1 16,74 0 0</inkml:trace>
  <inkml:trace contextRef="#ctx0" brushRef="#br0" timeOffset="10751.15">22128 1712 0,'25'-25'15,"-50"50"-15,50-25 63,-25 74-47,0 25-1,0 1 1,0-51-16</inkml:trace>
  <inkml:trace contextRef="#ctx0" brushRef="#br0" timeOffset="11267.97">22872 1612 0,'0'0'15,"-25"0"1,-24-24-1,24 48-15,-25-24 16,-49 25 0,74 25-16,0-25 15,1 0-15,24 24 16,0-24-16,0 0 16,49 0-1,1-25 1,24 0-1,-49-25-15,25-50 16,-26-49 15,1-49-15,0 24 0,0 74-1,-25 51 1,-25 24-1,25 24-15</inkml:trace>
  <inkml:trace contextRef="#ctx0" brushRef="#br0" timeOffset="12216.23">23046 1737 0,'0'0'0,"24"24"0,26-24 16,-25-49-1,0-1 1,0-24 0,-1 49-1,-24 0 1,-74 75 15,-1 49-15,51 0-1,24-49-15,24-1 16,26-49 0,25 0-1,24-49 1,25-26 0,0 1-1,-99 49 1,-1 25-1,-24 75 1,-49-1 0,49 0-1,0-49 1,49-50 15,1 1-15,0-26-1,24 0-15,0-49 16,-49 99 15,0 25-31,-25 0 16,25 49 0,-25-24-16,50-50 15,24 0 1,0-25-1,-24-25 1,0-49 15,-26 25-31,-24 123 47,-24 1-31,-1 49-1,25 0 1,99-74 0,0-25-1,-49 0-15,49-74 16,-49-25 0,-25 24-1,-25 50 1,-25 75 15,25-25-31,-25 99 31,75 0-31,49-75 16,-50-49 0</inkml:trace>
  <inkml:trace contextRef="#ctx0" brushRef="#br0" timeOffset="12623.58">22475 967 0,'0'-24'0,"0"-1"78,0 50-78,0-1 78,0-48-78</inkml:trace>
  <inkml:trace contextRef="#ctx0" brushRef="#br0" timeOffset="13500.14">27015 1836 0,'0'0'16,"0"-25"0,25 25 15,-25 25-15,-25 0-1,0-1-15,-25 76 16,26-51-16</inkml:trace>
  <inkml:trace contextRef="#ctx0" brushRef="#br0" timeOffset="13656.53">27040 1563 0,'0'-75'0,"0"150"0,0-224 15,0 99-15,0 1 16</inkml:trace>
  <inkml:trace contextRef="#ctx0" brushRef="#br0" timeOffset="14234.45">27213 1985 0,'-25'24'16,"50"-48"-16,-74 48 0,73-24 31,51-99-15,-1 50-16,1-26 15,74 1 1,-50 49 0,-74 50-1,-25 99 1,-25 25 0,0-25 15,50-75-16,74-49 1,0-25 0,-24-49-1,-1-100 1,0-74 0,-49 124-16,0 25 15,0 0 1,-25 74-1,-25 75-15,-49 98 16,-1 76 0,26-26-1,73-49 1,26-75 15,0-49-31</inkml:trace>
  <inkml:trace contextRef="#ctx0" brushRef="#br0" timeOffset="14397.04">28081 1836 0,'0'0'0,"-24"-75"47,73 51-32,26 24 1</inkml:trace>
  <inkml:trace contextRef="#ctx0" brushRef="#br0" timeOffset="14967.18">28429 1861 0,'49'-25'47,"-24"0"-31,0 0-1,-25 0 1,25 1-1,-50 48 32,0 1-47,-24 74 16,24-24 0,25-1-1,0-49 16,25-25-15,24 0 0,1-74-1,-1 49-15,26-50 32,-50 51-32,24 24 0,-24-25 15,0 50 1,0 49-1,-1 0 1,-24-24 0,50 0-1,25-26 1,-26-24 0</inkml:trace>
  <inkml:trace contextRef="#ctx0" brushRef="#br0" timeOffset="15817.01">29123 2109 0,'50'-75'15,"-25"1"1,-124 247-16,123-197 0,76-150 16,-100 199 15,0 0-31,-25-1 16,50 26-1,-25-25 1,0 0-16,49-25 15,1-25 1,-1-25 15,1-49-15,0 0 0,-26 99-1,1-25 1,0 25-16,25 50 15,-1-26 1,75 1 0,-24-25-1,-76-25 1,-24 1 0,-49-1-1,-50 50 1,74 24-1,0 1 1,25-1 0,74-24-1,26-50 1,-1 1 0,-25-26 15,-24 0-16,-25 50 1,-1 0 0,-24 75-1,50-1 1,0-49 0,-1 0-1,26-25 1,-26-50-1,26-99 1,-26-99 0,75-49 15,-99 247-15,-50 100 15,25 24-16,-24 0-15,24 125 16,0 24 0,0-74-1,49 0 1</inkml:trace>
  <inkml:trace contextRef="#ctx0" brushRef="#br0" timeOffset="17235.14">2282 3671 0,'25'-24'16,"-25"-1"0,-25 74-16,75-123 0,-50 49 15,0 0-15,-25 25 16,25-24-1,-25-1 1,-24 74 0,-51 26-1,1 24 1,74-49-16,-24 99 16,24-1 15,0 100-16,0-148 1,25 73-16,-24 1 31,-26-25-15,25-25 0,-25-50-1,1-49-15</inkml:trace>
  <inkml:trace contextRef="#ctx0" brushRef="#br0" timeOffset="17418.25">1662 4515 0,'0'0'0,"25"-25"0,-25 0 0,25 1 15,-1-1 16,26 25-31,74-50 16,25 25 0</inkml:trace>
  <inkml:trace contextRef="#ctx0" brushRef="#br0" timeOffset="17868.43">2456 4192 0,'0'0'15,"25"-24"-15,-25-1 16,0 0-1,-25 25 1,-25 50 0,1 49-1,24-25 1,25 1 0,0-50-1,25-25 1,24-25-1,51-75 1,-1-24 0,25 25-1,-75 74 1,1 75 15,-50 49-15,-50 25-1,26-49 1,24-125 15,24 0-15,26-74 0,0 25-16,74-25 15</inkml:trace>
  <inkml:trace contextRef="#ctx0" brushRef="#br0" timeOffset="18467.54">4341 3944 0,'0'-24'0,"0"48"0,25-48 16,-25-1 15,0 50-31,-74 74 15,-26 74 1,51 1 0,24 0-1,25-75 1,74-49 15,26-50-15,-1-50-1,-50 0-15,-24 1 16,-25-26-16,25 1 16,-50-1-16,0-24 15,-49-74 1,24 123-16,-24-24 16,49 74-1,0-50 1,50 50-1,50 0 1,49 0 0,24 0-1,-23 0 1,-51 0 0</inkml:trace>
  <inkml:trace contextRef="#ctx0" brushRef="#br0" timeOffset="18901.43">5135 3572 0,'0'0'0,"0"-25"0,25 1 15,0 48 32,-1-24-31,1 25-16,-25 0 15,25 25-15,-25-1 16,-25 26 0,0-1-1,25-49 1,0 0 0,25-25-1,74-50 1,-49 50-16,25-49 15,-51 24 1</inkml:trace>
  <inkml:trace contextRef="#ctx0" brushRef="#br0" timeOffset="19518.24">5929 4912 0,'0'25'31,"0"-1"-15,0 1-16,-25 0 15,0 25 1,0-1-16,-74 75 15,50-74-15</inkml:trace>
  <inkml:trace contextRef="#ctx0" brushRef="#br0" timeOffset="24120.52">7789 4044 0,'0'-25'0,"0"50"0,25-50 15,-25 0 1,25 50 0,-50 24-16,25 1 15,-49 99 1,24-25 0,50-99-1,49-50 1,25-50-1,-24 1 1,-51 24-16,1 26 16,-25-1-1,0 99 17,25 25-17,25-24 1,-1-50-1,26-50 1,-1-50 0,-24-24-1,-25-74 1,-25 148 0,24 0-1,1 99 1</inkml:trace>
  <inkml:trace contextRef="#ctx0" brushRef="#br0" timeOffset="24368.14">8534 4267 0,'24'0'0,"-48"0"0,98 0 15,-24-25 1,-26-25 0,1-24 15,-25 24-16,-25 50 1,25 25-16,-74 99 16,49 25-1,75-50 17,24-99-32,125 25 15,-75-25 1</inkml:trace>
  <inkml:trace contextRef="#ctx0" brushRef="#br0" timeOffset="24954.02">10419 3920 0,'0'-25'15,"0"50"-15,25-75 0,-50 25 0,25 0 31,0 50-15,-25 99 0,-49 124-1,-50 50 1,49-25 0,50-100-1,50-73 1,0-100-16,25 0 15,74-100 1,0-73 0,-75-50-1,-98 24 1,-1 125 0,-49-1-1,24 75 1,75-25-1,25 1 1,75-1 0,48-25-1,1 1 1,-50 24 0,-24 25-1,-50 49 16,-25-24-31,-25 25 16,25-25-16,0 49 16,-25-24-1,25-26 1</inkml:trace>
  <inkml:trace contextRef="#ctx0" brushRef="#br0" timeOffset="25640.07">10940 3994 0,'0'-25'0,"0"50"0,25-75 16,-1 50 15,-24 25-31,25 0 16,0 25-16,-50 49 15,0-50 1,50-24 0,0-50 15,25-49-15,24 24 15,-49 26-31,0 24 15,0 49 1,-1 1 0,1-25-1,50-1 1,-1-48 0,25-1-1,-49-50 1,-25 26-1,-75 49 1,-49 0 15,24 49-15,26 1-16,24 24 16,25-24-1,74-25 1,50-25-1,0-25 1,0-49 0,-24-100-1,-26-49 1,-74 49 0,25 75-1,-25 124 16,-25 24-31</inkml:trace>
  <inkml:trace contextRef="#ctx0" brushRef="#br0" timeOffset="26017.11">13966 3721 0,'0'-50'15,"0"100"-15,25-149 0,-50 99 32,1 49-17,-1 26 1,0 24 0,-25 100-1,1-1 1,24-49-1,25-99-15</inkml:trace>
  <inkml:trace contextRef="#ctx0" brushRef="#br0" timeOffset="26402.17">13619 4242 0,'0'0'0,"0"-50"15,0 26-15,0-26 0,50 50 16,-26-25-1,76 0 1,148-24 15,-223 49-31,24 0 16,-24 25-16,-50 24 16,-24 50 15,49-24-16,24-50 1,51-25 0,-1-25-1,1-25 1,-51 25-16,26-74 16,-25 74-1,-25 1 1,0 48 15</inkml:trace>
  <inkml:trace contextRef="#ctx0" brushRef="#br0" timeOffset="26684.12">14810 4068 0,'0'0'0,"25"0"31,-50 0-15,0 25-16,-25 25 16,26 24-1,24-24 1,74-25 0,25-1-1,-24-48 1,-51-1-1,1-25 1,-50-24 0,-24-25-1,24 74-15</inkml:trace>
  <inkml:trace contextRef="#ctx0" brushRef="#br0" timeOffset="27635.52">14661 3944 0,'25'0'31,"-50"50"-15,25-25-16,-25 24 15,0 26 1,-24-1 0,-26-49-1,1 0 1,24-25 0,1-50-1,49-24 1,24 24-1</inkml:trace>
  <inkml:trace contextRef="#ctx0" brushRef="#br0" timeOffset="28168.45">16720 4242 0,'-25'50'0,"50"-100"0,-50 149 15,50-99 1,-25-25 0,25 1-16,24-26 15,-24-24-15,25-75 16,-1 0-1,-49 75 1,25 74 0</inkml:trace>
  <inkml:trace contextRef="#ctx0" brushRef="#br0" timeOffset="29435.35">17290 4118 0,'0'-25'16,"0"50"-16,0-75 16,-49 50-16,24-24 15,-25 24-15,-49 24 16,25 51 0,49-1-1,99-49 1,50-75-1,25-24 1,-25-25 0,-49 49-1,-75 25 17,25 50-17,-25 99 1,24-25-1,51-74 1,-1 0 0,25-50-1,-24-49 1,-26-75 0,26-49-1,-26 24 1,-24 99-1,-74 150 17,49-1-17,-50 100 1,25-50 0,25 0-1,75-99 1,-1-25-1,50-25 1,0-99 0,-49 0-1,-51 50 1,-48 123 15,24-24-31,-25 99 16,0-50-1,25-49 1,50-25 15,-1-25-15,26-74 0,-26-25-1,-24 50 1,-25 123 15,0 51-15,-25 24-1,0-50 1,50-49-16,-25 0 16,50-25-1,24-25 1,25-50-1,-24 1 1,-25 24 15,-50 26-15,24-1 0,-24 50 15,0 49-16,-24-49-15,48 24 16,-24-24-16,0 0 16,50-25-1,-25 0-15,74-50 16,50-24 0,24-50-1,-24 74 1,-74 50-1,-75 25 1,-50 99 15,-74 25-31</inkml:trace>
  <inkml:trace contextRef="#ctx0" brushRef="#br0" timeOffset="30071.27">16521 3994 0,'0'0'0,"25"0"46,-25 50-30,25-1-16,-25 1 16,25 99-1,24-25 1,-49-75-16</inkml:trace>
  <inkml:trace contextRef="#ctx0" brushRef="#br0" timeOffset="34120.19">21632 3969 0,'0'-25'31,"0"1"16,0 48-31,-25 51-16,0-26 16,25 1-1,0 0-15,25-1 16,49 1-1,26-50 1,-1-25 0,-50 0-1,-24-49 1,-74 24 0,24 25-16,-50-24 15,26 24 1</inkml:trace>
  <inkml:trace contextRef="#ctx0" brushRef="#br0" timeOffset="34569.68">22376 3696 0,'25'-25'16,"-50"50"-16,74-50 0,-49 1 31,0 48-15,0 1-16,-24 149 15,-51 99 1,-24 49 0,25 1-1,49-75 1,25-124-1,25-50 1,-1-74 0,51-49-1,24-50 1,-49-75 0,-26-74-1,-73 0 1,-26 49-1,1 100 1,24 25 0,50 24-1,50 50-15</inkml:trace>
  <inkml:trace contextRef="#ctx0" brushRef="#br0" timeOffset="34917.12">24609 3845 0,'0'0'0,"0"-25"15,-25 1-15,25-1 16,0 0 15,-25 50-31,0 24 16,-74 100 0,49-74-16,-74 98 15,25-49 1,25-24-1,-1-76 17</inkml:trace>
  <inkml:trace contextRef="#ctx0" brushRef="#br0" timeOffset="35169.15">24063 4217 0,'0'0'0,"0"-99"15,25-50 1,-1 50-1,1 74 1,-25 0-16,25 25 31,-25 25-31,50 25 16,-26-1-16,76 100 16,-26 0-1,0-25 1,1-49-1,-1-1 1,-49-74 0</inkml:trace>
  <inkml:trace contextRef="#ctx0" brushRef="#br0" timeOffset="35469.72">24683 3399 0,'25'-50'0,"-50"100"0,75-125 16,-26 50-16,26 25 15,0 75 1,-50 49-1,-25 25 1,25-75 0,49-49-1,150-75 17,-125 25-32</inkml:trace>
  <inkml:trace contextRef="#ctx0" brushRef="#br0" timeOffset="36269.33">24038 3870 0,'0'-25'16,"0"0"-16,25 25 31,0-24-15,-1 24-1,26 0 1,-25 49-1,0 26 1,-1-51-16,-24 26 16,0 49-1,0 0 1,25 1 0,0-1-1,0-25 1,0-24 15,24 24-15,1-24-1,99 24 1,-50-49 0,0-25-1,50 0 16,-99 0-31,-26-25 0</inkml:trace>
  <inkml:trace contextRef="#ctx0" brushRef="#br0" timeOffset="36903.1">25005 4292 0,'0'0'0,"25"0"16,0 0-1,74-25 1,75 25-1,-50-25 1</inkml:trace>
  <inkml:trace contextRef="#ctx0" brushRef="#br0" timeOffset="37452.28">26742 4168 0,'-25'0'15,"50"0"-15,-50-25 0,25 0 16,-25 0-16,-24 0 15,-51 50 1,26 0 0,-75 49-1,50 50 1,74-49 0,100-25-1,24-50 1,50-50-1,-75-49 1,-24-75 0,-26-74-1,51-99 17,-75 247-17,-25 150 16,0 24-31,0 50 16,25-24-16,-24 123 16,48-49-1,1-75 1</inkml:trace>
  <inkml:trace contextRef="#ctx0" brushRef="#br0" timeOffset="37703.33">27064 4019 0,'0'-25'15,"0"50"-15,25-75 0,-25 25 16,0 1 0,-25 73-1,25-24 1,-24 49-16,-1-24 15,0 99 1,0-50 0,25-74-1</inkml:trace>
  <inkml:trace contextRef="#ctx0" brushRef="#br0" timeOffset="37818.76">27114 3920 0,'0'-75'31,"0"150"-31,0-175 0,0 51 0,0 24 16</inkml:trace>
  <inkml:trace contextRef="#ctx0" brushRef="#br0" timeOffset="38102.4">27461 3895 0,'0'0'15,"-25"0"-15,1 25 0,-26 24 32,25 26-17,25 24 1,50-50-1,-50-24-15,25 0 16,-25 0 0,-25-25-1,-50 25 1,1-25 0,49-25-1</inkml:trace>
  <inkml:trace contextRef="#ctx0" brushRef="#br0" timeOffset="38352.44">27933 3771 0,'24'-25'0,"-48"50"15,48-100-15,1 50 16,-50 75 15,1 0-15,24 24-1,-25 25-15,25-24 16,-25-1-16,25 50 16,0-74-16</inkml:trace>
  <inkml:trace contextRef="#ctx0" brushRef="#br0" timeOffset="38655.65">27858 4242 0,'25'-50'15,"-50"100"-15,50-124 0,0 24 16,49 0 0,25 1-1,-24 49 1,-25 49-1,-50 51 1,-50-1 0,25-25-1,25-49 17,50-75-17,-25 26-15,24-26 16,1-24-16,-25 24 15,24 0 1,26-24-16</inkml:trace>
  <inkml:trace contextRef="#ctx0" brushRef="#br0" timeOffset="39069.62">28776 3870 0,'0'-50'0,"0"100"0,25-149 16,-25 49-16,25 0 16,-25 26-1,0 24 1,-50 99 0,-24 50-1,49-50-15,0 0 16,50-24-1,49-75 17,50 0-17,0-25 1,-99 25 0,-25 49-1,-74 1 1,-26 0-1,51-26 1,24-24 0,0-49-1,75 24 1</inkml:trace>
  <inkml:trace contextRef="#ctx0" brushRef="#br0" timeOffset="39585.82">29198 4019 0,'0'0'15,"25"0"-15,-25-25 0,-25 75 32,0-1-17,0 1 17,75-1-17,-1-49 1,26-24-1,-26-26 1,1 0-16,0-49 16,-1 0-1,-49 74 1,0 50 0,-25 49-1,25 26 1,50-1-1,0-50 1,24-49 0,1-24 15,-1-175-15,0-24-1,26 24 1,-76 125-1,-24 49 1,-24 50 0,-26 99-1,-24 50 1,49-25 0</inkml:trace>
  <inkml:trace contextRef="#ctx0" brushRef="#br0" timeOffset="40385.98">29818 3969 0,'0'0'0,"25"-49"15,24 24-15,-24-25 0,50 25 32,-1 1-17,-24 48 1,-50 26-1,-25 24 1,0 26 0,0-51-1,50-49 17,25-25-32,74-24 15,-25-50 1,-49 49-1,-50 25 32,-50 100-47,25-26 32,25 26-17,25-51 1,49 1-1,1-25 1,24-25 0,-25-49-1,-49 49-15,0 25 16,0 50 15,-25 24-15,25 1-1,24-51 1,1 1 0,-25-25 15,24-74-15,-24 49-16,0 0 15,-25 0 1,25 50 15,0 50-15,-1-26-1,1-49 1,25 25 0,-25-50-1,-1-24 1,-24-1-1</inkml:trace>
  <inkml:trace contextRef="#ctx0" brushRef="#br0" timeOffset="42119.67">1985 6872 0,'24'-25'0,"-48"50"0,48-75 16,1 50-1,-50 50 1,-24 74 0,-50 25-1,74-25 1,74-100 0,75-73-1,0-75 1,-24 24-1,-76 76-15,-24-1 16,0 25 0,0 74 15,25 50-15,25-49-1,24-50 1,1-50-1,-50-25-15,-1-24 16,1-1 0,-50-24-1,25 49 1,0 26-16,0-1 31,0 50-15</inkml:trace>
  <inkml:trace contextRef="#ctx0" brushRef="#br0" timeOffset="42303.5">2778 6996 0,'0'0'0,"25"0"0,-25 49 47,-25-24-32,25 25-15,-24-1 16,24 1 0,-25 0-16,25 24 15</inkml:trace>
  <inkml:trace contextRef="#ctx0" brushRef="#br0" timeOffset="42464.49">2878 6946 0,'24'-25'16,"-48"50"-16,48-75 0,-24 26 15,-24 24 1</inkml:trace>
  <inkml:trace contextRef="#ctx0" brushRef="#br0" timeOffset="42705.24">3225 6748 0,'0'-25'16,"0"50"-16,0-25 31,0 49-16,-25 1 1,25-1-16,-25 26 16,0 74-1,1-50 1,-26-49 0</inkml:trace>
  <inkml:trace contextRef="#ctx0" brushRef="#br0" timeOffset="43119.18">3126 7269 0,'0'0'0,"0"-50"16,0 25-16,24-24 15,51-51 1,49 1 0,-74 74-16,-26 0 15,1 25 1,-25 75 15,0 24-15,0 0-1,25-49 1,25-25 0,24-50-1,0-25 1,-49 26-1,0 24 1,0 24 0,24 51-1,51-26 1,-1-24 0,-74-25-16,49 0 15,-49-25 1</inkml:trace>
  <inkml:trace contextRef="#ctx0" brushRef="#br0" timeOffset="44871.16">5730 7169 0,'0'-24'16,"0"48"-16,25-48 0,-25-1 31,0 50-15,0-1-16,-25 26 15,25 24 1,0 1-16,-49 49 15,24-50 1,0-74 15,25-49-15,0-51 0,75-48-1,24-1 1,0 74-1,0 50 1,-49 50 0,-25 0-16,0 99 15,-1 0 1,-24-25 0,0-24-1</inkml:trace>
  <inkml:trace contextRef="#ctx0" brushRef="#br0" timeOffset="45072.17">6549 7343 0,'0'0'0,"25"0"47,0 0-47,24 0 16,1 0-16,-1 0 15,100-25 1,-74 0-16</inkml:trace>
  <inkml:trace contextRef="#ctx0" brushRef="#br0" timeOffset="45272.14">7268 7045 0,'0'0'16,"25"0"0,-50 25-1,25 0 1,25 49-1,-50 26 1</inkml:trace>
  <inkml:trace contextRef="#ctx0" brushRef="#br0" timeOffset="45552.1">7765 6847 0,'0'0'0,"0"-25"16,24 25 15,1 0-15,0 74-1,0 75 1,0-74-16,-25 74 15,-75-1 1,-49-24 0,-74-24-1</inkml:trace>
  <inkml:trace contextRef="#ctx0" brushRef="#br0" timeOffset="46055.65">5309 6723 0,'-25'0'16,"50"0"-16,-75 0 0,0 49 15,26-24 1,-26 50-16,-24 98 16,-1 26-1,50-75 1,25 99-1,0-124-15,25-24 16,0-1-16,49 25 16,50-24-1</inkml:trace>
  <inkml:trace contextRef="#ctx0" brushRef="#br0" timeOffset="47419.31">10047 7219 0,'0'0'16,"25"-25"-16,-50-24 16,0 24-1,25 0 1,-74-25-16,-1 50 16,-24 25-1,0 25 1,24 99 15,50-25-15,75-25-1,25-74 1,73-25 0,-24-75-1,-49-24 1,-50 25-16,24-100 15,-24-74 1,-25 25 0,-25 74-1,25 124 1,-25 124 0,-24 100 15,24-100-31,25 0 0,25 75 15,74-75 1,-25-49 0</inkml:trace>
  <inkml:trace contextRef="#ctx0" brushRef="#br0" timeOffset="48004.16">10568 7219 0,'0'-25'0,"0"50"0,0-75 15,25 26-15,-25-1 16,24-25 0,1 0-1,-25 26 1,0-1 0,-25 50-1,1 24 1,24 51-1,124-76 1,-50 1 0,100-50-1,-25 1 1,-100-51 0,-24 1-1,-25 49 1,-25 25-1,-24 25 1,49 49 0,24 50-1,1 0 1,0 75 0,-75 49-1,-24-149 1,-25-74 15,49-75-15,0-74-1,75-99 1,74 24 0,50 26-1,25 73 1,-100 76-16,-24-1 15</inkml:trace>
  <inkml:trace contextRef="#ctx0" brushRef="#br0" timeOffset="48970.91">11610 7169 0,'24'0'16,"1"-24"46,0 24-62,25-50 16,-26 25 0,26-25-1,-25 50 1,-25-24-1,-25 24 1,25 24 0,-25 1-1,25 0 1,0 25 0,50-25-1,-25-25 1,99 24-1,-75-24 1,125-49 0,-149 24-1,0-50 1,-25 1 0,0 49-1,-25 0 1,-25 50-1,1 25 1,24-25 0,25-1-1,25 1 1,24-25 0,-24 0-1,0 0 1,0 0 31,-25-25-16,24 25 0,-48 0 47,24 25-62,-25 0-16,0 0 16,25 25-16,0-26 15,-25 51 1,25-1-1,50-49-15,49 0 16,50-25 15,0-25-15,-50 0 0,0-49-16</inkml:trace>
  <inkml:trace contextRef="#ctx0" brushRef="#br0" timeOffset="49436.1">12577 7145 0,'25'-25'47,"0"25"-31,-25-25-16,25 0 15,-1 25 1,1-25-16,0-24 16,-25 24-1,-50 25 1,1 25 0,-26 24-1,51 26 1,24-1-1,49-24 17,1-50-32,74 25 15,-75-25-15</inkml:trace>
  <inkml:trace contextRef="#ctx0" brushRef="#br0" timeOffset="49905.04">13495 6896 0,'25'-24'16,"-50"48"-16,50-73 15,-25 24-15,-25 25 16,-25 25-1,1 0 1,-1 49 0,100 25-1,49 1 1,-49-51 0,-26 1-1,-24-25 1,-49-25-16,-50 24 15,-50-24 1</inkml:trace>
  <inkml:trace contextRef="#ctx0" brushRef="#br0" timeOffset="50704.13">15058 6872 0,'0'0'0,"-99"49"31,49 1-31,50-25 15,0-1-15,0 26 16,99-50 0,25-25-1,-25-24 1,-49-1 0,-50 0-1,0 26-15,0-51 16,-50 75-1,1 25 17,74 25-17,74-26 1,75-24 0,-26 0-1,-73-24 1,-50-51-1,-25-24 1,0 25 0,-50 74 15,25 49-15,25 1-16,-25 49 15,1 25 16,24 25-15,-25 25 0,-25 49-1,1 0 1,-1-49 0</inkml:trace>
  <inkml:trace contextRef="#ctx0" brushRef="#br0" timeOffset="50889.58">15331 7641 0,'0'0'0,"0"-25"15,-25 0-15,25 0 16,0-24 0,25 24-1,24 0-15,75-49 31,50 24-31</inkml:trace>
  <inkml:trace contextRef="#ctx0" brushRef="#br0" timeOffset="51970.1">17588 6673 0,'0'-25'16,"25"-24"0,-25-1-1,-25 25-15,25 1 16,-49-1-1,-1 25 1,-49 49 0,24 75-1,1 0 1,49 0 0,25 0-1,25-24 1,0-1-1,-25 0 1,-75-24 0,50-51-16,-49-24 15,24-24 1,26-76 0,48-24-1,51 0 16,24 50-15,25-1 0,-25 51-1,-24 24 1,-1 24 0,-49 26-16</inkml:trace>
  <inkml:trace contextRef="#ctx0" brushRef="#br0" timeOffset="52303.15">17861 7020 0,'0'0'0,"25"0"0,-25-24 16,25-1-16,-1-25 15,51 1 1,-1 24-1,-49-25 1,-50 50 15,0 25-15,-24 25 0,24-26-1,0 1-15,25 25 16,50 24-1,24-49 1,75-25 0,-50 0-16</inkml:trace>
  <inkml:trace contextRef="#ctx0" brushRef="#br0" timeOffset="52624.02">18556 7020 0,'24'-24'31,"-24"-1"-15,25 25-16,-25-25 15,50 0 1,-1-24 15,-73 24-15,-51 25-1,26 25 1,-1 24 0,25 1-1,25-1 1,99 1 0,-49-25-16,124-25 31,-25 25-31</inkml:trace>
  <inkml:trace contextRef="#ctx0" brushRef="#br0" timeOffset="53803.18">19498 6946 0,'0'-25'15,"0"50"-15,25-50 0,-25 0 16,25 25-1,-25-49-15,-25 49 16,0 0 0,-74 0-1,-25 49 1,50 26 0,49-1-1,74-24 1,26-25-1,49-25 1,-50-25 0,-24-124-1,-25-49 1,-1-50 0,-24 99-1,-24 74 16,-26 174 1,50-24-32,0-1 15,25 1-15,24-1 16,1-49 0,-25 0-16,25-25 15,24 25 1,-49-25-1,-75 24 1,1 26 0,-1 24-1,50 1 1,25-50 0,49-1-1,1-24 1,-26-49-1,-24-26 17,0-24-17,24 50 1,1 24-16,0 0 16,-1 75-1,-49 24 1,-25 25-1,1-49 1,24-25 0,49-75 15,75 0-15,0-24-1,-74 49-15,-25 25 16,-25 25-1,25 0-15,-50 49 32,-25 1-17,50-51 1,25-24 0,74-49-1,25-1 1,-49 1-1,-51 24 1,-24 74 15</inkml:trace>
  <inkml:trace contextRef="#ctx0" brushRef="#br0" timeOffset="55636.52">17712 6946 0,'0'25'16,"0"24"0,25-24-16,-25 0 15,0 25 1,0-25 15,0-50-15,0-25-1,25 25-15,0-24 16,49-75 0,0 24-1,-24 51 1,-50 24-16</inkml:trace>
  <inkml:trace contextRef="#ctx0" brushRef="#br0" timeOffset="58505.22">22128 7145 0,'25'-50'15,"-50"100"-15,50-125 0,-1 50 16,-24 0 0,0 75 15,-49 49-15,-26 50-1,1-25 1,0-25-1</inkml:trace>
  <inkml:trace contextRef="#ctx0" brushRef="#br0" timeOffset="58954.6">23095 6599 0,'50'-25'0,"-100"50"16,100-100-16,-25 51 0,-25-1 16,0-25-16,-25 25 15,-25 25 1,-74 50-1,0 49 1,99 25 0,125-25-1,73-49 1,-24 0 0,-99-26 15,-75 26-16,-74-25 1,-25-25 0,24 49-1,76-49 1,48-49-16</inkml:trace>
  <inkml:trace contextRef="#ctx0" brushRef="#br0" timeOffset="59672.14">23641 6748 0,'0'0'15,"-50"0"1,1 24-16,24 1 16,-25 25-1,26-25-15,24-1 0,24 1 16,26-25-1,49 0 1,-49 0 0,49-49-1,-49-26 1,-26 50 0,-24 1 15,0 48-31,25 26 15,25 0 1,24-26 0,1-48-1,-26-1 1,1 0 0,-25 25 46,0-25-46,49 0-1,-49 1 1,24-1-16,-24-25 16,0 25-1,-25 75 16,0 0-15,-25-1-16,25 26 16,-25 98-1,25 26 1,-24-1 0,-51-24-1,1-100 1,-25-49-1,-25-124 17,99-50-17</inkml:trace>
  <inkml:trace contextRef="#ctx0" brushRef="#br0" timeOffset="62370.75">26122 6599 0,'25'-25'16,"-50"50"-16,74-100 0,-49 51 15,0-1-15,0-50 16,0 26 0,-24 24-1,-76 50 1,-24 49-1,-25 50 1,100-25 15,74-24-15,99-75 0,49-25-1,-49-25 1,-49-49-1,-50 99 1,-50 124 15,0-25-15,25-74 0,-25 25-1,0-25-15,25-1 16</inkml:trace>
  <inkml:trace contextRef="#ctx0" brushRef="#br0" timeOffset="62723.15">26419 6574 0,'25'-50'15,"-25"26"1,25 24 0,0 24-1,24 51 17,-49-50-32,-24-1 15,24 1 1,0 0-1,-25-25 64,0 0-64</inkml:trace>
  <inkml:trace contextRef="#ctx0" brushRef="#br0" timeOffset="63254.09">27908 6673 0,'0'-25'16,"0"50"-16,0-99 15,0 49-15,0 0 16,-25 0-16,-49 25 15,-50 25 1,-25 50 0,74-1-1,50-24 1,100-26 0,24-24 15,25-49-16,-74 49-15,-25-25 16,-1 25-16,-24-25 16,25 75 15,-50 49-31,1-25 31,24-49-31,0 0 16</inkml:trace>
  <inkml:trace contextRef="#ctx0" brushRef="#br0" timeOffset="63555.24">27982 6772 0,'0'0'16,"25"-24"-16,25-26 16,-26 100 15,-48-26-16,24 1-15,0 50 16,24-75 31,26-50-31,25 0-1,-26 26 1,-24-1-1,0 50 1,24 24 0,75-24-1</inkml:trace>
  <inkml:trace contextRef="#ctx0" brushRef="#br0" timeOffset="63903.68">28999 6772 0,'25'-24'16,"-50"48"-16,100-73 0,-50-1 15,-25 25 1,-25 25 0,-74 0-1,-1 50 1,26 0 0,49 24-1,25-24 1,74-26-1,1 1 1,-25-50-16,-1 1 16,1-51-1,-25-98 1,-25-1 0,24 50-1,-48 99 1,24 0-1,0 50 1</inkml:trace>
  <inkml:trace contextRef="#ctx0" brushRef="#br0" timeOffset="64657.96">30413 6251 0,'0'0'0,"0"-24"16,0-1 30,0 74-46,-24 1 16,24 0 0,-25 24-16,0 100 15,-50-25 1,26-75 0,49-49-1,-25 0 1,25-50-1,124-25 1,25 1 0,-50 24-1,-74 25 1,0 25-16,-25 24 16,-50 1 15,1-1-16,-26-24 1,-24-25 0</inkml:trace>
  <inkml:trace contextRef="#ctx0" brushRef="#br0" timeOffset="68587.97">2257 9625 0,'-24'0'235,"-1"0"-189,50-25 64,-25 1-95,0-1 17,-25 25-17,0 0 1,0 25-16,-49-25 16,-1 74-1,26 0 1,49 26-1,0-51 1,74 26 0,1-1-1,-1-24 1,-49-1 0,-50 1-1,-49 24 1,-50-24-1,0-25 1,99 0-16,-25-25 16,25 0-16,0-50 15,25-24 1,25-1-16</inkml:trace>
  <inkml:trace contextRef="#ctx0" brushRef="#br0" timeOffset="69521.45">2506 9799 0,'0'0'16,"-25"25"15,25 0-31,-25 24 16,0 50-1,50-49-15,-25-25 16,25 0-16,49-1 16,1-73-1,24-50 1,-50-1 15,-24-24-15,0 50-1,0 148 17,-50-24-32,50 0 15,0 74 1,49-75 0,25-24-1,25-50 1,-24-74-1,-1-25 1,-25 25 0,-49 24-1,-75 125 17,26 49-17,-1-24 1,25-26-1,49-24 17,1-25-32,0-25 15,-1 0-15,50-74 16,-24-75 0,-50-49-1,-1 74 1,1 100-1,-50 24 1,-24 124 0,-1 75-1,1 24 1,49-74 0,24-74-1,51-50 1,49-99 15,-50 74-31,1-50 16,-50 100-1,-1 50 1,1 24 0,0 0-1,0-49 1,49-50-1,-24 0-15</inkml:trace>
  <inkml:trace contextRef="#ctx0" brushRef="#br0" timeOffset="70688.87">5532 9303 0,'0'-25'0,"0"50"0,0-75 16,0 25-1,0 50 1,0 0 0,-25 124-1,0 24 1,-24-24-1,24-25 1,-25-99 0,1 0-1,24-99 1,25 24-16,-25-74 16,25 49 15,50 1-16,24-25 1,25 49 0,-24 25-1,-50 1 1,24 73 0,-74 50-1,25 25 1,0-24-1,25-76 1,25-24 0,-1-49-1,-24 24 1,0 50 15,0 24-15,24 1-1,75-25 1,1-75 15,-51 1-15,-24-26 0,-50-24-1,-75 49 1,-24 100-1,24 24 1,75-24 0,25-25-1,50-50 1,24 0 0,0-49-1,-49 24 1,-1 25-1,-24 25 1,25 75 0,49-1-1,50 1 17,-75-51-32,75-24 15,0-24 1,-50-51-1,-74-49 1,0-74 0,0 24-1,-1 75 1,-48 173 15,-26 100-15,0 0-1,26-75-15,-26 99 32,50-74-17,-25-74-15</inkml:trace>
  <inkml:trace contextRef="#ctx0" brushRef="#br0" timeOffset="70854.92">7095 9328 0,'0'-25'15,"0"50"-15,0-75 0,0 25 16,0-24-16,25 24 16,-1 0-16,100 0 15</inkml:trace>
  <inkml:trace contextRef="#ctx0" brushRef="#br0" timeOffset="73805">8509 10816 0,'0'-25'16,"0"50"-16,-25-75 0,25 26 15,0-26 1,0 25-1,-25 25-15,0 0 16,-24 50 0,-1 74-1,1-50-15,24 25 16,-50 75 0,50 25-1,25-1 1,0 25-1,-24 149 1,-1-148 15,0-26-15,-25-49 0,-49-50-1,0-74 1,-25-25-1,-50-25 1,125-24 0,24 24-1</inkml:trace>
  <inkml:trace contextRef="#ctx0" brushRef="#br0" timeOffset="74238.98">7517 13148 0,'-25'0'16,"50"0"-16,-75 0 0,25 0 15,0 0-15,-24 0 16,24 25-16,-25 49 16,25 25-1,25-24 16,25-50-31,74-25 16,26-50 15,-51-24-15,-49-1 0,-75 1-1,-124 24 1</inkml:trace>
  <inkml:trace contextRef="#ctx0" brushRef="#br0" timeOffset="75138">8955 10022 0,'0'0'0,"0"-25"16,0 1-1,0-1 1,0 0-16,0-49 31,0-1-15,-24 1-1,-26 24 1,-25 50 0,-24 25-1,50 24-15,-26 100 31,26-25-15,123-49 0,50-75-1,25-25 1,-50-49 0,-49-50-1,-25 49 1,-50 100 15,0 25-15,0 24-16,0 75 15,75-25 1,0-50 0,49-49-1,0 0 1,0 0-1</inkml:trace>
  <inkml:trace contextRef="#ctx0" brushRef="#br0" timeOffset="76555.6">9526 11039 0,'0'-25'16,"0"50"-16,-25-74 15,25 24-15,-25 0 16,25 0-16,-25 0 16,1 25 15,-1 0-31,-25 0 15,1 75 1,-26 49 0,1 50-1,24 24 1,25-24 0,1-1-1,24-24 1,-25 0-1,-25-25 1,-24 0 0,49-99-16</inkml:trace>
  <inkml:trace contextRef="#ctx0" brushRef="#br0" timeOffset="76721.53">8757 11957 0,'0'0'0,"0"-25"16,25 1-16,-1-26 31,76 0-15,73 1-1</inkml:trace>
  <inkml:trace contextRef="#ctx0" brushRef="#br0" timeOffset="77020.95">9948 11238 0,'0'-25'15,"0"50"-15,0-75 16,-25 75-1,0 0 1,-25 24-16,-24 125 16,24-50-1,1 99-15,49 1 32,25-51-17,49-24 1,25-75-1,50-49-15</inkml:trace>
  <inkml:trace contextRef="#ctx0" brushRef="#br0" timeOffset="77354.53">10493 11511 0,'25'-25'0,"-50"50"16,75-100-16,-25 50 15,0 1-15,-1 24 16,76 49 0,-76 100-1,-24-75 1,-24 1-16,-1-1 0,25-24 15,0 24 1,25-49 0,24 0-1,50-50 1,1-24 0,-51 24-16</inkml:trace>
  <inkml:trace contextRef="#ctx0" brushRef="#br0" timeOffset="77606.98">11188 11387 0,'0'-25'15,"0"50"-15,-25-50 0,-24 25 16,-1 0-16,0 49 15,-99 51 1,1 48 0,-1 26-1,-74 124 1,123-174 0,51-50-1</inkml:trace>
  <inkml:trace contextRef="#ctx0" brushRef="#br0" timeOffset="77905.12">11287 11163 0,'0'-24'16,"0"48"-16,0-73 16,0 74-1,0 24-15,-25 50 16,1 25 0,48-49-1,51-50 1,24-50-1,-49 0 1</inkml:trace>
  <inkml:trace contextRef="#ctx0" brushRef="#br0" timeOffset="78270.46">11808 11114 0,'25'-25'0,"-50"50"0,50-75 32,0 75-17,24 25-15,26 98 16,-1 51-1,-74 49 1,-25-25 15,-74-24-15,-25-26 0,-50-24-1,125-124 1,24-25-1</inkml:trace>
  <inkml:trace contextRef="#ctx0" brushRef="#br0" timeOffset="79354.28">12776 11535 0,'0'-24'16,"0"48"-16,0-73 15,0 24 16,-25 50-15,-74 49 0,-1 50-1,26 0 1,24 0 0,75-74-1,74-50 1,25-25 15,-49-24-31,-26-26 16,1 26-16,24-150 15,-24-49 1,-25-50 0,0 50 15,-50 298-16,25 24 1,-25 150 0,0 24-1,25-50 1,25-49 0,0-99-16</inkml:trace>
  <inkml:trace contextRef="#ctx0" brushRef="#br0" timeOffset="79656.06">13644 11238 0,'0'-25'15,"0"50"-15,25-75 0,-25 25 16,0 1-1,-25 24-15,0 49 16,-49 75 0,-1 75-1,26 49 1,24 0 0,25-124-16,0-25 15,25 0-15,24 50 16,26-74-1,-26-51 1</inkml:trace>
  <inkml:trace contextRef="#ctx0" brushRef="#br0" timeOffset="79976.12">14115 11585 0,'25'-50'0,"-50"100"16,100-124-16,-75 49 0,24 0 15,1 25-15,0 25 16,0 0 0,-25 24-16,0 125 31,-50 0-16,25-50 1,25-50 0,75-74-1,49 0 1,0-50 0,-50 26-1</inkml:trace>
  <inkml:trace contextRef="#ctx0" brushRef="#br0" timeOffset="80239.12">14760 11461 0,'-25'-25'16,"50"50"-16,-74-50 0,24 25 15,-25 0-15,0 50 16,-24-1 0,0 26-16,-1 24 15,-123 124 1,-50 50 0,49-50-1,75-98 1</inkml:trace>
  <inkml:trace contextRef="#ctx0" brushRef="#br0" timeOffset="80522.72">14884 11114 0,'25'-25'16,"-50"50"-16,50-75 16,-25 75-1,0 49 1,-25 75 0,25-50-1,25-49 1,49-50-1,26-50 1</inkml:trace>
  <inkml:trace contextRef="#ctx0" brushRef="#br0" timeOffset="80822.25">15604 10990 0,'0'0'16,"0"-25"-16,0 50 15,0-1 1,0 26-16,74 372 31,-99-298-15,-24 25-16,-1 0 15,-148 148 1,-26-74 0,26-49-1,123-149-15,51 0 16</inkml:trace>
  <inkml:trace contextRef="#ctx0" brushRef="#br0" timeOffset="81322.67">17266 11461 0,'0'0'0,"0"-25"31,24 25-16,1-25 1,99 25 0,75-24-1,-26-1 1</inkml:trace>
  <inkml:trace contextRef="#ctx0" brushRef="#br0" timeOffset="81505.22">17340 11659 0,'0'0'0,"-25"25"15,0-25-15,50 0 32,25 0-32,24 0 15,174-49 1,-99 49-16</inkml:trace>
  <inkml:trace contextRef="#ctx0" brushRef="#br0" timeOffset="82005.14">19548 10667 0,'25'-49'16,"-1"24"-16,-73 99 0,98-173 15,-49 74 1,25 75 0,-50-25-16,25 49 15,-99 124 1,-50 1-1,-74-50 1,25-50 0,74-74-1,74-50 1,25 0-16,50-99 16,49-25-1,-24 75 1,0 49-1,-25 25 17,24 74-17,1 51 1,24-1 0,25-25-1,-24 0 1,-1-49-16</inkml:trace>
  <inkml:trace contextRef="#ctx0" brushRef="#br0" timeOffset="82270.88">18828 11610 0,'-49'0'15,"98"0"-15,-123 25 0,49-25 16,75 0 15,49 0-31,25-25 16,174 0 0,-1 25-1,-98 0 1,-125 0-1</inkml:trace>
  <inkml:trace contextRef="#ctx0" brushRef="#br0" timeOffset="82555.25">19473 11932 0,'0'25'0,"0"-50"15,25 75-15,-25-25 16,0 0-16,-25 74 16,-99 223 31,124-272-32,25-50-15,0 0 0,25 0 16,123-50-1,26-24 1,-50-1 0,-25 1-1</inkml:trace>
  <inkml:trace contextRef="#ctx0" brushRef="#br0" timeOffset="83488.45">3275 15182 0,'0'-25'16,"0"50"-16,24-74 0,-48 49 0,24-50 16,0 25-1,-50-49 1,0 74-16,1-25 15,-100 74 1,-25 100 0,25 50-1,100-26 1,98-123 0,175-174 15,-76-25-16,-48 25 1,-51 75 0,-24 49-1,-25 74 1,-74 100 0,24 24-1,25-124-15</inkml:trace>
  <inkml:trace contextRef="#ctx0" brushRef="#br0" timeOffset="84172.91">3349 15232 0,'0'0'16,"50"-75"-16,24 1 16,-49 74-1,-25 74 1,-25 75 15,0-74-15,25-51-1,0-24 1,75-74 0,24 0-1,-74 49 1,-1 25-1,26 49 1,0 26 0,74-50-1,99-125 1,-99 26 0,-50-25-1,-74 74 1,-49 0 15,-26 124-15,-49 25-1,75 25 1,24 0 0,25-99-16,0-26 15,74-48 1,-24-26-1,74-99 1,-74 50-16,24-174 16,0-124-1,-49 75 1,-25 148 15,0 224-15,0 24-1,-25 149 1,25-74 0,0 0-16</inkml:trace>
  <inkml:trace contextRef="#ctx0" brushRef="#br0" timeOffset="85755.28">8211 15008 0,'0'-24'16,"0"-1"93,-25 50-30,0-1-79,1 26 15,-26 0 1,25-1-16,0 26 15,-24 49-15,24 0 16,25 25 0,0-1-1,0-48 1,25 73 0,-25 51 15,-25-76-16,25 1 1,0-25 0,-50 0-1,1-49 1,-1-1 0,-49-49-1,-25 0 1,25-50-1</inkml:trace>
  <inkml:trace contextRef="#ctx0" brushRef="#br0" timeOffset="87577.23">7566 17142 0,'0'-25'15,"0"0"-15,-25 25 110,25 50-110,0-25 15,0 49-15,-24-24 16,-26 99 0,25-75-1,25-49 1,0 0 0,-25-25-1,75-50 1,-25 25-16,49-74 15,25 49 17,1 26-17,-51 24 1,-24 0 0,0 24-1,-25 51 1,-25-26-1,-25 1 1,1-50-16,-75 25 16,0-25-1,49-75 1</inkml:trace>
  <inkml:trace contextRef="#ctx0" brushRef="#br0" timeOffset="88338.44">8782 14339 0,'-25'-25'15,"25"50"-15,0-1 16,-50 26-16,-49 25 15,0-26 1,24 1 0,51-50-1,-1-25 1,74-49 0,26-1 15,-1 25-16,-49 50 1,0 75 0,24 24-1,51-24 1,-51-51 0,1-24-16,24 0 15,1-24 1,-50-26-1,-75-49 1,0 24 0,1 50-1,-1 25 1</inkml:trace>
  <inkml:trace contextRef="#ctx0" brushRef="#br0" timeOffset="96806.8">9427 15331 0,'0'-50'15,"0"100"-15,0-124 0,0 49 16,0 0 0,-75 25-1,26 25 17,24 0-32,0-1 15,-25 51 1,1 24-16,-1 25 15,25 50 17,25 24-17,-24-24 1,24-1 0,-50-24-1,0-25 1,-24-24-1,-1-51 1,1-24 0,-50-25-1</inkml:trace>
  <inkml:trace contextRef="#ctx0" brushRef="#br0" timeOffset="96992.11">8658 16373 0,'0'0'0,"24"-75"31,1 51-31,-25-1 16,75-25 0,-26 25-16,100-24 15,0-26 1</inkml:trace>
  <inkml:trace contextRef="#ctx0" brushRef="#br0" timeOffset="97288.96">10072 15455 0,'24'-25'16,"-48"50"-16,48-75 0,-73 50 15,24 0 1,-25 25 0,26 25-16,-76 74 15,51 99 1,24 50 0,75-25-1,49-49 1,25-75-1,49-100 1,-98-24-16</inkml:trace>
  <inkml:trace contextRef="#ctx0" brushRef="#br0" timeOffset="97624.34">10766 15852 0,'25'-50'0,"-50"100"0,50-149 16,0 74-16,0 0 16,49 25-1,25 74 1,-74 75-1,-25 0 1,0 0 0,0-75-1,25-49-15,74 0 16,25-75 0,25 1 15,-99-1-31</inkml:trace>
  <inkml:trace contextRef="#ctx0" brushRef="#br0" timeOffset="97923.16">11362 15703 0,'0'0'0,"-75"-25"15,50 25 1,-49 25 0,24 0-16,-49 99 15,-25 50 1,0 24 0,-25 0-1,25-49 16,-25-49-15,75-51 0</inkml:trace>
  <inkml:trace contextRef="#ctx0" brushRef="#br0" timeOffset="98192.05">11610 15381 0,'0'0'0,"24"-25"0,1 0 16,-25 0 0,0 50-1,-25 25-15,1 74 16,24-50-1,49-49 17,50-25-17,-24-25-15,-1-25 16</inkml:trace>
  <inkml:trace contextRef="#ctx0" brushRef="#br0" timeOffset="98507.33">12081 15257 0,'0'0'0,"25"-25"16,0 25-1,-1 0-15,1 25 16,50 49-1,-26 75 1,-24 24 0,-25 26-1,-99 24 1,-50-49 0,-25-25-1,1-50 1,123-74-16</inkml:trace>
  <inkml:trace contextRef="#ctx0" brushRef="#br0" timeOffset="99223.98">13793 15753 0,'0'-25'16,"0"50"-16,0-75 0,-25 50 15,0 0 1,-25 0-16,-74 0 16,0 50-1,-24 49 1,48 50 0,51 24-1,49-49 1,49-49-1,51-75 1,48-50 0,1-99-1,-25-74 1,0-124 0,-99 24-1,0 100 1,-25 124 15,0 124-15,-75 173-1,51 50 1,24 0 0,0-124-16</inkml:trace>
  <inkml:trace contextRef="#ctx0" brushRef="#br0" timeOffset="99539.88">14289 15579 0,'0'0'0,"49"-50"0,-24 26 16,25-1-16,-25 0 15,-1 25 1,26 0-16,-25 99 16,0 75-1,-75 74 1,50-50 0,50-98-1,74-76 1,74-24-1,-24-74 1,-50-50 0</inkml:trace>
  <inkml:trace contextRef="#ctx0" brushRef="#br0" timeOffset="99823.73">14810 15455 0,'0'0'0,"0"-25"0,-25 0 31,0 25-31,0 50 16,-49 49-1,-25 100 1,-50 74-1,0-1 1,75-172-16,-50 73 16,49-73-1,75-76 1</inkml:trace>
  <inkml:trace contextRef="#ctx0" brushRef="#br0" timeOffset="100107.18">15331 15133 0,'0'0'15,"25"-25"-15,-1 25 0,-24 25 31,-49 49-15,24 50 0,25 0-1,99-74 1,0-50 0,-49-25-1</inkml:trace>
  <inkml:trace contextRef="#ctx0" brushRef="#br0" timeOffset="100391">15876 15306 0,'0'0'0,"50"25"0,0 25 15,24 123 1,-24 50 0,-100 26-1,-99-1 1,-99-50 0,-25-74-1,-74-99 1,173-25-1</inkml:trace>
  <inkml:trace contextRef="#ctx0" brushRef="#br0" timeOffset="100774.18">14214 15133 0,'0'0'15,"25"-25"-15,-25 0 31,-25 50-15,1 24 0,-51 125-1,-24 99 1,25 49 0,74 1-1,124-75 1,124-99-1,-75-124-15</inkml:trace>
  <inkml:trace contextRef="#ctx0" brushRef="#br0" timeOffset="101340.34">17092 15678 0,'0'0'16,"0"-25"-16,0 1 0,0-1 31,25 25-16,49-25 1,1 25 0,49-25-1,25 0 1,-50 1 0</inkml:trace>
  <inkml:trace contextRef="#ctx0" brushRef="#br0" timeOffset="101506.91">17166 15877 0,'-24'25'16,"24"-1"-16,24-73 0,-73 98 16,49-24-1,74-25 1,25 0-16</inkml:trace>
  <inkml:trace contextRef="#ctx0" brushRef="#br0" timeOffset="102208.22">19027 14835 0,'25'-25'16,"-50"50"-16,75-75 31,-75 75-15,-25 0 0,-124 99-1,-24 25 1,99-100-1,24 1-15,1-25 16,74-25 0,50-99-1,74-75 1,-25 50 15,-25 49-15,-49 125-1,-25 99 1,0-75 0,0 100-1,0-100-15,74 50 16,1-49 0</inkml:trace>
  <inkml:trace contextRef="#ctx0" brushRef="#br0" timeOffset="102472.86">19424 15108 0,'25'-25'16,"-50"50"-16,74-75 0,-73 75 47,-1 25-47,0-1 15,-99 150 1,-50 49 0,-123 173-1,197-321 1,26-1-16,0-25 16,-1 1-1</inkml:trace>
  <inkml:trace contextRef="#ctx0" brushRef="#br0" timeOffset="102723.32">19151 16050 0,'0'0'0,"198"-49"32,-222 98-17,-1-24 1,0 50-1,0-26-15,0 50 16,75-74 0,99-25-1,74-74 17,-173 49-32,-1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03:16.75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7492 1811 0,'-25'0'32,"25"-25"-17,0 50 48,-25 0-48,25 0-15,0-1 16,-25 26-16,25 0 16,0 49-1,0-50 1,-25 100 0,25 25-1,0 24 1,0 1-1,25-1 1,-25-49 0,25 0-1,0-25 1,-50 0 0,0 25-1,25-25 1,-49 25-1,49-50 1,-25 75 0,0-75 15,0 25-15,25 0-1,-25 0 1,25-25-1,-24 25 1,24-24 0,0 24-1,-25 0 1,25 0 0,-25 0-1,25-75-15,0 51 16,-25 24-1,25 0 1,-25 0 0,25 0-1,-24-25 1,-1 50 15,0-25-15,0 25-1,25-25 1,-25 0 0,1-50-16,24-24 15,-25 123 1,0-24 0,-25 124-1,26-124 1,-1 0-1,0 0 1,0-75 15,0 0-31,0 26 16,1-26 0,-1 100-1,0-100-15,0 25 16,0-49-1,1 49 1,-1-24 0,25-26-1,-25-24 1,25 25 0,0-25-1,0 24 1,-25 1-1,25-1 1,0 1 0,0 0-1,0-1 1,0-24 0,0 0 30,25-25-14,25 0-17,-26 0 1,26-25-16,0 25 16,74 0-1,49 0 1,26 0-1,74 25 1,24-25 0,26 0-1,-174 0-15,173 25 16,1-25 0,49-25 15,-25 25-16,-24 0 1,-1-25 0,-24 25-1,24 0 1,-198-25-16,149 25 16,-25 0-1,0 0 1,0-25-1,-124 25 1,124-24 0,50 24-1,-75 0 17,-123 0-32,98-25 31,100 25-16,-50 0 1,-124 0 0,25 0-16,74 25 15,-99-25 1,74 0 0,51 0-1,-26 24 1,-25-24-1,-24 25 1,-25-25 0,24 0-1,1 0 17,0 25-17,-75-25-15,0 0 16,0 0-16,75 0 15,25 0 1,-100 0 0,99-25-1,100 25 1,-224 0 0</inkml:trace>
  <inkml:trace contextRef="#ctx0" brushRef="#br0" timeOffset="1536.3">6673 9427 0,'0'-25'359,"0"0"-156</inkml:trace>
  <inkml:trace contextRef="#ctx0" brushRef="#br0" timeOffset="5722.19">6475 9526 0,'24'0'172,"1"-25"-172,0 25 15,0 0 1,0-25-16,-1 1 16,26-1-16,-25 25 15,24-50 1,26 25-1,-1-24 1,-49 24 0,25-25-1,-1 1 1,1-1 0,24 1-1,-24-1 1,0-25-1,-1 1 1,1 0 0,24-75-1,-24 74 1,0 1 15,-1 0-15,1 24-1,-1-25 1,26 1 0,-1-50 15,25-25-15,-24 75-1,-26-25 1,1 24-1,0-24 1,-1 49-16,1-49 16,24 0-1,1 0 17,-26 24-32,26-24 31,-1 0-16,1-1 1,-1 26 0,-24 24-16,24-49 15,-49 50 1,25-1-16,-1-24 16,26-26-1,-1 26 1,25-50-1,25-25 1,-49 75 0,-1-1-1,-24 26 1,-1-26 0,-24 26-1,50-26 16,-1 1-15,-49 49-16,49-50 16,-24 26-1,24-50 1,1 24 0,-1 1-1,0-1 1,-49 26-1,25-1 1,24-24 0,26-26-1,-26 51 1,-24-1-16,-26 50 16,26-49-1,49-1 16,-49 0-15,24 1 0,1 24-1,24-25 17,-25 26-17,1-1 1,24 0 15,-25 0-15,-49 25-16,0 0 15,0-25-15,99 0 32,-25 25-17,0-24 1,1 24-1,-26-25 1,25 25 0,0-25 15,-49 25-31,0 0 16,24-25-1,0 25 1,1-25-1,-25 25 1,24 0 0,-24 25-1,49-25 17,-25 0-17,1 25 1,24 0-16,-25 0 31,25-25-15,1 24-1,-26 1 1,-24 0-16,74 0 16,-25 0-1,-25 0 1,-24-1-1,24 26 1,-24-25 0,0 0-1,-1 24 1,26-24 15,-26 0-31,-24 0 16,74 24-1,-49-24-15,0 0 16,74 49 0,-50 1-1,0-26 1,-24 1 0,25 0-1,-26-1 1,26 26-1,-26-1 1,26 0 0,-1 26-1,0-26 1,1 0 0,-26-49-16,26 50 31,-1-26-16,1 26 1,-1-1 0,1-24-1,-1-1 1,0 1 0,26 49-1,-1-24 16,-74-51-31,24 26 32,51 24-17,-51 1 1,-24-50-16,25 0 16,-26 24-16,1-24 31,99 74-16,-25-24 1,-24 24 15,-50-50-15,-1-24-16,26 0 16,0 49-1,49 26 1,-49-26 15,49 50-15,-74-74-1,-1-1-15,1 1 0,50 24 32,-1 1-17,-24-26-15,24 26 16,25 24-1,-24-24 17,-26-51-32,-24 1 15,74 50 1,-49-51 0,24 51 15,26-26-16,24 26 17,-100-50-32,76-1 15,-26 51 1,25-25 0,-24-1-1,24-24 1,0 25 15,-49-26-31,24 26 16,25-25-1,-24 24 1,-1-24 0,-24 0-1,0-25 1,-1 25-1,50 24 17,-74-49-32,50 25 15,-26-25 17,-24 25-17,25 0 1,-26-25-1,26 0 1,-25 25 0,24-25 15,-24 24-15,0-24-1,0 0 1,0 0-1,0 25 1,24-25 0,-24 0-1,49 0 1,1 25 0,-1-25 15,1 25-16,-1-25 1,-49 0-16,74 25 16,-49-25-1,-25 0-15,74 0 16,-50 0 0,-24 0-1,25 0 1,-25 0-1,24 0 1,-24 0-16,25 0 16,-1 0-1,1 0 1,-1 0 15,1 0-15,-25 0-1,24-25 1,1 25 0,-25 0 15</inkml:trace>
  <inkml:trace contextRef="#ctx0" brushRef="#br0" timeOffset="7735.95">17142 9476 0,'24'-24'15,"-48"24"48,24 24-32,-25-24-31,25-24 31,25 24 16,-1 0-47,1 0 16,25 0-1,-25 0 1,-1 0-16,26 0 16,-25 24-16,24-24 15,1 0-15,25 0 16,-1 0 0,25 0-1,-49 25 1,-1-25-1,1 0 1,0 25 0,24-25-1,-24 0 17,74 25-17,-75-25 1,-24 0-1,50 0 1,-26 25 0,75-25-1,-49 0 1,24 24 0,-25 1-1,25-25 1,-24 25-1,-1-25 1,26 0 0,-76 0-16,26 0 15,24 0 1,1-25 0,-1 25-1,-24 0 16,49 0-15,-25 0 0,1 0-1,-25 0 1,24 0 0,25 0-1,-24 0 1,-51 0-16,51 0 15,-26 0 1,1 0 0,24 0 15,1 0-15,-1 0-1,26 0 1,-26 0-1,0 0 1,1 0 0,-1 0-1,-24 0 1,-1 0 0,1 0-1,24 0 1,-24 0-1,0 0 1,-25 0 0,-1 0 15,1-25-15,25 25-1,24 0 1,-49 0-1,0 0-15,24 0 16,-24 0 15,0 0-15</inkml:trace>
  <inkml:trace contextRef="#ctx0" brushRef="#br0" timeOffset="9665.95">9179 6227 0,'0'-25'93,"0"50"-77,-25-25-16,25 24 16,-25 26-1,0-25-15,25 74 16,-25-49 0,25-1-1,0 1-15,-24 24 0,24 26 31,-25-1-15,0 50 0,0-50-1,0 0 1,1 25 0,-26 25-1,25-50 16,0 25-15,0-24 0,25-51-16,-24 50 15,24 25 17,0-24-17,-25-1 1,0 0-1,25 0 1,-25 1 0,25-26-1,0 0 1,0 1 0,-25-1-1,1 1 1,24-1-1,-25-24 1,25-1 0,0-24-1,0 25 1,0-1 15,0 1-15,0 0-1,0-26 1,0 26 0,0-25-1,0 24 1,0 1 0,0-25-1,0 0 1,-25-1-1,25 1 1,0 0 62</inkml:trace>
  <inkml:trace contextRef="#ctx0" brushRef="#br0" timeOffset="10418.11">8509 10320 0,'0'-25'15,"0"50"-15,25-75 16,-25 25-1,0 1 1,0-1-16,0 0 16,0 0-16,0 0 15,0 1 1,-25-1 0,-50 0-1,1 75 1,-25 24-1,49 0 1,25 26 0,75-26-1,74-24 17,-25-50-17,-24-50 1,-51 0-1,1-24 1,-25 24 0,0 75 31,0 25-47,0-1 15,50 26 1,49-1-1,-49-49-15,49 0 16,0-25 0,-24-50 15,-26-24-15,-49 24-1,0-24 1,0 49-1,0 0-15</inkml:trace>
  <inkml:trace contextRef="#ctx0" brushRef="#br0" timeOffset="12003.62">17489 7814 0,'0'25'94,"-25"0"-78,25 0-16,-25 0 15,25 24-15,0 1 16,0 123 15,0-98-31,0-1 0,0 75 16,0 0-1,-25 0 1,25-25 0,-24 0-1,24-25 16,0 0-15,0-49 0,0 0-1,-25-1 1,25-24 0,0 0-1,0 0 1,-25-1-1,25 1 1,0 25 0,0-25-1,-25-1 1,25 26 15,0-25 0,25-25 63</inkml:trace>
  <inkml:trace contextRef="#ctx0" brushRef="#br0" timeOffset="12818.04">17216 10121 0,'0'0'16,"0"-49"15,-25 98 16,25-24-47,0 25 15,0-1-15,0 1 16,0 0-16,0 74 16,0-75-1,0 1 1,0-25-1,25-50 17,25 0-17,-1-49 1,26 49 0,-1 0 15,-24 0-31,-1 25 31,1 50-15,-50 0-1,0-1 1,-50 26 0,-49-51-1,0 1 1,-25-50-1,74 25 1,1-24-16,-1-1 16</inkml:trace>
  <inkml:trace contextRef="#ctx0" brushRef="#br0" timeOffset="13495.76">18134 8435 0,'0'-25'32,"0"50"-1,-25-1-15,0 1-1,-49 50 1,-50 24-1,-25 0 1,25 25 0,50-50-1,-1-49 1,75 0 15</inkml:trace>
  <inkml:trace contextRef="#ctx0" brushRef="#br0" timeOffset="13850.41">18407 8683 0,'0'0'0,"0"-25"0,0 0 47,-25 25-47,0 50 15,0-26 1,-24 1-16,-100 74 16,-25 25-1,1 1 1,24-26-1,25-25 1,74-49 0,25 0-1</inkml:trace>
  <inkml:trace contextRef="#ctx0" brushRef="#br0" timeOffset="14185">18903 8906 0,'0'0'15,"25"-50"16,-75 75-31,25-25 16,-24 25-16,-75 49 16,49-24-16,1 0 15,-149 123 17,74-98-17,49-1 1,26-49-1</inkml:trace>
  <inkml:trace contextRef="#ctx0" brushRef="#br0" timeOffset="14517.89">19300 9055 0,'25'0'0,"-50"0"0,74 0 15,-49-25 1,-24 25 0,-51 25 15,-24 49-16,-25 1 1,0-1 0,0 0-1,0 1 1,49-50-16,26-1 16,24 1-16,0 0 15,25 0 1</inkml:trace>
  <inkml:trace contextRef="#ctx0" brushRef="#br0" timeOffset="14818.11">19697 9278 0,'0'0'0,"25"0"31,-50 0-15,-25 0-1,25 25 1,-24 0-16,-75 24 16,0 26-1,-25-26 1,0 26-1,124-75 1,0 24 0</inkml:trace>
  <inkml:trace contextRef="#ctx0" brushRef="#br0" timeOffset="15101.87">20168 9328 0,'0'0'0,"25"0"31,-50 0-15,0 0-16,0 24 16,-99 26-1,25 0 1,-25 24-1,-25 0 1,25 1 0,0-26-1,50-24 1</inkml:trace>
  <inkml:trace contextRef="#ctx0" brushRef="#br0" timeOffset="16118.32">19424 7368 0,'0'-25'16,"0"50"-16,25-50 0,-1 25 15,-24-25-15,0 50 47,-24 0-47,-1 0 16,-25 24 0,-24 1-16,-1-1 0,-98 26 31,49-26-16,24-24 1,76-74 0,48-26-1,26-24 1,25 25 0,-26 123 15,-24 26-16,0 24 1,0 0 0,-1-49-1,1-25-15,0-1 16,25 1 0</inkml:trace>
  <inkml:trace contextRef="#ctx0" brushRef="#br0" timeOffset="16386.95">19697 7591 0,'0'0'16,"-25"-25"15,0 50-31,0 0 15,-24 24-15,-1 1 16,0 25-16,-24-1 16,0 0-16,-75 75 15,50 0 1,24-75 0,50-24-1</inkml:trace>
  <inkml:trace contextRef="#ctx0" brushRef="#br0" timeOffset="16651.91">19771 8038 0,'0'0'15,"25"0"-15,0 0 16,-25 24-1,-25 1-15,-49 50 16,-1 24 0,50-25-1,100-49 1,98 0 0,1-50 15,-75 25-31</inkml:trace>
  <inkml:trace contextRef="#ctx0" brushRef="#br0" timeOffset="17801.16">9079 7070 0,'0'0'16,"-24"0"-16,-1 0 62,0 0-46,-25 25-16,1 0 15,-51 0 1,-98 74 0,0-25-1,24 25 1,75-49 0,74-50-16,25 25 15,-25-25 1,75 0-1,-26-25-15</inkml:trace>
  <inkml:trace contextRef="#ctx0" brushRef="#br0" timeOffset="18087.83">8831 7492 0,'-25'0'16,"1"0"0,-1 25-16,-25-1 15,-74 26 1,-25 0 0,1 49-1,-1-25 1,0 1-1,50-26 1,24-24 0,50 0-1</inkml:trace>
  <inkml:trace contextRef="#ctx0" brushRef="#br0" timeOffset="18401.78">8658 7938 0,'0'0'0,"24"0"32,-73 25-32,-26 0 15,26 0 1,-1 0-16,-99 24 15,-24 26 1,-26 24 15,1 0-31,24-49 16,100-1 0,49-49 15,50 0-31</inkml:trace>
  <inkml:trace contextRef="#ctx0" brushRef="#br0" timeOffset="18702.24">8633 8310 0,'0'0'16,"-25"25"-1,0 0 1,-24 0-16,-1 0 16,-24 0-16,-50 49 15,-50 0 17,0 26-17,-24-26 1,-1 25-1,50-24 1,125-51 0</inkml:trace>
  <inkml:trace contextRef="#ctx0" brushRef="#br0" timeOffset="18985.12">8410 8658 0,'24'0'0,"-48"0"0,24 0 15,-25 0 1,-50 25-16,-74 24 16,50 1-1,-25-1-15,-99 51 31,0-1-15,24 0 0,100-49-16,-25-1 15,25-24 1,99 0-16</inkml:trace>
  <inkml:trace contextRef="#ctx0" brushRef="#br0" timeOffset="19235.31">8707 9055 0,'0'0'0,"-173"74"31,73-49-16,1 0-15,0 24 16,-75 26 0,100-26-16,-75 1 15,50-25 1,49-25 0</inkml:trace>
  <inkml:trace contextRef="#ctx0" brushRef="#br0" timeOffset="19901.66">8112 6772 0,'0'0'0,"-25"0"31,0 25-31,-24 0 16,-1 25-16,-24-1 15,-125 75 1,26-49 0,123-50-1,0-25 1,50-75 0,75-24-1,-1 0 1,-24 74-1,-25 25 1,-1 25 15,1 24-31,0 50 16,0-74-16,24 25 16,-24 0 15,-25-26-31</inkml:trace>
  <inkml:trace contextRef="#ctx0" brushRef="#br0" timeOffset="20235.78">8286 6673 0,'24'0'0,"-48"0"0,73 0 31,-74 0-31,-24 50 32,24-1-32,-25 26 15,-74 123 1,-25 50-1,-49 0 1,49-49 0,25-75-1,74-74 1</inkml:trace>
  <inkml:trace contextRef="#ctx0" brushRef="#br0" timeOffset="20570.21">8434 6797 0,'0'-25'16,"0"50"-16,0-74 0,25 24 15,0 25 1,-25 25 0,0-1-1,-25 76 1,-24 24 0,-1-50-1,50-24-15,74-75 31,50-25-15,25 1 0</inkml:trace>
  <inkml:trace contextRef="#ctx0" brushRef="#br0" timeOffset="21252.88">12205 6723 0,'0'-25'16,"-25"25"15,0 0-31,25 25 16,-24 0-16,-26 24 15,-24 100 1,-26 25 0,51-25-1,-1-75 1,50-49 0,-25 0-1</inkml:trace>
  <inkml:trace contextRef="#ctx0" brushRef="#br0" timeOffset="21551.84">12627 7095 0,'49'0'47,"1"0"-32,24-25-15,1 25 16,123 0 0,-49-25-1,-74 50 1,-51-25-1</inkml:trace>
  <inkml:trace contextRef="#ctx0" brushRef="#br0" timeOffset="22106.28">14338 6921 0,'25'0'15,"-50"0"-15,50-25 0,-50 50 47,1 25-31,-76 74-1,-73 0 1,-75 25 15,223-124-31,0-25 0,0 0 31,25-75-15,25 1-16,25-25 16,24 24-1,-49 75 1,25 0 0,-1 75-1,26 49 1,-26 0-1,1-75-15,-1 26 16,1-26 15,0-49-15,-26 0 0</inkml:trace>
  <inkml:trace contextRef="#ctx0" brushRef="#br0" timeOffset="24753.11">7988 11759 0,'0'-25'32,"0"0"-17,0 0 1,25 25-16,24-25 15,26 25 1,-26 0 0,1 50-1,-50 0 1,25 24 0,0 1-1,24-1 16,26 0-15,24 1 0,-50-75-16,75 25 15,-24-50 1,-76 0 0,-24 0-16</inkml:trace>
  <inkml:trace contextRef="#ctx0" brushRef="#br0" timeOffset="25068.94">8509 11610 0,'0'-25'0,"0"0"15,-25 25 1,0 25 0,0-25-16,-24 50 15,-26 74 1,-24 49 0,-25 26-1,0 24 1,25-74-1,49-50 1</inkml:trace>
  <inkml:trace contextRef="#ctx0" brushRef="#br0" timeOffset="27101.13">9179 12428 0,'0'-24'62,"-25"73"-15,25-24-31,-25 25-16,0 49 16,0-74-1,25 24-15,-24-24 16,-1 25-1,25-25 1</inkml:trace>
  <inkml:trace contextRef="#ctx0" brushRef="#br0" timeOffset="27336.27">9228 12652 0,'0'0'15,"0"-25"-15,25 25 16,0 0 15,0 25-15,-1-25-16,51 0 15,24 0 1,-25-25 15,-24 25-31</inkml:trace>
  <inkml:trace contextRef="#ctx0" brushRef="#br0" timeOffset="27785.76">9923 12503 0,'0'0'0,"0"25"63,-50 0-63,25 24 15,1 1-15,-51 24 16,-24-24 0,49-1-1,25-49 1,25-49 15,50-26-15,-25 26-16,0 24 15,-25 0 1,25 25 0,-1 25-1,1 49 1,0-24 0,0 0-1,-25-1 1,25-49-1</inkml:trace>
  <inkml:trace contextRef="#ctx0" brushRef="#br0" timeOffset="28040.83">10022 12751 0,'25'0'0,"-50"0"16,50-25-16,0 25 31,-25 25-15,-25 25-1,-25 49 1,-24 25 0,-25 25-1,-1-50 1,76-74-16,24 0 15</inkml:trace>
  <inkml:trace contextRef="#ctx0" brushRef="#br0" timeOffset="28253.14">10096 13148 0,'0'0'15,"-24"25"16,-1 24-15,0 1 0,75-50-1,24 0 1,25-50 0,-24 26-16</inkml:trace>
  <inkml:trace contextRef="#ctx0" brushRef="#br0" timeOffset="28902.76">8881 11089 0,'0'-25'47,"25"25"-31,0 0-1,-1 25 1,-24 0-16,25 49 15,-25 25 1,-25-24 0,25-50-1,25-25 1,50-25 0,24 0 15,-50 0-31,-24 25 0</inkml:trace>
  <inkml:trace contextRef="#ctx0" brushRef="#br0" timeOffset="29920.08">17117 11709 0,'0'0'0,"0"-25"16,25 25 30,-1 0-46,1 0 0,-25 50 16,25 0 0,0-26-1,0 76 1,24-51 0,26-24-1,24 0 1,-25-25-1,-24-25 1</inkml:trace>
  <inkml:trace contextRef="#ctx0" brushRef="#br0" timeOffset="30237.99">17638 11635 0,'0'0'0,"0"-25"0,-50 0 32,25 25-17,-74 74 17,0 26-17,0 24 1,24 25-1,-222 297 17,197-322-17,76-74 1</inkml:trace>
  <inkml:trace contextRef="#ctx0" brushRef="#br0" timeOffset="30552.15">17935 11312 0,'25'-25'0,"-50"50"0,75-50 16,-25 1 0,-25 48-1,0 1-15,-25 25 16,-25 49 0,50-74-16,0 24 15,75-49 1,24 0-1,-74 0 1</inkml:trace>
  <inkml:trace contextRef="#ctx0" brushRef="#br0" timeOffset="31025.24">18208 12081 0,'50'-25'15,"-100"50"-15,100-74 0,-25 49 16,-50 0 15,0 24-31,0 26 16,-24 0-16,-1-1 15,-74 26 1,74-51-16,26 1 16,24-74 30,0-1-46,24-24 16,1 74 0,-25-25-1,25 74 1,0 51 0,-25-51-1,74 75 1</inkml:trace>
  <inkml:trace contextRef="#ctx0" brushRef="#br0" timeOffset="31270">18456 12304 0,'0'0'0,"25"-24"15,-25-1 16,-25 25-31,1 0 16,-26 49 0,-24 75-1,-50 25 1,-1 0 0,-23-25-1,73-49 1</inkml:trace>
  <inkml:trace contextRef="#ctx0" brushRef="#br0" timeOffset="31503.86">18382 12801 0,'0'0'16,"0"24"-1,0 1 1,-25 0-1,-24 49 1,24 1 0,50-50-1,49-25 1,75-25 0,-75 25-16,1-25 15</inkml:trace>
  <inkml:trace contextRef="#ctx0" brushRef="#br0" timeOffset="45669.88">2208 15554 0,'0'-25'16,"0"50"-16,0-74 0,0 24 47,0 0-47,-25 0 15,0 25 1,0 0-16,-24 0 16,-1 0-1,-74 75-15,-25 49 16,50 49 15,74 1-15,100-75-1,123-49-15</inkml:trace>
  <inkml:trace contextRef="#ctx0" brushRef="#br0" timeOffset="46269.91">2530 15802 0,'-24'25'16,"48"-50"-16,-48 75 0,-1-25 15,25 49 1,0-24 0,0 24-16,25-49 0,-25 0 15,49-25 16,-24-75-15,0-49 0,24 0-1,1 25 1,24 74 0,-24 25-1,0 50 1,-26 49-1,-24-74 1,0 49 0,0-49 15,25-99-15,25-26-1,24 26 1,-49 49-16,25 0 15,-1 75 1,-49 0 0,0 24-16,0-24 15,0 24 1,50-74 15,-25 0-31,0-25 16</inkml:trace>
  <inkml:trace contextRef="#ctx0" brushRef="#br0" timeOffset="46837.3">3696 15331 0,'0'0'16,"25"-50"-16,-50 75 31,25 0-15,-25 25-1,1 24-15,-26 199 16,0 74 0,1 0-1,49-148 1,0-100 0,49-99-1,26-74 1,-1-75-1,-49-99 17,-25 25-17,-74 123 1,24 51 0,0 49-1,75 0 16,0 0-31,49-25 16,50-25 0,-24 1-1,-26 24 1,-49 0 0,0 50-1,-25 49 1,25 1-1,-25-1 1,0-24 0,0-25-1</inkml:trace>
  <inkml:trace contextRef="#ctx0" brushRef="#br0" timeOffset="47286.86">4465 15703 0,'0'-25'15,"0"50"-15,-25-50 31,-24 50-15,-26 25-16,26-26 16,24 26-1,0 0-15,0-25 0,1 49 32,24-49-17,74-25 1,50-25-1,0-99 1,-74 25-16,49-125 16,-74 26-1,-25 148 1,25 1 0,-25 24-1,-75 99 1,25 50-1</inkml:trace>
  <inkml:trace contextRef="#ctx0" brushRef="#br0" timeOffset="48208.42">4713 15877 0,'0'0'15,"25"0"-15,0 0 16,25-25-1,-1-50 1,-24-24 0,0 50-1,-75 24 1,-24 124 0,-1 25-1,75-25 1,25-49-1,25-50 1,24-25 0,1-24-1,-26-1 1,1 0-16,-1 1 16,1 24-1,-25 25 1,-25 74-1,0 50 1,25 0 0,24-124-1,26-49 1,24-50 0,0-26-1,-74 101 1,-25 24 15,0 223 16,0-173-31,25-50-16,0 0 0,-1 0 15,51-25 1,24-74-1,-49 24 1,-50 50 0,-75 75 15,75 0-31,-25 49 16,25-25-1,50-49 1,0-25-1,24-25-15,-24 0 16,99-74 0,-75 25-16,0-50 15,-74 74 17,-24 50-17,-51 74 1,26 51-1,24-1 1,74-25 0,26-99-1</inkml:trace>
  <inkml:trace contextRef="#ctx0" brushRef="#br0" timeOffset="48624.69">8013 15777 0,'0'-24'16,"0"48"-16,0-73 0,-25 74 47,25 24-32,-25 1-15,0 24 16,0 1 0,-24 24-1,24-49-15</inkml:trace>
  <inkml:trace contextRef="#ctx0" brushRef="#br0" timeOffset="48755.05">7963 15678 0,'25'-149'32,"-50"298"-32,99-322 0,-74 148 15</inkml:trace>
  <inkml:trace contextRef="#ctx0" brushRef="#br0" timeOffset="49272.24">8137 16050 0,'0'25'15,"0"-50"-15,0 75 16,0-75-16,0-24 15,49-1-15,-24-24 16,25-1-16,-25 25 16,49-24-1,-74 99 1,25 0 0,-25 74-1,25 50 1,24-25-1,1-99 1,49-1 0,124-123-1,-99-50 1,-74 25 0,49-198-1,-74 99 1,-25 148-1,-25 75 1,-24 75 0,24-1-16,0 100 15,0 24 1,50 1 0,-25-75-1,25-75 1</inkml:trace>
  <inkml:trace contextRef="#ctx0" brushRef="#br0" timeOffset="49425.06">9055 15777 0,'0'-24'31,"0"48"-31,-25-48 0,50-1 16,-1 0-16,51 0 15,49-24 1</inkml:trace>
  <inkml:trace contextRef="#ctx0" brushRef="#br0" timeOffset="50137.77">9427 15753 0,'49'-50'32,"-24"50"-17,-25-25 1,0 50 0,0 0-1,-25 24-15,0 51 16,25-1-1,25-49 1,25-75 0,24 0-1,26-74 1,-1-1 0,-50 51-1,1 49 1,-25 25-1,0 24 1,-1 26 15,-24-50-31,0-1 16,50-48 0,24-51-1,-24-49 1,24 74-1,-49 50 17,-25 50-17,0 49 1,0-24 0,25-1-1,25-74 1,49-49-1,25-76 1,-99 76 0,0 49 15,-1 25-15,26-25-1,0 0-15</inkml:trace>
  <inkml:trace contextRef="#ctx0" brushRef="#br0" timeOffset="50687.71">10915 15728 0,'0'-75'16,"-25"150"-16,50-75 0,-50-75 15,0 75 1,-49 25 0,74 25-16,-25-1 15,50 1 1,25-50-1,49-25 1,0-24 15,0-51-15,25-73 0,-49 24-1,-50 75 1,-25 49 15,-25 25-15,0 25-1,25-1 1,-25 1-16,25 99 16,-25 0-1,25 0 1,0-25 15,0-74-31,0 0 16,50-25-1,24-25 1,26-49 0,24-75-1,0-99 1,-25 124-1,25-99 1,-74 148-16,-26 26 0</inkml:trace>
  <inkml:trace contextRef="#ctx0" brushRef="#br0" timeOffset="51953.74">13619 15281 0,'0'-24'16,"0"48"-16,25-98 0,-25 49 0,-25-24 15,25 24 1,-25 25-16,-99 49 16,-74 75-1,49 25 16,99-25-31,50-74 16,99-75 0,75-49-1,-50-50 17,-25 24-17,-74 76-15,-25 98 31,-49 50-15,49-50 0,0-24-16,24 24 15,51-74 1,49-74 0,-25-50-1,0 0 1,-49 50-1,-50 98 32,0 26-31,0-25 0,25 24-16,24 51 15,-24-26 1,-25 0-1,-25-49 1,1-50 0,48-74-1,76-74 1,48 24 0,-48 74-1,-76 51 16,-73 73-15,-1 50 0,50-49-16,50 74 15,99 0 17,-75-74-32,25-1 15,-74-49 1,-50 25-1,-74 0 1,0-50 0</inkml:trace>
  <inkml:trace contextRef="#ctx0" brushRef="#br0" timeOffset="52240.11">14909 15480 0,'50'-25'16,"-100"50"-16,124-50 15,-98 25 1,-1 25 0,0 0-16,0 49 15,50 25 17,49-49-17,50-25 1,0-50-1,-24-99 1,-100 49 0,-50 1-1,-24 74 1</inkml:trace>
  <inkml:trace contextRef="#ctx0" brushRef="#br0" timeOffset="53122.8">15653 15480 0,'50'0'0,"-25"-25"15,-100 50-15,150-75 32,-100 75-17,0-25-15,0 25 16,25 0-16,-25-1 15,25 100 1,75-99 0,49-25-1,25-49 1,-50-26 0,-49 1-1,-26 24 1,-24 75 31,0 0-32,50 0-15,24-25 16,26 0 0,-51 0-1,26-50 1,-100 0-1,-50 50 1,1 25 0,24 50-1,26-26 1,98-24 0,25-50-1,50-49 1,-75 24-1,51-74 1,-76 50 0,-24 49-1,-75 223 48,50-148-63,50-50 15,-25 0-15,99-25 16,0-24 0,-25-125-1,-25 50-15,50-99 16,-74 74 0,-25 124 15,-124 99-31,49 1 15,-49 148 1,24-24 0,75-125-16,-24 50 15,24-74 17,24-50-17</inkml:trace>
  <inkml:trace contextRef="#ctx0" brushRef="#br0" timeOffset="53271.01">17191 15356 0,'0'0'0,"-25"0"0,50 0 31,0-25-31,99 0 16,50 0-1,-100 25 1</inkml:trace>
  <inkml:trace contextRef="#ctx0" brushRef="#br0" timeOffset="53804.95">17613 15281 0,'0'25'16,"0"25"0,25-25 15,-50-125-31,149 200 16,-25-125-16,75 0 15,-50-25 1,-99 26-1,-50 24 1,-99 24 0,49 1-1,1 25 1,74-25-16,50-1 16,173 1-1,50 0 1,0-25-1,-100-25 1,-123 25 15,-100 0-15,-49 0 0,0 25-1,49 0 1,50 0-16,0 24 15,50-49 1,49 0 0,-25-25-1,26-49 1,-26-50 0,1-99-1,24-50 1,-74 99-1,-25 125 1</inkml:trace>
  <inkml:trace contextRef="#ctx0" brushRef="#br0" timeOffset="54588.69">20342 15157 0,'0'0'16,"0"-24"-16,25 24 0,-75 49 31,25-24-31,0 25 16,-24-1-16,24 50 15,74-24 17,51-75-17,24-25 1,-25-49 0,-49-26-1,-50 51 1,0 98 15,-25-24-31,25 50 16,49-26-1,26-49 1,-1-25 0,1 1-1,-51-100 1,1 24-1,0 76 17,-25-1-17</inkml:trace>
  <inkml:trace contextRef="#ctx0" brushRef="#br0" timeOffset="54805.09">21210 15133 0,'0'0'0,"25"0"31,-50 24-15,0 1-1,25 0 1,-25 25-16,1 24 15,24 0 1</inkml:trace>
  <inkml:trace contextRef="#ctx0" brushRef="#br0" timeOffset="55038.18">21805 15033 0,'0'0'0,"25"-49"0,0 24 16,-25 0 15,0 75-15,-50 49 0,1 25-1,-26 25 1,1-25-1</inkml:trace>
  <inkml:trace contextRef="#ctx0" brushRef="#br0" timeOffset="55402.94">21781 15281 0,'0'0'0,"49"-49"16,1 24-16,-1 0 15,51-24 1,-51 49 0,-49 49-1,-25 50 1,25 1 0,25-26-1,25-49-15,49 0 16,0-50-1,-24 0 17,-51 25-17,1 25 1,-25 24 0,25-24-1</inkml:trace>
  <inkml:trace contextRef="#ctx0" brushRef="#br0" timeOffset="56067.03">21011 14339 0,'0'0'0,"-24"0"15,-1-25 1,25 0 62</inkml:trace>
  <inkml:trace contextRef="#ctx0" brushRef="#br0" timeOffset="57004.07">24584 14984 0,'0'0'0,"0"-75"31,0 50-15,0 50-1,-25 25-15,0-1 16,-25 150 0,-24-1-1,24 1 1,1-50 0,24-50-1,25-74 1,-25-25-1,25-75 1,25-74 0,25-99 15,-26 100-31,76-101 16,24 51-1,25 74 1,-50 74-1,-50 50-15,1 224 47,-75-125-47,-24-25 16,-1 26-16,-74 48 16,74-98-16</inkml:trace>
  <inkml:trace contextRef="#ctx0" brushRef="#br0" timeOffset="57304.2">25105 15157 0,'24'-24'0,"-48"48"0,48-24 31,-24 25-16,-24 0-15,24 25 16,-25-26-16,0 51 16,25-50 15,50-75-15,49-49-1,0 0 1,-74 49-16,49 0 15</inkml:trace>
  <inkml:trace contextRef="#ctx0" brushRef="#br0" timeOffset="57787.69">25477 15257 0,'0'0'15,"0"24"16,0 1-15,0 0 0,49 0-1,-24-25-15,25 25 16,24-75 0,-24-24-1,24-75 1,-24-25-1,-25 25 1,-25 100 0,-75 73-1,-24 76 17,49 24-17,125-50 1,123-24-1,26-25 1,-175-1 0,-74 51-1,-74-26 1,25 1 0,24-25-1,50 0 1,50-50-1</inkml:trace>
  <inkml:trace contextRef="#ctx0" brushRef="#br0" timeOffset="58137.96">26543 15133 0,'-24'0'31,"-76"24"-15,26 1-1,49 25 1,50-25 0,49-25-1,50-25 1,-49-25 0,-50 25-1,-1 1 1,-24 48-1,-24 26 1,24 0-16,49-1 16,1-24-1,49-25 17,0-25-17,-49 0-15</inkml:trace>
  <inkml:trace contextRef="#ctx0" brushRef="#br0" timeOffset="59488.05">27139 14835 0,'0'0'0,"0"-25"16,0 0 15,0 50-31,-75 149 16,51-25-1,-1-50 1,50-74 0,49-25-1,75-25 17,-50-25-17,-49 50 1,-50 25-1,-50 0 1,-74 24 0,25 1-1,24-50 1,51 25-16</inkml:trace>
  <inkml:trace contextRef="#ctx0" brushRef="#br0" timeOffset="59671.4">27561 15157 0,'24'0'16,"-24"25"0,0 0-1,-24 25 1,-1 24-1,0-49-15,25 24 0</inkml:trace>
  <inkml:trace contextRef="#ctx0" brushRef="#br0" timeOffset="60640.68">27957 15405 0,'0'-24'16,"0"-1"-16,-24 0 15,48 0 1,-24 0-16,25 1 16,25-1-1,-1-25-15,26-49 16,-1-75-1,-49 25 1,-25 50 0,25 74-1,-99 100 1,-26 49 0,26 49-1,49-24 1,25-49-1,74-51 1,-24-49-16,49 0 16,1-49-1,-26-75 17,-24 24-17,-26 26 1,1 74-1,-74 49 1,49 51 0,-25-1-1,50 0 1,99-74 0,-25-50-1,25-49 1,25-100 15,-50-74-31,-25 99 31,-74 124-15,-49 100 0,-26 98-1,51 26 1,24-50-1,24-124-15,76-1 16,-1-24 0,0-49-1,-49-1 1,-50 100 15,-25 49-15,25 25-1,0 0 1,-25-25 15,25-24-31,-25-26 16,-49 51 0,24-76-16,-49 1 15,-25-50 1</inkml:trace>
  <inkml:trace contextRef="#ctx0" brushRef="#br0" timeOffset="60787.69">29148 14810 0,'0'0'16,"25"-50"-16,-25 1 15,25-1-15</inkml:trace>
  <inkml:trace contextRef="#ctx0" brushRef="#br0" timeOffset="60987.34">28354 14488 0,'0'0'0,"-124"-50"32,124 25-17,25 25-15,0 0 16,25 0-16</inkml:trace>
  <inkml:trace contextRef="#ctx0" brushRef="#br0" timeOffset="62105.41">30711 14760 0,'25'0'16,"-50"0"-16,50-24 0,-25-1 0,-25 74 31,25 1-16,-25 24-15,-24 100 16,-1-25 0,25-25-1,25-25 1</inkml:trace>
  <inkml:trace contextRef="#ctx0" brushRef="#br0" timeOffset="62289.86">31058 15257 0,'0'0'16,"0"-25"-16,25 25 31,0-25-31,74 25 16,75-25-1</inkml:trace>
  <inkml:trace contextRef="#ctx0" brushRef="#br0" timeOffset="62721.45">32249 15108 0,'0'0'16,"0"-25"-16,0 0 31,-25 25-15,0 50-16,-74 24 16,-50 1-1,1-1 1,48-24-1,51-50 1,73-50 0,26-24-1,49-1 17,-24 26-17,-26 24 1,1 50-1,-25 24-15,0 50 16,49 25 0,-24-24-1,-26-76-15</inkml:trace>
  <inkml:trace contextRef="#ctx0" brushRef="#br0" timeOffset="63373">32596 15753 0,'0'-25'47,"-24"25"-16,24 25-31,-50-1 16,0 26 0,1-25-16,-1 0 0</inkml:trace>
  <inkml:trace contextRef="#ctx0" brushRef="#br0" timeOffset="65421.78">2927 17192 0,'0'-25'16,"0"0"-1,-25 50 17,25 24-17,-24 26-15,-51 74 16,26-75-1,-26 25-15</inkml:trace>
  <inkml:trace contextRef="#ctx0" brushRef="#br0" timeOffset="66422.08">2506 17539 0,'0'-50'31,"0"25"1,49 25-32,1-24 15,-1-26 1,26 25-16,74-49 16,-25-1-1,-75 51 1,-24 24-1,-25 49 17,-50 50-17,26 25 1,-26-49 0,50-50-1,0-1 1,25-98-1,24 24 1,1 1 0,0-1-16,49 1 15,-49 24 1,-26 74 0,1 26-1,0-1 1,49-49-1,50-50 1,25-49 0,-50-25-1,-24-1 1,-100 76 0,-25 48-1,1 26-15,-26 24 16,51-24-1,24 0 1,49-50 15,50-25-15,1-25 0,-26-24-1,-49 49 1,25 50-1,-26 49 1,26 1 0,49-26-1,50-49 1,0-49 0,-25-51-1,-74-48 1,-26-51-1,-48 25 1,24 125 0,-25 24 15,0 124-15,0 75-1,25 24 1,0 50-1,0-198-15</inkml:trace>
  <inkml:trace contextRef="#ctx0" brushRef="#br0" timeOffset="66605.41">4564 17216 0,'0'0'0,"0"-24"0,0-1 31,50 0-15,0 0-1,49 0-15,25 0 16</inkml:trace>
  <inkml:trace contextRef="#ctx0" brushRef="#br0" timeOffset="67588.28">7070 16968 0,'25'-25'15,"-50"50"-15,75-74 0,-50 24 16,0 0 0,-25 0-1,0 50-15,-25-25 16,1 25-16,-1 24 0,1 1 15,-1 24-15,-25 75 16,51-25 0,98-74 15,100-50-15,24-50-1,-49 1 1,-99-1-1,-75 25 1,-25 50 0,1 50-1,49-1 1,0-49 0,24-25-1,26-25 16,24-49-15,26-1 0,-1 1-1,0 49 1,-49 50 0,-25 0-16,-25 74 15,0-50 1,-25 26-1,50-75 17,-1-25-32,76-74 15,-1 24 1,-25 51 0,-24 24-1,-50 24 1,25 26-16,-1 74 15,1-25 1,-25-74 0,50-25-1</inkml:trace>
  <inkml:trace contextRef="#ctx0" brushRef="#br0" timeOffset="67771.08">8608 16844 0,'25'-49'16,"-50"98"-16,75-148 0,-50 74 16,-25 50-1,0 49 1,0 50 0,-24 50-1,24-75 1</inkml:trace>
  <inkml:trace contextRef="#ctx0" brushRef="#br0" timeOffset="68605.77">8385 17390 0,'0'-25'15,"0"50"-15,-25-50 0,25 0 0,25 25 16,0-24-1,-1-1-15,51 25 0,-26-25 16,75-25 0,25 1-1,-124-1-15,25 25 16,-50 0 0,-25 25-1,-74 50 1,-1 49-1,26 50 17,74-99-17,50-50 1,49-25 0,25-49-1,-25-26 1,-24 26-1,-75 49-15,0 50 32,0 25-17,-25-1-15,0 50 16,25-74 0,0 0-16,50 0 15,24-50 1,0-25-1,26-49 17,-26 25-17,-24 49 1,-26 50 0,1 0-16,-25-1 15,0 26-15,-25 49 16,25-74-1,25-25 1,0 0 0,0-25-16,99-99 15,25 0 1,-50 50 0,-25 49-1,-24 50 1,0 49 15,-50 25-15,0-24-16,0-26 15,-25-24-15,-25 0 16,1 0-16</inkml:trace>
  <inkml:trace contextRef="#ctx0" brushRef="#br0" timeOffset="68755.78">9749 16894 0,'0'0'0,"0"-25"0,0 0 15,-25 0 1,25 1 0,0-1-16</inkml:trace>
  <inkml:trace contextRef="#ctx0" brushRef="#br0" timeOffset="69256.8">11883 16894 0,'0'-25'15,"0"50"-15,0-75 0,0 25 47,0 50-31,0 25-16,0 24 15,0 1-15,-25 49 16,-25 0 0,25-99-1</inkml:trace>
  <inkml:trace contextRef="#ctx0" brushRef="#br0" timeOffset="69856.63">11684 17192 0,'0'-25'16,"0"50"-16,25-100 0,49 25 15,-24-24-15,148-25 16,-123 49-1,24 25 1,-74 50-16,0 74 31,-50-49-31,0 99 16,0-25 0,0-74-1,100-50 1,24-25-1,25-74 17,-74 74-32,-1-25 15,-24 25-15,0 50 32,-25 25-17,0-25-15,25 24 16,0 26-16,74-26 15,50-24 1,-75-25-16,0-25 16,50-49-1,-49-50 1,-50 0 0,-50 74-1,-25 50 1,-24 99-1,74 100 17,25-75-17,74-50 1,25-74 0</inkml:trace>
  <inkml:trace contextRef="#ctx0" brushRef="#br0" timeOffset="71992.89">15083 16894 0,'24'0'0,"-48"0"0,48-25 16,-24 0 46,0 0 329,-24 50-344,-26 25-32,0-1-15,1 26 16,24-26-16,-25 26 15,50-1-15,25 100 32,50-124-17,49-50 1,-25-25 0,-25-25-1,-49-49 1,-25 49-1,0-74 1,-50 0 0,1 50-1,-1 24 1,50 25 0,-25 25-1,25-24 16,50 48-15,24-24 0,51 25-1,-76-25-15,50-25 32,-49 25-32</inkml:trace>
  <inkml:trace contextRef="#ctx0" brushRef="#br0" timeOffset="72321.64">15827 16472 0,'25'-25'15,"-50"50"-15,74-75 0,-24 50 16,0-24-16,25 24 16,-26 24-1,-24 26-15,0 0 16,0-1-16,-24 26 16,24-26-1,74-49 16,75-49-15,-75 49 0</inkml:trace>
  <inkml:trace contextRef="#ctx0" brushRef="#br0" timeOffset="73055.42">16770 17390 0,'0'0'0,"0"25"47,-50 0-31,0 24-16,-99 75 31,50-49-31,0-1 0</inkml:trace>
  <inkml:trace contextRef="#ctx0" brushRef="#br0" timeOffset="74205.84">18283 17117 0,'0'0'16,"25"-25"-1,-1-24 1,-24 24 15,-24 25 0,-26 49-31,-74 76 16,-25 48 0,50-49 15,74-74-31,25-1 16,124-49-1,0-49 1,-25-75-1,1-25 1,-76 75 0,1 49-1,-25 74 1,0 75 0,0-74-16,0 49 15,50-99 16,49-74-15,50-25 15,24-1-15,-48 76 0,-51 24-1,-49 74 1,-25-24-16,-50 49 15,-24-25 1,-26-24 0,51-50-1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04:33.2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9625 1786 0,'-25'-25'15,"0"1"1,25-1 0,-24 25-1,-1 25 16,25 49-15,-25 0-16,25 1 16,-50 24-16,26 25 15,-1-25-15,-25 149 16,1-74 0,24-75-1,25-74 1</inkml:trace>
  <inkml:trace contextRef="#ctx0" brushRef="#br0" timeOffset="366.64">9650 1786 0,'0'0'15,"0"-49"-15,0 24 0,0-25 16,25-49 0,0 24-1,24 1 1,1 49 0,24 25-1,25 25 1,-49 0-1,-25 24-15,24 51 32,-49-51-32,-24 75 15,-100-24 1,-25-1 0,25-50-1,99-49 1</inkml:trace>
  <inkml:trace contextRef="#ctx0" brushRef="#br0" timeOffset="900.43">11089 1340 0,'0'0'0,"0"-25"0,25 0 16,-50 0-1,0 25-15,-50 0 32,-24 25-17,25 0 1,49-25-1,0 25 1,0-1 0,25 1-16,-24 74 15,-1 25 1,0 25 0,0 50-1,0-1 1,-24 75-1,-1 25 1,25 0 15,1-100-15,-1-24 0,50-75-1,24-50 1,75-49-1,-74-24-15</inkml:trace>
  <inkml:trace contextRef="#ctx0" brushRef="#br0" timeOffset="1933.76">11907 2109 0,'0'-25'15,"25"-25"17,-25 25-32,0 1 31,0-26-15,-25 0-1,1 1 1,-1 24-16,0 25 15,-25 0-15,-74 74 16,-25 75 0,25 25-1,100-25 1,48-75 0,76-49-1,48-50 1,-48-49-1,-1-26 1,-25-24 15,-24 0-15,-50 100 15,0 48-31,-25 150 31,25-100-31,-25 1 16,1-1-16,24 50 16,0-99-16</inkml:trace>
  <inkml:trace contextRef="#ctx0" brushRef="#br0" timeOffset="2367.16">13024 1935 0,'24'-25'0,"1"0"16,-74 75-16,123-124 15,-99 98 16,0 1-15,1 25-16,-26-25 16,-99 74-1,25-25 1,50-24 0,49-25-1,25-1-15,-25 1 31,25 0-15,50 25 0,-1-25-1,26 24 1,24 1 0,0-25-1,-49-1-15</inkml:trace>
  <inkml:trace contextRef="#ctx0" brushRef="#br0" timeOffset="3167.04">14735 1464 0,'0'0'0,"-24"-25"31,24 0-16,0 50 17,0 24-17,0 75 1,-25-49-16,-25 74 16,25-50-1,0-74 1,1 0-1,-1-50 1,25-50 0,49-73-1,51-1 1,-26 49 0,25 26-1,1 24 16,-26 50-15,-24 25-16,-1 25 16,1 24-1,-25 50 1,-50 0 0,25 0-1,-25-49 1,-25-1-1,26-49 1</inkml:trace>
  <inkml:trace contextRef="#ctx0" brushRef="#br0" timeOffset="3599.64">16075 1414 0,'25'-25'0,"-50"50"0,50-75 16,-50 26-16,0 24 15,0-25 1,-74 50-1,-50 74 1,25 25 0,75 0-1,49 0 1,24-25 0,1-74-16,25 49 15,-1-24 16,-24 0-15,0-26 0,-50 26-1,-49-25 1,-25 0 0,-1-50-16</inkml:trace>
  <inkml:trace contextRef="#ctx0" brushRef="#br0" timeOffset="3934.32">16422 1092 0,'25'-25'16,"-50"50"-16,50-75 0,0 50 16,0 0-16,-1 50 31,-24-26-31,0 26 16,-49 24-16,24 1 15,-25 24 1,50-49-1,50-26 1,0-24-16,49-24 16,-74 24-16</inkml:trace>
  <inkml:trace contextRef="#ctx0" brushRef="#br0" timeOffset="4317.37">13942 2679 0,'24'-25'16,"26"25"-1,0 0 1,24 0-16,50 0 16,25 0-16,49 0 0,50 0 15,0 0-15,298 0 31,-273 0-31,174 0 16,-125 25 15,-223-25-31,25 0 16</inkml:trace>
  <inkml:trace contextRef="#ctx0" brushRef="#br0" timeOffset="4883.17">15231 3250 0,'-24'0'0,"-1"25"15,0-1 32,25 1-47,-25 0 16,-24 49-1,-51 100 1,1 0 0,74-25-1,25-75 1,75-49-1,49-25 1,0-50 0,-75 1-16,26-51 15,-50-73 1,-75 24 0,-49 50-1,0 24 16,49 75-15,50-25 0,-25 25-1,50-24 17,74 24-17,-24-25-15,49 25 16,-75-25-16</inkml:trace>
  <inkml:trace contextRef="#ctx0" brushRef="#br0" timeOffset="5134.71">15777 3027 0,'0'0'0,"25"0"31,-25 24-15,0 1-16,0 50 16,-25 24-1,25-50 17,75-49-17,73-24 1,-73-1-16</inkml:trace>
  <inkml:trace contextRef="#ctx0" brushRef="#br0" timeOffset="5652.24">18332 2034 0,'0'-25'0,"0"50"0,25-50 16,0 25 15,-75 25-31,1 0 16,-26 25-16,-123 49 31,49-25-31,75 1 16,49-75-1,0 49 1,50-24 15,49 50-15,75-26 0,50 26-1,-51-26 1,-48-24-1,-76-25-15</inkml:trace>
  <inkml:trace contextRef="#ctx0" brushRef="#br0" timeOffset="6119.36">18878 1960 0,'-25'-25'0,"50"50"0,-50-75 16,25 75 15,0 25-15,0-1-1,0 26-15,-25-1 16,25 0-16,-49 51 15,24-51 1,0-74 0,25 25-1,124-75 1,75-24 0,-50 24-1,-50 25 1,-50 25 15,-49 25-31,25 0 16,-50 0-16,-24 74 15,-50-49 1,-50-1 0,0-24-1,74-50 1</inkml:trace>
  <inkml:trace contextRef="#ctx0" brushRef="#br0" timeOffset="6669.94">19846 1191 0,'-25'-25'15,"25"0"-15,0 0 16,25 1 0,74-1-1,50 25 1,-1 0-1,-73 25 1,-50-1 0,0 51-1,-1-26-15,-24 75 16,-24 25 0,-1 50-1,-25-1 16,0 1-15,-24-1-16,0-24 31,24-1-15,25 1 0,0 0-1,1-50 1,-1-75-16,-25 26 15,-24-75 1,-25 0 0</inkml:trace>
  <inkml:trace contextRef="#ctx0" brushRef="#br0" timeOffset="7216.29">21731 2307 0,'0'-25'16,"0"50"-16,0-75 31,25 50-16,49-24 1,100 24 0,-1-25-1,-73 25 1,-76-25 0</inkml:trace>
  <inkml:trace contextRef="#ctx0" brushRef="#br0" timeOffset="7400.3">21656 2555 0,'0'25'16,"0"-50"-16,-24 50 0,24 0 16,24-25-1,101-25 1,98 25-1,-124-25-15</inkml:trace>
  <inkml:trace contextRef="#ctx0" brushRef="#br0" timeOffset="7734.18">23219 1910 0,'0'0'0,"0"-25"47,0 50-31,-24 50-1,24 49 1,-25 24-1,25-73-15,-25-1 16,0 1-16,-25 74 16,26-50-1,-26-50 1,25-24 0,25 0-1</inkml:trace>
  <inkml:trace contextRef="#ctx0" brushRef="#br0" timeOffset="7952.38">23715 2431 0,'0'0'0,"25"-25"0,0 1 16,-25-1-1,25 25-15,24-25 16,76 25 0,23 0-1,26 0 1</inkml:trace>
  <inkml:trace contextRef="#ctx0" brushRef="#br0" timeOffset="8433.15">25278 2208 0,'0'-25'0,"25"25"15,-25-25 1,-25 75-1,0-1 1,-74 51 0,-50-1-1,1-25 1,24-24 0,49-50-1,50 0 1,1-50-1,48 1 1,26-26 0,24 26-1,-49 24 1,0 25 0,49 99-1,1 0 1,-1 25-1,1-24 1,-26-26 0,1-24-1</inkml:trace>
  <inkml:trace contextRef="#ctx0" brushRef="#br0" timeOffset="8557.2">25427 2902 0,'25'0'16,"0"0"-16</inkml:trace>
  <inkml:trace contextRef="#ctx0" brushRef="#br0" timeOffset="23251.03">5110 5731 0,'25'-25'0,"-50"50"0,75-100 16,-25 50 0,-25 0-1,-50 75 16,25 0-31,-24 24 16,-100 100 0,25 24-1,99-24 1,50-75 0,99-49-1,-50-50-15</inkml:trace>
  <inkml:trace contextRef="#ctx0" brushRef="#br0" timeOffset="23801.37">5582 6152 0,'24'0'0,"-48"25"15,48-50 16,1 0-15,25 1-16,-1-1 16,-24-25-16,25-24 15,-25 24 1,-25 25 0,-50 50-1,-24 25 1,24 74 15,25-25-15,50-25-1,74-49 1,50-25 0,50-74-1,-26-50 1,1-99-1,-25-100 1,-125 224 0,-24 74-1,-24 124 17,-1 75-17,0 0 1,25-1-1,25-49 17,-25-74-32</inkml:trace>
  <inkml:trace contextRef="#ctx0" brushRef="#br0" timeOffset="23984.66">6524 5805 0,'0'0'16,"-25"0"-16,1-25 16,-1 25-16,25-25 15,25 1 1,148-1 0,100 0-1</inkml:trace>
  <inkml:trace contextRef="#ctx0" brushRef="#br0" timeOffset="24869.04">10096 6276 0,'0'0'16,"0"-25"-1,25 1 1,-25-1-16,25-50 15,-50 1 1,25 24 0,-49 1-1,-26 74 1,-98 123 0,-26 100-1,75 1 1,99-101-1,50-73 1,0-75-16,99-25 16,0-49-1,0-100 1,-25-25 0,-24 51-1,-75 123 16,0 50-15,-25 123 0,-25 26-1,-24 25 1,49-75 0,25-75-1,-25-24-15</inkml:trace>
  <inkml:trace contextRef="#ctx0" brushRef="#br0" timeOffset="25235.99">11461 6400 0,'49'-25'15,"-98"50"-15,123-74 0,-99 49 32,-24 24-17,-26 26-15,1 0 16,0-1-16,-75 75 31,25-49-15,74-50-16,25-1 15,25 1-15,-25 0 16,50 0 0,74 0-1,199 24 17,-50-24-17,-124 0-15</inkml:trace>
  <inkml:trace contextRef="#ctx0" brushRef="#br0" timeOffset="25952.25">13172 6326 0,'25'-25'16,"-50"50"-16,75-75 15,-50 75 16,0 0-15,0 24-16,0 26 16,-25-1-16,-24 75 15,-1-74 1,50-51 0,-25-24-1,25-49 1,50-100 15,24 50-31,-24-1 16,24 26-16,75-75 15,-50 100 1,1 98 15,-100 26-31,24-1 16,-24 100-1,-49-1 1,24-73 0,25-76-1,0 1 1</inkml:trace>
  <inkml:trace contextRef="#ctx0" brushRef="#br0" timeOffset="26286.06">14338 6103 0,'25'-25'0,"-50"50"0,50-100 16,0 50 0,-50 1-16,0-1 15,1 50-15,-26-25 16,-49 99-1,49 25 1,50 0 0,75 0-1,24-25 1,-74-74 15,-25 0-15,-50-25-1,-74 25 1,74-50-16</inkml:trace>
  <inkml:trace contextRef="#ctx0" brushRef="#br0" timeOffset="26551.16">14760 5780 0,'50'-25'16,"-100"50"-16,125-50 0,-75 1 31,-25 73-31,0-24 16,-25 25-16,-24 98 15,74-48 1,50-26-1,49-49 1,-25-50 0</inkml:trace>
  <inkml:trace contextRef="#ctx0" brushRef="#br0" timeOffset="26868.14">12676 7219 0,'0'0'16,"0"-25"-16,25 25 15,99 0-15,0 0 16,273 0 0,-174 0-1,25 0-15,1 0 0,-1 25 16,-50-25 0,125 25-1,-175 0-15</inkml:trace>
  <inkml:trace contextRef="#ctx0" brushRef="#br0" timeOffset="27368.98">13768 7765 0,'-25'0'16,"0"0"0,0 49-1,1-24-15,-26 25 16,-49 49 0,49-25-16,1 26 15,24-26-15,25 0 16,25 26-1,74-51 1,-25-24-16,75-50 16,0-49-1,-75-75 17,-74 0-17,-74 0-15,24 100 16,-123-26-1,123 75 17,50-24-1,25-1-31,24 0 16,75 0-1,-24-25 1</inkml:trace>
  <inkml:trace contextRef="#ctx0" brushRef="#br0" timeOffset="27585.07">14289 7616 0,'0'0'0,"25"0"0,-1 0 31,-24 25-16,0-1 1,-24 26 0,48 0-1,26-25 1,74-25-16</inkml:trace>
  <inkml:trace contextRef="#ctx0" brushRef="#br0" timeOffset="28036.81">16472 6599 0,'49'-25'16,"-98"50"-16,123-50 31,-49 25-31,-25-25 16,-50 75 0,1-25-16,-26-1 15,-49 26-15,-74 24 16,123-49-1,-24 25 1,99-1 0,25-24 15,99 0 0,-25 0-31,125 24 16,-26-24-1,-74 25 1,-74-50-16</inkml:trace>
  <inkml:trace contextRef="#ctx0" brushRef="#br0" timeOffset="28601.07">17514 6400 0,'0'-49'0,"0"24"16,0 99-16,0-173 0,0 74 31,-25 75-31,25-1 15,-25 1-15,25 49 16,-50 149 0,50-173-1,-24 49 1,-1-75 0,25-24-1,-25-25 1,124-74-1,75-1 1,-25 1 0,-75 49-16,1 25 15,-26 25 17,-49 0-17,0 49 1,-25 1-1,-74-26 1,-50-24 0,50-25-16,25 0 15,-75 0 1,50-25 0,49 0-16</inkml:trace>
  <inkml:trace contextRef="#ctx0" brushRef="#br0" timeOffset="36902.66">6177 10692 0,'0'0'0,"-25"0"16,0 0 0,50 0 62,0 0-63,25 0-15,-1 25 16,26-50-16,-26 50 0,26-50 16,49 25-1,-50-25 1,-49 25-1</inkml:trace>
  <inkml:trace contextRef="#ctx0" brushRef="#br0" timeOffset="37168.49">6053 10940 0,'-25'0'0,"50"25"63,25-50-48,24 25 1,0 0-16,1 0 0,-1-25 15,1 25-15,-1 0 16,-49 0-16,0 0 16</inkml:trace>
  <inkml:trace contextRef="#ctx0" brushRef="#br0" timeOffset="37618.24">6772 10419 0,'-25'0'15,"50"0"-15,-50-25 16,1 25 15,24 25-15,0 0-1,49 25-15,-24-50 16,198 74 0,-74-49-1,-50 0 1,-99-1 15,25 1-31,-50 0 31,-49 49-15,0-24-16,-1 24 16,1 1-16,-1-1 15,-49 50 1,25 0 0,74-74-1</inkml:trace>
  <inkml:trace contextRef="#ctx0" brushRef="#br0" timeOffset="38018.71">6723 10295 0,'0'-25'16,"0"50"-16,0-75 15,0 26 32,-25 73-31,25-24-1,-25 25-15,0 74 16,25 0 0,-49 49-1,24 26 1,0-25 0,25-100-1,-25 25 1,0-24-1</inkml:trace>
  <inkml:trace contextRef="#ctx0" brushRef="#br0" timeOffset="38172.94">6599 11337 0,'0'0'15</inkml:trace>
  <inkml:trace contextRef="#ctx0" brushRef="#br0" timeOffset="43970.02">9923 10394 0,'0'-25'78,"25"-24"-47,-25 24-15,24 0 0,-24-24-16,0 24 15,0-25-15,0 1 16,-49-1 0,-1 0-1,-99 50 1,25 75-1,-25 49 1,25 25 0,50 0-1,74-25 1,99-50 15,50-49-15,-99-25-16,24 0 15,-24-25-15,24-25 16,-49 1 0,25-75-1,-1-75 1,-24 125 0,-25 123 30,-25 1-46,0 24 16,1 75-16,24-74 16,0 49-1,24-25 1,1-49 0</inkml:trace>
  <inkml:trace contextRef="#ctx0" brushRef="#br0" timeOffset="44436.02">8509 11263 0,'25'24'62,"-1"-24"-46,51 0-16,24 0 15,75 0-15,24 0 16,323 0 0,-273 0-16,25 25 15,-74-25-15,-26 0 16,50 25-1,-148-25 1,-50 0 0</inkml:trace>
  <inkml:trace contextRef="#ctx0" brushRef="#br0" timeOffset="45437.3">8856 12081 0,'0'0'15,"0"-25"17,-25 25-32,25 25 31,-25 0-31,25 25 15,-24 49 1,-26 25 0,25 0-1,25-50 1,-25-49 0,25 0-1,0-50 16,25-99-15,50 0 0,-1 0-1,-49 74-15,74-24 32,-24 24-17,24 1 1,-25 49-1,-49-25 1,0 50-16,-25 24 16,0 75-1,-25 25 1,0 25 0,0-50-1,25-99-15,0 24 16,75-24-1,-1-25 1,25-25 0,-74 25-1</inkml:trace>
  <inkml:trace contextRef="#ctx0" brushRef="#br0" timeOffset="46253.22">10096 12081 0,'0'0'15,"0"-25"1,0 1-1,-24 24 1,-1 24-16,-25-24 16,-24 50-1,-1 49 1,51 25 0,-1 0-1,50 0 1,-1-49-1,1 24 1,0-49 0,-50-26-16,0 26 15,-24-25 1,-50 0 15,-1-50-15,51 25-16</inkml:trace>
  <inkml:trace contextRef="#ctx0" brushRef="#br0" timeOffset="46569.84">10469 11957 0,'24'-25'16,"-48"50"-16,73-50 0,-24 25 31,-25 25-31,0 0 16,-25 25-1,-24 74 1,49-25-1,49-50 1,75-49 0,25-49-1,-25-26-15</inkml:trace>
  <inkml:trace contextRef="#ctx0" brushRef="#br0" timeOffset="47070.6">12875 11014 0,'0'-24'16,"25"24"-1,-25-25-15,-100 99 32,26-24-17,0 0-15,-125 49 16,50 0-1,75-49 1,49-1 15,50-24-15,99 0 0,50 0-1,-100-25 1,75 49-1,-25-24 1,-124 25 15,25-50-31</inkml:trace>
  <inkml:trace contextRef="#ctx0" brushRef="#br0" timeOffset="47621.89">14884 10494 0,'0'0'16,"-25"0"15,25 24-15,-24 1-16,-1 25 15,0 24-15,0 1 16,-24 49 0,-1 74-1,0-123 1</inkml:trace>
  <inkml:trace contextRef="#ctx0" brushRef="#br0" timeOffset="47854.98">14115 11387 0,'0'24'31,"25"-24"-16,49 0-15,26 0 16,197-24 0,-123 24-1,24 0-15,125 0 16,-149 24 0,-100 26-1</inkml:trace>
  <inkml:trace contextRef="#ctx0" brushRef="#br0" timeOffset="48419.63">14711 12056 0,'0'0'0,"-25"0"47,0 25-31,-25 0-16,1 25 15,-26 24-15,1 0 16,24 1 0,-49 99-16,74-75 15,0 25 1,75-50-1,74-49 1,50-25 0,-1-50-1,-73-49 1,-76-149 15,-73 74-15,-26 75-1,-24 25 1,25 49 0,49 0-1,0 25 1,50 0 15,0 0-31,24 0 16,75-25-1,0 1 1,-99 24-16</inkml:trace>
  <inkml:trace contextRef="#ctx0" brushRef="#br0" timeOffset="48653.96">15306 12007 0,'0'0'15,"50"0"-15,-1 0 32,-49 25-17,0 49 1,-25 25 0,1-49-16,24-1 15,24-24 1,125-74-1,-50 24 1</inkml:trace>
  <inkml:trace contextRef="#ctx0" brushRef="#br0" timeOffset="49137">17216 11064 0,'0'0'15,"25"-25"-15,-25 0 31,-25 50-31,-25 0 16,1 50-16,-174 49 16,24 0-1,50 0 1,75-100 0,-1 26-1,51 0 1,48-26 15,26 1-31,99 25 16,74-25-1,-49 24 1,-75-49 0,-25 25-1,-49-25 16</inkml:trace>
  <inkml:trace contextRef="#ctx0" brushRef="#br0" timeOffset="49903.22">18605 10444 0,'0'-25'16,"0"50"-16,25-50 0,-25 0 16,0 50 15,0 0-16,-25 49-15,0 75 16,-49 50 0,0-26-1,-1-73 1,75-76 0,25-24 15,25-49-16,-1-1-15,125-24 16,-25 24 0,-50 50-1,-74 0 1,0 25-16,-25 74 16,-75 0-1,-24-49 1,-50 0-1,25-50 1</inkml:trace>
  <inkml:trace contextRef="#ctx0" brushRef="#br0" timeOffset="50205.5">17985 11535 0,'-50'0'15,"100"0"-15,-100 25 16,75 0 0,149-25-1,173 0 1,125 25-1,-1 0 1,-124-1 0,-223 1-16,0-25 15,-99 25 1</inkml:trace>
  <inkml:trace contextRef="#ctx0" brushRef="#br0" timeOffset="50837.45">18208 12478 0,'25'-25'16,"-50"50"-16,50-75 16,-25 26 15,0 48-16,-25 26 1,1-25 0,-1 49-16,0-24 15,0 24-15,0 1 16,-24-1 0,49-49-1,0 0 1,24-75-1,51-74 1,24 25 15,0 25-31,-24 24 32,-50 50-32,-1 50 15,1-26 1,-25 26-1,25 49 1,-50 0 0,0-49-1,25 0 1</inkml:trace>
  <inkml:trace contextRef="#ctx0" brushRef="#br0" timeOffset="51236.48">19126 12553 0,'0'0'0,"25"-50"0,0 25 16,-25 0-16,0 0 15,-25 1 1,0 48-1,-74 51 1,49 24 0,26-24-1,48 24 1,26-25 0,24-24-1,-24-25 1,-50-1-16,0 51 31,-99-26-15,24-49-1,1 25-15,-1 0 16,-73 0 0,73-50-16</inkml:trace>
  <inkml:trace contextRef="#ctx0" brushRef="#br0" timeOffset="51536.95">19573 12304 0,'0'0'0,"49"-24"15,-24-1-15,0 25 16,0-25 15,-25 50-31,0 24 16,0-24-16,-25 74 15,0-24 17,50-50-17,99-50 1,25-25-1,-50 25 1</inkml:trace>
  <inkml:trace contextRef="#ctx0" brushRef="#br0" timeOffset="53702.28">5259 15331 0,'25'-25'0,"-50"25"47,50 25 31,24-25-62,26 0-16,-1 0 15,1 25-15,74-25 16,-25 0 0,-50 25-1</inkml:trace>
  <inkml:trace contextRef="#ctx0" brushRef="#br0" timeOffset="53969.93">5234 15653 0,'0'0'16,"0"25"-16,-25-25 15,25 25 1,25-25-1,25 25-15,49 0 16,50-25 0,25-25-1,-100 25 1,0-25-16,-24 25 16</inkml:trace>
  <inkml:trace contextRef="#ctx0" brushRef="#br0" timeOffset="54327.03">6053 15381 0,'0'-25'15,"-25"-25"1,50 125-16,-25-175 16,0 76 15,0 48-16,25 1-15,0-25 16,123 75 0,26-1-1,-50-24 1,-25 24 15,-99-24-15,-99-1-1,-75 75 1,-74 0 0,124-49-16,-25 49 15,100-50 1</inkml:trace>
  <inkml:trace contextRef="#ctx0" brushRef="#br0" timeOffset="54622.26">6202 15232 0,'0'25'15,"0"24"1,-25 26-16,25 24 16,-25 25-1,25 0-15,-49 124 16,-1-25 0,25-99-1,25-74 1</inkml:trace>
  <inkml:trace contextRef="#ctx0" brushRef="#br0" timeOffset="56254.26">9551 14959 0,'0'-25'16,"-25"0"-1,25 50 16,0 49-15,-25 51 0,25 23-1,-25 1 1,0-50 0,1-74-1,24-74 16,24-1-15,51-74 0,24-50-1,50 25 1,-75 100-16,75-26 31,-99 75-31,-1 0 16,-49 50-1,25 0-15,-25 24 16,25 75 0,-50 0-1,-24-25 1,-1-25 0,50-49-16,-25-50 31,25 24-31</inkml:trace>
  <inkml:trace contextRef="#ctx0" brushRef="#br0" timeOffset="58737.9">10940 14884 0,'0'-24'62,"0"-1"360,0 0-391,0 0 16,-25 25-47,0 0 16,0 0 0,1 0-16,-26 0 15,25 25-15,0 0 16,-49 24-1,49 26 1,25-1 0,50-24-1,-1 24 1,-24-24 0,25 0-1,-25 24 1,-25-24-1,-25-1 17,-25-24-17,-49-25 1,0 0 0,49 0-1</inkml:trace>
  <inkml:trace contextRef="#ctx0" brushRef="#br0" timeOffset="59203.91">11337 14339 0,'0'0'0,"25"0"16,-25-25-16,24 25 15,1-25 17,-25 75-32,25-26 15,-25 26-15,0 0 16,-25 24 0,0 1-16,1-26 0,-1 1 15,25 24 1,124-74 15,49-25-15,-49 1-1,-99 24 1</inkml:trace>
  <inkml:trace contextRef="#ctx0" brushRef="#br0" timeOffset="60152.58">9228 16026 0,'0'24'15,"25"-24"32,25 0-31,-1-24-1,26 24-15,24 0 0,25-25 16,521 74 15,-273-24-15,-99 0 0,-75-50-1,-74 25 1,-99-25-1</inkml:trace>
  <inkml:trace contextRef="#ctx0" brushRef="#br0" timeOffset="60736.9">9923 16373 0,'-25'25'63,"25"-1"-48,-25 26-15,25 0 16,0-1 0,-25 1-16,25 24 0,-49 50 15,24 0 1,0-49 0,25-50-1,25-25 32,0-25-47,0 0 16,24-25-16,26-24 15,-1 24 1,0 26 0,-24 24-1,-25 49 1,0 1-1,-50 24 1,0-24 0,-49-1-1,-26-24 1,-24 0 0,50-75-1</inkml:trace>
  <inkml:trace contextRef="#ctx0" brushRef="#br0" timeOffset="61538.13">13247 15529 0,'0'-24'16,"0"48"-16,25-48 0,-50 48 62,-25 1-62,1 25 16,-26-1-16,1 26 15,-100 74 1,25-50 0,75-25-1,24-24 1,26-25-1,24 0 1,99-1 0,74 26-1,51 24 1,24-49 0,-25 25 15,-99-25-16,-50-1 1,-49-24-16</inkml:trace>
  <inkml:trace contextRef="#ctx0" brushRef="#br0" timeOffset="62204.32">14859 15604 0,'0'-50'0,"0"100"15,25-100-15,-25 25 16,-25 25-16,1 0 16,-51 50-1,-24 24 1,0 26 0,24 49-1,26-75-15,24 75 31,25 24-15,0-148 0,25 0-16,49-25 15,50 0 1,-49-25 0,-1-124 15,-49 25-16,-75-24 1,1 48 0,-1 26-1,25 24 1,0 50 0,25-25-1,-25 25 1,50 0-1,75-24 1,48 24 0,1-25 15,-124 25-31</inkml:trace>
  <inkml:trace contextRef="#ctx0" brushRef="#br0" timeOffset="62541.82">15256 15133 0,'25'-25'16,"-50"50"-16,75-50 15,-25 25 1,-25 25 0,0-1-16,0 51 15,-25-1 1,25-49 0,50 0-1,24-25 16,25-25-15,0-25 0,-74 50-16</inkml:trace>
  <inkml:trace contextRef="#ctx0" brushRef="#br0" timeOffset="63437.36">17935 15579 0,'25'-25'16,"-50"50"-16,50-75 0,0 50 16,-50 0 15,0 25-15,-99 25-1,-49 49 1,-26 25-1,50 0 1,50-49 0,50-26-1,49-24-15,24 0 16,76 24 0,123-24-1,25 0 1,99 0 15,-297 0-15,-25-25-16</inkml:trace>
  <inkml:trace contextRef="#ctx0" brushRef="#br0" timeOffset="65387.39">19548 15157 0,'25'0'0,"-25"-24"16,0 48 31,-25 1-32,25 0-15,0 49 16,-25-24-16,25 24 16,-25 50-1,0-49 1,25-50-1,25-25 17,0-50-32,49-74 31,1 50-31,49-75 16,-74 99-1,24-24 1,-24 99-1,-26 49 1,1 149 15,-50-124-31,25-24 16,-24 74 0,-1-75-1,-25-49 1</inkml:trace>
  <inkml:trace contextRef="#ctx0" brushRef="#br0" timeOffset="65741.13">20639 15133 0,'0'0'0,"0"-25"0,25-25 31,-50 75-15,1 0-1,-1 24 1,-25 75 0,25-49-16,25 24 15,25 0 1,25-49-1,-25-1 1,-25-24 0,0 0 15,-75-25-15,26 0-1,-51 25 1</inkml:trace>
  <inkml:trace contextRef="#ctx0" brushRef="#br0" timeOffset="66038.67">21011 14909 0,'25'-25'16,"-50"50"-16,50-74 0,25 49 16,-75 24-1,25 26 1,-25 24-16,0 1 16,25 24-1,25-49 1,50-50-1,-1-25 1,-49 25 0</inkml:trace>
  <inkml:trace contextRef="#ctx0" brushRef="#br0" timeOffset="66372.77">19349 16075 0,'0'0'16,"-24"0"-16,48 25 31,26-25-16,49 0 1,174 0 0,124-50-1,-174 50-15,174 0 16,-124-24 0,-149 24-1</inkml:trace>
  <inkml:trace contextRef="#ctx0" brushRef="#br0" timeOffset="67105.03">20292 16745 0,'25'-25'16,"-50"50"-16,50-75 0,0 26 15,0-51 1,-25 50-16,24-24 15,-48 24 1,-51 25 15,25 0-31,-98 74 16,-1 50 0,25-24-1,124-1 1,49-74-1,75-25 1,25-25 15,-99-25-31,74-24 16,-74-25 0,-50 74-1,0 50 16,-25 99-15,25 0 0,25 0-1,24-25 1,-24-25 0,0-74-1</inkml:trace>
  <inkml:trace contextRef="#ctx0" brushRef="#br0" timeOffset="76188.89">18556 12776 0,'24'0'15,"-24"-25"1,-24 25 0,24 25 93,-25-25-93,0 25-1,25-1 1,0 1-1,-25 0 1,25 0-16,-25 0 16,25-1-1,0 1 1,0 0 0,0 0-1,-24 0 16,24-1-15,0 1 15,0 0-31,24-25 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05:58.9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5185 2009 0,'0'0'15,"-25"0"-15,25-24 31,-25 24-15,25 24 0,0 1-1,-25 0 1,25 25-16,-49 74 16,-1 49-1,-49 75 1,24 0-1,1-74 1,49-75 0,25-74-1</inkml:trace>
  <inkml:trace contextRef="#ctx0" brushRef="#br0" timeOffset="534.22">5135 2059 0,'0'0'16,"0"-25"-16,0 0 15,0 1 1,0-1 15,0 0-31,25 25 31,0-25-31,24 0 32,50 1-17,-24 24 1,-25 0-1,-1 49 1,-24 26 0,0-1-1,-25-24-15,0-26 16,-25 51 0,-74 49-1,-1-74 1,-24-1-1,50-49 17,24 25-17,1-25 1,24 0 0,0 0-16</inkml:trace>
  <inkml:trace contextRef="#ctx0" brushRef="#br0" timeOffset="1868.73">6896 1637 0,'25'0'31,"-25"-25"-31,25 25 16,-50 0 0,-49-24 15,-1-1-15,1 25-1,49 0 1,0 0-1,0 0 1,25 25 0,-24-1-1,24 26 1,-25-25-16,0 74 16,0 50-1,-24 25 1,-51 148 15,51-198-31,-75 174 16,25 0-1,24-1 1,25-49 15,26-24-15,73-51-1,100-49 1,-74-99-16,148 0 16,-74-50-1</inkml:trace>
  <inkml:trace contextRef="#ctx0" brushRef="#br0" timeOffset="2566.71">7566 1960 0,'0'-25'16,"0"50"-16,0-75 15,-25 75 32,1 74-47,-1 25 32,0-49-32,0-26 15,-25 26 1,50-50-1,-24-1 1,48-123 0,1 25-1,50-1-15,-26 1 16,75-25 0,-49 24-1,-1 75 1,1 0-1,-1 25 1,-24 124 15,-26-50-15,-48 25 0,-1-49-1,-25 24 1</inkml:trace>
  <inkml:trace contextRef="#ctx0" brushRef="#br0" timeOffset="3017.14">8707 1935 0,'0'0'15,"0"-25"1,-25 0 15,1 25-31,-1 25 16,0 0-16,-124 124 31,124-124-15,25-1-1,-24 26-15,48 0 16,1-1 0,0 1-1,0 0 1,-25-1-1,-50-24 17,-24 0-1,49-25-31,0-25 0</inkml:trace>
  <inkml:trace contextRef="#ctx0" brushRef="#br0" timeOffset="3349.07">9005 1588 0,'0'-25'16,"0"50"-16,25-50 31,-25 50-15,0 24-16,0 1 15,0 0-15,0-26 16,-25 26-16,25-25 16,25 0-1,24-25 1,51 0-1,-51 0 1</inkml:trace>
  <inkml:trace contextRef="#ctx0" brushRef="#br0" timeOffset="3766.16">6996 2778 0,'24'0'63,"26"0"-63,24 25 16,50-25-16,50 0 15,49 25-15,249-25 16,-26 0-1,-98 25 1,-150-25 0,-124 25-1</inkml:trace>
  <inkml:trace contextRef="#ctx0" brushRef="#br0" timeOffset="4350.75">8087 3299 0,'0'-24'16,"-25"24"-1,0 24 1,25 26 0,0 24-1,-24 50 1,-1 50-1,0-124 1,25-25 0,0-1-1,50-73 1,-1 24 0,50-25-1,-49 50-15,25-25 16,-26 25-1,-24 50 17,0-25-17,-25 25 1,-25-1-16,-25-24 16,-74 25-1,-25-1 1,1-24-1,73-50 1,75-49 0</inkml:trace>
  <inkml:trace contextRef="#ctx0" brushRef="#br0" timeOffset="5050.8">10940 2406 0,'25'-24'16,"-50"48"-16,50-73 31,-50 49-15,0 25-1,-49 24 1,-125 75 0,-74 75-1,174-125 1,74-24 0,0-50-1,25 24 1,0 1-16,50 0 15,223 99 17,-50-49-17,-148-51 1,49 26 0,-50-25-1,-49-25-15</inkml:trace>
  <inkml:trace contextRef="#ctx0" brushRef="#br0" timeOffset="5832.86">12949 2580 0,'25'0'16,"-50"0"-16,50-25 16,-50 50 30,-24 0-46,-1 24 16,-24 1-16,-1 24 16,26 26-16,-26 49 31,50-25-15,75-25-1,49-25 1,-49-49-16,24 0 15,-24-25-15,74 0 16,-75-25 0,-24 0-16,25-24 15,-25-75 1,-25-75 0,-100 1-1,51 123 1,49 50 15,-25 25-15,50 0 31,0 0-32,24 0-15,1 0 16,24-24-1,-24 24-15</inkml:trace>
  <inkml:trace contextRef="#ctx0" brushRef="#br0" timeOffset="6102.14">13495 2109 0,'0'0'0,"25"-25"16,0 25 0,-1 0-16,26 0 15,-25 124 17,-50-99-32,25-1 31,25 1-16,0-25-15,49 0 16,25 0 0</inkml:trace>
  <inkml:trace contextRef="#ctx0" brushRef="#br0" timeOffset="6566.05">15107 2307 0,'0'0'16,"25"0"15,-25 25-31,-25 0 15,-49 49 1,-124 50 0,-26 25-1,75-25 1,75-74 0,49-1-1,25-24 16,25 0-31,99 25 16,99-1 0,1 26-1,-51-26 1,-74 1 15,-24-50-15</inkml:trace>
  <inkml:trace contextRef="#ctx0" brushRef="#br0" timeOffset="7350.09">16745 2109 0,'0'0'0,"0"-25"16,25 50 31,-50-1-47,25 51 15,0-26-15,-25 26 16,25-25-16,-25 24 15,0 25 1,0-74 0,1-25-1,48-50 17,51-74-17,49-25 1,-50 100-1,26-26 1,-26 51 0,0 24-1,1 49 1,-26 50 0,-49 1-1,0 24 1,0-25-1,-24-49 1,24-26-16</inkml:trace>
  <inkml:trace contextRef="#ctx0" brushRef="#br0" timeOffset="7750.1">18109 2084 0,'25'-25'15,"-50"50"-15,50-75 0,-25 25 16,-25 50 15,0 25-15,-24-25-16,-1 24 15,25 1-15,0 49 16,50-49 0,-25 24-1,25 1 1,25-26 0,-1-24-1,-49 0 1,-25 24-1,-74-24 1,-50 0 0,25-25-1</inkml:trace>
  <inkml:trace contextRef="#ctx0" brushRef="#br0" timeOffset="8100.15">18605 1612 0,'0'-49'16,"0"98"-16,25-98 15,0 74 17,-25 24-32,0 1 15,0 0-15,-25-1 16,25 26 0,0-51-1,74 1 1,26-25-1,-26 0 1</inkml:trace>
  <inkml:trace contextRef="#ctx0" brushRef="#br0" timeOffset="8452.23">16621 3002 0,'24'0'31,"26"25"-15,49-25-16,25 0 16,75 24-16,24-24 15,25 25-15,-25 0 16,1-25-16,98 25 16,-223-25-1,1 25 1</inkml:trace>
  <inkml:trace contextRef="#ctx0" brushRef="#br0" timeOffset="8901.71">17836 3572 0,'0'0'16,"0"-25"15,0 1-15,-99 24 0,-50 24-1,-25 26 1,75 49-1,74-49 1,100-25 0,99-25-1,24-25 17,-124 0-32,-24-25 15,24 1 1,-49 49-1,-50 25 1,25 24-16,-24 1 16,-26 99-1,50-100 1,50-49 0</inkml:trace>
  <inkml:trace contextRef="#ctx0" brushRef="#br0" timeOffset="9617.42">19473 1563 0,'0'-25'16,"0"0"31,25 25-32,25 0-15,24 25 16,1-25-16,24 25 16,-25 0-16,-24-25 0,0 24 15,-26-24-15,-24 25 47,25 25-31,0 24-1,0 50 1,-50 50 0,25 0-1,-25 24 1,0-123-16,-24 148 16,-26-25-1,26 26 1,-1-26-1,-24 0 17,24-24-17,-24-25 1,24-50 0,25-24-1,0-26 1,-49-24-1,-50 0 1,50-25-16,-75-25 16</inkml:trace>
  <inkml:trace contextRef="#ctx0" brushRef="#br0" timeOffset="10118.04">20912 2927 0,'0'0'0,"25"0"47,0 0-47,99 0 16,-50 0-1,26 0-15,-1 0 16,25-25 0</inkml:trace>
  <inkml:trace contextRef="#ctx0" brushRef="#br0" timeOffset="10268.01">20887 3175 0,'0'0'0,"-24"25"0,48 0 16,1-25-16,25 0 15,24 25-15,125-50 32</inkml:trace>
  <inkml:trace contextRef="#ctx0" brushRef="#br0" timeOffset="10534.04">22351 2580 0,'0'0'0,"0"-50"31,0 75-15,0 25-1,0 24-15,0 125 16,-25 24 15,25-25-15,-25-74 0,1-74-16</inkml:trace>
  <inkml:trace contextRef="#ctx0" brushRef="#br0" timeOffset="10717">22773 3225 0,'25'-25'16,"-50"50"-16,74-75 15,-24 50-15,0 0 16,124 0-1,-75 0 1,174 25-16</inkml:trace>
  <inkml:trace contextRef="#ctx0" brushRef="#br0" timeOffset="11252.66">24832 2927 0,'0'0'15,"25"0"-15,-1 0 32,-24 25-17,0 25-15,-49-1 16,-75 75-1,-75-24 1,1-26 0,49-49-1,75 0 1,49-50 0,0 25-1,25-75 1,74-24-1,1 25 1,-26 49 15,1 75-15,49 49 0,25 0-1,-49 0 1,-26-49-16,1-1 15,-25 1 17,0-50-17</inkml:trace>
  <inkml:trace contextRef="#ctx0" brushRef="#br0" timeOffset="13816.37">4564 7839 0,'0'0'16,"25"0"-16,-25-25 15,0 1 48,0 48-47,0-48 312,0 48-156,-25 26-157,25 0-15,-49 24 16,24 0-16,-49 125 15,-1 24 1,-24 0 0,49-24-1,26-75 1,-1-25 15,25-49-15</inkml:trace>
  <inkml:trace contextRef="#ctx0" brushRef="#br0" timeOffset="14219.93">4564 7889 0,'25'-50'15,"-50"100"-15,50-125 0,-25 51 16,25-26 0,0 25-1,124-25 1,-25 50-1,0 25 1,-75 0 0,1 0-16,-25 49 15,-25 26 1,-25-26 0,-99 25-1,-25-24 1,-74-26-1,173-49 1</inkml:trace>
  <inkml:trace contextRef="#ctx0" brushRef="#br0" timeOffset="14883.81">6673 7244 0,'0'0'0,"0"-25"16,25 0-16,-25 0 31,-50 25-31,1-24 16,-26 24-1,-49 24 1,75-24 0,24 0-1,0 25 32,25 0-31,0 25-16,25 49 15,-25 50 1,25-75 0,-25 25-16,0 125 15,-25-1 1,0 50 15,-25 24-15,-24 26-1,-25-25 1,24-1 0,-24 26-1,49-75 1,50-75-1,25-48 1,124-76 0,25-49-1,-75-25-15</inkml:trace>
  <inkml:trace contextRef="#ctx0" brushRef="#br0" timeOffset="15867.36">8459 7393 0,'0'-25'16,"0"50"-16,25-75 0,-25 25 15,0 0 1,-50 25 0,1 0-1,-50 0-15,-26 25 16,-123 25 0,100-1-1,73-24 1,75 0-1,75 0 1,73 0 0,1-1-1,0 76 1,-124-1 0,-25-25-1,-124 50 16,-50 0-15,-99 50 0,174-100-1,50-24 1,24-25 0,99 25-1,1-50 1,148 24-1,25-24 1,-25 0 0,-173 0-16</inkml:trace>
  <inkml:trace contextRef="#ctx0" brushRef="#br0" timeOffset="16234.07">9154 7517 0,'0'0'16,"0"-25"-16,25 0 31,-50 25-31,-25 25 16,-74 99-1,25 50 1,49-1 0,50 26-1,75-75 1,49-25-1,25-49 1,-1-50 0</inkml:trace>
  <inkml:trace contextRef="#ctx0" brushRef="#br0" timeOffset="16502.57">10022 7765 0,'0'0'0,"0"-50"0,25 25 16,0-24-16,-25 24 31,24 25-15,-73 49-16,24-24 15,-25 50-15,-49 74 16,-25-1-1,25 1 17,24-74-17,51-51-15</inkml:trace>
  <inkml:trace contextRef="#ctx0" brushRef="#br0" timeOffset="16784.83">9724 7864 0,'0'0'0,"0"-50"0,25 26 0,-25-1 15,0-25 1,0 25 15,0 100-15,50 49-1,-1 0 1,26-25 0,-26 0 15,26-74-15,-50 0-16</inkml:trace>
  <inkml:trace contextRef="#ctx0" brushRef="#br0" timeOffset="16967.86">10444 8137 0,'0'-25'0,"0"50"0,25-50 16,-25 0 0,49 25-1,75-25 1,-49 50-1,-26-50 1,26 25-16</inkml:trace>
  <inkml:trace contextRef="#ctx0" brushRef="#br0" timeOffset="17999.7">11932 7616 0,'0'-25'15,"0"50"-15,25-50 0,0 25 16,-50 25 46,0 0-62,0 24 16,1 1-16,-26 24 16,-49 50-1,24 0 1,1-24-1,49-26 1,25-49 0</inkml:trace>
  <inkml:trace contextRef="#ctx0" brushRef="#br0" timeOffset="18302.93">11858 7715 0,'0'0'16,"0"-25"-16,0 0 15,0 1-15,0-1 16,25 50 15,-25 24-15,24 51-1,26 24 1,-50-50-16,50 25 31,-1 0-15,1-24 0,-25-26-1,-1-24 1</inkml:trace>
  <inkml:trace contextRef="#ctx0" brushRef="#br0" timeOffset="18604.68">11907 7244 0,'0'0'15,"-24"-50"1,48 25 15,26 25-15,0 0-16,123 0 15,-98 25 1,-1-25-16,25 25 16</inkml:trace>
  <inkml:trace contextRef="#ctx0" brushRef="#br0" timeOffset="18917.8">12701 7368 0,'0'-25'15,"0"50"32,25 24-47,-25 1 16,0 0-16,25 123 15,-25-24 1,0 0 0,-25-25-1,0-25 1,-49-49 0,-25-25-1</inkml:trace>
  <inkml:trace contextRef="#ctx0" brushRef="#br0" timeOffset="19234.8">13321 6971 0,'-24'49'32,"-1"26"-32,25-25 0,0-1 15,0 1 1,25-1-16,74-24 15,50 0 17</inkml:trace>
  <inkml:trace contextRef="#ctx0" brushRef="#br0" timeOffset="19816.96">10345 8211 0,'-25'0'15,"0"0"16,25 25-15,-25 0 0,0 0-16,0-1 15,25 51-15,0-25 32,0-26-32,25 1 15,50 0 1,-50-50-16</inkml:trace>
  <inkml:trace contextRef="#ctx0" brushRef="#br0" timeOffset="19984.23">10469 7765 0,'0'0'16,"0"-25"-16,-25 25 15,25-25-15,-25 25 16</inkml:trace>
  <inkml:trace contextRef="#ctx0" brushRef="#br0" timeOffset="20750.81">8236 9080 0,'0'24'31,"50"-24"-31,24 25 16,50-25-16,298 50 15,297-25 1,174 49 15,-471-49-31,-50 24 0,223 1 16,-297 0-1,-174-50 17,-124 24-17,-74-24-15</inkml:trace>
  <inkml:trace contextRef="#ctx0" brushRef="#br0" timeOffset="21253.13">9774 9749 0,'-25'0'16,"50"0"-16,-75 25 15,50 0-15,0 25 16,-24 24-1,-1 75 1,0 24 0,25-73-16,-25 49 31,25-75-31,-25-24 0,25-1 16,25-49 15,25-49-31,123-51 15,51 1 1,-51 49 0,-73 50-1,-26 25 1,-74 50 0,-74 24-1,-75-25 1,-99 1-1,-125-50 1,225-75 15,98-74-15</inkml:trace>
  <inkml:trace contextRef="#ctx0" brushRef="#br0" timeOffset="22001.86">15207 8559 0,'0'0'0,"24"-25"15,-48 74 17,-26 1-17,0 0 1,-49 24-16,-124 100 15,99-100 1,0 1-16,-75 49 16,125-50-1,49-49 1,50 24 0,99 1-1,74 24 1,51-24-1,-26 0 1,-99-1 0,-25-24-1</inkml:trace>
  <inkml:trace contextRef="#ctx0" brushRef="#br0" timeOffset="22651.19">16695 8807 0,'25'-25'0,"-50"50"15,50-75-15,0 25 16,-25 0 0,0 1-1,-50 73 1,-24 75 0,-50 50-1,0 24 1,49 1-1,50-26 1,100-73 0,49-51-1,25-49 1,-25-74 0,0-1-1,-99 1-15,-1-100 16,-24-24 15,-49-1-15,-1 75-1,-24 50 1,49 49 0,-25 25-1,50-25 16,0 50-31,50 0 16,-25-25-16,24 0 16,26 25-1,-1-50 1,-49 0-16</inkml:trace>
  <inkml:trace contextRef="#ctx0" brushRef="#br0" timeOffset="22946.26">17191 8087 0,'0'0'16,"25"-25"-16,0 25 15,24 0 1,-49 25-1,0 74 1,0-49 0,0 0-1,75-26 1,74-24 0,24-24-1,-98-1 1,-26 25-16</inkml:trace>
  <inkml:trace contextRef="#ctx0" brushRef="#br0" timeOffset="23485.76">19573 8732 0,'0'-25'0,"24"25"47,-73 25-32,-1 0-15,-24 49 16,-25-24-1,-50 24-15,25 1 0,0-1 16,-75 26 0,100-26-1,74-24 1,25-26-16,124 51 16,124-1-1,50 1 1,-75-26 15,-74 26-15,-74-51-16</inkml:trace>
  <inkml:trace contextRef="#ctx0" brushRef="#br0" timeOffset="24351.85">22128 7616 0,'25'-25'15,"-50"50"-15,74-50 0,-49 0 32,-49 25-32,-26 0 15,-24 25 1,-50 25-16,-99 24 16,50-24-1,123-1 1,100-24-1,0 0-15,173 0 16,-98-25 0,73 49-1,-73 1 1,-51 24 0,-74-24-16,-99 49 31,-74 50-16,-50 0 1,74-25 0,75-25 15,149-74-15,98-25-1,76-25 1,49 0-1,-75 25 1,-124 0-16,-24-24 16</inkml:trace>
  <inkml:trace contextRef="#ctx0" brushRef="#br0" timeOffset="24788.72">23170 7566 0,'0'-25'15,"0"50"-15,-25-25 32,-25 25-17,1 49-15,-1 1 16,0-1-16,-74 249 31,124-224-31,25 100 31,50-26-15,-26-98-16,75-1 16,0-49-1</inkml:trace>
  <inkml:trace contextRef="#ctx0" brushRef="#br0" timeOffset="25100.96">24112 7814 0,'0'0'0,"0"-49"31,-24 74 0,-51 49-15,-49 25 0,-25 50-1,25-25 1,0-25-1,75-49 1</inkml:trace>
  <inkml:trace contextRef="#ctx0" brushRef="#br0" timeOffset="25383.77">23616 7864 0,'0'-50'15,"0"100"-15,0-124 16,0 49-16,0 0 47,0 50-47,0 0 16,25 74-1,25 50 1,-1-1-1,1-98-15,-25 24 16,24 26 0,1-26-1,-25-24 1</inkml:trace>
  <inkml:trace contextRef="#ctx0" brushRef="#br0" timeOffset="25718.16">24236 8459 0,'0'0'0,"0"-24"16,-24 24 15,-1 24-15,0 26-16,-25 24 15,26-49 1,-1 25-16,25-1 16,0-24-1,25 0-15,49 0 16,0-50 15,-49 25-31</inkml:trace>
  <inkml:trace contextRef="#ctx0" brushRef="#br0" timeOffset="25852.89">24385 8335 0,'0'-49'0,"0"98"0,0-123 16,0 24-1,0 25-15,0 1 32</inkml:trace>
  <inkml:trace contextRef="#ctx0" brushRef="#br0" timeOffset="26068.77">24708 8286 0,'0'24'31,"25"-24"-15,-1-24-1,26 24-15,99 0 16,-25 0-1</inkml:trace>
  <inkml:trace contextRef="#ctx0" brushRef="#br0" timeOffset="26389.42">26022 8038 0,'25'-25'15,"-50"50"-15,50-75 16,-50 50 15,1 50-31,-76-1 16,51 1-1,-1 24-15,-74 50 16,0-24 0,0 24 15</inkml:trace>
  <inkml:trace contextRef="#ctx0" brushRef="#br0" timeOffset="26670.72">25700 8162 0,'0'0'15,"25"-25"-15,-25 0 16,0 0 0,0 0 15,0 50-31,0 25 15,0-1-15,25 51 16,-25 24 0,24-25-1,1-49 1,25-26 15,-25-24-31</inkml:trace>
  <inkml:trace contextRef="#ctx0" brushRef="#br0" timeOffset="26917.84">25799 7690 0,'-25'-25'0,"50"50"15,-74-99-15,49 49 16,0 0-16,24 25 16,1-25-16,124 25 15,25 25 1,-50-25 0,-99 25-16</inkml:trace>
  <inkml:trace contextRef="#ctx0" brushRef="#br0" timeOffset="27235.12">26568 7616 0,'0'-25'16,"0"50"-1,50 24 17,-50 26-32,25-1 15,-1 75-15,1-25 16,-25-49 0,-49 49-1,-1-25 1,0-49-16,26-26 15,-76 1 1</inkml:trace>
  <inkml:trace contextRef="#ctx0" brushRef="#br0" timeOffset="27535.45">27064 7368 0,'0'0'0,"25"-25"16,74 0 15,-99 50-31,25 0 0,-50 74 16,1 0-1,24-24 17,74-1-17,50-74 1,-50 0 0</inkml:trace>
  <inkml:trace contextRef="#ctx0" brushRef="#br0" timeOffset="28119.07">22153 9030 0,'0'0'16,"-25"25"15,25 0-31,0-1 16,0 1-1,49 0 1,51 0-16,247 0 31,-74 24-31,372 1 16,124-1 0,-25 1-1,-74 0 1,-174-26-1,-248 1 1,-223-25 0,-50 0-16</inkml:trace>
  <inkml:trace contextRef="#ctx0" brushRef="#br0" timeOffset="28735.03">23691 10146 0,'24'0'16,"-48"0"-16,73 0 16,-24 0-1,-25-25-15,0 1 63,-25-1-63,0 25 15,1-25-15,-76 0 16,-48 25 0,-26 50-1,50 49 17,99-25-32,0-24 15,75 74 1,0-99-16,148 0 15,0-50 1,-24-50 0,-75-24-1,-74 50 1,-50 148 15,-24 25-15,24 25-1,25-75 1,49-49 0,1-25-16</inkml:trace>
  <inkml:trace contextRef="#ctx0" brushRef="#br0" timeOffset="29518.66">27933 7765 0,'-25'-25'16,"50"50"-16,-50-75 0,25 25 15,-25 0 1,50 1 0,24 24-1,1 0-15,99 24 16,-50 1 15,-24 25-15,-51 24-1,-24 26 1,-24 48 0,-26 26-1,0 49 1,-74 50-1,50-124-15,-100 149 16,1-1 15,24-24-15,99-149-16,0 149 16,-24-50-1,0 1 1,-1-125-16,-49 99 31,0-74-15,50-74-16,-1-50 15,51-99 1</inkml:trace>
  <inkml:trace contextRef="#ctx0" brushRef="#br0" timeOffset="30000.89">29123 9526 0,'-24'0'31,"24"-25"0,49 25-15,1 0-16,-25 0 15,24 25-15,75-25 16,-74 0 0,24 0-1,1 0-15</inkml:trace>
  <inkml:trace contextRef="#ctx0" brushRef="#br0" timeOffset="30168.76">28950 9799 0,'-50'25'16,"100"-50"-16,-125 75 0,100-26 31,25 1-31,24-25 16,125 25-1</inkml:trace>
  <inkml:trace contextRef="#ctx0" brushRef="#br0" timeOffset="30435.25">30289 9402 0,'0'-50'0,"0"100"0,0-124 15,0 49 1,-25 25-1,1 74 1,-51 50 0,26 25-1,24 0 1,0-75-16,-25 50 16,26-49-1,24-50 1</inkml:trace>
  <inkml:trace contextRef="#ctx0" brushRef="#br0" timeOffset="30600.07">30488 9898 0,'25'-49'15,"-50"98"-15,74-123 16,-24 49-16,25 25 15,-1-25-15,51 25 16,-26 0 0</inkml:trace>
  <inkml:trace contextRef="#ctx0" brushRef="#br0" timeOffset="31214.97">32125 9600 0,'0'0'16,"25"0"0,-25-24-16,-50 48 31,-49 26-15,0 49-1,-50-24 1,74-50-1,-49 24 1,50-49-16,-50 25 16,50-25 15,49-25-15,0 0-16,25-49 15,74-50 1,26 49-1,-26 51 1,-49-1 0,124 174 15,-100 24-15,-24-98-16,25-1 15,-1 50 1,-24-49-1,-25-26 1</inkml:trace>
  <inkml:trace contextRef="#ctx0" brushRef="#br0" timeOffset="45972.9">2654 12999 0,'0'-25'0,"0"50"0,0-75 15,-24 50 17,-1 25-32,-25 25 15,1 24-15,-1 1 16,-74 123-1,25-24 1,49-50 0</inkml:trace>
  <inkml:trace contextRef="#ctx0" brushRef="#br0" timeOffset="46204.9">3250 12850 0,'49'-25'16,"-98"50"-16,98-74 0,-24 49 15,-74 24 1,-51 51-16,51-1 16,-51 100-1,1 24 1,50-123-16,24-26 15,0 1-15</inkml:trace>
  <inkml:trace contextRef="#ctx0" brushRef="#br0" timeOffset="46415.46">2456 13421 0,'-25'-50'15,"25"25"17,50 1-17,-1-1-15,26 0 16,24-25-16,75 1 16</inkml:trace>
  <inkml:trace contextRef="#ctx0" brushRef="#br0" timeOffset="47185.96">3374 13272 0,'0'-25'15,"49"25"16,1-25-31,-25 1 16,0-1-16,-1 0 16,1 0-1,-74 0 1,-51 75 0,26 49-1,24 0 1,50-49-1,75-50 1,49-50 0,0 1 15,-25-1-15,-25 50-1,-74 25-15,25 49 16,0 26-1,-50-51 1,50-49 15,49-74-15,26-25 0,-26 49-1,-49 25 1,0 25-1,0 25 1,-1 49 0,51-49-1,49 0 1,0-50 0,-25-49-1,-49-1 1,-50 1-1,-50 49 1,-24 75 0,-1 49-1,75 25 1,50 25 0,-1-75-16,125 25 15,-75-74 1</inkml:trace>
  <inkml:trace contextRef="#ctx0" brushRef="#br0" timeOffset="48370.07">7343 13967 0,'0'-25'47,"0"0"-31,25 0-1,-25 0-15,49 1 16,-24-76 0,0 1-1,-25 25 1,-75 49 0,-24 50-1,-74 74 1,24 99-1,0 50 1,99-49 0,50-75-1,75-74 1,24-75 0,50-75-1,49-148 1,-99 75-1,-99 74 17,0 123-1,-49 76-15,49 24-1,-25 24 1,25-24-1,74 1 1,-24-101-16,74 51 16,-49-75-1</inkml:trace>
  <inkml:trace contextRef="#ctx0" brushRef="#br0" timeOffset="48751.84">8707 14041 0,'0'0'15,"25"0"48,0-25-63,24 25 15,1 0-15,49-25 16,-24 25 0</inkml:trace>
  <inkml:trace contextRef="#ctx0" brushRef="#br0" timeOffset="48940.84">8682 14264 0,'0'0'16,"-49"25"0,24-25-16,50 0 47,24 25-32,100-25 1,-49 25-1,-1-25-15</inkml:trace>
  <inkml:trace contextRef="#ctx0" brushRef="#br0" timeOffset="49686">10072 13718 0,'0'-24'15,"0"48"-15,0-73 0,0 24 16,49-49-1,-24 24 1,25 25-16,-26 0 16,1 1-16,0 24 15,25 0 1,-25 24 0,-1 150-1,1 25 1,0-26-1,0 1 1,24-25 0,51-25-1,24-50 1,49-24 0,-24-50-1,-25-75 1</inkml:trace>
  <inkml:trace contextRef="#ctx0" brushRef="#br0" timeOffset="50005">10915 13644 0,'0'0'0,"0"-25"0,-25 0 16,0 1 0,1 48-1,-51 51 1,-49 74 0,-49 74-1,49-99 1,-75 149-1,1 0 1,74-100 0,74-98-1</inkml:trace>
  <inkml:trace contextRef="#ctx0" brushRef="#br0" timeOffset="50403.19">11262 12801 0,'25'0'15,"-50"0"-15,75 0 0,-50-25 16,25 0 0,-25 75-1,-25-1-15,25 1 16,-25-1-16,0 26 15,25 24 1,50-49 0,74-50-1,0-25 1,-99 0 0</inkml:trace>
  <inkml:trace contextRef="#ctx0" brushRef="#br0" timeOffset="51170.03">11610 14512 0,'24'-24'15,"-24"-1"17,-24 25-17,24 25 1,-25-1-1,-25 100 1,1-49-16,-1-1 16,25 1-16,-24-26 15,-1 50 1,25-49 0</inkml:trace>
  <inkml:trace contextRef="#ctx0" brushRef="#br0" timeOffset="51388.02">11907 14835 0,'25'0'16,"0"0"15,0 0-15,24 0-1,26 25-15,-26-25 0,26 0 16,-1 24-16</inkml:trace>
  <inkml:trace contextRef="#ctx0" brushRef="#br0" timeOffset="51853.65">12974 14711 0,'0'0'16,"25"-25"-16,-50 50 47,0 0-32,0 24-15,-24 1 16,-1-1-16,-24 1 16,24-25-1,-24 24-15,24-49 0,1 25 31,24-74-15,25 24-16,49-74 16,-24 49-1,-25 25 1,50 50 0,-50 25-1,25-1-15,-25 75 16,0 0-1,-25-74 1</inkml:trace>
  <inkml:trace contextRef="#ctx0" brushRef="#br0" timeOffset="52120.97">13297 14860 0,'0'0'0,"24"0"0,-48 0 47,-1 24-47,0 26 16,-50 49-1,-24 75 1,-50-25-1,-24 0 1,24-50 0,99-74-1</inkml:trace>
  <inkml:trace contextRef="#ctx0" brushRef="#br0" timeOffset="52354.01">13098 15405 0,'25'-24'0,"-50"48"0,75-48 16,-75 48 15,0 1-15,-49 50 0,24-1-1,50-49-15,25-25 16,74-25-1,50-25 1,-75 1 0</inkml:trace>
  <inkml:trace contextRef="#ctx0" brushRef="#br0" timeOffset="53671.1">17365 14339 0,'0'0'0,"0"-25"16,0-25-16,0 25 15,-25-49 1,0 0-1,-24 49 1,-26 25 0,-98 99-1,73-25-15,26 26 16,-25 49 0,173-75 15,100-99-16,24-99 1,-49 0 0,-50 50-1,-74 74 1,-99 74 0,-50 100-1,24-1 1,76-49-1,98-148 17,75-100-17,25-50-15,-1 25 16,-123 124 0,-25 25-16,-1 0 31,-24 50-16,0 24 1,-24 75 0,24-124-1,24-25 1,100-50 0,0 1-1,1-1 1,-51 50-1,-24 25 1,24 0 0,25-25-1,149-25 1,-74-25 0,-75-24-1,-74 49 16,-75 25-15,-74 25 0,-25 49-1,50 26 1,74 24 0,75-75-1,-25-49-15,99 0 16,50-99-1,-26-75 1,1-99 0,-50 25-1,-74 99 1,-25 125 0,0-1-1</inkml:trace>
  <inkml:trace contextRef="#ctx0" brushRef="#br0" timeOffset="54156.68">20491 13743 0,'0'-25'15,"0"50"-15,24-99 0,-24 49 0,0 50 32,0 0-32,0 49 15,-24 100 1,-51 24 0,1-49-1,49-99 1,0-1-1,0-49 1,125-49 0,73-26-1,1 1 1,-75 74 0,-49 25-1,-50 24 1,-50 26-1,-74-1 1,-25-49 0,-24-25-1,48-25 1,150-49 0</inkml:trace>
  <inkml:trace contextRef="#ctx0" brushRef="#br0" timeOffset="54388.02">21309 14016 0,'25'0'46,"25"0"-46,-26-25 16,26 25-16,24 0 16,1 0-16,74-49 15,-100 49 1</inkml:trace>
  <inkml:trace contextRef="#ctx0" brushRef="#br0" timeOffset="54556.54">21433 14165 0,'0'0'16,"-25"0"-16,1 25 15,-1-25 1,50 0 0,74 0-1,0 0-15,75 0 16</inkml:trace>
  <inkml:trace contextRef="#ctx0" brushRef="#br0" timeOffset="56005.53">22946 13619 0,'-24'0'16,"-1"0"-1,25-25 1,0 1-16,0-1 16,0 0-1,25 0 1,24 0 0,1-24-1,-25 49-15,49-25 16,1 25-1,-26 50 1,1 24 0,-25 75-1,-25 0 1,-25-25 0,0 25-1,25-50 1,25-50-1,49 26 1,25-50 0,50-50-1,-25-25 1</inkml:trace>
  <inkml:trace contextRef="#ctx0" brushRef="#br0" timeOffset="56369.88">23666 13495 0,'0'0'15,"0"-25"1,-25 1-16,25-1 15,-25 74 17,-24 26-17,-75 98 1,-75 51 0,-49 24-1,25 0 1,49-25-1,75-74 1,49-75 0,50-49-16</inkml:trace>
  <inkml:trace contextRef="#ctx0" brushRef="#br0" timeOffset="56737.23">23964 12900 0,'0'0'0,"24"0"16,-24 25-16,-24 74 16,-1 25-1,25-50 1,49-49-1,1-25 1,24-25 0</inkml:trace>
  <inkml:trace contextRef="#ctx0" brushRef="#br0" timeOffset="57502.92">24633 14140 0,'0'-25'16,"0"50"-16,-24-25 47,-26 50-32,0-1 1,1 26-16,-26-1 16,-24-24-16,49 0 15,-49 24 1,50-49-1,49-100 1,24-24 0,51 25-1,-75 49 17,25 25-17,-1 223 16,1-198-31,-25 25 16,25-26 0,0 1-1,0 0-15</inkml:trace>
  <inkml:trace contextRef="#ctx0" brushRef="#br0" timeOffset="57787.69">24931 14314 0,'0'-25'16,"0"50"-16,-25-25 31,25 25-15,-25 24-16,-24 26 15,-50 98 1,24-73 0,1-1-16,-26 0 15,-48 75 1,48-75 0,76-49-1</inkml:trace>
  <inkml:trace contextRef="#ctx0" brushRef="#br0" timeOffset="58070.4">24832 14984 0,'25'-25'16,"-50"50"-16,74-75 0,-24 50 15,-25-25 16,-25 75-15,25-25 0,-24-1-16,-1 76 15,0-51 1,75-49 0,74 0-1,0-49 1,-75 49-16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07:03.1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2654 2406 0,'0'-24'16,"0"48"-16,0-24 63,-24 50-63,-26 24 15,0 1 1,-99 148-1,25-49-15,75-50 16</inkml:trace>
  <inkml:trace contextRef="#ctx0" brushRef="#br0" timeOffset="249.8">3126 2282 0,'0'0'16,"49"-25"-16,-49 1 0,25 24 16,-25 24-1,-25 1 1,-49 124-16,-50 74 31,25-24-15,24-25-1,26-75 1</inkml:trace>
  <inkml:trace contextRef="#ctx0" brushRef="#br0" timeOffset="432.93">2654 2803 0,'-24'0'31,"-1"0"-31,25-25 31,25 25-31,74-49 16,74-26 0</inkml:trace>
  <inkml:trace contextRef="#ctx0" brushRef="#br0" timeOffset="1149.8">3423 2754 0,'0'0'16,"124"-50"15,-74 25-31,-25-24 15,24-26 1,-49 50 0,0 1-1,-49 73 1,-50 50 0,49 1-1,25-51 1,25 26-1,50-51 1,24-24 0,25-74-1,25 0 1,0-26 0,-24 76-1,-51-1 1,-24 50-1,-25 49 1,-25-24-16,1 49 16,-1-74-1,25-25 17,25-50-17,24 25-15,75-74 16,-25 49 15,-49 26-15,-25 24-1,0 74 1,-25 0 0,-25 50-1,25-99 1,0 0-16,0 0 31,25-25-31,74-25 16,-25 0-1</inkml:trace>
  <inkml:trace contextRef="#ctx0" brushRef="#br0" timeOffset="1382.67">4937 2654 0,'0'0'16,"24"0"-16,-24-24 15,-49 24 17,24 0-32,-25 99 31,26-74-31,24 24 16,0-24-1,49 0 1,100 0-1,0-75 1,-100 25-16</inkml:trace>
  <inkml:trace contextRef="#ctx0" brushRef="#br0" timeOffset="1766.78">5482 2729 0,'25'0'31,"0"0"-15,0 0-1,0 0 1,24-25-1,1 0 1,-50 0 0,25 25-1,-50 25 1,-25 0 0,1 25-1,24 24 1,0-24-1,25-1 1,50 1 0</inkml:trace>
  <inkml:trace contextRef="#ctx0" brushRef="#br0" timeOffset="2016.61">6425 3002 0,'0'0'16,"0"25"0,25-1-1,-50 51-15,-74 74 31,24-100-15,1 26-16,0-26 16,-1 1-16,25-25 0</inkml:trace>
  <inkml:trace contextRef="#ctx0" brushRef="#br0" timeOffset="4368.62">8782 2382 0,'0'-25'16,"0"50"-16,24-100 0,-24 50 16,0 0-1,0-24-15,0 24 16,-49 25 0,-1-25-1,-49 75 1,-25 74-1,25 74 1,49 50 15,25-49-15,25-100-16,-24 75 16,-26-1-1,-25 1 1,-24-50-1,25-74 1</inkml:trace>
  <inkml:trace contextRef="#ctx0" brushRef="#br0" timeOffset="4551.45">8062 3151 0,'0'0'0,"50"-25"0,-25 0 15,-25 0 1,24 25 0,1 0-1,25-25-15,99 1 16,49-1 0</inkml:trace>
  <inkml:trace contextRef="#ctx0" brushRef="#br0" timeOffset="5016.64">9104 2853 0,'0'0'0,"25"-25"0,-25 0 31,-25 50-15,-49 0 0,24 49-1,1 1 1,49-26-1,-25-24 1,50 0 0,24-50-1,26-24 1,24-51 0,25 26-1,-50 49 1,-24 50-1,-50 49 1,25-24-16,-25 74 16,0-74-1,0-26 1,49-73 15,26-100-15,49 25 15,-25 25-15,25 74-16</inkml:trace>
  <inkml:trace contextRef="#ctx0" brushRef="#br0" timeOffset="8153.66">12007 2481 0,'0'-25'0,"0"0"31,0 50 79,-25 25-95,0-1-15,25 26 16,-25-26-1,25 1-15,-25-1 16,1 1-16,24 24 16,-25-49-16,25 0 31,-25-25-15,25-25 62,0-24-63,25-1-15,-25 0 16,49-49 0,26 25-1,-1-1 1,1 26-1,-1 24 1,-24 0 0,-26 25-16,26 0 15,-25 50 1,0-1 0,-1 26 15,1 24-16,-50 0 1,25 25 0,-49-49-1,24-1 1,25-24 0,0-1-1,25-49 1,49 0-1,26-24 1,-51-1 0,26 0-1</inkml:trace>
  <inkml:trace contextRef="#ctx0" brushRef="#br0" timeOffset="8867.1">14413 3448 0,'0'0'0,"0"25"63,-25 25-47,0-1-16,-24 1 15,-1 49-15,0-24 16,-74 73-1,100-73-15</inkml:trace>
  <inkml:trace contextRef="#ctx0" brushRef="#br0" timeOffset="9233.67">16100 2679 0,'25'-25'16,"-50"50"-16,74-74 0,-49 24 16,0 0-1,0 50 1,-24 0-16,-26 123 16,-25 1-1,26-25 1,-1-24-1</inkml:trace>
  <inkml:trace contextRef="#ctx0" brushRef="#br0" timeOffset="9916.57">15752 3126 0,'0'-25'31,"0"0"-31,0 0 16,100-24 0,48-26-1,26 1 1,-50 24 0,-74 25-1,-50 1 1,25 48-1,-50 51 17,0-26-32,0 76 15,-24-26 1,24-50 0,0-49-1,50 0 1,74-49-1,25-26 1,-74 26 0,-26 49-1,1 0 1,-25 49 0,50 1-1,49 24 1,25-49-1,25-25 1,-25-25 0,-25-74-1,-49-25 1,-50 50 0,-75 98 15,26 26-31,24 0 15,0 49 1,25-49-16,25 49 31,0-74-31,99 24 16</inkml:trace>
  <inkml:trace contextRef="#ctx0" brushRef="#br0" timeOffset="10316.86">19349 2431 0,'25'0'15,"-50"0"-15,50-25 0,-50 75 47,1 0-47,-1 24 16,-25 25-16,1 0 15,-26-24 1,26 24-16,-1-24 16,25 24-16</inkml:trace>
  <inkml:trace contextRef="#ctx0" brushRef="#br0" timeOffset="10667.73">19771 2729 0,'0'0'0,"-25"0"31,-24 0-31,-51 49 16,26 51-1,49 24 17,50-25-17,25-49-15,49-1 16,0-49 0,0-25-1,-49-74 1,-25-25-1,-50 0 1,0 50 0,0 74-1,-24 0 1</inkml:trace>
  <inkml:trace contextRef="#ctx0" brushRef="#br0" timeOffset="11034.48">20491 2828 0,'24'-25'16,"-48"50"-16,48-75 31,-48 50-31,-1 25 15,-25 50 1,1-51-16,49 26 16,0 0-16,0 24 15,74-24 1,25-50 0,-24 0 15,-1-50-16,-49-49 1,-25-25 0,-50 49-1,25 51-15</inkml:trace>
  <inkml:trace contextRef="#ctx0" brushRef="#br0" timeOffset="11816.18">21656 2133 0,'25'-24'16,"-50"48"-16,50-73 15,-50 49 1,-49 74 15,-25 1-31,24 24 16,-49 124-1,75 0 1,49-24 0,124-50-1,0-50 1,25-74 0,-75 0-16</inkml:trace>
  <inkml:trace contextRef="#ctx0" brushRef="#br0" timeOffset="12067.21">22227 2431 0,'0'0'0,"0"-25"0,25-24 31,-50 74-16,25-1 1,-25 51 0,0 74-1,1-75-15,-26 75 16,25-100 0,0 1-16</inkml:trace>
  <inkml:trace contextRef="#ctx0" brushRef="#br0" timeOffset="12233.61">22723 2704 0,'0'0'0,"0"-25"16,25 25-16,25-25 31,-1 25-16,26 0-15</inkml:trace>
  <inkml:trace contextRef="#ctx0" brushRef="#br0" timeOffset="12601.3">23591 2580 0,'0'0'16,"0"-25"-1,-24 50-15,-1 25 16,-25-1 0,-24 1-16,-100 74 15,25-25 1,75-49 0,49-50-1,25-50 1,50-24 15,-1-1-15,-49 50-16,25 1 15,0 24 1,0 49 0,49 50-1,1 26 1,-51-101-16</inkml:trace>
  <inkml:trace contextRef="#ctx0" brushRef="#br0" timeOffset="12918.45">24162 2158 0,'0'0'0,"0"-25"32,25 50-17,-25 0 1,25 99 0,-1 99-1,-24-123-15,-24 48 16,-51 101-1,26-150-15,-100 99 16,0-74 0,25-99-1,99-25 1</inkml:trace>
  <inkml:trace contextRef="#ctx0" brushRef="#br0" timeOffset="13333.49">25824 2506 0,'25'0'0,"-50"0"0,50-25 15,0 25 17,-25 25-32,-75 49 15,-49 124 16,25-98-31,0 24 16,0 0-16,-1 0 16,-148 99-1,75-49 1,24-75 0,124-74-1,0-25-15</inkml:trace>
  <inkml:trace contextRef="#ctx0" brushRef="#br0" timeOffset="13582.45">25502 2605 0,'0'-75'16,"0"150"-16,0-199 0,-25 74 15,25 25-15,25 25 63,-25 25-32</inkml:trace>
  <inkml:trace contextRef="#ctx0" brushRef="#br0" timeOffset="13933.76">26072 3051 0,'0'0'16,"0"25"-16,0 0 31,0 0-31,0 0 16,0-1 0,0 1 15,0-50 0,25 25-15,0 0-1,-25-24-15,0-1 16</inkml:trace>
  <inkml:trace contextRef="#ctx0" brushRef="#br0" timeOffset="15136.88">28106 2406 0,'25'-49'16,"-50"98"-16,50-123 0,-25 49 16,-74 0-1,24 25 1,-24 25 0,-75 50-16,74-26 15,1 26-15,0-26 16,49 100-1,74-25 1,100-25 0,-50-49-16,75-25 31,-50-25-15,-49-25-1,-51-25 1,-24 1-1,0 49 17,0 24-32,0 1 15,0 50 1,0-26 0,25-24-1,25-25 1,-25-49-16,24 24 15,75-75 1,25 1 0,-25 50-1,-74 24 1,-26 50-16,-24 24 16,0 75-1,-24-24 16,-1-76-15,99-48 15,75-76-15,-50 51 0,-49 24-16,-25 74 31,-25-24-31,-25 99 15,25 0 1,0-49 0</inkml:trace>
  <inkml:trace contextRef="#ctx0" brushRef="#br0" timeOffset="15683.85">29843 2555 0,'0'-49'16,"0"98"-16,-25-49 31,-124 298 1,100-149-32,-1-25 15,0 0 1,25 0-16,1 49 15,24-73 1,0-51 0,24-49-1,51-49 1,-25-75 0,-1-50-1,-49 50 16,-25 25-15,25 74-16,0-49 16,25 24-1,74 0 1,25 1 0,-49 24-1,-50 50 16,-50 74-15,0 0 0,0 0-1,25 1 1,0-76 0</inkml:trace>
  <inkml:trace contextRef="#ctx0" brushRef="#br0" timeOffset="16133.58">30513 2952 0,'24'0'0,"-48"0"0,48-25 47,-48 25-31,-1 0-16,0 0 15,-25 25-15,-49 50 16,74-1 15,25-24-15,25-1-1,74-49 1,25 0 0,-74-25-16,24-49 15,-49 0 1,50-150 0,-51 26-1,-24 74 1,0 74-1,-74 50 1</inkml:trace>
  <inkml:trace contextRef="#ctx0" brushRef="#br0" timeOffset="17200.62">30885 2853 0,'24'0'16,"-48"0"-16,48 25 31,-48-1-15,-1 26 0,25-25-1,25-25 1,-1 0-16,26-25 15,0 0 1,-1-24 0,-24-1-1,-25 25 17,-25 25-32,-24 75 15,-1 24 1,25-25 15,0-24-15,25-25-16,50-25 15,0-25 1,49-25 0,25-49-1,-74 49 1,-26 50-1,-24 75 1,0 24 0,0-24-1,25-51 1,25-24 0,-1-24-1,-24-1-15,74-74 31,1-1-15,-51 51 0,-49 98 15,-49 51-15,24-26-1,25-24 1,74-26-1,26-24 1,-51-49-16,75-26 16,-25-24-1,-74 74 1,-99 75 15,-25 49 0,74-24-15,50-26 0,49-24-1,-24-25-15,74-50 16,-25-49 0,-50 50-1,-24-26 1,-99 150 15,49-26-15,0 1-16,0 99 15,1-50 1,73 0 0,26-25-1</inkml:trace>
  <inkml:trace contextRef="#ctx0" brushRef="#br0" timeOffset="18467.66">2406 5259 0,'0'0'0,"0"25"47,-25 25-32,25-1-15,-49 100 16,-1 0 0,25-99-1,1-1 1,24 1-16,0-25 0</inkml:trace>
  <inkml:trace contextRef="#ctx0" brushRef="#br0" timeOffset="18602.75">2381 5210 0,'0'0'0,"25"-75"0,-25 26 15,25 24-15,-25 0 16</inkml:trace>
  <inkml:trace contextRef="#ctx0" brushRef="#br0" timeOffset="18901.73">2630 5532 0,'-25'50'15,"50"-100"-15,-100 149 0,50-49 16,1-25-16,24-50 31,49-25-15,-24-24-16,25 24 16,49-24-1,-25 49 1,-49 50-1,-25 49 1,0 100 0,-25 0-1</inkml:trace>
  <inkml:trace contextRef="#ctx0" brushRef="#br0" timeOffset="19384.65">3250 5383 0,'0'0'0,"49"-99"16,-24 49-16,-25 26 15,0 73 17,-25 1-32,1 49 15,-51 124 1,1 75-1,24-124-15,-24 123 16,49-73 0,0-100-1,25-75 1,74-49 0,1-49-1,-1-26 16,-24-74-15,24-49 0,-49-1-1,-25 100-15,-25-50 16,1 75 0,-1 49-1,25 0 1,-25 1-1,50-1 1,0 25 0</inkml:trace>
  <inkml:trace contextRef="#ctx0" brushRef="#br0" timeOffset="20562.09">2754 5259 0,'-50'-25'15,"100"50"-15,-125-74 0,50 24 16,1-25-16,-1 25 16,25 1 15,-25 98-15,-25 100-1,-24 49 1,24-74 15,125-75-15,74-99-1,74-24 1,-74-1 0,-75 25-1,-124 75 1,-49 24-1,-25 26 1,124-76 0,50-24-1,74-24 1,-75-1 0,26 0-16,-26 25 31,-24 25-16,-50 0-15,1 74 16,-26 50 0,25-50-1,25-25 1,50-74-16</inkml:trace>
  <inkml:trace contextRef="#ctx0" brushRef="#br0" timeOffset="20851.05">4465 5284 0,'0'25'47,"0"0"-31,-25-1-16,25 26 16,-24 0-16,24-1 15,0 1-15,-25-1 16,25-24-16,0 0 15</inkml:trace>
  <inkml:trace contextRef="#ctx0" brushRef="#br0" timeOffset="20990.73">4564 5210 0,'0'-50'16,"0"100"-16,0-125 0,0 50 15</inkml:trace>
  <inkml:trace contextRef="#ctx0" brushRef="#br0" timeOffset="21384.31">4788 5358 0,'0'50'15,"0"-100"-15,0 125 0,-25-26 16,25 1-16,-25 0 16,0-26 15,50-48-15,0-1-16,25-50 15,74-24 1,-75 50-1,26-1 1,-51 75 15,-24 74-15,0 50 0,0-100-16,50 1 15,49-50 1,25-50-1,25-74 1,-99 25 0</inkml:trace>
  <inkml:trace contextRef="#ctx0" brushRef="#br0" timeOffset="21584.46">5656 5135 0,'25'-74'0,"24"-26"16,-73 76 15,-26 222-31,50-322 16,-25 199-1,0-1 1,1 25-16,-26 75 16,25-50-1,50-25 1,25-99 0,49-25-1,-50 0-15</inkml:trace>
  <inkml:trace contextRef="#ctx0" brushRef="#br0" timeOffset="21718.62">5706 5309 0,'-25'0'16,"50"0"-16,-75 0 0,100 0 47,-1-25-47</inkml:trace>
  <inkml:trace contextRef="#ctx0" brushRef="#br0" timeOffset="22185.14">6053 5383 0,'25'0'0,"0"0"16,-1 0 0,1-25-16,25 1 15,-25 24 17,-75 0-17,0 49 16,26 50-15,-1-49 0,74-25-1,-24 0-15,74-50 16,-24 0 0,-26-25-16,75-49 15,-74 50 1,0-1-1,-1 50 1,-49 50 0,25 24-1,-50 0 17,50-49-32</inkml:trace>
  <inkml:trace contextRef="#ctx0" brushRef="#br0" timeOffset="22468.23">6822 5358 0,'0'0'16,"25"-24"-16,0-26 16,-1 50-1,1-25 1,-25 75 0,0 74 15,25-99-16,0-1-15,49-24 16,1-49 0,-1-26-1,-49 26 1,0 24 0,-1 0 15,1 25-31,25 25 0</inkml:trace>
  <inkml:trace contextRef="#ctx0" brushRef="#br0" timeOffset="22952.43">7740 5309 0,'0'0'0,"49"0"15,-24 0 1,-50-25 0,-74 25-1,0 50 1,49-1-1,26 1 1,73-50 0,50 0-1,25-50 1,-74 25 0,-25 25 15,0 25-16,-1 0 1,1 25 0,25-26-1,49-48 17,-49-1-32,-1 0 15,1-74-15,-25 24 16,0-24-16,-1 0 15,26-75 1,-25 100 0,-25 49-1,-50 75 1,-24 98 0,-1 26-1</inkml:trace>
  <inkml:trace contextRef="#ctx0" brushRef="#br0" timeOffset="23638.05">11312 5011 0,'0'-50'16,"0"100"-16,25-124 0,-25 49 15,0 0-15,0 0 16,-50 0-1,1 25 1,-26 25 0,-74 149-1,75 0 1,24 24 0,25 0-1,-24-24 1,-100 99 15,25-149-15,74-74-16</inkml:trace>
  <inkml:trace contextRef="#ctx0" brushRef="#br0" timeOffset="24201.83">10518 5805 0,'25'-50'0,"-50"100"0,100-124 16,-26 24-16,1 25 16,-1-25-16,26 26 15,173-100 1,-74 49 15,-150 50-31,1 25 16,-25-24-1,-25 24 1,1 24-16,-1-24 16,-25 50-1,-24 24-15,74 26 32,74-51-17,75-49-15,-25-25 31,0-24-15,0-26 0,0 1-1,-25 74 1,-24 25 0,-50 49-1,-50 75 1,-25-50-1,50-74 1,25-50 0,99-49-1,50-75 1,-1 25 15,1 25-31</inkml:trace>
  <inkml:trace contextRef="#ctx0" brushRef="#br0" timeOffset="24720.56">13644 5259 0,'0'0'0,"25"-49"16,-25-1-16,24 25 16,-48 25-1,-51 50 1,-74 74 0,25 49-1,50 1 16,99 0-15,74-125 0,75-49-1,-26-74 1,-48-25 0,-76-75-1,-24 0 1,-74 26-1,24 98 1,26 0 0,-1 50-1,99 0 1,100 0 15,-50 25-15,-25-25-1</inkml:trace>
  <inkml:trace contextRef="#ctx0" brushRef="#br0" timeOffset="25017.3">14388 4788 0,'0'0'0,"25"-25"0,-25 0 16,25 0-16,-25 1 16,24 24-1,1 49 1,-25 1-16,-25 49 16,25-25-1,50-24 16,49-50-15,50 0 0,-74-25-16</inkml:trace>
  <inkml:trace contextRef="#ctx0" brushRef="#br0" timeOffset="25634.64">16521 5482 0,'0'-24'0,"0"48"0,25-48 15,0-1-15,-50 50 47,0-1-47,1 26 16,-51 74-1,50-25 1,25-49 0</inkml:trace>
  <inkml:trace contextRef="#ctx0" brushRef="#br0" timeOffset="25919.02">16670 5160 0,'0'0'0,"-25"-25"16,25 0-16,-49 25 31,24 25-15,25 0-1,50 25 1,-26-50-1,26-25 1,-50 0 0,0 0-16,-25-24 15,25 24 1</inkml:trace>
  <inkml:trace contextRef="#ctx0" brushRef="#br0" timeOffset="26185.49">17191 5210 0,'0'0'15,"-49"24"17,24 26-32,0-25 15,25 74 1,25-49-16,124 49 15,-50-50 1,-50-49 0,-49 25-1,-99-25 1,-25 0 0</inkml:trace>
  <inkml:trace contextRef="#ctx0" brushRef="#br0" timeOffset="26735.77">19052 5358 0,'0'0'0,"99"-99"16,-124 50-16,-24-1 15,-100 0 1,-25 75 0,50 50 15,99-26-31,50 1 16,74-25-1,50-1 1,-25-48-1,-74-1 1,-25 25 0,-1 49-1,-24 75 1,0 75 0,-49 24-1,-75 0 1,-25-24-1,99-125-15,-49 1 16,25-75 15,49-100-15,124-272 15,-25 273-31,100-74 16,-99 123-1,73-74 1</inkml:trace>
  <inkml:trace contextRef="#ctx0" brushRef="#br0" timeOffset="26903.51">19349 5408 0,'0'0'15,"25"50"32,-25-1-47,25 1 16,-50-25-16,25 74 15</inkml:trace>
  <inkml:trace contextRef="#ctx0" brushRef="#br0" timeOffset="27233.51">19523 5408 0,'25'-50'0,"-50"100"15,50-124-15,-25 49 32,0 50-32,25 74 15,-25-50 1,0 1-16,0 49 15,0-74 1,0 0 0,24-25-1,26-50 1,25-49 0,-1-25 15,-24 74-16</inkml:trace>
  <inkml:trace contextRef="#ctx0" brushRef="#br0" timeOffset="27785.36">19994 5606 0,'0'0'16,"25"0"-16,0 0 15,25-24 1,-26-26-1,1 0 1,-25 1 0,-74 49-1,-25 49 1,49 1 0,0 49-1,50-24 1,75-26-1,49-49 1,0-24 0,-25-26-1,0-25 1,-24 26 0,-50 49-1,24 25 1,-49 49-1,-25-24 1,25-25 0,0-1-1,75-73 17,-1-1-17,1 0 1,-51 26-1,1 48 1,0 51 0,-25-25-1,0 24 1</inkml:trace>
  <inkml:trace contextRef="#ctx0" brushRef="#br0" timeOffset="28751.79">21855 5135 0,'0'-25'16,"0"50"-16,0-25 31,-25 25-31,25 25 16,0 24-16,0-24 15,-25 74 1,25-75 0,-24 1-1,48-50 1,1 0 0,99 0-1,25-25 1,-99 25-1,-50 50 1,-50-1 0,-49 1-1,0-25 1,74-25 31,25-25-47,49 0 15,-24-25-15,50 1 16,-51 24 0,1 75 15,0-26-31,0 26 16,49-25-1,1-25 1,24-25 15,-50-49-15,-24 49-16,0 0 15,0 0 1,-25 0-16,0 50 31,0 0-31,0 25 16,25-1 15,49-49-15,-49 0-16,25-25 15,-26-24 1,51-1 0,-50 1-1,-1 24 1,-24 99 15,0-24-31,-24 74 16,-1 50 15,-50-1-15,-73 1-1,-26-75 1,-49-74-1,24-75 1,1-24 0</inkml:trace>
  <inkml:trace contextRef="#ctx0" brushRef="#br0" timeOffset="30304.33">8186 8410 0,'0'0'0,"25"0"0,0 0 31,-75 0 16,1 25-47,-26-1 15,-24 1-15,-25 0 16,0 25 0,-99-1-1,123 1-15,76-25 16,-1-25 15,74 0-15,100 0-1,0 0 1,-25 49 0,-49 1-1,-75-1-15,-25 51 16,-74 24-1,-75 0 1,-49 25 0,-25-1-1,74-24 17,75-49-17,99-26 1,25-24-1,123 0 1,26 0 0,24-25-1,1 25 1,-149-25 0</inkml:trace>
  <inkml:trace contextRef="#ctx0" brushRef="#br0" timeOffset="30651.67">8806 8683 0,'0'-25'15,"0"50"-15,0-75 16,0 25 0,-49 75-16,-1-25 15,-99 148 1,25 51 0,25-1-1,50 0 1,73-49-1,76-50 1,48-75 0,-48-24-16</inkml:trace>
  <inkml:trace contextRef="#ctx0" brushRef="#br0" timeOffset="30917.75">9774 9005 0,'0'-25'15,"0"50"-15,25-75 0,-50 26 16,25-1 0,-25 50-16,0-1 15,-74 101 1,25-51-16,-75 100 15,0-26 1,50-24 15,49-74-31,25-50 16</inkml:trace>
  <inkml:trace contextRef="#ctx0" brushRef="#br0" timeOffset="31153.62">9179 9154 0,'0'0'16,"49"-124"0,-24 99-1,-25 0 1,25 50 0,0 74-1,-25-49-15,49 99 16,1 0-1,-1-25 1,1 0 0,0-50-1</inkml:trace>
  <inkml:trace contextRef="#ctx0" brushRef="#br0" timeOffset="31502.51">9749 9724 0,'-25'25'47,"1"0"-31,-1 0-16,25 25 16,-25-26-16,25 26 15,-25 24 1,75-49-1,-25 0 1,49-50 0</inkml:trace>
  <inkml:trace contextRef="#ctx0" brushRef="#br0" timeOffset="31650.44">9923 9452 0,'0'0'0,"0"-25"32,-25 0-32</inkml:trace>
  <inkml:trace contextRef="#ctx0" brushRef="#br0" timeOffset="31868.55">10419 9402 0,'50'0'32,"-1"0"-32,-24 0 15,25 0-15,-1 0 16,100 0-1,-50 0-15</inkml:trace>
  <inkml:trace contextRef="#ctx0" brushRef="#br0" timeOffset="32119.71">11957 9104 0,'25'-24'16,"-50"48"-16,50-73 31,-25 74-15,-50 24-16,25 1 16,-49-1-16,-1 26 15,-148 148 1,149-149-1,24-24 1,-49 49-16</inkml:trace>
  <inkml:trace contextRef="#ctx0" brushRef="#br0" timeOffset="32393.05">11411 9352 0,'0'0'0,"25"-49"0,0 24 15,-25 0 1,0 0 0,0 1-1,25 73 1,24 50 0,1 25-1,-1 0 1,1-24 15,-25-100-31,24 24 16,-24-24-1</inkml:trace>
  <inkml:trace contextRef="#ctx0" brushRef="#br0" timeOffset="32619.56">11610 8906 0,'-25'-25'16,"50"50"-16,-50-75 16,0 25-16,25 1 15,25-1 1,24 25-1,1 0-15,24 0 0,-24 0 16</inkml:trace>
  <inkml:trace contextRef="#ctx0" brushRef="#br0" timeOffset="33520.06">12478 8757 0,'25'-25'15,"-50"50"-15,50-75 16,-25 75 31,0 0-47,25 25 15,-25-1-15,24 26 16,26 24-16,0 75 16,-1 24-1,-74-24 1,-99 24 15,0-123-15,50-75-16</inkml:trace>
  <inkml:trace contextRef="#ctx0" brushRef="#br0" timeOffset="33834.73">13098 8385 0,'50'0'15,"-100"0"-15,100 25 16,-50 24-16,-25 1 16,0 24-1,0 26-15,50-76 16,223 26 0,-149-50-1,1 0 1</inkml:trace>
  <inkml:trace contextRef="#ctx0" brushRef="#br0" timeOffset="34584.69">6772 10568 0,'0'0'16,"-25"0"0,1 0-1,48 25 16,26-25-31,0 25 16,24-25-16,199 24 16,149 1-1,173 25 1,199-1 0,124 26-1,74-26 16,-74-24-15,173-50 0,-694 1-1,-173-1 1,-150-25 0,-49 25-1,-100 25 1</inkml:trace>
  <inkml:trace contextRef="#ctx0" brushRef="#br0" timeOffset="35586">7120 11908 0,'0'-25'16,"0"0"30,24 25-30,1-25-16,25 25 16,-25 0-16,-1 0 15,26 0-15,0 25 16,-26 49 0,1 50-1,-25 25 1,-25 50 15,1-50-15,24-75-16,49 0 15,100-49 1,74-50 0,-49-24-1,-100-1-15</inkml:trace>
  <inkml:trace contextRef="#ctx0" brushRef="#br0" timeOffset="35901.89">7913 11858 0,'-24'-25'0,"-1"25"15,0 0 1,0 0-16,0 0 16,-74 75-1,-50 73 1,-24 51 0,-26 74-1,-173 148 1,124-148-1,99-99 1,100-100 0</inkml:trace>
  <inkml:trace contextRef="#ctx0" brushRef="#br0" timeOffset="36217.29">8335 11585 0,'25'0'15,"-50"0"-15,50-25 0,-50 75 32,25-25-17,-25 49-15,25-24 16,-24 49 0,73-49-1,75-50 1,-25-25-16</inkml:trace>
  <inkml:trace contextRef="#ctx0" brushRef="#br0" timeOffset="36871.55">8931 12404 0,'24'0'15,"-48"0"-15,48-25 0,-48 25 32,-1 49-32,-25 1 15,0 49-15,-24-24 16,-100 74 0,75-75-1,0-24 1,49-26-1,26-73 1,24-75 0,49 25-1,-24 49 1,25 50 0,-50 25-16,49 49 15,1 50 1,-1 0-1,26-74 1</inkml:trace>
  <inkml:trace contextRef="#ctx0" brushRef="#br0" timeOffset="37119.01">9203 12776 0,'25'-25'15,"-50"50"-15,50-75 0,-50 75 32,-24 25-17,-50 74 1,-25 74 0,-50 50-1,25-25 1,75-123-16,-50 24 15,74-99 1</inkml:trace>
  <inkml:trace contextRef="#ctx0" brushRef="#br0" timeOffset="37353.68">9079 13396 0,'0'0'16,"50"-25"-16,-25 25 15,-25-25 1,-50 75 0,-49 74-1,25 25 1,98-124 0,100-50-1,50-25 1,-25-24-1</inkml:trace>
  <inkml:trace contextRef="#ctx0" brushRef="#br0" timeOffset="38368.68">15281 9898 0,'0'0'0,"25"-25"16,-25 1-1,25 24 1,-50 24 31,0 1-47,-149 99 15,-24 25 1,24-50 0,100-24 15,49-51-31,0 26 15,100 74 17,-1-49-17,-24-1 1,-1-24-16,26-1 0,-26 1 16,75 49-1,-74 0 1,-25-49-1</inkml:trace>
  <inkml:trace contextRef="#ctx0" brushRef="#br0" timeOffset="39018.62">16894 10047 0,'24'-25'16,"-48"50"-16,48-75 0,-24 26 15,-24 48 17,-26 26-17,-74 74 1,0 50 0,74-75-16,-24 75 31,49-1-16,99-49 1,50-74 0,1-50-1,23-50 1,-24-24 0,-74-1-16,-25-73 15,-25-51 1,-50 1-1,-99 24 17,100 149-17,24 50 17,25 0-32,25 49 15,74-24 1,50-50 15,0 0-15,-75-25-16</inkml:trace>
  <inkml:trace contextRef="#ctx0" brushRef="#br0" timeOffset="39287.61">17762 9427 0,'0'0'0,"49"-25"0,1 0 16,0 25-16,-1 0 16,-49 50-1,-25 74 16,1-50-31,-1-24 16,25-1-16,0-24 16,124-25-1,25-25 1</inkml:trace>
  <inkml:trace contextRef="#ctx0" brushRef="#br0" timeOffset="39818.37">19573 9849 0,'24'0'0,"-48"0"0,48-25 16,1 25 0,-25 25-1,-49-1 1,-1 26-16,0 0 0,-148 123 16,-50 1-1,49-50 1,100-50 15,74-49-31,1 25 16,-1-50-1,198 74 1,51 1 0,-1-1-1,-74 0 16,-75-24-15,-49-25 0,25 0-1,-26-1 17</inkml:trace>
  <inkml:trace contextRef="#ctx0" brushRef="#br0" timeOffset="41503.08">22277 8459 0,'24'0'15,"-48"0"-15,48-24 125,-48 24-109,-1 24-1,-25-24-15,-24 0 16,-25 25-16,-1 0 16,1 0-16,-124 24 31,74 1-15,75-25-1,49-25 1,25 25-1,49-25-15,100 24 16,50 1 0,-26 0-1,-73 49 1,-51 26 0,-74 24-1,-99 74 1,-124 1-1,25 24 1,49-49 0,125-75-1,24-74 1,50-1 15,24-24-31,125-24 16,49-1-1,-24 0 1,-125 0-16</inkml:trace>
  <inkml:trace contextRef="#ctx0" brushRef="#br0" timeOffset="42035.92">23294 8807 0,'0'-25'0,"0"50"0,0-75 16,0 25 0,-25 0-16,25 1 31,-50 24-16,-24 74 1,-25 50 0,-1 25-1,26 49 1,49 1 0,25-26-1,25 1 16,74-75-15,25-24 0,-24-50-1,-26-25-15</inkml:trace>
  <inkml:trace contextRef="#ctx0" brushRef="#br0" timeOffset="42304.25">24236 9129 0,'25'-49'15,"-25"24"-15,0 0 16,0 0-16,0 0 31,-49 75-31,-51 49 16,-24 75 15,0-1-15,0-24-1,75-99-15,-26 49 16,50-74 0</inkml:trace>
  <inkml:trace contextRef="#ctx0" brushRef="#br0" timeOffset="42553.51">23815 9253 0,'0'0'0,"24"-74"15,1 24-15,-25 1 16,25 49 31,-50 49-47,50 75 15,-25 25 1,25 0 0,0 0-1,-25-25 1,25-75 0</inkml:trace>
  <inkml:trace contextRef="#ctx0" brushRef="#br0" timeOffset="42786.48">24236 9799 0,'25'0'16,"-50"0"-16,50-25 0,0 0 15,-50 25 1,-24 50 15,-1 24-15,25 1-1,25-1 1,50-74 0,24 0-1,-24 0-15</inkml:trace>
  <inkml:trace contextRef="#ctx0" brushRef="#br0" timeOffset="42934.45">24410 9427 0,'0'-25'16,"0"50"-16,-25-75 0,0 50 31,1-25-31</inkml:trace>
  <inkml:trace contextRef="#ctx0" brushRef="#br0" timeOffset="43170.74">25030 9501 0,'25'0'31,"0"-25"-15,0 25-16,49 0 15,-24 0-15,123 0 16</inkml:trace>
  <inkml:trace contextRef="#ctx0" brushRef="#br0" timeOffset="43453.66">26692 9154 0,'0'-25'16,"0"50"-16,0-75 0,-25 50 31,1 25-31,-1 0 15,-25 25 1,-74 98 0,50-73-16,-100 98 15,-24 26 17,148-125-17</inkml:trace>
  <inkml:trace contextRef="#ctx0" brushRef="#br0" timeOffset="43719.82">26047 9402 0,'0'0'16,"50"-74"-16,24-50 16,-49 99-1,0 0 1,0 124-1,-25 25 1,25 25 0,24 0-1,-24-75-15,25 26 16,-26-51 15,1-49-15,0 0-16</inkml:trace>
  <inkml:trace contextRef="#ctx0" brushRef="#br0" timeOffset="43903.48">26047 8856 0,'0'0'0,"-25"-25"0,25 1 15,0-1-15,50 0 16,0 0 0,49 25-16,99 0 15</inkml:trace>
  <inkml:trace contextRef="#ctx0" brushRef="#br0" timeOffset="44203.59">27188 8534 0,'0'0'16,"0"-25"-1,0 75 1,25-1-16,0 26 15,0 24-15,24 124 16,-49 50 0,-99-25-1,-50-50 1,25-73 15,75-76-31,-1-49 0</inkml:trace>
  <inkml:trace contextRef="#ctx0" brushRef="#br0" timeOffset="44503.4">27734 8385 0,'50'-50'16,"-100"100"-16,149-125 0,-74 75 16,-25-24-16,-25 98 15,1 1 1,-76 123 0,76-24-1,123-75 1,74-50-1,-24-49 1,-99 0-16</inkml:trace>
  <inkml:trace contextRef="#ctx0" brushRef="#br0" timeOffset="45087.43">21805 10419 0,'0'0'16,"-24"0"-16,-1 0 31,0 0-15,25 25-1,-25 0 1,50 0-16,149 24 31,322-49-15,322 50-1,150-25 1,-447-25-16,-25 24 16,-50-24-16,274 50 15,-472-50 1,74 25 0,-198-25-1,-173 0 1</inkml:trace>
  <inkml:trace contextRef="#ctx0" brushRef="#br0" timeOffset="46418.96">22847 11659 0,'0'0'0,"25"0"94,-25 25-94,25-25 16,0 50-1,-1-25-15,1 99 16,-25 49 0,-25-24-1,50-25 1,25-49-1,49-51 1,75-24 0,-25-49-1,-100 24 1</inkml:trace>
  <inkml:trace contextRef="#ctx0" brushRef="#br0" timeOffset="46704.45">23616 11734 0,'-25'-25'16,"50"50"-16,-74-50 0,24 0 0,-25 25 16,1 0-1,-51 50 1,26 0-16,0-1 15,-51 125 1,-23 24 0,-1 1-1,-74 74 17,123-174-17,75-99 1</inkml:trace>
  <inkml:trace contextRef="#ctx0" brushRef="#br0" timeOffset="47086.62">23864 11486 0,'25'0'16,"-50"0"-16,75-25 15,-50 0-15,25 25 16,-25 25-1,0 25 1,-25-1-16,-25 100 16,25-50-1,25-74 1,0 0-16,50-25 16,0 0-16,49-25 15,-25 25-15,100-49 16</inkml:trace>
  <inkml:trace contextRef="#ctx0" brushRef="#br0" timeOffset="47935.71">24162 12553 0,'0'-25'31,"-25"25"-31,0 25 15,1-1 1,-26 100 0,0-49-16,-49 24 15,49-49 1,1-1 0,24 26-16</inkml:trace>
  <inkml:trace contextRef="#ctx0" brushRef="#br0" timeOffset="48104.51">24286 12850 0,'25'0'16,"-50"0"-16,75 0 15,-1-25 1,75 25-1</inkml:trace>
  <inkml:trace contextRef="#ctx0" brushRef="#br0" timeOffset="48504.48">25129 12726 0,'0'0'0,"25"0"0,0 0 32,-50 25-17,-49 25 1,-50 74 0,-25-50-1,50-24 1,49-50-1,25-50 1,100-24 0,24-1-1,-49 50 1,-26 25 15,1 25-31,-25 50 16,25 49-1,0-25 1,49-49 0</inkml:trace>
  <inkml:trace contextRef="#ctx0" brushRef="#br0" timeOffset="48769">25750 12825 0,'24'-24'16,"-73"24"15,24 24-31,-49 51 32,-1 74-17,-49 24 1,-25 26-1,0-1 1,1-74 0,98-99-16</inkml:trace>
  <inkml:trace contextRef="#ctx0" brushRef="#br0" timeOffset="49022.66">25576 13470 0,'25'0'0,"-50"0"16,50-24-16,0 24 15,-50 24-15,0 26 16,0-25 0,-49 99-1,24-50 1,50-24-1,223-50 1,-148-25 0,24 0-16,75-24 15</inkml:trace>
  <inkml:trace contextRef="#ctx0" brushRef="#br0" timeOffset="51986.54">2282 15381 0,'0'0'0,"0"24"47,0 1-31,-49 50-16,49-1 15,-25 25-15,0-24 16,25 49-1,25-99 1,49-50 0,-24-25-16,24-24 15,-49 24-15,50-49 16,-75 74 0,24 124 15,-24-49-16,0 24-15,25 1 32,0-50-17,49-50 1,-24-50 0,0-24-1,-26-25 1,-24 25-1,0 49-15</inkml:trace>
  <inkml:trace contextRef="#ctx0" brushRef="#br0" timeOffset="52370.56">3150 15207 0,'0'0'0,"25"0"0,-25-25 15,0 75 1,-25-1 0,1 26-16,-51 98 15,1 75 17,49-173-17,25-100 1,25 0-1,0-24 1,-1-26-16,26 26 16,-25-1-16,49 0 15,-49 50 1,0 50 0,0 49-1,-50 25 1,25-24-1,-25-76-15</inkml:trace>
  <inkml:trace contextRef="#ctx0" brushRef="#br0" timeOffset="53136.69">3721 15678 0,'25'-49'16,"0"24"0,-25 0-1,0 0 1,0 0 0,-25 25-1,-50 50 1,1 0-16,0 24 15,24 0 17,75-49-17,24-25-15,249-124 47,-273 99-47,0 25 16,-1 25-1,1 50 1,-25 24 0,-25 0-1,25-74 1,25-50 0,-25-24-1,50-1-15,-25-49 16,49 24-1,-49 26 17,25 49-17,-26 49-15,-24 50 16,75-49 15,24-50-15,0-50-1,25-24 1,-74 0 0,-25-1-1,-75 125 17,25-1-32,0 51 15,75-1 1,49 0-1,100-74 1,-100 0 0</inkml:trace>
  <inkml:trace contextRef="#ctx0" brushRef="#br0" timeOffset="53669.58">6673 15356 0,'0'-25'0,"0"50"15,50-75-15,-50 25 16,24 1-16,26-1 16,-25 0-16,74 25 15,-49 0 1,-1 25-16,-24 0 16,-25 49-16,0 25 15,0 0-15,25 100 16,0-50-1,49-75 1,50-49 0,25-25-1,-74-25-15</inkml:trace>
  <inkml:trace contextRef="#ctx0" brushRef="#br0" timeOffset="53927.73">7541 15281 0,'0'0'0,"-24"0"0,-1 0 16,0-24-16,-25 48 15,1 1-15,-26 50 16,1-1-1,-75 124 1,75-74-16,-75 149 16,-50 99 15,174-322-15</inkml:trace>
  <inkml:trace contextRef="#ctx0" brushRef="#br0" timeOffset="54269.53">7864 14785 0,'25'0'16,"-50"0"-16,74 0 15,-49 25-15,0 0 16,-49 99 0,24-75-1,25 51-15,-25-75 16,75-1-1,49-48 1,-25-1 0,1 0-16</inkml:trace>
  <inkml:trace contextRef="#ctx0" brushRef="#br0" timeOffset="55457.14">8062 15678 0,'25'0'16,"-25"-25"-16,-25 50 156,0 0-141,1 25 1,-51 74 0,-49 49-1,75-98-15,-1-26 16,0 51 0</inkml:trace>
  <inkml:trace contextRef="#ctx0" brushRef="#br0" timeOffset="55656.81">8112 16150 0,'25'0'47,"-1"0"-31,26 24-16,0-48 15,24 24-15</inkml:trace>
  <inkml:trace contextRef="#ctx0" brushRef="#br0" timeOffset="56038.83">8831 15976 0,'0'-25'16,"-25"25"0,25 25-1,-24 0-15,-1 0 0,-25 74 16,1-50-1,-1 1 1,-49 0-16,49-26 16,25-24-1,25-74 17,50 0-17,-25 24 1,0 50-16,24 25 31,-49 0-31,25 49 16,25 0-1,-1-24 1</inkml:trace>
  <inkml:trace contextRef="#ctx0" brushRef="#br0" timeOffset="56287.77">9228 16075 0,'25'0'0,"-50"0"16,0 25-1,1 0-15,-26 24 16,0 1-16,-24 99 31,-249 198 0,249-223-15</inkml:trace>
  <inkml:trace contextRef="#ctx0" brushRef="#br0" timeOffset="56538.6">9228 16571 0,'-74'75'32,"24"-26"-17,25 1 1,-24 0-16,-1 24 15,100-24 1,49-50 0,-49-25-16,74-50 15</inkml:trace>
  <inkml:trace contextRef="#ctx0" brushRef="#br0" timeOffset="57105.38">11510 15604 0,'0'-25'16,"0"50"-16,0-75 15,-24 25-15,-76 1 16,51 24 0,-125 99-1,75 25 1,74 0-1,75-99 1,99-50 0,24-50-1,-49-24 1,-49 25 0,-51 99-1,-48 74 1,-51 25-1</inkml:trace>
  <inkml:trace contextRef="#ctx0" brushRef="#br0" timeOffset="57420.87">12056 15728 0,'0'0'15,"0"25"-15,-25-1 16,-49 76 0,-25-1-1,49-49 1,100-75 0,-1 0-1,100-74 1,0-1-1,-75 76 1,-49 48 0,-25 51-1,25-25 1</inkml:trace>
  <inkml:trace contextRef="#ctx0" brushRef="#br0" timeOffset="57769.74">13123 15753 0,'0'0'0,"49"-75"0,-24 50 16,-50 25-1,-99 25 1,-49 74 0,24 26-1,50-1 1,99-50-1,74-49 1,50-25 0,-74-25-16,99-49 15,-25-75 17,-25-99-17,-25-25 1,-49 25-1,-25 148 1,-49 100 0,-1 75-1</inkml:trace>
  <inkml:trace contextRef="#ctx0" brushRef="#br0" timeOffset="58286.96">14711 15281 0,'0'0'16,"24"-24"-1,26 24-15,24-25 16,1 25 0,-1-25-16,-24 50 15,24 24-15,-148 249 32,-25-75-17,49-49 1,124-75-1,199-74 1,-173-50 0,48-24-1,-98 24-15</inkml:trace>
  <inkml:trace contextRef="#ctx0" brushRef="#br0" timeOffset="58520.21">15529 15331 0,'0'0'0,"-25"0"15,1-25-15,-51 25 16,26 0 0,-100 124-1,-25 75 1,-49 74-1,24-25 1,26-50 0,98-99-1</inkml:trace>
  <inkml:trace contextRef="#ctx0" brushRef="#br0" timeOffset="58803.78">15678 14909 0,'0'0'0,"0"-25"15,50 25-15,-100 149 31,25-74-15,0 49 0,25-75-1,100-24 1,48-50 0</inkml:trace>
  <inkml:trace contextRef="#ctx0" brushRef="#br0" timeOffset="59321.33">16224 15728 0,'0'0'16,"0"-25"-16,0 50 15,0 24-15,-25 1 16,-49 25 0,24-1-16,-25 0 15,1-24-15,0 0 0,-1-26 16,50-24 15,25-49-15,124-125-1,-74 125 1,-25 98 15,0 75-15,-25-74-16,0 24 16,0 1-1</inkml:trace>
  <inkml:trace contextRef="#ctx0" brushRef="#br0" timeOffset="59553.39">16521 16075 0,'0'0'15,"25"-25"-15,-50 50 16,1-25-1,-26 25-15,25 25 16,-99 74 0,-25 49-1,0-24 1,25-74 0</inkml:trace>
  <inkml:trace contextRef="#ctx0" brushRef="#br0" timeOffset="59837.63">16695 16497 0,'0'0'0,"25"0"31,-25 25-31,-25-25 16,-49 74-1,-1 1 1,26-1 0,73-49-1,76-25 1,24-25 0,-75 0-16,26 25 15,-26-25-15,1 1 16</inkml:trace>
  <inkml:trace contextRef="#ctx0" brushRef="#br0" timeOffset="61703.96">18903 15505 0,'25'0'16,"-25"-25"-1,0 0 1,0 0 0,0 0 15,-25 25-15,0 0-16,-49 0 15,-50 50 1,-25 99-1,25 0 1,99 0 0,75-100-1,49-74 1,25-49 15,0-25-15,-25-25-1,-49 49 1,-50 50-16,0 100 31,-25 49-15,25-25 0,25-74-1,24-25 1,51-50-1,-51 1 1,75-75 0,25 24-1,-50 76 1,-74 24 0,0 0-16,-25 24 15,25 100 1,-50 25-1,25-74 1,74-50 0,75-50-1,0-50 1,-99 26-16,-1-26 16,1 26-16,-25-51 15,-75 76 16,-24 73-15,-26 50 0,76 25-1,24 1 1,49-26-16,100-50 31,-50-49-31</inkml:trace>
  <inkml:trace contextRef="#ctx0" brushRef="#br0" timeOffset="61953.75">21781 15207 0,'0'-50'16,"0"100"-16,-25-100 31,25 100-31,-50 0 16,50 49-16,-25 0 15,0 25 1,1-25-16,-26 100 16,0-100-1,1-49-15</inkml:trace>
  <inkml:trace contextRef="#ctx0" brushRef="#br0" timeOffset="62587.94">21408 15703 0,'0'0'0,"25"-25"16,50-49 0,49 24-1,0-24 1,0 24-1,-50 50 17,-74 50-17,-25-1-15,1 26 16,-26 74 0,50-25-1,25-75 1,24-49-1,51-24 1,24-51 0,-50-24-1,0 24 1,-49 100 15,-25 74-15,25-24-1,25-25 1,-1-26 0,51-24-1,24-49 1,0-26 0,-25-74-1,-74 75 1,-75 124 15,0 49-15,26 25-1,24-50 1,24-24 0,26-50-1,0 0-15</inkml:trace>
  <inkml:trace contextRef="#ctx0" brushRef="#br0" timeOffset="63793.59">24981 15455 0,'0'-50'16,"0"100"-16,24-124 15,-24 24-15,25 25 0,-25 0 31,0 50-15,0 25-16,0-1 16,-25 51-1,25-1-15,0 0 0,0 50 32,0-124-17,50-50 1,49-50-1,25-98 1,-74 74-16,0-75 16,-26 75-1</inkml:trace>
  <inkml:trace contextRef="#ctx0" brushRef="#br0" timeOffset="64737.55">25750 15802 0,'0'0'15,"49"-49"-15,-24-26 0,0-49 16,-75 75 15,-49 49-15,-50 99-1,75 50 1,49-75-16,25-24 16,74-50-1,26-50 1,48-49 0,-24-25-1,-49 49 1,-75 51-1,0 73 1,-25 100 15,25-25-15,25-25 0,24-74-1,150-50 1,-100-74-1,0-50 1,-24-74 0,-50 74-1,-25 100 1,-50 98 0,-74 125-1,50 49 1,49-49-1,74-75 1,1-74 0,74-50 15,-50-25-31,50-74 16,1-25-1,-101 75 1,-73 223 31,24-75-47,0-24 0,25 24 15,25 1 1,49-75 0,26-25-1,24-49 1,-25-51-1,-25-23 1,-49 148 15,-124 148-15,74-73 0,0 49-1,0-25 1,50-74-1,50-50 1</inkml:trace>
  <inkml:trace contextRef="#ctx0" brushRef="#br0" timeOffset="65121.34">27461 15852 0,'0'0'0,"25"-25"15,0 0-15,0-24 16,24-1-16,51-49 15,-51 24 1,-74 175 15,-49 48 1,49-48-17,25-26 1,75-74-1,49-74 1,-75 24-16,125-49 16,-50 24-1,-25 51 1,-49 48 0,-50 76-1,-50-1 1,-24 0-1,49-74 1</inkml:trace>
  <inkml:trace contextRef="#ctx0" brushRef="#br0" timeOffset="65770.92">29719 15430 0,'0'0'16,"25"-25"-16,-25 1 0,0-1 15,-50 25 1,-24 0 0,24 49-1,50 26 1,0-26-1,74-24 1,1-50 0,-1-24-1,-49-26 17,0 51-32,-25 48 31,0 51-16,49-1 1,51-24 0,73-50-1,26-25 1,-50-74 0,-25-75-1,-50-24 1,-49 24-1,-25 149-15,-25 50 32,0 25-32,-24 99 15,-1 24 17,-49 50-17,49-99 1,-124 199-1,75-174 1,25 99 0,74-174-1</inkml:trace>
  <inkml:trace contextRef="#ctx0" brushRef="#br0" timeOffset="65936.74">30140 16150 0,'25'-25'32,"0"0"-32,49 25 15,125-50 1,-1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08:11.7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3076 1588 0,'0'-25'16,"0"50"-16,25-75 0,-25 25 15,49 0 1,-24 1 0,0 24-16,99-25 31,0 50-15,-25 24-1,-49 75 1,-50 50-1,-25 24 1,0-74 0,75-49-1,74-75 1,50-50 0,-100 25-16</inkml:trace>
  <inkml:trace contextRef="#ctx0" brushRef="#br0" timeOffset="232.15">3944 1414 0,'0'0'0,"-25"25"15,-24 0-15,-1-1 16,-49 100-1,25-49-15,-75 148 16,-50 25 0,125-124-1,-50 124 1,49-74 0</inkml:trace>
  <inkml:trace contextRef="#ctx0" brushRef="#br0" timeOffset="549.59">4465 1191 0,'0'0'16,"0"-25"0,0 50-16,-25 24 15,25 26 1,-24 24-16,-1 50 16,74-50-1,75-99 1,25 0-1,-99-25 1</inkml:trace>
  <inkml:trace contextRef="#ctx0" brushRef="#br0" timeOffset="882.23">4937 1910 0,'-25'0'0,"50"0"0,-75 0 16,50-25-1,-25 25 1,75 0 0,-1 0-16,150-24 15,-75 24-15</inkml:trace>
  <inkml:trace contextRef="#ctx0" brushRef="#br0" timeOffset="1317.68">6524 1662 0,'0'-25'0,"0"50"15,-25-99-15,1 49 16,-1 0-16,-50 0 0,1 25 15,-124 25 1,98 49 0,-49 100-16,100-25 15,74-25 17,99-99-17,49-25 1,1-75-1,-124 26-15,74-75 16,-50-100 0,-24-24-1,-26-24 17,1 247-32,-25 50 15,-74 99 1,-1 124-1,26 0 17,24-75-32</inkml:trace>
  <inkml:trace contextRef="#ctx0" brushRef="#br0" timeOffset="1566.25">6971 1538 0,'25'-50'16,"-50"100"-16,50-124 0,-1 74 15,-48 24 17,-1 26-32,-25 99 15,25 49 1,-24-49-1,49-74 1,0-51 0</inkml:trace>
  <inkml:trace contextRef="#ctx0" brushRef="#br0" timeOffset="1848.75">7417 1637 0,'0'0'0,"-49"-49"31,24 49-15,-25 0-16,-24 49 15,74 51 1,49-1 0,26-25-1,-26-24 1,-49-25-16,0 24 31,-99-24-15,0 0-16,-25 0 15,74-25 1</inkml:trace>
  <inkml:trace contextRef="#ctx0" brushRef="#br0" timeOffset="2066.87">7938 1364 0,'50'-24'0,"-25"-1"16,-100 74-16,150-123 31,-75 124-15,-25-1-16,25 50 0,-50 1 15,-49 148 1,49-149-16,26 0 16</inkml:trace>
  <inkml:trace contextRef="#ctx0" brushRef="#br0" timeOffset="2358.25">7740 2059 0,'25'-74'0,"-50"148"15,74-198-15,-24 74 0,50-24 16,-26 49 0,26 75 15,-51 74 0,-48-25-31,24-74 16,0 0-1,24-50 1,76-50 0,-1-49 15,-49 75-31,49-26 16</inkml:trace>
  <inkml:trace contextRef="#ctx0" brushRef="#br0" timeOffset="2817.09">8955 1538 0,'25'-74'0,"-50"148"0,50-198 16,0 99-16,-75 75 47,26 24-47,-26 1 15,-49 98 1,74-49 0,0-74-1,149-50 1,-49-25-1,73 0 1,-48 25 0,-76 25-1,-48 25 1,-26 24 0,-49-24-1,49-25 1,1-25-1,49-25 1,0-25 0,24 25-16</inkml:trace>
  <inkml:trace contextRef="#ctx0" brushRef="#br0" timeOffset="3333">9427 1737 0,'0'0'15,"0"24"-15,-25 1 16,25 0-16,-25 0 16,25 24-16,0-24 15,25 25 1,24-50 0,-24-25-16,25 0 15,-25 0-15,-1-24 16,26-50-1,-25-1 1,0 75 0,-25 100-1,0 49 17,25 0-17,49-25 1,75-74-1,-25-25 1,0-74 0,-99 24-16,49-124 15,25-74 1,-24 25 0,-50 173-1,-1 1 1,-48 123-1,-26 100 17,-24 24-17,24-98-15</inkml:trace>
  <inkml:trace contextRef="#ctx0" brushRef="#br0" timeOffset="4019.86">10171 1910 0,'0'0'0,"25"-25"0,74-99 31,-25 75-31,-24 24 16,0 0-16,24 0 15,-24 75 1,-26 49 0,-48 50-1,-26-50 1,50-74-1,25 0 1,74-75 0,25 1 15,-74-1-31,-1-24 16,1 24-16,-25 0 15,-50 75 16,0 25-31,-25 49 16,50-25 0,0-24-1,50-25 1,24-50 0,-24 0-1,25-49 1,-1 24-1,-49 50 1,0 50 0,-25 24-1,74 1 1,25-26 15,-24-49-31,73 25 16,-48-50-1,-26-24 1,-24-51 0,-25 76-1,-1 24 17,-24 24-32,75 26 15,24 0 1</inkml:trace>
  <inkml:trace contextRef="#ctx0" brushRef="#br0" timeOffset="5933.52">14859 1538 0,'25'-50'15,"-50"100"-15,50-124 0,0 49 31,-50 50 1,-24 173-17,-75 50 1,-25-25 0,49-99-1,100-99 1,0-50-1,100-49 1,-1 0 0,50-50-1,-25 49 1,-75 75 0,-24 75-1,-50 49 1,1 24-1,24-73 1,24-50-16</inkml:trace>
  <inkml:trace contextRef="#ctx0" brushRef="#br0" timeOffset="6252.12">15504 2034 0,'25'-49'16,"-50"98"-16,75-123 0,-50 49 15,-25 25-15,0 0 16,-24 25-16,-100 74 16,50 0-1,74-24 17,50-51-17,49-48 1,25-26-1,1 0 1,-51 26 0,-24 24-1,-25 74 1,0 25 0,-25-49-1</inkml:trace>
  <inkml:trace contextRef="#ctx0" brushRef="#br0" timeOffset="6532.83">15852 2084 0,'0'0'16,"0"-25"-1,24 50-15,-48 0 16,24 24-1,-25-24-15,25 25 16,0-26 0,0 1-16,74-25 15,1-25 1,-1-24 0,1-50-1,-26 24 1,-24 50-1</inkml:trace>
  <inkml:trace contextRef="#ctx0" brushRef="#br0" timeOffset="6717.25">16472 2034 0,'0'0'0,"25"0"0,-25 25 46,0 25-30,-25-26-16,25 26 16,-25 24-1,0-49-15</inkml:trace>
  <inkml:trace contextRef="#ctx0" brushRef="#br0" timeOffset="6866.79">16621 1861 0,'0'0'0,"24"-75"16,1 26-16,0-1 31,0 75-15</inkml:trace>
  <inkml:trace contextRef="#ctx0" brushRef="#br0" timeOffset="7420.14">16770 2084 0,'0'0'0,"0"25"0,24-25 15,1 0 48,0-25-63,25 25 15,-26 0-15,51-25 16,-1 25 0,-49 0-1,0 25 17,-25 24-17,25-49 1,49 25-1,25-50 1,0-24 0,-49-1-1,-50 1 1,0 24 0,-25 50-1,-24 49 1,-1 75-1,0 25 1,-24 24 15,-50 0-15,-25-49 0,100-99-16,-75 0 15,-25-75 1,99-99-1,50-124 1</inkml:trace>
  <inkml:trace contextRef="#ctx0" brushRef="#br0" timeOffset="7885.51">19225 1885 0,'25'-24'16,"-50"48"-16,50-73 31,-25 74-15,0 74-1,-25-50 1,25 1-16,-49 0 16,24-26 15,25-98-15,50 49-1,24-99-15,50 25 31,-25 49-15,-49 75 0,-25 50-1,-1 49 1,-24 0 0,-24-50-1,24-24 1</inkml:trace>
  <inkml:trace contextRef="#ctx0" brushRef="#br0" timeOffset="8051.55">19920 2158 0,'0'0'0,"25"0"0,0 0 16,-25-25-16,24 25 15,1 0 1,25 0-1,-1-24-15,-24 24 16</inkml:trace>
  <inkml:trace contextRef="#ctx0" brushRef="#br0" timeOffset="8204.2">20515 1885 0,'0'0'0,"25"0"15,-25-24 1,0 73 0,0-24-16,0 25 15,-25-1-15</inkml:trace>
  <inkml:trace contextRef="#ctx0" brushRef="#br0" timeOffset="8468.29">21036 1737 0,'0'0'16,"75"-100"0,-50 125-1,-1 25 1,-24 24-1,25 100 1,-25-1 0,-25-98-16,-99 74 15,-74-50 1</inkml:trace>
  <inkml:trace contextRef="#ctx0" brushRef="#br0" timeOffset="8734.03">19151 1488 0,'0'-24'0,"0"48"0,25-73 16,-50 74-1,-25 24 1,-49 150 0,25 24-1,24 50 1,50-149-16</inkml:trace>
  <inkml:trace contextRef="#ctx0" brushRef="#br0" timeOffset="9486.25">23021 2034 0,'-25'-49'31,"-25"24"-31,26 25 16,-26-25-1,-49 25 1,49 25-16,-74 49 16,50 25-1,49-24 16,25-1-15,74-49 0,100-25-1,-50-74 1,-74 24 0,49-99-1,25-74 1,-50-25-1,-24 124 1,-50 99 0,-74 99-1,24 1-15,-49 148 16,74-24 0</inkml:trace>
  <inkml:trace contextRef="#ctx0" brushRef="#br0" timeOffset="10004.03">23418 2183 0,'0'0'16,"74"-25"-16,-24-49 31,-50 49-15,0 75 30,25-50-46,24 24 16,75-24-16,-49 0 16,24-49-1,-25-1 1,-49-24 0,-74 24-1,-26 50 1,1 50-1,49 49 1,50 25 0,24 25-1,1 99 17,-75-50-17,-74-74 1,24-74-1,1-50 1,49-99 0,25 24-16,99-148 15,75 25 1,25 49 0,-1 50-1</inkml:trace>
  <inkml:trace contextRef="#ctx0" brushRef="#br0" timeOffset="10267.2">24609 2307 0,'0'25'0,"0"0"16,0-75-16,-50 100 15,50-25 17,25-50-32,0 0 15,24-25-15,26 1 16,24-26-16,50-24 16,-50 49-1,-74 26 1</inkml:trace>
  <inkml:trace contextRef="#ctx0" brushRef="#br0" timeOffset="10549.91">24981 2233 0,'74'24'16,"-148"-48"-16,198 48 16,-75-24-1,1-24-15,-1-26 16,-24 0-1,0 1 1,-75 74 15,1-1-15,24 1-16,0 74 16,25-24-1,75-25 1,74-50-1,-75-25 1</inkml:trace>
  <inkml:trace contextRef="#ctx0" brushRef="#br0" timeOffset="10917.64">25601 2282 0,'0'0'16,"0"-25"-16,25 1 16,-1-1-1,26-25 1,-25 25-1,0 1 1,-50 24 15,0 24-15,0 51 0,75-26-1,49 1 1,25-50-1,-74 0 1,49-25 0,-74 25-1,24 0 1,-49 25 0,0 25-1,-49-1 1,-75 1-1,0 0 1</inkml:trace>
  <inkml:trace contextRef="#ctx0" brushRef="#br0" timeOffset="11560.21">27536 2109 0,'0'0'15,"25"0"-15,-50 0 32,0 24-17,-50 26 1,75 24-1,50 1 1,49-50 0,1-50-1,-76-25 1,1 1-16,-25-51 31,0 51-15,0 74-1,50 49 1,74 0 15,-25-49-31,-25-25 16,1 25-16,49-50 16,-74 0-1,-1-99 1,-24-24-1,25 24 1,-50 49 0,24 75-1,-73 25-15,-26 99 16,-24 50 0,25 49-1,-26 25 1,76-25 15,-26 50-15</inkml:trace>
  <inkml:trace contextRef="#ctx0" brushRef="#br0" timeOffset="11733.2">27957 2902 0,'0'0'0,"50"-24"0,-25-1 16,24 0 0,76 0-1,-1 25 1,-50 0-16</inkml:trace>
  <inkml:trace contextRef="#ctx0" brushRef="#br0" timeOffset="13300.79">3299 4143 0,'0'-25'0,"0"0"15,0 75-15,0-125 0,0 51 16,0-1-1,-49 25-15,24-25 0,-25 25 16,-148 99 0,49 50-1,99-50 1,-49 75 0,74-75-16,1 75 15,-1-1 1,-25-48-1,25-76 1</inkml:trace>
  <inkml:trace contextRef="#ctx0" brushRef="#br0" timeOffset="13534.14">2431 4887 0,'0'0'16,"25"-74"-16,-25 24 15,50-49 1,-26 49-16,76-24 16,-1 24-1,-25 75 1,1 49 0,-51 50-1,1 0 1,-25-99-1</inkml:trace>
  <inkml:trace contextRef="#ctx0" brushRef="#br0" timeOffset="13882.84">3076 4763 0,'25'0'0,"-50"0"0,50-25 15,24 0 1,1 1-16,49-51 16,-49 26-1,-25 24 1,0 25 15,-50 25-31,0-1 16,-25 51-1,26-1 1,24-24 0,24-1-1,1-24 1,74-25 0,1 0-1,-76 0-15</inkml:trace>
  <inkml:trace contextRef="#ctx0" brushRef="#br0" timeOffset="14200.72">3771 4788 0,'0'-25'16,"0"50"-16,0-75 16,49 50-16,-49-25 15,25 25 1,0-49-1,0 24 1,-25 0 0,-25 50-1,-25 25 1,1 24 15,49 0-15,49-49-1,50-25 1,-49 25-16,99-25 16,-75-25-1</inkml:trace>
  <inkml:trace contextRef="#ctx0" brushRef="#br0" timeOffset="14583.39">4540 4788 0,'49'-50'15,"-98"100"-15,123-125 16,-99 75 15,0 0-31,-24-24 31,-1 24-31,-49 49 16,49-24 0,1 74-1,49-49 1,99-50-1,124-50 1,-74-24 0,-25-50-1,-25-50 1,-24-74 0,-50 50-1,-50 173 32,-25 74-47,1 26 0,-26 98 16,50-98-1</inkml:trace>
  <inkml:trace contextRef="#ctx0" brushRef="#br0" timeOffset="15234.04">5259 4565 0,'25'0'15,"-50"0"-15,50-25 0,0 25 16,-125 25 0,26 24-1,49 26 1,25-26 0,50 1-1,49-50 1,-49 0-1,-1-25 1,1-49 0,24-26-1,-49 51 1,25 24-16,-1 0 16,1 75-1,-25 24 1,-50 25-1,0-24 1,50-100 15,25 0-15,24 0-16,-24-24 16,24-1-1,-49 75 16,-25 0-31,-25 49 16,0-49 0,25 0 15,75-75-15,49 1-1,0-26 1,-75 50-16,1 25 15,-25-24-15,0 48 16,-25 51 0,-25-26-1,0 75 1,25-49 0</inkml:trace>
  <inkml:trace contextRef="#ctx0" brushRef="#br0" timeOffset="16284.31">9824 4118 0,'0'0'0,"24"-50"31,-48 75-16,-1 25 1,-74 99 0,-26 74-1,51-49 1,74-26 0,124-123-1,25-50 1,-75 1-1</inkml:trace>
  <inkml:trace contextRef="#ctx0" brushRef="#br0" timeOffset="16819.72">10047 4664 0,'25'0'16,"24"0"-1,1-25-15,-1 25 16,51-50 0,-26 1-1,-74 24 1,-25 0 0,-49 25-1,-50 50 1,74 24-1,25 1 1,125-26 0,-26-49-1,174 0 1,-25-25 0,-74 1-1,-99-26 1,-75 0-1,-74 26 1,-25 73 0,25 1-1,74 24 1,74 1 0,51-51-1,73 1 16,-98-50-15,-51 25 0</inkml:trace>
  <inkml:trace contextRef="#ctx0" brushRef="#br0" timeOffset="17167.63">11287 4639 0,'0'0'0,"0"-25"16,25 0-1,-50 50 1,25 0 0,0 74-1,0-24 1,0-51-1,0 1 1,25-25 15,0-25-15,49-24 0,-24-26-1,-1 26 1,-24 24-16,0 25 15,-25-25-15</inkml:trace>
  <inkml:trace contextRef="#ctx0" brushRef="#br0" timeOffset="17367.95">11684 4589 0,'25'0'31,"-25"25"-16,0 0-15,0 49 16,-25 1 0,0-1 15,25-24-31,-25-50 16</inkml:trace>
  <inkml:trace contextRef="#ctx0" brushRef="#br0" timeOffset="17532.45">11808 4465 0,'25'-24'16,"-50"48"-16,50-73 0,-50 24 15,25 0-15,0 0 16</inkml:trace>
  <inkml:trace contextRef="#ctx0" brushRef="#br0" timeOffset="18049.82">12031 4540 0,'0'25'15,"0"-50"-15,0 99 0,-24-49 16,-1 25-1,25-26-15,-50 26 16,100-50 15,74-25-15,0-24 0,-50 24-1,-49 25-15,0 25 31,49 24-15,26-24 0,73-25 15,-98-25-15,-26-24-1,-24-1 1,-25 25-1,0 0 1,0 50 0,0 50-1,-25-1-15,0 0 16,1 26-16,-100 148 16,49-124-1,-74 124 1,-49-149-1,74-74-15</inkml:trace>
  <inkml:trace contextRef="#ctx0" brushRef="#br0" timeOffset="18517.37">10890 4515 0,'25'0'15,"-25"25"17,-25 24-32,25 1 15,0 0-15,0 24 16,0 100 0,25 24-1,0-99 1</inkml:trace>
  <inkml:trace contextRef="#ctx0" brushRef="#br0" timeOffset="20351.48">14983 4441 0,'0'-25'16,"0"50"-16,25-75 0,-25 25 15,-25-25 1,25 26-1,-74 24 1,-50 49 0,-25 75-1,99-74-15,26 24 16,48-49 0,76-25-1,73-49 16,-73-51-31,-26 26 16,-49 24 0,0 50 15,-25 50-15,-25 74-1,0-25 1,50-49-1,0-25 1,-1-25-16,26 0 16,49-75-1,50-49 1,25 50 0,-75 49-1,-49 50 1,-50 49-1,0 25 1,-25-24 15,25-26-15,25-24-16</inkml:trace>
  <inkml:trace contextRef="#ctx0" brushRef="#br0" timeOffset="20817.32">16249 4639 0,'24'-25'31,"-24"0"0,25 1-15,0-1-1,0 25 32,0 0-47,-1 0 16,-24-50 0,25 50-1,-25-25-15,25 1 16,-75 24 15,-49 49-15,0 50-1,25 25 1,74-49 0,49-50-16,75-1 31,75 1-16,-26-25 1,-98-25-16,-1 1 0</inkml:trace>
  <inkml:trace contextRef="#ctx0" brushRef="#br0" timeOffset="21367.73">17241 4664 0,'0'0'15,"25"-25"-15,-25 0 32,-50 25-17,-49 50 1,74-1-16,0-24 15,0 0-15,25 0 16,100-25 15,-26-25-31,100-25 16,-1 1 0,-73 24-1,-26 50 16,-49 0-31,0 24 16,-25 1 0,-50 24-1,25-24-15,-74-25 16,25-1 0,24-24-16</inkml:trace>
  <inkml:trace contextRef="#ctx0" brushRef="#br0" timeOffset="22117.81">20044 4589 0,'-25'-24'16,"50"48"-16,-75-48 15,26 24-15,-1 24 16,-99 26 0,49 24-1,75-49 1,100-25 0,48-25-1,1-49 1,-50 0-1,-49-1 1,-75 100 15,25 25-15,0 74 0,124-25-1,-24-74-15,-1-1 16,99-24-1,-74-49 1,-99 24-16,0-49 16,0-100-1,-25 0 1,0 100 0,-50 99-1,0 99 1,-74 173 15,75-49-15,-1 1-1,1-1 1,-1-50 0,25-148-16</inkml:trace>
  <inkml:trace contextRef="#ctx0" brushRef="#br0" timeOffset="22268.95">20416 5532 0,'0'-25'0,"0"50"0,0-75 15,0 26 1,0-1-16,75 0 16,123-49-1,75 24 1</inkml:trace>
  <inkml:trace contextRef="#ctx0" brushRef="#br0" timeOffset="22584.96">22574 4316 0,'0'0'0,"0"-24"0,0 48 31,0 26-16,0 0-15,-24 49 16,24 25 0,-25 0-1</inkml:trace>
  <inkml:trace contextRef="#ctx0" brushRef="#br0" timeOffset="22735.24">22996 4837 0,'0'0'16,"50"-24"-16,-26 24 0,1-50 15,99 25 1,50-24 0</inkml:trace>
  <inkml:trace contextRef="#ctx0" brushRef="#br0" timeOffset="23100.26">24137 4416 0,'-25'0'16,"-24"0"0,24 25-1,-25-1-15,1 1 16,-26 25-16,26-1 15,-75 26 1,74-75 0,25 25-1,25-75 1,0 25-16,50-49 16,-50 49-1,25 25 16,-1 25-31,26 49 32,0 50-32,24-25 31,-49-49-31</inkml:trace>
  <inkml:trace contextRef="#ctx0" brushRef="#br0" timeOffset="23300.82">24534 4515 0,'0'0'15,"0"-25"-15,0 0 16,-50 75 0,-49 49-1,0 75 1,-25 49-1,-50 25 1</inkml:trace>
  <inkml:trace contextRef="#ctx0" brushRef="#br0" timeOffset="23518.03">24360 5185 0,'0'0'15,"25"0"-15,-50 25 32,1-1-32,-1 26 15,0 49 1,75-24 0,123-75-1,-73 0 1</inkml:trace>
  <inkml:trace contextRef="#ctx0" brushRef="#br0" timeOffset="24001.9">26246 4664 0,'0'0'15,"25"-25"1,-1 0-16,1-24 15,0-1 1,-50 25 0,-124 50-1,-49 74 1,148-49 0,1-25-16,24-1 15,50 1 1,123-25-1,26-74 1,-124 49-16,49 0 16,-74 25-1,-25 25 1,-25 49 0,25-24-1</inkml:trace>
  <inkml:trace contextRef="#ctx0" brushRef="#br0" timeOffset="24302.22">26742 4639 0,'0'0'0,"50"0"16,-26 0-1,-48 25 1,-51 49-1,50-49 1,0 0-16,25 0 16,50-25-1,25-25 1,24-50 0,-50 75-1,-49-24 16,25 24-15,25 24-16</inkml:trace>
  <inkml:trace contextRef="#ctx0" brushRef="#br0" timeOffset="24627.36">27660 4639 0,'0'-50'16,"0"100"-16,0-124 15,-25 74-15,-74 0 16,24 24 0,26 26-16,-26 49 15,50 0 1,50-49 0,74-25-1,1-75 1,98-99 15,-74-74-15,-49-25-1,-51 124 1,-24 99 15,0 50-31</inkml:trace>
  <inkml:trace contextRef="#ctx0" brushRef="#br0" timeOffset="25017.28">28826 4589 0,'0'0'0,"49"0"0,-24-24 15,-25-1 1,0 50 15,-99 49-15,-50 25-1,25-24 1,25-51 0,49-24-1,25-49 1,50-26-1,25-24 1,-25 99 15,-25 50-15,0 49 0,24 0-1,51 0 1</inkml:trace>
  <inkml:trace contextRef="#ctx0" brushRef="#br0" timeOffset="25234.38">29371 4639 0,'0'0'16,"25"-25"-16,0 0 15,-75 50 16,-24 25-15,-75 99 0,-74 24-1,24 26 1,125-100-16,24-49 16</inkml:trace>
  <inkml:trace contextRef="#ctx0" brushRef="#br0" timeOffset="25469.25">29471 5259 0,'0'0'0,"-100"50"32,51-1-32,-26 1 15,1 0 1,24-1-16,26 50 15,148-49 1,99-25 0,0-25-1,-49-50 1</inkml:trace>
  <inkml:trace contextRef="#ctx0" brushRef="#br0" timeOffset="26918.86">2456 7665 0,'0'0'0,"25"-24"15,0 24-15,-25-25 0,0 0 32,24 25-17,1 25 1,0 99-1,-25-50-15,0 26 16,0-26-16,-25 25 16,50-148 31,0-75-32,49-50 1,25 0-1,1 75 1</inkml:trace>
  <inkml:trace contextRef="#ctx0" brushRef="#br0" timeOffset="27385.07">3101 7839 0,'0'0'0,"25"0"15,-1-25-15,1 25 16,-25-24 0,25-1-1,-25 50 17,0-1-17,0 1 1,0 25-1,25-1 1,49-49 0,26-24-1,24-51 1,-75 26-16,26-26 16,-26 25-1,1 50 1,-1 25-1,-24 75 17,0-1-17,-50 0 1,0-74 0,1-50-1,24-25-15</inkml:trace>
  <inkml:trace contextRef="#ctx0" brushRef="#br0" timeOffset="27585.06">4168 7541 0,'0'0'16,"0"25"-16,24 0 16,-24 25-16,0 99 15,-24 74 1,-51 74-1,-24-24 1,24-99 0,51-149-1</inkml:trace>
  <inkml:trace contextRef="#ctx0" brushRef="#br0" timeOffset="27818.93">4217 7790 0,'50'-100'16,"-100"200"-16,149-299 0,-49 125 15,-25 49 1,0-25-16,-1 25 16,-24 1-1,25 73 1,-25 50-16,-25 1 15,1-1-15,-26 0 16,25-24-16</inkml:trace>
  <inkml:trace contextRef="#ctx0" brushRef="#br0" timeOffset="28453.28">4713 7814 0,'0'0'0,"25"-24"0,0 24 16,49-50-1,-24-25 1,0 26 0,-50 24-16,-25 25 31,-74 74-16,24 26 1,50-1 0,100-49 15,74-50-15,24-50-1,-49-24 1,-99-1-1,0 50 1,-25 0 0,0 50-16,-25 50 15,25 24 1,74-49 0,75-26-1,25-73 1,0-26-1,-75-98 17,-50-51-17,1 51 1,-50 74 0,-50 148-1,1 75 1,-26 99-1,1-24 1,49-50 0,0-100-1</inkml:trace>
  <inkml:trace contextRef="#ctx0" brushRef="#br0" timeOffset="29385.42">5805 7715 0,'0'0'0,"49"-50"15,1 26-15,0-51 16,24 26 0,-24 49 15,-50 74-15,-25 149-1,0-123 1,75-76-1,24-73 1,75-26 0,-25-49-1,-50 50 1,-49 74 0,-25 49 15,0 26-16,25-25 1,49-26 0,26-24-1,24-49 1,-50-51 0,1-98-1,-26 0 1,-24 74-1,-25 99 1,-50 74 0,1 26-16,-26 123 15,51 1 1,24-100 0,74-49-1,0-75 1,26-25 15,-76-24-15,1 49-1,-25 50 1,0 49 0,25-24-1,25-25 1,49-75-1,-50 0 1,-24 1 0,0 49-1,-50 24 1,0 1 0,-99 149-1,0 74 1,-49-25 15,49 25-15,49-148-1,-74 24 1,-123-75 0,172-74-16,-73-49 15,123 0-15</inkml:trace>
  <inkml:trace contextRef="#ctx0" brushRef="#br0" timeOffset="30151.53">9551 7393 0,'24'-50'15,"-48"100"-15,73-125 16,-49 50-1,-25 75 1,25-25 0,-74 148-1,49-98-15,-24 123 32,24-49-17,0-25 1,0-74-16</inkml:trace>
  <inkml:trace contextRef="#ctx0" brushRef="#br0" timeOffset="30501.3">9278 8038 0,'0'0'0,"25"-50"0,49-74 16,75 0-1,49 49 1,-24 26-1,-100 49 1,-74 49 15,-74 100-15,0 0 0,74-99-16,0-1 15,49 1-15,100-25 16,99-50-1,-99-25 1,-99-24 0,-100-25-1,-49 24 1,24 1 0</inkml:trace>
  <inkml:trace contextRef="#ctx0" brushRef="#br0" timeOffset="30768.15">11684 7318 0,'25'-25'15,"-25"100"17,-50-1-17,25 1-15,-24 24 16,-1 25 0,25-25-16,-99 100 15,0-26 1</inkml:trace>
  <inkml:trace contextRef="#ctx0" brushRef="#br0" timeOffset="31334.93">11362 8038 0,'0'0'0,"49"-75"16,26-74 0,-26 75-1,50-1 1,25 51-1,25-26 1,-49 25 0,-76 25-16,-24 50 31,-24-25-31,-26 124 16,-24-1-1,49-48 16,74-51-15,51-74-16,24-24 16,0-50 15,-50 24-15,-74 50-16,25 25 15,-50 50 1,25 24-1,25 26 1,74-76 0,25-48-1,-25-26 1,-49-49 0,-25 0-1,-25 74 1,-75 25 15,1 74-15,49 25-1,25-49-15,25 24 0</inkml:trace>
  <inkml:trace contextRef="#ctx0" brushRef="#br0" timeOffset="32019.48">14711 7864 0,'0'0'16,"-25"0"-16,0-25 16,0 25-1,75-99 1,74 0 0,0-25-1,-50-50 1,-99 50-1,-148 99 1,-1 50 0,124 49-1,100 1 1,149-26 0,-1 51 15,-173 24-16,-50 25 1,0-25 0,100-25-1,49-99 1,49-25 0,1-74-1,-75-25 1,-74 24-1,0 51 1,-50 49 0,0 49-1,-24 51 1,49-51-16,0 75 16,0-49-1,24-50 1</inkml:trace>
  <inkml:trace contextRef="#ctx0" brushRef="#br0" timeOffset="32484.97">16348 7541 0,'0'0'15,"-25"0"1,0-24-16,-24 24 16,-26 0-16,1 49 15,49 50 1,25 1-1,25 24 1,0 25 15,-100-1-15,-49 51 0,-74 24-1,123-124-15,-74 25 16,50-99-1,74-99 1,100-75 0,148-124-1,124-25 1,-24 50 0</inkml:trace>
  <inkml:trace contextRef="#ctx0" brushRef="#br0" timeOffset="33067.85">17166 7194 0,'0'0'0,"0"-25"32,0 50-32,-49 25 15,-50 99 1,-25 49-1,0 1 1,49-75 0,75-75-1,99-74 1,50-74 0,25-75-1,-75 50 1,-49 75-16,-75 98 31,0 1-15,0 99-1,0 0 1,75-50 0,124-74-1,-1-50 1,1-74-1,0-75 1,-100 75-16,50-75 16,-74 100-1,-100 123 17,0 1-32,-24 24 15,24 1-15,-49 99 16,50-26-1,24-48 1,0-51 0</inkml:trace>
  <inkml:trace contextRef="#ctx0" brushRef="#br0" timeOffset="33236.97">17811 7790 0,'25'-125'15,"-50"250"-15,75-274 16,-50 124-16,0 0 16,25 0-1,49 25 1,75 0 0</inkml:trace>
  <inkml:trace contextRef="#ctx0" brushRef="#br0" timeOffset="33654.12">18828 7814 0,'0'25'47,"-24"0"16,24 0-48,24-25 16,-24-25-31,25 25 16,0 0 15,-50 25-31,0-25 16,1 25 0,24-1-16,-25 1 15,25 0 1,25 0-1</inkml:trace>
  <inkml:trace contextRef="#ctx0" brushRef="#br0" timeOffset="40388">1885 10841 0,'0'0'0,"0"-25"15,-24 25-15,-51 99 47,75-49-31,0-1-1,0 1-15,25-25 16,49-25 0,1-25-1,-50-49 1,-25-26 0,-75 51-1,1 24 1</inkml:trace>
  <inkml:trace contextRef="#ctx0" brushRef="#br0" timeOffset="40701">1538 11188 0,'0'0'0,"0"-25"16,-25 25 0,25 25-1,0 0-15,0 49 16,0 1 0,50-75-1,-25 25 1,-1-50-1,-24-25 1,-24-24 0,-1 24-1</inkml:trace>
  <inkml:trace contextRef="#ctx0" brushRef="#br0" timeOffset="41038.04">1538 10593 0,'0'-50'16,"0"100"-16,-25-100 15,25 75 1,-25 0-16,25 24 15,0 51 1,25-26 0,25-74-1,-25 0 1,-1-50 0,-24 1-16,-24-26 15,-26 1 16,-24 49-31</inkml:trace>
  <inkml:trace contextRef="#ctx0" brushRef="#br0" timeOffset="44266.08">4019 10543 0,'25'0'16,"-50"0"-16,74 0 0,-49-49 16,25 49-1,-25-25 1,25-25-1,-25 25 1,0 0-16,0 1 16,-50-1-1,1 0-15,-100 50 16,-74 74 0,49 50 15,124-75-16,100-24 1,124-100 0,24-49-1,-49 25 1,-75-1 0,-49 75-1,-25 25 1,-74 74-1,-26 100 1,-24 24 0,0 25-1,25-49 1,50-75 0,49-100-1</inkml:trace>
  <inkml:trace contextRef="#ctx0" brushRef="#br0" timeOffset="44637.52">4564 10568 0,'25'-25'15,"-50"50"-15,50-75 0,-50 26 16,-24 48 0,24 1-16,-25 0 0,1 25 15,24 49 1,25-25 0,74 1-1,-24-51 1,49 1-1,-49 25 1,-25 24 0,-75 1-1,-49 24 1,-50 0 0,0-49-1,50-75 1</inkml:trace>
  <inkml:trace contextRef="#ctx0" brushRef="#br0" timeOffset="44868.26">4366 10642 0,'50'-24'15,"-100"48"-15,100-73 16,-26 49-1,-24-25-15,25 25 16,74-25 0,75 25-1,-25 0 1,-99 0 0</inkml:trace>
  <inkml:trace contextRef="#ctx0" brushRef="#br0" timeOffset="45169.19">5582 10667 0,'0'0'0,"24"0"0,-24-25 16,-24 25 15,-1 50-31,-74 99 31,-50 74-15,-25 50 0,25-75-1,50-49 1,49-99-16,1-25 15</inkml:trace>
  <inkml:trace contextRef="#ctx0" brushRef="#br0" timeOffset="45485.15">5135 10717 0,'0'0'16,"0"-25"-16,0 0 0,-25 50 47,50 0-31,0 24-1,-25-24-15,25-25 16,-1 0-1,-24-49 17,0-1-17,-24 50 1,-1 0 0</inkml:trace>
  <inkml:trace contextRef="#ctx0" brushRef="#br0" timeOffset="45805.35">5507 11188 0,'0'0'0,"25"25"47,-25 0-31,25-25-16,-25 25 15,25-25-15,-1 0 16,1 0 0,0-50 15,-50 50 0,-24-25-31</inkml:trace>
  <inkml:trace contextRef="#ctx0" brushRef="#br0" timeOffset="46653.2">8459 10543 0,'0'-25'0,"0"1"15,-25-1-15,25 0 16,-24 0-16,-26 25 31,0 0-31,-49 50 16,25 24-1,-50 174 1,99-74 0,74-75-1,51-49 1,73-50-1</inkml:trace>
  <inkml:trace contextRef="#ctx0" brushRef="#br0" timeOffset="47219.07">8707 10791 0,'0'0'0,"0"-25"0,-25 25 15,-24 25 1,-1 50-1,1 24 1,73-25 0,76-24-1,-26-50 1,0-25 0,-49-25-1,0-49 1,0-25-1,49 25 1,1 49 0,-26 26-16,26 48 15,-26 51 1,-49 49 0,-49 0-1,49-75 16,-25-49-15,50-24 0,74-76-1,25-24 1,0 50 0,-74 49-16,-26 25 15,26 0-15,-25 99 16,-25 50-1,-25 0 1,0-50 0,25-74-1,0-50 1</inkml:trace>
  <inkml:trace contextRef="#ctx0" brushRef="#br0" timeOffset="47788.45">10072 10394 0,'74'-124'16,"-148"248"-16,173-273 16,-99 174 15,-25 25-31,0-1 16,-49 150-1,-1 99 1,26 24-1,24-74 1,25-49 0,25-125-1,49-74 1,25-99 0,-24-124-1,-50 99 1,-25-25-1,0 25-15,-75-25 16,1 99 0,24 50-1,50-25 1,50 1 0,74-1-1,0-25 1,-25 1-1,-24 24 1,-51 25 0,1 74 15,-25 1-15,0-26-16,0 75 31,25-49-16</inkml:trace>
  <inkml:trace contextRef="#ctx0" brushRef="#br0" timeOffset="47892.34">10741 10618 0,'25'-25'15,"-50"50"-15,75-75 0,-50 25 16</inkml:trace>
  <inkml:trace contextRef="#ctx0" brushRef="#br0" timeOffset="48285.99">11188 10692 0,'0'0'16,"0"-25"-16,-25 25 15,0 0-15,-24 0 16,-1 0-16,-24 50 31,24 24-15,25-24-16,25-25 16,0 24-16,0-24 15,25 0-15,49 0 16,26-50-1,-51-50 1,26-49 0,-50-74-1,24-25 1,-24 49 0,-25 149-1,-25 25 1,0 75-1</inkml:trace>
  <inkml:trace contextRef="#ctx0" brushRef="#br0" timeOffset="49269.85">11362 10766 0,'0'0'0,"49"0"15,50-49 1,-24-26-1,-1 1 1,-49 24 0,-75 75 15,1 0-15,-1 25-16,-49 148 15,99-148 1,0-26-16,0 1 15,50 0 1,-1-25 0,50-25-1,75-124 1,-50 75 0,-49 24-1,-75 75 1,0 50-1,-25 24 1,25 0 0,0-74-1,49-25 1,26-25 0,-1-25-16,50-98 15,-25 48 1,-74 51 15,0 49-15,-50 74-1,0 25 1,25-24 0,25-50-1,25-1 1,24-73-1,-24-1-15,0 1 16,-26-1-16,51-49 16,-100 99 15,0 25-15,0 24-16,1 26 15,24-1 1,49-24 15,75-50-15,25-25-1,25-50 1,-50 1 0,-99 24-16,-1 26 15,-73 24 1,-26 24-1,1 51 1,24 24 0,25 0-1,50-49 1,74-25 0,75-25-1,-75 0 1</inkml:trace>
  <inkml:trace contextRef="#ctx0" brushRef="#br0" timeOffset="50052.23">14835 10444 0,'0'25'32,"-25"24"-32,0 1 15,25 24-15,-25-24 16,25 0-16,-25 49 15,1-74 1</inkml:trace>
  <inkml:trace contextRef="#ctx0" brushRef="#br0" timeOffset="50182.99">14959 10245 0,'24'-49'16,"-48"98"-16,48-123 0</inkml:trace>
  <inkml:trace contextRef="#ctx0" brushRef="#br0" timeOffset="50755.85">15182 10717 0,'0'25'16,"0"-50"-16,-25 50 0,25-75 31,0 25-31,50-74 16,-1 49-1,1 1-15,49-26 16,-24 50 0,-51 50-1,-24 0-15,25 25 16,-50 74 0,1-25-1,73-49 1,26-50-1,123-75 17,-124 26-17,125-249 1,-100 25 0,-24 99-1,-75 125 1,-25 74-1,-74 99 1,-1 99 0,51-25-1,24-49 1,74-50 0,-24-49-16,99-25 15</inkml:trace>
  <inkml:trace contextRef="#ctx0" brushRef="#br0" timeOffset="50919.75">16174 10320 0,'-25'0'0,"25"-25"15,0 0 1,50-24-1,24 24-15</inkml:trace>
  <inkml:trace contextRef="#ctx0" brushRef="#br0" timeOffset="51386.19">16497 10494 0,'49'-50'16,"-24"25"-1,25 0 1,-1-24 0,-49 24-1,-25 25 1,-24 74-1,24-24 1,25 0-16,0 24 16,50-49-1,24-25 1,25-25 0,1-49 15,24-26-16,-25 75 1,0 25 0,-74 0-16,-25 50 15,25-25-15,-25 25 16,0 24 0,0 0-1</inkml:trace>
  <inkml:trace contextRef="#ctx0" brushRef="#br0" timeOffset="51675.94">17539 10320 0,'0'0'0,"24"-25"16,1 50 0,-25 0-1,-25 24-15,25 26 16,0-26-1,25-24 17,0-25-32,49-25 15,1-24 1,-1-51 0,-49 76-1,0-1 1,24 50-1,1 24 1</inkml:trace>
  <inkml:trace contextRef="#ctx0" brushRef="#br0" timeOffset="52187.26">18283 10494 0,'99'-25'32,"-198"50"-32,198-75 0,-99 25 15,-25 0 1,-49 25 15,24 25-15,25 25-1,25-1 1,75-24 0,24 0-1,50-50 1,-100 25-1,1-25 1,-25 1 0,0-51-1,24-24 1,-24 49-16,-25-24 31,0 24-15,-25 1-1,0-26 1,25 1 0,-24 24-16,48-24 15,-24 24-15,0 25 32,-24 75-17,-26 124 1,0 49-1,26-124-15,24 0 16,-25 1-16,0 48 16</inkml:trace>
  <inkml:trace contextRef="#ctx0" brushRef="#br0" timeOffset="52939.9">20491 9824 0,'0'-25'16,"0"50"-16,24-75 15,-24 25-15,25 0 16,-50 1-16,25-26 0,-24 25 16,24 0-16,-25 1 15,0 24 1,-49 0-1,-26 24 1,1 76 0,49 49-1,1 24 1,49 1 0,-25 24-1,0-24 1,-24 0-1,24-100-15,-25 75 16,-24-100 0</inkml:trace>
  <inkml:trace contextRef="#ctx0" brushRef="#br0" timeOffset="53503.29">19895 10543 0,'0'0'0,"50"-49"0,-25-1 16,24 0 0,125-49-1,49 0 1,-49 24 0,-125 51-16,1 24 15,-50-25 1,-74 50-1,-50 49 1,24 75 15,125-100-31,50 1 16,98-50 0,-24 0-1,-25-25 1,-50-49-1,-24 49 17,25 25-17,-26 0-15,1 74 16,-50 51 0,-25 23-1,0-73 1,0-75 15,50-25-31,0-25 16,74-98-1,75-76 1,-1 51 0,-98 98-1</inkml:trace>
  <inkml:trace contextRef="#ctx0" brushRef="#br0" timeOffset="54304.23">22773 9799 0,'25'-25'0,"-50"50"0,50-75 16,-75 50 15,0 25-31,1 25 16,-26-1-16,-49 125 15,75 0 1,49-50 15,198-50-15,-123-74-1,24 0-15,-25-25 16,-24 0-16,24-74 16,-49-50-1,-75-24 1,1 49-1,-50 74 1,49 25 0,25 25 15,75-25-15,24 25-1,100 0 1,49 0-1,-74-24 1,-50 24-16</inkml:trace>
  <inkml:trace contextRef="#ctx0" brushRef="#br0" timeOffset="54653.14">23715 9228 0,'0'0'0,"50"-24"15,-25-1-15,0 25 16,-25 25-16,24-1 15,-24 26-15,-49 74 32,24-50-17,25-49-15,-25-25 16,149 0 0,25-49-1,0-1 1,-50 25-1</inkml:trace>
  <inkml:trace contextRef="#ctx0" brushRef="#br0" timeOffset="61187.15">5805 12900 0,'0'0'15,"-25"0"1,25-25 31,25 50-31,24-25-16,1 0 15,24 0 1,100-25-1,-50 0 1,-99 25-16</inkml:trace>
  <inkml:trace contextRef="#ctx0" brushRef="#br0" timeOffset="61357.42">5706 13198 0,'0'0'0,"-25"0"15,0 0-15,25 24 16,25-24 15,24 0-31,75 0 16,25-49 0</inkml:trace>
  <inkml:trace contextRef="#ctx0" brushRef="#br0" timeOffset="61687.18">6400 12751 0,'0'0'0,"0"-25"32,25 25 14,25 25-30,-1 0-16,75 0 16,-49 49-1,-1 0 1,-49 1 0,-75-1-1,-49 1 1,-50-1-1,0-49 1,75-25-16</inkml:trace>
  <inkml:trace contextRef="#ctx0" brushRef="#br0" timeOffset="61920.83">6351 12850 0,'0'0'0,"24"-25"16,1 1-16,-25-1 31,-25 50-15,1 74 0,-26 74-1,0 51 1,50-1-1,25-124-15</inkml:trace>
  <inkml:trace contextRef="#ctx0" brushRef="#br0" timeOffset="62503.56">9352 12577 0,'0'-24'16,"0"48"-16,0-73 16,25 49-16,-25-25 15,25 25 1,-25 50-16,-25 49 16,-99 74-1,-74 1 1,-26-50-1,100-74 17,50-50-17,74-100 1,49-48 0,1-1-1,-25 124-15,24-25 16,-24 75-1,25 50 1,24 49 0,26-25-1,24 0 1,-25-49 0,-50-50-1</inkml:trace>
  <inkml:trace contextRef="#ctx0" brushRef="#br0" timeOffset="62720.35">9972 12900 0,'0'0'16,"25"0"-16,0 0 46,0 0-46,24 0 16,1 0-16,24 0 16,51 0-1,-101 0-15</inkml:trace>
  <inkml:trace contextRef="#ctx0" brushRef="#br0" timeOffset="62887.13">9972 13123 0,'-49'0'16,"98"0"-16,-123 25 0,124-50 47,-1 25-47,150 0 15</inkml:trace>
  <inkml:trace contextRef="#ctx0" brushRef="#br0" timeOffset="63586.91">11659 12751 0,'0'-25'16,"0"50"-16,0-75 31,-49 50-15,-26 50-1,-24 24 1,49 26-1,26-26 1,73-24 0,50-26-1,1-48 1,-1-51 0,-50-24-1,-49 0 1,-24 24-1,-51 26 17,26 49-32,-26 25 15,50-1-15</inkml:trace>
  <inkml:trace contextRef="#ctx0" brushRef="#br0" timeOffset="63754.86">12031 12999 0,'0'0'0,"50"0"16,-25 0-16,0 0 15,-25 25 1,-25 0 0,25-1-1</inkml:trace>
  <inkml:trace contextRef="#ctx0" brushRef="#br0" timeOffset="64171.86">12825 12825 0,'0'0'0,"0"-24"0,0-1 31,-25 25-15,1 0-16,-1 0 15,0 0-15,-74 74 16,49 1 0,25-26-1,1 26 16,73-51-15,75-24 0,0-24-1,-49-26 1,-26-24 0,-49-1-1,-74 1 1,49 49-16,-49 25 15,24 25 1</inkml:trace>
  <inkml:trace contextRef="#ctx0" brushRef="#br0" timeOffset="64836.93">13693 12553 0,'0'-25'0,"0"50"0,0-75 16,0 25 0,0 0-16,0 0 15,-24 1 1,-26 48-1,0 1 1,26-25 0,-26 0-1,50 25 1,-25 0 15,25 0-31,-49 24 16,24 26 15,0-26-31,0 51 16,0-51-1,50-74 17,74-24-17,1-1 1,-1 1-1,-74 49-15,24 24 16,1 26 0,-25 74-1,-1-25 17,-48 50-17,-1-124 1,-50 25-16,-24-50 31,0 0-15,-25 0-1,50-25 1</inkml:trace>
  <inkml:trace contextRef="#ctx0" brushRef="#br0" timeOffset="71204.64">9179 14810 0,'0'-25'31,"-25"50"32,25 0-47,-25 24-16,25-24 15,-25 25-15,25-1 16,0 1-16,-25 25 15,1-26 17,24-24-17,0 0 1,-25-25 0,25-25-1,0 0 1,0 0-16,25-49 15,-1 24 1,1-49 0,74-25-1,1 50 1,-1-1 15,-25 50-15,1 25-1,-26 50 1,-24 24 0,-25 50-1,-25 0 1,0 1 0,-24-26-1,49-25 1,49-74-1,26 0 1,-1 0 0,-24-25-1</inkml:trace>
  <inkml:trace contextRef="#ctx0" brushRef="#br0" timeOffset="71939.28">10146 15058 0,'-25'0'15,"25"-25"-15,-25 25 16,25-25 0,50 25 46,-25 0-46,24 0-16,1 0 15,0 0-15,-1 0 16,26-24 0,-26 24-16,-24 0 47,-50 0-47,-49 0 15,-75 0 16,50 24-15,24-24 0,100 0 31,25 0-47,-25 0 15,49-24 1,-49 24-16,0 0 31,0 0-15</inkml:trace>
  <inkml:trace contextRef="#ctx0" brushRef="#br0" timeOffset="72587.25">10989 14686 0,'0'-25'0,"0"0"15,0 50 32,-24 25-31,24-1-16,0 1 15,-25 24-15,25-24 16,-50 49 0,25-24-1,1-50-15</inkml:trace>
  <inkml:trace contextRef="#ctx0" brushRef="#br0" timeOffset="72904.89">11287 14537 0,'0'0'0,"-25"-25"0,25 1 31,25 48-15,0 1-16,0 50 31,49 49-15,-49 49-1,-50-24 1,0-50-16,-24-24 16,-26-1-16,-24-24 15,-25-1-15,-174 26 16,125-50-1</inkml:trace>
  <inkml:trace contextRef="#ctx0" brushRef="#br0" timeOffset="73637.02">8658 14363 0,'0'-24'16,"-25"-1"31,25 0-16,-25 25 0,0 25-31,0-25 16,1 25-16,-1-1 15,-50 101 1,26 48 0,-1 75-1,25-49 1,50-26-1,50-73 17,-26-51-32,26-24 15,-26-25 1,-24 0 0</inkml:trace>
  <inkml:trace contextRef="#ctx0" brushRef="#br0" timeOffset="74821.89">12279 14686 0,'0'0'16,"0"-25"-16,0 0 62,-24 25-46,-1 25-16,-25 0 16,25 25-16,-49 49 15,49-50 1,0 1-16,25-25 15,25 49 1,25 1 0,-25-26-1,-25-24 1,-25 0 0,-50 0 15,-24-25-16,-25 25 1,25-50 0,49 0-1</inkml:trace>
  <inkml:trace contextRef="#ctx0" brushRef="#br0" timeOffset="75156.32">12652 14264 0,'24'-25'15,"-48"50"-15,48-74 16,1 49-16,0 0 31,-25 74-15,-25 25-1,25-49-15,0 0 16,0-26 0,124-24-1,-25 0 1,-49 0-1</inkml:trace>
  <inkml:trace contextRef="#ctx0" brushRef="#br0" timeOffset="76340.22">8434 15902 0,'-24'-25'31,"-1"25"1,50 0 30,-1 0-62,26 25 16,24-25-16,1 24 15,49-24-15,198 25 32,100 0-17,49-25 1,1 0 0,-26-25-1,-272 25-15,173 0 16,-24-25-1,-26 1 1,-24 24 0,-49-25-1,-51 25 1,-24-25 15,0 25-15,-100 0-16,26 0 15,-50 0 1,-1 0 0,1 0-1,-99 0 1</inkml:trace>
  <inkml:trace contextRef="#ctx0" brushRef="#br0" timeOffset="77804.7">9030 16671 0,'0'0'16,"0"-25"-16,0 0 0,0 0 31,0 0-31,25 1 15,-1 24 1,1-25 0,25 25-16,49 0 15,0 0 1,-24 25 0,-26 24-1,-49 26 1,25 49-1,-25-50-15,-25 0 16,25 1-16,-25-1 16,1 26-16,-1 24 15,25-25 17,99-74-17,-25-25 1,75-50-1,-25 0 1,-74 50-16</inkml:trace>
  <inkml:trace contextRef="#ctx0" brushRef="#br0" timeOffset="78155.17">9625 16770 0,'0'-50'15,"0"100"-15,-25-75 47,-24 25-47,-1 50 16,-24-1-16,24 26 15,-99 123 1,100-99 0,-26-24-16,-24 49 15,49-50 1,50-49-1</inkml:trace>
  <inkml:trace contextRef="#ctx0" brushRef="#br0" timeOffset="78538.05">10146 16497 0,'0'-25'31,"0"50"-15,0 25 0,-25-26-1,25 26-15,0 0 16,0-1 0,25-24-1,25-25-15,49-25 31,-49 0-31,-1 1 0</inkml:trace>
  <inkml:trace contextRef="#ctx0" brushRef="#br0" timeOffset="83739.16">10469 17390 0,'0'0'15,"0"-25"-15,0 0 16,0 1 15,-50 48 1,25 1-17,-49 50 1,-1 49-1,26 0 1,24-25 0,50-25-1,74-49 1,25-50 0,0-49-1,-25-25 1,-74 49-16,-25-49 15,-25 49 1,-49 25 0,-25 25 15,24 25-31</inkml:trace>
  <inkml:trace contextRef="#ctx0" brushRef="#br0" timeOffset="84286.89">10965 17638 0,'-25'0'62,"25"25"-31,0 0-15,0-1-16,0 1 16,-25 0-1,50-25 32</inkml:trace>
  <inkml:trace contextRef="#ctx0" brushRef="#br0" timeOffset="84905.51">11238 17440 0,'24'0'16,"-24"-25"-1,-24 25 16,24 25 1,-25-1-32,0 1 15,25 25-15,-25 49 16,25-74 0,25 0-16,0-1 31,49-24-16,1-49 1,-51-1-16,26 25 16,-25-24-16,0-26 15,-50 1 1,-50 49 0,51 25-1,-76 0 1,76 0-16</inkml:trace>
  <inkml:trace contextRef="#ctx0" brushRef="#br0" timeOffset="86255.86">11858 17291 0,'25'-25'46,"-25"0"-30,24 25 0,1-25-1,25 25-15,-25 0 16,24 25 0,-24 124-1,-75-25 1,-49 0-1,25-50 1,74-49 0,74-50 15,75 1-15,-99-26-1</inkml:trace>
  <inkml:trace contextRef="#ctx0" brushRef="#br0" timeOffset="86538.8">12428 17291 0,'0'0'0,"25"-25"0,-25 0 16,0 0 0,-25 75-1,-24 24 1,49-24-16,0 0 15,74 74 1,-24-100 0,-1 26-1,1 0 17,-50-26-17,-50 1 1,-24 0-1,24-50-15</inkml:trace>
  <inkml:trace contextRef="#ctx0" brushRef="#br0" timeOffset="86724.19">12453 17192 0,'0'0'0,"50"-25"0,-25-25 15,24-24 1,50-1 0,-49 50-16,74-24 15,0 24 1</inkml:trace>
  <inkml:trace contextRef="#ctx0" brushRef="#br0" timeOffset="87805.64">15306 15083 0,'0'0'0,"25"-25"15,0 25-15,-25-25 16,24 25-16,-48 25 31,-1 25-15,-99 99-1,74-75-15,-24 0 16,-26 75 0,51-50-1,98-24 1,51-50 15,73-25-15,26 0-1,-26-25 1,-98 25-16</inkml:trace>
  <inkml:trace contextRef="#ctx0" brushRef="#br0" timeOffset="88455.72">17067 15058 0,'25'-50'16,"-50"100"-16,50-124 0,-50 49 15,25 0 17,-25 25-17,-24 74 1,-1 51 0,1-51-16,-26 124 15,26-24 1,49-50-1,148-25 17,1-74-17,-74-25 1,73-74 0,-123 49-16,25-99 15,-50 49 1,-50-98-1,-74-1 1,25 75 0,25 49-16,24 1 15,25 49 1,25-25 0,50 50-1,49-1 1,50 1-1,0-50 1,-25 1 0,-75-1-16</inkml:trace>
  <inkml:trace contextRef="#ctx0" brushRef="#br0" timeOffset="88773.33">17787 14363 0,'0'0'0,"0"-24"16,24-1-16,-24 0 16,25 25-1,25 0 1,-50 74-1,25 75 1,-50 0 0,25-99-16,-25 24 15,75-74 1,98-25 0,26-49 15,0 49-31</inkml:trace>
  <inkml:trace contextRef="#ctx0" brushRef="#br0" timeOffset="89455.33">19349 14860 0,'0'0'0,"25"-25"0,0-25 16,0 25 0,0 25 15,-75 25-16,0 50 1,-123 73 0,74-73-16,-75 49 15,99-25 1,26-24 0,74-1-1,99-24 1,74 24-1,75-49 1,0-25 0,-75 0-1</inkml:trace>
  <inkml:trace contextRef="#ctx0" brushRef="#br0" timeOffset="90027.97">21185 14239 0,'25'-49'15,"-50"98"-15,50-123 0,-50 99 32,25 24-17,0 1 1,-25 0-16,25 24 15,-74 50 1,49-49 0,0-75 15,50-100-15,50-49-1,24 25 1,-25 75-1,-49 24-15,49 25 16,-49 0 15,25 74-15,-50 50 0,-25 75 15,0-149-31,25-26 15</inkml:trace>
  <inkml:trace contextRef="#ctx0" brushRef="#br0" timeOffset="90255.87">21905 14363 0,'24'0'15,"-48"0"-15,48-24 16,1 24 0,0-25-1,0 25 1,24-25-16,1 25 16,49-25-16,-49 0 15</inkml:trace>
  <inkml:trace contextRef="#ctx0" brushRef="#br0" timeOffset="90456.01">22475 14091 0,'0'-25'15,"0"50"16,0-1-31,0 1 16,0 25-16,0-1 16,-25 26-16,25-26 0</inkml:trace>
  <inkml:trace contextRef="#ctx0" brushRef="#br0" timeOffset="90740.11">22922 13892 0,'0'0'0,"0"-25"47,24 75-47,1-25 16,0 49-16,0-24 15,24 99 1,-49-1 0,-74 26-1,0-99-15,-174 24 32,124-50-32</inkml:trace>
  <inkml:trace contextRef="#ctx0" brushRef="#br0" timeOffset="91105.86">20838 13967 0,'0'0'16,"0"-25"-16,0 0 0,-25 25 31,0 25-15,0 24-16,-74 100 15,25 50 1,24 49 0,50-25-1,25-99 1,149 0-16</inkml:trace>
  <inkml:trace contextRef="#ctx0" brushRef="#br0" timeOffset="91643.3">23765 14066 0,'0'0'15,"-25"-25"-15,0 25 47,1 25-47,24 99 31,0-75-31,24 1 16,1 24 0,0-24-1,-50 25 1,-49-26 0,-1-24-16,-49 0 15,25 0 1</inkml:trace>
  <inkml:trace contextRef="#ctx0" brushRef="#br0" timeOffset="91923.35">24212 13594 0,'0'-24'16,"0"48"-16,0-73 0,0 24 16,-25 75 15,25-1-31,0 1 16,0 24-16,49 1 15,26-50 1,-26-25-1,-24 24-15</inkml:trace>
  <inkml:trace contextRef="#ctx0" brushRef="#br0" timeOffset="92557.76">20813 15455 0,'-25'0'16,"0"0"-1,1 0 1,-1 25-1,0-25 1,25 25 0,0-1-1,25-24-15,0 25 16,123-25 0,200-25-1,123 1 1,50-26-1,-298 25-15,25 0 16,199-49 0,-25 0-1,49-1 17,-248 50-17,-99 1 1,-99 24-1,0-25 1,-75 50 0</inkml:trace>
  <inkml:trace contextRef="#ctx0" brushRef="#br0" timeOffset="93757.96">21532 16547 0,'-24'-25'0,"48"50"0,-48-75 16,24 25 15,0 0-15,24 25-1,26 0-15,-25-25 16,24 25-16,1 0 16,25 50-1,-51 49 1,1 50-1,-50 0 1,50 0 0,0-100-16,74 26 15,75-75 17,49 0-17,-49-25-15</inkml:trace>
  <inkml:trace contextRef="#ctx0" brushRef="#br0" timeOffset="94071.75">22376 16547 0,'0'0'15,"-25"-25"-15,0 0 0,0 25 16,1-25 0,-51 50-1,-24 99 1,-75 50 0,1 49 15,24 0-31,0-49 31,50-75-15,99-74-16</inkml:trace>
  <inkml:trace contextRef="#ctx0" brushRef="#br0" timeOffset="94406.16">22624 16125 0,'25'-50'16,"-50"100"-16,50-125 15,-25 125 1,25-25-16,-50 148 31,0-98-15,25-50-16,50-25 31,123-25-15,75-25-1</inkml:trace>
  <inkml:trace contextRef="#ctx0" brushRef="#br0" timeOffset="99740.04">22971 17067 0,'0'-24'62,"-25"24"-46,25-25 749,0 50-702,-24-1-47,-1 1-16,25 0 15,-25 74 1,25-74-16,0 50 15,25-75 1,24 24 0,26-24-1,-26-24 1,26-26 0,-1-24-1,-74-1 1,-24 1-1,-51-26 1,1 100 0,-1 0 15,50 25-15,25 0-16</inkml:trace>
  <inkml:trace contextRef="#ctx0" brushRef="#br0" timeOffset="99957.32">23517 17167 0,'0'0'0,"0"25"31,0-1-16,0 1 1,0 0-16,0 0 16</inkml:trace>
  <inkml:trace contextRef="#ctx0" brushRef="#br0" timeOffset="100371.78">23790 16919 0,'0'0'0,"25"-100"32,-50 100-17,0 0 1,-49 50-1,24 24 1,25-24 0,50-50-1,25 0 1,49-50 0,-25 1-1,-49 24 1,-25 75 15,-25 74-15,0 0-1,-24-50 1,49-24 0</inkml:trace>
  <inkml:trace contextRef="#ctx0" brushRef="#br0" timeOffset="100691.99">24162 16968 0,'0'-25'15,"0"50"-15,0-74 0,-25 24 16,25 0-1,50 0 1,-1 25 0,26 0-1,-26 25 1,-49 25 0,-24 24-1,-1-24-15,0 24 16,0-24-1,25-1 1,25-49 0</inkml:trace>
  <inkml:trace contextRef="#ctx0" brushRef="#br0" timeOffset="100940.8">24708 16894 0,'0'0'15,"0"-25"1,-25 25-16,0 0 16,25 25-1,0 24 1,50 26 0,24 24-1,-24 0 1,-100-24-1,-49-26 1,-50-24 0</inkml:trace>
  <inkml:trace contextRef="#ctx0" brushRef="#br0" timeOffset="101108.81">24584 16844 0,'49'-25'16,"-98"50"-16,148-99 0,-74 49 16,24 0-1,1 0-15,49 1 16,-24-1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42:06.65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3250 15182 0,'0'0'0,"-25"0"16,-25-25-1,25 25 1,1 0 31,24 25-47,-25 0 15,25 0-15,-25 24 16,25 1-16,-50 24 16,26 1-1,24-1 1</inkml:trace>
  <inkml:trace contextRef="#ctx0" brushRef="#br0" timeOffset="665.29">3523 14884 0,'0'0'47,"0"25"-47,-25 25 0,0 49 15,0 25 1,-24 0 0,24-49-1,25-51 1,0-48 31,25-26-32,49-49 1,0 49 0,-49 25-16,25 25 15,-25 25 16,-1 25-15,1 24 0,25-49-1,24-25 1,1-25 0,-1-49-1,-49-1 1,-25 1-1,0 49 17,-25 25-17,25 25 1,0 0-16,0 49 16,50 1-1,-1-51 1,51 1-1,-76-25 1</inkml:trace>
  <inkml:trace contextRef="#ctx0" brushRef="#br0" timeOffset="919.13">3150 14760 0,'0'-24'16,"0"48"-16,0-73 15,25 24 1,0 0-1,50 25-15,-26-25 16,26 25 0,-1 0-16</inkml:trace>
  <inkml:trace contextRef="#ctx0" brushRef="#br0" timeOffset="1465.81">6227 14909 0,'-25'-25'0,"-50"-24"47,51 49-47,-1 0 15,-25 25-15,0 49 16,26 75-1,-1 0 1,74-25 0,26-75-1,49-49 1,-74 0 0</inkml:trace>
  <inkml:trace contextRef="#ctx0" brushRef="#br0" timeOffset="1849.62">6475 14686 0,'0'-50'0,"0"100"0,24-149 15,-24 74 1,0 50 0,0 124-1,0 74 1,-24 0-1,24-49 1,-25-100 0,25-49-1,25-75 1,49-74 0,0 50-1,-24 24 1,-25 75-1,0 25 1,-1-1 0,-24 51-1,25-26 1,-25-49 0,50-25-1</inkml:trace>
  <inkml:trace contextRef="#ctx0" brushRef="#br0" timeOffset="2055.09">7095 15257 0,'25'-25'15,"-50"50"-15,50-75 0,-1 50 32,-24 25-32,-24 24 15,24 1 16,24 0-15,51-26 0,-26-24-1</inkml:trace>
  <inkml:trace contextRef="#ctx0" brushRef="#br0" timeOffset="2186.61">7268 14835 0,'-24'-50'16,"48"100"-16,-73-125 0,24 75 16,0 0-16,0 0 15</inkml:trace>
  <inkml:trace contextRef="#ctx0" brushRef="#br0" timeOffset="2382.4">7442 15157 0,'0'25'0,"0"-50"0,25 75 15,-25-25-15,25 0 32,0-25-17,99-50 1,-50 50-16,0-25 0</inkml:trace>
  <inkml:trace contextRef="#ctx0" brushRef="#br0" timeOffset="3533.3">8980 15083 0,'25'0'0,"0"-25"125,0 0-109,-1 0-16,-24-24 15,25-1-15,-25 25 16,25-24-16,-25-1 15,-50 50 17,26 0-32,-26 0 15,25 25-15,-24-25 16,-1 50-16,0 24 16,50 25-1,50-24 1,74-1-1,25-49 1,-50 25 0,-49-26-1,-50 26 1,-50 0 0,-24-26 15,24-24-31,0 0 15,1 0-15,-1-24 16,25 24-16</inkml:trace>
  <inkml:trace contextRef="#ctx0" brushRef="#br0" timeOffset="4081.96">9848 15058 0,'0'0'16,"0"-25"-1,-24 25-15,-1-25 16,0 25-1,-25-24 1,-24 48 0,-1 76-1,26-26 1,24-24 0,124-25-1,1-50 1,-1-50-1,-50 26 1,1 24 0,-25 25-1,-25 25 1,-25 99 0,0 49-1,0 26 1,1 24-1,-1-24 17,25-51-17,-25-73 1</inkml:trace>
  <inkml:trace contextRef="#ctx0" brushRef="#br0" timeOffset="5319.92">10072 15108 0,'24'-50'0,"-48"100"0,48-125 15,-24 50-15,0 1 16,0-1-1,0 74 1,0 1 0,0 0-16,0 24 15,0-24-15,0 24 16,25-24 0,25-25-1,49-125 1,0-24-1,-49-25 1,0 50 0,-26 99 15,-48 25-31,-1 149 31,50-125-31,-1 26 16,26-50-1,24-25 17,26-25-17,-1-74 1,-74-1 0,-25 26-1,-50 49 1,-24 25-1,-26 50 1,51 24 0,24 1-1,25-26-15,50-24 16,-1-25 0,26-25 15,-51 0-31,51-99 15,-50 75-15,49-26 32,-74 50-17,50 50 1,-26 0 0,1 49-1,0 1-15,-25-25 16,0-26-16,25 26 15,-25-100 32,50 1-47,-26-26 16,26 1 0,0 24-16,-26 1 15,26 24 1,-25 50-1,0 49 1,-1 25 15,1-49-15,0-25 0,25-25-1,74-100 1,-75-24-1,-24 25 1,-25 74 0,-25 1-1,-24 73 1,-26 26 0,75-1-1,0 25 1,50-74-1,49-25 17,75-25-17,-50 0-15,149-74 16</inkml:trace>
  <inkml:trace contextRef="#ctx0" brushRef="#br0" timeOffset="6649.48">13743 14909 0,'0'0'0,"0"-25"47,0 1-16,-25 24-15,0 0-16,1 0 15,-1 24 1,-25-24-16,-24 50 16,-1 24-1,1 26 1,49-26-1,75-24 1,24-50 0,50-50-1,-25-24 1,1-75 0,-26-50-1,-49-24 1,0 74 15,-25 124-31,-25 125 31,0 98-15,0-99-16,25 25 16,0 50-1,25-75 1,-25-49-1,25-50 1</inkml:trace>
  <inkml:trace contextRef="#ctx0" brushRef="#br0" timeOffset="6865.22">14214 14860 0,'25'0'15,"-50"0"-15,50-25 16,-25 0-1,0 50 17,-25 49-17,25 1 1,0-1 0,0-24-1</inkml:trace>
  <inkml:trace contextRef="#ctx0" brushRef="#br0" timeOffset="7000.06">14338 14661 0,'0'0'0,"0"-49"0,0 24 16,-49 25-16,24-25 15,0 0 1</inkml:trace>
  <inkml:trace contextRef="#ctx0" brushRef="#br0" timeOffset="7284.15">14462 14760 0,'0'50'31,"0"-25"-16,0 0-15,25-25 16,-25 24-16,50 51 16,-1-26-1,1-24 1,-50 25 0,-50-25 15,-24 0-16,-50-1 1,50 1-16</inkml:trace>
  <inkml:trace contextRef="#ctx0" brushRef="#br0" timeOffset="7566.82">15083 14438 0,'0'-25'0,"0"50"15,24-75-15,-24 25 32,0 50-17,0 25-15,0 74 16,0-50-1,0 1 1,0 24-16,-24 25 16,24-25-1,-50-74-15</inkml:trace>
  <inkml:trace contextRef="#ctx0" brushRef="#br0" timeOffset="7866.96">15033 14909 0,'25'-25'16,"-50"50"-16,75-124 16,-50 49-1,74 26 1,-24-1 0,-26 74-1,1 26 1,-25-1-16,-25 1 31,1-75-15,98-75 15,1-49-15,-1 0-1,-49 50 1</inkml:trace>
  <inkml:trace contextRef="#ctx0" brushRef="#br0" timeOffset="8500.12">15554 14785 0,'25'0'16,"-50"0"-16,50-25 16,0 25-1,-50 25 17,25 25-32,-25 24 15,25 1 1,0-51-1,0 1 1,74-74 0,1-26-1,-1-74 1,-24-24 0,-25 49-1,-25 99 1,-25 75 15,-25 49-15,50 25-1,0-50 1,75-49 0,24-50-1,-25 50 1,-24 25-1,-25 24 1,-25 0 0,-50 1-1,-24-50 1,24-50 0,0-25 15,50 1-31,-24-1 0</inkml:trace>
  <inkml:trace contextRef="#ctx0" brushRef="#br0" timeOffset="9099.96">16298 14736 0,'0'0'0,"0"24"31,-25 1-16,25 0-15,0 25 16,0-1 0,25 1-1,0-75 1,0 0 0,0 0-16,24-74 31,1 0-16,-50 49 1,25 50 0,-25 25-1,0 50 1,24-1 0,-24-24-1,50-50 1,0 0-1,-1-75 1,1 1-16,24-100 16,26-49-1,-26 49 1,-49 125 0,0 49-1,-50 49 1,25 75 15,-25 25-15,25 0-1,-25 0 1,25-100-16,-25 26 16,1-50-1</inkml:trace>
  <inkml:trace contextRef="#ctx0" brushRef="#br0" timeOffset="9335.96">16844 14661 0,'0'0'0,"25"-25"15,0-24-15,-1-1 16,26 1 0,24 24-1,-24 25 1,0 49 15,-26 1-31,-24 124 16,-24-75-1,24-50-15,24 51 16,1-100 0</inkml:trace>
  <inkml:trace contextRef="#ctx0" brushRef="#br0" timeOffset="9649.21">17563 14661 0,'0'0'16,"0"-25"-1,-24 25 1,-1 0-16,-25 25 16,50 50-1,0-1 1,50-24-1,-1-26 17,1-24-32,0-24 15,-1-26 1,-24-24 0,0-26-1,0 51 1,-1 24-1,1 0 1</inkml:trace>
  <inkml:trace contextRef="#ctx0" brushRef="#br0" timeOffset="9968.09">17985 14636 0,'50'25'16,"-100"-50"-16,124 75 16,-49 0-16,25 74 15,-50-75 1,25 1 15,-25-25-15,74-50-1,1-50 1,24 1 0,-50 24-1,-24 50 1,0 0-1,25 50 1,-1-25 0,1 0-1,-1-75 1,-24-49 0</inkml:trace>
  <inkml:trace contextRef="#ctx0" brushRef="#br0" timeOffset="11784">20267 14562 0,'0'-25'31,"25"0"-16,-50 25 17,0 0-17,1 25-15,-26 25 16,25-1-16,-24 1 16,-1 99-1,25-50 1,50-74-16,74 0 31,0-25-31</inkml:trace>
  <inkml:trace contextRef="#ctx0" brushRef="#br0" timeOffset="12367">20739 14562 0,'0'0'0,"24"-50"16,-73 50-1,-1 25 1,-49 74 0,74 1-1,50-1 1,49-50 15,-24-24-15,24-50-1,-74 1 1,25-51 0,0-24-1,0 0 1,74 49 0,-49 50-1,-50 75 1,24 49-1,-24-50 1,-24-24 0,48-100 15,51-74-15,-1 0-1,1 50 1,-26 49 15,-24 25-31,0 74 16,0 50-1,-25 0 1,25-49 0,-1-75-1,1 0-15</inkml:trace>
  <inkml:trace contextRef="#ctx0" brushRef="#br0" timeOffset="12600.14">21781 14091 0,'0'-25'15,"0"50"-15,-25-50 16,0 50-16,25-1 15,-25 26 1,0 0-16,0 123 16,1-24-1,-1-50 1,25-24 0,-25-75-16</inkml:trace>
  <inkml:trace contextRef="#ctx0" brushRef="#br0" timeOffset="13271.05">21557 14562 0,'0'-25'16,"0"50"-16,0-99 0,25 49 15,0 0 1,74-25 0,0 1-1,1 24 1,-1-25-16,-50 50 31,-49-25-15,-24 25-1,-76 25 1,26 50 0,24-1-1,26 1 1,73-51-1,1-24 1,49-24 0,0-26-1,-49-49 1,-50 74 0,0 0-1,-25 75 16,0 24-15,25 25 0,50-49-1,24-25 1,25-50 0,-49-25-1,0-24 1,-1-50-1,-49 149 32,0 49-31,0 25 0,0-24-1,25-1 1</inkml:trace>
  <inkml:trace contextRef="#ctx0" brushRef="#br0" timeOffset="13883.2">22525 14239 0,'0'-24'0,"0"48"16,25-73-16,-1 49 31,1 0-15,-50 49-1,25-24-15,0 25 16,25 49 0,-25-24-1,0-1 1,25-74 15,0-25-15,49-24-1,-49-1 1,0 25-16,0 0 16,-1 75 15,51 0-16,-50-26-15,24 1 16,1-25-16,49-49 16,-49-26-1,-25 1 1,-25 49 0,24 50 30,26 49-14,24 1-17,-24-1 1,-25-24 0,-50-26-1,-74 1 1,-50-50-1</inkml:trace>
  <inkml:trace contextRef="#ctx0" brushRef="#br0" timeOffset="14063.17">22525 13917 0,'0'0'0,"0"-25"16,0 0 15</inkml:trace>
  <inkml:trace contextRef="#ctx0" brushRef="#br0" timeOffset="15835.24">24807 14264 0,'0'-25'0,"0"50"0,0-74 15,0 24-15,0 0 16,0 0-16,-50 25 31,-24 75-15,-25 73 0,74 1-1,25-49 1,50-26-1,74-74 1,-75 0-16,1-25 16,-1 0-16,1-74 15,-25-25 17,-50 50-32,-25-50 31,-24 124-16,0 0 1,24 49 0,50 26-1,0-1 1,25-49-16,24 0 16,26 0-1,24-25 1,0-75-1,-49 50 1,-25-24-16,24-26 16,-74 75 15,25 50-15,0-25-1,25 49 1,0 1-1,25-75 1,-1 0 0,-24-50-1,0 0-15,0 1 16,0-51 0,-1 26-1,-24 49 1,0 0-1,25 100 1,-25 24 0,0-25-1,25-49 17,0 0-32,24-50 15,-24-24 1,50-26-1,-26-98 1,-49 24 0,25 99-1,-25 1 1,-25 49 0,25 24-16,-25 100 15,1 0 1,24 50 15,24-124-15,51-50-1,-26-50 1,1 25 0,-25-24-1,-25 98 16,25 1-15,-1-25 0,51-1-1,-50-24-15,24 0 16,26-49 0,-50-26-1,-1 26 1,-24 49 15,0 74-15,0 50-1,25-49-15,-25 74 16,-25 24 0,-24-24 15,-51-50-16,-24-49 1,-49-50 0,49-50-1,74 1 1,-24-75 0</inkml:trace>
  <inkml:trace contextRef="#ctx0" brushRef="#br0" timeOffset="18017.74">28081 14339 0,'0'-25'15,"0"0"-15,0 75 0,0-150 16,0 51-16,0 24 16,-24 0-16,-1 25 31,0 0-31,0 25 15,-24 0-15,-51 173 32,76-98-32,24 24 31,24-75-31,26 1 16,0-25-16,49-25 15,0-25 1,-24-74-1,-75-25 1,0 24 0,-50 26-1,-49 49 17,74 99-17,0 26 1,50-51-1,24-49 1,26-24 0,24-26-1,0-25 1,1 26 0,-51 49-1,-49 49 1,0 26-1,0 24 1,-25-49-16,25-25 16,75-149 46,-50 49-62,24 25 16,26-24-1,-26 49 1,-49 50 0,0 49-1,25 1 1,0-25 0,74-26-1,0-24 1,-24-49-1,-50-26 1,-50-49 0,0 124-1,-25 25 1,1 49 15,49 26-31,25 24 31,24-75-31,26-24 0</inkml:trace>
  <inkml:trace contextRef="#ctx0" brushRef="#br0" timeOffset="18670.95">30587 14339 0,'-25'49'31,"25"1"-15,-25 0-1,1-1-15,24 26 16,-25-1-16,0 25 0,0-24 15,-24 49 1,49-75 0,-50-49-1,50-25 1,0-99 0,50-74-1,-1-50 1,26 25 15,-26 74-15,50 25-1,-74 124 1,0 49 0,0 75-1,-100 124 1,-24-99-1,50-74 1</inkml:trace>
  <inkml:trace contextRef="#ctx0" brushRef="#br0" timeOffset="19070.95">31133 14215 0,'0'0'0,"0"-25"0,25 0 15,-50 25 1,-25 0 0,-24 74-1,-1 26 1,75-76-16,0 51 15,50-75 1,0 0 0,24-50-1,0-24 1,-49-1 15,-25 100 0,-25 25-15,1 74 0,-1-74-16,25-1 15,-25-24-15,25 0 0</inkml:trace>
  <inkml:trace contextRef="#ctx0" brushRef="#br0" timeOffset="19366.98">31381 14239 0,'0'0'0,"25"0"15,-25-24-15,-25 73 32,0-24-32,25 0 15,-25 24-15,-24 26 16,24-50 15,50-50-15,-1 0-1,26-49 1,24-26 0,-49 76-16,0 24 15</inkml:trace>
  <inkml:trace contextRef="#ctx0" brushRef="#br0" timeOffset="19720.18">31703 14314 0,'0'0'16,"25"-50"-16,-25 25 15,0 1-15,-25-1 16,-24 0-1,-26 75 17,50-26-32,-24 76 15,24-26 1,50-24 0,24-25-1,26-50 1,24-25-1,-24 50 1,-75-25-16,-25 75 31,0 0 1,0 24-32</inkml:trace>
  <inkml:trace contextRef="#ctx0" brushRef="#br0" timeOffset="20251.93">32051 14289 0,'24'-25'0,"-48"50"15,48-25 1,-73 25-16,49 0 15,-25 24 1,0 1-16,0 0 16,-24 24-1,49-49 1,25-75 0,49-24-1,0-1 16,-24 1-15,-25 74 0,-25 25-1,-25 49 1,0-49-16,0 25 16,25-26 15,75-73-16,-26-26 1,26 50 0,-75 50 31,0 0-32,0 50-15,25-51 16</inkml:trace>
  <inkml:trace contextRef="#ctx0" brushRef="#br0" timeOffset="20733.3">32497 14488 0,'0'-25'16,"0"50"-16,0-75 0,25 25 15,-25-25-15,50 1 16,-50 24-1,0 0 1,-50 50 0,0 49-1,26 26 1,24-1 15,49-74-31,1 24 16,49-49-1,0-24 1,-49-76 0,24-73-1,-24-51 1,-1 26 0,-24 124-1,-25 49 1,-25 74-1,-24 75 1,-1 50 0,1 0-1,24-25 1,25-50 0,25-74-1</inkml:trace>
  <inkml:trace contextRef="#ctx0" brushRef="#br0" timeOffset="21433.62">33192 14289 0,'0'0'16,"25"25"0,-1-25-16,-24-25 15,50-25 1,-50 26-1,0-26 1,-25 25 0,0 25-16,-49 25 15,24 0 1,-24 49 0,49 25-1,75 1 1,-1-51-1,51-49 1,24-24 0,-25-1 15,-25 0-15,-49 25-1,-25-25-15,0 75 31,0 24-15,-50-24 0,50-25 15,-24-25-15,48-50-1,51-49 1,-1-25-1,-24 24 1,-50 51 0</inkml:trace>
  <inkml:trace contextRef="#ctx0" brushRef="#br0" timeOffset="24234.05">3175 16621 0,'0'-25'15,"-25"0"-15,1 1 16,24-1 0,-50 0-1,0 0 1,-49 25 0,-25 50-1,75-1-15,-51 75 16,76 25-1,24 0 1,74-75 0,75-49-1,24-74 1,1-51 15,-99 76-31</inkml:trace>
  <inkml:trace contextRef="#ctx0" brushRef="#br0" timeOffset="24917.99">3423 16795 0,'25'-75'31,"0"75"-31,-75 75 16,75-150-1,-149 150 1,75 24 0,24-50-1,25 1 1,49-50-1,26-25 1,-50-24 0,-1 24-16,26-25 15,-25 50 1,-25-25 0,0 100-1,0-1 1,25-49-1,-1 0 1,51-25 0,24-75-1,-25-24 1,1-50 0,-50-24-1,-1 24 1,-24 99-1,-24 174 17,24-49-17,0 148-15,24-74 16,1-124 0,0-1-16,50-24 15,24-99 1,0-50 15,-49-49-15,-1 49-1,-49 99 1,-25 174 15,1 50-15,24-25-1,0-75-15,49 1 16,-24-75 0</inkml:trace>
  <inkml:trace contextRef="#ctx0" brushRef="#br0" timeOffset="25617.19">4664 16745 0,'25'0'16,"-25"-25"-16,24 25 16,-24-25-1,50-24 1,-25-26 0,-25 26-1,0 74 1,-25-1-1,25 1 1,-25 25-16,0 49 16,25 0-1,50-49 1,124-50 0,49-25-1,25-25 16,-50 1-15,-49-1 0,-124 50-1,0 0-15,-50-25 16,-49 25 0,-50 50-1,24 0 1,51 24-1,24 0 1,50-49 0,24-25-1,51-25 1,-1-74 0,50-149 15,-100 25-16,-24 74 1,-25 99 0,-25 50-1,25 50 1,0 74 0,25 50-1,-25-1 1</inkml:trace>
  <inkml:trace contextRef="#ctx0" brushRef="#br0" timeOffset="26151.04">8112 16671 0,'0'-25'16,"0"50"-16,0-75 0,0 25 15,-25 25 17,25 25-32,0 49 15,-25 1-15,-24 98 16,24 1-1,0-75 1</inkml:trace>
  <inkml:trace contextRef="#ctx0" brushRef="#br0" timeOffset="26834">7913 16968 0,'0'50'0,"0"-100"0,-24 25 0,-1 1 16,25-1 15,49 25-15,51 0-1,-1-50 1,50-49 0,-124 49-1,-25 1 1,24 49-1,-24 49 1,-24 51 0,24-26-1,-50 75 1,25-50 0,0-74-1,25-25 1,50-99-1,0-25 17,-1 74-32,26 0 15,-51 26 1,1 73 0,25 26-1,-25 24 1,-1-74-16,1-1 15,0 1-15,99-50 16,-25-24 0,-49-26 15,-25-24-31,-25 50 16,0 24-16,-50 25 15,25 49 16,-24 26-15,49 24 0,49 50-1,1-124 1,0 0-16,24-25 16</inkml:trace>
  <inkml:trace contextRef="#ctx0" brushRef="#br0" timeOffset="27535.2">11014 16770 0,'0'-25'0,"0"50"16,25-50-16,-25 0 15,0 75 16,0-25-15,0 99 0,-25-25-1,0-74-15,25-1 16,0-98 15,50-50-15,25 25-1,-26 24 1,-24 51 0,25 73-1,-26 50 1,-24 25 0,-24-49-1,24-1 1,0-49-1,24 0 1,26-50-16</inkml:trace>
  <inkml:trace contextRef="#ctx0" brushRef="#br0" timeOffset="27833.36">11535 16795 0,'0'0'15,"0"-25"-15,-25 50 31,25-1-15,-24 76 0,24-26-1,49-24 1,26-50 0,-26 0-16,50-75 15,-24 1 16,-50-25-15,-25-1 0,0 51-1</inkml:trace>
  <inkml:trace contextRef="#ctx0" brushRef="#br0" timeOffset="28287.47">12007 16770 0,'0'0'16,"24"25"-16,1 24 16,-25 26-1,-25-26-15,25 1 16,0-25 15,50-100-15,24-24 15,1 25-15,-50 24-16,24 50 15,-24 0 1,-25 50 0,0 24-1,0-49 1,0 0-1,25-75 1,24-24 0,26-1-1,-50 75 1,0 0 15,-1 75-15,-24 24-1,0-50-15,0 26 16</inkml:trace>
  <inkml:trace contextRef="#ctx0" brushRef="#br0" timeOffset="28667">12776 16522 0,'0'0'0,"49"-50"0,-24 0 16,-25 75 15,-25 99-15,0 0-1,1 0 1,24-99 0,49-50 15,1 1-31,-1 24 15,26-50 1,-26 50 0,-24 50-1,-25-1 1,-25-24 0,-49 0-1,0-25 1,24 25-16,-24-50 15,49 25 1,25-25 0</inkml:trace>
  <inkml:trace contextRef="#ctx0" brushRef="#br0" timeOffset="29017.98">13098 16819 0,'25'0'15,"-50"0"-15,99 25 0,-49-50 16,0 25-16,25 0 16,49-49-1,-25-1 1,-49 1 0,-25 24-1,-49-25 1,-1 50-1,0 50 1,-24 74 0,49-25 15,25-49-15,50-26-1,49-24 1,0-24-1,-49-1-15</inkml:trace>
  <inkml:trace contextRef="#ctx0" brushRef="#br0" timeOffset="29303.97">13917 16671 0,'0'0'15,"25"0"-15,-1-25 16,26 25-1,-50 49 1,-25 26 0,25-26-1,-25-24 1,25 0 15,25-75-15,25-49-1,-1 50-15,-24-1 16,25 0-16,49-24 16,-25 49-1</inkml:trace>
  <inkml:trace contextRef="#ctx0" brushRef="#br0" timeOffset="29986.07">16025 16472 0,'0'0'15,"0"-25"1,-25 25 0,1 50-1,-1-25 1,25 24-16,-25 1 0,25 0 16,50 74-1,-26-124 1,76 0-1,24-50 1,-99-49 0,-50 24-1,-25 26 1,1 24 15,-1 50-31</inkml:trace>
  <inkml:trace contextRef="#ctx0" brushRef="#br0" timeOffset="30467.31">16521 16497 0,'0'0'0,"50"-50"15,0 25-15,-50-24 16,24 49-1,-24 0 1,-24 99 0,-1 75-1,0 74 1,0 25 0,0-75-1,25-74 16,50-124-15,0-25 0,-26-24-16,26-75 15,-50-75 1,0 1 0,-50 74-1,26 74 1,-1 25-1,50 1 17,24-26-17,51 25 1,-26 25-16</inkml:trace>
  <inkml:trace contextRef="#ctx0" brushRef="#br0" timeOffset="31083.75">18556 16472 0,'0'0'15,"-25"-25"17,0 25-32,-25 0 15,1 25 1,-75 50 0,49 49-1,51-50 1,24-24-1,148-75 1,-48-25 0,-1-49-1,-25-50 1,-24-49 15,-25 24-15,-1 50-1,-48 124-15,-51 124 32,75-74-17,-25 24 1,50-24-16</inkml:trace>
  <inkml:trace contextRef="#ctx0" brushRef="#br0" timeOffset="31651.36">18729 16422 0,'-74'-49'16,"148"98"-16,1-49 15,-51 25-15,26-25 16,-25 0 15,0 0-15,-25-25 0,25 25-1,-50 25 1,0 25-1,50 24 1,99-49 0,49-25-1,26-49 1,-100-26 0,-49-24-1,-50 24 1,-75 51-1,1 48 1,49 26 0,25 24-1,25-49 1,24 50 0,1 24-1,-25 50 1,-25-75-16,-25 75 31,-25-75-31,-24 1 16,-25-25-1,49-50 1,50-100 0,75-49-1,49-24 1,0-1-1,-75 125-15,1-1 16</inkml:trace>
  <inkml:trace contextRef="#ctx0" brushRef="#br0" timeOffset="31920.02">19895 16398 0,'0'0'15,"25"0"-15,0 24 31,0 1-31,-25 0 16,0 0 0,0 25-16,-25-26 15,0-24 1,25 25 0,25-50-1,49-49 1,25-50-1,1 0 1,-1 99 0</inkml:trace>
  <inkml:trace contextRef="#ctx0" brushRef="#br0" timeOffset="32218.02">20317 16422 0,'0'0'0,"0"25"16,25 25-1,24-50 1,26-50 0,-1 1-1,-49-26 1,0 50 0,-124 50-1,-1 50 1,51 24-1,49-49 1,49-26 0,26 1-1,49-50 17,-25-24-32</inkml:trace>
  <inkml:trace contextRef="#ctx0" brushRef="#br0" timeOffset="32537.36">20937 16398 0,'0'0'0,"0"24"15,74-24 17,-24-24-17,0-1-15,-25 0 16,-1 0-16,1 0 15,0-49 17,-75 74-17,26 25-15,-51 24 16,-24 51 0,74-26-1,0 1 1,100-51 15,74-48-15</inkml:trace>
  <inkml:trace contextRef="#ctx0" brushRef="#br0" timeOffset="33218.14">22376 16298 0,'0'0'15,"0"-24"-15,-25 24 32,0 24-17,-24 26 1,-1 24 0,100 1-1,49-1 1,-50-49-16,26 25 15,-50-25 1,-50-1 0,-74 1-1,-75-25 1,124 0 0</inkml:trace>
  <inkml:trace contextRef="#ctx0" brushRef="#br0" timeOffset="33900.26">24385 16373 0,'0'0'15,"0"-25"-15,-25 0 16,1 25 0,-26 0-1,0 25-15,26 0 16,-1 49-1,25-49 1,49 25 0,26-50-1,24-25 1,-49 0 0,-50-25-1,-50 1 1,0 24-1,-24 0 1</inkml:trace>
  <inkml:trace contextRef="#ctx0" brushRef="#br0" timeOffset="34351.62">24708 16050 0,'25'0'16,"-50"0"-16,50-24 16,-1 24-16,-24 24 31,25 1-31,-50 322 31,25-198-15,-49 149-1,24-149-15,25 124 16,25-149 0,49-99-1,25-50 1,1-74 0,-76-75-1,-48-25 1,-51-24 15,-24 99-15,49 50-1,75-26 1,99 26 0,-49 49-16</inkml:trace>
  <inkml:trace contextRef="#ctx0" brushRef="#br0" timeOffset="35017.87">26717 15902 0,'25'-25'0,"-50"50"16,50-75-16,-25 25 0,-25 0 15,-25 0 1,26 25 0,-1 25-1,0-25 1,25 50-16,-25-25 15,0 148 1,1-98 0,24 24-16,0 75 15,0 24 1,0-24 0,-25-1-1,-25-73 16,-24-51-31</inkml:trace>
  <inkml:trace contextRef="#ctx0" brushRef="#br0" timeOffset="35252.64">26295 16447 0,'0'0'0,"25"-25"15,0-24-15,0-1 16,0 25-16,74-49 16,25 49-1,0 0 1,0 50 0,-50 0-1,-49 0 1</inkml:trace>
  <inkml:trace contextRef="#ctx0" brushRef="#br0" timeOffset="35850.87">27089 16373 0,'0'0'16,"25"0"-16,0 0 0,-25-25 62,25 25-62,-1 0 16,1 0-16,0-25 15,0 25 1,24-25 0,-24 1-1,0 24 16,0 0-15,0 0 0,-1 0-1,26 0 1,-25-25 0,-50-25-1,0 25 1,-24 1-1,24 24-15,-50 24 32,-24 1-32,74 0 15,-24 74 17,49-49-17,0 49 1,49-49-1,-24-25 1,25-1 0,-25-24-16,24 0 15,26 0 1,24 0 0,-25 0-16</inkml:trace>
  <inkml:trace contextRef="#ctx0" brushRef="#br0" timeOffset="36704.12">26717 16174 0,'25'25'62,"-25"25"-46,25-25-16,0 24 16,-25 50-1,0 1 1,-25-51 0,25-24-1,-25-25 1,25-49-1,50-76 1,-1 1 0,1 75-16,49-50 15,-49 49 1</inkml:trace>
  <inkml:trace contextRef="#ctx0" brushRef="#br0" timeOffset="37870.11">27908 16348 0,'0'25'31,"-25"-25"-16,75 0 64,-26 0-79,1-25 15,0 25-15,0 0 16,24-50-1,-49 26 1,25 24 0,-25-25-1,-25 0 1,-49 50 0,0 0-1,-1 24 16,26 50-15,24-24 0,25-1-1,74-49 1,50 0 0,50-25-1,-100 0-15,1 0 16</inkml:trace>
  <inkml:trace contextRef="#ctx0" brushRef="#br0" timeOffset="38353.39">28875 16472 0,'0'0'16,"0"-25"-16,25 0 0,-75-24 16,1 24 15,-75 25-16,0 50 1,49 24 0,51 25-1,48 1 1,76-76 0,24-24-1,-25-24 1,-25-51-1,-49-49 1,0-74 0,-50-1-1,0 50 1,-24 100 0,-1 49-1,25 74 1,0 100 15,50-1-15,25-24-1,24-74 1,50-26 0,0-49-1</inkml:trace>
  <inkml:trace contextRef="#ctx0" brushRef="#br0" timeOffset="39035.62">29297 16497 0,'50'-25'0,"-26"25"16,-24-25-16,-74 75 0,124-125 16,-100 75-1,0 25 1,26 0 0,24 0-16,-25 0 15,25 0 1,0-1-16,74 26 15,-24-25 1,24-25 0,-49-50-1,-25-24 1,25-26 0,0 26-1,49 49 1,-24 25-1,-1 25 1,-49 99 0,-24-25-1,24-74 1,-25 0 15,50-50 0,49-24-15,0-26 0,-49 50-1,0 25 1,0 25 0,-50 0-1,25 25 1,0-26-16,25-24 31,0-24-31,74-26 16,0 0-1,-74 25 1,0 25 15,-1 50-15,-48 0-1,-1-1 1</inkml:trace>
  <inkml:trace contextRef="#ctx0" brushRef="#br0" timeOffset="39484.01">30909 16001 0,'0'0'0,"25"0"16,-25-25 0,-25 0-1,1 25-15,-26 75 16,-24 49-1,49 49 1,0-74-16,50 100 31,0-125-31,24-24 16,1 0-16,49-1 16,-49-49-1</inkml:trace>
  <inkml:trace contextRef="#ctx0" brushRef="#br0" timeOffset="40034.14">31530 16398 0,'-25'0'0,"50"0"0,-50-25 16,0 25-1,0-25-15,-74 25 16,25 25 0,-26 24-1,51 26 17,24-25-17,25-26 1,50 1-1,24-25 1,0-25 0,-24-24-1,-25-51 1,0-24 0,-25 50-16,24-75 15,1 25 1,-25 75-1,-25 98 32,25 1-47,25 99 16,0-1 0,0-24-1,-25 1 1,0-51 15,0-49-31</inkml:trace>
  <inkml:trace contextRef="#ctx0" brushRef="#br0" timeOffset="40434.86">32125 16075 0,'0'-25'15,"0"50"-15,0-99 0,-25 49 16,0 0-16,25 0 16,-24 25-16,-1 0 15,0 0 1,-25 50-1,1 49 1,24 25 0,0-74-1,25-1-15,-25 75 16,1-49 0,24 24-1,0-24 1,24-51-1,-24 1 1,-24 0 0,-1-25-1</inkml:trace>
  <inkml:trace contextRef="#ctx0" brushRef="#br0" timeOffset="40618.46">31604 16571 0,'0'0'0,"0"-24"16,0-1-1,50 0 1,-1 0 0,51 25-1,-1 0 1</inkml:trace>
  <inkml:trace contextRef="#ctx0" brushRef="#br0" timeOffset="40985.16">32323 15827 0,'0'-25'15,"25"0"-15,0 125 47,-25-51-31,25 26-16,-25 24 15,0-25-15,25 75 16,-25-74-16,0-1 16,0 1-16,-75 24 15,1 25 1,-1-50 0,1-49-1</inkml:trace>
  <inkml:trace contextRef="#ctx0" brushRef="#br0" timeOffset="42102.5">32894 16943 0,'0'0'0,"25"0"46,0 25-30,-25 0 0,0 0-16,-25 0 15,0 24-15,-25 26 16,1-50 0,-50 24-16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10:07.9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2406 1786 0,'0'-25'16,"0"50"-16,0-74 15,0 24 32,-25 25-47,25 49 16,0 1-16,-24 24 16,-51 125-1,1-26 1,49-24-1,50-74 1,99-75 0,50-50-1,-26-24 1</inkml:trace>
  <inkml:trace contextRef="#ctx0" brushRef="#br0" timeOffset="234.16">2481 1811 0,'0'0'16,"0"-25"-16,-25 0 15,25 1 1,50-1-16,-1-25 15,150-24 1,-26-1 0,-123 75-16</inkml:trace>
  <inkml:trace contextRef="#ctx0" brushRef="#br0" timeOffset="382.93">2307 2034 0,'0'0'0,"0"25"0,0 0 31,50-50-31,-1 0 16,125-49 0</inkml:trace>
  <inkml:trace contextRef="#ctx0" brushRef="#br0" timeOffset="632.3">3349 1712 0,'0'-25'31,"0"50"-15,-50 24-1,1 26 1,-1 24-16,-99 75 16,50-1-1,49-98 1,1-50 0</inkml:trace>
  <inkml:trace contextRef="#ctx0" brushRef="#br0" timeOffset="832.25">2853 2158 0,'0'-74'16,"0"148"-16,25-223 0,24 50 16,-49 74-1,50 25 17,-25 25-17,24 0-15,26 74 16,24-24-1,-49 24 1,-1-74-16</inkml:trace>
  <inkml:trace contextRef="#ctx0" brushRef="#br0" timeOffset="1252.08">3845 1885 0,'0'0'16,"25"0"-16,-25-24 16,-50 24-1,50 49-15,-49 50 16,24-49 0,-25 24-1,1 50 1,24-124-1,50-74 17,24-75-17,50-49 1,-24 49 0,-26 99-1,1 50 1,-25 75-1,0 74 1,-25-75-16,0 75 31,-25-25-15,-25-50 0</inkml:trace>
  <inkml:trace contextRef="#ctx0" brushRef="#br0" timeOffset="1900.95">3795 2158 0,'0'0'0,"0"-25"0,0 1 15,0-26 1,25 0 0,74 1-1,50-1 1,-74 25-16,49 1 15,-25 24 17,-49 49-17,-50 1 1,-50 24 0,25-49-1,-24 25 1,49-26-1,-25-48 17,74-76-17,26-24 1,-26 25 0,1 74-1,-25 25-15,-25 75 16,0 49-1,0-50 1,0-49 15,25-25-15,24-50 0,75-49-1,-49 25-15,49-1 16,-50 26-1,-49 98 1,0 26 0,0 49-1,-25-25 1,24-25 0,-24-49-1</inkml:trace>
  <inkml:trace contextRef="#ctx0" brushRef="#br0" timeOffset="2132.34">5482 1737 0,'25'-25'16,"-50"50"-16,75-75 16,-75 100-1,25-26-15,0 51 16,-25 74-1,-24 74 1,-26-25 0,26-24-1,24-100 1</inkml:trace>
  <inkml:trace contextRef="#ctx0" brushRef="#br0" timeOffset="2365.04">5482 1985 0,'25'-75'0,"-50"150"0,75-199 15,-50 74-15,0 0 16,25 1 0,0-1-1,24 50 1,1 50-1,-25 74 1,-75 25 0,25-25-1,0-100 1</inkml:trace>
  <inkml:trace contextRef="#ctx0" brushRef="#br0" timeOffset="2616.12">6053 1637 0,'25'-25'15,"-50"50"-15,75-50 0,-50 1 16,0 48 0,0 1-1,-25 124 1,0 25-1,25-50 1,25-50 0,0-49-16,-1 0 15,76-25 1</inkml:trace>
  <inkml:trace contextRef="#ctx0" brushRef="#br0" timeOffset="2852.61">6921 1737 0,'0'0'0,"25"0"16,-50 24-1,-49 51 1,49 49 0,0-25 15,0 0-16,25-49-15,50-50 16,24 0 0,26-50-1</inkml:trace>
  <inkml:trace contextRef="#ctx0" brushRef="#br0" timeOffset="3051.32">7194 1637 0,'0'0'0,"-25"-25"16,0 25-16,1-24 31,-1 24-31,50-25 31,-1 25-31,100-25 16,-24-25-1</inkml:trace>
  <inkml:trace contextRef="#ctx0" brushRef="#br0" timeOffset="3191.14">6971 1861 0,'0'0'15,"49"24"-15</inkml:trace>
  <inkml:trace contextRef="#ctx0" brushRef="#br0" timeOffset="3517.34">8062 1786 0,'-25'0'16,"1"0"-1,-1 25-15,0 0 16,25 0 0,0-1-1,25 1-15,24-25 16,-24 0-1,0 0 1,0-49 0,-25-1-1,0 25 17,-25 0-32</inkml:trace>
  <inkml:trace contextRef="#ctx0" brushRef="#br0" timeOffset="3766.52">7988 2084 0,'0'25'16,"0"-50"-16,0 74 15,0-24-15,-25-25 16,50 25-1,0 0 1,24-25-16,1 0 16,-25 0-1,-50-25 1,0 0 0</inkml:trace>
  <inkml:trace contextRef="#ctx0" brushRef="#br0" timeOffset="4451.27">2208 3200 0,'-25'25'16,"50"-50"-16,-75 50 16,25-25-1,50 25 32,25-25-31,49 0-16,0 0 15,75 0-15,24-25 16,398-25-16,98 1 31,51-1-15,-26 25-1,-49 1 1,-75 24 0,-74 0-1,-322 0-15,-26 0 16,100 24 0,-124-24-1,-75 0 1,-49 0-1,-75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11:35.7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9824 2208 0,'0'0'16,"0"-25"31,-25 50 78,0 0-125,-25 24 15,26 1 1,-26 0-16,0-1 16,25 1-16,-49 24 15,49-49 1,25 0 15,0-100-15,99-73-1,50-76 1,0 51 0,-25 49-1,-49 49 1,-26 50 0,-24 25 15,-25 50-31,0 0 15,0 24 1,0 25-16,-25 75 16,0-25-1,1-50 1,24-25 0,0-49-1</inkml:trace>
  <inkml:trace contextRef="#ctx0" brushRef="#br0" timeOffset="183.62">9749 2382 0,'0'0'0,"-25"0"15,25-25 1,25 0-1,25 25 1,123-50 0,75 1-1</inkml:trace>
  <inkml:trace contextRef="#ctx0" brushRef="#br0" timeOffset="599.35">11436 2158 0,'0'0'0,"0"-25"31,50 25-16,-26 0 1,76 25 0,-26 50-1,-49 49 1,-25-50-16,-50 50 16,1-74-1,24-50 16,50-50-15,99-99 0,49 0-1,-49 50 1,-49 74 0</inkml:trace>
  <inkml:trace contextRef="#ctx0" brushRef="#br0" timeOffset="1000.43">12453 2332 0,'0'0'16,"0"-25"-16,25 0 0,-25 0 15,0 1 1,-25-1-1,-74 25 1,-25 74 0,25 1-1,74-26 1,50-24 0,49-25-1,75-25 1,-75 1-1,26-26 1,-51 25 0,-24 25-1,0 25 1,0 49 0,-50 1-1,25 24 1</inkml:trace>
  <inkml:trace contextRef="#ctx0" brushRef="#br0" timeOffset="1316.19">12949 2282 0,'0'0'16,"25"-25"-16,-25 1 15,25 24-15,-25 24 31,0 51-15,-25 24 0,0-49-1,50-75 17,25 0-17,-26-24-15,76-26 16,-51 50-1,1 0 1,-25 50 0,0 25-1</inkml:trace>
  <inkml:trace contextRef="#ctx0" brushRef="#br0" timeOffset="1702.4">13718 2357 0,'50'-25'15,"-100"50"-15,125-75 0,-75 25 16,24 25-16,-73-25 16,24 50-1,0-25 1,-24 25-16,-1 25 16,25 24-1,0-49 1,50 0-16,50 0 15,24-25 1,25-25 0,-25-74-1,-24-50 17,-1-50-17,-24 1 1,-26 99-1,-24 74-15,-24 25 16,-26 74 0,-49 50-1,49 0 1</inkml:trace>
  <inkml:trace contextRef="#ctx0" brushRef="#br0" timeOffset="1999.31">14363 2208 0,'0'0'0,"25"0"32,-50 0-17,0 25 1,1-1-16,-26 1 16,25 50-1,50-26 1,25 1-1,49-50 1,0-25 0,-25-49-1,-49-1 1,-25-24 0,-25 49-1,25 26 1</inkml:trace>
  <inkml:trace contextRef="#ctx0" brushRef="#br0" timeOffset="2516.73">14983 2257 0,'0'25'15,"0"-50"-15,0 75 0,25-25 16,-50 0-16,25 0 15,-24-1 1,-1 1 0,25-25 15,25-25-31,24 1 16,1-26-16,49-25 15,-49 51 1,-1 24-1,-24 24 1,-25 26 0,-25 0-16,25-25 15,25-25 17,50-25-1,-1 0-31,-24-25 15,49 1 1,-50 24-16,-24 25 16,0 0-16,0 49 15,24 1 1,-49 0 0,25 49-1,0-49 1</inkml:trace>
  <inkml:trace contextRef="#ctx0" brushRef="#br0" timeOffset="3855.18">18184 2208 0,'24'-50'0,"-48"100"0,48-149 16,-24 49-16,0-24 15,0 24 1,-24-24-16,24 49 15,0-50 1,-50 100 0,-49 50-1,24 73 1,75-48-16,25 48 16,49-23-1,1-26 1,-50-25-1,-149-24 17,0-25-17,49-50-15,1 25 16,24-50 0,50-24-1</inkml:trace>
  <inkml:trace contextRef="#ctx0" brushRef="#br0" timeOffset="4233.43">18878 2307 0,'25'0'16,"-50"0"-16,50-25 0,-25 0 15,-50 25-15,-24 0 16,-100 25-1,75 0-15,-50 50 16,100-26 0,24 26-1,74-26 1,75-49 0,50-99 15,-75 25-16,-49 24 1,-50 25 0,25 50-1,-75 74 1,25-49-16,0 24 16,1 1-16</inkml:trace>
  <inkml:trace contextRef="#ctx0" brushRef="#br0" timeOffset="4733.56">19176 2307 0,'0'0'0,"25"-25"0,-1 0 16,-24 50 15,-24 0-16,-26 74 1,25-49 0,0-25-1,25 0 1,25-50-16,149-99 31,-125 99-15,-24 0-16,-25 75 31,-25 49-15,1-25-1,48-74 17,1-24-17,25-26 1,-1 25-16,1-24 15,-25-1-15,49 25 16,-74 75 0,-25 49-1,25 25 1,0-50 0,25-74-16</inkml:trace>
  <inkml:trace contextRef="#ctx0" brushRef="#br0" timeOffset="4950.87">20242 2059 0,'0'0'16,"25"0"0,-124 198 15,74-123-16,0 24-15,-24 0 16,-1 149 0,-24-49-1,24-125 1,1 1-16</inkml:trace>
  <inkml:trace contextRef="#ctx0" brushRef="#br0" timeOffset="5218.27">20292 2233 0,'25'-25'0,"-50"50"0,75-75 16,-50 25-16,49 0 15,-24 75 16,-25 0-31,0 24 16,-49 75 0,-1-75-1,25-49 1,25 0 0</inkml:trace>
  <inkml:trace contextRef="#ctx0" brushRef="#br0" timeOffset="5467.59">20813 1960 0,'0'0'16,"0"-25"-16,0 0 0,25 25 16,-25 75 30,-50 73-30,-24-24 0,49 1-1,25-51 1,25-24 0</inkml:trace>
  <inkml:trace contextRef="#ctx0" brushRef="#br0" timeOffset="5800.28">21235 2382 0,'25'0'16,"-25"-50"-16,0 25 16,24 0-16,26-24 15,49-26 1,-24 26 15,-51 24-15,-73 25-1,-1 25-15,-99 49 16,25 0 0,100 26-1,24-26 1,74-24-1,75-25 1,-75-1-16</inkml:trace>
  <inkml:trace contextRef="#ctx0" brushRef="#br0" timeOffset="7049.54">23046 2084 0,'0'0'0,"0"-25"16,0 0 0,-25 50 15,-25 0-16,1 24-15,-26 100 16,50-49 0,100-51-1,24-49 1,0-49 0,1-26-1,-100-24 1,0 0-1,-75 49 1,50 50-16</inkml:trace>
  <inkml:trace contextRef="#ctx0" brushRef="#br0" timeOffset="7467.37">23591 1786 0,'0'0'0,"50"-25"0,-50 1 31,0 48-15,0 26-16,0 24 15,-50 100 1,50-50-16,-49 0 15,24 25-15,-25 99 16,26-74 0,48-75-1,51-49 1,-1-50 0,1-75 15,-75-99-16,-25-24 1,-25 24 0,-24 50-1,49 75 1,75 24-16</inkml:trace>
  <inkml:trace contextRef="#ctx0" brushRef="#br0" timeOffset="8103.06">25502 1861 0,'0'-50'15,"0"100"-15,0-125 0,-25 50 0,-50 1 16,1 24 0,24 49-16,-24-24 15,49 25 1,0-1-16,25 26 15,25-26-15,49 1 0,1-1 16,-1-24 0,1 25-16,-1 24 15,-74-24 1,-74 24 0,-50-49-1,49 0 16,50-75-15,75-24 0,74-25-1,25 49 1,0 25 0,-75 0-1,-49 25 1,0 0-1,-25 50 1,0 0 0,-50 49-1,50-25 17,-25-24-32</inkml:trace>
  <inkml:trace contextRef="#ctx0" brushRef="#br0" timeOffset="8256.36">25973 2059 0,'25'-50'16,"-50"100"-16,50-124 16,-25 49-16,0 0 15,0 0 1</inkml:trace>
  <inkml:trace contextRef="#ctx0" brushRef="#br0" timeOffset="8617.2">26221 2009 0,'0'0'0,"25"0"15,0 0-15,24 0 31,26 0-15,-75 25 0,-50 74-1,0-24 1,50-50-16,0 24 16,75 1-1,-1-25 1,-49 49-1,-25 25 1,-99 1 0,0-26-1,24-24 1,26-26 15</inkml:trace>
  <inkml:trace contextRef="#ctx0" brushRef="#br0" timeOffset="8950.58">26940 2307 0,'0'0'0,"0"-25"15,25 0-15,0-24 16,25-1-1,-1 1 1,-24 24 0,-25 0-1,-25 25 1,-148 99 15,98 0-15,50 1-1,50-1 1,99 0 0,50-49-1,-100-50-15</inkml:trace>
  <inkml:trace contextRef="#ctx0" brushRef="#br0" timeOffset="9534.27">28354 1985 0,'0'0'0,"25"0"31,-25 24 0,0 1-31,0 0 16,0 0-16,-25 74 15,1-25 1,-1-49 0,0-25-1,25 25 17,0-99-17,50-26 1,49-24-1,-50 75-15,1-1 16,0 25-16,74 1 16,-25 48-1,0 26 1,-99 0 0,25 49-1,-50 0 1,25-74-16,-25 49 15,0-49 1</inkml:trace>
  <inkml:trace contextRef="#ctx0" brushRef="#br0" timeOffset="9719.35">29297 2133 0,'25'0'0,"-50"0"0,50-24 16,-25-1-16,49 25 31,-24-25-31,74 25 16,26-25 0</inkml:trace>
  <inkml:trace contextRef="#ctx0" brushRef="#br0" timeOffset="9879.76">29396 2208 0,'75'25'31,"-26"-1"-15,1-24-16</inkml:trace>
  <inkml:trace contextRef="#ctx0" brushRef="#br0" timeOffset="10384.66">30438 2009 0,'0'0'0,"0"-24"0,25-1 16,-25 0-16,0 0 15,25-24 1,-25-1 0,-25 25-1,0 25-15,-74 0 16,0 25 15,24 0-15,50 49-1,25 1 1,75 24 0,-1-25-1,-49 1 1,0-1 0,0-24-1,-75-1 1,-74-24-1,-25 0 1,100-50-16,24 25 16,25-49-1,49-26 17,51 1-17,-1 24 1,-50 25-16,-24 0 0</inkml:trace>
  <inkml:trace contextRef="#ctx0" brushRef="#br0" timeOffset="11633.69">3150 4093 0,'0'0'16,"0"-25"-1,-24 1 17,24-1-17,-50 25-15,25 0 16,-24 0-16,-51 25 16,1 24-1,74 1 1,-24-25-16,24 99 15,0 0 1,0 49 15,1-49-15,-1 0 0,25-74-1,-50 49 1,25-74-16</inkml:trace>
  <inkml:trace contextRef="#ctx0" brushRef="#br0" timeOffset="11869.49">2481 4713 0,'25'-24'15,"-50"48"-15,50-73 0,-25 24 16,0 0 0,49-24-1,-24 24-15,25 0 16,74-25 0,-25 50-1,-50 0 1</inkml:trace>
  <inkml:trace contextRef="#ctx0" brushRef="#br0" timeOffset="12135.68">3150 4614 0,'25'50'15,"-25"-25"16,0-1-31,0 1 47,0-50-31,25 1-16,50-76 16,-1 51-1,-49 24 16</inkml:trace>
  <inkml:trace contextRef="#ctx0" brushRef="#br0" timeOffset="12400.83">3349 4689 0,'25'24'0,"-50"-48"0,75 48 15,-26 1-15,51-25 16,24-25 0,-49-24-1,-26-1 17,-24-24-17,-49 24 1,-1 25-1,25 25-15</inkml:trace>
  <inkml:trace contextRef="#ctx0" brushRef="#br0" timeOffset="12901.24">3919 4565 0,'0'0'0,"0"24"0,0 1 16,-24-25 0,-1 25-16,0-25 15,25 25 17,0-50-17,50 0 1,-1-49-1,1 24-15,24 1 16,1 24 0,-50 50 15,-25-1-31,24 51 16,-24-26-1,0-24 1,50-25-1,-25-49-15,24 49 16,-24-25 0,50 0-1,-51 0-15,1 25 16,0 50 0,-25-1 15,50 26-16</inkml:trace>
  <inkml:trace contextRef="#ctx0" brushRef="#br0" timeOffset="15601.43">6251 4316 0,'0'25'46,"0"-50"-30,0 1 0,0-1-1,0 0-15,-24-25 16,-1 50 0,-74 25-1,-26 50 16,26 74-15,50-50 0,98-25-1,50-49 1,26-75 0,-76 26-16,26-51 15,-26 1 1,-49 49-1,0 50 17,0 24-17,-25 51 1,25-51-16,50 75 16</inkml:trace>
  <inkml:trace contextRef="#ctx0" brushRef="#br0" timeOffset="16083.17">8087 4366 0,'25'0'16,"-50"0"-16,25 25 31,0 25-15,-25-26-16,-24 51 16,-1-26-1,25-49 16,25-24-15,50-76 0,49-24-1,25 50 1,-49 49 0,-26 50-1,-24 0-15,0 24 16,-25 75-1,0-24 1,0-26 0</inkml:trace>
  <inkml:trace contextRef="#ctx0" brushRef="#br0" timeOffset="16418.28">8806 4366 0,'0'0'16,"0"-25"-1,-24 25 1,-1 25-16,0-25 16,0 25-16,0 25 15,1-1 1,24-24-16,0 0 15,24-25-15,26 25 16,0-25 0,-1-25-1,-49 0 17,25-25-17,-25-24 1,-50 49-1,-49 0 1,50 25-16</inkml:trace>
  <inkml:trace contextRef="#ctx0" brushRef="#br0" timeOffset="16734.68">9079 4316 0,'0'0'0,"25"0"0,0 0 16,0 25 0,-25 0-1,0 50 1,-50-1 0,50-24 15,-25-50-16,50-25 1,25 0 0,-1-25-16,125-74 15,-50 50 1,-99 24 0,0 50-16</inkml:trace>
  <inkml:trace contextRef="#ctx0" brushRef="#br0" timeOffset="17235.47">9799 4490 0,'0'25'16,"0"-50"-16,-25 75 0,-25-25 15,26-1 1,-1-24 0,25 25-1,25-74 1,74-1 0,-50 25-1,1 0-15,24 1 16,-49 24-1,0 49 1,-25 1 0,0-25-1,0-1 17,25-48-32,74-26 31,25-24-16,0 24 1,-49 50 0,-51 25-1,-24 24 1,-24 51 0,-26-51-1</inkml:trace>
  <inkml:trace contextRef="#ctx0" brushRef="#br0" timeOffset="17851.65">10965 4441 0,'-25'0'15,"0"-25"-15,-25 25 16,26 0-1,-26 49 1,0-24 0,50 0-1,25-25 1,25 0-16,24 0 16,-24-25-1,-1 0 1,-49 1-1,25 73 17,25 1-17,0-1 1,49-49 0,-25 25 15,25-50-16,-49 25-15,0-74 16,49-75 0,0-49-1,-25 74 1,-49 99 0,-25 0-1,-74 99 1,-25 75-1,49 25 1,50-50 0,50-25-1,-1-49 17,1-25-32</inkml:trace>
  <inkml:trace contextRef="#ctx0" brushRef="#br0" timeOffset="19017.46">13917 4217 0,'0'0'0,"25"0"15,-25 25 17,0 25-32,-25 24 15,-25 75 1,0 74 0,-24-24-1,24-26 1,50-98-16</inkml:trace>
  <inkml:trace contextRef="#ctx0" brushRef="#br0" timeOffset="19284.32">13966 4540 0,'25'-99'0,"-50"198"0,75-273 15,-50 100 1,25-1-16,0-24 15,74 0 17,-50 99-32,26 0 31,-26 124-31,-98 49 16,24-98-1,-25-1-15,1 1 16,-26-1-1</inkml:trace>
  <inkml:trace contextRef="#ctx0" brushRef="#br0" timeOffset="19593.79">14711 4316 0,'-25'25'31,"0"0"-31,-25-25 16,1 50-1,-1 24 1,75-24 0,24-50-16,100 25 15,-25-75 1,-49 25-1,-50-49 1,-75-1 15,-49 26-15,74 49-16</inkml:trace>
  <inkml:trace contextRef="#ctx0" brushRef="#br0" timeOffset="20085.25">15207 4316 0,'0'0'0,"24"0"0,-24 25 15,0 50 1,-49 24 0,24 50-1,-25 49 1,1 1-1,-26-1 1,26-74 0,24-99-1,25-75 17,25-24-32,0-25 15,-1 0 1,26-26-16,49-123 15,-24 75 1,-1 24 0,-24 50-1,24 49 1,-49 25 0,0 25-1,0 75 1,-50 49-1,0 0 1,-25-25 0,26-25-1</inkml:trace>
  <inkml:trace contextRef="#ctx0" brushRef="#br0" timeOffset="21269.44">15901 4292 0,'0'-25'15,"0"50"-15,-25-50 32,1 50-32,-1-1 15,25 1-15,-25 25 16,25-25-16,25 49 15,24-49 1,51-25 0,-26-50-1,-24-49 1,-1 0 15,-24 24-15,-50 75 15,1 100-15,-1-1-1,25 0 1,74-49 0,-49-50-16,74 0 15,0-75 1,-24-49-1,-1-99 1,1 25 15,-51 98-15,-48 150 0,-26 99-1,0 24 16,26-98-31,24 49 16,49-50 0,26-49-1,49-25 1,0-49 0,-50-76-1,-49 26 1,-25 74-1,-74 25 1,24 25 0,25 0-16,-24 74 15,24 1 17,50-51-17,49-49 1,-24 0-1,49-74 1,-50-26 0,-24 26-1,0 74 17,-50 50-17,25 24 1,-25 25-1,50-74 1,25 25 0,148-25 15,-74-100-15,0-49-1,-74 25-15,49-100 16,-24 51-1,-75 123 1,24 0 0,-73 75 15,24 24-31,-25 50 16,-24 25 15,74-75-31,-25 75 15</inkml:trace>
  <inkml:trace contextRef="#ctx0" brushRef="#br0" timeOffset="21551.25">17712 4366 0,'0'0'15,"25"-25"-15,0 0 16,0-24-1,-1-1 1,-24 25 0,50 25-1,0 50 1,-50-25-16,24 74 16,-48-24-1,24-26 1,24-24 15,1-50-15</inkml:trace>
  <inkml:trace contextRef="#ctx0" brushRef="#br0" timeOffset="22102.97">18332 4242 0,'0'0'15,"-49"-25"16,24 75-31,-25-25 16,-24 74 0,49-25-1,25-24 1,25-25 0,49-25-1,1-50 1,24-24-1,-49 49-15,-26 0 16,26 0 0,-25 25-1,24 0 1,-49 50 0,0 24-1,0-49 1,0 0-1,25-25 1,50-74 0,24 24-1,-50 25 1,-24 0 0,0 50-1,0 74 1,0-74-1,74 0 1,25-25 0,-25 0-1,-24-74 1,-51-26 0</inkml:trace>
  <inkml:trace contextRef="#ctx0" brushRef="#br0" timeOffset="23902.21">21359 4168 0,'0'-25'0,"0"0"32,25 0-32,-25 0 15,-25 1 1,-50 24 0,-24 0-1,-25 49 1,25 26-1,74-26 1,50 1 0,99-50-1,25-50 17,-100 50-32,26-49 15,-26 49 1,-49-25-1,0 50 1,-24 49 0,24 75-1,-25 25 1,0 49 0,0 0-1,0-24 1,-24-75-1,-26-50 1,51-99 0,-26-74-1,25-75 1,25-74 0,149-25 15,49 174-16,-123 74-15</inkml:trace>
  <inkml:trace contextRef="#ctx0" brushRef="#br0" timeOffset="24267.66">22128 4391 0,'0'0'0,"25"-50"31,-25 25-15,-50 25 0,25 0-16,-24 0 15,-1 25-15,-24 25 32,49 0-17,50-26 1,49-24-1,0 0-15,75-49 32,-124 24-32,0 25 31,-25 25-15,0 74-1,0 25 1,-25-25-1</inkml:trace>
  <inkml:trace contextRef="#ctx0" brushRef="#br0" timeOffset="24585.2">22599 4391 0,'0'0'0,"25"-25"31,-25 50-15,0 0 0,0 49-1,-25 25 1,25-49 0,0-25-1,50-25 1,24-75-1,25 1 1,1 0 0,-51 74-1,-24-25 1</inkml:trace>
  <inkml:trace contextRef="#ctx0" brushRef="#br0" timeOffset="24884.59">23244 4589 0,'0'0'0,"25"0"16,124-24-1,-25-26 1,-25 0 0,-49-24-1,-50 24 1,-124 50-1,-25 50 1,25 49 0,99-74-1,0 74 1,50-24 0,25-51-1,-1 1-15,100-25 16,-75 0-16</inkml:trace>
  <inkml:trace contextRef="#ctx0" brushRef="#br0" timeOffset="25854.09">25526 4168 0,'0'0'15,"25"0"-15,-25-25 16,-25 74 15,1 1-15,-1 24-1,-25 75 1,1 0 0,24-74-1</inkml:trace>
  <inkml:trace contextRef="#ctx0" brushRef="#br0" timeOffset="26535.03">25328 4515 0,'0'-50'31,"0"26"-31,25 24 16,74-50-1,75 25 1,-1 0 0,-123 0-16,-1 25 15,-24-24-15,-74 73 47,-26 26-31,1 24-1,49 0 1,0-49 0,25-25 15,25-75-15,49 0-1,26-24 1,-26 49-1,-49 25-15,0 25 16,-25 25 0,24 24-1,51-24 1,49-26 15,0 1-15,0-74-1,-74-1 1,-26-24 0,-48 24-1,-51 100 1,26 24 0,49 25-1,49 25 1,75-49-1,-25-51 1</inkml:trace>
  <inkml:trace contextRef="#ctx0" brushRef="#br0" timeOffset="26871.37">27759 4540 0,'25'-25'31,"-25"75"-15,0-1-16,-25 75 16,25-25-1,25-74 1,0-25-1,24-49 1,1-51 0,49-48-1,-49 98 1,-1-49 0,-24 74-1</inkml:trace>
  <inkml:trace contextRef="#ctx0" brushRef="#br0" timeOffset="27886.93">28330 4738 0,'0'0'0,"49"-25"16,-24 1-16,-25-26 15,25-24 1,-50 24-1,-74 50 1,-25 50 0,24 49-1,100-74-15,0 24 16,50-24 15,49-25-15,25-25-1,-49-49 1,-26 24 0,-24 50-1,-50 25 17,1 74-17,48-24 1,1-51-16,0 1 15,0 0-15,74-25 16,-25-25 0,26-49-1,24-75 1,25-49 15,-75 49-15,-49 74-1,-124 100 17,-25 99-17,49 0 1,25 25 0,50-75-16,25 26 15,75-51 1,-1-24-1,-25-75 1,25-24 0,1-50-1,-26 50 1,-74 49 15,25 25-15,-50 25-16,-25 49 15,1 50 1,24-25 0,50-49-1,24-25 1,26-50 0,-1-50-1,-24-24 1,0 25-1,-26 49 1,-24 0 0,-24 75-1,-26 49 17,50-74-32,-25 74 15,25-49 1,0-1-1</inkml:trace>
  <inkml:trace contextRef="#ctx0" brushRef="#br0" timeOffset="28402.3">29917 4837 0,'0'0'0,"0"-24"0,25-1 16,-25 0-1,25-25 1,-25 26-16,49 24 16,-24-50 15,-50 75 0,25 24-15,-49 1-1,49 24 1,0-24 0,49-25-1,-24 0-15,25-25 16,-1-25-16,75-25 16,50-24-1,0-1 1,-75 51-1,-49-1 1,-26 74 0,-24-24-1,0 74 1,0-49 0,-24 24 15,-26-49-16,0-25-15</inkml:trace>
  <inkml:trace contextRef="#ctx0" brushRef="#br0" timeOffset="30485.47">3374 6723 0,'0'0'16,"0"-25"15,25 0-16,-25 0 1,0 1-16,24-1 16,-24 0-1,0 0 1,25-24-16,-50-1 16,1 0 15,-26 25-16,-49 25 1,-50 25 0,25 75-1,0 24 1,74-75-16,25 75 16,50-49-1,74-51 1,75-24-1,0-49 1,-25-26 0,-75 1 15,-49 24-15,-25 100 15,-25-25-16,0 49-15,0 1 16,-24 24-16,24-25 16,-49 100-1,24-50 1,25-74-16,0-1 16</inkml:trace>
  <inkml:trace contextRef="#ctx0" brushRef="#br0" timeOffset="30701.76">3919 7442 0,'25'0'16,"-50"0"-16,50 25 15,-25 0 1,-49 49 0,-51 50-1,1-74-15</inkml:trace>
  <inkml:trace contextRef="#ctx0" brushRef="#br0" timeOffset="31085.35">5160 6847 0,'0'0'0,"0"-25"16,25 25-1,-25 25-15,-25 0 16,0 24-16,-25 100 15,-49-25 1,25 0 15,24-74-15</inkml:trace>
  <inkml:trace contextRef="#ctx0" brushRef="#br0" timeOffset="31568.12">5408 6872 0,'25'-50'16,"-50"100"-16,75-100 15,-50 25 1,-25 50 15,0 0-31,0 24 16,0 1-16,0 49 15,1-24 1,48-50 0,51-25 15,24-50-16,0 0 1,-74 25-16,25-24 16,-50 74 31,-25 74-32,0 25 1,-24 0-1,-1 0 1,50-50 0,-25-74-1</inkml:trace>
  <inkml:trace contextRef="#ctx0" brushRef="#br0" timeOffset="31818.6">6127 7467 0,'25'0'15,"-25"25"1,0 0-1,0-1 1,-25 26-16,-49 49 16,-1-24-1</inkml:trace>
  <inkml:trace contextRef="#ctx0" brushRef="#br0" timeOffset="32919.67">7839 6921 0,'0'0'16,"0"-25"0,0 1 15,0 73-31,-25 1 16,-24 99-1,-51 24 1,26-24-1,24-25 1,26-99-16</inkml:trace>
  <inkml:trace contextRef="#ctx0" brushRef="#br0" timeOffset="33319.11">8112 7120 0,'25'-25'16,"-50"50"-16,74-75 0,-49 25 16,0 0-1,-24 50 17,-1 25-17,-25 49 1,1 75-1,49-125 1,24-24-16,1 0 16,50 0-1,74-50 1,-50-49 0,-50-1-1,-24-49 1,-74 25-1,-1 24 1,-24 75 15,-1 25-31</inkml:trace>
  <inkml:trace contextRef="#ctx0" brushRef="#br0" timeOffset="34053.36">9501 7765 0,'0'0'0,"25"0"15,-25 25 17,0 24-17,-25-24 1,0 25-16,-49 49 15,49-50 1,-25 1 0,1-25-16</inkml:trace>
  <inkml:trace contextRef="#ctx0" brushRef="#br0" timeOffset="34702.1">10717 7269 0,'0'-25'15,"0"50"-15,24-50 0,-24 0 16,0 0 0,-24 75 15,-1-1-16,-50 100 1,-24 25 0,0-50-1,74-74-15</inkml:trace>
  <inkml:trace contextRef="#ctx0" brushRef="#br0" timeOffset="35018.05">10940 7318 0,'74'-49'0,"-148"98"0,198-123 16,-74 49-16,-26 0 16,26 25-1,-25-25-15,0 50 16,-25 25-16,0 74 15,-50-50 1,0 50 0,50-74-16,-24-25 15,48-1 17,76-48-17,-1-26 1,-50 25-16</inkml:trace>
  <inkml:trace contextRef="#ctx0" brushRef="#br0" timeOffset="35206.19">12056 7715 0,'0'25'15,"0"-50"-15,25 50 0,-25 0 16,-25 0 0,0-1-16,-24 1 15,-26 25-15,-24 24 16</inkml:trace>
  <inkml:trace contextRef="#ctx0" brushRef="#br0" timeOffset="35768.08">13073 7095 0,'0'0'0,"0"-25"15,-25 25 1,50-25 15,0 25-15,49 0-16,100-25 15,49 25 1,-74 0 15,-99 0-31,-1 0 16,-49 25-1,-24 25 1,-1 74 0,-50 0-1,26 25 1,-1-25 0,25-50-1,1-24 1,24-25-1</inkml:trace>
  <inkml:trace contextRef="#ctx0" brushRef="#br0" timeOffset="36069.28">14562 7790 0,'0'24'16,"0"51"30,-25-50-46,0 24 16,-25 1 0,1 24-16,-26-24 0,-73 74 15</inkml:trace>
  <inkml:trace contextRef="#ctx0" brushRef="#br0" timeOffset="36751.39">15678 7095 0,'0'-25'16,"0"50"-16,0-75 0,0 25 15,0 1 1,0 48 15,-25 1-15,25 50-1,-49-1-15,24 1 16,-25-1-16,1 100 16,-1-50-1,0-50 1</inkml:trace>
  <inkml:trace contextRef="#ctx0" brushRef="#br0" timeOffset="37185.67">15876 7244 0,'25'-25'0,"-50"50"0,50-100 16,0 51-16,0-26 16,49 0-1,75 25 17,-74 25-17,-51 25-15,1 25 0,-50 0 16,-74 123-1,74-98 1,100-51 31,-26 1-47,-24 0 16,-25 25-1,-25-1 1,-74 26-1,0-51 1,49 1 0,25 0-1</inkml:trace>
  <inkml:trace contextRef="#ctx0" brushRef="#br0" timeOffset="37671.25">17067 7839 0,'-49'0'15,"49"-25"79,24 1-94,-24-1 16,50 25-1,-25 0 1,0 0-16,24 0 16,-24 25-1,-25-1-15,25 26 16,-75 24-1,-24-24 1,-25-25 0</inkml:trace>
  <inkml:trace contextRef="#ctx0" brushRef="#br0" timeOffset="39017.83">18308 6872 0,'0'-25'16,"0"50"31,0-1-47,-25 51 15,0 74 1,-25 24 0,26-24-1,-1-50 1,0-49 0,25-25-16,0 0 31</inkml:trace>
  <inkml:trace contextRef="#ctx0" brushRef="#br0" timeOffset="39268.82">18605 7120 0,'25'-50'0,"-50"100"0,75-125 16,-50 50-16,0 50 47,0 0-47,-25 25 15,0 24-15,-24 75 16,-1 0 0,25-100-1,0 75 1,25-99-1</inkml:trace>
  <inkml:trace contextRef="#ctx0" brushRef="#br0" timeOffset="39486.37">19250 7765 0,'0'0'15,"25"25"17,-50-1-32,25 1 15,-25 0-15,-99 74 16,-24-24 0,48-1-1</inkml:trace>
  <inkml:trace contextRef="#ctx0" brushRef="#br0" timeOffset="39802.41">20218 7120 0,'0'-25'16,"0"50"-16,24-75 0,-48 25 16,24 0-1,0 50 1,-50 75 0,0 48-1,1 26 1,-1-100-16,25 1 15,-24 24 1,24-74-16</inkml:trace>
  <inkml:trace contextRef="#ctx0" brushRef="#br0" timeOffset="40119.51">20540 7269 0,'0'0'0,"25"-25"0,25 0 16,-26 0-1,1 0 1,0 50 0,-25 50-1,-74 148 1,-1-124-1,50-49 17,1-50-17,24 24 1,99-24 0,0-24-1,-49 24-15</inkml:trace>
  <inkml:trace contextRef="#ctx0" brushRef="#br0" timeOffset="40450.66">21284 7690 0,'0'0'16,"25"0"-16,-25-25 15,-25 50 17,25 0-32,0 0 15,-24-25 1,24 25 0,24-25 15,-24-25-31,25 0 15,0 0 1</inkml:trace>
  <inkml:trace contextRef="#ctx0" brushRef="#br0" timeOffset="42022.38">22525 6921 0,'25'-25'15,"-50"50"-15,74-99 0,-24 24 16,-25 25-16,0 1 16,25 24-1,-25 24 1,-50 125 0,-74 75-1,75-100-15,-51 124 16,51-75-1</inkml:trace>
  <inkml:trace contextRef="#ctx0" brushRef="#br0" timeOffset="42255.2">22624 6971 0,'25'-50'0,"-50"100"16,50-125-16,-25 51 0,25-26 15,-1 25-15,51-24 16,-1 24 0,298-25-1,-173 25 1</inkml:trace>
  <inkml:trace contextRef="#ctx0" brushRef="#br0" timeOffset="42418.95">22599 7219 0,'-74'74'46,"148"-148"-46,-74 148 0,75-74 16,24-24-16</inkml:trace>
  <inkml:trace contextRef="#ctx0" brushRef="#br0" timeOffset="42586.23">23269 7169 0,'25'0'16,"-50"0"-16,50 50 15,-75 0 1,50-26-16,-25 26 16,-24 24-1,49 1 1</inkml:trace>
  <inkml:trace contextRef="#ctx0" brushRef="#br0" timeOffset="42736.14">23467 7120 0,'0'0'0,"25"-50"0,-25 0 16,25-24 0</inkml:trace>
  <inkml:trace contextRef="#ctx0" brushRef="#br0" timeOffset="42989.42">23542 7467 0,'0'0'0,"0"25"16,-25 0-1,25-50 1,0 0-1,74-49 1,50-1 0,-24 26-1,-51 73 1,-24 1 0,-25 0-1,0 49-15</inkml:trace>
  <inkml:trace contextRef="#ctx0" brushRef="#br0" timeOffset="43357.36">24311 7343 0,'0'0'16,"49"-99"-1,-73 74 1,-26 25-16,-49 25 15,0 24 1,24 51 0,50-1-1,75-74 1,49-25 0,25-25-1,25-74 1,-25-50-1,0-50 1,-49 50 0,-75 100-1,-50 123 32,0-24-47</inkml:trace>
  <inkml:trace contextRef="#ctx0" brushRef="#br0" timeOffset="44436.19">26171 7020 0,'0'0'0,"0"-24"15,0 48 32,-24 1-47,-1 50 16,0 24-1,-25 0-15,1 0 16,-51 75 0,26-25-16</inkml:trace>
  <inkml:trace contextRef="#ctx0" brushRef="#br0" timeOffset="45118.42">25948 7293 0,'50'-49'16,"24"24"-16,-198 99 0,323-198 15,-100 100 1,-25-1-16,1 0 0,-26 25 15,-24-25 1,0 25-16,-25 25 16,-50 173-1,1-123 1,-1 74 0,0-25-1,50-100 1,-24 1-1,24-50 1,99-49 0,99-50 15,-99 99-15,-74 25-1,-25 99 1,-49 1-1,-1-1 1,50-49 0,50-50-1,-1 0-15,51-75 16,-51 25 0,26-49-1,-26 0 1,-49 124-1,-25 49 1,1 50 0,24-24-1,74-26 1,50-24 15,-50-50-31</inkml:trace>
  <inkml:trace contextRef="#ctx0" brushRef="#br0" timeOffset="45786.77">28950 7045 0,'25'-25'16,"-50"50"-16,50-99 0,-1 24 15,-24 25-15,-74-74 31,24 99-31,-123 25 16,-26 74 0,100 0-1,99 1 17,50-75-32,49-25 15,25-25 1,-25 0-1,-25 0 1,-49 25 0,-25 25-1,-25 99 1,-24 50 0,-50 24-1,74-124-15,0 1 16,0-25-16,25-1 15</inkml:trace>
  <inkml:trace contextRef="#ctx0" brushRef="#br0" timeOffset="46136.37">29347 7417 0,'24'-49'0,"-48"98"0,73-123 15,-49 24 1,-25 50 0,-24 25-1,-26 50 1,26 49 0,49-25-1,0-50-15,49-24 16,26-50-1,-1-24 1,-24-50 0,-50-1 15,0 1-15,-75 74-1,26 25 1,24 0-16</inkml:trace>
  <inkml:trace contextRef="#ctx0" brushRef="#br0" timeOffset="46419.18">30389 7368 0,'0'-25'16,"0"50"-16,24-50 0,-24 0 16,-24 50-1,-26 0-15,25 49 16,-25 1 0,-74 98-1,50-73-15,-75 73 16,100-98-1,-26 24 1,50-74-16</inkml:trace>
  <inkml:trace contextRef="#ctx0" brushRef="#br0" timeOffset="46752.14">30140 7293 0,'0'-24'16,"0"48"-16,-24-73 0,24 24 16,-25 25-1,0 0 1,0 74-1,25-49 1,0 0-16,25-25 16,0 25-1,0-25 1,-1-25 0,1 0-1</inkml:trace>
  <inkml:trace contextRef="#ctx0" brushRef="#br0" timeOffset="47086.24">30587 7864 0,'0'25'16,"0"-50"-16,0 75 16,-25-26-1,25 1 1,0 0 0,0 0-16,25-25 15,49 0 1,-49 0-1,0-50 1,-25 25 0,-25-24-1,-24 49 1</inkml:trace>
  <inkml:trace contextRef="#ctx0" brushRef="#br0" timeOffset="51454.34">3448 10121 0,'0'-24'16,"0"48"-16,0-73 0,-25 24 15,1 0-15,-1 0 16,-25 25 0,1 0-16,-1 25 15,0 25-15,1-1 16,-51 75-1,51 50 1,74 49 0,99-173-1,-25-25-15</inkml:trace>
  <inkml:trace contextRef="#ctx0" brushRef="#br0" timeOffset="52020.45">3696 10394 0,'-25'25'16,"50"-50"-16,-74 75 0,49 0 16,-25-26-16,25 26 15,0 49 1,25-49-1,-1-25 1,1-50 0,0 0-1,0-74 1,0-25 0,49 24-1,-24 51 1,-1 24-1,1 75 1,-25 24 0,-25 25-1,0-74 1,-25 25 0,25-75 15,74-74-16,26-25 1,-1 49 0,-25 50-1,-24 50 1,-50 99 0,0-49-16,-25-1 15,25 25-15,-25 25 16,25-99-1</inkml:trace>
  <inkml:trace contextRef="#ctx0" brushRef="#br0" timeOffset="52621.1">4986 9923 0,'0'0'0,"0"-25"0,0 0 16,-25 75 15,1 0-31,-1 24 16,-25 50-16,-49 149 16,25 0-1,49-25 1,25-74-1,25-100 1,49-24 0,25-100 15,0-74-15,-74-75-1,-50 1 1,1 99-16,-76 0 15,1 74 1,74 0 0,25 0 15,124 0-15,50 0-1,-25 1 1,-75-1-1,-49 25 1,-25 25 15,0-1-31,0 76 32,0-51-32,0 26 15,0-26-15</inkml:trace>
  <inkml:trace contextRef="#ctx0" brushRef="#br0" timeOffset="53157.75">5954 10245 0,'-50'0'0,"25"0"15,-74 0 1,74 25 0,-49 50-1,49-1 1,0 1 0,25-1-1,50-49 1,-1-25-1,1-25-15,49-49 32,-24-51-17,-51-73 1,1 0 0,-25 49-1,0 99 1,-25 100-1,1 99 1</inkml:trace>
  <inkml:trace contextRef="#ctx0" brushRef="#br0" timeOffset="54136.6">6326 10369 0,'0'0'0,"25"-24"31,-1 24-31,1-25 16,0-50 15,0 51-31,-50-1 16,-99 99 15,50 50-16,49-74 1,25 24 0,74-49-1,-24-25-15,-1 0 16,1-49-16,49-1 16,0-49-1,-49 49 1,-25 25-1,0 100 17,-50 49-17,25-25 1,0-49 0,49-100 15,1 25-31,0-49 15,49-26 1,-25 51 0,-49 49-1,0 74 17,0-49-32,-25 25 0,49-25 15,26-25 16,24-25-31,-74 0 16,49-50 0,-24-73 15,-50 123-15,-25 50-1,-25 49 1,1 25-1,49 1 1,25-26 0,-1-49-16,101 0 15,-51-50 1,75-25 0,0-74-1,-50 0 1,-74 99-1,-100 75 1,26 24 0,24 26 15,74-1-15,1-25-1,49-74 1</inkml:trace>
  <inkml:trace contextRef="#ctx0" brushRef="#br0" timeOffset="54605.55">5606 9675 0,'0'-25'15,"0"50"-15,0-75 16,-24 50-16,24 25 47,0 0-47,0 0 31,24-25-15,-24-25-1,25 0 1,0 25 0</inkml:trace>
  <inkml:trace contextRef="#ctx0" brushRef="#br0" timeOffset="55988.54">10121 9973 0,'-25'0'31,"25"24"-15,-24 26-16,-1 0 16,0 24-16,0 0 15,25 1-15,-49 24 16,24-24 0</inkml:trace>
  <inkml:trace contextRef="#ctx0" brushRef="#br0" timeOffset="56136.43">10146 9923 0,'0'0'0,"25"-50"0,0 26 16,-25-26-1,24 25 1,-48 0-16</inkml:trace>
  <inkml:trace contextRef="#ctx0" brushRef="#br0" timeOffset="56470.02">10245 10295 0,'0'0'0,"-25"25"16,25 0-16,0-1 47,0-73-47,50-26 31,-25 1-31,49 0 16,1 24-1,-1 75 1,-49 49-1,0 50 1,-50 25 0,0-50-1,25-49 1</inkml:trace>
  <inkml:trace contextRef="#ctx0" brushRef="#br0" timeOffset="56721.56">11089 9700 0,'0'0'0,"0"-50"0,25 25 32,-50 50-17,0 49 1,-50 199-1,51-49 1,24-51 0,49-98-1,26-50 1,-1-50 0</inkml:trace>
  <inkml:trace contextRef="#ctx0" brushRef="#br0" timeOffset="56872.2">11089 10072 0,'0'0'0,"-25"0"15,0 0 1,50-25 0,0 25-1,74-25 1</inkml:trace>
  <inkml:trace contextRef="#ctx0" brushRef="#br0" timeOffset="57353.41">11461 10171 0,'0'0'0,"25"-25"16,-1 0-16,1-24 15,0-1 1,-50 100 31,0-1-47,1 1 15,-1 24-15,25 26 16,0-51 0,25-24-16,-1-25 15,100-25 1,-49-49 0,24-50-1,0 25 16,-24 74-15,-1 149 15,-74-75-31,0 26 32,0-50-32</inkml:trace>
  <inkml:trace contextRef="#ctx0" brushRef="#br0" timeOffset="57654.44">12329 10047 0,'0'-25'0,"0"50"0,0-75 15,25 50 1,0 50 0,-25 0-1,24 24 1,-24 0-1,25-74 17,0 0-17,0-24-15,25-76 16,24 1 0,-74 74-1,25 25 1,-25 50-1,25 0-15</inkml:trace>
  <inkml:trace contextRef="#ctx0" brushRef="#br0" timeOffset="58205.09">13247 10146 0,'0'0'15,"0"-74"1,-25 49-16,-49 0 15,-1 50 1,26-25 0,24 25-1,50 0 17,24-25-17,1 0 1,-1 49-1,1 26 1,25 24 0,-26-74-16,100 24 15,124-49 17,-224-49-17,26-51 1,-1-98-1,-49 74-15,0-25 16,0 75 0,-25 49-1,-25 50 17,-25 49-17,1 50 1,24-25-16,-25 75 15,50 24 1,0-49 0,25-49-1,0-76 1</inkml:trace>
  <inkml:trace contextRef="#ctx0" brushRef="#br0" timeOffset="59439.07">15827 9724 0,'0'0'0,"0"-24"16,0-26 15,0 25-15,0 0-16,-25 25 15,-49-24 1,-1 73 15,-24 50-31,25 50 32,49 25-17,0 0 1,0-50-1,25 0 1,-74 25 0,24-75-1</inkml:trace>
  <inkml:trace contextRef="#ctx0" brushRef="#br0" timeOffset="60053.66">15356 10245 0,'49'-49'15,"-98"98"-15,173-148 0,-75 50 16,-24 24-16,25-25 15,-1 25-15,26 25 16,-51 0 15,-48 25-31,-51 25 16,26 49 0,49 0-1,24-49 1,51-25-1,-1-25 1,-24-50 0,-25 25-16,24-74 15,26 25 17,24 49-17,-25 25 1,-24 25-1,-50 74 1,-50 25 0,26-50-1,-1-49 1,0-25 0,50-50-1,74-49 1,-25 50-16,50-75 15,0 74 17,-74 25-32</inkml:trace>
  <inkml:trace contextRef="#ctx0" brushRef="#br0" timeOffset="60720.65">17960 9799 0,'0'-25'16,"0"50"-16,0-75 0,0 25 0,-25 25 47,1 25-47,-1 25 16,-25 24-1,1 1-15,-75 98 16,49 1-1,50-50 1,25-25 0,100-49-1,24-50 1,24-50 0,-48-24-1,-51-50 1,-24-75-1,-50 51 1,-49 48 15,-25 1-15,74 99 15,50-25-15,24 50-1,50 0 1,26 0 0,-26-25-1,-25-25 1,-49 25-16</inkml:trace>
  <inkml:trace contextRef="#ctx0" brushRef="#br0" timeOffset="61086.82">18531 9377 0,'0'0'0,"0"-25"0,0 1 32,49 24-32,-24 24 15,0 1 1,0 0-16,-25 99 16,-25-25-1,0-49 1,25-25 15,50-25-15,74-50-16,0 25 31,-74 0-31</inkml:trace>
  <inkml:trace contextRef="#ctx0" brushRef="#br0" timeOffset="61438.25">19101 10320 0,'0'0'0,"-24"25"15,-1-1 1,0 1 0,25 0 15,50-25-15,-26 0-16,26 0 15,-50-25 1,25 0-1,-50 25 1,-25 0 15</inkml:trace>
  <inkml:trace contextRef="#ctx0" brushRef="#br0" timeOffset="75972.25">4614 13123 0,'0'-25'15,"25"25"1,-25-25 31,0 1-32,0-1-15,0 0 16,-25-25 0,-25 26-1,-74 73 1,-24 75 0,24 75-1,124-50 1,49-75-16,100 0 15,0-49 17,-25 25-17,-99 24 1,-50 26 0,-74-1-1,-25-50 1,0-24-1,49-25 1,50-74 0,25-75-1,50 74-15,49-73 16,-24 98 0</inkml:trace>
  <inkml:trace contextRef="#ctx0" brushRef="#br0" timeOffset="76138.5">5110 13495 0,'0'25'0,"-25"-75"0,50 75 15,-25 25-15,0-1 16,-49 26 0,-1 24-1,25-24 1</inkml:trace>
  <inkml:trace contextRef="#ctx0" brushRef="#br0" timeOffset="76271.13">5036 13272 0,'0'0'15,"0"-25"-15,0 0 0,0-24 16</inkml:trace>
  <inkml:trace contextRef="#ctx0" brushRef="#br0" timeOffset="76590.14">5284 13594 0,'0'0'16,"-25"25"-16,0 25 0,25-25 15,-25-1 1,1 1 0,24-50-1,49-74 1,26 0 0,24 25-1,-49 49 1,24 25-1,-49 99 1,0 50 15,-1-75-31,26 1 16,49-50 0</inkml:trace>
  <inkml:trace contextRef="#ctx0" brushRef="#br0" timeOffset="76806.25">6028 13421 0,'25'-99'32,"-25"74"-32,-75 397 0,125-620 0,-50 149 15,-25 123 1,0 76 0,1-1-1,73-25 1,51-49-1,-26-25-15,75-50 32,-75 1-32</inkml:trace>
  <inkml:trace contextRef="#ctx0" brushRef="#br0" timeOffset="77087.41">6549 13446 0,'-25'0'31,"75"0"-31,-75 0 15,99 0-15,-24-25 16,0 0-16,24-49 16,-74-1-1,-50 50 17,-74 50-32,-24 50 15,-1 73 1,99 51-1,75-50 1,124-25 15,49-99-15,1-25-16</inkml:trace>
  <inkml:trace contextRef="#ctx0" brushRef="#br0" timeOffset="78439.3">11411 12478 0,'0'0'0,"25"-25"0,-25 0 47,0 1-47,0-1 16,0 0-16,-50 50 31,-74 0-16,-99 49 1,49 1 15,26-26-15,98-49 0,50 25-1,50 0 1,49 0-1,-25-25-15,75 24 16,-25 1 0,-49 25-1,-51-1 1,-24 51 0,-74 24 15,-75 25-31,-49-25 15,49 0 1,50-50 15,74-24-15,99-26 15,75-48-15,-25 24-16,99-50 15,1 25 1,-125 0 0,-50 25-16</inkml:trace>
  <inkml:trace contextRef="#ctx0" brushRef="#br0" timeOffset="79488.33">12230 12329 0,'0'0'15,"0"-25"1,0 50 15,-25 0-15,25 25-16,-149 247 31,100-173-15,24-24-16,25 24 15,0 25-15,124 74 16,49-25 0,1-74-1,-25-99 1,-99-25 0,-26-25-1</inkml:trace>
  <inkml:trace contextRef="#ctx0" brushRef="#br0" timeOffset="79905.22">13445 12503 0,'0'-25'16,"0"50"-16,0-75 15,0 25 1,-24 75 15,-1 0-15,-25 24-16,-24 1 15,-50 123 1,74-99-16,-49 50 16,49-74-1,-24 24 1,49-50-1,0-49-15</inkml:trace>
  <inkml:trace contextRef="#ctx0" brushRef="#br0" timeOffset="80173.17">12900 12627 0,'0'0'0,"0"-25"0,0 0 16,-25 25-16,25-24 31,0 48-15,25 51 0,-1 74-1,1 24 1,50 51-1,-26-26 1,-24-124-16,25 26 16</inkml:trace>
  <inkml:trace contextRef="#ctx0" brushRef="#br0" timeOffset="80455.1">13768 13322 0,'0'0'16,"-25"-25"-16,0 25 16,0 0-1,-49 49-15,74 1 16,-25 49-1,50 25 1,0-49 0,49-51-1,-24-24 1</inkml:trace>
  <inkml:trace contextRef="#ctx0" brushRef="#br0" timeOffset="80772.77">13718 12999 0,'0'0'15,"-25"0"-15,-24-25 16,24 25-1,0 50 1,75-1 0,-1-49-1,1 0 1,-25 0-16,-25-49 16,-25-26 15,-25 51-16,26-1-15</inkml:trace>
  <inkml:trace contextRef="#ctx0" brushRef="#br0" timeOffset="81407.06">14140 12949 0,'-25'0'32,"25"-24"-17,25 24 1,49 0 0,100-25-1,24 0 1,-123 0-16,49 25 15,-74-25 1</inkml:trace>
  <inkml:trace contextRef="#ctx0" brushRef="#br0" timeOffset="81822.53">15852 12528 0,'24'-25'0,"-48"50"0,48-75 16,-24 25-1,-24 75 32,-1 0-31,0-1-16,-99 100 16,74-50-1,-24 0 1,24 1-16,-74 73 15,100-98-15,-51 24 16,50-49 15,0-50-31</inkml:trace>
  <inkml:trace contextRef="#ctx0" brushRef="#br0" timeOffset="82155.06">15356 12701 0,'0'0'0,"0"-24"0,0-1 16,0 50 31,24-1-32,1 51-15,25 74 16,24 24 15,1-24-15,-1-25 0,0-25-1,-49-24 1,0-75-1</inkml:trace>
  <inkml:trace contextRef="#ctx0" brushRef="#br0" timeOffset="82588">15182 12205 0,'0'-25'31,"25"1"0,24 24-15,26 0-16,-1 0 16,25-25-16,100 0 15,-50 0 1,-75 25-1,-49 0 1,0 0 15,-50 0-15,0 0-16</inkml:trace>
  <inkml:trace contextRef="#ctx0" brushRef="#br0" timeOffset="83539.45">16348 12255 0,'0'0'15,"0"-25"-15,0 0 31,0 75-15,25-25-16,-1 24 16,26 26-16,0 123 15,24 1 1,-74 24 0,-25-25-1,-74-49 1,-75-50-1,-24-49 1</inkml:trace>
  <inkml:trace contextRef="#ctx0" brushRef="#br0" timeOffset="83942.24">16720 11908 0,'25'-25'15,"-50"50"-15,50-75 32,-50 75-17,25 49 1,0-24-16,-25 24 16,0 50-1,25-74-15,-25-25 16,50-1-16,0 1 15,25-25-15,-1 0 16,175-25 0,-150 1-1</inkml:trace>
  <inkml:trace contextRef="#ctx0" brushRef="#br0" timeOffset="85061.09">10915 14438 0,'0'0'16,"-25"-25"0,75 25 30,-25 0-46,-1 0 16,26-25-16,0 25 16,24 0-1,1 0-15,173 0 16,74 0 0,25 0-1,50 25 1,0-50-1,-198 25-15,198-25 16,-224 1 0,125-1-1,-25-25 1,-25 25 0,-25 1-1,0-26 1,100 0-1,-125 26 1,26-1 15,-26 0-15,1 0 0,73-24-1,-123 24 1,0 0-1,-50 0 1,1 25 0,48-25 15,-123 25-15,0 0-1,0 0 1,-50-24 46</inkml:trace>
  <inkml:trace contextRef="#ctx0" brushRef="#br0" timeOffset="86159.45">12106 15133 0,'0'0'0,"25"-25"15,-1 0-15,1 0 16,25 0 0,-1 25-16,1 0 15,49 25 1,1 25-1,-51 74 1,1 49 0,-25 26-1,-1-26 1,26-48 0,0-76-16,74 26 15,74-75 1,-24-50-1,-25-24 1</inkml:trace>
  <inkml:trace contextRef="#ctx0" brushRef="#br0" timeOffset="86472.34">12850 15157 0,'0'-24'0,"0"48"16,-25-48 0,0 48-1,-49 76 1,-50 48-1,-25 100 1,-49 25 0,-1 0-1,50-74 1,50-75 0</inkml:trace>
  <inkml:trace contextRef="#ctx0" brushRef="#br0" timeOffset="86862.11">13197 14934 0,'25'-25'16,"-50"50"-16,75-75 16,-50 26-16,25 24 15,-25 49 1,25 1-1,-50 74-15,25 0 16,0-50 15,25-49-15,74-25 0,-25-25-16,50-24 15</inkml:trace>
  <inkml:trace contextRef="#ctx0" brushRef="#br0" timeOffset="87539.36">14190 15777 0,'0'-24'0,"0"48"15,0-73 1,-25 74-1,25-1-15,-25 51 16,-74 49 0,24 0-1,51-99 1,-51 24 0,25-24-1,50-99 1,25-50-1,0 49 1,-25 51 0,25 48-1,0 76 1,0 24 0,-1-50-1,1-24-15,0-1 16,25-24-1</inkml:trace>
  <inkml:trace contextRef="#ctx0" brushRef="#br0" timeOffset="87775.27">14512 16001 0,'0'-25'15,"0"50"-15,-25-75 0,25 100 32,0-1-17,-25 1-15,1 24 16,-1 1-16,-50 98 16,-49 1 15,-24 0-16,24-50-15</inkml:trace>
  <inkml:trace contextRef="#ctx0" brushRef="#br0" timeOffset="88055.46">14586 16497 0,'0'0'16,"0"25"0,-24 24-1,-1 1-15,0-25 16,0 24 0,25-24-16,0 0 0,50-25 15,74-25 1,25 0-1,-25 1 1,-99-1 0</inkml:trace>
  <inkml:trace contextRef="#ctx0" brushRef="#br0" timeOffset="88856.42">18779 13272 0,'0'0'16,"0"-25"15,0 0-31,-50 50 31,-49 74-15,25-24-16,-1-1 15,-74 100 1,1-50 0,73-50-1,75-49 1,25 50-1,99-1 1,124-49 0,50 24-1,-50-49 1,-50 50 0,-148-50-16</inkml:trace>
  <inkml:trace contextRef="#ctx0" brushRef="#br0" timeOffset="89488.19">20466 13272 0,'0'-25'15,"0"50"-15,25-75 0,-25 1 32,0 24-32,-25 25 15,25 25 1,-50 0-16,25 24 15,-24 26-15,-1 24 16,0-25-16,1 125 16,24-1-1,75-74 1,24-49 0,25-51-1,50-24 1,-74-49-1,-26-75 1,-49-50 15,-99-124-15,25 174 0,-26 75-1,51 24 1,49 0-1,-25 25 1,50 0 0,49 25-1,-24-25-15,-1 0 16,51-25 0,-1 25-1</inkml:trace>
  <inkml:trace contextRef="#ctx0" brushRef="#br0" timeOffset="89789.17">20937 12652 0,'25'0'15,"-50"0"-15,75 0 0,-50-25 16,24 25 0,1 50-1,-25-1-15,25 1 16,-50-25 0,50 24-1,-25-24 1,75-25-16,49-25 15,24 0 1</inkml:trace>
  <inkml:trace contextRef="#ctx0" brushRef="#br0" timeOffset="90327.36">23120 13148 0,'0'-25'16,"-50"0"15,26 0-15,-1 50-16,-25 0 15,25 0 1,-49 49-16,0-24 15,-125 99 1,-74 49 0,149-99-1,75-49 1,49 0 15,24-25-31,100 24 16,0-49-1,1 0-15,-26 25 16,25-25-16,49 25 16,-73 0-1,-51-25 1</inkml:trace>
  <inkml:trace contextRef="#ctx0" brushRef="#br0" timeOffset="91392.6">25353 12106 0,'0'0'0,"25"-25"31,-25 0 1,-25 25-17,-25 0-15,-24 25 16,-26 0 0,-98 74-1,124-74-15,-26 25 16,100-26-1,25 1 1,124-25 0,-50 25-16,-24-25 15,98 50 1,-148 24 0,-50 50-1,-74 50 1,-25-1-1,0 1 17,99-124-32,-24 49 15,98-49 1,1-50-16,123 24 31,76-48-31,-51-26 31,-124 25-31</inkml:trace>
  <inkml:trace contextRef="#ctx0" brushRef="#br0" timeOffset="91725.8">26171 12156 0,'0'0'0,"0"-50"32,-24 50-32,-1 50 15,0-1-15,-50 100 16,51-25-1,-1 99 1,25-99-16,25 100 16,49-51-1,25-73 1,25-51 0</inkml:trace>
  <inkml:trace contextRef="#ctx0" brushRef="#br0" timeOffset="92041.54">27015 12428 0,'0'-24'0,"0"48"0,0-73 15,0 24 1,-25 25 0,-25 74-1,1 51 1,-50 48 0,24 1-1,1-25 1,-1-25-1,75-50 1</inkml:trace>
  <inkml:trace contextRef="#ctx0" brushRef="#br0" timeOffset="92325.27">26618 12701 0,'0'-49'16,"0"98"-16,0-123 0,0 49 15,0 0 1,0 50 0,25 25-1,-25-1-15,49 100 16,1-25-1,24 0 1,1 25 15,-50-124-31</inkml:trace>
  <inkml:trace contextRef="#ctx0" brushRef="#br0" timeOffset="92573.47">27238 13173 0,'-25'0'16,"0"25"0,25-1-16,-24 1 15,-1 50 1,25-1-1,25-49 1,24 24 0,1-49-1,-1 0-15</inkml:trace>
  <inkml:trace contextRef="#ctx0" brushRef="#br0" timeOffset="92739.21">27436 12900 0,'0'0'15,"-49"-25"1,49 0-16</inkml:trace>
  <inkml:trace contextRef="#ctx0" brushRef="#br0" timeOffset="93006.07">27858 12850 0,'25'0'32,"0"-25"-17,0 25 1,24 0-16,1 0 0,74-24 16,25-1-1,-100 25 1</inkml:trace>
  <inkml:trace contextRef="#ctx0" brushRef="#br0" timeOffset="93323.21">29223 12379 0,'0'0'0,"0"-25"15,24 25-15,-24-25 16,0 50 31,-24 0-47,-76 99 16,1 25-1,0 0 1,-25-25-1,49-25 17,1-25-17,49-49-15</inkml:trace>
  <inkml:trace contextRef="#ctx0" brushRef="#br0" timeOffset="93623.61">28726 12602 0,'0'0'15,"0"-49"-15,0 24 16,0 0-16,0 0 16,0 50 15,25 25-16,0-1-15,-25 26 16,74 123 0,-24-99-1,25 0 1,-26-74 0,26-25-1,-26 0-15</inkml:trace>
  <inkml:trace contextRef="#ctx0" brushRef="#br0" timeOffset="93873.22">28677 12205 0,'0'0'0,"-25"-25"16,0 1-16,0-1 15,75 0 1,0 25 0,74 25-1,-50-25-15,1 0 16</inkml:trace>
  <inkml:trace contextRef="#ctx0" brushRef="#br0" timeOffset="94189.08">29644 12156 0,'0'24'47,"0"1"-32,0 25-15,0 24 16,25 1-16,0 24 16,0 50-1,-25-50-15,0-25 16,-75 174-1,1-173 1,-1-25-16,-49 24 16,75-49-1</inkml:trace>
  <inkml:trace contextRef="#ctx0" brushRef="#br0" timeOffset="94523.15">29967 11709 0,'25'-25'15,"-50"50"-15,74-50 16,-49 50-16,0 25 16,0-1-1,-24 26-15,24-1 16,-25 1-16,25-1 16,25-49-16,49 49 15,25-49 1,0-25-1</inkml:trace>
  <inkml:trace contextRef="#ctx0" brushRef="#br0" timeOffset="95373.01">24584 14314 0,'0'-25'15,"0"0"1,25 25-1,24-25 1,1 25 0,74 0-1,-50-24-15,1 24 16,123 0 0,75 0-1,49-25 1,75 0-1,-198 0-15,198 0 16,49-24 0,26 24 15,173-49-15,669-26 30,-1066 76-30,-74-1 15,-25 0-31,-100 25 16,-24-25 0,0 25-16,0 0 15</inkml:trace>
  <inkml:trace contextRef="#ctx0" brushRef="#br0" timeOffset="96174.14">26047 15108 0,'25'-25'0,"0"0"16,0 0 0,49 25-1,1 0 16,-1 50-15,-24 24 0,-26 26-1,-24 48 1,0 1 0,25-50-1,50-49 1,98-25-1,-24-50 1,-74 0-16,-1-24 0</inkml:trace>
  <inkml:trace contextRef="#ctx0" brushRef="#br0" timeOffset="96440.58">26841 15033 0,'0'0'0,"-25"0"0,-24 0 16,24 0-1,0 0 1,-25 50-16,-24 49 16,-50 50-1,-25 74 1,-24 25-1,-1-24 1,25-51 0,75-74-1</inkml:trace>
  <inkml:trace contextRef="#ctx0" brushRef="#br0" timeOffset="96745.24">27188 14686 0,'0'25'16,"0"-50"-16,25 75 0,-50-1 0,25 26 16,0 24-1,0-74 1,25-1-16,0-24 16,0 0-16,148-24 15</inkml:trace>
  <inkml:trace contextRef="#ctx0" brushRef="#br0" timeOffset="97055.95">27561 15802 0,'0'0'0,"24"0"0,-24-25 15,0 50 17,0 0-17,0 25-15,-24 24 16,24-24-16,0 24 15,0 1-15,-25-26 16,25 1-16,0-1 16</inkml:trace>
  <inkml:trace contextRef="#ctx0" brushRef="#br0" timeOffset="97222.39">28057 16001 0,'0'0'0,"24"0"0,-24-25 16,25 25-16,25-25 15,49 0 1,-24 25 0</inkml:trace>
  <inkml:trace contextRef="#ctx0" brushRef="#br0" timeOffset="97623.31">29024 15703 0,'25'-25'32,"-50"50"-17,0 0 1,1 24-1,-26 1-15,-74 74 16,49-74-16,-98 24 31,148-49-15,25-75 15,25 26-31,-25-26 0,49 25 16,-24-24-16,0 24 15,25 25 1,-26 25 15,1 74-15,0 25 0,25-50-1,-1-49 1</inkml:trace>
  <inkml:trace contextRef="#ctx0" brushRef="#br0" timeOffset="97873.37">29595 15877 0,'0'0'0,"0"-25"0,0 0 15,-25 50 16,0 74 1,-49 50-17,-50 25 1,0-1 0,49-73-16,-24-1 15,74-50 1</inkml:trace>
  <inkml:trace contextRef="#ctx0" brushRef="#br0" timeOffset="98174.3">29694 16398 0,'0'0'15,"25"0"-15,0 24 47,-50-24-47,25 25 16,-50 50-1,-24-1 1,49-24 0,25-25-16,74-1 15,100-24 1,49-24-1,-74-1 1,-99 25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13:34.3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2208 2034 0,'0'0'16,"0"-25"-16,0 1 16,0-1 31,-25 50-16,0 24-16,0 1-15,-24 49 16,-1 0-16,1 1 16,-75 123-1,74-74 1,25-75 0</inkml:trace>
  <inkml:trace contextRef="#ctx0" brushRef="#br0" timeOffset="250.26">2059 2084 0,'0'-25'16,"0"50"-16,0-75 0,0 25 15,0 1 1,74-26 15,75 0-15,0-24-1,-25 24 1,-99 50 0</inkml:trace>
  <inkml:trace contextRef="#ctx0" brushRef="#br0" timeOffset="433.09">2034 2332 0,'-25'25'15,"50"-50"-15,-74 75 0,24-26 16,25 1-16,25-25 16,74-25-1,74-24 1,-98 24-1</inkml:trace>
  <inkml:trace contextRef="#ctx0" brushRef="#br0" timeOffset="633.85">2580 2183 0,'0'25'46,"-25"0"-46,25-1 16,-25 26 0,1 0-16,-1 49 15,25 0 1,0-74 0</inkml:trace>
  <inkml:trace contextRef="#ctx0" brushRef="#br0" timeOffset="915.68">2729 2307 0,'25'-25'0,"-50"50"0,74-50 16,-24 25 0,0 25-1,-25 74 1,-25 25-1,25-99 1,0 0 0,25-99-1,25-26 1,24 1 0,-24 25-1,-1-1 1</inkml:trace>
  <inkml:trace contextRef="#ctx0" brushRef="#br0" timeOffset="1169.09">3324 2133 0,'0'0'0,"0"25"16,-25-25-1,-24 25 1,49 49-1,0-49-15,74 25 16,1-25 0,-26 24 15,-49-24-15,-74 25-1,-50-25 1,24-1-16</inkml:trace>
  <inkml:trace contextRef="#ctx0" brushRef="#br0" timeOffset="1433.64">3919 1885 0,'0'0'0,"25"0"0,-25-24 15,0 48 1,-49 51 0,-1 74-1,50 24 1,50-49 0,49-49 15,0-50-16,0-25-15</inkml:trace>
  <inkml:trace contextRef="#ctx0" brushRef="#br0" timeOffset="1583.85">3994 2158 0,'0'0'15,"-50"-25"-15,25 25 16,75 0 15,0 0-15</inkml:trace>
  <inkml:trace contextRef="#ctx0" brushRef="#br0" timeOffset="1734.43">4614 2506 0,'0'0'0,"0"49"16,-25 1-16,25-1 16,-49 100-1,24-74-15</inkml:trace>
  <inkml:trace contextRef="#ctx0" brushRef="#br0" timeOffset="2485.08">5730 2084 0,'0'0'16,"0"-25"-16,-24 75 46,24-26-46,-25 26 16,25 24 0,25-24-1,24-50 1,26-25 0,24-74-1,-50 25 1,-24 49-1,-25 50 17,0 24-32,25-24 15,50 49 17,-1-74-32,0-24 31,-24-26-16,0-24 1,-50 24 0,24 25-1,1 25-15,50 25 32,-26 0-32,75-25 15,-49-25 1,74-25-1,-100-49 1,-24 0 0,-75 74-1,-24 50 1,-25 49 0,49 50 15,25 0-16,50-24 1,49-51 0,26-24-1,73-50-15</inkml:trace>
  <inkml:trace contextRef="#ctx0" brushRef="#br0" timeOffset="3333.65">8782 1861 0,'24'0'16,"-48"0"-16,48-25 15,1 0-15,-25 0 16,0 0 0,-25 25-1,-24 25-15,-1 0 16,-123 74-1,49 50 1,24-50 0,100-24-1,149-26 1,149-49 0,0-74-1,-50-25 1,-124-25-1,-124 99-15,-50 0 16,-148 75 0,24-1-1,124 1 17,50-25-17,124-1 1,0-73-1,-24 24 1,-51 0 0,-24 25-1,0 50 1,0-1 0,49 26-1,25-26 1,1-24-1,-26-74 1,-49 24-16</inkml:trace>
  <inkml:trace contextRef="#ctx0" brushRef="#br0" timeOffset="3500.7">9923 1538 0,'25'-50'15,"-50"100"-15,50-149 0,-25 124 31,-25 24-15,0 100 0,0 50-1,25-1 1,0-148-16</inkml:trace>
  <inkml:trace contextRef="#ctx0" brushRef="#br0" timeOffset="4883.63">10543 1910 0,'0'0'15,"0"-25"-15,25 1 0,-75-1 16,1 25 0,-51 49-1,51 51 1,49-26 15,74-24-15,-24-26-16,99-24 15,-25-49 1,-25-1 0,-74 1-1,-25 24 1,0 50 15,24-1-15,26 1-1,49-50 1,-24 1 0,-1-51-1,-49 26 1,-25 73 15,25 1-15,0 50-1,49-1 1,0-49 0,26-25-1,-26-75 1,-24 26-16,24-174 15,-24-75 1,-26 50 0,-24 173-1,-24 75 1,-51 124 15,1 50-15,49 24-1,75-24 1,74-99 0,74-51-1,1-73 1,-125-26-16,0 1 16,-74 49-1,-49 25 1,-75 50-1,0 49 1,124-49 0,99-26-1,25-48 1,-25-26 0,-24-24 15,-75 123 0,-25 1-15,25-1-16,25 51 15,74-26 1,50-49 0,24-25-1,1-75 1,-75-98-1,0-125 1,-24 50 0,-50 124-1,-50 99 1,-50 124 0,1 100 15,24 24-16,50-24 1,0-125-16,75 0 16,-1-74-1,26-49 1,-1-50 0,-74 49-1,-1 50 1,-24 74-1,25 50 1,0-24 0,74-1-1,0-74 1,1-25 0</inkml:trace>
  <inkml:trace contextRef="#ctx0" brushRef="#br0" timeOffset="5082.99">13222 1414 0,'0'0'0,"-50"0"0,26-25 15,-1 0 1,0 25-1,124 0 1,100 0 0</inkml:trace>
  <inkml:trace contextRef="#ctx0" brushRef="#br0" timeOffset="6267.16">16224 1364 0,'0'-24'16,"-25"-1"-1,0 50 1,0 24 0,1 50-1,-51 100 1,1-1 0,24-24-1</inkml:trace>
  <inkml:trace contextRef="#ctx0" brushRef="#br0" timeOffset="6917.69">15901 1935 0,'-25'-50'15,"50"1"1,0 24-1,124-74 1,25-1 0,-50 26-1,-25 49 1,-99 0-16,0 75 16,-99 74-1,24 25 1,1 0-1,24-50 1,25-74 0,75-50 15,74-99-15,0 0-1,0 50 1,-99 74 15,0 74-15,-50 75-1,25-100-15,49 51 16,26-76 0,49-24-1,-25-49 1,0-75-1,-49 25 1,-50 74 0,0 74-1,-25 51 1,25-1 0,25-25-1,0-24 1</inkml:trace>
  <inkml:trace contextRef="#ctx0" brushRef="#br0" timeOffset="7121.79">14636 2803 0,'-50'99'16,"100"-198"-16,-124 298 0,24-100 0</inkml:trace>
  <inkml:trace contextRef="#ctx0" brushRef="#br0" timeOffset="7784">19275 1538 0,'0'0'0,"74"-124"31,-74 50-31,25-1 16,-25 1 0,-49 49-1,-75 99 1,24 75 0,51 50-1,98-50 1,75-50 15,-49-74-15,-50-1-16,-25 1 15,-100 25 1,-73-25 0,24-1-1,50-24 1</inkml:trace>
  <inkml:trace contextRef="#ctx0" brushRef="#br0" timeOffset="8335.91">19920 1563 0,'-149'25'31,"75"-1"-31,-1 1 16,1 75-1,74-51 1,25-24 0,24-25-1,1-25 1,0-49-1,-1 24 1,-24 50 0,0 25-1,-25 25 1,25-26-16,24 26 16,1-50 15,-1-25-16,26-24 1,-1-51 0,-49 51-1,0 49 1,0 24 0,-25 1-16,0 25 15,74-25 1,25-25-1,-24-25 1,24-25 0</inkml:trace>
  <inkml:trace contextRef="#ctx0" brushRef="#br0" timeOffset="8552.77">20863 1265 0,'24'-25'16,"-48"50"-16,73-99 0,-24 74 31,-25-25-15,0 99-1,-25 75 1,25-50-16,-74 174 16,-1 25-1,1-50 1,24-74-1</inkml:trace>
  <inkml:trace contextRef="#ctx0" brushRef="#br0" timeOffset="9184.56">21086 1637 0,'0'0'15,"25"-25"-15,0-24 0,-25 24 16,24 0 0,-24 0-16,0 1 15,25 24 1,0 74 0,0 0-1,24 1 1,51-50-1,24-25 1,-25-75 0,0-74-1,-24-49 1,-26 0 0,-24 123 15,-50 75-16,0 50-15,-74 99 16,25 49 0,49 0-1,50-49 1,49-74 0,50-75-1,25-75 1,25-148-1,-125 99 1,-24 99 0,-50 50-1,0 49 17,-24 75-17,49-25-15,74 0 31,1-74-31</inkml:trace>
  <inkml:trace contextRef="#ctx0" brushRef="#br0" timeOffset="9736.59">24112 1364 0,'0'-24'16,"-24"73"15,-1 26-31,0-1 16,0 0-16,-24 26 15,24-51 1,0-24 15,25-50-15,25 1-16,-25-26 15,49-49-15,51-50 16,-1 50 0,-25 74-1,-24 25 1,-25 99-1,-25 50 1,0-50 0,0-74-1,24-50 17,1-25-17,99-49 1,-24 25-1,-76 49 1,1 50 0,-25 49-1,0 50 1</inkml:trace>
  <inkml:trace contextRef="#ctx0" brushRef="#br0" timeOffset="10334.65">24981 1662 0,'49'-50'15,"-98"100"-15,123-149 0,-49 74 16,0-25-16,-1 1 16,26-1-1,-25 25 1,-75 50 15,-24 50-15,24 24-1,25 0 1,75-24 0,99-51-1,0-24 1,-25-49-1,-25-51 1,-74 1 0,-75 50-1,-24 98 1,-1 26 0,26 24 15,49-25-16,74-49 1,25-25 0,1-25-1,-51-24-15,26-1 16,-51 50 15,-24 25-15,0 0-16,0 49 15,-24 1 1,24-51 0</inkml:trace>
  <inkml:trace contextRef="#ctx0" brushRef="#br0" timeOffset="10651.78">26122 1662 0,'25'-25'0,"-50"50"0,74-50 15,-49 50 17,-49 74-17,-1-49 1,50 0 0,-25-50-1,75-25 1,24-50-1,50 1 1,-49-1 0,-50 75-1,-1 0 1,1 50 0,-25 49-1,25-49-15</inkml:trace>
  <inkml:trace contextRef="#ctx0" brushRef="#br0" timeOffset="12217.77">27809 1414 0,'0'0'0,"-25"0"0,25-25 16,0 0 46,25 25-62,24-24 16,1 24-1,24-25 1,-24 25-16,24 0 16,-24 0-16,49 25 15,-49 24 1,-25 50 0,-50 50-1,-25-74-15,-24 24 31,24-25-15,25-49 0,0-25-1,25 0 1,50-49 0,0-1-16,123-99 15,1-25 1,-50 26 15,-99 98-15,-25 75-1,-50 24 1,1 1-16,-51 124 16,51-25-1,74-1 16,74-48-15,74-26 0,-98-74-16</inkml:trace>
  <inkml:trace contextRef="#ctx0" brushRef="#br0" timeOffset="12684.93">28131 1017 0,'0'0'0,"0"-25"0,25 25 47,0 0-31,49 0 0,25 0-16,-24 0 15,-1 0-15,25 0 16,-74 0-1,-99-25 1,-100 25 0,100 25-1,-1-25-15,1 25 16,124 0 31,-1-25-47,125 25 15,-100-25-15</inkml:trace>
  <inkml:trace contextRef="#ctx0" brushRef="#br0" timeOffset="13350.73">29768 2158 0,'25'0'31,"-50"25"32,25 0-63,-24 0 15,24 24-15,-50 75 16,50-74 0,-50 0-16,26-1 15</inkml:trace>
  <inkml:trace contextRef="#ctx0" brushRef="#br0" timeOffset="14917.76">4465 5557 0,'0'0'0,"0"-25"0,-25 0 32,25 0-17,-24 25 1,24-24 0,0-1-1,74 25-15,75-50 16,74 25-1,-49 75 1,-100 24 0,-74 50-1,-74 1 17,24-51-32,-74 25 15,75-74 1,24 0-1,0-25 1,75-75 0,98-73-1,26-76 1,-50 26 0,-50 74-1,-74 99-15,-49 124 31,24 0-15,-25 1 0,26 73-1,48-24 1,76-74 0,24-26-1,0-49-15,-75 0 16</inkml:trace>
  <inkml:trace contextRef="#ctx0" brushRef="#br0" timeOffset="15351.95">4564 5011 0,'0'-25'31,"-24"0"-15,48 25 15,51-24-31,24-1 16,0 0-16,100-25 15,-125 26 1,-49 24 0,-124 0-1,-100 24 1,26 1-1,148 0 1,25-25 0,50 25-1</inkml:trace>
  <inkml:trace contextRef="#ctx0" brushRef="#br0" timeOffset="15916.92">6872 5557 0,'24'0'62,"1"0"-46,25-25 0,-1 25-16,26-25 15,-1 25 1</inkml:trace>
  <inkml:trace contextRef="#ctx0" brushRef="#br0" timeOffset="16102.05">6946 5755 0,'-25'50'0,"50"-100"0,-75 100 15,26-50-15,48 0 47,1 0-47,50 0 16,-26-25-16,100 25 15</inkml:trace>
  <inkml:trace contextRef="#ctx0" brushRef="#br0" timeOffset="17434.32">9179 4937 0,'0'0'0,"24"-75"32,1 50-17,-25 1 1,0-1-1,-25 0 1,-99 50 0,-49 24-1,73 1 1,26-25 15,74 0-15,50-25-1,99 24 1,49 1 0,-49 25-1,-100 0 1,-73 74 0,-125 0-1,-50 24 1,100-98-16,-25 24 15,50-24 1,74-25 0,24 0-1,100-25 1,75 0 0,-1-25 15,-49 0-16,-99 25-15</inkml:trace>
  <inkml:trace contextRef="#ctx0" brushRef="#br0" timeOffset="18202.02">9848 5210 0,'-49'-50'46,"49"25"-30,25 0-16,-1 25 16,26 0-16,24-24 15,26 24-15,-26 24 32,-49 1-32,-25 25 15,-75 74 1,-49 0-1,50-50 1,49-49 0,0-25-1,75-25 1,74-49 0,74-125-1,-73 51 1,-76 48 15,-49 51-15,-49 73-1,-26 26 1,1 49 0,49 50-16,74-25 31,76-49-16,23-26 1,-98-24-16</inkml:trace>
  <inkml:trace contextRef="#ctx0" brushRef="#br0" timeOffset="18607.11">8583 6127 0,'0'0'16,"50"-24"15,24 24-31,50 0 16,25-25-16,74 0 16,274-25-1,-1 1 1,-75 24-1,-148-25 1,-149 26 0,-149 24 15</inkml:trace>
  <inkml:trace contextRef="#ctx0" brushRef="#br0" timeOffset="19169.82">9575 6698 0,'-24'25'31,"24"0"-15,0-1-1,0 26-15,-25 0 16,25 74 0,-25-25-1,25-49 1,0-75 15,25-50-15,49-74-1,1-24 1,49 49 0,-50 49-1,-24 75 1,-25 25-1,-1 99 1,-48-49-16,24 73 16,-25-24-1,50-74 1,49-25 15,75-50-15,0 0-1</inkml:trace>
  <inkml:trace contextRef="#ctx0" brushRef="#br0" timeOffset="19570.08">12131 5631 0,'24'-25'63,"1"25"-63,0 0 16,74-24-1,0 24 1,1-25-1,-75 25 1</inkml:trace>
  <inkml:trace contextRef="#ctx0" brushRef="#br0" timeOffset="19751.64">12205 5805 0,'0'0'0,"-25"25"15,25 0 1,-25-25 0,75 0-1,74 0 1,-50-25-16</inkml:trace>
  <inkml:trace contextRef="#ctx0" brushRef="#br0" timeOffset="21302.06">14239 4837 0,'0'0'0,"0"-24"31,25-1-15,0 0-1,0 0-15,-25-24 16,0 24-16,0 0 16,0-49-1,-25 24 1,-124 50-1,0 25 1,50 74 15,74 0-15,25-49-16,50-50 16,99 0-1,49-25 1,-124 0-16,1 0 15,-1-24 1,-74 24 0,25 25-16,-75 50 15,1 98 1,-26 26 0,26 25-1,24-51 1,50-73-1</inkml:trace>
  <inkml:trace contextRef="#ctx0" brushRef="#br0" timeOffset="21503.65">14959 5185 0,'24'0'15,"-24"-25"-15,-24 50 0,73-50 16,-24 0 0,25 0-16,74-24 15,0 24 1,-75 0-16</inkml:trace>
  <inkml:trace contextRef="#ctx0" brushRef="#br0" timeOffset="21736.6">15231 4961 0,'-24'-24'0,"48"48"0,-73-48 32,24 73-1,25-24-31,0 50 15,-25 73 1,0-73 0,1-1-16,-1 50 15,0-25 1</inkml:trace>
  <inkml:trace contextRef="#ctx0" brushRef="#br0" timeOffset="22034.91">15876 4713 0,'0'0'15,"0"-24"-15,25-1 16,-25 25 15,0 74-15,-25 75-1,1 0 1,-26 0 0,25-25-1,50-99-15</inkml:trace>
  <inkml:trace contextRef="#ctx0" brushRef="#br0" timeOffset="22434.93">16323 4713 0,'0'0'0,"0"-24"15,25-1-15,-50 25 16,0-25-1,0 75 1,1 49 0,-1 25-1,50-25 1,24-74 0,26-25-1,-26-25-15,26-49 16,-1-26-1,-49 51 1,-25 123 15,-25 50-15,0 0 0,0 25 15,1-74-16,24-51-15</inkml:trace>
  <inkml:trace contextRef="#ctx0" brushRef="#br0" timeOffset="23050.79">17092 5011 0,'25'0'47,"0"-25"-32,-1 25-15,26 0 16,24 0-16,50-25 16,-49 25-1,-1 0-15,-24-24 16,0 24-1</inkml:trace>
  <inkml:trace contextRef="#ctx0" brushRef="#br0" timeOffset="23321">17414 4813 0,'0'0'0,"-24"0"0,24-25 15,-25 50 32,25-1-31,0 26-16,0 74 16,-25 99 15,25-173-31,-25 24 15,25-24 1</inkml:trace>
  <inkml:trace contextRef="#ctx0" brushRef="#br0" timeOffset="23684.9">18407 4465 0,'-25'0'16,"50"0"-16,-50-24 0,25 48 31,-25 1-31,25 25 16,0 24-16,-25-24 16,1 99-1,24-75 1,-25 50-1,25-25-15</inkml:trace>
  <inkml:trace contextRef="#ctx0" brushRef="#br0" timeOffset="24068.03">18804 4713 0,'0'0'0,"-25"-49"15,0 49 17,0 0-32,25 49 15,-25-24 1,25 74 0,25 1-1,50-26 1,-1-24-1,-24-50 1,-1-50 0,1-24-1,0-50 1,-26 0 0,-48 74-1,-26 25 1,25 25-16,-74 0 15,74 25 1</inkml:trace>
  <inkml:trace contextRef="#ctx0" brushRef="#br0" timeOffset="24267.82">19374 4912 0,'25'25'0,"-50"-50"0,75 50 16,-25-25-16,49 0 16,0-25-1,1 25-15,99 0 16,-100 0 0,75 0-1</inkml:trace>
  <inkml:trace contextRef="#ctx0" brushRef="#br0" timeOffset="24519.27">19771 4738 0,'-49'-49'31,"24"49"-15,25 24-1,-25 26 1,25 49 0,-25-24-1,0-1-15,0 75 16,1-25 0,24-50-16</inkml:trace>
  <inkml:trace contextRef="#ctx0" brushRef="#br0" timeOffset="25625.84">20863 4565 0,'0'-25'15,"0"0"48,0 50-63,0 0 16,0-1-16,0 51 15,-25 24 1,25 50-1,0-75 1,0 1-16,-25-1 16,25 25-1,0-49 1,0-25-16,25 0 0</inkml:trace>
  <inkml:trace contextRef="#ctx0" brushRef="#br0" timeOffset="25985.15">21408 4713 0,'25'-24'15,"-50"48"-15,50-73 16,0 49-1,-25-25-15,25 50 16,0 0 0,-1 24-1,-24 75 1,-24 0 0,-26 0-1,25-74 1,0-50-1,50 0 1,74-25 0,50 0-1,-49 1-15</inkml:trace>
  <inkml:trace contextRef="#ctx0" brushRef="#br0" timeOffset="26170.7">22128 5011 0,'25'0'16,"-1"0"0,1 0-1,99-25 1,-49 25-16,-26 0 0</inkml:trace>
  <inkml:trace contextRef="#ctx0" brushRef="#br0" timeOffset="26417.76">22450 4738 0,'0'0'16,"0"-25"15,0 50-31,0 0 16,-25 25-16,25 24 15,-24 75 1,24-75-16,-25 100 31,0-75-15,25-49-16</inkml:trace>
  <inkml:trace contextRef="#ctx0" brushRef="#br0" timeOffset="26784.76">22922 4713 0,'-25'-24'0,"50"48"0,-50-73 16,0 49-16,50-25 31,0 0-31,24 25 16,26 0-1,-1-25-15,25 25 16,-74 0-1,0 50 1,-50 49 0,25 25-1,-25 0 1,50 0 0,-25-49-1,0-1 1</inkml:trace>
  <inkml:trace contextRef="#ctx0" brushRef="#br0" timeOffset="27238.4">23790 4986 0,'0'0'0,"25"0"47,24-25-32,1 25 1,74 0 0,-74 0-16,49 0 15,-50 0 1</inkml:trace>
  <inkml:trace contextRef="#ctx0" brushRef="#br0" timeOffset="27485.31">23939 4862 0,'0'0'15,"-25"-25"-15,0 25 47,50 25-47,-25 0 16,0 25-1,25 74 1,-25 49 0,0-98-16,25 74 15,-25-100-15</inkml:trace>
  <inkml:trace contextRef="#ctx0" brushRef="#br0" timeOffset="28284.79">24757 4366 0,'25'-25'15,"-50"50"-15,50-75 0,-25 26 0,0-1 63,0 50-63,-25 24 15,1 26 1,-1 74 0,-25 24-1,25 1 1,1-50 0,-1-25-1,25-74-15</inkml:trace>
  <inkml:trace contextRef="#ctx0" brushRef="#br0" timeOffset="28670.79">25005 4689 0,'0'0'0,"25"-50"0,50-49 31,-26 74-15,1 0-16,49 0 16,-49 50-1,-75 50 1,-74 49 0,-1-25-1,100-50 1,75 1-1,49 0 1,-74-1 0,-26 51 15,-24-76-31,-99 76 16,49-76-1,-49 76 1,74-100-1</inkml:trace>
  <inkml:trace contextRef="#ctx0" brushRef="#br0" timeOffset="29303.93">25998 5011 0,'-25'0'16,"25"-25"-1,0 0 32,49 25-47,1 0 16,25 0-16,123 0 16,0 0-1,-74 0 1,-74 0-1</inkml:trace>
  <inkml:trace contextRef="#ctx0" brushRef="#br0" timeOffset="29585.12">26370 4813 0,'-25'-25'32,"25"50"-1,0 24-31,0-24 16,25 124-1,-50 0 1,0-25-1,0 0 1,25-75 0</inkml:trace>
  <inkml:trace contextRef="#ctx0" brushRef="#br0" timeOffset="29967.62">27387 4565 0,'0'-25'0,"0"50"0,-25-50 16,0 25 15,25 25-31,-25 74 31,1 50-15,24-1-1,24 1 1,-24-49 0,25-51-1</inkml:trace>
  <inkml:trace contextRef="#ctx0" brushRef="#br0" timeOffset="30254.89">27784 4713 0,'0'-49'15,"0"98"-15,-25-98 0,25 24 16,0 0 0,0 50-1,0 0 1,0 24-16,-25 1 15,25 99 1,0-75-16,0-24 16,0 74-1,-25 25 1,1-100 0</inkml:trace>
  <inkml:trace contextRef="#ctx0" brushRef="#br0" timeOffset="30455.05">27933 5210 0,'0'-25'16,"0"0"-16,24 25 15,1-25-15,50 0 16,-26 25-1,75 0-15,-49 0 16,74-24 0</inkml:trace>
  <inkml:trace contextRef="#ctx0" brushRef="#br0" timeOffset="30752.77">28330 4887 0,'0'0'0,"0"-25"31,-25 25 1,25 75-17,-25 49 1,25 0-1,-25 25 1,25-50 0,0-25-1,25-49 1,-25 0-16</inkml:trace>
  <inkml:trace contextRef="#ctx0" brushRef="#br0" timeOffset="31053.09">28826 4738 0,'0'0'0,"0"-25"15,0 1-15,0-1 16,0 0-1,0 50 17,0 49-17,-25 50 1,25 0 0,-25 0-1,0-24 1,0-26-1</inkml:trace>
  <inkml:trace contextRef="#ctx0" brushRef="#br0" timeOffset="31419.38">29148 4837 0,'25'-49'16,"-50"98"-16,75-123 16,-25 74-16,-25-25 15,24 25-15,1 0 16,0 0-16,0 25 16,24 49-1,-49 50 1,-24-24-1,-1-1 1,-25-25 0,50 1-1,50-50 17,74-1-17,-75-24-15,26 0 16,-50-24-16</inkml:trace>
  <inkml:trace contextRef="#ctx0" brushRef="#br0" timeOffset="33251.99">14115 6078 0,'-25'0'0,"50"0"62,0 0-62,25 0 16,-1 0-16,100 25 16,25-25-1,49 24 1,25-48-1,0 24 1,0-25 0,25 25-1,25-25 1,-25 25 0,-25-25 15,0 25-16,-124 0-15,173-25 16,1 25 0,0-24-1,-25-1 1,-25 25 0,25-25-1,0 25 1,148-25 15,-272 25-31,99-25 16,25 25-1,0 0 1,0 0 15,124-24-15,-124 24-1,-1 0 1,26 0 0,-25 0-1,25 0 1,-149 0-16,-1 0 16,349 24-1,-349-24 1,26 0-16,-25 0 15,149 0 1,-26 0 0,26-24-1,99-1 1,-124 25 0,-25 0 15,25 0-16,0 0 1,0 25 0,123-25-1,-271 0 1,-26 0-16,25 24 16,99-24-1,-25 25 1,26-50-1,-125 50-15,99-25 16,-24 25 0,-25-25 15,124 25-15,-149-25-1,-25 25-15,100-25 16,-75 0-1,-25 0 1,-25 0-16,149 0 16,-74 0-1,-99 0 1</inkml:trace>
  <inkml:trace contextRef="#ctx0" brushRef="#br0" timeOffset="39152.85">20118 6847 0,'0'0'0,"0"25"16,25-50 0,0 0-1,0 0-15,0 0 16,49-49 0,-49-25-1,-25 0 1,-50 24-1,-49 25 1,-75 50 0,26 50-1,98-25-15,0 74 16,75 0 15,50-24-15,73 24-1,-24-25 1,-49 26 0,-75-51-16,-25 75 15,-74-49 1,-50-1 0,75-74-1,-50 0 1,74-99-1,50-25 1,74-25 0,50 25-1,25 25 17,-25 49-17,-99 50-15</inkml:trace>
  <inkml:trace contextRef="#ctx0" brushRef="#br0" timeOffset="40086.87">12627 9824 0,'-25'0'0,"50"0"0,-75 0 31,50-25 16,50 0-31,-1 25-16,26-25 16,24 0-16,-25 1 15,50-1 1,-74 25-16,-25-25 31,-25 50-15,0 0-16</inkml:trace>
  <inkml:trace contextRef="#ctx0" brushRef="#br0" timeOffset="40225.08">12701 10047 0,'0'0'15,"-49"25"1,24 0-1,372-125 32,-198 76-47</inkml:trace>
  <inkml:trace contextRef="#ctx0" brushRef="#br0" timeOffset="90722.82">14661 9278 0,'0'-25'31,"0"0"47,0 1-62,25-1-16,24-50 16,-24 51-1,0-76 1,0 26-1,-25 24-15,-50-24 32,-49 74-17,0 0 1,-1 25 0,1 24-1,50 26 1,24-26-1,74 26 1,26-26 0,49 26-1,-25-26 1,-49 26 0,-50-1-1,-75 25 16,-24-24-15,-25-1 0,25-74-1,24 0 1,51-49 0,-1-26-1,25 1 1,0 49-16,49-49 15,-24 49 1,25-25 0,-1 1-1</inkml:trace>
  <inkml:trace contextRef="#ctx0" brushRef="#br0" timeOffset="91405.8">14983 9278 0,'0'0'0,"25"-25"47,0 0-47,0 1 16,24-26-1,-24 0 1,0 1 0,0 24-1,-25 0 1,0 0-16,0 0 15,0 1-15,-25-1 16,-25 25 15,1 0-15,24 25-16,0-1 16,0 26-1,25 0 1,75 24-1,24-24 1,0-1 0,-49 1-1,-25 24 1,-75-24 0,-24 24-1,-50-24 1,24-50-1,51-25 1,24-74 15,75 0-15,-26 49 0,1 50-1</inkml:trace>
  <inkml:trace contextRef="#ctx0" brushRef="#br0" timeOffset="91755.7">13917 10171 0,'0'0'16,"-25"0"-1,50 0 1,0-25 0,24 25-16,26-25 15,49 1 1,24 24-16,26-25 0,248 0 15,0 0 1,-100 25 0,-223 0-1,25 0 1</inkml:trace>
  <inkml:trace contextRef="#ctx0" brushRef="#br0" timeOffset="92288.97">14859 10568 0,'0'0'0,"25"0"16,0-25 15,0 0-15,-25 1-16,25-1 15,-25 0-15,0-25 16,-50 50 0,-24 0 15,-26 25-16,51 50 1,49-26 0,49 26-1,1-26-15,24 1 16,75 123 0,-124-73-1,-50-1 1,-49-25-1,-50-49 1,0-50 0,49-74-1,50-25 1,75 0 0,74 0-1,25 50 1</inkml:trace>
  <inkml:trace contextRef="#ctx0" brushRef="#br0" timeOffset="92655.58">16770 9849 0,'0'-25'15,"49"0"32,-24 25-31,0 0-16,24 0 15,1-25-15,74 25 16,-74-25 0,24 25-1</inkml:trace>
  <inkml:trace contextRef="#ctx0" brushRef="#br0" timeOffset="92841.79">16819 10022 0,'0'0'0,"-25"25"0,-24-25 16,49 25 15,0-25-16,99 0 1,25 0 0,25-50-1</inkml:trace>
  <inkml:trace contextRef="#ctx0" brushRef="#br0" timeOffset="93207.64">17935 9452 0,'0'-25'16,"0"50"-16,0-75 16,0 25-16,0 75 31,0-1-16,-24 1-15,-1 124 16,0-1 0,0-24 15,0-25-15,25-74-1,0-25-15,0-1 16,-24-24 15,-1 0-15</inkml:trace>
  <inkml:trace contextRef="#ctx0" brushRef="#br0" timeOffset="95105.14">1910 12999 0,'0'0'0,"0"-25"47,-25 25-47,25 25 15,-24 0-15,-51 149 16,1-1 15,24-74-31,25-24 16,-24 49-1,49-75-15</inkml:trace>
  <inkml:trace contextRef="#ctx0" brushRef="#br0" timeOffset="96090.34">2133 13073 0,'25'0'15,"-50"0"-15,50-24 0,-25-1 16,0 50 15,-25 24-31,1 100 16,-1-99-1,0 49 1,0-49-16,0 24 16,1-49-16,24 0 15,-25-1 1,25-48 0,25-76-1,24 1 1,26 0-1,-1 49 1,0 50 0,-49 25-1,0 50 1,0-26-16,-25 1 16,25-1-16,-25 51 15,24-76 16,1 1-15,25-50 0,0-24-1,49-50 1,-50-1 0,-24 26-1,-50 99 32,1 24-47,-1 1 16,0 49-1,25-74-15,0 25 16,50-26 0,24-24-1,0-49 16,1-26-15,-1-24 0,-49 50-1,0 73 17,-25 51-17,0-1 1,25-49-1,-1-25-15,-24 25 16,25-75 0,25-24-1,-50 24 1,49 50 0,-24 25-1,50 25 1,-1-1 15,1-24-15,-51-25-16</inkml:trace>
  <inkml:trace contextRef="#ctx0" brushRef="#br0" timeOffset="96375.24">1240 12825 0,'0'0'16,"25"0"15,0-24-15,49-1-16,1-25 15,-1 25 1,25-24-16,75-1 16</inkml:trace>
  <inkml:trace contextRef="#ctx0" brushRef="#br0" timeOffset="97343.45">5656 12875 0,'25'0'16,"-50"0"-16,50-25 0,0 25 15,-25-25-15,0 1 16,-25 24 31,0 24-47,-149 76 15,-49 48 1,49-23 0,125-101-1,49 1 1,49-25-1,100-25 17,0 1-17,-99-1-15,-1 50 16,1-25-16,-25 24 16,-25 76-1,-50 24 1,-74 49-1,0-24 1,25-25 0,0 0-1,49-49 1,50-26 0,25-49-1,99 0 16,25-49-15,124-51 0,-149 51-1</inkml:trace>
  <inkml:trace contextRef="#ctx0" brushRef="#br0" timeOffset="97757.27">6549 12949 0,'0'-24'0,"0"48"0,0-73 31,-50 74-15,-24 74-1,-25 75 1,24 49-1,26 25 1,74-50 0,-1-123-16,125 49 15,25-75 1,-75-49 0</inkml:trace>
  <inkml:trace contextRef="#ctx0" brushRef="#br0" timeOffset="98056.28">7517 13222 0,'0'0'0,"0"-24"15,-25 24 1,25-25-16,-50 50 16,-24 24-1,-26 100 1,26 0 0,-25 0-1,24-25 1,1-50-1</inkml:trace>
  <inkml:trace contextRef="#ctx0" brushRef="#br0" timeOffset="98340.75">7045 13371 0,'0'-25'0,"0"50"15,0-99-15,0 49 0,0 0 32,-25 25-17,50 50 1,25 49 0,-1 75-1,1-26 1,-25 1-1,0-74 17,-25-50-32</inkml:trace>
  <inkml:trace contextRef="#ctx0" brushRef="#br0" timeOffset="98740.7">7591 13818 0,'0'25'32,"-25"-25"-32,25 24 15,-25 26-15,25-25 16,-24 24-16,24-24 15,0 25-15,0-1 16,49-24 0,1 0-1,49-50 1</inkml:trace>
  <inkml:trace contextRef="#ctx0" brushRef="#br0" timeOffset="98915.64">7641 13570 0,'-25'0'0,"50"0"0,-50-25 16,0 25-16,0-25 15,0 25 1</inkml:trace>
  <inkml:trace contextRef="#ctx0" brushRef="#br0" timeOffset="99142.62">8186 13570 0,'0'0'0,"25"0"0,0 0 16,0 0-1,0 0 1,49 0-16,0-25 16,1 25-16,98-50 15</inkml:trace>
  <inkml:trace contextRef="#ctx0" brushRef="#br0" timeOffset="99456.58">9526 13173 0,'25'-25'0,"-50"50"0,50-75 16,-50 75 31,25 25-47,-25-1 16,0 26-1,-24-1-15,-51 124 16,-24-24-1,25-25 1,50-75 0</inkml:trace>
  <inkml:trace contextRef="#ctx0" brushRef="#br0" timeOffset="99723.93">9179 13446 0,'0'-25'0,"0"50"0,0-75 16,0 25-1,24 50 17,1 0-32,0 24 15,25 75 1,-1 25-1,-24-99-15,0 0 16,-25 24 0,0-49-16</inkml:trace>
  <inkml:trace contextRef="#ctx0" brushRef="#br0" timeOffset="99972.99">9005 13148 0,'0'0'0,"-25"-25"0,25 0 16,0 0-1,25 25 1,0-24-1,49 24-15,1 0 16,-1-25-16,50 25 16</inkml:trace>
  <inkml:trace contextRef="#ctx0" brushRef="#br0" timeOffset="100273.68">9799 13024 0,'0'-25'15,"25"25"1,-25 25 0,24 24-1,26 51 1,-25 49-1,0 49 1,-25-24 0,0-50-1,-25-25 1,0-49 0,-25-50-1</inkml:trace>
  <inkml:trace contextRef="#ctx0" brushRef="#br0" timeOffset="100558.64">10295 12776 0,'0'-25'0,"0"50"0,0-75 32,0 100-17,0-1-15,-25 1 16,25 0-16,0-1 16,0 1-16,50-1 31,49-49-16,25-24-15</inkml:trace>
  <inkml:trace contextRef="#ctx0" brushRef="#br0" timeOffset="100822.88">10940 13396 0,'0'0'15,"25"0"17,-1 0-17,1 0 1,25 0-16,0 0 15,49-25-15,-25-24 16</inkml:trace>
  <inkml:trace contextRef="#ctx0" brushRef="#br0" timeOffset="101022.72">10940 13644 0,'-25'25'0,"50"-50"0,-75 75 16,25-50 0,50 0-1,25 0-15,99-25 16,74-25 0,-124 25-1</inkml:trace>
  <inkml:trace contextRef="#ctx0" brushRef="#br0" timeOffset="101840.99">12726 12701 0,'0'0'16,"0"-24"-1,-25 24 16,0 24-15,1 26-16,-1 0 16,0 24-16,0 0 15,0 26-15,1 148 16,48-25 0,51-25-1,98-98 1,51-75-1,-51-50 17,-98 0-32</inkml:trace>
  <inkml:trace contextRef="#ctx0" brushRef="#br0" timeOffset="102349.65">13644 12900 0,'25'-25'0,"-50"50"0,50-75 15,-25 1-15,24 49 16,-24-25-1,-24 0-15,24 0 16,-25 0-16,-74 50 31,24 0-31,-49 74 16,25 0 0,99-49-1,0-25-15,74 0 16,50-25-1,0-25 1,-49-25 0,-50 50-1,-1 0 1,-48 50 0,-1 148 15,0-49-16,0-50 1,25-24 0,25-50-1</inkml:trace>
  <inkml:trace contextRef="#ctx0" brushRef="#br0" timeOffset="102573.72">14066 13272 0,'0'0'16,"0"-25"-16,24 0 16,1 25-16,0 0 15,0-24 1,74-1-1,0 0 1,-74 25-16</inkml:trace>
  <inkml:trace contextRef="#ctx0" brushRef="#br0" timeOffset="103022.33">14884 12776 0,'0'-25'0,"0"50"0,0-75 16,0 75 46,0 25-46,0-26-1,-25 26-15,25 24 16,-24 1-16,24 49 16,-25-25-1,25-24 1,0-51 0</inkml:trace>
  <inkml:trace contextRef="#ctx0" brushRef="#br0" timeOffset="103290">15107 12801 0,'0'0'0,"0"-25"15,25 25-15,-25 25 47,0 24-47,-25 26 16,1 73-1,-1 1 1,25-25 0,-25-24-1,25-76 1</inkml:trace>
  <inkml:trace contextRef="#ctx0" brushRef="#br0" timeOffset="103614.15">15380 12577 0,'0'0'16,"0"-49"0,0 24-16,25 25 15,0 25 1,0 49 0,0 1-1,24 49 1,-24 24-1,-25 1 1,-50 50 15,26-150-31,-1-24 0,-50-25 16</inkml:trace>
  <inkml:trace contextRef="#ctx0" brushRef="#br0" timeOffset="103906.86">15777 12304 0,'25'-24'15,"-50"48"-15,75-73 0,-25 49 16,-1 0-1,1 25-15,-25 49 32,-25 25-17,1-49 1,24 0 0,49-50-1,26-25-15</inkml:trace>
  <inkml:trace contextRef="#ctx0" brushRef="#br0" timeOffset="104123.62">16100 12949 0,'0'25'31,"49"-50"-31,1 25 16,24 0-1,-24-49-15,99-1 16</inkml:trace>
  <inkml:trace contextRef="#ctx0" brushRef="#br0" timeOffset="104323.61">16397 12627 0,'-24'0'16,"24"25"0,0 24-1,0 1-15,0 0 16,0 24-16,0 75 15,-25 49 1</inkml:trace>
  <inkml:trace contextRef="#ctx0" brushRef="#br0" timeOffset="104791.52">17464 12354 0,'0'-25'16,"-25"25"-16,0 0 15,1 25 1,-26 49-16,25 1 16,-24 99-1,49 24 1,0-124-16,74 75 16,100-49-1,24-51 1</inkml:trace>
  <inkml:trace contextRef="#ctx0" brushRef="#br0" timeOffset="105057.55">17836 12478 0,'-25'-25'0,"50"50"0,-50-75 16,25 26 15,0 48-31,0 76 16,-24 49-1,24-25 1,24-50-1</inkml:trace>
  <inkml:trace contextRef="#ctx0" brushRef="#br0" timeOffset="105739.52">18084 12528 0,'0'0'16,"0"-50"-16,25 50 15,-25-25 1,0 50 0,0 0-1,0 25 1,0 24 0,0-24-1,0-1 1,0 1 15,25-50-31,-25 49 16,0-24-1,0 0 1,25 0 0,-25 0-1,0-1 16,49-24-15,-24 0 0,25 0-1,-1-49 1,1-26 0,-25-24-1,24 25 1,-49 49 15,-24 50 0,24 0-15,0 49 0,0 0-1,-25-24-15,50 24 16,-25 26-1,24 49 1,-24-100 0</inkml:trace>
  <inkml:trace contextRef="#ctx0" brushRef="#br0" timeOffset="105959.8">18903 12900 0,'0'0'0,"0"-25"16,25 0-1,24 25 1,-24-25-1,50 25-15,49 0 16,0-24 0</inkml:trace>
  <inkml:trace contextRef="#ctx0" brushRef="#br0" timeOffset="106339.54">19647 12379 0,'25'-25'15,"-50"50"-15,50-75 16,-50 50-1,0 0 1,0 25-16,25 25 16,0 49-1,-24 25 1,24-74 0,-25 74-1,25-50-15,0 0 16,0-49 31</inkml:trace>
  <inkml:trace contextRef="#ctx0" brushRef="#br0" timeOffset="106574.84">19846 12577 0,'0'0'0,"24"-24"16,-24-51-1,0 50 1,0 0 0,0 1-1,0 98 1,0 100 15,0-50-15,-24-25-1,24 0 1,0-74-16</inkml:trace>
  <inkml:trace contextRef="#ctx0" brushRef="#br0" timeOffset="106906.52">20218 12180 0,'0'0'0,"0"-24"0,24-1 16,-24 0 0,25 50-1,0 24 1,0 75-1,0 25 1,-25 25 0,-50 0-1,-49-50 1,24-50 0,51-49-16,-1 0 15</inkml:trace>
  <inkml:trace contextRef="#ctx0" brushRef="#br0" timeOffset="107173.78">20639 11957 0,'25'-49'0,"-50"98"0,50-123 16,0 74 0,0 0-16,-25 49 15,0 26 1,0 49 0,25-25-1,49-74 1,-49 0-16</inkml:trace>
  <inkml:trace contextRef="#ctx0" brushRef="#br0" timeOffset="111117.88">21235 12925 0,'-25'0'15,"25"24"17,25-24-17,-25-24-15,25 24 16,-25-25 78,-25 25-79,50 0 17,24 0 46,-24 0-63,0 0 1,24 0-16,-24-25 16,25 25-16,49-25 15,-25 25 16,-24 0-31,0-25 16,-25 25 31</inkml:trace>
  <inkml:trace contextRef="#ctx0" brushRef="#br0" timeOffset="111408.61">21607 12726 0,'0'0'0,"0"-25"31,-25 25-15,0 0-16,25 25 31,-25 50-15,1 49-1,24 24 1,0-23 0,24-26-1,-24-74 1</inkml:trace>
  <inkml:trace contextRef="#ctx0" brushRef="#br0" timeOffset="111758.15">22649 12280 0,'0'0'0,"25"-50"16,-1 25 0,-24 0-1,-49 25 1,-1 75 0,1 74-1,-1 49 1,50-24-1,25-25 1,0-75-16,99 50 16,49-74-1,1-25 1,-100-25 0</inkml:trace>
  <inkml:trace contextRef="#ctx0" brushRef="#br0" timeOffset="112008.08">23319 12329 0,'0'0'0,"0"-25"15,-25 25 1,0 25-1,0 0-15,0 99 16,25 0 0,-24 0-1,48-49 1,-24-51 0</inkml:trace>
  <inkml:trace contextRef="#ctx0" brushRef="#br0" timeOffset="112359.65">23641 12478 0,'0'-25'31,"-25"25"-31,25 25 16,-49 50-1,24 73 1,0-24 0,75-49-1,74-26 1,24-49 0,-23-74-1,-76-50 1,-24-50-1,-50 100 1,-49-1 0,-50 26-1,24 49 1</inkml:trace>
  <inkml:trace contextRef="#ctx0" brushRef="#br0" timeOffset="112656.62">24534 12602 0,'25'0'0,"25"0"31,-26 0-15,51-25-16,-1 25 15,100-24 1,-100 24-16,1-25 16</inkml:trace>
  <inkml:trace contextRef="#ctx0" brushRef="#br0" timeOffset="113241.63">25725 12131 0,'-25'0'15,"25"-25"-15,0 75 47,-25-26-31,25 51-16,0-26 15,0 26-15,25 49 16,-25-50 0,0-24-1,0-25 1</inkml:trace>
  <inkml:trace contextRef="#ctx0" brushRef="#br0" timeOffset="113507.44">25998 12081 0,'0'0'15,"0"-25"-15,24-24 0,-48 98 47,24 1-31,-25 0-16,25 24 15,0 100 1,-25-25 0,25-50-1,0-50 1</inkml:trace>
  <inkml:trace contextRef="#ctx0" brushRef="#br0" timeOffset="113807.63">26395 11883 0,'0'0'0,"0"-25"16,0 0-16,0 0 15,24 25 1,-24 25-1,50 74 1,-25 50 0,24 25-1,-49-100-15,0 75 16,-24-25 0,-26-49-1,0-51 1,26 1-1</inkml:trace>
  <inkml:trace contextRef="#ctx0" brushRef="#br0" timeOffset="114124.81">26866 11535 0,'0'0'0,"25"0"16,-25-24-1,0 48 1,0 26-16,0 49 16,-25-24-1,50-50 1,49-1 15,25-48-15,1-1-1,-51 0-15,-24 0 16,0 0-16,0 25 0</inkml:trace>
  <inkml:trace contextRef="#ctx0" brushRef="#br0" timeOffset="114710.67">27238 12379 0,'0'25'47,"25"-25"-32,0 0-15,24 0 16,26 0-16,-1 0 15,1 0 1,-1-25-16,-24 25 0,24 0 16</inkml:trace>
  <inkml:trace contextRef="#ctx0" brushRef="#br0" timeOffset="114974.82">27660 12255 0,'-25'-25'16,"50"50"-16,-50-75 31,0 75-31,25 0 16,0 24-16,0 1 15,0 0 1,25 24-16,-25 1 15,25-1-15,-25-24 0,25 74 16,-1-50 0,26-49-1</inkml:trace>
  <inkml:trace contextRef="#ctx0" brushRef="#br0" timeOffset="115341.24">28553 11833 0,'0'0'15,"0"-25"1,-25 25-1,25 25 1,-25 0-16,0 0 16,-24 99-1,24-25-15,25-25 16,0 125 0,0-125-16,0 26 15,25-26-15,24 50 16,26-74 15,-1-1-15,149-74-1</inkml:trace>
  <inkml:trace contextRef="#ctx0" brushRef="#br0" timeOffset="115641.61">29198 12081 0,'0'-49'32,"0"98"-32,0-123 0,0 99 46,0-1-46,0 26 16,0 0-16,0 98 16,-25-24-1,25-74 1,0 0-16,0-1 16,0-24-1</inkml:trace>
  <inkml:trace contextRef="#ctx0" brushRef="#br0" timeOffset="115926.44">29471 12131 0,'0'0'0,"24"-25"0,1-25 16,0 50-1,0 50 1,-25 49 15,-50 124-15,50-173-1,-49 49 1,98-99 0,1 0-1,49-24 1,-24-26-1</inkml:trace>
  <inkml:trace contextRef="#ctx0" brushRef="#br0" timeOffset="116124.81">29992 12428 0,'24'0'31,"1"0"-31,0 25 16,49-25-1,50 0 1,-99-25-16</inkml:trace>
  <inkml:trace contextRef="#ctx0" brushRef="#br0" timeOffset="116423.55">30686 12131 0,'0'0'0,"0"-25"31,25 50 1,-50 24-17,25 75 1,0-24 0,0-26-1,-25 1 1,25-51-1</inkml:trace>
  <inkml:trace contextRef="#ctx0" brushRef="#br0" timeOffset="116692.98">30934 12032 0,'0'0'15,"25"-25"-15,-25-25 16,0 75 15,25 25-15,-25 74 0,0 0-1,0-50-15,0-24 16,-25 74-1,25-99-15</inkml:trace>
  <inkml:trace contextRef="#ctx0" brushRef="#br0" timeOffset="117007.04">31331 11833 0,'0'-25'16,"0"50"-16,0-74 15,25 73 1,0 1 0,0 25-1,-25 24-15,24 100 16,1-25-1,-50 24 1,-24-49 0,-26-24-1,26-51 1,24-49 0</inkml:trace>
  <inkml:trace contextRef="#ctx0" brushRef="#br0" timeOffset="117341.73">31604 11511 0,'0'0'0,"25"-25"0,0 25 15,-1 0 1,1 25 0,-25 49-1,0 0 1,0-24 0,25 0-1,74-25 1,1-1 15,-1-48-15</inkml:trace>
  <inkml:trace contextRef="#ctx0" brushRef="#br0" timeOffset="118341.04">12676 15281 0,'0'0'15,"-24"-24"-15,73 24 47,-24 0-31,25 0-16,74 0 16,-50-25-1,50 0 1,-25 0-1,-74 25-15,25-25 32</inkml:trace>
  <inkml:trace contextRef="#ctx0" brushRef="#br0" timeOffset="118590.89">13197 14984 0,'0'0'16,"0"-25"-16,-25 25 16,25 49 31,0 76-47,0 48 31,0 1-16,-24-25 1,48-50 0,1-74-16</inkml:trace>
  <inkml:trace contextRef="#ctx0" brushRef="#br0" timeOffset="120141.84">14090 14686 0,'-24'0'0,"-1"0"16,25-25 15,25 25-31,24-25 16,75 1-1,-25-26 1,-24 25 0,-50 25-1,-1 50 16,-24-1-15,0 26-16,0 74 16,-24-50-1,24-50-15,0 26 16,-25-1 0,25-24-1</inkml:trace>
  <inkml:trace contextRef="#ctx0" brushRef="#br0" timeOffset="120391.89">14859 14984 0,'0'0'0,"0"-25"15,0 0 1,25 25 0,0 0-16,25 0 15,-1 0-15,1-25 16,49 25 0,-49 0-16</inkml:trace>
  <inkml:trace contextRef="#ctx0" brushRef="#br0" timeOffset="120678.81">15529 14562 0,'0'0'16,"0"-25"-16,0 0 15,-25 25 17,25 25-32,0 0 15,-24 74 1,48 25 0,-24 0-1,25-49 1,-25-26-1</inkml:trace>
  <inkml:trace contextRef="#ctx0" brushRef="#br0" timeOffset="120941.9">15777 14512 0,'0'0'0,"0"-24"0,0-1 16,0 50 15,0 99 1,0-75-32,25 1 15,-25 24-15,0-24 16,25 49-1,-25-49-15,0-26 16</inkml:trace>
  <inkml:trace contextRef="#ctx0" brushRef="#br0" timeOffset="121224.56">16199 14438 0,'0'-25'16,"0"50"-16,25-25 47,-25 50-47,49-1 16,1 100-1,24 0 1,-74 0-1,-99 0 1,-99-50 0,74-50-16</inkml:trace>
  <inkml:trace contextRef="#ctx0" brushRef="#br0" timeOffset="121758.5">14165 14537 0,'-25'0'16,"50"0"-16,-75 0 0,25 25 16,1 25-1,-1-1-15,0 100 16,25-75-1,0 175 1,50-125 0,49 0-1,74-75 17,-49-49-32</inkml:trace>
  <inkml:trace contextRef="#ctx0" brushRef="#br0" timeOffset="122160.28">16521 14066 0,'0'0'0,"0"-25"15,50 25 1,-25 0-16,0 25 15,-1-25 1,1 74 0,0 1-1,-25-26 1,50-24 0,-1-25-1,51-50 1</inkml:trace>
  <inkml:trace contextRef="#ctx0" brushRef="#br0" timeOffset="122678.07">17787 14984 0,'0'0'0,"0"-25"0,-25 25 15,74-25 17,75 25-17,-49-25-15,74 0 16,-25-24-1</inkml:trace>
  <inkml:trace contextRef="#ctx0" brushRef="#br0" timeOffset="122942.48">18059 14612 0,'0'0'0,"25"0"16,-50 24 0,25 26-1,0 0 1,0 98 0,-49 26-1,49-75-15,-50 50 16,50-50-1,25-74 1</inkml:trace>
  <inkml:trace contextRef="#ctx0" brushRef="#br0" timeOffset="123257.17">18828 14537 0,'0'0'15,"0"-25"-15,0 1 0,0 48 47,0 51-31,0 49-1,0 25 1,-24-25 0,24-75-1,0 1-15,-25-25 16</inkml:trace>
  <inkml:trace contextRef="#ctx0" brushRef="#br0" timeOffset="123657.59">19374 14587 0,'0'0'15,"0"-25"-15,0 0 0,0 0 16,25 1-1,49-1 1,-24 25 0,-25 74-1,-50 25 1,25-49-16,-25 0 16,25-26-16,0 26 15,75-25 16,24 0-15,-74 49 0,-50 0-1,-50 1 1,-49-1 0,75-49-1</inkml:trace>
  <inkml:trace contextRef="#ctx0" brushRef="#br0" timeOffset="123859.43">20019 14785 0,'0'0'16,"50"0"-1,-1-25-15,1 25 16,24 0 0,-24-24-16,25 24 15,-1 0-15</inkml:trace>
  <inkml:trace contextRef="#ctx0" brushRef="#br0" timeOffset="124125.61">20739 14413 0,'0'0'16,"0"-25"0,0 50-1,0 0 1,0 25-1,0-1-15,0 26 16,0 98 0,0-74-1,-25-74 1,25 0-16</inkml:trace>
  <inkml:trace contextRef="#ctx0" brushRef="#br0" timeOffset="124376.6">20987 14488 0,'0'-25'16,"0"50"-16,0-75 15,0 75 16,0 0-31,0 24 16,0 26 0,0-26-16,24 75 15,-24 0 1,25-74 0</inkml:trace>
  <inkml:trace contextRef="#ctx0" brushRef="#br0" timeOffset="124693.42">21433 14239 0,'25'-49'16,"-50"98"-16,50-73 31,-25 73-15,25 26-16,24-1 15,26 75 1,-1 0 0,-49 0-1,-50-1 1,-74-23-1,-50-51 1,50-49-16</inkml:trace>
  <inkml:trace contextRef="#ctx0" brushRef="#br0" timeOffset="125274.33">18729 14413 0,'25'-25'16,"-25"0"0,-50 25-1,1 50 1,-1 74-1,-24 25 1,49 74 0,0-24-1,75-50 1,49-50 0,149-74-1</inkml:trace>
  <inkml:trace contextRef="#ctx0" brushRef="#br0" timeOffset="125791.78">21756 13843 0,'0'0'0,"25"0"15,-1-25 1,-24 50-1,25 24 1,0 1 0,-25-25-16,0 24 15,25-24 1,24-25 0,51 0-1,24-25 1</inkml:trace>
  <inkml:trace contextRef="#ctx0" brushRef="#br0" timeOffset="126159.07">22227 14636 0,'0'0'0,"-25"0"15,50 0 32,25 25-31,-1-50-16,1 25 16,74 0-1,-25-24 1</inkml:trace>
  <inkml:trace contextRef="#ctx0" brushRef="#br0" timeOffset="126407.95">22574 14413 0,'0'0'0,"0"-25"31,-24 25-31,24 25 16,-25 50-1,50 49 1,-25 0 0,-25 0-1,25-50-15</inkml:trace>
  <inkml:trace contextRef="#ctx0" brushRef="#br0" timeOffset="127075.74">23666 14165 0,'0'-25'16,"25"0"-16,-25 50 47,0 0-47,0 25 16,0 24-16,-25-24 15,25 24 1,0 1-16,0-1 15,0 0 1</inkml:trace>
  <inkml:trace contextRef="#ctx0" brushRef="#br0" timeOffset="127340.8">24038 14165 0,'25'-25'16,"-50"50"-16,50-75 0,-25 100 47,0-25-31,0 49-16,25-24 15,-25-1-15,0 26 16,0-25-1,0 49 1,0 0 0</inkml:trace>
  <inkml:trace contextRef="#ctx0" brushRef="#br0" timeOffset="127527.05">24559 14463 0,'25'-25'15,"-50"50"-15,50-75 0,0 50 16,24-25-16,26 25 16,24-25-1</inkml:trace>
  <inkml:trace contextRef="#ctx0" brushRef="#br0" timeOffset="127826.5">25353 14016 0,'0'-25'15,"0"50"-15,0-74 16,-25 73 15,50 1-31,-25 0 16,0 25-16,0 74 16,0-25-1,0 0 16,0-49-15</inkml:trace>
  <inkml:trace contextRef="#ctx0" brushRef="#br0" timeOffset="128058.13">25601 14140 0,'0'-25'0,"0"50"0,0-74 16,0 24 0,25 74 15,-25-24-31,0 74 16,24 1-1,1-1 1,0-25-1</inkml:trace>
  <inkml:trace contextRef="#ctx0" brushRef="#br0" timeOffset="128326.02">26097 13917 0,'0'-25'0,"0"50"0,25-25 47,0 25-47,24 24 16,50 75-1,-24 25 1,-50-74-16,-25-1 15,-25 1-15,-25-1 16,-198 50 0</inkml:trace>
  <inkml:trace contextRef="#ctx0" brushRef="#br0" timeOffset="128809.34">23319 14091 0,'24'0'15,"-24"-25"1,-24 74 0,24 51-1,-50 48 1,50 51 0,99-50-1,75-25 1,-50-99-1</inkml:trace>
  <inkml:trace contextRef="#ctx0" brushRef="#br0" timeOffset="129291.98">26568 13446 0,'0'-25'15,"25"0"1,0 25 15,-25 25-15,0 0-16,25-1 0,-50 26 15,25 0 1,0-1 0,49-49-1,-24 25 1,75-50 0,24-24-1,-75-1 1</inkml:trace>
  <inkml:trace contextRef="#ctx0" brushRef="#br0" timeOffset="130430.07">27238 14339 0,'-25'0'16,"50"0"46,-25-25 1,0 50-48,0-50-15,25 25 32,24-25-17,1 25-15,24 0 16,100 0 0,-25 0-1,-75-25-15,-24 25 16,24-25-16,1 25 15</inkml:trace>
  <inkml:trace contextRef="#ctx0" brushRef="#br0" timeOffset="130727.47">27709 14066 0,'0'0'16,"0"-25"-16,-24 25 0,-1 0 16,25 74 15,0-24-31,0 24 15,0 1-15,25 99 16,24-1 0,75-49-1</inkml:trace>
  <inkml:trace contextRef="#ctx0" brushRef="#br0" timeOffset="131208.38">29247 13867 0,'0'-49'31,"0"24"0,-24 75-15,24-26-1,-25 26-15,50 0 0,-25 49 16,0-50 0,24 51-1,-24-26 1,25 0-1,-25-49 1</inkml:trace>
  <inkml:trace contextRef="#ctx0" brushRef="#br0" timeOffset="131558.65">29620 13892 0,'24'-25'0,"-48"50"0,48-74 16,1 49 15,-25 24-15,25 1-1,-25 25-15,25-1 16,-25 75 0,-25-24-1,0-51 1,25-24-16,0 0 0,75-25 31,49 0 0,-50-25-31</inkml:trace>
  <inkml:trace contextRef="#ctx0" brushRef="#br0" timeOffset="131859.85">30364 13669 0,'0'-25'0,"0"50"0,0-25 31,49 74-15,26 50 0,-1 25-1,-49-25 16,-25 0-15,-25-25 0,-24-24-1,-51-50-15</inkml:trace>
  <inkml:trace contextRef="#ctx0" brushRef="#br0" timeOffset="132540.85">29967 14091 0,'-25'0'15,"50"0"-15,-75 0 0,25 0 31,50 0 1,0-25-32,0 25 15,24 0 1,-24 0 0</inkml:trace>
  <inkml:trace contextRef="#ctx0" brushRef="#br0" timeOffset="133007.62">30240 13942 0,'0'0'0,"0"-25"62,0 50-15,0 0-47,0-1 16,0 1-1,0 25-15,0-1 16,24 1 0,-24-25-1</inkml:trace>
  <inkml:trace contextRef="#ctx0" brushRef="#br0" timeOffset="133293.5">30463 13967 0,'0'-25'16,"0"50"-16,0-75 31,-25 75 0,25 0-15,0 24-16,-25-24 16,25 0-1,0 24-15,0-24 16,25 50 0,-25-26-1,25 1 1,-25-25-16</inkml:trace>
  <inkml:trace contextRef="#ctx0" brushRef="#br0" timeOffset="133759.57">28677 13892 0,'0'-25'16,"-25"50"31,0 25-47,25-1 15,-25 26-15,25-1 16,-24 50 0,48-49-16,26 49 15,99-25 1,49-49 0</inkml:trace>
  <inkml:trace contextRef="#ctx0" brushRef="#br0" timeOffset="134158.13">30711 13446 0,'0'0'16,"25"0"-16,-25 24 31,-25 1-16,25 25 1,0-25-16,0-1 16,0 1-16,50 0 0,-26 0 15,100 0 1,1-25 0,-51 0-1</inkml:trace>
  <inkml:trace contextRef="#ctx0" brushRef="#br0" timeOffset="136226.53">11362 16869 0,'-25'0'32,"0"-25"-32,0 25 31,50 0-15,25 0-1,-1-25 1,26 1-16,-1 24 15,0-25-15,100 0 32,-149 25-32</inkml:trace>
  <inkml:trace contextRef="#ctx0" brushRef="#br0" timeOffset="136394.54">11411 17192 0,'0'0'0,"-25"24"16,1-24-1,73 0 1,26-24-16,-1-1 16,50 0-16,25-25 15</inkml:trace>
  <inkml:trace contextRef="#ctx0" brushRef="#br0" timeOffset="142917.51">13693 16323 0,'0'-25'47,"25"25"-47,0 0 78,-25 25-78,0 0 16,25 0-16,-50 24 15,25-24-15,0 50 16,-25-26 15,25-24-15,0 0-1,50-25 1,24 25 0,26-50-1,-1 0 1,-50 0-16,-24 1 16,50-51-1,-51 25 1,-24 26-1,25-1 1,-25 0 15,0 50 1,0 0-32,0 49 31,0 50-16,0 0 1,0-49-16,-25 24 16,25-25-1,0-24 1,0-25 0,0-1 30</inkml:trace>
  <inkml:trace contextRef="#ctx0" brushRef="#br0" timeOffset="143394.54">15281 16770 0,'0'0'15,"-25"-25"1,25 0-16,-25 25 16,50 0 31,0-25-32,25 25-15,-25 0 16,49 0-16,-24-24 15,49-1 1,0 0 0,-74 25-16,24-25 15,-24 25 1,0-25-16,-25 1 16</inkml:trace>
  <inkml:trace contextRef="#ctx0" brushRef="#br0" timeOffset="143742.76">15604 16447 0,'-25'-25'16,"50"50"-16,-50-74 15,25 73 17,0 1-17,0 25 1,25 0-16,-25 49 16,0 0-1,0 0 1,24-24-1,-24-26 1,0-24 15,25 0-31,0-25 16</inkml:trace>
  <inkml:trace contextRef="#ctx0" brushRef="#br0" timeOffset="148598.82">17142 16422 0,'0'-49'125,"0"24"-109,-25 0-16,25-24 16,0 24-1,-50 0-15,50 0 16,-149-24-1,125 73 1,-26 1 0,0 0-16,-24 49 15,49 1 1,0-1 0,50-49-1,0 0 1,49 0-1,26-50 1,-1-25 0,-74 25-1,-25 1 1,24 24 15,-24 24 0,0 1-31,25 50 16,-25 74 0,0-1-1,25 1 1,-25-50 0,25-24 15,-25-50-16,0 0 1,0-50 15</inkml:trace>
  <inkml:trace contextRef="#ctx0" brushRef="#br0" timeOffset="149343.87">18283 16894 0,'-25'0'16,"50"0"-16,-75 0 16,50-25-1,0 0 17,25 25-1,25 0-16,-1-25 1,26 25-16,-1-24 16,100 24-1,-26-25 1,-48 0 0,-75 25-1,-1 0 1,1 0 31</inkml:trace>
  <inkml:trace contextRef="#ctx0" brushRef="#br0" timeOffset="150734.92">20094 16497 0,'-25'-25'16,"25"0"-1,25 50 79,-25 0-78,0 0-16,24 24 15,-24 26 1,25 49 0,0-50-16,0 1 15,-25-1-15,25 50 16,-1-49 0,-24-51-1,0 1 1</inkml:trace>
  <inkml:trace contextRef="#ctx0" brushRef="#br0" timeOffset="151441.85">21185 16745 0,'0'0'0,"0"-25"16,-25 25 0,50 0 30,0 0-30,25 0-16,-1-25 16,75 1-1,0-1 1,-25 0 0,1 0-1,-51 0 1</inkml:trace>
  <inkml:trace contextRef="#ctx0" brushRef="#br0" timeOffset="151743.78">21458 16497 0,'0'0'0,"-25"-25"32,0 25-17,25 25 17,0 0-32,0 0 15,25 74 1,-25 99-1,25-49 1,25-50 0,24-24-1,50-50 1</inkml:trace>
  <inkml:trace contextRef="#ctx0" brushRef="#br0" timeOffset="152271.99">22698 16373 0,'0'0'0,"-24"0"16,24-25 0,0 0-1,24 25 1,-24 25 15,0 0-15,0 0-16,25-1 15,-25 51 1,0 49 0,0-50-16,0 50 15,0-49 1,25-26-16,-25-24 15,0 0 1,0 0-16</inkml:trace>
  <inkml:trace contextRef="#ctx0" brushRef="#br0" timeOffset="153027.35">23368 16770 0,'-25'0'15,"25"-25"32,25 25-15,0 0-17,0 0-15,24-25 16,1 25-16,49-25 15,25 25 1,0-24 0,-49 24-1,-50-25 1,-1 25 15,1 0-31</inkml:trace>
  <inkml:trace contextRef="#ctx0" brushRef="#br0" timeOffset="153343.95">23691 16547 0,'-25'-25'31,"25"50"16,0-1-47,0 26 15,25-25-15,-25 24 16,0 1-16,24 74 31,-24-25-15,25-24-1,0-26 1,-25-24 0</inkml:trace>
  <inkml:trace contextRef="#ctx0" brushRef="#br0" timeOffset="156389.6">24559 16274 0,'0'-25'0,"25"0"15,0 0 1,-25 0-1,-25 50 64,25 25-79,-25-1 15,25 26-15,-25 49 16,50-50-1,-25 1-15,25 49 16,-25-25 15,0-74 1,25-25-17</inkml:trace>
  <inkml:trace contextRef="#ctx0" brushRef="#br0" timeOffset="156846.82">25229 16298 0,'0'-24'16,"0"48"-16,0-73 15,-25 24 17,25 50-17,-25-25-15,0 25 16,0-1-16,-24 51 16,-1 24-1,25 0 16,75 25-31,24-49 16,26-26 0,-26-24-1,-24-50 1,-25 1 15,-25-51-15,-25 50-1,-50 1 1,-24 24 0,99 24-1</inkml:trace>
  <inkml:trace contextRef="#ctx0" brushRef="#br0" timeOffset="157310.45">26395 16596 0,'0'-25'15,"-25"25"-15,25-24 16,0-1 31,25 25-16,24 0-31,1-25 16,24 25-16,-24 0 15,74-50 1,-25 25 0,-49 25-1,-25 0 1,-25-24-1</inkml:trace>
  <inkml:trace contextRef="#ctx0" brushRef="#br0" timeOffset="157611.75">26643 16298 0,'0'0'15,"-25"0"-15,25-24 0,0-1 32,-25 50-17,25 49 1,25 0 15,-25 51-15,25-1-1,-25-75-15,24 50 16,-24-24 0,25-50-1,0-1 1</inkml:trace>
  <inkml:trace contextRef="#ctx0" brushRef="#br0" timeOffset="159426.34">27883 16199 0,'-25'0'32,"25"-25"14,0 50 33,-25 0-79,25 25 15,0-1-15,0 1 16,0 24-16,0-24 15,-24 49 1,24-49 0,0-25-1,0-1 1</inkml:trace>
  <inkml:trace contextRef="#ctx0" brushRef="#br0" timeOffset="159776.65">28230 16522 0,'0'0'0,"0"-25"46,25 25-30,25 0-16,-25 0 16,24-25-16,1 25 15,-1 0 1,51-25 0,-26 25-1</inkml:trace>
  <inkml:trace contextRef="#ctx0" brushRef="#br0" timeOffset="160010.93">28553 16398 0,'-25'-25'0,"0"25"32,0 25-1,50-1-16,-25 1-15,0 50 16,0 24 0,-25 25-1,1-25 1,48-49 0</inkml:trace>
  <inkml:trace contextRef="#ctx0" brushRef="#br0" timeOffset="160411.46">29347 16547 0,'0'-25'16,"0"50"-16,24-75 0,-48 25 15,24 0-15,-25 25 16,25-25-1,-25 50 1,-25 50 0,26-26-16,24 1 15,-25 0-15,50 49 32,24-50-17,26-24 1,-1 0-1,0-50 1,-49-49 0,-25-25-1,-25 24 1,-24 26 0,-26 24-1,26 25 1</inkml:trace>
  <inkml:trace contextRef="#ctx0" brushRef="#br0" timeOffset="160643.7">29818 16621 0,'25'0'0,"-50"0"0,75 0 16,-1-25-16,-24 25 15,74 0 1,50-25 0,0 25-1,0 0 1,-100 25 0</inkml:trace>
  <inkml:trace contextRef="#ctx0" brushRef="#br0" timeOffset="160927.4">30264 16447 0,'0'0'0,"-24"0"16,24-25-1,-25 25 1,25 25-1,0 0 1,49 50 0,-49-26-16,25 50 15,-25 25 1,0 0 0,50-24-1,0-51 1,-1-24-1</inkml:trace>
  <inkml:trace contextRef="#ctx0" brushRef="#br0" timeOffset="161344.51">31058 16323 0,'0'0'0,"0"-25"0,0 1 16,0-1 15,0 50-15,50 49-1,0 25 1,-26 25 0,-24-24-1,0-1 1,-24-50 0,24 26-1,-25-26 1,25-24 15,49-25-15,1-49-1</inkml:trace>
  <inkml:trace contextRef="#ctx0" brushRef="#br0" timeOffset="187596.8">27461 16100 0,'-25'0'15,"25"-25"-15,0 0 32,-24 1-32,24 48 78,-25 1-63,0 0 1,0 25-16,25-26 16,-25 26-16,25-25 15,-24 49 1,-26-24-1,25-25 1,25-1 15,25-24 32,25 0-63,-26 0 15,100 0 1,1 0 0,-1 0-1,-25 0 1,-25 0 0,-49 0 30,-25-24 64,0-1-95,0 0 1,0 0 0,0 0-16,0 1 15,0-1 32,0 50 31,-25-1-78,25 1 16,0 25 0,-25-1-16,1 1 15,24 25 1,-25 24-1,0-50 1,25 1-16,0-25 16,0 0-16,0 24 15</inkml:trace>
  <inkml:trace contextRef="#ctx0" brushRef="#br0" timeOffset="195686.84">18828 16422 0,'-49'0'16,"24"0"0,25-24 31,0 48-32,-25 26 79,25 0-94,0 24 16,-49 25-16,49 1 15,-25-1 1,0 124-1,0-74 1,0-25 0,25-99-16,0 0 15</inkml:trace>
  <inkml:trace contextRef="#ctx0" brushRef="#br0" timeOffset="199469.68">31678 16795 0,'0'0'0,"0"-25"62,25 25 63,0-25-125,25 25 16,74 0 15,-75 0-31,1 0 16,-25-25-1,0 25 1,-1 0 0,-24 25-1</inkml:trace>
  <inkml:trace contextRef="#ctx0" brushRef="#br0" timeOffset="199749.53">31753 16968 0,'-25'0'16,"25"25"0,-25-25-16,50 0 31,0 25-31,49-25 15,26-25 1,-51 25 0,-24 0 15,0 0-15</inkml:trace>
  <inkml:trace contextRef="#ctx0" brushRef="#br0" timeOffset="200462.93">32323 16695 0,'0'0'0,"0"-24"15,25-1 17,-25 0-1,25 25-16,0-25-15,25 25 16,24-25 0,0 25-1,1 25 1,-50-25-16,-25 50 16,-25 24 15,-50 1-16,1-26 1,24-24 0,26-25-16,24 25 31,24 0-15,26-25-1,0 24 1,-1-24-1,-49 50-15,25-25 16,-25 49 0,-50-24-1,1 0 1,-26-26 15,1 1-15,49 0-1,-25-25 1,50-25-16</inkml:trace>
  <inkml:trace contextRef="#ctx0" brushRef="#br0" timeOffset="201096.86">33316 16621 0,'25'-25'0,"-50"50"16,50-75-16,-25 26 15,-25-1 1,0 25-1,-25 0 1,26 25-16,-26-1 16,-25 51-1,1-1 1,0 50 0,49-25-1,0 25 1,25-49-1,0-25-15,50 49 16,24-50 0,25 1-1,1-25 1,-26 0 0,-49-50-1,24 0 1,-24-25-1,0 1 17,-25-1-32,0 1 15,-25-1 1,0 0 0,-49 25-1,-25 25 1,-1 0-1,51 0 1,24 50 0,0-25-1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17:03.6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5433 1166 0,'0'-25'31,"25"-24"16,-25 24-31,24 25-1,1-25 1,-25 0-16,0 0 16,0 0-1,0 1-15,-25 24 16,-49 0-1,-25 0 1,-75 99 15,75 0-15,74-24 0,25-26-1,74-49 1,75-25-1,-25-24 1,-24-1 0,-51 25-1,-49 1 17,25 24-32,-25 24 15,-25 76 1,0 73-1,25-74-15,-24 125 16,-1-51 15,0-49-15,0-74 0,25-25-1</inkml:trace>
  <inkml:trace contextRef="#ctx0" brushRef="#br0" timeOffset="385.04">6003 1414 0,'0'0'16,"25"-50"-16,-25 26 0,0-1 15,0 50 16,-25-1-31,-24 76 16,-1 24 15,50-25-15,25-49 0,24-26-1,26-48 1,-50-26-1,0-25 1,-25-24 0,-25 50-16,-25-1 15,-24 50 1,24-25 0,25 50-1</inkml:trace>
  <inkml:trace contextRef="#ctx0" brushRef="#br0" timeOffset="683.04">6996 1265 0,'0'25'0,"0"-50"16,0 0-1,-25 25 1,25 25 0,-25 0-16,25 25 15,-50 74 1,1 24 0,-26 26-1,1-25 1,-1-50-1,1-24 1</inkml:trace>
  <inkml:trace contextRef="#ctx0" brushRef="#br0" timeOffset="885.01">6574 1464 0,'0'-25'16,"0"50"-16,0-100 0,0 100 78,25 0-78</inkml:trace>
  <inkml:trace contextRef="#ctx0" brushRef="#br0" timeOffset="1199.24">7045 1761 0,'0'25'0,"0"0"16,0 0 15,0 0-31,0-1 16,0 1 0,0 0-1,0-50 32,0 0-31,0 1-16</inkml:trace>
  <inkml:trace contextRef="#ctx0" brushRef="#br0" timeOffset="1918.1">8534 1265 0,'0'-25'0,"0"50"16,24-74-16,-24-1 15,0 25 1,-24 25-16,-26 25 16,0 25-1,1-1-15,-26 26 16,26 24-16,-1-25 16,0 100-1,50-100-15,75 1 16,123-75-1</inkml:trace>
  <inkml:trace contextRef="#ctx0" brushRef="#br0" timeOffset="2383.25">8732 1737 0,'0'0'0,"99"-100"16,-74 26 0,-25 24-1,-50 50 1,26 25-1,-1 25 1,0-1 0,99-49-1,-24-25 1,25-24 0,-1-50-1,25 24 1,-24 26 15,-1 49-15,-49 24-1,0 76 1,-1 24 0,-24-100-1,25-73 16,0-1-15,25 1-16,-1-26 16,-24 50-1,25 1 1,-26 24 0,-24 24-1</inkml:trace>
  <inkml:trace contextRef="#ctx0" brushRef="#br0" timeOffset="3116.89">9575 1389 0,'25'0'16,"0"0"-1,0 0 1,0 0-16,0 25 15,-25 0-15,24-25 16,1 25-16,-25 24 16,25 26-1,-25 24 1,0-74-16,25 0 16</inkml:trace>
  <inkml:trace contextRef="#ctx0" brushRef="#br0" timeOffset="3720.22">10295 1017 0,'0'0'0,"0"-25"16,0 0 15,-25 125-16,0 49 1,25 49 0,0 75-1,0-50 1,50-24 0,-25-75-1,24-75 1,26-49 15,-50-25-31,-1-74 16,-24-99-1,-24-25 1,-76 98 0,26 51-1,49 24 1,50 26-1,49-51 1,75 26 0,-50-1-1,-24 25 1,-50 25 0,-1 50 15,-24 49 0,0-49-31,0 49 16,0-25-1,25-74 1</inkml:trace>
  <inkml:trace contextRef="#ctx0" brushRef="#br0" timeOffset="3833.3">10940 1265 0,'0'0'16,"0"-25"-16,0 1 16,0-1-16</inkml:trace>
  <inkml:trace contextRef="#ctx0" brushRef="#br0" timeOffset="4217.27">11362 1265 0,'0'0'16,"0"-25"-16,-25 25 31,0 0-31,0 25 16,-24 0-1,-1 49 1,25 1-1,25-1 1,50-49 0,-25-25-16,49 0 15,-24-50 1,-1-49 0,-24-74-1,-25-1 16,-25 75-15,0 74 0,25 0-1,-49 50-15</inkml:trace>
  <inkml:trace contextRef="#ctx0" brushRef="#br0" timeOffset="5101.22">11684 1315 0,'25'0'15,"0"0"1,-25-25 0,24-25-1,-24 26 1,-24 24-1,-1 0 1,0 24-16,0 1 16,0 50-16,25 24 31,50-50-15,24-24-1,26-74 1,-26-26-1,25-49 1,-49 50 0,-25 74 15,0 25-15,-25-1-16,0 26 15,0 0-15,24 24 16,1-49-1,0-25 1,49-50 15,-24 1-31,24-51 16,-49 76 0,0 24-1,-25 24 1,0 51-1,25-26 1,25 1 0,-26-50-16,1 0 15,74-50 1,50-24 0,-50-25-1,-74 24 1,-50 125 31,1 24-32,24-24-15,-25-25 16,50 49 0,-1-49-1,125-50 1,-50-49-1,-49 49 1,-50 0 0,25 25-1</inkml:trace>
  <inkml:trace contextRef="#ctx0" brushRef="#br0" timeOffset="5667.06">14711 1240 0,'0'0'16,"24"0"-1,-24 50 1,-24-25 0,24 24-1,0 1-15,0 0 16,0 24-1</inkml:trace>
  <inkml:trace contextRef="#ctx0" brushRef="#br0" timeOffset="5799.21">14835 1092 0,'0'-75'16,"0"150"-16</inkml:trace>
  <inkml:trace contextRef="#ctx0" brushRef="#br0" timeOffset="6100.14">14983 1439 0,'25'-50'47,"0"1"-32,0-1-15,0 25 16,-1 0 0,1 25-1,0 25 1,0 25-1,0 49 1,-1-25 0,1-24-16,25-50 15,-25 25 1</inkml:trace>
  <inkml:trace contextRef="#ctx0" brushRef="#br0" timeOffset="6319.8">15678 868 0,'0'0'16,"0"-49"-16,-25 73 31,0 26-15,1 74 0,-1 25-1,50-75 1,-1 1-16,26 24 15,49-25 1,-24-49 0</inkml:trace>
  <inkml:trace contextRef="#ctx0" brushRef="#br0" timeOffset="6469.75">15876 1191 0,'0'0'0,"-24"-25"0,-51 0 32,100 0-17,25 1 1</inkml:trace>
  <inkml:trace contextRef="#ctx0" brushRef="#br0" timeOffset="6850.09">16298 1240 0,'25'-24'0,"-50"48"0,100-73 16,-51 24-16,1 0 15,-25 0 1,25 25 15,-25 75-15,25-26 0,0 26-1,-1-50 1,51-25-1,24 0 1,0-50 0,1 25-1,-76 0-15</inkml:trace>
  <inkml:trace contextRef="#ctx0" brushRef="#br0" timeOffset="7584.55">17067 1042 0,'0'0'16,"25"0"-16,-25 50 16,25-1-1,-25 26 1,0 24 0,0-50-1,49-49 1,51 0-1,-51-49-15,26-1 16,74-99 0,49 25-1,-124 99 1,-49 25 0,0 25-1,-50-25 63,0 0-78,25 25 16,0 0 0,0 0-1,75 0 1,-50-25-1,24 24-15,75-24 16,-24 25 0,-26-25-1,-24 0 1,-1 0 0,-24 0 15,0-25-31,0 1 15,-25-26-15,0 0 16,24-99-16,26 25 31,-50 100-15,-25 73 15,25 75-15,0 25-1,25 25 1,-25-50 0,25-25-1</inkml:trace>
  <inkml:trace contextRef="#ctx0" brushRef="#br0" timeOffset="9334.92">4490 4589 0,'0'0'0,"-25"0"16,0 0 15,50 0 0,50 0-15,-1-24-16,25 24 15,125-25 1,-150 0-16,50 25 16,-74-25-1</inkml:trace>
  <inkml:trace contextRef="#ctx0" brushRef="#br0" timeOffset="9534.32">4713 4763 0,'0'0'16,"-49"0"-16,24 25 0,0 0 16,25-1 15,-25-24-31,100 0 16,74-49-1,24 24 1,-98 0-16</inkml:trace>
  <inkml:trace contextRef="#ctx0" brushRef="#br0" timeOffset="9900.43">5284 4416 0,'0'-25'0,"0"50"0,-25-75 31,50 50 16,0 25-47,24 0 16,1 0-16,24-25 16,75 24-1,-25 1 1,-49 0-1,-51-25 1,-48 25 15,-1 0-31,0-1 16,-49 26 0,24 0-16,-49-1 15,49-24 1</inkml:trace>
  <inkml:trace contextRef="#ctx0" brushRef="#br0" timeOffset="10232.93">5408 4391 0,'0'0'0,"0"-75"31,0 51 0,0 48-15,0 1 0,0 0-16,25 99 15,0 25 1,-25-25 15,24 0-15,1-50-1,-25-49 1,0 0-16</inkml:trace>
  <inkml:trace contextRef="#ctx0" brushRef="#br0" timeOffset="11083.31">9476 4118 0,'25'-25'16,"-50"50"-16,50-75 16,0 26-1,-50 73 16,0 1-31,0 24 16,-223 199 0,174-198-1,-25-1-15,49-49 16,-49 24 0,49-49-1,25-49 1,25-1-16,0-123 15,25 48 1,0 76 15,0 49-15,49 25 0,75 74-1,25 0 1,-25 0-1,-50-24 1,-25-50 0,-74-1-16</inkml:trace>
  <inkml:trace contextRef="#ctx0" brushRef="#br0" timeOffset="11382.49">10171 4341 0,'0'0'15,"25"-25"32,-1 25-47,26 0 16,0 0-16,74-24 15,0-1 1,-75 25 0</inkml:trace>
  <inkml:trace contextRef="#ctx0" brushRef="#br0" timeOffset="11566.28">10171 4490 0,'-25'25'16,"50"-50"-16,-75 50 0,50 0 16,25-25 15,25 0-31,24 0 15,100-25 1,-50 25-16</inkml:trace>
  <inkml:trace contextRef="#ctx0" brushRef="#br0" timeOffset="11968.5">11585 4242 0,'0'0'0,"0"-25"16,0 0 31,-25 50-47,0-25 16,-24 50-1,-26 24 1,50 1-1,1-50-15,48 49 16,76-49 0,24-25-1,0-25 17,-25-25-17,-74-24 1,-75-50-16,-49 74 15,24 1 1,26 24 15,-26 50-15</inkml:trace>
  <inkml:trace contextRef="#ctx0" brushRef="#br0" timeOffset="12160.36">12230 4366 0,'25'0'15,"-50"0"-15,74 0 0,-49 25 0,25-25 47,0 25-31</inkml:trace>
  <inkml:trace contextRef="#ctx0" brushRef="#br0" timeOffset="12615.84">12627 3994 0,'25'-25'16,"-50"50"-16,50-75 0,-25 26 16,-25 48 46,50 26-46,-25 0-16,24 24 15,-24 0-15,25 50 16,-25 25 15,25-49-15,-25-76-16,0 1 16,0 0-1</inkml:trace>
  <inkml:trace contextRef="#ctx0" brushRef="#br0" timeOffset="41769.31">14537 4713 0,'25'0'31,"-25"-24"-31,0-1 63,0 50-63,0 24 15,-25-24-15,0 25 16,0 24 0,0-24-16,-24-1 0,24 1 15,0-25-15</inkml:trace>
  <inkml:trace contextRef="#ctx0" brushRef="#br0" timeOffset="42388.52">17142 3969 0,'0'-25'15,"0"50"-15,24-50 0,-24 1 31,25 24 1,-50 24-32,-24 51 15,-50 49 1,-25-25 15,74-49-31,0-26 16,1 1-16,-1 0 15,25-50 17,0-49-17,50-25 1,-25-1 0,0 76-1,25 24 1,25 49-1,24 50 1,1-49 0,-26 0-16,1-1 15,49 26 1,0-26 0,-74-24-1,0-25-15</inkml:trace>
  <inkml:trace contextRef="#ctx0" brushRef="#br0" timeOffset="42701.92">17712 4093 0,'25'0'16,"-50"0"-16,50-25 15,-25 1 1,0 48 15,0 1-31,-25 50 16,25-1 0,-74 100-1,-25 24 1,-1-24-1,1-25 1,49-75 0</inkml:trace>
  <inkml:trace contextRef="#ctx0" brushRef="#br0" timeOffset="42986.98">18035 4515 0,'0'0'16,"49"-25"-16,-24 25 15,-25 25 1,0 0-16,-25 74 16,-49 25-1,24-25 16,25-74-15,149-25 15,50-74-15,-99 49-16</inkml:trace>
  <inkml:trace contextRef="#ctx0" brushRef="#br0" timeOffset="43352.21">19101 4192 0,'0'-24'31,"-24"24"-31,73-25 31,-24 25-15,49-25-16,50 25 16,0-25-1,-99 25 1</inkml:trace>
  <inkml:trace contextRef="#ctx0" brushRef="#br0" timeOffset="43552.16">19201 4292 0,'0'0'15,"0"24"-15,24-24 32,26 0-17,24-24-15,1 24 16,98 0-1,-123 0-15</inkml:trace>
  <inkml:trace contextRef="#ctx0" brushRef="#br0" timeOffset="46086.89">20739 4068 0,'0'0'16,"0"-24"-16,0-1 15,-50 25 48,25 0-63,-24 25 15,-1-1-15,0 26 16,1 0 0,-50 49-16,99-25 31,49 1-16,100-50 1,-75-25-16,100-25 16,-50-25-1,-50-24 1,-74 24 0,0-74-1,-99 25 1,25 74-1,-25 0 1,49 25 0,50 25-1</inkml:trace>
  <inkml:trace contextRef="#ctx0" brushRef="#br0" timeOffset="46310.99">21508 4292 0,'0'24'15,"0"-48"-15,24 48 0,-24 1 47,0 0 0</inkml:trace>
  <inkml:trace contextRef="#ctx0" brushRef="#br0" timeOffset="46754.52">22103 4093 0,'25'-25'15,"-25"1"1,0-26 15,-25 50-15,0 50-16,0-26 15,-24 51 1,24-26-16,0 51 16,50-51-1,-25-24 1,50 0 0,98-25-1,-98-50 16,-25-49-15,0 0 0,-50 24-1,0 51-15,-25-1 32,26 25-17</inkml:trace>
  <inkml:trace contextRef="#ctx0" brushRef="#br0" timeOffset="47386.81">23095 4019 0,'0'0'0,"25"-50"0,-25-49 31,-25 74-31,-49 0 32,-1 25-17,26 0 1,24 0 0,0 0-1,25 25 16,0 25-15,0 49 0,-25 0-1,25-24 1,-24-75 0,24 24-16,24-24 46,1 0-30,50-24 0,-1-1-1,0 50 1,1 24 0,-50 1-16,49 24 15,-24 26 1,-50-1-1,-25-25 1,-49-24 0,-51-25-1,-23-1 17,98-48-32,-49-1 15,74 25-15</inkml:trace>
  <inkml:trace contextRef="#ctx0" brushRef="#br0" timeOffset="47968.8">25129 4540 0,'0'0'0,"25"0"47,-25 49-32,0-24-15,-25 25 16,1 24 0,-125 75-1,25-25 1</inkml:trace>
  <inkml:trace contextRef="#ctx0" brushRef="#br0" timeOffset="48367.97">26295 3771 0,'0'-25'0,"0"50"16,0-75-16,0 25 15,0 50 17,0 0-32,0 25 15,-24 123 1,-1 1-1,0-25 1,0-50 0,0-49-1</inkml:trace>
  <inkml:trace contextRef="#ctx0" brushRef="#br0" timeOffset="48575.04">26692 4242 0,'25'-25'31,"0"25"-15,-25-25-16,50 25 15,-1 0 1,100-24 0,-99 24-16</inkml:trace>
  <inkml:trace contextRef="#ctx0" brushRef="#br0" timeOffset="49174.1">28131 3870 0,'25'-25'15,"-50"50"-15,50-75 16,-50 75 15,0 25-15,-24-1-16,24 1 0,-25 24 15,1-49 1,-26 25 0,1-25-1,49-1 1,0-48 0,25-51-1,25-24 1,0 49-1,0 1 1,-1 74 15,1 24-15,0 1 0,25 49-1,-1-25 1,1 1-1,-25-26 1</inkml:trace>
  <inkml:trace contextRef="#ctx0" brushRef="#br0" timeOffset="49468.89">28404 4217 0,'0'0'16,"0"-25"-16,-25 25 16,0 25 31,1 25-47,-1-1 15,0 1-15,-74 49 31,-1 25-31,51-74 16,-1 0-16,1-1 16,-1 1-1</inkml:trace>
  <inkml:trace contextRef="#ctx0" brushRef="#br0" timeOffset="49718.29">28404 4639 0,'0'0'16,"25"0"-16,-25 25 31,0 0-15,-25-1-1,25 26-15,-25 0 16,0-1-1,25-24 1,50-25 0,74 0-1,-50-25-15</inkml:trace>
  <inkml:trace contextRef="#ctx0" brushRef="#br0" timeOffset="50119.38">28950 4044 0,'25'-25'47,"-1"25"-31,26 0-1,-25 0-15,24-25 16,1 25-16,0 0 16</inkml:trace>
  <inkml:trace contextRef="#ctx0" brushRef="#br0" timeOffset="50335.86">28975 4267 0,'0'0'15,"-25"0"1,50 0-1,74 0 1,-25 25 0,-24-25-16,24 0 15</inkml:trace>
  <inkml:trace contextRef="#ctx0" brushRef="#br0" timeOffset="52341.32">30190 4044 0,'0'-25'31,"-25"25"31,0 25-62,1-1 16,-1 1-16,0 0 16,0 0-1,0 49-15,25 1 16,25-51-1,25 1 1,49 0 0,0-25-1,-24-25 1,-1-74 0,-49 0-1,-25 0 1,-50 49-1,1 0 1,-1 50 0,25-24-1,0 24-15,-24 0 16</inkml:trace>
  <inkml:trace contextRef="#ctx0" brushRef="#br0" timeOffset="52607.16">30934 4292 0,'0'0'16,"25"0"-1,-25 24 16,0 1-31,0 0 16,0 0 0</inkml:trace>
  <inkml:trace contextRef="#ctx0" brushRef="#br0" timeOffset="53569.85">31703 3920 0,'0'-25'31,"0"0"-15,0 0 15,0 0-31,0 1 15,-25 24-15,1-25 16,-1 25 0,-74-50-1,49 50-15,0 0 16,1 0-16,-50 25 16,49 49-1,25 1 1,75-26-1,24 1 1,25-25 0,-24-25-1,-1-50 17,-49 25-17,-25 1-15,25 48 63,-25 1-63,0 25 15,0 24-15,0-24 16,0 74 0,0-25-1,0-74-15,0 0 16,0 0-1,0-1 1</inkml:trace>
  <inkml:trace contextRef="#ctx0" brushRef="#br0" timeOffset="54288.2">32472 3920 0,'25'-25'0,"-25"0"16,-25 75-16,50-125 15,-50 75-15,-24 0 16,-75-25-1,49 25 1,50 0-16,-24 0 16,24 0-1,25 25 48,25 0-63,-25 0 15,25 0 1,-1 74 0,-24 0-1,25 0 1,-25-24 0,0-51-1,25-48 32,0-1-47,24 0 16,-24 25 15,0-25-31,74 100 31,-74-1-15,0-24-16,-25 49 31,-50-25-15,-49-24-1,-50 0 1,-24-50 0,148 0-1,0 0 1,25-25-1</inkml:trace>
  <inkml:trace contextRef="#ctx0" brushRef="#br0" timeOffset="57737.36">2332 6896 0,'0'-24'0,"0"-1"47,0 50-47,0 24 16,0 26-16,-50-1 15,25 125 1,1-100 0,-1-25-16</inkml:trace>
  <inkml:trace contextRef="#ctx0" brushRef="#br0" timeOffset="57989.16">2357 6822 0,'0'0'0,"0"-25"31,0 0-16,24 1 1,101-26 0,48-49-1,-24 24 1,-50 51 0</inkml:trace>
  <inkml:trace contextRef="#ctx0" brushRef="#br0" timeOffset="58170.16">2406 7194 0,'0'0'16,"0"25"-16,0-50 16,50 0-1,-25-24-15,99-51 31,0 51-31</inkml:trace>
  <inkml:trace contextRef="#ctx0" brushRef="#br0" timeOffset="58403.88">2977 7169 0,'0'25'0,"0"-50"0,0 75 31,0-25-15,0-75 31,25 25-47,-1-49 16,51-1 15,-50 51-31,24 24 0</inkml:trace>
  <inkml:trace contextRef="#ctx0" brushRef="#br0" timeOffset="58669.78">3349 7145 0,'0'0'16,"-25"24"-16,25 1 15,0 0 1,0 0-1,50 0 1,-1-50 0,1 0-1,-25-49 1,-25-1 0,-25 50-16,-25-24 31,1 24-16</inkml:trace>
  <inkml:trace contextRef="#ctx0" brushRef="#br0" timeOffset="59103.87">3944 7020 0,'0'0'16,"25"25"-16,-50 0 0,25 0 15,-25 25-15,1-1 16,24-74 31,24-24-47,51-26 16,-25 1-1,24 49 16,-24 50-15,-50 24 0,0 1-16,0 0 15,0-25-15,0-1 16,24-24 0,51-74-1,24-25 1,0 24-1,0 50 1,-49 75 0,-50 49-1,25-24 1</inkml:trace>
  <inkml:trace contextRef="#ctx0" brushRef="#br0" timeOffset="59354.05">5631 6500 0,'25'0'15,"-50"0"-15,50-25 16,-25 74-1,0-24 1,0 50-16,0-26 16,-25 125-1,-24-50 1,24-75-16</inkml:trace>
  <inkml:trace contextRef="#ctx0" brushRef="#br0" timeOffset="60469.89">5482 6946 0,'0'0'16,"0"-25"-16,50-24 0,-25-1 16,99 0-1,-50 26 1,-74-1-1,-49 74 1,-1-24-16,0 0 16,26 25-16,-1-26 15,25 1-15,25 0 16,74-25 0,25-50 15,-25 1-16,-74 24 1,0 50 15,-25 0-31,0-1 16,49 51 0,1-75-16,49 25 15,0-25 1,25-50-1,-24-99 1,-51-24 0,-49 24 15,25 99-15,-50 100 15,0-1-31,1 75 15,24-74 1,24 0 0,76-26-1,98-24 1,-99 50 0,-74 0-1,-74 24 1,-1-24-1,25-50 32,25-25-47,0-25 0,75-74 16,49 0 0,-25-25-1,0 50 16,-74 49-15,-50 100 15,-25 49-15,26 50 0,24-25-1,74-49 1,25-75-1,50 0 1,-99-25 0,74-50-1,-75-49 1,-49 50 0,-49 124 15,-1 49-16,25 0 1,25 0 0,25-74-16,25 0 15,-1-25-15</inkml:trace>
  <inkml:trace contextRef="#ctx0" brushRef="#br0" timeOffset="61269.75">9600 6375 0,'0'0'0,"25"0"16,-25-24-1,-25 24 1,0 49-16,-49 26 16,24 24-1,50-25 1,75-49 15,49-74-15,-25-26-1,-49-49 1,-75 25 0,-49 74-1,-51 25 1,76 74 0,49 26-1,49-75-15,125 24 16,74-49-1,0-49 1,-74-26 0,-100-49 15,-74 50-15,-49 49-1,24 50 1,0-1-16,-24 51 15,24 74 1,25 0 0,25 148 15,-25-173-31,24 75 16,1-50-1,-25-100-15</inkml:trace>
  <inkml:trace contextRef="#ctx0" brushRef="#br0" timeOffset="61454.58">10295 7045 0,'0'0'0,"0"-25"0,-25 1 15,25-1-15,-25 0 16,50-25-1,50 1 1,123-1 0,-49 50-16</inkml:trace>
  <inkml:trace contextRef="#ctx0" brushRef="#br0" timeOffset="61970.95">12652 6177 0,'49'0'0,"-98"0"0,123-25 15,-49 0-15,0 1 16,24 24 0,-24 0-16,25 0 0,24 49 31,-49 100-31,-50 74 16,0-24-1,25-75 16,99-75-15,100-73 0,-25-51-1,-50-49-15</inkml:trace>
  <inkml:trace contextRef="#ctx0" brushRef="#br0" timeOffset="62222.04">13148 6202 0,'0'0'0,"-25"0"15,25-25-15,-25 25 16,0 25 0,0 0-16,-49 123 31,-25 51-16,-50 74 1,25-75 0,74-98-16,-24 24 15,74-100 1</inkml:trace>
  <inkml:trace contextRef="#ctx0" brushRef="#br0" timeOffset="62503.21">13470 5979 0,'25'-25'0,"-50"50"15,75-50-15,-25 74 16,-25-24-1,0 50-15,-25-26 16,25 26-16,0-26 16,49 26-1,1-75 1,49-25 0,-49 25-16</inkml:trace>
  <inkml:trace contextRef="#ctx0" brushRef="#br0" timeOffset="62799.5">14289 6574 0,'0'0'16,"0"-25"-16,25 25 47,-25 25-1</inkml:trace>
  <inkml:trace contextRef="#ctx0" brushRef="#br0" timeOffset="62970.8">14314 7045 0,'0'0'15,"0"25"-15,0 0 16,0 0 0,0 0-1</inkml:trace>
  <inkml:trace contextRef="#ctx0" brushRef="#br0" timeOffset="64055.27">8310 9600 0,'25'-24'0,"-25"-1"15,25-50 17,0 51-17,24-26-15,1 25 16,24 0 15,1 50-15,24 50-1,-74-26-15,24 26 16,-24 98 0,0 1-1,-25 24 1,50-148 0,-1-50-1,100-25 1,-25-49 15,-25-25-31</inkml:trace>
  <inkml:trace contextRef="#ctx0" brushRef="#br0" timeOffset="64370.18">9253 9427 0,'0'0'0,"-25"-50"31,0 75-15,25 0-1,-99 124 1,-50 74-1,-24 50 1,-1-25 0,100-149-1,24-24 1,0-26-16,26 1 16,-1-25-16</inkml:trace>
  <inkml:trace contextRef="#ctx0" brushRef="#br0" timeOffset="64754.55">9526 8881 0,'25'-25'15,"-50"50"-15,74-50 16,-49 0 0,50 75-1,-25 49 1,-50 50-1,0-50 1,25-24 0,25-50-1,74-50 1,25-50 0,-24-24-1</inkml:trace>
  <inkml:trace contextRef="#ctx0" brushRef="#br0" timeOffset="67405.16">10047 10022 0,'0'0'0,"25"-25"15,-25 1 1,-25 48 15,0 26-15,0 0-1,-24-1-15,-1 1 16,25-1-16,-24-24 16,24 0-16,0-25 15,-25 0 1,50-50 0,0-49-1,0 50 1,0 24 15,25 74-15,0-24-1,0 25-15,49 24 16,50 25 15,-99-99-15</inkml:trace>
  <inkml:trace contextRef="#ctx0" brushRef="#br0" timeOffset="67671.72">10369 10171 0,'0'0'16,"0"-25"-16,-24 50 47,24 25-47,-25-1 15,25 1-15,-50 74 16,-24 0 0,-26 25 15,51-75-16,49-49-15</inkml:trace>
  <inkml:trace contextRef="#ctx0" brushRef="#br0" timeOffset="67887.56">10568 10593 0,'0'0'16,"25"0"-1,-75 25-15,0 49 16,26-24 0,48-1-1,51-49 1,49-25 0,-50 1-1</inkml:trace>
  <inkml:trace contextRef="#ctx0" brushRef="#br0" timeOffset="68213.99">12056 9724 0,'0'0'16,"0"-24"-1,50-1 16,-1 25-15,1 0-16,0 0 16,-1 0-1,1-25-15,-25 50 0</inkml:trace>
  <inkml:trace contextRef="#ctx0" brushRef="#br0" timeOffset="68372.24">12056 10022 0,'0'0'0,"-25"0"0,1 0 16,24 25-1,49-25 17,1-25-32</inkml:trace>
  <inkml:trace contextRef="#ctx0" brushRef="#br0" timeOffset="68971.1">13148 9328 0,'0'-25'16,"0"-50"15,24 51-31,26-1 16,0 25-16,24 0 15,1 0-15,24 74 32,-25 50-17,-74 50-15,-49-1 16,49-48 0,0-51 15,99-74-16,74-25 1,1-24 0,-124 24-16,-25-25 15,-1 25-15</inkml:trace>
  <inkml:trace contextRef="#ctx0" brushRef="#br0" timeOffset="69271.67">13817 9228 0,'0'0'16,"0"-24"-16,0-1 31,0 50-15,0-1-1,-49 100 1,-1-74-16,-74 124 16,-25-1-1,1 1 1,48-75 0,75-49-1</inkml:trace>
  <inkml:trace contextRef="#ctx0" brushRef="#br0" timeOffset="69573.05">14165 8807 0,'25'-25'16,"-50"50"-16,74-50 15,-49 50-15,0-1 16,0 26-16,-24 24 16,24-24-16,-50 0 15,50-1-15,0-24 16,99-25-1,0-25 17,1-24-32</inkml:trace>
  <inkml:trace contextRef="#ctx0" brushRef="#br0" timeOffset="70621.67">14314 10196 0,'0'0'0,"0"-25"16,0 0-1,-25 25 32,25 50-47,-25-25 16,0 74-1,0-25 1,25-49 0,25 0-16,50-25 15,-26-50 1,-24 25-1,-25-49 1,0-25 0,-50 49-1,1 25 17</inkml:trace>
  <inkml:trace contextRef="#ctx0" brushRef="#br0" timeOffset="70783.09">14661 10320 0,'0'0'0,"50"25"0,-50-1 47</inkml:trace>
  <inkml:trace contextRef="#ctx0" brushRef="#br0" timeOffset="71138.17">15157 10146 0,'0'0'0,"0"-25"15,0 1 1,-25 48 0,-24 1-1,24 50 1,25-26 0,25-24-16,24 0 15,1 0 1,24-50-1,-49-25 1,0-24 15,-75-1-15,50 51-16,-49 24 16,24-25-1,0 25-15</inkml:trace>
  <inkml:trace contextRef="#ctx0" brushRef="#br0" timeOffset="71671.7">15678 10022 0,'0'0'0,"25"0"0,0-25 16,-25 1-1,-50-1 1,-24 25-1,49 0 1,0 0 15,25 25 1,-25-1-17,25 1 1,-25 25-16,1-1 15,-1 1 1,25-25 15,49-50-15,1 25 0,-25-25-16,49 50 15,1 0 1,-26 0-1,1 49 17,-25-24-32,-25 24 15,-75 1 1,-24-26 15,0-24-15,0-25-1,49 0-15</inkml:trace>
  <inkml:trace contextRef="#ctx0" brushRef="#br0" timeOffset="72070.89">17340 9427 0,'0'0'0,"0"-25"15,0 0 17,25 25-32,0 0 15,24 0-15,51-25 16,-1 1-1,-25 24 1,-49 0 0</inkml:trace>
  <inkml:trace contextRef="#ctx0" brushRef="#br0" timeOffset="72255.1">17414 9700 0,'-24'0'16,"48"0"-16,-73 0 0,98 0 31,1 0-31,0-25 16,74 0 0,-75 25-16</inkml:trace>
  <inkml:trace contextRef="#ctx0" brushRef="#br0" timeOffset="73221">8658 13222 0,'-25'-24'0,"50"48"15,-75-73-15,50 24 16,-25 25 0,25-25-1,0 0-15,75-24 16,73-1-1,1 25 1,-25 50 0,-74 25-1,-50 24 1,-25 100 0,0 49-1,25-74 1,25-50-1,25-74 1,148-25 0,1-50-1,-150 25-15</inkml:trace>
  <inkml:trace contextRef="#ctx0" brushRef="#br0" timeOffset="73552.94">9526 13049 0,'0'-25'0,"0"0"16,0 75-16,-25-100 0,0 50 15,-24 25 1,24 24 0,-124 100-1,-49 99 1,-51 50 0,26-25-1,50-75 1,98-98-1</inkml:trace>
  <inkml:trace contextRef="#ctx0" brushRef="#br0" timeOffset="73904.75">9873 12602 0,'50'-25'0,"-100"50"0,100-74 16,-25 49-1,-1 24 1,-24 51 0,-24 49-1,24-25 1,49-74 15,-24-50-15,49 0-16,1 0 0</inkml:trace>
  <inkml:trace contextRef="#ctx0" brushRef="#br0" timeOffset="74321.31">9997 13942 0,'0'0'0,"0"25"0,-25-25 15,1 0 1,24 24-16,0 1 16,-25 0-1,0 74 1,0 0-1,0 1 1,1-76 0</inkml:trace>
  <inkml:trace contextRef="#ctx0" brushRef="#br0" timeOffset="74487.92">10220 14215 0,'0'0'0,"25"0"0,-25-25 16,50 0-1,49 0 1,-24 0-16</inkml:trace>
  <inkml:trace contextRef="#ctx0" brushRef="#br0" timeOffset="74904.97">11064 13867 0,'0'0'0,"25"0"32,-25 25-17,0 0 1,0 25-1,-75 24 1,-24 25 0,0 0-1,49-74-15,25-25 16,1-25 0,48-49-1,51 0 1,-26 24 15,-49 25-15,25 25-16,0 50 15,0-1 17,0 26-17,-25-1 1</inkml:trace>
  <inkml:trace contextRef="#ctx0" brushRef="#br0" timeOffset="75157.02">11362 14041 0,'24'0'0,"-48"0"0,48-25 31,-24 50-15,0 0 0,-24 0-16,-26 74 15,-24 25 1,-50 0 15,24-25-15,26-24-1</inkml:trace>
  <inkml:trace contextRef="#ctx0" brushRef="#br0" timeOffset="75389.08">11337 14438 0,'0'0'15,"25"0"1,-50 25-1,0 0-15,25 24 16,-25 1 0,0-25-1,1-1 1,98-48 0,50-1-1,-25-25 1</inkml:trace>
  <inkml:trace contextRef="#ctx0" brushRef="#br0" timeOffset="75954.99">12354 13446 0,'-25'-25'0,"50"0"31,0 25-31,-1-25 16,26 25-1,0-25-15,-1 1 16,100-26 0,-99 25-16</inkml:trace>
  <inkml:trace contextRef="#ctx0" brushRef="#br0" timeOffset="76121.89">12528 13594 0,'0'25'31,"24"-25"-15,26-25-16,99-24 16</inkml:trace>
  <inkml:trace contextRef="#ctx0" brushRef="#br0" timeOffset="76741.14">14041 12999 0,'0'-25'15,"0"0"-15,-25 25 16,50-24-16,74-1 16,25 0-1,-25 50 1,-24 49 15,-51 75-15,-48 0-1,24 0 1,24-75 0,100-49-1,75-25 1,74-99 0</inkml:trace>
  <inkml:trace contextRef="#ctx0" brushRef="#br0" timeOffset="77022.89">14934 12900 0,'0'0'0,"-25"0"16,25-25-16,-25 0 31,-24 50-16,-26 25 1,-24 74 0,-25 49-1,49-73-15,-24 98 16,-25 0 0,25-73-1,74-101 1</inkml:trace>
  <inkml:trace contextRef="#ctx0" brushRef="#br0" timeOffset="77305.09">15132 12553 0,'0'0'16,"25"-25"-16,0 0 0,-25 0 16,25 25-1,-25 50 1,0 49 0,0 0-1,49-74 1,26-25-1,24-25 1</inkml:trace>
  <inkml:trace contextRef="#ctx0" brushRef="#br0" timeOffset="79704.86">15480 13694 0,'0'-25'16,"0"50"-16,-25-50 16,0 25 31,25 25-32,-25-1 1,0 26-16,1 0 0,-1-1 15,25 1 1,0 0-16,74-26 16,25-24-1,-24-49 1,-50-26 15,-25 1-15,-50 24-1,-24 25 1,49 25 0</inkml:trace>
  <inkml:trace contextRef="#ctx0" brushRef="#br0" timeOffset="79870.14">15926 13942 0,'25'25'16,"-50"-50"-16,75 50 0,-26-25 16,1 0 15</inkml:trace>
  <inkml:trace contextRef="#ctx0" brushRef="#br0" timeOffset="80305.92">16472 13644 0,'0'-25'16,"0"50"-16,0-99 0,0 49 0,0 0 15,-25 25-15,0 0 16,-74 25 0,-25 24-1,74 26 1,26-50 0,48-1-1,26-24 1,49-24-1,0-26 1,-49 25 0,-25 50 15,-25 25-15,0 49-1,0 0 1,-25-49-1,25-25 1</inkml:trace>
  <inkml:trace contextRef="#ctx0" brushRef="#br0" timeOffset="80905.61">17117 13644 0,'0'0'0,"25"-25"0,-25 0 16,0-49 0,-50 49-1,-24 25 1,-1 25 0,50-25-1,1 0 1,-1 0-1,25 74 32,0-49-47,-25 50 16,25-1 15,-25-49-15,50-50 31,0 25-47,24-25 15,1 25 1,49 25 0,-24 0-1,-51 0-15,26 24 16,0 51-1,-26-1 1,-73 0 0,-26-25-1,-49-49 17,0-25-17,50-49 1,74-1-16</inkml:trace>
  <inkml:trace contextRef="#ctx0" brushRef="#br0" timeOffset="81237.31">18407 13148 0,'0'0'16,"-25"0"-16,25-25 15,0 0 16,74 25-15,1-25 0,24 25-1,-25-24 1</inkml:trace>
  <inkml:trace contextRef="#ctx0" brushRef="#br0" timeOffset="81421.8">18432 13396 0,'-25'25'0,"50"-50"0,-75 50 16,50 0-16,25-25 16,0 0-1,-1 0-15,51-25 16,24 0-1,-74 25-15</inkml:trace>
  <inkml:trace contextRef="#ctx0" brushRef="#br0" timeOffset="85288.77">10692 10196 0,'25'0'47,"-50"0"-16,25-25 94,0 0-78,49 25 0,-24 0-31,-25 25-16,25-25 15,0 25-15,-25 0 16,25-1 0,-25 26-1,-25 0 1,0-26-16</inkml:trace>
  <inkml:trace contextRef="#ctx0" brushRef="#br0" timeOffset="93324.12">10989 10047 0,'0'-25'0,"25"25"32,0 0 61,0 0-77,0 0 31,-25 25-32,0 0 1,0 0-16,0-1 16,0 1-16,0 0 31,0 0 0,25-25 16,-1 0-31,-24-25-1,50-25 1,-25 26 0,0-1-1,-25 0 1,0 0-1,0 0 17,0 1-17,0-1 48,-25 25-32,0 0 0</inkml:trace>
  <inkml:trace contextRef="#ctx0" brushRef="#br0" timeOffset="93922.76">11337 9923 0,'-25'0'16,"25"-25"0,25 25 15,0 0-31,-1 0 15,1 0 1,-25 50 0,25-50-1,-25 25-15,0-1 16,25 26 0,-25 24-1,-25-24 1,-25 24-1,1-49-15</inkml:trace>
  <inkml:trace contextRef="#ctx0" brushRef="#br0" timeOffset="94455.84">10989 9923 0,'-24'25'63,"24"0"-48,-25-1-15,25 26 16,-25-25-16,25 24 16,0 26-1,25-26 1,0 26-1,24-26 1,1-24 0,-25-25-16</inkml:trace>
  <inkml:trace contextRef="#ctx0" brushRef="#br0" timeOffset="98906.77">15976 9898 0,'0'0'0,"0"25"172,0-50-31,24 0-126,1 25 1,0 0-16,0-24 15,0 24-15,0 0 16,24 49 15,-49-24-15,0 0 0,-25 24-1,-24 26 1,49-50-16</inkml:trace>
  <inkml:trace contextRef="#ctx0" brushRef="#br0" timeOffset="99592.22">16373 9650 0,'0'0'15,"24"0"32,-24-25-31,25 25-16,0 0 16,0 0-16,0 0 15,24 0-15,-24 0 16,0 0-1,0 0 1,-25 25 0,24 0-1,-48 24 1,24 1 0,-25 49-1,25-24 16,-25-1-15,25-24 0,-25-25-1,25-1-15</inkml:trace>
  <inkml:trace contextRef="#ctx0" brushRef="#br0" timeOffset="99829.46">16497 9973 0,'-25'0'16,"25"-25"-16,0 0 31,49 0-16,-24 25 1,0 0 0,25-25-16,-1 25 15</inkml:trace>
  <inkml:trace contextRef="#ctx0" brushRef="#br0" timeOffset="100156.87">16844 9625 0,'0'0'15,"25"25"32,-25 0-31,25 24-16,-25-24 15,24 50 1,-24-26 0,25 1-16,-50 0 15,1 74 1,-51-25-1</inkml:trace>
  <inkml:trace contextRef="#ctx0" brushRef="#br0" timeOffset="100623.2">16224 9774 0,'0'0'15,"0"25"32,0 0-31,0 0-16,0-1 15,0 26 1,0 74-16,0-25 31,0 0-15,25 1 0,24-51-16</inkml:trace>
  <inkml:trace contextRef="#ctx0" brushRef="#br0" timeOffset="101705.82">11411 13694 0,'25'0'62,"0"0"-46,0 0-1,-25 24-15,24 1 16,-24 0 0,-24 0-16,24 0 15</inkml:trace>
  <inkml:trace contextRef="#ctx0" brushRef="#br0" timeOffset="102173.19">11783 13495 0,'25'0'15,"-50"0"-15,50-25 31,0 50-15,0 0 15,-25 0-31,0 0 0,0-1 16,0 26 0,0 0-1,0-26 16,25-24-31,24-49 16,26 24 0,-26-25-1,-49 1 17,25-1-17,-25 25 1,-50 25-1,26 0-15</inkml:trace>
  <inkml:trace contextRef="#ctx0" brushRef="#br0" timeOffset="102456.06">12230 13421 0,'0'0'0,"25"25"16,-25-1 31,0 1-31,24 0-16,-24 0 15,25 49 1,-25 1-1,-25-1 1,-24-24 0,-1-25-16</inkml:trace>
  <inkml:trace contextRef="#ctx0" brushRef="#br0" timeOffset="102741.03">11634 13520 0,'0'-25'16,"25"25"15,-50 25-16,25 0-15,0 0 16,0 24-16,25 1 16,-25 99-1,25-50 1,25-49 0</inkml:trace>
  <inkml:trace contextRef="#ctx0" brushRef="#br0" timeOffset="103706.86">17390 13818 0,'0'-25'15,"0"0"1,0 0-1,0 0 32,24 25-47,1 0 16,25 0 0,-50 25-1,25 25 1,0 24-1,-25-49-15,-50 50 16,0-26 0,25-49-1</inkml:trace>
  <inkml:trace contextRef="#ctx0" brushRef="#br0" timeOffset="104775.74">17787 13470 0,'-25'0'16,"0"0"-16,25-24 78,25 24-63,0 0-15,-1-25 16,1 25 0,0 0-1,0 0 1,0 0-1,-25 25 1,24-1 0,-24 26-1,0 0 1,-24 49 0,24-50-1,0-24 1</inkml:trace>
  <inkml:trace contextRef="#ctx0" brushRef="#br0" timeOffset="105006.93">17787 13718 0,'0'0'0,"0"-24"16,0-1 0,24 0-1,1 25 1,50-25 0,-26 25-1</inkml:trace>
  <inkml:trace contextRef="#ctx0" brushRef="#br0" timeOffset="105307.04">18184 13396 0,'0'0'16,"24"0"-16,-24-25 31,-24 50-15,24 0-16,24 0 15,1 24 1,-25 26 0,0-1-1,-25 0 1,-24-24-1,-26 0 1</inkml:trace>
  <inkml:trace contextRef="#ctx0" brushRef="#br0" timeOffset="105756.15">17811 13495 0,'-24'25'32,"-1"0"-17,25 0 1,0 24-16,-25 26 15,0 24 1,25-25 0,0-24-1,25 0 1,25-26 0,-26-24-1</inkml:trace>
  <inkml:trace contextRef="#ctx0" brushRef="#br0" timeOffset="183124.39">18357 9204 0,'25'-50'31,"-25"25"16,0 50-15,-25 25-17,25-1 1,-25 1-16,1-1 15,-51 75 1,26-24 0,49-26-1,-25-24 1,50-50 15</inkml:trace>
  <inkml:trace contextRef="#ctx0" brushRef="#br0" timeOffset="183579.98">18605 9253 0,'0'0'16,"0"-49"-16,0 24 0,0 0 15,0 50 16,-25 0-15,1 24 0,24 1-16,0-1 15,-25 1-15,74 24 16,-24-49 0,25-25-1,24-25 1,-24-24-1,-1-1 1,-49 25 0,25 25 15,-50 50-15,1 49-1,-1 25 16,0-25-15,0-49 0,0-25-16,50 0 0</inkml:trace>
  <inkml:trace contextRef="#ctx0" brushRef="#br0" timeOffset="183777.49">19101 9700 0,'0'0'0,"25"0"16,-25 24 15,-25 1-15,25 0-1</inkml:trace>
  <inkml:trace contextRef="#ctx0" brushRef="#br0" timeOffset="184246.12">19796 9253 0,'0'0'15,"0"-25"1,-25 25 15,0 25-31,1 0 16,-1 25-16,0-26 15,0 76 1,0-1 0,50-74-16,-25-1 15,25 1-15,0 0 16,74-25 0,0-25-1,-49-49 1,-25-25-1,-50 24 1,-99 1 0,49 49-1,26 25 17</inkml:trace>
  <inkml:trace contextRef="#ctx0" brushRef="#br0" timeOffset="184695.07">20466 9228 0,'0'0'0,"25"-24"32,-50 73 15,25-24-32,-25 25 1,0 24-16,0 50 15,25-74 1,124 74 15,-49-124-31,-50 0 16,-25-25 0,24 0-16,-48-49 15,-51-1 1,-24 50-1,25 1 1,49 24 0</inkml:trace>
  <inkml:trace contextRef="#ctx0" brushRef="#br0" timeOffset="185097.81">20863 9253 0,'0'-25'15,"0"1"1,0-1 0,74 0 15,-24 25-16,74-25-15,-25 25 16,-74 0 15,-25 25-15,0 0-16,-25 49 16,0-24-1,25 74 1,-49 0-1,24 0 1,0-25 0,0-49-1,25-25 1</inkml:trace>
  <inkml:trace contextRef="#ctx0" brushRef="#br0" timeOffset="185279.64">21036 9600 0,'0'-24'16,"0"48"-16,25-48 0,-25-1 15,0 0-15,25 0 16,74 25 0,25-25 15,-49 50-31</inkml:trace>
  <inkml:trace contextRef="#ctx0" brushRef="#br0" timeOffset="188614.27">19846 13098 0,'0'0'0,"-25"0"46,0 0-46,0 0 16,0 0-16,-49 25 16,24-50-1,25 25 1,1-49 0,24-1-1,24 25 16,26-24-15,0 49 0,49 0-1,-74 24-15,24 76 16,-49 24 0,0 25-1,-74-25 1,-25 0-1,-1-50 17,51-49-32,-26-25 15,51 0-15,24-50 16,24-24 0,1-1 15,25 51-16,-1 24 1,26 24 0,-1 1-1,26 50 1,-51-51 0</inkml:trace>
  <inkml:trace contextRef="#ctx0" brushRef="#br0" timeOffset="188884.99">20367 13545 0,'-25'-25'16,"50"50"-16,-50-25 47,25 25-32,0-1-15,0 1 47</inkml:trace>
  <inkml:trace contextRef="#ctx0" brushRef="#br0" timeOffset="189245.54">20912 13024 0,'0'0'16,"0"-25"-16,0 0 15,0 0 1,0 50 15,0 0-31,0 25 16,0-1-16,0 1 15,0 24 1,0-24-16,0 99 16,-25-75-1,25-49 1,25-25 0</inkml:trace>
  <inkml:trace contextRef="#ctx0" brushRef="#br0" timeOffset="189796.56">21532 12875 0,'0'-25'15,"-24"25"17,-1 0-17,0 25-15,-49 74 16,24 50 0,25-25-1,50-25 1,49-24-1,50-50 1,-24-25 0,-51-50-1,-49 0 1,-74 1 0,-50 49 15,25 0-16,74 0-15</inkml:trace>
  <inkml:trace contextRef="#ctx0" brushRef="#br0" timeOffset="190244.32">22053 13073 0,'0'-24'15,"0"48"-15,0-73 0,0 24 16,0 0 0,25 0-1,0 25 1,25 0-16,-1-24 15,50 24 1,-24-25 0,-50 50 15,-25 49-15,-25 25-1,0 25 1,0 0-1,0-24 1,1-26 0,-1-49-16,25 0 15</inkml:trace>
  <inkml:trace contextRef="#ctx0" brushRef="#br0" timeOffset="190447.44">22177 13446 0,'0'0'0,"-24"0"15,-1-50 1,25 25 0,0 0-16,49 25 15,-24-24-15,99-1 16,25 0-1,0 0 1,-25 0 0</inkml:trace>
  <inkml:trace contextRef="#ctx0" brushRef="#br0" timeOffset="190598.09">23120 13222 0,'25'0'0,"-100"-24"15,125 48 1,-25 1 0,0-25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20:22.3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3126 1513 0,'0'0'16,"-25"0"31,0 50-32,-25 24-15,1 26 16,-26 24-1,26 0-15,-75 99 16,25-49 0,99-125-1</inkml:trace>
  <inkml:trace contextRef="#ctx0" brushRef="#br0" timeOffset="235.71">3523 1513 0,'0'0'0,"49"-49"16,-49-1-16,0 75 31,-25 24-15,-24 100-1,-50 75 1,24-1-1,1-74 1,74-100-16,-25 26 16</inkml:trace>
  <inkml:trace contextRef="#ctx0" brushRef="#br0" timeOffset="433.53">3051 2059 0,'0'0'0,"-25"0"0,25-25 47,50 0-47,0 1 16,173-51-1,-25 1 1</inkml:trace>
  <inkml:trace contextRef="#ctx0" brushRef="#br0" timeOffset="1433.94">3919 2059 0,'0'0'0,"0"25"15,25-50 1,50 0-1,-1-24 1,-24-26 0,-25-24-1,-25 25 1,-50 74 0,-49 74-1,49-24-15,-24 74 16,74-25-1,24-50 1,101-49 15,-1-24-15,-75-1-16,26 0 16,-26-49-16,100-26 15,-25 26 1,-49 49-1,-26 75 1,-49-1 0,-25 75-1,1 0 1,-1-74 0,0-50-1,75-25 1,49-99-1,50 0 1,-75 75 0,0-26-1,-49 75 1,0 75 0,-50 24-1,25 0 1,25-99-1,74 25 1,-24-75 0,-1-24-1,-24-50 1,-25 74 0,-50 50-1,0 25-15,25 25 16,-25-1-16,25 50 31,50-24-15,74-75-1,0-25 1,0-49 0,-25-50-1,-74 0 1,-25 99-1,-99 74 1,24 51 0,50 24-1,1-75-15,24 1 16,24 24 0,100 1-1</inkml:trace>
  <inkml:trace contextRef="#ctx0" brushRef="#br0" timeOffset="1734.2">8459 2282 0,'0'0'0,"-74"0"16,-50 25 0,99 0-1,0 0-15,0 49 16,25 25-1,-49 50 1,24 0 0</inkml:trace>
  <inkml:trace contextRef="#ctx0" brushRef="#br0" timeOffset="2134.23">10146 1563 0,'25'-25'15,"-50"50"-15,50-75 16,-25 75-1,-25 25 1,0 24-16,0 25 16,-24 1-16,-1 98 15,1-24 1</inkml:trace>
  <inkml:trace contextRef="#ctx0" brushRef="#br0" timeOffset="2799.69">9898 2109 0,'25'-25'0,"-50"50"0,50-75 16,0 25 0,-25 0-16,99-74 15,-25 50 1,25-51-1,-49 76-15,-25-1 16,0 0 0,0 25-1,-50 99 1,0 25 0,-50 25-1,51-50 1,-1-74-16,50-25 31,74-74-15,0-26 15,0 26-15,-49 49-1,-25 75 1,0-25-16,-1 74 15,1-74 1,50 24 0,98-24-1,-98-75 1,-26-24 0,1-25-1,-50 24 1,-25 150 15,0-50-15,0 24-16,1 50 15,24 1 1,74-26 15,50-24-31</inkml:trace>
  <inkml:trace contextRef="#ctx0" brushRef="#br0" timeOffset="3419.58">13495 1637 0,'25'-25'16,"-50"50"-16,50-99 0,0 49 0,-1-25 15,-24 26 1,-24-26 0,-26 25-16,-74 0 15,-50 75 1,100 0-1,-50 123 17,124-123-17,99-25 1,50-50 0,-25 0-1,-50 0 1,-49 25-1,0 50 1,-50 74 0,0-25-16,-74 100 15,50-1 1,49-74 0,24-74-1</inkml:trace>
  <inkml:trace contextRef="#ctx0" brushRef="#br0" timeOffset="3766.8">13942 1935 0,'24'-74'16,"-48"148"-16,73-173 16,-74 99 15,1 25-16,-26-1-15,25 26 16,-25 24 0,26-24-16,24 74 15,0-99-15,24 24 16,76-49 0,-26-49-1,1-26 1,-51-49-1,-48 50 17,-1 49-17,0 25-15,25-25 16</inkml:trace>
  <inkml:trace contextRef="#ctx0" brushRef="#br0" timeOffset="4019.73">15058 1761 0,'0'0'16,"25"0"-16,-25-49 31,-25 98-15,-50 51-1,-24 48 1,50-48 0,-75 48-1,49-23 1,25-51 0</inkml:trace>
  <inkml:trace contextRef="#ctx0" brushRef="#br0" timeOffset="4246.34">14760 1761 0,'0'0'0,"0"-24"0,0-1 15,-25 0 1,25 0-1,25 50 32</inkml:trace>
  <inkml:trace contextRef="#ctx0" brushRef="#br0" timeOffset="4549.17">15231 2183 0,'0'25'0,"0"0"47,0-1-47,0 1 15,0 0 17,25-50 15,-25 0-32,0 1-15</inkml:trace>
  <inkml:trace contextRef="#ctx0" brushRef="#br0" timeOffset="5766.48">17464 1786 0,'0'0'0,"0"-74"16,0 49-1,0 0 1,-25 25 0,-24-25-1,-51 50 1,-73 99 0,123-49-16,-74 98 15,99-24 1,25-25-1,100-49 17,73-51-17,1-48 1,-75-1-16</inkml:trace>
  <inkml:trace contextRef="#ctx0" brushRef="#br0" timeOffset="6300.33">17787 2059 0,'-25'-25'32,"0"50"-17,0 49 1,25 1 0,25-26-1,0 1 1,0-50-1,24 0 1,-24-74 0,0 24-1,24-49 1,26 24 0,-26 26-1,-24 49 1,25 0-1,-50 99 1,0 0 0,-25-49-1,75-75 17,-25-25-17,24 1-15,26-1 16,-26 1-16,26-1 15,-51 50 17,1 50-17,0 24 1,-25 25 0,0-24-1</inkml:trace>
  <inkml:trace contextRef="#ctx0" brushRef="#br0" timeOffset="6867.1">19052 1563 0,'25'-25'0,"-50"50"0,50-75 15,-50 75 16,25 49-31,-50 100 16,25 99 0,1 0-1,24-50 1,24-74 0,1-99 15,74-50-16,-74-25-15,50-99 16,-26-50 0,-98-24-1,-1 98 1,-24 26 0,49 49-1,0 0 16,99 1-31,50-51 16,-24 50 15,-1 1-15,-99-1 0,25 74-1,-1 26 1,-24-26-1,0 100 1,25-74 0,-25-51-16</inkml:trace>
  <inkml:trace contextRef="#ctx0" brushRef="#br0" timeOffset="6984.59">19672 1737 0,'-25'-25'16,"50"50"-16</inkml:trace>
  <inkml:trace contextRef="#ctx0" brushRef="#br0" timeOffset="7384.1">20118 1885 0,'0'0'16,"-74"0"15,24 25-31,1 0 16,24 0-1,0 24-15,0 1 16,25-25-16,-24 0 0,24-1 15,24 1 1,51-25 0,49-49-1,-50-100 17,-24-74-17,-25-26 1,-1 101-1,1 73 1,-74 125 15,-1 99-15</inkml:trace>
  <inkml:trace contextRef="#ctx0" brushRef="#br0" timeOffset="8384.37">20416 1910 0,'0'0'16,"50"-25"-1,-25 1-15,24-51 16,1-24 0,-50 49 15,25 50-16,-75 50 1,-24 24 0,24 50-1,50-49 1,25-26-16,49-24 16,1-25-1,-1-74 1,25-25-1,-24-1 1,-51 76 15,1 24-15,0 99 0,-50 0-1,0-74 1,25 24-1,25-49 1,50-74 0,24-50-1,-49 50-15,-1 49 16,-49 0 0,25 25-1,0 74 1,-25 1-1,25-26 1,24-24 0,26-50-1,-26-24 1,-24 24 0,0-74-1,-25 74 1,-25 50 15,0 24-15,0 51-1,50-51 1,25-24 0,74-25-1,0-50 1,0-24-1,-74-25 1,-50 74-16,24 25 16,-73 0 15,-26 74-15,26 1-1,24 24 1,25-49-1,74-1 1,26-49 0,73 0-1,-98-25-15</inkml:trace>
  <inkml:trace contextRef="#ctx0" brushRef="#br0" timeOffset="9220.52">24584 1836 0,'0'25'47,"0"24"-32,-25 1 1,25-1-16,-25 1 15,25 0-15,-25-26 16,25 51-16</inkml:trace>
  <inkml:trace contextRef="#ctx0" brushRef="#br0" timeOffset="9371.68">24584 1811 0,'0'0'0,"25"-174"32,-25 149-32,0 1 15</inkml:trace>
  <inkml:trace contextRef="#ctx0" brushRef="#br0" timeOffset="9717.25">24807 2158 0,'0'0'15,"-25"0"1,50-25-16,0-24 15,0-1 1,24-24-16,50-25 16,-24 24-1,-26 75 17,-24 99-17,-25 1 1,0 24-1,0-100 1</inkml:trace>
  <inkml:trace contextRef="#ctx0" brushRef="#br0" timeOffset="9969.76">25502 1563 0,'0'-50'15,"0"100"-15,24-125 0,-48 75 32,-1 25-32,0 0 15,-25 124 1,26 25 0,24-26-1,49-48 1,1-26-1,-1-74 1,-24 0-16</inkml:trace>
  <inkml:trace contextRef="#ctx0" brushRef="#br0" timeOffset="10117.54">25601 1885 0,'0'-24'0,"0"48"0,-25-48 15,25-1 1,0 0 0,25 25-16</inkml:trace>
  <inkml:trace contextRef="#ctx0" brushRef="#br0" timeOffset="10551.47">25849 1960 0,'0'0'15,"74"-50"17,-24 25-17,-25 1-15,-1-26 16,1 25-16,0 0 15,-50 50 17,-24 50-17,24-26-15,25 1 16,0 24 0,25-49-1,49-25 1,100-50-1,-25-24 1,-50 24 0,-25 50 15,-49 25-15,0 25-1,-25-1-15</inkml:trace>
  <inkml:trace contextRef="#ctx0" brushRef="#br0" timeOffset="10853.15">26916 1786 0,'0'0'0,"24"-25"0,-24 50 46,-24 0-46,48 25 16,-24-26-16,25 51 16,25-50-1,-1-25 17,-24 0-32,25-50 15,-25-24 1,24-1-1,26 75 17</inkml:trace>
  <inkml:trace contextRef="#ctx0" brushRef="#br0" timeOffset="11350.4">27660 1811 0,'0'-50'31,"-25"50"-31,-74 0 16,49 25 0,50 0-1,-25 0 1,50 0 0,25-25-1,24 0 1,1-25-1,-51 25 1,1 0 0,25 25-1,-25 24 1,49 1 0,0-25-1,-24-25 1,0-25-1,-1-50 1,51-198 15,-26 75-15,-49 124 0,-25 74 15,-50 99-16,25 50 1,25-50-16,-24-49 16</inkml:trace>
  <inkml:trace contextRef="#ctx0" brushRef="#br0" timeOffset="11784.42">29669 1488 0,'0'-49'16,"0"98"-16,0-123 0,0 49 15,0 0-15,0 1 31,-25 24-15,1 24 0,-1 1-1,0 0-15,-25 49 16,25 50 0,1 25-1,-1 0 1,-25 0-1,1-25 1,-26-25 0,50-49-1,1 0 17,-1-50-32</inkml:trace>
  <inkml:trace contextRef="#ctx0" brushRef="#br0" timeOffset="12384.85">29223 2034 0,'0'0'0,"24"-49"0,1 24 16,74-25-1,50-24 1,-49 24-1,-26 25 1,-74 1 0,-50 48 15,1 51 0,24-50-31,25 49 16,50 0-1,24-49 1,25-25 0,-24-49-1,-26-26 1,1 1 0,-1 49-1,-24 25 1,0 0-16,0 74 15,-25 26 1,-25-1 15,0-74-15,25-50 31,99-74-32,50-50 1,-25 50 0,-49 49-1,-26 25-15</inkml:trace>
  <inkml:trace contextRef="#ctx0" brushRef="#br0" timeOffset="12967.01">31455 1488 0,'-25'0'15,"25"25"-15,-49 25 16,-1-1-16,1 1 16,24 25-16,-50 73 15,75-24 1,75-24-1,24-51 1,25-49 0,-50-25-1,1-74 17,-50-74-17,-25-26 1,-25 75-1,-25 74 1,25 26 0,50 24 15,74 24-15,50 1-1,-25-25 1,-49-25-1,-50 25 1</inkml:trace>
  <inkml:trace contextRef="#ctx0" brushRef="#br0" timeOffset="13404.29">32274 1067 0,'25'0'15,"-50"0"-15,74 0 16,-24-25 0,0 50-1,0 0 1,-25 74 0,0 0-1,-50-25 1,25-49-1,50 0 1,0-25 0,25 0-16,49 0 15,0-25 1,-74 25 0</inkml:trace>
  <inkml:trace contextRef="#ctx0" brushRef="#br0" timeOffset="14600.77">2778 4366 0,'0'-25'31,"-24"75"0,24 0-31,-25-1 16,0 26-1,-49 73 1,74-73-16</inkml:trace>
  <inkml:trace contextRef="#ctx0" brushRef="#br0" timeOffset="14949.9">2754 3895 0,'-25'25'16,"50"-50"-16,-50 74 0,25-24 15,0 0-15,25 0 0,-1 0 16,1-25 0,0 0-1,0-25-15,-25-99 32,0 99-17,-50 0 1,50 50-1</inkml:trace>
  <inkml:trace contextRef="#ctx0" brushRef="#br0" timeOffset="15251.14">3473 4168 0,'0'0'0,"-25"24"32,0 1-32,1 25 15,24 24 1,24-24 0,1-25-16,0 0 15,0-1 1,24-24-1,-49 25 1,-24 0 0,-1 0-16,-50 0 15</inkml:trace>
  <inkml:trace contextRef="#ctx0" brushRef="#br0" timeOffset="17517.08">8608 4887 0,'0'0'0,"25"-74"16,0 49 15,-25 0 0,-50 50-31,0 0 16,-148 74 0,-1 0-1,51-24 1,73-51-1,50-24 1,50 0 15,25-24-31,24-1 16,25 25 15,-24 0-15,-1 0-1,-24 0 1,-25 0 0,0 0-1,-1 0 1,1 0 0,0 25-1,0-25 16,0 0 63,-50 0-78,25 24 656,0 1-672,0 25 15,-25-25 1,0 74-16,-74 50 31,0-1-15,49-48-1,0-51 1,26-24 0,-1 0-1,25 0 1,0 0 0,25-25-1,74 0 1,-49-25-16,98 25 15,1-25 1,-50 25 0,-74 0-1</inkml:trace>
  <inkml:trace contextRef="#ctx0" brushRef="#br0" timeOffset="18501.4">8806 4961 0,'0'0'16,"0"-24"-16,-74-26 31,49 50-31,-148 25 16,-26 49 0,100 1-1,99-26 1,99-49-1,124-49 1,-49-1 0,-100 50-1,-173 99 17,-99 75-17,24-25 1,100-50-1,74-74-15,173 0 32,-98-1-17,74-24-15,-75 50 16,-49 25 0,-25-1-1,-50 25 1,25-49-1,25-25 1,-24-25-16,48-25 16,1 25-1,-25-25 17,-49-25-17,-100 26 1,25-76-1,49-24 1,51-74 0,48-1-1,51-24 1,49 49 0,-50 75-1,-74 74 1,-124 100-1,-25 24 1,50 0 0,74 1-1</inkml:trace>
  <inkml:trace contextRef="#ctx0" brushRef="#br0" timeOffset="19317.82">11362 4961 0,'0'0'0,"0"-24"15,-25-1 1,50 0 0,24-25-16,1 26 15,49-1-15,50-25 16,-50 75-1,-99 74 1,-74 75 0,-50-25-1,74-75 1,149-99 15,0 1-15,1 48-1,-75 26 1,-50 49 0,0-24-16,-74 24 31,-25 0-31,0-49 31,99-25-15,0-25-16</inkml:trace>
  <inkml:trace contextRef="#ctx0" brushRef="#br0" timeOffset="19668.41">12552 4738 0,'0'0'0,"25"-25"0,0 1 15,-50-1-15,0 25 16,-49 49 0,-25 75-1,49 50 1,50 25 15,74-75-15,75-25-1,-25-74 1,-99-1 0,0-24-1,-50 0-15,-99-24 16,-25 24 0,0 24-1</inkml:trace>
  <inkml:trace contextRef="#ctx0" brushRef="#br0" timeOffset="20067.37">10841 6127 0,'0'0'15,"24"0"17,26 0-17,49 0-15,25-24 16,348-26-1,123-24 1,0 49 0,-148 0-1,-224 0 17,-173 25-32,-25 0 15,-1 0 1</inkml:trace>
  <inkml:trace contextRef="#ctx0" brushRef="#br0" timeOffset="22903.45">11411 6921 0,'0'0'0,"0"-25"0,0 1 31,0-1 1,0 50-17,-25 24 1,-24 75-1,-26 75 1,26-100-16,-50 75 16,74-75-1,50-74 1,49-75 0</inkml:trace>
  <inkml:trace contextRef="#ctx0" brushRef="#br0" timeOffset="23317.15">11634 6996 0,'0'0'0,"0"-25"15,0 0 1,0 0 0,0 75-1,-49 49 1,49 0-1,0 1 1,25-26 0,24-74-1,26-25 1,-1-24 0,1-26-1,-51 50 1,-24 75 31,-24-25-47,-1 49 0,-25 50 31,0 0-15,26-25-1,-1-49 1</inkml:trace>
  <inkml:trace contextRef="#ctx0" brushRef="#br0" timeOffset="23827.93">12279 7467 0,'0'25'62,"0"0"-46,0-1-16,0 1 16,25-50 62</inkml:trace>
  <inkml:trace contextRef="#ctx0" brushRef="#br0" timeOffset="24585.1">12627 7169 0,'0'0'0,"0"-24"16,0-1 15,-50 50 16,25-1-47,25 1 15,-49 50 1,49-26-16,-25 50 16,50-49-1,24 0 1,26-50-1,-26 0 1,1-50 15,0-24-15,-50-26 0,-25 26-1,-25 24 1,25 50-16,-24-24 15,24 24-15,0 0 0</inkml:trace>
  <inkml:trace contextRef="#ctx0" brushRef="#br0" timeOffset="26751.23">13024 6921 0,'-25'0'32,"50"0"-1,-1-25-31,1 25 16,25 0-1,49-24 1,-49 24-16,49-25 15,-25 25 1,-49 0 15,-25 49-15,0 26 0,-25 24-1,25 50 1,0-25-1,0 0 1,0 0 0,0-50-1</inkml:trace>
  <inkml:trace contextRef="#ctx0" brushRef="#br0" timeOffset="27002.39">13396 7393 0,'0'0'16,"0"-75"15,25 75-16,24-25-15,50 25 16,-49-24 0,24 24-1,-24 0-15</inkml:trace>
  <inkml:trace contextRef="#ctx0" brushRef="#br0" timeOffset="28755.41">15554 5160 0,'0'-25'0,"0"50"0,25-75 15,-25 26 1,-25 24 15,-25 24-15,-98 100 0,-51 25-1,1 0 1,49-50-1,124-74-15,0 0 16,0 0 0,50 0-1,50-1 1,-1 26 0,50-25-1,0 24 1,0-24-1,0 0 17,-49 0-17,-26 0 1</inkml:trace>
  <inkml:trace contextRef="#ctx0" brushRef="#br0" timeOffset="29768.49">17142 5234 0,'-25'25'0,"50"-50"16,-25 1-16,0-1 31,0 0 0,-25 25 0,0 50-31,0-26 16,-49 51 0,-1 24-1,1 0 1,49 0 0,25-49-16,0 49 15,0 1 1,50-26-1,24-24 1,1-26 15,-1-73-15,0-1 0,1-49-1,-50-50 1,-25 75-16,-25-75 15,0 25 1,-49 25 0,-1 24-1,50 50 1,1 25 0,24-24-1,-25 73 1,25 1-1,49-1 1,26-24 0,49 0 15,-25-50-31</inkml:trace>
  <inkml:trace contextRef="#ctx0" brushRef="#br0" timeOffset="30054.61">17687 4689 0,'0'0'16,"25"-25"-16,0 25 15,0 0-15,24 25 16,-24 49-1,-25-24 1,0 49 0,0-50-1,25-49 1,74 0 0,0-24-1,-24 24 1</inkml:trace>
  <inkml:trace contextRef="#ctx0" brushRef="#br0" timeOffset="30567.26">19498 5160 0,'0'-25'16,"0"50"-16,0-75 0,25 50 16,-50 25 15,0 25-16,-99 49 1,25-25-16,0 1 16,-75 49-1,50-50 1,50-24 0,74-25-16,0 0 15,74-25 1,150 24-1,-1 1 1,-50-25 0,-73 25 15,-76-25-15,1 0-1</inkml:trace>
  <inkml:trace contextRef="#ctx0" brushRef="#br0" timeOffset="31421.72">21061 4887 0,'0'-25'16,"0"0"15,25 1-15,0-1-16,0 0 15,148 0 1,1 0 0,-125 25-16,26 75 15,-100 49 16,-99 25-15,-25-25 0,124-50-1,125-74 17,73 0-17,-24 0 1,-124 50-1,-25-25 1,0 24-16,-25-24 16,-149 74-1,50-24 1,50-51 15,49-24-31</inkml:trace>
  <inkml:trace contextRef="#ctx0" brushRef="#br0" timeOffset="31802.14">22450 4738 0,'25'-25'16,"-50"50"-16,50-74 0,-25 24 15,-25 25 1,-24 25 0,24-1-1,-25 26-15,-24 99 16,74 25 0,25-26 15,74-48-31,0-76 31,-24 1-15,-51-25-16,-24-25 15,-49-24 17,-1 24-32,0 25 15,-74 0-15</inkml:trace>
  <inkml:trace contextRef="#ctx0" brushRef="#br0" timeOffset="32134.29">20714 6028 0,'-25'0'16,"50"0"-16,-75 0 16,75-25-1,49 25 1,199-24 0,223-26-1,100 25 1,24 0-1,-149 1 1,-173-1 0,-199 25-1</inkml:trace>
  <inkml:trace contextRef="#ctx0" brushRef="#br0" timeOffset="32619.28">21508 6475 0,'0'0'0,"0"-25"16,0 0-1,49 25 1,1-25-16,99 50 16,-25 25-1,-50 24 1,-49 50 0,-99 0-1,-50 0 1,-25-25-1,25-74 1,49 0 0,50-25 15,25-50-15,25 1-16,25-26 15,24 51 1,1-1-1,24 25 1,0 25 0,-49-1-1</inkml:trace>
  <inkml:trace contextRef="#ctx0" brushRef="#br0" timeOffset="32788.18">22277 6946 0,'0'0'0,"0"25"16,0 0 15,24-25-31,-24 24 16,0 1-1</inkml:trace>
  <inkml:trace contextRef="#ctx0" brushRef="#br0" timeOffset="33067.47">22674 6549 0,'-25'-25'16,"50"50"-16,-50-74 15,50 73 17,-25 51-17,0 49 1,0-25 0,0-25-1,0 1 1</inkml:trace>
  <inkml:trace contextRef="#ctx0" brushRef="#br0" timeOffset="33436.58">22897 6624 0,'0'-50'16,"0"100"-16,25-125 15,-25 50-15,0 1 16,49-26 0,-24 50-16,49-25 15,51 0 1,-76 25-16,-24-25 16,0 25-1,0 25 1,-25 25-1,0 24 1,0 26 0,0-1-1,24 0 1,-24-25 15,0 1-15,0-50-16</inkml:trace>
  <inkml:trace contextRef="#ctx0" brushRef="#br0" timeOffset="33669.29">23170 6872 0,'0'0'15,"-25"-25"-15,25 0 16,0 0-16,25 25 15,0-25 1,123 25 0,51 0-1,-50 0 1,-25 0 0,-100 0-1</inkml:trace>
  <inkml:trace contextRef="#ctx0" brushRef="#br0" timeOffset="35951.56">8534 10791 0,'-25'0'0,"0"0"31,50 0 0,0 0-15,24-25-16,26 25 0,98-24 31,-98 24-31,-1 0 16,1 0-16,-51-25 0</inkml:trace>
  <inkml:trace contextRef="#ctx0" brushRef="#br0" timeOffset="36134.61">8459 11139 0,'-25'24'0,"50"-48"0,-74 48 16,49 1-1,24-25 1,100 0 0,75-49-1,-125 24-15</inkml:trace>
  <inkml:trace contextRef="#ctx0" brushRef="#br0" timeOffset="36469.23">9228 10568 0,'0'0'15,"-25"-50"1,25 26 0,25 48 15,0 1-31,25 0 15,74 49 1,0 1 0,-75-50-16,1 49 15,-25-24 1,-50 24 0,-74 25-1,-50 1 1,-25-26-1,125-49 1</inkml:trace>
  <inkml:trace contextRef="#ctx0" brushRef="#br0" timeOffset="36735.87">9303 10618 0,'24'-25'16,"-48"50"-16,48-100 16,-24 50-1,0 1 17,0 73-32,0 50 15,-24 50 1,24 50-1,-50 24 1,25-74 0</inkml:trace>
  <inkml:trace contextRef="#ctx0" brushRef="#br0" timeOffset="38335.51">12751 10444 0,'25'0'16,"-50"0"-16,50-25 16,-50 25-1,0 25 1,-49 0 0,-26 0-1,1-1 1,25 1-1,74-50 17,0-24-17,0 24-15,49-74 16,51 49 0,24 25-1,-25 25 1,74 99-1,-123 125 17,-50-125-32,-50 0 15,-49 75 1,-124 0 0,124-125-1,49-49 16,25-74-15,25-26 0,75 1-1,-1 25 1,25 49 0,-24 50-1,-26 24 1,1 1-1,-25 24 1</inkml:trace>
  <inkml:trace contextRef="#ctx0" brushRef="#br0" timeOffset="38517.08">13346 10940 0,'0'0'0,"25"0"0,0 0 15</inkml:trace>
  <inkml:trace contextRef="#ctx0" brushRef="#br0" timeOffset="38976.81">13743 10518 0,'25'-24'16,"-50"48"-16,50-73 0,0 24 0,-25 0 31,-25 50-31,-25 25 15,1 24 1,49-49 0,0 0 15,74-75-15,-24 50-16,49-25 15,-25 25 1,-24 25-1,0 49 1,-50 26 0,0 24-1,-25-25 1,-25-74 0,-49 49-16,-50-24 31,25-25-16,25-75 1,49 25-16</inkml:trace>
  <inkml:trace contextRef="#ctx0" brushRef="#br0" timeOffset="39169.44">13817 10394 0,'0'0'0,"25"-25"16,0 25 0,0-24-1,25-1-15,-1 25 16,1 0-16,24 0 16,-24 25-16</inkml:trace>
  <inkml:trace contextRef="#ctx0" brushRef="#br0" timeOffset="39554.44">14810 10345 0,'25'-25'16,"-50"50"-16,50-25 31,-50 24-15,0 26-16,0 0 15,25 24-15,-25 1 16,1-1-16,24 50 16,24-25-1,26-49 1,49-50-1,-49-25 1,-25-25 0,-75-49 15,0 50-31,-49-1 16,-50 25-1,100 25-15</inkml:trace>
  <inkml:trace contextRef="#ctx0" brushRef="#br0" timeOffset="40254.69">16670 10146 0,'0'0'0,"25"-25"16,-50 25 15,-24 25-31,-175 124 31,125-75-15,0 1-16,0-25 0,-1-1 16,100-24-1,0 0 1,0-25 0,50 25-16,124-25 31,49 24-16,-25 1 1,-24 25 0,-99-25-1,-51-1-15</inkml:trace>
  <inkml:trace contextRef="#ctx0" brushRef="#br0" timeOffset="40854.39">18109 10270 0,'25'-25'15,"-50"50"-15,50-74 16,-50 98 31,-25 1-47,1-1 16,24 1-1,-25 25-15,26-1 16,24 75-1,0-50 1,49 0 0,1-99-16,24 25 15,1-50 1,-1-49 0,-24-25-1,-50-50 1,-50-25-1,-24 50 1,-26 50 0,51 24 15,24 25-15,99 25 15,-24 0-16,0 0-15,24 25 16,1-25 0</inkml:trace>
  <inkml:trace contextRef="#ctx0" brushRef="#br0" timeOffset="41135.17">18605 9799 0,'50'-25'15,"-100"50"-15,125-50 0,-51 25 16,-24-25-16,0 125 31,-24-1-15,-1-25-1,50-49 1,74-25 0,-25 0-16,1-25 15,-26 0-15</inkml:trace>
  <inkml:trace contextRef="#ctx0" brushRef="#br0" timeOffset="41935.98">20565 10072 0,'25'0'15,"-50"0"-15,50-25 0,-25 50 31,-50 0-15,-24 24 0,-1 1-16,-123 74 15,99-75 1,-25 51 0,49-26-1,50-24 1,100-25-1,98-1 1,51 1 0,-26 0-1,-74 0 1,-49-25 0,-51 0-1,-24 25-15</inkml:trace>
  <inkml:trace contextRef="#ctx0" brushRef="#br0" timeOffset="42584.15">22227 10022 0,'0'0'15,"-25"0"1,25-25-16,0 50 31,0 50-15,-25-1-16,25 100 31,-24-1-15,-26 1-1,0-75 1,50-24-1</inkml:trace>
  <inkml:trace contextRef="#ctx0" brushRef="#br0" timeOffset="42954.33">22698 10171 0,'0'-50'0,"0"100"0,25-124 16,-25 49 0,-49 74-1,24 1 1,-50 74 0,26 50-1,49-75 1,74 0-1,1-74 1,24-50 0,-50-24-1,-49-26 1,0 50 0,-49-24-16,-75 24 15,-25 25 1,50 0-1</inkml:trace>
  <inkml:trace contextRef="#ctx0" brushRef="#br0" timeOffset="43106.95">23046 10667 0,'99'0'16,"-198"0"-16,223 0 15</inkml:trace>
  <inkml:trace contextRef="#ctx0" brushRef="#br0" timeOffset="43508.21">23790 10196 0,'25'-50'16,"-50"100"-16,50-125 0,-25 51 16,0-1-1,-25 74 16,0-24-31,0 50 16,0-26-16,25 75 16,25-24-1,50-26 17,-26-74-32,1 25 15,0-25-15,-1 0 0,-24 0 16,-25-50-1,-74-24 17,-100 24-17,-25 25 1</inkml:trace>
  <inkml:trace contextRef="#ctx0" brushRef="#br0" timeOffset="43803.07">24609 9997 0,'24'-24'0,"-48"48"0,48-73 16,1 24-16,-25 0 15,0 75 1,25-1 0,-50 26-1,25 24-15,0 99 16,-49 1 0,24-25-1,0-125-15</inkml:trace>
  <inkml:trace contextRef="#ctx0" brushRef="#br0" timeOffset="48770.87">2754 13570 0,'0'0'16,"0"-25"-16,0 0 31,0 0-31,0 50 47,-25 25-32,-50 123-15,26-49 16,-26 75 0,-24-26-1,49-49 1,50-99-16</inkml:trace>
  <inkml:trace contextRef="#ctx0" brushRef="#br0" timeOffset="49891.64">3126 13396 0,'0'0'16,"24"0"-1,1 0-15,-74 124 31,24-50-31,-25 125 16,25-100 0,-49 75-1,24-75 1,50-74 0,-24-25-1,48-50 1,26-24-1,49-25 1,0-1 0,-49 76-16,25-1 15,-51 25 1,1 74 0,-50 25 15,25 25-31,0-24 15,25-51 1,25-74 15,49-24-15,0-50 0,-24-25-1,-26 49-15,-24-49 31,-25 174 1,-25-1-32,0 1 15,1 99 1,-1-100-16,25 51 16,0-51-1,49-49 1,26-49-1,-1-51 1,-24-24 0,-1 25 15,-24 50-15,-25 73-1,-25 51 1,25 24-1,0 0 1,25-24 0,25-26-1,24-24 1,26-50 15,-26 0-31,-24-24 0,49-100 16,-50 50-1,-24 49 1,-74 50 15,-1 75-15,75-1 0,49 0-1,25 1 1,-24 24-1,-50 25 1,-25-74-16,-100 24 31,-172-99-15</inkml:trace>
  <inkml:trace contextRef="#ctx0" brushRef="#br0" timeOffset="50252.82">2506 13346 0,'0'-24'16,"0"48"-16,0-73 16,24 49-1,26 0-15,124-50 16,-26 50 0,-24-25-1,149-49 1,-74 49-1,-100 0-15,-74 25 32,-25 25-17</inkml:trace>
  <inkml:trace contextRef="#ctx0" brushRef="#br0" timeOffset="50974.2">7392 13371 0,'25'-49'16,"-50"98"-16,50-123 0,-25 49 15,0 0 1,0 50 0,-25 0-16,-24 148 15,-26 75 1,51-123-1,-51 98 1,26-99 0</inkml:trace>
  <inkml:trace contextRef="#ctx0" brushRef="#br0" timeOffset="51670.18">7020 13867 0,'0'-24'32,"25"-1"-32,0 0 15,99-25 1,74-49 0,1 0-1,-149 24-15,49-49 31,-99 100-15,25 24 0,-75 99-1,0 74 1,-24 26 0,24-50-1,26-50 1,24-124 15,24-24-15,76-75-1,-51 74-15,26-25 16,-26 100 0,-24 50-1,0 24 1,24-25-1,51-49 1,-1-50 15,25-24-15,-74-75 0,-26 24-1,-24 51 1,-99 98-1,49 76 1,26 23 0,73-48-1,75-51 1,100-24 0,-100 0-1</inkml:trace>
  <inkml:trace contextRef="#ctx0" brushRef="#br0" timeOffset="52206.44">10394 13322 0,'0'-25'15,"0"-25"-15,0 25 16,-25 1-16,25-26 16,-24 25-16,-26 0 15,0 25 1,-24 25-16,-75 74 15,75 1 1,24-26 0,0 0-16,75 26 15,99-76 1,25-48 0,0-51-1,-50 1 1,-74 49-1,0 50 1,-25 74 0,-25 0-16,0 100 15,-49 49 1,-26 0 0,1-74 15,74-75-16</inkml:trace>
  <inkml:trace contextRef="#ctx0" brushRef="#br0" timeOffset="52540.23">10741 13867 0,'25'-74'16,"-50"148"-16,50-173 15,-50 99 1,-24 0-16,24 25 16,0 25-16,0-1 15,1 125 1,73-100 0,26-49-1,-1-25 1,0-74 15,-24-26-15,-50 51-16,25-1 15,-50 1-15,0-26 16,-49 75 0,24 0-1</inkml:trace>
  <inkml:trace contextRef="#ctx0" brushRef="#br0" timeOffset="53086.2">11709 13545 0,'0'0'0,"0"-25"31,-25 25-31,0 50 16,0-26-16,1 51 16,-26 24-16,-24 0 15,-75 149 1,-25 0 0,25-24-1,25-75 1,75-75-1,24-74 1</inkml:trace>
  <inkml:trace contextRef="#ctx0" brushRef="#br0" timeOffset="53335.06">11262 13669 0,'0'-25'0,"0"50"0,0-75 15,-24 25-15,24 75 32,0-25-17,24 49 1,-24 1-1</inkml:trace>
  <inkml:trace contextRef="#ctx0" brushRef="#br0" timeOffset="53557.1">11610 14165 0,'0'25'16,"0"-50"-16,0 75 15,0-26 1,24 1-16,-24 0 16,-24 0 15</inkml:trace>
  <inkml:trace contextRef="#ctx0" brushRef="#br0" timeOffset="55020.65">13421 13470 0,'0'-24'0,"0"48"0,24-48 15,-48-26-15,-1 50 32,0 0-17,-25 0-15,-74 74 16,25 50-1,25 0 1,74 1 15,99-51-15,75-24 0,-75-26-16,50-24 15,-50-24 1,-74-26-1,-25 0 1,-25 50 0,-25 0-1,25 50 1,1 24 0,48-49-1,26 0 16,0-50-31,-1 0 16,1-49 0,24-25-1,1-1 1,-26 76 0,1 24-1,-25 74 1,-25 25-1,-25-24 1,25-50 0,50-75 15,24-49-15,25 24-1,-49 50 1,-1 25-1,-49 25-15,25 75 32,-25-1-17,50-25 1,-25-74-16</inkml:trace>
  <inkml:trace contextRef="#ctx0" brushRef="#br0" timeOffset="55579.05">14983 13247 0,'0'0'0,"25"-49"0,-25 24 16,25 25-16,-25 49 16,-25 100-1,-24 74 1,49 50-1,-25-25 17,50-74-17,24-75 1,26-74 0,-26-75-1,1-74 1,-100-173-1,-24 148 1,-1 50 0,1 49-1,74 25 1,74 0 0,50-24-1,25 24 1,-49 0-1,-76 25 17,1 50-17,0 24 1,-25 25 0,25 50-1,-25-74 1,25-75-1</inkml:trace>
  <inkml:trace contextRef="#ctx0" brushRef="#br0" timeOffset="56070.05">16075 13570 0,'25'0'16,"-50"0"-1,0 24-15,-25 1 0,1 0 16,-26 49 0,26 51-1,49-76 17,49-24-32,1 0 15,74-75 16,-49-49-15,-26-75 0,-24-74-1,-25 75 1,-25 73 15,0 100-31,25 25 16,-24 25-16</inkml:trace>
  <inkml:trace contextRef="#ctx0" brushRef="#br0" timeOffset="57020.68">16397 13818 0,'50'-25'15,"-100"50"-15,125-75 16,-50 25-16,-1 0 0,1-24 15,0-50 1,-25 49 0,-25 50-1,-49 50 1,24-26-16,1 51 16,24 49-1,50-25 1,49-74-1,0-25 1,50-50 0,-49-49-1,-1 25 1,-24 49 0,-25 50-1,0 74 1,-1 0-1,-24 0 17,25-74-17,25-25 1,24-74 0,25-25-1,1-26 1,-76 51-1,1 99 1,-25 49 0,-25 1-1,25-1 1,50-49 0,49-50-1,1-24 1,-26-51-1,-24 26 17,-75 99-17,-25 49 1,25 25 0,25-24-1,50-50 1,74-25-1,0-50 1,-25-74 0,-24-25-1,-51 50 1,-73 99 0,-75 99-1,74 25 16,25-74-31,25-1 0,0 51 32,50-76-17,24 1 1,1-25-16</inkml:trace>
  <inkml:trace contextRef="#ctx0" brushRef="#br0" timeOffset="57507.44">19796 13570 0,'-25'0'16,"50"0"-16,-50-25 16,25 50 15,0 24-31,-25 50 15,25 50 1,0-49 15,0-51-15</inkml:trace>
  <inkml:trace contextRef="#ctx0" brushRef="#br0" timeOffset="57642.19">19746 13297 0,'0'0'15,"0"-25"-15</inkml:trace>
  <inkml:trace contextRef="#ctx0" brushRef="#br0" timeOffset="58204.35">19870 13818 0,'0'0'15,"-24"0"-15,73-25 16,26-25-1,-1-74 1,0 0 0,1 75-1,-75 24 1,25 25 0,-25 74-16,0 1 15,0 73 1,49 51 15,51-125-15,-1-49-1,25-50 1,-50-49 0,-24-125-1,-25-73 1,-25 48-1,24 150-15,-24 24 16,-24 50 0,-1 100-1,0 48 1,25 51 15,25-50-31,24-25 16,-24-75-1</inkml:trace>
  <inkml:trace contextRef="#ctx0" brushRef="#br0" timeOffset="58373.59">20664 13594 0,'0'0'0,"-25"0"16,25-24-1,0-1 1,25 25-16,0-25 16,49 0-16,26 0 15</inkml:trace>
  <inkml:trace contextRef="#ctx0" brushRef="#br0" timeOffset="58838.13">21036 13644 0,'0'0'0,"50"0"32,-25-25-32,0 25 15,24-49 1,-24-1-1,-25 25 1,25 25 0,-50 50-1,25 24 1,0 1 0,0-51-1,25 1 1,24-25-1,51-74 1,-1-1 15,0 26-15,-74 49-16,24 0 16,-24 25-1,0 49 1,0 0-1,-25-49 1</inkml:trace>
  <inkml:trace contextRef="#ctx0" brushRef="#br0" timeOffset="59653.15">21954 13545 0,'0'0'0,"25"0"16,-25-25-16,25 25 15,0 50 32,-1 24-31,-24-49 0,50 0-1,-25-50 1,24-50-1,1-24 1,-25 50 0,0 49-1,-1 0-15,76 49 16,24 1 0,49-1 15,-24-49-16,-74-24 1,-75-1 0,-75 0-1,-49 25 1,25 25 0,74 24-1,100-24 1,49 0-1,24-75 1,-24 26 0,-99 24-16,0 0 15,0 24 1,25 26 0,49 24-1,0-49 1,0-25 15,-24-25-15,-75 1-16,24-26 15,-24-99 1,25-49 0,0-1-1,-25 100 1,0 74-16,-25 75 31,0 74-15,25 50-1,0-1 1,-24 1 0</inkml:trace>
  <inkml:trace contextRef="#ctx0" brushRef="#br0" timeOffset="60540.11">25998 12900 0,'0'-25'0,"0"50"0,24-75 16,-24 25-16,0 1 15,0-1-15,-24 0 16,-1 0 0,-25 25-16,-24 50 15,-1 49 1,26 25 0,24 25-1,25 25 1,25 24 15,0 25-15,-25-123-16,-25 73 15,0-49 1,-25-49 0</inkml:trace>
  <inkml:trace contextRef="#ctx0" brushRef="#br0" timeOffset="61171.11">25650 13570 0,'-24'24'0,"48"-98"15,-24 124-15,50-125 0,-25 26 16,124-26-1,-50 26-15,75-26 16,-50 26 0,-100 49-1,-73 24 17,-26 26-17,1 24 1,49 26-1,75-26 1,99-49 0,-1-25-1,-98 0-15,49-99 32,-74 24-17,0 50 1,-25 1-16,49-1 0,26 25 15,-1 25 17,-24 24-17,-25 50 1,-25 1 0,0-26-1,0-49 16,25-75-31,-1 25 16,51-99 0,74-74-1,-25 99 1,-50 49 0,-49 50-1</inkml:trace>
  <inkml:trace contextRef="#ctx0" brushRef="#br0" timeOffset="63487.28">5854 15331 0,'0'0'0,"25"0"47,-25-25-16,-25 75-15,1-25-16,-1 24 16,-25 50-16,1 100 15,-1 49 1,25-25 0,50-24-1,49-50 1,75-75-1,25-24 17,-75-26-32,-24-24 0</inkml:trace>
  <inkml:trace contextRef="#ctx0" brushRef="#br0" timeOffset="64021.58">6599 15579 0,'-25'-25'47,"25"0"-47,0 1 16,99-1-1,0 25 1,-24 0-1,-26 74 1,-24-24 0,-50 24-16,1 75 15,-26-74-15,0-1 16,-24 25 0,49-24-1,0-75 1,50 24-1,49-73 17,51-1-17,-26-24 1,-74 49-16</inkml:trace>
  <inkml:trace contextRef="#ctx0" brushRef="#br0" timeOffset="64219.21">7318 16150 0,'0'0'0,"0"24"0,0 1 16,0 0 15,0 0-16</inkml:trace>
  <inkml:trace contextRef="#ctx0" brushRef="#br0" timeOffset="64688.07">7814 15728 0,'0'0'0,"0"-25"16,-25 50 15,-24 0-15,24 24-16,-25 26 15,75-75 17,25-25-17,49-25 1,0 25 0,-49 50-1,-25-25-15,49 75 16,-24-1-1,-50 50 1,-25-25 0,-25-24-1,-49-26 1,-25-24 0,25-50 15,74 1-31</inkml:trace>
  <inkml:trace contextRef="#ctx0" brushRef="#br0" timeOffset="65620.06">7789 15579 0,'0'0'16,"25"0"31,0 0-47,25 0 15,24 25-15,-24-25 16,74 0-1,-50 0 1,-24 0 0</inkml:trace>
  <inkml:trace contextRef="#ctx0" brushRef="#br0" timeOffset="66039.55">8732 15455 0,'0'-25'15,"-25"25"-15,0 25 16,1 25-16,-26-1 0,25 50 16,-49 174-1,49-74 1,75-100 0,49-49-1,-50-50 1,-24 0-16,50-25 31,-51-25-15,-48-24-1,-51 49 1,-49 25 0,25 25-1</inkml:trace>
  <inkml:trace contextRef="#ctx0" brushRef="#br0" timeOffset="66387.23">9600 16298 0,'0'0'0,"25"0"0,0 0 16,25 0 31,-26 0-47,-24 25 15,25 0-15,-25 49 16,-74 51 0,-50 23-1,49-98 1</inkml:trace>
  <inkml:trace contextRef="#ctx0" brushRef="#br0" timeOffset="67107.5">11734 15753 0,'0'-25'0,"0"50"0,0-75 15,0 25-15,0 0 32,0 50-17,-25 74 1,-50 75-1,26-75-15,-1 25 16,25-24-16,-24 24 16</inkml:trace>
  <inkml:trace contextRef="#ctx0" brushRef="#br0" timeOffset="67488.52">12155 15728 0,'25'-25'0,"-50"50"0,50-75 0,-50 50 31,1 25-15,-1 0-16,-25 24 15,25 26 1,-24-1-16,24 26 15,25-26-15,-25 25 0,50 0 16,49-24 0,1-50-1,-50-25 1,-1-50 0,-24 0 15,-74 26-16,-25 24 1,24 24-16,1 1 16,24 0-16</inkml:trace>
  <inkml:trace contextRef="#ctx0" brushRef="#br0" timeOffset="67653.53">12403 16398 0,'25'24'16,"-50"-48"-16,75 48 0,-50 1 31,0 0-15</inkml:trace>
  <inkml:trace contextRef="#ctx0" brushRef="#br0" timeOffset="68122.08">13421 15678 0,'24'-25'16,"-48"50"-16,48-74 0,-48 49 31,-26 0-15,25 24-16,0 1 16,-24 74-1,-1 26 1,50 23-1,0-73 1,75-1 0,24-24-1,0-50 1,-49 0 0,-26-50-1,-123 1 1,50 49-1,-125 0 1,0 24 0,149-24-1</inkml:trace>
  <inkml:trace contextRef="#ctx0" brushRef="#br0" timeOffset="68703.14">14165 15604 0,'0'0'16,"0"-25"0,0 50 31,0 24-32,0 26-15,0-1 16,0 150-1,-25-51 1,25-24 0,25-124-1,-25 0-15,0-1 32,25-48-1,-25-1-31</inkml:trace>
  <inkml:trace contextRef="#ctx0" brushRef="#br0" timeOffset="69787.39">14363 15331 0,'0'0'0,"0"-25"31,0 0 16,0 50-31,25 0-16,0 0 15,0 24-15,49 51 16,25 48 0,25 26 15,-74-75-31,-25 25 15,0 0-15,-1 124 16,-197 174 15,123-372-31,0-1 16,-49 26 0,25-75-1</inkml:trace>
  <inkml:trace contextRef="#ctx0" brushRef="#br0" timeOffset="70251.07">15529 16497 0,'0'0'0,"25"0"15,-25-25-15,-25 50 47,25 0-31,0 0-1,25-25 17,0 0-32,-25-25 15,25 25-15,-25-25 16,0 0-1,-25 0 1,0 25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21:47.7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3523 2009 0,'0'0'0,"0"-24"0,24-1 16,-24 0 31,-24 50-32,-1 0-15,-50 99 16,-73 74-1,73-123 1,1 24-16,-26 25 16,76-75-1</inkml:trace>
  <inkml:trace contextRef="#ctx0" brushRef="#br0" timeOffset="249.78">3076 2084 0,'0'0'16,"25"-50"-16,-25 1 16,0 24-1,0 0 1,25 75 0,24 98-1,26 1 1,-1 0-1,1-25 1,-75-74 0,24-50-1</inkml:trace>
  <inkml:trace contextRef="#ctx0" brushRef="#br0" timeOffset="466.89">2853 2282 0,'0'0'16,"-25"0"-16,25-25 31,25 50-15,124-25 0,49 0-1,25-25 1,-49 1-1,-25-1 1</inkml:trace>
  <inkml:trace contextRef="#ctx0" brushRef="#br0" timeOffset="2168.85">6400 1513 0,'0'0'0,"0"-25"16,0 1-16,25-1 15,-25 0-15,0-25 16,0 26 0,-25-26-1,-24 0 1,-51 50 0,-24 100-1,-49 98 16,98-49-31,-24 99 16,74-50 0,124-74-1,100-99 1,49-25 0,-25-74-1</inkml:trace>
  <inkml:trace contextRef="#ctx0" brushRef="#br0" timeOffset="2750.73">6673 1935 0,'0'0'0,"0"25"0,-25-25 16,25 25-16,-25 24 15,25 26 1,25-26 15,0-24-31,0 0 16,24-25-1,1-75 1,-25-24 0,0 25-1,24-50 1,51 49 15,-76 75-31,1-24 0,25 48 16,-25 51-1,-25 49 1,-25-25 0,0-25-1,75-148 32,24-25-31,0 24-1,-24 51 1,-25-1 0,0 99-1,-25 50 1,24-25-1,-24-74-15,25-25 32,0 0-32,25-49 15</inkml:trace>
  <inkml:trace contextRef="#ctx0" brushRef="#br0" timeOffset="3266.73">7864 1538 0,'25'-50'16,"-50"100"-16,74-124 15,-73 123 17,24 26-17,-25 148 1,-25 124 0,50-49-1,-25-174-15,50-25 16,0-24-16,0 24 15,49-99 1,-24-75 0,-1-98-1,-49-50 17,-99 74-17,50 99-15,-26 25 16,26 0-16,-1 1 15,50-1 1,99-50 0,-24 26-1,73-26 1,-98 51-16,49-26 16,-74 50-1,0 0 1,0 50-1,0 49 1,-1 0 0,26 0-1,0-74 1</inkml:trace>
  <inkml:trace contextRef="#ctx0" brushRef="#br0" timeOffset="3375.84">8484 1761 0,'-25'-49'31,"25"24"-31</inkml:trace>
  <inkml:trace contextRef="#ctx0" brushRef="#br0" timeOffset="3767.89">9055 1737 0,'0'-25'0,"0"50"0,-25-50 15,-25 25 1,1 0 0,-51 49-1,51 26-15,49 24 31,24-25-15,1-24 0,75-25-1,-26-75 1,25-24 0,-74-100-1,0-74 1,-50 74-1,0 75 1,0 74 0,1 100-1,24-1 1</inkml:trace>
  <inkml:trace contextRef="#ctx0" brushRef="#br0" timeOffset="4716.68">9352 1836 0,'0'0'0,"25"0"16,49 0-1,-49-25-15,0-25 16,0-24 0,0 24-1,-50 25 1,-50 75-1,26 49 1,24 25 0,25-24-1,25-76 1,24-24 0,26-49-1,24-75 16,0 0-15,-24 74 0,-50 50-16,-1 0 15,1 75 1,-25 24 0,-25-25-1,25-49 1,25-25-1,74-50 1,1-74 0,-1 0-1,-74 99 1,-1 25 0,-24 50-1,-24 49 1,48 1 15,51-100-15,24-25-1,0-50 1,-24-24 0,-50 49-1,-75 50 1,-24 50 15,49 0-31,25 49 16,25-25-1,123-49 17,1-50-17,-25-49 1,-49-50-1,-75 49 1,-50 51 0,0 48-1,1 51 1,24 24 0,25 0-1,0-74-15,50 25 16,-1-50-1,26 0-15</inkml:trace>
  <inkml:trace contextRef="#ctx0" brushRef="#br0" timeOffset="5266.76">13520 1439 0,'0'0'16,"0"-25"0,-25 25-1,25 50 1,-25-26-1,0 26-15,1 99 16,-26 0 0,25-25-1,25-99 1</inkml:trace>
  <inkml:trace contextRef="#ctx0" brushRef="#br0" timeOffset="5466.75">13222 2084 0,'0'0'15,"-25"0"1,50 0 0,25-25-16,49 25 15,75-50 1,-1 1-1,-123 24-15</inkml:trace>
  <inkml:trace contextRef="#ctx0" brushRef="#br0" timeOffset="5617.24">13520 1464 0,'0'0'0,"-25"-25"16,0-25-1,25 1 1,50-1 0,49 25-1</inkml:trace>
  <inkml:trace contextRef="#ctx0" brushRef="#br0" timeOffset="6168.99">13842 1737 0,'0'0'0,"-25"24"0,25 26 15,-24-50 1,24 25 0,24-124-1,51-1 16,-25 26-15,-1 49 0,-24 25-16,0 25 15,0 74 1,-25 50 0,49-25-1,1-74 1,49-50-1,0-50 1,0-124 0,1-74-1,-76 0 1,1 149 0,-25 74 15,-25 124 0,1-24-31,-1 74 16,25 24-1,25-24 1,24-50 0,1-74-1</inkml:trace>
  <inkml:trace contextRef="#ctx0" brushRef="#br0" timeOffset="6318.96">14735 1538 0,'0'0'0,"-24"0"0,24-25 16,-50 25 0,100-25 15,74 1-16</inkml:trace>
  <inkml:trace contextRef="#ctx0" brushRef="#br0" timeOffset="7135.46">15132 1538 0,'0'25'31,"25"-25"-31,0 0 16,-25-25-16,25 0 15,-1 25-15,1-25 16,0 1 0,-25 48 109,0-48-94,0-1-16,0 0 1,0 0 0,-25 25 15,0 0-31,1 25 16,-26 25-1,0 24 1,1 25 15,49 1-15,0-51-16,0 1 15,49-1 1,51-49 0,24-24-1,-25-51 1,0-49-1,-24 0 1,-51 74 0,1 26 15,0 98-15,0 25-1,-25 1 16,25-26-15,49-49 0,-24-50-16,24-25 15,-24 26-15</inkml:trace>
  <inkml:trace contextRef="#ctx0" brushRef="#br0" timeOffset="7952.56">16125 1513 0,'0'-25'15,"0"1"1,0 73 0,24 26-1,-24 24 1,25-25 0,0-49 15,-25 0-31,25-25 15,24-74 1,1-26 0,0 1-1,-26 74 17,26 50-17,74 25 1,25-26-1,0-24 1,-50-24 0,-74-26-16,0-24 15,-75 24 17,-49 50-17,24 50-15,51 24 31,48-24-15,76-26 0,24-24-1,-75-24 1,50-51 0,-74 50-1,0 25 1,-25 25-1,25 50 1,0-26 0,24-24-1,26-25 17,-26-25-17,1-24 1,0-125-1,24-24 1,-49 74 0,0 49-1,-25 100 1,-50 74 0,25 50-1,0 25 1,25-26-1</inkml:trace>
  <inkml:trace contextRef="#ctx0" brushRef="#br0" timeOffset="8867.99">19597 1340 0,'0'0'0,"0"-25"16,0 0-16,-24 25 15,-1 0 1,-25 25-1,1 0-15,-51 99 16,76 0 0,73-50-1,75-49 1,-25-50 0,-74-49-1,-25-26 16,-74 1-15,-1 25 0,26 74-16,24 0 0</inkml:trace>
  <inkml:trace contextRef="#ctx0" brushRef="#br0" timeOffset="9300.92">19994 1216 0,'0'0'0,"50"-25"0,-25 0 16,-50 75 31,0-1-47,0 26 15,1 49 1,-26 173-1,0 26 1,26-50 0,48-124-1,1-125-15,25-24 16,49-74 0,0-100-1,-74-49 1,-99-25-1,-26 74 1,1 100 0,50 49-1,49 0 1,74 0 0,0 1-1</inkml:trace>
  <inkml:trace contextRef="#ctx0" brushRef="#br0" timeOffset="9800.89">22053 1265 0,'0'0'16,"25"0"-16,-25-25 0,-25 25 31,-24 25-15,-26 74-1,26-24 1,-1-1 0,1 75-1,49 0 1,49-75-1,75-49 1,-25-25 0,-24-49-1,-50-1-15,-1-24 16,-48-1-16,-26-123 16,-49 24-1,-25 100 1,99 74-1,0 0 1,100 0 15,-26 24-31,100-24 16,25 0 0,-26-24-1</inkml:trace>
  <inkml:trace contextRef="#ctx0" brushRef="#br0" timeOffset="10133.96">22748 893 0,'25'-25'15,"24"75"1,-24-25 0,-25 24-16,0 51 15,0-51 1,-25-24-1,50 0 1,25 0 0,49-75-1,-49 25-15</inkml:trace>
  <inkml:trace contextRef="#ctx0" brushRef="#br0" timeOffset="11100.2">25303 1166 0,'0'-25'16,"0"50"-16,0-75 0,0 26 15,0-1 1,0 0-16,-50 25 16,1 0-1,-26 25 1,-24 49-1,50 25 1,-1 25 0,25 0-1,25 0 1,0 25 0,0 0-1,-49 0 16,-26 0-15,1-50-16</inkml:trace>
  <inkml:trace contextRef="#ctx0" brushRef="#br0" timeOffset="11703.01">24708 1786 0,'25'-25'0,"-50"50"0,50-74 16,-1 24-1,26-25-15,74 0 16,50 26 0,-26-1-1,-98 0 1,49-25-1,-74 26 1,-50-1 0,-74 50-1,0 24 1,49 50 0,50-24-1,50-1 1,49-49-1,0-25 1,-24-49 0,-26-1-16,75-25 15,-24 26 17,-1 49-17,-50 25 1,-24 74-1,-74 25 1,-1-50 0,50-24-1,-25-50 1,75-74 0,74-75-1,50-25 1,49 25-1</inkml:trace>
  <inkml:trace contextRef="#ctx0" brushRef="#br0" timeOffset="12333.86">27536 1240 0,'25'-49'16,"-50"98"-16,50-123 0,-25 49 15,-25 25 1,0 0-16,-50 0 16,-24 50-1,74 74 1,100 25-1,74-50 1,-50 0 0,-74-24 15,-75-51-15,-99 1-1,0-25 1,75-25-1,74 1-15</inkml:trace>
  <inkml:trace contextRef="#ctx0" brushRef="#br0" timeOffset="12871.62">27858 1612 0,'0'0'15,"25"-24"-15,0 24 16,0-50-1,-25 25 1,24-24 0,-24-1-1,-24 75 17,-26 24-32,0 26 15,26-1 1,48 1 15,51-26-15,24-49-1,-49 0-15,49-49 16,-49-51 0,-1 51-1,1-1 1,-25 50-1,-1 0 17,-24 50-17,25-1-15,-25-24 16,0 0 0,50-50 15,49-99 0,-25 25-15,1 25-1,-50 74-15</inkml:trace>
  <inkml:trace contextRef="#ctx0" brushRef="#br0" timeOffset="13529.77">28999 1612 0,'0'0'16,"50"-24"-1,-50-1-15,25-50 16,-25 51 0,25-1-1,-25 0 79,0 0 15</inkml:trace>
  <inkml:trace contextRef="#ctx0" brushRef="#br0" timeOffset="15104.06">29049 1488 0,'0'-24'16,"25"24"93,0 0-109,-1-25 16,1 25-16,0 0 16,0 0-16,-25-25 15,25-25 16,-25 26-15,-25 24 0,0 0-1,-49 24-15,-26 26 16,51 49 0,24-24 15,25-1-16,25-49-15,0 25 16,24-26 0,-24-24-1,0 0 1,24-49 0,-24-1-1,25 0-15,49-49 16,-25 25-1,-24 74 17,-25-25-17,0 75 1,-1 49 0,-24-50-16,25 1 15,99 0 16,0-50-15,0-25 0</inkml:trace>
  <inkml:trace contextRef="#ctx0" brushRef="#br0" timeOffset="15651">30165 1538 0,'0'0'0,"0"-25"15,0 0 1,-49 25 15,-26 25-15,50 25-1,25-1 1,50 1 0,-25-50-1,49-25 1,1 0-1,-26-24 1,-24 49 0,0 0-1,0 25 1,24 24 0,51 26-1,-1-26 1,0-24-1,0-25 1,-74-49-16,25-150 31,-50 100-31,24-25 16,-24 25 0,25-25-16,-25 99 15,0 50 16,-25 74-15,25 74 0,25 26-1,-25-1 1,25-98-16</inkml:trace>
  <inkml:trace contextRef="#ctx0" brushRef="#br0" timeOffset="17536.78">3026 4589 0,'25'-24'0,"-50"48"0,75-73 15,-50 24-15,0 0 16,0 0-16,0 1 16,0-51-1,0-49 1,-50 25-1,26 74 1,-26 75 0,0 123-1,26 26 1,73-26 0,-24 26-1,-25-150 1,-50 1-16,-24 0 15,24-25 1,1-25-16,-1 0 16,-49-25-1,0-99 17,99 49-32</inkml:trace>
  <inkml:trace contextRef="#ctx0" brushRef="#br0" timeOffset="17934.55">3671 4788 0,'0'0'0,"50"0"0,-50-25 15,0-25 1,-50 50-16,-74-24 15,0 48 1,0 51 0,75 49-1,49-25 1,25-49 0,49-50 15,0-25-16,-24-50 1,-25 26-16,24-26 16,-24 51-1,0 48 1,-25 76 0,0 49-1,-25-75 1</inkml:trace>
  <inkml:trace contextRef="#ctx0" brushRef="#br0" timeOffset="18485.5">4019 4763 0,'0'0'0,"0"0"31,0 50-31,0 24 16,-25-24 0,0-1-16,0 26 15,50-100 17,25-74-17,49-25 1,-49 74-1,-26 50 1,-24 25 0,0 99-1,0-25 1,0-49 0,25-25-1,50-75 1,-1-49-1,25-1 1,-49 51 0,-25 49-1,-25 74 1,24 50 0,1-24-1,25-51 1,0-49-1,49-74 1,-50-1-16</inkml:trace>
  <inkml:trace contextRef="#ctx0" brushRef="#br0" timeOffset="18667.23">5061 4614 0,'0'0'16,"74"-99"0,-49 99-1,-25 25-15,-25 74 31,-25 75-15,-24 74 0,-25 49-1,49-73 1,25-100 0,25-99-16</inkml:trace>
  <inkml:trace contextRef="#ctx0" brushRef="#br0" timeOffset="18901.09">5110 4837 0,'50'-74'15,"-100"148"-15,125-198 0,-1 75 16,0 24 0,-24 25 15,-50 99-16,-50 50 1,-24-25 0,74-99-1,-25-25-15,75-25 16,-25 0-16</inkml:trace>
  <inkml:trace contextRef="#ctx0" brushRef="#br0" timeOffset="19071.72">5780 4391 0,'0'0'0,"-25"25"31,25 24-15,-25 1-16,1 0 16,-1 74-1,25 0 1,25-50-16</inkml:trace>
  <inkml:trace contextRef="#ctx0" brushRef="#br0" timeOffset="19338.37">6028 4887 0,'0'0'16,"25"0"-16,74-50 15,0 1 1,1-26-1,-51 1 1,-24 0 0,-25 49-16,-74 25 31,-26 49-15,1 51-1,99 24 1,25 0-1,49-75 1</inkml:trace>
  <inkml:trace contextRef="#ctx0" brushRef="#br0" timeOffset="20633.68">9104 4515 0,'0'0'0,"0"-25"31,0 0 16,0 50-31,0 25-16,25-1 16,25 100-1,-50-50-15,24 75 16,1-25-1,-25-99 1,25-1 0,0-49-1,0-25-15,-1 1 16,1-51-16,50-74 31,-1-74-15,-24 25-1,-50 74 1,24 99 0</inkml:trace>
  <inkml:trace contextRef="#ctx0" brushRef="#br0" timeOffset="21050.75">9923 4813 0,'25'-25'16,"-50"50"-16,74-100 0,-49 26 16,25 24-16,-25-25 0,0 25 15,0 1 1,-25 24-16,-24 0 15,-50 74 1,24 50 0,50-74-1,25-1-15,0-24 16,100 0 0,-1-75-1,0 1 1,0-26-1,-74 50 17,0 1-32,0 48 15,-25 1 1,0 25-16,0-25 0,24 99 16,-24-100-1</inkml:trace>
  <inkml:trace contextRef="#ctx0" brushRef="#br0" timeOffset="21368.29">10593 4713 0,'0'0'0,"24"-24"0,1 24 46,0 24-30,-25 26-16,0 24 16,0 1-1,-25-75 1,50-25 15,0 0-31,49-74 16,50-25-1,-25 50 1,-49 49 0,-25 25-16</inkml:trace>
  <inkml:trace contextRef="#ctx0" brushRef="#br0" timeOffset="21505.78">11163 4713 0,'0'50'15,"0"-25"1,0 0 0,0 24-1,-25 1-15</inkml:trace>
  <inkml:trace contextRef="#ctx0" brushRef="#br0" timeOffset="21651.95">11262 4589 0,'0'0'0,"0"-49"0,0-1 15,0-24 1</inkml:trace>
  <inkml:trace contextRef="#ctx0" brushRef="#br0" timeOffset="22017.83">11634 4639 0,'0'0'0,"0"-25"16,-24 25 0,-26 25-1,25 0-15,-49 24 31,49 1-15,25 0 0,50-50-1,-1 0-15,75-50 16,-25-24 0,-24 24-1,-75 25 16,0 75-15,-25 24 0,25 50-1,-25-25 1</inkml:trace>
  <inkml:trace contextRef="#ctx0" brushRef="#br0" timeOffset="22371.04">12205 4664 0,'25'0'32,"-50"49"-17,0-24-15,0 25 16,-24 24-1,49-49 1,25-50 15,-1 0-31,150-148 32,-124 148-17,-1 0-15,-24 0 16,0 174 15,-50-25-15,25-74-1,0-1-15</inkml:trace>
  <inkml:trace contextRef="#ctx0" brushRef="#br0" timeOffset="22601.23">12825 4614 0,'0'0'0,"25"-25"0,-25 1 16,-74 48 15,24 76-15,50-51-16,-25 26 16,50-26 15,0-24-16,24-25 1,1 0-16</inkml:trace>
  <inkml:trace contextRef="#ctx0" brushRef="#br0" timeOffset="23034.87">13073 4813 0,'0'0'15,"99"-50"1,-74 25-1,25 0-15,24-24 16,-24-1 0,-75 50 15,-49 50-15,24 49-1,50-25 16,25-49-15,25-25 0,49-49-1,25-26 1,-50 26-16,50-26 16,0 50-1,-49 25 1,-26 50-1,-49 0 1,-74 24 0,-25-24-1,24-26 1</inkml:trace>
  <inkml:trace contextRef="#ctx0" brushRef="#br0" timeOffset="23334.54">14314 4565 0,'0'0'0,"24"0"0,-24-25 31,-24 50-31,-1-1 16,25 1-1,49 0 1,1 0 0,24-25-1,-49 0-15,0-25 32,-25-25-17,-25 1 1,0 49-1,-24 25 1</inkml:trace>
  <inkml:trace contextRef="#ctx0" brushRef="#br0" timeOffset="23584.63">14413 4912 0,'25'25'15,"-50"-50"-15,25 74 0,0-24 32,25-25-32,-1 25 15,1-25 1,25-25-16,-25 25 16,24 0-1,-24-49 1,-50-1-1,-24 25 1</inkml:trace>
  <inkml:trace contextRef="#ctx0" brushRef="#br0" timeOffset="28001.89">2927 6921 0,'25'-25'0,"-50"50"0,50-74 15,0 24-15,-25 0 16,25 0 0,-25-24-16,0 24 15,-25 0 1,-50 0 0,-49 50-1,-24 74 1,48 50-1,100 0 1,100-25 0,24-25-1,0 50 1,-124-75 0,-50-24-1,-74 0 1,0-26-1,25-48 1,74-26 0,50 0-1</inkml:trace>
  <inkml:trace contextRef="#ctx0" brushRef="#br0" timeOffset="28717.93">3225 7269 0,'-25'49'16,"-25"26"-1,50-26 1,-24-24-16,48 25 16,26-50-1,49-25 1,-24-50-1,-50 26 1,-25 24-16,24 25 31,-24-25-31,0 75 16,25 24 0,99 1 15,25-75-16,0-25 1,-50-25 0,-49-49-1,-50 49 1,0 26 15,0 48-31,0 26 16,0 24-16,-50 125 15,0 74 1,-24-25 0,24-124-1,50-75 1,-24-73 0,48-100 15,1-124-16,25-50 1,24 75 0,26-1-1,-76 200 1,1-1-16,0 25 16,0 74-1,-25 75 1,-25 74-1,0-124 1</inkml:trace>
  <inkml:trace contextRef="#ctx0" brushRef="#br0" timeOffset="29168.19">4639 7368 0,'0'0'0,"0"25"16,-50-1 0,25 51-1,1-1-15,-51 150 16,26 24 0,24 24 15,25-296 0,0-26-31,25-124 16,-1-123-1,51-1 1,-1 100 0,1 98-1,-1 51 16,-24 74-31,-1 49 16,-24 75 0,-50 49-1,-24-49 1,-1-50 0</inkml:trace>
  <inkml:trace contextRef="#ctx0" brushRef="#br0" timeOffset="29641.77">5135 7318 0,'0'0'0,"0"-25"0,25 25 0,-50 0 31,-25 25-15,26 50-1,24-1 1,49-24 0,26-50-1,-51 0-15,76-50 16,-76 0 0,-24 1-16,0-50 15,-24 49 1,24 25 15,24 0-15,26 25-1,0 25-15,-1-25 32,1 50-17,-25 24 1,-25 50-1,-25-25 1,-49 1 0,49-100-16,0-25 31,25 0-31</inkml:trace>
  <inkml:trace contextRef="#ctx0" brushRef="#br0" timeOffset="29936.76">5879 7368 0,'25'0'15,"-50"0"-15,100 0 0,-51 25 16,26-25 0,0 0-16,24-25 15,25-25 1,-49 25-16,-50 1 15,25-26-15,-50 25 16,0 0-16,-49 25 16,24 25-1,-24 50 1,24 98 0,75-74-1,74-49 1</inkml:trace>
  <inkml:trace contextRef="#ctx0" brushRef="#br0" timeOffset="30304.17">8608 6797 0,'0'-25'16,"0"50"-16,25-50 15,-50 50 1,25 99 0,-25-49-1,0-1-15,-24 75 16</inkml:trace>
  <inkml:trace contextRef="#ctx0" brushRef="#br0" timeOffset="31285.13">8360 7293 0,'25'-49'16,"-50"98"-16,50-123 15,-25 49-15,25 0 16,-1 1-1,150-76 1,-100 75-16,26-24 16,-51-1-16,75 1 15,-99 49 1,-50 0 15,-24 99-15,-1 50-1,-24 0 1,74-75 0,-25-49-1,74-50 1,-24 0-16,75-49 16,24-25-1,-25 74 16,-74 50-15,-1 99 0,76-75-1,24-24 1,0-50 15,-50-49-15,-49-25-1,-25 49-15,-25 0 16,0 50 0,-24 50-1,24 0 1,74-1 0,26-49-1,24-25 1,25 1-1,-49-51 1,-51 50 0,26 25-1,-25 25 1,49 50 0,25 24 15,125-50-16,-100-49 1,-25-49 0,-25-50-1,-24-75 1,0-49 0,-26 99-1,-24 99-15,-24 149 47,-1-25-31,0-25-16,-25 26 0,26-1 15,-1 75 1,0-100 0</inkml:trace>
  <inkml:trace contextRef="#ctx0" brushRef="#br0" timeOffset="31485.05">10493 7070 0,'0'0'0,"0"-25"0,-24 0 16,24 1 0,0-1-1,49 0 1,50 0-1,50 25 1,-25 0 0</inkml:trace>
  <inkml:trace contextRef="#ctx0" brushRef="#br0" timeOffset="33918.98">13669 6648 0,'24'-24'16,"-24"-1"0,-24 74-16,24-49 15,-25 50 1,0 24-1,-25 125 1,26-75 0,73-50-1,50-98 1,1-51 0,-26-24-1,1-25 1,-51 25-1,-24 74-15,0 124 32,0 25-17,25-50 1,25-49 15,-1-25-15,1-25-16,0-24 15,-1-75 1,1 0 0,-25 49-1,-1 100 17,1 25-17</inkml:trace>
  <inkml:trace contextRef="#ctx0" brushRef="#br0" timeOffset="34168.86">14438 6996 0,'24'0'0,"-48"0"0,48 24 16,26-48-16,0-1 31,-26-25-31,26-49 16,-50 0-1,-25 99 1,-49 25-1,-50 99 1,49 0 0,75-25-1,124-25 1,75-49 0,-75-50-16</inkml:trace>
  <inkml:trace contextRef="#ctx0" brushRef="#br0" timeOffset="34968.06">16521 6822 0,'-24'25'0,"73"-75"0,-49 1 16,0-1-16,25 25 15,-75 174-15,75-323 0,-50 150 16,1-1 0,-26 25-16,-24 25 0,-1-1 15,-74 76 1,75-1 0,74-50-16,25-24 15,74-25 1,25-25-1,0-49 1,25-25 0,-100 99-1,-24 0 1,0 74 15,0 50-15,-25-49-1,0-26 1,0-74 15,50-24-31,-26-26 16,51 1-16,49-25 16,0 24-1,-50 75 1,-49 25-1,0 50 1,0 24 0,49-25-1,50-74 1,25-25 15,-25-24-15,-74-75-1,-50 74-15,0 1 16,-25 24-16,-74 25 16,-25 74-1,74 25 1,75 25 0,49-49-1,75-50 1,25-1-1,-75-48 1</inkml:trace>
  <inkml:trace contextRef="#ctx0" brushRef="#br0" timeOffset="35718.78">20292 6351 0,'0'-25'0,"0"50"0,25-75 15,-25 25-15,0 0 16,0 1-16,-25-1 16,-74 0-1,24 50-15,-24 0 16,25 24-16,24 1 16,1 24-16,49-49 15,49 50 1,100-75-1,49-25 1,1-25 0,-149 75-1,-50 49 1,0 100 15,-50 49-15,-24 50-1,24-149-15,-49 75 16,-25-125 0,0-99-1,74-99 1,174-422 15,-25 422-15,0 25-16,100-50 15,-1 50 1</inkml:trace>
  <inkml:trace contextRef="#ctx0" brushRef="#br0" timeOffset="35885.3">20912 6500 0,'0'0'0,"0"24"16,0 26-1,-25 24 1,25 26 0,-24-26-1,24 0-15</inkml:trace>
  <inkml:trace contextRef="#ctx0" brushRef="#br0" timeOffset="36030.91">20937 6301 0,'25'-74'15,"-50"148"-15,50-173 0,-25 74 32</inkml:trace>
  <inkml:trace contextRef="#ctx0" brushRef="#br0" timeOffset="36239.76">21136 6574 0,'0'25'0,"0"-50"0,24 99 16,-48-49-16,48 0 15,-24 0 17,25-75-17,50-49 1,24-50-1,-25 25 1,-49 74 0,25 50-1</inkml:trace>
  <inkml:trace contextRef="#ctx0" brushRef="#br0" timeOffset="36521.01">21681 6599 0,'50'0'15,"-100"0"-15,125 0 16,-50-25-16,-1 0 16,1-24-16,-25-1 15,25-25 1,-50 51-16,0 24 16,-49 49-1,-25 51 1,49 24-1,149 24 1,50-98 15,0-50-15,-50-50-16</inkml:trace>
  <inkml:trace contextRef="#ctx0" brushRef="#br0" timeOffset="36885.81">22277 6500 0,'0'0'16,"74"99"15,-74-50-15,25-24-16,-50 0 16,25 0-1,0 0 1,74-75-1,26-24 1,24-1 0,-50 50 15,-49 25-31,25 50 16,-50 0-1,74 24 1,0 25-1,26-49 1,-26-50 0,-49 25-1,0-50-15</inkml:trace>
  <inkml:trace contextRef="#ctx0" brushRef="#br0" timeOffset="38306.73">25700 5904 0,'0'0'16,"0"-25"-16,0 1 0,0-1 16,0 0-1,-25 25 1,0 50-1,-24 74 1,-1 99 0,-49 124 15,49-148-15,26-75-1,-1-75 1</inkml:trace>
  <inkml:trace contextRef="#ctx0" brushRef="#br0" timeOffset="38686.04">25452 6549 0,'0'0'0,"50"-74"0,-26-1 16,51-74-1,49 25 1,25 25-1,24 50 1,-148 98 0,-99 75-1,-100 25 17,50-75-17,50-24 1,74-25-1,-25-25 1,25 25 0,49 24-1,1 26 1,0-1 0,-26-24-16,51 49 15,-50-74 1</inkml:trace>
  <inkml:trace contextRef="#ctx0" brushRef="#br0" timeOffset="39151.8">26965 6326 0,'0'-75'15,"0"51"1,0-1-1,25 25-15,74 25 16,25 49 0,-25 75-1,-99 25 1,-24-100 0,-1 0-1,-50 1 1,51-75-1,172-199 17,-73 125-17,24-50 1,-24 74 0</inkml:trace>
  <inkml:trace contextRef="#ctx0" brushRef="#br0" timeOffset="39488.05">27784 6549 0,'25'0'0,"-50"0"0,50-25 16,-50 1 0,-25 24-16,1 0 15,-51 49 1,26 26-1,49-1 1,100-24 0,24-50-1,25-25 1,-25-25 0,-25 25-1,-49 25 1,0 25-1,-50 50 1,25 24 0</inkml:trace>
  <inkml:trace contextRef="#ctx0" brushRef="#br0" timeOffset="39819.66">28230 6698 0,'0'0'16,"50"-25"-16,-25 0 16,0 1-1,-25 73 1,-50 26 0,0-1-1,26-24 1,148-150 46,-50 76-62,-24-26 0,24 0 16,-49 50 0,0 25 15,-1 0-31</inkml:trace>
  <inkml:trace contextRef="#ctx0" brushRef="#br0" timeOffset="40175.47">28950 6748 0,'49'-25'0,"-98"50"0,123-75 16,-49 0 0,-25 26-1,-74 24 1,-26 24-1,26 26 1,24 49 0,75-24 15,25-75-15,-1 0-1,26-25-15,24-25 16,0-74-1,-24-74 1,-51-50 0,1 99-1,-25 124 1,-49 25 0,-26 174-1</inkml:trace>
  <inkml:trace contextRef="#ctx0" brushRef="#br0" timeOffset="40471.69">29322 6574 0,'0'0'0,"0"25"32,-50 24-17,50-24 1,-25 25-16,1 49 15,48-49 1,51-26 0,-1-24-1,50-74 1,-99-25 0,0-50-1,0 50 1,-25 49 15</inkml:trace>
  <inkml:trace contextRef="#ctx0" brushRef="#br0" timeOffset="40987.68">29669 6599 0,'0'0'15,"25"25"-15,-25-1 0,0 1 31,0 25-15,0-25-16,-25-1 16,25 1 15,75-99-15,49-1-1,0-24 1,-50 74-1,-24 25 1,-50 75 0,-25-1-1,0 1 17,0-51-17,75-24 1,49-49-1,-25-1-15,1 25 16,-25-24 0,-1 24-16,1 0 15,24 50 1,-49 25 0,0 49-1,0-25 1,-1-24 15,1-50-15</inkml:trace>
  <inkml:trace contextRef="#ctx0" brushRef="#br0" timeOffset="42754.12">2952 9625 0,'25'-25'0,"-50"50"15,50-74-15,-25 24 16,0-25-16,-25 25 16,0-24-16,0 24 15,-49-25 1,-25 75-1,24 99 1,51 50 0,73 24-1,26-49 1,-26 25 0,-74-75-1,-49-25 1,-25-49-1,-25-25 17,49-99-17,50 0-15</inkml:trace>
  <inkml:trace contextRef="#ctx0" brushRef="#br0" timeOffset="43151.94">3275 9923 0,'24'0'0,"-48"0"0,-1 0 16,0 25-1,-25-25-15,-49 74 16,49-24-1,1 24 1,49-24 0,0-25-16,25-25 0,49 0 15,25-50 17,-24-24-32,-1-26 31,-49 76-16,0 48 1,0 51 0,-50 74-1,-25-1 1,25-98-16</inkml:trace>
  <inkml:trace contextRef="#ctx0" brushRef="#br0" timeOffset="43635.61">3671 9973 0,'25'0'16,"-50"0"-16,75 0 16,-50 49-16,0 1 15,-50 74 1,50-50-1,-24-49 1,24-50 0,74-74-1,25-50 1,0 75 0,-99 49-1,25 25-15,-25 74 16,0 26-1,0-26 17,25-74-17,25-25 1,49-74 0,-25 25-1,-24 49 1,-25 50-1,-25 74 1,0 25 0,0-25-1,25-49-15</inkml:trace>
  <inkml:trace contextRef="#ctx0" brushRef="#br0" timeOffset="43854.93">4763 9650 0,'0'0'16,"50"-25"-16,-26 0 0,-24 1 15,-24 73 1,-26 100 15,0 99-15,-49 50-1,-25-25 1,74-174-16,-24 0 16</inkml:trace>
  <inkml:trace contextRef="#ctx0" brushRef="#br0" timeOffset="44102.19">4664 10097 0,'25'-75'15,"-50"150"-15,99-224 0,-24 99 16,-25 1-16,-1 24 16,51 0-1,-50 50 1,-1 49 0,-48 75-1,-51-25 1,26-74-1,24-50 1,25-50-16</inkml:trace>
  <inkml:trace contextRef="#ctx0" brushRef="#br0" timeOffset="44304.16">5209 9625 0,'0'0'0,"25"0"15,0-25-15,-50 50 32,0 25-32,1-1 15,-1 1 1,0 99 0,0-25-1,50-25 1</inkml:trace>
  <inkml:trace contextRef="#ctx0" brushRef="#br0" timeOffset="44752.84">5333 10097 0,'0'0'0,"25"0"0,0-25 16,25 0-1,24-49 1,1-1-1,-51 26-15,1-1 16,0 50 15,-50 25-15,0 74 0,25 0-1,0 0 1,0-49-1,50-50 1,49-74 0,25-50-1,50 0 1,74 24 0,-174 100-1,-49 75 1,-74 74-1,-75-1 1,0-24 15,24-99-31</inkml:trace>
  <inkml:trace contextRef="#ctx0" brushRef="#br0" timeOffset="45602.91">8385 9700 0,'0'0'0,"0"-25"47,-25 50-16,25 24-31,-25-24 16,25 25-16,0 49 15,0-74 1,25-25-16,0 25 16,49-50-1,-49-25 1,0 1 15,-25-26-15,-50 25-1,1 26 1,-1 24 0</inkml:trace>
  <inkml:trace contextRef="#ctx0" brushRef="#br0" timeOffset="47752.79">8682 9576 0,'0'0'0,"0"-25"16,-24-25 0,24 25 15,-25 25-15,-25 25-1,25 0 1,25 25-1,-49 24 1,24 50 0,0 25-1,25-75-15,-25 100 16,1-25 0,-1 25-1,0-50 1,0 0 15,0-50-15,1-49-16</inkml:trace>
  <inkml:trace contextRef="#ctx0" brushRef="#br0" timeOffset="48003.81">8335 10171 0,'0'-50'0,"0"100"0,25-124 16,-25 49-16,0 0 16,25-25-1,0 26-15,24-1 16,26 25 15,24 25-31,0-1 16,-49 1-1</inkml:trace>
  <inkml:trace contextRef="#ctx0" brushRef="#br0" timeOffset="48270.71">9154 9948 0,'25'0'16,"-50"0"-16,50 25 31,-1 24-15,-48 50-1,-1-24 1,0-50-1,50-50 17,0-25-17,-1 1-15,1-1 16,25 0-16</inkml:trace>
  <inkml:trace contextRef="#ctx0" brushRef="#br0" timeOffset="48536.74">9551 9898 0,'0'0'0,"-25"50"16,0 24-1,0-24 1,50-1 0,74-24-1,1-50 1,-1 1-1,-50-1-15,-49-50 32,-24 1-17,-26 0 1,0 49 0</inkml:trace>
  <inkml:trace contextRef="#ctx0" brushRef="#br0" timeOffset="49020.67">10245 9948 0,'25'0'16,"-50"0"-16,50 25 0,-25-1 16,0 1-16,0 25 15,-25-25 1,50-50 15,74-50-15,1-24-1,-1 25 17,-25 74-17,-49-25-15,0 50 16,-25 0-16,25 49 15,-50 25 1,25-74 0,25 0-1,49-75 1,25-49 0,0 25-1,-24 49 1,-50 25 15,0 25-31,-1 24 16,-48 26 15</inkml:trace>
  <inkml:trace contextRef="#ctx0" brushRef="#br0" timeOffset="49936.6">13445 9576 0,'0'-25'16,"0"50"-16,0-75 0,0 25 15,0 0 1,0 1-16,-49-1 16,-1 25-1,-74 0-15,-50 74 16,26 50-1,73 0 1,100-24 15,25-76-31,98-24 16,51-74 0,-50-50-1,-75-25 1,-49-49-1,-25 98 1,0 1-16,-25 25 16,0 74-1,1 99 1,24 75 0,24-1-1,1-74-15</inkml:trace>
  <inkml:trace contextRef="#ctx0" brushRef="#br0" timeOffset="50120.83">14066 9501 0,'0'-25'16,"0"50"-16,0-74 0,24 73 31,-48 1-31,24 25 15,-25 24-15,25 1 16,0 74 0,25-1-1</inkml:trace>
  <inkml:trace contextRef="#ctx0" brushRef="#br0" timeOffset="50254.03">14314 9328 0,'0'0'16,"0"-50"-16,0 0 15,-25 26-15</inkml:trace>
  <inkml:trace contextRef="#ctx0" brushRef="#br0" timeOffset="50636.6">14686 9154 0,'25'25'0,"-50"-50"0,50 75 16,-1-26-16,-48 26 16,-1 99-1,0 49 1,0 100-1,25-149-15,0 124 16,50-149 0,49-99-1,0-75 17,-24-74-17,-51-75 1,-73 1-1,-1 124-15,-74-26 16,0 75 0,99-24-1</inkml:trace>
  <inkml:trace contextRef="#ctx0" brushRef="#br0" timeOffset="51027.18">15306 9228 0,'0'0'0,"0"25"0,0 50 15,25 98 17,-25-74-32,-25 174 15,0 25 1,25-75-1,50-123 1,24-76 0,1-48-1,-1-51 1,-74-74 0,-25-74-1,-74 0 1,0-1 15,99 175-15,-25-1-16,25-24 15,50 24 1,24 50 0</inkml:trace>
  <inkml:trace contextRef="#ctx0" brushRef="#br0" timeOffset="51552.7">15827 9675 0,'25'25'16,"-25"-50"-16,24 0 16,1 0-16,0-24 15,25 24 1,-26-25-16,26-24 15,-50 24 1,-50 50 0,1 25-16,-1 0 15,-24 24 1,24 51 0,75-51-1,99-24 1,50-25-1,-1-50 1,-49 26 0,-49 48-1,-50 26 1,-25-25-16,-50 74 16,0-24-1,26-100 16,98-50-15,100-148 15,-125 149-15,1-1-16,0 50 16,-26-24-1,1 49-15</inkml:trace>
  <inkml:trace contextRef="#ctx0" brushRef="#br0" timeOffset="52121.47">16844 9600 0,'0'0'15,"25"25"-15,24-25 16,-24-25 0,25 1-16,-1-51 15,-24 26 1,-25 24 15,-49 25-15,-75 124-1,99-25 1,25-49 0,49 49-1,1-99 1,74-50-1,-74 1 1,148-100 0,-99 99-1,-24 75 17,-100 99-17,0-74 1,-25 49-1,75-124 17,25-25-17,24-24 1,-24 0-16,74-1 16,-50 26-1,-49 49 1,0 74-1,-25 25 1,0-24 0,50-26-1</inkml:trace>
  <inkml:trace contextRef="#ctx0" brushRef="#br0" timeOffset="53169.78">18283 9129 0,'0'-25'15,"0"50"-15,25-74 0,-25 24 0,0 74 31,0 1-15,-25 24-16,0 26 16,0-1-16,25 0 15,0 75 1,99-50 0,1-75-1</inkml:trace>
  <inkml:trace contextRef="#ctx0" brushRef="#br0" timeOffset="53338.98">18481 9526 0,'-74'0'16,"148"0"-16,-173-25 15,74 25-15,75-25 31,-1 1-31,75-1 16</inkml:trace>
  <inkml:trace contextRef="#ctx0" brushRef="#br0" timeOffset="53970.83">20714 9600 0,'0'0'15,"-25"0"-15,25 25 32,0 0-32,0 0 15,0 74 1,0-24-16,0 98 15,-25 1 1,-24-50 0,24-99-1,25-25 1,25-100 15,-1-123-15,26-50-1,99-148 1,-50 272 0,-49 50-1,-1 99 1,1 49 0,-25 75-1,-50 25 1,-50-25-1,51-74 1</inkml:trace>
  <inkml:trace contextRef="#ctx0" brushRef="#br0" timeOffset="54239.79">21384 9501 0,'0'0'0,"49"0"0,-49-25 31,-25 25-31,-49 25 16,49 0-16,0 0 16,25 24-1,50-24 1,148-50 0,-98-24-1,-76-1 1,-24-24-1,-74-1 1,24 75 15</inkml:trace>
  <inkml:trace contextRef="#ctx0" brushRef="#br0" timeOffset="54703.52">22153 9352 0,'24'0'0,"-48"0"0,73 25 16,-74 0 0,25 49-1,-24 50 1,-1 75 0,25-100-16,-25 174 15,-25-75 1,1-73-1,24-101 17,0-48-17,0-76 1,75-98 0,24-100-1,50-24 1,25 98-1,-50 100 1,-24 50 0,-50 74-1,0 50 1,-25 98 0,-25 26-1,0 0 1,0-125-1</inkml:trace>
  <inkml:trace contextRef="#ctx0" brushRef="#br0" timeOffset="55787.74">22822 9476 0,'0'-24'15,"0"48"-15,25-48 16,-50 48-1,1 1 1,-1 0-16,25 74 16,25-49-1,49-50 1,25-25 0,-24-49-1,-26-50 1,-24 49-1,-25 100 17,0 74-1,0-49-31,50 74 16,49-50-1,0-49 1,0-75-1,-24-24 1,-50-100 0,24-49-1,-24 50 1,0 98 0,-75 75-1,25 50-15,-49 99 16,49 24-1,50-74 1,25 50 0,148-74 15,-74-100-15,-49-74-1,-51-25 1,-24 24-1,-74 100 1,-1 75 0,26 49-1,24-25 1,50-49 0,0-26-16,74-73 15,-25-26 1,1-73-1,-50 48 1,-25 51 15,0 148 1,0 25-17,0-50-15,49 1 16,75-1-1,0-49 1,0-50 0,-74-74-1,-25 25-15,49-150 16,1-24 0,-26 99-1,-49 125 1,25 48-1,-25 125 1,-25 50 15,25 98-15,-25-197 0,25-26-16</inkml:trace>
  <inkml:trace contextRef="#ctx0" brushRef="#br0" timeOffset="56455.55">24807 9650 0,'-50'74'0,"150"-198"0,-51 50 16,-148 198-16,297-347 15,-148 173 1,0 25 0,-1 50-1,-24 50 1,-50 49-1,-24-25 1,24-50 0,50-24 15,74-50-15,75-123-1,-100 24 1,-49 74-1,-50 50 1,-25 25 0,1 74-1,49-25 1,49-24 0,51-25-1,-1-75 1,-50 25-16,51-74 15,-51 25 17,-49 49-17,25 50 1,0 74 0,0 25-1,-1-50 1,26-49-1,0-50 1,49-49 0,0-50-1,-49 99-15,-25 0 16,-1 25 0,26 50-1,0 49 1,24-49-1</inkml:trace>
  <inkml:trace contextRef="#ctx0" brushRef="#br0" timeOffset="56720.67">26816 9452 0,'25'-50'15,"-50"100"-15,50-125 16,0 75-1,-25 25 1,74 49 0,1 50-1,-50-74 1,49 49 0,-74-74-16,-25 0 15,-74 0 1,-50-50-1,75 0 1</inkml:trace>
  <inkml:trace contextRef="#ctx0" brushRef="#br0" timeOffset="57727.24">28106 9824 0,'50'0'31,"-50"-25"16,25 25 110</inkml:trace>
  <inkml:trace contextRef="#ctx0" brushRef="#br0" timeOffset="58787.92">29123 9377 0,'0'-25'15,"0"50"-15,0-74 0,0 24 16,25 0-16,0-25 16,-25 26-1,25 48 17,-50 51-32,25-1 15,-50 125 1,26-26-1,-1-49 1,25-99 0,25-74-1,24-51 1,50-49 0,1 25-1,-26 100 1,-49 48 15,-25 76-15,-25 48-1,25-23-15,0-76 32,0-24-32</inkml:trace>
  <inkml:trace contextRef="#ctx0" brushRef="#br0" timeOffset="59103.79">29793 9675 0,'25'-25'0,"-50"50"0,50-75 15,0 1 1,-75 49-16,1 0 16,-51 49-1,26 26 1,49-1-1,50-49 1,0-25-16,99 0 16,74-75 15,-123 51-15,-51 48 15,-48 1-31,24 25 15,-25 49 1,0 0 0</inkml:trace>
  <inkml:trace contextRef="#ctx0" brushRef="#br0" timeOffset="59386.78">30240 9724 0,'49'-49'15,"-98"98"-15,123-123 16,-74 49 15,0 50-31,25 25 16,-25-26-16,0 26 16,25-25-16,-25 0 15,25 0 1,-1-50-1,51-25 1,-26-49 0,1 24-1,0 1 1</inkml:trace>
  <inkml:trace contextRef="#ctx0" brushRef="#br0" timeOffset="59571.47">30810 9650 0,'25'0'16,"-25"25"-1,25-25-15,-25 25 16,0-1 0,-25 51-1,25-1 1,-25 1-16</inkml:trace>
  <inkml:trace contextRef="#ctx0" brushRef="#br0" timeOffset="60254.94">31158 9576 0,'0'24'16,"0"-48"-16,24 73 0,-24-24 16,25 25-16,-25-26 0,0 1 46,25-25-46,25-25 16,-1 25-16,26-24 16,49-1-1,-50 0 1,-49 25 0,0 25-1,-1 0 1,26-1-1,49-24 1,-74-24 0,50-26-1,-51-24 1,1 49 0,-25 0 15,0 75-16,0-1-15,0 75 16,0 50 0,-25 49-1,1 0 1,-51-98 0,1-76-1,-75-74 1,25-99-1,124 0-15,25-149 16,123 25 15,-73 174-31</inkml:trace>
  <inkml:trace contextRef="#ctx0" brushRef="#br0" timeOffset="61719.97">2357 12131 0,'24'0'16,"-48"0"-16,73 0 0,1 0 15,-25-25-15,0 25 16,49-50 0,-24 1-1,-26 24 1,-48-25-1,-1 50 1,-74 25 0,24 99-1,1 0 1,98 0 0,125-49-1,199-75 1,-150-50-1,-74-24 17,-99-26-17,-75 51 1,-74 49 0,25 49-1,49 51 1,50-76-16,0 26 15,100 0 1,-1-1 0,0 26-1,-49 24 1,-75 174 0,-50-100-1,51-98 1,-1-75-1</inkml:trace>
  <inkml:trace contextRef="#ctx0" brushRef="#br0" timeOffset="62536.87">3473 12230 0,'0'-25'0,"0"50"0,0-75 15,25 50 1,-25 25 0,0 74-1,25-24 1,24-26 0,26-49-1,-51-24 1,1-1-1,0-25-15,0 1 16,0 24 15,-1 74-15,1 1-16,25-25 16,-1-25-1,26 0-15,99 0 16,-1-50-1,-98-24 1,-75 24 0,-50 50-1,-74 25 1,74 25 0,50-26-1,100-48 16,-26-26-15,0 0 0,-49 26-1,0 24 1,0 24 0,0 26-1,24 0 1,51-26-1,48-24 1,26 0 0,-25-99-1,-100-74 1,-24-1 0,0 50-1,-25 99 16,0 100-15,-25 73 0,0 51-1,50-1 1,0-123 0</inkml:trace>
  <inkml:trace contextRef="#ctx0" brushRef="#br0" timeOffset="63636.55">8037 11759 0,'0'0'15,"25"0"-15,-25-25 16,-25 75-1,25-1-15,0 125 16,0-1 0,25-98-1,0-75 17,0-25-17,0-25 1,24-98-1,26-51 1,-1 25 0,-24 100-1</inkml:trace>
  <inkml:trace contextRef="#ctx0" brushRef="#br0" timeOffset="64041.56">8782 12081 0,'0'0'0,"24"-49"0,-24 24 15,0-25-15,0-24 16,-24 49 15,-26 50-15,-49 74-1,24 25 1,51-50 0,-1-49-16,74-25 15,51-49 1,-1-26 0,0-24-1,-24 49 16,-51 26-15,1 73 0,-25 50-1,0 1 1,25-26 0,0-49-1</inkml:trace>
  <inkml:trace contextRef="#ctx0" brushRef="#br0" timeOffset="64785.59">9501 12007 0,'0'-25'0,"0"50"0,25-50 15,-25 0-15,0 0 16,0 1 0,-25-1-16,25 0 0,-25 0 15,-24 25 1,24 25 0,25 0-1,25 0 1,-1-25-16,76 0 31,-1 0-15,-49 24-1,-50 51 1,0 24 0,0 50-1,0-124 1,24-25-1,1 24 1,0-24 0,0 0 15,0 0-15</inkml:trace>
  <inkml:trace contextRef="#ctx0" brushRef="#br0" timeOffset="65124.48">10096 11982 0,'-24'25'47,"24"24"-32,0 1 1,0 0-16,24 49 16,-24-74-1,25-1-15</inkml:trace>
  <inkml:trace contextRef="#ctx0" brushRef="#br0" timeOffset="65263.4">10171 11883 0,'-25'-75'15,"50"150"-15,-75-174 0</inkml:trace>
  <inkml:trace contextRef="#ctx0" brushRef="#br0" timeOffset="65606.75">10568 11982 0,'0'0'0,"0"-25"31,-25 25-31,-25 0 16,1 25-1,-1 25 1,25-26-16,50 1 15,0 25 1,74-50 0,0-25-1,1-25 1,-51 1 0,-24 49-1,-25-25 1,25 25-16,-25 50 15,0 49 1,0-25 0</inkml:trace>
  <inkml:trace contextRef="#ctx0" brushRef="#br0" timeOffset="65971.56">11089 11908 0,'0'0'0,"25"-25"32,-1 25-32,-48 49 31,-1 51-15,0-1-1,25-74-15,0-1 16,25-48-1,99-51 1,-25-49 0,0 75-1,-74 49 1,0 49 0,-25 50-1,-25-24 1,50-26-1,0-49 1</inkml:trace>
  <inkml:trace contextRef="#ctx0" brushRef="#br0" timeOffset="66188.53">11783 11908 0,'25'-25'0,"-174"198"15,273-321-15,-74 123 31,-100 50-15,1 49 0,24 25-1,25-49 1,0-25 0,74-25-1,-24 0-15,-25-25 16</inkml:trace>
  <inkml:trace contextRef="#ctx0" brushRef="#br0" timeOffset="66456.27">12106 12056 0,'25'0'15,"-75"0"1,75 0-16,24 0 0,1-24 16,24-26-1,1 0 1,-26 1-1,-49-1 1,-24 50 0,-76 25-1,26 49 1,24 26 0,50 24-1,50-100 1,24-24-1</inkml:trace>
  <inkml:trace contextRef="#ctx0" brushRef="#br0" timeOffset="67253.38">14909 11560 0,'0'0'0,"-25"0"16,-24 25-1,-26 25-15,1-1 16,-50 100-1,99 174 17,74-299-17,26-24-15,-1 25 16,1-50 0,74-24-1,-100-1-15,1-74 16,-50-25-1,-25-24 1,-49 49 0,-1 74-1,1 50 1,49 0 0,50 0-1,74 25 1,99-25-1,26-25 1,-75 0 0,-125 0-16</inkml:trace>
  <inkml:trace contextRef="#ctx0" brushRef="#br0" timeOffset="67737.75">15752 11238 0,'25'-25'16,"-50"50"-16,50-75 0,0 50 15,-25-25 1,25 1 15,24 24-15,-24 0-16,0 0 15,0 24-15,-25 1 16,0 50 0,-25 24-1,0-74 1,50-25 15,25 0-15,-1-25-1,1 25-15,0-25 0,24-25 16,-24 50 0</inkml:trace>
  <inkml:trace contextRef="#ctx0" brushRef="#br0" timeOffset="69472.83">18481 11784 0,'25'-25'15,"-50"50"-15,50-75 0,-25 25 16,-25 25-16,0-25 16,-74 25-1,-25 75 1,25 74-1,24-1 1,100-24 0,75-74-1,73-50 1,-24-74 0,-99-1-1,-75-98 1,-50 98 15,51 50-31</inkml:trace>
  <inkml:trace contextRef="#ctx0" brushRef="#br0" timeOffset="69722.02">18704 11883 0,'0'0'16,"124"25"-1,-99-25 1,0 74 0,0 0-1,-25-24-15,-50 0 16,50-26 0,25-73 15,99-50-16,50-50 1,-25 0-16</inkml:trace>
  <inkml:trace contextRef="#ctx0" brushRef="#br0" timeOffset="70154.42">21408 11337 0,'25'-50'0,"-50"100"16,75-149-16,-75 74 0,-24 0 15,24 25 1,0 0-16,-99 75 31,50 24-15,49-25-16,25 1 16,-50 148-1,25-149 1,25 100-1,0 0 1,-25-26 0,-24 1-1,-26-74 1,26-50 0</inkml:trace>
  <inkml:trace contextRef="#ctx0" brushRef="#br0" timeOffset="71087.71">20987 12007 0,'0'0'0,"24"-50"16,1-24-16,0 49 16,50-49-1,24 24 1,0 25-1,-49 75 1,-26 24 0,-24 50-1,-49-49 1,24-51 0,25 1-1,25-50-15,74-24 16,0-50-1,25 24 1,-49 26 15,-50 49-15,-75 24 15,25 26-15,25-25-1,0 0-15,75 24 16,73-49 15,-123-25-31,25 1 16,-1-51 0,26 1-1,24 24 1,-25 50 15,-24 0-15,-50 75-1,0-26-15,-25-24 16,25 25-16,-25-1 16,50-49 15,25-25-31,-1 1 15,51-51 1,-1 26 0,-74 49-1,0 0 1,-50 74 0,25-24 15,-25-26-31,75-24 15,-1-24 1,75-26 0,25-49-1,-50 49 1,-74 50 15,0 0-31,-25 25 16,25 25-1,0-26-15</inkml:trace>
  <inkml:trace contextRef="#ctx0" brushRef="#br0" timeOffset="71736.74">25477 11287 0,'0'0'0,"25"-24"15,-25 73 17,-25 1-17,0-1-15,-25 125 16,-24-25-1,24 0 1,25-75 0</inkml:trace>
  <inkml:trace contextRef="#ctx0" brushRef="#br0" timeOffset="72338.61">25229 11684 0,'0'0'0,"24"-74"0,1 24 16,99-24 0,50-25-1,0 24 1,-100 50 0,-74 75-1,-25 74 1,0 25-1,1-25 1,24-74 15,24-26-15,26-73 0,49-1-1,25-49 1,-24 49-1,-51 50 1,-24 25 0,0 74-1,49-24 1,50-26 0,25-24-1,-50-50 1,-74 1-16,25-76 15,-25 1 17,-1 74-17,-24 50 1,-49 25 0,24 74-1,25-25 1,0 0-1,25-49-15</inkml:trace>
  <inkml:trace contextRef="#ctx0" brushRef="#br0" timeOffset="72971.95">28950 11635 0,'25'-25'0,"-50"50"0,50-75 16,-25 0 0,0 26-16,0-76 15,-25-24 17,-25 100-17,-24 73 1,-1 75-1,50-49-15,75 73 16,99 1 0,-25-25-1,-74 0 1,-75-74 0,-50 0-1,-49-50 1,0-25-1,99-25 1</inkml:trace>
  <inkml:trace contextRef="#ctx0" brushRef="#br0" timeOffset="73321.75">29719 11784 0,'49'-25'0,"-98"50"0,98-100 31,-49 50-31,-99 25 16,-25 50-1,50 24 1,49 1 0,50-26-1,74-49 1,-25-24-16,-24-1 15,0 0-15,24-25 16,-49 26 15,0-1-15,-50 74 0,25 51-1,-50 24 1,25-50-16</inkml:trace>
  <inkml:trace contextRef="#ctx0" brushRef="#br0" timeOffset="74038.56">30240 11858 0,'49'-25'15,"-98"50"-15,98-25 31,-49 74-15,-25 1 0,1-26 15,48-49-15,1-24-1,124-51 1,0-24-1,-75 74 1,-49 25 0,-25 25-16,-25 25 15,25-1 1,25-49 31,25-25-47,74-49 15,-25 24 1,-74 50 15,0 25-15,0 25 0,-25-1-16,0 26 15,74-50 1,25-25-1,25-50 1,0-24 0,-25-26-1,-74 76 1,-50-1 0,-49 50-1,0 49 1,24 25-1,75 0 1,49-49 0,50-50 15,25-25-15,-74 0-16,-1 1 0</inkml:trace>
  <inkml:trace contextRef="#ctx0" brushRef="#br0" timeOffset="75222">2034 14463 0,'25'-25'16,"-50"50"-16,50-75 15,-25 25 1,-25 50 0,25 25-16,-25-1 15,1 51-15,24-1 16,-25 0-16,0 124 31,25-148-31,-25 24 16,25-74-1,-25-100 17,25 26-17,25-26-15,0-173 16,49-49-1,50 48 1,0 76 0,-24 98-1,-51 125 17,-74 99-17,-49 49 1,24-98-1,-49 48-15,74-98 16</inkml:trace>
  <inkml:trace contextRef="#ctx0" brushRef="#br0" timeOffset="75538.48">2630 14463 0,'0'0'16,"24"0"-16,-48 49 31,-1 1-31,0 49 16,50-74-16,0 0 16,-1-25-16,51 0 15,-26-75 1,-24 1-1,-50 0 17,-49 24-17,24 25 1,75 25 0</inkml:trace>
  <inkml:trace contextRef="#ctx0" brushRef="#br0" timeOffset="75971.12">3250 14339 0,'173'-75'16,"-148"75"-1,-223 75-15,371-125 32,-197 75-32,-1 99 15,25 50 1,0 49-1,25 0 1,-1-49 0,-24-100-1,0-99 17,-24-24-17,24-1-15,-25-173 16,0-50-1,50 25 1,74 49 0,0 100-1,-24 74 1,-26 50 0,-49 74-1,-25 75 1,1 0-1,-1-75 1</inkml:trace>
  <inkml:trace contextRef="#ctx0" brushRef="#br0" timeOffset="77021.87">4019 14314 0,'0'0'0,"25"0"0,-25-25 15,0 50 1,-50 49 0,50 1-1,0-26 1,50-49 0,24-49-1,0-26 1,-74 26-16,25-51 15,0 76 1,-25 48 15,25 76 1,24-26-17,51-24 1,-51-50-16,1 0 15,74-75 1,-99 26-16,24-1 16,-24-24-16,0-125 15,-25 50 1,0 100 0,-25 198 15,25 49-16,25-24 1,74-75 15,25-74-15,-25-75 0,-49 25-16,-25-49 15,0 24-15,-25 25 16,0 1-1,-124 123 1,74 0 0,50-24-1,0-51 1,50-48 0,49-51-1,-25-49 16,-24 25-15,-50 74 0,0 0-1,0 50-15,25 0 16,-25 24-16,0 1 16,49 124-1,26-149 1,49-50-1,0-50 1,-25-49 0,-25-25-1,-24-49 1,-25 99 0,0 74 15,-25 50-31,0 49 15,-25 75 1,0 25 0,-25-26 15,26-23-31</inkml:trace>
  <inkml:trace contextRef="#ctx0" brushRef="#br0" timeOffset="77240.97">5780 14438 0,'74'-149'15,"-148"298"1,173-348-16,-24 150 16,24-1-1,-25 25 1,1 50 0,-50 74-1,-25 25 1,-25-49-16,25-25 31,74-75 0</inkml:trace>
  <inkml:trace contextRef="#ctx0" brushRef="#br0" timeOffset="77772.61">6599 14115 0,'-25'25'31,"0"-25"-31,75-25 0,-125 100 16,26-26 0,49 26-1,0-26 1,74-49 0,75-74-1,-25 0 1,-50 24-1,-49 25 1,0 50 15,-25 0-15,25 49 0,24 1-1,1-26 1,0-24-1,-1-50-15,26-24 16,-26-26 0,1 26-1,-25 24 1,-1 25 0,1 25-1,25 24 1,24-24-1,26-25 17,24 0-17,0-50 1,-25-24-16</inkml:trace>
  <inkml:trace contextRef="#ctx0" brushRef="#br0" timeOffset="78720.5">9997 14190 0,'0'0'0,"0"0"32,-49 49-17,49 1 1,0 49-16,49-74 15,50-50 1,1-49 0,-26-25 15,-49 24-15,-25 50-1,0 50 1,0 0-16,0 74 15,50-24 1,49-51 0,25-48-1,-25-26 1,-49-24 0,-26-26-1,-24 1 16,0 74-15</inkml:trace>
  <inkml:trace contextRef="#ctx0" brushRef="#br0" timeOffset="78921.83">11064 14091 0,'25'-25'15,"-50"50"-15,99-50 0,-74 50 47,0-1-31,0 26-16,-24 24 16,24-24-1</inkml:trace>
  <inkml:trace contextRef="#ctx0" brushRef="#br0" timeOffset="79155.8">11659 14041 0,'0'0'16,"50"-50"-16,-1-24 16,-24 49-16,-25 0 15,0 50 1,-25 50-1,-24 49 1,24 49 0,-25-49-1,50-49 1,0-50 0</inkml:trace>
  <inkml:trace contextRef="#ctx0" brushRef="#br0" timeOffset="79473.67">11808 14314 0,'124'-124'16,"-322"347"-16,272-322 0,100-75 15,-75 125 1,-25 24 0,-49 25-16,-25 49 15,25-24 1,0 99-1,74-25 1,-25-99 0,51 0-1,-1-24 1,-50-26 0,-49 50-1,0 25 16,24 24-15,1-24-16</inkml:trace>
  <inkml:trace contextRef="#ctx0" brushRef="#br0" timeOffset="79653.75">11659 13446 0,'0'0'0,"-49"0"0,-1 0 16</inkml:trace>
  <inkml:trace contextRef="#ctx0" brushRef="#br0" timeOffset="80589.63">14289 13818 0,'25'-50'16,"-50"100"-16,25-75 31,0 75-15,-25 24-16,25 0 15,0 1-15,25 24 16,24-25-1,26-74 1,24-49 15,0-50-15,-24-75 0,-1 0-1,-49 50 1,-25 149-1,-25 25-15</inkml:trace>
  <inkml:trace contextRef="#ctx0" brushRef="#br0" timeOffset="81322.87">15231 13967 0,'0'0'0,"25"-149"16,-50 74 0,-24 50 15,-26 75-15,-49 74-1,100-49-15,-26 24 16,50-50-1,74-73 1,26-51 0,-1-24-1,-25 0 1,-49 24 0,0 75-1,-25 75 1,0 98 15,50-98-15,49-75-1,-25-25 1,1-49 0,-51-1-1,1 26 1,25 49-1,24 0 17,-24 0-32,49 24 15,-49 1 1,-26-25 0,26 25-1,0-25 16,-1 74-15,1 1 0,-25-26-1,0 1 1,-1-50 0,1 0-1,25-50 1,-25 26-16</inkml:trace>
  <inkml:trace contextRef="#ctx0" brushRef="#br0" timeOffset="81608.69">16397 13594 0,'0'0'16,"-24"0"-1,24 25 48,24 25-47,-24-25-16,25 24 15,-25 1-15,0 24 16,25 50-1,-25-24 1,-25-51 0</inkml:trace>
  <inkml:trace contextRef="#ctx0" brushRef="#br0" timeOffset="82639.74">16968 13892 0,'-25'-25'31,"25"1"-31,-49 24 16,24-25 0,-25 50-16,1 24 15,24 1 1,0-1-1,25 1-15,0-25 16,50 0-16,24-1 16,-24-24-1,49-49 1,-74 24-16,49-49 16,-24-1-1,-26 50 1,1 100 15,-25 24-15,25-74-16,-25 24 15,0-24 1,25-25 0,-25-25-16,25 1 15,24-26-15,50-74 16,26 50-1,-26 49 17,-50 50-17,-24 49 1,-25 25 0,0-24-1,50-51 1,49-48-1,25-51 1,-50-24 0,-24 25-1,-75 98 17,25 26-32,-25 49 15,25-24 1,50-51-1,49-48 17,1-26-17,-26-74 1,-49 0 0,-25 49-1,-50 75 1,-24 50-1,49 25-15,0 49 16,0 24 0,25-48-1,0-51 1</inkml:trace>
  <inkml:trace contextRef="#ctx0" brushRef="#br0" timeOffset="83271.89">19994 13818 0,'25'-25'0,"-50"50"0,50-75 16,-25 25-1,-25 25 1,1 25-16,-26 0 16,-49 99-1,49 25 1,50 0 0,99-75-1,75-49 1,0-25-1,-75-75 1,-124-49 0,-99-24-1,-50 73 1,100 50-16,24 25 16,1 0-16,24 0 31,50 0-16,99-24-15,99-1 16,0-50 15,-49 26-15,-124 24-16</inkml:trace>
  <inkml:trace contextRef="#ctx0" brushRef="#br0" timeOffset="83505.97">20639 13495 0,'0'0'0,"25"0"0,25-25 16,-25 25-16,-1 0 16,26 50-1,-50 24 1,0 26-1,25-26 1,0-24 15,49-50-31</inkml:trace>
  <inkml:trace contextRef="#ctx0" brushRef="#br0" timeOffset="83838.72">21359 14091 0,'0'0'0,"25"0"62,-1 0-62,1 0 16,0 0-1,0-25-15,24 0 16,-24 25 0,-25-25-1,-49 25 1,24 0-16,0 0 15,0 0-15</inkml:trace>
  <inkml:trace contextRef="#ctx0" brushRef="#br0" timeOffset="85311.34">2481 15951 0,'49'-49'16,"-98"98"-16,148-123 15,-124 99 1,0-1 0,-24 76-16,24-26 15,-25 50-15,25-25 16,1 100 0,48-50-1,26-100-15,124-49 16</inkml:trace>
  <inkml:trace contextRef="#ctx0" brushRef="#br0" timeOffset="85839.57">3150 16472 0,'-24'25'0,"-1"-25"16,0 0-16,25-25 15,50 25 1,-26-25 0,51-49-1,24-1 1,-74 26-16,-25-1 16,-50 50-1,-24 50 1,-25 49-1,74 25 1,99 0 0,75-74-1,99-50 1,-25-75 0,-24-74-1,-75-74 1,-74-25 15,-26 50-15,-24 123-1,-24 150 1,-26 148 0,50 50-1,0 0 1,25 0-1,0-174-15</inkml:trace>
  <inkml:trace contextRef="#ctx0" brushRef="#br0" timeOffset="85989.58">3994 16447 0,'0'0'0,"-25"-25"0,25 1 16,-25 24-1,50 0 17,50-25-32,24 0 0</inkml:trace>
  <inkml:trace contextRef="#ctx0" brushRef="#br0" timeOffset="86472.18">6574 15653 0,'0'0'0,"0"-24"15,-25-1 1,-74 25 0,-50 124-1,0 25 1,124 0-1,25-100-15,298 75 32,-248-99-17,49 25 1,-99-26 15,-25 1-31,-25-25 16,1 25-16,-26-25 15,-24 0-15,74 0 16</inkml:trace>
  <inkml:trace contextRef="#ctx0" brushRef="#br0" timeOffset="86657.61">6872 16373 0,'0'25'16,"0"-50"-16,0 99 16,0-49-16,0 25 15,0-1-15,-25 26 16,25-1-16,0 50 16</inkml:trace>
  <inkml:trace contextRef="#ctx0" brushRef="#br0" timeOffset="87405.77">7244 15381 0,'0'-25'16,"24"25"-1,1-25-15,25 25 16,-1 0 0,1 50-1,-25-1 1,-50 26-1,0-26 1,25-24 0,50-25-1,99-50 1,-100 26-16,1 24 16</inkml:trace>
  <inkml:trace contextRef="#ctx0" brushRef="#br0" timeOffset="87607.83">8360 16422 0,'0'25'0,"0"-50"0,0 75 16,-25 0 0,-24-25-16,-1 49 0</inkml:trace>
  <inkml:trace contextRef="#ctx0" brushRef="#br0" timeOffset="88222.55">10220 15629 0,'0'-25'16,"0"50"-16,-49-50 16,-50 25-1,49 25-15,-24 24 16,-26 100-1,51 50 1,74-150-16,24 26 16,75-26-1,50-24 1,-100 0 0,-74 0 15,-124 49-16,-49 25 1,49-24-16</inkml:trace>
  <inkml:trace contextRef="#ctx0" brushRef="#br0" timeOffset="88449.86">10518 16472 0,'0'50'16,"-25"-25"-16,1-1 15,-1 1-15,0 0 16,0 0-16,75 0 31,24-50-31,1 25 16,-1-25-1,0-25-15</inkml:trace>
  <inkml:trace contextRef="#ctx0" brushRef="#br0" timeOffset="88705.87">10692 15505 0,'25'-50'16,"-50"100"-16,74-100 0,1 25 15,-25 25-15,0 0 16,-25 25-16,0 74 16,-25 0-1,0 1 1,50-76-1</inkml:trace>
  <inkml:trace contextRef="#ctx0" brushRef="#br0" timeOffset="88895.7">11783 16522 0,'0'74'16,"0"-148"-16,-25 198 16,1-50-16,-1 1 15,-25-1-15,25 0 16,-74 75-16</inkml:trace>
  <inkml:trace contextRef="#ctx0" brushRef="#br0" timeOffset="89175.5">12329 16422 0,'0'-24'15,"0"48"-15,25-48 16,-25 48 0</inkml:trace>
  <inkml:trace contextRef="#ctx0" brushRef="#br0" timeOffset="89341.59">12652 16422 0,'24'0'31,"-24"-24"-31,25 24 15,0 0-15,0-25 16</inkml:trace>
  <inkml:trace contextRef="#ctx0" brushRef="#br0" timeOffset="89473.62">13148 16398 0,'0'0'16,"0"-25"-1,24 25 1,1 0-16</inkml:trace>
  <inkml:trace contextRef="#ctx0" brushRef="#br0" timeOffset="89671.63">13669 16398 0,'0'24'16,"0"-48"-16,24 48 0,1-24 16,0 0-1,0 50 1,-100 49 0,-123 75-1</inkml:trace>
  <inkml:trace contextRef="#ctx0" brushRef="#br0" timeOffset="90356.11">15107 15653 0,'25'-49'16,"-50"98"-16,25-123 0,-49 74 16,-1 50-16,-49-26 15,0 51 1,-75 74-1,149-25 1,149 0 0,124-50-1,-49-24 1,-100-1 0,-124 1-1,-173 24 1,99-49-1,-75 0 1,100-25-16</inkml:trace>
  <inkml:trace contextRef="#ctx0" brushRef="#br0" timeOffset="90590.82">15455 16224 0,'0'0'0,"0"25"16,0 0-1,-25 24 1,0 26 0,25 49-1,0 0 1,-25 0-1,25-75-15,-24-24 16</inkml:trace>
  <inkml:trace contextRef="#ctx0" brushRef="#br0" timeOffset="90855.49">15777 16547 0,'0'0'15,"0"-25"-15,0 0 16,-25 25-16,-74 25 31,0 24-15,74 26 0,0-50-16,75 24 15,74 1 1,-25-50-1,-24 25 1,-26-25-16</inkml:trace>
  <inkml:trace contextRef="#ctx0" brushRef="#br0" timeOffset="91191.96">15926 15306 0,'50'-25'15,"-100"50"-15,124-25 16,-98 50-16,-26 74 16,0-50-1,26 1-15,-1-26 16,25 1 0,99-50-1,199-75 1</inkml:trace>
  <inkml:trace contextRef="#ctx0" brushRef="#br0" timeOffset="92289.66">18630 15133 0,'0'0'0,"25"-50"32,-50 124-1,0 1-15,-49 173-1,49-124 1,0 0-16,0 74 31,50-173-15,25-50-16,-1-24 15,75-26 1,-24 1 0,-76 74-1,-24 74 1,-49 1-16,-26 74 31,-73-25-15,24-25-1,24-74 1,51-1 0,49-148-1</inkml:trace>
  <inkml:trace contextRef="#ctx0" brushRef="#br0" timeOffset="92605.57">19052 15976 0,'0'0'16,"25"25"-16,-1-25 0,51 0 15,24-75 1,-25 1-1,-49-25 17,-74 24-17,-75 75 1,49 25-16,-24 99 16,49-49-1,26 73 1,98 1-1,124-50 1,-74-99-16</inkml:trace>
  <inkml:trace contextRef="#ctx0" brushRef="#br0" timeOffset="92808.78">20838 15430 0,'0'0'0,"25"-49"15,-25 24-15,0 0 16,-25 25 0,0 25-1,0 99 1,0 49 0,25-73-16,0 148 15,-24-75 1</inkml:trace>
  <inkml:trace contextRef="#ctx0" brushRef="#br0" timeOffset="93407.87">20615 15976 0,'0'0'16,"0"-74"-16,74-26 15,0 1 1,50 0-1,25 24 1,-99 51 0,-25-1-1,-25 50 1,-25 74 0,0 74-1,0 1 1,0-75-1,25-49 1,50-50 0,-25-25-16,74-74 15,0-50 1,-24 50 15,-50 99-15,-25 49-1,-25 76-15,50-1 32,24-50-17,26-49 1,24-75 0,-50 25-16,51-173 31,-100 148-31,25 1 15,-25 24 1,-50 50 0,0 99-1,1 99 1,24-99 0</inkml:trace>
  <inkml:trace contextRef="#ctx0" brushRef="#br0" timeOffset="93973.44">23964 15579 0,'49'-50'16,"-98"100"-16,98-149 0,-49 49 15,0-24-15,0 24 16,-25-49 0,-74 99-1,-50 99 1,50 100-1,124-26 1,99-24 0,0-50-1,-50 1 1,-123-26 15,-26-49-15,-49 0-1,0-50 1,99 0-16</inkml:trace>
  <inkml:trace contextRef="#ctx0" brushRef="#br0" timeOffset="94857.18">24609 15728 0,'0'-50'16,"0"100"-16,-25-100 0,0 50 16,-25 0-16,25 25 15,-49 25 1,-50 24 0,99 50-16,0-74 15,75-1 1,49-49-1,0-74 17,1-25-17,-1-1 1,-49 51 0,-26 123 15,-24-24-31,0 74 15,0-50 1,25-49 0,25-25-1,24-49 1,25-75 15,-24 49-15,-50 50-1,-1 50-15,-24 25 32,25 24-17,0-74 1,25 25 0,24-99-1,-24 24 1,-25 25-1,-1 50 1,-24 49 0,0 1-1,100-26 17,-51-49-32,50-49 15,-24-26 1,24-74-1,0-24 17,-74 148-17,-50 174 1,0 74 15,1-99-31,-26 25 16,-49 124-16,49-174 15,-24 50 1,24-124 0</inkml:trace>
  <inkml:trace contextRef="#ctx0" brushRef="#br0" timeOffset="95540.8">25973 15852 0,'0'0'0,"25"-50"0,-1 1 16,1 24-16,0 25 16,25-25-1,-50 99 17,0 51-17,0-1 1,25-100-16,24 1 15,75-74 1,-25-51 0,-74 51-1,25-150 1,-1-24 0,-24 74-1,-50 149 1,-49 75-1,0 98 17,49 1-17,25 0 1,74-75 0,25-50-1,75-49 1,0-49-1,99-150 1,-199 125 0,-24-1-16,-26 26 15,-24 24 1,0 0 0,-74 75 15,-50 99-16,50 24 1,74-24 0,0-99-16,49 24 15,75-49 1,25-50 0,-75 0-16</inkml:trace>
  <inkml:trace contextRef="#ctx0" brushRef="#br0" timeOffset="96702.57">29793 15207 0,'0'0'16,"0"-25"-16,0 50 15,-25-25-15,50 25 31</inkml:trace>
  <inkml:trace contextRef="#ctx0" brushRef="#br0" timeOffset="97157">29099 15653 0,'0'-74'15,"0"148"-15,24-148 16,-24 99-1,25 24 1,-25 26-16,0 24 16,25 100-1,-25-125 1,25 25-16,-25-74 16,49-124 15,1-75-16,0-49 1,-1 24 0,-24 125-1,-50 124 1,25 24 0</inkml:trace>
  <inkml:trace contextRef="#ctx0" brushRef="#br0" timeOffset="97835.16">29694 15951 0,'0'0'0,"25"-49"16,0-51 0,-50 1-1,0 74 1,-25 50-1,1 25 1,-1 24-16,0 50 16,26-25-1,48-49 1,1-50 0,25-25-1,24-49 16,1-25-15,-50-1 0,-1 75-1,-48 100 17,-1 24-17,0 0 1,50-24-1,0-26 1,24-24 0,26-25-1,-26-49 17,1-1-32,-1-74 15,-24 50-15,25-51 31,-1 51-15,1 99 0,-50 0-16,25 74 15,0 99 17,-1-148-32,1-25 15,75 0 1,-26-50-1</inkml:trace>
  <inkml:trace contextRef="#ctx0" brushRef="#br0" timeOffset="98008.71">30612 15852 0,'0'0'0,"0"25"46,0 0-30,25 74 0,-1 25-1,-48-50 1</inkml:trace>
  <inkml:trace contextRef="#ctx0" brushRef="#br0" timeOffset="98523.67">31034 15827 0,'0'-25'15,"-25"0"1,0 25-16,-74 25 16,49 0-1,0 74 1,50 1-1,25-100 1,50 0 0,-1-25-1,1-50 1,-51 26-16,1 24 16,-25 50 15,-25 74-16,25 50 17,-24-50-17,48-49-15,-24-26 16</inkml:trace>
  <inkml:trace contextRef="#ctx0" brushRef="#br0" timeOffset="99290.56">31381 15926 0,'25'-24'32,"-25"-1"-17,-25 74-15,50-73 0,-25 73 16,-25 50 0,0 1-1,25-26 1,0-99 15,25-24-15,0-1-1,74-74 1,-25 50 0,-49 49-16,0 25 15,0 74 1,-1 25-1,-24 1 1,50-76 0,0-24-1,-25-24 1,74-76 0,-50 1-1,-24 50 1,0 49-1,-75 49 1,1 75 15,24-25-15,50-49 0,24-50-1,75-25 1,0-49-1,-24-25 1,-76 49-16,26 0 16,-50 26-1,25-1 1,0 25 0,0 25-1,49 74 1,-49-25 15,-25 25-15,-75 1-1,-24-51 1,-25-24 0,0-25-1</inkml:trace>
  <inkml:trace contextRef="#ctx0" brushRef="#br0" timeOffset="99689.61">30835 15554 0,'0'-25'16,"0"50"-16,-25-50 15,25 1-15,-25-1 16,1 99 31,24-49-32,0 0 17,24-50-17,-24 0-15,25 0 16,-50 1 0,-24 24-1,24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23:30.0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3026 1439 0,'0'-25'0,"0"50"0,0-100 16,-24 75-16,24-24 16,0-1-1,0 50 1,-25 99-1,-25 124 1,-24 0 0,24-50-1,25-99 1,1-74 0,48-74-1,51-51 16,74-24-15,-50 50 0,-50 49-16,-24 25 15,0 25-15,0 25 16,-25 74 0,-25 24-1,-25-48 1,1-26-1,-75-74 1,49-25 0,51-49-1</inkml:trace>
  <inkml:trace contextRef="#ctx0" brushRef="#br0" timeOffset="715.16">3721 1910 0,'25'-25'0,"-50"50"0,50-99 0,-25 49 31,-25 25-31,0 0 16,0 0 0,-24 50-16,-1-1 0,-74 75 15,75 0 1,49-49 15,24-51-31,26-48 16,24-26 15,-24-24-15,24-26-1,-74 76 1,25 24 0,0 49-1,-25 50 1,0-24-1,0-50 1,50-1 0,-26-48-1,26-26 1,24-49 0,1-25-1,-1 49 1,-24 51 15,-25 24-31,0 74 16,-1 0-1,-24 1 1,-24-26 0,24-24-1,-50-25 1,-24 0-1,74-25 1</inkml:trace>
  <inkml:trace contextRef="#ctx0" brushRef="#br0" timeOffset="1111.71">4639 2133 0,'0'0'16,"0"-24"0,25 24-16,0-25 15,-25 0 1,0-25 0,0 26-1,-50-1 1,25 50-16,-49 24 15,24 26 1,25-26 0,75 1-1,99-50 17,-50 0-32,0-25 15,75 0 1,-100 25-16,-24-25 0,-25 1 15</inkml:trace>
  <inkml:trace contextRef="#ctx0" brushRef="#br0" timeOffset="1514.17">5408 2009 0,'25'-24'0,"-75"24"63,25 0-63,-99 49 15,99-24 1,1 0-16,-1 0 15,25-1 1,0 26-16,49-25 16,1-25-16,24 0 15,-24-25 1,74-25 0,-74 1-16,49-75 15,-49-75 1,-1-24-1,-24 99 1,-25 99 0,0 50 15</inkml:trace>
  <inkml:trace contextRef="#ctx0" brushRef="#br0" timeOffset="2447.01">7417 1662 0,'0'0'0,"-25"-50"0,25 26 15,-24-26 1,-26 50-1,-24 50 1,24 49 0,25 25-1,25-50 1,25-49-16,25 0 16,24-25 15,-24-25-16,-26-49 1,-24-50 0,-24 49-1,-1 50 1,0 1 0,0 48-1,25 1 1,25 25-1,49-50 1,26 25 0,-26-25-1,-24 49 1,-25 1 0,-25 24-1,0-49 1,0-50 31,24-24-32,1 24-15,50-49 16,-26 24 0,1 25-1,-25 25 1,-1 50-1,26 99 17,-50-125-17,0 1 1,50-25 0,-1-25-1,26-24 1,-75 24-1,24 25 1,1 0 15,0 50-15,50-50 0,-26 24-16,26-24 15,-1 0 1,-24-24-1</inkml:trace>
  <inkml:trace contextRef="#ctx0" brushRef="#br0" timeOffset="4127.03">11114 1985 0,'0'-25'15,"0"50"-15,24-50 0,-24 0 16,25 25 0,0-25-1,25 50 1,-26 0-16,26 49 15,-25-24 1,-25-1-16,0 26 16,0 24-1,-25-74 1,75-75 15,24-74-15,25 0 15,-49 25-31,49-25 16,-25 74-1</inkml:trace>
  <inkml:trace contextRef="#ctx0" brushRef="#br0" timeOffset="4514.14">11932 2034 0,'50'-25'31,"-50"1"-31,0-1 16,0 0-16,0 0 16,-25 25-16,-25 0 15,1 50 1,-51 49-1,76 0 1,24-74 0,49 0-1,51-50 1,-26 0-16,25-24 16,-24-1-1,-26 25 1,-24 0-1,-25 50 1,0 50 0,-50 24-1,50-25-15</inkml:trace>
  <inkml:trace contextRef="#ctx0" brushRef="#br0" timeOffset="4847.17">12453 1985 0,'25'-25'15,"-50"50"-15,50-25 32,-25 24-17,0 51 1,-25-50-1,50-1 1,0-48 15,-25-1-31,49-25 16,-24 1-16,50-1 16,-26 50-1,-24 25 16,0 24-15,-25 1-16</inkml:trace>
  <inkml:trace contextRef="#ctx0" brushRef="#br0" timeOffset="5216.33">13272 2034 0,'0'0'16,"25"-49"-16,-25-1 15,0 25-15,-25 25 16,-75 25 0,26 49-1,24 1 1,26-26 15,73-24-15,26-25-1,49-49 1,-25-26 0,0-49-1,-49-99 1,-1 24 0,-24 51-1,-50 148 1,-49 124-1,0 24 1</inkml:trace>
  <inkml:trace contextRef="#ctx0" brushRef="#br0" timeOffset="5914.2">13768 1885 0,'25'0'0,"-50"0"0,74-24 16,-24 24-1,-74 0 1,24 24-16,-74 51 31,74-50-31,0 49 16,25 0 0,74-74-1,1 0 1,-1-24-1,-24-51 1,0-49 0,24 25-1,-24 49 1,-26 50 0,1 124 15,-25 0-16,-25-49 1,25-50 0,25-50 15,74-50-15,1 1-1,-26 49 1,-49 50-1,-50 25 1,-25 24 0,26 0-1,-1-74 1,74-24 0,75-76-1,25 1 16,-49 50-15,-26 49 0,-49 49-1,-25 50 1,-25 1 0,25-51-1</inkml:trace>
  <inkml:trace contextRef="#ctx0" brushRef="#br0" timeOffset="6581.79">16645 1712 0,'0'-50'16,"0"100"-16,25-125 0,-25 26 15,25-26-15,-50 26 16,25-1 0,-25 25-1,-49 124 1,-25 75-1,74 0 1,75-50 0,-1-75-1,-49-24 1,0 0 15,-99 0-31,49-50 16,1 25-16</inkml:trace>
  <inkml:trace contextRef="#ctx0" brushRef="#br0" timeOffset="6934.91">17042 1737 0,'0'0'15,"25"-25"-15,-99 50 32,24-1-32,-24 26 15,24 0-15,25 49 16,25-25 15,50-74-15,24-25-1,-24-24 1,24-50 0,-49 24-1,-25 100 17,0 25-17,-25-1-15,-24 50 16</inkml:trace>
  <inkml:trace contextRef="#ctx0" brushRef="#br0" timeOffset="7478.85">17439 1712 0,'0'0'16,"0"-25"-1,0 50-15,0 0 16,-25 24 0,-24 50-1,24-24 1,75-100 15,-26 0-15,26 0-16,25-74 15,-26 74 1,-49 75 15,-25 24-15,1 1 0,48-75 15,1 0-16,25-75 1,24 26 0,-49 24-1,0 0 1,0 50 0,-50 49-1,25 1 1,25-26-1,-1 1 1</inkml:trace>
  <inkml:trace contextRef="#ctx0" brushRef="#br0" timeOffset="7718.24">18258 1488 0,'50'-74'16,"-100"148"-16,124-198 31,-74 174-15,0-25-1,-24 124 1,-1 49 0,0 25-1,-49 25 1,24-24-1,25-100 1,0-75-16</inkml:trace>
  <inkml:trace contextRef="#ctx0" brushRef="#br0" timeOffset="7998.94">18407 1885 0,'0'0'15,"49"-74"-15,-24 24 0,25-24 32,-50 24-17,25 50 1,-1 25 0,-24 99-1,-74 50 1,24-50-1,26-75 1,-1-49-16,25 25 16,74-50-1</inkml:trace>
  <inkml:trace contextRef="#ctx0" brushRef="#br0" timeOffset="8214.54">18977 1340 0,'0'0'16,"0"-25"-16,0 0 16,25 25-1,-25 25 1,-25 49 0,-24 75-1,24-50-15,-25 75 16,25-50-1,1-99 1</inkml:trace>
  <inkml:trace contextRef="#ctx0" brushRef="#br0" timeOffset="8513.87">19250 1885 0,'25'0'16,"-50"0"-16,75-24 0,-25-1 15,-25 0-15,24 0 16,-24-24 0,25 24-16,25-50 15,-50 26 1,-25 49 0,-49 74-1,-1 25 1,1 25-1,74-74-15,0 0 16,99 49 15,-49-74-31,98-25 16</inkml:trace>
  <inkml:trace contextRef="#ctx0" brushRef="#br0" timeOffset="9880.45">20714 1389 0,'25'-25'16,"-50"50"-16,50-74 0,-1 49 16,-24-25-1,0 50 16,-49-1-31,24 51 16,0-26-16,0 100 16,1-74-1,73-1 1,26-74 0,-51 0-16,1-25 31,0-24-31,-25-26 31,-50 1-15,1 49-1,24 0-15</inkml:trace>
  <inkml:trace contextRef="#ctx0" brushRef="#br0" timeOffset="10279.75">21359 1389 0,'25'-25'0,"-50"50"0,74-50 32,-49 1-32,-24 98 15,-26 100 1,25 74 15,0 99-15,-24 0-1,24-49 1,25-224-16,-25-24 16,25-25-16,124-75 15,25-99 1,-50-74-1,-49-50 1,-75 0 0,-74 75-1,-25 124 1,25 24 0</inkml:trace>
  <inkml:trace contextRef="#ctx0" brushRef="#br0" timeOffset="10881.4">22922 1265 0,'0'0'0,"0"-49"0,24 49 15,-48 0 17,-1 24-32,0 1 15,-25 74 1,50-49-16,25 24 16,25 1 15,24-1-16,-49-24 1,-25 24 0,-74-24-1,-1 0 1,1-50 0,49-25-1,50-99 1,99 24-1,25 26 1,-50 49 0,0 0-1,-49 1 1,-25 24 0,-1 0-16,-24 24 15,0 51 16,0-1-15,0 26 0,0-51-1</inkml:trace>
  <inkml:trace contextRef="#ctx0" brushRef="#br0" timeOffset="11246.13">23542 1340 0,'0'0'16,"0"-25"-16,25 25 0,-25-25 15,24 25-15,1-25 16,0 50 0,0-25 15,-25 25-16,25 0 1,24-25 0,-24 49-1,0-24-15,0 74 16,-25 0 0,-25 1-1,-25-26 1,50-49 15,-25-25-15</inkml:trace>
  <inkml:trace contextRef="#ctx0" brushRef="#br0" timeOffset="12133.99">24063 1687 0,'0'0'0,"-25"0"31,50 0 63,0 0-47,-1-25-32,26 25-15,-25 0 16,24-25-1,-24 0-15,-25 1 16,25 24 0,-50 0 31,-24 49-32,-1 26 16,50-1-15,0-24 0,25-1-1,49-24 1,25-25 0,-49 0-16,-25-25 15,49-24 1,1-75-1,-1 49 1,-24 26 0,-25 24 15,24 50 0,-24-25-31,-25 49 0,25 1 16,-25 24-1,-25-24 17,0-50-17,-24 25 1</inkml:trace>
  <inkml:trace contextRef="#ctx0" brushRef="#br0" timeOffset="13433.11">26891 1513 0,'0'-25'16,"0"50"-16,0-74 31,0 73-15,0 1 0,-25 25-16,0 74 15,0-25 1,25-49-1,0-25 1,-24-25 0,24-25-1,24-50 1,51-49 0,74-74 15,-50 148-16,-25 50 1,-24 25 0,-25 99-1,-1 0 1,-48 0 0,-26-25-1,50-49 1</inkml:trace>
  <inkml:trace contextRef="#ctx0" brushRef="#br0" timeOffset="13646.99">27610 1836 0,'0'-25'0,"25"25"15,-50 25-15,75-75 31,-50 100-15,0-25 0,0-1-16,-25 76 15,25-1 1,-25-74-16</inkml:trace>
  <inkml:trace contextRef="#ctx0" brushRef="#br0" timeOffset="13831.7">28032 2158 0,'25'0'16,"-25"25"0,-25 25-1,25-26-15,-75 101 16,26-51-1</inkml:trace>
  <inkml:trace contextRef="#ctx0" brushRef="#br0" timeOffset="14384.22">28503 1364 0,'0'0'0,"0"-49"15,0 24-15,25 25 16,-25-25 0,0 50-1,0 0-15,0 24 16,0 1-1,0 24-15,-25 1 16,25-1-16,-25 50 16,25-99-1,0 0 1,0-50 15,25 0-15,0-24-16,74-100 15,0 25 1,-24 49 0,-50 75-1,24 50 17,-24 0-17,-25 148 1,-25-123-1,0 49 1,1-25 0,-1-74-1,25-1 1</inkml:trace>
  <inkml:trace contextRef="#ctx0" brushRef="#br0" timeOffset="14565.04">29247 2009 0,'0'0'0,"0"25"16,25-25-16,-25 25 15,-49 0 1,-1 49 0,0 1-1,50-26 1</inkml:trace>
  <inkml:trace contextRef="#ctx0" brushRef="#br0" timeOffset="14764.15">29793 2183 0,'0'0'16,"-49"50"-1,49-1 1,-25-49-16,-25 50 16,-24 49-1,-26-24 1</inkml:trace>
  <inkml:trace contextRef="#ctx0" brushRef="#br0" timeOffset="14966.4">30116 2059 0,'0'0'0,"24"-25"0,-24 0 46,25 25-30</inkml:trace>
  <inkml:trace contextRef="#ctx0" brushRef="#br0" timeOffset="15115.22">30587 2009 0,'0'0'15,"25"0"1,0 0 0,-1 0-16</inkml:trace>
  <inkml:trace contextRef="#ctx0" brushRef="#br0" timeOffset="15249.07">31034 2059 0,'24'25'31</inkml:trace>
  <inkml:trace contextRef="#ctx0" brushRef="#br0" timeOffset="15434.86">31356 2084 0,'-25'25'15,"0"-1"1,25 26-16,-24-25 16,-51 74-1,-24-24 1</inkml:trace>
  <inkml:trace contextRef="#ctx0" brushRef="#br0" timeOffset="16064.16">31976 1712 0,'0'-25'16,"0"50"-16,0-75 0,0 75 47,-25 0-32,1 99-15,-1-50 16,0 50 0,0-74-16,25-1 15,-25-24-15,25 0 31,-24-25 1,24-25-17,24-24 1,26-75 0,49 0-1,-49 74-15,24-24 16,-24 24-1,-25 50 1,24 50 0,-24 49-1,-25 25 1,-25-25 0,-49 25-1,24-74 1</inkml:trace>
  <inkml:trace contextRef="#ctx0" brushRef="#br0" timeOffset="16313.09">32398 2208 0,'0'0'0,"25"0"31,-25-25-31,-25 50 16,25 24 0,-25 26-1,25-1 1,-25 1 0,0-1-1</inkml:trace>
  <inkml:trace contextRef="#ctx0" brushRef="#br0" timeOffset="16614.79">32621 2431 0,'0'0'0,"25"-25"0,-25 1 15,25-26 1,-50 25-1,-25 50 1,-24 0 0,0 24-1,24 1 1,25-25 0,25 24-1,25-24 1,-25 0-1,50 25 1,-1-26 0,-24 1-16</inkml:trace>
  <inkml:trace contextRef="#ctx0" brushRef="#br0" timeOffset="16949.98">33092 2257 0,'25'-24'15,"-25"48"48,0 1-48,0 0 17,25-25 14,-50-25-46</inkml:trace>
  <inkml:trace contextRef="#ctx0" brushRef="#br0" timeOffset="20447.78">2902 4565 0,'0'-25'15,"0"0"32,0 50-31,0 24-1,-24 26-15,-1-1 16,-50 100 0,1 0-1,0-75 1,49-25-1</inkml:trace>
  <inkml:trace contextRef="#ctx0" brushRef="#br0" timeOffset="21097.8">3225 4540 0,'25'-25'15,"-50"50"-15,75-50 16,-50 50 15,-75 74-15,1 75 0,-1-50-1,50-75 1,1-49-16,-1 25 31,50-75-15,49-24-1,0 0 1,-24 49-16,0 0 31,-1 50-15,-24 49-1,25 50 1,-25-24 0,24-26-1,26-49 1,24-50 0,-25 0-1,-24-74 1,-50 0-1,0 74 1,-25 25 0,0 25-1,25 49 1,75 75 31,-51-149-32,1 0-15,0 0 16,0-25-16</inkml:trace>
  <inkml:trace contextRef="#ctx0" brushRef="#br0" timeOffset="21347.8">2754 4267 0,'-25'0'15,"50"0"-15,-75-25 0,100 0 47,24 25-47,25-25 16,25 1-16,100 24 31,-51 0-31</inkml:trace>
  <inkml:trace contextRef="#ctx0" brushRef="#br0" timeOffset="22063.82">6152 4614 0,'0'0'0,"0"25"46,0 49-30,-25 1-16,-24 24 16,24 50-16,-50-25 15,-24 174 1,50-150-16,-51 51 16,51-50-1,24-149 1</inkml:trace>
  <inkml:trace contextRef="#ctx0" brushRef="#br0" timeOffset="22350.28">6003 5011 0,'0'0'16,"25"-99"-16,0 24 15,25 1-15,-1-25 16,1 24-1,24 51 1,-24-1 0,24 74-1,1 51 1,-51 24 15,-48 0-15,-100 0-1,49-99 1,50-25 0</inkml:trace>
  <inkml:trace contextRef="#ctx0" brushRef="#br0" timeOffset="22748.87">6896 4713 0,'0'-24'15,"0"48"-15,0-73 16,0 24 0,-24 25-1,-1 50-15,-25 49 31,25 0-15,25-25 0,50-49-1,0-25 1,-1-25 0,-24-24-1,0-1 1,-50-24-1,-25 24 1,26 50-16,-1 0 16</inkml:trace>
  <inkml:trace contextRef="#ctx0" brushRef="#br0" timeOffset="23132.12">7368 4763 0,'0'0'0,"0"-25"32,-25 25-17,-25 50 1,25-25-1,1-1-15,24 26 16,0-25 0,24 0-1,1-25 1,25 0 15,-25-25-15,-1-25-1,-48 1 1,-26-1 0,0 50-1</inkml:trace>
  <inkml:trace contextRef="#ctx0" brushRef="#br0" timeOffset="23615.14">8137 4341 0,'24'-25'47,"-48"50"-32,-1 25 1,-25 0-16,1-1 16,-1 26-1,0-1-15,1 0 16,-1 50-1,25-49 1,1-26 0,24-24-16</inkml:trace>
  <inkml:trace contextRef="#ctx0" brushRef="#br0" timeOffset="24184.15">8335 4763 0,'-25'0'15,"50"0"63,0 0-78,0 0 16,0 0-16,24-25 16,-24 25-1,0 0 1,-25-25 0,0 1-1,-25 24 32,0 24-31,-49 26-1,49 24 1,25 1 0,124-50-1,99-25 1</inkml:trace>
  <inkml:trace contextRef="#ctx0" brushRef="#br0" timeOffset="24582.37">9402 4763 0,'25'-25'0,"-50"50"0,74-99 16,-73 49 0,-51 25-1,-24 25 1,25 24 15,49 26-15,25-26-16,49 1 15,26-25 1,49-25 0,-25-75-1,-25 1 1,1-100-1,-1-74 1,-24 25 0,-25 74-1,-25 124 1,0 0 0,0 75-16,-50 99 15,1 74 16,49-124-31</inkml:trace>
  <inkml:trace contextRef="#ctx0" brushRef="#br0" timeOffset="25237.95">12726 4465 0,'0'-24'15,"-25"-1"17,-24 25-32,24 25 15,0-1-15,0 26 16,0 0-1,1 98 1,48-98-16,26 49 16,-25-74-1,74-25 1,0-25 0,-49-49-1,-25-50 1,-1 25-1,1 24 1</inkml:trace>
  <inkml:trace contextRef="#ctx0" brushRef="#br0" timeOffset="25582.04">13172 4589 0,'0'0'0,"25"25"31,-25 0-15,0 0-1,0 0-15,-25 49 16,1-24 0,48-75 15,1-25-16,25 1-15,49-51 16,0 26 15,1 49-15,-76 50 0,1 74-1,-50-49-15,25-1 0,0 51 31,-24-76-31</inkml:trace>
  <inkml:trace contextRef="#ctx0" brushRef="#br0" timeOffset="25948.86">13817 4490 0,'0'0'0,"100"-198"15,-51 98 1,-24 76-1,-50 172 1,-74 76 15,74-175-15,25 26 0,25-75-16,0 0 15,124-25 1,-75 25-16,1-25 15,-26 25-15,-24 0 16,0 25 0,-25 49-1,-50 1 1,-24-26 0,-1-24-1,51-50 1,24 1-1</inkml:trace>
  <inkml:trace contextRef="#ctx0" brushRef="#br0" timeOffset="26135.11">14512 4490 0,'25'0'16,"-50"0"-16,75 0 31,-50 25-16,0 0 1,0 24-16,-25 26 16,25 24-1,-25-49 1</inkml:trace>
  <inkml:trace contextRef="#ctx0" brushRef="#br0" timeOffset="26447.76">14859 4366 0,'0'25'0,"0"-50"0,25 75 16,-25-25-16,25 24 16,0-24-1,24 25 1,-49-1-16,0 1 16,-49 24-1,-50-24 1,24-50-1</inkml:trace>
  <inkml:trace contextRef="#ctx0" brushRef="#br0" timeOffset="27131.86">15455 4664 0,'25'0'0,"-50"0"0,74-25 16,-24 25-16,25-25 16,-1 0-1,1-24 1,-25 24 0,-25 0-1,-75 25 1,26 25-1,-26 25-15,75-26 16,25 26 0,99 0-1,0-26-15,124-24 16,0-24 0,-49-26-1,-125 0 16,-49 26-15,-50-1 0,-49 25-1,-25 49 1,49 1 0,25 49-1,75-24 1,24-75-1,25 0 1,-24-50 0,-26-49-1,1-75 1,0-49 15,-25 0-15,-1 99-1,-73 148 17,24 26-17,-25 99-15</inkml:trace>
  <inkml:trace contextRef="#ctx0" brushRef="#br0" timeOffset="28248.01">19126 4614 0,'25'0'15,"0"0"1,24 0-16,75-49 16,-24-1-1,-51 25 1,-49-24-16,25-1 16,-50 0-1,-49 50 1,-50 50-1,0 74 1,99 25 0,25-50-1,124-25 1,25-49 0,0-50-1,-50-24 16,-74-26-15,0 26-16,24-26 16,-24 1-1,-25 99 17,25 24-17,-25 1 1,0-25-16,0 0 15,0-1-15,0 26 16,-50-25 0,1-25-1</inkml:trace>
  <inkml:trace contextRef="#ctx0" brushRef="#br0" timeOffset="28481.77">20466 4118 0,'-75'25'0,"175"-50"0,-125 25 0,74 0 32,-73 25-32,24 24 15,-25 1-15,25 24 16,-50 100-1,1 0 1,24-25 0</inkml:trace>
  <inkml:trace contextRef="#ctx0" brushRef="#br0" timeOffset="28767.17">20242 4614 0,'0'0'0,"0"-25"0,25 25 16,25-24-1,49-26 1,50 50 0,-25 0-1,-99 0 1,0 25-1,-50 0 1,0 49 0,25-49-16,0 24 15,50 1 1</inkml:trace>
  <inkml:trace contextRef="#ctx0" brushRef="#br0" timeOffset="29383.02">21086 4490 0,'0'0'0,"0"-25"16,25 25-1,-25-24 32,25 48-31,-25 26-1,24-25 1,-24 24 0,-24 1-1,24-25 1,24-50 31,1 0-32,0 0 1,0 1-16,24-1 16,-24 0-16,50 0 15,-51 25 1,1 50-1,-50 24 1,1-24 0,24-25-1,0-25 17,24-50-17,26 25 1,74-49-1,-74 49-15,24 0 16,-24 25 0,24 50-1,-24-25-15</inkml:trace>
  <inkml:trace contextRef="#ctx0" brushRef="#br0" timeOffset="30086.86">22277 4565 0,'0'-25'15,"-50"74"-15,124-148 0,-98 174 0,-1-175 16,-50 76 0,-24 48-1,25 26 1,49 24 0,50-49-1,24-25 1,51 0-1,-26-25 1,0-24 0,-74-1-1,25 50 1,-25 50 15,25 24-15,25 1-1,24-51 1,50-24 0,-74 0-16,49-74 15,0-100 1,-24-49 15,-26 74-15,-49 100-1,0 73 1,-74 100 0,-1 75-1,51-25 1,24-125-16,0 1 16,49-1-16,50-49 15,25 0 1,-24-74-1,-26 0 1,-99 123 31,25 1-47,-24 49 16,24 0 15,24-49-16,76-25 1,-51-25-16</inkml:trace>
  <inkml:trace contextRef="#ctx0" brushRef="#br0" timeOffset="30298.75">22798 4292 0,'0'0'0,"-50"0"16,0-25-16,26 25 16,48-25-1,76 0 1,123 50 15,-99-25-31</inkml:trace>
  <inkml:trace contextRef="#ctx0" brushRef="#br0" timeOffset="31316.94">26022 4316 0,'0'0'16,"0"-24"-1,-49 24 32,-1 49-47,-49 51 16,-25 24-1,99 0 1,25 0 0,25-50 15,25-49-31,74 0 15,-25-50 1,-25-25 0,-74-49-1,0-50 1,-49 0 0,-51 25-1,1 50 1,25 74-1,24 0 1,149 49 15,-24-49-15,173 25 0,-50-25-1,-49-25 1,-99 25-16</inkml:trace>
  <inkml:trace contextRef="#ctx0" brushRef="#br0" timeOffset="31698.39">26742 3895 0,'50'-25'15,"-100"50"-15,124-75 0,-49 50 16,0-25-16,0 25 16,0 75 15,-1 24-16,-48 0 1,-26-24 0,50-51-1,25-24 1,49 0 0,50-24-1,25-26 1,-99 50-16</inkml:trace>
  <inkml:trace contextRef="#ctx0" brushRef="#br0" timeOffset="32598.43">29049 4713 0,'0'-24'16,"0"48"-16,0 1 47,0 0-47,-25 25 16,25 24-16,-49 25 15,24-49 1,25-25-1,0 24 1</inkml:trace>
  <inkml:trace contextRef="#ctx0" brushRef="#br0" timeOffset="32735.94">29099 4490 0,'24'-25'0,"-48"50"0,24-74 16,0 24 0</inkml:trace>
  <inkml:trace contextRef="#ctx0" brushRef="#br0" timeOffset="32982.98">29471 4689 0,'0'0'16,"0"49"-16,0-24 15,0 25-15,24 24 16,1-49 0,0 24-16,25 1 15,-50-25 1,-25 0-1,-74 0 1,-25-1 0</inkml:trace>
  <inkml:trace contextRef="#ctx0" brushRef="#br0" timeOffset="34016.17">2084 7045 0,'0'25'46,"0"0"-46,0 25 16,-25 49-16,0 74 16,0 26-1,1-100 1</inkml:trace>
  <inkml:trace contextRef="#ctx0" brushRef="#br0" timeOffset="35086.22">1786 7492 0,'0'-50'15,"0"100"-15,0-149 16,-25 74-16,50 0 16,-25 0-16,99-49 15,-24 24 1,24 25-16,75-74 15,-75 49 1,-25 1 0,-74 24-1,0 75 17,0 24-17,0 75 1,-49 25-1,24-75 1,0-25 0,25-99 15,50-74-15,-1-50-1,1 75 1,-50 49-16,25 25 15,0 0 1,24 124 0,-24 0-1,25-49 17,24-51-17,0-48 1,26-26-1,-26 0 1,-24-24 0,-26 24-1,1 1 1,-25 24 0,-49 25-1,-1 25 1,25 24-16,0 26 15,1 24 1,48-25 0,51-24 15,49-25-15,-25-50-1,-24-49 1,-26-26-1,26-24 1,-26 50 0,-24 74-1,-25 25 1,25 49 0,-50 50-1,25-49 1,0-51-1,25-48 1,49-26 0,25-49-1,1 49 1,-76 25 0,26 25 15,-50 50-16,25-25-15,0 99 16</inkml:trace>
  <inkml:trace contextRef="#ctx0" brushRef="#br0" timeOffset="35698.12">6574 7145 0,'-25'-25'15,"50"50"-15,-100-100 0,51 50 16,-1 0 0,-25 25-16,-49 0 15,-50 50 1,50 49 0,49 1-1,75-100 1,99 0-1,25-50 1,-75 25-16,26 0 16,-51 50-1,1 99 17,-25 75-17,-25 74 1,-50-25-1,-74-75 1,0-98 0,25-100-1,49-99 1,50-124 0,99-50-1,75 75 1,-75 148-16</inkml:trace>
  <inkml:trace contextRef="#ctx0" brushRef="#br0" timeOffset="35848.76">6971 7120 0,'0'0'16,"25"0"-16,-25 49 0,24 1 15,1 24 16,-25 26-15,25-1-16</inkml:trace>
  <inkml:trace contextRef="#ctx0" brushRef="#br0" timeOffset="36149.98">7144 7244 0,'0'0'0,"25"-50"0,0 1 15,-25 24-15,25 0 16,0 25 0,-1 74-1,1 50 1,0-24 0,0-51-1,0-49 16,74-49-15,50-100 0,-50 50-1,-74 49 1,-25 25-16</inkml:trace>
  <inkml:trace contextRef="#ctx0" brushRef="#br0" timeOffset="36666">7814 7269 0,'0'0'0,"25"0"16,0 24 0,0-24-16,24-24 15,1-1 1,-50 0 0,-50 25 15,1 25-16,24 0-15,-50 49 16,51 25 0,98-49-1,50-50 1,0-25 0,0-49-1,-49-26 1,-1 51-1,-49 24 17,-25 99-17,25 1 1,-25-50 0,24-25-1,26-25 1,24-25-1,1 1 1,-1 49 0,-24 0-1,-1 49 1,26 1 0,-25-1-16,-26-49 15</inkml:trace>
  <inkml:trace contextRef="#ctx0" brushRef="#br0" timeOffset="37782.39">10270 6822 0,'0'-25'16,"0"50"-16,25-99 0,0 74 31,0 24-15,-25 51-16,24 74 15,-73 0 1,24-50 0,25-74-1,0-1 1,-25-24-1,149-49 1,0-1 0,50 1-1,-149 73 1,-25 51 0,-100-1-1,26-24 1,49-50-1,0-25 1,25 0 0,0 0 15,0 1-15,25 48-16,25 1 15,74 50 1,25-51-1,-75-24 1,0 0-16,51-49 16,-76-26-1,1-24 1,-50 50-16,0 24 16,25 50 15,-1 24-16,26 26 1,0-51-16,-1 26 16,1-50-1,-1 0 17,1-74-17,0-26 1,-26 26-1,1 49 1,0 25 0,0 75-1,-25 73 1,25 26 0,-25 74-1,-124 50 1,24-199-1,1-74 1,0-50 0,0-74-1,24-50 1,51 50 0</inkml:trace>
  <inkml:trace contextRef="#ctx0" brushRef="#br0" timeOffset="38699.1">7789 10890 0,'25'-49'15,"-50"98"-15,75-148 0,-50 50 16,0 24-1,-25-25-15,0 50 16,-123 0-16,-51 75 16,125-1-1,-50 100 1,124-100-16,49 75 31,100-50-15,25 0-1,-100-24 1,-74-1 0,-49-24-1,-100-25 1,-25-1 0,0 1-1,75-50 1</inkml:trace>
  <inkml:trace contextRef="#ctx0" brushRef="#br0" timeOffset="38983.82">7889 11610 0,'0'0'0,"49"0"31,-49 25-31,0 74 31,-25-49-15,25 148 0,0 50-1,-24-124-15,-1-25 16,25 1-16,-50 48 15,25-73 1</inkml:trace>
  <inkml:trace contextRef="#ctx0" brushRef="#br0" timeOffset="39317.05">8087 11808 0,'0'0'0,"0"-49"0,25-1 15,0 0 1,-25 26-16,24-26 16,1 25-1,0 25 1,25 0-1,-25 75 1,-1 24 0,-48 0-1,-26 0 1,-25-74 15,26 0-15,24-25-16</inkml:trace>
  <inkml:trace contextRef="#ctx0" brushRef="#br0" timeOffset="39615.92">8509 10543 0,'25'-49'16,"-50"98"-16,74-98 16,-24 49-16,0 0 15,-25 49-15,0-24 16,0 49 0,-50 26-1,26-26 1,73-74-1,75-25 1,50-49 0,-25 24-1</inkml:trace>
  <inkml:trace contextRef="#ctx0" brushRef="#br0" timeOffset="42265.87">10295 11263 0,'0'-25'47,"25"25"16,-25 25-63,49-25 15,1 0 1,24-25-16,-24 25 15,24-25-15,75 0 16,-50 0 0,-49 1-1</inkml:trace>
  <inkml:trace contextRef="#ctx0" brushRef="#br0" timeOffset="42453.93">10220 11585 0,'-24'25'16,"48"-25"0,51 0-1,-1-25 1,1 25-16,24-25 15,75 25-15</inkml:trace>
  <inkml:trace contextRef="#ctx0" brushRef="#br0" timeOffset="46589.18">12701 10047 0,'0'0'16,"-25"-25"-1,25 0 1,0 1 0,0 48 62,0 1-78,0 25 15,-24-1-15,24 1 16,0 49 0,-25 0-1,25 1 1,-25-51-1,25-24 1,0 0 0,0-50 31,0-24-32,0-1 1,0 0-16,25-74 15,24-25 1,26 25 0,24 25-1,0 25 1,0 49 0,-24 25-1,-1 50 1,-49 24-1,0 50 1,-25 99 0,-25-124-1,25 1 17,0-75-17,0-1 16</inkml:trace>
  <inkml:trace contextRef="#ctx0" brushRef="#br0" timeOffset="46866.34">13445 10494 0,'25'0'16,"0"24"15,-25 1-15,-25 25-1,25-25-15,-25 24 16,25 1-16,-24 49 15,24-25 1,-25-49 0,25 0-16</inkml:trace>
  <inkml:trace contextRef="#ctx0" brushRef="#br0" timeOffset="47454.92">14512 9873 0,'25'-24'16,"-50"48"-16,75-48 0,-50-26 15,24 50-15,-24-25 16,0 0 0,-24 25-1,-1 0-15,-25 25 16,1 0-16,-1 0 0,0 0 15,1 74 1,24-25 0,75 25-1,-1-49 1,50 24 15,-49-24-15,-25 0-1,0-1 1,-50-24 0,-50 0-1,-49 0 1,0 0 0,75-25-16,-26 0 15,51 0 1,24-25-1</inkml:trace>
  <inkml:trace contextRef="#ctx0" brushRef="#br0" timeOffset="47749.45">14661 10494 0,'0'0'0,"25"0"16,-25-25 15,0 50-15,0-1-16,-50 51 16,25-1-1,0 25 1,1 1-1,24-26 17</inkml:trace>
  <inkml:trace contextRef="#ctx0" brushRef="#br0" timeOffset="48099.18">15058 9501 0,'49'-25'15,"-98"50"-15,123-74 0,-74 24 16,25 25-1,-25 49 1,0-24-16,0 25 16,-25 74-1,0-50 1,1-24-16,24-25 16,24-25 15,26-25-31,0 25 15,74-50 1,0 1-16</inkml:trace>
  <inkml:trace contextRef="#ctx0" brushRef="#br0" timeOffset="48568.74">15802 10494 0,'0'0'15,"-25"0"-15,75 0 47,-1-25-31,75 25 0,75 0-1,-75 0 1,-74-25-1</inkml:trace>
  <inkml:trace contextRef="#ctx0" brushRef="#br0" timeOffset="48834.12">16174 10245 0,'0'-24'15,"-25"24"1,25 24 0,0 26-1,-24 0-15,24 24 16,0 1-16,0 24 16,-25 74-1,50 100 1,-25-223-1,24 0-15</inkml:trace>
  <inkml:trace contextRef="#ctx0" brushRef="#br0" timeOffset="50719.55">17241 9923 0,'0'-25'16,"49"25"-1,-49-25 16,0 50 32,0 0-63,0 0 16,0 49-1,25-24-15,-25-1 16,0 1-16,0 0 15,0 49 1,-25-25 0,25-24-1,0-25 17,-24-50-1,24 0-31,0-74 15,0 24 1,24 26-16,1-75 16,0 49-1,-25 26-15,74-26 16,1 1 0,24 24 15,0 50-16,-24 25 1,-50 50 0,-1 73-1,-48 1 1,-1 0 0,0-50-1,0-24 1,25-50-1</inkml:trace>
  <inkml:trace contextRef="#ctx0" brushRef="#br0" timeOffset="51049.59">18184 10494 0,'24'0'16,"-48"0"-16,48 24 16,-24 1-16,0 0 15,-24 49 1,24-49-1,-25 0-15,25 0 16,-25 0 0,50-1-1,74-48 1,25-1 0,0 0-1</inkml:trace>
  <inkml:trace contextRef="#ctx0" brushRef="#br0" timeOffset="51616.68">19201 9774 0,'24'-25'16,"-48"50"-16,48-75 0,-24 26 15,-148 73 17,73 1-17,-24 74-15,74-74 16,25 74-1,99-25 1,50 0 0,-50-25-1,-24-24 1,-75 0 15,-50-25-15,-99-1-1,25-24 1,25-24 0,49 24-1</inkml:trace>
  <inkml:trace contextRef="#ctx0" brushRef="#br0" timeOffset="51900.85">19548 10518 0,'0'0'15,"0"25"17,0 0-17,0 0-15,-25 49 31,0 1-15,50-75-16,-25 24 16,25-24-16,24 0 15,26-49 1,-25 24 0</inkml:trace>
  <inkml:trace contextRef="#ctx0" brushRef="#br0" timeOffset="52199.89">19697 9303 0,'0'0'15,"25"-25"-15,-1 25 16,-24 25 0,-24 49-1,-1 25 1,25-49 0,49 0-1,75-50 1,25-25-1</inkml:trace>
  <inkml:trace contextRef="#ctx0" brushRef="#br0" timeOffset="52766.89">20615 10270 0,'0'0'15,"0"-25"1,49 25 15,26 0-31,-1 0 16,25 0-16,0 0 15,-49-24 1,25 24-16</inkml:trace>
  <inkml:trace contextRef="#ctx0" brushRef="#br0" timeOffset="52984.11">20987 9973 0,'-25'-25'47,"25"50"-32,0-1-15,0 26 16,0 0-16,25 98 15,-50 26 1,25-25 0</inkml:trace>
  <inkml:trace contextRef="#ctx0" brushRef="#br0" timeOffset="53537.69">21532 9948 0,'0'-50'16,"0"100"-16,25-100 0,-25 25 16,0 50-1,0 25 1,0-1-1,-25 26-15,25 24 16,0-25-16,0 50 16,0-24-1,0-75 1,0-50 31,25-50-32,50-74 1,24-24 0,-25 24-1,-24 99-15,24-24 16,-49 74 0,50 0-1,-26 50 1,1 173-1,-100-50 1,25-24 15,-24-49-15,49-51 0,0-24-1</inkml:trace>
  <inkml:trace contextRef="#ctx0" brushRef="#br0" timeOffset="54099.79">22450 10518 0,'0'0'0,"0"-24"63,0-1-17,25 25-46,0 0 16,0 0-16,24 0 16,-24 0-1,50 0 1,-51 0-16,1 49 16,-99 26-1,-1-26 1,26 1-1,49-25 1,25 0 0,49-25 15,-24 24-15,-50 1-16,0 25 15,-25-1 1,-50 1-1,1-50 1,74 25-16</inkml:trace>
  <inkml:trace contextRef="#ctx0" brushRef="#br0" timeOffset="54534.65">23418 10121 0,'25'-24'0,"-1"-26"16,-73 124-16,98-173 0,-49 74 16,-24 25 15,-26 25-16,0 25-15,26-1 16,-51 51 0,75-1-1,50-25 1,49 1 0,-25-26-1,-49-24-15,-25 0 16,-49 25 31,-1-50-47,-74 24 15,74-24-15,-24 0 16,49 0 0</inkml:trace>
  <inkml:trace contextRef="#ctx0" brushRef="#br0" timeOffset="55016.79">23616 10667 0,'0'0'0,"25"0"31,-25-25-15,25 25-1,0-24-15,24 24 16,-24 0-16,25 0 15,-50 24 17,-25 1-17,-25 50 1,50-26 0,50 1-1,-1-25 1,-49 24-1,0 1 1,-49-25 0,-1-1-1,25-24 1</inkml:trace>
  <inkml:trace contextRef="#ctx0" brushRef="#br0" timeOffset="55366.74">24013 9749 0,'50'-25'16,"-100"50"-16,125-50 0,-51 25 16,1 25-1,-25 0-15,0 0 16,0 25-16,-25-1 16,1 26-1,-1-26 1,0-24-1,75 0 1,24-25 0,-49-25-16</inkml:trace>
  <inkml:trace contextRef="#ctx0" brushRef="#br0" timeOffset="55623.92">24435 10494 0,'-25'24'16,"50"-48"-16,-50 24 15,50 24 1,0-24-1,49 0-15,-24 0 16,74-24 0,-75 24-16,26-25 15</inkml:trace>
  <inkml:trace contextRef="#ctx0" brushRef="#br0" timeOffset="55817.7">24708 10345 0,'0'0'0,"-25"0"16,0 24 0,0 51-1,1-1 17,24 26-17,-25-26 1,50-49-16</inkml:trace>
  <inkml:trace contextRef="#ctx0" brushRef="#br0" timeOffset="55999.76">25179 10568 0,'0'-25'16,"0"50"-16</inkml:trace>
  <inkml:trace contextRef="#ctx0" brushRef="#br0" timeOffset="56151.93">25427 10543 0,'0'0'16,"25"0"-1,0 0-15,0-25 32</inkml:trace>
  <inkml:trace contextRef="#ctx0" brushRef="#br0" timeOffset="56287.08">25874 10543 0,'0'0'0,"24"0"32,1 0-32,0-25 15</inkml:trace>
  <inkml:trace contextRef="#ctx0" brushRef="#br0" timeOffset="56484.01">26221 10469 0,'0'0'0,"25"0"16,0 0-16,-1 0 15,76 0 1,24 0-1,0-25 1,-100 0 0</inkml:trace>
  <inkml:trace contextRef="#ctx0" brushRef="#br0" timeOffset="56649.96">26667 10345 0,'-49'-25'31,"123"50"-31,-99-25 0,-49 0 16,74 24-1,-25 26 1,0 25 0,1 24-1,-26 0 1,0 25 0</inkml:trace>
  <inkml:trace contextRef="#ctx0" brushRef="#br0" timeOffset="57767.27">27337 10047 0,'0'-25'16,"25"25"31,-25 25-47,-25 0 16,25 0-16,0 24 15,-25 50 1,-24 25-1,24-24 1,0-51 0,0-24-1,25 0-15,0-50 32,0-24-1,25-76-16,74 1 1,1 25 0,-1 25-1,0 49 1,0 25 0,-49 74-1,-25 26 1,-25-51-16,-50 75 15,1 0 1,-1-49 0,25-50-1</inkml:trace>
  <inkml:trace contextRef="#ctx0" brushRef="#br0" timeOffset="58117.01">27908 10543 0,'0'0'0,"0"-25"31,25 25 0,-50 25-15,25 0-16,0 25 16,0 24-1,-25-24 1,25-26-16,-25 1 15,25 25 1,0-25 0</inkml:trace>
  <inkml:trace contextRef="#ctx0" brushRef="#br0" timeOffset="58399.89">28081 10618 0,'25'0'16,"-50"0"-16,50-25 15,-50 25 17,-24 49-17,-26 1 1,26 0-1,49-1 1,25-49 0,24 25-1,50-25 1,-74 0-16</inkml:trace>
  <inkml:trace contextRef="#ctx0" brushRef="#br0" timeOffset="58838.13">28850 9997 0,'0'-24'0,"0"48"0,25-73 16,-25 24-1,-25 25-15,-49 0 16,24 25 0,1 0-1,-26 74-15,51 25 16,73 0-1,1-25 17,-25-24-32,-1-26 15,-24 1 1,-49-25 15,-50-1-15,24-24-1,26-24-15,24 24 16</inkml:trace>
  <inkml:trace contextRef="#ctx0" brushRef="#br0" timeOffset="59149.58">28900 10692 0,'0'0'16,"0"25"31,0 0-47,0-1 15,0 1 1,-25 0-16,25 25 15,-25-1-15,1-24 16,24 0 0,-25 0-1</inkml:trace>
  <inkml:trace contextRef="#ctx0" brushRef="#br0" timeOffset="59406.61">29074 10816 0,'0'0'0,"25"-25"16,-25 0-16,0 1 31,-50 24-15,0 24-1,26 26 1,24-25 0,24 0-1,51 24 17,-50-49-32</inkml:trace>
  <inkml:trace contextRef="#ctx0" brushRef="#br0" timeOffset="59818.83">29421 9650 0,'0'0'16,"-99"99"15,49-49-15,25-25-16,1 24 0,24 1 15,99 0 17,-25-50-32,50 0 15,-74 0 1,-25 0-16</inkml:trace>
  <inkml:trace contextRef="#ctx0" brushRef="#br0" timeOffset="62017.46">12503 11610 0,'25'0'62,"24"0"-46,1 0-16,24 0 16,1 0-16,98 0 15,75 0 1,25 25 0,25-25 15,-25 0-16,24 0 1,-24 0 0,0 0-1,-174 0-15,125 0 16,-26 0 0,25 0-1,1 0 1,-1 0-1,-25-25 1,26 25 15,-26-25-15,1 25 0,-100 0-16,0 0 15,25 0-15,99 0 16,-99 0-1,248 0 1,-123 0 0,-1 0-1,0 0 1,25 0 0,-1 0-1,-24 0 1,-24 0-1,24 0 1,-25 0 0,25 0-1,-25 0 1,100 0 15,-125-25-15,26 25-1,24 0 1,0 0 0,-25-25-1,75 25 1,-199 0 0,0 0-16,100 0 15,-75 0 1,124 0-1,0 0 1,-50 0 0,1 0-1,-100 0-15,0 0 16,75 0 15,123 0-15,-73 0-1,24 0 1,49 0 0,-98 0-1,-125 0 1,100 0 0,24 0 15,1 0-31,24 0 15,-24 0 1,-26-24 0,1-1-1,24 25 17,26-25-17,-26 25 1,-24 0-1,-50-25 1,25 25 0,24-25-1,26 25 1,-100-24-16,124 24 16,-24-25-1,24 25 1,0 0-1,-49-25 1,-25 25 0,-75 0 15</inkml:trace>
  <inkml:trace contextRef="#ctx0" brushRef="#br0" timeOffset="62951.08">15480 12701 0,'24'-24'15,"-48"48"-15,73-73 0,-49 24 16,0 0 15,0 50-15,0 0-16,0 24 16,-25 26-16,1-1 15,-1 75 1,-25 0-1,25-124 1,50-50 15,50-99 1,49 0-17,0 0 1,-75 99-16,26-25 15,-26 26 1,-24 24 0,0 74-1,0 25 1,-25-49-16,-25 49 16,-25 0-1,50-24 1</inkml:trace>
  <inkml:trace contextRef="#ctx0" brushRef="#br0" timeOffset="63154.23">16224 13198 0,'74'49'31,"-74"1"-15,0-25 0,0 24-16,25 1 15,-50-1-15,25 1 16,25 0 0</inkml:trace>
  <inkml:trace contextRef="#ctx0" brushRef="#br0" timeOffset="63517.74">16819 12974 0,'-25'0'47,"75"0"-31,-25 0-1,0 0 1,49 0-16,0 0 0,1-25 16,-1 25-1,1-24 1,-51 24-16</inkml:trace>
  <inkml:trace contextRef="#ctx0" brushRef="#br0" timeOffset="63782.68">17191 12776 0,'0'0'16,"-25"0"-16,25-25 16,-24 25-1,24 25 1,-25 49-1,25 50 1,-25 50 0,0-50-1,0-74 1</inkml:trace>
  <inkml:trace contextRef="#ctx0" brushRef="#br0" timeOffset="64267.96">17811 12677 0,'0'-25'16,"0"50"-16,25-75 15,-25 75 16,0 0-31,-25 74 16,25 25 0,-24-25-1,-1-25 1,50-98 31,-25-1-32,74-74 1,0-1 0,26 26-1,-51 24 1,1 26 0,-25 24-1,0 24-15,-25 1 16,24 74-1,-24-49 1,-24 0-16,-26 74 16,25-75-1,25-24 1</inkml:trace>
  <inkml:trace contextRef="#ctx0" brushRef="#br0" timeOffset="64451.03">18308 13148 0,'0'25'16,"-25"0"-16,0-75 0,75 50 16,-75 74-16,50-24 15,-25 0 1,0-26 0,49 1-1,50-25 1,25-25-1</inkml:trace>
  <inkml:trace contextRef="#ctx0" brushRef="#br0" timeOffset="64684.14">19250 13073 0,'0'-24'16,"50"24"0,-25 0-16,24-25 15,1 25-15,24 0 16,1-25-16,49 25 16,-75-25-1</inkml:trace>
  <inkml:trace contextRef="#ctx0" brushRef="#br0" timeOffset="64887.66">19573 12850 0,'0'0'0,"-25"0"16,0 0-1,25 25 1,0 0-1,0 24 1,0 1-16,25 74 16,-25 25-1,25-25 1</inkml:trace>
  <inkml:trace contextRef="#ctx0" brushRef="#br0" timeOffset="65368.91">20168 12900 0,'0'0'0,"0"-25"0,25 0 16,0 25 15,-25 25-16,0 25 1,0-1-16,-25 50 16,25-24-1,0-50 1,0-25 15,25-50-15,24-49-1,51-25 1,-1 0 0,-25 25-1,-24 99 1,-1 0 15,-49 74-15,25 50-1,-25-25 1,-25 0 0,1-24-1</inkml:trace>
  <inkml:trace contextRef="#ctx0" brushRef="#br0" timeOffset="65901.11">21086 13173 0,'-25'-25'0,"25"0"47,25 25-31,0 0-16,0-25 15,24 25-15,-24 0 16,-25 25 15,-25 0-31,0 25 16,1-1-1,-1-24 1,74 0 15,1 24-15,-50-24-16,-25 25 15,-24-1 1,-1 1 0,25-50-1,0 0 1,0 0 0</inkml:trace>
  <inkml:trace contextRef="#ctx0" brushRef="#br0" timeOffset="66135.67">21781 13024 0,'0'0'15,"0"-25"-15,24 0 31,1 25-31,0 0 16,74 25 0,25-25-1,-25-25 1</inkml:trace>
  <inkml:trace contextRef="#ctx0" brushRef="#br0" timeOffset="66335.78">22128 12900 0,'-50'0'31,"25"25"-15,25-1-16,-24 1 15,24 25-15,-25-1 16,0 26-1,-25-1 1</inkml:trace>
  <inkml:trace contextRef="#ctx0" brushRef="#br0" timeOffset="66801.89">22822 12974 0,'0'0'0,"0"-25"31,-24 50-15,-1 0 0,25 0-16,0 0 15,0-1-15,25 1 31,24 0-31,1-50 16,-25 0 0,-25-24-1,0-1 17,-25 50-17</inkml:trace>
  <inkml:trace contextRef="#ctx0" brushRef="#br0" timeOffset="67101.66">23467 13024 0,'25'-50'15,"-25"25"16,-25 25-15,25 25 0,25 0-1,0-25 1,25 0-16,-1 0 31,1 0-15,-50-25-1,0 0-15,0 1 16</inkml:trace>
  <inkml:trace contextRef="#ctx0" brushRef="#br0" timeOffset="67351.77">23988 12925 0,'0'0'16,"50"0"-16,-75 0 62,0 24-46,25 1-16,0 0 16,25 0-1,0-25 1,0 0-1,24-25 1,-49 0-16</inkml:trace>
  <inkml:trace contextRef="#ctx0" brushRef="#br0" timeOffset="67567">24410 12949 0,'0'0'0,"25"0"0,0 0 15,24 0-15,26-24 16,49 24 15,0 24-15,-75-24-16</inkml:trace>
  <inkml:trace contextRef="#ctx0" brushRef="#br0" timeOffset="67802">24857 12825 0,'-25'-24'31,"25"48"-15,-25 1-16,25 25 16,-25-1-16,0 1 15,1 74 1,24-74 0,-50 74-1,25-75-15</inkml:trace>
  <inkml:trace contextRef="#ctx0" brushRef="#br0" timeOffset="68950.71">25378 12701 0,'0'0'15,"24"-49"-15,-48 98 47,24-24-47,0 25 16,-25-1-16,25 1 16,-25 49-1,0-49 1,25-25-16,0-50 47,0-25-32,25-49 17,0 25-17,24-1 1,-24 50-16,50 1 15,24-1 17,-74 74-17,-1-24-15,-24 0 0,0 74 16,-24 25 0,-26-49-1,0-1 1,50-24-1</inkml:trace>
  <inkml:trace contextRef="#ctx0" brushRef="#br0" timeOffset="69269.28">25998 12974 0,'0'-25'16,"0"50"-16,0-74 16,0 73 15,0 1-15,0 25-16,-25-25 15,25 74 1,0 50 15,0-50-15,0-49-16,-25-1 15,50-24 1</inkml:trace>
  <inkml:trace contextRef="#ctx0" brushRef="#br0" timeOffset="69601.91">26370 13371 0,'0'0'0,"0"-25"16,25 1-1,-75 48 16,25 1-15,-24 0-16,-51 25 16,76-26 15,24 1-15,24 0-1,26 0 1,24 0-1,-24-1 1,24-24 0</inkml:trace>
  <inkml:trace contextRef="#ctx0" brushRef="#br0" timeOffset="70201.74">26866 12925 0,'0'0'0,"0"-25"0,-25 25 16,25-25 30,25 25-46,0 0 16,24-25-16,1 25 16,24 0-1,75-25 1,-124 25 0,-124 0 15,-25 0-16,25 0 1,74 0 0,50 25 15,-1-25-15,51 0-1,-26-25 1,1 25-16</inkml:trace>
  <inkml:trace contextRef="#ctx0" brushRef="#br0" timeOffset="70985.7">27883 12602 0,'0'0'16,"0"-25"-16,0 1 31,0 48-15,0 51 15,0 24-31,0 25 16,0-50-1,0 1-15,-25 49 32,0-50-17,25-49 1,0 0-1,0 0 1,0-50-16,-24-25 16,24-49-1,49-25 1,26 25 0,-1 24-1,25 1 1,1 49-1,-51 25 1,-24 0 0,-25 50-1,-99 24 1,-1 1 15,26-51-15,49 1-1,25 0 1,25 25 0,49 24-1,1-24 1,24-1 0,25 1 15,-99-25-16,0-25 1,-25-25 0</inkml:trace>
  <inkml:trace contextRef="#ctx0" brushRef="#br0" timeOffset="78185.64">2927 15653 0,'0'-24'15,"0"48"-15,0-73 16,-25 49-1,25-25 1,-24 25 0,-1 50-1,0 24-15,-25 75 16,26-25 0,73-50-1,50-74 16,-49-49-31,0 24 16,-1-25-16,26-24 16,-51 49-1,-24 0-15,0 50 32,0 0-32,0 74 15,50-24 1,0-51-1,24-73 1,25-26 0,-24-24-1,-50-25 1,-25 0 0,0 25-1,-25 49 1</inkml:trace>
  <inkml:trace contextRef="#ctx0" brushRef="#br0" timeOffset="78618.75">3820 15207 0,'25'0'0,"-50"0"0,50-25 15,0 25-15,-25 25 31,0 74-15,-50 100 0,1-1-1,24-74 1,0-74 0,25-25 15,0-50-31,50-25 15,-26 0-15,51-24 16,-1 49 15,1 0-15,-50 75 0,24 24-1,-24 1 1,0 24-1,0-74 1,24 0 0,-24-25-16</inkml:trace>
  <inkml:trace contextRef="#ctx0" brushRef="#br0" timeOffset="79155.56">4515 15777 0,'74'-99'31,"-49"74"-15,-124 149-16,223-248 0,-124 75 16,0 24 15,-50 50-15,1 24-1,-1 1-15,-49 49 16,74 1-1,75-51 1,49-49 0,25-49-1,25-26 1,-50 1 0,-49 74-1,-26 0 1,-24 24 15,-24 51-15,24-25-16,24-1 15,1-49 1,25 0 0,49-74-1,0-1 1,-24 1-1,-26 99 1,-24 24 0,25 51-1,49-1 1,-25-50-16,-24-49 16</inkml:trace>
  <inkml:trace contextRef="#ctx0" brushRef="#br0" timeOffset="79974.35">6971 15306 0,'-25'25'31,"25"25"-16,0-1-15,0 26 16,0 49 0,-25 24-1,-24-48 1,-26-51 0,50-49-1,25-24 1,-25-101-1,75 51 17,0 24-17,49-24 1,25 0 0,0 24-1,-99 25-15,0 25 16,-25 75 15,-25 49-15,0-50-1,25-24 1,50-26 0,-1-24-1,-24-24-15,49-26 16,-24 25 15,-25 0-15,0 25-16,0 50 15,-25-25 1,124 49 0,0-74-1,74 0 16,-173-25-31,0 1 16,-25-26-16,24 25 16,-48-49-1,24 49 1,-25 75 0,-25 49-1,50 0 1,0 0 15,25-74-31,25 0 16</inkml:trace>
  <inkml:trace contextRef="#ctx0" brushRef="#br0" timeOffset="80652.05">10989 15579 0,'25'0'15,"-50"0"-15,50 25 31,-25 49-15,-25 1-16,1 24 16,-1 25-16,0 0 15,-25 50 1,26-75 0,24-74-1,0-50 1,24-74-1,26-249 1,0 51 0,49 73 15,-25 76-15,50 73 15,-49 224-16,-50-75 1,-50 26-16,25-26 16,-25 0-1,0 50-15,-24-74 16</inkml:trace>
  <inkml:trace contextRef="#ctx0" brushRef="#br0" timeOffset="81455.02">11783 15455 0,'0'0'16,"-25"0"-16,1 25 15,-26-25 1,25 49-16,-49 51 15,74-1 1,74-50 0,25-49-1,26-24 1,-76-51 0,-49-24-1,-49 25 1,24 49-1,0 25 1,99 25 0,50-1-1,25-24 17,25-49-17,-149 24 1,-1 25-1,-24 99 1,0 25 0,-24 50-1,24 49 1,-25-24 0,0-75-1,25-50 1,0-99 15,0-24-15,0-75-1,0-75 1,25-24 0,24 0-1,26 49 1,-25 75-1,-1 74 1,1 25 0,-25 74-1,-1 50 1,-48 50 0,-1-75-16,25-24 15,0 24 1,49-99-1</inkml:trace>
  <inkml:trace contextRef="#ctx0" brushRef="#br0" timeOffset="82535.08">12974 15653 0,'50'-74'16,"-249"347"-16,422-596 16,-297 447-16,148-223 31,-98 124-16,24 49 1,24-49 0,26 0-1,24-50 1,-24 0-16,0-74 16,-1 25-1,-49 49 1,0 124 15,0 50-15,25-50-1,25-49 17,49-50-17,-74-25-15,24 0 16,26-74-1,-50 0-15,49-100 16,-24 51 0,-50 98-1,-25 75 1,-25 74 0,-24 75-1,49-1 1,75-74-1,74-74 17,-25-25-32,-25-25 15,50-49-15,-49-25 32,-75 24-17,-50 51 1,1 48-16,-26 26 15,50 24 1,25-49 0,50 25-1,74-75 1,0-49 0,-50-1-1,-49 26-15,0 24 16,-25 50 15,0 24-15,0-24 15,0 149-15,50-100-1,24-74 1,25-25-1,1-49 1,-26-75 0,25-49-1,-49 98-15,24-73 16,-49 98 0,-50 125 15,-24 74-16,-1 50 1,-24 24 0,49-99 15,0-49-15</inkml:trace>
  <inkml:trace contextRef="#ctx0" brushRef="#br0" timeOffset="83168.7">14810 15678 0,'99'-124'31,"-25"50"0,-247 272-31,371-421 0,-173 198 0,0 25 16,0 0-16,-1 0 16,1 50-1,-25 24 1,-25 25-1,25-49 1,25-25 15,50-25-15,24-50 0,-25 25-16,-24 1 15,0-1-15,-26 25 16,1 0-1,-25 25 1,0 24 0,0 1-16,0 24 15,50-49 1,-1 0 0,26-50-1,-1-25 1,1-24-1,-1 49 1,-49 25 15,24 149-15,-49-124 0,75 25-1,49-50 1,25-25-1,-75-25 1,-24-24 0,-1-26-1,-24 26 1,0 24 0</inkml:trace>
  <inkml:trace contextRef="#ctx0" brushRef="#br0" timeOffset="84767.79">18828 15902 0,'0'0'0,"0"-100"31,0 75-16,0 1 1,-49 24-16,24 0 16,-49 74-1,-1 75 1,50 25 0,50-125-16,50 1 31,49-50-16,-25-50 1,-49-74 0,-50 0-1,-50 0 1,0 25 15,75 124-15,25-25-1,99 24 1,24 1 0,-123 0-16,-25 74 15,-50 50 1,-50-25 0,51-99-1,24 0 1,49-100-1,50-73 1,75-51 0,-25 25 15,-75 100-31</inkml:trace>
  <inkml:trace contextRef="#ctx0" brushRef="#br0" timeOffset="85319.19">21160 15554 0,'0'-25'15,"0"50"-15,0 0 47,0 25-47,0 49 16,0 0 0,0 25-16,-24 99 15,24-123 1,-50 48-1,50-172 17,25-26-17,0-148 1,24-100 0,26 25-1,-26 75 1,1 98-1,-25 76 1,-1 48 0,-24 1-1,25 99 1,-25 50 0,-49-25-1,24-25 1,50-124-16</inkml:trace>
  <inkml:trace contextRef="#ctx0" brushRef="#br0" timeOffset="85590.63">21830 15604 0,'25'-25'0,"-99"25"31,-1 74-15,199-123-16,-273 173 15,174-75 1,74-49 15,25-24-15,-74 24-16,0-50 16,-26-49-1,-24 24 1,0 51-1,-24 48 1</inkml:trace>
  <inkml:trace contextRef="#ctx0" brushRef="#br0" timeOffset="86068.99">22425 15554 0,'50'0'0,"-25"-49"15,0 49 1,-125 49-16,225-123 15,-125 148 1,-25-24 0,25 24-1,-25 100 1,25-50-16,-25-25 16,-25 0-16,26 1 15,-1-51-15,25 1 16,-25-25-1,0-25 1,25-75 0,25-98-1,25-75 1,49-1 0,0 51-1,0 49 16,-74 149-15,0 0-16,25 124 31,-26 25-15,-48 25 0,24-50-1,0-99 1,0-1-16</inkml:trace>
  <inkml:trace contextRef="#ctx0" brushRef="#br0" timeOffset="87147.87">23120 15604 0,'0'-25'16,"25"25"-16,-50-25 16,-49 149-16,148-198 0,-124 49 31,50 75-31,0-1 15,0 1 1,50-25 0,25-25-1,24-75 1,-50-24 0,-24 0-1,0 49 1,-25 100 15,-25-1-31,25 75 16,0-49-1,0-50-15,75 24 16,-1-49 0,0-74-1,-24-50 16,24-50-15,-24-24-16,-25 99 16,-25 74 15,-25 99-15,0 75-1,-24 25 1,49-26-1,49-73 1,1-50-16,-1-50 16,26 25-16,24-99 15,-49-25 1,-25 24 0,-25 76-1,-75 48 1,26 76-1,24 24 1,25-50 0,74-49 15,-24-25-31,49-50 16,-25-49-1,1-50 1,-26 25-1,-49 99 1,0 50 0,-24 74-1,-1 25 1,25 25 0,25-50-1,49-74 1,50-50-1,0-49 1,25-174 15,-50 25-15,0-1 0,-74 125-1,-25 149 16,-25-1-31,-74 398 32,74-373-17,1 1 1,-1-26-16,25-24 0</inkml:trace>
  <inkml:trace contextRef="#ctx0" brushRef="#br0" timeOffset="87856.52">24931 15554 0,'-25'75'16,"100"-199"-16,-125 173 0,124-148 0,-49 74 31,0 25-31,25-25 16,24 25 0,-49 0-1,0 50 1,-50 49-1,0-74 1,25 25 0,74-26-1,51-48 1,-76-1 0,26-74-1,-75 24 1,-25 100-1,-50 25 1,26 24 15,49 0-15,49-49 0,51-25-1,-1-25 1,-50 1-1,1-26 1,49-49 0,-49 49-1,-25 50 1,-25 75 0,0 24-1,0-50 1,49-24-1,26-25 1,24-25 0,0-24-1,-24 24 17,-51 25-1,-24 50-16,-24-26-15,24 51 16,24-75 0</inkml:trace>
  <inkml:trace contextRef="#ctx0" brushRef="#br0" timeOffset="88136.13">26792 15455 0,'0'0'0,"24"-50"0,1 26 16,-25-1-16,-25 50 31,1-1-15,24 1 0,-25 74-1,25-49-15,0 24 16,0 1-1,25-75 1,-75 25 0,-25-25-1,1-25 1</inkml:trace>
  <inkml:trace contextRef="#ctx0" brushRef="#br0" timeOffset="89486.12">28925 15579 0,'0'0'0,"50"-99"16,-50 74 15,-25 0-15,-75 25 0,-24 75-1,25 24 1,50-25-1,49-49 1,49 0 0,75-50-1,0-49 1,25-1 0,-99 50-1,49 1 1,-74 24-16,24 24 15,-49 76 1,0 24 0,-24-50-1,48-99 17,26-24-17,0-1-15,-1-24 16,75-50-1,-24 74 1,-51 25 0,-24 50-1,0 74 1,0 0 0,24-24-1,75-50 1,99-50-1,-74-149 17,-124 100-17,-25 24 1,-99 75 0,49 25-1,50 24-15,0 50 16,50-74-16,124 49 15,-1-49 1,1-50 0</inkml:trace>
  <inkml:trace contextRef="#ctx0" brushRef="#br0" timeOffset="90519.59">8236 17340 0,'25'-24'15,"-50"48"-15,50-24 16,-25 25 0,-25 25-16,25 24 15,0 50 1,0-74-1,0-100 17,0 25-32,25-49 15,24 0-15,26-50 16,-1 49 0,1 26 15,-51 98-16,1 100 1,-25 25-16,-25-50 16,25-75 15,50-24-31</inkml:trace>
  <inkml:trace contextRef="#ctx0" brushRef="#br0" timeOffset="90969.74">8881 17340 0,'0'0'0,"0"-24"0,-25 48 31,25 1-31,-25 0 16,0 25-16,1 74 15,48-50 1,26-24-1,0-50 1,-1-25 0,26-50 15,-1-49-15,25 0-1,-24 75 1,-26 74-1,-49 74 1,0 0 0,-24-25-1,24-49 1,-25-50 15,50 1-31,-1-26 0,51-74 16,49 25-1,-75 49 1</inkml:trace>
  <inkml:trace contextRef="#ctx0" brushRef="#br0" timeOffset="91952.86">9749 17266 0,'25'74'31,"-50"-24"-31,25-25 16,-25 24-16,25-24 16,-24 0-1,73-75 17,1 1-32,-25-1 15,49-24 1,-24 74 15,-26 49-15,-48 51-1,-1-26 1,74-74 15,26-74-15,24-26-1,-25 51 1,-49 24 0,0 50-16,-50 49 15,25-24 1,50-1 0,99-49-1,24-49 16,1-50-15,-75-1 0,-49 26-1,-25 74 1,-75 25 0,-24 49-1,24 1 1,50-26-1,25-24 1,24-50-16,51 0 16,-26-49-1,1 24 1,-51 26 0,1 73 15,0 1 0,25-1-31,49 1 16,50-25 15,-25-50-15,-25-25-1,-50-24 1,-49 0-16,25-26 15,-25 26-15,-25-125 16,25 125 15,-24 99-15,24 24-16,-25 125 16,0 25-1,0-1 1,0-49-1</inkml:trace>
  <inkml:trace contextRef="#ctx0" brushRef="#br0" timeOffset="92419.4">13222 17464 0,'0'0'0,"25"-24"15,0 24 17,-50 24-32,0 1 15,25 25 1,-74 49-16,24-49 16,-24 74-1</inkml:trace>
  <inkml:trace contextRef="#ctx0" brushRef="#br0" timeOffset="93038.68">14438 17167 0,'0'-25'0,"0"50"0,0-75 31,-25 75-16,25 25 1,-25 24-16,-25 124 16,-24 1-1,49-100 17,25-74-32</inkml:trace>
  <inkml:trace contextRef="#ctx0" brushRef="#br0" timeOffset="93671.62">14190 17489 0,'0'124'32,"0"-248"-32,0 99 0,49 25 15,-24-24-15,124-26 16,24-49-1,-48 24 1,-76 1 0,-49 99 15,-25 24-15,-24 100-1,-1 0 1,25-25-1,0-74 1,50-75 0,25 0-1,0-25-15,49-49 16,25 0 0,-50 99 15,-49 74-16,-25-24-15,50 49 16,49-49 0,50-50 15,0-50-15,-25-24-1,-75-75 1,-49 50-1,0 74-15,-49 50 16,-1 99 0,25 49-1,0 26 1,100-75 15,-1-74-31</inkml:trace>
  <inkml:trace contextRef="#ctx0" brushRef="#br0" timeOffset="94185.72">17886 17291 0,'0'-50'15,"25"1"1,-25-26-16,0 25 0,0 1 16,0-1-1,-50 50 1,-49 124 0,49 25-1,125 0 1,73-25-1,-48-50 1,-100-24 0,-50 0-1,-74-26 1,-25-24 0,75-24-16,24-1 15,25 0-15</inkml:trace>
  <inkml:trace contextRef="#ctx0" brushRef="#br0" timeOffset="95037.79">18779 17390 0,'0'0'0,"0"-25"0,-25 25 16,-25-25-1,-98 50 1,24 50 0,74 24-1,50-25 1,25-49-16,24-25 16,51-25 15,-26-74-16,0 0 1,-24 24 0,-25 75-1,-25 75 1,25-26-16,-25 26 16,0-26-16,24 1 15,51 0 1,49-75-1,-25-50 1,-24-24 0,-26 50-1,-24 49 17,-25 24-32,25 51 15,24-1 16,51-74-15,-1 0 0,-50 0-16,1-25 15,0-24-15,-1-26 16,26-24 0,-50 50-1,49-51 1,-49 51-1,-25 24 1,0 50 47,0 0-48,0 74 1,0-50-1,0 26-15,-75 98 16,1 1 0,24-25 15,26-75-31,-1 50 16,0-99-16</inkml:trace>
  <inkml:trace contextRef="#ctx0" brushRef="#br0" timeOffset="95839.6">19821 17564 0,'0'0'0,"25"0"15,-25-25-15,0 0 16,49-25 0,1 26-1,24-1 1,-24 50-1,-25 49 1,-25 25 0,-50 0-1,25-49 1,50-50 0,25 0-1,-1-25-15,100-49 16,-25-50-1,0-50 1,-25-49 15,-49 24-15,-50 100 0,0 74-16,-99 75 31,24 99-16,26-75-15,24 125 16,25-26 0,25-73-1,74-51 1,0-24 0,0-50-1,-49-24 1,24-26-1,-24-24 1,-25 74 15,0 50-15,-25 25 0,0 49-1,0-25 1,0-24-1,0-25 1</inkml:trace>
  <inkml:trace contextRef="#ctx0" brushRef="#br0" timeOffset="96437.84">21359 17340 0,'0'0'0,"-25"50"15,25 0-15,-25-26 16,25 26-1,75-50 1,-26 0 0,1-50-16,24 50 0,1-49 15,49-50 1,-99 99 15,-50 0 0,25 24-31,0 1 32,49 0-17,1 0 1,-25 0 0,0 49-1,-25 50 1,0-50-16,0 100 15,-25-75 1,-50 100 0,26-125-16,-51 25 15,26-74 1,0-99 0,98-125 15,1 51-31</inkml:trace>
  <inkml:trace contextRef="#ctx0" brushRef="#br0" timeOffset="97103.75">23964 17340 0,'0'0'0,"0"-49"31,0-1-31,-75 50 16,-74 25-1,25 99 1,75 25 0,49-25-1,24-99 1,51 24-16,49-49 16,0-25-1,-25-74 1,-49-50-1,-25-74 1,-25-25 0,0 50 15,0 173-15,-50 149-1,50 99 1,0 0-1,25-49 1,0-124-16</inkml:trace>
  <inkml:trace contextRef="#ctx0" brushRef="#br0" timeOffset="97339.03">24460 17266 0,'0'0'0,"0"-25"32,0 50-17,-25 49 1,0 26 0,25-1-1,-25-25 1,25-49-1</inkml:trace>
  <inkml:trace contextRef="#ctx0" brushRef="#br0" timeOffset="97623.16">24807 17167 0,'0'0'16,"25"-25"-16,-25 0 15,-99 75 1,49 49 0,25 0 15,100 0-15,24-24-1,-25-26 1,-74-24-1,0 0 1,-25-25-16,-49 0 16,24-25-1</inkml:trace>
  <inkml:trace contextRef="#ctx0" brushRef="#br0" timeOffset="97855.94">25477 16894 0,'0'0'0,"49"-25"0,-49-25 31,-24 75-15,24 0-1,-50 124 1,25 49-1,0-24 1,25-75-16,-24 0 16</inkml:trace>
  <inkml:trace contextRef="#ctx0" brushRef="#br0" timeOffset="98153.88">25303 17464 0,'25'-49'0,"-50"272"0,25-397 0,50 75 15,-25 50-15,24-1 16,1 50 0,-1 0 15,-24 25-31,-25 49 16,-25 25-1,1-49 1,48-50 15,51-74-15,24-26-1,0 1 1,-24 50 0</inkml:trace>
  <inkml:trace contextRef="#ctx0" brushRef="#br0" timeOffset="98606.57">26320 17092 0,'0'0'0,"25"-74"16,0-1-1,0 51 1,-25-1-1,-50 124 1,25 50 0,0-50-16,1 25 15,-1-99 1,25 0-16,25-25 16,74-25-1,25-49 16,0 24-15,-50 25-16,-49 50 16,-25 49-1,-50 1 17,1-1-17,-1-49 1,1 0-1,-1-50-15,25 0 16,25-24 0</inkml:trace>
  <inkml:trace contextRef="#ctx0" brushRef="#br0" timeOffset="99769.83">26792 17266 0,'24'-25'0,"-98"75"0,124-75 0,24 0 15,-74 50 17,0 0-17,-25 24 1,25 1 0,0-25-1,50-25 1,24-50-1,1-24 1,-1-25 0,-49 74-1,-25 74 17,0-24-17,-25 25-15,0 24 16,50-49-1,0 0 1,74-50 0,-25-25-1,26-49 1,-1-75 0,25 1-1,-50 24 1,-49 99-1,-25 100 17,-49 49-17,-1 50 1,0 25 0,-24-50-1,74-75 1,-25 1-1,50-75 17,0-24-17,74-51 1,0 26 0,-49 49-16,24 0 15,-49 0 1,0 50-1,-25 50 1,-50 24 0,1-25-1,49-49 1,49-25 0,50-49 15,50-51-16,-124 76 1,0 24 0,-25 24-1,0 26 1,-25-25-16,25 0 16,0-1-1,75-24 1,-1-24-1,0-51 1,50-24 0,-99 99 31,-25 25-47,0 0 0,-25-1 15,1 51 1,24-26-1,49-24 17,-24-25-32,25-25 15,-26-24 1,1 24-16</inkml:trace>
  <inkml:trace contextRef="#ctx0" brushRef="#br0" timeOffset="101403.83">30389 17440 0,'0'-25'16,"0"50"-16,24-50 15,-24 0 1,-24 25 0,-1 0-16,0 0 15,0 0 1,-25 25-16,26 0 0,-51 49 15,75 0 1,50-24 0,99-25 15,-25-50-15,-50-25-1,-74 26-15,25-51 16,-50-24-1,-24 74 1,-1 25 0,-24 75-1,74-26 1,24 1 0,200-50-1,-150 0 1,25-50-1,-24-49 1,-51-75 15,-24 100-15,-24 49 0,24 50-1,-50 74 1,25 75-1,25-75-15,0 124 16,0-99 0,25-24-16,-25 148 15,-50-50 1,50-124 0</inkml:trace>
  <inkml:trace contextRef="#ctx0" brushRef="#br0" timeOffset="101561.01">30686 18134 0,'0'-25'16,"25"1"-16,-50 73 0,149-148 15,-25 49 1,26 26-16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25:14.6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6276 1414 0,'0'0'15,"0"-25"32,-25 25 0,-24 25-31,-26 0-16,1 0 15,-50 24-15,25 1 16,-100 24-1,125-24 1,-25 0 0,49-26-1,100 1 17,98-50-17,51 25 1,-26 25-1,-73 25 1,-75-25 0,-25 49-1,-100 50 1,-98 25 0,99-50-16,-100 75 15,50-25 16,25-50-15,75-25 0,98-74 15,150-25-15,24-49-1,-74 49-15,-25 0 16,-25 1-16,0 24 15,50-25 1</inkml:trace>
  <inkml:trace contextRef="#ctx0" brushRef="#br0" timeOffset="635.95">6623 1985 0,'0'0'15,"25"-25"1,-50 74 31,25-24-47,-24 50 15,-1-26 1,25 1-16,-25 74 16,0-74-1,25-26 1,-25-24 15,50-24-31,0-51 16,49-74 15,1 25-15,-1 50-1,-24 24 1,0 50-1,-1 25 1,-24-25-16,0 50 16,0 24-1,-1 25 1,-24 25 0,-49 0-1,49 0 1,-50-49-1,75-50 17</inkml:trace>
  <inkml:trace contextRef="#ctx0" brushRef="#br0" timeOffset="899.38">7318 2357 0,'25'0'16,"-50"25"15,0-1-15,0 1-16,25 25 16,0-25-16,25 49 15,0-49 16,25-25-31,24 0 16,-49-25 0</inkml:trace>
  <inkml:trace contextRef="#ctx0" brushRef="#br0" timeOffset="1198.95">7392 2133 0,'0'-24'16,"0"48"-16,-24-48 15,24 48 17,0 1-17,24-25-15,-24-25 63,25 1-63,-25-1 15,0 0-15,0 0 16</inkml:trace>
  <inkml:trace contextRef="#ctx0" brushRef="#br0" timeOffset="1766.03">8583 1637 0,'0'0'15,"0"-25"1,-25 25 15,-49 25-15,0 50-1,24 24 1,25 0 0,50 0-1,0-49 1,24 24-1,1 1 1,-25-50 0,0-1-1,-25 1 17,-75 0-17,-24-25 1,25 0-1,49 0 1</inkml:trace>
  <inkml:trace contextRef="#ctx0" brushRef="#br0" timeOffset="2165.82">8806 2183 0,'0'25'47,"0"0"-47,-24-25 16,24 49-16,-50 26 16,50-1-1,0-24 1,25-1-1,24-49 1,26 0 0,-50 0-1</inkml:trace>
  <inkml:trace contextRef="#ctx0" brushRef="#br0" timeOffset="2334.8">8906 2109 0,'0'0'0,"-25"-25"31</inkml:trace>
  <inkml:trace contextRef="#ctx0" brushRef="#br0" timeOffset="2668.97">9129 1216 0,'25'-25'16,"-50"50"-16,50-75 0,-25 25 16,25 25-1,-1 25 1,1 0-16,25 49 16,-50 100 15,-25-100-31,25-49 31,50-25-31,-26 0 0,76 0 31,-26-25-15</inkml:trace>
  <inkml:trace contextRef="#ctx0" brushRef="#br0" timeOffset="3517.38">4862 3547 0,'25'0'16,"-25"-24"15,50 48 32,-26-24-48,1 0-15,50 0 16,-26 0-16,26 0 16,123 0-1,100 0 1,74-24 0,74-1-1,51 0 1,48 0-1,26 0 1,-273 25 0,-26-24-1,1 24-15,174 0 16,-174-25 0,-149 25-1,-99 0 1,-1 0-1,-73 0 1,24 0-16</inkml:trace>
  <inkml:trace contextRef="#ctx0" brushRef="#br0" timeOffset="4299.76">7219 4391 0,'0'-25'16,"0"50"-16,0-75 0,-25 50 47,0 25-47,-24 0 16,24 25-1,-25-1-15,1 1 16,-1 74-1,25-75-15,50 75 16,25-49 0,74-50-1,0-25 1,0-50 0,-50-49-1,-49-25 1,-50-25 15,-49 25-15,-1 74-1,26 25-15,24 25 16,0-24-16,0 24 16,50 0 15,25 0-16,-1 0-15,26-25 16,24 25-16,50-50 16,-50 50-1,-74-25-15</inkml:trace>
  <inkml:trace contextRef="#ctx0" brushRef="#br0" timeOffset="4550.33">7963 4044 0,'0'0'0,"25"0"0,-25-25 15,25 25 1,-1 0 0,1 49-1,-25 26 1,0 24-1,0-74 1,50-25 0,-1-50-1,100-24 1</inkml:trace>
  <inkml:trace contextRef="#ctx0" brushRef="#br0" timeOffset="5351.23">11213 2927 0,'0'0'0,"0"-25"31,-25 1 0,-99 173 1,99-100-17,0 26-15,25-26 16,0 1 0,50 49-1,24-49 1,26-50-1,-51 0-15,26 0 16,-26-50 0,-49-49-1,-74 0 1,-1 24 0,1 26 15,49 24-31</inkml:trace>
  <inkml:trace contextRef="#ctx0" brushRef="#br0" timeOffset="5636.93">11709 2977 0,'0'0'0,"49"0"15,-24 25-15,0-25 16,0 25-1,0 49 1,-50 0 0,0 1-1,25-50 1,0-50 15,25 0-31,25-25 16,148-173-1,-99 124 17</inkml:trace>
  <inkml:trace contextRef="#ctx0" brushRef="#br0" timeOffset="6699.96">15132 1513 0,'0'0'15,"25"-25"1,-25 1 0,-50 48 31,1-24-47,-50 25 15,-1 25-15,-24-1 16,25 1-1,25 0-15,24-25 16,25-1-16,50 1 16,49 0-1,26-25 1,98 0 0,-123 25-16,49-25 15,-100 49 1,-24 26-1,-99 24 1,-74 0 0,24 0-1,25-24 1,99-50-16,25 0 16,49-25 15,1 0-31,49 0 15,174-25 17,-124 25-17,-75-25 1,-49 25 0,0 25-1</inkml:trace>
  <inkml:trace contextRef="#ctx0" brushRef="#br0" timeOffset="7286.01">15678 1885 0,'0'0'15,"0"-24"-15,-25 48 47,25 26-47,0 0 16,-25 74 0,25-25-1,0-74-15,0 24 16,-24-24 15,48-50-15,-24-24-1,25-51 1,25-24 0,24 25-1,1 25 1,-1 24-1,-24 25 1,-1 25 15,1 25-15,-25 50 0,0-1-1,-1 25 1,-48-49-16,24 24 15,-25-24 1,50-1 0,-25 1-1</inkml:trace>
  <inkml:trace contextRef="#ctx0" brushRef="#br0" timeOffset="7549.67">16422 2282 0,'25'0'15,"-25"50"17,-25-50-32,25 25 15,-25 49 1,25 1-1,25-26 1,25-49 0,-1 0-1,-24-25 1</inkml:trace>
  <inkml:trace contextRef="#ctx0" brushRef="#br0" timeOffset="7850.12">16571 2059 0,'0'-25'16,"-50"25"15,50 25-31,-24 49 31,48-74-15,-24 25 15,0-50-15,0 1 0,-24-51-1</inkml:trace>
  <inkml:trace contextRef="#ctx0" brushRef="#br0" timeOffset="8436.17">17464 2183 0,'0'0'0,"-25"0"16,0 0 0,1 0 31,24-25-1,49 25-30,-24 0 0,50 0-16,-1 0 15,50 0-15,-25 0 16,50 0 0,-50 0-1,-74 0 1,0 0-1,0 0 17,-25 25 15</inkml:trace>
  <inkml:trace contextRef="#ctx0" brushRef="#br0" timeOffset="9285.82">18754 1687 0,'0'0'0,"0"-25"31,-25 50 16,50 0-47,-25 24 16,0 1-1,0 99-15,-25 24 16,25-24-1,-25-25 1,1-74 15,24-25-15,-25 0 0,25-75-1,25 0 1,24-74-1,26-25 1,49 50 0,0 25-1,-50 49 1,-49 25 0,0 0-1,-50 25 1,-74 49-1,0-24 1,74-25 15,0-1-15,25 1 0,0 0-16,25 0 15,24 24 1,1 1-1,24 0 1,1-1 0,-26-49-1</inkml:trace>
  <inkml:trace contextRef="#ctx0" brushRef="#br0" timeOffset="9650.7">19473 1439 0,'0'-25'0,"0"50"0,0-75 31,25 50-15,0 50-16,0-1 16,99 100-1,0 50 1,-25-1 0,-99 25-1,-99 1 1,-100-26-1,100-123-15,-149 49 32,99-75-32</inkml:trace>
  <inkml:trace contextRef="#ctx0" brushRef="#br0" timeOffset="10235.04">14487 1588 0,'0'-25'16,"0"50"-16,-25-50 0,25 0 16,-24 25-16,-1 0 31,0 0-16,0 50-15,-74 123 16,-25 75 15,25 25-15,74-25 0,25-124-16,74 75 15,100-25 1,-25-125-16</inkml:trace>
  <inkml:trace contextRef="#ctx0" brushRef="#br0" timeOffset="11051.98">20540 1637 0,'0'0'16,"0"-25"-16,25 25 0,-25-24 47,-25 48-31,-24 1-1,-26 25-15,1 24 16,-50 75-16,99-74 15,25 24 1,49 25-16,76 25 31,-1-50-15,-25-25 0,-74-49-1,-1 0 1,-48 0-1,-26 0-15,-74-1 16,0-24 0,49 0-1</inkml:trace>
  <inkml:trace contextRef="#ctx0" brushRef="#br0" timeOffset="12233.99">21160 2605 0,'0'-25'15,"0"0"298,0 50-282,0 0-15,-24 74-1,-1-25 1,0 1-16,0 24 0,0 0 16,0 1-16,1-1 15,-1-25 1,0 50 0,25-74-1,0-50 1</inkml:trace>
  <inkml:trace contextRef="#ctx0" brushRef="#br0" timeOffset="12540.48">21210 2704 0,'0'-50'16,"0"100"-16,0-124 0,25 49 0,-25 0 16,0 0-1,25 25 17,24 25-17,-24 25 1,0-1-16,-25-24 15,-50 99 1,-49-50 0,-25-49-1</inkml:trace>
  <inkml:trace contextRef="#ctx0" brushRef="#br0" timeOffset="12940.04">21111 1216 0,'25'-25'15,"-50"50"-15,74-50 0,-49 50 47,-24-1-31,24 26-16,0 49 31,24-99-15,76 25-1,48-25 1,-98 0-16,24 0 16</inkml:trace>
  <inkml:trace contextRef="#ctx0" brushRef="#br0" timeOffset="13818.79">14338 3796 0,'-24'0'15,"-1"0"16,74 0 1,-24 0-17,25 0-15,24 24 16,150-24 0,123-24-1,75 24 1,148-25-1,-247 25-15,322-25 32,24 25-17,51 0 1,24 0 0,25 25-1,347 49 1,-496-49-1,-148-25 1,-175 0 0,-172 0 15,-200-25-15,1 25-16</inkml:trace>
  <inkml:trace contextRef="#ctx0" brushRef="#br0" timeOffset="14534.05">17216 4912 0,'25'-50'0,"-50"100"16,50-125-16,-25 51 15,-25 24 1,-25 49 0,1 26-1,-26-1 1,1 25-16,0 100 15,24-26 1,124-98 0,50-50-1,75-25 1,-1-100 15,-148 1-15,-100-25-1,-49-25 1,49 100-16,-49-26 31,25 1-15,74 24 0,49 1-1,75-1 1,0 50-1,25-25 1,-25 50 0,-24-25-1</inkml:trace>
  <inkml:trace contextRef="#ctx0" brushRef="#br0" timeOffset="14902.09">18258 4565 0,'0'0'15,"25"0"-15,-25 24 31,25 1-15,-25 0 0,24 0-16,-24 24 15,0-24-15,0 0 0,50-25 32,74-25-17,25 0 16,0 1-15,-75-1-16,1 25 16</inkml:trace>
  <inkml:trace contextRef="#ctx0" brushRef="#br0" timeOffset="17387.18">2754 7442 0,'24'50'0,"-73"-125"0,49 51 15,25 73-15,-50-123 16,25 99 15,0 99-15,-25 74 0,0-49-1,0-75 1,50-74 15,0-24-31,25-26 16,49-99-1,-50 0 1,-24 50 0,0 74-1,0 149 1,0 25-1,-1-50 1,26-74 0,0-25-1,-1-74 1,-24-50 0,0-100 15,-25 200-16,0-1-15,0 50 32</inkml:trace>
  <inkml:trace contextRef="#ctx0" brushRef="#br0" timeOffset="18601.91">3721 7665 0,'0'0'0,"50"-24"0,-26-1 15,1 0 1,-99 50 15,-1 24-15,51 51 0,-1-1-1,74-74 1,26-25 15,-26-25-15,1-49-1,-50-51 1,0 26 0,-25 74-16,-24 1 15,-1 24 1,0 74-1,26-24-15,-1 49 16,74-49 0,125-50 15,-100-50-31,51-25 16,-26 1-1,-50 24 1,-49 26-1,0 73 17,0 26-1,25-75-31,0 24 16,25-24-1,-1-24 1,-24-76-1,0 26 1,0 24 0,-25 50 15,24 124-15,26-24-1,24-26 1,26-74-1,-1-50 1,-25-49 0,-24-149 15,-50 124-15,-25 99-1,0 100 1,25 49-1,25 0 1,25-75 0,24-24-16,100 0 15,-75-50 1,100-49 0,-51-75-1,-123 124 1,-50 0-1,-24 50 1,-75 149 15,124-50-15,25-75 0,74-49-1,25-49 1,-25-50-1,-74-75 1,24-173 0,-73 247-1,24 51-15,-25-1 16,25 25 0,-25 50-1,25 0-15</inkml:trace>
  <inkml:trace contextRef="#ctx0" brushRef="#br0" timeOffset="19017.86">7244 6921 0,'0'0'0,"0"-25"16,0 1-1,-25 24-15,0 24 16,0 100 0,0 50-1,25-99-15,0 24 16,0-74 0,25-50 15,74-25-16,25 1 1,-24 49 0,-51 24-1,-73 125 1,-1-99 0,-50-25-16,1-1 15,-50 1 1,25-25-1,74-74 1,50 24-16</inkml:trace>
  <inkml:trace contextRef="#ctx0" brushRef="#br0" timeOffset="19367.9">7889 7269 0,'0'0'0,"24"0"0,1 0 16,-25 24 0,25-24-16,0 0 15,24 25-15,26-50 16,24 1 0,-49-26-1,-50 0 1,-25 1-1,-99 49 1,0 99 0,25 25-1,99 50 1,24-26 0,26-48-1,49-75 1,100-25-1</inkml:trace>
  <inkml:trace contextRef="#ctx0" brushRef="#br0" timeOffset="20051.82">10766 7169 0,'25'-24'16,"-50"48"-16,50-73 0,-25 24 16,-25 0 15,0 25-31,-24 25 16,-26 25-16,-98 74 15,74 49 1,123-49-1,26-74 1,347-1 0,-149-73-1,-149-1 1</inkml:trace>
  <inkml:trace contextRef="#ctx0" brushRef="#br0" timeOffset="20437.81">11287 6772 0,'0'0'0,"0"-49"16,0 24-16,-25 50 31,25 24-31,0 1 0,0 49 16,0 149-1,-24 25 1,-26-74-1,25-125 1,100-124 15,-26 1-15,26-26-16,49 1 16,-50 49 15,-49 25-31,0 50 15,-50 49 1,0 75 0,50-125-1,0 26 1,49-50 0</inkml:trace>
  <inkml:trace contextRef="#ctx0" brushRef="#br0" timeOffset="20619.99">12031 7368 0,'0'0'0,"25"-50"0,-25 25 16,-25 25-16,1 0 16,-26 0-1,50 50 16,25-25-31</inkml:trace>
  <inkml:trace contextRef="#ctx0" brushRef="#br0" timeOffset="20836.03">12428 7467 0,'-25'0'0,"50"0"0,-74 0 16,49 25-16,24-25 15,101 0 1,98-25 0,-99 0-1</inkml:trace>
  <inkml:trace contextRef="#ctx0" brushRef="#br0" timeOffset="21335.82">14090 7095 0,'25'-25'16,"-50"50"-16,75-75 0,-75 50 31,-24 25-31,-1 25 16,-49 49 0,99 0-1,124 0 1,25-24-1,-50-26 1,-74-24 0,-75 25-1,-49-50 1,-25 0 0,49-25-1</inkml:trace>
  <inkml:trace contextRef="#ctx0" brushRef="#br0" timeOffset="21702.01">14934 7219 0,'49'-25'0,"-98"50"0,98-75 16,-73 50-1,-51 0-15,1 0 16,-1 25-16,1 25 0,-1-1 15,1 51 1,99-1 0,99-50-1,50-24 1,-1-50 15,-148 1-15,0 24-1,-25 74 1,-25 100 0,-25 49-1,-24 0 1,24-49 0,26-124-16</inkml:trace>
  <inkml:trace contextRef="#ctx0" brushRef="#br0" timeOffset="22776.87">15207 7343 0,'24'-50'15,"-48"100"-15,48-124 0,-24 49 0,0 0 31,0 50-15,0 24 0,0 51-1,-24-51-15,24 1 16,24 24 0,26-74-1,25 0 1,-1-74-1,-49-50 1,0 49 0,-25 51-1,-25 73 17,50 26-17,49 24 1,0-74-1,26-25-15,-26 0 16,25 0-16,-24-25 16,24-25-1,-124-99 1,-49 75 0,-26 74-1,26 50 1,49 49-1,25-25 1,75-49 0,24-25-1,0-50 1,-24-24 0,-1 49-1,-24 0-15,24 25 16,0 25-1,-49 50 17,-50 49-17,1-50-15,-1-24 16,0-50 0,75-50-1,74-49 1,24-25-1,-48 49 1,-51 51 0,-24 24-16,25 74 15,-25-49 1,24 49 0,75-74-1,-25 0 1,-49-25-16,0-24 31,-26-50-15,-24 24-1,-49 50 1,-50 75 0,-1 74-1,76 0 1,24 0-1,0-99-15,99 24 16,-50-49 0</inkml:trace>
  <inkml:trace contextRef="#ctx0" brushRef="#br0" timeOffset="24168.4">19821 7318 0,'0'-25'16,"0"50"-16,25-74 0,-25-1 16,24 25-1,-24 0-15,-24-24 16,-1 24-1,-50 25 1,-98 74 0,-26 50-1,100 25 1,74-99-16,50 49 16,124-74-1,0-75 1,-50-24-1,-25-50 1,-49-50 0,-25-24-1,0-1 17,0 100-17,0 74 1,-25 199-1,-24-100 1,49 150 0,0-51-1,49-74-15</inkml:trace>
  <inkml:trace contextRef="#ctx0" brushRef="#br0" timeOffset="24388.7">20069 7145 0,'0'0'0,"25"-50"0,-25 25 16,-25 50 31,25 0-32,-25 24-15,25 26 16,0 49-1,0-25 1,0-74 0</inkml:trace>
  <inkml:trace contextRef="#ctx0" brushRef="#br0" timeOffset="24533.97">20143 7095 0,'0'0'0,"25"-50"0,-25 1 15,-25-1 1</inkml:trace>
  <inkml:trace contextRef="#ctx0" brushRef="#br0" timeOffset="24786.04">20441 7020 0,'-25'100'31,"0"-51"-31,1 1 16,24-25-1,24 74 1,26-25 0,0-49-1,-26 0 1,-73-25-1,-1 25 1,-24-25-16,-26 25 16,76-50-1</inkml:trace>
  <inkml:trace contextRef="#ctx0" brushRef="#br0" timeOffset="25002.33">20987 6847 0,'0'0'16,"74"-25"-16,-49 0 15,-50 50 17,0 0-17,0 24-15,1 100 16,24 50-1,0-100 1</inkml:trace>
  <inkml:trace contextRef="#ctx0" brushRef="#br0" timeOffset="25285.24">20838 7492 0,'0'-75'15,"0"150"-15,25-199 0,24 25 16,26 24 15,-26 50-15,-24 50-1,0 50 1,-75 98 0,25-123-1,50-50 1,75-50-1,-1-24 1,0-25 0,-25 49-1</inkml:trace>
  <inkml:trace contextRef="#ctx0" brushRef="#br0" timeOffset="25668.63">21830 6772 0,'0'0'0,"0"-49"16,0 24-16,-25 0 15,1 25 1,-26 75 0,0 73-1,25 26 1,25-25-1,50-75 1,74-49 0,-25-25-1,-24-25 1,-150 75 15,1-25-31,-50 49 16,25-49 15,74-25-15,99-50-1,1 1-15</inkml:trace>
  <inkml:trace contextRef="#ctx0" brushRef="#br0" timeOffset="26151.79">22177 7120 0,'-49'74'31,"49"-49"-15,-25 25-16,50-26 15,-25 1-15,25 0 16,24-25-16,26 0 16,-1-25-1,-24-74 1,-26 0-1,-24 49 17,0 100-1,0-1-31,0 1 16,25 74-1,99-25 1,-24-99-1,24-49 1,-50-51 0,0-73-1,1-75 1,-26 74 0,-24 149-1,-25 25 16,-25 99-15,1 75 0,-26 49-16</inkml:trace>
  <inkml:trace contextRef="#ctx0" brushRef="#br0" timeOffset="26719.1">22946 7318 0,'75'-74'15,"-150"148"-15,199-198 0,-74 75 16,0 24-16,49-25 16,-74 25-1,0 75 1,-25 49 0,-75 0-1,50-49 1,125-50 31,-26-25-47,25-49 15,-24-1 1,-51 75 0,-24 25-1,-49 74 1,49 1-1,25-51 1,24-49 0,26-49-1,-1-1 1,-24-24 0,-50 49-1,24 50 1,1 74 15,25 0-15,24-49-1,-24-50 1,24-25 0,-24-50-1,0-24 1</inkml:trace>
  <inkml:trace contextRef="#ctx0" brushRef="#br0" timeOffset="27404.95">25303 7293 0,'25'-24'31,"0"-1"-15,-25 50-16,-25-1 15,0 26 1,25-25-16,0 0 15,0 24 1,50-49-16,24 0 16,1-25-1,-51-24 1,26-26 0,-25 51-1,-25 98 16,25 0-15,24-49 0,26 0-1,-1-50 1,-24 0 0,-26 1-1,-24-26-15,25-74 16,0 25-1,-25 74 1,-25 75 15</inkml:trace>
  <inkml:trace contextRef="#ctx0" brushRef="#br0" timeOffset="27603.19">26320 7219 0,'0'0'0,"25"-25"0,0 25 16,-25 0 31,-25 25-47,25 99 16,0 0-1,25-74-15,24 24 16</inkml:trace>
  <inkml:trace contextRef="#ctx0" brushRef="#br0" timeOffset="27819.86">26816 6996 0,'0'0'0,"0"-75"15,25 50 16,-50 25-31,-24 75 16,-1 24 0,25-24-16,25 73 15,0-24 1,0-99 0</inkml:trace>
  <inkml:trace contextRef="#ctx0" brushRef="#br0" timeOffset="28119.06">26816 7368 0,'25'-50'16,"-50"100"-16,125-174 16,-51 99-1,-24 0 1,0 75 0,-25 24-1,49-24 1,100-25-1,-99-50 1,24 0-16,25 0 16,-49 25-1,-25 25 1,0 49 15,49 26-15,-24-51-1,-1-49-15,-24 0 0</inkml:trace>
  <inkml:trace contextRef="#ctx0" brushRef="#br0" timeOffset="28317.98">26692 6524 0,'0'0'0,"-49"-24"0,-1-1 16,25 0 0,25 0-1,0 0 1</inkml:trace>
  <inkml:trace contextRef="#ctx0" brushRef="#br0" timeOffset="30054.67">29595 6748 0,'0'0'0,"25"-25"0,-1-25 16,-24 25 0,25 25-16,-25-24 15,-25 48 1,-173 26-1,-75 49 1,50-24 0,148-26-1,125-24 1,148-25 0,26 25-1,-76 0 1,-98 24 15,-50 51-15,-74 24-1,-150 124 1,51-100 0,74-48-1,74-26 1,74-49-1,100-25 1,25-25 0,-50-24-1,-50 24 1</inkml:trace>
  <inkml:trace contextRef="#ctx0" brushRef="#br0" timeOffset="30601.88">30016 6996 0,'0'0'16,"0"-25"-1,-24 25 16,-26 25-31,0 24 16,1 26 0,-1-1-16,25 25 0,1 1 15,24-26-15,-25 25 16,74 50 0,75-25-1,-74-99-15,0 0 16</inkml:trace>
  <inkml:trace contextRef="#ctx0" brushRef="#br0" timeOffset="31087.76">30240 7293 0,'0'0'0,"0"-49"0,-25 74 47,25 74-31,0-50 0,-25 26-16,25-26 15,0 26 1,-25-50-1,25-1-15,0-48 32,0-26-17,50-74 1,-25 50-16,49-26 16,1 26-1,-51 74 1,26 0 15,-25 25-31,-25 24 0,25 51 16,-25 24-1,-100 74 17,76-173-17,-1 0-15</inkml:trace>
  <inkml:trace contextRef="#ctx0" brushRef="#br0" timeOffset="31336.84">30562 7790 0,'-25'0'46,"25"24"-46,-24 1 16,24 0 0,-25 0-16,25 24 15,25 1 1,-25-25 0,24-25-16,26 25 15,-25-50-15</inkml:trace>
  <inkml:trace contextRef="#ctx0" brushRef="#br0" timeOffset="31485.4">30785 7591 0,'25'-25'16,"-50"50"-16,50-99 16,-25 49-1</inkml:trace>
  <inkml:trace contextRef="#ctx0" brushRef="#br0" timeOffset="31672.92">31058 7591 0,'25'-25'16,"0"25"0,0 0-16,0-25 15,24 25 1,26-24-16</inkml:trace>
  <inkml:trace contextRef="#ctx0" brushRef="#br0" timeOffset="32269.98">31902 7219 0,'0'0'0,"0"-25"0,0 0 16,-25 25-1,0 50 1,-24 74-1,-1 0 17,0 25-17,1-25 1,-1-25 0,50-74-16,-25 0 15,25-50 16,75-74-15,49-50 0,0 25-1,0 49 1,-75 51 0,-49 48 15,0 1-31,-74 25 31,-25-1-15,74-24-16,-49-25 15,49 25 1,25 0 0,-25 0-1,75 24 1,-26-24-1,51 0 1,-26 25 0</inkml:trace>
  <inkml:trace contextRef="#ctx0" brushRef="#br0" timeOffset="32719.75">32448 6996 0,'0'-25'16,"0"50"-16,-25-75 0,25 75 31,25 24-15,-25 1-16,24 49 15,1 100 1,0 74 0,-149 124-1,49-298 1,1 0-16,-75 25 31,25-25-15,50-49-1,49-25 17,-25-25-17,26 0-15</inkml:trace>
  <inkml:trace contextRef="#ctx0" brushRef="#br0" timeOffset="34152.44">4019 9849 0,'0'-25'15,"0"50"-15,0-75 0,-25 50 16,0 0-16,-49 0 16,-75 50-1,-50 74 1,26 0 15,74 0-15,74-25-1,74-25 1,75-74 0,75-99-1,-26-50 1,-49-49-1,-74 74-15,-25-100 16,-25 1 0,0 50-1,-25 148 1,0 74 0,0 175-1,25 123 1,50-49 15,25-125-15,-1-98-16</inkml:trace>
  <inkml:trace contextRef="#ctx0" brushRef="#br0" timeOffset="34719.01">4416 10146 0,'0'0'15,"0"-25"-15,24-24 16,-24-1 0,0-24-1,0-1 1,-24 100 15,-1 25-15,0 99-1,50-50 1,99-74 0,74-75-1,-24-74 1,-50 0 0,-99 25-1,-50 74-15,0 0 16,-49 25-1,24 75 1,25 49 0,75 0-1,49 49 1,-24 51 0,-51 123-1,-73-198 1,-50-100 15,-50-49-15,25-149-1,99-74 1,99-50 0,100 25-1,49 25 1</inkml:trace>
  <inkml:trace contextRef="#ctx0" brushRef="#br0" timeOffset="35939.74">5482 10072 0,'0'0'15,"50"25"1,-25-25-16,24 0 15,26-75 1,-50 26 0,-1 24-16,1-99 15,-25 99 1,0 0-16,-25 25 16,1 25-1,-26 74 1,50-24-1,50-26 1,24-24 0,75-25-1,-50-50 1,-49 26 15,-25-26-15,-25 0-1,-25 26-15,25-1 16,25 25 31,-1 0-31,1 0-1,0-25 1,25 0-1,-50 0 48,-25 25-63,-25-25 16,25 25-1,-24 25 1,24 0-1,0 0-15,0 25 16,-24-1-16,49 75 16,0-25-1,74-49 1,75-25 0,25-50-1,-26-25 1,-48-24-1,-26-75 1,-74 100 0,0 24-1,0 0 17,0 0-1,-25 25 78,25 25-46,-25-25-48,25 50-15,25-26 16,-25 1-16,50 74 16,-25 1-1,-1-26 1,1-24-1,-25-26 17,-74-24-17,49 0-15,-49-24 16,49-51 0</inkml:trace>
  <inkml:trace contextRef="#ctx0" brushRef="#br0" timeOffset="36604.96">8286 9824 0,'24'-50'0,"-48"100"0,48-125 15,-24 50 1,-24 1-16,-26-1 16,-25 25-1,26 74 1,24 1 0,50 24-1,49-74 1,26 0-1,-51-50 1,-24-25 0,-25-49-1,-25 0 1,0 74 0,1 0-1,-1 25-15,0 0 16,25 74-1,74-24 1,75-25 0,0-25-1,-25-50 1,-50-49 0,-49 0-1,-25 24 1,0 51-1,-25 98 17,1 25-32,-26 125 15,0 48 1,-24 51 15,24-25-15,-24-100-16</inkml:trace>
  <inkml:trace contextRef="#ctx0" brushRef="#br0" timeOffset="36769.66">8360 10642 0,'0'-49'0,"0"98"0,25-123 15,-25 49-15,25 0 16,-1 1-16,51-51 15,-1 25 1,100-49 0</inkml:trace>
  <inkml:trace contextRef="#ctx0" brushRef="#br0" timeOffset="37102.21">10642 9526 0,'50'-50'16,"-100"100"-16,100-149 0,-50 74 16,0 0-1,-25-24 1,0 49-16,0 0 16,-24 74-1,-26 25 1,51 50-1,-1 50 1,0 24 0,0 0-1,-49 0 1,-1-74 0,1-99-1,49-50 1</inkml:trace>
  <inkml:trace contextRef="#ctx0" brushRef="#br0" timeOffset="37591.01">10171 10494 0,'-25'124'16,"75"-323"-16,-75 274 15,50-200-15,-1 51 0,1 24 16,50-74 0,-26 75-16,51-26 15,-1 26 1,-25 74 15,-74-1-31,25 1 16,-25 25-16,0-25 15,25-1-15,24-24 32,26-24-17,-26-1-15,-24 0 16,0 0-1,25 0 1,-1-24 0,26-1-1,-26-49 1,-24 24 0,-74 75 15,24 25-31,0 50 15,-25 49 1,25 0 0,100-25-1,74-99 17,0-25-17,-75 0-15,0 1 0</inkml:trace>
  <inkml:trace contextRef="#ctx0" brushRef="#br0" timeOffset="38903.24">11610 10047 0,'24'-25'31,"1"25"-15,-25-25-16,50-24 31,-1 24-15,-24 0-16,0 0 15,0 1-15,0-1 16,-25 0-16,0 0 15,-248 298-15,471-546 16,-273 273-16,-24 25 16,-1 49-1,75 1 1,25-26 0,124-24-1,74 0 16,-74-25-31,0-25 16,-25 0-16,0 1 16,-25-26-16,-24 25 15,-26-49 1,-73 49 0,-76 25-1,26 0 1,0 74-1,49-49-15,25 74 16,25-49 0,24-50 15,1-25-15,-1 0-16,51-49 31,-26-100-16,25-24 1,-74 99-16,25-50 16,-50 124-1,-50 75 17,50 24-32,-25 50 15,50 0 1,25-74-1,74-50 1,-25 0 0,-25 0-1,-98 49 17,-1 1-17,0 24 1,0 26-1,50-51 1,49-49 0,50-25-1,-24-24 1,-76-26 0,1-49-1,25 25 1,-1 49-1,1 50 1,0 25 0,-26 25-16,-24-1 15,0 76 1,-49-26 0,98-124 30,-24-25-30,99-49 0,0 49-1,-49 26 1,-50 73 0,-50 51-1,0-51-15,-25 50 16,26-74-1,73-50 17,1-24-32,74-50 15,0-1 1,-50 51 15,-24 49-31,24 24 16,1 51 15,-50-25-15,-1-26-16</inkml:trace>
  <inkml:trace contextRef="#ctx0" brushRef="#br0" timeOffset="39205.12">15752 9948 0,'0'0'16,"25"0"15,-25 25-15,0-1-1,0 1-15,0 0 32,25-25-17,-25-25 1,25 0 0,-25-24-1</inkml:trace>
  <inkml:trace contextRef="#ctx0" brushRef="#br0" timeOffset="41336.62">3026 12032 0,'0'-25'31,"-24"50"1,-1 24-17,-25 26-15,-24-1 0,24 25 16,-24 0 0,-75 100-1,99-125-15</inkml:trace>
  <inkml:trace contextRef="#ctx0" brushRef="#br0" timeOffset="41591.83">3572 11957 0,'0'0'0,"50"-25"0,-25 1 16,-25-1-1,-25 25-15,0 49 16,0 1-16,-74 124 16,-25 24-1,0 25 1,25-24 15,74-174-31</inkml:trace>
  <inkml:trace contextRef="#ctx0" brushRef="#br0" timeOffset="41787.22">2853 12577 0,'0'0'0,"0"-24"16,0-1 15,25 25-16,24-25 1,26 0-16,98-25 16,-73 1-1</inkml:trace>
  <inkml:trace contextRef="#ctx0" brushRef="#br0" timeOffset="42769.96">3547 12428 0,'50'0'16,"-100"0"-16,125 0 0,-50 0 15,24-24-15,-24-1 16,0 0-16,24 0 16,-24 0-1,0-49 1,-50 49-1,-24 75 1,-1 24 0,0 75-1,50-50 1,75-24 15,-50-50-31,99-25 16,-50-50-1,-24 25 1,74-99 0,49-50-1,-73 125 1,-76 49 0,1 74-1,-50 75 1,1 0-1,-1-99 1,74-75 15,1-25-15,0-24-16,-1 24 16,1 0-16,0 1 15,49-1 1,-50 25-1,-24 75 1,0 0 0,0 49-1,24-49 1,26-50 0,24 0-1,0-50 1,-24-25-1,-26-24 1,-49 74-16,0 1 16,-25 48-1,1 1 1,-26 25-16,25-1 16,25 1-16,0 49 15,75-74 16,24-25-15,25-49 0,-50-1-1,-49-49 1,-25 74 0,-49 124 15,24-49-16,25-1-15,25 1 16,-25 0-16,24-1 16</inkml:trace>
  <inkml:trace contextRef="#ctx0" brushRef="#br0" timeOffset="43186.1">7889 12007 0,'49'-50'15,"-98"100"-15,49-75 31,-25 50-15,-25 49-16,1 1 16,24 24-16,0 0 15,-25 124 1,1-123-16,24-26 0</inkml:trace>
  <inkml:trace contextRef="#ctx0" brushRef="#br0" timeOffset="43770.75">7517 12503 0,'74'-50'0,"-24"1"16,-174 148-16,322-248 0,-124 99 16,1 26-16,-1-51 15,25 1 1,-24-1-1,-50 75 1,-50 50 0,-25 74-1,1 50 1,-1-50 0,25-50-1,75-99 16,-1-24-31,51-26 16,-51 26 0,-24 49-1,25 49 17,-50 1-32,99 0 15,25-26 1,25-24 15,-25-49-15,-75-51-1,-24 1 1,-25 25 0,0 123 15,-25-24-31,25 50 15,-24-1 1,-76 100 0</inkml:trace>
  <inkml:trace contextRef="#ctx0" brushRef="#br0" timeOffset="44053.25">6896 12801 0,'25'0'0,"-50"0"0,50-25 16,0 25-16,-25 25 31,-50 24-31,-24 100 16,-25 50-1,74-125 1</inkml:trace>
  <inkml:trace contextRef="#ctx0" brushRef="#br0" timeOffset="44951.35">11709 11684 0,'0'25'16,"-25"0"-16,0 49 15,-24 1-15,-1 24 16,25 25-16,-24-25 16,-1 100-1</inkml:trace>
  <inkml:trace contextRef="#ctx0" brushRef="#br0" timeOffset="45139.93">11932 12280 0,'0'0'0,"50"-25"31,-25 25-31,74-25 31,0 0-31,124 0 16</inkml:trace>
  <inkml:trace contextRef="#ctx0" brushRef="#br0" timeOffset="45502.86">13421 11858 0,'0'0'16,"24"-25"-16,-48 25 16,-1 0-1,-50 75 1,-24 24 0,25-25-1,-75 50 1,0-49-1,99-75 1,50-50 0,50-74-1,24 25 1,-24 49 0,-25 50-1,24 75 1,51 24-1,49 25 1</inkml:trace>
  <inkml:trace contextRef="#ctx0" brushRef="#br0" timeOffset="45771.68">13991 11560 0,'0'0'16,"0"-25"-16,25 25 15,0 25 1,0 0-16,49 124 16,-49-75-1,0 26-15,-25 148 16,-100 0-1,-148-25 1,75-149 0</inkml:trace>
  <inkml:trace contextRef="#ctx0" brushRef="#br0" timeOffset="46137.14">11039 11610 0,'0'-25'16,"0"0"-16,-74 75 31,24-1-15,-24 150 0,24 99-1,25 49 1,25-173-1,50-26-15,49-24 16,25-24-16</inkml:trace>
  <inkml:trace contextRef="#ctx0" brushRef="#br0" timeOffset="46437.85">15008 11709 0,'-25'0'15,"1"50"-15,-1-1 16,-25 150 0,1-1-1,-1 25 1,0-49 0</inkml:trace>
  <inkml:trace contextRef="#ctx0" brushRef="#br0" timeOffset="46770.68">15331 12205 0,'0'-25'16,"0"50"-16,-25-74 0,25 24 15,-25 0 1,0 50-1,25 0 1,0 74 0,25-50-1,25-24 1,-1-50 0,-24-49-1,-50 24-15,1-49 16,-26 25-1,25 49 1</inkml:trace>
  <inkml:trace contextRef="#ctx0" brushRef="#br0" timeOffset="47087.09">15678 12032 0,'0'0'0,"25"0"0,24 0 31,-73 49 0,-1-24-15,25 25-16,0 49 16,25-25-1,49-49 1,0-50-1,-24 0 1,-50-49 0,-25-25-1,-24 24 1,-1 26 0</inkml:trace>
  <inkml:trace contextRef="#ctx0" brushRef="#br0" timeOffset="47351.67">16397 11957 0,'50'-25'16,"-100"50"-16,150-74 0,-76 49 0,1 0 31,-50 49-31,1 1 15,-51 74 1,-49 74 0,0 26-1,-25-1 1,0-50 0,50-73-1</inkml:trace>
  <inkml:trace contextRef="#ctx0" brushRef="#br0" timeOffset="47586.99">16298 12032 0,'0'-50'16,"-25"25"-16,25 0 15,-24 25 1,-1 0-16,0 25 0,0 50 16,25 24-1,50-25 17,-1-74-17,-24 0-15</inkml:trace>
  <inkml:trace contextRef="#ctx0" brushRef="#br0" timeOffset="47870.11">16571 12354 0,'0'25'16,"25"0"-16,0-1 31,-1 1-15,1-25-16,0 0 15,0 0-15,0 0 16,0-25 0,-50 1-1,-25-26 16,0 25-31</inkml:trace>
  <inkml:trace contextRef="#ctx0" brushRef="#br0" timeOffset="49038.05">19275 11436 0,'0'0'0,"0"-25"0,-25 1 16,-24-1 0,-51 25-1,-73 49 1,-1 75-1,100-49-15,-1 99 16,125-26 0,123-48 15,76-76-15,-1-48-1,-75-51 1,-123 1-1,-50-25 1,-50 74 0,-24 25-1,24 74 1,50 1 0,50-51-1,74-48 1,-25-26-1,25-49 1,0-1 0,25 51-1,-50 49 17,-49 25-17,-50 74 1,-25 0-16,25-24 31,25-100 0,74-74-15,-24 49-16,49-49 16,-50 74-1,-24 74 16,-26 76-15,1-51-16,-25 25 16,75-74-1</inkml:trace>
  <inkml:trace contextRef="#ctx0" brushRef="#br0" timeOffset="49602.77">21384 11213 0,'24'-50'16,"-48"100"-16,48-124 0,-48 123 31,24-24-31,-25 49 16,0 125-1,0 99 1,0 24-1,1-24 1,48-125 0,26-123-1,0-75 1,-1-24 0,-24-125-1,-25-74 1,-50 0-1,-49 99 1,0 74 0,49 75-1,100-24 1,99-1 0,99-25-1,-74 1 1,-75 49-1,-74-25 1,-25 74 0,-25 51-1,-25 49 1,50-50 0,25-25-1</inkml:trace>
  <inkml:trace contextRef="#ctx0" brushRef="#br0" timeOffset="50070.81">22674 11535 0,'0'0'16,"-75"-24"15,50 24-31,-24 0 0,-1 24 15,25 26 1,0 0-16,1 49 16,-1-74-1,74 74 1,26-99 0,-25-50-1,-1-24 1,1-75-1,-50-49 1,0-1 0,-25 125-1,0 49 17,0 75-32</inkml:trace>
  <inkml:trace contextRef="#ctx0" brushRef="#br0" timeOffset="50970.84">22798 11659 0,'0'0'0,"24"0"0,26-24 31,-25-51-15,24 26-1,-49 24 1,-24 0-1,-26 124 1,25-49-16,0 49 31,50-49-15,25-25 0,24-50-1,25 0 1,-24-50-1,-25 1 1,-26 49 0,26 50-1,-75 49 1,0 26 0,1 24-1,24-99 1,99-50-1,25-50 1,0-24 0,-50 0 15,-49 99-15,-50 49-1,0 26 1,25-1 15,75-74-15,49 0-1,-25-49 1,-24-26 0,-26-24-1,-49 74 1,-25 25-1,-24 50 1,-1 24 0,50-24-16,25 0 31,49-26-15,1-24-1,-1-49 1,-24-51-1,-50 51-15,0 24 16,25 0-16,-75 25 31,25 25-31,0 25 16,1-1-16,24 51 16,0-26-1,99-24 1</inkml:trace>
  <inkml:trace contextRef="#ctx0" brushRef="#br0" timeOffset="51336.39">25378 11560 0,'0'0'15,"49"0"-15,-49 25 16,0 0 0,25 0-16,-25-1 15,0 51 1,-25-1 0</inkml:trace>
  <inkml:trace contextRef="#ctx0" brushRef="#br0" timeOffset="51755.11">26022 11759 0,'-24'25'16,"48"-50"-16,-73 50 0,24-25 15,25-25 1,25 25-16,0-50 16,74-49-1,25 0 1,-99 99 0,0 49-1,-1 50 1,-24-49-1,0 25-15,25 24 16</inkml:trace>
  <inkml:trace contextRef="#ctx0" brushRef="#br0" timeOffset="52020.21">26742 11337 0,'0'0'15,"74"-248"17,-98 298-17,-1 98 1,-25 76 0,50-1-1,0-124 1,50 100-1,-25-175 1,-1 1-16,51-25 16</inkml:trace>
  <inkml:trace contextRef="#ctx0" brushRef="#br0" timeOffset="52172.15">26767 11610 0,'0'0'0,"-25"-25"15,0 25 1,0-25 0,25 0-16,75 1 15,74-1 1</inkml:trace>
  <inkml:trace contextRef="#ctx0" brushRef="#br0" timeOffset="52605.84">27164 11560 0,'0'0'16,"0"25"-16,-25-25 31,50 0-31,49 0 16,-49-25-1,49 0 1,-49 25-1,0-24 17,-75 73-17,50 26 1,0-26 0,25 1-1,74-50 1,25 0-1,-74-25-15,74 0 16,-25 0 0,-49 25 15,-25 0-15,-1 50-1,1 0 1</inkml:trace>
  <inkml:trace contextRef="#ctx0" brushRef="#br0" timeOffset="53371.97">28081 11635 0,'0'0'0,"25"-50"0,0 0 16,25 26-1,-25 48 1,-1 51-1,1 24 1,0-49 15,25-50 1,-26-25-32,1 0 0,0-25 15,25 26 1,24-76-1,0 76 1,1 24 0,-1 49-1,25-24 1,1 0 0,-51-50-1,-49 0 1,-49 0-1,-26 25 1,50 50 0,25-25 15,50 0-15,0-25-16,-1 0 15,26 0-15,-26 0 16,26-50-1,-26 25 1,-24 75 15,-25-25-31,25 49 16,0-49 0,0 25-16,24-50 15,50 24 1,-49-24-1,0-74 1,-50-75 0,25-74-1,24-25 1,-24 24 0,-50 125 15,-124 149-16,75-1-15</inkml:trace>
  <inkml:trace contextRef="#ctx0" brushRef="#br0" timeOffset="53820.63">25179 11139 0,'0'-25'15,"0"0"-15,-25 25 63,50-25-32,0 0-15,0 0-1,-25 1-15,-25 24 32,0 0-32</inkml:trace>
  <inkml:trace contextRef="#ctx0" brushRef="#br0" timeOffset="54955.96">31009 11362 0,'25'-25'16,"-50"50"-16,50-75 0,-1 25 15,-24 1-15,0-1 16,-24 25 0,-150 49 15,124 1-15,1 0-16,-1 98 15,25 26 1,25 0 15,0-1-15,-25 1-1,-49 0 1,-25-50 0,49-99-16,-24-1 15</inkml:trace>
  <inkml:trace contextRef="#ctx0" brushRef="#br0" timeOffset="55520.74">30562 11908 0,'75'0'16,"-150"0"-16,224-25 0,-50 0 15,100-49 1,-150 49 0,1 0-16,-25-25 15,-75 25 1,-24 25 0,-75 50-1,50 49 1,99-24-1,24-26-15,125-24 32,0-25-17,-25-25 1,-25 1-16,1-26 31,-51 25-31,26 25 16,24 25-1,-50 49 1,-49 1 0,-49-1-1,49-49 1,-25-25 0,50-50-1,124-49 1,49-50-1,-74 75-15,75-50 16,-150 99 0</inkml:trace>
  <inkml:trace contextRef="#ctx0" brushRef="#br0" timeOffset="56670.17">3919 13991 0,'0'0'0,"-24"0"15,-1 25-15,-50 25 16,-24 74-1,0 74 1,74 1 0,75-50-1,49-75 1,25-74 0,-25-74-1,-49-50 1,-25 0-1,-25 49-15,-50-74 16,25 75 0,-74-1-1,-25 51 17,99 73-17,25 1 1,99-25-1,75-50 1,0-50 0,-50-24-1,-75 50 1</inkml:trace>
  <inkml:trace contextRef="#ctx0" brushRef="#br0" timeOffset="56939.68">4465 13793 0,'50'-25'15,"-100"50"-15,149-50 0,-74 0 16,25 0-16,49 1 16,-49 73-1,-50 26 1,0 24 15,0 0-15,49-74-1,51-50 1,-26 25-16,124-74 16</inkml:trace>
  <inkml:trace contextRef="#ctx0" brushRef="#br0" timeOffset="57387.61">7095 14264 0,'0'0'16,"0"-25"-1,-25 25 1,25 25-16,-50 0 16,26 74-1,-26 25 1,25 0-1,25-74 1</inkml:trace>
  <inkml:trace contextRef="#ctx0" brushRef="#br0" timeOffset="57654.76">6971 14016 0,'0'0'16,"-75"0"0,51 0-16,-26 25 15,50 0 17,25-25-32,24 0 15,1-50 1,-25 25 15,-50-24-15,0 49-16</inkml:trace>
  <inkml:trace contextRef="#ctx0" brushRef="#br0" timeOffset="57904.28">7417 14264 0,'0'0'16,"25"0"15,-25 25-31,-25 0 16,25 0-16,-25 49 31,1 25-16,-1-24 1,0-26 0,0-49-16</inkml:trace>
  <inkml:trace contextRef="#ctx0" brushRef="#br0" timeOffset="58454.99">9650 14215 0,'50'-25'15,"-100"50"-15,124-100 0,-74 26 16,0-1-1,0 0-15,-24 26 16,-1-1-16,-75 50 16,-24 49-1,75 25 1,98 0 0,75-74-1,25-25 1,-49 0-1,-51 25 1,-24 74 0,-50 25-1,-24 25 1,-51 25 0,-98 24 15,74-123-16,49-75 1,51-124 0,73-124-1,100-50 1,0 50 0,-75 149-16</inkml:trace>
  <inkml:trace contextRef="#ctx0" brushRef="#br0" timeOffset="58636.85">10295 13942 0,'-124'-75'16,"248"175"-16,-124-125 0,-25 74 0,25 26 16,25 49-1,-50 0 16,0 50-15,25-125-16</inkml:trace>
  <inkml:trace contextRef="#ctx0" brushRef="#br0" timeOffset="58920.74">10394 14115 0,'0'0'0,"50"-74"16,-25 0-1,-1 74-15,1 0 16,0 49 0,0 75 15,-25 25-15,-25-25-1,25-74 1,25-50-1,24-25-15,51-74 16,-1-50 0,-50 74-1,-24 1-15</inkml:trace>
  <inkml:trace contextRef="#ctx0" brushRef="#br0" timeOffset="59470.79">10989 14363 0,'0'0'0,"50"25"16,49-50 0,-24-49-1,-1-25 1,-49 0 0,-25 74 15,-25 25-31,-74 74 15,25 50 1,49 0 0,25-49-1,74-75 1,50-75 0,25 1-1,-50-25 1,-24 49-1,-26 50 1,-24 99 0,-25-49-1,50 74 1,49-50 0,0-74-1,25-24 1,-25-76-1,-24-24 1,-1 75 0,-24 98 15,-25-24-31,24 49 16,75 26-1,-74-51-15</inkml:trace>
  <inkml:trace contextRef="#ctx0" brushRef="#br0" timeOffset="60454.88">14859 13892 0,'0'0'0,"-24"-25"16,24-24-16,-25 49 15,25-25 1,0 50 0,25 49-1,-1-24-15,1 49 16,-25-49-1,0-26 1,75-24 0,73-24-1,-48-1 1,-26 50 0,-74 24 15,-50 50-16,-24 1 1,0-51 0,74-98 15,0 24-31,24-74 16,1-1-1,0 100 1,25 25-1,24 50 1,50-26 0,25-24-1,-25-50 1,-25-24 0,-24-51 15,-26-24-16,-24 124 1,-25 0 0,25 75-1,-25-1 1,49-24 0,26-25-1,-1-50 1,-24-50-1,-25 1 1,49-25 0,-24 24-1,-1 51 17,-24 73-17,-25 50 1,0 25-1,-49 25 1,-1 25 0,-24 24-1,-75-49 1,-50-50 0,75-99-16</inkml:trace>
  <inkml:trace contextRef="#ctx0" brushRef="#br0" timeOffset="62038.9">11833 15480 0,'25'0'15,"-50"0"-15,50-25 0,-25 0 32,-25 25 30,0 0-46,-49 25-16,-26 0 15,-24 0-15,0 24 16,-99 1 0,49 24-1,100-49 1,49-25-16,25 25 15,124-25 1,0-25 0,75 25 15,-50 25-15,-25 24-1,-100-24-15,1 25 16,-99 99-1,-1-75 1,1-24-16,-25 24 16,-75 25-1,50-24 1,50-26 0,98-24-1,76-25 1,73-25-1,51-24 1,-26 24 0,-124 0-1</inkml:trace>
  <inkml:trace contextRef="#ctx0" brushRef="#br0" timeOffset="62572.72">12131 15902 0,'0'0'0,"24"-25"0,-24 0 16,0 0 15,-24 100-16,-1 49 1,0-25 0,25 0-1,0-49 1,-25-26 0,25 1-1,25-25 1,0-49-1,0-75 1,24 0 0,26-25-1,24 49 1,0 51 0,-24 74-1,-51-1 1,-24 26-16,0 74 15,-74 25 1,24 0 0,25-50-1,25-49 1,25-26 0</inkml:trace>
  <inkml:trace contextRef="#ctx0" brushRef="#br0" timeOffset="62820.99">12875 16274 0,'0'0'0,"-25"0"15,0 0 1,0 24-16,1 1 15,24 0-15,-25 49 16,74 1 0,1-50-1,24-25 1,1 0 0</inkml:trace>
  <inkml:trace contextRef="#ctx0" brushRef="#br0" timeOffset="62969.75">12974 15926 0,'0'0'0,"0"-24"16,-74-1 15</inkml:trace>
  <inkml:trace contextRef="#ctx0" brushRef="#br0" timeOffset="63403.8">13842 15604 0,'0'0'0,"0"-75"31,-25 75-31,-24 0 16,-26 25-1,26 74 1,24 1-1,50 24 1,24-25 0,26 0-1,-1-24 1,-74-51 0,25-24-1,-25 25 16,-50-25-31,-98 0 16,-26 25 0,100-50-1</inkml:trace>
  <inkml:trace contextRef="#ctx0" brushRef="#br0" timeOffset="63720.97">14115 16174 0,'0'0'0,"0"25"31,0 0-15,0 0-1,-25 24 1,1 26 0,24 24-1,0-49 1,49-25 0,26-25-1,24-25 1</inkml:trace>
  <inkml:trace contextRef="#ctx0" brushRef="#br0" timeOffset="63874.89">14438 16050 0,'0'0'0,"-75"0"15,50-24-15,1 24 31,-1-25-15</inkml:trace>
  <inkml:trace contextRef="#ctx0" brushRef="#br0" timeOffset="64188.16">14462 15281 0,'0'0'0,"0"-24"31,0 48-15,0 1-1,0 50 1,-24 24-16,24 0 31,0-74-31,74-25 16,25-25-1,25 0 1,-49 0-16</inkml:trace>
  <inkml:trace contextRef="#ctx0" brushRef="#br0" timeOffset="64988.54">16100 15753 0,'0'0'0,"0"-25"16,0 0-16,0 25 15,-25 25 1,-50 24-16,-123 51 16,-25 49-1,49-25 1,75-50 0,49-49 15,100 0-16,99-1 1,49 1 0,25 0-1,125 0 1,-125 0 0,0 49 15,-173-74-31,0 25 15</inkml:trace>
  <inkml:trace contextRef="#ctx0" brushRef="#br0" timeOffset="66121.27">18010 15703 0,'0'-25'16,"0"50"-16,25-75 15,-75 50 17,25 25-32,-24 25 15,-1-1-15,0 26 16,1 24 0,-26 124-16,75-74 31,124-50-16,50-49 1,-25-75 0,-50-24-1,-24-100 1,-100-25 0,-50-24-1,-24 49 1,0 50-1,24 74 1,125 0 15,74 50-15,-49-25 0,-1 0-1,75 0 1,0 0-1,-50-25-15</inkml:trace>
  <inkml:trace contextRef="#ctx0" brushRef="#br0" timeOffset="66388.39">18878 15281 0,'0'0'16,"50"0"-1,-50 25-15,25 0 16,-50 49 15,0-24-31,0 49 16,0-74-1,100-25 1,49-25 0</inkml:trace>
  <inkml:trace contextRef="#ctx0" brushRef="#br0" timeOffset="66920.88">20863 15678 0,'0'0'16,"24"-25"15,-48 50-15,-1 0-16,-50 0 16,-24 49-16,-124 75 15,-50 25 1,0-25-1,100-50 1,123-25 0,50-24-1,124 0 1,74-26 0,75-24 15,-74 25-16,-50-25 1,-75 0 0,-24 0-1,-1 0-15</inkml:trace>
  <inkml:trace contextRef="#ctx0" brushRef="#br0" timeOffset="68038.63">22475 15356 0,'0'0'0,"0"-25"16,50 0-1,-50 0 1,-75 25 0,26 25-16,-175 0 15,1 49 1,25 1-1,123-26 1,150 1 0,123-25-1,25 24 1,-49-24 15,-75 50-15,-99-51-16,-25 76 15,-99 24 1,-99 25 0,25-25-1,24-25 1,124-50 0,75-24-1,149-25 1,49-25-1,0 1 1,-74-1 0,-74 0-1</inkml:trace>
  <inkml:trace contextRef="#ctx0" brushRef="#br0" timeOffset="68555.86">22872 15852 0,'25'-50'16,"-50"100"-16,50-125 16,0 75-1,-25 50 1,0 0-1,-25 74 1,25 25 0,-25-50-1,25-25 1,0-49 15,0-50-15,0-49-1,25-75 1,74-49 0,25 73-1,-25 51 1,-49 74 0,-25 50-1,-25 74 1,-25-75-16,0 100 15,0-50 1,25-24 0,50-26 15,-25-49-31</inkml:trace>
  <inkml:trace contextRef="#ctx0" brushRef="#br0" timeOffset="68772.62">23641 16224 0,'0'0'0,"-50"0"16,26 25 0,-1 24-1,0 26 1,25-50-16,25 49 15,24-74 1,-24 0 0</inkml:trace>
  <inkml:trace contextRef="#ctx0" brushRef="#br0" timeOffset="68905.78">23616 15976 0,'0'0'0,"-25"-50"16,1-24 0,24 49-16</inkml:trace>
  <inkml:trace contextRef="#ctx0" brushRef="#br0" timeOffset="69339.25">24534 15480 0,'0'0'0,"0"-25"0,0 0 16,0 0-16,-25 1 15,-24 24 1,-1 0-16,-74 49 16,25 50-1,74 50 1,50-25 0,49-24-1,1-26 1,-1-24-1,-74-1 1,-25 1 0,-24-25-16,-51 24 15,-24 1 17,25-25-17,74-25-15</inkml:trace>
  <inkml:trace contextRef="#ctx0" brushRef="#br0" timeOffset="69605.73">24633 16075 0,'0'25'31,"0"0"-15,0 0-16,-24 24 16,24-24-16,-25 74 15,50-49 1,-1-1 0,51-49 15,-26 0-31</inkml:trace>
  <inkml:trace contextRef="#ctx0" brushRef="#br0" timeOffset="69739.73">24931 15926 0,'0'-49'0,"0"98"0,0-123 15,-25 49-15,0 0 31</inkml:trace>
  <inkml:trace contextRef="#ctx0" brushRef="#br0" timeOffset="70087.86">25179 15058 0,'0'0'0,"0"-25"16,25 25-16,-25 25 15,0 0 1,-50 25-1,25 24-15,-49 25 16,74-49 0,99-50-1,75 0 1,-50-50 15,-74 50-31</inkml:trace>
  <inkml:trace contextRef="#ctx0" brushRef="#br0" timeOffset="70923.14">10345 16919 0,'0'0'15,"24"0"16,1 0-31,0 0 16,49 0-16,26 0 16,24 0-16,49 0 15,75-25-15,397 0 16,174 25 15,-25-25-15,-224 0-1,-247 1 1,-199-1 0,-99 0-1,-50 0 1</inkml:trace>
  <inkml:trace contextRef="#ctx0" brushRef="#br0" timeOffset="72205.21">11659 17564 0,'0'0'0,"-25"-25"15,25 0 16,0 0-31,25 0 16,50 25 0,-26 0-1,1 25 1,-25-25-16,24 99 31,-24 75-15,0-99-1,25 148 1,24-124 0,50-49-1,-25-26 1,0-48 0,1-26-1</inkml:trace>
  <inkml:trace contextRef="#ctx0" brushRef="#br0" timeOffset="72489.08">12428 17638 0,'-25'0'0,"50"0"0,-74-25 16,-1 0-16,25 25 15,0-24 1,1 24-16,-1 0 0,0 49 16,-25-24-16,1 25 15,-75 99 1,0 24 0,49-74-16,1-24 15,-50 74 1,25-50-1</inkml:trace>
  <inkml:trace contextRef="#ctx0" brushRef="#br0" timeOffset="72789.75">12552 17415 0,'50'-25'0,"-100"50"0,125-75 15,-75 25-15,0 50 32,0 0-32,-25 74 15,25-49 1,50-25-1,74-50 1,74-25 0,-124 25-1</inkml:trace>
  <inkml:trace contextRef="#ctx0" brushRef="#br0" timeOffset="73238.61">13247 17861 0,'25'0'16,"-25"25"-1,0 0-15,-25 0 16,25 0-16,-50 49 16,-49 0-1,25-24 1,-26-25 0,76 0 15,-1-25-31,25-25 15,25-25 1,-1 25 0,1 1-1,25 24 1,-1 49 0,-24 26-1,0-26 1,0-24-16</inkml:trace>
  <inkml:trace contextRef="#ctx0" brushRef="#br0" timeOffset="73479.39">13619 18010 0,'0'0'0,"25"0"16,-25-25 15,-50 75-15,1 49-1,-1-49-15,-74 99 16,-25-25 0,75-25-1,49-74 1</inkml:trace>
  <inkml:trace contextRef="#ctx0" brushRef="#br0" timeOffset="73740">13693 18258 0,'0'0'0,"25"-25"31,-25 1-16,-49 73 1,-26 50 0,50-49-16,-24 0 15,49-26 1,74-48 0,25-51-1,25 26 1,-49 24-1</inkml:trace>
  <inkml:trace contextRef="#ctx0" brushRef="#br0" timeOffset="74654.6">21929 17117 0,'0'0'0,"25"-25"31,-25 0-31,25 25 15,25-24-15,198-1 32,273 0-32,272 0 31,150-24-15,-25 49-1,-248-25 1,-298 25-1,-273 25 1,-124-25 0,0-25-16</inkml:trace>
  <inkml:trace contextRef="#ctx0" brushRef="#br0" timeOffset="75408.95">22798 17886 0,'0'-49'16,"0"98"-16,0-123 15,49 49 1,26 0-16,-1 0 15,0 25 1,26 25 0,-51 0-16,-49 74 15,-74 124 17,49-74-17,25-25 1,124-74-1,124-25 1,-149-25-16,25-25 16,-24 25-16,-26-25 15</inkml:trace>
  <inkml:trace contextRef="#ctx0" brushRef="#br0" timeOffset="75693.78">23567 17861 0,'0'0'16,"-50"-24"0,25 24-16,-49 24 31,-25 76-16,-1-26-15,-73 100 16,-26-1 0,26-24-1,49-50 1,74-49 0</inkml:trace>
  <inkml:trace contextRef="#ctx0" brushRef="#br0" timeOffset="75991.11">23765 17588 0,'74'-74'15,"-148"148"-15,173-148 16,-99 99 15,0 0-31,-25 24 0,1 26 16,-1 24 0,50-74-1,173-25 16,-123-25-31</inkml:trace>
  <inkml:trace contextRef="#ctx0" brushRef="#br0" timeOffset="76763.92">24187 18432 0,'0'-25'16,"0"0"31,0 50-31,0 0-16,-25 0 15,25 24-15,0-24 16,25 25-16,-25-25 15,0-1 1,0 1-16</inkml:trace>
  <inkml:trace contextRef="#ctx0" brushRef="#br0" timeOffset="76938.84">24609 18506 0,'0'-25'16,"0"50"-16,24-50 31,26 1-31,-25 24 16,24 0-16,75 0 16</inkml:trace>
  <inkml:trace contextRef="#ctx0" brushRef="#br0" timeOffset="77388.78">25378 18283 0,'0'0'16,"0"-25"-1,0 0 1,-25 50-1,25 0 1,-25 0-16,0 24 0,-74 26 16,0-1 15,49-74-31,25 0 31,25-25-15,50-49-1,-25 24 1,-1 26 0,1 24-1,-25 24 1,25 1 0,0 50-1,24-1 1,-24-24-1,0-25 1,0-25-16</inkml:trace>
  <inkml:trace contextRef="#ctx0" brushRef="#br0" timeOffset="77638.53">25799 18333 0,'0'0'15,"0"-25"1,-25 25 0,1 49-1,-26 26 1,-24 49 0,-1-25 15,-24-24-16,49-26 1,50-24-16</inkml:trace>
  <inkml:trace contextRef="#ctx0" brushRef="#br0" timeOffset="77988.57">25973 18581 0,'0'-25'0,"0"50"0,0-75 15,25 50 1,-25 25 15,0 0-15,-25 24-1,-50 26 1,26-1 0,24-49-1,50 0 1,99-50 0,99 0-1,-49 0 1,-50 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26:37.7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3299 1836 0,'0'0'0,"25"0"16,-25-25-16,0 0 62,0 75-46,-25-25-16,1 49 16,-26 0-16,25 1 15,0-1-15,0 1 16,75-51-1,49-24 1,1-49 15,-26-1-15,-49 1-16,0-1 16,-25 100 15,0-1-16,0-24 1,49 0-16,1 0 16,49-25-1,-25-50 1,1-24 0,-50-26-1,-25 1 1,-25 74-1,25 1-15,-25 24 32</inkml:trace>
  <inkml:trace contextRef="#ctx0" brushRef="#br0" timeOffset="199.97">4143 1910 0,'0'0'0,"25"0"16,-25 25 15,0 0-15,-25 24-16,25 1 16,-50 49-1,25-49-15,1-1 16</inkml:trace>
  <inkml:trace contextRef="#ctx0" brushRef="#br0" timeOffset="383.01">4192 1687 0,'0'0'0,"0"-25"0,0 0 15,0 0 1,-24 1 0</inkml:trace>
  <inkml:trace contextRef="#ctx0" brushRef="#br0" timeOffset="600.09">4490 1637 0,'25'0'31,"-25"-25"-15,-25 75-16,25 0 16,0 24-1,-50 75 1,26 25-1,24-50-15</inkml:trace>
  <inkml:trace contextRef="#ctx0" brushRef="#br0" timeOffset="1099.92">4391 2183 0,'49'-50'16,"-98"100"-16,98-124 0,-24 24 0,0 25 15,0 0-15,49-49 16,1 24 15,-50 50-15,-1 50 0,-48 49-1,-1-24 1,25-1-1,25-99 1,49 0 0,25-24-1,-24-1 1,-51 75 15,1 25-15,0-1-1,0-24-15,74 25 16,25-50 0,0-25-1,-49-50 17,-51 1-17,1 24-15,-25 1 16,-25 49-1,25-25-15</inkml:trace>
  <inkml:trace contextRef="#ctx0" brushRef="#br0" timeOffset="2584.23">8261 1389 0,'0'0'0,"0"-25"15,25 25 17,-50 0-1,-25 25-16,0-25-15,-24 50 16,-25-25-16,24 24 16,-123 75 15,148-74-15,50-25-1,100 0 1,48-1-1,-24-24 1,-49 25 0,-50-25-16,-25 25 15,0 49 1,-75 26 0,26-26-16,-100 25 15,74-49 1,26-25-16,24-1 15,0-24 1,75 25 0,49-50-1,50 1 1,0-26 15,-25 50-15,-50-25-16</inkml:trace>
  <inkml:trace contextRef="#ctx0" brushRef="#br0" timeOffset="3116.81">8583 1811 0,'0'0'0,"25"-25"0,0 25 31,-25-25-15,0 50 0,25 25-1,-50 49 1,0 0-1,25-74-15,-25 0 16,25 0-16,-25-25 16,50-25 15,-25-25-15,75-49-1,-1-25 1,25 50-1,-49 74 1,0 0 0,-26 24-1,-24 1 1,25 99 0,-50-25-1,25 25 1,0-49-1,25-26 1,0-49-16</inkml:trace>
  <inkml:trace contextRef="#ctx0" brushRef="#br0" timeOffset="3348.83">9253 2257 0,'0'0'15,"25"0"-15,-75 25 16,50 0 0,-25 0-1,25 49 1,0 1 0,0-1-1,50-49 1,-25-25-1,0-25-15</inkml:trace>
  <inkml:trace contextRef="#ctx0" brushRef="#br0" timeOffset="3589.16">9526 1935 0,'0'0'0,"-25"0"15,0 0 1,0 0-16,1 25 16,24 0-1,0-1 1,24-24 0,1-24 15,-50-1-16</inkml:trace>
  <inkml:trace contextRef="#ctx0" brushRef="#br0" timeOffset="3818.15">9948 2059 0,'0'0'0,"24"0"0,1 0 31,0 25-31,49-25 16,75-25 0,50 25-1</inkml:trace>
  <inkml:trace contextRef="#ctx0" brushRef="#br0" timeOffset="4366.22">11039 1662 0,'0'-25'15,"0"50"-15,0-75 16,0 100 15,0 0-15,-25 24-16,0 125 15,1-26 1,-26-49 15,25-49-15,0-75-1,75-75 1,24-74 0,51 1-1,-51 73-15,25 1 16,-49 24 0,-25 75 15,-50 25-31,-25-1 15,-74 26 1,50-1 0,49-74-1,25 25 17,25 24-1,24 1-16,51-25 1,-26 0 0</inkml:trace>
  <inkml:trace contextRef="#ctx0" brushRef="#br0" timeOffset="4683.95">11883 1439 0,'0'-50'15,"0"100"-15,24-149 0,-24 74 16,25 25 0,0 49-1,49 100 1,-24-74-16,0 24 15,-26 25-15,-24 124 16,-24-124 0,-175 124-1,-74-74 1,-74-25 0,124-125-16</inkml:trace>
  <inkml:trace contextRef="#ctx0" brushRef="#br0" timeOffset="5025.31">7318 1191 0,'0'-50'16,"0"100"-16,0-125 0,0 51 15,0 48 1,-50 26-1,26 24-15,-51 249 16,26-125 0,49 199-1,124 25 1</inkml:trace>
  <inkml:trace contextRef="#ctx0" brushRef="#br0" timeOffset="5750.45">14140 1761 0,'0'-24'16,"0"48"-16,0-73 16,0 24-1,-50 25 16,-74 74-15,-49 50 0,73 25 15,51-50-31,98-24 31,75-50-15,25-50-1,25-74 1,-124 24-16,24-123 16,-74-100-1,0 50 1,-50 149 0,26 74-1,-1 75 1,0 98-1,25 76 1,50-26 0</inkml:trace>
  <inkml:trace contextRef="#ctx0" brushRef="#br0" timeOffset="6333.98">14810 1935 0,'25'0'31,"-50"0"-31,74 0 0,-24 0 16,-25-25-1,25 0-15,0 1 16,0-1-16,24-25 16,-49 25-16,25 1 15,-25 24 16,25 49-15,24 1 0,75-25-1,-24-50 1,-51-25 15,-49 1-15,0 24-16,25 25 31,-25 49-15,50 75-1,-25 50 1,-1-75-16,-24 0 16,-24 125-1,-100-26 1,-1-173-1,51-75 17,74-98-32,0 24 15,199-273 17,-1 198-17,25 25 1,-148 125-16</inkml:trace>
  <inkml:trace contextRef="#ctx0" brushRef="#br0" timeOffset="6634.13">16025 1861 0,'0'0'0,"0"24"0,25 1 15,0-25 1,74-25-1,-49 1-15,49-51 16,-49-24 0,-50 74-1,-25 0 17,-25 75-17,25 49 1,50-24-1,74-26 1,-24-24-16,24-50 16,-25 25-16,26-25 15</inkml:trace>
  <inkml:trace contextRef="#ctx0" brushRef="#br0" timeOffset="7148.22">16918 1737 0,'25'24'31,"0"-24"-31,49 0 16,1-24-1,-26-1 17,-24-25-17,-25 0 1,-74 26-1,-1 73 1,1 26 0,49-26-16,25 26 15,75-26 1,49-49 0,74 0-1,25-74 1,1-25-1,-100-25 1,-124 74 0,24 50 15,-48 50 0,24-1-31,24 26 16,1-1-1,0 1 1,-25-26 0,-174 1-1</inkml:trace>
  <inkml:trace contextRef="#ctx0" brushRef="#br0" timeOffset="7884.88">19697 1687 0,'0'0'0,"0"-25"16,0 0-1,-50 0 17,0 50-17,-24 0-15,-25 74 16,74-49-1,75 0 1,74-50 0,25-25-1,-50-25 1,-74-49 15,-1 0-15,-24 74-1,25 50 17,0-1-32,74 1 15,0 0 1,-24-25-16,74 0 16,-75-50-1,-24-49 1,-50 0-1,25 25 1,-75 148 15,-24 75-15,-1 49 15,25 50-15,-24 0-1,24-148-15,1 24 16,-1-25-16,1 25 16,24-99-1</inkml:trace>
  <inkml:trace contextRef="#ctx0" brushRef="#br0" timeOffset="8033.97">19970 2382 0,'0'0'0,"-25"-25"15,25 0-15,25-25 16,-1 1 0,100-26-1,75 26 1</inkml:trace>
  <inkml:trace contextRef="#ctx0" brushRef="#br0" timeOffset="8467.11">22475 1265 0,'0'0'0,"-25"0"0,25-25 16,-25 1-1,25-1 1,-24 25 0,-1 0-1,0 25 1,-74 74-1,24 25 1,1 49 0,74 1-1,0 0 1,25-25 0,0-25-1,-75-50 1,-49-49-1</inkml:trace>
  <inkml:trace contextRef="#ctx0" brushRef="#br0" timeOffset="8637.93">21905 2059 0,'0'0'0,"49"-50"0,26-49 31,-1 25-15,50-1-1,-74 51-15,49-1 16,0 0 0,-24 25-1</inkml:trace>
  <inkml:trace contextRef="#ctx0" brushRef="#br0" timeOffset="8917.98">22822 1885 0,'0'0'0,"25"0"16,0-24 0,0-1-16,24-25 15,1-24 17,-25 24-17,-50 50 1,-25 25-1,26 0 1,-1 0-16,0 49 16,75 0-1,98-24 1,51-25 0</inkml:trace>
  <inkml:trace contextRef="#ctx0" brushRef="#br0" timeOffset="9233.96">23467 1910 0,'25'0'0,"0"0"16,25 0-16,-1 0 16,1-25-1,-1 25-15,26-49 16,-50-1-1,-25 1 1,-75 24 0,-24 50-1,25 49 1,49 0 0,74 1-1,75-26 1,75-24-1,-1-25 1</inkml:trace>
  <inkml:trace contextRef="#ctx0" brushRef="#br0" timeOffset="9583.08">24435 1861 0,'25'-50'0,"-100"149"16,125-148-16,-1-51 0,-24 100 31,-50 25 0,25 0-31,-24 0 16,-1 49 0,25-24-1,74-1 1,26-49 0,-51 0-16,26-49 15,-1-75 1,-24-100-1,-1-24 17,-24 50-17,-75 124 1,-24 74 0,-25 74-1,49 75 1,75-75-16</inkml:trace>
  <inkml:trace contextRef="#ctx0" brushRef="#br0" timeOffset="10251.29">25229 1637 0,'24'0'16,"-48"0"-16,48-25 0,-48 25 16,-100 0-1,74 0 1,0 25-16,1 75 15,24-1 1,75-50 15,-26-24-31,26-25 16,-25 0-16,0 0 16,49-25-1,-24-49 1,24-25-1,-24 74 1,-25 50 0,-1 49-1,1 1 1,-50-51 0,25 1-1,50-50 16,0-24-15,-1 24-16,75-49 31,-74 74-15,-25 24 0,-25 26-1,0-25 1,24-25 15,51-50-15,-1-24-1,1 49 1,-51 25 0,1 0-1,25 50 1,0 24-1,-1-49 1,1-25-16</inkml:trace>
  <inkml:trace contextRef="#ctx0" brushRef="#br0" timeOffset="10452.41">26891 1910 0,'0'25'16,"-25"0"0,25 0-16,-25-1 15,25 1 1,0 0 31,25-25-47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05:34:56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1,'0'7,"0"18,0 35,8 38,25 100,7 32,4-9,-5-25,-9-32,-11-36,-7-32,-7-33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42:54.0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2109 1612 0,'24'-24'16,"-48"48"-16,48-73 0,-24 24 15,25 0 17,-50 50-1,25 25-15,0 24-1,-24-24-15,-1 49 16,0-49-1,50-26 1,49-73 0,25-50 15,-74 49-31,0 25 16,-25 0-16,25 25 15,0 50 1,-1 24-1,26-24 1,-25-25 0,0-25-16,24-25 15,-24 0 1,0-49 0,-25-26-1,-25 26 1,25 24-1,0 26 1</inkml:trace>
  <inkml:trace contextRef="#ctx0" brushRef="#br0" timeOffset="382.67">2828 1290 0,'0'0'0,"25"-25"15,0-24 1,-1 49 0,-24 49-1,-24 75 1,-1 50 0,0-50-1,0-25 1,50-124 31,0-24-47,24-26 31,1 50-15,-25 25-1,24 75 1,-24 24-1,-25-24 1,0-26 0</inkml:trace>
  <inkml:trace contextRef="#ctx0" brushRef="#br0" timeOffset="952.19">3399 1662 0,'24'0'0,"-24"-25"47,50 0-47,-25-24 16,0 24-16,-1-25 15,-24 26 1,0-1 15,-49 50-15,24-1-16,-49 76 15,49-26 1,0-24 0,25-25-1,74-25 16,-49-25-31,74-25 16,25 0 0,-49 26-1,-26 24 1,-24 24 0,-25 76-1,-25-26 16,25-49-15,0-75 15,25-24-15,25-50 0,-25 74-1,24 25 1</inkml:trace>
  <inkml:trace contextRef="#ctx0" brushRef="#br0" timeOffset="1216.98">4143 1712 0,'0'0'0,"49"0"16,1-25-16,-25 0 31,0-49-16,-50 24 1,25 25 0,-50 50-1,1 49 1,24 26 0,50-1-1,74-49 1,0-26-16</inkml:trace>
  <inkml:trace contextRef="#ctx0" brushRef="#br0" timeOffset="1501.95">5854 1191 0,'0'-25'0,"0"50"0,-24-25 32,24 25-17,0-1-15,-25 26 16,25 24-1,0 50-15,-50-24 16,50-51 0</inkml:trace>
  <inkml:trace contextRef="#ctx0" brushRef="#br0" timeOffset="2168.81">5730 1513 0,'0'0'0,"-24"0"16,24-25 0,0 1-1,99-26 1,25 25 0,-75-24-16,26 24 15,-75 0 1,0 0 15,0 75-15,0 49-1,-25 0 1,25-49 0,-25 24-1,25-49 1,0 0 15,0-50-31,50-49 16,24-26-1,1 51 1,-26 49 15,-24 49-15,25 26-1,49-50 1,-49-25-16,49 0 31,-25-25-15,-49-25 0,-25 1-1,-25-1 1,-24 50-1,-1 50 1,0 49 0,50 0-1,50-24 1,74-51 0</inkml:trace>
  <inkml:trace contextRef="#ctx0" brushRef="#br0" timeOffset="2650.34">8806 992 0,'25'-25'16,"-50"50"-16,50-74 16,-50 49 15,1 24-15,-76 225-1,76-150-15,-1 50 16,50-50 15,74-50-15,25-73-1,-50-1-15</inkml:trace>
  <inkml:trace contextRef="#ctx0" brushRef="#br0" timeOffset="2817.07">8682 1340 0,'-24'0'0,"48"0"0,-73 0 16,24 0-1,50-25 1,49 0 0,1 25-1</inkml:trace>
  <inkml:trace contextRef="#ctx0" brushRef="#br0" timeOffset="3134.98">9079 1315 0,'25'0'32,"25"0"-17,-50-25 1,25 0-1,-25 0 17,-25 25-17,25 25 1,-25 0 0,-25 25-1,26 24 1,24 0-1,24-49 1,51 0 0,24-25-1</inkml:trace>
  <inkml:trace contextRef="#ctx0" brushRef="#br0" timeOffset="3399.86">9551 1315 0,'24'0'15,"-48"0"-15,48-25 16,1 25-16,0 50 31,-25-1 1,0 26-17,-25-51 1,50-48 15,25-26-15,24-24-1,-49 49-15,0-25 16</inkml:trace>
  <inkml:trace contextRef="#ctx0" brushRef="#br0" timeOffset="3917.01">10171 1340 0,'0'0'16,"0"24"0,0 1-16,-25 25 15,0-25 1,0-1-1,25-48 17,25-26-17,50 0 1,-26 26 0,-24 24-16,0 24 15,-25 26 1,0 0-1,-25-26 1,75-24 15,49-74-15,0 24 0,0 1-1,-49 49 16,-25 0-31,-25 25 16,25 24 0,-25 1-1,0-1 1</inkml:trace>
  <inkml:trace contextRef="#ctx0" brushRef="#br0" timeOffset="4800.14">12875 1265 0,'0'0'16,"0"-25"-16,-25 25 31,0 0-31,-74 0 16,-25 50 0,25 49-1,24 25 16,75-74-31,0-1 16,75-24 0,24-50-1,0-24 1,-24-50 0,-51-50-1,1-25 1,-25 50-1,0 99 1,-25 50 0,1 50 15,-1 73-15,25-73-16,0-1 0</inkml:trace>
  <inkml:trace contextRef="#ctx0" brushRef="#br0" timeOffset="5333.19">13247 1439 0,'50'-25'0,"-100"50"0,100-75 15,-50 25 1,24-24 0,1-1-1,-25 1 1,-25 49 15,-24 24-31,24 26 16,25-25-16,0 24 31,50-24-15,74-25-1,0-74 1,-50 24-1,-24 25 1,-50 1 0,24 24-1,-24 99 1,50 25 0,-25 49-1,-25 26 1,-25-50-1,-25-50 1,-24-74 0,24-75-1,26 1-15,-1-125 16,74 0 0,26 25 15,74 50-31</inkml:trace>
  <inkml:trace contextRef="#ctx0" brushRef="#br0" timeOffset="5783.97">14165 1290 0,'25'0'0,"-50"0"0,50 25 16,-25 0-1,0-1 1,0 1 0,24-25 31,-24-25-32,25 25-15,0-49 31,25-1-15,-50 1 0,0-1-1,-25 50 1,-25 25 0,1 0-16,-26 99 15,50-25 1,25 0-1,75-25 1,49-49 0,25-50-1,-100 1 1</inkml:trace>
  <inkml:trace contextRef="#ctx0" brushRef="#br0" timeOffset="6149.68">14785 1414 0,'25'0'16,"0"0"-16,-1 0 15,1 0 1,0-25-16,0 25 15,24-25 1,-49-24 0,0 24-1,-49 25 17,-1 25-32,-49 49 15,74-24 1,0 49-1,25-25 1,75-24 0,74-50-1,-1-50 1</inkml:trace>
  <inkml:trace contextRef="#ctx0" brushRef="#br0" timeOffset="6836.47">16720 1166 0,'0'0'16,"-25"-25"-16,0 50 31,25 25-31,-25-1 16,1 26-1,24-1 1,24-74 0,1 0 15,-25-25-31,0 0 16,0-49-1,-25 24 16,1 26-31</inkml:trace>
  <inkml:trace contextRef="#ctx0" brushRef="#br0" timeOffset="7216.66">17092 992 0,'25'-25'16,"-50"50"-16,50-25 31,-25 25-31,-25 50 16,0 73-16,0-24 15,1 25 1,-51 174 0,50-50-1,50-125 1,25-123-1,49-99 1,0-100 0,-74-49-1,-75 0 1,-49 74 0,0 99-1,25 25 1</inkml:trace>
  <inkml:trace contextRef="#ctx0" brushRef="#br0" timeOffset="7600.03">18853 893 0,'-25'-25'0,"50"50"0,-74-75 16,24 26 0,0 24-1,0 0-15,-24 24 16,-1 1-16,25 0 15,-24 25-15,24 74 16,25 49 0,0 1-1,-25 24 1,25 26 0,-50-75 15,1-75-16,-1-74-15</inkml:trace>
  <inkml:trace contextRef="#ctx0" brushRef="#br0" timeOffset="7850.95">18283 1563 0,'25'-50'15,"-50"100"-15,50-149 0,24 24 16,26 1-1,49-1 1,-25 51 0,0 24-1,-74 49 1,0 50 0,-25 1 15,0-76-31,0 1 15</inkml:trace>
  <inkml:trace contextRef="#ctx0" brushRef="#br0" timeOffset="8134.51">18953 1439 0,'0'0'16,"24"0"-16,26-50 15,24 25 1,1-49-1,-26 24 1,-24 1 0,-74 49 15,-1 25-15,25-1-16,-24 26 15,-1 24 1,50 1-1,50-26 1,74-24 0,0-25-1</inkml:trace>
  <inkml:trace contextRef="#ctx0" brushRef="#br0" timeOffset="8434.12">19498 1439 0,'25'-25'15,"0"25"1,24-25 0,26-24-1,-50 49-15,0-50 32,-50 25-1,-25 50-16,-24 25 1,49 24 0,0-49-16,75 24 15,74-24 1,-50-25 0,100-25-1</inkml:trace>
  <inkml:trace contextRef="#ctx0" brushRef="#br0" timeOffset="8783.74">20367 1364 0,'24'-24'16,"-48"48"-16,48-73 16,-73 24-1,-51 50 1,26 24 15,24 26-15,50-50-16,0 49 15,50-74 1,49 0 0,-49-25-1,0-49 1,-26-1-16,1-73 16,25-51-1,-75 75 1,25 74-1,-50 50 1,26 50 0,-26 49 15,50-49-31</inkml:trace>
  <inkml:trace contextRef="#ctx0" brushRef="#br0" timeOffset="9053.27">20615 1216 0,'24'0'15,"-48"0"-15,48 24 32,-98 26-17,74 24 1,-25 1 0,50-26-1,49-49 1,1 0-1,-1-49 1,-74 24-16,25-49 31,-50-26-15,25 26 0,0 49-1</inkml:trace>
  <inkml:trace contextRef="#ctx0" brushRef="#br0" timeOffset="9535.11">21061 1315 0,'0'25'16,"0"-50"-16,25 74 0,-50-24 16,25 0-16,-25 0 15,25 0-15,0-1 16,-25-24-1,50-24 17,25-51-17,24 26 17,-24 24-32,0 25 15,-50 74 16,0 1-15,-25-51 0,25 1-1,25-25 1,24-74 0,125-25-1,-75 74 1,-25 0-1,-49 50 17,-25 0-32,25 24 0,-50 1 31,25-25-31</inkml:trace>
  <inkml:trace contextRef="#ctx0" brushRef="#br0" timeOffset="10816.91">23343 1265 0,'25'0'16,"-50"0"-16,75 0 16,-50 25-1,0 0 1,25 24-16,-50 26 16,25-1-1,0-49 1,0-50 15,50-99-15,49 0-1,0 25 1,-25 25 0,-24 74-1</inkml:trace>
  <inkml:trace contextRef="#ctx0" brushRef="#br0" timeOffset="11286.63">23740 1439 0,'0'0'16,"25"25"0,0-75-1,0 0 1,-1 1-1,-24 24 1,0 50 15,-24 0-31,24 24 16,0-24 0,74 0-1,50 0 1,25-50-1,-25-25 1,-74-24 0,-26-25-1,1 74 1,-50 74 15,1 1-15,-26 148-1,0 51 1,1-125-16,24 99 16,0-99-1,0-75 1</inkml:trace>
  <inkml:trace contextRef="#ctx0" brushRef="#br0" timeOffset="11533.37">24336 1464 0,'24'-75'15,"-24"26"-15,-24 173 0,73-273 16,-49 124-16,0 0 16,25 25-1,0 0 1,24 25-16,-24 49 15,-25 50 1,-25-49 0,1-1-1,-1-74 1</inkml:trace>
  <inkml:trace contextRef="#ctx0" brushRef="#br0" timeOffset="11834.41">24807 1191 0,'0'0'15,"25"-25"-15,0 25 0,-25-25 16,24 25 0,-24 50-1,25 49 1,-50-49-1,25-26 1,0 1 15,25-74-15,-25 24 0,0-25-16,75-24 15,-51-1 1</inkml:trace>
  <inkml:trace contextRef="#ctx0" brushRef="#br0" timeOffset="12184.07">25080 1340 0,'25'-25'47,"-1"25"-31,1-25-1,0 0-15,0 25 16,0-25-16,-1 1 16,-24-1-1,0 25 16,-49 49-15,-26 26 0,51-1-1,48-49 1,76 0 0,-51-25-16</inkml:trace>
  <inkml:trace contextRef="#ctx0" brushRef="#br0" timeOffset="12384.93">25526 1315 0,'25'-25'0,"-50"50"0,75-50 16,-50 0 0,25 25 15,-25 25-31,49 25 31,-49-1-15,0-24-1,-74 0 1,0-25 0,74-25-16</inkml:trace>
  <inkml:trace contextRef="#ctx0" brushRef="#br0" timeOffset="13317">25923 1290 0,'25'0'16,"-50"0"-16,100 0 0,-51-25 16,1 25-16,0-25 15,0-24 1,-25-1 0,-25 50 15,-49 25-16,-1 49 1,50 1 0,25-50-16,25 24 15,50-49 1,24-25 0,0 1-1,-24-26 1,-51 25-1,1 0 1,-25 50 0,25 25-1,0-25 1,24-1 15,26-48-15,-26-26-1,-24 0 1,0 1 0,0 49 15,-25 49-15,0 26-16,0-50 15,25 24 1,24-49-16,1 0 15,24-49 1,-24-26 0,24-74-1,-24-49 1,0-25 15,-50 173-15,24 100-1,-73 49 1,24 74 0,0-48-1,75-26 1,-1-99-16,1 0 16,0 0-16,74 0 15,-50 0 1,-49 0 15,-25 49-15,-25 1-16,-49-25 15,-1 0 1,-24-25 0,49-25-1</inkml:trace>
  <inkml:trace contextRef="#ctx0" brushRef="#br0" timeOffset="13526.26">27040 893 0,'-25'0'16,"0"0"-16,0 0 15,149-25 17,-74 25-17,24 0-15,-24 0 16</inkml:trace>
  <inkml:trace contextRef="#ctx0" brushRef="#br0" timeOffset="14267.15">29396 943 0,'0'-25'0,"0"50"0,25-50 16,-25 0-1,0 50 1,0 0-1,-25 24-15,0 100 16,1 0 0,-1-75-1</inkml:trace>
  <inkml:trace contextRef="#ctx0" brushRef="#br0" timeOffset="14934.99">29173 1290 0,'0'-25'0,"0"50"15,0-75-15,0 26 0,25-1 16,0 0 0,99-25-1,-75 26-15,100-51 31,-124 50-15,-25 75 15,0-25-31,-25 74 16,0 25 0,-24-25 15,49-74-31,0 0 15,-25-25 1,74-25 0,1-25-16,0 26 15,173-125 17,-198 149-17,0 25 1,-25-1-16,24 76 15,1-1 1,74-50 0,1-24-1,-1-50 1,-50-49 0,-49-75 15,0 124-16,-24 25 1,-1 75 0,0 24-1,75 25 1,24-74 0,-24-26-16</inkml:trace>
  <inkml:trace contextRef="#ctx0" brushRef="#br0" timeOffset="15998">2481 3275 0,'0'49'16,"0"-98"-16,0 148 0,-25-25 15,0 1-15,0-1 16,0-24-16,25-1 15,-24-24-15,24-50 32,0-49-17,24-50 1,26 25 0,-25 49 15,0 25-16,0 25 1,-1 0-16,1 50 16,25 24-1,-25 1 1,-25-1 0,-25-24-1,25-26 1,0-48 31</inkml:trace>
  <inkml:trace contextRef="#ctx0" brushRef="#br0" timeOffset="16350.87">2927 3324 0,'0'0'0,"0"-25"31,-25 25-15,1 50-16,-1-25 16,0 74-1,25 25 1,25-50-1,0-74-15,49 25 16,-24-74 0,-1 24 15,-49-25-15,-25 1-1,-49-1 1,0 25-1</inkml:trace>
  <inkml:trace contextRef="#ctx0" brushRef="#br0" timeOffset="16485.14">3324 3746 0,'0'25'16,"0"-50"-16,25 50 15,-25-50 1</inkml:trace>
  <inkml:trace contextRef="#ctx0" brushRef="#br0" timeOffset="17144.05">4118 3523 0,'0'-25'16,"-25"50"31,25-1-47,0 1 15,-25 0-15,25 0 31,25-25-15,0 0-16,0-25 16,-25-25-1,0 26 1,0-1 0,-25 0-1,0 25 16,25 25-15,99 0 0,75-25-1,74-50 1,-49 0 0,-125-24-1,-74 0 1,-50 24-1,-24 25 1,49 25-16,-24 25 31,24 25-15,0 74 0,50 24-1,-25 51 1,25 24-1,-1 25 1,-48-74 0,24-100-16,-25-49 15</inkml:trace>
  <inkml:trace contextRef="#ctx0" brushRef="#br0" timeOffset="17301.71">4589 4143 0,'0'0'16,"-25"-25"-16,1 0 15,48-24 17,125-51-32</inkml:trace>
  <inkml:trace contextRef="#ctx0" brushRef="#br0" timeOffset="17817.3">6921 3399 0,'-25'0'16,"25"24"-1,0 1-15,-24 25 16,24-1 0,-25 26-16,25-1 15,-50 26-15</inkml:trace>
  <inkml:trace contextRef="#ctx0" brushRef="#br0" timeOffset="17972.37">6921 3423 0,'0'-49'15,"0"98"-15,25-148 0,-25 74 0,25 1 16,-25-1-1</inkml:trace>
  <inkml:trace contextRef="#ctx0" brushRef="#br0" timeOffset="18235">7144 3671 0,'0'25'0,"0"-50"0,0 75 31,0-75-15,25-24-1,0-1-15,25 0 16,-1 1-16,1-1 16,-25 50-16,24 0 15,1 0 1,0 50-1,-26-25-15</inkml:trace>
  <inkml:trace contextRef="#ctx0" brushRef="#br0" timeOffset="18568.12">7864 3597 0,'25'-25'16,"-50"50"-16,50-75 0,-1-24 31,-48 24-16,-26 26 1,-24 73 0,-1 1-1,75-25-15,0 49 16,75-49 0,-1-25-1,50-50 1,-25 1-1,-49-75 1,-50-25 0,-25-50-1,-49 75 17,49 99-17,0 50-15</inkml:trace>
  <inkml:trace contextRef="#ctx0" brushRef="#br0" timeOffset="19018.72">8310 3498 0,'-24'-25'0,"48"50"16,1-25-16,25-25 16,-25-25-1,-50-24 1,25 49-1,-25 50 1,0 49 0,75 1-1,24-50 1,75-1 0,49-48-1,-49-26 1,-49-24-1,-76-1 1,-48 1 0,24 49-1,0 50 1,-25 74 0,0 99-1,-25 51 1,26-101-16,-51 150 31,50-149-15,0-124-1</inkml:trace>
  <inkml:trace contextRef="#ctx0" brushRef="#br0" timeOffset="19235.23">8856 3969 0,'25'-99'16,"-50"198"-16,75-397 15,-25 174 1,49 25 0,-24 74-1,24 1 1,0 48 0,-49 51-1,-74 49 1,24-50-16,-50 1 15,51-75 1</inkml:trace>
  <inkml:trace contextRef="#ctx0" brushRef="#br0" timeOffset="20118.77">9402 3572 0,'0'0'16,"49"-25"-16,-24 1 15,0-1 1,49-50 0,-24 26-1,-50-1 1,0 25 0,-25 50-1,0 0-15,-24 49 16,24 50-1,0-49 1,50-50 0,25-25-1,24-50 1,25-49 15,1 0-15,-26 49-1,-74 149 17,0-49-32,-25 49 15,0-49 1,25-50 15,50-75-15,24-24-1,-49 74 1,0 25 15,0 25-31,24 25 16,51-26 0,-1-48 15,-49 24-31,24-50 15,-49 0 1,-75-24 0,-24 49 15,49 25-31,-50 25 16,51 49-1,-1-49-15,50 50 31,24-26-15,1-49-16,24 0 16,26-49-1,-76-100 17,-24-25-17,0 1 1,-24 98-1,-1 125 17</inkml:trace>
  <inkml:trace contextRef="#ctx0" brushRef="#br0" timeOffset="20885.18">10841 3399 0,'24'0'15,"-48"0"-15,73 0 0,-24-25 16,0 0-16,-25-25 16,0 1-1,0 24 1,-50 25 0,-24 74-1,24 1 1,25 24-1,50-49 1,25-50 0,49-25-1,0-74 1,-49 49 0,-25 75 30,0 0-46,24 24 16,26-24 0,-51-25-1,51-50 17,-50-24-17,-1 49 1,-24 0-1,25 25 1,-25 25 0,25 25-1,0-25-15,24 49 16,51-49 0,24 0-1,-25-75 1,-49 25-1,-26 0 1,-24-148 0,0-26-1,-24 75 1,24 99 15,0 75-15,-25 173-1,0-74 1,0-25 0,25-74-16</inkml:trace>
  <inkml:trace contextRef="#ctx0" brushRef="#br0" timeOffset="21068.21">11709 3324 0,'-25'-49'16,"50"98"-16,-75-123 0,50 49 16,-25 0-16,25 0 15,0 1 1,50-1 0,49 0-1,-24 25-15</inkml:trace>
  <inkml:trace contextRef="#ctx0" brushRef="#br0" timeOffset="22452">14413 3126 0,'25'0'16,"-50"0"-16,50-25 15,-1 25 1,1 0-16,0 25 16,0 24-1,0 51 1,-1-1-1,-48-50 1,48-73 15,1-1-31,50-99 16,24 0 0,0 25-1,-49 74 1</inkml:trace>
  <inkml:trace contextRef="#ctx0" brushRef="#br0" timeOffset="22800.43">15182 3299 0,'0'-49'15,"0"98"1,0-123-16,-25 49 15,0 25-15,-24 0 16,-1 25 0,25 0-16,0 49 15,25-24 1,25-50 0,50-25-1,-1-25 1,-24 1-1,-26 49 1,26 0 0,-25 49-1,-25 26 1,0-50 0</inkml:trace>
  <inkml:trace contextRef="#ctx0" brushRef="#br0" timeOffset="23102.2">15653 3225 0,'0'0'16,"25"0"-16,-25 25 15,-25 0 1,0 24-16,25-24 15,-24 25-15,24-26 16,49-73 15,100-50 1,-75 74-17,-49 25 1,25 25-1,-25-1 1</inkml:trace>
  <inkml:trace contextRef="#ctx0" brushRef="#br0" timeOffset="23453.11">16472 3250 0,'0'0'0,"25"-25"0,-25-49 15,-25 49 1,0 25-16,-49 0 15,-1 25 17,1 74-17,49-25 1,25 1 0,50-51-1,24-48 1,25-26-1,0-49 1,-24-75 0,-50 75-16,-25 0 15,0-50 1,0 124 0,-25 99-1,25 50 1</inkml:trace>
  <inkml:trace contextRef="#ctx0" brushRef="#br0" timeOffset="23768.91">16844 3126 0,'0'0'16,"25"0"-16,0 0 16,-25-25-1,-25 50 1,-25 24-1,1 51 1,24-26 0,25-49-16,49 0 15,26-1 1,24-73 0,-49-1-1,-50-24 1,0-25-1,-25 49 1,25 25 0,-25 25-1</inkml:trace>
  <inkml:trace contextRef="#ctx0" brushRef="#br0" timeOffset="24201.23">17241 3151 0,'25'24'0,"-50"-48"0,74 73 15,-24 1 1,-50-1 0,25 1-1,25-50 17,25-25-32,-1-24 15,76-26 1,-26 1-1,-25 74 1,-74 25 0,0 49-1,-74 50 17,74-99-17,49-50 1,51-49-1,48-26 1,-48 26 0,-26 49-1,-49 100 17,-25-26-17,25-24-15,-50 25 0,25-1 16</inkml:trace>
  <inkml:trace contextRef="#ctx0" brushRef="#br0" timeOffset="24839.82">20019 2952 0,'0'50'15,"0"-100"-15,-25 174 0,25-49 16,-24-1-16,24-24 15,0-1-15,0-24 16,24-50 15,1 0-15,50-99 0,-1 0-1,-49 25 1,0 99-1</inkml:trace>
  <inkml:trace contextRef="#ctx0" brushRef="#br0" timeOffset="25702.94">20565 3324 0,'50'0'16,"-100"0"-16,100-49 0,-26 24 0,-24 0 15,0 0 1,-49-24-16,24 49 16,-25 49-1,1-24-15,24 49 16,0-24 15,50-50-15,49-25-1,1 0 1,-26-24 0,-24 24-1,0 0 17,-25 100-17,0-51-15,0 1 16,0 0-16,25 25 15,24-26 17,26-24-17,-1-49 1,1-26 0,-26-24-1,-24 25 1,-25 49-1,0 0 17,0 50-17,25-25 1,25 50 0,-50 24-1,0-24-15,0 24 16,49 0-1,26-74 1,49 0 0,-25-49-1,-50-26 1,-24 1 0,0-25 15,-25 74-16,0 50 32,0 49-31,25 1 0,-25-26-1,0 1 1</inkml:trace>
  <inkml:trace contextRef="#ctx0" brushRef="#br0" timeOffset="25843.84">21632 3051 0,'0'-74'0,"0"148"0,-25-173 15,25 49-15,0 26 16,0-1-1</inkml:trace>
  <inkml:trace contextRef="#ctx0" brushRef="#br0" timeOffset="26701.75">21954 3027 0,'0'0'0,"-25"24"0,1 1 15,-26 0-15,0 49 32,50-24-17,50-25 1,49-25 0,-24-25-1,-26 0 1,-24 0-1,-25 1 1,0 48 15,-25 1-15,50 0 0,49 0-1,26-25 1,-1-50-1,-25-49 1,-49-50 0,-50 50-1,25 74 17,-49 0-17,49 75 1,0 49-1,24-49-15,1-1 16,25 1-16,49 0 16,0-1-1,-74 1 1,-25-25 0,0-1-16,-49 26 15,-1-25 1,25-75 15,100 1-15,24-75-1,0-50 17,-25 25-17,-49 75-15,0 24 16,-25 75 15,-25 24-15,0 1-16,25 74 15,-24 50 1,24-50 0,24-25-1,26-74 1</inkml:trace>
  <inkml:trace contextRef="#ctx0" brushRef="#br0" timeOffset="27195.26">23368 3200 0,'25'-25'16,"0"25"-1,0-24-15,24-1 16,-24 0-16,25 25 16,-1-50-1,-24 26 1,0 24 15,-50 74-15,0-24-1,25-26-15,0 26 16,25-50 0,25 0 15,24-25-15,25-24-1,1-1 1,-51 50-1,-24 25 17,-50 24-17,0 1 1,-49-25 0,49 0-16,-25-1 15</inkml:trace>
  <inkml:trace contextRef="#ctx0" brushRef="#br0" timeOffset="27868.79">25824 2927 0,'0'-25'63,"-25"50"-47,25 25-16,-25 0 15,1 98 1,-1-73-16,0-1 15,0-24 1,0-1-16,1 26 16</inkml:trace>
  <inkml:trace contextRef="#ctx0" brushRef="#br0" timeOffset="28518.77">25700 3275 0,'0'0'16,"0"-25"-16,-25-25 15,50 1 17,25-1-17,74-24 1,24-26 0,-48 26-1,-75 49 1,-25 124 15,0-49-15,-25 99-1,0-25 1,25-99-16,-25 24 16,50-24 15,49-99-16,50-26 1,-24 51 0,-26 24-1,-49 50 1,-25 24 0,49 26 15,1-26-16,74-49 1,-25-24 0,-24-26-1,-50-124 1,-1 100 0,-24 49-1,-49 75 1,-1 49-1,50 25 1,25-50 0,25-49-1</inkml:trace>
  <inkml:trace contextRef="#ctx0" brushRef="#br0" timeOffset="29254.15">28206 3076 0,'-25'0'0,"0"0"15,50 0 17,0 0-32,74-49 15,-50 24 1,-24 0 0,0 0-16,0 0 15,-25-24 1,0 24-1,-50 74 1,1 26 0,49 24-1,24 0 1,51-74 0,24 0-1,0-50 1,25-49-1,0 24 1,-49 25 0,-26 1-1,-49 48-15,0 51 32,-49-26-17,24 1 1,50-50 15,0-25-31,24-24 16,50-75-1,-24 49 1,-75 50 0,0 50-1,-25 74 1,25 25-1,25-99 1,24 0 0</inkml:trace>
  <inkml:trace contextRef="#ctx0" brushRef="#br0" timeOffset="29518.52">29545 2778 0,'25'-24'15,"-50"48"-15,50-24 47,-25 50-31,0 0-16,0 49 16,0-25-16,-25 125 15,-25-1 1,-49-24-1,25-50 1,49-99 0,0-25-1</inkml:trace>
  <inkml:trace contextRef="#ctx0" brushRef="#br0" timeOffset="29785.11">29644 3101 0,'25'-50'16,"-50"100"-16,100-124 15,-50 49-15,-1-25 16,1 25 0,0 100 15,-25-1-16,-50 1-15,-74 49 16,0-50 0,50-24-1,49-50 1</inkml:trace>
  <inkml:trace contextRef="#ctx0" brushRef="#br0" timeOffset="30053.83">30016 2977 0,'25'0'15,"-50"0"-15,50-25 16,0 25-16,0 50 31,-25-25-15,0 24-16,0-24 0,-25 0 15,25 0 1,0-50 15,25 25-15,74-99 0,25 24-16</inkml:trace>
  <inkml:trace contextRef="#ctx0" brushRef="#br0" timeOffset="30918.6">30513 3076 0,'0'0'0,"0"25"16,49-25-16,-24 0 15,49 0 1,-24-25-16,0 0 15,-26-24 17,1-1-17,-25 25 1,0 0 15,-25 25 0,25 25-15,-24 0-16,-26 50 16,25-1-1,25 0 1,0-49 0,25 0-1,49-25 1,26-25-1,49 0 17,-1-24-17,-24 24 1,-74 25 0,-25 25-1,-25 24 1,-25 26-1,0-1 1,-24-49 0,24-25-16,25-25 31,74-24-15,75-51-1,-25-24 1,-50 50-1,-49 49 1,-50 25 15,25 25-15,-24 0-16,-1 24 16,50 26-1,24-26 1,-24 1-1,-25-25 1,-50 24 0,-49 1-1,-25-25 1,75-25-16</inkml:trace>
  <inkml:trace contextRef="#ctx0" brushRef="#br0" timeOffset="32187.13">2754 5507 0,'24'0'31,"-24"25"-15,0 25 0,-24 24-16,-1 25 15,-25 100 1,25-125-16,1 1 16,-1 24-1</inkml:trace>
  <inkml:trace contextRef="#ctx0" brushRef="#br0" timeOffset="32885.9">2481 6028 0,'0'0'0,"0"-25"16,0 1 0,25-1-1,49-50 1,25 1-1,-24 49-15,24-49 16,-74 49 0,-1-25-16,1 25 15,-25 50 32,0 75-31,-25 48-1,1 1 1,-1-25 0,0-49-1,75-125 17,-26 0-17,1 1 1,25-1-16,24-74 15,-24 75 1,-25 49 0,-1 24-1,-24 1 1,25 25-16,25 24 16,24-24-1,26-50 1,-1-25-1,-25 0 1,-49-49 0,-25-50 15,0 99-15,-25 99 15,0 26-16,75 24 1,49-50 0,75-24-1</inkml:trace>
  <inkml:trace contextRef="#ctx0" brushRef="#br0" timeOffset="33518.82">5978 5780 0,'-24'-25'16,"24"1"15,-25-1-15,0 25-1,0 0 1,0 0-16,-74 74 16,25 25-1,49 1 1,25-1-1,50-25 17,74-49-17,-50-50-15</inkml:trace>
  <inkml:trace contextRef="#ctx0" brushRef="#br0" timeOffset="33870.71">6375 5334 0,'0'-25'0,"0"50"0,25-75 31,-50 124-15,1 75 0,-1 50-1,0-50 1,0-50-1,75-124 17,-1-25-17,-24 26-15,99-51 16,-74 50 15,-25 25-31,-1 25 16,1 50-1,-25 24 1,-25 0 0</inkml:trace>
  <inkml:trace contextRef="#ctx0" brushRef="#br0" timeOffset="34318.62">7070 5706 0,'0'-25'0,"-25"25"16,0 25-1,1 49 1,-1 25 0,50 1-1,-1-51 1,26-24 0,0-25-1</inkml:trace>
  <inkml:trace contextRef="#ctx0" brushRef="#br0" timeOffset="34443.87">7244 5458 0,'-25'-25'16,"50"50"-16,-75-75 0</inkml:trace>
  <inkml:trace contextRef="#ctx0" brushRef="#br0" timeOffset="34636.22">7517 5706 0,'0'0'15,"24"25"-15,-24-1 16,25 1-1,25-25 1,24-25-16,100 1 16,-75 24-16</inkml:trace>
  <inkml:trace contextRef="#ctx0" brushRef="#br0" timeOffset="35653.04">9551 5805 0,'0'0'0,"24"0"16,-24-25-1,0 0 1,25 1 0,0-1-16,0 0 15,0 0-15,0-49 16,-1 24 0,-24 25-1,-74 25 1,-1 50-1,51 49 1,48-24 0,51-26 15,24 1-15,-24-1-1,-75 1 1,0-25-16,-25 24 15,-74-24 1,-1 0 0,26-25-1,74-25-15</inkml:trace>
  <inkml:trace contextRef="#ctx0" brushRef="#br0" timeOffset="36053.26">10568 5582 0,'0'-25'0,"0"50"0,-25-75 16,-25 75 0,-24-25-16,0 25 15,-1-1 1,-49 101-1,124-101-15,50 1 16,24-25 0,-24 0-1,24-25 1,1 25 0,-51 25-16,1 25 31,0 74-31,-50 74 31,-49 50-15,24-124-16,25 0 0,-49 75 31,49-125-15</inkml:trace>
  <inkml:trace contextRef="#ctx0" brushRef="#br0" timeOffset="36918.75">10816 5606 0,'0'-24'15,"0"48"-15,0-73 0,25 49 31,-25 49-15,0-24-16,24 75 16,1-26-1,25-49 1,-1-25 15,26-75-15,-25 1-1,-26 24 1,-24 25-16,25 50 31,-50 0-15,25 25-16,0 24 16,50-24-1,49-50 1,25-25-1,-25-49 17,-49-1-32,-50 1 31,-25 49-31,-49 25 16,-1 25-1,26 24 1,49 26-1,0-26 1,49-49 0,51-49-1,-1-26 1,0 26 0,-25-1-1,1 50 1,-25 74-1,-1 26 1,-74-1 0,-24-25-1,24-74 17,25-49-17,99-75 1,25-25-1,-25 50 1,1 49 0,-51 50-1,-24 25 1</inkml:trace>
  <inkml:trace contextRef="#ctx0" brushRef="#br0" timeOffset="37201.76">12453 5557 0,'50'25'15,"-25"-25"1,-100-25-16,174 50 16,-49-50-16,-25 25 15,24-75 1,-24 1 0,-25 24-1,-49 26 1,-26 73-1,-24 26 1,49 24 0,50-74-1,25 49 1,0-49-16,25-25 16,98 0-1,-24 0 1</inkml:trace>
  <inkml:trace contextRef="#ctx0" brushRef="#br0" timeOffset="37583.83">13545 5606 0,'0'25'0,"-25"0"31,25 0-31,-25-25 16,25 25 0,0 0-1,25-25 16,0-25-31,24 0 16,-49 0 0,-25 25 31,1 0-32</inkml:trace>
  <inkml:trace contextRef="#ctx0" brushRef="#br0" timeOffset="47586.85">2381 8658 0,'0'-25'15,"0"50"-15,25-75 0,-25 25 47,-25 75-31,1 0-1,-26 24-15,25 0 16,-49 26 0,-25 73-1,-1-73 1,76-51-16</inkml:trace>
  <inkml:trace contextRef="#ctx0" brushRef="#br0" timeOffset="47788.03">2059 8856 0,'0'0'16,"25"-74"-16,24-25 16,-49 49-1,25 50 1,-25 25-1,25 74 1,25 50 0,-1-25 15,-49-74-31,25 49 16</inkml:trace>
  <inkml:trace contextRef="#ctx0" brushRef="#br0" timeOffset="47987.15">1985 9104 0,'0'0'0,"-25"-24"0,0-26 15,0 25 1,25 0 0,0 0-1,124 1 1,99-1-1,-123 25-15</inkml:trace>
  <inkml:trace contextRef="#ctx0" brushRef="#br0" timeOffset="48270.74">3771 8484 0,'24'-25'0,"-48"50"0,48-74 31,-48 98-15,24 1-16,-75 123 15,1 26 1,-1-25 0,51-100-1</inkml:trace>
  <inkml:trace contextRef="#ctx0" brushRef="#br0" timeOffset="48853.7">3969 8534 0,'25'-25'0,"-50"50"0,75-75 15,-50 25 1,0 75 0,0 0-16,-124 396 46,99-371-46,0-51 16,25 1 0,-25-25-16,25-25 15,75-99 17,24 0-17,-25 75 1,-24 24-1,-25 74 1,0-24-16,-25 74 16,24-49-1,26-25 1,24-75 0,26-24-1,-51-1 1,-24 1-1,-25 24 1,-25 50 0,-24 75 15,49 74-15,24-75-1,51-49 1,24-25-1,0-75 1</inkml:trace>
  <inkml:trace contextRef="#ctx0" brushRef="#br0" timeOffset="49076.87">3498 8186 0,'-25'0'0,"50"0"0,-50-24 15,75 24 17,-1-50-32,1 50 15,24-25-15,50 0 16</inkml:trace>
  <inkml:trace contextRef="#ctx0" brushRef="#br0" timeOffset="49956.79">7194 8732 0,'0'-25'16,"0"1"-1,0-1 1,0 0 15,-25 25-15,-74 25-1,49 0-15,-24 49 16,-25 75 0,24 25-1,75-75 1,50-25 0,24-49-16,75-25 31,25-50-31</inkml:trace>
  <inkml:trace contextRef="#ctx0" brushRef="#br0" timeOffset="50388.12">7641 8335 0,'0'-25'0,"0"50"0,0-74 31,0 73-31,0 1 16,-25 25-16,25 49 15,-25 0 1,0 125-16,-24-100 16,49-50-16,-25 50 15,25-99 1,49-75 15,51-74-15,-26 50 15,0 74-15,-49 0-1,0 49-15,0 51 16,-25-1-1,0 0 1,-25-74 0,75 0-1</inkml:trace>
  <inkml:trace contextRef="#ctx0" brushRef="#br0" timeOffset="50637.05">8335 8782 0,'0'-25'16,"-25"75"0,25-26-1,-24 1-15,24 25 16,-25-25-16,50 74 15,-25-74 1,24 0-16,1-25 16,0 0-1</inkml:trace>
  <inkml:trace contextRef="#ctx0" brushRef="#br0" timeOffset="50774.72">8360 8435 0,'-50'-50'0,"100"100"0,-124-125 16,74 50-16,-25 0 15,0 25-15,25-24 16</inkml:trace>
  <inkml:trace contextRef="#ctx0" brushRef="#br0" timeOffset="50988.9">8732 9055 0,'0'-25'0,"0"50"16,0 0-1,25-25 1,24-25-16,26 0 15,49 0-15,99-25 16</inkml:trace>
  <inkml:trace contextRef="#ctx0" brushRef="#br0" timeOffset="51492.64">10568 8807 0,'0'-25'15,"0"50"-15,0-75 0,0 0 16,25 26-16,-1-51 16,-24 50-1,0 1 1,-49 48 0,-100 51-1,25 49 1,74 0-1,125-50 1,123 26 0,-74-76-1,-74 26 1,-50-25 0,-50 0-1,-74-1 1,0 1 15,99-50-15</inkml:trace>
  <inkml:trace contextRef="#ctx0" brushRef="#br0" timeOffset="51854.03">11188 8856 0,'50'-49'15,"-100"98"-15,149-123 0,-99 49 16,0 0-16,-49 25 16,-26 0-1,1 25-15,-26 25 16,51-1-16,-26 50 16,75-24-1,100-50 1,-1 0-1,0-25 1,-24 24 0,-26 76 15,-49 24-15,0-25-16,-74 124 15,-50 50 1,0-50-1,74-148-15</inkml:trace>
  <inkml:trace contextRef="#ctx0" brushRef="#br0" timeOffset="52939.95">11461 8782 0,'0'0'0,"0"-75"31,0 51-15,0 48-16,0 26 16,0 0-16,0 24 15,0 75 1,25-99-16,-1-26 15,1 1-15,0-25 16,49-25 0,26-99-1,-51 25 1,-49 74 0,25 25-1,-50 25-15,25 74 16,0 1-1,50-26 17,74-49-17,25-75 1,-75 25-16,-24-24 16,49-75-1,-99 49-15,0 1 16,-50 49-1,-49 75 1,50-1 0,-1 50-1,50-74-15,25 50 16,49-75 0,25-25 15,1-74-16,-51 49-15,51-24 16,-26 74 0,-24 49-1,-26-24 1,-24 25-16,0-1 16,-24 75-1,-1-99 1,0-50-1,50-74 1,49-25 0,25-25-1,-24 100 1,-26 24-16,-24 25 16,0 25-1,0 74 1,24-25-1,-24-49 1,25-25 0,74-25-1,-25-24 1,-74-26 0,-25 1-1,-50 49 1,26 25-1,-76 99 1,51 0 0,49 1-1,149-51 1,49-49 0,25-49-1</inkml:trace>
  <inkml:trace contextRef="#ctx0" brushRef="#br0" timeOffset="53606.14">15356 8608 0,'24'0'15,"-48"0"-15,48-25 0,-24 1 0,-49-1 32,-1 25-17,-74 49 1,-25 51-1,25 24 1,75-50-16,49-24 16,0-26-16,74 1 15,75-25 1,24-49 0,-48-51-1,-26-48 1,-50-76-1,-49 1 17,0 99-17,0 99 1,-49 124 0,24 75-1,0 49 1,0-49-1,25-25 1</inkml:trace>
  <inkml:trace contextRef="#ctx0" brushRef="#br0" timeOffset="53838.72">15777 8683 0,'0'0'16,"25"-50"-1,-25 25 1,-25 25 0,25 25-1,0 25 1,0-1-16,-25 75 16,25 0-1,-24-49 1,24-50-1</inkml:trace>
  <inkml:trace contextRef="#ctx0" brushRef="#br0" timeOffset="54005.57">15951 8583 0,'0'-99'31,"0"198"-31,-25-223 0,0 100 16,25-1-1,-25 25 17</inkml:trace>
  <inkml:trace contextRef="#ctx0" brushRef="#br0" timeOffset="54304.03">16273 8559 0,'0'0'0,"25"24"16,-74 1-1,-1 0 1,25 0-16,25 74 16,75-25-1,24-24 16,-25 0-15,-49-26-16,-50 1 16,-99 0 15,-25-25-15,75 0-16</inkml:trace>
  <inkml:trace contextRef="#ctx0" brushRef="#br0" timeOffset="54507.82">16720 8360 0,'0'0'0,"25"-25"0,-25 0 16,25 25-16,-1 0 15,-48 50 1,24 74 15,0 75-15,0-100-16,-25 50 15</inkml:trace>
  <inkml:trace contextRef="#ctx0" brushRef="#br0" timeOffset="54786.68">16695 9055 0,'-25'-50'15,"25"25"-15,0-49 16,50-50-1,-75 397-15,100-670 16,-26 372-16,-24 0 16,49 0-1,-24 75 1,-50 49 0,-25 25-1,0-49 1,25-51-16,-24 1 15,123-99 17,25-25-17,-75 24 1,1 1-16</inkml:trace>
  <inkml:trace contextRef="#ctx0" brushRef="#br0" timeOffset="55421.76">17241 8856 0,'25'-25'31,"-25"50"16,0 0-32,0 0 1,-25 24-16,25 1 16,0-25-16,-25 49 15,0 1 1</inkml:trace>
  <inkml:trace contextRef="#ctx0" brushRef="#br0" timeOffset="55937.82">17489 8509 0,'0'-25'15,"0"50"-15,25-75 16,-25 26-16,0 48 47,-25 1-47,25 0 16,25 99-1,-25 25 1,25-100-1,-25 1 1,0 0-16,0-26 16,0 1-16,49-50 31,26-24-15,49-26-1,-25 51 1,-74 24-1,-1 99 1,-73-50 0,-26 26-1,-24-50 1,50 0-16,-26-25 16</inkml:trace>
  <inkml:trace contextRef="#ctx0" brushRef="#br0" timeOffset="56525.21">18059 8732 0,'0'0'16,"25"0"-16,-25-25 16,25 25-1,-50 75 1,25-1-1,50 1 1,-25-51-16,49 1 16,1-50-1,24-123 32,-99 73-47,0 26 16,25-51-16,-50 100 15,0 50 17,25 0-32,25 74 15,24 0 17,26-75-17,24-49 1,0-49-1,-24-51 1,-26-73 0,1-50-1,-25 123-15,-25 1 16,-25 149 15,0 49-15,25 0-1,-25-24 1,50 24-16,-25 74 16,25-49-1,-25-74 1</inkml:trace>
  <inkml:trace contextRef="#ctx0" brushRef="#br0" timeOffset="56770.76">18878 8881 0,'0'50'0,"0"-100"0,-25-74 15,50 25 1,0 74-16,0 0 16,49 0-1,-24 1-15,-25 24 16,49 49 0,-49 50-1,-50 50 1,0-74-1,25-51 1,25-24 15,0-24-31</inkml:trace>
  <inkml:trace contextRef="#ctx0" brushRef="#br0" timeOffset="57222.22">19449 8732 0,'49'-74'15,"-74"74"16,1 74-31,24-123 0,-50 73 16,0 51 0,50 24-1,0-74-15,25 24 16,0-49 0,25 0-16,24-24 15,-24-51 16,-1-24-15,-24 49 0,25 50-1,-50 75 1,0-1 0,-25 1-1,25-51 1,25-24-1,99-99 1,-50 0 0,1 49-1,-51 75 17,-24 0-32,25 25 15,0-1 1,0 1-1</inkml:trace>
  <inkml:trace contextRef="#ctx0" brushRef="#br0" timeOffset="57537.4">20491 8707 0,'0'-24'16,"24"-1"-16,-48 25 15,-1 0 1,0 0-16,0 49 16,25 1-1,25 0 1,49-50 0,1-25-1,-26 0 1,-49-49-1,0 24 17,0 0-17,-24 50 1,-26 50-16</inkml:trace>
  <inkml:trace contextRef="#ctx0" brushRef="#br0" timeOffset="57804.62">20664 9030 0,'0'0'0,"25"25"0,-25 24 15,0-24 1,0 0 0,25-25-1,74-25 1,0 0-1,-74-74 17,-25 49-17,-25 50 1,-24-24 0,24 24-16</inkml:trace>
  <inkml:trace contextRef="#ctx0" brushRef="#br0" timeOffset="62702.66">3547 11163 0,'0'0'0,"0"-24"0,0-1 31,0 0 0,-24 124 0,-26-24-31,0 24 0,1 0 16,-50 50 0,74-75-1</inkml:trace>
  <inkml:trace contextRef="#ctx0" brushRef="#br0" timeOffset="63254.31">3870 11089 0,'25'-25'0,"-50"50"0,50-25 31,-25 50-31,-25-1 15,-25 50 1,-49 75-16,74-100 16,0-24-16,-24 0 31,74-75-15,49-74-1,25-25 1,-24 49-1,-26 50-15,-24 25 16,0 50 15,0 49-15,-25-24 0,25-51-1,49-24 1,-24-24-16,49-51 15,-50 1 1,-49-1 0,-24 75-1,-1 0 1,0 25-16,-25 74 16,50 1-1,75-26 1,49-24-1,-25-50 1,-49-50 0</inkml:trace>
  <inkml:trace contextRef="#ctx0" brushRef="#br0" timeOffset="63438.5">3423 10890 0,'0'0'0,"-24"-24"15,24-1 1,74-25 0,124-24-1</inkml:trace>
  <inkml:trace contextRef="#ctx0" brushRef="#br0" timeOffset="63955.73">6202 11312 0,'0'-25'0,"0"1"15,0-1 1,25 0-16,24 25 16,-24 0-1,49 25 1,-49 74-1,-50 0 1,1-74 0,24 0-1,24-100 1,51-49 0,49-24-1,-50 73 1,-49 75-16</inkml:trace>
  <inkml:trace contextRef="#ctx0" brushRef="#br0" timeOffset="64321.77">6921 11387 0,'0'0'15,"0"-25"-15,0-25 16,0 25-16,0-24 15,-74 24 1,-1 25 0,1 124-1,24 0 1,50-74 0,25-26-16,74-48 15,1-76 16,-26 1-15,0 50 0,-49 24-1,0 74 1,-25-24-16,0 99 16,-25-25-1,0-49-15</inkml:trace>
  <inkml:trace contextRef="#ctx0" brushRef="#br0" timeOffset="64621.76">7368 11163 0,'49'-49'16,"-98"98"-16,123-98 15,-74 74 1,0 24-16,-25 1 15,0 74 1,1-50 0,48-74-1,26-49 1,49-26 0,-24 26-16,-1-26 15,-49 100 16,-25 25-15,74-26 0</inkml:trace>
  <inkml:trace contextRef="#ctx0" brushRef="#br0" timeOffset="64964.02">8137 11188 0,'49'-49'15,"-24"24"-15,-199 149 0,274-174 0,-26-49 16,-124 99-1,1 25 1,-26 24 0,-49 75-1,100-49 1,48-26 0,26-49-1,49-49 1,0-50-1,-49 24-15,0 1 16,24-224 0,-49 149 15,-25 100-31,-25 123 31,0 25-15,25-24-1</inkml:trace>
  <inkml:trace contextRef="#ctx0" brushRef="#br0" timeOffset="65253.31">8434 11014 0,'25'25'15,"-124"-74"-15,173 73 0,-24 26 16,-50-25 0,-25 49-1,0 50 1,1-74-16,24 49 15,49-74 1,26-25 0,49-74-1,-50-26 1,-49-24 0,-50 25-1,-25 74 1,1 0-1,74 50 17</inkml:trace>
  <inkml:trace contextRef="#ctx0" brushRef="#br0" timeOffset="65687.41">8856 11089 0,'25'50'15,"-50"-100"-15,75 174 16,-75-74-16,0 74 15,-25-50 1,50-99 15,50-24-15,0-1-16,24-24 16,1 24-16,24-24 15,-74 49 1,-1 25-1,-48 74 17,-1 1-32,-25 24 15,25-74 1,50-25 0,50-100-1,49 1 1,-25 25-1,-50 49 1,1 50 0,-50 49-1,-74 100 17,74-149-17</inkml:trace>
  <inkml:trace contextRef="#ctx0" brushRef="#br0" timeOffset="68821.71">10989 11163 0,'0'0'15,"0"-24"-15,25-1 31,-25 0 1,0 50-32,25 24 15,-25 100 1,0-50 0,0-49-1,25-50 1,0-25-1,49-99 17,-49 50-32,0-75 15,24 25 1,-49 74 0,0 100-1</inkml:trace>
  <inkml:trace contextRef="#ctx0" brushRef="#br0" timeOffset="69157.06">11610 11238 0,'24'-25'16,"-48"50"-16,48-75 0,-24 25 16,0-24-16,-24 24 15,-1 0 1,0 25-16,-74 50 15,24 74 17,26-25-17,49-25 1,49-98 0,26-1-1,49-74 1,-50 24-1,1 75 1,-51 25 0,-24 74-1,0 0 1</inkml:trace>
  <inkml:trace contextRef="#ctx0" brushRef="#br0" timeOffset="69472.03">12007 11188 0,'0'0'0,"0"-25"0,24 25 16,-24-24 0,25 24-1,-25 74 1,0 0-1,-25-24-15,25-25 16,25-50 15,25-74-15,24 0 0,-49 24-1,0 75 1,0-25-1</inkml:trace>
  <inkml:trace contextRef="#ctx0" brushRef="#br0" timeOffset="69669.89">12478 11163 0,'0'25'31,"0"0"-31,0 25 0,0-26 16,0 51 0,-25-1-1,25-49 1</inkml:trace>
  <inkml:trace contextRef="#ctx0" brushRef="#br0" timeOffset="69804.8">12503 11039 0,'0'0'0,"0"-25"15,-25 1 1,25-1 0</inkml:trace>
  <inkml:trace contextRef="#ctx0" brushRef="#br0" timeOffset="70737.62">13048 11139 0,'0'0'15,"25"0"-15,-25-25 0,0 0 16,-49 25-1,-26 25 17,1 49-17,49 1 1,25-51 0,25-48-1,49-26 1,-24 0-1,-25 1 1,-1 49-16,-24 25 31,-24-1-31,24 51 16,24 24 0,26-49-1,49-26 16,50-48-15,0-51 0,25-148-1,-125 124 1,-49-25 0,0 99-16,-124 50 31,75-1-31,-1 1 15,50 25-15,0 24 16,74-49 0,50 0-1,-24 0 1,-1 49 0,-74 50-1,-50-25 1,-25-24-1,1-50 1,49-100 31,24 1-47,26-149 16,25-26-1,-1 51 1,0 99-1,-49 49 1,25 75 0,-50 99 15,-25-50-31,25 26 0,0-1 16,0 99-1,25-74 1,99-49 15,-50-75-31</inkml:trace>
  <inkml:trace contextRef="#ctx0" brushRef="#br0" timeOffset="71054.75">14735 11188 0,'25'-25'15,"-25"1"-15,-99 148 0,198-273 16,-124 223-16,50-173 15,-25 49 1,0 25 0,0 1-1,-25 48 17,-74 26-1,25 74-31,24-25 15,75 1 17,74-51-17,100-49 1,-26-25 0,-98 1-16</inkml:trace>
  <inkml:trace contextRef="#ctx0" brushRef="#br0" timeOffset="76188.59">16447 10890 0,'-25'0'0,"25"-24"31,-25 24-15,50 0 0,0 0-16,0 0 15,49 0 1,50 0-1,0 0 1,50 0 0,-100 0-16,1 24 15,-50-24 1,-25 25 15,-50 25-15,-74 49-1,-25 25 1,25 25 0,50-50-1,24-24 1,25-26 0,0-24-1,50-25 16,74 0-15,-24-25-16,99 0 16,-1 1-1,-24-1 1,-75 0 15</inkml:trace>
  <inkml:trace contextRef="#ctx0" brushRef="#br0" timeOffset="76472.07">16596 11163 0,'0'0'0,"-25"0"16,50 0 15,124-24-15,-50-1-1,25 0 1,74 25-16,-123 0 15</inkml:trace>
  <inkml:trace contextRef="#ctx0" brushRef="#br0" timeOffset="76755.66">17886 11337 0,'0'0'15,"25"0"1,-50 0-16,0 25 16,0 0-16,-24 24 15,-26 50 1,50 1 0,25-76-16,0 26 15,124 0 1,-99-50 15,25 0-31,24-25 16</inkml:trace>
  <inkml:trace contextRef="#ctx0" brushRef="#br0" timeOffset="77088">17762 11089 0,'0'0'16,"0"-25"-16,-25 25 0,0 0 31,25 25-15,0 0-16,50 0 15,-25-25 1,-1 0 15,1-50-15,-25 0 0,-49 1-1,-1 24 1,25 25-16</inkml:trace>
  <inkml:trace contextRef="#ctx0" brushRef="#br0" timeOffset="79105.81">19895 11287 0,'-25'-24'16,"50"24"62,50 0-62,-26-25-16,26-25 15,24 25-15,-50-24 16,26-1-16,-25-24 16,-75-26-1,-50 51 16,-24 49-15,-25 25 0,25 99-1,74 25 1,75-25 0,98-50-1,76-74 1,-26-25-1,-123 0-15</inkml:trace>
  <inkml:trace contextRef="#ctx0" brushRef="#br0" timeOffset="79508.82">20689 10940 0,'25'-25'15,"-50"75"-15,25-75 0,50 0 0,-1 0 31,1 50-15,-50 0-16,25 25 16,-50-1-16,25 1 15,0-25-15,-25 24 16,25-73 15,25-1-31,0-25 16,24 0-16,1-24 15,-25 24-15,-1 1 16,1 49 0,-74 74 15,49-24-31,0 49 31,24-74-31,51-25 16,-1 0-1,75-75 17,-50-49-17</inkml:trace>
  <inkml:trace contextRef="#ctx0" brushRef="#br0" timeOffset="79703.95">21483 10766 0,'25'-124'31,"-25"100"-15,-25 48-16,25 1 15,-50 124 1,1 25 0,24-50-16,-50 124 31,1 0-15,24-99-1,373-1142-15,-646 2011 16</inkml:trace>
  <inkml:trace contextRef="#ctx0" brushRef="#br0" timeOffset="79955.31">21408 11064 0,'0'0'0,"50"-149"16,-25 75-1,24-1 1,1 75-1,24 25 1,-74 25-16,0 74 16,-24 25-1,-51-50 1,1-49 0,49-75-1</inkml:trace>
  <inkml:trace contextRef="#ctx0" brushRef="#br0" timeOffset="80208.39">21905 10791 0,'0'0'16,"24"75"15,-24-26-15,-24 1-16,-1-25 15,25-1-15,-25-24 16,75-49 15,-26-1-31,100-74 16,-24 25 15,-26 25-15,-49 74-16</inkml:trace>
  <inkml:trace contextRef="#ctx0" brushRef="#br0" timeOffset="81023.67">22252 10890 0,'0'-49'16,"0"98"0,49-49-1,-24-24-15,25-1 16,49-50-1,-74 26 1,0 49 0,-50 0 140,0 0-156,0 0 16,0 74-1,-24 50 16,49-74-15,0-25-16,49-1 16,51 26-1,-51-50-15,26 25 16,-50 0 0,-50 24-1,-50-24 1,1-25-1,74-49 17,25-1-32,49-25 15,50-73 1,0 24 0,0 49-1,-99 50 1,-50 50 15,0 25-31,25 74 31,25-99-15,0 24-16,0-24 16,24 74-1,-24-74-15,-25 25 0,0 24 31,-74-24-15,-1-25 0,1-25-1,74-50 1</inkml:trace>
  <inkml:trace contextRef="#ctx0" brushRef="#br0" timeOffset="81704.22">23467 11014 0,'0'0'0,"50"0"0,-25-24 15,24-1-15,75-50 16,-49 1 0,-50 49 15,-25 0-16,-100 75 1,-24 24-16,75 26 31,49-51-15,99-24 0,199-25-1,-75-50 1,0 1-1,-74-1 1,-124 25 0,-75 25-1,-74 50 1,50-25 0,-1 24 15,51 76-31,73-76 15,50-49 17,25-25-17,1-74 1,-26-75 0,-50-98-1,1 123 1,-50-223 15,-25 372-15,-49 49-1,24 75 1,1 50 0,24 0-1,25-26 1</inkml:trace>
  <inkml:trace contextRef="#ctx0" brushRef="#br0" timeOffset="83038.69">26320 10444 0,'0'0'0,"0"-25"0,0 0 15,0 0-15,0 1 32,0 48-17,0 1 1,0 99 0,-25 25-1,-24 0 1,24-25-1,0-99-15,25 0 16,-25-1 0,100-98-1,123-25 17,-123 99-32,-26-25 15,-24 50 1,-25 49-1,-99 25 1,-25-24 0,49-50-1,26-25 1,24-25 0,50-50-1,0 26 1,24 49-1,1 25 1,49 49 0,-49-74-16,-1 25 15,1-25 1,24 0 0,-24-50-1,0 1 1,-50 24-1,0 0 1,24 25 0,-24 25-1,50 0 1,0-25 0,24-50-1,-24-24 1,-1 24-1,-49 25 1,25 100 15,-25-26-31,25 100 16,-25 74 15,0-74-31,-75 99 16,1-148-1,-50 73 1,25-148 0,24 0-1,-49-100 1,174-98-16</inkml:trace>
  <inkml:trace contextRef="#ctx0" brushRef="#br0" timeOffset="83289.57">28553 10568 0,'25'-25'0,"-50"50"0,50-75 15,-50 50 1,0 25-16,0 25 15,0 99 17,1 24-17,-1 26 1,-25-50-16</inkml:trace>
  <inkml:trace contextRef="#ctx0" brushRef="#br0" timeOffset="83908.7">28305 10940 0,'0'0'16,"49"-74"-16,1-26 15,0 51 1,49 24 0,-50 25-1,26-25 1,-26 25-1,-49 75 1,-49 49 0,-26 24-1,51-48 1,24-75 0,49-75 15,-24 0-31,25 1 15,49-75 1,-50 74 15,-24 100-15,25 24 0,24 25-1,-24-74 1,49 0-1,0-25 1,-49-25-16,24-99 31,-74 74-31,25 1 16,-25-1 0,-25 25-1,1 100 1,24-26-16,-25 1 15,50 74 1,49-74 0,-24-25-16,74-1 15,-25-48 1</inkml:trace>
  <inkml:trace contextRef="#ctx0" brushRef="#br0" timeOffset="85372.87">3523 13272 0,'24'0'16,"1"-25"-16,-25 0 16,25-24 15,-25 24-16,-25 25-15,-49-25 16,-75 75 0,25 74-1,25 0 1,74-25 0,74-99-1,76-74 1,23-26 15,-98 51-31,24-26 16,-49 75 15,-25 50-31,0 272 31,-25-173-31,25 25 16,-24-25-16,-26 124 15,25-100 1,25-123-16</inkml:trace>
  <inkml:trace contextRef="#ctx0" brushRef="#br0" timeOffset="86906.89">3944 13272 0,'25'-25'16,"-25"0"0,0 1 46,0 48 16,0 26-78,0 49 16,0-49-1,0 24 1,0-24 0,0-25-1,50-50 1,-25 0-16,-1-25 16,1 1-16,25-75 15,-50 74 1,25 1-1,-25 123 17,0-24-17,-25-1-15,25 26 16,49-51 15,26-24-15,24-49-1,0-26-15,-24-49 32,-26 50-17,-49 49-15,-25 0 16,-49 50 0,0 50-1,-1-1 1,50 0-1,25-24 1,75-50 0,-1-25-1,1-24 1,-1-1 0,-49 25 15,0 50-16,0 0 1,-25 0-16,24 99 16,-48 0-1,24-75 1,24-98 15,51-100-15,24 25-1,-25 49 1,1 51 0,-50 24-1,-1 99 1,1-25 0,0 1-1,25-75 1,-26-25-1,1-50 1,0-24 0,25-75-1,-26 50 1,1 75 0,-25 74 15,-25-1-16,25 150 1,0-99-16,-24 98 16,24-74-1,-25-74 1</inkml:trace>
  <inkml:trace contextRef="#ctx0" brushRef="#br0" timeOffset="87671.57">5234 13371 0,'0'-74'31,"0"49"-15,0 124-16,25-223 0,0 99 15,24-24 1,51-26 0,-1 50-1,-74 25-15,24 0 16,-24 75-1,0-1 1,-25 1 0,0-1-1,25-49 1,49-25 0,1-74-1,-26-50 1,1-25-1,-25 0 17,-1 74-17,-48 125 17,-1 99-17,25 0 1,0-100-16,49 26 15,26-75 1,49-75 0,0 1-1,-50 24 1,-74 100 15,-24 49-15,24-49-1,24-50 1,76-25 15,-26-49-15,-24 49 0,-1 74-1,-49 26 1,25 49-1,0 25 1,0 24 0,-50 1-1,-50-100 1,-24-49 0</inkml:trace>
  <inkml:trace contextRef="#ctx0" brushRef="#br0" timeOffset="87855.65">6127 13073 0,'0'0'0,"-49"-24"16,24-51 0,-25 26-1,50-26 1,100 1-1,-26 49-15</inkml:trace>
  <inkml:trace contextRef="#ctx0" brushRef="#br0" timeOffset="89006.85">10865 14438 0,'0'-25'0,"-24"25"16,24-25-1,24 0-15,1 1 16,99-51 0,25 26-1,-25 49 1,-25 74-1,-49 50 1,-50 99 0,25 25-1,-25-24 1,0-75 0,124-50-1,49-99 1,26-75 15,-75 26-15,-74-26-16</inkml:trace>
  <inkml:trace contextRef="#ctx0" brushRef="#br0" timeOffset="89323.66">11932 14388 0,'0'0'0,"0"-25"0,0 1 16,-49 48 0,-26 26-1,-24 99 1,-75 74-1,-24 50 17,-25 50-17,123-175-15,-24-24 16,50 0-16,-50 25 16,74-124-1,50 0-15</inkml:trace>
  <inkml:trace contextRef="#ctx0" brushRef="#br0" timeOffset="89673.66">12081 13843 0,'25'0'0,"-50"0"0,75 0 16,-26 0 0,-24 24-1,0 76 1,-24 24-1,-1-50 1,25-49 0,74-25-1,50-50 1,-49 25-16</inkml:trace>
  <inkml:trace contextRef="#ctx0" brushRef="#br0" timeOffset="89960.71">13222 14488 0,'25'0'47,"0"0"-31,49 0 0,100-50-16,-50 0 15,-75 25 1</inkml:trace>
  <inkml:trace contextRef="#ctx0" brushRef="#br0" timeOffset="90121.6">13321 14810 0,'0'0'15,"-49"25"-15,-26 24 31,75-24-31,25-25 16,124-49 0</inkml:trace>
  <inkml:trace contextRef="#ctx0" brushRef="#br0" timeOffset="91092.84">15827 13967 0,'0'0'15,"25"-25"-15,-50 25 32,0 0-17,-25 0-15,-24 25 16,-149 24-1,-25 26 1,49-26 0,100-24-1,198 0 17,75-50-17,0 50 1,-26-25-1,-98 25-15,-25-25 16,-25 49-16,0 26 16,-99 49-1,-25 25 1,-75-25 15,25 24-15,75-73-1,74-50 1,50-1 0,124-24-1,49-24 1,26-1 0,-150 0-16,75 25 15,-124 0 1,-100 74-1</inkml:trace>
  <inkml:trace contextRef="#ctx0" brushRef="#br0" timeOffset="91374.86">14735 15554 0,'0'25'16,"-24"0"0,-1 0-1,25-1 1,-25 26-16,25 49 16,25 1-1,49-51 1,1-24-1,24-50 1,0-24 0</inkml:trace>
  <inkml:trace contextRef="#ctx0" brushRef="#br0" timeOffset="91506.87">15033 15331 0,'0'0'0,"-25"0"15,25-25-15,-25 25 32</inkml:trace>
  <inkml:trace contextRef="#ctx0" brushRef="#br0" timeOffset="91722.98">15281 15430 0,'50'25'15,"-25"0"-15,-1-25 16,76-25 15,-51 0-31,75-24 16,-99 49-16</inkml:trace>
  <inkml:trace contextRef="#ctx0" brushRef="#br0" timeOffset="91889.79">15306 15604 0,'0'0'0,"-25"49"15,25-24 1,25-25-1,49 0 1,26-25 0,-26 1-16</inkml:trace>
  <inkml:trace contextRef="#ctx0" brushRef="#br0" timeOffset="92091.92">15951 15405 0,'25'0'31,"-50"25"-31,0 25 16,0 24 0,25 25-1,-25 1 1,25-26-1</inkml:trace>
  <inkml:trace contextRef="#ctx0" brushRef="#br0" timeOffset="93022.95">15430 13570 0,'0'0'0,"0"-25"16,-25 25 0,0 25-1,25-1 1,0 76 0,0-1-1,0-74 1,25-50 15,0 0-31,0-25 16,0-24-16,49-50 15,-24 25 1,-1 99 15,-24 25-15,0 74-1,-25 25 1,-25 0 0,50-74-1,-25-26-15</inkml:trace>
  <inkml:trace contextRef="#ctx0" brushRef="#br0" timeOffset="93839.68">16943 14115 0,'0'0'16,"-25"-24"15,50 24 0,25 24-15,-1-24-1,51 0-15,-1-24 16,25 24 0,0 0-16,0-25 15,-25 25-15,50-25 16,-124 25 0,0 0-1,-25 50 16,-25-26-31,25 26 16,-75 124 0,1-75-16,-75 124 15,25-24 17,50-51-17,24-73 1,25-50-1,25 0 1,25-25 0,99-50-1,75 25 1,-51-25 0,1 1-1,-74 24 1</inkml:trace>
  <inkml:trace contextRef="#ctx0" brushRef="#br0" timeOffset="94122.74">17390 14661 0,'-50'-25'16,"100"50"-16,-75-50 31,99 1-15,1 24-16,123-50 15,-99 50 1,1 0-16,-51 0 16</inkml:trace>
  <inkml:trace contextRef="#ctx0" brushRef="#br0" timeOffset="94505.8">18506 14984 0,'-25'0'31,"25"24"-15,0 1 0,-25 50-1,25-50 1,0-1-16,0 26 16,0 0-16,0-1 15,0 26 1,25-75-1,0 0 17,0-25-32</inkml:trace>
  <inkml:trace contextRef="#ctx0" brushRef="#br0" timeOffset="94805.84">18531 14835 0,'0'0'0,"-25"-25"16,0 25 15,50 25-31,0-25 16,24 25-1,-24-25 1,0 0 0,-25-25-1,-25 0 1,-24 0 0,24 25-16</inkml:trace>
  <inkml:trace contextRef="#ctx0" brushRef="#br0" timeOffset="95589.55">18283 13446 0,'25'-25'16,"24"0"-1,-24 25 1,0 0 0,0 0-16,-1 25 15,1 24 1,-25 1-16,-25 74 31,1-50-15,48-74-1,76-24 1,148-76 0,-174 76-1,25-26 1,-49 25-16</inkml:trace>
  <inkml:trace contextRef="#ctx0" brushRef="#br0" timeOffset="99875.92">4044 17291 0,'-25'25'0,"0"-1"15,0 1 1,0 74-16,0 25 15,25-49 1,25-26 0</inkml:trace>
  <inkml:trace contextRef="#ctx0" brushRef="#br0" timeOffset="100205.97">3870 17216 0,'-25'0'16,"50"0"-16,-75 0 0,75 0 31,-25 25-31,25-25 15,24 0-15,-24-25 16,0 1-16,0-26 16,0 0-1,-75 1 1,-24 49 0,24 24-1,50 1 1</inkml:trace>
  <inkml:trace contextRef="#ctx0" brushRef="#br0" timeOffset="100473.16">4341 17390 0,'0'25'0,"0"-50"0,-25 99 15,25-49-15,0 25 16,0-25 0,25-1-16,25 1 15,-1 0 1,-49 0 0,-24 0-1,-51 24 1,1-24-1,24-25-15</inkml:trace>
  <inkml:trace contextRef="#ctx0" brushRef="#br0" timeOffset="101056.97">7244 17464 0,'0'0'0,"-25"-24"16,25-1-16,-25 0 15,0 25 1,0 0 0,-24 25-1,-26 49 1,-49 50-1,50 0 1,24-24 0,75-51-16,25-24 15,49-75 1,50-49 0,-75-50 15,1-24-16,-75-51 1,-25 26 0,-25 74-1,25 99 1,1 50-16,-1 0 16,25 24-16,0 26 15</inkml:trace>
  <inkml:trace contextRef="#ctx0" brushRef="#br0" timeOffset="101956.81">7492 17440 0,'0'24'16,"0"-48"-16,0 73 15,25-49 1,-1 0-1,1-25-15,0 25 16,0-24 0,-25-1-16,25 0 15,-25-25 1,0 50 15,0 25-31,0 50 16,49-1-1,26-49 1,-1-25 0,50-50-1,-25-74 1,-49-49 0,-25 48-1,-25 51 1,0 0-16,24 49 15,-48 74 1,-1 75 0,0 149-1,0 50 1,0 24 0,25-99-1,0-99 1,25-124-1,25-75 1,-1-24-16,1-25 16,25-25-16,-26-100 31,-49 125-31,-25-50 16,-24 100-1,-75 49 1,99 0 15,50-25 0,74-25-15,-49 25-16,-1-24 16,50-1-1,-49 25 1,-50 50 15,0 25-15,0-25-16,0-1 15,0 51-15,0-1 16,0-24 0,0-25-1</inkml:trace>
  <inkml:trace contextRef="#ctx0" brushRef="#br0" timeOffset="102824.59">8658 17415 0,'49'-25'15,"-98"50"-15,123-25 31,-74 49-15,0-24-16,0 0 16,0 0-16,0 0 31,25-75-15,0 25-1,-1-24-15,26-1 16,-25 50 15,-25 25-15,25 24-1,-25 26 1,25-26-16,24-24 16,26 0-1,24-75 1,0 1-1,-25-26 1,-49-49 15,0 124-15,-50 25-16,-24 25 16,-1-1-1,50 1 1,0 0-1,50-50 17,98-50-17,-24-24 1,-74 49 0,0-50-1,-50 51 1,0-1-1,-25 50 1,0-1 0,0 76 15,0-26-15,25-49-16,0 0 15,25-25 1,0-25-16,50-25 31,-51-74-15,1-49-1,0-51 1,0 51 0,-25 98-1,-50 100 1</inkml:trace>
  <inkml:trace contextRef="#ctx0" brushRef="#br0" timeOffset="103024.91">8955 16943 0,'0'0'15,"-24"-24"-15,-26-1 16,0 25 0,1-25-1</inkml:trace>
  <inkml:trace contextRef="#ctx0" brushRef="#br0" timeOffset="104274.6">11436 17489 0,'0'0'0,"0"-25"0,0 1 32,0-1-1,-25 25 0,-24 25-15,24 24-16,-25 1 15,25-1-15,-24 1 16,49 0-16,-25 24 16,50-49-1,24-50 1,51-49 0,-1-26 15,-25 26-16,-24 49 1,-25 25-16,-1 25 16,1 74-1,25-24 1,-25-26 0,-1-49-1,-24 25 1,0-50-1,75-99 1,-1 0 0,-24 75-1,0 49 17,-1 24-17,-24 26 1,-25-25-16,0 49 15,-50-24 1,26-25 0,-51 24-1,26-24-15</inkml:trace>
  <inkml:trace contextRef="#ctx0" brushRef="#br0" timeOffset="104889.67">13545 17588 0,'0'0'0,"0"-24"15,-25-1 1,0 25-16,0 0 16,-74 0-1,0 49 1,24 1-1,75 0 1,50-50 0,74-50-1,-25-49 1,-24 24 0,-51 51-1,1 73 1,0 75-1,0 25 1,24-25 0,26-74-1</inkml:trace>
  <inkml:trace contextRef="#ctx0" brushRef="#br0" timeOffset="105173.98">15231 17365 0,'-24'-25'16,"48"50"-16,-48-74 0,-1 49 15,-74 0 1,74 24-16,-25 1 15,1 50 1,49-26-16,0 26 31,49-1-15,1-74-16,-1 25 16,51-50-16</inkml:trace>
  <inkml:trace contextRef="#ctx0" brushRef="#br0" timeOffset="105526.58">15455 17142 0,'0'-75'16,"25"1"-16,-25 24 15,-25 50 1,0 124 0,-25 75-1,75-224-15,25-74 0,-149 421 16,99-173-1,0-74 1,24-100 0,1 25-1,0-50-15,74-24 16,0-1 0,-49 51 15,-25 24-31,0 49 15,-1 26 1,1-26 0,0-24-1,0-25 1</inkml:trace>
  <inkml:trace contextRef="#ctx0" brushRef="#br0" timeOffset="105707.09">15976 17415 0,'-25'0'16,"50"0"-16,-50 25 16,25-1-1,-50 26 1,50 0 0,25 24-1,-25-49 1</inkml:trace>
  <inkml:trace contextRef="#ctx0" brushRef="#br0" timeOffset="105974.52">16050 17415 0,'0'0'0,"0"49"0,0-24 16,25-25-16,0 0 31,49-25-16,50-49-15</inkml:trace>
  <inkml:trace contextRef="#ctx0" brushRef="#br0" timeOffset="106690.71">16745 17415 0,'25'-25'0,"-50"50"0,74-100 15,-24 51-15,0-26 16,-25 25-16,25 0 15,-25 1 1,-50 24 0,-24 99-1,-1 25 1,75-25 0,75-49-1,-1-26 1,1 1-1,-75 25 1,0-25 0,-25-25-16,-25 24 31,-49-24-15,49-24-1,50-1-15</inkml:trace>
  <inkml:trace contextRef="#ctx0" brushRef="#br0" timeOffset="107507.39">16025 17092 0,'0'0'0,"-25"0"16,1 0-16,-1 0 31,50 25-15,-1-25-16,1 25 16,0-25-1,0 0 1,-25-25-1,25 0 1,-50 25 0,0 0-1</inkml:trace>
  <inkml:trace contextRef="#ctx0" brushRef="#br0" timeOffset="107839.55">16298 17564 0,'-25'0'16,"1"0"31,48 0-47,1-25 16,25 0-16,-1 0 15,51 0 1,-76 25-16</inkml:trace>
  <inkml:trace contextRef="#ctx0" brushRef="#br0" timeOffset="108440.8">17464 17415 0,'0'-25'15,"0"-25"1,25 50-16,-25-49 16,-25-1-1,-25 50 16,-74 50-15,50-1-16,-25 51 16,74-26-1,75-49 1,123-75 0,-123 25-1,24 1 1,-24 48-1,-50 76 1,0 98 0,-50 25-1,25 1 1,-24-125 0,49-74-1</inkml:trace>
  <inkml:trace contextRef="#ctx0" brushRef="#br0" timeOffset="109223.56">17737 17514 0,'0'-50'0,"0"100"0,25-124 16,-50 98 15,25 1-15,-25 50-1,50-1 1,-25-49 0,50-25-1,-1-25 1,1-25-1,-25-24 1,-1 49 0,-24 75 15,0 24-15,25 1-1,50-51 1,24-48-1,-49-1-15,-1 0 16,-24-25-16,25-74 16,-50 50-1,0 49 1,-50 50 15,50 25-15,0 24-1,0-24 1,0-26 0,25-24-1,0-24 1,-1-26-16,1 0 16,25 1-16,49-50 15,0 74 1,0 0-1,1 75 1,-26 24 0,1 0-1,-1-24 1,-24-25 0,-1-25 15,1-50-16,-1 25-15</inkml:trace>
  <inkml:trace contextRef="#ctx0" brushRef="#br0" timeOffset="109490.71">19325 17390 0,'24'0'16,"1"-25"0,0 0-16,0-24 15,0-1 1,-25 25-1,-124 199 1,173-323 0,-74 174-1,-49 49-15,49-24 16,-24 0-16,49 24 16,0-49-16,49 24 15,50-24 16,25-50-15,-74 1-16</inkml:trace>
  <inkml:trace contextRef="#ctx0" brushRef="#br0" timeOffset="110424.6">21210 17018 0,'25'0'0,"-50"0"0,99-25 15,-24 25-15,-25-25 16,0 25 0,-1 0-16,26 25 0,-25 0 15,-25 49 1,0 50 0,-25-74-16,-25 24 15,50-49 1,0-74-1,124-51 1,25-73 0,25-1-1,-75 100 17,-74 74-32</inkml:trace>
  <inkml:trace contextRef="#ctx0" brushRef="#br0" timeOffset="110939.67">22177 17043 0,'25'-50'16,"-50"100"-16,50-125 0,0 50 15,-25 1-15,-50 24 16,1 24-16,-1 1 15,1 25-15,-26 74 16,75-50 0,25-49 15,0-25-31,24-25 0,1 1 16,0-26-16,49-49 15,-25 49 16,1 25-15,-51 75 0,-24 74-1,-49 25 1,24-100-16,0 1 16,75-124 15,-1 24-16,1-24 1,49-51 0,-24 76-1,-50 74 1,-25-1-16,49 51 16,-24-50-1</inkml:trace>
  <inkml:trace contextRef="#ctx0" brushRef="#br0" timeOffset="111324.72">23219 17043 0,'0'0'0,"50"-50"15,-25 0 1,-50 26 0,-74 24-1,-75 124 1,124-25-1,50 0 1,0-49 0,50-50-1,0 0 1,123-99 0,-123 49-1,24-149 1,-49 100-1,0-124 1,0 149 0,-75 123 15,50 1-31,-25 49 16,25 25-1,25-74-15</inkml:trace>
  <inkml:trace contextRef="#ctx0" brushRef="#br0" timeOffset="112006.96">23443 17018 0,'99'49'47,"-174"76"-31,51-101 0,24 26-16,0-298 0,0 546 15,24-274 1,1-24-1,74-24 1,-49-51 0,0 1-1,-26-50 1,-24 49 0,25 75 30,-25 25-30,50 0 0,-50 0-16,25-1 15,-1 51 17,-24-25-17,-24-26 1,48-24 15,51-49-15,24-26-1,0 1 1,-74 74 0,0 25-1,-50 24 1,0 1-16,25 0 15,25-75 17,74-50-17,1 1 1,-26 49 15,-49 50-15,-25 0-1,0 24 1,-25 1 0,25-25-16</inkml:trace>
  <inkml:trace contextRef="#ctx0" brushRef="#br0" timeOffset="112556.79">25378 16968 0,'24'0'0,"-48"0"0,73 0 31,-49 50-31,0-25 16,0 49-16,0-24 16,0-1-1,-25-24-15,50 0 0,50-50 31,-51-24-15,26-26 0,99-123-1,-100 123 1</inkml:trace>
  <inkml:trace contextRef="#ctx0" brushRef="#br0" timeOffset="113324.96">26097 17142 0,'0'0'0,"0"-50"16,25 25-16,-25 1 15,0-1-15,-50 0 16,-49 75 15,49-1-15,25 51-1,25-51 1,50-49 0,0 0-16,49-49 15,-25-26 1,1 50-1,-26 25 1,-24 25 15,0 0-15,0 25 0,0-26-16,-1-24 15,26-24 16,0-26-15,49-49 0,-74 74-16,74-25 15,-25 50 1,-24 50 15,-25-25-15,-25 24-16,0-24 0,49 50 15,1-26 1,24-49 0,1 0-1,-26-49 17,-24-26-17,0-49 1,-25 50-1,0 49 1,-25 50 15,25-1-31,-25 51 16,25 24 0,0-24-1,0-51 1</inkml:trace>
  <inkml:trace contextRef="#ctx0" brushRef="#br0" timeOffset="113457.06">27188 16745 0,'0'0'0,"25"-25"0,-50 0 16,50 1-16</inkml:trace>
  <inkml:trace contextRef="#ctx0" brushRef="#br0" timeOffset="114342.82">27461 16993 0,'25'25'31,"-50"0"-31,0-1 16,1 1-1,24 25 1,24-50 0,26 0-16,0 0 15,-1-25-15,1 0 16,-25 0-16,0 1 15,-1-1 1,-24 25 15,0 25-15,-49 24 0,49 1-1,49-50 1,1 0-1,49-25 1,-49-49 0,-25 24-16,-1-74 15,-24 25 1,0 74 15,25 50 0,25 24-15,-1-24-16,-24 0 16,0 25-16,25-1 15,-25 50 1,-75 26 15,0-76-15,25-24-16,1-25 15,48-25 1,51-74 0,49-25-1,0-50 1,0-24 0,-74 74 15,-50 99-16,-50 75 17,25-26-32,-24 125 15,-1 0 1,25-25 0,0 0-1,50-74 1,0-25-1</inkml:trace>
  <inkml:trace contextRef="#ctx0" brushRef="#br0" timeOffset="114691.76">28776 17043 0,'25'0'0,"-25"-25"15,25 0 1,24 0 0,1-24-1,0-1 1,-50 25 0,-25 0-1,-50 75 1,-49 24-1,50 26 1,49-51-16,25 1 16,-25-25-16,25 24 15,50-49 17,49-24-17,-49-1-15</inkml:trace>
  <inkml:trace contextRef="#ctx0" brushRef="#br0" timeOffset="116373.67">30761 17092 0,'0'0'16,"24"0"-16,-24-25 16,-24 25-1,-26 75 1,25 49 0,25-50-1,25-49 1,25-25-1,-1-25-15,26-49 16,-1-25 0,-49 49-1,-25 25 17,25 50-17,0 74 1,-1-49-16,1-25 15,0 0-15,49-1 16,1-48 0,-1-26-1,-49 0-15,0 26 16,-25-51 0,25 50-1,-25 25 16,-25 75-15,25-1 0</inkml:trace>
  <inkml:trace contextRef="#ctx0" brushRef="#br0" timeOffset="116557.65">31678 17291 0,'-24'0'0,"48"0"0,-48 25 47,24-1-47,-25-24 16,0 25 0,0-25-1</inkml:trace>
  <inkml:trace contextRef="#ctx0" brushRef="#br0" timeOffset="116875.53">31803 16919 0,'0'0'0,"24"-25"0,-24 0 15,25-25 1,-25 26 15,0 48-31,0 1 16,0 50 0,-25 24-1,25 25 1,-24 25-1,-1-100-15,0 51 16,0-51 0</inkml:trace>
  <inkml:trace contextRef="#ctx0" brushRef="#br0" timeOffset="117277.25">31827 17291 0,'25'-50'15,"0"25"-15,0-24 16,-149 272-16,173-322 0,75-100 16,-24 100-1,-1 0 1,-74 49 0,-1 50-16,-24 25 31,-24 25-31,-1 98 15,0 1 1,25-74 15,0-50-31,74-25 16,-24-25 0,74-25-16,-49 1 15,-1 24 16,25 74-15,-24 1 0,-1-25-1</inkml:trace>
  <inkml:trace contextRef="#ctx0" brushRef="#br0" timeOffset="117449.31">31703 16472 0,'0'0'0,"-25"0"0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05:34:57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0,'8'8,"9"32,18 47,10 55,13 41,4 34,-1 12,-12-19,-5-30,-10-30,-12-41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05:34:57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0 685,'15'-8,"43"-17,65-28,80-19,73-21,58-9,25 4,-26 12,-38 21,-56 21,-59 18,-62 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05:34:58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1 563,'15'0,"35"-7,63-11,64-25,63-19,29-16,-1-1,-24 5,-37 7,-48 8,-42 14,-41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05:35:02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18,'0'-7,"0"-3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44:55.5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2133 1389 0,'0'0'16,"25"0"-16,-25-25 15,25 50 32,-25 0-47,0 99 16,-50 25-1,26-50 1,24-74 0,-25-25 15,50-25-16,-25-24-15,24-51 16,26-24 0,0 25-1,24 25 1,-24 49 0,-1 74-1,-24 51 1,-25 48-1,0-23 1,0-26 0,25-74-1,25-25 1,-1 0 0,26-25-1,-1-25 1,-49 25-16</inkml:trace>
  <inkml:trace contextRef="#ctx0" brushRef="#br0" timeOffset="699.2">4490 1538 0,'0'-25'16,"0"50"-16,-25-75 0,0 26 16,1-1-1,-26 25 17,25 25-17,-74 74-15,25 25 16,74-50 15,24-24-15,100-50-1,-49-50-15,24-49 16,0-25 0,-49-50-1,-25 1 1,-50 24-1,25 74 1,-25 75 0,-25 50-1,1 99 1</inkml:trace>
  <inkml:trace contextRef="#ctx0" brushRef="#br0" timeOffset="1818.89">4961 1439 0,'25'-25'15,"-50"50"-15,75-50 32,-25 25-17,-25-25 1,0 0-1,25 25-15,-25-24 16,0 48 47,0 1-48,24-25 48,-24-25-32,0 1 47,-24 24 125,-1 0-203,0 24 16,-25 26-16,26-25 15,-1 24-15,25 1 16,25 0 0,123-50 15,26 0-15,-25-50-1,-25 0 1,-74 1-1,-50-26 1,-75 51 0,-24 24-1,24 49 1,51-24 0,48 0-1,51 24 1,-25 26-1,24 49 1,-49 50 0,-25-1-1,-25 1 1,-49-50 0,-1-99-1,25-25 16,26-25-31,24-99 16,0-75 0,74-49-1,25 75 1</inkml:trace>
  <inkml:trace contextRef="#ctx0" brushRef="#br0" timeOffset="2102.21">6028 1563 0,'0'0'0,"0"25"0,-50 24 31,50-24 0,50-99-15,25-50-1,-1 24 1,-24 26 0,-26 74-1</inkml:trace>
  <inkml:trace contextRef="#ctx0" brushRef="#br0" timeOffset="2399.09">6351 1612 0,'24'0'15,"-48"0"-15,98 25 0,-24-25 16,-1-25 0,26 1-1,-26-26 1,-49-24-1,0-1 1,-25 75 15,1 25-15,-1 25 0,25-1-1,0 1 1,49-25-1,51-25 1</inkml:trace>
  <inkml:trace contextRef="#ctx0" brushRef="#br0" timeOffset="2817.1">7045 1464 0,'25'-50'0,"-50"100"0,50-125 0,0 26 16,-25-1-1,0-24-15,0 49 16,-25 25 15,25 25-15,-25 24-16,0 50 16,25-24-1,25-50 1,25-1-1,74-24 17,0-49-32,-50-1 31,-49 25-15,0 1-1,0 24 1,24 49-1,1 75 1,-50-49 0,-74-1-1,24-49-15</inkml:trace>
  <inkml:trace contextRef="#ctx0" brushRef="#br0" timeOffset="3350.18">8931 1216 0,'24'0'16,"-48"0"-16,48-25 31,-48 50-15,-26-25-1,0 49-15,25-24 16,1 0-16,24 24 16,0-24-1,24 0 1,1-25-1,25-25 1,-25 0 0,-25-24-1,0-1-15,-25 25 16,0 1-16,25-26 16,-25 50-1</inkml:trace>
  <inkml:trace contextRef="#ctx0" brushRef="#br0" timeOffset="3781.94">9476 992 0,'0'0'15,"0"-25"-15,0 1 16,25 48 15,-25 1-15,0 50-16,0 123 15,-74 125 1,-1-1 0,50-123-1,25-100 1,75-99-1,-1-50 1,1-74 0,-51-49-1,-98-51 17,-124-24-17,98 174 1,76 24-1,24 25 1</inkml:trace>
  <inkml:trace contextRef="#ctx0" brushRef="#br0" timeOffset="5067.26">11535 1017 0,'0'-25'15,"0"50"-15,25-75 16,-25 26-1,-25 48 17,0 1-17,1 25-15,-26 24 16,25 1-16,-49 74 16,74 24 15,-25 26-16,-25 123 1,1-148 0,-26-50-1,51-74-15</inkml:trace>
  <inkml:trace contextRef="#ctx0" brushRef="#br0" timeOffset="5333.02">11287 1637 0,'25'-49'16,"-50"98"-16,75-148 0,-25 74 15,-1 0-15,1 1 16,25 24-16,-25 0 0,24-25 16,1 25-1,-25 0-15,24 74 16,-49-24-1,25-1-15,-25-24 16,0 0 0,25 0-1,24-50 1,51-49 0</inkml:trace>
  <inkml:trace contextRef="#ctx0" brushRef="#br0" timeOffset="5616.58">12031 1439 0,'0'0'0,"25"0"16,0 0 0,49-50-1,1 1 1,-26 24 0,-49 0-1,25 25 1,-74 25 15,24 24-15,0-24-1,25 25 1,0-1-16,25-49 16,0 25-16,74-25 15,-25 0 1</inkml:trace>
  <inkml:trace contextRef="#ctx0" brushRef="#br0" timeOffset="5901.02">12726 1488 0,'0'-24'16,"25"24"0,-25-25-16,49-25 15,1 25 1,0-24 15,-50-1-15,-25 50-1,-50 25 1,26 25 0,49-1-1,25 26 1,99-51-1,74 1 1</inkml:trace>
  <inkml:trace contextRef="#ctx0" brushRef="#br0" timeOffset="6267.03">13619 1340 0,'0'-25'15,"0"50"-15,0-75 16,-50 50-1,26 0-15,-51 25 16,26 24 0,24 26-1,25-26 1,49-24 0,51-25-1,-51-25-15,50-49 16,1-50-1,-26-74 1,-24-1 15,-25 75-15,-1 99-16,-24 0 16,-24 75-1,-1 49 16,25-49-31</inkml:trace>
  <inkml:trace contextRef="#ctx0" brushRef="#br0" timeOffset="6534.37">14165 1116 0,'0'25'16,"0"-50"-16,0 75 15,-25-25-15,0 0 16,-24 49-1,24-49-15,50 49 16,24-49 0,26-25-1,-1-25 1,-74-24 15,25-51-15,-50 26-1,25 0 1,25 24-16</inkml:trace>
  <inkml:trace contextRef="#ctx0" brushRef="#br0" timeOffset="6949.35">14562 1166 0,'0'0'0,"24"25"0,1 24 16,-50 26-1,1-1 1,-1-74 0,74-49 15,26-26-15,-1 1 15,1 49-16,-50 25 1,-25 99 0,0-24-1,-25-26-15,74-49 32,26-49-17,49-1 1,-50 0-16,-49 50 15,25-24 1,-26 24 0,1 0-16,-25 24 15,0 1-15,25 0 16</inkml:trace>
  <inkml:trace contextRef="#ctx0" brushRef="#br0" timeOffset="7089.16">15827 1464 0,'0'24'16,"0"-48"-16,0 73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45:30.9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2679 3671 0,'0'-24'16,"0"-1"-1,25 0 17,-50 50-1,0 24-15,1 1-1,-1 25-15,-25 24 0,1-25 16,-1 1-16,25 49 15,0-75 1,25-24 0</inkml:trace>
  <inkml:trace contextRef="#ctx0" brushRef="#br0" timeOffset="219.07">2208 4465 0,'0'0'16,"-25"0"-1,75 0 1,74-49 0,49-26-1,-49 26 1,-49 24-1</inkml:trace>
  <inkml:trace contextRef="#ctx0" brushRef="#br0" timeOffset="417.8">2381 3820 0,'-24'-49'15,"48"98"-15,-48-123 0,-1 49 16,25-25 0,25 50-1,74-49-15,-25 24 16,1 0-16,-26 25 16</inkml:trace>
  <inkml:trace contextRef="#ctx0" brushRef="#br0" timeOffset="671.98">3200 3498 0,'0'0'16,"0"25"0,-25-1-1,0 26-15,1 0 16,-26 74-1,0 49 1,26-24 0,48-50-1,1-74-15,0 25 16,99-25 0</inkml:trace>
  <inkml:trace contextRef="#ctx0" brushRef="#br0" timeOffset="838.59">3225 4143 0,'0'0'16,"-50"25"0,25-25-16,75-25 31,-25 0-16,49 0-15</inkml:trace>
  <inkml:trace contextRef="#ctx0" brushRef="#br0" timeOffset="1134.61">3622 3994 0,'0'25'0,"-25"0"16,0-25-1,25 24-15,0 1 16,25 25 0,74-25-1,-24 24 17,-51 26-17,-24-26 1,-24-24-16,-26 0 15,-24 25 1,24-50 0,50 24-16</inkml:trace>
  <inkml:trace contextRef="#ctx0" brushRef="#br0" timeOffset="1700.25">5730 4044 0,'0'0'0,"0"-25"0,0 0 16,-24 0 15,-76 25-15,-48 25 0,-26 49-1,50 1 1,99 24-1,25-49 1,124-26 0,25-24-1,-50 0 1,50-74 0,-50-50-1,0-50 1,-74-74-1,-25 99 1,0 75 0,-49 74-1,24 25 1,0 148 0,50-123-1,0 25-15</inkml:trace>
  <inkml:trace contextRef="#ctx0" brushRef="#br0" timeOffset="2550.84">6177 4118 0,'0'0'0,"25"0"0,24-50 15,-24 26 1,0-1-16,0 0 15,-25-25-15,25 26 16,-50-51 0,-25 50-1,-24 25 1,-25 75 0,74-26-16,0 26 15,50-26 1,49-24-1,25-25 1,50-49 0,-50-26-1,1 26 17,-76 24-17,1 74 1,0-24-16,-25 74 15,-25 1 1,25-76 0,25-48 15,25-76-15,24-24-1,-24 75 1,-25 49 15,-25 25-31,49 49 16,1-24 15,-1-26-31,75-24 16,-49-24-1,-26-51 1,-24 26-1,0 24-15,-25 0 16,0 0 0,-25 25-1,0 25 1,25 25 0,0-26-1,25 51 1,0-50-16,-25 24 15,-25 1 17,0-25-17,-24-25 1,-75 0 0,99-25-16</inkml:trace>
  <inkml:trace contextRef="#ctx0" brushRef="#br0" timeOffset="2751.79">7616 3820 0,'25'25'32,"-25"0"-32,24 0 15,-48 49 1,24 1-1,0-51-15,0 26 16</inkml:trace>
  <inkml:trace contextRef="#ctx0" brushRef="#br0" timeOffset="2984.65">8161 3597 0,'0'0'0,"25"-25"0,-25 0 16,0 1 15,0 48-31,0 1 16,-25 25-16,25 99 15,-24 0 1,-26-25-1,50-100 1</inkml:trace>
  <inkml:trace contextRef="#ctx0" brushRef="#br0" timeOffset="3550.55">8037 3944 0,'0'0'16,"25"-24"-16,-25-1 0,25 0 15,0 0 1,-25 0-16,49 1 16,-24-1-1,25 50 1,-25 49 0,0 0-1,-1-24 1,26-25-1,24-25 1,26-25 0,-76 0-1,1 0 17,-25 1-1,25 48-16,0 1-15,24-25 16,1-25 0,24 1-1,-74-1 1,0 50 15,0-1-15,0 100-1,0 50 1,-74 49 0,-25-74-1,0-50 1,74-99 0,-99-24-1</inkml:trace>
  <inkml:trace contextRef="#ctx0" brushRef="#br0" timeOffset="3732.62">7616 3473 0,'0'0'16,"-50"-25"-16,1 0 15,24 1 1</inkml:trace>
  <inkml:trace contextRef="#ctx0" brushRef="#br0" timeOffset="5716.4">11089 3498 0,'0'0'16,"0"-25"0,0 0-16,-25 0 15,-25 1 1,25 24-16,-74 0 31,25 49-15,24 50-1,1 75 1,24 0 0,25-1-1,-25 1 1,-49-25 0,24-50-1,-24-24 1,24-51-16</inkml:trace>
  <inkml:trace contextRef="#ctx0" brushRef="#br0" timeOffset="5866.73">10394 4143 0,'0'0'0,"25"-25"15,-25 0 1,25-24-1,74-26 1,25 26 0</inkml:trace>
  <inkml:trace contextRef="#ctx0" brushRef="#br0" timeOffset="6183.75">11039 3920 0,'25'0'15,"-25"24"1,-25 1-16,0 50 16,0 24-1,50-50 1,25-24 15,49-25-15,-24-25-1,-26-24 1,-49-50 0,0-1-1,0 51-15,0 24 16,0 0 0,-25 25-1</inkml:trace>
  <inkml:trace contextRef="#ctx0" brushRef="#br0" timeOffset="6583.97">11560 4143 0,'25'0'15,"-25"25"1,0-1-1,-25 26 1,25-25 0,0 0-1,-25-25 1,25-50 0,50-24-1,24-26 1,25 51-1,-24 24 1,-1 25 0,-24 74-1,0 1 1,-26-26 0,-24 51-1,0-76 1,0 1-16</inkml:trace>
  <inkml:trace contextRef="#ctx0" brushRef="#br0" timeOffset="8218.06">12676 3994 0,'-24'-50'31,"-1"50"-31,0 0 16,-25 25 0,1 50-1,24 24 1,25 0 0,74-25-1,75-49 1,-74-25-1</inkml:trace>
  <inkml:trace contextRef="#ctx0" brushRef="#br0" timeOffset="8450.56">13197 3771 0,'0'0'16,"0"-50"-16,0 25 0,0 0 15,0 50 17,-25 0-17,25 124 1,-24 0 0,24 0-1,0-100-15</inkml:trace>
  <inkml:trace contextRef="#ctx0" brushRef="#br0" timeOffset="8689.64">13123 4192 0,'0'0'0,"25"-74"16,-1-25 0,26 49-1,25 1 1,24 24-1,-25 50 1,-49 49 0,-25 25-1,-25 0 1,25-49-16,50-25 31,-25-25-31</inkml:trace>
  <inkml:trace contextRef="#ctx0" brushRef="#br0" timeOffset="8968.87">13817 4093 0,'0'0'0,"25"-25"0,-74 1 47,24 48-32,0 1 1,25 25-1,74-25 1,26-1 0,-75-24-16,49-24 15,-74-26 1,0-24 0,-25-50-1,25 49 1,25 50-1</inkml:trace>
  <inkml:trace contextRef="#ctx0" brushRef="#br0" timeOffset="9251.59">14289 3969 0,'0'0'0,"25"25"0,-1 49 31,-48 1-15,24-1-1,24-99 17,26-74-17,74-25 1,-25 25 0,-49 74-1,0 50 1,-26 25-1,1 49 1,0-50 0</inkml:trace>
  <inkml:trace contextRef="#ctx0" brushRef="#br0" timeOffset="9887.75">15827 3572 0,'0'0'16,"25"-25"-16,-1 1 31,-24-1-31,-24 99 16,-1 75 0,-25 50-1,25-125-15,1 50 16,-1-99-1,25 0 17,25-75-17,74-74 1,25 0 0,-50 74-1,-24 50 1,-25 50-1,0 74 1,-25-74-16,24 74 16,1-75-1</inkml:trace>
  <inkml:trace contextRef="#ctx0" brushRef="#br0" timeOffset="10533.98">16571 3870 0,'0'0'16,"25"-25"-16,-50-24 0,0-1 15,-24 50 17,-26 0-17,26 50-15,-26 49 16,50 0-1,50-49 1,25-26 0,24-48-1,1-51 1,-26 1 0,1-1-1,-75 100 16,25 50-15,25 24 0,0-25-1,24-49 1,1-25 15,24-25-15,26-124-1,-26 25 1,0 75 0,-49 24-1,25 50 17,-50 24-32,25-24 15,24 74 1,-24-49-16,0-25 15,-25 49 1,-99 1 15,-75-51-15,100-48-16</inkml:trace>
  <inkml:trace contextRef="#ctx0" brushRef="#br0" timeOffset="10934.76">18630 3647 0,'25'0'15,"-25"-25"-15,-25 25 32,25 49-32,-25 1 15,0 0-15,1 99 16,-26-25 0,50-75-1</inkml:trace>
  <inkml:trace contextRef="#ctx0" brushRef="#br0" timeOffset="11534.63">18481 4118 0,'0'0'0,"-25"-50"15,1-24 1,48 24 0,1 26-16,25-1 15,-1-25-15,100-24 16,0-1-1,-99 26 1,-25 49 0,-25 74-1,-25 25 1,-50 25 0,50-24-1,25-76 1,-24-24-1,48-24 17,26-1-32,0-25 15,-1 1-15,51-26 16,-76 50 0,-24 50 15,0 25-31,0 24 15,50-24 1,49-25 0,0-25-1,-24-25 1,-26-74 0,-24-25-1,-50 49 1,-24 100 15,-26 74-15,51 25-1,48 0 1,26-74-16</inkml:trace>
  <inkml:trace contextRef="#ctx0" brushRef="#br0" timeOffset="12235.05">21508 3671 0,'24'-24'0,"-48"48"0,48-73 16,-24 24-16,-24 0 16,24 0-16,-25 1 31,0 24-15,0 0-1,0 24-15,-24 26 16,24 49-1,0 1 1,25 24 0,25 24-1,0 1 1,-50 0 0,0-25-1,0-49 1,-24-51-1</inkml:trace>
  <inkml:trace contextRef="#ctx0" brushRef="#br0" timeOffset="12652">21136 4316 0,'0'0'0,"24"-24"0,-24-26 15,0 25 1,50-49-1,49-1 1,75 26 0,-1-26-1,-24 26 1,-74 24 0,-50 25 15,-50 0-16,0 0-15,-25 50 16,26-1 15,-1 26-15,74-26 0,51-49-1,24 0 1,-50 0-1,-74-49 1,0 24-16,-50-74 16,26 49-1,-1 25 1</inkml:trace>
  <inkml:trace contextRef="#ctx0" brushRef="#br0" timeOffset="12951.15">22376 3647 0,'25'-50'0,"-50"100"0,50-125 15,-25 50 1,0 50 15,0 25-31,0-1 16,0 1-16,24 0 15,-24 24-15,0-24 16,0-1-16,25 51 16,-25-51-1,0-24 1</inkml:trace>
  <inkml:trace contextRef="#ctx0" brushRef="#br0" timeOffset="13352.67">22798 3671 0,'0'-24'15,"0"48"-15,-25-73 16,25 74 15,25-1-15,-25 1-16,0 50 16,24-26-16,-24 100 15,25-25 1,-25-49-1,0-26 1</inkml:trace>
  <inkml:trace contextRef="#ctx0" brushRef="#br0" timeOffset="13818.44">23070 3845 0,'0'0'0,"25"-49"16,-25 24-16,-25 50 47,1 74-47,-1-50 15,25 26 1,25 24 0,24-49-1,75-50 1,-24-25-1,-51-25 1,-24-24 0,-25 24-1,-25 50 17,25 25-32,-25 25 15,25-1 1,50-24 15,0-25-15,-26 0-1,1-50 1,-25-24 0,-25 24-1,1 1-15</inkml:trace>
  <inkml:trace contextRef="#ctx0" brushRef="#br0" timeOffset="14159.07">23666 3845 0,'25'0'31,"-25"25"-31,0 0 16,0 24-16,0 1 15,24 24 1,51-49 0,-1-25 15,1-25-15,-50 1-16,-1-26 15,-24 0 1,0-49-1,0 74 1,-24 50 15,48 0-15</inkml:trace>
  <inkml:trace contextRef="#ctx0" brushRef="#br0" timeOffset="14369.29">24187 3870 0,'0'0'0,"25"0"0,-25-25 47,0 50-31,-25 0-1,25 0-15,0 49 16,0 0-1,-25-24 1</inkml:trace>
  <inkml:trace contextRef="#ctx0" brushRef="#br0" timeOffset="14503.83">24261 3721 0,'0'0'0,"25"-50"0,-25 1 15,0-26 1,0 51 0,0-1-16</inkml:trace>
  <inkml:trace contextRef="#ctx0" brushRef="#br0" timeOffset="15168.8">24410 3895 0,'0'0'16,"0"25"-1,0-1-15,25-48 32,0 24-17,-1-25-15,26-25 16,-25 50-1,0 0 17,0 25-17,24 25 1,50-26 0,25-24-1,-24 0 1,-51-24-1,-24-26 1,-50 0-16,25 26 16,-25-1-1,-24 25 1,24 25 0,0 49-1,25 0 1,25 1 15,-25-1-15,25 25-1,-25 50 1,0 99 0,-25-173-1,0 24-15,-49 0 16,-25-49-1,-25-50 1,49-75 0,25-98-1,75-50 1,0 98-16</inkml:trace>
  <inkml:trace contextRef="#ctx0" brushRef="#br0" timeOffset="16120.8">26940 3547 0,'0'-49'16,"0"98"-16,0-123 0,-24 24 15,-26 26 1,25 24-16,-24-25 0,-1 25 16,0 0-16,1 0 15,24 25-15,-25 74 16,25 25-1,75 25 1,0 0 0,24-25 15,-49 24-15,0 1-1,-50-25 1,-25-24-1,-74-51 1,75-98 0</inkml:trace>
  <inkml:trace contextRef="#ctx0" brushRef="#br0" timeOffset="16703.21">26469 4441 0,'0'-50'16,"25"-74"0,0 25-1,-50 471-15,99-819 16,-173 795-16,273-770 15,-25 397 1,-1 0 0,-98 25-1,0-25 1,-1 25-16,-98 0 62,24 25-62,0 0 16,-25 49 0,50-24-1,50-25 1,0-25 0,-1 0-1,-49-25-15,50-25 31,24-24-15,25-25 0,50 49-1,-49 50 1,-51 0-16,26 50 16,-75-1-1,0 1-15,0 0 16,0-1-16,-25 1 15,25-25 1,0-50 15,49-50-15,-24 26-16,0-1 16,49-24-1,-24 49 1</inkml:trace>
  <inkml:trace contextRef="#ctx0" brushRef="#br0" timeOffset="17201.87">28032 3994 0,'0'0'0,"0"25"0,0 0 16,25-25-1,-25 49 1,0 1-1,-25-50 1,74-25 15,-24-25-15,25 26-16,0-51 16,-26 75-1,1 0 1,0 25-1,0 49 17,-25-24-17,25-75 17,-1 0-17,1 1-15,74-26 16,-24 0-1,-1 26 1,-49 24 0,25 74-1,-50 0 1,24 1 0,1-26-1,-25-24 1</inkml:trace>
  <inkml:trace contextRef="#ctx0" brushRef="#br0" timeOffset="17639.91">29595 4068 0,'0'0'0,"0"-24"16,0 48 62,0 1-63</inkml:trace>
  <inkml:trace contextRef="#ctx0" brushRef="#br0" timeOffset="17798.13">29545 4391 0,'0'25'31,"0"0"1</inkml:trace>
  <inkml:trace contextRef="#ctx0" brushRef="#br0" timeOffset="19002.91">7591 6475 0,'0'-25'16,"0"50"-16,-25-50 16,25 0-16,-25 0 15,-24-24 17,24 49-32,0 24 15,0 26-15,-24 0 16,-51 123-1,26 125 1,49-75 0,50 1-1,-25 48 1,-25-23 0,-24-51-1,-26-49 16,-24-50-15,0-74 0,24-25-16</inkml:trace>
  <inkml:trace contextRef="#ctx0" brushRef="#br0" timeOffset="19168.91">6747 7665 0,'0'0'15,"25"-49"-15,0-1 16,0 1-16,25-1 16,49-24-1,25 24 1,49 0 0</inkml:trace>
  <inkml:trace contextRef="#ctx0" brushRef="#br0" timeOffset="19500.91">8484 6772 0,'-50'0'16,"100"0"-16,-149 50 0,24 0 16,-49 123-1,99-73 1,-24 148-16,49 24 31,25-48-15,74-51-1,-49-123-15,24 0 0,0-26 16,1-24-16</inkml:trace>
  <inkml:trace contextRef="#ctx0" brushRef="#br0" timeOffset="19867.84">8782 7269 0,'0'-50'15,"0"100"-15,0-150 0,0 51 16,74 24 0,25 0-1,-24 50 1,-1 0-16,-24 49 15,-25 1-15,-1 24 16,-98 323 15,49-323-15,25-50 0,50-24-1,49-25 1,75-25-1,-50-24 1,-75-1 0</inkml:trace>
  <inkml:trace contextRef="#ctx0" brushRef="#br0" timeOffset="20120.78">9451 7293 0,'0'0'0,"-24"-24"0,-1-1 16,25 0-1,-50 25 1,1 50 0,-75 98-1,-50 51 1,100-100-16,-75 100 15,49-75 1,76-100 0</inkml:trace>
  <inkml:trace contextRef="#ctx0" brushRef="#br0" timeOffset="20418.14">9675 6971 0,'25'-50'0,"-50"100"0,74-125 16,-24 51-16,0 24 16,0 24-1,-50 51 1,0 49-1,0 0 1,25-74 0,75-50-1,49-25 1,-99-25-16</inkml:trace>
  <inkml:trace contextRef="#ctx0" brushRef="#br0" timeOffset="20703.13">10593 6748 0,'0'-25'15,"0"50"-15,24-50 0,-24 0 16,25 50-1,0 24 1,0 1-16,24 49 0,1 100 16,-25 49-1,-75 74 17,-74-49-17,-25-74-15,25-125 16</inkml:trace>
  <inkml:trace contextRef="#ctx0" brushRef="#br0" timeOffset="21288.38">12279 7517 0,'25'0'31,"0"0"-15,0 0-16,24 0 16,1-25-1,25 0-15,73-25 16,-48 1 0</inkml:trace>
  <inkml:trace contextRef="#ctx0" brushRef="#br0" timeOffset="21469.02">12354 7790 0,'0'0'0,"-25"24"0,0-24 16,25 25 0,75-50-1,247 1 1</inkml:trace>
  <inkml:trace contextRef="#ctx0" brushRef="#br0" timeOffset="22035.95">15504 6400 0,'0'0'0,"0"-49"31,-24 98 0,24 26-31,-25-1 16,25 25-16,-50 125 16,25-1 15,1-25-31</inkml:trace>
  <inkml:trace contextRef="#ctx0" brushRef="#br0" timeOffset="22451.76">14016 7790 0,'0'0'0,"-99"0"15,99-25 1,-25 25 0,25-25 15,50 25-15,24 0-16,248 0 15,249-25 1,198 0-1,74 0 1,-49 1 0,-149-1-1,-273 0 1,-198 25 0,-124 0-1</inkml:trace>
  <inkml:trace contextRef="#ctx0" brushRef="#br0" timeOffset="23536.85">14165 9179 0,'0'0'0,"0"-25"16,-25 25-16,0 0 15,25-25 1,0 0 0,0 1 15,50 24-15,-25-25-1,49 25-15,50 25 16,-50-1-1,-24 26 1,-25 24 0,-75 50-1,-74-24 1,0 24 0,25-50-1,74-74 1,0 0-1,75 0-15,49-50 32,75-24-17,-50 24 1,-25 26 0</inkml:trace>
  <inkml:trace contextRef="#ctx0" brushRef="#br0" timeOffset="24252.18">14661 8534 0,'0'-25'31,"-25"50"1,25 0-17,0-1-15,0 26 16,0-25 0,0 0-1,0-1 1,0-48-1,25-26 1,0-24 0,-25 24-1,25 50 1,-1 25 0,1 24-1,0-24 1,-25 0-1,0 0 1,25-25 0</inkml:trace>
  <inkml:trace contextRef="#ctx0" brushRef="#br0" timeOffset="24502">14959 8484 0,'0'0'0,"24"-25"16,-48 50 31,24 25-47,-25-1 16,25 1-16,-25 24 15,-25 50 1,1-24-1,49-76 1,-25-24 0</inkml:trace>
  <inkml:trace contextRef="#ctx0" brushRef="#br0" timeOffset="24785.95">15107 8782 0,'25'-25'16,"0"25"0,-25-25-16,25 50 31,-50 0-15,0 74-1,0-74-15,1 24 16,-1-49-1,74-24 1,51-1 15,-1-25-15,-49 50-16</inkml:trace>
  <inkml:trace contextRef="#ctx0" brushRef="#br0" timeOffset="26386.46">17489 8236 0,'-25'0'15,"25"-25"32,0 0-16,0 1-15,25 24-16,0-50 16,-25 0-1,25 1 1,-25 24-1,-25 25 79,-25 0-78,-24 25-16,-1 0 15,1-25-15,-1 24 16,-98 1 0,-75 0 15,198-50-15,25 25-1,0 0 1,25-25-1,-24 50 32,24 0-31,0 0 0,0 24-16,0 1 15,0 24-15,0 1 16,0 24-1,0 0-15,0 125 16,-25-100-16,25 99 31,-25 0-31,25-49 32,0-100-32,-25 50 15,25-49 1,0-50-1,0-1 1,25-24 0</inkml:trace>
  <inkml:trace contextRef="#ctx0" brushRef="#br0" timeOffset="26884.78">17117 8906 0,'0'-25'15,"0"50"-15,0-75 0,0 75 47,25 0-31,-25 24-16,0 1 15,-25-25-15,25 25 16,0-26 15,0-48-15,25-26-16,-1-49 15,26-1 1,0 51 15,-1 24-15,26 50 0,-51 0-16,1 49 15,-25-24 1,0 49-1,-25-25 1,1 1 0</inkml:trace>
  <inkml:trace contextRef="#ctx0" brushRef="#br0" timeOffset="27136.05">17588 9055 0,'0'0'0,"0"-25"16,25 0-1,-50 50 32,0 0-31,-24 49 0,-51 50-1,76-74-15,-51 74 16,50 0-1,1-75 1,-1 1 0</inkml:trace>
  <inkml:trace contextRef="#ctx0" brushRef="#br0" timeOffset="27383.72">17588 9452 0,'0'0'0,"25"-25"15,25 0-15,-1-25 16,-24 50 15,-25 25-15,-25 25 0,25-25-1,-25-1-15,75 1 31,24-50-15,1-24 0</inkml:trace>
  <inkml:trace contextRef="#ctx0" brushRef="#br0" timeOffset="27702.42">17935 8757 0,'0'-25'0,"0"50"0,25-50 47,0 50-47,25 25 16,49 49-1,-49-25-15,-26 1 16,26-1-16,-25 1 16,0-1-16,-25 25 15,0 75 1,-149 49 0,-25-124 15,75-74-31</inkml:trace>
  <inkml:trace contextRef="#ctx0" brushRef="#br0" timeOffset="28118.67">16993 9030 0,'25'-25'15,"-25"0"16,-25 25-15,25 25-16,-25 0 16,0 25-1,25-1-15,-25 100 16,1 25 0,24-1-1,24 1 1,100-75-1,75-49 1</inkml:trace>
  <inkml:trace contextRef="#ctx0" brushRef="#br0" timeOffset="29970.18">19548 7169 0,'0'0'16,"25"0"-16,-50 0 78,25 25 16,25-25-79,-1 0-15,26 0 16,0 0-16,-1 25 16,51-25-1,-26 0 1,-49-25 0,-50 25 46,0 0-46,0 0 31,1 0 31,-1 0-63,0 0 1,0 0 0,25-25-16,-25 1 15,25-1 1,0 0-1,0 0 1,25 0-16,0 0 16,25-24-1,49 24 1,0 0 0,0 25-1,0 75 1,-74 49-1,25 25 1,-25 24 0,49-49-1,1-74 1,123-1 0,100-24-1,-149-50 16,-125 1-31</inkml:trace>
  <inkml:trace contextRef="#ctx0" brushRef="#br0" timeOffset="30252.06">20664 6896 0,'0'0'0,"-49"-24"32,24 24-17,0 49-15,-49 75 16,-50 75 0,-50 24-1,0 25 1,75-124-1,-50 50 1,100-100 0</inkml:trace>
  <inkml:trace contextRef="#ctx0" brushRef="#br0" timeOffset="30618.75">20912 6475 0,'25'-25'15,"-50"50"-15,75-50 31,-50 50-15,0 24-16,-50 26 16,25-1-16,1 1 15,-26 24 1,25-50 0,75-49-1,-25 0-15,99-24 16,-75-1-1,-24 0-15,0 0 16</inkml:trace>
  <inkml:trace contextRef="#ctx0" brushRef="#br0" timeOffset="32286.06">21880 6673 0,'0'-25'0,"25"25"16,-25-24 0,0-1-1,24 25 16,1 25-15,0-1-16,25 26 16,74 49-1,0 50 1,0 25 0,-100-75-1,26 99 1,-50-74-16,0-24 15,-50 73 1,-49-24 0,50-99-1,-125 49 1,100-74-16,-50 24 0</inkml:trace>
  <inkml:trace contextRef="#ctx0" brushRef="#br0" timeOffset="32969.81">19548 6723 0,'-25'-25'16,"0"0"-16,75 75 0,-100-125 16,50 51-16,-25 24 15,-24 0 1,24 24-1,0 26-15,-49 24 16,24 50-16,1 0 16,-125 348-1,149-150 1,75-49 0,148-74 15,-49-125-31,25 1 15,-1-26-15</inkml:trace>
  <inkml:trace contextRef="#ctx0" brushRef="#br0" timeOffset="33801.58">22277 6152 0,'0'-25'0,"0"50"0,24-99 15,-24 49-15,25 0 31,-25 50 48,25 0-64,-25 0-15,25 49 31,-25 0-31,0-24 32,0-25 15,0-50-47,0 0 15,0 0-15,0-24 16,25-50-1,-25 49-15,49-24 16,-24 24 0,25 25 15,-25 25-31,-1 25 16,1 25-16,0 24 15,0 0 1,-25 26 15,0-51-15,0 1-1,0-25 1</inkml:trace>
  <inkml:trace contextRef="#ctx0" brushRef="#br0" timeOffset="35167.82">23021 6202 0,'0'-25'0,"0"0"16,0 0 0,0 1 15,-25 48-15,25 1-1,-74 99 1,24-25-1,-24 26 1,24-51 0,0-24-1,50-1 1</inkml:trace>
  <inkml:trace contextRef="#ctx0" brushRef="#br0" timeOffset="35452.96">23070 6549 0,'0'0'0,"0"-25"0,25 25 16,-25 25 15,0 0-16,-49 25 1,24-1 0,25-24-1,49-25 1,26-25 0,-25 25-1,24-25 1</inkml:trace>
  <inkml:trace contextRef="#ctx0" brushRef="#br0" timeOffset="36171.81">23666 6053 0,'0'0'15,"-25"0"1,25-25 0,25 0-1,49 25 1,25-24-1,-24 24 1,-50 0 0,0 0 15,-50 0-15,-75-25-1,51 50-15,-75-25 16,49 0-1,51 0 1,73 0 15,26-25-15,-1 50 0</inkml:trace>
  <inkml:trace contextRef="#ctx0" brushRef="#br0" timeOffset="36487.58">24236 5929 0,'0'-25'15,"0"0"1,0 50 31,0 0-31,0 25-1,0-26-15,0 26 16,0 0-16,0-26 15,0 1 1</inkml:trace>
  <inkml:trace contextRef="#ctx0" brushRef="#br0" timeOffset="36869.57">24584 5780 0,'0'-25'16,"0"50"-16,0-74 15,25 49 16,-1 0-15,1 24 0,0 26-16,0-25 15,49 74 1,-49-25-16,0 1 16,49 98-1,-74 1 1,-74-25-1,-75 0 1,75-100-16</inkml:trace>
  <inkml:trace contextRef="#ctx0" brushRef="#br0" timeOffset="37537.75">22177 5631 0,'0'-25'15,"-24"1"17,-1 24-32,25 24 15,-25 1 1,-25 75-1,1 48-15,24 1 16,25-25 15,50 0-15,24-49 0</inkml:trace>
  <inkml:trace contextRef="#ctx0" brushRef="#br0" timeOffset="39553.07">25626 7665 0,'0'0'0,"-25"0"32,0 0 30,25 25-62,0 0 16,0 0-1,50 49 1,49-49 0,50 0-1,24-50 1,-49-24-1,-49-1 1,-75-49 0,0 24-1,-50 1 1,-74 49 0,-50 75-1,100-1-15,-75 100 16,75 25 15,74-25-15,49-50-1,75-50 1,75-49 0,-1-24-1</inkml:trace>
  <inkml:trace contextRef="#ctx0" brushRef="#br0" timeOffset="39936.87">26370 6946 0,'0'0'16,"-25"0"-16,25-25 15,0 0 1,0 1 0,25-1-1,74 0 1,0 0-1,-49 25 1,-75 0 0,-74 0-1,-25 25 1,49-25 0,51 0-1</inkml:trace>
  <inkml:trace contextRef="#ctx0" brushRef="#br0" timeOffset="40353.76">26767 6475 0,'0'-25'0,"25"0"16,-25 0 0,24 25-16,1-25 15,50 1 1,-1 24 0,0 49-1,-49 51 1,-50 73-1,-74 1 17,50-50-17,49 25 1,74-124 0,50-1-1,-50-24-15,-24 0 16,0 0-1,-26 0-15</inkml:trace>
  <inkml:trace contextRef="#ctx0" brushRef="#br0" timeOffset="40653.86">27288 6624 0,'0'-25'16,"0"50"-16,0-75 15,-25 50 17,-99 124-1,74-74-31,1-1 15,-51 75 1,26-25 0,49-74-1,0 25-15,-24 0 16</inkml:trace>
  <inkml:trace contextRef="#ctx0" brushRef="#br0" timeOffset="41019.81">27536 6127 0,'0'-24'0,"0"48"0,25-48 16,-25 73 15,0-24-15,-25 25-16,0 49 15,25-50 1,50-24 15,-1-25-31,-24 0 16,25-25-16,-26 25 15</inkml:trace>
  <inkml:trace contextRef="#ctx0" brushRef="#br0" timeOffset="41320.76">27784 6673 0,'0'0'16,"25"0"-16,-50 25 46,-25 25-46,1-1 16,-51 100 0,1 25-1,0-1 1,0-24 0,24-50-1,75-49 1</inkml:trace>
  <inkml:trace contextRef="#ctx0" brushRef="#br0" timeOffset="41634.86">28007 7169 0,'0'0'16,"50"-24"-16,-50-1 15,0 0 1,-25 124 15,0-24-15,-25-1 0,26 0-1,48-74 1,26 0-1,49 0 1,-24-24 0</inkml:trace>
  <inkml:trace contextRef="#ctx0" brushRef="#br0" timeOffset="42239.45">28726 8980 0,'0'0'0,"0"25"47,0 0-47,-24 25 16,-51 74-1,1-75-15,-1 26 16,-24 24 0</inkml:trace>
  <inkml:trace contextRef="#ctx0" brushRef="#br0" timeOffset="42802.64">30041 8286 0,'25'-25'16,"-50"50"-16,50-75 0,-25 25 47,-25 50-32,-24 0-15,24 24 16,-25 1-16,-24 74 16,74-74-1,0-1-15,74 26 16,75-50 15,25-50-31,-50 0 16,-75-49-1,-49-26 1,-24-24 15,-51 50-15,1 24 0,49 50-16</inkml:trace>
  <inkml:trace contextRef="#ctx0" brushRef="#br0" timeOffset="43219.75">31207 8286 0,'0'-25'0,"0"50"16,0-75-16,0 25 31,-99 124 0,-25 26-15,49-51-1,1 0-15,49 1 16,-24-26-16,24 1 16,74 0-1,51-26 1,24-24 0,-25 25-1,-49-25 1,-26 0-1</inkml:trace>
  <inkml:trace contextRef="#ctx0" brushRef="#br0" timeOffset="43687.06">31703 8360 0,'0'-25'16,"25"0"0,25 1 15,-25 24-31,-1 49 16,1 51-1,-25-51 1,0 75-1,0-25 1,0-24 0,50-26-1,49-24 1,0-25 0,-49 25-16,-1-50 15</inkml:trace>
  <inkml:trace contextRef="#ctx0" brushRef="#br0" timeOffset="43970.21">32199 8435 0,'0'0'0,"0"-75"15,-24 50 1,24 0-1,-25 25 1,0 0-16,-25 50 16,1 49-1,-1 25 1,25-24 0,1-1-1,-26-25 1,0-24-1</inkml:trace>
  <inkml:trace contextRef="#ctx0" brushRef="#br0" timeOffset="44270.7">32299 8087 0,'24'-25'16,"-48"50"-16,73-74 15,-49 24-15,25 25 16,-50 25 0,0-1-1,-24 26-15,24 0 16,0-1-1,25-24-15,50 25 32,24-26-17,-49-24-15</inkml:trace>
  <inkml:trace contextRef="#ctx0" brushRef="#br0" timeOffset="44553.9">32770 8335 0,'0'0'15,"0"-25"-15,-25 25 0,0 0 16,-24 0 0,24 25-1,-49 50 1,24-1-16,0 25 15,26 1 17,48-51-17,26-24 1,49 0 0,0-25-1</inkml:trace>
  <inkml:trace contextRef="#ctx0" brushRef="#br0" timeOffset="45069.77">33241 8509 0,'0'0'16,"0"-25"-16,0 0 15,-24 50 16,-1 0-31,-50 25 32,-24 24-17,0-24 1,74-50 0,0 0-1,75-25 1,24-50-1,1 26 1,-51 49 0,1 0-16,0 25 15,0 49 1,0 25 15,49-74-15,50 0-1,-74-25 1,-25-50 0,-25-49-1,-50 0 1,0 24 0,-74 26-1</inkml:trace>
  <inkml:trace contextRef="#ctx0" brushRef="#br0" timeOffset="45942.69">32199 7938 0,'0'-24'32,"25"24"-17,0 0-15,0 0 16,0 0-1,-1 0 1,1 0-16,-25 24 16,0 1-1,25 0 1,-25 0 0,0 0-16,0 24 31,-25-24-16,0 25 1,1-26 0,24 1-1,0 0 1,24-25 15,1 0-15,0 0-1,0-25-15,0 25 16,0 0-16,49-25 16,0 1-1,-49 24 1</inkml:trace>
  <inkml:trace contextRef="#ctx0" brushRef="#br0" timeOffset="57288.87">1240 12825 0,'0'-24'16,"0"-1"0,0 0 31,-24 50-47,24 0 15,-25 99 1,-25 74-1,1 100 17,24-149-17,25-75 1,0-49-16</inkml:trace>
  <inkml:trace contextRef="#ctx0" brushRef="#br0" timeOffset="57823.8">1116 13024 0,'0'-25'0,"0"50"0,-24-50 16,24 0-1,0 0-15,0 50 63,24 0-63,1 74 31,50 25-15,-26-74-16,1 24 15,49 75 1,0-50 0,-49-24-1,-25-50 1</inkml:trace>
  <inkml:trace contextRef="#ctx0" brushRef="#br0" timeOffset="58071.05">967 13346 0,'0'-24'15,"0"48"-15,-24-48 0,-1-1 16,25 0 15,49 25-31,26-25 16,-1 25-16,1-25 16,24-24-1,-25 24-15,1 0 0</inkml:trace>
  <inkml:trace contextRef="#ctx0" brushRef="#br0" timeOffset="58423.76">2282 12900 0,'0'-25'16,"0"50"-16,0-75 0,0 25 16,0 1-1,-25 24 1,25 49-16,0 1 15,0 123 1,0 26 0,0 24-1,0-24 1,0-125-16,0 1 16</inkml:trace>
  <inkml:trace contextRef="#ctx0" brushRef="#br0" timeOffset="58787.7">2332 12825 0,'-25'-49'15,"50"98"-15,-50-123 0,0 24 16,0 26-16,25-1 16,25 0-1,74 0 1,26 25 0,-26 25-1,-50 49 1,-24 1-1,-74 24 17,-51-25-17,26-24-15,24-50 16,-24 25-16</inkml:trace>
  <inkml:trace contextRef="#ctx0" brushRef="#br0" timeOffset="59588.69">3473 12925 0,'25'0'0,"-25"-25"31,0 0-31,25 25 31,-1 25-31,1-25 16,25 25 0,-1 24-16,-24 26 15,-25 24 1,-25-74 15,1 0-15,-1-50-1,0-50 1,50-49 0,49-25-1,-49 75-15,0 24 16,24 26-16,-24-1 15</inkml:trace>
  <inkml:trace contextRef="#ctx0" brushRef="#br0" timeOffset="59937.88">4019 12974 0,'25'25'15,"-25"0"1,0 0 15,0-1-15,24 1-1,1-25 1,25 25 0,-25-25-1,-1-50 1,-24 1-1,-24 24-15,-26-25 16,-24 26 0,49-1-1,25 50 17,25-25-17</inkml:trace>
  <inkml:trace contextRef="#ctx0" brushRef="#br0" timeOffset="60423.67">4614 12900 0,'0'0'15,"50"-25"-15,-25 0 16,-25 50 31,0 25-47,0-1 15,-25 150 1,0 49 0,0 25-1,25-75 1,-25-99 0,50-123 15,-25-26-16,25-24 1,-25-26-16,25-173 16,0 1-1,-1 23 1,26 76 0,0 49-1,-1 74 1,1 25-1,-1 75 1,-49 74 0,-49 50-1,-1-100-15,-24 75 16,49-75 0</inkml:trace>
  <inkml:trace contextRef="#ctx0" brushRef="#br0" timeOffset="60988.2">5185 12949 0,'24'-24'31,"-48"48"-31,73-48 0,-49-1 16,25 25-1,0-25-15,0-25 16,-1 26 0,1-1-16,-25-25 15,-25 50 1,-24 0 0,-26 50-1,26 24 16,24 1-15,50-26 0,24-24-1,-24-25-15,0 0 16,25-25-16,49-24 16,-25-26-1,26 26 1,-26 24-1,-24 25 1,-1 49 0,-49 1-1,25 24 1,-25-49 15,50 0-15,-26-25-16,76-50 15,-1-24 1,-74 24-16</inkml:trace>
  <inkml:trace contextRef="#ctx0" brushRef="#br0" timeOffset="61170.94">6152 12503 0,'25'-25'16,"-25"0"-16,-25 75 15,25-75 1,0 50-1,0 99 1,25 0 0,0 50-1,-50-26 1,0-48 0</inkml:trace>
  <inkml:trace contextRef="#ctx0" brushRef="#br0" timeOffset="61455.98">6078 12949 0,'0'0'0,"25"-24"15,-25-1-15,0 0 16,49-25 0,50-24-1,25 49 1,-24 0-1,-51 50 1,-24 25 0,-25-1-1,25 26 1,-25-1 0,0-49-1</inkml:trace>
  <inkml:trace contextRef="#ctx0" brushRef="#br0" timeOffset="61588.56">6599 12602 0,'0'0'0,"0"-25"16,-25 1-16,25-1 15</inkml:trace>
  <inkml:trace contextRef="#ctx0" brushRef="#br0" timeOffset="62238.98">6673 12528 0,'0'0'0,"25"0"47,-25 25-31,25-25-16,-25 24 15,24 51 1,1 24 0,25-25-1,0-24 1,-1-50 0,26-25-1,-1-24 1,-24-1-1,-26 0 1,-24 1-16,25-1 16,0 1-1,-25 24 1,25 25 0,0 25-1,24 24 1,26-24-1,-1 0 1,25-50 0,-24 25-1,-50 0 1,-1 25 0,-98 24 15,-25-24-16,-25 25 1,74-50-16</inkml:trace>
  <inkml:trace contextRef="#ctx0" brushRef="#br0" timeOffset="62791.1">9402 12503 0,'0'0'0,"0"-25"15,-25 25 1,-25 25 0,26 0-1,-26 24-15,25 26 16,75-1 0,24-49-1,50-75 1,-25 1 15,-49-50-15,-75 24-16,-24-24 15,24 74 1,0 0-16,-25 0 16</inkml:trace>
  <inkml:trace contextRef="#ctx0" brushRef="#br0" timeOffset="63171.13">9997 12255 0,'0'0'0,"25"-25"31,0 0-31,-25 75 16,0-1-1,-25 26-15,0 148 16,0 50 0,1 0-1,48-75 1,26-123 0,49-75-1,0-99 1,-49-50-1,-50-50 1,-124-24 0,-74 99-1,123 74-15,1 26 16,49 24 0</inkml:trace>
  <inkml:trace contextRef="#ctx0" brushRef="#br0" timeOffset="63471.29">11634 12205 0,'0'0'16,"-24"-49"-16,-1 49 0,25-25 16,-25 25-1,0 25-15,25-1 16,-25 125 0,1 25-1,-1 0 1,25-50-1,-25-75-15</inkml:trace>
  <inkml:trace contextRef="#ctx0" brushRef="#br0" timeOffset="64054.61">11386 12701 0,'0'0'0,"0"-49"16,-24-50-1,48 24 1,76-49-1,-51 74-15,125-74 16,-75 75 0,-49 49-1,-50 74 17,-75 100-17,26 24 1,24-49-1,25-74 1,49-75 0,1-50-1,0 25-15,-1-49 16,1 24-16,49-49 16,-74 49-1,-25 75 16,25 0-31,24 49 16,26 1 0,74-26-1,0-49 1,-50-49 15,-50-1-15,-49-74-16,-49 25 31,-26 74-15,-24 75-1,49 24 1,26 75 0,48-99-16,101 49 15</inkml:trace>
  <inkml:trace contextRef="#ctx0" brushRef="#br0" timeOffset="64623.53">15480 12156 0,'-25'49'0,"50"-123"15,-25 99-15,-25-75 0,25 25 16,-25 25-16,-25 0 16,-24 25-1,-75 74 1,50 100 0,74-26-1,50-49 1,24-74-16,75 0 15,25-50 1,-25-75 0</inkml:trace>
  <inkml:trace contextRef="#ctx0" brushRef="#br0" timeOffset="65004.63">15752 11833 0,'0'0'0,"25"-25"0,-25 1 15,0 48 17,0 26-17,0 124 1,-25 49 0,1 0-1,-1-74 1,25-124-1,74-75 1,50-74 0,-25 50-1,-24 49 1,-50 25 0,0 25-1,-25 24 1,0 1-16,24 0 15,-24 49 1,25-74 0,25-1-16</inkml:trace>
  <inkml:trace contextRef="#ctx0" brushRef="#br0" timeOffset="65223.81">16596 12180 0,'25'-49'15,"-50"98"-15,50-148 16,-50 124 0,0 25-1,0-26 1,25 100 0,25-74-1,25 0 1,49-26-1,-25-48 1</inkml:trace>
  <inkml:trace contextRef="#ctx0" brushRef="#br0" timeOffset="65471.52">16571 11659 0,'-25'0'15,"50"0"-15,-75-24 0,26 48 16,-1-24 0,0 25-1,25 0 1,0 0-16,25-25 16,-25-50 15</inkml:trace>
  <inkml:trace contextRef="#ctx0" brushRef="#br0" timeOffset="65672.87">16894 12280 0,'0'0'0,"24"0"32,1-25-32,25 0 15,-1 0-15,26 0 16,24 1-16,99-26 16</inkml:trace>
  <inkml:trace contextRef="#ctx0" brushRef="#br0" timeOffset="66271.53">19101 12032 0,'0'-25'16,"0"-25"-16,0 1 15,-24 24 1,-1 25-16,-25 0 0,1 25 15,-51 49 1,51 50 0,73-25-1,101-24 1,23-1 0,-48 0-1,-76-24 16,-24-25-31,-99 0 16,-74 0 0,48-25-1,101-50 1</inkml:trace>
  <inkml:trace contextRef="#ctx0" brushRef="#br0" timeOffset="66656.64">19697 12156 0,'0'0'0,"49"-50"0,-24 25 16,-149 25 15,50 25-31,-75 49 16,99 1-1,75-1 16,74-74-15,25 0 0,-24 0-1,-51 0 1,-24 75 0,-25 49-1,-50 49 1,26 51-1,-26-100-15,-25 74 16,26-74 0,49-99-1,-25-75 1</inkml:trace>
  <inkml:trace contextRef="#ctx0" brushRef="#br0" timeOffset="67738.62">20019 12255 0,'0'0'15,"0"-75"-15,25 26 0,-25-26 32,0 51-17,0 48 1,0 1-16,0 99 15,0 0 1,25-25 0,49-74-1,-24-50 1,24-49 0,1-50-1,-50 50 1,-50 98 31,0 76-32,50-51-15,24 1 16,75-25 0,25-50-1,-25-50 1,-74-49-1,-50 0 1,-75 75 0,-49 49-1,50 74 1,24 1 0,50-1-1,75 0 1,-26-74-1,26 0 1,24-49 0,-25-26-1,26 26 1,-26 49 0,-24 49-1,-25 26 1,-50-1-1,0-49 1,25-50 15,99-99-15,-24 0 0,-26 75-16,26-26 15,-26 50 1,1 50 15,-25 50-15,-1-1-1,51-24 1,49-50 0,-25-75-1,-49 26 1,24-51-1,-74 1 17,-49 124-17,-26 25 1,1 98-16,74-48 16,25-51-1,74 1 1,74-50-1,-98-50 1</inkml:trace>
  <inkml:trace contextRef="#ctx0" brushRef="#br0" timeOffset="68603.85">24311 12131 0,'25'-25'0,"-25"0"16,0-49 0,-25 49-16,0 0 15,-49 25 1,-50 25 0,-25 99-1,99-74-15,0 24 16,26-24-16,24-1 15,24 26 1,76-75 0,73-75-1,-24-24 1,0-124 0,-149 0-1,0 24 1,0 75 15,-25 99-15,0 50-1,1 99 1,24-50-16,-25 1 16,50 24-16,-1 50 15,1-25 1,50 0 15</inkml:trace>
  <inkml:trace contextRef="#ctx0" brushRef="#br0" timeOffset="68823">24757 12007 0,'0'-50'15,"0"100"-15,25-125 0,-25 51 16,0-1 15,0 50-15,0-1-1,0 51 1,0-1 0,0 25-1,0-74-15,-25 0 16</inkml:trace>
  <inkml:trace contextRef="#ctx0" brushRef="#br0" timeOffset="69155.23">25129 11659 0,'-24'0'15,"-1"25"1,25 25 0,-25-25-1,25 74 1,50-25 0,49 1-1,-50-1 1,-24-24-1,0-1 1,-50-24-16,-49 0 31,24-25-15,25-25-16</inkml:trace>
  <inkml:trace contextRef="#ctx0" brushRef="#br0" timeOffset="69638.89">25675 11610 0,'25'-50'0,"-25"25"15,-25 100-15,50-100 47,-25 75-47,0 99 16,0-75-1,0 0-15,-25 1 16,0 24 0,1-49-1,-1-26 1,0-24 0,50-173-1,0 49 1,74 25-1,-74 74 1,49 0 0,-24 25-1,-26 50 1,-48 49 0,-1 0-1,25-74 1,25-25-1,49-25 1,100-99 0,-125 74-1</inkml:trace>
  <inkml:trace contextRef="#ctx0" brushRef="#br0" timeOffset="70023.53">26469 11337 0,'0'0'16,"25"-25"-16,-25 0 16,0 75 15,-25 74-15,25-25-1,-25-24-15,25 74 16,25-75-1,49-74 1,50-25 0,-49 25-1,-75 0 17,-50 75-17,-49-26 1,25 1 15,24-50-15,25-25-1,50 0-15,49-74 16</inkml:trace>
  <inkml:trace contextRef="#ctx0" brushRef="#br0" timeOffset="71240.28">26816 11734 0,'50'-50'31,"-100"100"-15,75-75 0,-50 75-16,25-25 15,0 49 1,25-49 0,25 24-1,24-49 1,1-24-1,-26-51 1,1-24 0,-50 24-1,-25 100 17,25 25-17,-25 24 1,25 26-1,50-26 1,49-74 0,-49 0-16,24-25 15,0-49 17,-49-75-17,50-74 1,-1 49-1,-74 100 1,0 98 15,0 26-31,0 0 16,0 123 0,-25-24-1,1 0 1,-26-50-1,50-74 1,-25 0 0,25-100-1,75-49 1,24 0 0,25 50-1,-50 49 1,-24 0 15,-25 50-15,-1 49-1,-24-24-15,0 74 16,-24-25 0,24-49-1,49-50 1,50-50-1,1-24 1,-51-25 0,-49 74 15,0 75-15,-24 24-1,24-24 1,49-26 15,1 1-31,24-50 16,1 1-1,-1-51 1,-49 50 0,-25 50 15,0 25-16,0 24 1,25-24 0,74-25-1,0-25 1,-49-25 0,-26-99-1,1 74 1,0-49-1,-25 24 1,0 51 0</inkml:trace>
  <inkml:trace contextRef="#ctx0" brushRef="#br0" timeOffset="72170.78">29371 11982 0,'0'-25'15,"0"0"1,0 1 0,0 48 15,-24 1-15,48 0-1,-24 0 1,25-25-1,-25-25 1,0-25 0,0 26-1</inkml:trace>
  <inkml:trace contextRef="#ctx0" brushRef="#br0" timeOffset="72457.73">29371 12255 0,'0'0'0,"-24"0"15,24 25-15,0-1 16,49 1-1,1-25 1,24-25 0,-49 1-1,-25-1-15,25 0 32,-75 0-32,25 25 31,1 0-31</inkml:trace>
  <inkml:trace contextRef="#ctx0" brushRef="#br0" timeOffset="75105.12">3026 14934 0,'0'-25'15,"0"50"-15,0-75 0,0 26 47,0 48-47,-24 26 16,24 0 0,-25-1-16,25 26 15,-50 148 16,50-198-31,25 0 0</inkml:trace>
  <inkml:trace contextRef="#ctx0" brushRef="#br0" timeOffset="75423.52">3126 14562 0,'-25'0'32,"0"25"-17,25 0-15,25-1 16,0-24-1,-1 0 1,1-24-16,0-1 16,-25-25 15,-50 25-15,1 25-16</inkml:trace>
  <inkml:trace contextRef="#ctx0" brushRef="#br0" timeOffset="75722.53">2630 15182 0,'0'-25'15,"0"1"17,0 48-17,0 1-15,0 25 16,0-1-16,49 26 16,1 24-1,24-49 16,25-50-31</inkml:trace>
  <inkml:trace contextRef="#ctx0" brushRef="#br0" timeOffset="75938.74">3919 14909 0,'25'0'16,"-50"0"-16,50-25 16,-25 50-16,0 25 15,-25-1 1,25 1-16,25 25 16,-25-1-16,0 0 15,0 26-15</inkml:trace>
  <inkml:trace contextRef="#ctx0" brushRef="#br0" timeOffset="79737.33">5904 14537 0,'-25'0'31,"25"-25"-15,-25 25 31,25 25-32,-24 0-15,24 25 16,-25-1-16,-25 100 16,1 0-1,24-50 1,0-24 15</inkml:trace>
  <inkml:trace contextRef="#ctx0" brushRef="#br0" timeOffset="80387.89">6326 14413 0,'25'-25'16,"-50"50"-16,50-75 15,-50 75 1,0 0-16,-25 99 16,26-49-1,-51 98 1,1-24-1,24-75 1,50-49 15,0-50-15,25 1-16,25-51 16,24-24-1,0 49 1,1 26-1,-1 24 1,-24 24 0,-25 1-1,-1 25-15,1-1 32,0-49-32,0 25 0,24-25 15,-24 0-15,74-49 31,-49-26-15,0 1 0,-50 24-1,-50 50 1,25 25 0,0 74-1,1 25 1,73-25-1,1-49 1,49-50 0,-24-25-1</inkml:trace>
  <inkml:trace contextRef="#ctx0" brushRef="#br0" timeOffset="80640.28">5755 14091 0,'-25'0'16,"50"0"-16,-74 0 31,73-25-31,125 0 16,75-49-1</inkml:trace>
  <inkml:trace contextRef="#ctx0" brushRef="#br0" timeOffset="81159.61">9600 14562 0,'0'-25'16,"0"50"-16,0-75 0,-25 50 16,-24-24-1,-26 24 1,-24 74 0,0 25-1,25 25 1,74 0-1,49-49 1,100-26 0,0-24-1,25-50 1,-125 25 0</inkml:trace>
  <inkml:trace contextRef="#ctx0" brushRef="#br0" timeOffset="81555.78">9948 14314 0,'0'-25'15,"0"50"-15,0-75 0,0 25 16,0 75 0,-25 74-1,0 99 1,0 1-1,0-51 1,25-123-16,-24-25 16,73-50 15,26-50-15,-1-24-1,25 50 1,-49 49-1,-25 24 1,-1 76 0,-24 24-1,25-50 1,-25-49 0,50 0-16</inkml:trace>
  <inkml:trace contextRef="#ctx0" brushRef="#br0" timeOffset="81774.88">10766 14661 0,'0'0'16,"0"-25"0,-49 50-16,24 25 15,0 24 16,25 1-15,74-1 0,-49-74-16,50 0 15,-26-25 1</inkml:trace>
  <inkml:trace contextRef="#ctx0" brushRef="#br0" timeOffset="82039.69">10766 14190 0,'0'0'0,"-49"0"0,49 49 16,0-24-16,0 0 15,0 0 1,24-25-1,1 0 1,0-25 0,-25-25-1,-25 1 1</inkml:trace>
  <inkml:trace contextRef="#ctx0" brushRef="#br0" timeOffset="82224.6">11064 14736 0,'0'0'0,"25"24"0,0-24 0,-1 0 16,51 0-1,-26 0 1,100-49-1,25 24 1</inkml:trace>
  <inkml:trace contextRef="#ctx0" brushRef="#br0" timeOffset="82806.61">13470 14388 0,'25'-25'0,"-50"50"0,50-74 15,-25 24-15,0 0 16,-50 25-16,-49 0 15,-50 74 1,50 26 0,99-1 15,50-25-31,74-24 16,-25-25-1,-49 24 16,-50 26-15,-50-1 0,-99 1-1,75-75 1,24-25 0,50 0-16</inkml:trace>
  <inkml:trace contextRef="#ctx0" brushRef="#br0" timeOffset="83188.8">14090 14512 0,'0'0'0,"25"-24"0,-25-26 16,-49 25-16,-51 25 15,-49 75 1,75-1 15,49 25-15,50-74-16,49 0 15,26-25 1,-26-25 0,-24 0-1,-50 75 1,-25 49-1,25 50 1,0-50-16,-25 0 16,0 100-1,-24-26 1,24-73 0,25-76-1</inkml:trace>
  <inkml:trace contextRef="#ctx0" brushRef="#br0" timeOffset="84288.78">14388 14636 0,'0'0'0,"25"-74"0,-25 49 15,0 0 1,0 1-1,0 48 1,0 51 0,-25 24-1,25-49-15,50 24 16,-1-74 0,26-25-1,-26-74 16,1-25-15,-25 74 0,-50 75 15,0 74-15,0 1-1,25-51-15,100 26 16,24-75-1,24-50 1,1-74 0,-74-25-1,-75 0 1,-50 124 0,-49 25 15,24 50-16,51 49 1,-1 1 0,74-76-1,51-24 1,-26-24 0,25-51-1,1 50 1,-26 25-1,-24 50 1,-26 49 0,-48 0-1,24-74 1,0 0 0,24-99 15,26 24-31,-25-24 15,74-50 1,0 49 0,-74 50-1,25 50 1,-1 25-16,1 24 16,-1-49-1,26-25 1,-25 0-1,98-50 1,-73-24 0,-50-1-1,-25 26 1,-100 98 15,26 51-15,49 24-1,50-25 1,74-49 0,25-50-1,50-50 1,-75 0-16</inkml:trace>
  <inkml:trace contextRef="#ctx0" brushRef="#br0" timeOffset="84822.77">18382 14388 0,'0'0'0,"0"-25"16,0 1 15,0 48-15,0 26-16,-25 25 15,0 49 1,1-25 0,24-50-1</inkml:trace>
  <inkml:trace contextRef="#ctx0" brushRef="#br0" timeOffset="85122.63">18382 14115 0,'0'0'0,"-50"0"0,1 0 16,24-24-16,0 24 31,25 24-15,99 1-1,1-25 1,-1-25 0,-74-24-1,-25 24 1,-50 0-1,-24 25 1,-1 25 0</inkml:trace>
  <inkml:trace contextRef="#ctx0" brushRef="#br0" timeOffset="85393.83">19027 14339 0,'0'0'0,"25"0"0,-50 0 31,25 24-15,0 1 0,25 25-16,0-25 15,24 49 1,-24-49-16,-25 25 15,-25-26 17,-24-24-32,24 0 15,-25 0-15</inkml:trace>
  <inkml:trace contextRef="#ctx0" brushRef="#br0" timeOffset="86256.49">20739 14463 0,'0'-25'0,"24"25"31,-24-25-15,25 25-1,-25-25-15,0-24 16,-25 24 15,-49 25-15,-50 49 0,0 51-1,74-1 1,50-25-1,124-49 1,-74-50 0,24 25-16,1-49 15,49-26 1,-50 26 0,-74 74 15,25 24-16,0 50 1,24-24 0,-24-75-16</inkml:trace>
  <inkml:trace contextRef="#ctx0" brushRef="#br0" timeOffset="87389.65">23691 14041 0,'0'0'0,"0"-25"15,0 0 17,-25 25-32,-25 25 15,25 0 1,-99 74 0,25 50-1,25 0 1,74-25-1,74-50 1,75-49 0,25-50-1</inkml:trace>
  <inkml:trace contextRef="#ctx0" brushRef="#br0" timeOffset="87939.89">24063 14388 0,'0'-25'16,"-25"150"-16,50-225 0,-25 51 0,-50 24 15,-24 50 17,-1 49-17,75-49-15,0 25 16,25 49 0,74-25-1,-24-49 1,-26-50-1,-24-24 1,0-26 0,-25-24-1,50 0 17,24 74-17,0 25 1,1 49-1,-50 51 1,-25-1 0,-25-49-16,25-26 15,49-48 17,-24-1-32,75-99 15,-1 0 1,-25 74-1,-24 50 1,-25 50 0,-1 74-1,1 0 1,0-50 0,25-49-1</inkml:trace>
  <inkml:trace contextRef="#ctx0" brushRef="#br0" timeOffset="88190.68">25303 14041 0,'0'-50'0,"0"100"0,25-124 16,-50 49-16,25 0 31,0 50-31,0 0 15,0 74 1,0-50-16,25 100 16,-25 25 15,-25-25-15,25-75-1,0-49-15</inkml:trace>
  <inkml:trace contextRef="#ctx0" brushRef="#br0" timeOffset="88457.84">25278 14438 0,'25'-50'15,"-50"25"-15,25 1 16,0 222-16,-25-446 16,50 397-16,-50-323 15,50 149-15,0 25 16,25 0-16,74 0 15,-25 25 1,-74 25 15,0-1-15,-50 1 0,25 25-1,0-51 1,0 1-16</inkml:trace>
  <inkml:trace contextRef="#ctx0" brushRef="#br0" timeOffset="88572.51">25675 14091 0,'0'0'0,"25"-25"0,-50 0 16</inkml:trace>
  <inkml:trace contextRef="#ctx0" brushRef="#br0" timeOffset="88927.5">25774 14314 0,'0'49'16,"0"-98"-16,0 123 0,0-49 15,25 25-15,-25-25 0,0-1 16,0 1 0,25-50 15,0 1-31,24-1 16,-24-25-1,25 0-15,49-24 16,-49 49-1,-1 25 1,-24 99 15,-25-49-31,-25 99 32,1-124-17</inkml:trace>
  <inkml:trace contextRef="#ctx0" brushRef="#br0" timeOffset="89255.91">26469 14264 0,'0'0'16,"0"-25"-16,25 25 31,-50 50-15,25-25-16,0 24 15,25 26 1,-25-25 0,49-50-1,1-50 1,-25 25 0,49-74-1,-49 24 1,-25 51-1,0 48 17,0 51-17</inkml:trace>
  <inkml:trace contextRef="#ctx0" brushRef="#br0" timeOffset="90150.69">27064 14339 0,'25'-25'15,"-50"50"-15,50-75 0,0 25 16,-25 0 15,-25 50-31,-24 50 16,24-1 0,25 25-1,25-74 16,24 0-15,50-50 0,-49-24-1,-25-26 1,-25-24 0,-25 24-1,0 51 1,0 24-16,-49 24 15,49 1 1,0 25 0,75-1-1,24-24 1,1-25 0,-1-25 15,1-24-16,-51-1 1,-24 25 0,0 50 15,0 25-31,0 24 16,25-24-1,0-25 1,25-25-1,24-50 1,-24-24 0,-1-1-1,1 26 1,-25 24 15,0 25-15,24 99 15,1 0-15,-25-99-1,-1 25-15,1-25 32,-25-25 14,-25 50 1,-24-25-47,24 0 16</inkml:trace>
  <inkml:trace contextRef="#ctx0" brushRef="#br0" timeOffset="91741.92">29495 14339 0,'0'-25'15,"0"50"-15,0-75 0,0 25 16,0 0 15,-24 25 1,-26 25-17,-99 74 1,50 26-1,74-1 1,75-50 0,74-74-1,-25-25-15,25-49 16,-49-50 0,-26-25-1,-49-25 16,-49-123 1,49 272-32,-25 50 15,0 74 1,25 74 0,25-49 15,-25-49-31,49-1 15,1-24 1,-25-50-16</inkml:trace>
  <inkml:trace contextRef="#ctx0" brushRef="#br0" timeOffset="91972.25">29892 14289 0,'25'-25'16,"-25"0"-1,-74 149-15,148-272 0,-99 222 0,50-173 32,-25 124-17,0-1-15,0 51 16,-25 24 0,25-24-1,25-26 1,-25-24-1</inkml:trace>
  <inkml:trace contextRef="#ctx0" brushRef="#br0" timeOffset="92106.28">30041 14115 0,'0'0'15,"0"-24"-15,-25-1 16,25 0-1,-24 25-15</inkml:trace>
  <inkml:trace contextRef="#ctx0" brushRef="#br0" timeOffset="92372.56">30215 14091 0,'0'0'0,"0"24"16,0 1-1,0 25 1,25 24 0,49 1-1,25-1 1,-49-24 0,-25-50-1,-25 25 1,-99-1-1,-26 1 1,51-25 0</inkml:trace>
  <inkml:trace contextRef="#ctx0" brushRef="#br0" timeOffset="92640.02">30761 13917 0,'0'0'16,"24"-50"-16,-24 26 16,0-1 15,0 50-15,0 74-1,-24-50-15,24 100 16,-25 0-1,50-25 1,-25-25 0,24-74-1</inkml:trace>
  <inkml:trace contextRef="#ctx0" brushRef="#br0" timeOffset="92973.85">30785 14314 0,'0'25'0,"0"-50"0,25-25 16,-25 25 0,0-24-16,25 49 15,-25-25 1,25 50 0,0 49-1,-1 25 1,-24-49-1,0-25 1,25-50 15,25-49-15,0-26 0,24 26-1,-49 49 16,0 25-31</inkml:trace>
  <inkml:trace contextRef="#ctx0" brushRef="#br0" timeOffset="93323.51">31306 14215 0,'0'-25'31,"0"0"16,0 50 0,0 0-31,25-1-16,-25 1 15,0 0 1,0 0-16,0 24 0,0-24 16,0 0-1,0 0 1</inkml:trace>
  <inkml:trace contextRef="#ctx0" brushRef="#br0" timeOffset="93793.14">31604 13793 0,'0'-50'0,"0"100"0,0-125 0,0 51 31,0 73 0,0-24-31,25 50 16,-25 49 0,0-50-16,0-24 15,-25 24 1,25-24-1,25-26 1,74-48 0,25-1-1,-99 25 1,0 0 15,-25 25-15,-25-1-1,-25 26 1,26-25-16,-76 24 16,26-24-1,49-25 1,25-25 0</inkml:trace>
  <inkml:trace contextRef="#ctx0" brushRef="#br0" timeOffset="94473.28">32026 14115 0,'0'0'0,"25"-24"15,-50 24 17,25 24-17,-25 1 1,25 0-16,0 49 15,25-24 1,24-25 0,1 0-1,0-50 1,-26-25 0,1-24-1,-25 24 1,0 25-1,0 50 17,-25 50-17,50 24 1,-25-74-16,25 49 31,25-49-31,-26-25 31,1-25-15,0-25 0,0-98-1,0-26 1,0-24 0,-1 73-1,-24 76 1,0 74 15,-24 24-31,24 75 16,0 0 15,24 0-15,1 0-1,0-24 1,0-51-1</inkml:trace>
  <inkml:trace contextRef="#ctx0" brushRef="#br0" timeOffset="94726.71">32572 14165 0,'24'-50'0,"-48"100"16,48-124-16,-24 24 0,0 25 15,0 0-15,25 1 16,0 48 0,0 1-1,0 50 1,-50 49 0,25-50-1,-25-49 16,25 0-15</inkml:trace>
  <inkml:trace contextRef="#ctx0" brushRef="#br0" timeOffset="95338.94">32844 14165 0,'0'-25'31,"0"75"-31,0-75 0,-24 0 15,-1 75 1,0 24 0,50 1-1,24-1 1,-24-49 0,0-25 15,-25-25-16,25 0-15,0 0 16,-1-24-16,51-50 16,-26 49-1,-24 50 1,-25 50 15,25-26-31,-50 26 16,25 24-1,0-24 1,25-25-16,0-25 16,0 0-16,49-25 15,-24 0 17,-25 0-17,-1 25 1,1 25-1,0 25 1,0 24 0,24-49-1,1-25 1,-25 0 0,0-49-1,-25-26 1,0 25-16</inkml:trace>
  <inkml:trace contextRef="#ctx0" brushRef="#br0" timeOffset="97040.66">5879 16447 0,'0'-25'15,"0"50"-15,0-74 16,0 24 0,25 25-1,25 25 1,49 24-1,0 100 1,-74 0 0,0-25-1,-50-74 1,50-75 15,-25-25-15,25-74-1,24-49 1,26 48 0,-51 76-1,26 49 1,-25 25-16</inkml:trace>
  <inkml:trace contextRef="#ctx0" brushRef="#br0" timeOffset="97391.14">6772 16646 0,'0'-25'16,"-49"75"-16,98-75 0,-49-25 0,-25 50 15,-24 0 17,-1 50-17,1 49 1,24 0-1,50-74 1,-1-25-16,1 0 16,0-25-16,25 0 15,-1-49 1,26 0 0,-26 49-1,-49 50 16,0 74-15,0 0 0,0-49-1</inkml:trace>
  <inkml:trace contextRef="#ctx0" brushRef="#br0" timeOffset="98041.2">7194 16646 0,'25'-50'16,"-50"100"-16,50-75 31,-25 50-15,0 24 0,0 26-1,0-26 1,25-49-1,-1-74 1,26 24 0,-25 1-1,0 49 1,-1 0 0,51 49-1,49-24 16,25-25-15,-25-49 0,-75 24-16,-24-74 15,0 24 1,-25 50 0,-25 25-1,-24 25 1,49 50-1,0 73 1,0 76 0,-50 24-1,0-50 17,1-148-32,-26 24 15,51-49 1,-1-50-16,0-49 15,0-100 1,75-24 0,49-1-1,50 75 1,-50 50 0</inkml:trace>
  <inkml:trace contextRef="#ctx0" brushRef="#br0" timeOffset="98207.02">8161 16571 0,'25'0'31,"-25"50"-15,0-25-1,25-25-15,0 74 32,-100-223-32,150 323 0,-75-124 15,0-26 1</inkml:trace>
  <inkml:trace contextRef="#ctx0" brushRef="#br0" timeOffset="98328.6">8286 16422 0,'0'-24'0,"0"-1"16</inkml:trace>
  <inkml:trace contextRef="#ctx0" brushRef="#br0" timeOffset="98973.8">8434 16621 0,'0'25'16,"-24"-124"-16,48 223 0,-24-174 0,0 124 15,-24-49 16,48-25-15,1-25 0,25-24-1,24-26 1,-49 51 0,25 24-1,-26 0 1,1 0-16,50 24 15,74 1 1,-1-25 0,-24-25 15,-49-24-15,-50-1-1,-25 0 1,0 75 31,0 0-32,-25 50 1,25-26 0,0 26-16,-25 73 15,0 26 1,-24 25-1,-26-26 1,1-49 0,24-74-1,-49-50 17,74-25-32,0-124 31,25-99-16,25 0-15</inkml:trace>
  <inkml:trace contextRef="#ctx0" brushRef="#br0" timeOffset="99707.12">11585 16100 0,'0'-25'16,"0"50"-16,0-75 16,-50 50-1,-24 0 1,24 50-1,-24 24 1,24 50 0,25 0-1,1 25 1,24-25 0,-25-24 15,25-26-31</inkml:trace>
  <inkml:trace contextRef="#ctx0" brushRef="#br0" timeOffset="99992.03">11213 16745 0,'0'-25'15,"0"50"-15,0-99 0,0 24 16,0 0-16,25 1 15,24-1 1,50 25 0,-49 25-1,0 75 1,-26-1 0,1-24-1,-25-25 1,25-1 15,0-73-15</inkml:trace>
  <inkml:trace contextRef="#ctx0" brushRef="#br0" timeOffset="100290.6">11858 16472 0,'0'0'0,"-25"0"31,0 25-15,25 0-16,0 24 15,25 1 17,49-25-17,-24-25 1,0-25-1,-50 0 1,0 0 0,-25-24-1,0-1 1,25 25 0</inkml:trace>
  <inkml:trace contextRef="#ctx0" brushRef="#br0" timeOffset="100759.71">12205 16472 0,'25'0'16,"0"0"-16,-149 0 15,198 0-15,0 25 0,-49 25 16,-50-1 15,25 1-15,0-25-1,25-25 1,0-25 0,49-50-1,-49 51-15,50-26 16,-50 50 0,-1 0-1,-24 25 1,0 0-16,0 24 15,0-24 1,25 0 0,25-75-1,49-49 17,0 24-17,0 1 1,-24 74-1,-50 0-15,-1 25 16,26 99 0,-50-25-1</inkml:trace>
  <inkml:trace contextRef="#ctx0" brushRef="#br0" timeOffset="101490.78">14661 16001 0,'0'-25'16,"0"0"15,25 25-31,0 0 16,24 0 0,-24 25-16,25 0 15,-1 0-15,1 99 16,-50-50-1,0 0-15,-25 1 16,0-1-16,0 1 16,-24-26-16,-1 1 15,75-25 32,99-75-31,0 25-1,-50 1-15,-24-1 16,-25 0-16</inkml:trace>
  <inkml:trace contextRef="#ctx0" brushRef="#br0" timeOffset="101707.54">14884 16373 0,'0'0'15,"-49"0"-15,24 0 0,0 0 16,75-25 15,49 25-15,25-25 15,0 0-15,-75 25-16</inkml:trace>
  <inkml:trace contextRef="#ctx0" brushRef="#br0" timeOffset="102257.27">15405 16274 0,'25'24'31,"0"-48"-16,0 24 1,24 0-16,1-25 16,-50 0 15,0 0-31,-25 25 16,-49 0-1,-1 25 1,50 49-1,1-24 1,48 0 0,51-26-1,24-48 1,0-1 0,0 0-1,1 0 1,-51 50-1,-24-25 1,-25 50 0,-25-26 15,25 1 0,50-74-15,24-1-1,50-49 1,-24 24 0,-26 26-1</inkml:trace>
  <inkml:trace contextRef="#ctx0" brushRef="#br0" timeOffset="102592.83">16596 16249 0,'0'0'16,"25"0"-1,-25 25 1,0-1 0,-25 26-16,25-25 15,0 24 1,25 1-1,24 0 1,26-50 0,-26-25-16,26-25 15,-50 25 1,-25-74 0,0-25-1,-50 75 1,0-1-1</inkml:trace>
  <inkml:trace contextRef="#ctx0" brushRef="#br0" timeOffset="103223.7">18680 15852 0,'0'-25'16,"0"50"-16,0-25 31,-25 50-15,0 98 0,25 1-1,0 0 1,0-25-1,0-74-15</inkml:trace>
  <inkml:trace contextRef="#ctx0" brushRef="#br0" timeOffset="103560.68">18630 16398 0,'25'-25'0,"-50"124"0,25-173 0,25 24 15,0 0 1,49 1-1,0 24-15,1 0 16,-25 25-16,49-25 16,-74 25 15,-25-24-15,-75 73-1,26 26 1,24-1-1,74-49 1,125 0 0,24-50-1,-49 0 1,-124 0-16,0-24 16,-50-26-1</inkml:trace>
  <inkml:trace contextRef="#ctx0" brushRef="#br0" timeOffset="104991.91">19250 16150 0,'0'-25'47,"25"25"-16,0 0-15,0 0-1,-1 0 1,1 0 0,0 0-1,0 0-15,0 0 32,-1 0-17,-24 25 1,25-1-1,-25 1 1,0 0-16</inkml:trace>
  <inkml:trace contextRef="#ctx0" brushRef="#br0" timeOffset="105741.77">21557 15976 0,'0'-25'0,"0"0"16,0 1 15,0-1-15,-25 50-1,25 24 1,-24 26-16,-1 98 16,0 50-1,0 1 16,0-26-15,1-99-16</inkml:trace>
  <inkml:trace contextRef="#ctx0" brushRef="#br0" timeOffset="105991.91">21384 16447 0,'0'-74'15,"-50"396"-15,124-719 0,-98 546 0,98-397 16,-24 199 0,-1 24-1,-24 25 1,0 49 0,-25 51-1,-25 24 1,-25-50-1,26 1 1,24-51-16</inkml:trace>
  <inkml:trace contextRef="#ctx0" brushRef="#br0" timeOffset="106874.94">21781 16398 0,'0'0'15,"24"0"-15,26-25 0,-25 0 16,74-74 0,-25 0-1,-24 24-15,-25-49 32,0 0-17,-50 50 1,-25 123 15,25 75-15,1 50-1,-1-25 1,50-50 0,24-49-1,1-26 1,49-48-1,-25-26 1,-24 25-16,0-74 16,-26-50-1,-24 50 17,0 74-17,0 50 1,-24 49-1,-1 1-15,50 24 16,-1-25 0,1-49-1,0-25 1,25-25 0,-25-49-1,-1-25 1,-24 49-1,25 75 17,-25 49-17,25 1 1,25-50 0,24-25 15,-24-25-16,49-74 1,99-100 0,-98 125-1,-26 74 1,-49 49 0,0 51-1,-75 24 1,-24 0-1,24-75 1,0 1 0,1-50-16</inkml:trace>
  <inkml:trace contextRef="#ctx0" brushRef="#br0" timeOffset="107359.48">24484 15976 0,'0'0'0,"-24"0"16,-1-25-1,25 75 1,0-25 0,0 49-1,0 25 1,0-74-16,-25 25 15</inkml:trace>
  <inkml:trace contextRef="#ctx0" brushRef="#br0" timeOffset="107507.65">24410 15902 0,'0'0'0,"0"-25"15,0-50 1,25-24 0,-25 49-16</inkml:trace>
  <inkml:trace contextRef="#ctx0" brushRef="#br0" timeOffset="107841.25">24609 15976 0,'0'50'16,"-75"-299"-16,150 448 0,-51-125 0,-24-24 16,0-25-1,0 0 17,0-50-17,0 0 1,25-49-1,25-1 1,-1 26-16,1 49 16,0 24-1,-26 51 1,-24 49 0,0 25-1,25-50 1,0-74-16</inkml:trace>
  <inkml:trace contextRef="#ctx0" brushRef="#br0" timeOffset="108424.98">25179 15827 0,'0'-50'15,"-74"398"-15,148-646 0,-49 199 0,-25 74 31,-25 124-15,25 75 0,-25 49-1,25 50 1,0-74 0,25-51-1,0-73 1,0-50-1,-1-75 1,26-49 0,-50 24-1,25-123-15,-25-1 32,-50 75-17,1 75 1,24 49-1,25-25 17,74 25-17,26-25 1,-51 25-16,1-25 16,-1 1-16,-24 24 15,0 0 1,0 0-1,0 99 1,-50-25 0,50-24-1,-25-25 1,0-1 0</inkml:trace>
  <inkml:trace contextRef="#ctx0" brushRef="#br0" timeOffset="108576.09">25601 15827 0,'0'-50'16,"0"100"-16,-25-124 0,0 74 15,0-25-15,-24 0 16</inkml:trace>
  <inkml:trace contextRef="#ctx0" brushRef="#br0" timeOffset="108957.84">25799 16026 0,'0'0'15,"25"24"-15,-25 1 0,-25 74 47,50-123-15,-25-1-17,25-25 1,0 1-16,24-1 15,50 0 17,-74 50-17,-25 50-15,50 24 16,-25 1 0,0-26 15,-1-24-31</inkml:trace>
  <inkml:trace contextRef="#ctx0" brushRef="#br0" timeOffset="109176.03">26419 15951 0,'0'0'0,"0"-25"16,25 25-16,-25 25 31,0 0-31,0 25 16,0-1-16,25 26 15,-25-1 1,25-74 0</inkml:trace>
  <inkml:trace contextRef="#ctx0" brushRef="#br0" timeOffset="109424.63">26692 15728 0,'0'0'0,"25"-25"16,-25 0-1,0 75 16,0-25-31,0 49 16,0 1-16,25 73 16,-50-24-1,25 0 17,0-74-32</inkml:trace>
  <inkml:trace contextRef="#ctx0" brushRef="#br0" timeOffset="110022.74">26742 16150 0,'0'-25'15,"0"0"1,0 124-16,0-148 0,0-26 0,50 75 16,24-25-1,0 25 1,1 0-1,-50 25 1,-1-25 0,26 0 15,24 0-15,-49-25-16,25-24 15,-25-26 1,-25 26-1,-25 74 32,25-1-31,0 1-16,25 50 16,24-51-1,1 1 1,-1-25-1,-24 0 1,0 50 0,0-25-1,-25 49 1,25 25 0,-50 0-1,-25 26 1,25-51-16,-24 0 15,-75 26 1,-50-51 0,125-24-1</inkml:trace>
  <inkml:trace contextRef="#ctx0" brushRef="#br0" timeOffset="110224.94">26147 15604 0,'0'0'0,"-50"-25"0,25 25 16,0 0-1,0-50 1</inkml:trace>
  <inkml:trace contextRef="#ctx0" brushRef="#br0" timeOffset="111124.64">29099 16001 0,'0'0'0,"0"-25"0,0 0 31,-25 50-15,25 25 0,0-1-16,-25 1 15,25 24-15,-25 50 16,25 0-1,-25-99 1,25 50 0</inkml:trace>
  <inkml:trace contextRef="#ctx0" brushRef="#br0" timeOffset="111262.89">29074 16125 0,'0'-75'16,"0"150"-16,25-199 16,-50 99-16</inkml:trace>
  <inkml:trace contextRef="#ctx0" brushRef="#br0" timeOffset="111463.23">29247 16224 0,'0'0'0,"25"0"15,0 0 1</inkml:trace>
  <inkml:trace contextRef="#ctx0" brushRef="#br0" timeOffset="111857.91">29620 16298 0,'0'-24'32,"24"24"-17,26-25-15,0 0 16,24-49-1,-49 24 1,-75 25 0,25 50-1,-49 49 1,0 75 0,74-25-1,99-24 1,74-26-1,-73-74 1</inkml:trace>
  <inkml:trace contextRef="#ctx0" brushRef="#br0" timeOffset="112690.5">30612 16075 0,'0'0'16,"-25"-25"-16,25 1 16,-25 48 46,25 1-46,-25 25-16,1-1 0,24 26 15,-25-1-15,74 75 32,-24-124-32,0 0 15,25-25-15,24 0 16,-24-25-1,-50-74 1,0-1 0,-50 1-1,-24 25 1,-1 24 15,50 50-31</inkml:trace>
  <inkml:trace contextRef="#ctx0" brushRef="#br0" timeOffset="113024.05">31232 16150 0,'0'0'16,"25"0"-16,0-25 15,-50 50 32,25-1-47,-25 26 16,-25 49 0,1 50 15,49-124-16,49 0-15,51-25 16,48-25 0,-48 25-1,-51-25-15</inkml:trace>
  <inkml:trace contextRef="#ctx0" brushRef="#br0" timeOffset="113541.48">31803 16100 0,'-25'-50'16,"50"100"-16,-50-124 31,50 49-31,-1 25 16,-24 25-16,75-1 15,-50 51 1,-25 24 0,0 25 15,0-25-16,49-49 1,26-25 0,24 0-1,-50-50 1,1 25-16</inkml:trace>
  <inkml:trace contextRef="#ctx0" brushRef="#br0" timeOffset="113873.5">32274 16050 0,'0'-49'16,"0"98"-16,0-123 15,-25 74 1,0 25 0,25 24-16,-25 1 15,1 24 1,-1-24-16,-50 99 16,-24 25-1,-25-1 1,0-24-1,50-75 1,49-74 0</inkml:trace>
  <inkml:trace contextRef="#ctx0" brushRef="#br0" timeOffset="114256.74">32373 15505 0,'50'-50'16,"-100"100"0,125-100-16,-51 75 15,1 24 1,-25 1 0,0 74-1,-25 0 1,1-99-16,48 0 15,1 0 1,74-25 0,-49 0-16</inkml:trace>
  <inkml:trace contextRef="#ctx0" brushRef="#br0" timeOffset="114908.52">32844 16298 0,'0'-24'16,"0"-1"31,-24 25-47,-1 25 15,0-1-15,-25 26 16,-24-25 0,24 24-16,-74 1 15,75-25 1,49 0 0,49 0-1,51-25 1,-1 0-1,-25 0 1,-24 24 0,-1 1-1,1-25 1</inkml:trace>
  <inkml:trace contextRef="#ctx0" brushRef="#br0" timeOffset="115593.54">33390 16398 0,'25'0'15,"-50"-25"16,0 50-15,-49 24 0,24-49-16,26 25 15,-26-25 1,25 25-16,25-50 47,25 0-47,0-24 15,0 49 1,-1 0 0,1 24 15,0 26-15,0 25-1,49-26 1,-49-49-16,0 0 15,24 0 1,-24 0 0,0-74-1,-25-26 1,-50 26 0,1 49-1,-1 25 16</inkml:trace>
  <inkml:trace contextRef="#ctx0" brushRef="#br0" timeOffset="116272.53">33737 17092 0,'0'-25'62,"-24"25"1,24-24 31,0 48-63,-25-24 0,50 0-15,-1 0 15,-24-24 0,0 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47:30.5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1786 1861 0,'0'0'16,"0"-25"-1,0 50 48,0-1-48,-25 26-15,25 0 16,-25-1-16,25 1 16,-49 74-1,24-75-15,0 26 16,25-50-1</inkml:trace>
  <inkml:trace contextRef="#ctx0" brushRef="#br0" timeOffset="250.14">1910 1811 0,'0'0'15,"0"-25"-15,25 0 0,-25 1 32,0 48-17,-25 51 1,0 24 0,1 0-1,-1 0 1,50-24-1,-25-50 1</inkml:trace>
  <inkml:trace contextRef="#ctx0" brushRef="#br0" timeOffset="631.65">1712 1488 0,'-50'0'31,"75"25"0,-25 0-31,0 0 16,25-25 0,-1 0-1,1 0 1,-25-25 0,0 0-1,0-24 1,-25 49-1</inkml:trace>
  <inkml:trace contextRef="#ctx0" brushRef="#br0" timeOffset="948.35">1985 1414 0,'24'-25'0,"-48"25"47,24 25-31,0 0-16,0 0 15,24-25 1,-24 24-1,25-24-15,0 0 16,-25-49 0,0-1 15</inkml:trace>
  <inkml:trace contextRef="#ctx0" brushRef="#br0" timeOffset="1233.72">1538 1910 0,'0'0'15,"-25"0"-15,0 25 32,25 0-32,0 0 15,0 49 1,25 25 0,0 0-1,0 1 1,0-75-1</inkml:trace>
  <inkml:trace contextRef="#ctx0" brushRef="#br0" timeOffset="1500.71">2878 1737 0,'0'0'15,"0"24"-15,0 26 16,0 0 0,0-1-16,-25 26 15,25-1-15,-25 100 16,0-100-1,0 1-15</inkml:trace>
  <inkml:trace contextRef="#ctx0" brushRef="#br0" timeOffset="3136.45">4019 1761 0,'25'0'0,"-50"50"16,0 24-1,0 1-15,0 49 16,-24 0-1,24-50 1,0 1 0</inkml:trace>
  <inkml:trace contextRef="#ctx0" brushRef="#br0" timeOffset="3768.57">4217 1637 0,'25'-25'0,"-25"1"16,-25 73-16,50-74 31,-25 75-15,0 0-1,0-1-15,-25 26 0,25 24 16,-49 25-1,24-50 1,25-49 0,25-50 31,-1-24-47,1 24 15,25-25-15,24 1 31,1 24-15,-26 25 0,-24 50-1,0 24 1,24-24 0,1-26-1,0-24 1,24-24-1,-24-26 1,-25 0 0,-25 1-1,-25 24 1,25 75 15,-25-26-31,50 51 16,24-26-1,1-24 1,-25-25 0</inkml:trace>
  <inkml:trace contextRef="#ctx0" brushRef="#br0" timeOffset="4001.78">4118 1265 0,'0'-25'0,"0"50"0,-25-74 16,0 49-16,50 0 46,25-25-46,198 0 16</inkml:trace>
  <inkml:trace contextRef="#ctx0" brushRef="#br0" timeOffset="4850.52">6896 1637 0,'0'-25'16,"0"1"15,0 48-15,0 26-16,0 25 15,0-1-15,-24 0 16,24 1-16,-25-26 15,25 1 1,0-75 31,25-99-31,49 0-1,25 25 1,-49 74-1,-25 50 1,-25 25-16,24 24 16,-24 0-16,-24 1 15,24-1 1,-25-49 0,25 0-1,25-100 1,49-49-1,-24 25 17,-26 74-17,26 25 1,-25 75 0,0 24-1,-25 25 1,24-50-16</inkml:trace>
  <inkml:trace contextRef="#ctx0" brushRef="#br0" timeOffset="5518.26">7765 1985 0,'0'0'15,"0"-25"-15,24 25 16,1-25 0,0 0-16,-25 0 0,25-24 15,-25-1 1,0 25 15,-75 50 0,1 50-15,24-1 0,50-24-16,0 24 15,50-49 1,99-25 0,24-25-1,100-49 16,-223 24-15,0 0-16,-26-49 16,1 50-1,-99 49 1,-25 24 0,24 26-1,50 24 1,25-24-1,25 0 1,50-50 0,-1-25-1,25 0 1,-49 0 0,-1 25-1,-49 25 16,25 0-15,-25 0 0,-25-1-16</inkml:trace>
  <inkml:trace contextRef="#ctx0" brushRef="#br0" timeOffset="5884.46">8931 1836 0,'0'0'0,"0"-25"0,24 25 31,-48 50-15,-1 24 0,0-24-1,0-50 1,50-25 15,25 0-31,49-49 16,0 24-1,-25 25 17,-24 25-17,-25 50 1,0 24-1,-1-49-15,-24 25 16,25-50-16,0 24 0</inkml:trace>
  <inkml:trace contextRef="#ctx0" brushRef="#br0" timeOffset="6600.46">11560 1687 0,'0'0'0,"-25"25"47,0 24-47,1-24 16,24 25-16,0 24 15,0 1 1,0-51-16,49 1 15,1-25 1,-25 0 15,-1-49-15,-48-1 0,-26-24-1,25 24 1,0 25-16</inkml:trace>
  <inkml:trace contextRef="#ctx0" brushRef="#br0" timeOffset="7051.24">12031 1439 0,'25'-25'0,"-50"50"15,50-75-15,0 50 32,-50 50-17,25-1-15,0 51 16,-25-1-16,1 25 16,-26 124-1,25-124-15,0 124 16,25-149-1,25 25 1,74-49 0,1-125-1,-51-49 1,1-50 0,-75-49-1,-74-1 1,-25 50-1,49 75 1,51 49 15,-1 0-15,50 25-16</inkml:trace>
  <inkml:trace contextRef="#ctx0" brushRef="#br0" timeOffset="7468.05">14487 1612 0,'0'0'0,"-25"-24"31,1 24-16,-1 24 1,-25 76 0,-24 24-1,74 0 1,49-50 0,75-74-1,-49 0-15,-1-25 16</inkml:trace>
  <inkml:trace contextRef="#ctx0" brushRef="#br0" timeOffset="7867.85">15008 1240 0,'0'-74'15,"0"148"-15,0-123 16,0 74-1,-25 24-15,25 26 16,-24-1-16,24 50 16,-50 75-1,25-51 1,25-98 0,0-25-1,0-50 1,25 0-16,74-49 15,-24-1 1,-1 51 0,-24 48-1,-26 51 17,1-1-17,-25 1 1,25-51-1,0 1-15</inkml:trace>
  <inkml:trace contextRef="#ctx0" brushRef="#br0" timeOffset="8067.72">15728 1687 0,'0'0'0,"-50"0"31,25 50-15,0-26-16,1 76 16,24-1-1,24-50 1,51-24 0</inkml:trace>
  <inkml:trace contextRef="#ctx0" brushRef="#br0" timeOffset="8200.68">15901 1364 0,'0'0'16,"-25"-49"-16,1 24 0,24 0 16,-25 25-1</inkml:trace>
  <inkml:trace contextRef="#ctx0" brushRef="#br0" timeOffset="8384.14">15976 1662 0,'0'0'0,"0"25"15,74 0 16,-24-25-31,24 0 16,100-25 0</inkml:trace>
  <inkml:trace contextRef="#ctx0" brushRef="#br0" timeOffset="8983.81">17886 1488 0,'0'-24'16,"0"48"-16,0-73 16,0 24-16,-25 25 15,0-25 1,-24 50-16,-1 0 16,-74 49-1,74 25 1,75 50-1,99-99 1,-25-25 0,-49 0-1,-25-1 1,-248 51 15,148-50-15,26-25-16,-1 24 15</inkml:trace>
  <inkml:trace contextRef="#ctx0" brushRef="#br0" timeOffset="9418.1">18432 1513 0,'0'-49'15,"0"98"-15,-25-98 0,0 49 16,-25 0 0,-24 24-16,-25 51 15,74-50-15,25 24 16,0 26 0,50-50-1,-1-25 1,1 0-1,-25 0 1,-1-25 0,1 50 15,-25-1-31,0 26 16,-25 99-1,1 74 1,-51 0-1,50-49 1,-24-75 0,49-74-1</inkml:trace>
  <inkml:trace contextRef="#ctx0" brushRef="#br0" timeOffset="10367.7">18704 1612 0,'0'-24'16,"0"48"-16,0-73 0,0 24 16,0 50 30,0 24-46,0 100 32,0-99-32,0-25 15,25 0 1,25-25 0,-25 0-1,-1-75 1,1 26-16,-25-26 15,0 50 17,0 50-1,0 50-15,25-1-1,0-49-15,99 0 16,0-25-1,0-50 1,-50-24 0,-49-51-1,-25 101 1,0-26-16,-25 25 16,-24 50-1,-1 25 1,1 49-1,24-25 1,0-24 0,25-25 15,25-25-15,49-25-1,-24 0-15,49-49 16,-49 24-1,-26 50 1,26 0 0,-25 50-1,-25 24 1,0 1 0,0-51-1,0 1 16,25-74-15,-1 24 0,1-25-1,0 1-15,50-76 16,-26 51 0,1 49-1,-25 25 1,-1 50-1,1-1-15</inkml:trace>
  <inkml:trace contextRef="#ctx0" brushRef="#br0" timeOffset="10668.68">20094 1737 0,'0'0'0,"24"0"0,26-25 16,-25-25-1,49-24 1,1-26-1,-26 26 1,-24 74 0,-74 25 15,-26 24-15,1 51-1,49-26 1,0 1-1,75-26 1,49-24 0,50-25-1,-75 0-15,-24-25 16</inkml:trace>
  <inkml:trace contextRef="#ctx0" brushRef="#br0" timeOffset="12284.5">22723 1488 0,'0'0'0,"0"-24"0,0-1 16,-25 25-1,1 0 1,-51 25 0,-49 24-1,50 50 1,24 26-1,75-26 17,99-74-17,-50-50 1,1 0-16,-1-25 16,25-49-1,-49-50 1,-50-99-1,-25 99 1,0 50 0,1 74-1,24 50 17,0 74-17,-25-24 1,25 24-16,0 99 15,25-24 1,-1-50 0,-24-99-1</inkml:trace>
  <inkml:trace contextRef="#ctx0" brushRef="#br0" timeOffset="12518.65">23095 1414 0,'0'0'0,"0"-25"15,0 0 1,25 50 15,-25 74-15,-25-24-1,25-26 1,0 51 0,0-51-16</inkml:trace>
  <inkml:trace contextRef="#ctx0" brushRef="#br0" timeOffset="12694.76">23145 1290 0,'-25'-25'16,"50"50"-16,-50-99 0,25 49 15,-25 0-15,25 0 16</inkml:trace>
  <inkml:trace contextRef="#ctx0" brushRef="#br0" timeOffset="13034.33">23418 1364 0,'0'25'46,"0"0"-46,0 0 16,0 0 0,25 49-1,-1 0 1,1-49-16,0 25 16,-25-25-1,-25 0 16,-74-1-15,25-24 0,49 25-1</inkml:trace>
  <inkml:trace contextRef="#ctx0" brushRef="#br0" timeOffset="13283.69">23914 1216 0,'25'-25'16,"-50"50"-16,50-75 16,-25 25-1,0 50 1,0 25-1,0-1-15,-25 1 16,25 24-16,0 75 16,-25-75-1</inkml:trace>
  <inkml:trace contextRef="#ctx0" brushRef="#br0" timeOffset="13603.3">23914 1687 0,'0'-75'16,"0"150"-16,25-174 16,-25 74-1,0 0-15,0 50 32,25 0-17,-25 24 1,0-24-16,0 50 15,0-51 1,24-48 31,1-26-31,50-49-1,-1-1 1,-24 51-1</inkml:trace>
  <inkml:trace contextRef="#ctx0" brushRef="#br0" timeOffset="13967.75">24435 1513 0,'0'25'62,"0"25"-46,0-26-16,-25 26 16,25 0-16,0-1 15,0-24-15,-25 0 16</inkml:trace>
  <inkml:trace contextRef="#ctx0" brushRef="#br0" timeOffset="14336.53">24708 1315 0,'0'0'16,"25"-25"-16,-25 0 15,-25 50 1,0 49 0,0 26-1,0-1 1,75-50 0,0-24-1,24-25 1,-49 25-16,-25 0 31,0 25-15,-25-1-1,-49 1 1,24-50 0,25 0-1,25-25 1</inkml:trace>
  <inkml:trace contextRef="#ctx0" brushRef="#br0" timeOffset="14768.47">25105 1488 0,'0'0'0,"24"0"0,-24 25 31,-24-25-31,24 50 15,0-25 1,0-1-16,0 1 31,49 0-15,1-25 0,-25-50-1,-1-24 1,1 0-1,0 49 1,-25 25 15,-25 49-15,25 1-16,0 49 16,25-24-1,50-26 1,-1-24-1,-24-50 1,-26 1 0</inkml:trace>
  <inkml:trace contextRef="#ctx0" brushRef="#br0" timeOffset="14968.33">25601 1315 0,'25'-75'15,"-50"150"-15,74-274 16,-49 175-1,0-1 1,0 74 0,-24 51-1,-1-26 1,25 0-16,-25 100 16,50-50-1,-25-74 1</inkml:trace>
  <inkml:trace contextRef="#ctx0" brushRef="#br0" timeOffset="15218.88">25650 1662 0,'0'0'16,"0"-50"-16,50 1 16,-25-26-1,-25 51-15,49-1 31,1 50-15,-25 24 0,-25 50-1,0-24 1,0-50 0,0 0-1,49-25 1</inkml:trace>
  <inkml:trace contextRef="#ctx0" brushRef="#br0" timeOffset="15784.72">26246 1488 0,'0'0'0,"0"-24"16,25 24-1,-100 74 16,75-24-15,-25-26-16,1 26 16,48-25-16,-24 25 15,25-50 1,0 0-16,0 0 16,0-50-1,49-49 16,0 24-15,-24 50-16,-25 25 16,0 25 15,-25 74-15,0-74-16,-25 25 15,25 0 1,25-26-1,49-48 1,0-26 0,-24-25-1,-50 51 1,25 48 15,-25 51-15,0-25-1,0-1 17,25-49-32,0 0 15,-1 0-15</inkml:trace>
  <inkml:trace contextRef="#ctx0" brushRef="#br0" timeOffset="16318.46">28206 1439 0,'0'-25'0,"0"50"32,-25-25-32,25 25 15,0 24-15,-25 26 32,25-51-32,25 26 0</inkml:trace>
  <inkml:trace contextRef="#ctx0" brushRef="#br0" timeOffset="16650.68">28230 1240 0,'0'-24'16,"0"48"-16,-24-48 0,24-1 15,-25 25 1,25-25-16,-50 50 16,50 0 15,-25-1-15,50 1-1,0-25 1,0 0-1,-25-25 1,0 1-16</inkml:trace>
  <inkml:trace contextRef="#ctx0" brushRef="#br0" timeOffset="16920.39">28478 1340 0,'-24'24'15,"24"1"1,0 99 15,0-74-15,24-1-16,1-24 15,-25 25-15,25-25 16,-25 24 0,-25-24-1,-49-25 1</inkml:trace>
  <inkml:trace contextRef="#ctx0" brushRef="#br0" timeOffset="17551.41">29669 1612 0,'0'0'16,"0"-24"-16,25-51 31,0 50-15,0 1-1,-1 24 1,-24-25-16,0 0 16,25 25-1,-74 25 1,-1 0-1,25 24 1,50 1 0,74-25-1,124-1 17,-99-24-17,-99-49 1,-50-1-1,1 50 1,-26-25-16,0 25 0,1 0 16,24 0-16,0 25 15,25 74 1,75 50 15,-26-25-15,-49 0-1,0-49-15,-25 49 16,25-50 0,25-99 15</inkml:trace>
  <inkml:trace contextRef="#ctx0" brushRef="#br0" timeOffset="18501.91">30463 1439 0,'-25'-50'16,"50"100"-16,-50-125 31,25 100-16,0 25-15,25 24 16,-25-24 0,0-25-16,25-25 15,-25 24 1,49-48 15,-49-1-31,50-25 16,-25 50-1,0 0 17,-1 25-17,26 25-15,0-26 16,-1 1-16,50 25 16,1-50-1,-26-25 1,-49-25-1,-25-24 17,-25 49-32,-49-24 15,24 49 1,25 49 0,25 1-1,50-25 1,0-1-1,-1-24 1,26-49 0,-1 24-1,-49 25-15,24-25 32,1 75-1,-25-1-31,0-24 15,-1 0-15,26 0 16,-25-25 0,24-25 15,-24-49-15,0-50-1,0-75 1,0 26-1,-1 73 1,1 75 0,-74 100 15,24 49-15,0 25-1,25 49 1,0-123-16,0 98 15,0-98 1</inkml:trace>
  <inkml:trace contextRef="#ctx0" brushRef="#br0" timeOffset="19901.68">3696 3969 0,'0'-25'0,"-25"50"47,25 25-31,0-1-1,0 125 1,-24 0-1,-1-50 1,25-50-16,-25 25 16</inkml:trace>
  <inkml:trace contextRef="#ctx0" brushRef="#br0" timeOffset="20303.91">3523 4490 0,'0'-25'0,"0"50"0,0-74 16,24-1-16,1 25 15,25 0-15,74-24 32,-25-1-32,50 0 15,-75 26 1,-74 48 15,-24 51-15,-1 24-1,25-49 1,25-1 0,49-24-1,-24-25 1,-1-25-1,-74 1 1,25-1 0,-49-50-1,-1 26 1,25-1 0</inkml:trace>
  <inkml:trace contextRef="#ctx0" brushRef="#br0" timeOffset="20585.16">5532 3994 0,'0'-25'16,"0"50"-16,0-75 0,0 75 31,0 25-15,-25-1-1,0 125 1,1-25 0,-1 0-1,0-75-15</inkml:trace>
  <inkml:trace contextRef="#ctx0" brushRef="#br0" timeOffset="21223.42">5259 4465 0,'25'-74'16,"-50"148"-16,75-173 16,-26 74-16,1-24 15,25 24-15,-25 0 16,24-25-1,26 1-15,-26-1 16,-24 25 0,-25 75 31,0 49-32,25 0 1,-25-24-1,-25-50 1,50 0 0,25-75-1,24-25 1,25-24 0,-49 25-1,-25 74 16,-25 49-31,24 1 16,26 24 0,25-49-1,49-25 17,-25-25-17,-25-49 1,-49 24-16,-25-49 15,-25 50 1,-49 49 0,-1 49-1,51 1-15,24-1 16,-25 26 0,50 49-1,24-74 16</inkml:trace>
  <inkml:trace contextRef="#ctx0" brushRef="#br0" timeOffset="21934.87">8856 3895 0,'-25'0'0,"50"0"0,-50 25 63,25 24-63,-25 1 15,25 24 1,0 1-16,-24-26 15,-1 1-15,25-25 0,-25-25 47,50-50-31,49-49 0,1 24-1,-50 51-15,24-1 16,-24 25-16,0 25 15,0 49 1,-25 50 0,0-25-1,-25-49 1</inkml:trace>
  <inkml:trace contextRef="#ctx0" brushRef="#br0" timeOffset="22234.69">9278 4019 0,'0'0'16,"0"-25"0,0 75-1,-25-26-15,0 51 16,50-26-1,49-49 1,26 0 0,-26-24-1,0-26 1,-74-24 0,0-1-1,-49 26 1</inkml:trace>
  <inkml:trace contextRef="#ctx0" brushRef="#br0" timeOffset="22718.55">9848 3994 0,'25'50'16,"-50"-100"-16,75 124 0,-50-49 15,0 25-15,0 24 16,-25-49 0,25 0-1,25-50 17,0-25-32,0 26 15,-1-1-15,51-50 31,-50 75-15,-1 0 0,-24 50-1,0 24 1,-24-49 0,98-50 15,0-49-16,-24 24-15,0 1 16,-50 24 0,25 25-1,-1 74 1,1 1 0,-25-1-1</inkml:trace>
  <inkml:trace contextRef="#ctx0" brushRef="#br0" timeOffset="23153.64">10841 3597 0,'0'0'0,"24"-25"31,-24 50-31,0 0 16,-24 24-16,-1 100 16,-25 0-1,25-25 1,25-99 0,0-25-1,100-50 1,-1-24-1,0 24 1,-74 26 15,0 73-15,-25 1-16,0-1 16,-50 51-1,-24-26 1,24-49-16,-24 0 15,24-25 1,25-75 0,25 1-1</inkml:trace>
  <inkml:trace contextRef="#ctx0" brushRef="#br0" timeOffset="23504.93">11262 3969 0,'25'0'0,"-50"0"0,75 0 16,-25 0-16,0 0 15,24-25-15,26 1 32,-51-26-17,-24 0 1,-24 26-1,-26 24 1,0 24-16,-24 26 16,24-25-1,26 74 1,24 0 0,99-24-1,0-51 16,25-48-15,-25-26-16</inkml:trace>
  <inkml:trace contextRef="#ctx0" brushRef="#br0" timeOffset="23784.46">11833 3920 0,'25'-25'0,"-50"50"0,75-50 15,-26 25 1,-24 49 15,-24 51-15,-26-26-1,0 0 1,25-74 0,50-24-1,50-76 1,49-24-1,0 0 1,-25 50 0,-49 49-1</inkml:trace>
  <inkml:trace contextRef="#ctx0" brushRef="#br0" timeOffset="24601.61">13619 3671 0,'0'0'0,"0"-24"0,0-1 31,-25 74-15,-24 26 0,24 24-1,0-24 1,75-51-1,-26-24-15,51 0 16,-26-49 0,-24-1 15,-50-24-15,-24 49-1,-1 0 1</inkml:trace>
  <inkml:trace contextRef="#ctx0" brushRef="#br0" timeOffset="25018.7">14066 3523 0,'0'0'0,"24"-25"0,-24 0 15,25 25 1,-50 25 0,25 24-16,-24 125 15,-26 74 17,-24 75-17,49-50 1,25-100-1,49-123 1,26-50 0,-26-50-16,26-49 15,-75-75 1,-25-49 0,-49 25-1,24 98 1,25 26-1,25 49 1,50 0 0</inkml:trace>
  <inkml:trace contextRef="#ctx0" brushRef="#br0" timeOffset="25751.73">16670 3671 0,'-25'-24'16,"1"24"0,-26 0-16,0 0 15,-74 74 1,0 1 0,50 24-1,49-25 1,75-49-1,-1 0-15,51-50 16,-26-25 0,0-49 15,-24-25-15,0-50-1,-26 1 1,-24 74-1,0 74 1,-24 124 15,-1 75-15,0-26 0,25-73-16,25 49 15,24-50 1,51-49-1,-51-25 1</inkml:trace>
  <inkml:trace contextRef="#ctx0" brushRef="#br0" timeOffset="26319.67">17067 3895 0,'0'0'16,"25"-25"-1,-25-25 1,0-24-1,0 24 1,0 1 0,0 24-16,-25 25 15,-24 25 1,-1 74 0,50-25-1,74-49 1,75 0-1,0-50 1,-25-24 0,-74-26 15,-50 25-15,0 26 15,-25 73-31,25 26 15,25 49 1,-25 74 0,0 1-1,-25-26 1,-25-73 0,-24-51-1,-1-49 1,1-49-1,49-75 1,50-75 0,99-74 15,25 124-15,-25 75-1</inkml:trace>
  <inkml:trace contextRef="#ctx0" brushRef="#br0" timeOffset="26834.8">17836 3746 0,'0'0'15,"25"0"-15,25 0 16,-26 50 0,-24-26-1,25 51 1,-50-26-1,25-24 1,25-25 0,50-74 15,24-25-15,0-26-1,-49 1 1,-1 75-1,-49 24 1,-24 25 0,-26 25-1,25 24 1,0 51 0,50-26-1,50-24 1,24-50-1,0 25 1,-25-50 0,1 0 15,-50-50-15,24-24-1,-49 74-15</inkml:trace>
  <inkml:trace contextRef="#ctx0" brushRef="#br0" timeOffset="27352.43">18655 3721 0,'25'0'62,"-1"0"-62,1-25 16,0 25-16,0-25 15,0 1 1,-25-1 0,-25 25 15,0 0-31,0 25 15,-24-25 1,24 49-16,-25 26 16,25-1-1,50 1 1,50-51 0,49 1-1,0-50 1,-99 25-16</inkml:trace>
  <inkml:trace contextRef="#ctx0" brushRef="#br0" timeOffset="27686.19">19052 3820 0,'0'-24'32,"25"-1"-17,-1 25-15,1 0 16,0 0-1,25-50 1,-26 25 0,1-24-1,-25 24 1,-25 25 0,-49 0-1,0 49 1,24 26-1,50-1 1,50 26 0,74-100-1,0-25 1,-75 25 0</inkml:trace>
  <inkml:trace contextRef="#ctx0" brushRef="#br0" timeOffset="27920.7">19697 3572 0,'0'0'0,"25"0"0,-25-25 31,0 50 1,0 25-17,0-25 1,24 49-1,-24-24-15,0-1 16,0-24 0,-49 0-1,-51-25 1</inkml:trace>
  <inkml:trace contextRef="#ctx0" brushRef="#br0" timeOffset="28902.58">21384 3498 0,'0'0'0,"0"25"62,-25 24-62,0 1 16,25-1 0,-25 1-16,25 0 0,0-1 15,0-24 1,50-25 0,-25-25-1,-1-24 1,-24-1-1,0 25 1,-24-49 0,-26 49-16,50 0 0</inkml:trace>
  <inkml:trace contextRef="#ctx0" brushRef="#br0" timeOffset="29335.77">21805 3299 0,'25'0'15,"-50"0"-15,75 0 16,-50 25 0,-25 74-1,0 50 1,1 99-1,-1 50 1,-25 0 0,50-50-1,25-124 1,25-99 0,49-50-1,-25-50 1,-49 26-1,-25-26-15,0-148 16,-99 0 0,24 74 15,26 99-31,-1-24 16,50 49-1</inkml:trace>
  <inkml:trace contextRef="#ctx0" brushRef="#br0" timeOffset="30136.32">23542 3423 0,'0'0'0,"25"-24"16,-25-1 15,0 50-15,0 24-16,0 1 15,-25 148 1,0-74-16,25 0 15,-25 0-15,0 100 16,25-125 0,25 25-1,25-99 1,99-50 0,-100-25-1,-49-99 1,-74-24-1,-50-1 17,25 50-17,49 50 1,50 24 0,0 25-16,25-49 15,49 49 1,-49 0-1,25 0 1,-1 50 0,1-25-1,-1 25 1,-24 25 0,25-26-1,-50 26 1,49 0-1,-24-75 48,0-25-47,74-49-1,-49 49 1,0 26-16,24-26 15,-24 25 1,-26 25-16</inkml:trace>
  <inkml:trace contextRef="#ctx0" brushRef="#br0" timeOffset="30406.75">24236 3647 0,'0'0'0,"0"24"0,25-24 15,50 25 1,-26-50-1,1-24 1,-50-1 0,0 25-1,-25 1 1,0 24 0,-49 24-1,24 76 1,50-26-1,25 1 1,0-51-16,99 1 16,-25-25-1</inkml:trace>
  <inkml:trace contextRef="#ctx0" brushRef="#br0" timeOffset="30719.81">24733 3721 0,'0'-25'15,"49"25"1,-24 0-16,74-25 16,-24-24 15,-1 24-15,-49-49-1,-25 49 1,-25 0-1,-25 25 1,26 25-16,-26 49 16,50 1-1,25-1 1,74-24 0,75-50-1,-100 0 1</inkml:trace>
  <inkml:trace contextRef="#ctx0" brushRef="#br0" timeOffset="31868.38">25725 3671 0,'0'-24'0,"0"-26"31,-50 149-31,75-223 16,0 223-16,-124-198 15,-1 124 1,76-25-16,-1 50 15,25-26-15,-25 51 16,25-50-16,25-25 16,49 25-1,25-50 1,-24 0 0,-50-50-1,24-73 1,-24-26-1,0 25 1,0 25 15,-75 124-15,-49 99 0,74-49-1,25 49 1,50 0-1,49-49 1,-25-25-16,25 0 31,-49-25-15,-50-25 0,-25 25-1,-24 25 1,-26 24-1,75 1 1,0 24 0,25-49 15,25-25-15,-1-25-1,1-49 1,49-1-1,-24 1 1,-26 74 0,-24 0-1,0 25 1,-25 24 0,25 1-16,-50 24 15,0-24 16,25-25-15,-25-50 15,100-25-15,49-24 0,-25 24-1,-50 26 1,-24 48-1,-25 1 1,0 0-16,-49 49 16,24-49-1,0 0 1,99-75 15,26 1-15,-51-1-1,1 25 1,24 1 15,-74 48-15,25 26 0,0 0-1,0-50 1,0 24-16</inkml:trace>
  <inkml:trace contextRef="#ctx0" brushRef="#br0" timeOffset="32985.82">28751 3597 0,'0'0'0,"0"-25"16,0 0-16,0-24 15,-25 24 17,1 25-17,-76 50 1,-24-1 0,100 1-16,-1-25 15,25 24 1,25-49-16,74 0 15,25-25 1,-25-24 0,-25 24-1,-74 50 17,0 0-17,0-1-15,-49 51 16,-26 24-1</inkml:trace>
  <inkml:trace contextRef="#ctx0" brushRef="#br0" timeOffset="33320.11">29198 3572 0,'0'0'16,"-25"25"-16,25 0 0,-25 0 16,-24 24-16,-1 1 31,25-25-31,25 0 16,25-50 15,0 0-31,24 0 15,51-25 1,-26 26 15,-49 73 1,49 1-17</inkml:trace>
  <inkml:trace contextRef="#ctx0" brushRef="#br0" timeOffset="33720.56">29868 3671 0,'24'-49'15,"-48"98"-15,73-173 16,-49 100-16,-25 24 16,1 0-16,-51 0 15,1 74 1,24 25-1,50-24 17,50-1-17,49-49 1,25-25 0,-25-74-1,-24-51 1,24-73-1,0-25 1,-24 99-16,-26-25 16,-49 124-1,25 25 1,-124 99 0,24 100-1,50-100 1</inkml:trace>
  <inkml:trace contextRef="#ctx0" brushRef="#br0" timeOffset="34655.83">3523 6797 0,'24'0'0,"-48"0"0,48 25 47,-24 0-32,0 24-15,-24 1 16,24 0-16,-50 49 16,50-49-1</inkml:trace>
  <inkml:trace contextRef="#ctx0" brushRef="#br0" timeOffset="34834.74">3597 6500 0,'0'-25'16,"0"50"-16,0-75 16,0 25-16</inkml:trace>
  <inkml:trace contextRef="#ctx0" brushRef="#br0" timeOffset="35103.64">3795 6400 0,'25'0'46,"-25"50"-46,-25 0 16,25 24 0,-49 25-16,49 75 15,0-25 1,25-75 0,49-49-1,-24-75 1,-26 25-16</inkml:trace>
  <inkml:trace contextRef="#ctx0" brushRef="#br0" timeOffset="35269.72">3870 6797 0,'-50'-25'15,"100"50"-15,-100-74 47,100 49-31,-25-25-16,-1 0 15</inkml:trace>
  <inkml:trace contextRef="#ctx0" brushRef="#br0" timeOffset="35619.33">4490 6648 0,'0'0'31,"-25"25"-31,0 0 16,1-25-16,24 74 15,0-24 16,74 0-15,25-50 0,-24 24-1,-50 1 1,-25 25 0,-50-1-1,-25 1 1,-49 0-1,100-25 1</inkml:trace>
  <inkml:trace contextRef="#ctx0" brushRef="#br0" timeOffset="36273.36">6425 6475 0,'0'0'0,"0"-25"31,0 75-15,0-1-16,25 26 15,-25 73 1,25-48 0,-25-51-1,24-49 1,26-74 0,24-50-1,-24-50 1,-25 25-1,24 50 17,-24 74-17</inkml:trace>
  <inkml:trace contextRef="#ctx0" brushRef="#br0" timeOffset="36803.01">7169 6574 0,'0'0'16,"25"-25"-16,-25 0 0,0-24 15,0 24-15,-25 0 16,-24 25 0,-26 50-1,26-1-15,-1 75 16,50-49-1,25-26 17,24-49-17,26-49 1,-1-26 0,1 1-1,-26 49 1,-24 25-16,0 0 15,49 50 1,-49 74 0,0 25-1,-25-125 1,0-123 15,50-25-15,24 25-1,25 0 17,-49 74-17,-1 0 1,-24 25-16,25 0 0</inkml:trace>
  <inkml:trace contextRef="#ctx0" brushRef="#br0" timeOffset="36969.69">8062 6400 0,'0'0'15,"50"0"1,-50 25 0,25 25-1,-25 24 1,0 25 0,0-24-1,0-50 1</inkml:trace>
  <inkml:trace contextRef="#ctx0" brushRef="#br0" timeOffset="37086.67">8186 6251 0,'0'0'15,"0"-24"1</inkml:trace>
  <inkml:trace contextRef="#ctx0" brushRef="#br0" timeOffset="37468.93">8558 6450 0,'-49'25'31,"24"-25"-31,0 0 16,-24 25 0,24-1-16,0 51 15,0-1 1,50-24 0,25-25-1,-1-75 1,26 0-1,-26 1 1,1 24 0,-25 25-1,-25 25 1,24 0-16,-24 74 16,-24-74-1,24 24-15</inkml:trace>
  <inkml:trace contextRef="#ctx0" brushRef="#br0" timeOffset="38169.18">8806 6599 0,'0'0'16,"50"-50"0,-25 25-1,25 1 1,-50 48-1,0 1-15,0 74 16,-25-49 0,50-50 15,24-50-15,26-49-1,-1 50 1,-49 24-1,0 99 17,-1 25-17,-24-24 1,75-50 0,24-50-1,-49 0-15,49-49 16,-50-26-1,-24 51 1,-25 24 15,-49 75-15,24 24 0,25 0-1,49-49 1,51-25-1,49-49 17,-100 24-32,26-50 15,-51 1 1,-24 49 0,-49 25-1,24 50 1,0 49-1,50-49 1,49-1 0,50-24-1,-24-25-15</inkml:trace>
  <inkml:trace contextRef="#ctx0" brushRef="#br0" timeOffset="38672.43">12478 6202 0,'0'25'47,"0"24"-47,0-24 16,-25 49-16,25-24 15,-25 0-15,0 24 16</inkml:trace>
  <inkml:trace contextRef="#ctx0" brushRef="#br0" timeOffset="38836.42">12528 6078 0,'0'0'16,"-25"-50"0,0 50-1,0 0-15</inkml:trace>
  <inkml:trace contextRef="#ctx0" brushRef="#br0" timeOffset="39053.49">12900 6103 0,'0'0'16,"0"24"-16,0 26 16,-25 0-1,25 24 1,74 0-1,1-24 1,-51-25 0,-24 74-1,-74-24 1,24-51-16</inkml:trace>
  <inkml:trace contextRef="#ctx0" brushRef="#br0" timeOffset="39820.68">14735 6152 0,'25'0'62,"0"0"-62,25 0 16,24 0-16,0-25 16,-24 25-16,0-49 31,-50-1-16,-50 1 1,-49 49-16,0 49 31,74 50-15,50 1 0,123-76-1,125-24 1,124-49-1,-273-26 1,-99 26 0,-75 24-1,-74 25 1,50 74 0,49 26-1,50 24 1,0 74 15,-25 50-15,0-49-1,-25-75 1,25-99-16,0-50 16</inkml:trace>
  <inkml:trace contextRef="#ctx0" brushRef="#br0" timeOffset="40655.23">15976 6103 0,'0'0'0,"24"-50"16,-24 25-16,0 0 16,0 199 30,25-124-30,0-26-16,0 1 16,25 0-1,-1-75 1,1 1 0,-25-50-1,-1 74 1,26 50 15,49 24-15,50 1-1,-75-25-15,1-25 16,-1 0 0,26-25-16,-76 0 31,-48 0-31,-1 0 0,0 1 15,-74 24 1,74 24-16,0 1 31,25 0-15,75 0 0,24-50-1,25-25 1,-50 1-1,-24 24 1,-1 50 15,-24 49-15,74 1 0,-24-1-1,-26-74-15,51 0 16,-26-25 15,-24-49-15,-50-75-1,0-49 1,0-1 0,25 75-1,-50 174 16,25 74-15,0-50-16,0 125 16,0-1-1</inkml:trace>
  <inkml:trace contextRef="#ctx0" brushRef="#br0" timeOffset="40986.26">18680 5731 0,'0'-25'15,"0"50"-15,0-75 16,0 75 0,0 49-1,0 75 1,-25 0 0,25-75-1,0 1-15,0 49 16,0-100-1</inkml:trace>
  <inkml:trace contextRef="#ctx0" brushRef="#br0" timeOffset="41337.53">18655 6251 0,'0'-49'0,"0"173"16,0-199-16,0-24 0,-25 50 16,25 24-1,74 0 1,50 0-1,1 0 1,-76 1 0,-49-1-1,25 0 1,-99 25 0,24 50-1,25-26-15,25 26 16,0 0-16,25-1 15,149 26 17,-50-51-17,-50-48 1,-24-1 0,-1-74-1,-24-1 1</inkml:trace>
  <inkml:trace contextRef="#ctx0" brushRef="#br0" timeOffset="41569.56">20367 5731 0,'0'0'16,"24"0"-1,-24 49 1,0-24-16,0 25 16,0-1-1,-24 100 1,-1 25 0,-50-1-16</inkml:trace>
  <inkml:trace contextRef="#ctx0" brushRef="#br0" timeOffset="42185.22">20094 6400 0,'24'-49'0,"-48"98"0,73-173 15,-24 50-15,25-25 16,24-1 0,25 51-1,-24 24 16,-50 25-15,-1 25 0,1 74-1,-25 0 1,0-24 0,0-26-1,50-49 1,24-49-1,1-51 1,-1 26 0,-49 49-1,0 50 1,-1 0 0,1 49-1,74 1 1,26-75-1,-26 0 17,-50 0-32,1-50 15,-25-49 1,-25 0 0,-25 74-1,0 0 1,0 75-1,1 24 1,-1 0 0,50 26-1,-1-51 1,76-24 0</inkml:trace>
  <inkml:trace contextRef="#ctx0" brushRef="#br0" timeOffset="43887.36">24311 6425 0,'25'-25'16,"-50"50"-16,50-75 31,-25 75-31,-25 0 16,0 25-16,-25 74 15,26-75 1,24-73 15,24-26-15,26-74-1,0 0 17,-1 74-32,-24 1 15,49 24 1,-49 25 0,0 149-1,-25 0 1,0-50-1,0-50 1</inkml:trace>
  <inkml:trace contextRef="#ctx0" brushRef="#br0" timeOffset="44186.82">24931 6326 0,'0'0'15,"0"-25"-15,-25 25 16,-24 25 0,24 0-1,0 49 1,25-49-16,25 25 16,49-50-1,1 0 1,-26-50-1,-24 0 1,-50-24 0,-24-1-1,-1 26 1,50 24-16</inkml:trace>
  <inkml:trace contextRef="#ctx0" brushRef="#br0" timeOffset="44318.28">25204 6375 0,'49'25'0,"-98"-50"0,123 50 47</inkml:trace>
  <inkml:trace contextRef="#ctx0" brushRef="#br0" timeOffset="44953.14">26345 6152 0,'25'-25'16,"-50"50"-16,50-74 15,-50 49-15,0 0 16,-99 49 15,124-24-31,0 25 16,25-1 0,0-24-16,24-25 15,75 0 1,-49-25-1,-50-24 1,-25-26 0,-100-24-1,76 99 1,-1 0 0,25 50-1,99-26 1,75 1-1,24-50 17,-123-24-17,-51-26 1,-24-24 0,0 74-1,-49 75 16,-1 173 1,25-99-32,-24 124 15,24-24 1,0-76 0,0-98-1</inkml:trace>
  <inkml:trace contextRef="#ctx0" brushRef="#br0" timeOffset="45120.96">26543 6723 0,'0'-25'0,"0"50"0,0-75 16,25-24-1,50-1 1,74 26-1,-75 24-15</inkml:trace>
  <inkml:trace contextRef="#ctx0" brushRef="#br0" timeOffset="45553.67">28454 6103 0,'0'0'0,"-25"-25"16,0-25-16,-25 25 15,-24 25 1,-25 25 0,-1 74-1,26 25 1,74-24-1,0-51 1,50-49 0,24-49-1,-24-51 1,-1-73 0,-49-1 15,25 1-16,-25 73 1,0 75 0,-99 150 15,99-51-31</inkml:trace>
  <inkml:trace contextRef="#ctx0" brushRef="#br0" timeOffset="46136.56">28503 6202 0,'0'0'0,"25"-25"0,49-49 32,-49 49-32,0 0 31,-25 0-16,-25 25-15,0 75 32,50-26-17,0-24-15,99 0 16,0-25 0,-25-25-1,-74 0 1,-25-49-1,0 49 1,0 0 0,0 50-1,-25 49 1,1 26 0,24 24-1,0 25 16,-75 123 1,50-222-32,-74-25 15,49-25 1,-49-50 0,99-74-1,50-25 1,49 0-1,50 25 1,-25 50 0</inkml:trace>
  <inkml:trace contextRef="#ctx0" brushRef="#br0" timeOffset="46553.35">29198 6152 0,'25'0'15,"-1"-25"-15,1 25 16,0 25-1,-25 0 1,25 0 0,-25 0-16,0-1 15,-25 26-15,25-25 32,25-50-17,24-25 1,1-24-1,24 0 17,1-1-17,-50 50 1,0 25-16</inkml:trace>
  <inkml:trace contextRef="#ctx0" brushRef="#br0" timeOffset="46837.54">29595 6177 0,'0'25'16,"0"-50"-16,0 75 0,74-26 16,-49-24-1,0 0-15,24-24 16,-24-26 0,-25 0-1,0 26 1,-25 24 15,-24 24-15,-1 26-1,50 49 1,0-74-16,25 0 16,0 0-16,74-1 15,-49-24-15</inkml:trace>
  <inkml:trace contextRef="#ctx0" brushRef="#br0" timeOffset="47370.48">30041 6276 0,'50'0'32,"-25"0"-32,49-25 15,0 1 1,-24-1-1,-25-25 1,-25 1 15,0 24-15,-50 0 0,1 75-1,24 24 1,0 0-1,75-24 1,24-25 0,50 0-1,-25-75 1,-24-24 0,24-1-1,-49 1 1,-26 24-1,-24 25 1,25 50 15,-25 50-15,25-1 0,0 0-1,-50-24 1,-25-50-1,-24 0 1</inkml:trace>
  <inkml:trace contextRef="#ctx0" brushRef="#br0" timeOffset="48054.27">31976 6003 0,'0'0'0,"-25"0"16,1 0 0,24 25-1,-50 50 1,50-51-16,-25 26 15,50 0 1,25-26 0,24-24-1,-49-49 1,0-26 0,-25 1-1,-25 0 1,0 49-1,0 25 17,0 25-17,50 49 1,99-24 0,25-26-1,-25-24 1,-74-74-1,-25 0 1,-1-1 0,-24 26-1,0 24 1,-49 50 0,-1 49-1,0 50 16,26-50-31,-1 26 16,25-26-16,-50 100 16,25-50-1,25-25 1,-24-49-16</inkml:trace>
  <inkml:trace contextRef="#ctx0" brushRef="#br0" timeOffset="48235.84">32026 6748 0,'0'-25'16,"0"50"-16,25-75 0,-1 25 16,26 25-16,0-25 15,24 25-15,-24 0 16,-1-24-16</inkml:trace>
  <inkml:trace contextRef="#ctx0" brushRef="#br0" timeOffset="54637.14">19821 5681 0,'0'-25'15,"-25"25"17,0 25 15,25 0-32,-25 24-15,25 1 16,0 0-16,0 49 15,-24 99 1,-1 75 0,-25-25-1,-24-25 1,49-123-16,-25 49 31,25-75-15,25-99 15,100-99-15,-51 74-16,1 1 15,49-1 1,-74 25 0,74 50-1,-74 0 1,25 0-1,-26-25 1</inkml:trace>
  <inkml:trace contextRef="#ctx0" brushRef="#br0" timeOffset="55137.52">19970 4763 0,'0'-25'0,"0"50"0,0-75 47,-25 100-31,0-25 0,0 24-16,25 26 15,-25-1-15,25 1 16,-24 49-1,-1 0 1,25-75-16</inkml:trace>
  <inkml:trace contextRef="#ctx0" brushRef="#br0" timeOffset="55702.25">19722 5284 0,'0'-25'15,"0"50"-15,-25-99 16,25 49-16,25-25 31,-1 1-15,26 24 0,0 0-1,-26 50 1,-24 0-1,25 24-15,-25 1 16,25-25-16,-25 49 16,0-24-1,50-50 1,-1 0 0,1-75 15,-1 26-16,-24 24 1,-25 0 0,0 50-1,0 49 1,25-24 0,25-50-1,-1 0 1,1-50-1,0 1 1,-1-26 15,-49 26-31,25 24 0,0 0 16</inkml:trace>
  <inkml:trace contextRef="#ctx0" brushRef="#br0" timeOffset="55905.82">20590 5011 0,'0'0'15,"0"25"32,0 0-31,0 24-1,0-24 1,0 0-16,0 25 16,0-26-1</inkml:trace>
  <inkml:trace contextRef="#ctx0" brushRef="#br0" timeOffset="56053.66">20689 4887 0,'0'0'0,"25"-50"0,0 1 16,-50 24-1,25 0-15</inkml:trace>
  <inkml:trace contextRef="#ctx0" brushRef="#br0" timeOffset="56303.43">20987 4862 0,'0'0'0,"0"25"0,-25 25 32,0-1-17,25-24 1,-25 25-16,25-1 31,25 1-15,25-25-1,24-25 1,1-25 0</inkml:trace>
  <inkml:trace contextRef="#ctx0" brushRef="#br0" timeOffset="56620.51">21359 5086 0,'25'0'15,"-1"-50"17,1 50-17,0-25-15,-25 0 16,0 0-16,0 1 31,-25 24-15,-24 24-1,-1 51 1,50-25 0,25-1-1,24-24-15,125 25 16,49-26-1,-99 1 1</inkml:trace>
  <inkml:trace contextRef="#ctx0" brushRef="#br0" timeOffset="58289.22">3671 8484 0,'0'0'0,"25"-25"0,0 1 16,-25-26 15,-25 50-15,-24 0-1,-51 74 1,1 50 0,74-74-16,1 0 15,-1 24-15,0 50 16,25-74 0,0 24-16,0-24 15,0 99 1,-50 49 15,1-99-15,24-49-1,-25-25 1</inkml:trace>
  <inkml:trace contextRef="#ctx0" brushRef="#br0" timeOffset="58538.18">3126 9278 0,'0'-50'0,"24"1"16,-73 297-16,74-397 0,-1 0 0,1 75 16,25 24-1,24 0 1,26 50 0,-1 25 15,0 25-16,-49 24 1,-50-49 0,24 0-1</inkml:trace>
  <inkml:trace contextRef="#ctx0" brushRef="#br0" timeOffset="58887.77">3795 9080 0,'0'0'0,"25"0"31,-25-25-31,50-25 16,24-49 0,1 24 15,-50 26-16,-25 24 1,-25 0 0,0 75-1,0-1-15,0-24 16,0 74 0,1-49-1,73 0 1,26-50-1,-1 0 1,-24 0-16</inkml:trace>
  <inkml:trace contextRef="#ctx0" brushRef="#br0" timeOffset="59604.23">4440 8931 0,'0'-25'0,"0"0"78,0 0 172,0 0-140,0 50-95,-24-25 1,24 25-16,-25 0 15,25 0 1,-25-1 0,25 1-16,0 0 15,50 25 1,49-50 0,-25 0-16,75-25 15,0-25 1,-124 50-1</inkml:trace>
  <inkml:trace contextRef="#ctx0" brushRef="#br0" timeOffset="61304.28">5209 8881 0,'-24'-25'31,"-1"25"-31,0 25 16,-49 0-1,24 24 1,25 1-1,0 0 1,100-50 0,-1-25-1,25-25 1,-74 1-16,50-51 16,-26-73-1,-24-1 1,-25-24-1,0 123 17,0 50-17,-25 75 1,-49 99 0,74 0-1,0 0 1,25-125-16,74 26 15,50-50 1,-50-25 0,-25 0-1,-74 25 17,-74 50-17,24 24 1,50 1-1,0-26 17,75-49-17,-1 0 1,-24-24 0,-1-51-1,-24-24 1,25 25-1,-1 24 1,51 50 15,-100 25-15,0 24-16,0 75 16,-25-24-1,0-76 1,25-48 15,25-1-15,25-25-16,-26 1 15,100-75 1,-49 124 0,-50 24-1,-25 51 1,0 24-1,-25-49 1,50-100 15,-1 25-31,1-24 16,25-1-16,49-49 31,-49 49-15,-1 50-1,-24 25 1,0 49 0,0-24-1,-50 0 1,25-26 0</inkml:trace>
  <inkml:trace contextRef="#ctx0" brushRef="#br0" timeOffset="62670.66">8434 8633 0,'0'-50'16,"0"100"-16,25-124 0,-25 49 31,0 0 0,0 75-15,-25 49-1,1 74 1,-26-73-16,0 73 16,26-98-1,48-50 1</inkml:trace>
  <inkml:trace contextRef="#ctx0" brushRef="#br0" timeOffset="62836.4">8484 8633 0,'0'0'15,"0"-50"-15,25 26 0,-25-1 16</inkml:trace>
  <inkml:trace contextRef="#ctx0" brushRef="#br0" timeOffset="63022.88">8906 8831 0,'0'0'0,"0"25"16,0 0-16,0 0 15,0 0 1,-25-1 0,25 1-16,0 0 15</inkml:trace>
  <inkml:trace contextRef="#ctx0" brushRef="#br0" timeOffset="63406.45">9476 8807 0,'0'0'16,"25"-25"-16,0 0 0,24 0 16,26-24-1,-25-1-15,24 0 16,-24 1 15,-50-1-15,-75 50 15,-24 75-15,0 49-1,49 24 1,50-48-1,50-1 1,-1-74-16,150 0 16,74-1-1</inkml:trace>
  <inkml:trace contextRef="#ctx0" brushRef="#br0" timeOffset="64504.82">12552 8286 0,'25'0'0,"-50"0"0,50-25 16,-25 0 15,-25 25-15,25 25 15,0 0-15,-24 24-16,24 75 15,-50 25 1,25 50 0,0-51-1,25-73 1,0-50-16,25 24 16,99-24-1,25-50 1,-25-24 15,-74 24-31</inkml:trace>
  <inkml:trace contextRef="#ctx0" brushRef="#br0" timeOffset="64804.42">12776 8236 0,'0'-25'0,"0"50"0,-25-50 16,25 0-1,0 1 1,74-1 15,-49 25-31,74-25 16,-74 0-1,0 25 1</inkml:trace>
  <inkml:trace contextRef="#ctx0" brushRef="#br0" timeOffset="64959.24">12552 8583 0,'0'0'16,"-24"25"-16,-1 25 15,0-25 1,75-1 0,74-48-1,-25-1 1</inkml:trace>
  <inkml:trace contextRef="#ctx0" brushRef="#br0" timeOffset="65239.38">13793 8310 0,'0'0'0,"0"-24"31,-25 24-31,0 24 16,-25 51 0,50-1-16,-24 26 15,24 24-15,0 99 16,99 0 15,25-49-15,0-50-1,50-99 1</inkml:trace>
  <inkml:trace contextRef="#ctx0" brushRef="#br0" timeOffset="65659.57">14438 8509 0,'-25'-50'15,"50"100"-15,-50-149 0,25 49 16,0 0-16,25 26 16,-1-1-1,100 25 1,-24 49-1,-100 1 1,25 25-16,-25-26 16,-25 100-1,-50-50 1,50 0 0,125-49-1,98-50 1,1-25-1,-26-24 1,-49-1 0,-74-24-1</inkml:trace>
  <inkml:trace contextRef="#ctx0" brushRef="#br0" timeOffset="65955.19">15231 8286 0,'0'0'0,"0"-25"0,0 0 32,-24 25-17,-1 0-15,-25 25 16,-74 99-1,-49 74 1,-26 50 0,-24 1-1,49-51 1,100-99 0,74-49-1</inkml:trace>
  <inkml:trace contextRef="#ctx0" brushRef="#br0" timeOffset="66405.53">15504 7814 0,'25'0'16,"-50"0"-16,50-24 0,0 24 15,-25-25 1,25 25-16,0 0 16,24 74-1,-24 25 1,-25 1 0,-25-26-1,25-49 1,50 0-1,-1-25-15,100-50 16,-50 25 0,-49 25-1</inkml:trace>
  <inkml:trace contextRef="#ctx0" brushRef="#br0" timeOffset="67438.53">15827 8782 0,'0'0'0,"0"-25"32,-25 25-17,0 50 1,25-26-16,-25 26 15,-24 74 1,24-25 0,25-49-16,0 24 15,50-74 17,-26 25-32</inkml:trace>
  <inkml:trace contextRef="#ctx0" brushRef="#br0" timeOffset="67789.6">16100 8906 0,'0'0'16,"0"-25"0,0 50 15,-25 24-31,25-24 15,0 0-15,-25 25 16,50-25 0,25-75 15,49 0-15,-25 25-1,-24 25 1,-25 25 15,-1 50-15,1-26-1,-25-24-15</inkml:trace>
  <inkml:trace contextRef="#ctx0" brushRef="#br0" timeOffset="68005.63">16596 8831 0,'0'0'16,"0"-24"-16,25 24 15,-25-25 1,24 25-16,1 49 16,0 26-1,-25 49 1,0-74-1,-50-1 1,50-24-16</inkml:trace>
  <inkml:trace contextRef="#ctx0" brushRef="#br0" timeOffset="68339.35">17042 8013 0,'0'0'16,"25"0"-16,25 0 0,-25 49 15,74 75 1,-74-49-16,24 148 15,-49 50 17,-25-50-17,-49-49 1,24-75 0,26-74-1,-1-25-15</inkml:trace>
  <inkml:trace contextRef="#ctx0" brushRef="#br0" timeOffset="68654.27">18084 8707 0,'0'-24'15,"25"24"1,0 0 15,25-25-31,-1 25 16,-24 0-16,99-25 15,0 25 1,-25-25 0</inkml:trace>
  <inkml:trace contextRef="#ctx0" brushRef="#br0" timeOffset="68821.7">18258 8881 0,'0'0'0,"-50"25"0,26 0 16,-1-25 0,25 24-1,49-48 1,1 24-16,99-25 16,-50 25-16</inkml:trace>
  <inkml:trace contextRef="#ctx0" brushRef="#br0" timeOffset="69572.42">19771 8534 0,'0'-50'31,"-25"75"-15,25 0-1,-24 24-15,24 26 16,-25 49 0,0-25-1,0-49 1,25-26 0,-25-48-1,50-26 1,0-74-1,99-25 1,0 25 0,25 75-1,-50 24 1,-49 50-16,-1 24 31,-49 100-15,0 0-1,-25 0 1,50-50 0,75-49-1,48-50 1,-48 0-16,24-25 16,-50 0-1</inkml:trace>
  <inkml:trace contextRef="#ctx0" brushRef="#br0" timeOffset="70188.73">22798 8732 0,'0'0'0,"-25"-25"16,0 1-1,-49-1 1,-26 50-1,51-1 1,-1 26-16,-24 74 16,49-25-1,50-49 1,74-50 0,0-50-1,25-49 1,-25 25-1,-49 49 1,-50 25 0,0 25-16,-25 99 31,-24-25-15,49-49-16</inkml:trace>
  <inkml:trace contextRef="#ctx0" brushRef="#br0" timeOffset="70538.17">23195 8683 0,'49'-25'16,"-98"50"-16,123-75 0,-74 100 31,0-26-16,-25 26-15,0 0 16,1 24 0,24-49 15,24-50-31,51-74 16,24 0-1,-25 49 1,-49 50 15,0 25-15,-25 49-1,0 1-15</inkml:trace>
  <inkml:trace contextRef="#ctx0" brushRef="#br0" timeOffset="70970.92">24261 8583 0,'25'-49'16,"-50"98"-16,75-123 0,-50 49 15,-50 25 1,25 0 0,-99 25-1,25 49 1,50 50-1,24 0 1,74 0 0,75-99-1,-24 0 1,24-99 0,-100-50-1,1-75 1,-25-74-1,25 50 1,-25 74 0,0 100-1,-25 49 1,-49 148 0,-1 51-1,51 49 1</inkml:trace>
  <inkml:trace contextRef="#ctx0" brushRef="#br0" timeOffset="71538.5">25526 8435 0,'0'0'0,"0"-25"16,25 25-1,-25 49 1,0 1-1,0 24-15,0 50 16,0-74 0,25-50-16,25 25 15,24-75 17,0-24-17,-49-75 1,0 50-16,0-50 15,0 50 1,-25 123 15,-25 26-31</inkml:trace>
  <inkml:trace contextRef="#ctx0" brushRef="#br0" timeOffset="71889.09">26221 8608 0,'0'0'0,"0"-99"16,-25 49-1,25 26-15,-49-1 16,-26 74 0,25 26-1,26 24 16,73-74-15,-24-25-16,50 0 16,24-50-1,-50 25 1,-24 1 0,0 24-1,-50 49 1,0 26-1,1 24 1,-1-50-16</inkml:trace>
  <inkml:trace contextRef="#ctx0" brushRef="#br0" timeOffset="72203.06">26444 8608 0,'50'-25'0,"-100"50"0,125-74 16,-75 24-16,24 0 31,-24 50-31,25 0 16,-25 49 0,0-24-1,0-26 1,0 1-1,25-25 1,0-25-16,24-24 31,1-1-15,-25 25 0,0 25-1</inkml:trace>
  <inkml:trace contextRef="#ctx0" brushRef="#br0" timeOffset="72505.13">27312 8112 0,'0'0'0,"0"-50"15,0 26-15,-24 24 32,-1 49-17,0 1-15,-25 24 16,1 150 0,49 197-1,25-148 1,49-99-1,-24-125 1,-1 1-16</inkml:trace>
  <inkml:trace contextRef="#ctx0" brushRef="#br0" timeOffset="72855.45">27908 8385 0,'0'-50'15,"0"100"-15,25-149 0,-25 74 16,24 0-16,26 0 16,0 25-1,-1 75 16,-24 24-15,-25-25-16,0 1 16,-50 74-1,75-1 1,0-123 0,25-25-16,99 0 15,-25-25 1,0 1-1</inkml:trace>
  <inkml:trace contextRef="#ctx0" brushRef="#br0" timeOffset="73171.75">28553 8261 0,'-25'-25'16,"50"50"-16,-50-75 16,-25 50-1,26 0-15,-26 75 16,-99 123 15,75-99-31,-1 1 16,1 24-1,-1-25-15,-98 75 16,123-125 0,1 1-16,-26-1 15</inkml:trace>
  <inkml:trace contextRef="#ctx0" brushRef="#br0" timeOffset="73487.56">28627 7963 0,'25'-25'16,"-50"50"-16,50-74 0,0 49 15,0 0 1,-25 49 0,-25 1-16,0-1 15,0 26 1,25-26 0,25 1-1,49-50 1,26 0-16,-51 0 15</inkml:trace>
  <inkml:trace contextRef="#ctx0" brushRef="#br0" timeOffset="73921.38">28875 8807 0,'0'24'15,"0"-48"-15,25 48 16,0 26 0,-25-25-1,-25 24 1,25-24-16,0 0 31,0-50 0,25 0-15,49-24 0,-24 24-1,-25 25 1,0 25-1,-1 24 1,-48 26 0,24-25-1,-25-50 1</inkml:trace>
  <inkml:trace contextRef="#ctx0" brushRef="#br0" timeOffset="74172.19">28801 8807 0,'0'-25'0,"0"50"16,-25-50-16,-25 50 15,50-1 1,0 1-1,0 25-15,0 24 16,25 1-16,0-26 16,-25-24-1,25 25-15,0-25 0</inkml:trace>
  <inkml:trace contextRef="#ctx0" brushRef="#br0" timeOffset="74383.48">29446 8980 0,'25'0'15,"-50"0"-15,74 25 32,-24 25-32,-25-1 15,25 1-15,-25 24 16,0-24-16,0 74 15,-50-25 1,26-99 0</inkml:trace>
  <inkml:trace contextRef="#ctx0" brushRef="#br0" timeOffset="74722.25">29719 8310 0,'0'-24'16,"0"48"-16,25-73 0,-1 74 31,1 24-15,0 26-16,25 148 15,-50 0 1,24 1 0,-48-26-1,-51-49 1,-24-50 0,49-74-1,26-25 1</inkml:trace>
  <inkml:trace contextRef="#ctx0" brushRef="#br0" timeOffset="74971.34">30240 8906 0,'24'0'16,"-48"0"-16,48-25 16,1 0-1,0 25-15,0 0 16,0 0-16,99-25 16,-25 25-1,0 0 1</inkml:trace>
  <inkml:trace contextRef="#ctx0" brushRef="#br0" timeOffset="75139.57">30215 9129 0,'-25'0'15,"50"0"-15,-50 25 16,75-25-1,24 0 1,1-25-16,-1 25 16</inkml:trace>
  <inkml:trace contextRef="#ctx0" brushRef="#br0" timeOffset="75473.25">30984 8633 0,'0'-25'0,"0"50"0,25-75 15,0 50 1,-1 0-16,1 0 16,25 50-1,-1 99 1,-24-50-1,-74 0 1,-1-24 0,50-50-1,0 24 1,74-49 0,26 0-1,-1-49 1</inkml:trace>
  <inkml:trace contextRef="#ctx0" brushRef="#br0" timeOffset="75939.17">31579 8831 0,'0'-24'31,"0"-1"-15,0 50-1,-25 49 1,25 25 0,-24-49-1,-1-25 1,25-50 31,0-25-32,25 25 1,49-74 0,-24 25-16,74-1 15,-50 51 1,-49 24 0,25 24-1,-26 51 1,-24-1-1,0 25 1,0-24 0,-24-25-1,-1-26 1,25 1 0</inkml:trace>
  <inkml:trace contextRef="#ctx0" brushRef="#br0" timeOffset="76278.8">32423 9204 0,'0'0'16,"25"0"0,-1 0-16,-48 24 46,-1 1-30,50-25 15,-1 0 1,-48 0 46,-1 0-63</inkml:trace>
  <inkml:trace contextRef="#ctx0" brushRef="#br0" timeOffset="79895.75">1488 12776 0,'0'-25'16,"0"50"-16,0-75 0,25 50 16,-25 25 31,0 25-47,-25-1 15,25 75 1,-24-25-1,-1-24 1</inkml:trace>
  <inkml:trace contextRef="#ctx0" brushRef="#br0" timeOffset="80138.17">1612 12850 0,'0'0'0,"25"-25"0,-25 1 16,0-1 15,0 50-15,25 24 0,-50 50-1,25-24 1,-25-26-1,25-24 1</inkml:trace>
  <inkml:trace contextRef="#ctx0" brushRef="#br0" timeOffset="80338.39">1786 12776 0,'0'0'0,"0"-25"15,0 50 17,25 0-17,-25 24-15,0 1 16,0 24 0,0-24-1</inkml:trace>
  <inkml:trace contextRef="#ctx0" brushRef="#br0" timeOffset="80678.19">1513 12379 0,'-25'0'16,"25"-50"-1,0 75 17,-24 0-32,24 0 15,0-50 79</inkml:trace>
  <inkml:trace contextRef="#ctx0" brushRef="#br0" timeOffset="81005.36">1662 12404 0,'0'-25'31,"0"50"-16,0-1 1,0 1 0,25 0-1,0-25 17,-1 0-32,-24-25 15,0 0 1,0 1-1</inkml:trace>
  <inkml:trace contextRef="#ctx0" brushRef="#br0" timeOffset="81230.87">1935 12404 0,'0'-25'16,"25"25"15,-25 25-15,25-25 15,-50-25 0</inkml:trace>
  <inkml:trace contextRef="#ctx0" brushRef="#br0" timeOffset="81539.97">918 12850 0,'-25'25'15,"0"0"17,25 0-17,25 74 1,-25-50-1,25 26-15,0 74 16,-1-75 0,1 1-16,25-26 15,24 1-15</inkml:trace>
  <inkml:trace contextRef="#ctx0" brushRef="#br0" timeOffset="81871.23">2605 12280 0,'25'-25'15,"-50"50"-15,50-75 0,-1 75 47,1 0-47,-25 49 0,25-24 16,25 123-1,-26 75 17,-24-148-32,-24 24 15,-1-50 1,0-24-1,0-50-15</inkml:trace>
  <inkml:trace contextRef="#ctx0" brushRef="#br0" timeOffset="84321.81">4416 12304 0,'24'-49'16,"-48"98"-16,73-123 0,-49 49 15,0 75 32,-49 74-31,-1 74-1,0 1 1,1-75 0,24-50-1</inkml:trace>
  <inkml:trace contextRef="#ctx0" brushRef="#br0" timeOffset="84922.44">4788 12379 0,'49'-50'16,"-49"25"-1,-49 100-15,98-100 16,-49 50-1,0 49 1,-49 75 0,-1 0-1,25-99-15,1-1 16,-1-24 0,0-25-1,75-74 1,-1-26-1,50 26 1,-49 49 0,-25 25-1,0 75 1,-1 24 15,-24-50-31,0-24 16,50 25-1,0-50-15,24-25 16,25-25 0,-74-24-1,0 0 1,-25 49 0,0 74 15,-25-24-31,50 25 15,0 24 1,24-49 0,26 0-1,-1-50 1</inkml:trace>
  <inkml:trace contextRef="#ctx0" brushRef="#br0" timeOffset="85223.21">4465 11858 0,'0'0'16,"-25"0"-16,50 0 47,0-25-47,124 0 16,-50 25-1,-24-24-15,49 48 16</inkml:trace>
  <inkml:trace contextRef="#ctx0" brushRef="#br0" timeOffset="86523.48">7789 12379 0,'0'0'0,"25"-50"31,-25 25-31,-25 25 15,25-49 1,-49 49 0,-1 0-16,-49 49 15,0 75 1,24 50 15,26-25-31,98-25 31,75-74-15,50-75 0,24-25-16</inkml:trace>
  <inkml:trace contextRef="#ctx0" brushRef="#br0" timeOffset="87339.5">8161 12354 0,'0'-25'16,"0"50"-16,-24-50 15,-1 75 17,0-1-32,0 76 15,25-26 16,25-25-15,0-49 0,24-50-1,-24 0-15,25-99 16,0 0 0,-26 25-1,1 74 1,-25 25 15,0 75-15,0 24-1,0-49 1,0-1-16,0-24 16,0 49-1,25-24 1,0-25-1,0-25 1,49-50 0,0-24-1,1-75 1,-26-25 0,-24 50-1,0 50 1,-50 49-1,-24 50 1,-1 49 0,50-49-16,0 49 15,25-24 1,24 0 15,1 24-15,-25-24-1,0 49 1,-1-49 0,-24-1-1,0-24 1,25-25 0,0 0-1</inkml:trace>
  <inkml:trace contextRef="#ctx0" brushRef="#br0" timeOffset="87662.42">9104 12428 0,'25'-49'15,"-25"24"1,0 0 0,-25 124-16,75-173 31,-75 99-16,25 74 1,-25 0 0,25-49-1,25-50 1,0 0 0,24-25-16,1-49 15,0-50 1,-1 0-1,-24 49 1</inkml:trace>
  <inkml:trace contextRef="#ctx0" brushRef="#br0" timeOffset="87975.49">9526 12453 0,'49'50'15,"-98"-100"-15,148 100 16,-74-50-16,25 25 16,-26-50-1,76 0 1,-51 0-16,26-49 16,-51-1-1,-24 1 1,-24 74-1,-1 25 1,-25 0-16,25 24 16,1 1-16,-1-1 15,0 51 1,25-26 0,99-49-1,25 0 1,25-25-1</inkml:trace>
  <inkml:trace contextRef="#ctx0" brushRef="#br0" timeOffset="88624.26">12031 12280 0,'0'0'15,"0"-25"-15,-24 25 32,-1 0-17,0 49-15,-25 100 31,50-99-31,0 24 0,25-49 16,0 0 0,74 0-1,-24-50 1,-26-49 0,-49-1-1,-49-49 1,-26 74-1,1 50 1</inkml:trace>
  <inkml:trace contextRef="#ctx0" brushRef="#br0" timeOffset="89089.81">12428 12056 0,'25'-24'0,"-50"48"0,75-73 16,-50 24-1,0 75 1,-25 98 0,25 100-1,-50 125 1,1-1-1,24-50 1,50-173 0,49-124-1,-24-50 1,24-25 0,1-24-16,24-100 15,-74-49 1,-75-25-1,-74 74 1,-25 125 0,50 24-1,74 0 1,75-24 0,-1 24-16,51 0 15,148-25 1</inkml:trace>
  <inkml:trace contextRef="#ctx0" brushRef="#br0" timeOffset="89673.43">14934 12304 0,'0'-49'0,"0"98"0,25-173 16,-25 75-16,0-1 16,-25 25-16,0 1 15,-25 24-15,-98 49 16,-1 50-1,25 50 1,99-50 0,25-49-1,74-50 1,25-25 15,26-124-15,-76 75-1,-49 49 1,25 50 0,-25 0-16,25 24 15,24 51 1,26-1 0,24-74-1,50-50 1,-75-74-1,-49-50 1,-25 0 0,0 50-1,0 74 1</inkml:trace>
  <inkml:trace contextRef="#ctx0" brushRef="#br0" timeOffset="90176.23">16521 11858 0,'-24'-50'16,"48"100"-16,-24-100 0,25 26 15,0-1-15,25 0 16,-1 25-16,1 0 16,99-25-1,-75 75 1,-24 99 0,-50 24-1,0 1 1,25-50-1,123-50 1,51-74 0,-100 0-1,50-49 1,-99-1-16</inkml:trace>
  <inkml:trace contextRef="#ctx0" brushRef="#br0" timeOffset="90457.96">17241 11808 0,'0'-24'16,"0"48"-16,-25-48 0,25-1 15,0 50-15,-25-25 16,-49 99-1,49-25-15,-74 100 16,0 49 0,-1 25-1,-24-49 1,25-26 15,25-98-31</inkml:trace>
  <inkml:trace contextRef="#ctx0" brushRef="#br0" timeOffset="90806.4">17811 11163 0,'25'-49'16,"-50"98"-16,75-123 0,-25 74 16,0 0-16,-25 25 15,0 99 1,-75 25-1,50-1 1,50-73 0,99-75-1,50-25 1,-100 0-16</inkml:trace>
  <inkml:trace contextRef="#ctx0" brushRef="#br0" timeOffset="91159.34">18407 12131 0,'0'0'16,"25"0"-16,-1 0 0,1 0 15,0 0 1,49 0-16,100-25 16,49 25-1</inkml:trace>
  <inkml:trace contextRef="#ctx0" brushRef="#br0" timeOffset="91639.24">19895 12007 0,'-173'-50'31,"123"50"-15,0 0-16,1 25 15,-1 0-15,0 49 16,26 25-1,73-24 1,26-75 0,24 0-1,0-50 1,-24-49 0,-51-75 15,1-24-16,-50-100 1,1 149 15,-1 199-15,25 74 0,0-25-1,25 100 1,-1-100-16,26 75 15,0-26 1,-26-98 0</inkml:trace>
  <inkml:trace contextRef="#ctx0" brushRef="#br0" timeOffset="91873.85">20391 12007 0,'0'0'15,"0"-25"-15,0 0 16,25 0 0,-74 50 15,49 74-15,0 1-1,24 24 1,-24-75-1,25 1 1</inkml:trace>
  <inkml:trace contextRef="#ctx0" brushRef="#br0" timeOffset="92039.3">20466 11759 0,'0'0'15,"0"-25"-15,-50-50 32,50 51-32</inkml:trace>
  <inkml:trace contextRef="#ctx0" brushRef="#br0" timeOffset="92323.23">20763 11808 0,'0'0'0,"0"25"0,-24 0 16,-1 0-1,0 24-15,25 26 16,50-1 0,24-24 15,25-1-16,-74-24 1,-25 0 0,-74 0-1,-50 0 1,24-1 0,76-24-16</inkml:trace>
  <inkml:trace contextRef="#ctx0" brushRef="#br0" timeOffset="92573.41">21458 11560 0,'0'0'16,"0"-25"15,0 1-31,0 48 15,-25 51 1,0 74 0,1 0-1,-1-1 1,25-48 0,25-76-16</inkml:trace>
  <inkml:trace contextRef="#ctx0" brushRef="#br0" timeOffset="92889.37">21309 12131 0,'0'-75'15,"0"175"1,0-125-16,25-74 0,0 49 0,24 0 16,26 26-1,-26 24 1,-24 0-1,0 74 1,-50 0 0,0 26-1,-24-76 1,123-73 15,25-50-15,26-1-1,-26 51 1,-50 24-16</inkml:trace>
  <inkml:trace contextRef="#ctx0" brushRef="#br0" timeOffset="93506.37">22351 11982 0,'0'0'15,"0"-25"-15,0 50 47,0 0-31,-25 24-16,25-24 15,-25 74 1,25-74-16</inkml:trace>
  <inkml:trace contextRef="#ctx0" brushRef="#br0" timeOffset="93977.91">22624 11659 0,'0'-49'16,"0"98"-16,0-123 0,0 49 15,0 50 17,0 0-17,0 99 1,25-74-1,-25-1 1,-25 50 0,0 1-1,25-51-15,-25 1 16,75-50 15,49-50-15,0 25-1,-49 1 1,-25 24 0,-25 24-1,-25 51 1,-49-26 0,-26-24-1,26 0 1,24-25-1</inkml:trace>
  <inkml:trace contextRef="#ctx0" brushRef="#br0" timeOffset="94623.09">23070 12007 0,'0'0'0,"0"-25"16,-49 75-1,49-26 1,0 26 0,25-50-16,24 25 31,51-25-15,-51-50-1,1 1 1,-25-26-1,-1 1 1,-24 49 15,0 75-15,-24 49 0,73-25-1,26-24 1,24-25-1,50-25 1,-125-50 0,1-74-1,0-74 1,0-26 0,-25 100 15,25 75-16,-50 73 1,25 26 0,0 0-16,0 24 15,0 125 1,0-51 0,25-24-1,-1-49 1,-24-50-1</inkml:trace>
  <inkml:trace contextRef="#ctx0" brushRef="#br0" timeOffset="95309.97">23839 12007 0,'25'-124'32,"0"74"-17,-75 224-15,125-373 0,-50 175 31,24 24-15,-24 49 0,0 50-1,-50 1 1,25-26 0,25-49-1,25-25 1,24-25-1,0-25 1,-49 1 0,-25-1-1,-25 25 1,1 75 15,-1-50-31,25 74 16,-25-49-16,50 0 15,0 0 1,24-25 0,1 0-1,24-50 1,1 1 0,-26 24-16,1-25 15,24 25-15,-49 25 16,0 25-1,-25 0 1,0 74 0,25-49-1,24-25 1,26-25 0,-1-50-1,1 0 16,-26 50-15,-24 25 0,0 25-1,0-25 1</inkml:trace>
  <inkml:trace contextRef="#ctx0" brushRef="#br0" timeOffset="95671.14">22004 11263 0,'0'-25'16,"0"0"31,0 50 0</inkml:trace>
  <inkml:trace contextRef="#ctx0" brushRef="#br0" timeOffset="97056.24">26643 11982 0,'0'-25'16,"0"50"-16,0-75 0,0 26 15,0 73 32,-25 1-47,0-1 16,0 100-1,25-50 1,0-74-16</inkml:trace>
  <inkml:trace contextRef="#ctx0" brushRef="#br0" timeOffset="97373.48">26742 11635 0,'-25'0'15,"50"0"-15,-100-25 0,51 74 16,24 1-1,24-25 1,1 0 0,0-25-1,0 0 1,-25 25 0,0-50-1,0 0-15,-25 0 31,0 50-31</inkml:trace>
  <inkml:trace contextRef="#ctx0" brushRef="#br0" timeOffset="97624.69">27015 11957 0,'0'0'0,"25"25"0,-25 0 31,-25 24 1,25-24-32,0 74 15,74-24 1,1-1 0,-26 1 15,-98-51-16,-26 26 1,50-50-16</inkml:trace>
  <inkml:trace contextRef="#ctx0" brushRef="#br0" timeOffset="98173.13">28181 12081 0,'49'-25'16,"-98"50"-16,98-74 15,-49 73 1,-24 1 0,24 25-1,0 24-15,0 1 0,0 24 16,0 75-1,24-50 1,-24-75 0,0-24 15,0-99-15,-24-50-1,24-100 1,-25 26-1,25 49 1,25 50 0,-1 24-1,26 26 1,49 24 0,-74 25-16,25 25 15,-50 99 16,0 0-15,-50 0 0,25-50-16,0-49 0,25 0 15</inkml:trace>
  <inkml:trace contextRef="#ctx0" brushRef="#br0" timeOffset="98490.51">28776 11982 0,'0'-25'15,"0"50"-15,25-50 16,-50 50 0,0 0-1,25 0-15,0 24 16,0-24-16,25 49 15,25-74 1,-1 25 0,-24-50-1,0 1 1,-25-51 15,-50-24-15,1 49-1,24 26-15</inkml:trace>
  <inkml:trace contextRef="#ctx0" brushRef="#br0" timeOffset="98805.81">29123 11784 0,'-49'24'15,"98"-48"-15,-49 48 63,0 26-63,-24-25 15,48 24-15,-24 1 16,25 0 0,0-26-16,0 51 15,0-26 16,-50-24-15,0-25 0,-49 0-1,-1 25 1</inkml:trace>
  <inkml:trace contextRef="#ctx0" brushRef="#br0" timeOffset="99073.49">29570 11957 0,'0'0'0,"0"-25"31,0 50 16,0 0-47,0 25 16,-25 49-1,0 0 1,25-74-16,0 0 16,25-25-16</inkml:trace>
  <inkml:trace contextRef="#ctx0" brushRef="#br0" timeOffset="99308.43">29843 11759 0,'25'-25'16,"-50"50"-16,50-75 0,-25 25 16,-25 25 15,25 25-16,-25 50 1,0 49 0,0 24-1,1-48 1,-1-26 0</inkml:trace>
  <inkml:trace contextRef="#ctx0" brushRef="#br0" timeOffset="99574.74">29744 12106 0,'0'-50'16,"0"125"-16,0-100 0,0-49 15,0 49-15,24 0 16,26 0 0,0 25-1,24 0 16,-49 25-15,0 25 0,-25-1-1,24 1 1,-24-25-16,25-1 16,-25 1-1</inkml:trace>
  <inkml:trace contextRef="#ctx0" brushRef="#br0" timeOffset="99906.05">30240 11982 0,'0'-25'16,"24"0"-16,-123 149 0,174-198 31,-51 0-16,1 98-15,0 51 16,0 24 0,-25-25-1,25-49 1,0-50 15,-1-24-15,26-50-1,0 49 1,-26 25 0</inkml:trace>
  <inkml:trace contextRef="#ctx0" brushRef="#br0" timeOffset="100681.27">30612 12156 0,'25'24'15,"49"-73"1,-24 24 0,-1-49-1,-24 24 1,0 25 0,-50 50-1,25 0 1,-25 49-1,25 25 1,25-74-16,74 0 16,1-25-1,-26-50 17,-24-24-17,-26-75 1,1 0-1,-25 50 1,0 74 0,-25 75-1,1 49 1,48 25 0,26 25-1,24-124 1,1-50 15,24-74-15,-99 74-1,25 25 1,24 50 0,1-26 15,-25-24-31,24 25 15,-24-50-15,25 25 16,-25 0 0,0 0-1,-25 25 1,0 50 0,-25 24-1,0 25 1,-74 25-1,-1 0 1,-73 49 15,-26-124 1</inkml:trace>
  <inkml:trace contextRef="#ctx0" brushRef="#br0" timeOffset="100919.36">29297 11734 0,'-50'0'0,"100"0"0,-124-25 16,74 0-16,-25 25 16</inkml:trace>
  <inkml:trace contextRef="#ctx0" brushRef="#br0" timeOffset="102656.85">4093 14860 0,'25'-50'16,"-50"100"-16,50-150 0,-25 76 0,0-1 16,-25 25-1,0 0-15,-24 25 16,-26-1-16,26 26 15,-1 24-15,25 1 16,25-26-16,0 26 16,124 24-1,0-49 1,-74-1 0,-25-24-1,-75 25 1,-24-1-1,-50-24 1,0 0 0,74-25-1</inkml:trace>
  <inkml:trace contextRef="#ctx0" brushRef="#br0" timeOffset="102890.52">4316 14959 0,'25'0'16,"-50"0"-16,50-25 15,0 25 1,-25 50 0,-25-26-16,0 76 15,1 24 1,-1 25-1,0-100-15,25 1 16,0-25-16</inkml:trace>
  <inkml:trace contextRef="#ctx0" brushRef="#br0" timeOffset="103143.21">4689 14984 0,'0'0'0,"-25"0"16,0 0-16,0 0 15,-74 49 1,0 51 0,24-1-1,75-50-15,-25 1 16,75 0-1,0-50 1,24 24 0</inkml:trace>
  <inkml:trace contextRef="#ctx0" brushRef="#br0" timeOffset="103473.2">4887 15306 0,'50'-25'31,"-26"1"-31,1-1 16,74 0 0,-74 0-16,0 0 15,0 1 1,-50 24-1,-25 24 1,1 51 0,-1-1-1,25-24 1,75-1 15,0-24-15,24-25-16</inkml:trace>
  <inkml:trace contextRef="#ctx0" brushRef="#br0" timeOffset="103940.52">5383 15182 0,'0'-25'16,"0"100"-1,0-125-15,0 50 31,0 25-31,0 25 16,0-26 0,50 1-1,24-25 1,-24-49 0,-25 24-1,-1 25 16,-24 0-15,25 49 0,25 1-1,-1 0 1,26-50 0,-26 0-16,-24-25 15,50-25 1,-51-99 15,1 75-31,-25-25 16,0 74-1,0 0 17</inkml:trace>
  <inkml:trace contextRef="#ctx0" brushRef="#br0" timeOffset="105141.64">6425 15356 0,'-25'0'0,"50"0"47,0 0-31,0 0-16,74-25 15,-25-25 1,-74 26 0,0-1-1,-25 0 16,-24 75-15,24-26-16,-25 51 16,50-26-1,100-24 1,123-74 0,25-1-1,-50 0 1,-49 1-1,-99 24 1,-75 0 15,-49 50-15,-1 25 0,50-1-1,25 1 1,25-1-1,50-24 1,24-50 0,0-24-1,-24-50 1,-26-50 0,-24-75-1,-25 51 1,-25 98-1,25 51 1</inkml:trace>
  <inkml:trace contextRef="#ctx0" brushRef="#br0" timeOffset="105314.74">8112 15207 0,'0'0'0,"25"50"16,-1-26 0,-24 1-1</inkml:trace>
  <inkml:trace contextRef="#ctx0" brushRef="#br0" timeOffset="107090.31">9551 14686 0,'0'-25'15,"0"50"-15,24-75 0,-24 26 16,0-1-1,0 50 17,-24 99-17,-26 74 1,0-24 0,1-25-1,49-125-15</inkml:trace>
  <inkml:trace contextRef="#ctx0" brushRef="#br0" timeOffset="107675.2">9799 14711 0,'0'0'0,"25"-25"16,-25-25-16,24 50 31,-48 25-16,24 0 1,-25 49-16,0 50 16,0-24-1,0-26-15,1-24 16,-1-1-16,25-24 16,-25-25-1,99-99 16,26 0-15,-26 24 0,-24 50-1,-26 75 1,1 74 0,-25-25-1,50-24 16,-1-75-15,51-50 0,-26-24-1,-74 49-15,25-74 16,-25 74 0,-25 25-1,0 49 1,25 26-1,75-1 1,-1-49 0,1-25-1,-51 0 1</inkml:trace>
  <inkml:trace contextRef="#ctx0" brushRef="#br0" timeOffset="107908.17">9625 14363 0,'0'0'0,"0"-24"15,-25 24 1,25-25-16,0 0 15,50 0 1,124-24 0,-75 24-16</inkml:trace>
  <inkml:trace contextRef="#ctx0" brushRef="#br0" timeOffset="108675.28">12726 14562 0,'0'-25'15,"0"50"-15,0-99 0,0 49 16,-25 25 0,0 0-1,1 0 1,-26 25-16,0 24 15,1-24-15,-1 99 16,50-74 0,50 49-1,74-50 1,-75-24-16,26 50 16,-26-26-1,-24 26 1,-50-26-1,-24 1 1,-26-50 0,1 0-1,24-50 1</inkml:trace>
  <inkml:trace contextRef="#ctx0" brushRef="#br0" timeOffset="108942.54">13073 14587 0,'0'0'16,"25"-25"-16,-25 0 16,0 50 15,0 0-31,25 24 15,-25 100 1,-25 0 0,25 0-1,-25-25 1,0-99 0,1-25-1</inkml:trace>
  <inkml:trace contextRef="#ctx0" brushRef="#br0" timeOffset="109224.2">13396 14785 0,'0'0'0,"0"-25"16,0 1-1,-50 24 1,-24 49-1,-26 50 1,76-49-16,-1 49 31,0-24-15,75-50 0,99-1 15,-100-48-31,26 24 0</inkml:trace>
  <inkml:trace contextRef="#ctx0" brushRef="#br0" timeOffset="109541.39">13644 15083 0,'-25'0'0,"50"0"16,0 0-1,-1-25-15,51-25 16,-26 1-1,-24 24 1,-25 0 0,-25 25 15,1 25-31,-51 49 16,50 1 15,1-1-16,73-24 1,-24-25-16,25-25 16,49 0-1,-74 0 1</inkml:trace>
  <inkml:trace contextRef="#ctx0" brushRef="#br0" timeOffset="109942.81">14115 14984 0,'0'-25'16,"-25"25"15,25 25-31,25-25 0,-74 49 16,73 26 0,26-26-1,24-49 16,1-24-15,-26-51 0,-24 25-1,0 75 17,-25 0-17,50 25 1,-1-50-16,26 25 31,24-50-15,-74 0-16,0 25 0,-25-25 15,0-49 1,-25-26 15</inkml:trace>
  <inkml:trace contextRef="#ctx0" brushRef="#br0" timeOffset="111058.13">14835 14860 0,'24'0'0,"-48"0"0,73 0 16,-24 24 0,0 1-1,-25 25 1,0 24-1,-25-74-15,25 25 16,50-75 31,-1-49-31,1 25-16,24-1 15,-24 51 1,-1 48 15,-24 51-15,0 24-1,0 0 1,0-74-16,49 0 16,1-50-1,24 0 1,-25-24-1,-24-26 1,-50-24 0,0 49-1,0 26 1,-25 48 15,-25 1-15,50 0-1,-24 25-15,24-1 16,24 26 0,1-51-1,50 1 1,-1-25 0,50-25-1,0-173 16,-74 148-15,-25 1-16,-1-1 16,1 25-1,0 25 32,0 25-47,24 50 16,-24 24-1,-50 0 1,25-49 0,-24-26-1,24 1 1,24-99 0,76-25-1,24-25 1,-50 24-1,-24 76 1,-50-1 0,-25 74 15,25-24-15,0 50-1,25-26 1,24 26-1,-24-51 1,-25 26 0,-25 0-1,-99-1 17,50-49-32</inkml:trace>
  <inkml:trace contextRef="#ctx0" brushRef="#br0" timeOffset="112108.13">18903 14736 0,'0'0'0,"25"0"31,-25-25 0,-25 25-15,0 0 0,-74 25-1,0 74 1,24 0-1,50-25 1,50 1 0,0-75-1,74 0 1,25-25 0,-24-74-1,-51 0 1,-24-75-1,-50-24 1,0-1 0,1 100-1,24 49 1,-25 50 0,25-25-1,25 100 1,-1-26-16</inkml:trace>
  <inkml:trace contextRef="#ctx0" brushRef="#br0" timeOffset="112440.64">19424 14636 0,'0'25'16,"49"-25"15,-24 0-31,-99-25 0,173 25 15,-25-24 1,-24-26 0,-25 0-1,-25 26-15,-25-1 16,-49 50 0,-1 49-1,1 25 1,74 0-1,49-24 1,75-50 0,25-25-1,-25 0 1,-74-25 0</inkml:trace>
  <inkml:trace contextRef="#ctx0" brushRef="#br0" timeOffset="112774.99">20193 14537 0,'0'-25'16,"-50"100"-16,100-174 15,-50 148-15,0-74 32,0 75-17,25 49 1,-1 25-1,1-74 1,-25-25 0,25-50 15,0-25-31,74-74 16,25 0-1,-25 50 1,-49 49-1,-25 50 17,0 24-32</inkml:trace>
  <inkml:trace contextRef="#ctx0" brushRef="#br0" timeOffset="113560.56">20763 14686 0,'25'25'16,"-50"-50"-16,75 50 15,-25-25-15,0-25 16,24 0 0,26-24-1,-51-26 1,1 50-16,-99 25 47,24 25-47,-24 25 15,24 49 1,25-25 0,100 1-1,49-50 1,25-25 0,-75-25-16,75 0 15,-75-49 1,-49 24-1,-25 0 1,-49 50 0,-26 25-1,26 25 1,24 24 15,25-24-15,49-50-1,-24-25 1,50-25 0,-26-24-1,1 24 1,-25 26-16,24 24 16,1 24-1,24-24 1,26 0-1,-1 0 1,0-49 0,0 24-1,-24 0 17,-26 25-17,-24 25 1,-25 49-1,-25-24 1,0-25-16,-74 49 16,0-74-1,74 0 1,25-49 0</inkml:trace>
  <inkml:trace contextRef="#ctx0" brushRef="#br0" timeOffset="114041.35">22252 14612 0,'25'0'0,"24"0"15,-24 0 1,-124 0-16,248-25 0,-75 0 31,-24 0-31,24-24 16,-74-1-1,-25 50 17,1 50-17,24-1-15,-25 26 32,25-26-32,0-24 15,49 0 1,26-75-1,-26 50 1,100-99 15,-50 49-15,1 26 0,-51 24-1,-24 24 1,-25 26-1,-25 0 1,-49-1 0,-25-24-1,24-25 1</inkml:trace>
  <inkml:trace contextRef="#ctx0" brushRef="#br0" timeOffset="115507.42">25328 14488 0,'0'-25'15,"0"0"-15,-25 25 63,0 0-48,-24 25-15,-1 0 16,0 24 0,1 26-16,24-26 0,-25 50 15,50-74 1,100-25 15,-1-49-15,0-51-1,-24 51 1,-51 24 0,1 25-1,0 74 1,25 1 0,-26-26-1,-24-24 1,25-25-1,50-74 1,73-50 15,-24 49-31,-49 51 16,-26 24 15,-49 49-15,-24 50-1,-1 1 1,0-26-16</inkml:trace>
  <inkml:trace contextRef="#ctx0" brushRef="#br0" timeOffset="116241.09">27238 14512 0,'0'0'16,"0"-24"0,0 48 15,0 1-31,-25 25 15,25 74 1,-25-25 0,1-49-1,-1-50 17,25-25-32,25-25 15,24-49 1,-24 25-16,49-26 15,26 51 1,-26 49 15,-24 49-15,-25 51 0,-25-1-1,-25 25 1,25-75-1</inkml:trace>
  <inkml:trace contextRef="#ctx0" brushRef="#br0" timeOffset="116524.03">28602 14537 0,'0'-25'16,"0"50"-16,0-74 15,0 73 17,0 1-17,-24 0-15,24 49 16,-25-49-1,25 50 1,0-51 0</inkml:trace>
  <inkml:trace contextRef="#ctx0" brushRef="#br0" timeOffset="116664.64">28503 14388 0,'0'-74'16,"0"148"-16,0-198 16,-25 99-16,25-24 15</inkml:trace>
  <inkml:trace contextRef="#ctx0" brushRef="#br0" timeOffset="117025.08">28677 14488 0,'25'49'31,"-50"-98"-31,74 148 0,-49-74 0,0-1 16,0 1 30,0-50-46,25 1 16,0-1-16,25-50 31,-1 51-31,-24-1 16,50 0 0,-26 50-1,1 24 1,-50 26-1,25-1 1,-25-24 0,24-25-1</inkml:trace>
  <inkml:trace contextRef="#ctx0" brushRef="#br0" timeOffset="117258.17">29396 14463 0,'0'-25'0,"25"0"16,-99 174-16,148-323 0,-124 174 16,75 75-16,-99-125 15,24 125 1,25 24 15,25 0-15,25-25-1,0-49 1,25-25 0</inkml:trace>
  <inkml:trace contextRef="#ctx0" brushRef="#br0" timeOffset="117527.37">29892 14488 0,'0'0'16,"0"24"0,-24 1-16,-1 0 15,0 25-15,0-1 16,0-49 15,75-25-15,0 1-1,-1-26 1,100-74 0,-99 74-16,24 25 15</inkml:trace>
  <inkml:trace contextRef="#ctx0" brushRef="#br0" timeOffset="118208.82">30190 14537 0,'25'25'16,"0"-25"0,-75-25-16,174 25 15,-74-25-15,-1-24 16,-98 74 31,24-1-32,0 1-15,-25 25 16,100 24 15,74-74-15,-25-49 0,-49 24-1,-25 0-15,-25 0 16,25 25-1,-50 0 1,0 0-16,0 50 16,0-1-1,25-24 1,50 0 15,24-50-15,1-24-1,24-26 1,25 1 0,-25 49-1,-24 0 1,-26 50 0,1 0-1,0 24 1,-26 1-16,-24 0 15,0 24 1,-49-49 0,24-25 15,-25 0-15,50-25-1,0 0-15</inkml:trace>
  <inkml:trace contextRef="#ctx0" brushRef="#br0" timeOffset="118392.32">31455 14488 0,'50'0'31,"-50"24"-15,-50-48-1,100 73-15,-25-24 16,-50 0-16,25 49 15,-25-49 1,0-25 0</inkml:trace>
  <inkml:trace contextRef="#ctx0" brushRef="#br0" timeOffset="120675.23">31579 14562 0,'25'0'109,"0"-25"-78,0 0-15,-25 1-1,-25 24 17,0 0-32,0 0 15,-49 24 1,24 26 0,25 24-1,25 1 1,100-50-1,48-25 1,-23 0 0,-51-25-1,-49-25 1</inkml:trace>
  <inkml:trace contextRef="#ctx0" brushRef="#br0" timeOffset="120943.28">32075 14413 0,'0'-25'16,"0"50"-1,-24-25 1,24 25 0,0 49-1,49 1 1,26-1-1,-51-24 1,-24-25 0,-24-1-1,-1-24-15,-25 0 16,25 25 0,1-25-1</inkml:trace>
  <inkml:trace contextRef="#ctx0" brushRef="#br0" timeOffset="121376.29">32497 14810 0,'-174'-25'16,"348"50"-1,-149-25 1,-25 25-1,0 0 1,0-1 15,25-24 1,0 0-17,-25-24 1,0-1 15,-25 25-15,25 25-1,-25-1 1,25 1 0,50-25-1,-26 0 1,1 0-1,-25-25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49:38.8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8558 1712 0,'-24'-25'16,"-1"25"-16,0 0 15,0-25 1,-24 25-1,49 25 17,0 0-17,-25 0 1,25-1-16,-25 26 16,25-25-16,0 74 15,-25-25 1,50 26-1,-25-1 1,25 25 0,-25 25-1,0 0 1,0 49 15,0-49-15,0 0-1,0-25 1,-25 25 0,25-25-1,-25 0 1,0 25 0,1-25-1,24 24 1,-25-24-1,25 0 1,-25-24 15,25-1-15,-25 0 0,0 0-1,25-49-15,0 74 16,-25 0-1,25-25 1,0 25 0,0 0-1,0-24 1,-24-1 0,24-25-1,-25 26 1,25-26-1,0 0 1,-25 1 0,25-1-1,-25 1 17,25-1-17,0-24-15,-25 24 16,25 25-1,0-24 1,-24-1 0,-1 1-1,25-26 1,0 26 0,-25 49-1,0-50 1,0 0-1,1-49 1,24 50 0,-25 49 15,0-99-15,25 49-1,0-24 1,0-26-1,-25 26 1,25 24 0,-25 1-1,25-50-15,0 24 16,0 1 0,0 0-1,-24 74 1,24-75-1,-25 1 1,0-1 15,25-24-15,0 25 0,-25-25-1,25 24 1,-25-24 15,25 0 0,0-50-15,0 0 0</inkml:trace>
  <inkml:trace contextRef="#ctx0" brushRef="#br0" timeOffset="3209.18">7765 8236 0,'-25'0'47,"0"0"-16,0 0 16,50 0 16,0 0-48,0-25 1,24 25-16,1-25 15,-1 25-15,75 0 16,-24 0 0,-1-24-1,0 24 1,25 0 15,-74 0-31,24-25 16,1 25-1,-1-25 1,0 25 0,26 0-1,-1 0 1,25 0 0,0 0-1,-25 0 1,25 0-1,-49 0-15,49 0 16,0 0 15,25 0-15,24 0 0,-24 0-1,25 0 1,-1 0-1,1 0 1,0-25 0,-25 0-1,-1 25 1,-24 0 0,-24-24-1,98 24 1,-74-25-1,0 0 17,-25 25-17,1 0 1,-1-25 0,0 25-1,25 0 1,25 0-1,0-25 1,24 25 0,100-24-1,-49 24 1,-26-25 0,0 25-1,-123 0 1,123 0-1,1 0 1,-1 25 0,-24-25-1,24 0 17,-49-25-17,0 25 1,-75 0-16,1 0 15,-1 25-15,50-25 16,0 0 0,0 0-1,-24 0 1,48-25 0,-23 25-1,-1 0 1,0 0-1,0 0 1,0 0 0,25 0 15,24-25-15,-49 25-1,0 0 1,25 0-1,-25 0 1,0 0 0,-25 0-1,-24 0 1,24 0 0,-49 0-16,-26 0 15,26 0-15,0 0 16,-1 0-16,51 0 15,-51 0 1,26 0 0,24 0-1,-50-25-15,26 25 32,24 0-17,-25 0 1,26 25-1,-1-25 1,0 0 0,0 0-1,-49 0-15,24 0 16,1 0 0,-1 0-1,1 0 16,-26 25-15,-24-25 0,0 0 15,0 0-15,-1-25-1,1 25 1,0 0-1,0 0 17,0 0-32,0 0 31,-1 0-15,26 0-1,-25 0 1,0 0 31,-1 0-16</inkml:trace>
  <inkml:trace contextRef="#ctx0" brushRef="#br0" timeOffset="4517.2">7616 7095 0,'0'-25'62,"25"25"-62,24 0 16,-24 0-16,25 0 16,24 0-1,0 0 1,-49 0 0,0 0-1</inkml:trace>
  <inkml:trace contextRef="#ctx0" brushRef="#br0" timeOffset="5051.83">7913 5706 0,'0'-25'46,"0"0"1,25 25-31,0 0-16,25 0 16,-26 0-16,26-25 15,-25 25-15,24 0 16,-24 0-1</inkml:trace>
  <inkml:trace contextRef="#ctx0" brushRef="#br0" timeOffset="5650.67">7963 4267 0,'0'0'0,"25"0"62,0-25-46,-1 25 0,1 0-16,0 0 15,25-25-15,-26 25 16,51 0 0,-50-25-1,0 25 1</inkml:trace>
  <inkml:trace contextRef="#ctx0" brushRef="#br0" timeOffset="6186.81">8112 3076 0,'0'0'0,"25"0"63,-1-25-48,1 25-15,25 0 16,-25 0-16,24 0 15,1-24 1</inkml:trace>
  <inkml:trace contextRef="#ctx0" brushRef="#br0" timeOffset="6750.84">8087 2034 0,'0'0'0,"0"-25"16,25 25 77,0-24-93,24 24 16,-24 0-16,25 0 16,-1 0-16,1-25 15,74 25 1</inkml:trace>
  <inkml:trace contextRef="#ctx0" brushRef="#br0" timeOffset="8284.06">8037 174 0,'-24'-25'15,"48"50"-15,-48-75 0,-1 50 16,0-25 0,0 25-16,0 25 15,1 0-15,-1 0 16,-25 24 0,25 26-16,1-1 15,-1 100 1,25-25-1,25 24 1,-1 26 0,-24-100-1,-24 0 1,-1-24 0,-25-51-1,25 1-15</inkml:trace>
  <inkml:trace contextRef="#ctx0" brushRef="#br0" timeOffset="8450.69">7641 943 0,'0'0'15,"0"-50"-15,24 50 0,-24-25 16,25-24-1,25 24 1,-1-25-16</inkml:trace>
  <inkml:trace contextRef="#ctx0" brushRef="#br0" timeOffset="8724.16">8410 372 0,'0'-25'16,"0"50"-16,24-50 0,-48 25 31,-1 25-31,-25 99 16,-24 50 15,49-1-15,0-98-16,25-1 15,0 1-15,75 24 16,-1 0 15,-24-99-31,24 25 0</inkml:trace>
  <inkml:trace contextRef="#ctx0" brushRef="#br0" timeOffset="9050.92">8806 620 0,'25'-25'16,"-50"50"-16,50-74 0,-25 24 16,25 25-1,0 25 1,0 24-1,0 1-15,-1 24 16,-24 1-16,0 49 16,0-50-1,0-24 1,25-25-16,25-1 16,49-24-1,50-24 1,-75-26-1</inkml:trace>
  <inkml:trace contextRef="#ctx0" brushRef="#br0" timeOffset="9336.95">9327 595 0,'-24'0'16,"48"0"-16,-48-24 16,-1 24-1,0 24 1,0 1-16,0 25 16,-74 74-1,50-50-15,-75 50 16,-1 25-1,51-50 17,49-74-32,25 0 0</inkml:trace>
  <inkml:trace contextRef="#ctx0" brushRef="#br0" timeOffset="9618.01">9427 422 0,'0'0'16,"24"0"-16,-24-25 16,25 25-16,-25 25 15,0 24 1,0 75-1,-25 0 1,25-49 0,25-75-16,0 0 0,25 0 15,-26-25 1</inkml:trace>
  <inkml:trace contextRef="#ctx0" brushRef="#br0" timeOffset="9922.75">9898 322 0,'25'-24'16,"-50"48"-16,75-48 31,-26 48-16,1 26 1,-25 0-16,25 24 16,0 100-1,-50-50-15,25-25 0,-50 124 16,1-49 15,-1-50-15,25-74-16,1 24 15</inkml:trace>
  <inkml:trace contextRef="#ctx0" brushRef="#br0" timeOffset="11235.86">20788 8137 0,'0'-25'16,"25"0"-1,0 25 1,0 0-16,49 0 31,0 75-15,-24-51-16,-25 26 16,-25 74-1,0 0 1,0 0-1,25-49 1,74-51 0,25-24-1,0-24 1</inkml:trace>
  <inkml:trace contextRef="#ctx0" brushRef="#br0" timeOffset="11518.9">21359 8236 0,'0'0'0,"-25"0"0,-49-25 31,49 25-15,-25 75-1,-24 49 1,-1 49 0,-24-24-1,-25 0 1,25-25 0,74-74-1</inkml:trace>
  <inkml:trace contextRef="#ctx0" brushRef="#br0" timeOffset="11834.6">21855 7839 0,'25'-25'16,"-50"50"-16,50 0 31,-50 25-31,0-1 16,0 26-16,1 24 15,73-50 1,50-24 15,1-50-31,-76 25 16</inkml:trace>
  <inkml:trace contextRef="#ctx0" brushRef="#br0" timeOffset="13634.71">7492 8757 0,'25'-25'0,"-50"50"0,74-75 15,-49 26 1,0-1 31,-49 74-32,49 1-15,-50 0 16,25 24-16,0 25 16,25 25-1,50-49 1,74-75 0,25-50-1,-75-49 1,-24 0-1,-75-25 1,0 49-16,-49 1 16,-25 24 15,74 50-15</inkml:trace>
  <inkml:trace contextRef="#ctx0" brushRef="#br0" timeOffset="14184.72">9303 8038 0,'0'-25'0,"0"50"0,24-50 31,-24 0-15,0 50 15,0 24-15,0 1-16,0-25 15,0 24-15,0 1 16,0-25-1,0 24-15</inkml:trace>
  <inkml:trace contextRef="#ctx0" brushRef="#br0" timeOffset="14700.99">11039 8038 0,'0'0'15,"0"-25"17,0 50 15,0-1-47,-25 1 15,25 25-15,0-25 16,-25 74-1,1 0 1,48 0 0</inkml:trace>
  <inkml:trace contextRef="#ctx0" brushRef="#br0" timeOffset="15168.32">12949 7914 0,'-25'-25'31,"25"50"31,0-1-46,0 1-16,0 0 16,-24 74-1,24 0 1,-25-49-16</inkml:trace>
  <inkml:trace contextRef="#ctx0" brushRef="#br0" timeOffset="15701.5">14214 7963 0,'25'0'15,"-25"-25"-15,0 1 16,0-1 31,0 50 31,0-1-62,-25 1-1,25 25-15,0-25 16,0 24-16,0-24 15,-24 0-15,24 24 16,-25 1-16</inkml:trace>
  <inkml:trace contextRef="#ctx0" brushRef="#br0" timeOffset="16167.82">15529 7839 0,'0'0'0,"0"-25"47,0 50-16,-25-25-15,25 25-16,0 0 16,-24 0-1,24-1-15,0 26 0,-25-25 16,25 24 0,0-24-16,-25 25 15,50 24 1,-25-49-16</inkml:trace>
  <inkml:trace contextRef="#ctx0" brushRef="#br0" timeOffset="16668.83">17241 7889 0,'0'0'15,"0"-50"16,-25 75 32,25 25-47,0-26-16,-25 1 15,25 25-15,0 24 16,0-24-1</inkml:trace>
  <inkml:trace contextRef="#ctx0" brushRef="#br0" timeOffset="17317.95">18853 7814 0,'0'-24'31,"0"48"16,0 1-31,0 0-16,0 25 15,0-26-15,0 26 16,0 0-16,25 24 15,-25 0 1</inkml:trace>
  <inkml:trace contextRef="#ctx0" brushRef="#br0" timeOffset="23697.87">8534 2059 0,'0'-25'656,"0"50"-640,0 0 640,24-25-641,-24 25 1,25-1 15,-25 1-15,25-25 0,-25 25 15,0 0-16,0 0 1,0-1 0,25 1-1,0-25 1,-1 50 0,-24-25-1,0 0 1,25-1-1,-25 1 1,0 0 15,0 0-15,25-25 0,-25 25-16,25-25 31,-25 24-31,0 1 15,25 0 1,-25 0 0,24 0-1,-24-1 1,25 1 0,0 25-1,-25-25 1,25 24 15,0-24-31,0 25 16,-1-1-1,1 26 1,25-26 0,-25 26-1,24-26 1,1 1-1,-25 0 1,24-1 0,-24 1-1,-25-25-15,25-1 16,-25 1-16,25-25 16,-25 25-16,24 0 15,1 0 1,0 24-1,0 26 17,0-26-17,-25 26 1,24-1 0,1 1-1,0-26 1,0 1-1,-25-25 1,25-1 0,24 76-1,-49-76 1,25 26 0,25 24-1,-50-49 1,25 25-1,-1-25 17,26 24-17,-25 1 1,24 0 0,1-1-1,0 1 1,-1-1-1,1 1 1,24 0 0,1 49-1,-51-50 1,26 1 0,0 0-1,-1-1 1,1 1 15,24 0-31,-24-1 16,0 1 15,24-1-15,0 26-1,1-1 1,49 25-1,-75-24 1,26-25 0,-1-1-1,-24 1 1,24-1 0,1 1-1,-26 0 1,26-1-1,-26 26 17,1-51-17,0 1 1,-26 25 0,26-25-1,0 24 1,-1-24-1,-24 0 1,25 0 0,24 49-1,1-24 1,-1-1 0,0 1-1,-49-25 1,25 0-1,74 49 1,-50-24 0,-24-1 15,24 1-15,-49-25-1,50 24 1,-1-24-1,-24 25 1,24-26 0,-24 1-1,-1 0 1,26 0 0,-1 25-1,-24-26 1,-1 1-1,1 0 17,0 0-17,24 0 1,-24-1 0,-1 1-1,1 0 1,-1 0-1,26 0 1,-26-1 0,1-24-1,-25 25-15,49 0 16,-24 0 0,0 0-1,-1-1 1,1 1-1,-1 0 1,26-25 0,-26 25 15,1 0-15,0-1-1,-1 1 1,-24-25-1,25 25 1,-1-25 0,1 25-1,-1-25 1,-24 25 0,0-25-1,50 25 1,-26-25-1,26 0 1,-26 24 0,26-24 15,-1 25-15,-24-25-1,24 25 1,-49-25-1,0 0 1,-1 0 0,26 0-1,-25 0 1,0 25 0,24-25-1,-24 0-15,0 0 31,0 0-15,0 0 0,-1 0-16,1 25 31,0-25-15,0 0 46,-50 0-46</inkml:trace>
  <inkml:trace contextRef="#ctx0" brushRef="#br0" timeOffset="24769.55">9848 2406 0,'0'-24'31,"-24"24"-31,24 24 32,0 1-17,0 0-15,0 25 16,0 24 0,0 0-1,0-49 1,0-50 31,49-74-32,1 0 1,49 25 0,-49 49-1,-1 25 1,1 25-1,-25 24 1,-1 50 0,1 1-1,0-26 1,0-49 0,0-25-1,24 0-15</inkml:trace>
  <inkml:trace contextRef="#ctx0" brushRef="#br0" timeOffset="25017.84">10692 2382 0,'0'0'16,"25"0"-16,-25-25 46,24 25-14,26-25-32,0 25 0,-1-25 15,50 0 1,-49 25 0</inkml:trace>
  <inkml:trace contextRef="#ctx0" brushRef="#br0" timeOffset="25186.9">10741 2555 0,'0'0'15,"-24"25"1,48-50 15,1 25-15,25-25-16,99 1 15,24 24 1</inkml:trace>
  <inkml:trace contextRef="#ctx0" brushRef="#br0" timeOffset="25552.17">11461 2183 0,'0'0'0,"25"-25"0,-25 0 16,24 25 0,1-24-16,50 24 31,-51 0-31,26 74 16,-50 25-1,-25 25 1,-24-24-1,49-51 1,-25-49 0,50 0-1,74-25 1,75 1 0,-26-1-1,-48 25 1,-76 0-16</inkml:trace>
  <inkml:trace contextRef="#ctx0" brushRef="#br0" timeOffset="31669.63">7641 8261 0,'0'-25'343,"24"25"-327,-24-25 15,25 0 16,0 1-16,-25-1-15,25 0 0,0 25-1,-1-25 1,1 0 0,0 25-1,-25-24 1,25 24-1,-25-25 1,25 25 0,-25-25-1,24 0 1,1 0 0,0 1-16,0-1 15,-25 0 1,25 0 15,-1 0-15,26 1-1,-25-1 1,0-25 0,-1 25-1,1 0 1,50-24 15,-50 24-15,-1 0-1,1 0 1,25 1 0,-50-1-16,49-25 15,26 25 1,-26-24-1,1 24 17,0 0-17,-1 0 1,1 1 0,-25-1-16,24 0 15,75-49 32,-74 49-31,-25 25-16,0-25 15,-1 25-15,26-25 16,24 0 0,-24 0-1,0 1 1,-1-1-1,26 0 1,-26 0 0,26 0-1,-26 1 17,-24-1-32,25 0 15,24 0 1,1 0-1,-26 25 1,1-24 0,24 24-1,1-25 1,-1 25 0,25-25-1,-24 25 1,-26-25-1,51 25 17,-26-25-1,-24 25-31,-1-24 16,-24 24-16,49-25 15,-49 25 1,25 0-1,24-25 1,-24 25 0,49-25-1,-74 25-15,25 0 16,24 0 0,-24-25-1,-1 25 1,75 0 15,-74 0-15,49 0-1,0 0 1,0 0 0,1 0-1,-75 0 1,123 0-1</inkml:trace>
  <inkml:trace contextRef="#ctx0" brushRef="#br0" timeOffset="33186.79">12155 6549 0,'50'0'32,"-100"0"-32,125 0 15,-1 0 1,-49 25-16,49-25 16,1 0-1,-1 0 1,1 25-1,-1-25 1,-24 25 15,-1-25-15,1 0 0,-25 24-16,0-24 15,49 0 1,0 25-1,1 0 1,-1 0 0,1 0-1,-1-1 1,1 1 0,24 0-1,-25 0 1,25 0 15,-24-1-15,-26-24-16,-24 0 15,25 25-15,24-25 16,-49 25 0,99 0-1,-49 0 1,-1-1-1,25 1 1,50 0 15,-99 0-31,-1-25 16,26 25 0,-1 0-1,-24-25 1,-1 24-1,26-24 1,-1 25 0,-49 0-1,49 0 1,-24 0 0,0-1-1,24 1 1,-24 0-1,24 0 1,-24 0 0,-1-1-1,1 1 1,0 0 0,-1 0-1,1 0 16,-25-25-15,24 24 0,-24 1-1,0 25 1,49-25 0,-49-25-16,49 49 15,26 1 16,-75-25-31,-1-25 16,51 25 0,-26-1-1,1 1 1,0 0 0,-1-25-1,-24 0 1,0 0 15,24 0-15,-24 0-1,25 25 1,-1-25 0,-24 0-1,0 0-15,0 0 16,0 25-1,0-1 1,-1-24 0,26 0-1,-25 0 1,24 0 0,-24 0-1,25 0 1,-25 0-1,24 0 1,-24 0 15,0 25-15,0-25 0,24 0-1,-24 0 1</inkml:trace>
  <inkml:trace contextRef="#ctx0" brushRef="#br0" timeOffset="34084.23">12478 6003 0,'25'0'0,"0"0"47,-25-24-47,0 48 16,0 26 15,0 24-31,-25-24 15,50-75 48,-25 0-47,24-24-1,-24 24-15,25-25 16,0 26-16,0-1 15,0 25 1,-25-25-16,49 25 16,-24 50-1,0-1 1,0 1 0,-1-1 15,1-24-16,-25 0 1</inkml:trace>
  <inkml:trace contextRef="#ctx0" brushRef="#br0" timeOffset="34386.64">13197 5979 0,'-25'-50'31,"25"25"0,50 25-15,-25 0-16,0 0 16,24-25-16,26 1 15,-50 24 1,-1 0 0</inkml:trace>
  <inkml:trace contextRef="#ctx0" brushRef="#br0" timeOffset="34572.01">13297 5954 0,'0'0'0,"-25"25"32,0-1-32,50-24 31,24 0-31,26 0 31,-1-24-31</inkml:trace>
  <inkml:trace contextRef="#ctx0" brushRef="#br0" timeOffset="35435.36">14140 5334 0,'25'-25'15,"-50"50"-15,50-75 16,-25 75 31,-25 0-31,0 24-16,25 1 15,-25-1-15,1 75 16,24-74-1,24 25 1,26-26 0,49-49-1,-24 0 1,-26-25 0,-74-24-1,-24 24 1,-26 0-1,-24 0 1</inkml:trace>
  <inkml:trace contextRef="#ctx0" brushRef="#br0" timeOffset="39506.85">7690 8286 0,'0'-25'62,"0"0"-15,0 50-16,25-25-31,0 0 16,0 0 0,-1 0-1,1-25 1,50 0 0,-26 0-1,1 1 1,24-1-1,1 0 1,-51 0-16,26 25 16,0-25-1,-1-24 1,26 24 0,-1 0 15,1 0-16,-1 1 1,-49 24-16,49-50 16,-24 25-1,24 0 1,1 1 0,-1-1-1,1 0 1,-1 0-1,0-25 1,1 26 0,-26-1-1,26 0 1,-1 0 0,-49 0-1,74 1 1,-24-26-1,-1 25 1,1 0 0,-1 1-1,-24-26 1,49 25 0,-25 0-1,25 1 1,1-1-1,-1-25 1,-25 25-16,26 1 16,98-51 15,-99 25-15,-49 50-1,-1-24-15,26-1 31,24 0-15,0-25 0,1 26-1,-1-1 1,0 0 0,-25-25-1,75 26 1,-49-26-1,-1 25 1,-50 25 0,51-25-1,24-24 1,-50-1 0,0 25 15,1 1-16,-50 24-15,24-25 16,-24 0 0,50 0-1,24 0 1,-25 25 0,25-25-1,25-24 1,-49 49-1,24-25 1,0 0 0,1 25-1,24-25 1,-25 1 0,0 24-1,-25-25 1,-24 25-1,25-25 1,-26 25 15,26-25-15,24 25 0,0 0-1,25 0 1,-25 0-1,0 0 1,-24 0 0,-1 0-1,1 0 1,-1 0 0,25 0-1,1 0 1,-1 0-1,25 25 17,-50-25-17,26 0 1,-1 25 0,0-25-1,-25 25 1,1-25-1,24 24 1,0-24 0,-49 25-16,49-25 15,25 25 1,-99 0 0,25-25-16,-1 25 15,50-25 1,25 49 15,-24-24-15,-26 0-1,-49 0-15,74 0 16,-24-1 0,-51 1-1,51 0 1,-26 0-1,-24 0-15,25-1 16,24 1 0,1 0-1,-1 25 1,1-26 0,-1 1-1,0 0 1,1 0-1,-1 24 1,1-24 15,24 0-15,-25 25 0,-24-26-1,-25-24 1,24 25-1,26 25 1,-50-25 0,-1-25-16,51 49 15,-1 1 1,1-25 0,-26 24 15,50 1-16,-24 0 1,49-1 0,-50 1 15,50 24-15,-49-24-1,-26-25-15,-24-25 16,74 49-1,-24 1 1,-1 0 0,1-26-1,-26 26 1,26-25 0,24 24 15,-49-49-16,-1 25 1,1 0 0,-1-25-1,1 25 1,0-25 0,-26 0-1,1 0 1,0 0-1,25 0 1,-1 0 0,1 0 15,-75 0-15</inkml:trace>
  <inkml:trace contextRef="#ctx0" brushRef="#br0" timeOffset="40319.18">16348 5507 0,'0'0'0,"25"0"47,-25 25-31,0 0-16,24 24 15,-24 1-15,0 49 16,25-24-1,-25-50 1,0-50 31,25 0-31,0 0-1,0 0-15,49-49 16,0 24-1,26 50 1,-51 0 0,26 25-1,-50 25 1,-1 24 0,26-24-1,-25-25 1,-25-1-1</inkml:trace>
  <inkml:trace contextRef="#ctx0" brushRef="#br0" timeOffset="40522.67">17365 5731 0,'49'-50'16,"-24"50"0,0-25-1,25 25-15,-25-25 16,74 0-16,25 25 16,-50 0-1</inkml:trace>
  <inkml:trace contextRef="#ctx0" brushRef="#br0" timeOffset="40719.72">17514 5780 0,'0'0'0,"-25"0"16,25 25 0,25-25-1,0 0 1,74-25-1,0 25 1,25-25 0,-50 25-16</inkml:trace>
  <inkml:trace contextRef="#ctx0" brushRef="#br0" timeOffset="41019.86">18407 5284 0,'0'-25'31,"25"25"-31,-25 25 15,-25 25 1,0 74 0,25 0-1,0-25 1,25 0 0,24-49-1</inkml:trace>
  <inkml:trace contextRef="#ctx0" brushRef="#br0" timeOffset="41372.44">18977 5631 0,'0'0'16,"0"-49"15,-24 73-16,24 1-15,-25 0 16,0 74 0,25-24-1,50-50 1,24-1 0,-24-24-1,-1 0-15,-24 0 16,25-24-16,-50-1 15,24-50 1,-24-24 0,0 25-1,-49 24 1,-1 50 0</inkml:trace>
  <inkml:trace contextRef="#ctx0" brushRef="#br0" timeOffset="52085">1464 11163 0,'0'0'0,"0"-24"0,0-1 16,0 0 0,24 50 77,-24 0-93,25 24 16,-25 1 0,25 24-16,0-24 15,-25-1-15,25 1 16,-1-25-16,1 0 16,-25-1-1,25-48 1,0-1-1,-25-25-15,49-74 16,-24 0 0,0-25-1,0 25 1,-25 50 15,25 49-15,-25 0-1,0 50 17</inkml:trace>
  <inkml:trace contextRef="#ctx0" brushRef="#br0" timeOffset="52454.72">1985 10915 0,'24'0'15,"-48"0"-15,48-25 16,1 50 46,-25 0-62,25 25 16,25 198 15,-50-174-31,0 1 16,-50 49-1,-49 0 1,24-50-16,26-24 16</inkml:trace>
  <inkml:trace contextRef="#ctx0" brushRef="#br0" timeOffset="53138.55">1141 11163 0,'0'-24'31,"0"48"16,0 26-31,0 0-16,-25 24 15,25 0-15,0 75 16,0-99 0,25 49-1,25 0 1,24-74 0,-49-25-16</inkml:trace>
  <inkml:trace contextRef="#ctx0" brushRef="#br0" timeOffset="53522.83">1364 11337 0,'0'-25'16,"0"50"-16,0-75 46,0 75-30,0 0-16,0 0 16,0 24-16,0 51 15,0-51 1,0 1-16,0-1 31,25-24-31</inkml:trace>
  <inkml:trace contextRef="#ctx0" brushRef="#br0" timeOffset="53930.86">1265 10841 0,'0'25'47,"0"-1"-32,0 1-15,0 0 32,25-25 15,-25-25-32,-25 25 16</inkml:trace>
  <inkml:trace contextRef="#ctx0" brushRef="#br0" timeOffset="55204.14">3820 11014 0,'0'0'0,"0"-24"31,0 48 16,-25 26-31,1 25-16,24-1 15,-50 75 1,-24 0-1,24-50 1,25-50 0</inkml:trace>
  <inkml:trace contextRef="#ctx0" brushRef="#br0" timeOffset="55787.83">4044 10990 0,'0'0'16,"24"-25"-16,1 0 16,-25 0-1,-25 75 1,-24 99 0,-1 24-1,0 1 1,26-100-1,48-98 17,1-1-17,50-74 1,24-1 0,-74 76-16,0 24 15,-1 24 1,-24 51 15,0 24-15,50-49-1,24-50 1,26-25 0,-26-25-1,-24-24 1,-26-25-1,-48 74-15,-1 25 16,-25 49 0,50 26-1,25-1 1,25-49 0,24 0-1,-49-25 1</inkml:trace>
  <inkml:trace contextRef="#ctx0" brushRef="#br0" timeOffset="56020.24">3547 10494 0,'0'0'0,"-24"-25"0,24 0 16,24 0-1,100-25 1,149 1 0,-99 24-1</inkml:trace>
  <inkml:trace contextRef="#ctx0" brushRef="#br0" timeOffset="56470.84">6797 11089 0,'0'0'16,"-50"-50"-16,50 25 0,-24-24 16,24 24-1,24-25 1,26 26-1,49 24 1,-24 0 0,-1 49-1,1 75 1,-26 50 0,1-25-1,49-50 1,50-74-1,74-25 1,-74-50 0,-50 1-1</inkml:trace>
  <inkml:trace contextRef="#ctx0" brushRef="#br0" timeOffset="56737.59">7492 10890 0,'0'0'0,"0"-24"0,-25 24 15,0 0 1,0 0 0,0 74-1,-24 50 1,-26 75-1,-49 24 1,-24-25 0,48-49-1,51-99-15,-26-25 16</inkml:trace>
  <inkml:trace contextRef="#ctx0" brushRef="#br0" timeOffset="57020.2">7765 10593 0,'0'0'0,"49"-25"0,-24 25 31,0 25-16,-25 24 1,0 26 0,49-1-1,51-49 1,-1-25 0,-50 0-1</inkml:trace>
  <inkml:trace contextRef="#ctx0" brushRef="#br0" timeOffset="57220.63">8410 11238 0,'0'0'0,"-25"25"0,0-25 31,124-50-15,75-24 0,-75 49-16</inkml:trace>
  <inkml:trace contextRef="#ctx0" brushRef="#br0" timeOffset="58320.96">9774 11089 0,'25'-25'32,"-25"0"-17,-25 25 1,0 0-16,-74 50 16,0 49-1,-1 25 1,76-25-1,24-24 17,99-75-17,25-50 1,0-74 0,-74 50-16,24-100 15,-49-49 1,0 0-1,-25 99 1,0 99 0,-25 0-1,25 149 1,-25 50 0,25-1-1,25 1 1,-25-50-1,25-50 1</inkml:trace>
  <inkml:trace contextRef="#ctx0" brushRef="#br0" timeOffset="58555">10220 10940 0,'0'-25'15,"0"50"-15,25-25 47,-50 50-31,25-1-16,0 26 16,-24-1-1,-1 50-15,25-49 16</inkml:trace>
  <inkml:trace contextRef="#ctx0" brushRef="#br0" timeOffset="58697.83">10270 10816 0,'0'0'15,"0"-25"-15,0 0 16</inkml:trace>
  <inkml:trace contextRef="#ctx0" brushRef="#br0" timeOffset="59022.04">10543 10816 0,'25'25'31,"-25"0"-31,-25-1 16,25 1 0,0 25-16,25 24 15,0 1 1,-1-26-1,-24-24 1,-24 0 0,-1 0-1,-74 0 1,24-50 0,50 25-1</inkml:trace>
  <inkml:trace contextRef="#ctx0" brushRef="#br0" timeOffset="59274">11089 10593 0,'0'-50'0,"0"100"0,25-100 16,-25 25-1,0 50 1,0 0 0,-25 124-1,0 99 17,25-174-32,-25 50 15,25-74-15</inkml:trace>
  <inkml:trace contextRef="#ctx0" brushRef="#br0" timeOffset="59571.66">10940 11139 0,'25'-50'0,"-50"100"0,50-125 16,-1 1 0,26 24-1,-25 25 1,25 25-1,-26 25 1,1 49 0,-25-49-16,0 0 15,0 0 1,50-50 0,-1-74 15,26 24-16,-1 1 1,-49 49-16</inkml:trace>
  <inkml:trace contextRef="#ctx0" brushRef="#br0" timeOffset="60186.47">11634 10965 0,'0'0'15,"25"0"17,-50 25-17,50-25 32,0-25-31,-25 0-16,25 0 15,0-24 1,-1 24-16,1 0 16,-25-74-1,25 74-15,-25 0 16,0 0 15,-50 125-15,26 24-1,-26 24 1,25-48 0,25-51-1,50-49 1,74-24 0,25-26-1,-50 25 1,-25 25 15,-74 25-31,-24 25 16,-1-1-1,-74 26 1,-1-75 0,51 0-1,24-25 1,25-25-1,50 1 1</inkml:trace>
  <inkml:trace contextRef="#ctx0" brushRef="#br0" timeOffset="61122.72">12230 11014 0,'0'0'0,"49"-24"16,-24 24-1,-25 24 16,0 26-15,25 25 0,49-75-1,1 0 1,-1-25 0,-24-50-1,0-24 1,-26 25-1,1 74 1,-25-25-16,0 50 16,-25 49-1,25 25 1,0 1 0,25-51-16,50-24 15,49-25 16,-25-74-15,0-51 0,-25-73-1,26-25 1,-51 99 0,-49 74-1,-24 149 16,-1 1-31,0-26 16,-74 199 0,74-149-1,-25-50 1,75-74 15,0-99-15,49-25-1,1 25 17,-1 74-17,1 0 1,-26 75 0,-24-25-16,-25 24 15,25 26-15,-25-1 16,0 1-1,25-75 1,74-50 0,0-25-1,0 1 1,-74 49 0,-25 75 15,0 24-16,50-24 17,49-50-17,-49 0-15,49-50 16,-74-49 0</inkml:trace>
  <inkml:trace contextRef="#ctx0" brushRef="#br0" timeOffset="68471.69">15455 10369 0,'0'0'0,"0"25"63,-25 25-48,25 0-15,0 24 16,-50 0-16,26 100 31,24-100-31,49 75 16,26-74-1,49-50 1,0-50 0,-75 0-16</inkml:trace>
  <inkml:trace contextRef="#ctx0" brushRef="#br0" timeOffset="68657.41">15380 10816 0,'0'0'15,"25"0"17,25-25-17,74 25 1</inkml:trace>
  <inkml:trace contextRef="#ctx0" brushRef="#br0" timeOffset="69074.78">16125 10841 0,'24'0'0,"-48"0"16,73 0-16,-24-25 16,0 25-16,24-25 15,1 0 1,99-49 15,-124 49-31,-25 0 16,0 1-1,0-1-15,-25 25 16,-74 25 0,-1 49-1,26 0 1,49 1 0,25-1-1,99-24 1,-49-25-1,99-25 1,-25-25 0</inkml:trace>
  <inkml:trace contextRef="#ctx0" brushRef="#br0" timeOffset="69438.88">16844 10717 0,'0'0'0,"0"-25"0,25 50 47,-25 24-31,0-24-16,-25 25 15,25 24 1,0 1 0,25-100 15,0 0-16,49-49 1,-24 24 0,-26 25-1,1 25 1,0 25 0,0 49-1,0-24 1,24-25-1,26-25 1</inkml:trace>
  <inkml:trace contextRef="#ctx0" brushRef="#br0" timeOffset="69855.74">17638 10717 0,'0'0'0,"0"-25"0,0 0 15,-25 0 1,-49 50 15,-1 25-15,1 49-1,24 25 1,50-50 0,74-24-1,1-50 1,24-50-1,-24-98 1,-51-51 0,1-24-1,-25 49 1,0 75 15,0 74-31,-49 124 47,24-49-31,25 74-1,0-74-15,49-25 0</inkml:trace>
  <inkml:trace contextRef="#ctx0" brushRef="#br0" timeOffset="70104.83">17960 10518 0,'25'0'16,"0"0"-16,-25-24 15,-124 73-15,198-74 16,-24 25 0,-75 50-1,25-25 1,25 24-16,0 1 16,24 24-16,-24 1 15,0-50 1,-75-1 15,-24 1-15,-1-25-1,51 0-15</inkml:trace>
  <inkml:trace contextRef="#ctx0" brushRef="#br0" timeOffset="70372.5">19225 10444 0,'0'0'15,"100"-25"-15,-51 0 16,-24 25-16,-25 25 31,25 0-31,-25 99 31,25-74-15,-25 24-16,0 75 16,24 0-1,-24-100 1,0-24-16</inkml:trace>
  <inkml:trace contextRef="#ctx0" brushRef="#br0" timeOffset="70723.64">19325 10965 0,'0'-50'16,"0"100"-16,0-125 0,24 26 16,76-26-1,-1 26 1,-50 24-16,51 0 16,-75 25-1,-25-25 1,-50 100 15,0-1-15,25 1-1,75-1 1,0-24 0,74-50-1,-99-50 1,-25-49-1,-25-25 1,-50 25 0,75 74-1</inkml:trace>
  <inkml:trace contextRef="#ctx0" brushRef="#br0" timeOffset="71621.67">21160 10717 0,'25'0'16,"-50"0"-16,75 0 15,-50 25 1,0-1-16,0 26 15,-25 0-15,25 49 16,0-50 0,-25-24 15,25-74-15,25-51-1,74-24 16,-49 75-31,49 24 16,-24 25 0,-1 25-1,-49 74 1,-25-25 0,25-49-1,-25 0 1,24-25-1,26-25 1,0-49 0,-25 24-1,-50 50 1,0 25 15,0 0-15,25 49-1,50-49 1,-1 0 0,-24-25-1,0-50 1,0-24 0,24-25-1,26-1 1,-26 76-1,1 24 1,-25 0-16,0 49 16,-50 50-1,-25-24 1,50-50 15,25-25 0,49-50-15,1-49 0,-1 24-1,-49 51 1</inkml:trace>
  <inkml:trace contextRef="#ctx0" brushRef="#br0" timeOffset="72674.16">22376 10717 0,'0'0'0,"25"25"0,-25-1 16,24-24-16,-24 25 16,25 25-1,-50-1 1,1-24 0,24 0 15,24-75 0,51 1-15,-25-1-16,49-24 15,-50 49 1,-49 99 15,-24 1-15,-1-26-1,50-49 17,24-49-17,50-1 1,-49 1 0,-25 24-1,0 25 1,-25 25-1,24 49 1,51 0 0,49-49-1,0-25 1,-25-25 0,-49 1-1,24-100 1,-74 49-1,-25 50 1,-49 25 0,24 75-1,50-26 1,0 1-16,25-50 31,50 25-15,24-25-1,0-50 1,-25-24 0,-24-1-1,-50 100 17,25 50-17,-25 24 1,25-50-1,49-24 1,-24-25 0,24-25-1,-24-74 1,-25 25-16,24-125 31,26-49-15,-51 75-1,-24 73 1,-49 100 15,24 124-15,0-49-16,25-1 16,0 100-1,0-100-15,50 50 16,-1-49-1</inkml:trace>
  <inkml:trace contextRef="#ctx0" brushRef="#br0" timeOffset="74022.2">26022 10469 0,'-24'0'31,"-1"0"-31,0-25 16,-25 50-16,-49-25 15,0 25 1,0 49 0,24 0-1,75 1 1,50-26 0,74-49-1,25-24 16,-25-26-15,-75-49 0,-24 49-16,-25-148 15,0-1 1,0 50 0,-25 75-1,25 99 16,-24 99-15,24 49 0,24 1-1,-24-50 1,25-74 0,0-1-1,0-24-15</inkml:trace>
  <inkml:trace contextRef="#ctx0" brushRef="#br0" timeOffset="74255.89">26519 10345 0,'0'0'0,"0"-25"0,24 25 31,-24 25-16,0-1 1,-24 76 0,-1-51-16,25 51 15,0-51 17</inkml:trace>
  <inkml:trace contextRef="#ctx0" brushRef="#br0" timeOffset="74421.95">26543 10221 0,'-24'-25'16,"48"50"-16,-73-75 0,49 25 16,-25 25-16,0 0 15,25-25 1</inkml:trace>
  <inkml:trace contextRef="#ctx0" brushRef="#br0" timeOffset="74706.91">26841 10320 0,'0'0'15,"0"25"-15,0-1 16,0 1 15,0 0-15,75 25-1,-51-1 1,1 1 0,-25 0-1,-25-50 1,1 24-16,-51-24 15,1 0 1,-1 0 0</inkml:trace>
  <inkml:trace contextRef="#ctx0" brushRef="#br0" timeOffset="74988.82">27412 10072 0,'0'0'16,"24"-25"-16,-24 0 0,0 0 15,0 75 32,0 74-31,25 25-1,0-25 1,-25 0 0,0-99-1</inkml:trace>
  <inkml:trace contextRef="#ctx0" brushRef="#br0" timeOffset="75256.95">27436 10568 0,'0'-25'16,"0"-24"-16,75-51 15,-150 274-15,200-373 16,-101 175 0,1-1-16,25 25 15,-1 25 1,-24 49 0,-50 1-1,25-26 1,50-49 15,24-74-15,1-26-1,-26 51-15,1-26 32,-25 75-32</inkml:trace>
  <inkml:trace contextRef="#ctx0" brushRef="#br0" timeOffset="76105.89">28131 10394 0,'25'0'16,"-50"0"-16,75-25 0,-50 1 0,25 24 15,-25-25 16,0 50-31,0-1 16,24 26 0,-24 49-1,-24-49 1,24 0 0,0-26 46,0-48-15,0 48 47,-25 1-79,0-25 17,50-25 46,-25 1-47,0-1 31,0 50-46,25-25 31,-25-25-47,0 0 16,0 0-1,0 0 1,0 1-1,24-1-15,-48 25 16,24-50 0</inkml:trace>
  <inkml:trace contextRef="#ctx0" brushRef="#br0" timeOffset="76618.74">28305 10047 0,'0'0'15</inkml:trace>
  <inkml:trace contextRef="#ctx0" brushRef="#br0" timeOffset="77090.64">28528 10022 0,'0'0'16,"0"-25"15,-25 50-31,25 0 16,0 25-16,-25 74 31,25 0-15,-24-50-1,24-49 1,0 0-16,0 0 16,49-50-1,50-50 1,25 26-1,-24-1 1,-76 50 0,1 25-1,-25 49 1,-49 1 0,-26-26 15,50-24-31,-49-25 15,49 0 1,25-25 0,0 1-16</inkml:trace>
  <inkml:trace contextRef="#ctx0" brushRef="#br0" timeOffset="77721.84">29099 10196 0,'24'0'0,"-48"0"0,48-25 15,1 25 17,-50 25-32,1 24 15,24-24 1,0 25 0,24-25-1,26-25 1,-25 0-1,24-50 1,26-24 0,-26-26-1,-49 51 1,-24 98 15,24 1-31,-25-25 16,25 24-16,25 26 15,-1-26 1,51-24 0,-1-50-1,-24-24 17,24-75-17,1-75-15,-1-24 31,-49 74-15,0 100 0,-50 24-1,-25 50 1,26 24-16,24 1 16,-25 24-16,25 75 15,-25 0 1,50-25-1,24-50 1,-49-49 0,25 0-1</inkml:trace>
  <inkml:trace contextRef="#ctx0" brushRef="#br0" timeOffset="77989.8">29768 10171 0,'-24'-74'31,"48"148"-31,-24-173 0,25 74 16,50-25-1,-1 26-15,-49 24 16,49 0 0,-49 74-1,-25 25 1,0 0-1,-25-49 1,25-25 0,50-25 15,24 0-31</inkml:trace>
  <inkml:trace contextRef="#ctx0" brushRef="#br0" timeOffset="78573.21">30488 10146 0,'-25'0'0,"50"0"0,-25-25 16,-25 25 0,0 0-1,0 25-15,1 25 16,24 24 0,0-24-1,24-25 1,1-1-1,50-48 1,-1-26 15,25-24-15,-74 49-16,25 0 16,-1 50 15,-49 24-16,25 26 1,-25-1 0,50-74-1,-1 0 1,-24 0-16,25-25 16,49-24-1,-74 49 1,0 0-1,-1 0 1,26 25 0,0 49-1,-1-74-15,50 25 16,-24-25 0,-50 0-1,-1-25 32,-48-49-47</inkml:trace>
  <inkml:trace contextRef="#ctx0" brushRef="#br0" timeOffset="80405.72">3895 13470 0,'0'-49'15,"0"98"-15,0-123 0,0 24 16,-25 26-16,25-26 16,-25 25-1,0 0 1,0 25-1,-74 75 1,0 74 0,0 24-1,74-49 1,25-74 15,25-50-31,49-50 16,25-49-1,-24-50 1,-26 0 0,-24 75-1,0 74 1,-25 74 0,25 26-1,0 24 1,24-50-1,26-74 1,-1-74 0,-24-26 15,49-48-15,-74 98-16,24 25 15,26 0-15,-26 25 31,1 50-15,-25 49 0,0 0-1,-25-24 1,-25-26 0,-50-49-1,1-24 1</inkml:trace>
  <inkml:trace contextRef="#ctx0" brushRef="#br0" timeOffset="80723.78">5631 13073 0,'0'-24'32,"0"48"-1,0 26-31,25 25 15,-25-26-15,-25 75 16,25-25 0,-25-49-1</inkml:trace>
  <inkml:trace contextRef="#ctx0" brushRef="#br0" timeOffset="81355.96">5582 13396 0,'0'0'0,"0"-25"0,0 0 31,0-24-15,49 49-1,75-50 1,0-24 0,0 24-1,-49 0 1,-50 50-1,-25 25 1,0 0 0,0 74-1,-25-24 1,25-1 0,0-49-1,25-25 16,-1-50-31,51-24 16,-1 0 0,-24 49-1,-25 0 1,-25 50 0,24 49-1,26 1 1,24-51-1,26-24 1,-26-24 0,-24-26-1,-26-24 1,-48-26 15,-1 100-15,-25 50-1,25 24 1,25 26 0,0-26-1,25-24-15</inkml:trace>
  <inkml:trace contextRef="#ctx0" brushRef="#br0" timeOffset="81956.06">8434 13073 0,'0'0'0,"0"25"32,0 0-17,-24 25-15,-51 74 16,26-25 0,49-74-1,-25-25 16,74-75-15,1-49 0,0 50-16,49-1 15,-25 51 1,-24 24 0,-25 74-1,-25 75 1,-25-25-1,50-74 1,24-26 0</inkml:trace>
  <inkml:trace contextRef="#ctx0" brushRef="#br0" timeOffset="82254.71">9055 13098 0,'-25'25'16,"0"0"0,0 0-1,25 24-15,-25 1 16,50-25-16,-25 0 16,75-1-1,24-24 1,25-24-1,-75-76 1,-24 1 0,-25 49-16,0 26 15,0-76 1</inkml:trace>
  <inkml:trace contextRef="#ctx0" brushRef="#br0" timeOffset="82739.77">9600 13073 0,'0'0'0,"50"50"15,-50 0 1,-25 24 0,-25-24-1,50-25 1,50-50-1,-25 0 1,0-25-16,99-24 16,-50 49-1,-24 0 1,-25 25 15,-25 75-15,-25-26-1,25-24 1,74-25 0,1-74-1,24-26 1,-50 51 0,-24 24-1,0 25 1,0 74-1,0 26 1,0-51 0,24-49-1,1-49 1</inkml:trace>
  <inkml:trace contextRef="#ctx0" brushRef="#br0" timeOffset="83057.58">10617 12776 0,'75'-99'31,"-50"99"-31,-149 173 0,148-247 0,100-25 16,-99 99-1,-25 99 1,-25 25 0,25-75-16,-24 51 15,24-76 1,74-24-1,0 25 1,-49-25 0,0 25-1,-50 25 17,-24-25-32,-26-1 15,1 1 1,-1-50 15</inkml:trace>
  <inkml:trace contextRef="#ctx0" brushRef="#br0" timeOffset="83622.57">11163 13049 0,'0'0'15,"99"-25"1,-74 0-16,25 25 16,24-50-1,-24 1 1,-25 24 0,-50 0-1,0 50-15,-74 0 31,24 49-15,51 25 0,24-49-1,49-25 1,75-25 0,0-25-1,-74 0-15,-1 0 16,26 1-16,-1-1 15,1 25 17,-75 25-17,0-1 1,-25 1-16,0 25 16,0-50-1,25 25 16,25-75-15,50-24 0,24-50-1,25 0 1,-75 74-16</inkml:trace>
  <inkml:trace contextRef="#ctx0" brushRef="#br0" timeOffset="84306.36">14066 12875 0,'24'-25'15,"-48"50"-15,48-75 0,-48 26 32,-1 24-17,0 24-15,0 1 0,0 25 16,-24 49-1,49-49-15,0-26 16,25 1-16,-1 0 16,51-25-1,-1-50 1,-24-24 0,-50-25-1,-25 49-15,-49 1 31,24 24-15</inkml:trace>
  <inkml:trace contextRef="#ctx0" brushRef="#br0" timeOffset="84723.7">14562 12677 0,'0'0'16,"-25"49"15,0 26-15,25-1-16,-50 149 16,1 125 15,-26-26-16,75-99 1,25-123 0,25-100-1,-1-25-15,1-25 16,0-24-16,-26-25 16,51-150-1,-75-23 1,-50 23-1,-24 175 1,49 74 0,0 0-1</inkml:trace>
  <inkml:trace contextRef="#ctx0" brushRef="#br0" timeOffset="86090.61">17018 12850 0,'0'0'16,"-25"0"-16,25-25 15,-25 25 1,-25 0-1,-24 25 1,24 25 0,-24-25-16,-1 74 15,51-25 1,-1-49 0,99 0-1,1-75 1,24 1-1,-25-51 1,-49 51-16,0-150 16,0 1 15,-50 74-15,-25 74-1,26 50-15,-1 25 0,-25 25 31,50 49-15,50 0 0,74-49-1,0-1 1,0 1 0,-50-25-1,-49 0 1,0-50 15,0-25-15,-1 1-1,-24 24 1,0 74 0,0 26 15,100-26-16,73-24 1,-24-50 0,-50-24-1,-49 24-15,-50-25 16,25 26-16,-25-26 16,0 75 15,0 74-16,49 25 1,-24 25 0,0 0-1,-25 24 1,-74-49 0,-50-49 15,24-75-16,51-25-15,24 0 16,50-173 0,74-1-1,50 26 1,-25 49 0,-25 74-1,-49 25 1,-25 25-1,24 25 1,1 25 0,-50-1-1,25 1 1,-25-25 15,24-25-15,51-75-1,24-24 1,0-50 0,-49 100-16</inkml:trace>
  <inkml:trace contextRef="#ctx0" brushRef="#br0" timeOffset="86773.71">18754 12751 0,'-25'50'16,"100"-249"-16,-125 348 0,25-75 0,50-49 15,49-25 1,-24 0 0,0 0-16,-1-25 0,26-24 15,-50-26 17,-1 26-17,-73 49 1,-26 25-1,26 49 1,24 0 0,25 1-1,25-50 1,124-1 0,-25-24-1,-75-24-15,-49-1 16,25 0-1,0 0 1,0 0 15,24-24 1,-24 24-32,0 0 15,0 0 1,-25 1 15,0-1-15,0 0-1,-25 50 1,0-25 0,0 0-16,-24 49 15,24 1 1,0 24-1,25 1 1,25-1 0,74-49-1,25-25 1,0-25 0,0 0-1</inkml:trace>
  <inkml:trace contextRef="#ctx0" brushRef="#br0" timeOffset="86990.5">20118 12627 0,'75'-50'16,"-199"150"-1,173-150-15,-24-24 16,-74 123 0,24 1-1,25-1-15,0 1 16,49 24-1,-24-24 1,0-25 0,-75 0-1,-74-25 1</inkml:trace>
  <inkml:trace contextRef="#ctx0" brushRef="#br0" timeOffset="87757.23">21855 12404 0,'25'0'0,"0"0"15,-1 0 1,-48 24-1,-76 51 1,1-1 0,74 1-1,75-26 1,74-24 0,25-50-1,-75 1-15,-24-1 16,-1-74-1,-73-26 1,-1 101 0,0 24-1,124 24 17,25 1-17,25-50 16,-50-24-15,-49-1 0,-50 1-1,0 24-15,-25 25 16,0 25 0,1-1-1,-1 26-15,0 74 16,25 25-1,-25 49 1,25 26 0,-50-1-1,26-49 17,-26-50-32</inkml:trace>
  <inkml:trace contextRef="#ctx0" brushRef="#br0" timeOffset="87940.89">22252 13272 0,'0'-25'16,"0"50"-16,0-75 16,25 26-16,-25-26 15,24 25-15,51-25 16,74 1-1,49-1 1</inkml:trace>
  <inkml:trace contextRef="#ctx0" brushRef="#br0" timeOffset="90790.59">24435 12032 0,'0'-25'16,"0"50"-16,-25-50 16,-25 0-1,26 50 1,-1-25-16,-25 25 16,25-1-16,-49 76 15,24 48 1,50 51-1,0-1 1,0-49 0,-24 0-1,-1 0 1,-50-25 0,-24-25 15,-25-49-31</inkml:trace>
  <inkml:trace contextRef="#ctx0" brushRef="#br0" timeOffset="91022.71">23740 12949 0,'25'-74'16,"-99"397"-16,123-572 0,1 101 0,-25 98 16,74-49-1,25 24 1,0 1-1,-25 74 1,-49 25 0,-1 99-1,-24-25 1,0 0 0,-25-74-1</inkml:trace>
  <inkml:trace contextRef="#ctx0" brushRef="#br0" timeOffset="91456.74">24559 12726 0,'25'-49'16,"-50"98"0,75-123-16,-50 49 0,24 0 15,1 0-15,25 1 16,24-51-1,-24 50 1,-25 0 0,-25 1 46,0 73-15,-25-24-47,0 0 16,0 25-16,0-1 15,1 50 17,73-49-17,1-25-15,24-50 16,50 0-1,0-24 1,-49-51 0</inkml:trace>
  <inkml:trace contextRef="#ctx0" brushRef="#br0" timeOffset="91840.98">25278 12528 0,'25'0'31,"0"0"-31,25-25 16,-26 25 0,26-25-16,-25 0 15,0-24 1,-50 24 15,0 25-31,-49 25 16,-1-1-1,25 26 1,26 25 15,24-26-15,0-24-16,74 0 15,50-25 1,0 0 0,-49 0-16</inkml:trace>
  <inkml:trace contextRef="#ctx0" brushRef="#br0" timeOffset="92323.94">26147 12453 0,'24'0'16,"1"-25"0,-25 1-1,-25-1 1,1 25-1,-125 25 1,-25 24 0,50 26-1,99-1 1,75-24 0,74-50-1,0-25 1,0 0-1,-74-24-15,24-76 16,-24-73 0,-26-25 15,1 74-15,-74 99-1,-1 125 1,0-26-1,50 75 1,0-49-16</inkml:trace>
  <inkml:trace contextRef="#ctx0" brushRef="#br0" timeOffset="93023.25">26345 12255 0,'50'0'16,"-174"0"-1,198 0-15,0 0 0,-49 0 16,-25 25-1,-49 24 1,73 50 15,-24-74-15,25-25-16,0 0 16,0 25-1,24-75-15,-24-24 31,25-25-15,24 0 0,-24 74-16,0 25 15,-26 25 1,-24 49 0,0 0-1,0-24 1,0-25-1,25-50 1,50 0 0,-1-24-1,0 24 17,-49 25-17,-25 49 1,0 1-1,0 0 1,25-50 15,25-75-15,49 1 0,-50 24-1,-24 25-15,0 1 16,25 24-1,-26 49 1,1 26 0,0-26-1,0 1 1,-25-25 0</inkml:trace>
  <inkml:trace contextRef="#ctx0" brushRef="#br0" timeOffset="94057.6">28503 12280 0,'0'0'16,"0"-25"-16,0 0 16,-25 0-1,25 0 1,-24 1-1,-1 24-15,-50 49 16,26-24 0,-75 124-1,149-75 1,74-74 0,74-25-1,-24-49 1,-50-25-1,-49 24 1,-50 51 0,0 48-1,0 100 1,-50 25 0,75-49 15,50-26-16,-51-74-15</inkml:trace>
  <inkml:trace contextRef="#ctx0" brushRef="#br0" timeOffset="94291.69">29198 12056 0,'0'0'15,"25"-49"-15,-25 24 16,0 75-1,-25 74 1,0 24 0,0 51-1,0-1 1,25-98-16,-49 98 16,49-74 15,0-74-16</inkml:trace>
  <inkml:trace contextRef="#ctx0" brushRef="#br0" timeOffset="94540.45">29272 12255 0,'0'0'16,"25"-25"-16,0-25 0,-25 26 15,49-1 1,-24 0 0,0 25-16,25 74 15,-50 50 1,-75 25 0,26-25 15,24-99-31</inkml:trace>
  <inkml:trace contextRef="#ctx0" brushRef="#br0" timeOffset="94809.76">29694 12056 0,'0'0'0,"0"-24"0,25 24 16,-50 24 15,25 26-31,-25 99 16,0 0-1,1 49 1,-1-24 0,0-50-1,0-25 16,0-74-31</inkml:trace>
  <inkml:trace contextRef="#ctx0" brushRef="#br0" timeOffset="95059.2">29744 12280 0,'24'-25'0,"-48"50"0,73-100 15,1 100 48,-50 0-63,25 24 16,-25 1-1,-25 24-15,0 51 16,-25-26-1,1-99 1</inkml:trace>
  <inkml:trace contextRef="#ctx0" brushRef="#br0" timeOffset="95377.58">29992 12280 0,'24'-25'0,"-48"50"0,73-50 15,-24 25-15,-25-25 16,25 50 0,-25 49-1,-25 1 1,0-51-16,0 1 16,25-50 30,75-49-30,-1-25 0,1 0-1,-26 49 1,-49 25 0</inkml:trace>
  <inkml:trace contextRef="#ctx0" brushRef="#br0" timeOffset="96210.53">30413 12304 0,'0'-24'0,"-24"48"63,24 1-63,-50 0 15,25 25-15,25-1 16,0 26 0,50-50-1,-1-1 1,26-48 0,-50-26-1,-1-25 1,-48 1-1,-1 24 1,25 26-16</inkml:trace>
  <inkml:trace contextRef="#ctx0" brushRef="#br0" timeOffset="96622.69">30835 12280 0,'0'0'0,"0"-25"16,0 0 0,-25 25-1,-24 0 1,-1 50 0,0 24-1,26 0 1,24-49-16,49 0 15,1-25 17,24-25-32,-49-49 31,25 24-15,-50 1-1,24 49 1,-48 24-1,-1 51 1,25-26 0,74-24-1,1-25 1,24-25-16</inkml:trace>
  <inkml:trace contextRef="#ctx0" brushRef="#br0" timeOffset="97174.57">31306 12304 0,'25'-49'15,"-25"24"-15,-25 99 0,25-173 32,-24 99-32,-26 50 15,0-1 1,50 26 15,0-26-15,50 1-1,0-50-15,49 0 16,-25-50 0,-49-49-1,0-25 1,24 0 0,-24 25-1,-25 74 1,-49 25-1,24 75 1,-25 49 0,50 0-1,0-25 17,25-74-17,0-25 1,49-50-1,25 0 1,-24 26 0,-50 48 15,-25 51-15,0-26-1,-25-24 1,25 0-16</inkml:trace>
  <inkml:trace contextRef="#ctx0" brushRef="#br0" timeOffset="97610.81">32075 12280 0,'0'0'0,"0"-25"16,25-25-16,0 50 15,0-25 1,-50 50 15,0 0-31,0 25 16,1-26-16,24 51 16,0-50-1,49-25 1,-24 0-1,0-25-15,49 0 16,25-49 0,-24-1-1,-1 75 1,-49 25 31,-25 49-32,-25 1 1,1-50-16,24-1 16,-25 1-16,0-25 15,-25 0 1</inkml:trace>
  <inkml:trace contextRef="#ctx0" brushRef="#br0" timeOffset="98773.57">3696 14785 0,'0'0'16,"0"-25"0,0 1-16,0 48 62,0 26-62,0 0 16,0 24-16,-25 0 15,1 1-15,-1 99 16,0-26 0,25-48-1</inkml:trace>
  <inkml:trace contextRef="#ctx0" brushRef="#br0" timeOffset="99189.54">3547 15232 0,'0'0'16,"0"-25"-16,25-25 16,0 26-1,25-26 1,98 0-1,1 25 1,-49 1 0,-76 24-1,1 0 1,-25 24 15,0 1-31,-25 50 16,1 24-1,48-25 1,51-49 0,-1 0-1,-24-75 1,-25 26 0,-1-51-1,-73-24 1,-50 49-1,49 25-15</inkml:trace>
  <inkml:trace contextRef="#ctx0" brushRef="#br0" timeOffset="99607.55">6127 14909 0,'0'-25'16,"0"50"-16,0-74 15,0 73 1,0 26-1,-24 49 1,-1-49-16,25 24 16,-25-49-16,25 50 15</inkml:trace>
  <inkml:trace contextRef="#ctx0" brushRef="#br0" timeOffset="99730.61">6078 14661 0,'0'-25'15,"0"50"-15</inkml:trace>
  <inkml:trace contextRef="#ctx0" brushRef="#br0" timeOffset="100040.67">6425 15058 0,'0'0'15,"0"25"-15,0 25 0,-25-26 16,25-48 15,25-1-15,49-99-1,50 0 1,-49 74 0,-26 25-1,-24 25 1,25 0-16,-25 50 16,0-1-1,-25 51 1,24-51-16</inkml:trace>
  <inkml:trace contextRef="#ctx0" brushRef="#br0" timeOffset="100807.79">7566 14488 0,'0'-25'16,"0"50"-16,0-1 31,0 26-31,-25 24 16,-24 150-1,-1 24 1,25 74-1,25-198 1,25-74 0,25-50-1,24-50 1,-24-49 0,-50-25 15,-25 0-16,-25 25 1,1 24 0,49 26-1,0 24-15,74-25 16,25 25 0,25 1-1,0-1 1,-24 0-1,-76 0 1,1 50 15,0 25-15,-25-1 0,25 26-1,-50-1 16,25-49-31</inkml:trace>
  <inkml:trace contextRef="#ctx0" brushRef="#br0" timeOffset="101207.57">8335 14711 0,'0'0'15,"0"-25"-15,25 50 47,-25 0-31,25 24-16,-25-24 16,0 25-16,0-1 31,25-74 0,49-49-15,25 0-1,-49 49 1,-25 25 0,-1 25-1,-24 49 1,-24 0-1,48-49 1,1 0 0</inkml:trace>
  <inkml:trace contextRef="#ctx0" brushRef="#br0" timeOffset="101389.55">8955 14686 0,'25'0'31,"-50"25"-31,25-50 0,25 50 31,-25 0-15,0 49-1,-25 25 1,1-24 0</inkml:trace>
  <inkml:trace contextRef="#ctx0" brushRef="#br0" timeOffset="102024.23">9377 14314 0,'0'0'0,"25"-50"0,-25 25 16,25 25-16,-1 0 31,-24 50-16,0 49 1,0 75 0,-24 49-1,-1-49 1,0-50 0,50-99-16,24-25 15,51-75 1,24-24-1,0-25 1,-99 99 0,-1 0-1,-48 75 17,24 24-17,-25-49 1,50-25-1,24 0-15,1-49 16,24-26 0,-49 50-1,0 25 1,0 50 15,-1 74-15,1 50-1,25 24 1,-1 75 15,-24-223-31,-50 24 16,-49-49 0,-75-50-1</inkml:trace>
  <inkml:trace contextRef="#ctx0" brushRef="#br0" timeOffset="102324.62">8831 14165 0,'0'0'0,"-25"0"15,50 25 1,25-50 0</inkml:trace>
  <inkml:trace contextRef="#ctx0" brushRef="#br0" timeOffset="102640.93">10940 14860 0,'0'0'15,"0"24"-15,25-24 0,-25 25 16,24-25 0,1 25 15,0 0-16,0-25 1,0 0 0,-25-25-1,-25 0 1,-50 0 0,51 25-16,-1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4:52:45.2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23542 2605 0,'0'-25'16,"0"50"-16,0-75 31,-25 50 0,0 25-15,0-25 0,25 25-16,-24 49 15,-26 50 1,-24-25-1,24 1 1,0-26 0,26-49-1,24 0 1</inkml:trace>
  <inkml:trace contextRef="#ctx0" brushRef="#br0" timeOffset="683.7">23790 2580 0,'25'-50'16,"-50"100"-16,50-124 0,-1 74 15,-24 24 1,0 1-1,-24 25 1,-1-1-16,0 26 16,0-1-16,-24 1 0,-1-26 15,0 51 1,26-51 0,-1-49-1,0 0 1,50-25 15,0 1-31,49-76 16,25 26-1,-24 49 1,-51 0 0,1 25-1,-25 75 1,25-1-1,-25-24 1,0-25 0,25-25-16,74 0 15,0-50 17,-24-25-17,-26-24 1,-24 25-1,-50 99 17,-24 99-1,24-75-31,50-24 16,24 50-1,-24-51 1,25-24-1</inkml:trace>
  <inkml:trace contextRef="#ctx0" brushRef="#br0" timeOffset="1000.47">23393 2307 0,'-25'0'16,"50"0"-16,-75 0 0,26 0 31,48 0-15,26-25-1,24 25-15,26-25 16,-51 1 0,-24 24-1</inkml:trace>
  <inkml:trace contextRef="#ctx0" brushRef="#br0" timeOffset="1586.1">25601 2630 0,'0'0'16,"0"-25"-16,0 0 15,0 0 1,0 0 0,25 25-1,-1-24 1,51 48-1,-50 1-15,-1 0 16,26 173 0,-50-24 15,0-124-15,25-1-16,0-24 15,74 0-15,25-25 16,-50 0 15,1-50-15</inkml:trace>
  <inkml:trace contextRef="#ctx0" brushRef="#br0" timeOffset="1850.35">26221 2580 0,'0'-25'16,"0"50"-16,-25-50 0,25 0 16,-25 25-1,-49 100 1,24-51 0,-24 26-1,-1 24-15,1-25 0,-100 100 16,75-75 15,25-24-15,49-51-16</inkml:trace>
  <inkml:trace contextRef="#ctx0" brushRef="#br0" timeOffset="2167.29">26370 2084 0,'0'0'0,"25"0"16,-1 0-16,-24 25 15,0 24 1,0 1-16,0-1 0,-24 1 16,24 25-1,0-51 1,49 1 0,26-50-1,-26 25-15</inkml:trace>
  <inkml:trace contextRef="#ctx0" brushRef="#br0" timeOffset="2363.23">26618 2828 0,'0'25'16,"-25"-25"-1,25-25-15,50 25 16,74-25 0,49 0-1</inkml:trace>
  <inkml:trace contextRef="#ctx0" brushRef="#br0" timeOffset="2720.11">27908 2456 0,'-25'-25'15,"50"50"-15,-50-75 16,0 75 31,25 25-47,-25-1 16,1 125-1,-1-100-15,50 75 16,24-25-1,26-49 1,-51-50 0</inkml:trace>
  <inkml:trace contextRef="#ctx0" brushRef="#br0" timeOffset="3751.49">27759 2853 0,'0'0'0,"-25"-25"16,50-25 15,25 26-31,24-1 16,100 0 0,-50 25-1,-75 0 1,-49-25-1,-74 25-15,-1 50 16,1 24 0,49-49-1,50 25 1,49-50 0,26 0-1,-26-50 16,-24 0-15,-50 75 15,25 0-15,-1 25 0,26-1-1,24-24 1,1-25-1,-1-50 1,1-74 0,-26-49-1,-24-1 1,-50 125 0,0-1-1,-24 50 1,24 74-1,0 26 1,75-26 0,24 25-1,50-24 1,-24-1 0,-51-24-1,-49-1 1,-49 1-1,24-25-15,0-25 16,0 25-16,0-25 16,0-50 15,50 0-31,50-49 16,49-25-1,0 0 1,-25 25 15,-74 49-15,0 25 15,-25 1-15,0 48-1,-25-24-15,0 50 16,25 0-16,-25-1 0,0 1 15,1 74 1,24 0 0,24-50-16,1 26 15,-25-26 1</inkml:trace>
  <inkml:trace contextRef="#ctx0" brushRef="#br0" timeOffset="4802.55">29694 2853 0,'0'0'0,"0"-25"63,25 25 155,24 0-202,-24 0-16,0 0 16,0 0-16,0-25 15,-1 25 1,1 0-1,-25-25 1,0-24 31,-25 49-31,-24 25-1,-26-1 16,26 1-15,49 25 0,-25-25-16,0-25 15,25 74 1,-25-24 0,50-25-16,0 24 31,25-24-16,-1 0 1,26 0-16,49-25 16,-25 0-1,-25-25 17,-49 25-17,0 0 1</inkml:trace>
  <inkml:trace contextRef="#ctx0" brushRef="#br0" timeOffset="6750.26">30711 2902 0,'0'25'16,"25"-25"31,-25-25-32,0 50 1,-25-25-16,25 25 15,0-50 95,0 50-79,0 0-15,0 0 15,25-25 0,0-25-15,-25 0-1,24 25 17,-24 25-1</inkml:trace>
  <inkml:trace contextRef="#ctx0" brushRef="#br0" timeOffset="7768.97">22971 4143 0,'0'0'0,"-25"0"16,25-25 15,-24 75 0,24-26-15,-50 26-16,25 24 15,-49 51 1,-25 23 0,49-98-16,0 24 15,26-49 1</inkml:trace>
  <inkml:trace contextRef="#ctx0" brushRef="#br0" timeOffset="8353.14">23120 4267 0,'25'-50'0,"-50"100"0,75-100 15,-50 25-15,25 25 32,-50 50-17,-25 49 1,0 25-1,1-49 1,-1-50 0,25-25-1,25-25 17,50 0-17,-25 0-15,74-24 31,-49 24-31,-1 0 16,-24 50 0,-25 24-1,0 1 1,-25 24 0,50-49-1,50 0 1,49-50-1,0-24 1,-50-26 0,-49-24-1,-25 74 1,-50 25 0,1 50-1,24 24 16,0-49-31,50 25 16,49-26 0,25-24-1</inkml:trace>
  <inkml:trace contextRef="#ctx0" brushRef="#br0" timeOffset="8585.07">22649 3994 0,'-25'-25'0,"50"50"16,-50-75-1,75 26-15,74 24 31,74-25-15,-99 25-16</inkml:trace>
  <inkml:trace contextRef="#ctx0" brushRef="#br0" timeOffset="9268.09">24832 4465 0,'25'-24'0,"-50"48"0,74-73 16,-49 24-16,25 0 15,-25 0 1,0 0-16,-74 25 31,-50 50-15,49 0-16,26-1 15,24 1 1,-25 0 0,100-26-1,74-48 1,0-26 0,-25 0-1,-74 50 1,-25 25-1,25 0 1,-25 74 0,-25-24-1,0-26 1,25-24 0,0 0-16</inkml:trace>
  <inkml:trace contextRef="#ctx0" brushRef="#br0" timeOffset="9571.06">25154 4416 0,'0'0'16,"25"0"-16,-25-25 16,0 50 15,0 24-31,0-24 15,0 25 1,0-25-16,0-1 47,25-73-47,0 24 16,24-25-16,26-24 15,-26 49 16,-24 25-15</inkml:trace>
  <inkml:trace contextRef="#ctx0" brushRef="#br0" timeOffset="9885.06">25452 4589 0,'0'0'16,"25"-24"15,0 24-31,-1-25 16,1 0-16,-25 0 15,-25 25 32,1 25-47,-26 25 16,25-1-1,25 1 17,50-25-17,24-1-15,50-24 16,-49-24-16</inkml:trace>
  <inkml:trace contextRef="#ctx0" brushRef="#br0" timeOffset="11067.26">23219 3498 0,'0'0'15,"-24"0"32,48 0-31,1 0-16,25-25 16,24 25-16,1 0 15,-1 0-15,25 0 16,100 25-1,-1-25 1,-74 0-16,99 25 16,-24-25-1,24 0 1,-24 0 15,-1 24-15,25-24-1,-49 0 1,0 0 0,-1 0-1,1 0 1,0 0 0,-75 25-16,74-25 15,1 0 1,0 25-1,-1-25 1,1 0 0,0-25-1,-1 25 17,1 0-17,0-25 1,-1 25-1,-24 0 1,25 0 0,-1 0-1,1 0 1,0 0 0,-1-24-1,51 48 1,-51-48-1,-24 24 1,25 0 0,-1 0-1,1 0 17,-25 0-17,-25 0 1,-99 0-16,0 0 15</inkml:trace>
  <inkml:trace contextRef="#ctx0" brushRef="#br0" timeOffset="12353.57">26047 4515 0,'0'0'0,"0"-25"63,-25 25-48,-24-25 1,24 25 0,-25 0-1,1 25-15,-50 25 16,49 49 15,50-74-15,50-25-16,24 0 15,25 0 1,-49-50 0,-1 25-1,-24 1 1,0 24 15,0 49-15,0 1 15,0-50-15,-1 25-1,26-25 1,24-75 0,1 1-1,-1 24 1,-24 25-1,-25 25 1,-1 0 0,26 50-1,0-25 1,-1 24 0,-24 1-1,-25-25 1,0 0-16,-50-1 31,26-24-31,-26 25 16,25-25-1</inkml:trace>
  <inkml:trace contextRef="#ctx0" brushRef="#br0" timeOffset="14518.15">28032 4441 0,'0'0'0,"25"0"15,-1 0 32,-48 0-16,-1-25-15,0 25 0,-25 49-1,26-24-15,-1 25 16,25-25-16,-25 74 16,0-25-1,0 25 1,25 25-1,-24-24 1,-1-26 0,0 1-1,-25-26 1,26-24-16</inkml:trace>
  <inkml:trace contextRef="#ctx0" brushRef="#br0" timeOffset="15136">27759 4887 0,'0'0'0,"25"0"16,24 0-1,-24-50-15,25 1 16,49-1-1,-49 25 1,-26 25 31,-48 0-16,-1 25-15,25 0-16,-25 0 15,25 0-15,25-1 16,0-24 0,74 25-1,-49-50 1,-26 1 0,-24-26-1,0 0 1,25 1 15,25 49-15,24 25-1,-24 24 1,-25 26 0,-1-51-1,-24 1 16,0-50-15,25 1 0,0-1-1,0-25-15,24 1 16,26 24 0</inkml:trace>
  <inkml:trace contextRef="#ctx0" brushRef="#br0" timeOffset="15433.58">29495 4465 0,'25'-24'0,"-25"-1"16,-25 74-16,50-123 15,-25 99 17,25 0-32,-50-1 15,25 100 1,-25 0 0,25-74-16,-49 74 15,49-74 16</inkml:trace>
  <inkml:trace contextRef="#ctx0" brushRef="#br0" timeOffset="16101.56">29446 4713 0,'0'0'16,"0"-24"-16,25-1 0,-25-50 15,49 1 1,1 24 15,0 26-15,-26 24-1,-24 24 1,0 51 0,-24 24-1,24-25 1,0-49-1,24-25 17,26-49-17,74-26 1,-50 1 0,-24 74-1,-25 0 1,0 25 15,-1 24-15,26 1-1,0-1 1,-1-49-16,50 0 16,-24 0-1,-1-49 1,-24-50-1,-25 49 1,-25 25 0,-25 25-1,0 50 1,0 24 15,25 1-15,75 24-1,24-50 1,-25-49-16,50 25 16,-74-25-16</inkml:trace>
  <inkml:trace contextRef="#ctx0" brushRef="#br0" timeOffset="17035.02">22698 6152 0,'0'-25'0,"0"50"0,-24-74 15,24 24-15,24 0 31,-24 0-31,25 25 32,-25-25-32,25 25 15,25 0 1,-1 0 0,-24 0-1,0 25-15,24 25 16,1 24-1,0 25 1,-1-24 0,75-75-1,0 0 17,-24-25-17,-76 0-15</inkml:trace>
  <inkml:trace contextRef="#ctx0" brushRef="#br0" timeOffset="17303.09">23219 5929 0,'0'0'15,"-24"0"16,-26 0-31,50 25 16,-25 0-16,-49 99 16,-26 24-1,-24 26 1,75-99 0,-50 73-1,-1-24 1,76-74-16</inkml:trace>
  <inkml:trace contextRef="#ctx0" brushRef="#br0" timeOffset="17635.14">23393 5656 0,'25'-25'16,"-50"50"-16,50-75 16,0 50-16,-25 25 15,0 25 1,-25 0-1,25 24 1,0-24 0,25-26-1,49-48 1,25-26 0</inkml:trace>
  <inkml:trace contextRef="#ctx0" brushRef="#br0" timeOffset="18543.25">24360 6276 0,'-24'0'62,"48"0"-15,1 0-31,0 25-16,0-25 0,49-25 15,26 25 1</inkml:trace>
  <inkml:trace contextRef="#ctx0" brushRef="#br0" timeOffset="19185">25105 6227 0,'49'0'15,"-98"0"-15,98-25 16,-98 25 31,24 0-32,0 25-15,-25-1 16,26 1-16,-26 0 16,25 0-16,0 0 0,1 24 31,24-24-31,24-25 16,1 25-16,50-25 15,24-25 1,-50 0-1,1-49 1,-25-50 0,-25-50-1,0 25 17,-25 100-32,25-1 15,0 25-15,0 1 16,0-1 15,-25 74-31,25-24 16,0 74-1,0 25 1,0-24 0,25-1-1,0-50 1,0 1-16</inkml:trace>
  <inkml:trace contextRef="#ctx0" brushRef="#br0" timeOffset="19451.11">25427 6103 0,'25'-25'16,"-50"50"-16,50-75 15,-25 25 1,0 50 15,0 0-31,0 0 16,0 49 0,-25 0-1,25-24 1,0-25-1</inkml:trace>
  <inkml:trace contextRef="#ctx0" brushRef="#br0" timeOffset="19584.12">25551 6003 0,'0'-49'15,"0"98"-15,0-123 0,-25 74 16,1 0 15</inkml:trace>
  <inkml:trace contextRef="#ctx0" brushRef="#br0" timeOffset="19889.34">25750 6003 0,'24'0'16,"-24"25"0,0 0-1,0 0 1,0 0-16,25-1 16,25 51-1,-25-26-15,-1-49 31,-24 25 1,-24-25-17,-1 0-15,-74 25 16,-1-25 0</inkml:trace>
  <inkml:trace contextRef="#ctx0" brushRef="#br0" timeOffset="20185.18">26271 5755 0,'0'0'16,"0"-24"-16,0 48 62,0 1-62,0 0 16,0 25 0,0 49-16,-25-25 15,25 1 1,0-26-16,-25 26 15</inkml:trace>
  <inkml:trace contextRef="#ctx0" brushRef="#br0" timeOffset="20487.43">26221 6078 0,'0'-25'15,"0"50"-15,25-75 0,-25 25 16,25 1-1,24 24 1,-24 0 0,-25 24-1,0 51-15,0-50 16,-25 49 0,25-49-1,50-50 16,-1-74-15,51 24 0,-51 1-1,-24 74-15</inkml:trace>
  <inkml:trace contextRef="#ctx0" brushRef="#br0" timeOffset="20936.18">26816 6003 0,'0'-24'62,"0"48"-15,0 26-31,0-25-1,0 0 1,0-1-16,0 26 16,-24-25-16,24 0 15,0-1-15,0 1 16</inkml:trace>
  <inkml:trace contextRef="#ctx0" brushRef="#br0" timeOffset="21371.29">27114 5681 0,'0'-25'15,"0"50"-15,0-75 32,0 75-17,25-25-15,-25 50 16,0 49 0,0-25-1,0 1 1,-25-50-1,75-25 1,49 0 0,0-25-1,-49 25 1,-26 0 0,-24 25-1,0 24 1,-49 1-1,-26-25 1,-24-1 0,74-24-1,1-24 1</inkml:trace>
  <inkml:trace contextRef="#ctx0" brushRef="#br0" timeOffset="22001.61">27660 5904 0,'0'0'0,"49"0"0,-49 25 47,-24-25-47,24 50 16,0-1-1,24-24 16,1 0-15,50-75 0,-51 25-16,1-49 15,0 0 1,0 49 0,-25 74 30,0-24-30,0 25-16,25-25 16,-1 24-16,26-24 15,49 0 1,1-50 0,-26-25-1,-24-98 1,-26 24-1,1 24 17,-25 75-17,0 1 1,0 48 15,0 51-15,0 24-1,0 25 1,-25-25 0,25-74-1,-24 0 1</inkml:trace>
  <inkml:trace contextRef="#ctx0" brushRef="#br0" timeOffset="22679.14">28354 6003 0,'0'0'0,"0"-49"0,25-1 31,0-24-15,25 49-1,-26 0-15,26 25 16,0 0 0,-50 50-1,0 49 1,-25 0-1,50-99 1,-25 25 0,24-25-1,76-25 1,-1-24 0,-25-26-1,-49 50-15,-25 1 31,-25 48 1,0 51-17,25-26 1,25-24 0,25 0-1,0-75 1,24 26-1,-49-1 1,-25 0 0,25 25-1,-1 50 1,-24-1 15,50 1-15,0-25-1,-1-25-15,26 0 16,-1-25 0,-49-25-16,24-24 15,-49 49 1,25 0 15,-25 0 0</inkml:trace>
  <inkml:trace contextRef="#ctx0" brushRef="#br0" timeOffset="24218.58">30661 5606 0,'0'0'0,"0"-49"16,0 24 31,0 50-47,0 74 15,0-49 1,0-1-16,0 75 16,-24-49-1,24-26 1,0-24 15,0-50 0,24 1-15,51-26 0,-50 0-1,-1 50 1,1 0 0,0 75-1,-25-50-15,0 24 16,25 1-1,-25-25 1,0-1 0</inkml:trace>
  <inkml:trace contextRef="#ctx0" brushRef="#br0" timeOffset="24585.53">31207 5904 0,'0'0'0,"0"-25"16,0 1-16,0-1 16,-49 25-1,-26 0 1,26 49 0,24-24-16,-25 0 15,50 25 1,50-50 15,-1 0-31,1-25 16,24 25-1,-49-25 1,0 50 0,0 24-1,-25 1 16,25 0-15,-25-1-16</inkml:trace>
  <inkml:trace contextRef="#ctx0" brushRef="#br0" timeOffset="24902.14">31505 5929 0,'25'-25'15,"-50"50"-15,50-75 0,-25 26 47,0 73-47,0-24 16,0 0-16,-25 0 16,25-1 15,25-24-16,-1-24 1,26-1 0,-25 0-16,74-49 15,-24 49 1,-51 25 0,-24-25-16</inkml:trace>
  <inkml:trace contextRef="#ctx0" brushRef="#br0" timeOffset="25169.99">31951 6003 0,'0'0'0,"25"0"0,0 0 15,49-24 1,-49-1 0,0 0-1,25 0-15,-26-24 16,1 24-1,-50 0 1,-74 50 0,25 49-1,49 1 1,25-1 0,74 0-1,-49-24-15</inkml:trace>
  <inkml:trace contextRef="#ctx0" brushRef="#br0" timeOffset="26104.69">22227 7566 0,'0'0'0,"25"-25"0,0 1 31,-25 48-15,-25 1-1,25 50 1,0-26-16,-25 100 16,0-25-1,0-74 1,50-50 15,50-99-15,-1 24-1,-24 50 1,-50 1 0,49 48-1,-49 51 1,-25-1 0,1-24 15,-1-1-31,-25-24 15,1-25 1,-1 0 0,0-49-1</inkml:trace>
  <inkml:trace contextRef="#ctx0" brushRef="#br0" timeOffset="26452.3">22773 7864 0,'25'0'0,"24"-25"47,-49 0-31,0 1-16,0-1 15,-25 25 1,1-25 0,-26 75-1,0-1 1,26 26 0,-1-1-1,50-24 1,49-26-1,25-24 1</inkml:trace>
  <inkml:trace contextRef="#ctx0" brushRef="#br0" timeOffset="26786.37">23145 7914 0,'0'0'0,"50"-25"31,-1 0 0,-24 25-31,0-25 16,0 0 0,-25 1-1,-50 24 1,-49 24-1,74 1-15,-50 25 16,75-1 0,0 1-1,50-25 1,49-25 0,-49 0-1</inkml:trace>
  <inkml:trace contextRef="#ctx0" brushRef="#br0" timeOffset="27103.23">23567 7790 0,'0'0'16,"24"0"0,-24 24-1,0 1-15,0 25 16,-24 24-1,-1-24 1,25-25 0,0-50-1,49-25 1,26-24 0,-50 49-1,24 0 1,-24 25-1,0 50 1,0 24 0,-1-49-16</inkml:trace>
  <inkml:trace contextRef="#ctx0" brushRef="#br0" timeOffset="28853.02">26519 7393 0,'0'-25'0,"0"50"0,-25-75 15,25 25-15,0 0 16,0 1 15,0 48 1,0 26-32,-50 99 31,50-75-31,-25 100 15,1-50 1,24-50 0</inkml:trace>
  <inkml:trace contextRef="#ctx0" brushRef="#br0" timeOffset="29652.83">26246 7765 0,'0'-25'16,"0"50"-16,0-75 15,25 25 1,-1 25 0,26-25-16,99 25 15,-25-24 1,-75 24-16,-24 0 15,0-25 17,-50 25-32,-24 0 15,-26 25 1,1 24 0,49 1-1,75-25 1,-26-25-16,100-25 31,-24 0-15,-26 0-1,-49 0 1,-25 75 15,0 0-15,25-1-1,24-24 1,26-50 0,-1 1-1,-24-26-15,-25 0 16,24-99 0,-24 1-1,0 48 1,-50 125 15,-25 74-15,50-24-16,-24 49 31,48-25-15,100-49-1,-99-50 1,25 25-16,-50-1 15,0 51 1,-75-26 0,1-49-1,24 25 1,26-25 0,-1-49-1</inkml:trace>
  <inkml:trace contextRef="#ctx0" brushRef="#br0" timeOffset="30237.19">27685 7665 0,'0'0'16,"24"0"-1,-48 25 1,24 0-16,0 0 15,0 0 1,0 0-16,24-1 16,51 1-1,-26-50 1,-24-24 0,0-26-1,0 26 1,-25 24 15,0 99-15,25-24-1,24 24 1,1-49 0,24-25-1,1-25 1,-26-49-1,-49-1 1,-24 1-16,24-100 16,24 50-1,-24 100 1,-24 48 15,-1 26-31,25 24 16,0 75-1,0-74-15,25-26 16,-25 1-16,74 49 16,-49-99-1</inkml:trace>
  <inkml:trace contextRef="#ctx0" brushRef="#br0" timeOffset="30535.05">28602 7690 0,'0'0'0,"0"-49"15,0 24-15,0 0 16,-49 50 15,49 0-31,0-1 16,-50 51 0,50-50-16,0 0 15,50-1 1,-25-24-1,24 0 1,-49-24 62</inkml:trace>
  <inkml:trace contextRef="#ctx0" brushRef="#br0" timeOffset="31154.01">28677 7641 0,'0'-25'15,"0"50"64,0 24-64,0-24-15,0 0 16,0 0-16,0 0 15,25-1 1,-25 1-16,24 0 16,26-25-1,-25 0 1,0-25 0,-1-24-1,26-26 1,0 1-1,-25-1 1,-1 1 0,-48-25-1,24 24 1,-25 26 0,25 24 15,0 50-16,-25 74 1,25 0 0,25 50-1,-25-50 1,25-24 0,24-51-1</inkml:trace>
  <inkml:trace contextRef="#ctx0" brushRef="#br0" timeOffset="31303.98">29074 7665 0,'0'0'0,"-25"0"0,0 0 16,25-24-1,0-1 1,75 0-1</inkml:trace>
  <inkml:trace contextRef="#ctx0" brushRef="#br0" timeOffset="31902.92">29247 7641 0,'50'49'16,"-25"-74"-1,24 25-15,1-24 16,0 24-16,-1-25 16,-24 0 15,-25 0-15,-25 25-1,0 25 1,1 25-1,24-1 1,99-24 0,25-25-1,25 0 1,-25 0 0,-50-25-1,-74 0 1,-25 25-16,-24 0 15,-1 25 1,25 25 0,25 0 15,50-50-15,0 24-1,-26-24-15,1-24 16,0-26-1,0 0-15,-25 1 16,-25-125 0,25 0-1,-25 75 1,25 74-16,0 1 16</inkml:trace>
  <inkml:trace contextRef="#ctx0" brushRef="#br0" timeOffset="32272.11">31455 7343 0,'0'-25'15,"0"50"-15,-25-99 0,25-1 16,-24 75 15,-1 25-15,0 0 0,0 0-16,-24 49 15,24 50 1,0-25-1,25-24-15,0 49 32,0-75-32,0 51 15,-50-51 1,-24 1 15</inkml:trace>
  <inkml:trace contextRef="#ctx0" brushRef="#br0" timeOffset="32919.26">30984 7864 0,'0'0'0,"0"-50"0,25 26 16,24-51 0,1 50-1,74-24 1,-25 24-1,0 0 1,-49 0-16,-25 0 16,0 1-1,-50 24 17,0 49-17,-25 1 1,50 24 15,25 1-15,25-50-1,-25-25-15,24 0 16,1-50 0,-1-25-1,-24 1 1,0 49-1,25 0 1,-25 25 0,24 50-1,-49 0 1,0 24 15,0-49-31,0 0 16,-25-25-16,25 25 31,50-100-15,0 25-1,-1 1-15,75-26 16,-49 26 0,-51 49-1</inkml:trace>
  <inkml:trace contextRef="#ctx0" brushRef="#br0" timeOffset="34986.44">21706 9154 0,'0'-25'16,"0"0"0,25 25 46,-25 25-62,25 25 16,0-25-16,-1 24 15,1 1 1,50 24 0,-26-24-1,-24-25 1,0-25-16,0-25 16,-1-25-1,26-49 1,-25-25-1,0 50 1,-25 49 0,24 0-1</inkml:trace>
  <inkml:trace contextRef="#ctx0" brushRef="#br0" timeOffset="35370.07">22450 9278 0,'0'0'16,"25"0"-16,-25-25 0,0 0 15,0 1 1,-25 24 0,-49 0-1,-1 49 1,51 1-1,48-25 1,1-25 0,0 0-16,49-25 31,-24 25-15,-25-25-1,0 50 16,-25 0-15,0 49 0,0 0-1,0-49-15</inkml:trace>
  <inkml:trace contextRef="#ctx0" brushRef="#br0" timeOffset="35655.18">22798 9328 0,'24'-25'16,"-48"50"-16,73-75 15,-49 75 1,0 24 0,-25 1-1,1-25 16,24 0-15,24-50 0,1-25-1,25 1 1,49-26 0,-74 50-16,24 25 15</inkml:trace>
  <inkml:trace contextRef="#ctx0" brushRef="#br0" timeOffset="35837.08">23170 9253 0,'25'25'16,"-25"25"15,0-26-31,0 1 16,0 0-1,0 0 1,0 0-16</inkml:trace>
  <inkml:trace contextRef="#ctx0" brushRef="#br0" timeOffset="37003.24">23492 9228 0,'0'0'16,"25"50"15,-50-25-15,25 24-16,0-24 15,-25 50 1,50-26-1,25-49 1,-1 0 0,-24 0-1,25-49 1,-25-1 0,-1-24-1,-24 24 1,-24 0-1,-26 50 1,-24 25 0,24 25-1,50-1 1,0 1 0,74-25-1,26-25 1,-76-25-16,51-25 15,-50-24 1,-1 24 15,1 50-15,-25 25 15,0 0-31,-25 0 16,25 24-1,0 26 1,50-50 15,0-50-15,-25 0-16,24-49 16,-24-1-1,25 75 1,-50-25 15,24 75-15,-24 24-1,0 1 17,0-50-32,25-25 15,-25 24 1,25-24-16,0-24 15,0 24 1,74-75 0,-25 26-1,1-1 1,-51 50-16,26 0 16,-25 50 15,-25-1-16,0-24 1,0 0 0,-99 0-1,74-25 1</inkml:trace>
  <inkml:trace contextRef="#ctx0" brushRef="#br0" timeOffset="38336.97">25204 9228 0,'0'0'16,"49"-24"-16,-24-1 15,0 74 32,-25 1-31,25 0-16,0-1 15,0 1 1,-25-25-16,24-1 0,-24 1 16,25-25-1,0-25 1,25-49 0,-26 24-1,1-74 1,0 0-1,0 50 1</inkml:trace>
  <inkml:trace contextRef="#ctx0" brushRef="#br0" timeOffset="39336.4">25874 9328 0,'24'-50'32,"-48"50"-17,-1 0 1,-50 25 0,26 0-1,24 24 1,0-24-1,50 0-15,25-50 16,-1 0 0,-24 25-16,49-74 15,-49 49 1,-25 0 15,0 50-15,0 25-16,0-1 15,0 1 1,25-25 15,49-25-15,1-25 0,-25-50-1,-26 26-15,26-100 16,-25 0-1,0 50 1,-25 49-16,0 75 47,-25 25-47,0-1 0,25 26 16,-50 49-1,50-25 1,0-25-1,50-49 1,24-25 0,1-25 15,-26 1-31,-24-26 16,0 0-1,0 1-15,-50 74 47,25-1-31,-25 51-1,25-26 1,25-24 0,0-50-1,0 25 1,24-49-1,1-26 1,-25 51-16,-1-1 16,-48 25 31,-1 49-32,0 26 1,25-26-1,0-24 1</inkml:trace>
  <inkml:trace contextRef="#ctx0" brushRef="#br0" timeOffset="39770.17">26891 9303 0,'0'0'15,"0"-25"-15,0-25 32,25 26-32,-25-1 31,0 50-15,0 24-1,0 1 16,0-1-15,24-49-16,-24 25 16,25-25-1,50-49 1,24-26 0,50 26-1,-75 24 1,0 25-1,-74 49 1,-24 26 0,-1-1-1,-25-24 1,50-25 0</inkml:trace>
  <inkml:trace contextRef="#ctx0" brushRef="#br0" timeOffset="40456.19">28553 9154 0,'0'-50'31,"0"26"-31,-25 24 16,0 0-16,-24 49 16,-1 1-1,25-25 1,25-1 0,75-24-1,-51 0 1,26-24-1,-25-26 1,0 25 0,-25 50 15,-25 0-15,74 24-1,26-24 1,74 0-1,0-25 1,-25-50 0,-50-49-1,-49 50-15,0-100 32,-1 99-17,-24 25 1,-24 50 15,-26 25-15,0 49-1,26 25 1,-26 50 0,25-26-1,0-24 1,1-24-1,24-76-15,-50 51 16</inkml:trace>
  <inkml:trace contextRef="#ctx0" brushRef="#br0" timeOffset="40652.87">28900 9600 0,'0'0'0,"0"-24"16,25-51 0,0 50-1,49 1 1,50-1 0,-74 25-16</inkml:trace>
  <inkml:trace contextRef="#ctx0" brushRef="#br0" timeOffset="41404.48">30736 9080 0,'0'-25'0,"0"50"0,0-75 15,25 50-15,-1 25 47,-48 0-31,-1 49 0,-25 25-1,-49 0 1,74-49-1,-49-25 1,24 0 0,1-75-1,49-24 1,49-1 0,-49 26-16,25-1 31,0 50-16,0 0 1,-1 50 0,26 49-1,-25 0 1,24 0 0,1-74-16,0 0 15</inkml:trace>
  <inkml:trace contextRef="#ctx0" brushRef="#br0" timeOffset="41873.17">31554 9179 0,'0'0'0,"0"-25"0,0 0 31,-24 0-15,-1 25 0,-25 0-16,25 25 15,-24-25-15,24 50 16,0-1-1,50-24 1,0-25 0,24 0-1,26-25 1,-50 25 31,-1 0-32,-48 50 1,24 24 0,0-49-16,0 25 15</inkml:trace>
  <inkml:trace contextRef="#ctx0" brushRef="#br0" timeOffset="42653.22">31778 9303 0,'0'0'0,"25"-25"0,-1 0 16,1 0-16,-50 50 47,25 0-32,0 0 1,-24 0-16,24-1 15,-25-24 1,50 0 15,49-49-15,0-26 0,-49 75-1,0-24 1,0 48-1,-25 1 1,0 0-16,25 0 31,24 0-15,26-25 0,24-25-1,-50-25 1,-49 1-1,25 49 1,-25-25 0,-49 25-1,-1 25 1,-24 24 0,49 26-1,25-26 1,49-24-1,26-25 1,-26-25 0,-24-49-1,0-50 17,0-25-17,-25-25 1,25 100-1,-25 49 1,-50 75 15,50 49-15,-25 25 0,50 0-1</inkml:trace>
  <inkml:trace contextRef="#ctx0" brushRef="#br0" timeOffset="43254.79">32745 9204 0,'25'-50'31,"0"50"-16,-50 25 1,25 24 0,-25-24-16,0 25 15,25-25 1,0-1 0,0-48 30,0-26-30,25 25-16,25-49 16,-1-1-1,-24 26 1,0 49 0,0 0-1,0-25 1,-1 50-1,1 24 1,-25 1 0,-25 0-1,1 24 1,-1-24 0,0-1-1,0-24 1,25 25-1,25-50 17,0 24-17,0-24 1</inkml:trace>
  <inkml:trace contextRef="#ctx0" brushRef="#br0" timeOffset="44570.33">33217 9551 0,'0'25'219,"0"-1"-204,0 1 1,0 0 0,-25-25-16,25 25 15,-25-25 1,25 25-16,-25-1 15,0-24-15</inkml:trace>
  <inkml:trace contextRef="#ctx0" brushRef="#br0" timeOffset="45688.1">22053 10394 0,'0'0'0,"0"-25"16,25 1 0,-50 48 15,25 26-15,-49 74-1,49-74-15,-25 24 16,0-24-16,0 24 15</inkml:trace>
  <inkml:trace contextRef="#ctx0" brushRef="#br0" timeOffset="46338.05">21880 10692 0,'0'0'0,"0"-25"0,25 0 15,-25 1 1,49-51 0,26 26-1,-26 24-15,26-25 16,-51 50 0,1 25-1,-50 49 1,1 26-1,-1-26 1,25-49 0,0 0-1,0-50 32,25 0-47,24-49 16,26 24-1,-51 50 1,-24-25 0,0 75-1,25-1 1,0 1 0,25-50-1,-26 0-15,26 0 16,49-50-1,-74 1 17,0-1-17,-50 50 1,0 0-16,-24 50 31,24-1-15,25 26-1,25-26-15,0-24 16,49 0-16,0-25 16</inkml:trace>
  <inkml:trace contextRef="#ctx0" brushRef="#br0" timeOffset="46791.1">23815 10618 0,'0'-25'15,"0"0"-15,-25 25 16,-25-25 0,1 25-1,-51 50 1,1 24-1,25 1 1,74-1 0,74-74 15,-24-25-15,24-24-1,-49-1-15,25-74 16,-26-25-1,1 50 1,-25 74 15,-25 50-15,-24 24 15,24 76-15,25-76-16</inkml:trace>
  <inkml:trace contextRef="#ctx0" brushRef="#br0" timeOffset="47403.33">23864 10667 0,'25'-25'16,"0"25"-1,0-49 1,24 24-1,-24-25 1,-25 26 15,-25 24-15,1 24 0,-26 1-16,25 25 15,50 24 1,49-49-1,50 0 1,-24-50 0,-1 0-1,-50 0 1,-49 1 0,0-1-1,-24 25 1,24 25-1,0 74 1,24 0 15,-24 25-15,0-50-16,-24 1 0,-51 49 31,1-99-15,49 0-1,25-100 1,25-49 0,49-50-1,50 50 1,-25 0 0,-49 100-16</inkml:trace>
  <inkml:trace contextRef="#ctx0" brushRef="#br0" timeOffset="47657.72">24782 10618 0,'25'24'16,"-50"-48"0,50 73-16,-25-24 15,0 0 1,0 0-16,-25-25 15,25 24 1,25-24 0,25-74-1,-1 24 1,1 26-16,24-51 16,-24 26-1</inkml:trace>
  <inkml:trace contextRef="#ctx0" brushRef="#br0" timeOffset="47937.85">25055 10642 0,'0'0'16,"25"25"-16,24-25 0,-24 0 16,25 0-1,-1 0-15,26-49 16,-25 24-1,-50 0 1,-25 25 0,25-25-16,-50 25 15,0 25 1,26 25 0,24 24-1,49-49 1,51 0-1</inkml:trace>
  <inkml:trace contextRef="#ctx0" brushRef="#br0" timeOffset="48238.93">25551 10667 0,'25'0'16,"-50"0"-16,75 0 0,-25 0 15,-1-25 1,1 1-1,0-1-15,25 0 16,-26 0 0,-73 0 15,-1 50-15,1 0-1,-1 25 1,50-26-1,25 1 1,24 0-16,51-50 31,-51 25-31</inkml:trace>
  <inkml:trace contextRef="#ctx0" brushRef="#br0" timeOffset="48437.18">25898 10618 0,'25'0'0,"-25"-50"15,-25 100 16,50-125-15,25 125 0,-25-25-1,-1 49 1,-24-49 0,-24 24-1,-26-49 1</inkml:trace>
  <inkml:trace contextRef="#ctx0" brushRef="#br0" timeOffset="49072.91">27015 10593 0,'0'-25'16,"-99"0"15,74 25-15,-25 25-16,25 25 16,1-1-1,73-24 1,1-25-1,24-25 1,-24-24 0,-50-1-1,0 25 1,0 0 0,0 1-1,-25 73 16,25-24-31,50 0 16,49 0 0,-25-25-1,1-25 1,-26-50 0,-24 1-1,-25 24 1,-25 50 31,0 25-32,1 25-15,-1 24 32,25-24-32,-25 74 15,-25 49 1,26-123-1,-51 49 1</inkml:trace>
  <inkml:trace contextRef="#ctx0" brushRef="#br0" timeOffset="49254.21">26990 11039 0,'-25'-25'16,"50"50"-16,-50-74 0,25 24 15,0 0-15,0 0 16,75 0 15,24 1-15,-25 24-16</inkml:trace>
  <inkml:trace contextRef="#ctx0" brushRef="#br0" timeOffset="49653.69">28528 10419 0,'0'0'16,"0"-25"-16,0 0 16,-25 25-1,0 0 1,1 0 0,-1 25-16,0 0 15,-49 50 1,24 24-1,50 0 1,-25-25 0,25 26-1,25-51 1,-25-24 0,0 0-16</inkml:trace>
  <inkml:trace contextRef="#ctx0" brushRef="#br0" timeOffset="50003.17">28156 10990 0,'0'-50'0,"0"100"0,25-174 16,24 49 15,75-49-15,-49 124-1,-50-25-15,24 25 16,1 0-1,-50 50 1,25 24 0,-25-24-1,24-25 17,1-25-17,25-25 1,-25-25-1,24 26 1,-24-26 0,25 25-1,-26 0 1</inkml:trace>
  <inkml:trace contextRef="#ctx0" brushRef="#br0" timeOffset="50322.16">28875 10642 0,'0'-24'0,"0"48"16,50-48 46,-25 24-46,0 0 0,-1-25-1,-48 25 32,-1 0-31,-25 25-16,0-1 31,26 26-15,24 24-1,24-49 1,51 0-1,-1-25 1</inkml:trace>
  <inkml:trace contextRef="#ctx0" brushRef="#br0" timeOffset="51337.07">29297 10717 0,'0'0'0,"25"-25"16,0 25 15,-1-25-31,1 25 16,-25-25-1,0 1 1,-25 24 15,-49 24-15,0 1-1,49 25 1,25-1 0,25-24-16,49 0 15,50-25 1,-50 0 0,26 0-1,-1-50 1,-99 1-1,0 24 48,0 0-16,25 25-47,0 0 15,-1 0 48,1 0-47,0 0 30,0 0-30,0 0 0,-1 0-16,1 0 15,25 0 1,-25-25 0,-50 25 15,-25 0-16,-49 25 1,25 0 0,24 25-1,50-1 1,25-24 0,24 0-1,1-25-15,24-25 16,1-25 15,-26-24-15,1-50-1,24-25 1,1-25 15,-125 199-15,25 25-1,-24-1-15,24 1 16,0 49 0</inkml:trace>
  <inkml:trace contextRef="#ctx0" brushRef="#br0" timeOffset="51971.36">30314 10692 0,'0'0'15,"25"0"-15,0 0 16,-75 25 31,25 0-47,25 24 31,25-24-15,0-25-1,0 0 1,0-25-16,49 0 15,25-24 1,0-1 0,-49 25-1,-25 25 17,-50 25-17,25 0-15,-25 49 16,25-49 15,25 0-15,0-50-1,74 0 17,-49 1-32,-1-1 15,1 0-15,0 0 16,-26 25-1,-24 25 1,25 25 0,0-50 31,0 24-47,24-48 15,51-1 1,-26-25-1,-49 50 1,24 0 0</inkml:trace>
  <inkml:trace contextRef="#ctx0" brushRef="#br0" timeOffset="52110.92">31778 10866 0,'0'0'15,"0"24"-15,-25-24 16,0 0 0</inkml:trace>
  <inkml:trace contextRef="#ctx0" brushRef="#br0" timeOffset="60575.41">32175 11089 0,'24'0'16,"-24"-25"-16,0 0 78,0 50-62,-24-25-1,-1 0 1,25 25 46,25-25-30,-1-25-32</inkml:trace>
  <inkml:trace contextRef="#ctx0" brushRef="#br0" timeOffset="66554.83">21979 11784 0,'0'-25'15,"-25"25"1,50 25-1,-25-1 1,-25 1 0,25 0-16,-25 49 15,-24 26 1,-1-26 15,25 0-15,25-49-16</inkml:trace>
  <inkml:trace contextRef="#ctx0" brushRef="#br0" timeOffset="66991.5">22202 11784 0,'0'-50'16,"0"100"-16,25-100 0,-50 75 31,25 0-15,-25 24-1,25 26-15,-24-1 16,-26 25-16,0 0 31,50-74-31,-24-25 16,24 25-1,0-50 1,99-74 0,-25 25-1,-49 49 1,0 0 0,0 50-1,-25 99 16,0-75-31,-25-24 16,25 50 0,0-51-1,49-24 1</inkml:trace>
  <inkml:trace contextRef="#ctx0" brushRef="#br0" timeOffset="67208.22">22574 12007 0,'0'0'0,"0"-25"47,-24 75-47,-1-26 15,25 1 1,0 0-16,-25 0 0,25 0 15,0-1 1</inkml:trace>
  <inkml:trace contextRef="#ctx0" brushRef="#br0" timeOffset="67559.69">22798 11883 0,'-25'25'16,"25"24"0,0 1-16,49-25 15,-24-1-15,0 26 16,49-25 0,-49 24-1,-74-24 1,-125 0-1</inkml:trace>
  <inkml:trace contextRef="#ctx0" brushRef="#br0" timeOffset="67783.56">21929 11560 0,'0'0'0,"0"-49"0,25 49 16,25-25-16,-1 0 16,51 0-1,-26 25-15</inkml:trace>
  <inkml:trace contextRef="#ctx0" brushRef="#br0" timeOffset="68137.95">24088 11883 0,'0'-25'16,"0"50"-16,0-75 0,0 25 15,0 50 16,0 0-31,-25 25 16,25 24 0,0-24-16,0 24 0,0 0 15,-25 75 1,-25-74 0</inkml:trace>
  <inkml:trace contextRef="#ctx0" brushRef="#br0" timeOffset="69222.71">23964 12180 0,'0'0'0,"74"-99"32,-24 74-32,-26-24 15,51 24 1,-50 25-1,-1 0 1,-98 74 0,0-24-1,74-25-15,0 0 16,99-1 0,25-48-1,-50-1 1,-49 0-1,0 25 1,-25 50 0,0-1-1,49 1 17,26-50-17,24-25 1,-24-49-1,-1-26 1,-49-48 0,0 24-1,-1 99 1,-24 0-16,-24 25 16,-26 74-1,50 1 1,99-26-1,-24 26 1,-26-26 0,-24 1-1,-50 24 17,0-49-32,-49 25 15,0-25 1,98-75 15,51-49-15,-1 0-1,25-25 1,-24 0 0,-50 74-1,-1 0 1,-48 75 15,-1 0-15,25 25-1,-25-1-15,0 26 16,0 49 0,75 49-1,49-123 1,1-25-1,-26-50 1,-49-124 0,-25 25 15,-50 124-15,1 50-1,24-26-15,25 26 16,0 49-1,0-74-15,25 25 16,-1-26-16,51 26 16</inkml:trace>
  <inkml:trace contextRef="#ctx0" brushRef="#br0" timeOffset="70054.98">26692 11858 0,'0'-25'16,"0"50"-16,0-75 0,-25 50 15,1 0 1,-1 0 0,-25 25-1,-24 74 1,24 1 0,50-51-16,0-24 15,25 49 1,74-49-1,0-25 1,-24-25 0,-25-24-1,-26-50 1,-24 123 31,0 51-32,50-50 1,-50-1 15,25-24-31,24-49 32,26-1-17,-50 25-15,49-24 16,-49 49-1,0 25 1,-25 24 0,-25 1-1,25-25 1,25-50 15,24 0-15,26-49-1,-1 24 1,-49 50 0,0 50-1,-1 49 1,-24-25 15,0-24-31,25-1 16</inkml:trace>
  <inkml:trace contextRef="#ctx0" brushRef="#br0" timeOffset="70273.55">27784 11734 0,'0'0'15,"49"-25"16,-49 75-15,25-25-16,-25 99 16,0 0-1,-25-25 17,1-50-17</inkml:trace>
  <inkml:trace contextRef="#ctx0" brushRef="#br0" timeOffset="70938.87">27734 12081 0,'0'0'0,"25"-25"0,25 25 16,-26-24-16,26-1 15,-25 25-15,49-25 16,-24 25-1,-25-25 1,-75 25 15,0 25 1,26 25-17,24 24 1,24-49-1,26 0 1,24-25 0,-49 0-16,0-50 15,0 25-15,-25-24 16,25 24 0,-25 0-1,0 50 1,0 24-1,0 26 1,25-1 0,24-74 15,1 0-15,24-49-1,-24-26 1,-1 1-1,-24 74 1,-25 0 0,0 49-1,0 26 1,0-1 0,0-24-1</inkml:trace>
  <inkml:trace contextRef="#ctx0" brushRef="#br0" timeOffset="71473.16">28677 12007 0,'25'0'31,"-1"0"-31,1 0 16,-25 25 0,-25 49-1,1-24 1,24-26-16,24-24 47,26-49-32,0 24 1,-1 0 0,26 0-1,-26 1 1,-24 48 15,25 1-15,-25-25-1,24-25 1,1 25 0,-25 25-1,-1-25-15,1 75 16,0 24 0,0-25-1,-25 1 1,-50-75 15,-49 0-15,49-25-16</inkml:trace>
  <inkml:trace contextRef="#ctx0" brushRef="#br0" timeOffset="71655.88">28702 11932 0,'0'0'16,"-25"-24"-16,0-26 16,0 50-1,25-25 32</inkml:trace>
  <inkml:trace contextRef="#ctx0" brushRef="#br0" timeOffset="73111.92">30637 11833 0,'0'0'0,"0"-25"15,0 1 17,-25 73-1,0-24-31,25 25 15,-25 24-15,0-24 16,1 98 0,24-24-1,0-74-15</inkml:trace>
  <inkml:trace contextRef="#ctx0" brushRef="#br0" timeOffset="73790.12">30488 12081 0,'0'0'15,"25"-25"-15,-25 1 16,24-1 0,76 0-1,-1 0 1,-50-24-1,-24 49 1,0-25 0,-25 50-16,-25 49 15,25 25 1,-25 0 0,1-24-1,48-75 32,-24-25-47,75-49 31,-1-1-15,1 26 0,-50 73-1,-25 1 1,0 25-16,0-25 15,49 74 1,26-74 0,24-1-1,25-73 1,-99-75 0,-1 25-1,-24 49 1,-24 75 15,-1 49-15,50 50-1,-1-74 1,26-1-16,74 51 16,-50-51-1,1-24-15</inkml:trace>
  <inkml:trace contextRef="#ctx0" brushRef="#br0" timeOffset="74773.06">22128 13371 0,'-25'25'15,"50"-50"-15,-50 75 16,25-1-16,50 1 16,-26 0-16,51 74 15,-50-75 1,-25-24 0,24-25-1,1-50 1,0-49-1,0-50 1,0 1 15,-25 73-15,0 100 0</inkml:trace>
  <inkml:trace contextRef="#ctx0" brushRef="#br0" timeOffset="75789.44">22798 13594 0,'0'0'0,"-25"-24"0,0 24 15,0-25 1,-24 50-1,-1 49 1,25-24 0,124-50 31,-49-25-32,-25 0-15,24-49 16,-24 24-1,0 50 1,-25 0 0,0 74-1,0 1 1,25-1 0,24-49-1,26-25 1,-1-50-1,-24-98 17,-50-1-17,25 25 1,-25 74 0,-25 50 15,25 25-31,-25 74 15,25 25 1,0 0 0,25-25-1,25-74 1,-26 0 0,76-50-1,-26-49 1,0-50-1,-24 49 1,-50 51 0,-25 73 31,0 50-32,25-24 1,0-1-1,25-74-15,25 25 16,24-50 0,-24-49-1,-1-1 1,-24 1 0,-25 49 15,0 75-16,0 24 1,0-24 0,0-1-1,25-24 1,-25 25 0,25-50-1,0 0-15</inkml:trace>
  <inkml:trace contextRef="#ctx0" brushRef="#br0" timeOffset="76240.06">23988 13619 0,'0'0'0,"25"-25"0,0 1 16,0-26 0,0 25-1,-25 0 16,-25 75-31,25 24 16,0 26 0,0-76-1,0 26 1,25-50 0,24 0-1,26-50 1,49-24-1,0 0 1,-25 49 0,-49 25-1,-26 25 1,1 24 0,0 26-1,0-26 1,-25 1-1,-75-50 1,26 0 0,24-25-1</inkml:trace>
  <inkml:trace contextRef="#ctx0" brushRef="#br0" timeOffset="77461.17">26022 13446 0,'0'0'15,"0"-25"-15,-24 0 16,48 25 15,-24-25-15,100-24 0,-75 49-1,24 0-15,-24-25 16,25 50-16,-26-25 15,1 74 1,-25 25 0,25 50-1,0-25 1,24 0 0,51-49-1,-26-51-15,75 1 16,-50-25 15,-74-25-31,-25 1 0</inkml:trace>
  <inkml:trace contextRef="#ctx0" brushRef="#br0" timeOffset="77754.59">26767 13322 0,'0'0'0,"0"-25"15,-25 25-15,0 0 16,-25 25 0,1 24-16,-75 75 15,-25 25 1,0 25-1,0-25 1,50-25 0,74-50-1</inkml:trace>
  <inkml:trace contextRef="#ctx0" brushRef="#br0" timeOffset="78121.95">26990 12974 0,'0'0'0,"25"0"16,0 0-1,-25-25 1,0 75 0,0 24-1,-25 1 1,50-25-1,-1-50 1,51 0 0,-1 0-1,-49-25-15</inkml:trace>
  <inkml:trace contextRef="#ctx0" brushRef="#br0" timeOffset="78624.05">27536 13967 0,'0'0'16,"0"-25"-16,-25 50 31,0-1-15,0 1-1,0 25-15,-49 24 16,0-24-1,24-50-15,25 0 16,0 0 0,25-75-1,50 26 17,-50-1-17,25 50 1,0 25-1,-25 0 1,24 24 0,-24-24-16,25 0 15,-25 0-15,25-25 16</inkml:trace>
  <inkml:trace contextRef="#ctx0" brushRef="#br0" timeOffset="78989.28">27610 14190 0,'25'0'16,"-25"25"15,0-1-16,-25 1-15,25 0 16,0 0 0,-25 0-16,-24-1 15</inkml:trace>
  <inkml:trace contextRef="#ctx0" brushRef="#br0" timeOffset="79306.1">27883 13942 0,'0'0'15,"0"-25"-15,25 25 16,-50 0-1,0 25 1,0 0 0,-24 24-1,24 50 1,50 1 0,0-76-1,24 1 1,-24 0-1</inkml:trace>
  <inkml:trace contextRef="#ctx0" brushRef="#br0" timeOffset="79722.81">28156 13991 0,'0'0'16,"-25"0"15,25 25-15,-25 0-1,25 0-15,-25 0 16,25 49-16,0-49 47,0-50-32,50-25 1,-25 1 0,0 24-16,24 0 15,-24 25 1,0 50 15,-25-1-15,25 1-1,0-50 17</inkml:trace>
  <inkml:trace contextRef="#ctx0" brushRef="#br0" timeOffset="80032.31">28602 13917 0,'0'0'15,"0"-25"-15,0 50 63,25 0-63,-25 24 15,25-24-15,-25 0 16,0 74 0,-25-24-1,0-26 1,1-24 0,-1 0-1</inkml:trace>
  <inkml:trace contextRef="#ctx0" brushRef="#br0" timeOffset="80923.97">29620 13917 0,'0'25'62,"-25"24"-62,25 1 16,-25 0 0,-25 74-1,1-75-15,-1 1 16,25-25-16</inkml:trace>
  <inkml:trace contextRef="#ctx0" brushRef="#br0" timeOffset="81423.34">30140 13743 0,'0'0'16,"-24"0"0,-1 50-16,25 24 15,-25-24 1,50-25-16,0 0 31,24-1-15,26-48-1,-26-26-15,-49 25 16,25 0-16,0-24 16,0 98 31,-25 26-32,25-26 1,24-24-1,1-25-15,24 0 16,-24-49 0,-1-26-1,-24-49 1,0 50 15,-25 24-15,-25 25-16</inkml:trace>
  <inkml:trace contextRef="#ctx0" brushRef="#br0" timeOffset="81823.59">30885 13470 0,'0'-24'31,"0"48"-31,0-24 16,0 50 0,0 0-1,0 24-15,-25 0 0,25 1 16,0-25-16,0 24 16,0-49-1,124-75 32,-50 1-47,-24 24 16,0 0-16,24 0 15,-49 50 17,-25 0-17,0 49 1,0-49-16,0 0 15,25 0 1</inkml:trace>
  <inkml:trace contextRef="#ctx0" brushRef="#br0" timeOffset="82022.92">31579 13793 0,'25'0'16,"-50"0"-16,50-25 0,-50 25 31,0 25-31,1 25 16,-1-1-1,0 1 1,25-1 0</inkml:trace>
  <inkml:trace contextRef="#ctx0" brushRef="#br0" timeOffset="82406.32">31927 13669 0,'0'0'16,"-25"0"15,0 25-31,-49 24 16,49 26-1,25-1 17,25-24-32,-1-50 0,1 25 15,74-25 1,-24-25 0,-26 0-16,-24-25 15</inkml:trace>
  <inkml:trace contextRef="#ctx0" brushRef="#br0" timeOffset="82773.33">32323 13446 0,'25'-50'0,"-124"248"0,223-421 16,-174 298-16,75-175 0,-25 76 15,0 73 17,-49 50-17,24 50 1,0-25-1,0-74 1,25-25-16,25-25 16,49-25-1,26 0 1,-26 0 0,-49 25-1,0 50 1,49 49 15,-49-74-15,49 0-1,26-25 1,-51-25 0,-24 0-16</inkml:trace>
  <inkml:trace contextRef="#ctx0" brushRef="#br0" timeOffset="83774">22500 15356 0,'-25'0'46,"-25"0"-30,26 25-16,-51-25 0,26 24 16,-51 51-1,51-50 1,-1 49 0,50-24-1,25-1 1,49-49-1,26-25 1,24-49 0,-75 24-16,1-74 15,-25-49 1,-25-26 0,-25 26-1,25 123 1,-50 50 15,25 99-15,1-24-16,24-1 15,0 1-15,0 98 16,49-74 0,1-49-16</inkml:trace>
  <inkml:trace contextRef="#ctx0" brushRef="#br0" timeOffset="84808.98">22872 15405 0,'0'0'0,"0"-24"16,0-1-16,0 0 16,0 0-1,-25 75 32,-24-25-31,24 24-1,25 1-15,0 24 16,25-24 0,49-50-1,0-50 1,26-49-1,-26 25 1,-24 24 0,-1 50-1,-49 74 1,0-24 0,-24 49-1,-1-49 1,124-125 31,0 26-32,-24-1 1,-51 25 0,1 50-1,0 25 1,0-1-1,24-49-15,26 0 16,-26-49 0,-24 24-1,-25-25-15,25 26 16,-25-1 0,-25 25-1,0 49 1,1 1-1,24 0 17,74-26-17,25-24 1,-24-24 0,-50-1-16,-1-74 15,1-1 1,-25 1-1,25 25 1,0 24 0,0 0 15,-25 26-15,24 48 15,-48 1-31,24 50 15,-25 49 1,0 25 15,25-25-15,0-25 0,0-74-16,50-1 15,-26 1 1,76-74-1</inkml:trace>
  <inkml:trace contextRef="#ctx0" brushRef="#br0" timeOffset="85009.27">24063 15405 0,'-25'-24'0,"50"48"0,-75-48 16,25 24 0,25-25-1,50 25 1,74 0 0</inkml:trace>
  <inkml:trace contextRef="#ctx0" brushRef="#br0" timeOffset="85539.18">24559 15480 0,'25'-25'47,"0"25"-32,24 0 1,26-50-16,-51 50 16,1-24-1,0-1 1,-50 25 15,0 25-15,1 49-1,-1-24 1,50-1 0,24-49-1,26-25 1,-26 1-16,26-26 16,24-24 15,0 49-16,-25 0 1,-24 25 0,-25 0-1,-25 50 1,-50-1 0,-24 1-1,-50-25-15</inkml:trace>
  <inkml:trace contextRef="#ctx0" brushRef="#br0" timeOffset="86209.22">26717 15033 0,'0'-25'0,"0"50"47,-25 0-47,25 25 16,-25 24-1,25-24-15,-24 24 0,-1 50 16</inkml:trace>
  <inkml:trace contextRef="#ctx0" brushRef="#br0" timeOffset="86841.94">26519 15381 0,'0'0'15,"24"-50"-15,1 0 16,-25 26-16,25-1 16,74 0-1,1-25 1,-51 1 0,1 24-1,-75 50 16,0 49 1,0 50-17,-24-25 1,49-24 0,25-75-1,-1-25 1,1 0-1,74-74 1,-49 49 0,-25 50-16,0-24 15,-25 73 1,24 75 15,1-99-31,124 0 31,-50-50-15,-49-25 0,-50 26-1,25-51 1,-75 50 0,0 50-1,26 25 1,-1 49-1,99 0 1,50 0 0</inkml:trace>
  <inkml:trace contextRef="#ctx0" brushRef="#br0" timeOffset="87207.82">28528 15356 0,'-25'25'47,"25"24"-32,0 1-15,25-1 16,0 26-1,-25-50 1,49-50 0,-24-25-1,0 1-15,49-75 16,-49 49 0,0-49-1,0 75 1,0 49-1,-1 24-15</inkml:trace>
  <inkml:trace contextRef="#ctx0" brushRef="#br0" timeOffset="88222.94">29173 15381 0,'0'0'0,"0"-50"16,-50 50 0,-24 0-1,24 25-15,-24 49 16,49-24 0,25-25-1,50-25 1,24 0-1,25-50 1,-24 0 15,-75 26-15,25 48 15,-50 26-15,25 49-1,0-74-15,49 0 16,26-25 0,-1-25-1,1-25 1,-26-74 0,-24-24-1,0 48 1,-25 51 15,-25 74 0,25-1-31,-50 51 16,1 74 0,24-25-1,25-50 1,50-49-1,24-25 1,1-50 0,-1-24-1,0-25 1,-24-25 0,-75 173 30,0-24-30,25 25-16,-24 49 16,-1-50-1,25 1 1,25-50 0,24 0-1,1-25 1,-25-49-1,24-1 1,-49 1 0,25 74-1,-25 25 1,-25 49 0,0 1-1,1-51 1,24 26-16,24-25 31,1-25-15</inkml:trace>
  <inkml:trace contextRef="#ctx0" brushRef="#br0" timeOffset="88707.05">30091 15480 0,'0'0'0,"25"0"15,-1 0 1,-24-25-16,0 0 16,0 0-1,25 1 1,-25-1 0,0 50 15,-25 24 0,1 26-15,24-26-1,99-49 17,-50 0-32,1-25 15,0 1 1,49-26-1,0 25 1,-24 25 0,-51 0-1,-24 25 1,-49 0 0,24 0-1,0-1 1,0-24-1,-24 0 1</inkml:trace>
  <inkml:trace contextRef="#ctx0" brushRef="#br0" timeOffset="90059.97">31530 14959 0,'0'0'0,"0"-25"141,-25 25-78,25-25-48,-25 25-15,0 0 31,25-25-15,-25 25 0,-24 0-16,-1 25 31,25 25-15,1 49-1,-1 0 1,25 25-1,-25-74 1,25 49 0,0 25-1,-25-49 1,0-1 0,1-49 30</inkml:trace>
  <inkml:trace contextRef="#ctx0" brushRef="#br0" timeOffset="90679.79">31182 15331 0,'0'-25'0,"0"50"15,25-50-15,0 25 0,0-25 16,24 1 0,100-1-1,-25 0 1,-74 25 0,-25-25-1,-100 50 16,26 0-31,-51 24 16,76 1 0,148 0 15,-75-50-15,26 0-16,24-25 31,-25 0-16,-49 0 1,25 0 0,-1 25-1,1 75 17,-50-50-32,0 24 15,0 1 1,0-25-1,0-25 17,25-25-17,0 0-15,49-74 16,25 24 0,-49 1 15,-1 74-16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1T05:19:24.8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7864 7715 0</inkml:trace>
  <inkml:trace contextRef="#ctx0" brushRef="#br0" timeOffset="3239.48">7889 7715 0,'24'0'125,"1"0"-78,0 0-32,0 25 1,0-25 0,24 0-1,-24 0 1,0 0 15,0 0-31,-1 0 31,26 0-15,-25 0 0,0 0-1,0 0 1,-1 0 0,1 0-1,0 0 1,0 0-1,0 0 1,-1-25-16,51 25 16,-1 0-1,-24 0 1,-1 0 0,-24 0-1,25 0 1,-1 0-1,1 0 17,25-25-17,-1 25 1,-24 25 0,24-25-1,0 0 1,1-25-1,-26 25 1,26 0 0,-26-25 15,-24 25-31,0 0 0,25 0 16,24 0-1,-24 0 1,-25 0-1,-1 0 17,26 0-17,0 0 1,-26 0 0,26 0-1,0 0 1,-1 0-1,-24 0 1,25 0 0,-26 0-1,26 0 1,-25 0-16,0 0 16,-1 0-16,26 0 15,0 0 16,-1 0-15,-24 0 0,0 0-1,25 0 1,-1 0 0,1 25-1,-1-25 1,1-25-1,0 25 1,-26 0 0,1 0-16,25 0 15,-25 0 1,24 25 0,1-25-1,-1 0 16,-24 0-15,0 0 0,0 0-1,25 0 1,-1-25 0,26 50-1,-26-25 1,-24 0-1,25 0 1,-1 0 0,-24 0-1,0 0 17,0 0-17,24 0 1,-24 25-1,25-25 17,-26 0-17,26 25 1,0-25 0,-26 0-1,26 0 1,0 0-1,-1 25 1,1-25 0,0 0-1,-26 0 1,1 0-16,0 0 16,25 0-1,-1 0 1,-24 0-16,25 0 31,24 0-15,-24 0-1,-1 0 1,1 0 0,-25 0-1,24 0 1,-24 0-1,25 0 1,-25 0 0,24-25-1,26 25 1,-26-25 0,1 25-1,49 0 16,-74 0-15,24 0 0,1-25-1,24 25 1,-24-25 0,-25 25-16,49 0 15,1 0 16,-50 0-15,-1 0 0,1 0-1,0 0 1,25 0 0,-26 0-1,26 0 1,0 0-1,-1 0 17,-24 0-17,25 0 1,-26 0 0,1 0-1,0 0-15,0 25 16,25-50-1,-1 25 1,-24 25 0,49-25-1,-24 0 17,-25 0-17,49 0 1,-49 0 15,0 0-15,0 0-1,-1 0 1,1 0 0,50 0-1,-51 0 1,26 0-1,-25 0 1,0 0 0,-1 0 15,1 0-31,25 0 62,-25 0-46,0 0 0,-1 0-1,26-25 1,-25 25 0,24 0-1,1 0 1,-25 25-1,0-50 1,-1 25 15,1 0 1,0 0 14,0 0-30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7" y="2382253"/>
            <a:ext cx="7435979" cy="17245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900"/>
              </a:spcAft>
            </a:pPr>
            <a:r>
              <a:rPr lang="en-US" sz="44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Sampling distribution of S^2: Confidence Interval Estimate</a:t>
            </a:r>
            <a:endParaRPr lang="en-US" sz="4400" baseline="30000" dirty="0">
              <a:solidFill>
                <a:srgbClr val="FFFFFF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9E0792-3068-4AC9-AC53-6C2F8B7638AC}"/>
                  </a:ext>
                </a:extLst>
              </p14:cNvPr>
              <p14:cNvContentPartPr/>
              <p14:nvPr/>
            </p14:nvContentPartPr>
            <p14:xfrm>
              <a:off x="812520" y="294840"/>
              <a:ext cx="11377800" cy="628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9E0792-3068-4AC9-AC53-6C2F8B7638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285480"/>
                <a:ext cx="11396520" cy="63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67EF65-9460-47B4-9040-FBDE6CE92B53}"/>
                  </a:ext>
                </a:extLst>
              </p14:cNvPr>
              <p14:cNvContentPartPr/>
              <p14:nvPr/>
            </p14:nvContentPartPr>
            <p14:xfrm>
              <a:off x="598320" y="312480"/>
              <a:ext cx="10627560" cy="601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67EF65-9460-47B4-9040-FBDE6CE92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303120"/>
                <a:ext cx="10646280" cy="60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16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279643-8200-40EF-B636-7150E95C279E}"/>
                  </a:ext>
                </a:extLst>
              </p14:cNvPr>
              <p14:cNvContentPartPr/>
              <p14:nvPr/>
            </p14:nvContentPartPr>
            <p14:xfrm>
              <a:off x="589320" y="642960"/>
              <a:ext cx="11145600" cy="575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279643-8200-40EF-B636-7150E95C2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633600"/>
                <a:ext cx="11164320" cy="57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45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4D8BF-68EF-4322-8A56-95B770469B3B}"/>
                  </a:ext>
                </a:extLst>
              </p14:cNvPr>
              <p14:cNvContentPartPr/>
              <p14:nvPr/>
            </p14:nvContentPartPr>
            <p14:xfrm>
              <a:off x="1714680" y="375120"/>
              <a:ext cx="7457400" cy="582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4D8BF-68EF-4322-8A56-95B770469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320" y="365760"/>
                <a:ext cx="7476120" cy="58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32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78E002-17E6-4F23-A093-21D333656C03}"/>
                  </a:ext>
                </a:extLst>
              </p14:cNvPr>
              <p14:cNvContentPartPr/>
              <p14:nvPr/>
            </p14:nvContentPartPr>
            <p14:xfrm>
              <a:off x="785880" y="544680"/>
              <a:ext cx="10788480" cy="508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78E002-17E6-4F23-A093-21D333656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535320"/>
                <a:ext cx="10807200" cy="51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86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A3CAD6-6ADB-4DF6-A9DF-F98E1DB6340D}"/>
                  </a:ext>
                </a:extLst>
              </p14:cNvPr>
              <p14:cNvContentPartPr/>
              <p14:nvPr/>
            </p14:nvContentPartPr>
            <p14:xfrm>
              <a:off x="785880" y="750240"/>
              <a:ext cx="10859760" cy="534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A3CAD6-6ADB-4DF6-A9DF-F98E1DB63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740880"/>
                <a:ext cx="1087848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18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BCFA8C-0B78-462B-8CC9-27108F7B12F2}"/>
                  </a:ext>
                </a:extLst>
              </p14:cNvPr>
              <p14:cNvContentPartPr/>
              <p14:nvPr/>
            </p14:nvContentPartPr>
            <p14:xfrm>
              <a:off x="527040" y="384120"/>
              <a:ext cx="10216800" cy="605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BCFA8C-0B78-462B-8CC9-27108F7B1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374760"/>
                <a:ext cx="10235520" cy="60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94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390ACD-5E87-4AAD-89A7-99369BE67F5B}"/>
                  </a:ext>
                </a:extLst>
              </p14:cNvPr>
              <p14:cNvContentPartPr/>
              <p14:nvPr/>
            </p14:nvContentPartPr>
            <p14:xfrm>
              <a:off x="767880" y="535680"/>
              <a:ext cx="2188440" cy="63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390ACD-5E87-4AAD-89A7-99369BE67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520" y="526320"/>
                <a:ext cx="22071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6083FC-1937-4925-98CE-7951A4343EE9}"/>
                  </a:ext>
                </a:extLst>
              </p14:cNvPr>
              <p14:cNvContentPartPr/>
              <p14:nvPr/>
            </p14:nvContentPartPr>
            <p14:xfrm>
              <a:off x="893160" y="616320"/>
              <a:ext cx="10189800" cy="546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6083FC-1937-4925-98CE-7951A4343E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800" y="606960"/>
                <a:ext cx="10208520" cy="54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39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17BF60-DA58-47EF-8FDC-B78BCDC48D86}"/>
                  </a:ext>
                </a:extLst>
              </p14:cNvPr>
              <p14:cNvContentPartPr/>
              <p14:nvPr/>
            </p14:nvContentPartPr>
            <p14:xfrm>
              <a:off x="446400" y="348120"/>
              <a:ext cx="11583360" cy="593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17BF60-DA58-47EF-8FDC-B78BCDC48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338760"/>
                <a:ext cx="11602080" cy="59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44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6E8EF9-2649-41CF-8BE9-BA4BEA668482}"/>
                  </a:ext>
                </a:extLst>
              </p14:cNvPr>
              <p14:cNvContentPartPr/>
              <p14:nvPr/>
            </p14:nvContentPartPr>
            <p14:xfrm>
              <a:off x="794880" y="250200"/>
              <a:ext cx="10913400" cy="501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6E8EF9-2649-41CF-8BE9-BA4BEA6684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240840"/>
                <a:ext cx="10932120" cy="50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8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317319-2096-437C-8707-BE03236263EE}"/>
                  </a:ext>
                </a:extLst>
              </p14:cNvPr>
              <p14:cNvContentPartPr/>
              <p14:nvPr/>
            </p14:nvContentPartPr>
            <p14:xfrm>
              <a:off x="714600" y="107280"/>
              <a:ext cx="11467080" cy="491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317319-2096-437C-8707-BE03236263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0" y="97920"/>
                <a:ext cx="11485800" cy="49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031939-497B-4462-B970-BFA6F0A6D204}"/>
                  </a:ext>
                </a:extLst>
              </p14:cNvPr>
              <p14:cNvContentPartPr/>
              <p14:nvPr/>
            </p14:nvContentPartPr>
            <p14:xfrm>
              <a:off x="946800" y="4974480"/>
              <a:ext cx="11181240" cy="132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031939-497B-4462-B970-BFA6F0A6D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440" y="4965120"/>
                <a:ext cx="11199960" cy="13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9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44C312-33AF-4362-8422-948CC85E40C2}"/>
                  </a:ext>
                </a:extLst>
              </p14:cNvPr>
              <p14:cNvContentPartPr/>
              <p14:nvPr/>
            </p14:nvContentPartPr>
            <p14:xfrm>
              <a:off x="857160" y="375120"/>
              <a:ext cx="10895760" cy="575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44C312-33AF-4362-8422-948CC85E4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365760"/>
                <a:ext cx="10914480" cy="57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97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72F56D-6EC4-4F91-9806-784A67FB1663}"/>
                  </a:ext>
                </a:extLst>
              </p14:cNvPr>
              <p14:cNvContentPartPr/>
              <p14:nvPr/>
            </p14:nvContentPartPr>
            <p14:xfrm>
              <a:off x="678600" y="312480"/>
              <a:ext cx="11038680" cy="584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72F56D-6EC4-4F91-9806-784A67FB1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303120"/>
                <a:ext cx="11057400" cy="58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96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96A86D-B8A7-478F-BE82-B1E02D3CA62E}"/>
                  </a:ext>
                </a:extLst>
              </p14:cNvPr>
              <p14:cNvContentPartPr/>
              <p14:nvPr/>
            </p14:nvContentPartPr>
            <p14:xfrm>
              <a:off x="633960" y="437760"/>
              <a:ext cx="11297520" cy="621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96A86D-B8A7-478F-BE82-B1E02D3CA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428400"/>
                <a:ext cx="11316240" cy="62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54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1BBFD2-8470-47DC-94FE-12B0C692B374}"/>
                  </a:ext>
                </a:extLst>
              </p14:cNvPr>
              <p14:cNvContentPartPr/>
              <p14:nvPr/>
            </p14:nvContentPartPr>
            <p14:xfrm>
              <a:off x="910800" y="410760"/>
              <a:ext cx="10797480" cy="636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1BBFD2-8470-47DC-94FE-12B0C692B3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401400"/>
                <a:ext cx="10816200" cy="63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23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28B760-30DB-4A68-8478-6414D59B6E1F}"/>
                  </a:ext>
                </a:extLst>
              </p14:cNvPr>
              <p14:cNvContentPartPr/>
              <p14:nvPr/>
            </p14:nvContentPartPr>
            <p14:xfrm>
              <a:off x="1134000" y="393120"/>
              <a:ext cx="8547120" cy="60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28B760-30DB-4A68-8478-6414D59B6E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40" y="383760"/>
                <a:ext cx="8565840" cy="62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EAED9A-B88E-4F2E-9C9D-2A7EA6D0A353}"/>
              </a:ext>
            </a:extLst>
          </p:cNvPr>
          <p:cNvGrpSpPr/>
          <p:nvPr/>
        </p:nvGrpSpPr>
        <p:grpSpPr>
          <a:xfrm>
            <a:off x="9833722" y="962261"/>
            <a:ext cx="944280" cy="656640"/>
            <a:chOff x="9833722" y="962261"/>
            <a:chExt cx="94428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223094-17E9-4C39-8433-67F10B217A90}"/>
                    </a:ext>
                  </a:extLst>
                </p14:cNvPr>
                <p14:cNvContentPartPr/>
                <p14:nvPr/>
              </p14:nvContentPartPr>
              <p14:xfrm>
                <a:off x="9881602" y="962261"/>
                <a:ext cx="83160" cy="535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223094-17E9-4C39-8433-67F10B217A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72602" y="953621"/>
                  <a:ext cx="1008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196851-18A9-477C-BF3B-4CA848498054}"/>
                    </a:ext>
                  </a:extLst>
                </p14:cNvPr>
                <p14:cNvContentPartPr/>
                <p14:nvPr/>
              </p14:nvContentPartPr>
              <p14:xfrm>
                <a:off x="10026322" y="1058741"/>
                <a:ext cx="156960" cy="56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196851-18A9-477C-BF3B-4CA8484980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17322" y="1049741"/>
                  <a:ext cx="1746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FC9253-6536-4800-8944-4050062D3889}"/>
                    </a:ext>
                  </a:extLst>
                </p14:cNvPr>
                <p14:cNvContentPartPr/>
                <p14:nvPr/>
              </p14:nvContentPartPr>
              <p14:xfrm>
                <a:off x="9865762" y="1100861"/>
                <a:ext cx="912240" cy="24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FC9253-6536-4800-8944-4050062D38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56762" y="1091861"/>
                  <a:ext cx="929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26FC23-4D2B-4190-97C0-C1D7A5C5CE01}"/>
                    </a:ext>
                  </a:extLst>
                </p14:cNvPr>
                <p14:cNvContentPartPr/>
                <p14:nvPr/>
              </p14:nvContentPartPr>
              <p14:xfrm>
                <a:off x="9833722" y="1353221"/>
                <a:ext cx="696960" cy="20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26FC23-4D2B-4190-97C0-C1D7A5C5CE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25082" y="1344581"/>
                  <a:ext cx="71460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874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2BDD01-BFEC-418B-8F73-E21CD1574DDC}"/>
              </a:ext>
            </a:extLst>
          </p:cNvPr>
          <p:cNvSpPr txBox="1"/>
          <p:nvPr/>
        </p:nvSpPr>
        <p:spPr>
          <a:xfrm>
            <a:off x="517358" y="156410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EXERCISE</a:t>
            </a:r>
            <a:endParaRPr lang="en-PK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265CE-FF91-41C7-98D4-0F75D7DB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8" y="871201"/>
            <a:ext cx="11257300" cy="56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95C59-89F0-4C79-AD60-25AB7796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07" y="267996"/>
            <a:ext cx="8556709" cy="63220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C509C7-5CA3-4FDC-89E5-D6D377FA1FF6}"/>
                  </a:ext>
                </a:extLst>
              </p14:cNvPr>
              <p14:cNvContentPartPr/>
              <p14:nvPr/>
            </p14:nvContentPartPr>
            <p14:xfrm>
              <a:off x="5855362" y="4436981"/>
              <a:ext cx="360" cy="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C509C7-5CA3-4FDC-89E5-D6D377FA1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722" y="4428341"/>
                <a:ext cx="1800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26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273D31-383D-46D6-B282-A0A5767BA4EF}"/>
                  </a:ext>
                </a:extLst>
              </p14:cNvPr>
              <p14:cNvContentPartPr/>
              <p14:nvPr/>
            </p14:nvContentPartPr>
            <p14:xfrm>
              <a:off x="687600" y="232200"/>
              <a:ext cx="11109960" cy="640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273D31-383D-46D6-B282-A0A5767BA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222840"/>
                <a:ext cx="11128680" cy="64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DAC82C-6335-48BE-B1F0-CA2776A14EFA}"/>
                  </a:ext>
                </a:extLst>
              </p14:cNvPr>
              <p14:cNvContentPartPr/>
              <p14:nvPr/>
            </p14:nvContentPartPr>
            <p14:xfrm>
              <a:off x="750240" y="258840"/>
              <a:ext cx="4947840" cy="59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DAC82C-6335-48BE-B1F0-CA2776A14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249480"/>
                <a:ext cx="496656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99E645-AE57-4DA1-96F9-6245B69DBB92}"/>
                  </a:ext>
                </a:extLst>
              </p14:cNvPr>
              <p14:cNvContentPartPr/>
              <p14:nvPr/>
            </p14:nvContentPartPr>
            <p14:xfrm>
              <a:off x="330480" y="1214640"/>
              <a:ext cx="11815200" cy="509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99E645-AE57-4DA1-96F9-6245B69DBB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120" y="1205280"/>
                <a:ext cx="11833920" cy="51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3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4A2A06-7CB0-46C3-84FD-F28D3BC1D76C}"/>
                  </a:ext>
                </a:extLst>
              </p14:cNvPr>
              <p14:cNvContentPartPr/>
              <p14:nvPr/>
            </p14:nvContentPartPr>
            <p14:xfrm>
              <a:off x="312480" y="348120"/>
              <a:ext cx="11431440" cy="523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4A2A06-7CB0-46C3-84FD-F28D3BC1D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38760"/>
                <a:ext cx="11450160" cy="52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0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0938D4-4DFF-4AD3-8B24-B32377DA47CD}"/>
                  </a:ext>
                </a:extLst>
              </p14:cNvPr>
              <p14:cNvContentPartPr/>
              <p14:nvPr/>
            </p14:nvContentPartPr>
            <p14:xfrm>
              <a:off x="401760" y="35640"/>
              <a:ext cx="11297520" cy="562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0938D4-4DFF-4AD3-8B24-B32377DA4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26280"/>
                <a:ext cx="11316240" cy="56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44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0BCE9E-F93E-42FE-AD83-1E21A2A6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27" y="385762"/>
            <a:ext cx="5495925" cy="6086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9AA2EE-AE27-46F0-A5F8-D610C8845B07}"/>
                  </a:ext>
                </a:extLst>
              </p14:cNvPr>
              <p14:cNvContentPartPr/>
              <p14:nvPr/>
            </p14:nvContentPartPr>
            <p14:xfrm>
              <a:off x="7814160" y="750240"/>
              <a:ext cx="4144320" cy="491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9AA2EE-AE27-46F0-A5F8-D610C8845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4800" y="740880"/>
                <a:ext cx="4163040" cy="49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A527F8-437C-4728-9481-3176FA2E3B7B}"/>
                  </a:ext>
                </a:extLst>
              </p14:cNvPr>
              <p14:cNvContentPartPr/>
              <p14:nvPr/>
            </p14:nvContentPartPr>
            <p14:xfrm>
              <a:off x="2831040" y="2759400"/>
              <a:ext cx="2590200" cy="3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A527F8-437C-4728-9481-3176FA2E3B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1680" y="2750040"/>
                <a:ext cx="26089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56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241B6-E4A1-4A8C-BB19-F9AF22A3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19" y="206824"/>
            <a:ext cx="6160844" cy="64443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AA2E6A-0FB9-4330-BBC1-EA4DB27B621E}"/>
                  </a:ext>
                </a:extLst>
              </p14:cNvPr>
              <p14:cNvContentPartPr/>
              <p14:nvPr/>
            </p14:nvContentPartPr>
            <p14:xfrm>
              <a:off x="8046360" y="1053720"/>
              <a:ext cx="3751200" cy="359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AA2E6A-0FB9-4330-BBC1-EA4DB27B62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000" y="1044360"/>
                <a:ext cx="3769920" cy="36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E26A9A-9CDA-4756-ABDA-911D39289587}"/>
                  </a:ext>
                </a:extLst>
              </p14:cNvPr>
              <p14:cNvContentPartPr/>
              <p14:nvPr/>
            </p14:nvContentPartPr>
            <p14:xfrm>
              <a:off x="2366640" y="2259360"/>
              <a:ext cx="2768760" cy="2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E26A9A-9CDA-4756-ABDA-911D392895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7280" y="2250000"/>
                <a:ext cx="27874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6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0FF2B0-B128-480E-B39C-E1B2A4F38B62}"/>
                  </a:ext>
                </a:extLst>
              </p14:cNvPr>
              <p14:cNvContentPartPr/>
              <p14:nvPr/>
            </p14:nvContentPartPr>
            <p14:xfrm>
              <a:off x="1062720" y="241200"/>
              <a:ext cx="10806120" cy="485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0FF2B0-B128-480E-B39C-E1B2A4F38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231840"/>
                <a:ext cx="10824840" cy="48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645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12</Words>
  <Application>Microsoft Office PowerPoint</Application>
  <PresentationFormat>Widescreen</PresentationFormat>
  <Paragraphs>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 3</vt:lpstr>
      <vt:lpstr>Facet</vt:lpstr>
      <vt:lpstr>Sampling distribution of S^2: Confidence Interval Estimate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Sampling Distributions and Data Descriptions:  Random Sampling, Sampling Distributions, Sampling Distribution of Means and Variance.</dc:title>
  <dc:creator>Dr Asia Anjum</dc:creator>
  <cp:lastModifiedBy>Muhammad Akhlaq Farooq</cp:lastModifiedBy>
  <cp:revision>99</cp:revision>
  <dcterms:created xsi:type="dcterms:W3CDTF">2020-11-08T15:36:43Z</dcterms:created>
  <dcterms:modified xsi:type="dcterms:W3CDTF">2021-06-01T05:35:49Z</dcterms:modified>
</cp:coreProperties>
</file>