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85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4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075" autoAdjust="0"/>
  </p:normalViewPr>
  <p:slideViewPr>
    <p:cSldViewPr snapToGrid="0">
      <p:cViewPr varScale="1">
        <p:scale>
          <a:sx n="48" d="100"/>
          <a:sy n="48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39:33.5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3026 1290 0,'0'0'16,"0"-25"-1,-24 0-15,24 50 47,0 0-31,0 74-1,-25-24-15,0 73 16,-25 1 15,26-49-15,24-76 0</inkml:trace>
  <inkml:trace contextRef="#ctx0" brushRef="#br0" timeOffset="319.89">2580 1191 0,'0'0'0,"0"-25"32,50 0-17,-1 0 1,125-24 0,24-26-1,1 26 1,-75-1-1,-99 50 17</inkml:trace>
  <inkml:trace contextRef="#ctx0" brushRef="#br0" timeOffset="1153.89">3374 1513 0,'0'-25'47,"25"50"0,-1-25-32,1 0-15,25 0 16,-1 25-16,51-50 15,-51 0 1,1 25 0,-25-49 15,-25-1-15,-25 25-1,0 1 1,-49 48-1,-1 51 1,26-26-16,24 51 16,25-51-1,25-24 1,49-25 0,75 25-1,-75-50 1</inkml:trace>
  <inkml:trace contextRef="#ctx0" brushRef="#br0" timeOffset="1504.08">4292 1290 0,'0'0'0,"-50"-25"31,25 50-15,0 0-16,25 0 15,-24-1-15,-1 26 16,25 0 15,49-1-31,1-24 16,-25 0-1,0 24 1,-75 1 15,25-25-15,-74 0 0,-25 0-1</inkml:trace>
  <inkml:trace contextRef="#ctx0" brushRef="#br0" timeOffset="1834.79">4813 1166 0,'0'0'15,"0"-25"1,0 50 0,-25 0-16,0 24 15,0 1 1,0 0-16,1 98 16,-1-24-1,25-24 1,49-51-1,51-24 1,-1-25 0,-50-25-16</inkml:trace>
  <inkml:trace contextRef="#ctx0" brushRef="#br0" timeOffset="2033.76">4639 1488 0,'0'0'16,"-25"0"-1,0 0 1,75 0 0,0 0-1,98-24 1,-73 24-16</inkml:trace>
  <inkml:trace contextRef="#ctx0" brushRef="#br0" timeOffset="2967.71">6797 1017 0,'0'0'0,"0"-25"16,0 50 15,0 0-15,0 74 0,-25 50-1,0 0 1,1-75-1,-1-74 1,25 25 0,25-75 15,74-98-15,0 98-1,0 25 1,-49 25-1,-25 25 1,0 74 0,-75 25-1,25-99-15,-49 49 16,24-49 0,-74 0 15,74-25-16,1-25-15,24-24 32,25-1-17,25 50-15</inkml:trace>
  <inkml:trace contextRef="#ctx0" brushRef="#br0" timeOffset="3501.79">7616 1389 0,'0'0'0,"25"-25"0,-25-24 15,0 24-15,24 0 16,-48-24-1,-1 49 17,-25 24-32,-24 51 31,-1 24-15,50 0-1,25-74-15,25-25 16,25 0-1,24-25 1,-24-49 0,24-25-1,-49 49 1,-25 25 0,25 0-1,-50 75 16,25 24-15,25 1 15,-25-26-31,25 1 16,24-25 0</inkml:trace>
  <inkml:trace contextRef="#ctx0" brushRef="#br0" timeOffset="3800.82">8137 1166 0,'24'-25'15,"-48"50"-15,48-75 0,-24 26 47,0 48-47,-24 1 16,-1 0-16,25 49 15,0-24 1,74 49 15,-74-74-15,0 0 0,0 0-1,-49-1 1,-1-48-1</inkml:trace>
  <inkml:trace contextRef="#ctx0" brushRef="#br0" timeOffset="4151.32">8459 1389 0,'0'0'0,"50"0"0,-25 0 15,24 0-15,1 0 16,-25 0 15,24-25-15,-49 1 0,0-1-1,-25 0 1,-24 25-1,24 25-15,0-25 16,-24 49 0,49 1-1,0-25-15,49 24 16,50-24 0,50 0-1,-49-25 1</inkml:trace>
  <inkml:trace contextRef="#ctx0" brushRef="#br0" timeOffset="4650.27">9575 1315 0,'0'0'16,"-49"-25"15,24 0-15,-49 25-1,-1 25 1,50 0-16,-24 24 16,24 1-1,25 0 1,50-26 0,24 1-1,25-25 1,0-74 15,-74 49-31,0-25 16,0-98-1,-25-26 1,0 0 0,-25 125-1,25 73 32,0 76-31,25 24-1,0 49 1,-25-24 0,25-74-1,-25-1-15,0-24 16</inkml:trace>
  <inkml:trace contextRef="#ctx0" brushRef="#br0" timeOffset="5400.97">11362 1141 0,'0'0'0,"0"-25"15,-25 25 16,0 25-31,-25 0 16,1 0-16,-26 49 31,51 1-15,24-26 0,49 1-1,50-50 1,25-25-1,-24-25 1,-76 1 0,1-1-16,-50-24 15,-49-1 1,24 51 0,26 24-1,-1 0 1</inkml:trace>
  <inkml:trace contextRef="#ctx0" brushRef="#br0" timeOffset="5784.11">11833 1265 0,'0'0'0,"74"0"31,-49 25-15,0 25-1,0-1 1,-25 1 0,-25-75 15,25 0-15,25-49-1,49-1 1,1 1-1,24 49 1,-25 25 0,1 25 15,-51 25-31,1 74 16,-25-25-1,-25-25 1,1-49-1</inkml:trace>
  <inkml:trace contextRef="#ctx0" brushRef="#br0" timeOffset="6367.68">14512 1067 0,'0'0'0,"0"-25"32,0 0-17,-25 25 1,-24 25 0,-51 25-1,-24 24 1,25 50-1,74 0 1,75-74 0,0-26-16,123 1 15,1-25 1,-100-25 0</inkml:trace>
  <inkml:trace contextRef="#ctx0" brushRef="#br0" timeOffset="7984.37">15182 992 0,'0'0'0,"25"0"62,-25-25 219,-25 50-62,25 0-203,-25 0-16,25 0 15,-25 24-15,25 1 16,-25 0 0,1 24-1,-1 50 1,0-74-1,25-26 1,0 1 0,-25 0-1,50-50 110,-25 0-125,25 1 16,-25-1-16,25-25 16,-1 1-1,26-1 1,0 0-1,24 26 1,-24-1 0,-25 25-1,-1 25 1,1 24 0,0 26-1,-25-26 1,0 26-1,0-26 1,50-24 15,24-50-15,0 0 0</inkml:trace>
  <inkml:trace contextRef="#ctx0" brushRef="#br0" timeOffset="8251.09">15901 1216 0,'0'0'0,"-25"0"16,25-25 0,-49 50-1,24 24 1,25 26-1,0-26 1,0 1 15,25-25-15,24-25 0,1 0-16</inkml:trace>
  <inkml:trace contextRef="#ctx0" brushRef="#br0" timeOffset="8551.29">16050 918 0,'0'0'0,"-25"-50"31,0 50-31,25 25 16,-24-25-1,-1 25-15,25 0 16,0-1 15,25-24-15,-1-24 0,1-1-1,-25 0 1,0 0-1</inkml:trace>
  <inkml:trace contextRef="#ctx0" brushRef="#br0" timeOffset="8801.68">16323 1414 0,'-25'0'0,"50"0"0,0 0 16,0 0-1,-1 0 1,1-25 0,99 0-1,0 25 1,-74-24-1,0 24-15</inkml:trace>
  <inkml:trace contextRef="#ctx0" brushRef="#br0" timeOffset="10001.53">18432 1191 0,'24'0'16,"-24"-25"15,0 0 0,25 0-31,-25 1 16,25 24-1,-25-25-15,0 0 16,25-25 0,-75 50-1,1 25 1,-26 25-1,26-1 1,49 26 0,49-1-1,75-24 1,-25-1 0,-49 1-1,-50 24 1,-50-49-1,-49 0 17,0-25-17,0-25 1,49 0 0,50 1-1</inkml:trace>
  <inkml:trace contextRef="#ctx0" brushRef="#br0" timeOffset="10550.33">19325 1315 0,'0'0'0,"24"-75"31,-24 51-31,0-1 31,-49 0-15,-50 25 0,-50 50-1,50 24 1,49-24-1,75-1 1,173-49 0,-49-49-1,-75-1 1,-24 50 0,-50-25-1,25 25 1,-25 50-1,-25 49 1,25 75 15,-50 99-15,-24-25 0,0-25-1,24-99 1,25-74-16</inkml:trace>
  <inkml:trace contextRef="#ctx0" brushRef="#br0" timeOffset="11433.97">19672 1240 0,'0'0'0,"50"-99"31,-50 149 16,0-25-47,0 24 16,0 1-16,24-1 15,1 1 1,0-50 0,25 0-1,24-74 1,-49-1 0,0-24-1,-1 74 1,-24 0-1,-24 75 1,-1 24 15,25 50-15,25-24 0,49-51-1,50-49 1,25 0-1,0-49 1,-50-26 0,-49-24-1,-50 0 1,0 24 0,-50 51-1,-24 24 1,-26 49-1,51 26 1,24-1 15,0 0-15,75-49 0,24-25-1,25-25 1,1-49-1,-51 0 1,1 24 0,-50 75 15,0 0-15,0 24-16,0 75 15,-25 0 1,25-49-1</inkml:trace>
  <inkml:trace contextRef="#ctx0" brushRef="#br0" timeOffset="11750.99">20962 1166 0,'0'0'0,"25"0"15,-25 25 32,0 24-47,0-24 16,0 25 0,0-25-1,0-50 32,24 0-47,51-49 31,-25 24-31,24 0 16,-24 50 0</inkml:trace>
  <inkml:trace contextRef="#ctx0" brushRef="#br0" timeOffset="12051.16">21334 1240 0,'0'0'0,"25"25"16,24-25-1,26 0 1,-1-49 0,1-1-1,-75-24 1,0 49-16,-50 25 15,0-25 1,-24 75 15,24 24-15,26 25 0,24 0-1,74-49 1,25-50-1,0 0-15</inkml:trace>
  <inkml:trace contextRef="#ctx0" brushRef="#br0" timeOffset="12736.2">23591 1191 0,'25'0'16,"-25"-25"15,-25 25-16,-24 0-15,-1 25 16,-74 24 0,50 1-1,24 0-15,1-26 16,24 76 0,50-76-16,24 26 15,75-50 1,0-25-1,0-49 1,-49-75 0,-26-25-1,-49-24 1,0 74 0,0 99 15,0 50-16,0 0-15,-25 198 32,25-74-17,25-25 1,25-75 0</inkml:trace>
  <inkml:trace contextRef="#ctx0" brushRef="#br0" timeOffset="12967.16">24088 1290 0,'0'0'16,"0"-25"15,0 50-15,-25 0-1,25 0-15,0 49 16,-25-24 15</inkml:trace>
  <inkml:trace contextRef="#ctx0" brushRef="#br0" timeOffset="13301.2">24212 992 0,'0'0'0,"-50"-49"16,25 49 0,0-25-16,1 25 15,24 49 1,-25-24-1,50 0 17,-1 0-17,1-50 1,0 25 0,-25-25-1,0-24 1,-25 49-1,0 0-15</inkml:trace>
  <inkml:trace contextRef="#ctx0" brushRef="#br0" timeOffset="13651.72">24584 1216 0,'0'0'0,"0"-25"32,-25 0-17,0 25 1,0 25 0,25 0-16,-25-1 15,50 26 1,0 0-1,0-26 1,0 1 0,0 0-1,-50 0 1,-50 0 0,-24-25-1,74 0 1</inkml:trace>
  <inkml:trace contextRef="#ctx0" brushRef="#br0" timeOffset="13934.84">25030 943 0,'0'0'0,"25"-25"31,-50 50 0,25-1-31,-25 26 16,1 74 0,24 0-1,0 0 1,24-99-16,51 0 15,-26-25 1</inkml:trace>
  <inkml:trace contextRef="#ctx0" brushRef="#br0" timeOffset="14267.53">25179 1265 0,'-25'-25'31,"25"1"-31,0-1 16,25 0 0,25 25-1,-26 50 1,-24-26-16,25 26 16,-50 0-1,25-26 32,25-48-31,0-51-1,74 1 1,-24-25 0,-26 74-1</inkml:trace>
  <inkml:trace contextRef="#ctx0" brushRef="#br0" timeOffset="14519.28">25675 1191 0,'0'0'0,"25"0"46,-25 25-30,0-1-16,-25 51 31,25-26-15,0 1 0,-25-25-1,25 0-15</inkml:trace>
  <inkml:trace contextRef="#ctx0" brushRef="#br0" timeOffset="15202.06">25824 967 0,'0'0'0,"0"-24"32,0 48 140,0 26-157,25-25-15,-50 25 16,25 24-16,0 25 15,-25-24 1,0-51 15,25 1-15,25-50 0,25-24-1,49-26 1,0 26-1,1-1 1,-51 50 0,1 25-1,-1 25 1,-49-26-16,0 51 16,-49-26-1,-50-24 1,-1-25-1,51 0 17,49-25-32</inkml:trace>
  <inkml:trace contextRef="#ctx0" brushRef="#br0" timeOffset="15884.73">26494 1116 0,'0'0'0,"25"0"31,-25 25-15,-25-25-16,25 75 16,0-1-1,0-49 1,25 0-1,-1-25 1,26-25 15,-25-50-15,0-24 0,24 50-1,-49 24 1,0 50-1,-25 24 1,25 50 0,0 1-1,50-26 1,25-24 0,24-50-1,-25-25 1,-49-50-1,0-49 1,0-49 15,-25 98-31,24-49 16,-48 75 0,24 73 30,0 1-46,0 25 16,-25 74 0,50 0-1,-25-25 1,-25-24 0,25-51-16</inkml:trace>
  <inkml:trace contextRef="#ctx0" brushRef="#br0" timeOffset="16151.28">27040 1265 0,'0'0'15,"24"-49"1,1-26 0,25 26-1,-1 24 1,1 25-1,0 0 1,-1 49 0,-24 51-1,0-1 1,-25-74-16,0 24 16,0-24 15</inkml:trace>
  <inkml:trace contextRef="#ctx0" brushRef="#br0" timeOffset="16718.9">27784 1216 0,'0'0'0,"25"-25"16,-25 0-1,-25 0 1,0 25-1,-49 99 1,49-24 0,25-1-1,49-24 1,26-50 0,-1 0-1,-49-25 1,0-49-1,24-26 1,-24 26 15,25 24-15,-25 26 0,-1 73-1,-24 26 1,-24 24-1,24 0 1,-25-74 0,50-75 15,-1 25-15,51-49-1,-1 0 1,-24 49-1,-25 25 17,0 25-17,24 74 1</inkml:trace>
  <inkml:trace contextRef="#ctx0" brushRef="#br0" timeOffset="16801.83">28503 1414 0,'0'0'31,"75"25"-15,24-25-1,-74-25-15</inkml:trace>
  <inkml:trace contextRef="#ctx0" brushRef="#br0" timeOffset="17101.96">29148 1116 0,'0'0'0,"0"-24"16,-25 48 31,1 1-32,-1-25 1,25 25 0,0 25-1,0-26 1,49 1-1,26-25 1,-50-25-16,-1 1 31,1-26-15</inkml:trace>
  <inkml:trace contextRef="#ctx0" brushRef="#br0" timeOffset="17434.86">29148 1563 0,'0'25'16,"25"-25"31,0 0-47,0 0 15,-1-25-15,1 25 16,-25-25 15,0 0-15,-25 25-1,1 0 1,-1-25-16</inkml:trace>
  <inkml:trace contextRef="#ctx0" brushRef="#br0" timeOffset="32769.06">3076 2555 0,'0'0'0,"25"0"15,0 0-15,-1 0 16,26-25-16,49 1 15,-49-1 1,99 0 0,0 25-1,-1-25 1,-24 0 0,25 25-1,0-24 1,50 24-1,24-25 1,0 25 0,0-25-1,-49 25 1,0 0 0,-75 0-16,75 0 15,-1 0 1,1 0 15,0-25-15,-26 50-1,1-25 1,25 0 0,0 0-1,-1 25 1,26-25-1,-1 25 1,25-25 0,-123 0-16,98 0 15,-24 0 1,-1-25 0,1 25-1,0 0 1,-1-25-1,1 25 17,-25-25-17,24 25 1,-24-25 0,25 25-1,124-49 1,-75 24-1,25 0 1,0 0 0,0 25-1,0-25 1,-25 1 0,1 24-1,24-25 1,-25 25 15,25-25-15,-49 25-1,98 0 1,-74 0 0,-24 0-1,49 0 1,0 0-1,-25 0 1,25 0 0,-24-25-1,49 25 1,-1-25 0,1 25-1,-49 0 1,148-24 15,-124 24-15,0 0-1,-25-25 1,0 25 0,-24 0-1,-1 0 1,25-25-1,26 25 1,-1-25 0,25 25-1,-25 0 1,173 0 0,-123 0-1,-50 0 1,0 0 15,0 0-15,0 25-1,0-25 1,-24 0 0,-26 0-1,-24 0 1,-1 0-1,1 25 1,74-25 0,-74 0-1,24 0 1,1 0 0,-1 0-1,25 25 1,25-25 15,0 0-15,1 24-1,-1-24 1,0 0 0,0 0-1,99 25 1,-99 0-1,0-25 1,-25 0 0,1 25-1,-26-25 1,50 25 0,-25-25-1,1 24 1,-1-24 15,0 25-15,-24-25-1,148 25 1,-149-25 0,1 0-1,-1 0 1,-24 25-1,-25 0 1,25-25 0,-26 24-1,1 1 1,-50-25 0,-24 25-1,24-25 1,0 25 15,-74-25-15,0 0-1</inkml:trace>
  <inkml:trace contextRef="#ctx0" brushRef="#br0" timeOffset="37619.72">4763 4192 0,'25'0'16,"-25"-24"-1,0 48 16,-25 1-15,0 25-16,25 24 16,-25 1-16,1-1 15,-26 50 1,25-49 0</inkml:trace>
  <inkml:trace contextRef="#ctx0" brushRef="#br0" timeOffset="37902.74">4341 4217 0,'0'0'0,"-25"-49"31,25 24-15,25 0 0,74-25-1,100-24 1,24-25 0,-148 74-16,49 0 15,-100 25 1</inkml:trace>
  <inkml:trace contextRef="#ctx0" brushRef="#br0" timeOffset="38320.12">4986 4540 0,'0'25'32,"25"-25"-17,0 0-15,74-50 16,0 0 0,-24 1-1,-51 49 1,-24-25 15,-24 25-15,-26 0-1,-24 50 1,-1 24 0,26 0-1,49-49-15,0 25 16,24-25-1,51-1 1,49-48 0</inkml:trace>
  <inkml:trace contextRef="#ctx0" brushRef="#br0" timeOffset="38619.97">5582 4316 0,'0'0'0,"-25"-24"0,0 24 47,25 24-32,-25 51 1,50-25 0,25-1-1,-26-24 1,-24 0-1,0 24 1,-49-24 0,-26 0-1,1 0 1,24 0 0</inkml:trace>
  <inkml:trace contextRef="#ctx0" brushRef="#br0" timeOffset="38886.6">6028 4168 0,'0'0'0,"25"-50"31,-25 25-15,0 50-1,-25 25 1,25 49 0,-25 25-1,0 0 1,1-25 0,24-74-16,0 0 15</inkml:trace>
  <inkml:trace contextRef="#ctx0" brushRef="#br0" timeOffset="39202.67">5879 4515 0,'0'0'0,"-25"-25"31,25 0-31,25 1 16,50-1-1,74 0 1,24 25 0,-148 0-1,0 0 1,-25 50 0,0-26-1,-25 1 1,25 25 15,0-25-15</inkml:trace>
  <inkml:trace contextRef="#ctx0" brushRef="#br0" timeOffset="39335.83">6351 4242 0,'0'0'0,"0"-74"15,0 49-15,-25 0 16,25 0 15</inkml:trace>
  <inkml:trace contextRef="#ctx0" brushRef="#br0" timeOffset="39653.07">6524 4490 0,'0'0'0,"0"25"62,0-75-62,25 50 16,0-24-16,0-26 15,24 25 1,1 0 0,-25 25-1,24 50 1,-24 0 0,0 24-1,-25-24 1</inkml:trace>
  <inkml:trace contextRef="#ctx0" brushRef="#br0" timeOffset="40136.25">7045 4515 0,'0'-50'15,"0"100"-15,-25-124 16,-24 49 0,-26 25-1,26 25 1,24-1-1,25 1 1,25-25 0,49 0-1,25-49 1,-74 24-16,0 25 16,0-25-1,0 50 32,-1 74-31,-24 25-1,0 50 1,-24 49 0,-1 0-1,-50-74 1,1-75-1,24-49 1,-24-149 0,49-49-1,0-1 1,50 25 0,0 75-1</inkml:trace>
  <inkml:trace contextRef="#ctx0" brushRef="#br0" timeOffset="41203.14">9079 3994 0,'0'0'0,"0"-25"16,-24 25-16,24 25 47,0 25-31,-25 24-16,25 100 15,-25-1 1,0-49 15,0-24-15,25-76-16</inkml:trace>
  <inkml:trace contextRef="#ctx0" brushRef="#br0" timeOffset="41453.1">9427 3994 0,'0'0'0,"0"-50"16,0 75 31,0 25-47,-25 74 15,25 25 1,0 0 15,0-75-15,0-24-16</inkml:trace>
  <inkml:trace contextRef="#ctx0" brushRef="#br0" timeOffset="41669.73">9179 4366 0,'0'0'0,"-25"-25"16,0 25-1,50 0 17,24 0-17,1-25-15,99 25 16,-75-24-1</inkml:trace>
  <inkml:trace contextRef="#ctx0" brushRef="#br0" timeOffset="42087.4">9799 4242 0,'0'25'46,"0"0"-30,25-1 0,24 26-1,1-25 1,24-50 0,-49 0-1,0-49 1,0 24 15,-25 25 0,0 50-15,-25 50 0,0 49-1,-25 49 1,-24 51-1,0-26 1,49-99-16,0-24 16</inkml:trace>
  <inkml:trace contextRef="#ctx0" brushRef="#br0" timeOffset="42670.19">10345 4192 0,'24'0'16,"-24"50"0,0-25-1,0 24-15,0 26 16,25-25-16,-25 74 16,25-25-1,-50-25 1,25-99 31,0-74-32,0-50 1,25 0 0,-25 50-1,25 25 1,24 24-1,1 25 1,0 25 0,-1 75-1,-49 24 1,-25 25 0,-24-49-1,24-51 1,25 1-16</inkml:trace>
  <inkml:trace contextRef="#ctx0" brushRef="#br0" timeOffset="43003.81">10940 4192 0,'0'0'0,"25"0"15,-25-24 1,0 48 0,-25 26-1,25 0 1,25-26-16,-1 26 16,26-50-1,0 0 1,-25 0 15,-25-50-15,-25 1-1,-50-1 1,50 25 0,1 1-16</inkml:trace>
  <inkml:trace contextRef="#ctx0" brushRef="#br0" timeOffset="43236.94">11262 4044 0,'0'0'0,"50"-50"32,-50 75-1,0 24-16,0 1 1,0 49 0,-25 50-1,25-50 1,0-74-16</inkml:trace>
  <inkml:trace contextRef="#ctx0" brushRef="#br0" timeOffset="43719.52">11287 4341 0,'25'-25'16,"-50"50"-16,50-99 16,25-1-1,-1 26 1,1-1 0,24 25-1,-74 1 1,25 24 15,-25 24 0,0 51-15,-25 24 0,25-49-1,0-26 1,0 1-1,25-50 1,0 1 0,24-26-1,-24 25 1,0 25 0,0 25-1,-25 25 1,25-1-1,-25 26 1,24-26 0</inkml:trace>
  <inkml:trace contextRef="#ctx0" brushRef="#br0" timeOffset="44554.39">11932 4316 0,'25'-49'31,"0"49"-31,-25-25 16,25 0-16,24 0 16,1-24-1,-50 24 16,-25 0 1,0 75-17,-24-1 1,-1 26 0,50-1-1,25-24 1,24 0-1,51-50 1,-51 0-16,26-50 16,-1 0-1,-49 1 1,24-1 0,-24 25-1,0 25 32,0 25-31,-25 25-1,0 24 1,-25-49 0,0 0-1,25 0-15,-25-25 16,25-25-1,0-25 1,25 0 0,25 1-1,0-1 1,-1 50 0,-49-25-1,25 25 1,-25 25 31,25 0-32,-25 25 1,0-1 0,0 1-1,-25-25 1,25 0-1</inkml:trace>
  <inkml:trace contextRef="#ctx0" brushRef="#br0" timeOffset="44735.86">12602 4093 0,'0'0'0,"-25"-25"16,25-24-1,0 24 1</inkml:trace>
  <inkml:trace contextRef="#ctx0" brushRef="#br0" timeOffset="45186.78">13048 4068 0,'0'0'0,"25"-24"15,-50-1 17,1 50-32,-1-25 15,0 24 1,0 51-1,50-1 1,0-49-16,49 25 16,-24-26-1,-50 1 1,25 0 0,-50 0-1,-50-25 16,1 0-15,24 0-16</inkml:trace>
  <inkml:trace contextRef="#ctx0" brushRef="#br0" timeOffset="46169.77">14537 4068 0,'0'-24'16,"0"-1"-1,25 0 1,-25 0-16,0-24 16,-25 24-1,-25 50 1,-74-1 15,50 76-15,24-1-1,50-25 1,50-74 0,49 0-1,25-74 1,-25-1-1,-49 26 1,-25 24 0,-25 50-1,25 24 1,-25 26 0,0 24-1,24-74 1</inkml:trace>
  <inkml:trace contextRef="#ctx0" brushRef="#br0" timeOffset="46570">14934 3746 0,'0'0'0,"25"-50"0,-25 25 15,0 1 1,0-1-1,0 74 1,24 100 0,-24 25-1,0-50 1,0-74 0,50-50-1,49-25 1,25-25 15,-49 25-15,-50 25-1,-1 25-15,-48 25 16,-51 24 0,1-49-1,-1 0 1,26-25-1,24-50 1,50-24 0</inkml:trace>
  <inkml:trace contextRef="#ctx0" brushRef="#br0" timeOffset="46887.44">15504 3969 0,'25'0'16,"-25"25"0,0 25-1,-25-26 1,50 51 0,0-26-1,25-24 1,24-25-1,-24-25 1,-26-24 0,-48-26-1,-1 1 1,0 49-16,-25 25 16,26-25-1</inkml:trace>
  <inkml:trace contextRef="#ctx0" brushRef="#br0" timeOffset="47570.27">15901 4019 0,'0'0'0,"0"25"62,0-1-62,0 1 16,0 0-16,25-25 16,-25 25-1,50-25-15,-26 0 16,26-50 0,0-24-1,-25 24 1,-25 25 15,0 1-15,0 48-1,0 1 1,24 50 0,1-1-1,0-49-15,49 0 16,1-25-1,-26-50 1,-24 0 0,-25-98-1,25-1 1,-25 25 0,-25 74-1,25 25 1,0 50 31,0 74-32,25-24-15,0 74 16,0-25 0,24-25-1,1-50 1,24-24-1,26-50 1,-76 25-16</inkml:trace>
  <inkml:trace contextRef="#ctx0" brushRef="#br0" timeOffset="47770.16">16645 3895 0,'0'0'0,"-24"-25"0,-1 0 31,0 25-15,25-25 0,0 25 15,74-24-15,26 24-1,-51 0-15</inkml:trace>
  <inkml:trace contextRef="#ctx0" brushRef="#br0" timeOffset="48786.55">18382 3820 0,'0'0'0,"-25"0"15,50 25 17,-25 25-17,25 74 1,24 0 0,1-25-1,0-74 16,-26-75-15,1-49 0,25-50-1,-25-24 1,-25 48 0,24 101-1,-24 48 1,25 1-16</inkml:trace>
  <inkml:trace contextRef="#ctx0" brushRef="#br0" timeOffset="49169.98">19126 4118 0,'0'0'15,"50"-124"1,-50 99-1,0-24 1,-25 49 0,-25 49-1,-24 26 1,49-1 0,25-49-1,25 0 1,49-25-1,-49-25-15,74-25 16,-49 1 0,-25 49-1,-25 24 32,25 26-47,-25 24 31,0-49-31</inkml:trace>
  <inkml:trace contextRef="#ctx0" brushRef="#br0" timeOffset="49454.52">19473 3994 0,'0'0'0,"50"-25"31,-25 25-15,0 25 0,-25 0-1,24 24-15,-24 1 16,0-25 0,25-25 15,-25-25-31,50-74 31,24 0-15,50-1-1</inkml:trace>
  <inkml:trace contextRef="#ctx0" brushRef="#br0" timeOffset="49636.57">20019 3920 0,'25'49'32,"-25"-24"-32,0 0 15,0 0 1,0 24 0</inkml:trace>
  <inkml:trace contextRef="#ctx0" brushRef="#br0" timeOffset="49769.91">20118 3771 0,'0'0'0,"0"-100"16,-24 76-1</inkml:trace>
  <inkml:trace contextRef="#ctx0" brushRef="#br0" timeOffset="50170.59">20515 3870 0,'0'0'0,"-24"0"46,-1 0-30,0 25 0,0 0-1,0-1 1,25 1 0,25 0-1,50-25 1,-1-25-1,-49 0-15,0 25 32,-1 25-1,-24 0-15,25 25-16,-25-1 15,25 1 16,-25-25-31</inkml:trace>
  <inkml:trace contextRef="#ctx0" brushRef="#br0" timeOffset="50570.86">20863 3920 0,'0'0'15,"24"0"-15,-24-25 16,25 25-1,-25 25 1,25 49 0,-50 0-1,25-49 1,25-74 31,25 24-32,24-74 1,1 49 0,-26 25-1,-24 50 1,0 49 0,0 1-1,-25-26 1,24-24-1,26-25 1,0 0-16</inkml:trace>
  <inkml:trace contextRef="#ctx0" brushRef="#br0" timeOffset="50803.9">21582 3845 0,'0'0'0,"0"-25"15,-25 50 48,25 0-63,-25 0 15,25 49 1,25-24 0,25-25-1,-1-1 1,51-24-1,-51-24-15</inkml:trace>
  <inkml:trace contextRef="#ctx0" brushRef="#br0" timeOffset="51119.92">22103 3920 0,'0'0'15,"0"-25"16,25 25-15,24-25 0,26 0-1,-26 0 1,-49 1 0,-49 24-1,-26 24 1,1 26-1,0 0 1,49-1-16,25 1 16,0 24-1,74-49 1,1 0 0</inkml:trace>
  <inkml:trace contextRef="#ctx0" brushRef="#br0" timeOffset="52103.93">24013 3820 0,'0'-24'31,"-25"24"-16,25 49-15,-24-24 16,24 25 0,-25 49-1,25-25 1,25-49 0,-1 0-1,26-50 1,-25-25-1,0 1-15,-50-26 16,0 26 0,-25 24-1,50 0 1</inkml:trace>
  <inkml:trace contextRef="#ctx0" brushRef="#br0" timeOffset="52620.89">24360 3647 0,'0'0'0,"0"-25"31,0 50 0,25 24-31,-25 26 16,0 148 0,0 25-1,0 0 1,0-74 0,50-50-1,-1-99 16,51-50-15,-1-50 0,-74 26-16,0-75 15,-75-50 1,-49 25 0,-1 50-1,51 25 1,-1 74-1,50-25 1,0-25 0,75 25-1,24 25 1,-49 0 0</inkml:trace>
  <inkml:trace contextRef="#ctx0" brushRef="#br0" timeOffset="53103.86">25502 3895 0,'0'0'0,"49"-75"31,-74 51-31,25-1 15,-24 25 1,-26 0 0,-49 25-1,49-1-15,-24 51 16,49-1 0,25-24-1,49-25 16,1-25-15,25-25 0,-26-25-1,-24 1 1,-25 24 0,0 0-1,25 25 1,-25 74-1,49 26 1,26-51 0,-1-24-1,-24-25 1</inkml:trace>
  <inkml:trace contextRef="#ctx0" brushRef="#br0" timeOffset="53798.78">26891 3746 0,'0'0'0,"0"-25"31,0 0-15,0 50-16,0 50 15,-25 49 16,25 49-15,-25-98 0,25-51-16,-25-24 15,25-24 1,0-100 0,25-50-1,0 0 1,0 75-1,0 49 1,-1 100 15,26 74-15,0 0 0,-1-25-1,-24-49 1,25-25-1,-1-75 17,-24-49-17,-25-75 1,0 1 0,0 73-1,0 76 1,0 48 15</inkml:trace>
  <inkml:trace contextRef="#ctx0" brushRef="#br0" timeOffset="54438.17">27635 3820 0,'25'0'32,"-25"-24"-32,-25 24 31,0 24-15,0 1-16,1 25 15,-1 24 1,25 1-1,0-51-15,74 1 16,25-25 0,-24-25-1,-26-24 1,-24-50 0,-50 24-1,25 50 16,-24-24-15,48 49 15,1 25-15,0-25 0,25 0-16,-1 24 15,1 1 1,-25 25-1,-25 24 1,0-24 0,0-75 31,0 0-32,24-24-15,51-51 31,-25 1-15,-1 49 0,-24 50-16</inkml:trace>
  <inkml:trace contextRef="#ctx0" brushRef="#br0" timeOffset="54955.3">28354 3820 0,'0'0'15,"25"75"1,-25-50-16,0-1 16,-25 1-1,1-25 1,24 25 0,24-75 15,51-24-16,-1 24 1,1 26 0,-26-1-1,-24 74 1,-50 26 0,0-1-1,1-49 1,24 0-1,0-50 1,24 0-16,1 0 16,25-24-16,24-26 15,1 26 17,-51 24-17,1 50 1,-25 0-1,25 49 1,25 0 0,-1-49-16</inkml:trace>
  <inkml:trace contextRef="#ctx0" brushRef="#br0" timeOffset="55570.84">29297 3870 0,'25'-25'15,"-50"50"-15,50-99 0,-25 49 0,-50 0 16,1 25 0,-1 25 15,0 24-31,50 1 16,0 0 15,50-50-16,0 0-15,-1-25 16,-24 0 0,25-49-1,-50 49 1,0 0 15,0 75-15,24 49-1,26-25 1,0-24 0,24-25-1,1-25 1,-1-50 15,-74 25-31,25-99 16,-25 50-1,25-75 1,-25 99-16,0-24 16,0 49-1,0 0 1,-25 50 0,0 25-1,25 49 1,25 0-1,24-24 1,-24-1 0</inkml:trace>
  <inkml:trace contextRef="#ctx0" brushRef="#br0" timeOffset="57021.29">1488 6698 0,'0'0'15,"-49"25"1,24 0 0,0 74-1,-24 25 1,24 25 0,-25-25-1,25-25 1</inkml:trace>
  <inkml:trace contextRef="#ctx0" brushRef="#br0" timeOffset="57337.56">1315 6847 0,'0'74'0,"0"-148"0,0-1 15,0 26-15,0-75 31,25 49-15,-1 1 0,26 24-1,24 50 1,-24 75 0,-25-1-16,-25 50 15,-25 0 1,-25-25-1,-24-24 1,0-75 0,49 25-1</inkml:trace>
  <inkml:trace contextRef="#ctx0" brushRef="#br0" timeOffset="57704.41">1612 6847 0,'0'0'0,"25"0"16,-50 25 0,1 49-1,24 0 1,49-49-1,1 0 1,24-25 0,-24-50-1,-25 1 1,-25-1 0,-25-24-1,0 49-15,-25 0 31,26 0-15,-1 25 0,25 25-16</inkml:trace>
  <inkml:trace contextRef="#ctx0" brushRef="#br0" timeOffset="58238.48">2109 6822 0,'24'0'15,"-48"0"-15,73 0 32,-74 50-17,-24 24 1,24 50 0,25 25-1,-25-25 16,25 0-15,0-74 0,0-26-1,0-48 1,0-26 0,0-74-1,0-50 1,-25 100-16,25-75 15,0 50 1,50 0 0,0 24-1,24 50 1,0 1 0,-24 73 15,0 26-16,-26 24 1,-48-25 0,-26 1-1,-24-1 1,49-74-16,0 0 0</inkml:trace>
  <inkml:trace contextRef="#ctx0" brushRef="#br0" timeOffset="58654.91">2481 6822 0,'0'0'0,"25"0"31,-50 25-16,25 0 1,0-1-16,0 1 16,25 0-1,24-25 1,-24 0 0,25-50-1,-26 1 1,1-26-1,-25 26 1,0 24 15,0 50-31,0 0 16,0 49 0,25 25-1,0-74-15,-25 0 16</inkml:trace>
  <inkml:trace contextRef="#ctx0" brushRef="#br0" timeOffset="59354.38">3002 6549 0,'0'0'0,"0"-74"15,0 24-15,-25 25 16,25 0-1,-25 25 1,-25 75 0,50-25-16,-24 74 15,-1 24 1,25-48 0,49-26 15,1-24-16,49-50 1,0-50 0,1 0-1,-75-24 1,-1 0 0,-48 49-1,-1 0 1,-50 75-1,50-1 1,1 26 0,48-51-1,26 1 1,25-25 0,-26-25-1,-24-24 16,-25-26-15,0 26 0,0 24-1,-25 50 17,50 49-17,0 1 1,0-1-1,49-49 1,-24-25 0,24-25-1,-49 0 1</inkml:trace>
  <inkml:trace contextRef="#ctx0" brushRef="#br0" timeOffset="59554.35">3746 6500 0,'0'0'15,"0"-50"-15,0 0 16,0 25 0,0 25 15,0 100-15,0 24-1,0 49 1,0-73-1,0-76-15</inkml:trace>
  <inkml:trace contextRef="#ctx0" brushRef="#br0" timeOffset="59805.45">3746 6822 0,'0'0'15,"0"-50"1,0 1-1,49 24 17,-24 25-17,25 25 1,-1 24 0,-24 26-1,-25-50 1,0-1-1,25-24 1</inkml:trace>
  <inkml:trace contextRef="#ctx0" brushRef="#br0" timeOffset="60137.75">4168 6723 0,'24'-25'31,"-48"25"-16,-1 0 1,0 25 0,25 24-1,0 1 1,50 0 0,-26-50-1,1 24 1,0-24-16,-25-24 15,0-51 1,0 1 0,-25-1-1,25 51 1,0-1 0</inkml:trace>
  <inkml:trace contextRef="#ctx0" brushRef="#br0" timeOffset="60454.45">4391 6698 0,'0'0'16,"49"74"-1,-49-24 1,0-25 0,0-50 15,0-25-16,50-24 1,0 24 0,-1 26-1,-24 24 17,0 24-32,0 26 15,0 24 16,-1 1-15,1-75-16,0 0 16,0 0-16</inkml:trace>
  <inkml:trace contextRef="#ctx0" brushRef="#br0" timeOffset="60804.18">5061 6574 0,'24'0'15,"-48"0"1,24 25-16,0 0 16,0-1-16,24 1 31,1 0-16,0-25 1,25 0 0,-50-25-1,24-24 1,-48-1 0,-1 0-1,0 50 1,-25-24-1,26 48-15</inkml:trace>
  <inkml:trace contextRef="#ctx0" brushRef="#br0" timeOffset="61087.91">5234 6872 0,'0'0'16,"0"24"0,0 1-16,25-25 15,-25 25 1,25-25 0,0 25-1,-1-25 1,-24-25-1,0-25 1,-49 26 0,24-1-1</inkml:trace>
  <inkml:trace contextRef="#ctx0" brushRef="#br0" timeOffset="64588.63">6847 6425 0,'0'-25'16,"25"25"-1,-25-25-15,0 1 31,-25-1-15,25 0 0,-25 0-1,0 25 1,0 0-16,-49 99 31,74-24-15,0-25-1,25-26-15,74 51 16,-49-1 0,-26 1-1,-24-1 1,-49 0 0,-26-24-1,1-50 1,-25 25-1,49-75 1,25 1 0,0 24-16</inkml:trace>
  <inkml:trace contextRef="#ctx0" brushRef="#br0" timeOffset="64971.21">7194 6698 0,'25'0'15,"-25"25"1,-25-25-16,0 25 16,0 49-1,25-49 1,25 0-1,25-25 1,-1-50 0,-24 25-16,0-24 15,0-1 1,-25 75 31,25 0-32,-1-1 1,26 1 0,74 0-1,-25-75 1</inkml:trace>
  <inkml:trace contextRef="#ctx0" brushRef="#br0" timeOffset="65388">7814 6723 0,'25'-50'15,"-50"100"-15,50-125 16,0 51-16,-50 48 47,25 1-32,-25 25-15,0 74 16,1 74 0,-26-24-1,50-75 16,-25-49-15,0-100 0,25 1-1,0-51 1,-24 1-16,48-75 16,1 50-1,25 25 1,-1 50-1,1 24 1,0 25 0,-26 74-1,-24 25 1,0 1 0,-24-26-1</inkml:trace>
  <inkml:trace contextRef="#ctx0" brushRef="#br0" timeOffset="65823.03">8211 6772 0,'0'0'16,"0"25"-1,0 0-15,-25 0 16,25 74-1,-25 25 1,1-25 0,24-24-1,0-100 1,0-49 0,24-75 15,1 0-16,25 25 1,0 25 0,-26 74-1,1 25 1,0 49 0,0 26-1,-50 24 1,0-25-1,0-49 1</inkml:trace>
  <inkml:trace contextRef="#ctx0" brushRef="#br0" timeOffset="66138.5">8534 6624 0,'0'0'15,"0"24"17,-25 1-17,25 0-15,0 0 16,0 24 0,49-24-1,-24 0 1,0-25-16,25 0 15,-26-50 1,-24 1 0,-24-1-1,-26-24 1,25 49 0,25 0-1</inkml:trace>
  <inkml:trace contextRef="#ctx0" brushRef="#br0" timeOffset="66421">8757 6475 0,'25'0'15,"-50"0"-15,74 0 16,-49 25 0,0-1-1,0 26 1,25 0-1,25-1 1,0 1 0,-50-1-1,0-24 1,-25-25 0,-50 25 15,1-25-16</inkml:trace>
  <inkml:trace contextRef="#ctx0" brushRef="#br0" timeOffset="66771.5">9327 6673 0,'0'0'0,"50"0"31,0 0-31,-26-25 16,26 1 0,0-26-1,-26 25 1,-24 0 0,-49 1-1,-26 73 16,-24 1-15,50 24 0,49 1-1,0-26 1,49 1 0,26-50-1,24 25 1</inkml:trace>
  <inkml:trace contextRef="#ctx0" brushRef="#br0" timeOffset="68303.96">11114 6574 0,'0'0'0,"0"-25"15,24 25 1,-24-25-1,0 50 1,0 25 0,-24 49-1,-1 25 1,25-74 0,25-50-1,49-50 1,-24 25-16,24-49 15,-49-25 1,-25 74 0,25 25-1,-25 25 1,24 24 0,1 26 15,25-26-16,-1-49 1,1-25 0,0-74-1,-26 0 1,-24 25 0,-24-1-1</inkml:trace>
  <inkml:trace contextRef="#ctx0" brushRef="#br0" timeOffset="68721.41">11982 6648 0,'49'0'15,"-24"0"17,0-24-17,0-1 1,0 0-16,-1 0 16,26-24-1,-25-1 1,0 25-1,-25 0 1,-25 25-16,0 0 16,-74 50-1,-25 49 1,25 50 0,99-75 15,74-24-16,50-50 1,25 0 0,24 0-1,-24-50 1</inkml:trace>
  <inkml:trace contextRef="#ctx0" brushRef="#br0" timeOffset="69704.82">14586 6301 0,'0'-25'31,"0"0"0,-24 1-15,-1 24 0,0 0-16,-25 24 15,1-24 1,-75 50-1,74 0-15,-49 49 16,49 0 0,75 0-1,50-74 1,73-25 0,-48-49-1,-1-51 1,-50-24-1,1-74 1,-50-1 0,0 75-1,-25 75 1,0 98 0,1 100 15,24 50-16,24-1 1,26-49 0,25-99-16</inkml:trace>
  <inkml:trace contextRef="#ctx0" brushRef="#br0" timeOffset="70271.61">15083 6450 0,'0'0'0,"0"-50"16,0 25-1,24-49 1,26 24 0,-25 26-1,-25-1 16,-25 50-15,0-1 0,-24 51-1,24 24 1,25 0 0,49-24-1,1-75-15,49 0 16,25-50-1,-49-24 1,-26-26 0,-24 26-1,0 49 1,0 25 15,24 0 0,26 50-15,-50-1 0,-1 1-1,-24-25-15,-24 0 16,-26 0 0,-24-25-1,49 0 1</inkml:trace>
  <inkml:trace contextRef="#ctx0" brushRef="#br0" timeOffset="70471.72">15976 6301 0,'0'0'0,"0"-25"46,0 50-46,0 0 16,0 24 0,0 26-1,-25-1 1</inkml:trace>
  <inkml:trace contextRef="#ctx0" brushRef="#br0" timeOffset="70622.94">15976 6127 0,'0'0'0,"0"-74"15,-25 49-15,25 0 16,0 1 0</inkml:trace>
  <inkml:trace contextRef="#ctx0" brushRef="#br0" timeOffset="70888.91">16249 6276 0,'0'0'0,"0"25"16,0 0-16,0 0 15,-25 24 1,0-24-1,25 0 1,25-50 0,49-74-1,1 0 1,-1 49 0,0 25-1</inkml:trace>
  <inkml:trace contextRef="#ctx0" brushRef="#br0" timeOffset="71188.99">16645 6326 0,'0'0'16,"100"0"0,-75-25-1,49-49 1,-74 24-1,-25 25 1,-24 50 0,-26 25-1,25 24 1,26 0 0,73 1-1,26-25 16,49-50-15,0 0-16</inkml:trace>
  <inkml:trace contextRef="#ctx0" brushRef="#br0" timeOffset="72055.49">19225 6103 0,'0'0'0,"25"-25"15,-25 0 1,0 0 0,0 50-1,0 0 1,-49 74 0,24 50-1,0 74 1,25-124-1,0-49 1</inkml:trace>
  <inkml:trace contextRef="#ctx0" brushRef="#br0" timeOffset="72471.64">19101 6524 0,'0'0'0,"0"-74"31,25 49-15,25-25 0,74 26-1,-50-1-15,25 25 16,-74-25 0,0 25-1,-50 50 1,-24 24-1,-1 1 1,50 24 0,50-50-1,24-24 1,50-25 15,-25-49-15,-49-26-1,-75-24 1,-49 49 0,-50 25-1,99 1-15</inkml:trace>
  <inkml:trace contextRef="#ctx0" brushRef="#br0" timeOffset="72971.5">21260 5855 0,'0'0'0,"0"-25"31,24 25-31,-24 25 16,-24 24-16,-1 75 16,25 25-1,0 25 16,25-50-15,74-50 0,50-74-1,-50-25-15</inkml:trace>
  <inkml:trace contextRef="#ctx0" brushRef="#br0" timeOffset="73139.21">21309 6251 0,'0'0'0,"-25"-24"31,1 24-31,24-25 0,74 25 16,0-25-1</inkml:trace>
  <inkml:trace contextRef="#ctx0" brushRef="#br0" timeOffset="73521.78">21681 6202 0,'0'25'16,"50"-25"-1,0 0 1,-26-25-16,26 25 15,24-50 1,-49 25 0,0-24-1,-75 49 1,1-25 0,-26 75 15,26 24-16,24-49-15,0 74 16,50 0 0,49-49-1,50-50 1,0 0 0,-24-75-1,-51 51-15</inkml:trace>
  <inkml:trace contextRef="#ctx0" brushRef="#br0" timeOffset="73755.2">22401 6078 0,'0'0'0,"0"-25"16,-25 25-1,0-25 1,0 75 0,50-1 15,25 26-16,-1-26 1,-24 1 0,0 0-1,-25-26 1,-75-24 0,-24 0-1</inkml:trace>
  <inkml:trace contextRef="#ctx0" brushRef="#br0" timeOffset="74055.6">22971 5879 0,'25'-24'31,"0"24"-15,-25 24 0,-25 26-1,25 49 1,0 25 0,25-49-16,0 24 15,49-50 1,50-49-1,-25 0 1</inkml:trace>
  <inkml:trace contextRef="#ctx0" brushRef="#br0" timeOffset="74240.5">22996 6078 0,'0'0'15,"-50"0"-15,1-25 32,24 25-32,50-25 15,49 0 1,-24 25-16</inkml:trace>
  <inkml:trace contextRef="#ctx0" brushRef="#br0" timeOffset="75088.77">25378 6276 0,'0'0'0,"0"-49"0,0 24 16,24-25-1,1 25 1,-50-24 0,-24 24-1,-51 50 1,1 74 0,25 0 15,49-24-16,75-51 1,24-24 0,50-49-1,-25-26 1,-49 1 0,-50 49-16,25 25 31,-50 75-16,0 49 1,25-25 0,50-25-1</inkml:trace>
  <inkml:trace contextRef="#ctx0" brushRef="#br0" timeOffset="75521.81">26370 6103 0,'0'0'0,"25"0"16,-1 24 15,-24 1-15,0 74-1,-24-24 1,24-50 0,0-50 15,0 0-15,24-25-16,51-24 31,-26 24-31,1 26 15,0-1 1,-1 50 0,-24 24-1,-25 50 1,-25 1 0,25-26-1,0-49 1</inkml:trace>
  <inkml:trace contextRef="#ctx0" brushRef="#br0" timeOffset="75939.83">27015 6127 0,'0'0'16,"0"-24"-16,25 24 15,-25-25 16,-25 50-31,25-1 16,-25 51 0,50-1-1,24-24 1,1-50 0,49-25-1,-49-25 1,-25-49-1,-1 0 1,-24 74 15,-24 75-15,24 24 0,-25 25 15,25 1-16,25-26 1,-1-74-16</inkml:trace>
  <inkml:trace contextRef="#ctx0" brushRef="#br0" timeOffset="76188.83">27660 5979 0,'0'0'0,"0"-50"31,0 25 0,0 50-31,-25 49 16,0 26 0,25 48 15,-25-73-16,50-26 1</inkml:trace>
  <inkml:trace contextRef="#ctx0" brushRef="#br0" timeOffset="76406.14">27858 5954 0,'0'0'0,"0"-50"31,0 25-31,0 50 32,-25 0-17,25 25-15,-24 74 16,-1 49 0,25-24 15,-25-99-31</inkml:trace>
  <inkml:trace contextRef="#ctx0" brushRef="#br0" timeOffset="77305.78">28478 5780 0,'25'0'16,"-25"25"31,-25 0-32,25 24-15,0 26 16,0-1-16,-24 50 15,24-25 1,-25-49 0,25-25 31,0-50-32,25 0 1,24-49-1,26 24 1,-26 25 0,-24 25-1,0 75 1,0-1 0,-1 1-1,1-26 1,-25-24-1,25 0-15</inkml:trace>
  <inkml:trace contextRef="#ctx0" brushRef="#br0" timeOffset="77788.83">28975 6227 0,'0'0'0,"-25"-50"31,50 50-15,-1 50 0,26-26-1,24-24 1,-24-24 0,-25-1-1,0-25 1,-1 50-1,-24-25 1,0 50 0,0 0-1,-24 25-15,24 74 16,-25 49 15,25 26-15,-25-26-1,-25-24 1,-24-74 0,0-50-1,-26-25 1,26-75 0,24-24-1,25-50 1,50 75-16</inkml:trace>
  <inkml:trace contextRef="#ctx0" brushRef="#br0" timeOffset="78288.86">29545 6276 0,'0'25'31,"0"0"-15,0 24-16,0 1 16,25 0-1,-25 74 1,25 0 0,-25-75-1,0-24 1,0-50-1,-25-24 1,0-100 0,25-25-1,25 25 1,0 50 0,24 25 15,1 24-16,0 25 1,-26 25 0,1 25-16,0 50 15,0 49 1,-50-25 0,0 0-1,0-49 1</inkml:trace>
  <inkml:trace contextRef="#ctx0" brushRef="#br0" timeOffset="78622.92">30140 6202 0,'0'-25'31,"-24"25"-31,-1 0 16,25 50 0,-25 24-1,50 0 1,0-24 0,49-25-1,-24-25 1,-1-25-1,-49-25 1,0-49 0,-49 25-1,24 49-15,-25-25 16</inkml:trace>
  <inkml:trace contextRef="#ctx0" brushRef="#br0" timeOffset="78872.48">30488 6028 0,'0'0'0,"0"-25"0,0 1 31,25 24-31,-25 24 31,0 51-15,24 24 0,-48 50-1,-1-25 1,0-50 0</inkml:trace>
  <inkml:trace contextRef="#ctx0" brushRef="#br0" timeOffset="79355.89">30488 6301 0,'0'0'15,"25"-50"1,-25 1 0,24 24-1,-24 0-15,75-24 16,-1 24-1,-49 0 1,0 25 15,-25 25-15,0 74 0,-25 0 15,0 0-16,0-24 1,50-100 15,0 0-15,25-49 0,-1 24-1,-24 50 1,0 25 15,-25 0-15,0 49-1,25-24 1</inkml:trace>
  <inkml:trace contextRef="#ctx0" brushRef="#br0" timeOffset="79822.88">31058 6301 0,'0'-25'15,"25"0"16,0 1-15,0 24 0,0 0-16,24-25 15,-49 0 1,25-25 15,-25 26-15,-25 24-1,-24 0 1,-26 49 0,26 1-1,24 24 1,0 1 0,50-1-1,24-24 1,26-50-1,-50 0-15,49-25 16,-49 0 0</inkml:trace>
  <inkml:trace contextRef="#ctx0" brushRef="#br0" timeOffset="80106.61">31530 6202 0,'0'0'15,"0"-25"1,0 0-1,-50 25 1,25 25 0,0 25-1,25-26-15,0 1 16,25 0-16,0 49 16,0-49-1,0 0 1,-75 0 15,25-25-15,-24 0-1,-26 0-15</inkml:trace>
  <inkml:trace contextRef="#ctx0" brushRef="#br0" timeOffset="80358.78">31778 6227 0,'25'-25'32,"-1"50"14,-24 24-30,0-24-16,-24 0 0,24 0 16,0-1-1,0 1-15,0 0 32</inkml:trace>
  <inkml:trace contextRef="#ctx0" brushRef="#br0" timeOffset="80705.46">31877 6028 0,'0'0'0,"-25"-49"32,0 24-17,1 25 1,-1 0-1,0 0 1,25 25 0,0-1 15,50-24-15,-26 0-1,-24-24 1,25 24-1,0-25 1</inkml:trace>
  <inkml:trace contextRef="#ctx0" brushRef="#br0" timeOffset="81089.03">32373 6202 0,'25'0'15,"-25"-25"1,-25 25 15,0 25-31,25 0 16,0-1-1,25 1 1,0 25 0,0-25-16,-25-1 15,0 1 1,0 25-1,-50-25 1,-49 0 0,49-25-1</inkml:trace>
  <inkml:trace contextRef="#ctx0" brushRef="#br0" timeOffset="82390.13">1662 8881 0,'0'0'0,"0"-50"31,0 26-31,-25 48 31,0 26-15,-24 99 0,-26 49-1,1-49 1,49-25 0,0-74 15</inkml:trace>
  <inkml:trace contextRef="#ctx0" brushRef="#br0" timeOffset="82655.85">1960 8906 0,'0'0'15,"25"-50"-15,-25 25 31,0 50-31,-25 25 16,-25 74 0,-49 99-1,49-99 1,50-49 15,-25-26-15</inkml:trace>
  <inkml:trace contextRef="#ctx0" brushRef="#br0" timeOffset="82856.31">1464 9476 0,'0'0'0,"-25"0"31,25-24 0,25 24-31,74-50 16,50 25-1,-50-24 1</inkml:trace>
  <inkml:trace contextRef="#ctx0" brushRef="#br0" timeOffset="83440.33">2233 9501 0,'0'0'0,"0"-25"32,-25 25 14,25 25-30,-25 0-16,25 0 16,-25 24-16,0 1 15,1 0 1,24-26 0,49 1-1,1 0 1,24-50-1,1 0 1,-51-24 0,1-1-1,-50-24 1,-24-1 15,-1 75-15,1-24-1,-1 24 1</inkml:trace>
  <inkml:trace contextRef="#ctx0" brushRef="#br0" timeOffset="84439.82">4440 8856 0,'0'0'0,"0"-25"0,0 50 79,-24 25-79,-1 24 15,0 1-15,25-1 16,-25 50-1,0-49 1,25-26-16</inkml:trace>
  <inkml:trace contextRef="#ctx0" brushRef="#br0" timeOffset="84972.63">4192 9228 0,'0'0'15,"0"-24"1,25-1 0,-25 0-16,75 0 15,49-49 1,0 24 15,-50-24-15,-24 24-1,-50 25 1,25 25 0,-25-25-1,0 75 1,-25 24 0,-25 75-1,25-74-15,0-1 16,1-24-16,-1 24 15,25-99 32,25 1-47,24-51 32,-24 1-17,25 49 1,-25 50-1,-25 0 1,24 49 0,-24 25-1,25-49-15</inkml:trace>
  <inkml:trace contextRef="#ctx0" brushRef="#br0" timeOffset="85623.59">5185 9080 0,'0'0'0,"-25"0"16,0 0-16,-49 24 31,-1 51-15,26-26-1,49-24 1,24 0 0,1-25-16,25-50 15,49 1 1,-49-1 0,-26 25-1,1 25 1,-25-24-1,25 73 1,0 1 0,-25 24-1,49-24 1,26-50 15,24-25-15,-24-49-1,-26-26 1,-24-73 0,0 24-1,-25 99 1,0 50 15,-50 75-15,25 49-1,1 0 1,48 25 0,1-75-1,-25-49-15,50-25 16,-1-25 15</inkml:trace>
  <inkml:trace contextRef="#ctx0" brushRef="#br0" timeOffset="85789.78">5706 8955 0,'0'0'0,"-75"0"32,75-24-17,25 24 1,74-50-1</inkml:trace>
  <inkml:trace contextRef="#ctx0" brushRef="#br0" timeOffset="86223.45">7616 8732 0,'0'0'0,"25"-25"16,-50 50 15,0 25-16,0 49 1,0 50 0,25-99-16,0 49 15,0-50-15</inkml:trace>
  <inkml:trace contextRef="#ctx0" brushRef="#br0" timeOffset="86772.93">7442 9104 0,'0'0'0,"-25"-24"16,25-1-1,25 0 1,50-25 15,98-49-15,-74 25-1,-49 24 1,-25 25 0,-25 50 15,0 0-31,0 0 16,-25 99-1,0-25 1,25 0-1,-25-74 1,25 0 0,25-50-1,-25 0-15,75-49 16,-1-1 15,-24 26-15,-26 73 15,1 26-15,0 25-1,0-1 1,-25-49 0,49 0-1,-24-25-15</inkml:trace>
  <inkml:trace contextRef="#ctx0" brushRef="#br0" timeOffset="87173.16">8534 9005 0,'0'-25'15,"24"25"-15,1 0 31,0-25-31,25 25 16,-1-24 0,50-1-1,-49 0 1,-50 0 0,0-24-1,-50 73 1,-49 1-1,0 50 1,49-1 0,26 1-1,24-26 1,74-24 0,50-25 15,25 0-16,-75-25-15</inkml:trace>
  <inkml:trace contextRef="#ctx0" brushRef="#br0" timeOffset="88326.82">10915 8782 0,'0'0'0,"25"-50"32,-25 100-17,0-1 1,25 1-1,-1 99 1,-24-99-16,25 24 16,0-49 15,-25-75-15,25-49-1,0-50 1,0 25-1,-25 50 1,0 49 15</inkml:trace>
  <inkml:trace contextRef="#ctx0" brushRef="#br0" timeOffset="88772.87">11461 8906 0,'0'0'0,"25"-50"31,-25 1-31,24 24 16,-48-25 0,-1 50-1,-25 25 1,-49 99-1,49-25 1,26-24 0,73-50-1,26-50 1,-1-25 15,-24-24-15,-26-1-1,1 75 1,0 0 0,-25 25-1,25 25 1,0 24 0,-25 1-1,0-51 1</inkml:trace>
  <inkml:trace contextRef="#ctx0" brushRef="#br0" timeOffset="89089.99">11734 8856 0,'0'0'0,"24"0"0,-24-25 15,25 25 1,0 0-1,-25 25 1,25 25 0,-25 24-1,0-49 1,0 0 15,0-75-31,25-24 16,24-25-1,26 24 1,-1 50 0,-49 1-1</inkml:trace>
  <inkml:trace contextRef="#ctx0" brushRef="#br0" timeOffset="89240.65">12279 8757 0,'0'50'32,"0"-26"-32,0 1 15,0 25 1,-24-1 0</inkml:trace>
  <inkml:trace contextRef="#ctx0" brushRef="#br0" timeOffset="89406.69">12279 8633 0,'0'0'0,"-49"-74"31,49 49-31,0 0 16,0 0-1</inkml:trace>
  <inkml:trace contextRef="#ctx0" brushRef="#br0" timeOffset="89839.65">12627 8757 0,'0'0'0,"0"-25"47,-25 25-32,0 0-15,-24 25 16,-26 49 15,50 1-15,25-26-1,50-24 1,24-50 0,1 1-1,-1-51 1,-49 26 0,0 24-1,-25 0 1,25 50-1,-1 49 1,-48 1 0,-1 24-1</inkml:trace>
  <inkml:trace contextRef="#ctx0" brushRef="#br0" timeOffset="90239.4">12974 8807 0,'0'0'16,"0"-25"-1,25 0-15,-25 50 32,0 24-17,-25 26 1,25-26-1,25-73 32,0-1-47,49-50 16,-24 1 15,-1 74-15,-24 0-1,0 50 1,-25-26-16,0 76 16,0-26-1,25-49 1,49-50 0</inkml:trace>
  <inkml:trace contextRef="#ctx0" brushRef="#br0" timeOffset="90456.59">13545 8782 0,'0'0'0,"24"-50"16,-24 25 0,-24 1 31,-26 48-47,50 1 15,-25 0-15,25 49 16,0 1-1,25-26 1,25-49 0,-26 0-16</inkml:trace>
  <inkml:trace contextRef="#ctx0" brushRef="#br0" timeOffset="90756.32">13842 8831 0,'0'0'0,"25"-24"15,25-1 1,-1-25 0,-24 25-16,0 1 15,0-1 17,-25 0-17,-50 25 1,-24 50-1,-1 24 1,26 0 0,49 26-1,24-51 1,76-49 0,-26 0-16</inkml:trace>
  <inkml:trace contextRef="#ctx0" brushRef="#br0" timeOffset="92005.6">16000 8509 0,'0'0'0,"25"0"15,-25-25-15,-25 25 32,1 25-17,-26 25 1,-24 49 0,-1 50-1,75-50 1,0-25-1,99-24 1,25-25 0,1-25-1,-1-25 1,-75 0 15,-24 0-31,-25-49 16,0-25-1,-25-1 1,-24 26 0,-1 24-1,25 1 1,0 24 0,-24 0-1,49 0 16,-25 25 204,0 0-235,0 25 15,0-25 1,75 0 31,0 0-47,-1 0 16,26-25-16,-1 25 15,1 0 1,-1 0-1,-24 0 1,24-24 0,-49 24-1,0 0 1</inkml:trace>
  <inkml:trace contextRef="#ctx0" brushRef="#br0" timeOffset="92373.3">16770 8162 0,'0'0'0,"0"-25"15,24 25 1,1-25-1,25 25 1,-25 0-16,-1 50 16,1-1-1,-25 50 1,-25-24 0,25-50-1,0 0 16,75-75-15,24 0 0,-25 1-1,1 49 1,-50-25 0</inkml:trace>
  <inkml:trace contextRef="#ctx0" brushRef="#br0" timeOffset="93174.05">18977 8707 0,'0'0'16,"0"-49"0,-24 49-1,-1 25 1,-50 49 0,26 75-1,49-50 1,74-49-1,25-50 1,1-50 0,-26-24-1,-49-1 1,-75 26 15,-49-1-15,-25 25-1,74 25-15</inkml:trace>
  <inkml:trace contextRef="#ctx0" brushRef="#br0" timeOffset="93624.78">19374 8484 0,'0'0'15,"50"-25"1,-50 50 15,0 25-15,0 24-16,25 100 31,-25-50-31,24 99 16,-24-24-1,25-100 1,0-50 0,25-73-1,-1-26 1,-49-74 0,-49-25-1,-75 0 1,24 50-1,51 49 1,24 50 0,75-24 15,74 24-15,-75 0-16</inkml:trace>
  <inkml:trace contextRef="#ctx0" brushRef="#br0" timeOffset="94206.76">21260 8683 0,'0'0'0,"0"-50"15,-50 0 1,0 1 15,1 49-15,-26 25-1,-24 49 1,49 50 0,26-25-1,48-49 1,1-25-16,74-25 16,-49-25-1,0-25 1,-25-24-1,-25 24 1,0 25 0,0 1-1,24 73 17,1 26-17,25-26 1,24 1-1,1-50 1,-26 0 0,-49-25-1</inkml:trace>
  <inkml:trace contextRef="#ctx0" brushRef="#br0" timeOffset="95640.68">22847 8484 0,'0'0'16,"0"-49"-1,25 49 1,-25 24 15,25 51-15,-50 24-1,25 0 1,-50-24 0,50-51-1,-24-48 1,48-1 0,1-74-1,50-1 1,-1 26-1,-24 49 1,-1 50 0,-24 25-16,-25 74 15,0 0 17,0-25-17,50-74-15</inkml:trace>
  <inkml:trace contextRef="#ctx0" brushRef="#br0" timeOffset="95956.74">23418 8658 0,'0'0'0,"49"-99"16,-49 74 0,-24 25 15,-26 74-16,25 1 1,50-26 0,25-24-1,24-25 17,-24-50-17,-26 26 1,-48-26-1,-1 25 1,-25 0 0</inkml:trace>
  <inkml:trace contextRef="#ctx0" brushRef="#br0" timeOffset="96240.35">23740 8583 0,'0'0'0,"25"25"16,-25 0-1,25-25-15,-50 74 32,0-24-17,25-25 1,0-50-1,25-25 1,25-49 0,-1 0-1,1 74 1,0 25-16</inkml:trace>
  <inkml:trace contextRef="#ctx0" brushRef="#br0" timeOffset="96690.62">24088 8608 0,'0'25'15,"0"0"1,0 0-16,-25-1 31,25 1-31,-25-25 16,25 25-1,50-99 1,-1 24 0,26 0-1,-26 26 1,-24 24 0,-25 49-1,0 1 1,0-25-1,0-1 1,50-73 0,24-26-1,0 1 1,-24 49 15,-25 25-15,-25 25-1,25 49 1,0 26 0</inkml:trace>
  <inkml:trace contextRef="#ctx0" brushRef="#br0" timeOffset="97090.59">24906 8559 0,'0'-75'0,"0"150"15,0-175-15,0 76 16,-25 24 0,1 0-16,-26 49 15,25 50 17,25-49-32,-25 0 15,50-1 1,25-24-1,-1-50 1,26-49 0,-26-50-1,-24 74 1,-25 25 15,25 75-15,0 49-1,0 25 1,-1-99 0,-24 0-16,25 0 15</inkml:trace>
  <inkml:trace contextRef="#ctx0" brushRef="#br0" timeOffset="97324.38">25353 8360 0,'0'0'0,"25"-124"16,-25 99 0,0 50 31,-25 25-47,25 74 15,-25 25 1,25-25-1,0-75 1,50-49 0</inkml:trace>
  <inkml:trace contextRef="#ctx0" brushRef="#br0" timeOffset="97524.61">25477 8484 0,'0'-74'15,"0"148"-15,49-248 16,-49 150-1,0-1 1,0 50 0,0-1-1,-24 101 1,48 23 0,-24-24-1,25-49 1</inkml:trace>
  <inkml:trace contextRef="#ctx0" brushRef="#br0" timeOffset="97991.74">25948 8534 0,'0'0'16,"25"-25"15,-25 50-16,25 0 1,-1-25 0,51 0-1,-50 0-15,0-25 16,49-50 0,-49 26-1,-25 24 16,25 50-15,-25 49 0,0 50-1,0 50 17,0-75-32,0 124 15,0-123 1,-25 48-1,-74-73 1,-1-75 0,-24-50-1,50-49 1,49-75 0</inkml:trace>
  <inkml:trace contextRef="#ctx0" brushRef="#br0" timeOffset="99456.76">28454 8707 0,'24'-24'16,"-48"-26"-1,-1 50 1,0-25 0,-25 0-1,-49 50 1,0 50-1,49-26-15,-24 75 16,49-25 0,75-74-1,24-25 1,50-49 0,-25-51-1,-49-24 1,-25-24-1,-25-26 1,-25 25 0,0 75-1,0 49 17,1 124-17,24 50 1,24 49-1,1-24 1,50-50 0,-51-74-1</inkml:trace>
  <inkml:trace contextRef="#ctx0" brushRef="#br0" timeOffset="99689.83">28702 8608 0,'0'0'0,"0"-49"31,0 73 1,0 1-32,0 25 15,-25-1 1,50 51-1,-1-51 1</inkml:trace>
  <inkml:trace contextRef="#ctx0" brushRef="#br0" timeOffset="99990.08">28602 8385 0,'0'0'0,"0"25"0,75-25 31,-50 25-16,-1-25 1,1-25 0,-25-25-1,-49 50-15,24-25 16</inkml:trace>
  <inkml:trace contextRef="#ctx0" brushRef="#br0" timeOffset="100356.73">29074 8559 0,'0'0'0,"0"-25"16,0 0-1,-50 25 1,25 50 0,25 24-1,25 0 1,25 1 0,-25-50-1,-1-1 1,-48 1 31,-26-25-47,-49 0 15,49 25 1</inkml:trace>
  <inkml:trace contextRef="#ctx0" brushRef="#br0" timeOffset="100640.79">29421 8310 0,'0'0'0,"0"-24"31,0-1-15,0 50-1,0 49 1,-25-24-16,25 74 16,0 25-1,25-25 17,-25-25-17</inkml:trace>
  <inkml:trace contextRef="#ctx0" brushRef="#br0" timeOffset="100956.7">29421 8707 0,'0'0'0,"0"-74"16,25 49 0,-25 0-1,25 1-15,-1 24 16,1 49-1,0 26 1,-25-1 0,25-99 31,-25 0-32,25 1 1,24-76-1,1 26 1,-25 74 0</inkml:trace>
  <inkml:trace contextRef="#ctx0" brushRef="#br0" timeOffset="101262.87">29892 8608 0,'0'-25'15,"0"1"1,25 24 15,-25 24-15,0 1-16,0 0 15,0 25 1,25 24 0,0 0-1,-50-24 1,25-25 0</inkml:trace>
  <inkml:trace contextRef="#ctx0" brushRef="#br0" timeOffset="101725.01">30116 8310 0,'0'-24'0,"0"48"0,0-24 47,24 25-31,-24 25-16,25 24 15,-25-24-15,25 0 16,-25 24 0,0-49-1,25-25 1,149-50-1,-75 25 1,-50 25 15,-24 25-31,-25 50 32,-49-26-17,-26 1 1,-24-25-1,24-25 1,51 0 0,-1-50-1,74 25 1</inkml:trace>
  <inkml:trace contextRef="#ctx0" brushRef="#br0" timeOffset="102327.61">30637 8534 0,'0'0'16,"24"0"0,-24-25-1,0 50 1,0 0 0,0-1-16,25 26 15,0 0 1,0-50-1,24 0 1,-24-25 0,0 0-16,-25-49 15,25-1 1,-25 26 0,0 49 15,0 74-16,0 50 1,25-74 0,-1-1-16,1 1 15,75-75 17,-76 25-17,1-25-15,0-49 16,0-50-1,0-50 1,-25 75 0,0 74 15,0 75-15,-25 24-1,0 50 1,25-49-16,0-26 15,25 50 1,0-49 15</inkml:trace>
  <inkml:trace contextRef="#ctx0" brushRef="#br0" timeOffset="102490.91">31232 8633 0,'-50'-25'16,"50"0"15,50 25-15,-25-24-16,0 24 16</inkml:trace>
  <inkml:trace contextRef="#ctx0" brushRef="#br0" timeOffset="103374.99">31356 8559 0,'50'0'47,"-26"-25"-47,26 25 16,-25 0-16,24 0 15,-24 0 1,0-25-16,-25 0 31,25 25-15,-50 0 31,0 0-47,-24 0 15,-1 50 1,25-1 0,25 1-1,50 0 17,49-26-17,25 1 1,25-25-1,-25-49 1,50-26 0,-125 26-1,-49 24 17,-25 25-17,-49 0 1,24 49-1,26-24 1,-1 25 0,74-1-1,26-49 17,24 0-17,0-24 1,-99-51-1,25-24 1,-25-75 0,0 25-1,-25 25 1,0 75 0,1 74 15,24 24-31,0 1 15,24 74 17,-24-50-32,25 26 15,0 148 1,0-124 0,-25-100-16</inkml:trace>
  <inkml:trace contextRef="#ctx0" brushRef="#br0" timeOffset="104907.7">1712 11436 0,'0'-25'31,"-25"25"-31,25 25 32,-25 25-32,0 74 15,-24 50 17,24-1-17,25-24 1,25-99-16</inkml:trace>
  <inkml:trace contextRef="#ctx0" brushRef="#br0" timeOffset="105191.43">1612 11635 0,'0'0'0,"-24"-124"16,24 74-16,0-24 15,0-1 1,49 50 0,1 1-1,-1 73 17,1 50-17,-25 25 1,-50 0-1,0-74-15,-24 25 16</inkml:trace>
  <inkml:trace contextRef="#ctx0" brushRef="#br0" timeOffset="105507.64">1985 11560 0,'0'0'16,"24"0"0,-24 25-1,0 0-15,0 24 32,25-24-32,0-25 15,0 25 1,24-25-1,-49-50 1,0 1 0,0-1-1,-24 1 1,-26 49 0,50-25-1</inkml:trace>
  <inkml:trace contextRef="#ctx0" brushRef="#br0" timeOffset="106007.76">2481 11560 0,'0'0'0,"25"25"0,-50 25 15,25-26 1,-25 26-1,25 25 1,-25 49 0,50-50-1,-25-49 1,0 0 15,0-75-31,-25-49 16,0-25-1,25 0 1,25 0 0,0 49-1,25 1 17,-1 49-17,1 0 1,-25 75-1,24 24 1,-49 50 0,0-74-16,-25 49 15,-24-49 1,24-25 0,25-1-1</inkml:trace>
  <inkml:trace contextRef="#ctx0" brushRef="#br0" timeOffset="106424.84">2853 11535 0,'0'25'46,"0"0"-30,0 0-16,25 0 16,-1-25-1,1 0 1,0-25 0,0 25-16,0-25 15,-25-49 1,24 24-1,-24 75 32,0 0-31,0 49 0,50 0-1,24-24 1,26-50-1,-1-25 1</inkml:trace>
  <inkml:trace contextRef="#ctx0" brushRef="#br0" timeOffset="107024.62">3423 11411 0,'0'-99'16,"0"198"-16,-24-322 16,-1 149-1,0 74 1,0 25-1,0 74 1,25-50-16,25 100 16,-25-25-1,75-25 17,24-74-17,25-25 1,25-74-1,-50 24 1,-74-49 0,-50 49-1,-25 26 1,-24 48 0,49 1-16,0 25 15,0 24 1,25-24-1,25-50 1,25 0 0,-1-25-1,1-49 17,-25 24-17,-25 25 16,0 50-15,0 25 0,25 24-1,-1 0 1,26-49 0,-25-25-1,0 0 1</inkml:trace>
  <inkml:trace contextRef="#ctx0" brushRef="#br0" timeOffset="107240.73">4217 11139 0,'0'0'0,"0"-50"16,0 25-1,0 0 1,25 100 15,-25 24-15,25 75-1,-25-26 1,25-48 0</inkml:trace>
  <inkml:trace contextRef="#ctx0" brushRef="#br0" timeOffset="107491.26">4292 11511 0,'0'0'0,"0"-25"0,-25-50 31,25 26-15,25 24-1,24 50 1,1 0-1,-25 74 1,-1 0 0,-24-49-1,0-26 1,25-24-16</inkml:trace>
  <inkml:trace contextRef="#ctx0" brushRef="#br0" timeOffset="107775.04">4763 11436 0,'0'0'0,"0"-25"31,0 50-15,0 0-1,0 25 1,25-1-1,24-24 1,1-25 0,-25 0-1,0-25 1,-1-24 0,-48 24-16,-1-50 15,0 1 1</inkml:trace>
  <inkml:trace contextRef="#ctx0" brushRef="#br0" timeOffset="108124.58">5234 11387 0,'0'0'15,"25"49"1,-25-24-16,0 0 15,25 0 1,-25-1 0,0 1-1,25-74 1,24-26 0,1 1-1,24 24 1,-49 50-1,25 25 1,-50 0 0,49 49-1,-24 1 17,0-51-32</inkml:trace>
  <inkml:trace contextRef="#ctx0" brushRef="#br0" timeOffset="109158.06">8186 10915 0,'0'0'0,"25"-25"32,-25 1-17,-25 73 1,25-24-1,-25 149 1,-24 24 0,49-123-16,-25 49 15,0-75 1,50-74 15,25-49-15,49-50-1,-25 50 1,-24 49 0,-25 50 15,0 49-15,-25 25-1,24-24 1,-24-51-16,0 1 15</inkml:trace>
  <inkml:trace contextRef="#ctx0" brushRef="#br0" timeOffset="109607.78">8831 11188 0,'0'0'16,"0"-49"-1,-25 24-15,1 25 32,-1 0-32,-25 74 15,-24 75 17,74-75-17,25-74 1,24 0-1,1-49 1,49-26 0,-49-24-1,-25 50 1,-1 24 0,-24 50-1,25-1 1,-25 76-1,0-51-15,25 50 16,-25 25 0,0-74-1,25-25 1</inkml:trace>
  <inkml:trace contextRef="#ctx0" brushRef="#br0" timeOffset="109907.77">9526 11139 0,'0'0'0,"25"-50"15,-25 25 1,-25 50 0,25 25-1,0 24 1,74 25-1,-24-49 1,0-1 0,-26-24-1,-24 0 17,-74 0-17,-25 24 1,24-49-16</inkml:trace>
  <inkml:trace contextRef="#ctx0" brushRef="#br0" timeOffset="110557.87">11957 11064 0,'0'0'0,"25"-99"31,0 24-31,-25 26 16,24-1-16,1-24 15,-50 74 17,1 49-17,-51 51 1,75 24-1,75-25 1,-1 0 0,0-49-1,-74 24 1,-24-24 0,-51-25-1,1-25 1,24 0-1,50-25-15</inkml:trace>
  <inkml:trace contextRef="#ctx0" brushRef="#br0" timeOffset="111507.43">12528 11089 0,'0'0'0,"0"-25"15,-25 50 1,-25 25 0,0 24-1,50 0 1,50-49 0,-25-25-16,49 0 15,-24-25 1,-25-24-1,-25-1 1,-25-24 0,0 24 15,25 0-15,50 26-1,24 24 1,1 49-1,-51 26 1,1 24 0,0-74-16,-25 24 15,0-73 32,25-1-47,24-74 16,51 24-1,-1 25 1,-25 50 0,-24 50-1,-25 25 17,0-1-17,-50-49 1,25 0-1,49-100 1,26-24 0,-1 49-1,1 25 1,-51 25 0,1 50-1,0 25 1,25-26-1,-1-49 1,75-25 0,-49-24 15,-26 24-31,-24-50 16,-25 1-1,0 49 1,-49 25-1,-26 50 1,25-1 0,26 51-1,73-26 1,26-24 0,74-50-1</inkml:trace>
  <inkml:trace contextRef="#ctx0" brushRef="#br0" timeOffset="112224.86">16447 10791 0,'0'0'16,"25"-49"-1,0 24-15,-25-25 16,24 1 0,-48 24-1,-76 74 1,26 26-1,24 49 1,100 0 0,24-25-1,1-49 17,-50-25-32,-25-1 15,0 26 1,-50-25-1,-24-25 1,-26-50 0,76-24-1,24-26 1</inkml:trace>
  <inkml:trace contextRef="#ctx0" brushRef="#br0" timeOffset="113307.79">16869 10816 0,'0'0'0,"0"25"562,0 0-546,0 24-16,-25 26 16,25 74-1,0-1 1,0-24 0,0-49-1,0-50 1,0-75 15,0 25-15,0-49-16,0-100 15,0-24 17,25 49-17,0 99-15,-1-24 16,26 24-1,0 25 1,-26 1 15,1 98-15,0 25 0,-50 25-1,25-74 1,0-1-1</inkml:trace>
  <inkml:trace contextRef="#ctx0" brushRef="#br0" timeOffset="114107.79">17315 10915 0,'0'0'0,"50"-25"16,-25 1-1,74-26 1,-25-24 0,-24 24-1,-25 25 1,-50 0 0,0 25-1,-49 25 1,-26 25-1,76-25-15,-1 49 16,0 0 15,25-24-15,74 0 0,51-26-1,48-24 1,-24-49-1,-99 24 1,-1 0 0,1-24-1,-50-51 1,-25 76 0,0 24-1,0 24 1,1 26-1,-1 0 1,25 24 0,25-24 15,99-26-15,0-24-1,-25-49 1,-25-26-1,-24 26 1,-25-1 0,-25 1-1,0 73 32,-25 1-31,25 25-1,0-25-15,-25 49 16,25 0 0,25-49-1,-25 0 1</inkml:trace>
  <inkml:trace contextRef="#ctx0" brushRef="#br0" timeOffset="114290.69">18382 10593 0,'0'0'16,"-25"-50"0,0 50-16,25-25 15,0 1 1</inkml:trace>
  <inkml:trace contextRef="#ctx0" brushRef="#br0" timeOffset="114974.82">18556 10469 0,'0'0'0,"24"25"47,-24-1-47,0 1 15,0 25-15,25 24 16,0 75 0,-25 49-1,25 51 1,0-76-1,-25-98-15,49-26 16,1-49 0,24-49 15,1-51-15,-50-48-1,-25-26 1,-50 25-1,-25 75 1,26 49 0,24 25-1,25-25 1,-25 25 0,100-25 15,49 0-16,-25 1 1,0-26 0,-49 50-1,-25 25 32,-25 0-31,0-1-1,0 51 1,0-26 0,0-24-16,0 0 15</inkml:trace>
  <inkml:trace contextRef="#ctx0" brushRef="#br0" timeOffset="115107.84">19225 10642 0,'0'0'0,"0"-49"15,0 24-15,-24 25 16</inkml:trace>
  <inkml:trace contextRef="#ctx0" brushRef="#br0" timeOffset="115874.71">19424 10816 0,'0'0'0,"74"0"32,-49 0-32,25 0 15,-1-25 1,-49 0-1,0 1 1,-25-1 0,1 25-1,-26 25 1,0 24 0,26 1-1,-1-1 1,50 26-1,74-26 1,50-49 0,74 0-1,-49-49 1,-1-1 0,-98-24-1,-75 24 1,-75 25-1,1 50 1,24 25 15,1-1-15,24 26 0,0-1-1,75-49 1,-1-25-1,50-25 1,-24-49 0,-50-25-1,0-25 1,24-149 0,-49 124-1,0 99 1,0 75 15,0 74-15,25 25 15,25 25-15,-1-25-16</inkml:trace>
  <inkml:trace contextRef="#ctx0" brushRef="#br0" timeOffset="117624.95">21929 10717 0,'0'0'0,"25"0"15,-50 25 1,50 74 0,0 25-1,0-50 1,-25-99 15,25 1-15,-1-76-1,-24 26-15,25-25 16,0 0 0,0 49 15,-25 75-15</inkml:trace>
  <inkml:trace contextRef="#ctx0" brushRef="#br0" timeOffset="118624.95">22599 10915 0,'0'0'0,"25"-49"16,-25 24-16,-25-25 16,-24 25-1,-26 25 1,-24 100-1,74 24 1,0-50 0,50-74 15,25-25-15,24-49-1,-24-1 1,-25 51-1,-1-1 1,-24 99 0,25 1-1,0-1 1,25-49 0,24-25-1,-24-50 1,-1-24-1,1-50 1,-25-25 0,-1-25 15,-24 75-15,-24 74-1,-1 75 1,-25 99-1,50 24 1,25 1 0,49-100-1,1-49 1,24-74 0,0-26-1,-24-24 1,-75 0-1,25 49 1,-50 125 31,0 24-31,25 0-1,25-49 1,0-26-1,49-24 1,0-49 0,-24-50-1,24-25 1,-49 24 0,-25 150 30,0-25-46,25 74 16,0-25 0,0 1 15,24-50-15,-24-25-16</inkml:trace>
  <inkml:trace contextRef="#ctx0" brushRef="#br0" timeOffset="118942.42">24063 10866 0,'0'0'0,"25"0"15,-25-50 1,0 25-16,24-24 16,26-1-1,-50 0 1,0 26 15,-50 24-15,-24 49 15,24 50-15,26-24-1,48-1 1,51-24-1,24-25 1,124-50 0</inkml:trace>
  <inkml:trace contextRef="#ctx0" brushRef="#br0" timeOffset="119460">24906 10940 0,'0'-25'187,"25"25"-171,0 0-16,0 0 15,-1 0-15,1 25 16,0 0 0,0 24-1,-25 26 1,-25 24-1,-49 0 1,-26-49 0,51-25-1</inkml:trace>
  <inkml:trace contextRef="#ctx0" brushRef="#br0" timeOffset="120276.54">26370 10593 0,'25'-50'32,"-25"25"-32,0-24 15,24 24-15,-24-50 16,0 26-1,-24 24 1,-51 75 0,26 49 15,49 0-15,99-24-1,-50-26-15,26 1 16,-50-1-1,-25 1 1,-75 0 0,-24-1-1,0-49 1,0 0 0,74-25-1,25 1-15</inkml:trace>
  <inkml:trace contextRef="#ctx0" brushRef="#br0" timeOffset="121124.84">26891 10618 0,'0'0'0,"25"-25"0,-25 0 15,0 0 1,-25 25-1,-25 25 1,-24 25 0,24 49-1,50-25 1,25-49 0,25 0-1,-1-50 1,-24 0-16,25-24 15,-26-1 1,-24 25 15,0 25 1,0 50-17,0 24 1,25-24-1,0-50 1,25 0 0,24-25-1,-49 0-15,0-49 16,-1 24 0,-24 75 30,25 0-30,-25 0 0,25-25-16,25 0 31,-1-25-15,1-25-1,-25 1 1,-25 24-1,24 25 1,-24 74 0,25 25-1,0 50 1,25 75 0,-25-1-1,-50-50 1,-75-73-1,-24-76 1,25-48 0,25-100 15,49-100-15,50 125-16,24 0 0</inkml:trace>
  <inkml:trace contextRef="#ctx0" brushRef="#br0" timeOffset="121775.71">28801 10469 0,'0'0'0,"0"-25"0,0 0 16,-25 25 15,-49 0-15,-1 50-1,1 49 1,24 25-1,25 0 1,50 0 0,50-74-1,24-26 1,50-48 0,-125-1-1,-24-50 1,0 26-16,-49-75 15,-1 25 1,-24 24 0,24 26 15,25 49-15,1-25-1,73 25 16,1 0-15,123 0 0,26-25-1,-125 0-15,26 0 16,-76 25 0,1 0-1,-25-25 1</inkml:trace>
  <inkml:trace contextRef="#ctx0" brushRef="#br0" timeOffset="122442.5">29297 11014 0,'-25'0'0,"25"25"31,-25-25 0,25 25-31,0 0 16,-24 25-1,-1 24 1,25-24 0,0-26-1,25-24 1,-1 0-1,26-24 1,-50-1 0,25-25-1,0-24 1,-25 24 0,-50 0-1,0 26 1,1 24-1,-1 0 1,25 0 0</inkml:trace>
  <inkml:trace contextRef="#ctx0" brushRef="#br0" timeOffset="122892.01">29620 10022 0,'0'0'0,"24"-25"32,-24 1-32,50-1 15,0 50 1,-26 24 0,1 26-1,-25-1 1,-25-24-1,25-26 17,25-24-32,50-24 31,-26-1-31,1 0 16,24 0-1,-49 25-15</inkml:trace>
  <inkml:trace contextRef="#ctx0" brushRef="#br0" timeOffset="123982.68">30488 11213 0,'0'0'0,"25"0"0,-25-25 16,0 50 46,0 0-62,0 0 31,0-1-15,24-48 0,1-1-1,-25 0 1,0 0-1</inkml:trace>
  <inkml:trace contextRef="#ctx0" brushRef="#br0" timeOffset="128392.01">1563 13545 0,'0'0'0,"0"-25"31,-25 75 0,25-1-15,-50 26-16,26 24 16,-1 25-1,-25-25 1</inkml:trace>
  <inkml:trace contextRef="#ctx0" brushRef="#br0" timeOffset="128642.04">1488 13545 0,'0'0'0,"-24"-75"15,24 51 17,24-1-17,51-50 1,74 26 0,-75-1-1,-24 50-15</inkml:trace>
  <inkml:trace contextRef="#ctx0" brushRef="#br0" timeOffset="128825.54">1464 13867 0,'0'0'0,"-50"25"15,100-50 32,-26 1-47,51-26 16,-26 25-16</inkml:trace>
  <inkml:trace contextRef="#ctx0" brushRef="#br0" timeOffset="129092.43">1811 13743 0,'0'25'31,"0"0"0,-25 0-31,25 0 16,0 24-16,0 26 15,-25-26 1,25-24 15</inkml:trace>
  <inkml:trace contextRef="#ctx0" brushRef="#br0" timeOffset="129392.78">2009 13768 0,'0'0'0,"25"0"15,0-25 1,-25 50 0,25 0-1,-50 25 1,25-26-1,0 1 1,0-50 15,25-24-15,24-26 0,1 26-1,-25 24 1</inkml:trace>
  <inkml:trace contextRef="#ctx0" brushRef="#br0" timeOffset="129692.44">2481 13619 0,'-25'25'31,"25"0"-31,0 0 15,-25-1-15,50 1 16,-25 25-16,25 0 31,0-26-15,-1 1 0,-24 0-1,-49 0 1,-26 24-1,-24 1 1,49-50-16</inkml:trace>
  <inkml:trace contextRef="#ctx0" brushRef="#br0" timeOffset="129925.83">2778 13520 0,'0'0'0,"50"0"32,-75 25-17,25 0 1,0 24 0,0 50-1,25-24 1,49-25-1,-24-26-15,24-24 16</inkml:trace>
  <inkml:trace contextRef="#ctx0" brushRef="#br0" timeOffset="130109.76">2778 13694 0,'0'0'0,"-49"0"16,24 0 0,25-25-1,50 25 1,24-50-16</inkml:trace>
  <inkml:trace contextRef="#ctx0" brushRef="#br0" timeOffset="130892.9">4019 13917 0,'0'0'0,"25"0"32,-50 25-17,25 24 1,-50 1 0,0 74-1,1-25-15</inkml:trace>
  <inkml:trace contextRef="#ctx0" brushRef="#br0" timeOffset="131409.85">4540 13520 0,'0'0'0,"-25"0"31,25 25-15,-25 24-16,0 1 15,25-25 1,0 49 0,50-74-1,-1-25 1,51-49-1,-51 0 1,-24 49 0,0 0-1,0 25 1,0 50 0,-1-1-1,51-24 1,-26-25-1,1-25 1,-25 0-16,24-24 31,-49-1-15,0 1 0,-24 24-1,24-25 1</inkml:trace>
  <inkml:trace contextRef="#ctx0" brushRef="#br0" timeOffset="131742.9">5383 13570 0,'50'0'31,"-25"-25"-31,24 0 16,-24-25-16,49 1 31,-49-1-15,-25 25 0,-74 1-1,-1 73 1,-24 50-1,49-24 1,50 24 0,0-49-1,50-26-15,25-24 16,73 25 0</inkml:trace>
  <inkml:trace contextRef="#ctx0" brushRef="#br0" timeOffset="132375.9">7343 13297 0,'0'25'47,"25"-1"-31,-50 26-16,25-25 15,-25 49 1,0-74 15,50-25-31,0-24 16,49-26 0,1 1-1,-1 49 1,-24 25-1,-25 75 1,-25-26-16,0 50 31,24 1-15,1-76 0,0-24-16</inkml:trace>
  <inkml:trace contextRef="#ctx0" brushRef="#br0" timeOffset="132625.75">7963 13495 0,'25'0'16,"-124"50"-16,173-100 0,-24 25 16,-1-24-1,26-1 1,-26-49 0,-49 49-1,0 26-15,-25 24 31,-24 74-15,-1 0 15,25-24-15,75 0 0,0-50-16</inkml:trace>
  <inkml:trace contextRef="#ctx0" brushRef="#br0" timeOffset="133310.34">8434 13421 0,'25'0'32,"0"-25"-32,25-25 15,-1 1 1,-24 24-1,-25 0 1,-50 25 0,-24 50 15,0 24-15,74-24-1,49-25 1,125-25-1,-50-25-15,124-25 16,-25-24 0,-74 24-1,-124 50 1,-50 0 0,-49 25-1,-26 25 1,26-1-1,49 1 1,25-1 15,50-24-15,74-25 0,-50-25-1,1-49 1,-1-25-1,-49-75 1,24 0 0,-24 50-1,-25 50 1,-25 99 15,-24 74-15,24 50-1,0 0 1,25-75-16</inkml:trace>
  <inkml:trace contextRef="#ctx0" brushRef="#br0" timeOffset="133726.51">11188 13024 0,'0'0'16,"0"-25"-16,25 25 15,-25 25 1,0 0-1,-25 99 1,-25 49 0,26 26-1,-1-150-15,25 26 16</inkml:trace>
  <inkml:trace contextRef="#ctx0" brushRef="#br0" timeOffset="134143.38">11089 13570 0,'0'0'0,"74"-100"16,1 51 15,-26-1-15,50 25-1,-24 1 1,-26-1-1,-24 25 1,-50 49 0,1 1-1,-1 24 1,50 26 0,49-51-1,0-24 1,1-25-1,-26-25 1,-49-24 15,-49-51-15,-26 26 0,26 49-16,-26-24 15,1 49 1</inkml:trace>
  <inkml:trace contextRef="#ctx0" brushRef="#br0" timeOffset="135059.85">13619 13396 0,'0'-50'16,"0"26"0,0-1-16,-25 0 31,0 25-31,-49 25 16,-25 0-1,24 49 1,51 0-1,24 1 1,49-26 15,50-49-15,1-24 0,-1-51-1,-25-49 1,-24-25-1,-50 75-15,25-100 16,-50 75 0,25 74-1,-25 124 17,0 25-17,25 50 1,25-25-1,-25-99 1</inkml:trace>
  <inkml:trace contextRef="#ctx0" brushRef="#br0" timeOffset="135659.45">14165 13222 0,'0'0'0,"0"-24"16,25 24-1,-25-25 32,0 50 125,0-1-172,24 1 16,-24 0-16,25 25 15,-25-1-15,25 1 16,-25 49 0,-25-49-1,0-50 1,1-25-1,24-50 1,24-49 0,51 25 15,24 0-15,0 49-1,-24 25 1,-51 25-16</inkml:trace>
  <inkml:trace contextRef="#ctx0" brushRef="#br0" timeOffset="136109.91">14735 13346 0,'25'0'16,"0"-24"-16,-25-1 15,25 0-15,-25-25 16,-25 26 15,0 48-15,-74 1 0,0 74-1,74-24 1,74-1-1,51-74 1,24-49 0,-50-1-1,1-24 1,-75 24 0,24 50 15,-24 25-16,25 0-15,-25 49 16,0 0 15,-25 1-15</inkml:trace>
  <inkml:trace contextRef="#ctx0" brushRef="#br0" timeOffset="136593">15380 13272 0,'0'0'16,"25"-50"-1,-25 26-15,25 24 32,-50 24-17,25 1-15,0 25 16,0-1-1,25-24 1,0-25 15,49-49-15,-49-26 0,0 50-1,0 25 1,-1 25-1,1 50 1,25-26 0,24 1-1,1-50 1,-1-25 0,0-74-1,-74-25 1,0 0-1,-24 24 1,24 76 15,0-1-31</inkml:trace>
  <inkml:trace contextRef="#ctx0" brushRef="#br0" timeOffset="137409.85">18432 13322 0,'0'0'0,"0"-25"0,0 0 15,0-25-15,24 1 16,-48-1 15,-26 50-15,0 25-16,-49 25 16,25 74-1,24-25 1,75-50-1,25-49 1,24-49 0,0-26-1,-24 1 1,-25 0 0,0 74 15,-1 74-16,1-24-15,25 49 32,-1-74-17,26-25 1,-1-25 0,-24-25-1,-1-24 1,-49 24-16</inkml:trace>
  <inkml:trace contextRef="#ctx0" brushRef="#br0" timeOffset="138276.44">20094 13346 0,'0'0'0,"24"-24"15,-24-1-15,25-25 16,25 25 15,-1 25-15,-24 25-16,25 74 16,-25 25-1,-25-24 1,0-76-1,0-48 17,25-76-17,24-48 1,50 24 0,-24 49-1,-50 75 1</inkml:trace>
  <inkml:trace contextRef="#ctx0" brushRef="#br0" timeOffset="138676.87">20788 13371 0,'0'0'0,"25"-25"0,-25 1 15,0-26 1,0 25-1,-50 25 1,-49 50 0,25 74-1,24 0 1,50-25 0,25-74-16,49-25 15,26-75 1,-26 1-1,-24 0 17,-1 49-17,-49 0 17,0 99-17,-25 26 1,1-1-1,-1-25 1</inkml:trace>
  <inkml:trace contextRef="#ctx0" brushRef="#br0" timeOffset="138993.96">21061 13322 0,'0'0'0,"25"-25"16,-25 0-16,25 25 15,-25 50 17,25 49-17,-50 0 1,25-49 0,49-100 15,-24 0-16,50-49 1,-26 25 0,1 49-1,-1 25 1,-24 25 0</inkml:trace>
  <inkml:trace contextRef="#ctx0" brushRef="#br0" timeOffset="140110.93">21781 13297 0,'0'0'0,"0"-25"0,0 0 31,-50 25-15,0 25 0,-24 25-1,-1 24 1,51 0-1,24-24 1,49-25 0,50-50-1,1-25 1,24-49 0,-25-50-1,-49-49 1,-26-75 15,1 199-15,-50 123 15,1 1-31,-1 24 16,0 100-1,25-25 1,25-75-1,74-24 1,-25-75 0,-49 25-1,0 0 17,-50 25-32,-24 24 15,24 26 1,50-26-1,-1-24 17,51-25-17,-26-25 1,1-49 0,0 0-1,24-50 1,25 49-1,-49 50-15,-25 25 16,0 25 0,-50 50-1,-25 24 1,25-25 0,25-49-1,50-75 16,49-49 1,-24 25-17,-51 49-15,26 25 32,-50 25-32,0 49 15,0-24 1,-25 24-1,0-49 1,75-50 0,24-49-1,26-25 1,-26 24 0,-49 75-1,-25 25 1,25 25-1,-25-26 17,0 51-17,25-50 1</inkml:trace>
  <inkml:trace contextRef="#ctx0" brushRef="#br0" timeOffset="140759.59">25129 13148 0,'0'0'0,"25"0"15,-25-25-15,0 0 16,25 25-16,-25-74 16,25 24-1,-25 1 1,-25 73-1,-49 1 1,-26 99 15,76 25-15,48-25 0,26-25-1,0-24 1,-26-26-1,-73 1 1,-100-25 0,25-50-1,50-49 1,49-1 0,99-49-1</inkml:trace>
  <inkml:trace contextRef="#ctx0" brushRef="#br0" timeOffset="141680.57">25551 13198 0,'50'0'31,"-100"0"-15,1 74-1,-26 0 1,50 1 0,25-26-1,50-49 1,0 0 0,24-49-1,-24-26 1,-26 26-1,26-26 1,-50 51 0,25 48 15,-25 1-31,0 74 16,0 1-1,0-26 1,25-74-1,49 0 1,-24-74 0,49-75-1,-50 124 1,-24-25-16,0 50 31,25 0-15,-50 25-1,0 0 1,49 0 0,-24-25-1,25-25 1,-1 0 0,-24-24-1,0 98 16,-25-24-31,25 49 16,0-74 0,24 25-1,50-50 1,-24-49 15,-26 0-31,-24-26 16,-25 75 15,0 1-15,0 73-1,-25 51 1,1 48 0,-1 26-1,-25 0 1,1-25-1</inkml:trace>
  <inkml:trace contextRef="#ctx0" brushRef="#br0" timeOffset="142410.85">26667 13346 0,'0'0'16,"0"-49"-16,25-1 0,25 1 15,0-26 17,-26 50-17,1 25 1,-25 25 0,-25 124-1,25-75 1,50-49-1,24-25 1,1-49 0,-1-26-1,-24-49 1,-1-50 0,-24 100-1,-25 0-15,25-1 16,-75 75 15,1 75-15,-1 73-1,25 26 1,1-25 0,73-25-1,26-50 1,49-74-1,24-24 1,-48-26 0,-1-49-1,-74-25 1,0 24 0,-1 76-1,-73 24 1,-75 74-1,74 25 17,50 25-17,25-49 1,25-26 0,49-24-1,25-25 1,-50-25-16</inkml:trace>
  <inkml:trace contextRef="#ctx0" brushRef="#br0" timeOffset="143676.7">30240 12925 0,'0'0'0,"0"-50"16,24 0-16,-24 1 15,-24 49 32,-1 25-31,-74 49-1,-25 100 1,0-25 0,0 24-1,0-24 1,49-75-1</inkml:trace>
  <inkml:trace contextRef="#ctx0" brushRef="#br0" timeOffset="143976.65">29719 12949 0,'0'0'0,"0"-49"16,-25 24-16,25 0 31,25 50-15,-25 25 0,25 98-1,-1-73 1,-24-1-16,25 50 15,0 0 1,0-24 0,0-76-1</inkml:trace>
  <inkml:trace contextRef="#ctx0" brushRef="#br0" timeOffset="144210.65">30116 13495 0,'24'-25'31,"-24"50"0,0 0-15,0 0-16,0 0 15,0 49 1,0 0 0,0-49-1</inkml:trace>
  <inkml:trace contextRef="#ctx0" brushRef="#br0" timeOffset="144393.7">30513 13768 0,'0'0'0,"24"0"0,-24 25 16,0 0-1,0 0 1,-49 74 0,-26 0-1,1-25 1</inkml:trace>
  <inkml:trace contextRef="#ctx0" brushRef="#br0" timeOffset="144793.85">31455 12974 0,'0'0'16,"0"-25"-1,0 1 32,0 73-47,-25-24 16,1 25-16,-51 74 15,1 49 1,-1 1 0,26-50-1,49-74 1,-25-50-1</inkml:trace>
  <inkml:trace contextRef="#ctx0" brushRef="#br0" timeOffset="145094.48">31207 13148 0,'0'0'0,"0"-25"0,0 0 16,0 0-1,0 1 1,0 48 15,0 26-15,50 49 0,-1 25-1,1 25 1,0-25-1,-26 0 17,1-74-17,0-25-15</inkml:trace>
  <inkml:trace contextRef="#ctx0" brushRef="#br0" timeOffset="145726.96">31803 13470 0,'0'-24'0,"49"-1"79,-24 25-64,0 0-15,0 0 16,-1 25-1,1-1-15,-25 26 16,-25 49 15,-49 0-15,0-24 0,49-50-1,0 0 16,75-50-31,-1 25 16,100-50 0,-50 25-1,-74 0 1</inkml:trace>
  <inkml:trace contextRef="#ctx0" brushRef="#br0" timeOffset="146027.6">32274 13669 0,'0'0'16,"25"0"-1,-1 0 1,-24 25-16,0-1 16,0 26-1,0 25 1,-74 24 0,-25 0-1,49-49 1</inkml:trace>
  <inkml:trace contextRef="#ctx0" brushRef="#br0" timeOffset="147525.74">1265 15703 0,'0'0'0,"-25"-25"15,25 50 17,0 0-17,0 24-15,0-24 16,50 0-1,-25-25 1,-25-25 0,0 0-1,25 1 1</inkml:trace>
  <inkml:trace contextRef="#ctx0" brushRef="#br0" timeOffset="147862.84">1637 15678 0,'0'0'0,"25"0"32,-25 25-1,25 0-15,0-25 30,-25-25-30,-25 25 0,25-25-1,0 0 1,-25 25-16</inkml:trace>
  <inkml:trace contextRef="#ctx0" brushRef="#br0" timeOffset="148159.84">2084 15703 0,'0'25'31,"25"-25"-16,-1 0-15,-24-25 79,0 0-64,-24 25-15,-1-25 16</inkml:trace>
  <inkml:trace contextRef="#ctx0" brushRef="#br0" timeOffset="148476.94">3448 15356 0,'0'0'0,"25"-50"31,-25 25-15,-25 25 15,25 25-31,-25 25 15,-49 74 1,0 49 0,24-24-1,0-74 1</inkml:trace>
  <inkml:trace contextRef="#ctx0" brushRef="#br0" timeOffset="148760.57">3101 15381 0,'0'0'16,"-25"-25"-16,25 0 0,0 0 62,25 75-62,49-1 16,26 26 0,-26 24-1,-24 0 1,-1 0 0,-24-74-1</inkml:trace>
  <inkml:trace contextRef="#ctx0" brushRef="#br0" timeOffset="149094.67">3746 15777 0,'0'0'16,"25"-24"-1,-25 48 1,0 1-16,0 0 15,0 25 1,0-25 0,0-1-1,24-73 1,1-26 0,25 1-1,-1 49 1,1 25-1,-25 25 1,0 24 15,0 1-31,-1 25 16</inkml:trace>
  <inkml:trace contextRef="#ctx0" brushRef="#br0" timeOffset="149660.91">6078 15281 0,'-50'-24'32,"25"48"-32,0-24 15,1 25-15,24 0 16,-25 25-16,25 74 31,25-50-31,24-49 16,26-25 15,-50-25-15,-1-49-1,-24 24 1,-24-24 0,-51 49-1,25 0 1,26 25-16</inkml:trace>
  <inkml:trace contextRef="#ctx0" brushRef="#br0" timeOffset="150112.01">6574 15157 0,'25'0'0,"-50"0"0,50 25 32,-25 0-17,0 25 1,0 49-16,0 0 16,24 0-16,-24 174 15,25-50 1,0-123-1,49-76 1,1-73 0,24-50-1,-49-50 1,-50-25 0,-99 0-1,24 26 1,-24 48 15,74 76-15,0 24-1,25-25 1,99-25 0</inkml:trace>
  <inkml:trace contextRef="#ctx0" brushRef="#br0" timeOffset="150878.34">8782 15083 0,'0'0'16,"-25"-25"-16,0 25 16,-25 0-16,26 0 15,-26 25-15,-49 49 16,49 26 0,75-26 15,74 0-31,50-24 31,-50 24-15,-24 1-1,-75 24 1,-50-25 0,-49-49-1,49-74 1,50-51-1,50-24 1,49 25 0,50 25-1,-50 49 1,-24 25 0,-26 0-1,-24 25 16,0 24-15,-25 26 0,25 24-1,-50-74 17</inkml:trace>
  <inkml:trace contextRef="#ctx0" brushRef="#br0" timeOffset="151428.07">9476 15182 0,'25'0'0,"-50"0"0,75 0 16,-25 0 0,24 25-1,-24 0 1,0 49-1,-25 25 1,0-49-16,0-25 16,-25 0-16,25-1 31,50-24-15,24-24-1,50-1 1,-99 74-1,0 26 17,-25-1-17,-25 25 1,-74 1 0,0-51-1,24-24 1,50-50-1,0-24-15</inkml:trace>
  <inkml:trace contextRef="#ctx0" brushRef="#br0" timeOffset="151779.87">10121 15455 0,'0'0'0,"99"-25"31,-49 25-31,-25-25 0,25 1 16,24-1 0,0-25-1,-49 25-15,0 1 16,-25-26 0,-74 25-1,-50 50 1,24 49-1,26 26 1,49-26 0,25 0-1,50 1 1,49-50 0,25-1-1,-50-24 1</inkml:trace>
  <inkml:trace contextRef="#ctx0" brushRef="#br0" timeOffset="152461.38">11858 15281 0,'0'-24'15,"-25"24"-15,50 24 47,-25 26-31,-25-25-16,25 24 15,-25-24-15,0 0 16,25 0 0,-25-25-1,25-25 1,25-49-16,50-26 31,-1 51-15,1-1-1,-1 50 1,-24 25 0,-1 0-1,-24 49 1,0 1-1,-25-51 17</inkml:trace>
  <inkml:trace contextRef="#ctx0" brushRef="#br0" timeOffset="153377.71">14711 14884 0,'0'0'0,"0"-24"16,-25 24-1,0-25-15,0 0 16,-25 25 0,-24 0-1,0 25 1,-1 49 0,26 25-1,-1 26 1,50-51-16,-25 75 31,25 0-15,-49-25-1,24 0 1,-25-50 0,25-49-16</inkml:trace>
  <inkml:trace contextRef="#ctx0" brushRef="#br0" timeOffset="153794.63">13991 15331 0,'0'0'0,"25"-99"31,74 49-31,0 1 15,1 49 17,-26 24-17,0 51 1,-24-26 0,-25 26-1,0-50 1,-25-1-1,0 1 17,0-74-17,24-26 1,51-24 0,24 25-1,-24-1 1,-51 75-1</inkml:trace>
  <inkml:trace contextRef="#ctx0" brushRef="#br0" timeOffset="154110.71">14934 15232 0,'0'0'0,"0"74"31,0-49-31,0 0 16,25 0-1,-1-1 1,51-48 0,-1-26-1,-49 0 1,-25-24-1,-50 24 17,1 1-17,24 49 1,0 0-16</inkml:trace>
  <inkml:trace contextRef="#ctx0" brushRef="#br0" timeOffset="154627.66">15480 15207 0,'0'0'16,"49"25"0,-49 0-16,0 24 15,0-24 1,-25-25-16,25 25 31,25-50-15,50-49-1,-1-1 1,0 26 0,-24 49-1,-25 0 1,0 49-1,-1 1 1,1-25 0,-25-50 15,75-25-15,24-49-1,-25 49 1,1 25-1,-26 25 17,-24 25-17,25 25 1,-25 24 0,-1-49-16</inkml:trace>
  <inkml:trace contextRef="#ctx0" brushRef="#br0" timeOffset="155227.07">18159 15008 0,'0'0'0,"0"-24"31,0 48 0,0 26-15,-25 0-16,25 24 16,0 50-1,-25-25 1</inkml:trace>
  <inkml:trace contextRef="#ctx0" brushRef="#br0" timeOffset="155960.62">18059 15356 0,'0'0'0,"-24"-25"15,-1-25 1,0 26 0,75-1-1,49-25 1,25 1-1,-50-26 1,-74 50 0,25 25-1,-25-25 1,0 50-16,-25 50 16,25-1-1,-24 25 1,24-49 15,24-75 0,1 0-15,0-24 0,49-26-1,1 26 1,-50 49-1,-1 0-15,1 25 16,0 24 0,25 26-1,49-51 1,0 1 0,0-50-1,1-24 1,-76-26 15,-24 1-15,-24 24-1,-26 50 1,-49 50 0,49 24-1,50 1 1,25-26-1,74-24 1,25-25 0,-49-25-16</inkml:trace>
  <inkml:trace contextRef="#ctx0" brushRef="#br0" timeOffset="156744.5">20788 15182 0,'0'0'0,"25"-49"16,-25 24-1,25 50 17,-25 49-17,0 75 1,-25-25 15,0-75-15,25-98-1,0 24 1,25-49 0,49-26-1,1 26 1,-26 24-1,-24 50-15,0 50 16,0 49 0,-25 25-1,25-25 1,0-99 0</inkml:trace>
  <inkml:trace contextRef="#ctx0" brushRef="#br0" timeOffset="158111.45">21384 15381 0,'0'0'0,"24"-25"16,-24-25-1,-24 25 1,-1 50 0,0 0-16,0 49 15,50-24 1,25 0-1,-1-50 1,26-50 0,-1 0-1,-49-24 1,24-25 0,1 24-1,25 51 1,-51-1 15,1 74-15,0 100-1,-50-74 1,25-51 0,25-48 15,25-51-16,24 1 1,25-1 0,-24 26-1,-26 49 1,-24 49 0,0 26-1,-25 24 1,-25-74 15,25 0-15,25-75-1,24 0 1,26 1 0,-26 24-1,-49 0 1,50 75-1,-50-1 1,0-24 0,0 0-1,50-50 1,24-24 0,1-1-1,-26 25 1,-49 50-1,75 0 17,24 0-17,74-1 1,-48-24 0,-76-49-1,-74-1 1,-24-24-1,-26 74-15,-24 0 16,-25 49 0,74 26-1,50-1 1,25-74 0,50 25-1,73-75 1,-48-24 15,-26 24-15,-49 26-1,-25-1 1,25 50 0,-25 24-1,74 26 1,1-51-1,-26-24 1,26-24 0,-26-26-1,-24-49 1,0-75 0,-25-24-1,0 24 1,-25 149 15,25 0-15,0 50-16,-25 99 15,50 25 1,25 25 0</inkml:trace>
  <inkml:trace contextRef="#ctx0" brushRef="#br0" timeOffset="158744.15">25253 15306 0,'0'0'0,"-49"-49"15,49 24 1,0 50 15,0 24-31,0 1 16,0 99-1,0-50-15,0 74 16,25-73 0,-50-75-1,25-1 1,0-123 15,0-50-15,0-74-1,0 0 1,49 49 0,26 100-1,-25 49 1,-1 50-1,-49-1-15,25 101 16,-75 48 0,1-49-1,24-74 1</inkml:trace>
  <inkml:trace contextRef="#ctx0" brushRef="#br0" timeOffset="159561.41">25675 15232 0,'0'0'0,"0"-25"31,-25 25-15,1 25-1,-26 24 1,50 26-1,50-50 1,24-25 0,25-50-1,-49 0 1,-50 1 0,-25 24-1,0 25 1,0 0 15,50 0-15,74-25-1,25 0 1,1 1 0,-51-1-1,-74 50 1,-25-25-1,25 74 1,0-24-16,25 74 16,-25-75-1,0 249 17,0-100-32,-25-74 15,0-148 16,25-76 1,0-73-17,25-75 1,0 49 0,0 125-16,-25-1 15,25-49 1,24 50-1,-24 49 1,25 25 0,24 74-1,-49 51 17,0 23-32,-50 1 31,0-50-16</inkml:trace>
  <inkml:trace contextRef="#ctx0" brushRef="#br0" timeOffset="161045.54">26792 15207 0,'0'0'0,"0"-25"15,0 0 1,-25 25-1,0 50 1,0 0 0,50-1-1,0-24 1,0-25 0,24-25-1,-24 0 1,25-49 15,-50 0-15,0 49-1,0 50 1,-25 49 0,50 25-1,24-24 1,26-51-1,-1-48 1,-24-1 0,-26-25-1,-24 1-15,25-100 16,-25 49 0,0 26-16,-25-50 15,25 99 1,-49 75 15,24 74-15,0 25-1,50 24 1,25-73 0,49-51-1,0-49 1,0-49-1,-24-26 1,-50-49 0,-25 99-1,-50 25 1,0 25 15,1 50-15,49-26-1,0 1 1,49-50 0,1-25-1,0 0 1,-26-24 0,1-26-1,-25 26 1,50 24-1,-50 50 1,0 49 0,25 0-1,24 1 1,1-26 15,49-49-31,-25 0 16,1-49 15,-50-50-15,-1-50-1,1-25 1,0 100 0,-25-26-1,0 76 1,-25 73-1,0 75 1,1 25 0,24-50-1,-25 25 1,25 25 0,-25-99 15,50-100 0,-25-24-15,0 24-1,25 25-15,-25-49 16,24 49 0,1 0-1,25 1 1,-25-1 15,0 25-15,-25 74-1,0 1 1,24-26 0,-24-24 15,25-25-31,25 0 15,-25-25-15</inkml:trace>
  <inkml:trace contextRef="#ctx0" brushRef="#br0" timeOffset="161661.65">28503 15182 0,'25'-25'16,"-50"50"0,75-50-1,-75 25 1,-25 50-1,26 0 1,24-1 0,0 1-1,24-50 1,26 0 0,-50-25-1,25 0-15,24-49 31,1-25-15,0 49 0,24 25-1,-49 25 1,24 0 0,-49 75-1,25-1 1,0 25-1,0-99 1,0 25 0,24-50-1,1 0 1,-25 1 0,0-1 15,-1 25-16,26 25 1,0-1 0,-26-24-16,1 0 15,74 0 1,-99-24 0,25 24-16,-25-50 15,50-24 1</inkml:trace>
  <inkml:trace contextRef="#ctx0" brushRef="#br0" timeOffset="163344.79">31430 15356 0,'25'0'0,"-25"-25"31,0 0 0,-49 25-15,-26 0 0,-24 25-1,0 49 1,24 26-1,75-51 1,25-24 0,25-25-1,24-74 1,25 24 0,-49 0-1,-50 26 1,25 48 15,-25 51-15,-25 24-1,25 0 1</inkml:trace>
  <inkml:trace contextRef="#ctx0" brushRef="#br0" timeOffset="164078.64">31629 15430 0,'0'0'0,"49"-25"16,-24 1-16,-25-1 15,0 50 17,0-1-17,0 1-15,0 25 16,0-25-1,0-1 17,50-48-17,0-26 1,49 0 0,-50 26-1,-24-1 1,0 50-1,-25-1-15,74 26 16,1 0 0,24-50-1,0-25 1,-24 0 0,-26-49-1,-49 49 1,-24 0 15,-51 25-15,25 50-1,1-1 1,24 75 0,50-49-1,24-26 1,26-49-1,24-49 1,-74-26 0,25-74-1,-26-49 1,1-1 0,0 75-1,-25 100 16,0 48-15,0 26-16,25 74 16,-50 50-1</inkml:trace>
  <inkml:trace contextRef="#ctx0" brushRef="#br0" timeOffset="167761.99">2853 17167 0,'-25'-75'32,"25"50"-32,-25 25 15,25-24 1,-25 24-16,-49 24 15,0 26 1,24 25 0,25 24-1,0 0 1,75-49 0,74-26-1</inkml:trace>
  <inkml:trace contextRef="#ctx0" brushRef="#br0" timeOffset="168111.16">3126 17291 0,'0'0'16,"0"-25"-1,-25 25 1,0 25-16,25 0 15,-25 49 1,75 0 0,-25-24-1,24-25 1,1-50 0,0-49-1,-26-1 1,-24-74 15,-49 75-15,-1 49-1,25 25 1</inkml:trace>
  <inkml:trace contextRef="#ctx0" brushRef="#br0" timeOffset="168630.81">3622 17216 0,'25'50'16,"-1"-25"-16,-48 49 31,-1-49-31,25 0 31,0-50-15,0 0-1,49-74 1,26 25 0,-1 24-1,-49 50-15,0 25 16,0 74 15,-50-49-15,50-100 15,24-24-15,1-1-1,0 25 1,-1 50 15,1 50-15,-50 0-1,0 49 1,0 0 0,-25-24-1</inkml:trace>
  <inkml:trace contextRef="#ctx0" brushRef="#br0" timeOffset="168863.26">4341 17192 0,'0'-25'0,"0"50"0,0-75 31,0 75-31,-25 24 16,1 75 15,-26 25-15,25 74-1,25-148 1,-25-50 0</inkml:trace>
  <inkml:trace contextRef="#ctx0" brushRef="#br0" timeOffset="169162.39">4267 17440 0,'0'-75'16,"0"150"-16,0-224 0,-25 99 0,25-24 15,0 24-15,25 0 16,24-49 0,1 50-1,0 24 16,-1 50-15,-24 49 0,0 25-1,-25 1 1,-50-1 0,1-50-1,24-24 1,0-25-16</inkml:trace>
  <inkml:trace contextRef="#ctx0" brushRef="#br0" timeOffset="169944.74">4664 17117 0,'0'0'0,"0"-25"0,0 75 47,0-25-31,-25 24-16,50-24 15,0 25 1,-1-25 0,1-25-16,-25-25 15,75-25 1,-51 1-16,1-1 15,0-74 1,0 99 0,-25 0-1,-25 100 1,50-1 0,0 50-1,49-74 16,-24-25-15,24-75 0,-24 25-16,-26-24 15,26-76 1,0-98 0,-50 124-1,0 74 1,-50 75-1,25 49 1,0 50 0,25 0-1,25-75 1,25-24 0,24-50-1,1-50 16,-50-49-15,-1 24 0,1 75-1,-50 50 17,25 25-17,50-1 1,24-49-1,-24 0 1,24-50 0</inkml:trace>
  <inkml:trace contextRef="#ctx0" brushRef="#br0" timeOffset="170112.56">5309 17043 0,'0'0'0,"-75"0"16,50 0-1,25-25 1,124-25 0</inkml:trace>
  <inkml:trace contextRef="#ctx0" brushRef="#br0" timeOffset="170611.67">7169 16943 0,'0'0'0,"0"-49"16,0 74 31,0-1-47,-25 26 15,25 24 1,-24 75 0,-1 0-1,25-74 1,-25-51-16</inkml:trace>
  <inkml:trace contextRef="#ctx0" brushRef="#br0" timeOffset="171246.45">7070 17241 0,'0'0'0,"0"-25"16,-25 1-16,50-26 15,25 0 17,24-49-17,25 25 1,-24-1-1,-26 50 1,-24 75 15,-50 74-15,25 25 0,-25-50-1,25-74 1,0 0-1,0-75 1,50-49 0,25-25-1,-1 49 1,-24 51 0,-1 73 15,-24 50-16,0 1 1,74-51 0,0-49-1,25-49 1,-74-26 0,-25-24-1,-25 0 1,-25 74-1,0 25-15,-25 50 16,26 49 0,24-50-1,24 1-15,26 0 16,0-25 0</inkml:trace>
  <inkml:trace contextRef="#ctx0" brushRef="#br0" timeOffset="171812.28">9749 16919 0,'0'0'0,"25"-25"16,-25 0-1,0 50 1,50 49-1,24 25 1,-24-24 0,-26-75 15,1-25-31,25-74 16,-1-25-1,-24 25 1,0 24 15,0 50-31</inkml:trace>
  <inkml:trace contextRef="#ctx0" brushRef="#br0" timeOffset="172911.57">10493 16968 0,'0'0'15,"0"-25"-15,0-24 32,-24 49-32,-1-25 15,0 25 1,0 25 0,0 24-1,1 26 1,48-75 15,1 25-31,50-50 16,-26 0-1,1 25 1,-50-25 0,25 50-1,-25 25 1,0-1-1,49-24 1,1-50 0,-1-24-1,1-26 1,-25-74 0,0 1-1,-25 48 16,0 76-15,0-1 0,-25 99-1,25 50 1,25-25 0,-1 1-1,51-51 1,-1-49-1,-24-25 1,49-49 0,-74 0-1,0-1 1,-25 100 31,0 0-47,25 49 31,-25 1-15,49-26-1,26-49 1,-1-25 0,-24-24-1,-26-1-15,1-24 16,-25 24-1,0 25 17,0 75-17,50 0 1,-1-1 0,51-24-1,-26-50 1,1-24 15,-51-26-15,-24 1-1,-24 74 1,-1 25 0,25 49-1,0 25 1,25-24-1</inkml:trace>
  <inkml:trace contextRef="#ctx0" brushRef="#br0" timeOffset="173378.71">13520 16844 0,'0'0'16,"0"-25"-16,-25 50 31,25 0-15,-25 0-16,0 0 15,-24 99 1,49-75-16,0 26 16,49-50-1,51-50 16,-1-50-15,-74-24 0,-25 25-1,-25 24 1,-25 25 0,1 25-1</inkml:trace>
  <inkml:trace contextRef="#ctx0" brushRef="#br0" timeOffset="173828.93">14140 16671 0,'0'0'0,"50"-25"31,-50 0-31,0 50 15,0 24 1,-25 51 0,25 73-1,-25 75 1,0-24 0,25-100-1,0-75-15,25-24 16,0-50-1,49-74 1,-24-25 0,-25-25-1,-50-49 1,-25 49 0,-24 74-1,24 26 16,75 49 1,25 0-32</inkml:trace>
  <inkml:trace contextRef="#ctx0" brushRef="#br0" timeOffset="174578.75">16819 16993 0,'-25'0'15,"25"-50"1,-24 26 0,24-51-1,0 1 1,-50-1 0,0 51-1,-24 48 1,74 51-1,49 24 1,1-49-16,124 49 16,-75 25-1,-99 0 1,-50-25 0,-49-49-1,0-25 16,0-50-15,49-50 0,50-73-16</inkml:trace>
  <inkml:trace contextRef="#ctx0" brushRef="#br0" timeOffset="174928.52">17266 16894 0,'-50'0'15,"25"49"1,-24-24-16,24 99 16,25-24-1,25-76 16,24-24-15,1-74 0,-1-1-1,-49 26-15,25-26 16,-25 100 15,0 74-15,0 1-1,0-1 1</inkml:trace>
  <inkml:trace contextRef="#ctx0" brushRef="#br0" timeOffset="175412.05">17638 17018 0,'0'0'0,"25"-50"0,-1 50 31,-24 75-15,-24 49-1,-1-25 1,25-49 0,25-100 15,-1 0-31,26 1 15,24-51 1,-24 51 0,-25 49-1,-25 74 1,0-24-16,-25 24 16,25-49-1,25-50 16,24-24-15,26-51 0,-26 26-1,1 74 1,-25 50 0,0 24-1,24 1 1,-24-51-16</inkml:trace>
  <inkml:trace contextRef="#ctx0" brushRef="#br0" timeOffset="175629.64">18506 16894 0,'0'0'0,"25"-75"16,-25 51-1,25 24 16,-25 99-15,24 50 0,-24 74-1,-24-25 1,-1-24 0,0-100-1</inkml:trace>
  <inkml:trace contextRef="#ctx0" brushRef="#br0" timeOffset="175879.36">18605 17167 0,'0'0'0,"25"-50"0,25-24 16,-1 24 0,26 25-1,-26 25 16,-24 75-15,-50 49 0,-24 0-1,24-99-15,25-25 32,25-25-32</inkml:trace>
  <inkml:trace contextRef="#ctx0" brushRef="#br0" timeOffset="176063.2">19126 16770 0,'0'0'0,"25"0"15,-25-25 1,0 50 0,-25 24-16,25 51 15,0 98 16,25-99-15,0-24 0</inkml:trace>
  <inkml:trace contextRef="#ctx0" brushRef="#br0" timeOffset="176312.58">19374 17167 0,'0'0'0,"25"-25"15,25-25 1,49-24-1,-50-1 1,-24 1 0,-74 24-1,-1 50 1,0 0-16,-49 100 16,25 48-1,74-23 16,49-51-15,100-74-16</inkml:trace>
  <inkml:trace contextRef="#ctx0" brushRef="#br0" timeOffset="176895.63">21309 17018 0,'0'0'0,"25"0"31,-25 25-31,0 74 16,0 25 0,50 0-1,-26-99 16,51-25-15,-26-75 0,1-73-1,-50 73-15,25-74 16,-25 25 0,0 75-1</inkml:trace>
  <inkml:trace contextRef="#ctx0" brushRef="#br0" timeOffset="177728.78">21805 17067 0,'0'0'0,"0"-49"15,25-26 1,-25 51-1,-49 24 1,-1 74 0,0 25-1,25 1 1,25-51 0,50-49-1,0-49 1,24-26-1,-24-24 1,-25 49 0,-25 25-16,24 25 15,-24 25 1,0 50 0,25 24-1,0 0 16,0-49-15,0-50 0,49-25-1,0-49 1,-24-51 0,-25 1-1,-25 50 1,-25 74 15,25 25-31,0 24 16,25 26-1,24-1 1,1 1 0,24-50-1,26-25 16,-1-25-15,-49-25 0,-1-49-1,-49 49 1,25 50 0,-25 0-1,0 50 1,0 49-1,25 0 1,0-24 0,-1-50-1</inkml:trace>
  <inkml:trace contextRef="#ctx0" brushRef="#br0" timeOffset="177862.43">22847 16869 0,'0'0'0,"-25"-25"0,1-24 47,24-1-47</inkml:trace>
  <inkml:trace contextRef="#ctx0" brushRef="#br0" timeOffset="178831.54">23195 16993 0,'0'0'0,"-25"25"47,0-25-47,0 25 0,0-1 31,0 1-31,1 50 15,48-26 1,51-49 0,-1-49-1,1-1 1,-26-24 0,-24 24-1,-25 25 1,25 25-1,-25 75 1,25-1 0,-25 25-1,-25-74 1,25 0 15,50-50-15,-1-49-1,26-1 1,-26 26 0,1 24-1,-25 0 1,-25 50 0,24 99-1,1-50 1,-25-49-1,50-25 1,24-49 0,-24-26-1,0-24 17,-26 24-32,-24 75 31,0 50 0,0 24-15,50 1-1,24-50 1,26-25 0,-1-50-1,-50 25-15,26-49 16,-75-25-1,0 49 1,-25 50 0,-49 25-1,49 24 1,-25 51 15,50 24-15,25-99-1,-25 24-15,25-24 16,99 25 0,25-75-1</inkml:trace>
  <inkml:trace contextRef="#ctx0" brushRef="#br0" timeOffset="179963.98">26072 16745 0,'0'0'0,"0"-25"15,0 0 32,-25 25-47,0 0 16,-24 25-1,-26-25 1,-24 50 0,0-1-1,49 51 1,75-26 0,74-24-1,50 24 16,-74 25-15,-51-74 0,-24 25-16,-49 24 15,-26-24 1,-49-25 0,25-25-1,25-25 1,49 0-1,0-49 1,100-1 0,-51 26-16</inkml:trace>
  <inkml:trace contextRef="#ctx0" brushRef="#br0" timeOffset="180595.7">26519 16621 0,'0'0'0,"24"0"79,1 0-64,0 0-15,0 0 16,0 0-16,-1 0 15,1 0-15,0 50 16,0-1 0,-50 1 15,-25-25-31,26-1 16,-1-24 30,50 0-30,74-49 0,50-1-1,-50 1-15</inkml:trace>
  <inkml:trace contextRef="#ctx0" brushRef="#br0" timeOffset="181229.54">27660 17340 0,'-25'0'46,"25"25"-30,-25 0-16,25 0 31,25-25-15,0 0 0,-25-25-16,25 25 15,-1 0 16,-48 0-15,-1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59:30.5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1439 1340 0,'0'0'15,"0"-25"-15,25 25 16,-1-25 31,-24 0-47,-24 0 15,-1 25-15,-25 0 16,1 0 0,-51 25-1,1 74 1,50 1-1,49-1 1,74-25 0,25 1-1,-49-1 1,-25 1 0,-25 24-1,-50-25 1,-49-24-1,-25-25 1,74-25-16,-24-50 16,49-24-1,25-26 1</inkml:trace>
  <inkml:trace contextRef="#ctx0" brushRef="#br0" timeOffset="382.46">1588 1662 0,'0'0'0,"0"25"31,-25 0-15,0 0-16,25 74 15,-25-25 1,25 1 0,50-51-1,-1-24 1,-24-24 0,0-1 15,-25-74-16,0 24 1,-50 26 0,-24 24-1,24 0-15,1 25 16,49 25-16</inkml:trace>
  <inkml:trace contextRef="#ctx0" brushRef="#br0" timeOffset="699.51">2109 1364 0,'0'0'0,"24"-49"31,-24 74 1,-24-1-32,24 51 15,-50 74 1,25 24 0,25-49-1,50-49 1,-1-26-1,-24-49-15</inkml:trace>
  <inkml:trace contextRef="#ctx0" brushRef="#br0" timeOffset="1149.2">2456 1513 0,'0'0'0,"-25"25"32,25 25-32,-25-26 15,0 101 1,25-26 0,0-25-1,25-49 1,25-25-1,0-50 1,-26 1-16,26-26 16,-25-24-1,-25 74 32,0 50-31,0 25-1,0-25 1,0 49 0,25-24-1,-25-1 1,24-24 0,26-50-1</inkml:trace>
  <inkml:trace contextRef="#ctx0" brushRef="#br0" timeOffset="1432.64">3076 1240 0,'0'0'0,"0"-24"31,0 48-15,0 1 0,0 0-16,0 25 15,-25 74 1,0 0 0,1 25-1,24-50 1,-25-50-1</inkml:trace>
  <inkml:trace contextRef="#ctx0" brushRef="#br0" timeOffset="1865.24">2977 1563 0,'25'0'31,"-50"0"-31,25-25 15,-25 25 32,50-25 0,0 25-31,24 0-16,1 0 15,24-25 1,-49 25 0,0 0-1</inkml:trace>
  <inkml:trace contextRef="#ctx0" brushRef="#br0" timeOffset="2183.3">3275 1588 0,'24'0'31,"-24"-25"-16,0 50 1,0-1 0,0 51-1,-24-1 1,24 26 0,-25-26-1,25-49 1,25-25-1</inkml:trace>
  <inkml:trace contextRef="#ctx0" brushRef="#br0" timeOffset="2383.77">3473 1389 0,'0'0'15,"-25"-25"1,25 1 31</inkml:trace>
  <inkml:trace contextRef="#ctx0" brushRef="#br0" timeOffset="2767.27">3547 1513 0,'0'0'0,"0"25"31,-24 0-31,24 0 15,-50 49 1,50 25 0,0-24-1,25-1 1,24-74 0,1 0-1,24-49 1,-24-26-1,-25-24 1,-25 0 0,-25 49-1,-25 25 1,50 0 0,-49 25-16</inkml:trace>
  <inkml:trace contextRef="#ctx0" brushRef="#br0" timeOffset="3149.22">3845 1588 0,'0'0'0,"25"24"32,-25 1-32,0 0 15,-25 0 1,25 25-1,-25-26 1,25 1 0,0-74-1,50-51 1,-1 26 15,1 24-15,0 25-1,-1 25 1,1 25 0,-25 74-1,-50 26 1,25-26 0,-25-50-1</inkml:trace>
  <inkml:trace contextRef="#ctx0" brushRef="#br0" timeOffset="3482.12">4440 1538 0,'0'0'0,"-24"0"46,-1 25-46,0 0 16,25-1 0,25 26-1,0-50 1,-1 25 0,-24-50 15,0 0-31,0 0 15,-24-24 1,-1 49 0</inkml:trace>
  <inkml:trace contextRef="#ctx0" brushRef="#br0" timeOffset="3766.05">4465 1985 0,'0'0'0,"0"24"16,0 1 0,0 0-1,25-25 1,25 0-1,-26-25 1,-24-24 0,-24 24-1,-1 0 1,-25 0 0,25 25-16</inkml:trace>
  <inkml:trace contextRef="#ctx0" brushRef="#br0" timeOffset="4521.5">149 2406 0,'0'0'0,"0"25"47,25-25-32,-1 0-15,26 0 16,0 0-16,99 25 16,74 0-1,124-25 1,25 0 15,50 0-15,74-25-1,0 0 1,-24 0 0,-51 25-1,-247 0-15,99-24 16,-100 24 0,-49 0-1,-99 0 1,0 0-1,0 0 48</inkml:trace>
  <inkml:trace contextRef="#ctx0" brushRef="#br0" timeOffset="8699.46">6921 1340 0,'0'0'0,"-25"-25"16,1 0 0,-26 0-1,-49 50 1,-1 25-1,51 74 1,49-25 0,49 0-1,51-24 1,-26-1 15,-24-24-15,-50-26-16,-50 26 15,-49 24 1,-25-49 0,0-25-1,74-49 1,50-26 0,75-49-1,98 25 1,-24 49-1,-25 25 1</inkml:trace>
  <inkml:trace contextRef="#ctx0" brushRef="#br0" timeOffset="8848.66">7169 1687 0,'25'25'16,"-50"-50"-16,50 75 15,-25-1 1,0-24-1,-25 25 1</inkml:trace>
  <inkml:trace contextRef="#ctx0" brushRef="#br0" timeOffset="8959.66">7318 1464 0,'0'0'0,"-25"0"32</inkml:trace>
  <inkml:trace contextRef="#ctx0" brushRef="#br0" timeOffset="9333.04">7492 1761 0,'0'0'16,"-25"50"-1,25-25 17,25-50-17,0-25-15,74-49 16,0 25-1,0 49 1,-49 25 0,-1 49-1,-49 51 1,0-26 15,0-49-15,25 0-1,25-25 1,-1-25-16</inkml:trace>
  <inkml:trace contextRef="#ctx0" brushRef="#br0" timeOffset="9516.54">8236 1563 0,'25'0'15,"-50"25"1,0-1-1,0 26 1,25 0 0,75-50-1,-1 0 1,-24 0 0</inkml:trace>
  <inkml:trace contextRef="#ctx0" brushRef="#br0" timeOffset="9816.09">8658 1637 0,'24'0'16,"1"0"-16,0-25 16,25-24-1,-26 24 1,-24 0-1,-74 25 1,-25 50 0,0 74-1,24 50 1,100-100 15,49-24-15,75-26-1,-50-48-15</inkml:trace>
  <inkml:trace contextRef="#ctx0" brushRef="#br0" timeOffset="10516.49">11709 1364 0,'0'0'0,"0"-49"31,0 24-31,-25 25 16,-25 0-1,1 25 1,-1 49-1,-49 50 1,74-25 0,25-49-16,25 49 15,74-24 1,-24-26 0,-51-24-1,-48 25 1,-51-25-1,-74 24 1,1-24 0,24-25-1,49-25 17,75 0-32</inkml:trace>
  <inkml:trace contextRef="#ctx0" brushRef="#br0" timeOffset="10899.62">12031 1166 0,'0'0'16,"0"-25"-1,0 0-15,0 1 32,0 48-17,25 1 1,0 50-1,-50-1 1,25-49 0,25-25-1,49-25 1,50-25 0,-74 26-16</inkml:trace>
  <inkml:trace contextRef="#ctx0" brushRef="#br0" timeOffset="11134.19">12403 1687 0,'0'0'0,"-24"0"16,48 0 31,1-25-47,25 0 15,24 25 1,100-49 0</inkml:trace>
  <inkml:trace contextRef="#ctx0" brushRef="#br0" timeOffset="11316.71">12503 1836 0,'0'0'0,"-25"25"16,0-25 0,50 0-1,0-25 1,24 0-1,51 0-15</inkml:trace>
  <inkml:trace contextRef="#ctx0" brushRef="#br0" timeOffset="12216.49">13842 1315 0,'0'-25'62,"-25"25"-31,25-25 63,25 0-78,0 25-16,0 0 15,25-49 1,24 24 0,-24 50-1,-26 0 1,-48 74-1,-26-50-15,-24 75 16,24-74 0,25-25 15,25 0-15,50-25-1,24-25 1,1 0-1,-26 25 1,1 25 0,-50 24-1,0 1 1,-50 0 0,1-1-16,-51 1 15,-24-25 1,50-25-1,49-25 17</inkml:trace>
  <inkml:trace contextRef="#ctx0" brushRef="#br0" timeOffset="12966.91">15107 1216 0,'25'-25'16,"-25"50"31,-25-1-31,25 26-16,-24 0 15,-26 98 1,0 1-1,26-74-15,-1-1 16,0-24 0</inkml:trace>
  <inkml:trace contextRef="#ctx0" brushRef="#br0" timeOffset="13166.43">15281 1687 0,'0'0'16,"25"0"0,-50 0 31,25 25-32,-25-25-15,25 25 16</inkml:trace>
  <inkml:trace contextRef="#ctx0" brushRef="#br0" timeOffset="13583.25">15752 1340 0,'0'0'0,"0"-50"31,0 25 1,-24 25-32,24 25 15,-25 25 1,25-1 0,25 1-1,-1-25 1,1-25-1,50 24 1,-1 26 0,-49-25-1,0 24 1,-25 1 15,-50-25-15,0 0-16,-49-25 15,0 0 1,49-25 0</inkml:trace>
  <inkml:trace contextRef="#ctx0" brushRef="#br0" timeOffset="13832.41">15852 1191 0,'0'0'16,"24"-25"-1,-24 0 1,25 0 0,74 25-1,50-24 1,-49 24-1,-26-25 1</inkml:trace>
  <inkml:trace contextRef="#ctx0" brushRef="#br0" timeOffset="14116.6">17018 1836 0,'0'0'16,"24"0"30,-48 25-46,-1 24 16,-25-24 0,-99 99-1,75-74-15</inkml:trace>
  <inkml:trace contextRef="#ctx0" brushRef="#br0" timeOffset="15134.3">17911 1290 0,'24'25'31,"-24"0"-15,0-1-16,0 26 15,-24 24 1,24 1 0,0-26-1,0-73 16,24-51-15,26-49 0,74 0-1,-25 50 1,-24 49 15,-50 50-15,-1 74-1,-24 75 1,-49-26 0,24-73-1,0-75 1,50 25 0</inkml:trace>
  <inkml:trace contextRef="#ctx0" brushRef="#br0" timeOffset="15349.92">18853 1488 0,'25'-24'16,"25"-1"30,-25 25-46,24 0 16,1-25-16,-25 25 16,24 0-16</inkml:trace>
  <inkml:trace contextRef="#ctx0" brushRef="#br0" timeOffset="15533.73">18953 1637 0,'0'0'0,"-25"25"31,50-25-15,24-25 0,26 25-1,98-25-15</inkml:trace>
  <inkml:trace contextRef="#ctx0" brushRef="#br0" timeOffset="15782.65">19970 1191 0,'0'-25'15,"0"0"1,-25 50 15,25 25-15,-25 24-16,-25 50 15,1 0 17,24-50-17</inkml:trace>
  <inkml:trace contextRef="#ctx0" brushRef="#br0" timeOffset="16167.05">20342 1166 0,'0'0'0,"25"-25"15,-25 0 1,-50 50 15,25 25-31,-25 49 16,-24 25-1,49 0 17,75-50-17,-1-24 1,51-25-1,-26-25 1,-49 0 0,0-50-1,-50 1 1,-25-1 0,1 50-16,-26 0 15,50 0 1</inkml:trace>
  <inkml:trace contextRef="#ctx0" brushRef="#br0" timeOffset="16383.92">20763 1712 0,'0'0'0,"50"25"15,-50-1 1,0 26 0,0 0-16,-25 74 15,-74 0 1,49-50-16</inkml:trace>
  <inkml:trace contextRef="#ctx0" brushRef="#br0" timeOffset="17302.07">22822 1315 0,'0'0'0,"25"-25"31,0 25-15,-50 25 15,-24 24-15,-75 75-1,-25 25 1,0-49 0,99-51-16,1-24 15,24-25 1,0-99 0,50-1-1,24 1 1,1 50-1,-25 24 1,24 50 15,26 24-15,-1 26 0,1 24-1,-1 25 1,-49-99-16</inkml:trace>
  <inkml:trace contextRef="#ctx0" brushRef="#br0" timeOffset="17550">23269 1637 0,'0'-25'16,"0"1"15,99 24-15,25-25-1,-74 25 1,-1 0-16,1-25 0</inkml:trace>
  <inkml:trace contextRef="#ctx0" brushRef="#br0" timeOffset="17718.25">23219 1761 0,'0'0'15,"-24"0"-15,73 0 31,1 0-15,49-24 0,0 24-16</inkml:trace>
  <inkml:trace contextRef="#ctx0" brushRef="#br0" timeOffset="18100.5">24484 1439 0,'0'0'0,"0"-25"31,-24 0-31,-1 0 16,-25 75 0,1 0-1,24-26 1,25 26-16,-25 0 15,50-1 1,0-24 0,-1-25 15,1-25-15,0 0-1,0-99 1,-25 100-1,0-26 1,-25 50 0,-25 0-16</inkml:trace>
  <inkml:trace contextRef="#ctx0" brushRef="#br0" timeOffset="18265.81">24708 1712 0,'0'0'0,"49"0"31,-49 25-31</inkml:trace>
  <inkml:trace contextRef="#ctx0" brushRef="#br0" timeOffset="18650.31">25204 1488 0,'0'0'16,"0"-24"-1,0-1-15,-25 25 31,0 0-31,0 25 16,-24 74 0,24-25-1,25-24 17,25 0-17,49-50 1,-24-25-1,-1-25 1,-24-24 0,-25-1-1,-25 26 1,-24 49 0,24 0-16</inkml:trace>
  <inkml:trace contextRef="#ctx0" brushRef="#br0" timeOffset="19366.48">25824 1340 0,'0'-25'31,"0"0"16,-25 25-47,25 25 16,-25 0-16,25-1 15,0 26 1,25 24 0,25-24-1,-1 0 17,-24-26-17,0 1 1,-25 0-1,-74 0 1,-26-25 0,1 0-1,74 0-15</inkml:trace>
  <inkml:trace contextRef="#ctx0" brushRef="#br0" timeOffset="19584.12">25898 1290 0,'0'0'0,"25"-50"16,0 26 0,0-1-1,24 0 1,26 0-1,-25 0 1,-26 25-16</inkml:trace>
  <inkml:trace contextRef="#ctx0" brushRef="#br0" timeOffset="20284.14">26891 1811 0,'49'0'62,"-24"25"-46,0-25-1,0 25-15,0 24 16,-50-24 0,-50 49-1,26-49-15</inkml:trace>
  <inkml:trace contextRef="#ctx0" brushRef="#br0" timeOffset="21883.76">28131 1290 0,'0'0'0,"25"-50"31,-50 75 16,0 0-31,-24 25-16,-1-1 15,25 1-15,0 24 16,-24 25-1,74 1 1,74-26 0,50-74-1,-25 0 1,-50-25 0,-49-24-1,-25-26 1,-25-49-1,-24 25 1,-1 25 0,25 49-16,-24-25 15,24 25 17,25 1-1,25 24-16,24 24 1,75-24 0,-25 0-1,-49 0 1,-25 0-16</inkml:trace>
  <inkml:trace contextRef="#ctx0" brushRef="#br0" timeOffset="22450.53">28702 1885 0,'24'-24'16,"-24"-1"0,-24 25 15,-1 25-15,0-25-1,-25 74 1,26-24-1,24-26 1,0 1-16,24 0 16,26-25-1,0-25 1,-26 0 0,1-24-1,-25-1 1,-49 25-1,-1 25 1</inkml:trace>
  <inkml:trace contextRef="#ctx0" brushRef="#br0" timeOffset="23300.72">28776 992 0,'0'-25'31,"25"25"32,0 0-63,-25 25 15,24 0-15,-24 0 16,0 0-16,0 24 15,0-24 17,25-50 15,0 25-32,0-24 1,25-1-16</inkml:trace>
  <inkml:trace contextRef="#ctx0" brushRef="#br0" timeOffset="24167.48">29371 1563 0,'0'-25'62,"25"0"-30,25 25-17,-1 0 1,1 0-16,-25-25 16,0 25-16,24 0 15,-24 0 1</inkml:trace>
  <inkml:trace contextRef="#ctx0" brushRef="#br0" timeOffset="24384.59">29396 1662 0,'-25'25'16,"50"-25"31,25-25-47,-25 25 15,24 0-15,-24 0 16,25 0-16</inkml:trace>
  <inkml:trace contextRef="#ctx0" brushRef="#br0" timeOffset="26667.16">30686 1240 0,'0'-24'31,"0"-1"-31,0 0 47,25 25-31,0 0-1,24 0 1,26 25 0,-26 0-1,-24 24 1,0 26-1,-50 24 1,-49 25 0,-50-25-1,25-49 17,74-25-17,0-25 1,50 0-1,0 24 1,74-48 0,25 24-1,-25 0 1,-49 0 0,-25 0-1</inkml:trace>
  <inkml:trace contextRef="#ctx0" brushRef="#br0" timeOffset="27417.49">31629 1216 0,'0'0'0,"0"-25"32,0 0-32,0 0 15,-75 25 1,-24 0 0,50 0-1,24 0 1,25 25 46,0 0-46,25 0 0,-25 74-1,-25 0 1,25-25-1,-25-49 1,0-25 0,50 0 15,0-25-31,49 1 16,1-1-1,-1 25 1,0 0-1,-24 25 1,25 24 0,-51 1-1,1-1 17,-25 1-17,-49 0 1,-1-1-1,25-24-15,-49-25 16,-26 25 0,1 0-1,0-50 1,25 25 0,49-25-1</inkml:trace>
  <inkml:trace contextRef="#ctx0" brushRef="#br0" timeOffset="27601.49">32224 1737 0,'0'0'0,"25"24"16,0-24-1,0 0 1,-1 0 0</inkml:trace>
  <inkml:trace contextRef="#ctx0" brushRef="#br0" timeOffset="38117.79">3919 4565 0,'0'0'0,"0"-25"16,0 50 109,0-1-125,-24 26 16,24-25-16,-25 49 15,25-24 1,-50 49-1,25-25 1,1-24 0,24-25-1</inkml:trace>
  <inkml:trace contextRef="#ctx0" brushRef="#br0" timeOffset="38318.65">3870 4341 0,'0'0'0,"-25"0"15</inkml:trace>
  <inkml:trace contextRef="#ctx0" brushRef="#br0" timeOffset="38501.75">3820 4366 0,'0'25'15,"50"-25"1,-1-25 0,26 0-1,-50-24 1,-25-1-1,-25 25 1,0 25 15,-49 25-15,49 0-16</inkml:trace>
  <inkml:trace contextRef="#ctx0" brushRef="#br0" timeOffset="39485.55">2704 3597 0,'0'0'0,"25"0"15,-50-25 32,-25 25 16,1 0-63,24 25 15,-49 0-15,24 24 16,0 26-16,-24 49 16,24 0 15,75-50-15,74-74-1,25-24 1,-74-26-16,74-49 15,-74 0 1,-50 24 0,0 50-1,0 0 1,-25 25 0,25 100-1,-25 24 1,50 25-1,-25-50 1,25-25 0,-25-49-1</inkml:trace>
  <inkml:trace contextRef="#ctx0" brushRef="#br0" timeOffset="39751.67">3076 3547 0,'0'0'0,"25"-74"31,-25 49-15,25 50 15,49 49-16,1 26 17,-51 49-32,-73-1 31,-51 1-31</inkml:trace>
  <inkml:trace contextRef="#ctx0" brushRef="#br0" timeOffset="40135.36">1885 3671 0,'0'0'16,"25"-24"-16,-25-1 16,25 0-1,-25 0 1,0 50-1,-25 74 1,0 1-16,1 73 16,24 1-1,74-25 1,0-75 0</inkml:trace>
  <inkml:trace contextRef="#ctx0" brushRef="#br0" timeOffset="41185.81">3572 4441 0,'0'0'0,"0"-25"47,-25 25 266,1 25-298,-1-1-15,-25 26 16,25 24-16,-24-24 16,-26 99-1,51 0 1,24-50 0,49-25-1,50-24 1,50-25-1</inkml:trace>
  <inkml:trace contextRef="#ctx0" brushRef="#br0" timeOffset="41471.9">4267 4639 0,'0'0'0,"25"0"0,-1-25 15,-24 50 17,-24 25-32,24-26 15,-25 125 1,-25 0-1,25-25 17,1-74-32,-51-1 15</inkml:trace>
  <inkml:trace contextRef="#ctx0" brushRef="#br0" timeOffset="42868.22">5904 4565 0,'0'0'0,"0"-25"62,-25 50-62,25 24 16,-25 1-16,1-1 15,-1 125 1,-25-50 0,25-25-1,25-74 1</inkml:trace>
  <inkml:trace contextRef="#ctx0" brushRef="#br0" timeOffset="43202.36">5954 4713 0,'0'0'0,"0"-74"32,0 24-32,0 1 15,24-26 1,51 1 0,24 49-1,25 0 1,-25 25-1,-74 50 1</inkml:trace>
  <inkml:trace contextRef="#ctx0" brushRef="#br0" timeOffset="43401.97">5954 4862 0,'0'0'0,"-75"0"32,100 0-1,0-25-31,24 25 16,26 0-16</inkml:trace>
  <inkml:trace contextRef="#ctx0" brushRef="#br0" timeOffset="43718.68">6351 4788 0,'0'0'0,"-25"0"47,0 25-31,0 24-16,25-24 15,25 49 1,25-49 0,49 0-1,-50-75 1,-24 26 0,0-51-1,-25-24 1,-25 49-1,0 26-15,1 24 16,-1 0 0</inkml:trace>
  <inkml:trace contextRef="#ctx0" brushRef="#br0" timeOffset="44019.22">6822 4713 0,'0'0'0,"25"0"0,0 0 15,-1 25 1,-24 50 0,-24-51-16,-1 26 15,25-25 16,25-100-15,-1 1 15,51-25-15,-26 74 0,-24 25-16</inkml:trace>
  <inkml:trace contextRef="#ctx0" brushRef="#br0" timeOffset="44502.13">7194 4763 0,'0'0'0,"25"0"16,-25 25 0,-25 0-16,0 24 15,0-24 1,25-50 15,25 0-15,0 1-1,74-76 1,-24 51 0,-51 49-1,1 0 1,-25 25-16,0 49 15,-25-24 1,25-26 0,0-48 15,75-51-15,-1 26-1,1 24 1,-26 25-1,-24 49 1,-25 26 15,0-26-31,0 1 16</inkml:trace>
  <inkml:trace contextRef="#ctx0" brushRef="#br0" timeOffset="44868.53">7938 4639 0,'0'0'0,"-25"25"32,1 0-32,24-1 15,0 1-15,0 0 16,24 25-1,1-50 1,25-25 15,-1-25-15,-24 1 0,-25-1-1,25 50 1,-25 25 15,0 0-31,0 24 16,0 26-1,25-51 1</inkml:trace>
  <inkml:trace contextRef="#ctx0" brushRef="#br0" timeOffset="45119.56">8509 4267 0,'0'0'0,"-25"-25"31,0 25-31,25 25 16,-25 0-1,1 49 1,-1 25-1,0 50 1,25 0 0,50-99-1,49-50 1</inkml:trace>
  <inkml:trace contextRef="#ctx0" brushRef="#br0" timeOffset="45702.72">8806 4565 0,'0'0'0,"25"-75"15,-50 50 1,-49 25 15,0 75-15,24-1 0,50-24-1,50-1 1,49-49-1,-25-49 1,1-26 0,-50 1-1,-25 99 17,0 0-17,0 49 1,0 0-1,49 1 1,-24-26 0,99-73 15,-25-76-15,25-73-1,-49-26 1,-51 50-1,1 125 1,-50 48 15,1 26-31,-1 0 16,0 99 0,0-1-1,0-48 1,50-1-1,0-99 1</inkml:trace>
  <inkml:trace contextRef="#ctx0" brushRef="#br0" timeOffset="45852.64">9377 4540 0,'0'0'0,"-25"-25"16,50-25 15,0 26-15,49-1-1</inkml:trace>
  <inkml:trace contextRef="#ctx0" brushRef="#br0" timeOffset="46151.67">9724 4565 0,'0'0'0,"0"24"15,25-24 1,25 0 0,49-49 15,-25-1-15,-49 1-1,-50 24 1,-49 50-1,-50 24 1,-25 100 0,149-50-1,0-49 1,50-1 0,24-24-1</inkml:trace>
  <inkml:trace contextRef="#ctx0" brushRef="#br0" timeOffset="46851.93">12602 4366 0,'0'0'0,"-25"75"16,0-26-1,-24 26-15,24-26 16,0 26 0,-25-51-1,50 1 1,50-99-1,25-50 1,49 25 15,-25 49-15,-25 75 0,-74 74-1,0 25 1,-49-25-1,24-24 1</inkml:trace>
  <inkml:trace contextRef="#ctx0" brushRef="#br0" timeOffset="47218.57">13073 4441 0,'0'0'15,"0"-25"1,0 74 0,-25-24-1,1 50 1,24-1 0,49-74-1,50 0 1,1-25-1,-26-24 1,-49-1-16,0-49 16,0 49-1,-1 75 17,-48 49-17,24 1 1,0-1-1,0-24 1,24-25 0</inkml:trace>
  <inkml:trace contextRef="#ctx0" brushRef="#br0" timeOffset="47468.67">13892 4168 0,'0'0'0,"25"-50"16,0 50 15,-25 25-15,-25 74 0,0 50-1,0 0 1,50-75-1,25-49 1,-26-25 0</inkml:trace>
  <inkml:trace contextRef="#ctx0" brushRef="#br0" timeOffset="47635.36">14314 4168 0,'0'0'0,"24"-75"16,-48 125 15,-1-1-31,0 26 16,-25 99-1,50-1 1,0-98-16</inkml:trace>
  <inkml:trace contextRef="#ctx0" brushRef="#br0" timeOffset="48219.35">16125 4366 0,'24'0'16,"-24"-25"-16,-24 25 15,-1-25-15,0 25 16,0 0 0,-74 0-1,-25 75 1,25 49-1,99-50 1,74-74 0,50-24-1,-25-51 1,-24 26 0,-50 24-1,-1 25 1,-48 74-1,-26 25 1,25-24 0</inkml:trace>
  <inkml:trace contextRef="#ctx0" brushRef="#br0" timeOffset="48552.55">16373 4341 0,'0'0'0,"24"0"16,-24 25-1,-49 74 1,-1 1 0,25-51-1,25-24 1,50-50-1,24-74 1,50 0 0,-74 74-1,0 0 1,-26 50 0,1 25-1,-25 49 1,0-50-1</inkml:trace>
  <inkml:trace contextRef="#ctx0" brushRef="#br0" timeOffset="48935.72">17290 4366 0,'-49'50'0,"98"-100"16,1 0-16,-50 26 15,-74-1 16,-75 74-31,50 26 16,49 24 15,50-49-15,74-25 0,26-25-1,24-75 1,-50 1-1,0-100 1,1-49 0,-25 49-1,-50 100 1,0 123 0,-75 100-1,25 50 1,26 49-1</inkml:trace>
  <inkml:trace contextRef="#ctx0" brushRef="#br0" timeOffset="49802.72">19821 4341 0,'0'-49'16,"0"24"-1,-25 0 1,-25 25-1,-74 50 1,25 24 0,25 25-1,74-24 1,74-75 0,25-25-1,1-25 1,-51 1-16,1-26 15,-25 26 17,-50 73-1,0 76-15,0-1-1,25-25 1,0-49-16</inkml:trace>
  <inkml:trace contextRef="#ctx0" brushRef="#br0" timeOffset="50018.95">20168 4068 0,'0'0'0,"0"-24"15,0-1-15,0 0 31,0 50-15,0 24-16,-50 100 31,26 0-15,-1 0 0,50-75-16</inkml:trace>
  <inkml:trace contextRef="#ctx0" brushRef="#br0" timeOffset="50269.47">20565 4044 0,'0'0'0,"25"-50"16,-50 50 15,0 25-31,-49 99 16,24 25-1,1 0 1,49-25 0,24-75 15,51-24-15,-26-25-16</inkml:trace>
  <inkml:trace contextRef="#ctx0" brushRef="#br0" timeOffset="50418.89">20615 4292 0,'0'0'0,"-50"0"15,25 0 1,50-25 15,25 25-15,24-25-16</inkml:trace>
  <inkml:trace contextRef="#ctx0" brushRef="#br0" timeOffset="50852.68">20912 4416 0,'0'0'0,"25"0"31,-25-50-31,25 25 16,74-24 0,-24-1-1,-51 25 1,-24 0 0,-49 50-1,-26 50 1,50-51-16,1 76 15,48-75 1,26-1 15,49-48-15,1-26 0,-26 0-1,0 25 1,-49 25-1,0 0 1,0 50 0,0 0-1</inkml:trace>
  <inkml:trace contextRef="#ctx0" brushRef="#br0" timeOffset="51169.2">21830 4267 0,'0'0'0,"0"-25"16,0 50 31,0 0-31,-49 74-1,24-25 1,25-49-1,49-50 1,1 1-16,49-51 16,-24-24-1,-51 74 1,1 25 0,-25 25-1,50 24 1</inkml:trace>
  <inkml:trace contextRef="#ctx0" brushRef="#br0" timeOffset="51518.88">22425 4242 0,'0'0'16,"0"-74"0,0 49-16,-49 25 15,-26 25 1,1 49-1,49 0 1,25-24 0,75-50-1,-1-25 1,25-49 0,-24-1-1,-50 51 1,-25 48 15,-25 26 0,25 0-31,0 49 16,25-49 0,49-26-1</inkml:trace>
  <inkml:trace contextRef="#ctx0" brushRef="#br0" timeOffset="51736.52">22946 4044 0,'0'0'0,"50"-75"15,-50 50 1,-25 75 31,25 0-47,-25 24 0,1 50 15,-1 0 1,0-49 15,50-51-31</inkml:trace>
  <inkml:trace contextRef="#ctx0" brushRef="#br0" timeOffset="52269.69">22847 4292 0,'0'0'0,"0"-25"16,0 0 0,0 0-1,99-24 1,-24 49 0,-1 0-1,-24 24 1,-25 26-1,-25 0 1,0-26 15,0 1-15,25-25 0,24-49-1,1-1 1,-1 0-1,-24 75 17,-25 25-17,0 24 1,0-24 0,25-25-1,25-25 1,24-75-1,25-24 1,-24 25 15,-51 24-15,26 25 0,-25 50-1,-25 0-15</inkml:trace>
  <inkml:trace contextRef="#ctx0" brushRef="#br0" timeOffset="52502.8">23790 4267 0,'0'0'15,"49"25"1,26-25 0,-1-25-1,26-50 1,-76 1 0,1 0-1,-50 98 1,-49 26-1,0 24 1,24 50 15,75-74-15,99 0 0</inkml:trace>
  <inkml:trace contextRef="#ctx0" brushRef="#br0" timeOffset="53569.63">26320 4019 0,'0'0'0,"0"-25"47,0 50-47,25 24 15,-50 26-15,0 74 16,-24-25 15,-1-75-15,50-24 0,-25-25-1,50-25 1,50-49-1,24-1 1,-50 26-16,51 49 16,-76 0-1,1 74 1,-25 26 0,25-26-1,-25-49 1,50-25-1,-26-25 1,26-25 15,-25-24-15,0 49 0,0 25-1,-25 50 1,49-25-1,26-1 1,-1-24 0,0-24-1,-49-26 1,0 50 0,-25-50-1,0 125 16,-25 24-15,0 75 15,1-75-31,-26 124 16,-24-24 0,-1-100-1,1-74 1,-26-100-1,26-74 1</inkml:trace>
  <inkml:trace contextRef="#ctx0" brushRef="#br0" timeOffset="54087">27660 4366 0,'0'0'16,"25"0"0,-25 50-1,-25-25 1,25 74 0,-25 25-1,0 25 1,0-25-1,1-75 1,-1-49 0,25-25-1,-25-74 1,25 25-16,50-100 16,-1-24-1,1 74 1,-1 49-1,-24 50 1,0 25 15,25 25-15,-50 74 0,0 1-1,0-1 1,-25-25-1,0-49 1</inkml:trace>
  <inkml:trace contextRef="#ctx0" brushRef="#br0" timeOffset="54403.06">28280 4267 0,'0'0'0,"-50"0"32,26 25-32,-1-25 15,0 49 1,0 26 0,0-1-1,50-24-15,25-25 16,49-25-1,-25-25 1,-49-25 0,-25-49-1,-25 24 1,-24 26 0,-26 24-1</inkml:trace>
  <inkml:trace contextRef="#ctx0" brushRef="#br0" timeOffset="54619.77">28751 4068 0,'0'0'0,"25"0"0,-25-24 15,-25 48 16,25 26-31,0 0 16,-25 74 0,25 25-1,-24-25 1</inkml:trace>
  <inkml:trace contextRef="#ctx0" brushRef="#br0" timeOffset="55069.66">28801 4217 0,'0'0'0,"149"-49"31,-100 24-31,-24 25 16,25 0-1,-25 25 1,-25 24 0,-50 50-1,25 1 1,0-51-16,1 1 16,24-25 15,49-50-16,50-25 1,-24-24 15,-1 74-15,-74-25 0,25 50-1,0 25 1,0 49-1,-25-74-15</inkml:trace>
  <inkml:trace contextRef="#ctx0" brushRef="#br0" timeOffset="55585.72">29595 4441 0,'0'0'0,"25"-75"31,-1 75-31,-24-25 16,25 25-1,0-25 1,-25 1 0,-25 24-1,-24 24 1,-1 26-1,25 25 1,25-26 0,25 1-1,49-50 1,26-25 0,-26 0-1,0-49 1,1-1-1,-26 50 1,26 25 15,-50 25-15,-25 25 0,0 0-1,-25-1 1,0-49-1,25 25 1</inkml:trace>
  <inkml:trace contextRef="#ctx0" brushRef="#br0" timeOffset="55752.91">30413 4292 0,'0'0'16,"0"-25"-1,25 25-15,-25 25 16,0 24 15,-25 1-15,25 24 0</inkml:trace>
  <inkml:trace contextRef="#ctx0" brushRef="#br0" timeOffset="56105.05">30686 4168 0,'0'24'16,"0"-48"-16,0 73 15,-25 26 1,25-51-16,0 26 16,25 25-1,0-1 1,-25-49-1,-50 0 1,-49-25 0,50 0-1</inkml:trace>
  <inkml:trace contextRef="#ctx0" brushRef="#br0" timeOffset="56398.38">31257 4416 0,'0'-25'31</inkml:trace>
  <inkml:trace contextRef="#ctx0" brushRef="#br0" timeOffset="56520.47">31182 4589 0,'0'0'0,"0"25"16,0 0-16,-24 0 31</inkml:trace>
  <inkml:trace contextRef="#ctx0" brushRef="#br0" timeOffset="58469.85">8087 6599 0,'-25'0'0,"50"0"0,0-25 0,-25 0 32,0 50-1,-25 25-31,0 24 16,-24 100-1,-26 24 1,1-24-1,49-75 1,25-74 0</inkml:trace>
  <inkml:trace contextRef="#ctx0" brushRef="#br0" timeOffset="58702.64">8534 6599 0,'0'0'0,"74"-99"32,-74 74-1,-25 74-31,0 1 16,-49 173-1,24-24 1,26-1-1,-26-24 1</inkml:trace>
  <inkml:trace contextRef="#ctx0" brushRef="#br0" timeOffset="58903.57">8013 7219 0,'0'0'0,"-25"-74"32,0 74-32,50 0 31,74-25-15,-49 25-1</inkml:trace>
  <inkml:trace contextRef="#ctx0" brushRef="#br0" timeOffset="59273.22">8732 7467 0,'-25'25'47,"25"0"-47,0-1 16,-25 26-16,50 24 16,25-24-1,24-50 1,26-25 15,-51 0-31,-24 1 16,-25-76-1,-50 51 1,-24 24 0,-1 0-1</inkml:trace>
  <inkml:trace contextRef="#ctx0" brushRef="#br0" timeOffset="59543.09">9501 6971 0,'0'-25'31,"0"50"-31,25-25 16</inkml:trace>
  <inkml:trace contextRef="#ctx0" brushRef="#br0" timeOffset="59709.72">9476 7219 0,'0'0'0,"0"25"0,0 0 31,-25-25-16</inkml:trace>
  <inkml:trace contextRef="#ctx0" brushRef="#br0" timeOffset="60920.49">10989 6772 0,'0'-24'15,"0"48"-15,25-73 16,-50 49 15,1 25-15,-51 74-1,26 25 1,24 0 0,25 0-1,49-50 1,51-49 0,-1-25-1,-74 0-15,49-49 16,1-51-1,-51-24 17,-24-25-17,-49 25 1,-26 25 0,1 74-1,24 1 1,25 24 15,75 0-15,49 0-1,1-25 1,-26 0 0,0 0-1,-49 25 1</inkml:trace>
  <inkml:trace contextRef="#ctx0" brushRef="#br0" timeOffset="61272.66">11659 6227 0,'0'0'0,"25"-25"0,0 0 16,-25 0-1,25 25 17,-25 25-32,49 49 15,-49 26 1,0-51-1,0 1 1,0-25-16,25-25 31,0-25-15,49-25 0,-24 25-16,24-24 15</inkml:trace>
  <inkml:trace contextRef="#ctx0" brushRef="#br0" timeOffset="61936.29">12552 6772 0,'25'0'94,"25"0"-94,24 0 16,1 0-16,24 0 15,-25 0-15,75-24 16,-50-1 0,-74 25 15</inkml:trace>
  <inkml:trace contextRef="#ctx0" brushRef="#br0" timeOffset="62187.22">12726 6971 0,'0'0'0,"-25"0"0,25 25 15,-25-25 1,50 24 0,50 1-1,98-50 1,1 1 0,-25 24-1,-100-25 16,-24 25-31</inkml:trace>
  <inkml:trace contextRef="#ctx0" brushRef="#br0" timeOffset="62837.52">13991 6574 0,'0'0'0,"0"-25"16,-25 0 15,50 25-31,0-24 16,49 24-1,26 24 1,-26 51 0,-49 49-1,-25-50-15,-99 100 31,-25-75-15,49-49 0,50-25-1,1-25 1,98 0 0,75-50-1,49 25 1,1 0-1,-150 0 1,-24 25 0</inkml:trace>
  <inkml:trace contextRef="#ctx0" brushRef="#br0" timeOffset="63473.53">15157 6549 0,'25'-25'16,"-50"50"-16,50-74 16,0 49-16,-25-25 15,-75 25 1,-49 25-1,50-1 1,49-24 0,0 25 46,25 25-46,0-25-16,25 49 15,-25 0 1,0-49 15,25-25 1,49-25-17,1 1 1,-1 24-1,0 24 1,-24 1 0,0 25-1,-25 24 1,-50 25 0,-75-24-1,51-50 1,-75 24-1,0-24 1,49-50 0,1-24-1</inkml:trace>
  <inkml:trace contextRef="#ctx0" brushRef="#br0" timeOffset="64970.3">8385 9501 0,'0'0'0,"-50"0"15,25 25 32,25 0-47,0 49 16,0 1-16,-24 123 16,-26 25-1,-25-24 1,26-75-1,24-99 1,75 0 0</inkml:trace>
  <inkml:trace contextRef="#ctx0" brushRef="#br0" timeOffset="65220.13">8782 9501 0,'0'0'0,"24"-49"0,-24 24 16,0 0 15,-24 124-15,-26 50 0,-24 25-1,49-1 1,0-24-1,0-99 17,25-25-32</inkml:trace>
  <inkml:trace contextRef="#ctx0" brushRef="#br0" timeOffset="65403.26">8310 10047 0,'0'0'15,"-24"-25"-15,-1 25 32,25-25-17,74 25 1,100-49 0,24 24-1</inkml:trace>
  <inkml:trace contextRef="#ctx0" brushRef="#br0" timeOffset="66020.31">9600 10270 0,'25'0'31,"-50"0"-31,25 25 16,-25 25-16,1-1 16,-26 26-1,-24 123 1,-1-24 0,50-100-16</inkml:trace>
  <inkml:trace contextRef="#ctx0" brushRef="#br0" timeOffset="66353.69">10072 9923 0,'0'0'0,"0"-50"15,0 26 17,0 48-17,0 1-15,0 25 16,74 24 0,-24-74-1,-26 0 1,1-25-1,-50-24 1,1-1 0,-51 50-1</inkml:trace>
  <inkml:trace contextRef="#ctx0" brushRef="#br0" timeOffset="66653.53">10320 10320 0,'0'0'0,"0"25"16,0-1 0,0 1-1,0 0 1,0 0 15,-25-50 16,0 25-47,25-25 16,-25 25-16</inkml:trace>
  <inkml:trace contextRef="#ctx0" brushRef="#br0" timeOffset="67238.13">11659 9774 0,'0'0'0,"-49"-50"31,49 26-31,-25 24 32,25 24-32,-50 51 15,1 74 1,-1 24-1,50 1 17,0-75-17,25-49 1,74-25 0,0-50-1,-24 0-15,-26 0 16,1-124-1,-50 1 1,-75 24 0,-24 24-1,25 26 1,24 74 0,25-25-1,50 25 16,74-25 1,1 0-17,-1 1 1,-74 24-16</inkml:trace>
  <inkml:trace contextRef="#ctx0" brushRef="#br0" timeOffset="97122.72">12205 9352 0,'-25'0'15,"50"-24"16,0-1 1,0 25-17,-1 0-15,1 0 16,0 49 0,0 1-1,-25 24 1,-50 1 15,1-1-15,-1-24-1,25-25 1,0-25 0,50 0-1,0-25 1,25 0-1,74-25 1,-25 26 0,-25-1-1,-24 25 1</inkml:trace>
  <inkml:trace contextRef="#ctx0" brushRef="#br0" timeOffset="97822.56">13396 9898 0,'0'0'15,"-25"-25"1,-25 1-1,50-1 1,-49 0 0,49 0 15,25 25-15,24 0-1,50 25 1,50 25-1,0-1 1,0 1 0,-99-25-16,-1-1 15,-49 1 1,-49 0 15,-26 0 0,-49 24-15,0 51 0,-25 24-1,0 0 1,50-25 0,49-49-1,50-26 1,-24-24 15,24-24-31</inkml:trace>
  <inkml:trace contextRef="#ctx0" brushRef="#br0" timeOffset="98572.81">14711 9873 0,'0'0'0,"0"-24"16,0-1-16,0 0 16,24 25-1,26-25 1,49 25-1,0 25 1,-24 25 0,-50 49-1,-50 0 1,-25 25 0,1-50-16,-75 1 31,49-50-16,50-25 1,50 0 15,74 0-15,50 0 0,-25-25-1,-25 0 1,-49 25-1,-25-25 1</inkml:trace>
  <inkml:trace contextRef="#ctx0" brushRef="#br0" timeOffset="99272.51">15852 9749 0,'0'0'16,"24"-74"15,-48 49-31,-1 25 16,-25-25-1,-49 50 1,49-25-16,26 0 15,-1 0 1,25 25 31,0 0-47,25 24 16,-25 51-1,-25-1 16,25-25-15,-25-49 0,50-50 15,0 25-15,49-25-1,25 1 1,-24 48-1,-1 1 1,-24 25 0,-1-1-1,-49 51 1,0-26 15,0-24-31,-25-26 0,-49 26 31,-124 0-15,49-25 0,50-1-1,24-24 1,50 0 0,1 0-1</inkml:trace>
  <inkml:trace contextRef="#ctx0" brushRef="#br0" timeOffset="103322.01">3399 13123 0,'0'0'0,"0"-25"31,0 0-15,0 50 31,-25 0-47,25 50 15,-50 98 1,25-24 0,1-25-1,-1-50 1</inkml:trace>
  <inkml:trace contextRef="#ctx0" brushRef="#br0" timeOffset="103572.6">3597 13148 0,'0'0'0,"25"-25"0,-25 0 31,-25 50 0,25 0-31,-25 25 16,0 98 0,1-24-1,24 0 1,-25-49-1,25-50 1</inkml:trace>
  <inkml:trace contextRef="#ctx0" brushRef="#br0" timeOffset="103923.38">3200 12825 0,'0'0'16,"-25"0"-1,0-24 16,50 48-31,-25 26 16,25-25 0,-25 0-1,25-25 1,0 0 0,0-50-1,-25 25 1</inkml:trace>
  <inkml:trace contextRef="#ctx0" brushRef="#br0" timeOffset="104206.22">3572 12701 0,'0'0'15,"25"0"17,-25 25-1,0 0-15,0 0-16,-25-50 62,0 25-46</inkml:trace>
  <inkml:trace contextRef="#ctx0" brushRef="#br0" timeOffset="104523.02">2828 13371 0,'-25'0'16,"25"25"-16,0 0 15,0 24 16,0 1-15,25 24 0,0 1-1,-25-1 1,49-24 0,-49-25-16</inkml:trace>
  <inkml:trace contextRef="#ctx0" brushRef="#br0" timeOffset="104822.58">4168 12999 0,'0'0'16,"24"0"-1,-24 25 1,25 0 0,-25 24-1,25 75 1,-25 25 0,0-25-1,-50 25 1,26-99-1</inkml:trace>
  <inkml:trace contextRef="#ctx0" brushRef="#br0" timeOffset="107141.65">6549 12999 0,'0'-25'31,"0"50"16,-25 25-32,0-1-15,-24 51 16,24-26 0,-25 0-16,-49 75 15,50-50 1,24-74 0</inkml:trace>
  <inkml:trace contextRef="#ctx0" brushRef="#br0" timeOffset="107755.79">6971 12925 0,'0'0'15,"-25"0"1,25 24-1,0 51-15,-74 99 16,-26-26 0,26-24-1,49-74 1,25-25-16,-25-25 16,50-50 15,49-24-16,26-25 1,-1 49 0,-49 25-1,-1 25 1,-24 75 0,0-1-1,24 0 1,1-49-1,0 0 1,-1-50-16,26-24 16,-1-26-1,-24-24 1,-50 25 0,0 49 30,-25 74-30,0 26 0,50-1-1,25-24 1,49-50-16</inkml:trace>
  <inkml:trace contextRef="#ctx0" brushRef="#br0" timeOffset="108073.02">6524 12577 0,'0'0'0,"-74"25"31,99-50 16,24 25-47,26 0 16,-1-24-16,25-1 15,75-25 1</inkml:trace>
  <inkml:trace contextRef="#ctx0" brushRef="#br0" timeOffset="108657.45">9948 12900 0,'0'-25'16,"-25"50"46,25 24-62,0 26 16,-25-1-16,25 1 15,-25-1-15,25 50 16,99-49 0,-49-51-1</inkml:trace>
  <inkml:trace contextRef="#ctx0" brushRef="#br0" timeOffset="109040.11">10543 13222 0,'0'0'0,"25"-24"16,0-1-16,24-25 15,-24 0 1,-50 50 15,0 0-15,-24 25-1,-26 50 1,1-1 0,49 1-1,25-26-15,75-24 16,73-25 0,26-25-1,-50-24 1</inkml:trace>
  <inkml:trace contextRef="#ctx0" brushRef="#br0" timeOffset="109373.13">11114 13098 0,'0'0'0,"0"-25"15,0 50 16,0 25-15,-25 49 0,25-24-1,0-51 1,49 1 0,1-50-1,-25-49 1,24-25-1,-24-1 1,0 51 0,-25 24-1</inkml:trace>
  <inkml:trace contextRef="#ctx0" brushRef="#br0" timeOffset="109873.33">11461 13322 0,'0'0'0,"25"0"0,24 0 16,26-50-1,24 0 1,-25-24 0,-49-25-1,-25 74 1,-50 25-1,-49 74 1,50 1 0,24-1-1,74-24 1,51-25 0,24-25 15,49-50-16,-24-49 1,-25-75 0,-74 0-1,-25 26 1,-1 73 0,-24 150 15,-49 98-16,24 1 1,25 0 0,50-50-1,-1-75 1</inkml:trace>
  <inkml:trace contextRef="#ctx0" brushRef="#br0" timeOffset="110356.54">14239 12949 0,'0'-24'0,"-25"24"15,1 0 1,-1 24-1,0 76 1,0 24 0,25-25-1,50-49 1,-1-50 0,1-25-1,-25-50 1,-25-49-1,-25 25 1,-49 49 0,49 50-1</inkml:trace>
  <inkml:trace contextRef="#ctx0" brushRef="#br0" timeOffset="110839.61">14562 12801 0,'0'0'0,"24"-75"32,1 50-17,-25 50 1,0 25-1,-25 223 1,-49 24 0,24 1-1,26-75 1,48-99 0,26-74 15,24-50-16,1-74 1,-25-100 0,-50-74-1,-25 0 1,-75 124 0,76 99-1,-1-25 1,74 50 15,1-25-31,99 25 16</inkml:trace>
  <inkml:trace contextRef="#ctx0" brushRef="#br0" timeOffset="111606.86">16943 12652 0,'0'0'0,"25"-25"31,-75 25-16,-24 50 1,-25 49 0,49 25-1,75-25 1,124-49 0,49-1-1,-99 1 1,-49 0-1,-50-1 1,-99-49 0,-25 25-1,0-50 1,74 25-16,50-49 16,75-26 15,73 1-16,26 24 1,-25 0 0,-50 26-1,-49-1 1,-50 50 15,0 24-15,-25 26-1,25-1 1,-25-49-16,50 25 16</inkml:trace>
  <inkml:trace contextRef="#ctx0" brushRef="#br0" timeOffset="111728.12">17588 12875 0,'0'0'0,"-25"-50"31,25 26-31</inkml:trace>
  <inkml:trace contextRef="#ctx0" brushRef="#br0" timeOffset="112223.64">17787 12825 0,'-50'50'31,"25"-25"-31,0 0 16,1-1-16,-1 26 16,25 0 15,74-50-16,50-25 1,-49 0 0,-1-25-1,-49 50 1,-50 0 0,25 100-1,-25 24 1,0 74-1,-24 1 1,-1 24 0,-49-49-1,25-100 1,-1-24 0,26-75 15,24-174-16,99-24 1,50 0 0,0 24-1</inkml:trace>
  <inkml:trace contextRef="#ctx0" brushRef="#br0" timeOffset="112623.38">18283 12999 0,'25'0'31,"-1"0"-31,-24 25 16,0 0-16,-24 49 16,-1 1 15,25-51-16,0-48 17,49-76-17,51-24 1,-26 50 0,-49 49-1,24 25 1,-49 74-1,25 26 1,0-76-16,-25 51 16,0-25-1</inkml:trace>
  <inkml:trace contextRef="#ctx0" brushRef="#br0" timeOffset="112806.41">18953 13024 0,'0'0'16,"0"-25"-16,24 25 31,-24 25-15,-24 24-1,24 51 1,-25-26-1</inkml:trace>
  <inkml:trace contextRef="#ctx0" brushRef="#br0" timeOffset="112956.59">19101 12701 0,'0'0'0,"0"-49"16,-24 24-16,-1 25 0</inkml:trace>
  <inkml:trace contextRef="#ctx0" brushRef="#br0" timeOffset="113456.57">19399 12602 0,'0'0'0,"0"25"31,25-25-15,-25 50-16,0-1 16,0 1-16,0 148 31,-25-99-31,-25 150 15,-24-1 1,49-75 0,25-49-1,50-99 1,-1-25 0,26-74-1,-26-50 1,-49-50-1,-24 25 1,-51 50 0,1 25-1,49 24 1,50 25 0,74 0 15,25-24-16,0 24 1,-99 0-16</inkml:trace>
  <inkml:trace contextRef="#ctx0" brushRef="#br0" timeOffset="113622.86">19920 12974 0,'0'0'0,"25"0"31,-25 25-15,-25 0-1,25 0-15,0 49 16,0 1 0,0-1-1,0-49 1</inkml:trace>
  <inkml:trace contextRef="#ctx0" brushRef="#br0" timeOffset="113773.42">19994 12900 0,'0'0'15,"-49"-25"1,-1 0-16,25 0 31</inkml:trace>
  <inkml:trace contextRef="#ctx0" brushRef="#br0" timeOffset="114339.97">20292 12949 0,'0'0'0,"0"25"16,25-25-1,-50 25 1,0 0-1,25 24 1,-25 1 0,75 49-1,49-49 1,50-25 0,-25-50-1,0-25 1,-49-49-1,-75 25 1,-50 24 0,-49 50-1,24 25 1,1 24 0,74 26 15,0-50-31,74 0 15,1-25 1,24-25 0,-25 0-1,-49 25 1,0 0 0,0 25-1,-25 49 1,25 1-1,-25-26 1</inkml:trace>
  <inkml:trace contextRef="#ctx0" brushRef="#br0" timeOffset="114939.93">21160 13148 0,'0'0'0,"25"-25"15,25-25 1,-1 26 0,-24 24-1,-25 24 1,0 26 0,0 0-1,0-25 1,0-50 15,75-25-15,-1-49-1,0 49 1,-49 50 0,0 25 15,0 49-16,-25 1 1,0-1 0,25-24-1,49-50 1,25-25 0,-49-24-16,49-26 15,-49 25 1,-75 50 15,-25 0-15,1 50-1,24 0 1,0 24 0,50-24 15,74-50-16,25 25-15</inkml:trace>
  <inkml:trace contextRef="#ctx0" brushRef="#br0" timeOffset="115191.26">22351 13198 0,'50'-25'16,"-100"50"-16,149-75 16,-49-25-1,24 26 1,-24-26-1,-50 51 1,-74 24 0,-26 49-1,-24 26 1,75 24 0,24-25 15,50-24-31,24 0 15,50-50 1</inkml:trace>
  <inkml:trace contextRef="#ctx0" brushRef="#br0" timeOffset="115907.29">25452 12751 0,'0'0'16,"-25"25"-1,-24 24 1,-125 75-1,0 0 1,1-24 0,73-51-1,51-49 1,49-74 0,25 24-16,74-74 15,0 25 1,-49 49-1,-1 50 1,-24 75 0,25 49-1,24 0 1,-24-25 0,-26-74-1</inkml:trace>
  <inkml:trace contextRef="#ctx0" brushRef="#br0" timeOffset="116107.04">25898 12999 0,'0'0'15,"0"-25"1,0 0-16,25 1 15,50-1 1,49 25 0,-25-25-1</inkml:trace>
  <inkml:trace contextRef="#ctx0" brushRef="#br0" timeOffset="116274.07">25874 13098 0,'0'0'0,"-25"25"31,50-25-31,99 0 16,-50 0-16</inkml:trace>
  <inkml:trace contextRef="#ctx0" brushRef="#br0" timeOffset="116642.37">26990 12801 0,'0'0'0,"0"-25"32,-50 0-17,-24 50 1,0 49-1,24 25 1,25 1 0,25-1-1,99-49 1,1-50 0,-1-25-1,-25-25 1,-49-74-1,-25 74-15,-25-49 16,0 50 0,1 24-1,-1 0 1</inkml:trace>
  <inkml:trace contextRef="#ctx0" brushRef="#br0" timeOffset="116806.66">27312 13073 0,'0'0'15,"50"0"-15,-25 25 16</inkml:trace>
  <inkml:trace contextRef="#ctx0" brushRef="#br0" timeOffset="117340.26">27957 12850 0,'0'-25'31,"25"1"-31,-50 24 47,1 0-31,-26 24-1,0 51 1,26-26-16,24 51 15,49-51 1,26 1 0,24-25-1,-50-50 1,1-25 0,-25-49-1,-25-25 1,-50 74-1,25 50 1,25-24 0</inkml:trace>
  <inkml:trace contextRef="#ctx0" brushRef="#br0" timeOffset="117974.52">28702 12652 0,'0'0'0,"24"-50"31,-24 25-31,0 1 16,-49-1-1,-1 25 1,-24 25-1,49-25-15,0 0 16,0 0 15,25 24 1,0 1-17,0 0 1,0 74-1,0-24 1,25-26 0,-25-24-1,25-25 1,25-25 0,49 0-1,-25 25 1,1 0-1,-26 25 1,1 25 0,-25 49-1,-25 0 17,-50-24-17,-49-26 1,0-49-1,-1 25 1,26-50 0,49 25-16</inkml:trace>
  <inkml:trace contextRef="#ctx0" brushRef="#br0" timeOffset="118307.88">29421 13123 0,'0'0'0,"0"25"47,0 0-31,25 0-1,-25-1-15,0 1 16,25-25 0,-1 25-1,1-50 1,-25-24 0,0-1-1,0 0 1,-25 25-16</inkml:trace>
  <inkml:trace contextRef="#ctx0" brushRef="#br0" timeOffset="119940.51">2902 15381 0,'0'0'0,"0"-25"47,-24 25-31,24 25-1,0-1 1,-25 26-16,0 0 16,25 24-16,-25 50 31,0-50-16,1-49-15</inkml:trace>
  <inkml:trace contextRef="#ctx0" brushRef="#br0" timeOffset="120207.1">3126 15381 0,'0'0'0,"49"-75"31,-24 75-31,-25 25 31,0 0-15,0 0-16,-25 49 16,0 25 15,1-49-31,-1 24 15,25-24 1</inkml:trace>
  <inkml:trace contextRef="#ctx0" brushRef="#br0" timeOffset="120424.61">3324 15480 0,'0'0'0,"0"-25"32,0 0-17,0 50-15,0 49 16,0 50 15,0-49-15,0-1-16</inkml:trace>
  <inkml:trace contextRef="#ctx0" brushRef="#br0" timeOffset="120806.57">2853 15133 0,'0'0'15,"0"74"1,25-74-16,-1 25 16,1-25-1,0 0 1,-25-50 0,0 25-1</inkml:trace>
  <inkml:trace contextRef="#ctx0" brushRef="#br0" timeOffset="121139.91">3200 15058 0,'0'25'63,"25"-25"-47,-25 25-1,25-25-15,0 0 47,-25-25-47,0 0 16,0 0-1</inkml:trace>
  <inkml:trace contextRef="#ctx0" brushRef="#br0" timeOffset="121367.02">3523 15033 0,'24'0'15,"-24"25"16,25-25 1</inkml:trace>
  <inkml:trace contextRef="#ctx0" brushRef="#br0" timeOffset="121725.75">2332 15331 0,'0'-25'16,"25"25"-16,-25 25 47,0 25-47,0-1 15,24 26 1,-24 123-1,0 1 1,50-26 0,25-98-16</inkml:trace>
  <inkml:trace contextRef="#ctx0" brushRef="#br0" timeOffset="122007.62">4143 15331 0,'0'0'0,"25"-25"31,-1 25-31,-24 50 15,0-1 1,0 100 0,-24 25-1,-1 49 1,0-74 0</inkml:trace>
  <inkml:trace contextRef="#ctx0" brushRef="#br0" timeOffset="124107.78">6599 15455 0,'0'0'0,"-25"0"47,0 25-31,0 24-16,0 26 15,-74 123 1,0-24-1,49-25 1,26-75 0,24-49-1</inkml:trace>
  <inkml:trace contextRef="#ctx0" brushRef="#br0" timeOffset="124773.78">6822 15381 0,'0'99'31,"0"-50"-31,-25-24 0,25 25 16,-50 74-1,1 50 1,24-75 0,0-74-1,25-1 1,0-73 15,50-26-15,49-24-1,25 25 1,-25 24 0,-49 50-1,-25 50 1,0 24 0,-25 1-1,24-1 1,-24-49-16,25 0 15,25-25 1,24-50 0,-49 0-1,0 1 1,-25 24 15,0 0-15,-50 25-1,50 50 1,0-1 0,50 1-1,74-50 1,-74 0-16,74-25 16,-100 0-1</inkml:trace>
  <inkml:trace contextRef="#ctx0" brushRef="#br0" timeOffset="125197.79">6475 15058 0,'0'0'0,"-50"0"15,25-25 1,50 25 31,0 0-47,24 0 15,100-25 1,0 1 0,-25-1-1,-74 0 1,-25 0 15,-1 25-31,-48 25 47</inkml:trace>
  <inkml:trace contextRef="#ctx0" brushRef="#br0" timeOffset="126507.45">9600 15405 0,'0'0'0,"25"0"16,-25-24-16,25-1 16,-25 0-1,-25 75 17,0-1-17,-24 125 1,-26-1-1,50 26 1,25-50 0,50-75-1,49-49 1,-49-25-16</inkml:trace>
  <inkml:trace contextRef="#ctx0" brushRef="#br0" timeOffset="126724.35">9427 15827 0,'0'0'15,"0"25"1,24-50-1,1 0 1,25 0 0,74-24-16</inkml:trace>
  <inkml:trace contextRef="#ctx0" brushRef="#br0" timeOffset="127108.3">9923 15926 0,'0'0'0,"99"0"16,-49-24 0,-1 24-1,26-75 1,-1-24-1,-49 24 1,-25 51-16,-25-26 16,0 50-1,-49 25 1,24 74 0,1 0-1,49 25 1,49-74-1,50-25 1,50-25 0,-74-25-1</inkml:trace>
  <inkml:trace contextRef="#ctx0" brushRef="#br0" timeOffset="127357.61">10717 15604 0,'0'0'0,"-25"-25"31,0 50-15,25 24-1,25 26 1,0-26 0,-1 26-1,-24-25 1,-24 24-1,-26-49 1,0 0-16,-49-25 16,25-25-1</inkml:trace>
  <inkml:trace contextRef="#ctx0" brushRef="#br0" timeOffset="127607.41">11337 15405 0,'0'0'0,"25"0"16,-50 0 0,0 50-16,0-25 15,-24 49-15,-1 50 16,50 50-1,25-75 1,74-24 0,0-75-1</inkml:trace>
  <inkml:trace contextRef="#ctx0" brushRef="#br0" timeOffset="127790.94">11213 15728 0,'0'0'16,"-50"0"-1,25 0-15,25-25 16,50 0 0,74 0-1,-25 1-15</inkml:trace>
  <inkml:trace contextRef="#ctx0" brushRef="#br0" timeOffset="127940.62">11957 15877 0,'25'0'0,"-50"0"0,50 25 15,0-25 1,74-25-1,99-50-15</inkml:trace>
  <inkml:trace contextRef="#ctx0" brushRef="#br0" timeOffset="128275.47">13272 15405 0,'-25'-24'16,"50"48"-16,-100-48 0,50 24 16,-24 0-16,24 0 15,0 24-15,0 26 16,125 99 15,-1-50-15,-49-25-1,-50 1 1,-50-25 0,-99-26-1,0 1 1,50-50 0,74 1-16</inkml:trace>
  <inkml:trace contextRef="#ctx0" brushRef="#br0" timeOffset="128492.57">13545 15405 0,'24'0'0,"-48"0"0,48-24 31,-24 48-15,0 26-1,0 0-15,0-1 16,0 100 0,0-25-1,-24-25 1</inkml:trace>
  <inkml:trace contextRef="#ctx0" brushRef="#br0" timeOffset="128957.61">13445 15753 0,'0'0'0,"0"-25"15,25 0-15,25-25 16,49 1 15,75 24-15,-100 0-16,1 0 15,-1 1 1,-74-1 0,-25 50-1,-149 49 1,125 0 0,49-49-1,49 0 1,51-50-1,-26-24 1,1-1 0,-51 25-1,26 0 1,-50 75 15,25 0-15,24 49-1,-24-74-15,25 24 16,-1-24-16</inkml:trace>
  <inkml:trace contextRef="#ctx0" brushRef="#br0" timeOffset="129191.37">14661 15257 0,'0'0'15,"0"-50"1,-25 75 0,0 0-1,25-1-15,-25 100 16,1 25 15,-1-50-31,0 50 16,0-49-1,25-51-15</inkml:trace>
  <inkml:trace contextRef="#ctx0" brushRef="#br0" timeOffset="129491.47">14462 15653 0,'0'0'0,"0"-24"0,0-1 15,0 0 1,50 0-1,24 0 1,51 1 0,-76 24-16,50-25 15,-24 25 1,-75 49 31,0 1-32,0 24 1,0 1 0,0-26-1,49-49 1</inkml:trace>
  <inkml:trace contextRef="#ctx0" brushRef="#br0" timeOffset="129740.88">15331 15529 0,'0'0'0,"25"-24"0,-25-26 16,-50 100 31,50-26-47,25 51 31,0-1-15,-25 1-1,-25-26 1,-25-24 0,0-25-1,50-25-15</inkml:trace>
  <inkml:trace contextRef="#ctx0" brushRef="#br0" timeOffset="129957.85">15554 15381 0,'25'-25'0,"-50"50"0,99-100 16,-49 75 15,0 75-15,-25 49 15,0 24-15,-25 1-1,25-49 1,-25-76-16</inkml:trace>
  <inkml:trace contextRef="#ctx0" brushRef="#br0" timeOffset="130257.81">15529 15703 0,'0'0'0,"0"-25"16,25-24-16,49-1 16,75 0-1,-25 26 1,0-1 15,-124 50-15,25-1-1,-50 51 1,25-1 0,-25 1-1,25-26 1,0-24 0</inkml:trace>
  <inkml:trace contextRef="#ctx0" brushRef="#br0" timeOffset="130424.73">16149 15405 0,'0'0'0,"0"-49"31,0 24-31,25 0 16,0 25-16</inkml:trace>
  <inkml:trace contextRef="#ctx0" brushRef="#br0" timeOffset="130725.59">16670 15430 0,'0'0'0,"50"-25"31,-25 25-16,-75 25 1,0 25 0,1 24-1,49 1 1,25-1 15,49-24-15,1-26-1,-1 1 1,0-25 0,1-49-1,-50 24-15</inkml:trace>
  <inkml:trace contextRef="#ctx0" brushRef="#br0" timeOffset="131425.29">18704 15356 0,'0'0'15,"0"-25"1,0 0-16,0 50 47,-24 25-31,-26 49-1,0 25 1,50-50-16</inkml:trace>
  <inkml:trace contextRef="#ctx0" brushRef="#br0" timeOffset="131725.51">18655 15058 0,'0'0'0,"-25"0"0,-49 0 16,24 25 0,75-25-1,24 25 1,-24 0 15,25-25-15,-50-25-1,25 0 1,-50-25 0,0 25-1</inkml:trace>
  <inkml:trace contextRef="#ctx0" brushRef="#br0" timeOffset="131991.34">19002 15257 0,'0'0'0,"25"0"15,-25 24-15,-50 26 16,26 0 0,48-1 15,51 1-16,-26-25-15,1-25 16,-50 24 0,-74 1-1,-125 25 1</inkml:trace>
  <inkml:trace contextRef="#ctx0" brushRef="#br0" timeOffset="132508.87">20416 15281 0,'0'0'0,"0"-24"0,0-1 15,25 0 1,25 25 0,-1-25-16,50 25 15,25 50 17,-49 49-17,-50 50 1,-1 0-1,1-25 1,50-50 0,98-74-1,1-25 1,-25-49 0</inkml:trace>
  <inkml:trace contextRef="#ctx0" brushRef="#br0" timeOffset="132791.76">21284 15257 0,'0'0'0,"-124"-50"31,100 50-31,-26 50 16,25-26-1,-74 100 1,49-24-16,-99 123 16,-49 50-1,0 0 1,-1-125 0,100-73-1</inkml:trace>
  <inkml:trace contextRef="#ctx0" brushRef="#br0" timeOffset="133074.93">21632 14909 0,'0'0'0,"49"-49"32,-49 24-32,25 25 15,0 49 1,-50 1 0,25 74-1,-25-25 1,75-49-1,74-75 1</inkml:trace>
  <inkml:trace contextRef="#ctx0" brushRef="#br0" timeOffset="133326.06">22153 15480 0,'0'25'32,"24"-25"-17,26-25 1,24 0-16,1 0 15,123 0 1,-123 1-16</inkml:trace>
  <inkml:trace contextRef="#ctx0" brushRef="#br0" timeOffset="133508.65">22326 15728 0,'0'0'0,"-25"25"0,1-1 15,-1-24 1,25 25 0,25-50-1,148 1 1,75-26 0</inkml:trace>
  <inkml:trace contextRef="#ctx0" brushRef="#br0" timeOffset="134225.57">23964 15033 0,'0'0'0,"-25"-25"31,0 25-16,25 50 1,-25 74 0,25 25-1,-25-25 1,0-74 0,25-100 15,0 25-31,50-49 15,49-75 1,50-25 0,0 75-1,-25 74 1,-99 25 0,0 75-1,-25 74 1,-50-1-1,25-24 1,25-74 0,25-50-16</inkml:trace>
  <inkml:trace contextRef="#ctx0" brushRef="#br0" timeOffset="134592.04">25105 14934 0,'0'0'16,"24"-50"-1,-24 26 1,-49 24 0,24 49-1,-74 50 1,24 1-1,51-1 1,48-25 0,51-24-1,24 0 1,-74-50 0,-25 24-1,-50 26 1,-24 0-1,-75-26 1,99-24 0</inkml:trace>
  <inkml:trace contextRef="#ctx0" brushRef="#br0" timeOffset="134875.21">25402 14537 0,'0'0'0,"25"-25"32,0 25-32,-25 50 15,-25 49 1,-24 50-1,-1-50 1,50-74 0,74-25-1,75-74 1</inkml:trace>
  <inkml:trace contextRef="#ctx0" brushRef="#br0" timeOffset="135242.32">23467 15827 0,'0'0'16,"-24"0"15,48 0-15,51-25-16,49 25 15,298-49 1,173 24-1,25-25 1,-124 50 0,-223-25-1,-223 25-15,-25 0 16</inkml:trace>
  <inkml:trace contextRef="#ctx0" brushRef="#br0" timeOffset="135825.63">24559 16472 0,'0'-25'16,"0"50"-16,-25-50 0,25 0 15,-25 25-15,0 0 16,-49 25 0,49 25-16,-74 49 15,49 25 1,1 25-1,24-75 17,75-24-32,49-50 15,0-50 17,25-74-17,-124 75 1,0-75-1,-99 0 1,49 99 0,-24 0-1,123-25 17,75 26-17,1-1 1,-76 0-1,-24 25 1</inkml:trace>
  <inkml:trace contextRef="#ctx0" brushRef="#br0" timeOffset="136193.34">24633 17043 0,'25'0'32,"-50"0"-32,1 0 15,-1 24-15,0 1 16,25 0-1,-25 0-15,50 25 16,49-26 15,26-24-15,-26-49 0,-49-1-1,-25 0 1,-50 1-1,-24-1 1</inkml:trace>
  <inkml:trace contextRef="#ctx0" brushRef="#br0" timeOffset="136508.6">25005 16298 0,'0'0'16,"0"-24"-1,25-1-15,-25 50 47,25 24-31,-50-24-16,25 0 15,50-25 17,49-50-17,50-24 1,-75 49-16</inkml:trace>
  <inkml:trace contextRef="#ctx0" brushRef="#br0" timeOffset="137808.43">27337 15802 0,'0'0'16,"0"25"31,-25 25-31,1-1-16,-1 26 15,-74 49 1,49-75-1</inkml:trace>
  <inkml:trace contextRef="#ctx0" brushRef="#br0" timeOffset="138325.93">28156 15306 0,'0'0'0,"-25"0"31,0 0-31,-24 75 16,24 49-1,50-50 1,49-49-1,1-25 1,-1-25 0,-49-25-1,0 1 1,-25 74 15,0-1-15,24 26-1,76 0 1,-1-50 0,25-25-1,-25 0 1,-74-74 0,-25 0-1,-25 24 1,0 1-1,0 49-15</inkml:trace>
  <inkml:trace contextRef="#ctx0" brushRef="#br0" timeOffset="138743.57">28975 15108 0,'0'0'0,"49"-25"31,-49 50-15,0 49-1,0-24 1,-25 74 0,-24 49-1,49-148 1,0 0 15,49-50-31,26-49 16,24 24 15,-25 1-15,-24 49-1,-25 0 1,0 74-1,-25 0 1,24 1 0,-24-50-1,25-25-15,0 0 0</inkml:trace>
  <inkml:trace contextRef="#ctx0" brushRef="#br0" timeOffset="138927.04">29669 15480 0,'25'0'16,"0"0"-16,0 49 63,-50-24-63,50 0 15,-50 25 1,25-26-16</inkml:trace>
  <inkml:trace contextRef="#ctx0" brushRef="#br0" timeOffset="139058.75">29793 15381 0,'0'0'16,"0"-75"-1,-25 50-15,25 1 16</inkml:trace>
  <inkml:trace contextRef="#ctx0" brushRef="#br0" timeOffset="139308.74">30041 15331 0,'0'0'0,"25"0"31,-25 25-16,-25 24 1,-24 1 0,49 24-1,74 1 1,25-26 0,50-24-1,-25-74 1,-74 24-16</inkml:trace>
  <inkml:trace contextRef="#ctx0" brushRef="#br0" timeOffset="139725.51">30661 15058 0,'0'0'16,"25"-50"0,-25 75 15,-25 25-31,25 0 15,0 98 1,-24 1 0,48-25-1,1-74 1,0-50 0,99-25-1,-25-25 1,-24 26-1,-26 24 1,-24 24 0,0 51-1,49-1 17,1 1-17,24-26 1,-25-49-1,26-25 1,-100-24 0,24-26-16</inkml:trace>
  <inkml:trace contextRef="#ctx0" brushRef="#br0" timeOffset="141398.29">6872 17316 0,'0'0'0,"-50"-25"31,25 25-31,0 0 15,-24 0 1,24 74 0,0 25-1,0 50 1,75-50 0,49-74-1,0-25 1,1-74-1,-26-75 1,-49 75 0,-50 49-1,25 50 32</inkml:trace>
  <inkml:trace contextRef="#ctx0" brushRef="#br0" timeOffset="141726.29">7244 17539 0,'0'0'0,"24"0"16,1 25 0,0 49-1,-25-49-15,-25 74 16,25-74-1,0 0 1,50-100 15,-25-24 1,24 0-17,1 99 1,0 0-1,-26 25 1,1 24-16,0 1 16,0-25-16</inkml:trace>
  <inkml:trace contextRef="#ctx0" brushRef="#br0" timeOffset="142175.82">7988 17464 0,'0'0'0,"0"-24"32,-25 48-17,0 1-15,-24 50 16,-1 24 15,25-25-15,75 26-1,-1-100 1,26-50 0,-1-25-1,1-49 1,-26-24 0,-49-76-1,0 51 1,0 98-1,-25 75 1,1 50 0,24 99-1,0 124 17,0-100-17,24-74 1,26-99-16</inkml:trace>
  <inkml:trace contextRef="#ctx0" brushRef="#br0" timeOffset="142692.03">8484 17539 0,'0'-25'16,"0"-25"-1,50 26 1,-26-1 0,1 0-16,0-25 15,0 26 17,-25-1-17,-25 74 1,0 26-1,0 24 1,1-25 0,73-49-1,26-25 1,24-25 0,25-99-1,-50 75 1,-74 24-1,25 25 1,-25 74 0,25-24-1,0 0 17,24-26-17,51-24 1,24-49-1,-50 24-15</inkml:trace>
  <inkml:trace contextRef="#ctx0" brushRef="#br0" timeOffset="142958.32">10270 17067 0,'0'0'0,"50"-49"32,-50 24-32,0 50 31,0 0-15,25 74-1,-50 124 1,25-49-1,0-75 1,25-74 0</inkml:trace>
  <inkml:trace contextRef="#ctx0" brushRef="#br0" timeOffset="143191.7">10692 17117 0,'0'0'16,"49"-50"-16,-49 26 15,0 48 32,-24 26-47,-1 149 32,25-51-17,-25-48 1,25-51-1</inkml:trace>
  <inkml:trace contextRef="#ctx0" brushRef="#br0" timeOffset="143376.2">10469 17464 0,'0'0'15,"-25"0"1,0 0-16,0 0 15,75-24 1,74 24 0,25-25-1,-75 25 1</inkml:trace>
  <inkml:trace contextRef="#ctx0" brushRef="#br0" timeOffset="143692.35">11213 17514 0,'25'0'15,"-25"25"-15,24 0 16,-48 24 0,24 26-1,24-1 1,1 1-1,25-51 1,-25 1 0,49-50-1,-49-49 17,0-1-17,-50-24 1,-50 25-1,51 49-15</inkml:trace>
  <inkml:trace contextRef="#ctx0" brushRef="#br0" timeOffset="145075.62">13445 17241 0,'0'0'0,"0"-74"16,25 74-1,-25-25 16,-25 50-15,25 24-16,-24 100 16,-51 50-1,26-51 17,24-48-17,25-75 1,25-25-16,49-75 15,25-49 1,0 0 0,-74 74-1,0 50 1,0 75 0,-50 49-1,25-25 1,25 0-1</inkml:trace>
  <inkml:trace contextRef="#ctx0" brushRef="#br0" timeOffset="145692.41">14016 17415 0,'0'0'0,"0"-25"16,0 0 0,-50 50-1,-24 25 1,24 49 0,1 25-1,24-75 1,74-24-1,-24-50-15,50-24 16,-26-50 0,-24-1-1,0 76 17,-25-1-17,0 124 1,-25 0-1,25 0 1,0-24 0,75-50-1,24-75 1,50-99 0,-75 25-1,-49 75 1,0 49-1,-1 24 1,26 26 0,-25 24 15,0 1-15,-25 24-1,-50-49 1,-49-25-1,-50-75-15</inkml:trace>
  <inkml:trace contextRef="#ctx0" brushRef="#br0" timeOffset="146311.35">16348 17340 0,'0'0'0,"-25"-24"15,25-51 1,25 50 0,74-24-1,50 24 1,-50 50-1,-49 99 1,-50 49 0,0-73-16,-25-26 15,0 50 1,100-99 0,49-50-1,0-25 1,-25-24-1</inkml:trace>
  <inkml:trace contextRef="#ctx0" brushRef="#br0" timeOffset="146558.7">16894 17241 0,'-25'0'0,"50"0"16,-100 0-16,50 0 16,1 50-1,-1 24-15,-99 75 16,0 49 0,-50 1-1,75-50 1,24-75-1</inkml:trace>
  <inkml:trace contextRef="#ctx0" brushRef="#br0" timeOffset="146891.07">17290 16919 0,'25'-50'16,"-50"100"-16,50-125 31,-25 125-31,-25 49 16,1 25-1,24-74 1,297-174 31</inkml:trace>
  <inkml:trace contextRef="#ctx0" brushRef="#br0" timeOffset="147094.32">17762 17688 0,'0'0'15,"0"24"-15,25-48 47,-1-1-47,51 0 0,24 0 16</inkml:trace>
  <inkml:trace contextRef="#ctx0" brushRef="#br0" timeOffset="147643.1">18903 17340 0,'0'-24'0,"0"48"0,0-98 16,0 49-1,-50 25-15,25 0 16,-74 75 0,-25 49-1,99-75-15,50 50 16,74-49 0,50-25-1,-74-25 1,-75 25-1,-25-1 1,-50 1 15,-24 0-15,-25 0 0,75-25-16</inkml:trace>
  <inkml:trace contextRef="#ctx0" brushRef="#br0" timeOffset="147992.73">19424 17489 0,'49'-25'16,"-98"50"-16,123-74 0,-99 49 16,1-25-16,-26 25 15,-74 49 1,0 1-1,99 0 1,25-26 0,75-24-1,-26 0 1,50 0 0,-49 25-1,-25 124 1,-25 0-1,-25 49 1,-25 1 0,1 24-1,49-148-15</inkml:trace>
  <inkml:trace contextRef="#ctx0" brushRef="#br0" timeOffset="149109.95">19647 17712 0,'0'0'0,"25"-49"0,-25-1 16,25 25-1,-25 100 16,-25-26-15,25 26 0,50-50-1,-1-25 1,26-50 0,-1-24-1,-49-1 1,0 75-1,-25 25 1,0 49 0,49-24-1,50-25 17,50-25-17,0-75 1,-50-24-1,-49-25 1,-50 75 0,-74 49-1,-50 49 1,74-24-16,0 49 16,50-24-1,25-25 1,50-25-1,-1-25 1,25-49 0,-49 24-1,-25 50 17,-1 0-17,1 25 1,25 24-1,-25 1 1,-1 0 0,-24-26-1,50-48 1,0 24 0,-1 0-1,1 0 16,-25 0 1,-1 0-17,1 0-15,0 24 32,0-24-17,0 25 1,0-25-16,24 0 15,50-25 1,-49-24 0,-25-26-1,-25 1 1,-50 74 0,-24 25-1,24 0-15,25 24 16,1 50-1,48-49 1,100 0 15,-49-50-31</inkml:trace>
  <inkml:trace contextRef="#ctx0" brushRef="#br0" timeOffset="149825.78">22946 17588 0,'25'0'15,"-50"-24"1,25-1 0,-24 25-16,-26-25 15,-49 50 1,-25 74-1,49 0 1,75-24 0,75-26 15,74-49-15,-75-24-16,0-1 15,50-124 1,-99 50-1,0-100 1,-75-99 0,50 249-1,-49 148 17,24 75-17,25 24 1,0-49-1,50-75 1</inkml:trace>
  <inkml:trace contextRef="#ctx0" brushRef="#br0" timeOffset="150043.43">23467 17613 0,'0'0'0,"25"0"16,-25-25-1,0 50 17,0 0-17,0 0-15,0 24 16,0 26 0,0-50-1</inkml:trace>
  <inkml:trace contextRef="#ctx0" brushRef="#br0" timeOffset="150327.23">23715 17638 0,'0'0'0,"25"0"15,-25 25 32,25 0-47,0-1 16,49 26-1,-24-25-15,-25 0 32,-25 0-32,-50-25 15,-24 24 1,-1 1-1</inkml:trace>
  <inkml:trace contextRef="#ctx0" brushRef="#br0" timeOffset="150558.76">24336 17415 0,'0'0'0,"24"0"15,-24-25 1,-24 75 0,-1 24-1,0 75 1,25-50 0,25-24-1,-25-51 1</inkml:trace>
  <inkml:trace contextRef="#ctx0" brushRef="#br0" timeOffset="150846.89">24336 17762 0,'0'0'16,"0"-50"-16,0 26 16,74-1-1,0-25 1,-24 50-1,0 0-15,-25-25 16,24 50 0,-74 74-1,1-24 1,24-50 15,0-50-15,49 0-16,26-49 15,73-26 17,-98 51-17</inkml:trace>
  <inkml:trace contextRef="#ctx0" brushRef="#br0" timeOffset="151375.72">25204 17464 0,'0'0'0,"0"-24"16,25-1 0,-1 0-1,1 50 1,-99 74 15,24 0-15,25-49-16,1-1 15,24-24 1,-25-25 0,74 25-1,26-75 1,-1-49-1,26 25 1,-51 24 0,1 50-1,-25 25 1,-25 25 0,0 24-1,-25 0 1,25-49-16,-25 0 15,-25 0 1,1-50 15,-1 25-15,50-25-16</inkml:trace>
  <inkml:trace contextRef="#ctx0" brushRef="#br0" timeOffset="151809.84">25700 17613 0,'50'-49'16,"-75"73"31,25 1-47,0 0 15,0 0-15,0 0 16,25-25 0,24 0-1,26-50 17,-1-24-17,-24 24 1,-50 25-1,0 0 1,0 100 0,-25-1-1,25-49 1,25 0 0,24-50-1,1-25 1,-25 1-1</inkml:trace>
  <inkml:trace contextRef="#ctx0" brushRef="#br0" timeOffset="152008.94">26295 17192 0,'25'-75'15,"-74"224"-15,73-223 0,1-26 16,0 100 0,-25 25-1,-25 25 1,25 74-1,-49 0 1,24-25 0,0-25-1</inkml:trace>
  <inkml:trace contextRef="#ctx0" brushRef="#br0" timeOffset="152259.06">26246 17539 0,'25'-50'15,"-50"100"-15,99-125 16,-74 51-16,50-26 16,24 25 15,-49 0-15,-25 50-1,-25 25 1,0 24-1,1-24 1,-1-25 0,74-25-1,51-25 1,-76-25-16</inkml:trace>
  <inkml:trace contextRef="#ctx0" brushRef="#br0" timeOffset="152509.45">26717 17390 0,'50'-25'16,"-50"0"-1,-50 75-15,75-75 0,-75 25 16,1 50 0,24 24 15,0-24-15,75-25-1,-1-25 1,1-25-1,0 0 1,-26-49 0,1 24-1,-25 25 1,0 0-16</inkml:trace>
  <inkml:trace contextRef="#ctx0" brushRef="#br0" timeOffset="152842.97">26990 17365 0,'0'0'0,"0"25"16,25 0 15,-25 0-15,0-1-1,0 1 1,-25 0-1,0-25 1,100-25 0,24-49-1,25-1 1,-25 51 0,-74 24-1,0 24 1,-1 26-1,-48 24 1,-1-49 0</inkml:trace>
  <inkml:trace contextRef="#ctx0" brushRef="#br0" timeOffset="153463.54">23988 16943 0,'0'-24'15,"-24"24"-15,-1 0 31,0 24 1,50-24-1,24-24-15,-24-1-1,0-25 1,-25 25-1,0 1 1,-25 24 0</inkml:trace>
  <inkml:trace contextRef="#ctx0" brushRef="#br0" timeOffset="155592.51">29049 17340 0,'0'0'0,"0"-24"0,-25 48 47,0 26-32,1 0-15,24-1 16,-25 1-16,50 24 15,49-49 1,50-50 0,-25-24-1,-49-26 17,-50 50-17,0 50 1,0 0-1,0 25 1,49-1 0,1-24-1,24-25 1,-24-25-16,0 0 16,-25-74-1,-25 25 1,0-1-1,0 51 17</inkml:trace>
  <inkml:trace contextRef="#ctx0" brushRef="#br0" timeOffset="155793.04">29868 17415 0,'0'0'0,"24"0"16,-24 25 0,-24-1-1,-1 51 1,0-1 0,25 1-1,0-51 1</inkml:trace>
  <inkml:trace contextRef="#ctx0" brushRef="#br0" timeOffset="155942.93">29967 17241 0,'0'0'0,"0"-25"16,0 1-1,0-1-15</inkml:trace>
  <inkml:trace contextRef="#ctx0" brushRef="#br0" timeOffset="156159.4">30190 17167 0,'25'-25'31,"-25"75"-15,0-26-1,0 26 1,-25 49 0,0 25-1,0-25 1</inkml:trace>
  <inkml:trace contextRef="#ctx0" brushRef="#br0" timeOffset="156609.65">30165 17464 0,'0'0'0,"75"-124"15,-26 100 1,-24-26-16,0 0 15,0 50 1,-25 50 0,-50 74 15,50 0-15,0-50-1,50-49 1,49-25-1,0-49 1,0-1 0,-74 50-1,0 25 1,0 49 0,24 1-1,26-75 1,24 24-1,-24-48 1,-51-26 0,-24 0-1</inkml:trace>
  <inkml:trace contextRef="#ctx0" brushRef="#br0" timeOffset="214362.89">10766 3002 0,'0'-25'16,"-25"25"-16,25-25 78,0 0-63,25 25 1,25-25-16,-1 25 16,1-24-16,49-1 15,-49 50 1,0-1 15,-26 51-15,1-1-1,-25 26 1,-25-51 0,25-24-1,25 0 1,25-50-1,99 25 1,-75-50 0,0 1-1,-49-26 1,-25 1 0,0-1-1,-25 51 1,25-1 15,-24 0-15</inkml:trace>
  <inkml:trace contextRef="#ctx0" brushRef="#br0" timeOffset="214702.03">12230 2952 0,'-25'0'31,"25"-25"32,25 25-63,24 0 16,1 0-16,0-25 15,24 25 1,1 0-1,-51 0 1</inkml:trace>
  <inkml:trace contextRef="#ctx0" brushRef="#br0" timeOffset="-214583.47">12255 3126 0,'0'0'16,"-25"0"-1,0 0 17,50 25-17,49-25 1,25 0 0,26-25-1,-51 25 1</inkml:trace>
  <inkml:trace contextRef="#ctx0" brushRef="#br0" timeOffset="-213799.94">13495 2704 0,'0'-25'15,"0"0"17,0 50-17,0 25-15,-50-1 16,26 26-16,-1-1 16,-25 26-1,1-1 1,24-50-1</inkml:trace>
  <inkml:trace contextRef="#ctx0" brushRef="#br0" timeOffset="-213383.34">13892 2803 0,'0'0'16,"25"-25"0,-25 1 31,-25 48-47,0-24 15,-25 75 1,1 24-1,-1-24 1,25-1 0,50-49-16,0 0 15,74-25 1,-24 0 0,-26-25-1,-49 0 16,-24-25-15,-51 26 0,-24-1-1,24 25 1</inkml:trace>
  <inkml:trace contextRef="#ctx0" brushRef="#br0" timeOffset="-212932.87">14214 3027 0,'25'-25'62,"25"25"-62,-25 0 16,49-25-16,0 25 15,-24-25 1,74 25 0,-99-25-16,-50 25 31,-74 0-16,-25 25 1,74-25 0,25 0-1,1 0 1,73 0 0,26 0-1,-26-25 16,1 25-31</inkml:trace>
  <inkml:trace contextRef="#ctx0" brushRef="#br0" timeOffset="-212582.72">15132 2803 0,'25'-25'15,"-25"1"1,-25 48 46,25 1-46,-25 25-16,25-1 16,0 1-16,-24 0 15,-1 24 1,25-24 0,0-25-1</inkml:trace>
  <inkml:trace contextRef="#ctx0" brushRef="#br0" timeOffset="-212316.4">15504 2977 0,'0'-25'31,"25"25"1,25 0-32,-25-25 15,24 25-15,26 0 16,-26 0 0,50-25-1,-24 25 1</inkml:trace>
  <inkml:trace contextRef="#ctx0" brushRef="#br0" timeOffset="-212133.46">15579 3076 0,'0'0'0,"-25"25"0,0-25 15,75 0 32,24 0-31,50-25-1,-49 25-15</inkml:trace>
  <inkml:trace contextRef="#ctx0" brushRef="#br0" timeOffset="-211850.6">16397 2778 0,'0'0'0,"0"-24"15,0-1 1,-24 50 31,24-1-47,0 51 31,0-1-15,-25 1-1,25-50-15,0-1 32</inkml:trace>
  <inkml:trace contextRef="#ctx0" brushRef="#br0" timeOffset="-211199.14">16869 2754 0,'0'0'0,"25"-50"16,-1 25-16,-24 0 15,0 1 16,-24 24-15,-51 0 0,50 0-1,1 0 1,-1 0 15,25 24-15,0 1-16,0 0 15,0 25 1,-25 24 0,25 0-1,-25-49 1,25 25 0,25-75 30,0 25-30,24-25 0,1 25-1,0 0 1,-1 0 0,-24 25-1,0 0-15,0 0 16,-25 24-1,-25-24 1,-50 25 0,1-1-1,24-49 1,-24 25 0,49-50-1,-49 25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5:02:09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5904 1885 0,'0'0'0,"0"75"16,0-26-16,25-24 15,-50 25 1,25-25 0,0-1-1,0-48 17,0-51-17,0-24 1,25-25-1,24 25 1,26 24 0,-50 50-16,74 1 31,-25 24-15,1 49-1,-26 100 1,-24 0-1,-25 0 1,25-75 0,-25-49-1,25-25 1</inkml:trace>
  <inkml:trace contextRef="#ctx0" brushRef="#br0" timeOffset="233.26">6946 1861 0,'0'24'47,"25"-24"-31,24 0-1,1 0 1,24 0-16,-24-24 16,74-1-1</inkml:trace>
  <inkml:trace contextRef="#ctx0" brushRef="#br0" timeOffset="450.18">7839 1563 0,'0'0'0,"0"-25"16,0 0-16,-25 25 31,25 25-15,0 25-1,0-1 1,0 75-1,0-49-15,-25 24 16</inkml:trace>
  <inkml:trace contextRef="#ctx0" brushRef="#br0" timeOffset="699.69">8137 1439 0,'0'0'0,"49"-50"16,-49 25 0,0 50-1,25 0 1,0 74 0,0-24-16,0 98 15,-25 1 1,-75-25-1,1-100-15</inkml:trace>
  <inkml:trace contextRef="#ctx0" brushRef="#br0" timeOffset="1016.69">5929 1513 0,'0'0'0,"25"-74"16,-50 74 15,0 25-31,0 24 15,-24 125 1,-26 49 0,50-24-1,25-26 1,25-98-16</inkml:trace>
  <inkml:trace contextRef="#ctx0" brushRef="#br0" timeOffset="3000.36">9724 1712 0,'0'0'0,"25"0"15,-25-25 1,-25 25 31,1 0-32,-26 0 1,25 50-16,-25-1 16,-49 75-1,74-25 1,50-49-1,99-50 1,25-25 0,-74-24-16,24-75 31,-74-25-15,-25-75-1,-25 26 1,-25 74-1,25 99 1,1 25 0,-1 75-1,25 49 1</inkml:trace>
  <inkml:trace contextRef="#ctx0" brushRef="#br0" timeOffset="3717.21">10270 1712 0,'0'25'16,"25"-25"156,25 0-172,-26-25 15,26 0-15,0 25 16,24-50 0,-49 25-1,0 1 1,-75-1-1,-24 0 1,-26 75 0,-24 24 15,50 50-15,49-74-16,50 49 15,99-49 1,74-50-1,1 0 1,-100-25-16</inkml:trace>
  <inkml:trace contextRef="#ctx0" brushRef="#br0" timeOffset="4217.53">11312 1637 0,'0'-25'15,"-50"1"-15,26-26 16,-1 25-16,-25 25 31,1 0-15,-26 25 0,50 0-1,0 24 1,100-24 15,-1-50-15,1 1-1,-50 24 1,-1 0 0,1 24-1,0 26-15,0 74 16,0 75-1,-50 24 1,0 25 0,-25-50 15,26-98-15,-51-76-1,26-73 1,24-100-1,25-74 1,25 123-16</inkml:trace>
  <inkml:trace contextRef="#ctx0" brushRef="#br0" timeOffset="4499.82">11734 1637 0,'0'0'0,"49"0"15,-24-25-15,-25 100 47,0-25-31,-25 49 0,0-50-1,75-73 1,-25-26-1,99-74 1,0 0 0,-50 25-1,-49 99 1</inkml:trace>
  <inkml:trace contextRef="#ctx0" brushRef="#br0" timeOffset="4800.16">12180 1737 0,'0'0'0,"25"74"15,25-49 1,-1 0 0,1-75 15,-1 0-15,-24 1-16,-25-26 15,-25 50 1,-24 50-1,-26 50 1,26-1 0,49 1-1,49-26 1,100-49 0,0-25-1,0-24 1</inkml:trace>
  <inkml:trace contextRef="#ctx0" brushRef="#br0" timeOffset="5100.72">12900 1761 0,'24'-24'31,"1"24"-15,25-50-1,24 0 1,-24-24-1,-50 24 1,-25 50 0,-74 25-1,0 74 1,24 1 0,50-1-1,50-74-15,50-1 16,49-24-1,0-24 1,-75 24 0</inkml:trace>
  <inkml:trace contextRef="#ctx0" brushRef="#br0" timeOffset="5283.12">13272 1786 0,'25'-25'16,"-1"-24"0,-98 173-1,99-174-15,49-24 16,-74 99-1,50-1 1,-25 51 0,-25-1-1,-50 1 1,-124-1 0,75-74-1</inkml:trace>
  <inkml:trace contextRef="#ctx0" brushRef="#br0" timeOffset="5816.82">15132 1662 0,'0'0'0,"50"-25"16,-75 25 15,0 0-15,-49 75-1,24 24 1,25-25-1,50-24 1,74-25 0,-24-50-1,-26-25 1,-49-49 0,-24 0-1,-76 24 1,26 26-1</inkml:trace>
  <inkml:trace contextRef="#ctx0" brushRef="#br0" timeOffset="6251.54">15504 1315 0,'0'0'0,"50"-25"15,-25 25-15,-25-25 16,-25 50 0,25 25-1,-50 123 1,1 100 0,-26 50-1,51-175-15,24 51 16,49-75-1,26-99 1,-1-50 0,-24-49 15,-50-100-15,-124 0-1,0 25 1,49 75-1,50 24 1,75 1 0,0 24-16,123-49 15,50-1 1</inkml:trace>
  <inkml:trace contextRef="#ctx0" brushRef="#br0" timeOffset="6850.39">17638 1364 0,'0'0'0,"49"-74"16,-49 24-16,25-24 31,-25 49-15,-49 25-1,-51 75 1,-24 73-1,50 26 1,49-25 0,50-25-1,0 25 1,-25 0 0,-25-1-1,-25 1 1,-24-49-1,24-76 1,25-24-16,25-24 16</inkml:trace>
  <inkml:trace contextRef="#ctx0" brushRef="#br0" timeOffset="7117.02">17266 2034 0,'24'-49'16,"-48"98"-16,98-198 15,25 75 1,1 0 0,-1 24-1,0 50 1,-49 50 0,-26 98-1,-48-73 1,24-50-1,49-25 1,26-50 15,-51 25-31</inkml:trace>
  <inkml:trace contextRef="#ctx0" brushRef="#br0" timeOffset="7400.47">18035 1811 0,'24'0'31,"1"0"-16,0-25 1,25 0 0,49-24-1,-74 24-15,0-25 16,-1 1 0,-73 49-1,-26 24 1,-24 51-1,49 24 1,50-24 15,50-26-15,99-24 0,25-50-16</inkml:trace>
  <inkml:trace contextRef="#ctx0" brushRef="#br0" timeOffset="7700.66">18754 1861 0,'0'0'0,"25"-25"47,24 0-31,26-25-1,-1 1 1,-49-1-1,-50 50 1,-24-25 0,-75 50 15,49 50-15,26-51-16,49 26 15,24 24 1,51-49-1,99 0 1</inkml:trace>
  <inkml:trace contextRef="#ctx0" brushRef="#br0" timeOffset="8884.35">19647 1811 0,'0'0'16,"25"-50"-1,-25 26-15,0-1 16,0 0 15,-75 50-15,-24 0 0,25 49-1,49 0 1,25-24-1,74-25 1,50-25 0,-24-25-1,24-74 1,-75-75 0,1-74-1,-50 124-15,25-50 16,-25 150-1,-25 24 1,-25 74 15,1 75-15,49 24 0,49-73-1,75-51 1,25-24-1,-50-50 1,-123 25 15,-26 0-31,-49 50 16,24 49 0,75-24-1,50-26 1,49-49-1,0 0 1,1-74 0,-75-1 15,24-24-15,-24 49-1,25 1 1,-26 49-16,1 0 15,25 25 1,-25 24 0,-1 51-1,-24-26 1,-24-49 0,73-50 30,-24-25-46,74-49 16,-24 49 0,-51 50 15,1 50-15,-50 25-1,1-1 1,24-49-1,24-50 17,26 0-32,0-24 15,49-26 1,-25 1 0,-24 74-1,-25 0 1,0 24-1,-1 26 1,-24-25 0,0 0-1,0 0 1</inkml:trace>
  <inkml:trace contextRef="#ctx0" brushRef="#br0" timeOffset="11627.85">22053 1637 0,'0'25'125,"0"0"-109,25-25 124</inkml:trace>
  <inkml:trace contextRef="#ctx0" brushRef="#br0" timeOffset="13843.25">2059 4788 0,'0'0'16,"0"-25"-1,0 0 79,0 50 47,0 0-141,0 24 15,0 26-15,-25-1 16,50 50 0,-25-49-1,0-26 1,0-24-1,0-50 17</inkml:trace>
  <inkml:trace contextRef="#ctx0" brushRef="#br0" timeOffset="14033.62">1960 4589 0,'0'0'0,"0"-24"16,0-1-16,0 0 16,0 0-1,0 0 17</inkml:trace>
  <inkml:trace contextRef="#ctx0" brushRef="#br0" timeOffset="14351.32">2282 4664 0,'0'0'16,"0"25"-16,0 24 0,0-24 15,0 25 1,25 24-1,0 25 1,0-74 0,-1-25 15,1-25-31,0-74 16,0 0-1,-25 0 1,0 24-1,25 26 1,-25 24 0</inkml:trace>
  <inkml:trace contextRef="#ctx0" brushRef="#br0" timeOffset="14551.11">2654 4614 0,'0'0'0,"25"25"15,25 25 1,-25-1 0,-25 26-1,24 24 1,-24 25 0,-99 0-1,25-50 1</inkml:trace>
  <inkml:trace contextRef="#ctx0" brushRef="#br0" timeOffset="14801.42">1488 4862 0,'0'0'0,"0"-49"15,-24 98 17,24-24-32,-25 49 15,25 125 1,25-1 0,24-24-1,26-124-15</inkml:trace>
  <inkml:trace contextRef="#ctx0" brushRef="#br0" timeOffset="20501.8">5061 4664 0,'0'0'0,"24"-25"15,-48 50 32,-1 24-31,0 1-16,0 24 15,-49 100 1,-1-25 0,26-50-1,49-74-15</inkml:trace>
  <inkml:trace contextRef="#ctx0" brushRef="#br0" timeOffset="21101.78">5433 4589 0,'25'-24'0,"-50"48"0,50-24 32,-50 50-17,-50 99 1,26 0-1,-26-25 1,75-75 0,-25-49-1,25-49 1,50-1 0,74-99 15,-49 100-16,-26 49 1,-24 24 0,-25 51-1,0 49 1,25-50 0,49-24-1,50-75 1,0-49-1,-74 24-15,-1-49 16,-49 24 0,0 1-1,-24 74 1,-76 99 0,51 0 15,98-24-31,26-25 15,-1-26 17,-49-73-32</inkml:trace>
  <inkml:trace contextRef="#ctx0" brushRef="#br0" timeOffset="21352.02">4937 4391 0,'0'0'0,"-25"-25"16,74 25 31,1 0-32,49-25-15,25 0 16,-25 1-16,100 24 16</inkml:trace>
  <inkml:trace contextRef="#ctx0" brushRef="#br0" timeOffset="22218.45">9253 4788 0,'0'0'0,"25"-25"16,-25 0-16,0 0 15,0 1 1,0-1-1,-75 25 17,-24 49-17,-50 75 1,50 25 0,49 0-1,100-50 1,99-49-1,25-75 1,-100 0-16,0 1 16</inkml:trace>
  <inkml:trace contextRef="#ctx0" brushRef="#br0" timeOffset="22518.45">9700 4837 0,'0'0'0,"24"0"31,1-24-31,0 98 31,-25 0-15,-25 26 0,0-51-1,25-73 16,75-76-15,49-24 0,-25 25-1,-49 49 1,-1 50 0</inkml:trace>
  <inkml:trace contextRef="#ctx0" brushRef="#br0" timeOffset="22717.86">10220 4813 0,'0'0'0,"0"24"15,0 1 1,-24 25 0,24-1-1,0 26 1,-25-1-1,25-49 1</inkml:trace>
  <inkml:trace contextRef="#ctx0" brushRef="#br0" timeOffset="22967.99">10667 4589 0,'0'0'16,"25"-49"0,0 49-1,-25 25 17,0 24-32,0 26 15,-25 73 1,-25 1-1,50-25 1,-25-99-16</inkml:trace>
  <inkml:trace contextRef="#ctx0" brushRef="#br0" timeOffset="23285.12">10568 4961 0,'0'0'16,"0"-24"-16,25-26 15,24 25 17,50 0-17,50 1 1,-50-1 0,-74 0-1,0 25 1,-25 50-1,-50 49 1,50-25 0,0 1-1,0-50 1,25-1 0,0-24-1</inkml:trace>
  <inkml:trace contextRef="#ctx0" brushRef="#br0" timeOffset="23434.12">11213 4788 0,'0'25'0,"0"-50"0,0 0 16,-50 0 0,50-24-1,-25 49-15</inkml:trace>
  <inkml:trace contextRef="#ctx0" brushRef="#br0" timeOffset="24167.81">11386 4738 0,'0'0'15,"25"0"1,-50 0 15,1 0-15,-26 50-1,25-1-15,0 26 16,25-1 0,100-24-1,98-50 1,75 0-1,0-25 1,-100-49 0,-98 24-1,-125 25 1,-123 0 0,24 50-1,99 25 1,75-25-1,99-25 17,25-50-17,-75 25 1,-49 25 0,0 25-1,24 25 1,51-1-1,24 1 1,25-25 0,-75-50-1,0-99 1,-49-50 0,-25-49-1,0 49 1,0 100-1,0 99 17,-74 74-17,24 75 1,50 49 0,0 0-1,50-99-15</inkml:trace>
  <inkml:trace contextRef="#ctx0" brushRef="#br0" timeOffset="25002.3">14214 4515 0,'-24'-25'0,"48"0"63,1 25-47,0 25-1,0 0-15,24 0 16,-24 24-16,25 51 15,-25-1 1,-25 0 15,-50-49-15,50-75 15,0-25-15,50-74-1,49-25 1,-25 50 0,1 50-1,-26 24 1</inkml:trace>
  <inkml:trace contextRef="#ctx0" brushRef="#br0" timeOffset="25668.36">14884 4689 0,'50'-25'32,"-25"0"-32,-1 25 15,1-50 1,25 1-1,-25-1 1,-50 50 15,-25 25-31,-24 25 16,24-1 0,100 1-1,123-25 1,51-50-1,-1 0 17,-74-49-17,-75-1 1,-99 50 0,-74 25-1,50 0-15,-51 50 16,100 49-1,75 0 1,49 50 0,-25 0-1,-74 0 1,-75 25 0,-24-75-1,-50-74 1,49-75-1,51-74 17,123-199-17,99 125 1,25 74 0,-24 25-1,-125 74-15</inkml:trace>
  <inkml:trace contextRef="#ctx0" brushRef="#br0" timeOffset="25818.28">16422 4490 0,'0'25'16,"0"-50"-16,-25 100 31,25-1-15,0 0-1,0 26 1,0-76-16,25 1 15</inkml:trace>
  <inkml:trace contextRef="#ctx0" brushRef="#br0" timeOffset="25967.57">16497 4565 0,'0'0'0,"0"-75"15,-25 1 1,25 24-1</inkml:trace>
  <inkml:trace contextRef="#ctx0" brushRef="#br0" timeOffset="26234.83">16645 4515 0,'0'0'15,"0"50"-15,-24-26 16,-1 26-1,25 0 17,49-1-17,51-24 1,-1-25 0,-25-25-1,-74-24 1,0-51-1,-74 1 1,49 74 0,0 25-1</inkml:trace>
  <inkml:trace contextRef="#ctx0" brushRef="#br0" timeOffset="26585.36">17216 4589 0,'0'0'0,"25"0"0,0 50 16,-25 0 15,0-1-31,-25-24 16,0 25 0,0-1-1,50-123 16,74-50-15,0 25 0,1 49-1,-1 25 1,-25 75 0,-24 24-1,0 25 1,-50 1-1,24-51 1</inkml:trace>
  <inkml:trace contextRef="#ctx0" brushRef="#br0" timeOffset="27851.73">19622 4267 0,'25'0'0,"0"-25"15,-50 50 64,25 0-64,-25 24-15,25 1 16,-25 0-16,25 49 15,-24-50 1,24 26 0</inkml:trace>
  <inkml:trace contextRef="#ctx0" brushRef="#br0" timeOffset="28187.22">19622 3920 0,'0'0'0,"0"-50"32,-25 50-32,1 25 31,48 24-16,26-24 17,-25-25-1,-25-25-15,-25 1-1,0-1 1,-24 25-16</inkml:trace>
  <inkml:trace contextRef="#ctx0" brushRef="#br0" timeOffset="28485.6">19970 4217 0,'0'0'0,"24"-25"31,-73 75-15,24-25 0,-25 24-1,50 26 1,25-1 0,50-24-1,-51-50 16,-73 50-15,-75-26 0,49 1-16</inkml:trace>
  <inkml:trace contextRef="#ctx0" brushRef="#br0" timeOffset="29051.67">21756 4192 0,'0'0'0,"-25"-49"15,50 24 1,-25 0 0,74 0-1,25 1 1,1 24 0,-1 49-1,-50 50 1,-24 1-1,-25 49 1,-25-25 0,25-25-1,25-50 1,25-24-16,99-25 16,49 0-1,-74-49 1</inkml:trace>
  <inkml:trace contextRef="#ctx0" brushRef="#br0" timeOffset="29351.15">22475 4192 0,'0'0'16,"-25"-74"-1,0 74 1,1 0-16,-1 25 16,-50 74-1,-49 75 1,-49-1 0,-50 75-1,49-49 1,50-50-1,99-100 17</inkml:trace>
  <inkml:trace contextRef="#ctx0" brushRef="#br0" timeOffset="29669.09">22674 3647 0,'0'0'16,"49"-50"-16,-49 25 0,0 0 31,25 25-31,-25 50 16,-50 99-1,26-25 17,-1-25-17,124-99 1,50-25 0,-25-24-1,-75 24-15</inkml:trace>
  <inkml:trace contextRef="#ctx0" brushRef="#br0" timeOffset="30667.58">24137 4242 0,'0'0'0,"-49"-74"31,49 49-31,0 0 15,0 0 17,0 0 61,24 50-77,1 0 0,0 0-16,0 0 15,24 24-15,51 26 16,24-1 0,-50 1-1,-24-26 1,-1-24-1,-49 0 32,-49-25 94,-1 25-141,-24-1 16,-1 26-16,-24 0 15,-25-1 1,25 26-16,-75 24 15,75-50 17,49 1-17,25-50 1</inkml:trace>
  <inkml:trace contextRef="#ctx0" brushRef="#br0" timeOffset="31635.33">25378 4242 0,'0'-50'16,"24"50"-1,26-49 1,24 49-1,50 25 1,-24 24 0,-51 75-1,-49 50 1,-49-25 0,24-25-1,25-50 1,124-74-1,99-25 17,-124 25-32,50-49 15,-74-26 1,-75 51-16</inkml:trace>
  <inkml:trace contextRef="#ctx0" brushRef="#br0" timeOffset="31935.13">26196 4217 0,'25'-49'16,"-25"24"15,-25 25-31,-49 99 15,-75 50 17,-25 25-17,-49 24 1,49 0 0,50-49-1,75-49 1,49-76-16</inkml:trace>
  <inkml:trace contextRef="#ctx0" brushRef="#br0" timeOffset="32285.26">26320 3746 0,'0'0'16,"25"-25"-16,0 25 0,-25-25 16,25 25-1,-25 25 1,0 0-1,24 25-15,-48 74 16,-1-50 0,25-49-1,99-25 1,0-25 0,-24 0-1</inkml:trace>
  <inkml:trace contextRef="#ctx0" brushRef="#br0" timeOffset="33185.19">27288 4763 0,'0'0'0,"24"-25"16,1 0-16,-25 1 47,0 48-32,-25 26 1,-49 24 0,-50 50-1,-25-49 1,0-1-1,75-49 1,49-25 0,0-25-1,50-24-15,25-51 16,-1 1 0,-24 50-1,0 49 1,0-25-1,24 74 17,1 26-17,24-1 1,1 1 0,-26-26-1,-24 1 1</inkml:trace>
  <inkml:trace contextRef="#ctx0" brushRef="#br0" timeOffset="33619.31">27610 5185 0,'25'0'47,"0"25"-31,0-25-16,-25 24 15,24 26 1,-73 49-1,-50 0 17,49-49-32,-74 0 15,99-26-15</inkml:trace>
  <inkml:trace contextRef="#ctx0" brushRef="#br0" timeOffset="35085.57">28007 4837 0,'25'0'31,"-25"-24"-16,25 24 1,-1 0 0,-24-25 15,0 0 203,25 50-140,0-25-94,0 25 16,-25-1-1,25-24-15,-25 25 16,0 0-16,0 0 16,0 49-1,0-49-15,-25 25 16,25-25-1,-25-1 17,50-24-1,0 0-15,49-24-1,1-1 1,-26-25-1,-24 0 1,0-24 0,-50 49-1,25 0-15,0 1 16,-25 24 0,25-25-1,-49 25 16</inkml:trace>
  <inkml:trace contextRef="#ctx0" brushRef="#br0" timeOffset="35435.26">28677 4763 0,'0'0'0,"0"-25"0,0 0 62,0 50-46,25 0-16,-1 0 16,1 0-1,0 49 1,-25 0 0,0-24-16,-50 25 15,-49-26 1,-50 1-1</inkml:trace>
  <inkml:trace contextRef="#ctx0" brushRef="#br0" timeOffset="35803.29">27759 4738 0,'0'0'0,"0"25"62,0 0-46,0 24-16,-25-24 15,25 25-15,25-1 16,0 51 0,24-26-1,26-49-15,49 25 16</inkml:trace>
  <inkml:trace contextRef="#ctx0" brushRef="#br0" timeOffset="39587.33">5532 7343 0,'0'0'0,"0"-50"0,25 26 15,-25-1 1,0 0 0,-25 0-1,-25 75 1,-99 99 0,125-50-1,73-25 1,26-24-1,24-25 1,-49-1 0,-26 26-1,-48 0 1,-51-1 0,-49 1-1,25-25 1,24-50-1,75-49 1</inkml:trace>
  <inkml:trace contextRef="#ctx0" brushRef="#br0" timeOffset="39885.76">5978 7541 0,'0'0'0,"-24"100"32,24-51-32,-25 1 0,25-25 15,25 24 1,49-49 0,50-74-1,-74 49-15,-25-25 16,-25-49 15,-100 25-15,-49 74-1,1 0 1,98 0-16</inkml:trace>
  <inkml:trace contextRef="#ctx0" brushRef="#br0" timeOffset="40519.3">7913 8013 0,'0'0'0,"0"25"31,0 24-15,-49 26-16,-1 24 15,-99 124 1,100-99 0</inkml:trace>
  <inkml:trace contextRef="#ctx0" brushRef="#br0" timeOffset="41152.4">10518 7442 0,'0'0'0,"25"-149"31,25 125-31,-26-26 15,51 0 1,-1 26 0,1 24-1,-26 74 1,1 25 0,24 50-1,-24 25 1,0-25-1,24-75 17,50-49-17,50-50 1,-1-25 0,-123 1-16</inkml:trace>
  <inkml:trace contextRef="#ctx0" brushRef="#br0" timeOffset="41420.17">11510 7169 0,'0'0'0,"-49"-24"31,49-1-31,-25 25 16,-49 99 15,-75 75-15,-25 74-1,-24 49 1,-100 100 0,199-248-1,74-99-15</inkml:trace>
  <inkml:trace contextRef="#ctx0" brushRef="#br0" timeOffset="41752.33">11734 6624 0,'0'0'0,"24"-25"0,1 0 15,-25 50 17,0 24-32,-25 1 15,1 99 1,-1-25-1,25-99 1,99-25 0,75-75-1,-75 1 1</inkml:trace>
  <inkml:trace contextRef="#ctx0" brushRef="#br0" timeOffset="43469.38">12453 7864 0,'25'-25'31,"-50"50"1,0 0-17,0 49-15,-24-24 16,-1 24-16,-74 25 16,25-49-1,74-25 1,0-50-1,75-49 17,0-26-17,-1 26 1,26 49 0,-26 75-1,1-1 1,-25 26-1,-1-26 1,1-49-16</inkml:trace>
  <inkml:trace contextRef="#ctx0" brushRef="#br0" timeOffset="43670.29">12751 8162 0,'0'0'0,"0"24"31,0 1-31,0 74 16,-25 1-1,-25-1 1</inkml:trace>
  <inkml:trace contextRef="#ctx0" brushRef="#br0" timeOffset="44136.17">13222 7864 0,'0'0'0,"0"-25"15,25 25 1,0 25 15,0 0-31,-25 24 16,0 100-1,-25-50 1,0-49 0,50-50-1,74-50 1,50-24 0,-50-25-1,-74 49 1,0 1 15,-50-1-15,-25 25-1,1 0 1,24 1-16</inkml:trace>
  <inkml:trace contextRef="#ctx0" brushRef="#br0" timeOffset="44569.1">15083 7442 0,'-25'-25'15,"0"25"17,50 0-17,24 0-15,1 0 16,74 0 0,-49 0-1,-26-24 1</inkml:trace>
  <inkml:trace contextRef="#ctx0" brushRef="#br0" timeOffset="44736.37">15033 7740 0,'0'0'0,"-25"25"0,0 0 15,50-25 16,25 0-15,24 0-16,1 0 16,123-25-1</inkml:trace>
  <inkml:trace contextRef="#ctx0" brushRef="#br0" timeOffset="45453.24">17042 6996 0,'0'0'0,"-24"-25"16,24 0 0,49 0 15,1 0-31,49 25 31,25 75-15,-50 49-1,-49 50 1,-25-75-16,0 25 16,50-50-1,49-74 1,50-25-1,-25-74 1</inkml:trace>
  <inkml:trace contextRef="#ctx0" brushRef="#br0" timeOffset="45736.39">17861 6872 0,'0'0'0,"-74"-25"16,49 25 0,-50 0-1,1 74 1,-25 75 0,-1 74-1,-48 75 1,-51-25-1,50-25 1,50-74 0,74-125-1</inkml:trace>
  <inkml:trace contextRef="#ctx0" brushRef="#br0" timeOffset="46086.12">18109 6574 0,'0'0'0,"50"-74"16,-25 49-16,-1 25 15,1 0 1,-25 49 0,0 1-16,0 99 15,-49-50 1,24-25 0,99-74-1,50-24 16,0-26-15,-74 0-16</inkml:trace>
  <inkml:trace contextRef="#ctx0" brushRef="#br0" timeOffset="48070.04">18432 7740 0,'0'-25'31,"0"0"78,-25 25-78,0 0 1,0 0-17,0 25 1,1 0-16,-1 25 16,0 24-1,25 0 1,50-49-1,-26-25-15,51 25 16,49-75 0,-75 1-1,-49-26 1,-49 1 0,-1 24-1,-24 25 1,49 1-1</inkml:trace>
  <inkml:trace contextRef="#ctx0" brushRef="#br0" timeOffset="48502.37">18804 7914 0,'0'-25'15,"0"0"17,0 50-1,0 0-15,0-1-1,0 1 16,0-50 1,0 1-32</inkml:trace>
  <inkml:trace contextRef="#ctx0" brushRef="#br0" timeOffset="48903.18">19027 7790 0,'25'-25'31,"-25"0"-15,-25 25-16,0 25 15,0 0 1,1 49 0,24-24-1,24-1 1,51-24 0,-26 0-16,26-25 15,-26-50 1,-24 25 15,-25-24-15,-49-26-1,24 51 1,-25-1 0</inkml:trace>
  <inkml:trace contextRef="#ctx0" brushRef="#br0" timeOffset="49486.53">19622 7616 0,'0'0'0,"25"-50"31,-25 25-31,-25 25 0,-24-24 31,-1 24-15,0 24-1,26-24 1,-1 0 0,25 25 15,0 0-16,25 49 1,-50 26 0,25-26-1,-25-24 1,50-50 15,0-25-15,24 0-16,26-24 31,-26 24-15,-24 25-1,25 25 1,-50 24 0,0 26-1,-25-26 1,-25 1-1,-49-50 1,25 0 0,24 0-16</inkml:trace>
  <inkml:trace contextRef="#ctx0" brushRef="#br0" timeOffset="50270.12">20044 8062 0,'25'0'31,"-50"0"-15,25-24-1,50 24 1,-26 0-1,26 24 1,-25 26 0,-25 0-1,-50-1 1,-24-24 0</inkml:trace>
  <inkml:trace contextRef="#ctx0" brushRef="#br0" timeOffset="61304.36">20466 7690 0,'0'-25'16,"0"1"15,-25 24-15,25 49 46,0-24-62,-25 50 16,0-26-16,25 1 15,-24-1-15,-1 26 16,25-50 15,0-1-15</inkml:trace>
  <inkml:trace contextRef="#ctx0" brushRef="#br0" timeOffset="61638.95">20788 7740 0,'25'-25'16,"-50"50"-16,50-75 0,-25 25 15,0 50 17,-25 0-32,25 0 15,25 49 1,25 1 0,49-1 15,-74-74-16,-25 25 1,0 0 0,-100-25-1,1 0 1,50 0-16</inkml:trace>
  <inkml:trace contextRef="#ctx0" brushRef="#br0" timeOffset="61920.08">20863 7690 0,'24'-25'0,"-48"50"0,48-74 16,-24 24-16,25 0 15,-25 0 16,75 25-15,-51-25 0,1 1-1,0 24-15</inkml:trace>
  <inkml:trace contextRef="#ctx0" brushRef="#br0" timeOffset="62254.35">21284 7566 0,'0'0'0,"0"-25"0,25 25 47,0 25-16,0 0-31,0 25 16,-1-1-16,1 51 15,-25-26 1,-49 0 0,-26 1-1,-98-50 1</inkml:trace>
  <inkml:trace contextRef="#ctx0" brushRef="#br0" timeOffset="62771.02">20292 7591 0,'0'0'0,"-25"25"62,0 0-62,1-1 16,24 1-16,0 25 15,-25 0-15,74 24 16,1-49 0</inkml:trace>
  <inkml:trace contextRef="#ctx0" brushRef="#br0" timeOffset="63937.46">13768 7765 0,'-25'0'16,"50"25"46,-25-1-62,25 1 16,-25 0-16,24 0 15,-24 0 1,25 49 0,-50 0-1,-49 1 1,-50-26-1</inkml:trace>
  <inkml:trace contextRef="#ctx0" brushRef="#br0" timeOffset="64371.1">12974 7765 0,'0'-25'47,"0"75"-32,25-26 1,-50 26-16,25 24 15,0 1 1,-25 49 0,50-50-16,25 25 15,-1-74-15</inkml:trace>
  <inkml:trace contextRef="#ctx0" brushRef="#br0" timeOffset="65070.47">22525 7517 0,'0'0'0,"-25"0"16,25-25 15,25 25-15,24 0 0,-24 0-16,74 0 15,-24 0 16,-26 0-31</inkml:trace>
  <inkml:trace contextRef="#ctx0" brushRef="#br0" timeOffset="65254.24">22574 7690 0,'0'0'16,"-49"25"-1,49 0 1,25-25 0,-1 0-16,76 25 15,24 0 1</inkml:trace>
  <inkml:trace contextRef="#ctx0" brushRef="#br0" timeOffset="100839.7">23343 7318 0,'0'0'0,"0"-25"15,0 1 32,25-1 31,0 25-78,0 0 16,0-25 0,-1 25-16,1 0 15,25 0 1,-50 25 0,25 24-1,-50 51 1,-25-26-16,-49 50 15,0-25 1,49-49 0,75-25 15,74-25 0,25-25-15,-25 0-1,-74 25 1</inkml:trace>
  <inkml:trace contextRef="#ctx0" brushRef="#br0" timeOffset="101339.52">23914 7244 0,'0'0'0,"25"-25"16,-25 0-1,0 0 1,0 50-1,-25 0 1,0 49 0,0 26-1,50-51 1,25-24 0,-1-25-1,26-25 1,-26-24-1,-24 24 1,25 0 0,-50 0-1,-25 100 1,0-1 15,0-49-31,25 49 16,-24 1-1</inkml:trace>
  <inkml:trace contextRef="#ctx0" brushRef="#br0" timeOffset="101522.75">24336 7591 0,'0'25'94</inkml:trace>
  <inkml:trace contextRef="#ctx0" brushRef="#br0" timeOffset="101973.66">25005 7269 0,'0'0'0,"25"-50"15,-25 25-15,0-49 16,-49 49-1,-26 25 1,-24 50 0,25-1-1,24 1 1,50-25 15,25-25-15,24 0-1,51-25 1,-51 25 0,-49 25-1,0 24 1,0 1-16,-25 24 16,1 25-1,-1-49 1,25-25-1,0 0 1</inkml:trace>
  <inkml:trace contextRef="#ctx0" brushRef="#br0" timeOffset="102390.02">25204 7417 0,'0'0'0,"25"-49"15,49-50 1,-49 49 0,-25 25-1,-50 25 1,-24 25 0,-1 25-1,1-1 1,49-24-1,25 0 1,50-25 0,-1-25-1,26 25 17,-50 25-17,-25 24 1,0 26-1,-25 24 1,0 0 0,0-24-1,25-50 1</inkml:trace>
  <inkml:trace contextRef="#ctx0" brushRef="#br0" timeOffset="102739.98">25700 7269 0,'0'0'15,"0"-75"1,-25 75 15,0 25-15,-49 49-1,24 50 1,26 0 0,48-24-1,26-26 1,0-49 0,-1-25-1,1-25 1,-50-25-16,0 1 15,-50-1 1,-24 50 0,49-25-1</inkml:trace>
  <inkml:trace contextRef="#ctx0" brushRef="#br0" timeOffset="103007.04">26295 7467 0,'0'0'0,"0"-25"0,25 25 16,0-25 15,0 25-16,24 0-15,75-24 16,-24 24 0,-76 0-1</inkml:trace>
  <inkml:trace contextRef="#ctx0" brushRef="#br0" timeOffset="103173.49">26494 7517 0,'0'0'0,"-25"0"16,0 24-16,50-24 31,0 0-15,99 0-1,-50 0-15</inkml:trace>
  <inkml:trace contextRef="#ctx0" brushRef="#br0" timeOffset="103656.96">27164 7269 0,'0'0'0,"-25"-50"16,25 25-1,25 0 1,-1 1 0,51 24-1,-1 24 1,1 51 0,-26-1-1,-49 25 1,-74 1-1,-25-26 1,24-24-16,-24-26 16,49 1-1,26-25 17,48-49-17,51-26 1,24 1-1,-25 74 1,1 0 0,-26 49-1,1 1 1,-25 0 0,0-26-1</inkml:trace>
  <inkml:trace contextRef="#ctx0" brushRef="#br0" timeOffset="104274.03">28206 7219 0,'0'0'15,"-25"-74"1,0 49-1,0 25 1,-49 0 0,24 25-1,25-25 1,25 24 46,25 1-46,-50 25-16,25 24 16,-25-24-1,-49 24 1,49-49 15,0 0 0,75-75-15,49 1 0,-49 49-1,-1 0 1,-24 24 0,0 26-1,0 0 1,-25 24-1,0 0 1,-50 1 0,-49-25-1,-50-50 17,0 0-17,75-25-15</inkml:trace>
  <inkml:trace contextRef="#ctx0" brushRef="#br0" timeOffset="107907.55">29719 7095 0,'0'0'0,"-25"-50"0,25 25 16,-25 1-16,-24-1 15,-1 25 17,-49 25-17,-1 74 1,-24 75-1,25 24 1,74 0 0,25-49-1,75-25 1,-26-99-16,75 25 16,-49-50-1</inkml:trace>
  <inkml:trace contextRef="#ctx0" brushRef="#br0" timeOffset="108740.34">30016 7566 0,'0'0'0,"0"-49"0,0 24 16,0 0-1,0 0 1,-49 25-1,24 0-15,-49 50 16,-26 74 0,76-25-1,24 0 1,24-49 0,1-50-1,50 0 1,-26-74-1,26-51 1,-26 1 0,1 50-1,-1 49 17,1 0-32,0 25 15,-1 50 1,-49 49-1,0-24 1,-49-1 0,49-49-1,-25-25 1,25 25 0,99-100-1,25 1 1,-25 24-1,-49 25 1,-25 75 0,0 24-1,-1 1 17,26-25-17,0-26 1,24-24-1,0-49 1,-24-51 0,-25-24-1,0 50 1,-100 124 15,50-1-31,-49 50 16,49 1-1,25-26 1,50-24 0,24-50-1</inkml:trace>
  <inkml:trace contextRef="#ctx0" brushRef="#br0" timeOffset="108974.63">31381 7541 0,'0'0'0,"-25"-24"32,25-1-1,25 50 0,0-25-31,24 24 16</inkml:trace>
  <inkml:trace contextRef="#ctx0" brushRef="#br0" timeOffset="109207.25">31927 7293 0,'0'0'16,"0"-24"-16,-25 48 47,0 26-47,0 0 16,0-1-16,-24 26 15,-1 73 1,25-48-1,25-75 1</inkml:trace>
  <inkml:trace contextRef="#ctx0" brushRef="#br0" timeOffset="109707.01">31703 7616 0,'0'-25'16,"25"0"-16,25-24 16,24 24-1,1-25 1,-26 25 0,-49 1-1,-49 24 1,-26 24-1,-24 51 1,74-50-16,25 49 16,25-24-1,49-26 17,26-24-17,-26-49 1,0-26-1,-49 26 1,-50 74 15,25-1-15,-24 51 0,-1-26-1,50-24-15,-25 25 16,49-50-1,-24 0 1</inkml:trace>
  <inkml:trace contextRef="#ctx0" brushRef="#br0" timeOffset="109923.71">32398 7566 0,'0'0'16,"0"-25"-16,-50 25 47,50 25-32,-25 0-15,1 49 16,-1 1 0,25-25-1</inkml:trace>
  <inkml:trace contextRef="#ctx0" brushRef="#br0" timeOffset="110123.41">32398 7393 0,'0'0'0,"0"-25"32,0 0-17</inkml:trace>
  <inkml:trace contextRef="#ctx0" brushRef="#br0" timeOffset="110373.99">32696 7269 0,'0'0'0,"-25"0"0,25-25 31,-50 74-15,1 26-1,-26 74 1,50-25 0,25 0-1,0-75 1</inkml:trace>
  <inkml:trace contextRef="#ctx0" brushRef="#br0" timeOffset="110973.59">32844 7814 0,'0'-24'15,"0"-1"1,25 0 0,0 0-16,0 0 31,0 0-31,-25 1 15,0-1 1,-25 0 0,-50 50-1,26 24 1,24 1 0,50 0-1,24-25-15,75-1 16,25 1-1,-49-25 1,-51-49 0,-49-1-1,-49 50 17,-26 0-17,25 50 1,26-1-1,24-24 1,49 0 0,51 0-1,-51-75 1,-24-49 0,25-50-1,-1-25 1,-49 75-1,0 49 1</inkml:trace>
  <inkml:trace contextRef="#ctx0" brushRef="#br0" timeOffset="111258.29">33638 7269 0,'0'0'0,"0"-25"15,0 0 1,25 99 0,0 50-1,0 75 1,-50-1-1,0 1 1,-49-26 0,-75-49-1,-50-99 1</inkml:trace>
  <inkml:trace contextRef="#ctx0" brushRef="#br0" timeOffset="111857.65">32051 6946 0,'-25'-25'15,"0"50"32,-25 0-31,1 24-16,-1 1 15,1 25-15,-76 98 32,26 26-17,25-26 1,49-49-1,50-24 1,49-51 0,1-49-16</inkml:trace>
  <inkml:trace contextRef="#ctx0" brushRef="#br0" timeOffset="112075.12">31703 7318 0,'0'0'0,"-25"-25"16,50 1-16,25-1 31,74 0-16,-74 25-15,74 25 16</inkml:trace>
  <inkml:trace contextRef="#ctx0" brushRef="#br0" timeOffset="116091.02">1538 10990 0,'0'0'15,"50"-75"1,-50 50-16,0 1 16,24 48 46,-24 1-62,50 99 16,-25 25-1,24-74 1,-24-51 0,0-24 15,50-74-15,-1-75-1,-24-25 1,-1 100-16,-24-25 15,-25 74 1,-25 25 0</inkml:trace>
  <inkml:trace contextRef="#ctx0" brushRef="#br0" timeOffset="116391.02">2481 10618 0,'0'0'0,"25"-25"31,-1 25-15,1 74-1,0 50 1,0 75-1,-25-26 1,-75 1 0,-74-50-1,-49-50 1,99-74-16</inkml:trace>
  <inkml:trace contextRef="#ctx0" brushRef="#br0" timeOffset="116642.38">1265 10692 0,'0'0'0,"25"-25"16,-25 0-16,-25 50 31,0 25-16,1 99 1,-1 49 0,50-24-1,49-50 1,25-50 0,-24-74-16</inkml:trace>
  <inkml:trace contextRef="#ctx0" brushRef="#br0" timeOffset="121258.2">4564 10742 0,'0'-25'31,"0"0"-31,25 25 31,-25 25-15,-25 0 0,1 99-1,-1 0 1,0-50-1,75-24 1,24-50 0,25-75 15,-24 1-15,-26-25-1,1 49 1,-50 25-1,0 100 1,0 49 0,0 0-1,50-99 1,24-25 0,0-50-1,1-49 1,-1-50-1,-74 74 1,25 51 0,-25-1 15</inkml:trace>
  <inkml:trace contextRef="#ctx0" brushRef="#br0" timeOffset="121591.61">5606 10965 0,'0'0'0,"50"-25"31,-25 0-31,0-24 16,24-1-1,1 25 1,-25-24-1,-50 49 17,0 0-32,-49 74 31,-26 25-15,51 0-1,24-24 1,75-50-1,74 0 1,74-25 0</inkml:trace>
  <inkml:trace contextRef="#ctx0" brushRef="#br0" timeOffset="122642.57">8286 10742 0,'0'0'0,"0"-25"0,24 0 15,-24 0 1,0 0 0,-24 1-1,-51 24 1,-24 74 0,-25 25-1,25 25 1,74-25-1,74-24 1,75-50 0,75-25 15,-75 0-31,74-75 16,-49-24-1,-50 0 1,-99 24-1,-99 75 17,0 50-17,25 49 1,49 0 0,25-49-1,49-25 1,51-25-1,-26-25-15,25-49 16,-49-26 0,-25 51 15,0 49 0,-50 74-15,25 1-1,25-26 1,24-24 0,26-25-1,-26-25 1,1-24-16</inkml:trace>
  <inkml:trace contextRef="#ctx0" brushRef="#br0" timeOffset="122841.9">9327 10419 0,'0'-25'16,"0"50"-16,25-75 0,-50 75 31,25 0-15,0 50-1,-24 73 1,24 26-1,0-50 1,0 0-16</inkml:trace>
  <inkml:trace contextRef="#ctx0" brushRef="#br0" timeOffset="124375.1">9873 10791 0,'0'0'0,"-25"-74"16,1 74-1,-1 0 1,-50 0 0,26 74-1,-1 1 1,50-26-16,0 50 15,50-49 1,24-25 0,50-25-1,-25-50 1,1-49 0,-51 25-1,-24 49 1,-50 25 31,25 25-32,-25 24 1,25 1 0,50-25-1,0-50 1,49-25-1,-49 1 1,-1-26 0,-49 100 31,0 0-47,0 24 15,75-24 1,49 0-1,-50-25-15,50-25 16,0-24 0,-50-100 15,-49-50-15,0 26-1,-25 123 1,-50 100 15,-24 49-15,49 75-1,0-26 1,75-24 0,-25-99-16,99 25 15,0-75 1,25-25-1,-100-24 1,-49 0 15,-49 49-15,-26 50 0,1 49-1,49-24 1,0-26-1,75 1 1,74-74 0,-74-26-1,-26 1 1,1 74 0,-25 25-1,0 49 1,0 0-1,25 1 1,74-50 0,0-25 15,25-25-15,-24-99-1,73-199 1,-123 150-1,-25 98 1,-100 150 15,-24 74-15,25 24 0,49 1-1,50-75 1,74-74-1,75-25 1,-26-75 0,-48-24 15,-76 74-31,-73 50 31,-1 50-15,25 24-1,1 0 1,73-24 0,50-51-1,50-24 1</inkml:trace>
  <inkml:trace contextRef="#ctx0" brushRef="#br0" timeOffset="124578.88">11833 10369 0,'0'0'16,"198"-49"15,-98 49-31</inkml:trace>
  <inkml:trace contextRef="#ctx0" brushRef="#br0" timeOffset="125458.69">14711 10345 0,'0'0'0,"24"-75"16,-24 50-1,0 75 17,-24 0-32,-1 49 15,-25 99 1,-24 1-1,74-100-15,-25-25 16</inkml:trace>
  <inkml:trace contextRef="#ctx0" brushRef="#br0" timeOffset="126107.98">14512 10742 0,'0'0'0,"25"-25"15,-25 0 1,25 0 0,-1 0-16,26-24 15,74-26 1,-49 26-16,49-51 16,-75 51-1,-49 49 16,-25 124-15,-24 0 0,-1 25 15,50-75-15,-25-49-1,50-25 1,25-74-1,49-26 1,0 26 0,-74 74-1,-25 50 1,0 49 0,50-25-1,24-49 1,50-25-1,0-50 1,-49-49 0,-26-50 15,-24 50-15,-50 99-1,-99 75 1,75 24-1,24 25 1,74 0 0,51-50-1</inkml:trace>
  <inkml:trace contextRef="#ctx0" brushRef="#br0" timeOffset="126608.32">17117 10345 0,'0'0'0,"0"-25"15,25 50 16,-25-1-31,-25 101 16,25 23 0,0-73 15,25-50-15,24-50-1,1-50 1,24-73-1,1-1 1,-26 49 0</inkml:trace>
  <inkml:trace contextRef="#ctx0" brushRef="#br0" timeOffset="127725.55">17787 10568 0,'0'0'0,"0"-74"16,0 49-1,-25 0 1,-50 50 0,-24 24-1,50 26 1,49-26-1,74-49 1,-49 0-16,99-49 16,-25-1-1,-49-24 1,-26 74 15,-48 74-15,-1 1-1,50 24 1,24-74 0,75-25 15,-24-25-15,-1-74-1,0-150 1,-74 101-1,0 98 1,-50 50 0,-25 74-1,1 50 1,24 25 0,0-49-1,50-26 1,24-49-1,51-50 1,-1-49 0,0-75 15,-74 124-15,-25 0-1,-25 75 1,-25 24-1,26 25 1,48-49 0,26-25-1,24-25 1,26-50 0,-1-49-1,-49-25 1,-50 99-1,-25 50 1,0 25 0,0 24 15,75 25-15,49-49-1,50-50 1,0 0-1,-25-75 1,-75-73 0,1 48-1,-50 75 1,-25 25-16,-49 50 16,24 74-1,25-74 1,25 99-1,0-75 1,99-24 0</inkml:trace>
  <inkml:trace contextRef="#ctx0" brushRef="#br0" timeOffset="129008.65">20788 10221 0,'0'0'16,"25"0"-16,-25 24 46,-25 1-30,0 99 0,1-24-1,24-26 1,74-74 0,25 0-1,0-50 1,-49-49-1,-75 0 1,-24 24 0,-75 51 15,49 24-31</inkml:trace>
  <inkml:trace contextRef="#ctx0" brushRef="#br0" timeOffset="129475.28">21384 9948 0,'0'0'16,"0"-25"-1,0 50 1,0 49-1,-25 100 1,-50 99 0,26-124-1,-26 148 1,26-73 0,49-76-1,99-98 1,50-75-1,-25-99 1,-50-74 0,-74-50-1,-99 74 1,-25 75 0,25 49-1,74 25 1,25 0-1,74-24 1,1 24 0</inkml:trace>
  <inkml:trace contextRef="#ctx0" brushRef="#br0" timeOffset="129827.25">22550 10171 0,'0'0'0,"24"-50"31,1 50-31,0 0 16,49 25-1,-24 99 1,-50 50 0,-25-25 15,0-25-15,75-75-1,124-49 1,24-49-1,-49-26 1,-99 26-16</inkml:trace>
  <inkml:trace contextRef="#ctx0" brushRef="#br0" timeOffset="130109.83">23145 10047 0,'0'-50'15,"-25"26"-15,50 98 0,-50-173 32,0 99-32,0 49 31,-49 51-15,-50 73-1,50-74-15,-100 125 16,0-1-1,25-25 1,50-73 0,99-76-16</inkml:trace>
  <inkml:trace contextRef="#ctx0" brushRef="#br0" timeOffset="130493.85">23492 9774 0,'0'0'0,"25"-25"0,0 0 16,0 25 0,-25 0 15,24 75-15,-48-25-16,24 49 15,-25-25 1,50-49-1,49-25 1,75-50 15,-75 1-31</inkml:trace>
  <inkml:trace contextRef="#ctx0" brushRef="#br0" timeOffset="131925.85">25502 10221 0,'24'-50'32,"-24"25"-32,0 0 15,-24-24 1,24-1-1,-25 1 1,-25 49 0,-24 0 15,-1 49-15,1 50-1,49 50 1,25 25-1,25 0 1,-25-75-16,0 99 16,-25 1-1,-25-26 1,-24-73 0,49-51-1</inkml:trace>
  <inkml:trace contextRef="#ctx0" brushRef="#br0" timeOffset="132308.84">25129 10766 0,'0'0'0,"50"-124"31,-50 100-31,25-1 15,24-25 1,51 25 0,-1 1-1,-25 48 1,-49 76 0,-25-51-16,0 1 15,-25 49 1,25-25 15,-24-74-15,48-24-1,51-76 1,24-24 0,0 50-1,-49 0 1,-1 74-1</inkml:trace>
  <inkml:trace contextRef="#ctx0" brushRef="#br0" timeOffset="132579.46">26072 10543 0,'0'25'16,"-25"0"-1,-49 49 1,74 1-1,25-26 1,49-49 0,1 0 15,-26-49-15,-24-26-1,-25-24 1,-25 49-1,0 26-15,25-26 16</inkml:trace>
  <inkml:trace contextRef="#ctx0" brushRef="#br0" timeOffset="133026.31">26494 10543 0,'0'0'0,"0"50"0,0-25 15,-25-1-15,0-24 16,0 25 15,25 0-31,-24-25 32,73-50-17,1 1-15,49-26 16,-25 51-1,-49-1 1,-25 74 0,-25 26-1,1-1 1,24-49 0,24-25-1,51-74 1,49-1-1,-25 26 1,-24 49 15,-75 24-15,0 76 0,-25-26-1</inkml:trace>
  <inkml:trace contextRef="#ctx0" brushRef="#br0" timeOffset="133476.59">28280 10320 0,'0'0'0,"25"-50"0,-25 1 0,0-1 16,0 0 0,-25 1-1,-49 49 1,-51 74 0,26 25-1,74 25 1,75-24-1,24-1 1,1-25 0,-50 1-1,-25 24 1,-50-49 0,-49-50-1,0-25 1,99-50-1,49 1 17,1 24-32</inkml:trace>
  <inkml:trace contextRef="#ctx0" brushRef="#br0" timeOffset="133827.92">28702 10518 0,'0'0'0,"74"-74"15,-124 74 1,1-25 0,-75 50-1,49 0-15,1 24 16,49 26 0,75-50-1,24-1 1,25-24-1,-24-24 17,-26-1-17,-24 0 17,-50 75-17,1-1-15,-26 26 16,-24-1-1,74-49 1</inkml:trace>
  <inkml:trace contextRef="#ctx0" brushRef="#br0" timeOffset="134396.06">29074 10444 0,'25'0'0,"-50"0"0,50-25 15,-50 25 17,25 25-17,-50 25 1,25 24 0,1-49-16,48-25 46,26-25-46,-25 0 16,49-24 0,-49 49-1,0 24 1,-75 26 0,25 0-16,1-26 15,24 26 1,-25-50-1,74-25 17,51-49-17,-1-25 1,-25 49 0,-49 50-1,0 0 1,-25 50-1,0 49 1,-25 0 0,50-99-1,-25 25 1,25-50 0</inkml:trace>
  <inkml:trace contextRef="#ctx0" brushRef="#br0" timeOffset="134691.73">29892 10295 0,'0'-25'0,"0"50"0,0-75 15,0 26 1,25-1 0,-50 74 15,1-24-31,-26 99 15,25-49 1,-24 24-16,-51 75 16,26-75-1,-25 124 1,24-99 0,50-49-1,1-75 16</inkml:trace>
  <inkml:trace contextRef="#ctx0" brushRef="#br0" timeOffset="134993.14">29793 10543 0,'0'0'0,"25"-25"0,0-24 15,24-26 1,1 26 0,0 24-1,-1 25 1,-24 49 0,-50 51-1,-74-1 16,-25-25-15,99-49-16,-24 0 16,49-50-1</inkml:trace>
  <inkml:trace contextRef="#ctx0" brushRef="#br0" timeOffset="135211.9">30438 10072 0,'0'0'0,"25"-25"31,-50 50-15,25 0-16,-25 24 15,-24 75 1,-1 0-1,25 0 17</inkml:trace>
  <inkml:trace contextRef="#ctx0" brushRef="#br0" timeOffset="135543.92">30537 10568 0,'0'0'0,"25"0"0,0 0 15,0-25-15,0 25 16,74 0 0,-50-25-16,1 1 15,24-26 1,-49-49 0,-74 74-1,-75 25 1,24 49 15,26 26-31,49 24 31,75 0-15,49-49 0,25-25-1,-74-25-15,-1 0 16</inkml:trace>
  <inkml:trace contextRef="#ctx0" brushRef="#br0" timeOffset="137558.9">5185 12528 0,'0'0'0,"0"-25"16,0 0-1,0 0 1,-25 25 15,0 0-15,-25 25-1,-74 0 1,0 74 0,0 0-1,25 1 1,74-1-1,75-50 1,-25-49-16,99 0 16,25-49-1,-25-26 1,-50-24 0,-24-25-1,-26-74 1,-24 49-1,0 50 1,-24 49 15,24 75 1,0 0-17,0 123 1,0 51-1,24-25 1,1-50 0,50-50-1,49-74 1,0-25 0,0-74-1,-75-25 1,-24 0-1,-50 49 1,-49 75 15,24 25-31,-49 50 16,50 24 0,24-25-1,74-49 1,51-50-1,-1-24 1,-25-26 0,-74 51-1,25 24 1,-25 49 0,0 50-1,50 1 1,49-51-1,0-49 1,25-74 15,25-50-15,-99 25 0,24-199-1,-49 174 1,0-50-16</inkml:trace>
  <inkml:trace contextRef="#ctx0" brushRef="#br0" timeOffset="137859.5">6400 11982 0,'-49'74'32,"24"-24"-32,0 148 15,124-520-15,-223 744 16,124-348-16,50 75 16,24-99-1,25-50 1,1-75-1,-26 1 1,-49 24 15,-50 100-15,25-1 0,0 26-1,25-1 1,49-49-1,100-50 1,-100 0 0,-49 1-1</inkml:trace>
  <inkml:trace contextRef="#ctx0" brushRef="#br0" timeOffset="138025.76">6673 12379 0,'0'0'0,"-124"-50"32,99 50-32,25-25 31,75-24-15,49-1-16</inkml:trace>
  <inkml:trace contextRef="#ctx0" brushRef="#br0" timeOffset="138809.35">9030 12280 0,'0'0'0,"0"-50"31,25 25-31,-75 25 31,0 50-15,1-1-16,-100 75 31,99-24-15,50-75 0,124-75-1,50-49 1,-25-1-1,-50 51 1,-49 49 0,-50 99-1,24-49-15,-24 49 16,25-49 0,0-50-1,49-50 1,26-74-1,49 0 1,-25 74 15,-50 50-15,-49 50 0,0 49-1,-25 50 1,0-25-16</inkml:trace>
  <inkml:trace contextRef="#ctx0" brushRef="#br0" timeOffset="139609.04">9327 14115 0,'0'0'0,"75"-49"31,-50 24-31,49 0 15,50 0 1,-25 50 15,-24 74-15,-50 75 0,-25 74-1,24-49 1,26-51-1,74-123 1,99-74 0,-49-26-1</inkml:trace>
  <inkml:trace contextRef="#ctx0" brushRef="#br0" timeOffset="139876.32">10419 14066 0,'0'0'0,"-50"-25"16,1 25-1,-26 0 1,1 74 0,-50 75-1,-50 75 1,1 48-1,73-123-15,-98 99 16,49-74 0,50-100-1</inkml:trace>
  <inkml:trace contextRef="#ctx0" brushRef="#br0" timeOffset="140159.67">10593 13768 0,'0'0'0,"99"-74"31,-99 98-16,25 1-15,-50 50 16,0 49 0,0 0-1,50-99 1,99-50 0,25-50-1</inkml:trace>
  <inkml:trace contextRef="#ctx0" brushRef="#br0" timeOffset="140409.32">11287 14562 0,'0'0'0,"50"-25"0,-1 25 15,125-49 1,0 24 0,-100 0-1</inkml:trace>
  <inkml:trace contextRef="#ctx0" brushRef="#br0" timeOffset="140575.85">11510 14785 0,'-24'25'16,"48"-50"-16,-98 75 16,124-50-1,-1-25 1,174-49-1,-98 49-15</inkml:trace>
  <inkml:trace contextRef="#ctx0" brushRef="#br0" timeOffset="141210.34">13594 14041 0,'0'0'0,"25"-25"16,0 25-16,0 0 15,-1 50 1,-24 99 15,-24-25-15,-1-75-16,25 1 16,-25-50-1,75-99 1,49-50-1,25-25 1,0 50 0,-25 75-1,-24 49 1,-26 74 0,-24 75-1,0 0 1,-25-50-1,25-50 17</inkml:trace>
  <inkml:trace contextRef="#ctx0" brushRef="#br0" timeOffset="141560.78">14934 13867 0,'0'0'0,"25"-49"16,-50 49-1,0-25-15,0 50 16,-148 74 0,123-49-1,50-1-15,50 50 16,49-24-1,74 24 17,-49-25-17,-74-24 1,-50-25 0,-74 25-1,-75-26 1,50-48-16</inkml:trace>
  <inkml:trace contextRef="#ctx0" brushRef="#br0" timeOffset="141810.47">15405 13322 0,'0'0'0,"25"-25"16,-25 50 0,-25-1-1,-24 100 1,24 25 0,25-50-1,74-99 1,50-24-1,-99-1-15</inkml:trace>
  <inkml:trace contextRef="#ctx0" brushRef="#br0" timeOffset="142142.89">13222 14934 0,'0'0'0,"-99"25"16,49-25-1,1 25 1,73-50 0,100 25-1,174-25 1,273 25-1,198-50 1,-50 26 0,-272-1-1,-274 25 1,-197 0 0</inkml:trace>
  <inkml:trace contextRef="#ctx0" brushRef="#br0" timeOffset="142692.44">14041 15579 0,'0'0'0,"0"-25"0,0 0 16,-50 25 0,25 0-16,-24 25 15,-26 50 1,-24 73 0,0 26-1,74-75-15,0 50 16,50-50-1,74-49 17,25-100-17,25-24 1,-50-75 0,-74-49-1,-50-1 1,1 125-16,-51-1 15,1 51 1,-50 24 0,124-25-1,49 0 1,75 0 0,50 0 15,-25 1-31,-50 48 15</inkml:trace>
  <inkml:trace contextRef="#ctx0" brushRef="#br0" timeOffset="143009.78">14438 16075 0,'0'0'0,"0"25"15,-25 0 1,25 0-16,-75 74 16,51-25-1,-1-49 1,99 0-1,50-50 17,-49 0-17,-51-24 1,-24-26-16</inkml:trace>
  <inkml:trace contextRef="#ctx0" brushRef="#br0" timeOffset="143276.99">14636 15381 0,'0'0'0,"99"-75"31,-99 50-31,25 25 0,0 25 31,-25 0-31,0 49 32,0-24-17,50-50 1,74-74 0,-50 49-16</inkml:trace>
  <inkml:trace contextRef="#ctx0" brushRef="#br0" timeOffset="143760.01">17166 14661 0,'0'-25'31,"25"25"-15,0 0-16,25 0 16,-1-24-1,100-1 1,-50 25-16</inkml:trace>
  <inkml:trace contextRef="#ctx0" brushRef="#br0" timeOffset="143927.79">17216 14835 0,'0'0'0,"-50"74"16,100-49 31,24-25-47,125-50 15,-75 26 1</inkml:trace>
  <inkml:trace contextRef="#ctx0" brushRef="#br0" timeOffset="144442.98">18928 13843 0,'0'0'0,"0"-25"16,0 0-1,0 50 17,0 0-32,-25 24 15,-50 174 1,26-148 0,24 24-16,-25 25 31,50-74-31</inkml:trace>
  <inkml:trace contextRef="#ctx0" brushRef="#br0" timeOffset="145127.23">19399 13867 0,'0'0'0,"25"-49"31,-50 49 16,0 25-31,0-1-16,1 26 15,-1 0-15,-25 49 16,25 0 15,1-49-15,24-1 0,0-24-1,0 0 95,24 0-110,-24-1 15,0 1 1,25-25-16,0 25 15,0-25-15,24 25 32,1-25-32,49 0 15,-24-25 1,-26-25 0,-24 26-1,-25-51 1,-50 50-1,-24 1 1,-25 48 0,-25-24-1,25 25 1</inkml:trace>
  <inkml:trace contextRef="#ctx0" brushRef="#br0" timeOffset="145476.79">19821 13669 0,'0'-25'15,"0"50"-15,0-75 0,0 25 31,25 25-15,24 25-16,-24 25 16,74 49-1,-49-24-15,24 73 16,-49 1 0,-50-25-1,-74 0 1,-75-24-1,-24-51 17,123-49-32</inkml:trace>
  <inkml:trace contextRef="#ctx0" brushRef="#br0" timeOffset="145795.98">18357 13793 0,'25'-25'31,"-50"25"-15,0 25 0,25 25-1,-24 24 1,-1 75 0,25 24-1,74 76 1</inkml:trace>
  <inkml:trace contextRef="#ctx0" brushRef="#br0" timeOffset="146709.6">20863 13470 0,'0'0'0,"24"-24"31,-24-1-31,-24 50 31,-1 49-15,-50 100 0,26-50-16,24 99 15,25-49 1,99-50 0,75-50-1,-25-49 1,0-25-1,-100 0 1</inkml:trace>
  <inkml:trace contextRef="#ctx0" brushRef="#br0" timeOffset="147144.69">21359 13793 0,'-25'-50'16,"50"100"-16,-25-125 0,0 51 15,0-1-15,49-25 16,1 25 0,24 25-1,-49 25 1,-25 0-16,-74 174 31,-1-125-15,51-49-1,73 0 1,50-25 0,1 0-1,-51 49 1,-49 1-1,-25-1 1,-49 1 0,-25 0-1,-25-50 1,25-25 0</inkml:trace>
  <inkml:trace contextRef="#ctx0" brushRef="#br0" timeOffset="147393.88">21929 13718 0,'25'-24'16,"-50"48"-16,75-73 0,-25 98 46,-25-24-30,-25 75 0,25 48-1,-25-73 1,25-50 0</inkml:trace>
  <inkml:trace contextRef="#ctx0" brushRef="#br0" timeOffset="147570.79">22351 14140 0</inkml:trace>
  <inkml:trace contextRef="#ctx0" brushRef="#br0" timeOffset="148143.73">22971 13570 0,'0'0'0,"0"-75"31,-25 75-31,1 0 16,-76 0 0,51 0-1,24 0 1,0 0-1,25 25-15,25 25 32,0-1-17,-50 50 1,0-24 0,0-25-1,50-26 16,0-48-15,25 24-16,24 0 31,-24 0-15,-1 0-16,26 49 16,-51-24-1,1 25 1,-25-1-1,-25 1 1,-49-1 0,-25-24-1,0-25 1,24 0 0</inkml:trace>
  <inkml:trace contextRef="#ctx0" brushRef="#br0" timeOffset="148493.51">23343 13297 0,'25'-25'0,"-25"0"31,50 75-15,-25-1 0,24 1-16,1 24 15,49 174 1,-74-74 0,-25-25-1,-50-25 16,-24-25-15,-50-24 0,-25-75-1,50 0-15</inkml:trace>
  <inkml:trace contextRef="#ctx0" brushRef="#br0" timeOffset="149178.41">19027 14860 0,'0'0'0,"-25"24"16,0-24-1,1 0 1,73 0 15,1 0-31,123 0 16,125 0 15,-75-24-31,323 24 16,-199-25-1,1 25-15,396-25 16,-124 0 0,-149-24-1,-98-1 1,-101-24-1,-48 24 1,-76 50 0,-73-25-1,-50 25 1,0 0 15,-50 0-31,-25 0 16</inkml:trace>
  <inkml:trace contextRef="#ctx0" brushRef="#br0" timeOffset="151494.09">20441 15604 0,'0'-25'31,"-25"25"31,50-25 1,-25 0-48,25 25-15,24-24 32,-24 24-32,25-25 15,-1 25-15,1 0 16,24 49 0,-24 1-1,-25 49 1,-50 0-1,-49 50 1,-50-25 0,24-49-1,51-1 1,98-74 15,1-25-31,99-24 16,0-1-1,-25 25 17,-25 1-17,-25-1-15</inkml:trace>
  <inkml:trace contextRef="#ctx0" brushRef="#br0" timeOffset="152143.98">21979 15480 0,'0'0'0,"25"-25"15,-25 0-15,-25 0 16,-49 25-1,-26 25 17,1-25-17,74 0 1,0 0 0,25 25-1,0 0 1,0 49-1,-24 1 1,-1-1 0,0-24-1,25-26 1,25-24 15,0 0-15,-1-24-16,76-1 31,-1 25-15,-25 0-1,1 25 1,-50 24-16,24 51 16,1-1-1,-50 25 1,-25-25-1,-74-25 1,-50-49 0,-25 0-1,25-25 1,25-74 0</inkml:trace>
  <inkml:trace contextRef="#ctx0" brushRef="#br0" timeOffset="152893.62">25179 14413 0,'0'-25'63,"25"25"-48,24 0-15,1-25 16,25 25-16,24 0 16,50-24-1,-75-1 1</inkml:trace>
  <inkml:trace contextRef="#ctx0" brushRef="#br0" timeOffset="153060.63">25129 14785 0,'0'0'0,"-24"50"31,48-25-15,100-50-1,50 0 1,49 0-1</inkml:trace>
  <inkml:trace contextRef="#ctx0" brushRef="#br0" timeOffset="154396.63">27040 14339 0,'0'0'0,"-25"-25"15,25-25 1,0 25 0,0 1-1,74-26 16,1 25-15,-1 25 0,-24 0-1,-26 99 1,-24 50 0,-74 25-1,0-25 1,-1-25-1,26-75 1,148-24 15,-25-50-31,1 1 16,148-76 0</inkml:trace>
  <inkml:trace contextRef="#ctx0" brushRef="#br0" timeOffset="154795.37">27933 14438 0,'24'-25'16,"-48"50"-16,48-75 16,-24 25-16,0 1 31,-24 24-16,-26 24 1,0 1-16,-24 75 16,49 24-1,25-50 1,75-24 0,49-50-1,0-25 1,-50-25 15,-24-74-15,-50 75-1,-75-51 1,-24 51 0,74 24-1,0 25-15</inkml:trace>
  <inkml:trace contextRef="#ctx0" brushRef="#br0" timeOffset="155028.63">28478 14835 0,'0'25'0,"0"-50"0,0 74 16,0-24-16,0 0 15,0 0 1</inkml:trace>
  <inkml:trace contextRef="#ctx0" brushRef="#br0" timeOffset="155344.91">28950 14388 0,'25'-25'0,"-50"50"0,50-74 16,-25 24-16,0 0 31,0 50 0,0 24-31,24 1 16,-48 74 0,24 25-1,-25-25 1,0-25-1,25-74-15,25 0 16,0-25 0</inkml:trace>
  <inkml:trace contextRef="#ctx0" brushRef="#br0" timeOffset="155812.64">29495 14438 0,'25'-25'16,"-50"50"-16,75-100 0,-50 51 16,0-1-1,0 0 1,0 0 15,0 50-31,0 0 16,-25 0-16,0 24 15,1 1-15,24 0 16,-50 123 0,25-49-1,75-49 1,-1-1 0,26-74-1,24 0 1,-24 0-1,-51-50 17,-24 1-17,-49 49 1,-50-25 0,49 25-1,-124 0 1,125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5:04:53.1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13991 1042 0,'0'0'0,"25"-25"32,-25 0-1,-25 25-16,0 25 1,25 0 0,0 0-1,0 0 1,-24 24 0,-1 26-1,25 24 1,0 25-1,0 25 1,0-50-16,0 50 16,0 24-1,-25 1 1,25-50 0,-25 25-1,25 0 1,-25 0-1,0 24 17,25-24-17,-24-25 1,-1 25 0,0 25-1,0-50 1,25 0-1,-25 0 1,25 0 0,0 0-1,0-25 1,-24 25 0,24-25-1,0 1 1,0-1 15,0 0-15,24 25-1,-24-50 1,25 1 0,-25-1-1,0 1 1,0-1-1,0 1 1,0-1 0,-25 25-1,25-74 1,-24 74 0,-1-49-1,0 49 1,0-24 15,25-51-15,-25 26-1,1 24 1,24 1 0,-25-1-1,25-49 1,-25 25-1,0-1 1,25 1 0,0-25-1,0-1 1,25-24 31,0 0-32,0 0 1,24 0 0,1-24-1,24 24 1,1-25 0,-1 0-1,25 25 1,-49-25-16,24 25 15,174-74 1,-99 49 0,25 0-1,-25 0 1,24 25 0,1-24-1,49 24 1,1 0 15,-26 0-15,0-25-1,1 25 1,74-50 0,-50 50-1,-124-25 1,149 25-1,75-24 1,-100 24 0,0-25-1,-49 25 1,49-25 0,1 25-1,-125 0 1,25 0-1,322 0 17,-173 25-17,-50-25 1,26 25 0,-1-1-1,25 26 1,-25 0-1,24-26 1,-23 26 0,-1-25-1,0 24 1,0 1 0,25-25-1,-149 0-15,124 24 16,0-24 15,-25 0-15,0 25-1,1-50 1,-26 24 0,-24 1-1,-50-25 1,-25 0-1,-74 0 1,-75-25 15</inkml:trace>
  <inkml:trace contextRef="#ctx0" brushRef="#br0" timeOffset="3750.93">13594 6425 0,'-25'0'31,"25"-25"47,0 0-62,0 1-1,25 24-15,-25-25 16,0 0 0,25 0-1,-25 0-15,25-24 16,24-1 0,-24 1-1,25-1 1,-1-24 15,-24 24-15,25-24-1,0-1 1,-26 1 0,1 24-1,25-24 1,-1-50-1,1 49 1,0-24 0,-1 0-1,1 0 1,-1 24 0,1-24-1,24-25 1,-24 25-1,0 24 17,-1 1-17,1-25 1,24 24 0,-49 50-16,25-74 15,-1 25 1,1-26-1,24 26 1,-24 0 0,0-1-1,24 1 1,-24-1 0,-1 1-1,1 24 1,0-24 15,-1-1-15,1 51-16,-1-26 15,-24 25 1,25-24 0,-1-26-1,26 26 1,-26-1-1,1 0 1,0 1 0,24-1-1,0 0 1,1 1 0,24-1-1,-74 50-15,74-49 16,-24 24 15,-26 0-15,26 0-1,-1 0 1,0 1 0,1-1-1,-1 0 1,1 25-1,-1-25 1,25 0 0,-24 25-1,-26 0-15,26-24 16,24 24 0,0 0-1,-24 0 1,24 0 15,0 0-15,0 0-1,1 24 1,-1-24 0,-25 25-1,1-25 1,24 0-1,-49 25-15,24-25 16,-24 25 0,-1 0-1,26-25 1,49 49 0,-25-24-1,0 0 1,0 0 15,-49-25-15,49 24-1,0 26 1,-24-25 0,-26 0-16,1-1 15,0 1 1,24 25-1,0 0 1,1-1 0,-1-24-1,26 49 1,-1-24 0,0 0-1,0-1 1,0 26 15,26-1-15,-51-49-1,25 24 1,-24 1 0,24 24-1,0-24 1,-25 25-1,1-26 1,24 26 0,-24-26-1,-1 26 1,25-1 0,25 25-1,-49-24 1,24-26 15,0 26-15,-24-26-1,24 1 1,-25 0 0,25-1-1,1 1 1,-26-1-1,0 1 1,-24-25 0,49 24-1,-74-24-15,50 25 16,24-1 0,-25-24-1,1 25 1,24 0 15,0-26-15,-25 26-1,26-25 1,-1 0 0,0 24-1,25-24 1,-25 25-1,-49-26-15,49 1 16,-24 25 0,-1-25-1,1-1 1,-1 1 0,25 0-1,-24 0 1,24 0 15,-25-1-15,25 1-1,1 0 1,-1 0 0,-49-25-16,49 25 15,-25-25 1,50 49-1,-25-49 1,-49 25 0,49-25-1,1 25 1,-1-25 0,25 25 15,-25-25-16,-49 25 1,-1-25-16,50 0 16,1 0-1,24-25 1,-25 25 0,0 0-1,-24 25 1,24-25-1,-25-25 1,-49 25 0,0 0-1</inkml:trace>
  <inkml:trace contextRef="#ctx0" brushRef="#br0" timeOffset="5134.02">23988 6599 0,'-24'0'16,"48"0"15,1 0-15,0 0-16,0 0 15,49 0 1,-24 0 0,-1 25-1,26-25 1,-1 0-1,25 24 17,-74-24-32,75 25 15,-1-25 1,-25 0 0,1 0-1,-1 25 1,25-25-1,-24 0 1,-26 25 0,26-25-1,-1 0 1,1 0 0,49 25-1,-50-25 1,-24 0 15,24 0-15,-24 24-1,24-24 1,0 0 0,1 0-1,24 0 1,-24 0-1,-1 0 1,0 0 0,26 0-1,-26 0 1,0-24 0,-24 24-1,0 0 1,-1 0 15,-24 0 0,-50-25-31</inkml:trace>
  <inkml:trace contextRef="#ctx0" brushRef="#br0" timeOffset="6496.89">22649 5036 0,'0'25'218,"-25"0"-202,25-1-16,0 1 16,25 25-16,-25 24 15,0 25 1,-25 25 0,0-24-1,0-26 1,1 25 15,24-24-15,0-1-1,0-24 1,0-1 0,0 1-1,0 0 1,0-1-1,0-24-15,0 0 16,0 24 0,0-24-1,0 0 1,0 0 0,0 0-1,0-1 1,0 1 15,0 0 0,0 0-15,0 0 0,-25 0-1,25-50 48,-25 0-48</inkml:trace>
  <inkml:trace contextRef="#ctx0" brushRef="#br0" timeOffset="7017.02">23691 5557 0,'0'0'0,"0"-25"15,-25 25 48,0 25-63,-49 0 16,-1 24-16,-49 1 15,-99 49 1,0 0-1,49-49 1,75 0 0,74-50-1,50 0 1</inkml:trace>
  <inkml:trace contextRef="#ctx0" brushRef="#br0" timeOffset="7333.85">24311 5755 0,'0'0'0,"-25"-24"31,0 48-15,-49-24-1,24 25-15,-99 50 16,-49-1 0,-1 50-1,1-25 1,49-24 0,100-75-1,49 24 1,24-24-1</inkml:trace>
  <inkml:trace contextRef="#ctx0" brushRef="#br0" timeOffset="7600.04">24708 5929 0,'0'0'0,"49"0"0,-24-25 16,-25 0 15,-25 25-31,-24 25 16,-125 50-1,0 49 1,-24 0 0,24-25-1,75-25 1,74-49 15</inkml:trace>
  <inkml:trace contextRef="#ctx0" brushRef="#br0" timeOffset="7850.4">25477 6028 0,'0'0'0,"25"-25"32,-50 25-32,0 25 15,-124 0 1,-49 74 0,-1 25-1,100-49-15,-75 24 31,75-25-15</inkml:trace>
  <inkml:trace contextRef="#ctx0" brushRef="#br0" timeOffset="8101.76">25923 6127 0,'0'0'0,"25"-49"32,-75 49-32,-74 25 15,-74 24 1,-50 75 0,-50 25-1,50-25 1,75-49 15,98-51-31</inkml:trace>
  <inkml:trace contextRef="#ctx0" brushRef="#br0" timeOffset="8917.23">24807 4639 0,'50'-25'31,"-50"0"1,-25 50-17,0 0-15,-99 74 16,-50-24 0,25-1-1,25-49 1,100-25 15,-1 0-31,25-25 16,25-49-1,49-1 1,0 1 0,-24 24-1,0 25 1,-26 50 15,26 0-31,-25 49 16,0-49-1,24 99 1,1-49 15,24-51-15,-24 1-1,49-25 1,-24-25 0,-26-49-1,1 24 1,-25 26 0,-25-1-16</inkml:trace>
  <inkml:trace contextRef="#ctx0" brushRef="#br0" timeOffset="9201.79">25303 4813 0,'0'0'15,"0"-25"-15,0 0 32,25 25-17,0 0 1,49-25 0,50 25-1,-74 0 1,-25 0-1</inkml:trace>
  <inkml:trace contextRef="#ctx0" brushRef="#br0" timeOffset="9354.77">25328 4887 0,'0'25'15,"0"-50"-15,-25 50 0,25 0 16,25-50-1,25 25 1,74-25 0,-50 0-16</inkml:trace>
  <inkml:trace contextRef="#ctx0" brushRef="#br0" timeOffset="9701.51">26022 4763 0,'50'-25'15,"-100"50"-15,125-75 16,-75 26-1,-50 48 32,25-24-31,1 25-16,-1 25 16,0-25-16,25-1 15,25 26 1,24-50 15,51-25-15,-75 0-1,-1-24 1,-24-1 0,0 25-1,-24 1 1</inkml:trace>
  <inkml:trace contextRef="#ctx0" brushRef="#br0" timeOffset="9841.84">26370 4862 0,'0'0'15,"25"0"1,-25-25-1</inkml:trace>
  <inkml:trace contextRef="#ctx0" brushRef="#br0" timeOffset="10185.7">26742 4664 0,'25'-25'0,"-50"50"0,25-75 32,-25 50-17,0 0-15,-24 50 16,24 24 0,25 1 15,49-26-31,26-24 31,-25-25-15,-26-25-1,-24-24-15,25-1 16,-25 0 0,-49 1-1,49 24 1</inkml:trace>
  <inkml:trace contextRef="#ctx0" brushRef="#br0" timeOffset="10768.42">27412 4540 0,'0'0'0,"49"-99"16,-74 49-1,1 25 1,-26-25 0,0 50-16,1 0 15,24 0 1,0 25 0,0 25 15,1 0-16,24-1 1,-25 1 0,25-25 31,25-25-32,-1 0 1,26-25-1,-25 25-15,74-25 16,-49 50 0,24 24-1,-24 1 1,-25 24 0,-25 1-1,-50-26 1,-25 1-1,-24-25 1,0-25 0,49-25-1,26 25-15</inkml:trace>
  <inkml:trace contextRef="#ctx0" brushRef="#br0" timeOffset="13084.75">21805 7517 0,'0'0'15,"0"-25"-15,-24 25 31,24-25-15,24 0 0,51 0-1,-1 25 1,1 0 0,-26 50-1,1 24 1,-50-24-16,25 74 15,-25 0 1,0 0 0,0-49-1,49-1 1,26-49 0,24-25-1,-25 0 16,-49-25-31</inkml:trace>
  <inkml:trace contextRef="#ctx0" brushRef="#br0" timeOffset="13400.96">22475 7442 0,'0'0'0,"0"-25"16,25 1-16,-50 24 15,0-25 1,-24 50 0,-26 74-1,-49 50 1,-25 49 15,-49-24-15,24-1-1,75-73 1,74-76-16</inkml:trace>
  <inkml:trace contextRef="#ctx0" brushRef="#br0" timeOffset="13767.62">22773 7070 0,'25'-25'16,"-1"25"15,-24 25-15,0 0-16,25 25 15,-50 24 1,25 0-1,0-49 1,75-25 0,24-25-1,-49 1-15</inkml:trace>
  <inkml:trace contextRef="#ctx0" brushRef="#br0" timeOffset="14317.42">22525 8162 0,'0'0'0,"0"-25"16,25 25 15,-25 25 0,0-1-15,-25 26-1,0 0 1,25-26 0,0 1-1,25 0 1,0-25-16,24 0 15,26-25 1,-51-24 0,-48-1-1,-1 0 1,-74 50 0,24-24-1,1 24 1</inkml:trace>
  <inkml:trace contextRef="#ctx0" brushRef="#br0" timeOffset="14545.33">22847 8261 0,'0'0'16,"25"0"-1,-25 25 64</inkml:trace>
  <inkml:trace contextRef="#ctx0" brushRef="#br0" timeOffset="14951.79">23070 8236 0,'0'-25'16,"25"25"15,-50 0-15,1 25 0,-1 0-1,25 0-15,0-1 16,25 26 15,24-25-15,1-25-1,-50-50 1,25 50 0,-50-74-1,-25 24 1,50 25-1</inkml:trace>
  <inkml:trace contextRef="#ctx0" brushRef="#br0" timeOffset="15434.81">23443 8087 0,'0'0'0,"0"-25"15,0 1 1,0-1 0,-50 50-1,-24-1 1,24 1 0,25-25-1,25 25 16,25-25-31,0 0 16,24 0 0,-24 25-1,0 0 1,0 24 0,0 1-1,-25-1 1,0-24 15,-25-25-15,-25 0-1,25 0-15,-24 0 16,24-49 0,25 24-1</inkml:trace>
  <inkml:trace contextRef="#ctx0" brushRef="#br0" timeOffset="15700.88">23616 8410 0,'0'0'0,"25"0"16,0 0 0,-25 25-1,0-1 1,-25 26 0,-49 0-1,-1-1 1,1-24-1</inkml:trace>
  <inkml:trace contextRef="#ctx0" brushRef="#br0" timeOffset="15984.97">23988 8137 0,'0'0'0,"0"-25"15,0 0 17,0 50-17,-24 25 1,-1 24-1,25-24 1,0-26 0</inkml:trace>
  <inkml:trace contextRef="#ctx0" brushRef="#br0" timeOffset="16267.93">24286 8186 0,'0'0'15,"25"-24"-15,-25-1 16,-25 25 0,0 25 15,25-1-15,25 26-1,-25 0 1,25-26-16,-50 51 15,0-50 1,-49 0 0,-1-50-1,26 0 1</inkml:trace>
  <inkml:trace contextRef="#ctx0" brushRef="#br0" timeOffset="16418.16">24286 8162 0,'0'0'0,"50"-50"31,-1 0-15,-24 50-16,0-24 16</inkml:trace>
  <inkml:trace contextRef="#ctx0" brushRef="#br0" timeOffset="16784.95">23616 8062 0,'0'0'0,"0"25"63,0 0-63,0 0 15,-25 24-15,25-24 16,0 50 0,0-1-1,50 1 1,49-51 0,-24-24-16</inkml:trace>
  <inkml:trace contextRef="#ctx0" brushRef="#br0" timeOffset="17067.73">24559 8087 0,'0'0'0,"0"-25"15,0 1-15,25 48 32,0 26-17,-1 24 1,-48 26 0,-1-26-1,-25-49 1</inkml:trace>
  <inkml:trace contextRef="#ctx0" brushRef="#br0" timeOffset="17193.78">24410 8559 0,'0'24'16,"-25"-24"-1,25-24 16</inkml:trace>
  <inkml:trace contextRef="#ctx0" brushRef="#br0" timeOffset="19617.86">24658 7690 0,'25'0'78,"0"-25"-62,0 25-16,24 0 15,1 0-15,-1-24 16,1 24 0</inkml:trace>
  <inkml:trace contextRef="#ctx0" brushRef="#br0" timeOffset="19785.49">24609 7814 0,'0'0'0,"-25"0"16,0 0 0,75 0-1,24 0 1,-24 0-16,98 0 16</inkml:trace>
  <inkml:trace contextRef="#ctx0" brushRef="#br0" timeOffset="20134.43">25278 7690 0,'0'0'0,"25"-25"16,-25 1-1,25 24 1,0 0-1,0 0-15,-1 24 16,1 51 0,-25-25-16,-49 49 15,-1-25 1,50-49 0,-25 0-1,100-25 32,49-25-31,24-25-1,-73 26-15</inkml:trace>
  <inkml:trace contextRef="#ctx0" brushRef="#br0" timeOffset="20417.91">26122 7715 0,'-25'-25'16,"25"0"-16,-25 1 0,-25 24 15,1 24 1,24 26 0,25 49 15,74 1-16,-49-26 1,0-24 0,-25-26-1,-149 1 1,0-25 0,100-25-16</inkml:trace>
  <inkml:trace contextRef="#ctx0" brushRef="#br0" timeOffset="20784.89">26022 7715 0,'0'0'0,"50"-50"31,-25 26-15,0 24-1,0-25-15,74 0 16,-50 25 0,-73 0 15,-76 0-15,-24 0-1,50 25 1,123-25 15,-24 0-15,50 0-1,-50 0 1</inkml:trace>
  <inkml:trace contextRef="#ctx0" brushRef="#br0" timeOffset="23535.19">16645 3423 0,'0'0'16,"-24"-24"-16,-1 24 15,-74 24 1,-149 51-1,-100 123 1,-73 50 0,-26-24-1,149-76 1,174-48 0</inkml:trace>
  <inkml:trace contextRef="#ctx0" brushRef="#br0" timeOffset="23851.41">17216 3647 0,'0'0'0,"0"-25"15,-25 25 1,-99 49 0,-49 76-1,-125 48 1,-248 150 0,224-150-1,98-49 16,100-49-15,100-75 0</inkml:trace>
  <inkml:trace contextRef="#ctx0" brushRef="#br0" timeOffset="24168.11">18184 3845 0,'0'0'0,"-50"25"16,-173 25 0,-149 98-1,-50 51 16,0 49-15,0 0 0,25-25-1,149-74 1,100-74 0,148-51-16</inkml:trace>
  <inkml:trace contextRef="#ctx0" brushRef="#br0" timeOffset="24434.81">18804 4316 0,'0'0'0,"24"0"15,-98 25 1,-50 0-16,-25 25 15,-49 24 1,-224 75 0,-25 25-1,249-75-15,-199 124 16,50-49 0,148-75-1,175-99-15</inkml:trace>
  <inkml:trace contextRef="#ctx0" brushRef="#br0" timeOffset="24668.28">19176 4713 0,'0'0'0,"0"-24"0,-75 24 15,-173 49 1,-99 26 0,-100 73-1,26 51 1,98-25 0,199-75-1</inkml:trace>
  <inkml:trace contextRef="#ctx0" brushRef="#br0" timeOffset="24918.02">20094 4912 0,'-149'0'31,"25"0"-31,-25 49 16,-25 1 0,-198 74-1,0 25 1,174 0 0,123-100-16</inkml:trace>
  <inkml:trace contextRef="#ctx0" brushRef="#br0" timeOffset="25151.59">20813 4986 0,'0'0'0,"-74"25"16,-50 0-16,-224 74 31,-98 25-15,49 50-1,25-25 1,223-75-16</inkml:trace>
  <inkml:trace contextRef="#ctx0" brushRef="#br0" timeOffset="25751.8">17414 3399 0,'0'0'0,"0"-25"0,-24 74 78,24-24-78,-25 50 16,25-26-16,-25 1 15,0-1-15,0 1 16,25 25 0,0-51-1</inkml:trace>
  <inkml:trace contextRef="#ctx0" brushRef="#br0" timeOffset="25935.2">17861 3647 0,'0'0'0,"25"0"15,-25-25 1,25 25 0,-1-25-16,51 25 15,74-25 1</inkml:trace>
  <inkml:trace contextRef="#ctx0" brushRef="#br0" timeOffset="26369.01">19101 3523 0,'0'0'15,"25"-25"-15,-50 25 47,-24 25-31,-100 49-1,0 25 1,0-49 0,75-25-1,74-50 16,25-25-31,24-49 16,50 25 0,-49 49-1,0 25 1,-1 74 0,1 25-1,24-24 16,-24-1-15,0-49 0,-50 0-1,24-25-15</inkml:trace>
  <inkml:trace contextRef="#ctx0" brushRef="#br0" timeOffset="27701.35">16695 3151 0,'0'0'0,"0"24"15,0-48 17,0-1-32,25 0 15,-25 0-15,0-24 16,-25-76-1,25-48 1,-25-75 0,0 0-1,1 74 1,-1 50 0,25 50-1,-25 74 16</inkml:trace>
  <inkml:trace contextRef="#ctx0" brushRef="#br0" timeOffset="28218.29">17191 1315 0,'0'0'0,"0"-25"0,25-25 16,-50 26-16,0-1 15,-24 0 1,-50 25-1,-50 50 1,74-1-16,1 75 16,74-49-1,50-75 1,74 0 0,24-50 15,-24-24-16,-74 49 1,-50 0 0,25 50-1,0 49 1,-25 50 0,74 0-1,0-99 1,26-25-1,-75-25 1</inkml:trace>
  <inkml:trace contextRef="#ctx0" brushRef="#br0" timeOffset="28468.85">18035 1141 0,'0'0'0,"24"-25"15,-24 1 16,-24 24-15,-26 24 0,-99 100-1,100 0 1,49 0 0,49-49-1,75-26 1,0-49-1,-49 0-15</inkml:trace>
  <inkml:trace contextRef="#ctx0" brushRef="#br0" timeOffset="28701.86">18580 1191 0,'25'-25'0,"-50"50"0,50-75 46,-50 75-30,-24 25 0,-1 24-1,25 0 1,25 1 0,75-50-1,-1-1 1,50-48-1</inkml:trace>
  <inkml:trace contextRef="#ctx0" brushRef="#br0" timeOffset="29019.44">18953 1315 0,'0'0'0,"24"-25"32,1 0-17,25 0 16,-1-24-15,-24-1 0,0 1-1,-25 24 1,-25 25 0,-24 25-1,-26 49 1,50 25-1,25 0 1,50-49-16,99 24 16,49-49-1,-99-25 1</inkml:trace>
  <inkml:trace contextRef="#ctx0" brushRef="#br0" timeOffset="29235.52">19647 1315 0,'0'0'16,"75"-124"-1,-51 49 1,-48 51 15,-1 98-15,0 75 0,-50 49-1,26-99-15,-26 125 16,1-51-1,49-73 1</inkml:trace>
  <inkml:trace contextRef="#ctx0" brushRef="#br0" timeOffset="29669.09">19597 1488 0,'0'0'16,"75"-173"-1,-1 49 1,-24 49 0,-25 75-1,0 0 1,-1 100 0,-48 48-1,-1 1 1,74-74-1,26-75 1,49-25 0,0-74-1,-25-75 1,25-24 0,-74 49 15,-50 99-16,25 50-15,-50 25 16,-50 49 0,1 50-1,49 25 1,25 0 0,0-99-16</inkml:trace>
  <inkml:trace contextRef="#ctx0" brushRef="#br0" timeOffset="30402.99">20317 1265 0,'0'-25'16,"0"50"-16,0-74 15,25 49 1,49-25-1,25-25 1,-24 25 0,-50 25 15,-1 0-15,-24 25-16,25 0 15,25 0 1,99-25-1,24 25 1,-98-50-16,24-25 16,-49 1-1,-50 24 1,-25 0 0,-25 25 15,25 50-16,25 24 1,124-24 0,75-1-1,-1-49 1,-74 0 0,-74 0-16,-25-49 15,-75 24 1,-24 25-1,-26 0 1,51 49 0,24 1-1,75 0 1,-1-26 0,51 1 15,-51-50-16,26-49 1,-51-50 0,-24-149-1,-49 99 1,-1 100 0</inkml:trace>
  <inkml:trace contextRef="#ctx0" brushRef="#br0" timeOffset="31002.68">22674 1290 0,'0'0'0,"24"-25"16,-24 0 15,25 25-15,0 0-16,25 0 16,24 25-1,-24 50 16,-26 24-15,-48 0 0,-1-49-1,25-26 17,0-48-32,25-1 15,24-74 1,50-25-1,26 24 1,-101 76-16,76-1 16,-1 74-1</inkml:trace>
  <inkml:trace contextRef="#ctx0" brushRef="#br0" timeOffset="31552.05">23839 1439 0,'0'0'16,"100"0"-1,-75-50 1,-25-24 0,-75-25-1,-24 74 1,24 25 0,51 124-1,98-25 1,50 25-1,-25 0 1,-49 0 0,-50 25-1,-74-25 1,-51-74 0,-23-26 15,73-24-16,50-74 1,75-50 0,124-124-1,24 99 1,1 75 0,-51-1-1,-24 50 1,-99 25-1,0 25 17,-50 74-17,25 1 1,-25-1 0,50-25-1</inkml:trace>
  <inkml:trace contextRef="#ctx0" brushRef="#br0" timeOffset="31684.9">24733 1240 0,'0'0'0,"24"-99"31</inkml:trace>
  <inkml:trace contextRef="#ctx0" brushRef="#br0" timeOffset="31968.75">25005 1315 0,'-49'49'31,"24"1"-31,0-25 0,25 24 31,0 26-15,25-26 0,25-49-1,-1 0 1,-24-49 0,0-26-1,-25-49 1,0 25-1,0 50 1</inkml:trace>
  <inkml:trace contextRef="#ctx0" brushRef="#br0" timeOffset="32235.71">25353 1538 0,'0'0'0,"0"25"31,25-25 0,-1-25-31,1-25 16,0 1 0,25-1-16,49-24 15,-50 49 1,-24 25-1,0 50 1,-25-1 0</inkml:trace>
  <inkml:trace contextRef="#ctx0" brushRef="#br0" timeOffset="32802.78">23343 1563 0,'0'25'15,"25"-25"1,0-25 0,0 25-16,0 0 15,-25-25 1,0 0-1,-25 25 1,-25 25 0,-24 25-1,49-1-15,0 51 16,75-1 0,-1-74-1</inkml:trace>
  <inkml:trace contextRef="#ctx0" brushRef="#br0" timeOffset="39673.41">17340 5879 0,'0'-24'16,"0"48"124,-25 1-124,25 25 0,0-1-16,-25 1 15,25 49 1,0-49-1,0-25 1,0-1 0</inkml:trace>
  <inkml:trace contextRef="#ctx0" brushRef="#br0" timeOffset="43252.47">1067 10965 0,'0'0'0,"-25"-50"31,25 25-31,0 1 16,0 48 47,25 26-63,-25 0 15,25 24 1,-1 100-1,1-50 1,0-50 0,0-74-1,-25-49 1,49-75 0,26-75-1,-50 50 1,-1 75-1,1 49 1</inkml:trace>
  <inkml:trace contextRef="#ctx0" brushRef="#br0" timeOffset="43503.2">1588 10965 0,'0'0'0,"0"-25"47,0 75-31,0-26-16,0 26 15,-25 74 1,0-49-16,25-26 15,-25 1-15,25-25 16,-25-1 0</inkml:trace>
  <inkml:trace contextRef="#ctx0" brushRef="#br0" timeOffset="43788.25">1612 10667 0,'0'0'0,"-24"-25"16,-1 25-16,0 0 16,25 50-1,0 0 1,50-50-1,-26 0-15,1-25 32,-50-50-17,-24 51 17,-26 24-32</inkml:trace>
  <inkml:trace contextRef="#ctx0" brushRef="#br0" timeOffset="44086.72">1985 10890 0,'0'0'0,"0"-24"31,0 48-15,24 1-16,1 74 16,25 26-1,-50 23 17,-25 1-17,-74-50 1,-50-24-1,50-50-15</inkml:trace>
  <inkml:trace contextRef="#ctx0" brushRef="#br0" timeOffset="44353.95">471 10866 0,'0'-25'16,"0"50"-16,0-75 15,0 75 1,0 0-16,-49 99 31,24-25-31,-25 99 16,50 1-1,50-50 1</inkml:trace>
  <inkml:trace contextRef="#ctx0" brushRef="#br0" timeOffset="45486.7">3820 10568 0,'0'0'16,"0"-25"15,-25 25 16,-24 50-47,-1-1 16,-24 26-16,24-1 15,-49 149 1,49-24 0,50-25-1,124-100 1,50-49-1,0-75 1,-50-24 0</inkml:trace>
  <inkml:trace contextRef="#ctx0" brushRef="#br0" timeOffset="46036.69">4192 11039 0,'0'-25'15,"0"50"-15,0-99 16,-49 74-1,-1 25 1,1 49 0,24 25-1,50 1 1,24-51 0,-24-49-16,49 0 15,-49-49 1,0-1-1,-25 0-15,25-74 32,0 0-32,24 50 15,26-1 17,-26 75-17,-24 50 1,0 99-1,-25 0 1,-25-50 0,50-149 15,0 1-15,99-175-1,-50 150 1,1 49-1,-51 75 1,-24 99 0,0 0-1,0-50 1,25-74 0</inkml:trace>
  <inkml:trace contextRef="#ctx0" brushRef="#br0" timeOffset="46287.27">5185 10965 0,'0'0'15,"24"-99"17,-48 99-32,-26 0 15,-24 74 1,-1 25-1,50 1 1,50-26 0,0-49-1,25 0-15,74-25 32,0-25-32</inkml:trace>
  <inkml:trace contextRef="#ctx0" brushRef="#br0" timeOffset="47560.85">5656 11213 0,'-25'25'16,"75"-50"31,-25 0-47,24 0 15,-24 1-15,25-26 16,49-74 0,-25-75-1,-24 1 1,-50 148 0,0-24-1,-25 74 1,0 25-1,-49 74 1,24 50 0,25 49-1,1-24 1,48-124-16,-24-1 16,124-24-1,1-75 1,-1-74-1,0-49 1,-50 24 15,-49 74-31,-75 100 47,25 50-31,1 49-1,-1 0 1,25-50-16,0-24 16,25-25-1,24-25 1,26-50 0,49-149-1,-50 75 1,-49 50-1,0 74 17,-25 74-17,0 26 1,24 24 0,26-75 15,0-49-31,49-25 15,-25 25 1,50-124 0,0-99-1,-99 149 1,-74 74 0,-26 25-1,50 49 1,1 25-1,24 0 1,24 1 0,1 24 15,0-75-31,0 75 16,-25-49 15,-50-26-31,1-49 15,-1-49 1,50-75 0,25-50-1,99 25 1,49 0 0,-48 75-1,-1 74 1,-50 0-1,-49 124 17,-25-50-32,0 26 15,0-51-15,0 51 32,25-125-1</inkml:trace>
  <inkml:trace contextRef="#ctx0" brushRef="#br0" timeOffset="47706.69">7864 10568 0,'25'-25'16,"-50"50"-16,25-75 0,0 26 15,0-1-15,0 0 16</inkml:trace>
  <inkml:trace contextRef="#ctx0" brushRef="#br0" timeOffset="48019.51">7938 10717 0,'-25'25'15,"50"-50"-15,-50 99 0,1-24 16,24-25-1,24 49 1,-24-24-16,25-26 16,25 26-1,24-50 1,-24 0 0,-1-124-1,-24 25 1,-50-25-1,1 49 1,-26 51 0,50-1-1,-25 25 1</inkml:trace>
  <inkml:trace contextRef="#ctx0" brushRef="#br0" timeOffset="48387.05">8410 10816 0,'0'25'0,"0"-50"0,24 75 16,1 24-1,-25-24 1,-25 24 0,1-24-1,-1-50 1,50-50 15,-1 0-31,51-74 16,49 25-1,25 50 1,-50 24 0,-25 50 15,-24 49-16,-25-24-15,0 24 16,-25 25 0,0-49-1,0-25 1</inkml:trace>
  <inkml:trace contextRef="#ctx0" brushRef="#br0" timeOffset="48919.84">9848 11014 0,'-24'0'47,"24"25"-31,0 0-16,-25-25 16,25 25-1,0 0 1,25-25-1,24 0 1,-24-25 0,0-25-1,-25 25 1,0 1 0</inkml:trace>
  <inkml:trace contextRef="#ctx0" brushRef="#br0" timeOffset="49154.27">9824 11337 0,'24'50'16,"-48"-50"-1,48 0 1,1 24-1,0-48 1,0 24 0,0 0-1,-25-25-15,-25 0 16,0 0 0</inkml:trace>
  <inkml:trace contextRef="#ctx0" brushRef="#br0" timeOffset="50086.88">11634 10444 0,'0'0'0,"-24"-75"31,-26 75-31,0 0 15,-123 100 1,123-26-16,-24 100 16,123-1-1,100-49 1,50-49 15,-75-1-15,-124-24-1,-124 24 1,-50-49 0,0-25-1,100-49 1,99-26 0,99-24-1,-25 49-15,124 1 16,-49-1-1,-50 50 1,-50 0 0,-74 50-1,0 24 1,0 1 15,-24-1-15,24-49-1</inkml:trace>
  <inkml:trace contextRef="#ctx0" brushRef="#br0" timeOffset="50219.11">12155 10766 0,'0'0'0,"0"-49"15,25 24-15,-25-25 16,0 26-1</inkml:trace>
  <inkml:trace contextRef="#ctx0" brushRef="#br0" timeOffset="50553.35">12329 11089 0,'0'0'0,"0"74"15,0-49 1,-25-25 15,50-74-15,49-26 0,51 26-1,-51 49 1,-24 25-1,-1 25 1,-24 49 0,0 51-1,-50-26 1,25-74-16,0-1 31,25-24-31</inkml:trace>
  <inkml:trace contextRef="#ctx0" brushRef="#br0" timeOffset="50770.3">13272 10965 0,'0'0'0,"25"-50"16,-50 50 15,0 25-15,-25 25-1,25 24 1,25-24-16,75-25 16,24-1-1,-49 1 1</inkml:trace>
  <inkml:trace contextRef="#ctx0" brushRef="#br0" timeOffset="51053.21">13768 11188 0,'0'0'16,"25"-25"0,24-24-1,26-1 1,-1-24 0,-49 49-1,-50 0 1,-74 75-1,-25 49 1,25 0 0,74 0-1,99-49 1,50-25 15,-49-25-31</inkml:trace>
  <inkml:trace contextRef="#ctx0" brushRef="#br0" timeOffset="51703.76">16199 10766 0,'0'0'0,"25"-74"16,-25 49 0,-25 75 15,0 24-31,25 25 16,-74 100-1,24-1 1,0-74-1</inkml:trace>
  <inkml:trace contextRef="#ctx0" brushRef="#br0" timeOffset="52354.34">15876 11139 0,'0'0'15,"25"-50"-15,-25 25 16,50 0-1,24-24 1,-24 24-16,99-25 16,-75 25-1,1 1-15,-26-26 16,26 0 0,-75 100 15,-25 74-16,-25 50 1,1-1 0,24-98-1,25-50 17,25-25-17,24-100 1,1 26-16,-1 0 15,75-51 1,-74 101 0,-50 98-1,0 25 1,0 25 0,75-74-1,-1-25 1,0-75-1,-24-24 1,-25-75 0,-50 50-1,0 74 17,-49 124-17,74 50 1,25-25-1,74-50 1,99-49 0</inkml:trace>
  <inkml:trace contextRef="#ctx0" brushRef="#br0" timeOffset="53394.58">19250 10816 0,'0'0'16,"0"-25"-16,0 0 16,-25 25-1,-99 25 1,-24 74 0,-1 75-1,99-99-15,25 98 16,100-98-1,148-75 1,25-25 0,0-74-1,-74-25 17,-50 24-17,-124 51 1,-50 24-1,-74 25 1,0 74 0,25 1-1,74-26-15,-25 51 16,50-51 0,25 1-1,0-50 1,25 25-1,-26-25 1,1 0 0,0 0 46,-50 0-46,50 0 62</inkml:trace>
  <inkml:trace contextRef="#ctx0" brushRef="#br0" timeOffset="54770.13">19821 11039 0,'-25'0'203,"0"0"-188,0 0-15,1 0 16,-1 0-16,0 0 16,-25-25-1,25 50 1,-24 0 0,24 0-1,0 0 1,0 49-1,-24 1 1,49 24 0,0-50-1,99 1 17,0-75-17,1 0 1,-26-49-1,-24-25 1,-26 0 0,-24 24-1,0 25 1,0 100 31,0 0-47,25-1 15,0 51 1,0-51-16,24 1 16,26-50-1,24-25 1</inkml:trace>
  <inkml:trace contextRef="#ctx0" brushRef="#br0" timeOffset="55003.87">20342 10717 0,'0'0'0,"25"-75"16,-25 26-1,0 24 1,0 50 0,-25 74-1,25 50 1,-25 0-1,25 24 1,25-49 0,0-74-1</inkml:trace>
  <inkml:trace contextRef="#ctx0" brushRef="#br0" timeOffset="55286.7">20887 10940 0,'0'0'16,"25"-50"-1,-50 26-15,25-1 16,-49 25 0,-50 99-1,24 25 1,50 0-1,25-25 1,75-49 0,-1-25-1,25-25 17,1-50-32</inkml:trace>
  <inkml:trace contextRef="#ctx0" brushRef="#br0" timeOffset="56387.36">21136 11114 0,'24'-50'15,"-48"100"-15,73-150 16,-74 100 0,1 25-1,-1 25 1,25 24 0,25-49-1,49 0 1,25-75-1,-24-24 1,-26-50 0,-24 25-1,-25 74 17,25 25-32,-50 49 15,25 51 1,25-1-1,24-25 1,100-24 0,-25-75-1,0-49 1,-74-100 0,0-49-1,-26 24 1,-24 125-1,-74 99 1,24 99 0,1 49-1,24 26 17,75-25-17,49-75 1,50-74-1,-25-50 1,-25-99 0,-74-25-1,-75 74 1,0 75 0,-74 124-1,100-24 1,24-26-1,74-49 1,50-50 0,0-49-1,-25-50 17,-74 0-17,0 49 1,-50 100 15,25 99-15,0-50-1,25 1-15,74-1 16,0-74 0,50 0-1,25-149 1,-124 50-1,-1-25 1,26-149 0,-51 174-1,-24 74 17,-24 50-17,-51 99 1,1 149-1,24-75 1,50-73 0,0-51-1,25-74-15</inkml:trace>
  <inkml:trace contextRef="#ctx0" brushRef="#br0" timeOffset="56554.23">23120 10890 0,'0'0'0,"-50"-24"31,50-1-31,25 0 16,0 0 0,99 0-1,25 1 1</inkml:trace>
  <inkml:trace contextRef="#ctx0" brushRef="#br0" timeOffset="57187.57">23666 11064 0,'0'0'0,"49"0"31,1 25-31,74-50 16,50 0-1,-25 0 1,-75 1-16,25-26 16,-99 25-1,-74 25 17,-50 25-17,25 49 1,74 1-1,50-25 1,74-1 0,74-49-1,1-25 1,25 1 0,-75-26-1,-124 25 1,-75 25-1,-24 25 1,49 49 0,26 26-1,48-26 17,51-49-17,-1 0 1,25-50-1,-24-50 1,-26-98 0,26-199-1,-50 148 1,-25 100 0,-50 75-1,25 24-15</inkml:trace>
  <inkml:trace contextRef="#ctx0" brushRef="#br0" timeOffset="57804.48">27238 10940 0,'0'0'0,"25"-50"16,0-24-1,-1 99 17,-48 24-32,24 26 15,0 99 1,0-1 0,0-98-1,24-75 1,-24-25-1,25-50-15,25-73 16,-1-26 0,26 0-1,-50 100 17,0 49-17,-25 50-15</inkml:trace>
  <inkml:trace contextRef="#ctx0" brushRef="#br0" timeOffset="58803.72">28057 11139 0,'0'0'0,"24"-50"16,-73 0-1,-75 75 1,-25 50-1,75 24 1,74-25 0,74-24-1,25-50 17,0-50-17,-24-49 1,-26 0-1,-24 24 1,-25 50 0,-25 50-1,25 25-15,0 74 16,25-25 0,50-24-1,-1-51 1,25-24-1,-24-74 1,-1-100 0,25-74-1,-24 50 17,-50 99-17,-1 74 1,-123 149-1,0 49 1,49 26 0,50-1-1,0-74 1,75-74 0,24-50-1,0-50 1,0-74-1,-24-24 1,-50 73 0,-75 125 31,0 49-32,1 25 1,49-50-1,25-24 1,49-50 0,25-50-1,1-74 1,-26-24 0,0 48-1,-98 150 16,-1 0-31,-50 49 16,51 25 0,-1-50-1,74-24 17,51-50-17,-51 0-15</inkml:trace>
  <inkml:trace contextRef="#ctx0" brushRef="#br0" timeOffset="59071.13">29446 11411 0,'-50'50'16,"100"-100"-16,-1 1 16,-24-1-1,0 25 1,0-49 0,-25 49-16,0 0 15,0 1 1,-75 24-1,1 74 1,24 0 0,50-24-1,0 24 1,50 1 15,74-50-15,0-1-16</inkml:trace>
  <inkml:trace contextRef="#ctx0" brushRef="#br0" timeOffset="59787.07">30934 11163 0,'0'0'0,"50"-74"31,-25 74-31,-25-25 16,-25 25-1,-74 0 1,-1 75 15,51 24-15,74 0-1,49-74 1,25-25 0,-24-50-1,-1-74 1,-24-25 0,-50 50-1,0 74 1,0 50-1,-25 0 1,25 74 0,99-24-1,-49-26-15,99-49 32,-25 0-17,0-99 1,0-50-1,-50-25 1,-49 75 0,-25 74-1,-25 25 1,-49 50 0,-1 99-1,1 49 1,-1 50-1,-73 124 1,73-173 0,50-50-1,-24-75 17,24-24-32</inkml:trace>
  <inkml:trace contextRef="#ctx0" brushRef="#br0" timeOffset="59970.87">31108 11908 0,'0'0'0,"50"-75"32,-26 75-32,100-25 15,25 1 1,-25 24-1,-74-25 1</inkml:trace>
  <inkml:trace contextRef="#ctx0" brushRef="#br0" timeOffset="61287.7">3423 13049 0,'25'-75'31,"-25"26"-31,25-1 16,0 25-1,74-49 1,25 24 0,-74 50-16,49 0 15,-50 50 1,-24 74 0,-25 74-1,0 1 1,0-26-1,25-73 1,74-76 0,25-48-1,0-51 17,-74 26-32</inkml:trace>
  <inkml:trace contextRef="#ctx0" brushRef="#br0" timeOffset="61571.45">4242 12776 0,'0'0'15,"-50"-25"1,50 50-16,-24 0 15,-76 99 1,-49 74 0,-49 75-1,99-149-15,-124 149 32,49-99-17,75-50 1</inkml:trace>
  <inkml:trace contextRef="#ctx0" brushRef="#br0" timeOffset="61874.67">4639 12577 0,'0'0'0,"25"-24"0,0 24 15,-25 24 17,0 26-17,-25 99 1,0-25-1,25-99-15,-25-1 16,75-24 0,148-99-1</inkml:trace>
  <inkml:trace contextRef="#ctx0" brushRef="#br0" timeOffset="62505.79">6549 13148 0,'-25'-25'31,"25"0"-31,50 0 16,-25-24 0,123-50-1,-98 74-15,25-74 16,-75 24-1,0 50 1,-50 25 0,0 50-1,-49 99 1,49 49 0,-24 75-1,0 0 1,-26-25-1,1-74 1,0-75 0,74-74-16</inkml:trace>
  <inkml:trace contextRef="#ctx0" brushRef="#br0" timeOffset="63038.88">5978 13570 0,'25'-50'0,"-50"100"0,50-125 16,0 26-16,0 24 15,124-25 1,-50 25-16,25 1 16,149-26-1,0 0 1,74-49-1,-223 25 1,-99 24 15,-100 50-31,-73 25 32,-26 24-17,75 51 1,49-26-1,50-24-15,25-50 16,25 0 0,123-75-1,-74 1 1,1-1 0,-100 51-1,24-1 1,-24 74-1,0 51 17,-24 24-17,24-25-15,24-74 32</inkml:trace>
  <inkml:trace contextRef="#ctx0" brushRef="#br0" timeOffset="63470.67">7913 12751 0,'0'0'15,"25"-50"-15,-25 75 47,-25 25-47,1 24 16,-51 125-1,26 24 1,24-74 0,50-100-1,49-49 17,25-74-17,25-75 1,-74 50-16,74-124 15,-74 24 1,-26 125 0,-24 148 15,-24 50-15,-26 50-1,-25 24 1,26-24-1,24-100 1</inkml:trace>
  <inkml:trace contextRef="#ctx0" brushRef="#br0" timeOffset="63787.65">8806 13148 0,'0'0'0,"25"-75"16,0 75 0,-75 0-1,26 25 1,-1 50 0,50 24-1,49 0 1,1-24-1,-51-75-15,1 24 16,-149 1 15,-25 0 1,50-25-32</inkml:trace>
  <inkml:trace contextRef="#ctx0" brushRef="#br0" timeOffset="64404.64">10915 13073 0,'0'0'0,"50"-49"15,-50 74 16,-25-1-15,-25 101 0,-24-1-1,49-25 1,25-74-16</inkml:trace>
  <inkml:trace contextRef="#ctx0" brushRef="#br0" timeOffset="64553.93">11039 12900 0,'0'0'0,"25"-50"0,0 25 32,-25 1-17,0-1 1</inkml:trace>
  <inkml:trace contextRef="#ctx0" brushRef="#br0" timeOffset="64854.26">11188 13198 0,'0'0'0,"-25"99"31,0-74-31,25-1 15,0-48 1,50-51 0,49-49-1,0 50 17,1 24-17,-26 75 1,-49 49-1,0 50 1,-1-24 0</inkml:trace>
  <inkml:trace contextRef="#ctx0" brushRef="#br0" timeOffset="65121.09">13123 12825 0,'0'0'0,"49"-49"15,-73 74 17,-1-1-17,0 26 1,0 99-1,-24 0 1,24-25 0,0-75-16</inkml:trace>
  <inkml:trace contextRef="#ctx0" brushRef="#br0" timeOffset="65604.82">12949 13148 0,'0'0'0,"0"-50"16,50 1 0,49-26-1,50 1 17,0 24-17,-75 25 1,-49 25-1,-75 50 1,1 74 0,-1-25-1,1 1 1,24-51 0,74-74 15,-24 1-31,25-1 15,99-75 1,-50 51 0,0 24-1,-49 75 17,-50-1-17,24 51 1,-24-51-1,25-24 1,50 0 0</inkml:trace>
  <inkml:trace contextRef="#ctx0" brushRef="#br0" timeOffset="65922.03">14289 13173 0,'0'0'0,"0"-25"16,49 25-1,-49-25-15,75 0 16,-1 0 0,-24-24-1,-25 24 17,-75 0-1,-74 75-16,25 24 1,0 26 0,74-1-1,25-25 1,74-49 0,-24-25-16,99 50 15</inkml:trace>
  <inkml:trace contextRef="#ctx0" brushRef="#br0" timeOffset="66922.13">16199 13173 0,'0'0'0,"50"-75"16,-50 50-1,24-99 1,-24 50 0,-49 49-1,-26 25 1,-49 75 0,0 73-1,25 1 1,99-49-1,25-76-15,74-24 16,50-24 0,0-51-1,-75 1 17,1-1-17,-51 50 1,-24 50-1,0 50 1,0 24 0,0 25-1,50-50 1,49-24 0,-74-50-1</inkml:trace>
  <inkml:trace contextRef="#ctx0" brushRef="#br0" timeOffset="67306.21">17092 12974 0,'25'-49'47,"-50"98"-47,25-98 16,-25 49-16,25 24 16,-74 26-1,-25 49 1,24 50-1,50-50 1,50-74 0,-25 0-16,149 0 31,-99-25-15,-1 0-16,50-25 15,-74-25-15</inkml:trace>
  <inkml:trace contextRef="#ctx0" brushRef="#br0" timeOffset="67689.41">17613 12999 0,'0'-25'32,"-50"25"-1,26 0-31,-1 25 15,-25 0-15,0 24 16,-24 26 0,24-1-1,50 1 1,25-50 0,50-25-1,-26 0-15</inkml:trace>
  <inkml:trace contextRef="#ctx0" brushRef="#br0" timeOffset="67988.67">17935 13272 0,'100'-124'16,"-76"74"-1,1 1 1,25-26 0,-100 75 15,25 25-31,-49 0 16,24 24-16,1 51 15,24-1 1,99 0-1,75-49 17,-25-50-32</inkml:trace>
  <inkml:trace contextRef="#ctx0" brushRef="#br0" timeOffset="68205.24">18531 13098 0,'0'0'0,"25"-49"16,-25 24-1,-25 25 1,0 99 0,-25 50-1,26 49 1,-51 75 0,1-25-1,49-124 1</inkml:trace>
  <inkml:trace contextRef="#ctx0" brushRef="#br0" timeOffset="68437.89">18531 13396 0,'0'0'0,"49"-99"15,100-100 1,-50 174-1,-49 25 1,-25 25 0,-50 75-1,-49 73 1,-26-24 0,76-50-1</inkml:trace>
  <inkml:trace contextRef="#ctx0" brushRef="#br0" timeOffset="68654.86">19349 12925 0,'0'0'0,"25"-25"16,0 0-1,-50 50 1,-24 24-1,-1 100 1,25 25 0,0 0-1,1-50 1,24-50 0</inkml:trace>
  <inkml:trace contextRef="#ctx0" brushRef="#br0" timeOffset="69122.69">19250 13421 0,'0'0'16,"0"-50"-16,0 25 15,75-24 17,24 24-17,74-25 1,-24 1-1,-74-1 1,-75 0 0,-50 50-1,-74 25 1,-25 124 0,100-50-1,73-24 1,51-50-1,24-25 1,0-75 0,1 1-1,-76 49 17,-24 50-1,0 24-16,-24 26 1,24-1 0,0-49-16,0 0 15</inkml:trace>
  <inkml:trace contextRef="#ctx0" brushRef="#br0" timeOffset="69787.69">20242 13123 0,'0'0'0,"50"-25"16,-50 0-16,25 50 47,-25 25-32,0 0-15,-75 74 16,26-25-1,-1-50 1,75-49 15,49-74-15,26-25 0,24 0-1,-50 49 1,-49 25-1,0 50 1,-50 49 0,-25 50-1,26-49 17,24-26-17,49-49 1,50-24-1,1-51 1,-1-24 0,-25 0-1,-49 49 1,-50 50 0,0 25-1,-24 25 1,24-1-16,-25 50 15,26 1 1,48-51 0,26-24 15,24-25-15,-24 0-16</inkml:trace>
  <inkml:trace contextRef="#ctx0" brushRef="#br0" timeOffset="70071.77">21235 13396 0,'49'-25'16,"-98"50"-16,123-75 16,25 1-1,-24-1 1,-1 1 0,-49-26-1,-75 50 1,-49 25-1,-50 75 1,75 24 0,0 0 15,74-24-15,49-1-1,50-74 1,50 25-16</inkml:trace>
  <inkml:trace contextRef="#ctx0" brushRef="#br0" timeOffset="71187.99">23120 13123 0,'0'0'0,"0"-50"16,0 26 15,25 24-15,0 0-1,0 0-15,74 49 32,-25 26-17,-74 24 1,-25-25-1,25-49 1,-24-25 0,24-49-1,74-51 1,0-24 0,50 25-1,-49 49-15</inkml:trace>
  <inkml:trace contextRef="#ctx0" brushRef="#br0" timeOffset="72281.82">23864 13173 0,'0'0'0,"0"-25"31,25 25-15,0 0 0,0-25-16,-25 0 15,25 25 1,-1 0 78,1 0-32,0 0-46,0 0-16,0 0 15,-1-25 1,-24 1 0,0-1-1,-49 25-15,24 0 16,-74 25 0,-1 24-1,26 51 1,99 24-1,124-100 1,74-24 0,0-24-1,-74-51 17,-25-49-17,-99 50 1,-25 24-1,-50 25 1,1 50 0,24 25-1,25 24 1,25-24-16,24 24 16,1 25-1,-25 25 1,-50 25-1,-49 0 1,-26-74 0,-24-75 15,75-50-15,24-74-1,74-50 1,75-24-1,50 74 1,-99 74-16,98 0 16,-74 1-1,-24 49 1,-50 0 0,-25 25 15,0-1-16,-25 51 1,0-1 0,50 1-1,-25-50 17</inkml:trace>
  <inkml:trace contextRef="#ctx0" brushRef="#br0" timeOffset="72401.62">25204 12949 0,'0'0'15,"0"-24"1</inkml:trace>
  <inkml:trace contextRef="#ctx0" brushRef="#br0" timeOffset="72721.61">25378 13073 0,'0'25'32,"0"0"-32,0 25 15,-25-1 1,25 26-1,25-26 1,49-49 0,25 0-1,-49-24 1,-50-26 0,0-49-1,-25 24 1,0 26-16,0-1 15</inkml:trace>
  <inkml:trace contextRef="#ctx0" brushRef="#br0" timeOffset="73088.07">25898 13148 0,'0'0'15,"25"0"-15,-25 25 0,0 0 32,-25-1-32,1 1 15,-51 50 1,75-51 0,-25-24-1,25-24 1,50-51-1,24-49 1,26 25 0,-26 74 15,-49 0-15,0 25-1,0 75 1,-25 24-1,0-49-15,0-1 0</inkml:trace>
  <inkml:trace contextRef="#ctx0" brushRef="#br0" timeOffset="73338.1">26568 13619 0,'0'0'0,"25"0"15,-25 25-15,50 0 32,-50 0-17,-25 24-15,-25 26 16,-74 49-1,0-25 1</inkml:trace>
  <inkml:trace contextRef="#ctx0" brushRef="#br0" timeOffset="74338.67">28330 12776 0,'0'0'15,"-25"-25"-15,25 0 0,-25 0 16,-25 1 0,-49 24-1,-50 74 1,50 50 0,99 25-1,99-25 1,0-25-1,-49-49 1,-25-1 0,-25-24-1,-50 25 17,-24-25-17,49-1-15,-49 1 16,24-25-1,50-25-15</inkml:trace>
  <inkml:trace contextRef="#ctx0" brushRef="#br0" timeOffset="74688.89">28702 13123 0,'-50'25'0,"100"-50"16,-1 0-16,-49 0 15,25 25-15,-75 0 16,-24 50 0,24-25-16,-24 74 31,49 0-15,50-24-1,49-50 1,26-25-1,-26-50 1,-24 0 0,-50-24-1,-50-25 1,-24 74 0,24 0-1</inkml:trace>
  <inkml:trace contextRef="#ctx0" brushRef="#br0" timeOffset="75222.35">29967 13123 0,'0'0'0,"0"-50"16,-25 50 0,-25 0-1,50 75 1,-24-1-16,24 26 16,24-51-1,26-24 1,0-50-1,49-49 1,0-25 0,-49 24 15,-50 50-15,24 25-1,-24 75 1,0-1-1,75 1 1,-25-75 0,-1-50-1,-24-24 1,0-51 0,0 51-1,-25 49 1,24 0-1,-24 50 1</inkml:trace>
  <inkml:trace contextRef="#ctx0" brushRef="#br0" timeOffset="75538.42">30711 13173 0,'0'0'0,"25"0"15,24 25-15,26-50 16,24-50-1,-24-24 1,-1 25 0,-74 49-1,-50 25 1,-24 49 0,-25 26-1,49 24 1,25 25-1,75-25 1,173-24 0,-24-75 15,-51-25-15,-48-49-1</inkml:trace>
  <inkml:trace contextRef="#ctx0" brushRef="#br0" timeOffset="77122.33">3622 15604 0,'0'0'15,"0"-75"1,0 51-16,0-1 15,-25 0 1,-25 25 0,-49 25-1,0 74 1,49-25-16,1 75 16,49-49-1,49-51 1,75-74-1,0-49 1,-49-50 0,-50 0 15,-1 49-15,-24 75 15,-49 124-16,49 25 1,0-49-16,25 24 16,24-50-1</inkml:trace>
  <inkml:trace contextRef="#ctx0" brushRef="#br0" timeOffset="77405.67">4019 15505 0,'0'0'0,"0"-25"31,0 0-31,-50 50 31,25 49-15,0 50-1,25 25 1,0-74 0,75-26-1,-1-49 1,-24-25-16</inkml:trace>
  <inkml:trace contextRef="#ctx0" brushRef="#br0" timeOffset="77638.42">4440 15554 0,'0'0'0,"0"-49"16,25 49-16,-25-25 31,-49 50-15,24 24-1,-25 75 1,50-25-1,0-24 1,50-25 0,-1-50-1,1-25-15</inkml:trace>
  <inkml:trace contextRef="#ctx0" brushRef="#br0" timeOffset="77955.75">4763 15728 0,'25'-25'47,"0"0"-47,-1 0 16,1 1 0,50-51-1,-51 26 1,-24 24-1,-49 50 1,-1 24 0,-24 50-1,74-49-15,25 24 16,74 1 0,74-75-1,51-25 1,-100-49-1</inkml:trace>
  <inkml:trace contextRef="#ctx0" brushRef="#br0" timeOffset="78139.41">5507 15629 0,'50'-100'16,"-100"76"15,50 148-31,-49-273 16,-1 174-1,25 74 1,25-50-16,-25 1 15,25 248 1,-25-100 0,1-49-1,24-124-15</inkml:trace>
  <inkml:trace contextRef="#ctx0" brushRef="#br0" timeOffset="78621.91">5408 15902 0,'0'0'0,"25"-75"0,0-24 16,74 0 15,-50 49-15,26 50-1,-50 74 1,-25 26-1,-25-1 1,25-49 0,124-125 15,-75 25-15,75-98-1,-24-26 1,-51-24-1,-24 123 1,-25 50 0,-25 75 15,-24 74-15,49 25-1,-25 49 1,50-24-1,24-50 1,26-99 0,-26-25-16</inkml:trace>
  <inkml:trace contextRef="#ctx0" brushRef="#br0" timeOffset="78788.56">6227 15480 0,'0'0'15,"-25"0"-15,0 0 0,0 0 47,75-25-47,-1 25 16,150-50 0,-75 50-16</inkml:trace>
  <inkml:trace contextRef="#ctx0" brushRef="#br0" timeOffset="80105.94">8261 15505 0,'0'-25'16,"0"50"-16,25-50 0,-25 0 15,-25 25 1,0 0-16,-74 74 16,-1 50-1,51 25 1,24-49 0,75-26-1,24-74 1,50-50-1,-25-24 1,-49-50 15,-50 25-15,-25-25 0,0 74-16,-24 0 15,-1 50 1,-24 75-1,49 24 1,0 0 0,75-24-1,99-75 1,-100 0 0,75-75-1,-25-24 1,-49-25-1,-25 0 1,0 99-16,-50 75 47,-25 49-31,50-25-16,-25-24 15,1 74 1,48-50-1,1-49 1,25-50 0,49-99-1,-49 0 1,-1 0 0,-49 75-1,25 49 16,-50 49-15,25 51 15,0 24-15,0-25 0,25-25-1,25-49-15,-25-25 16,-1 0-16,26-25 15,74-74 1,-50-75 0,-49 75-1,25-50 1,-50 75 0,0 49-1,0 75 16,25 24-15,-1 50 0,1 0-1,0 0 17,0 0-17,0-49 1,49-75-1,-24-25-15,148-50 16,-24-24 0</inkml:trace>
  <inkml:trace contextRef="#ctx0" brushRef="#br0" timeOffset="81172.69">10865 15257 0,'0'24'31,"0"1"1,0 0-32,0 25 15,-24-1-15,-1 75 16,0-74 0,0-25-1,25-1 16,0-48-31,25-51 16,25-49 0,-1 25 15,50 0-15,-49 74-1,-25 25 1,0 25-1,0 24-15,-1 75 16,-24 25 0,0-25-1,-24-25 1,24-74 0</inkml:trace>
  <inkml:trace contextRef="#ctx0" brushRef="#br0" timeOffset="81606.47">11436 15405 0,'0'0'0,"0"-49"15,0 24 1,0 50-1,-25 24 1,0 51 0,25-1-1,50-50 1,0-49 0,-26 0-16,26-24 15,24-100 1,-24 24 15,-25 26-15,-25 74 15,0 50-15,-50 74-1,50 24 1,25-48-1,49-26 1,1-74 0</inkml:trace>
  <inkml:trace contextRef="#ctx0" brushRef="#br0" timeOffset="81825.67">12230 15108 0,'0'-25'15,"0"50"-15,0-25 32,-25 49-17,25 1 1,-25 74 0,25 25-1,-25-50 1,50-49-16</inkml:trace>
  <inkml:trace contextRef="#ctx0" brushRef="#br0" timeOffset="82023.25">12453 15133 0,'0'0'0,"25"-50"0,0 25 15,-25 0 16,0 75-31,-50 49 16,25 75 0,0 24 15,1-99-31,24-24 0</inkml:trace>
  <inkml:trace contextRef="#ctx0" brushRef="#br0" timeOffset="83005.8">14636 14884 0,'0'0'0,"25"0"16,-25-24-16,0 48 47,-25 1-31,25 25-16,-50 74 15,26 0 1,-51 50-1,26-26 1,24-73 0,0-50 15,25-1-15,0-48-1,25-1 1,49-74-1,25-25 1,-49 99-16,49-25 16,-49 25-1,-25 50 1,0 25 0,-1 49-1,-48 25 1,24-25-1,-25-24 17,50-51-17,24-48-15</inkml:trace>
  <inkml:trace contextRef="#ctx0" brushRef="#br0" timeOffset="83489.22">15182 15331 0,'0'0'0,"25"-25"0,-25 50 47,0 0-31,0 0-16,0 24 15,49 1 1,26-25-1,-26-25 1,26-50 15,-75 0-15,25 26-16,-25-26 16,24 75 15,-48 49-16,-1 75 1,0 99 0,0 50-1,0-50 1,1-124 0,-26-99-1,0-25 1,-24-75-16,49 26 15,0-51-15,0-148 16,100 25 0</inkml:trace>
  <inkml:trace contextRef="#ctx0" brushRef="#br0" timeOffset="83990.01">15976 15405 0,'0'25'16,"-25"-25"-16,25 25 0,-25 25 15,-25 123 1,1 1 0,-1 0-1,25-50 1,1-50-1,24-99 17,0 0-17,0-49 1,24-124 0,1-26-1,25 100-15,-1-25 16,1 75-1,0 0 1,24 49 0,-49 25-1,25 74 1,-26 75 0,1 0-1,-50-50 16,-24-25-31,24-49 16</inkml:trace>
  <inkml:trace contextRef="#ctx0" brushRef="#br0" timeOffset="84305.66">16447 15430 0,'0'0'15,"25"-49"1,-50 98 31,0 1-47,0 49 16,25 0-1,75-49 1,-26-50-1,1 0-15,24-25 16,-24-74 15,-50-25-15,-25 25 0,-49 24-1,24 50-15</inkml:trace>
  <inkml:trace contextRef="#ctx0" brushRef="#br0" timeOffset="84538.93">17018 15182 0,'0'0'15,"24"-25"1,-24 75-1,-24 24 17,-1 50-32,0 25 31,-25-25-15,50-74-16</inkml:trace>
  <inkml:trace contextRef="#ctx0" brushRef="#br0" timeOffset="84973.43">16943 15480 0,'25'-50'0,"-50"100"0,50-149 16,-25 74-16,74 0 16,1 0-1,-26 0 1,-24 1-1,0 73 17,-50-24-17,0 74 1,1 0 0,-1 1-1,25-76-15,25-48 47,49-51-31,50 26-1,-50 24 1,-24 25 0,-25 49-1,-25 1 1,0 0-1,0-26 1</inkml:trace>
  <inkml:trace contextRef="#ctx0" brushRef="#br0" timeOffset="85474.08">17811 15579 0,'25'-50'16,"0"26"0,49-26-1,-24 0 1,-25 26 0,-75 48 30,1 51-30,24-26 0,0 1-16,25 0 15,-25-26-15,50 1 16,99 0 0,-25-50-1,1-49 1,24-25-1,24 24 1,-24 50 0,-49 25-1,-50 50 1,-25 49 0,-50 25-1,25-99 1,0-25 15,50-25-31</inkml:trace>
  <inkml:trace contextRef="#ctx0" brushRef="#br0" timeOffset="85672.68">18903 15381 0,'25'0'16,"0"0"15,-50 24-15,25 26-1,-25 24 1,0 1 0,0-50-16</inkml:trace>
  <inkml:trace contextRef="#ctx0" brushRef="#br0" timeOffset="85823.08">19027 15257 0,'0'0'16,"25"-50"-16,-25 25 16,25 0-1,-25 1 1</inkml:trace>
  <inkml:trace contextRef="#ctx0" brushRef="#br0" timeOffset="86073.05">19374 15306 0,'0'0'0,"25"25"16,0-25-1,0 50 1,24-1-1,1 26 1,-1 24 15,-49-50-15,-24 1 0,-51-25-1,50-25-15,-74-25 16,25 25-16</inkml:trace>
  <inkml:trace contextRef="#ctx0" brushRef="#br0" timeOffset="87722.31">20540 15579 0,'0'0'0,"0"-25"15,25 25 16,-25 25-15,0 0 0,-25-25-1,25 25 1,0-50 31,0 0-32</inkml:trace>
  <inkml:trace contextRef="#ctx0" brushRef="#br0" timeOffset="88089.35">21136 15331 0,'0'0'0,"0"-25"15,24 25 1,-48 0 15,24 50-15,-25 24 0,0 50-1,0-49 1,25-26-16,0-24 15,0 0-15</inkml:trace>
  <inkml:trace contextRef="#ctx0" brushRef="#br0" timeOffset="88249.33">21210 15306 0,'0'0'0,"0"-25"16,0 1-16,0-26 15,0 25 1</inkml:trace>
  <inkml:trace contextRef="#ctx0" brushRef="#br0" timeOffset="88456.27">21408 15554 0,'0'0'0,"25"0"47,-25 25-47,0 0 15,0 0 1,0-1-1</inkml:trace>
  <inkml:trace contextRef="#ctx0" brushRef="#br0" timeOffset="88822.96">21979 15529 0,'0'0'0,"74"-49"15,-49 49 1,50-75 0,-26 51-1,26-26 1,-51 25 0,-24 0-16,-24 25 31,-76 50-16,1 24 1,50 26 0,24-1 15,25-25-15,74-49-1,50 0 1,-25-25-16</inkml:trace>
  <inkml:trace contextRef="#ctx0" brushRef="#br0" timeOffset="90989.73">24509 15356 0,'0'0'0,"25"-25"16,-25 0-1,0 0 17,-25 75-32,-24 74 15,24 25 1,0-50-1,75-74 1,24-75 15,50-24-15,-25-50 0,-24 0-1,-50 49 1,-25 125-1,0 0 1,-50 74 0,50-75-16,25 26 15,24-75 1,26-50 0,-1 0-1,-24-98 1,-25 24-1,-1 49 1,1 50 0</inkml:trace>
  <inkml:trace contextRef="#ctx0" brushRef="#br0" timeOffset="91273.88">25353 15529 0,'0'0'0,"99"-74"32,-49 24-32,-26-49 15,1 25 1,-74 49 0,-26 50-1,1 74 1,-1 25-1,50-25 1,75 0 15,74-49-15,-49-25-16,123-25 16</inkml:trace>
  <inkml:trace contextRef="#ctx0" brushRef="#br0" timeOffset="91705.73">26990 15058 0,'0'0'0,"25"-25"16,0 0-16,-25 1 16,0-1-1,24 25 1,-24 74-1,0-24-15,-24 124 16,-26-26 15,25-48-15,25-76 0,25-73 15,74-75-16,0 49 1,-49 51 0,-25 24-1,0 74 1,-1 0 0,-24-24-16,25 24 15,25-49 1,-1-25-1</inkml:trace>
  <inkml:trace contextRef="#ctx0" brushRef="#br0" timeOffset="92040.07">27858 15331 0,'0'0'16,"0"-50"-1,-49 26 1,-1-1-1,-24 50 1,-50 74 0,99 0-1,25-74 1,74-25 0,25 0-1,25-50 1,-49 1-1,-50 24 1,-1 25 15,-24 49-15,0 1 0,-24 24-16</inkml:trace>
  <inkml:trace contextRef="#ctx0" brushRef="#br0" timeOffset="92340.06">28255 15257 0,'0'0'0,"50"-50"0,-25 25 16,-1 75 31,-24-25-32,0 24-15,0 26 16,25-26 0,0-24 15,25-25-31,49-50 16,25-24-1,-25-25 1,-49 49-1,-26 50 1</inkml:trace>
  <inkml:trace contextRef="#ctx0" brushRef="#br0" timeOffset="92656.9">29024 15430 0,'0'0'0,"75"25"15,24-75 1,0 1-1,-74-1-15,24-49 16,-49 49 15,-49 50-15,-75 50 0,49 24-1,51 26 1,98-26-1,75-24 1,74-50 0,25 0-1,-74-25 1,-100-25-16</inkml:trace>
  <inkml:trace contextRef="#ctx0" brushRef="#br0" timeOffset="94656.17">3399 17266 0,'0'0'0,"24"-25"0,-24 0 15,0 1 17,25 24-17,25 0 1,49 24-1,-49 1-15,24 25 16,-49 49 15,-25 0-15,-25-49 0,0-50-1,0 0 1,1-75-1,73-73 1,75-125 0,-99 198-1,49 1 1,-49 49-16</inkml:trace>
  <inkml:trace contextRef="#ctx0" brushRef="#br0" timeOffset="95256.56">4068 17266 0,'0'0'16,"50"-50"0,-25 26-16,0-1 15,-1 0 1,1-50-1,-50 75 17,1 0-32,-51 50 15,1 49 1,49-24 0,50-26-1,0-24 1,-1-25-1,1 0 1,0 0 15,0 0 1,0 0 30,-1 0-15,-24 25-31,25-25-16,0 0 15,0 0-15,24 0 16,26-25-1,24 0 1,-25-24 15,-49 24-31</inkml:trace>
  <inkml:trace contextRef="#ctx0" brushRef="#br0" timeOffset="96873.42">4862 17067 0,'0'-24'125,"0"-1"-109,0 0 46,0 0-15,0 0 16,-25 25 140,1 0-172,-26 0-31,25 0 16,-24 0-16,-1 0 15,-49 50 1,49 24 0,0 26-1,50-26 1,25-49 0,0 0-16,49-25 15,1-75 1,-25 1-1,-1-1 1,-24 26 15,0 49-15,-50 74 15,25 26-15,0-1-1,25-25 1,24-49-16,1 0 16,-25-50-1</inkml:trace>
  <inkml:trace contextRef="#ctx0" brushRef="#br0" timeOffset="97173.24">5209 16993 0,'0'0'0,"50"-99"16,-50 49-1,-25 50 1,0 0 15,1 75-15,-1-1 0,50 25-1,24 50 1,-24-74-1,-50-26 1,0-49 0,-24 25-1,-26-50 1,1-24 0,24 24-1</inkml:trace>
  <inkml:trace contextRef="#ctx0" brushRef="#br0" timeOffset="97540.23">5507 17092 0,'0'0'0,"25"-25"15,-50 25 16,0 0-31,1 25 16,-1 50 0,25-1-1,0-24 1,49-50 0,-24 0-1,25-50 1,-25 25-16,-1-74 15,1 0 1,-25 24 15,-49 75-15,24 0 0</inkml:trace>
  <inkml:trace contextRef="#ctx0" brushRef="#br0" timeOffset="97857.02">5780 16968 0,'0'0'0,"99"25"16,-99 25-1,0 49 1,0-49-16,0 24 16,0-49-1,0-50 16,25-74-15,25-1 15,-1 26-15,1 49 0,-25 25-1,0 75 1,-1-1-1,-24 50 1,0-74-16</inkml:trace>
  <inkml:trace contextRef="#ctx0" brushRef="#br0" timeOffset="98841.08">6499 17117 0,'0'0'0,"25"0"16,-25-25 15,0 0-15,0 1 15,-25 24-31,1 0 16,-51 24-1,1 51 1,24-25-16,25 49 16,75-50-1,49-49 1,25-49-1,-25-50 1,-49-1 15,-25 1-15,0 74 0,-25 75 15,-50 74-16,50 0 1,0-50-16</inkml:trace>
  <inkml:trace contextRef="#ctx0" brushRef="#br0" timeOffset="99273.98">6921 16819 0,'0'0'0,"25"-124"31,0 124-15,-25 25-1,-25 74 1,0 25 0,0 25-1,25-99-15,-24-25 16,98-50 15,0 0-15,1 0-1,-50 25 1,-1 50 0,1 24-1,-50-24 1,1-25-1,-26 0 1,-24-25 15,24 0-31,0-50 16,50-24 0</inkml:trace>
  <inkml:trace contextRef="#ctx0" brushRef="#br0" timeOffset="99523.24">7492 16844 0,'0'0'0,"25"-49"32,-50 73-17,0 1 1,0 25-16,25-1 15,-25 26-15,0 24 32,1 0-17,24-74 1</inkml:trace>
  <inkml:trace contextRef="#ctx0" brushRef="#br0" timeOffset="99874.33">7566 17167 0,'25'-25'47,"0"25"-32,24-25-15,-24 0 16,25 25-16,-1-49 15,-24-1 1,-25 25 15,-49 25-15,-1 0 0,-24 75-1,24-1 1,25 25-1,75-24 1,-25-50-16,99-25 16,24 0-1</inkml:trace>
  <inkml:trace contextRef="#ctx0" brushRef="#br0" timeOffset="101123.68">9873 17117 0,'-25'0'16,"25"-25"31,25 0-16,-25 1-31,0-1 15,0 0-15,25 0 16,-50-24 0,-24-1-1,24 50 1,-50 74 0,26 50-1,-1 1 1,50-26-1,50-50 1,24-49 15,-24-49-15,24-26 0,-24 1-1,-50 49-15,25 25 16,-25 50-1,0 24 1,-25 25 0,50-24-1</inkml:trace>
  <inkml:trace contextRef="#ctx0" brushRef="#br0" timeOffset="101473.4">10220 17043 0,'0'0'0,"25"-50"15,-25 25 32,25 75-47,-25-1 16,0 76-1,0-1 1,0-75 0,25-49-1,0 0 1,24-74 0,26-25-1,24-75 1,-49 124-1,-26 25 1</inkml:trace>
  <inkml:trace contextRef="#ctx0" brushRef="#br0" timeOffset="101657.66">10667 17117 0,'0'25'31,"25"0"-15,-25 0-1,0-1-15,25 26 16,-50-25-16,25 0 16</inkml:trace>
  <inkml:trace contextRef="#ctx0" brushRef="#br0" timeOffset="101793.62">10816 16943 0,'25'-49'16,"-50"98"-16,50-123 0,-25 49 0,-25 25 16</inkml:trace>
  <inkml:trace contextRef="#ctx0" brushRef="#br0" timeOffset="102273.76">11262 17117 0,'0'0'0,"0"-25"16,-24 0-1,-1 25 1,0 0 0,-25 25-16,1 0 15,-26 50 1,50 49 0,25-75-1,50-24 1,25-25-1,24-50 1,-25-49 0,-49-50-1,25-99 17,-50 174-32,24 24 15,-48 50 16,-1 124-15,0 25 15,25-75-31,-25 51 16,50-101-16</inkml:trace>
  <inkml:trace contextRef="#ctx0" brushRef="#br0" timeOffset="103124.59">11634 17316 0,'0'0'0,"25"-25"32,0 25-17,49-50 1,26-24 0,-26-26-1,-74 51 1,-25 24-1,-24 50 1,-26 24 15,26 51-15,49-26 0,24-24-1,51-25 1,-1-50-1,-24 0-15,0 0 16,24-74 0,25 24-1,-74 51-15,0 24 16,0 24 0,-50 51 15,25 24-16,-25 0-15,25-74 32,25-25-17,24-74 1,26-25 0,49-26-1,-99 125 1,0 0-1,-25 25 1,24 50 0,-24-26-1,75-24 1,-1-25 0,-49-25-1,25-49 16,-50 49-31,24-25 16,-24 26-16,25-1 16,-50 25 15,25 25-31,-49 74 16,24 0-1,25-24 1,50-26-1,24-49 1,-24 0 0,24 0-16</inkml:trace>
  <inkml:trace contextRef="#ctx0" brushRef="#br0" timeOffset="103425.14">13247 17291 0,'0'-25'15,"25"25"1,0-25-16,49 0 31,-24 1-31,-224 123 0,472-248 16,-199 74-1,-50 1 1,-49 24 0,-49 50-1,-26 25 1,-24 25-1,50 49 1,24-24 0,25-1-1,25-49 1,24 0 0,50-25-1</inkml:trace>
  <inkml:trace contextRef="#ctx0" brushRef="#br0" timeOffset="104423.54">15331 16819 0,'0'0'0,"0"-24"0,0-1 46,0 50-46,-50 74 16,-24 50 0,49 24-1,0-49 1,0 0 0,25-99-16</inkml:trace>
  <inkml:trace contextRef="#ctx0" brushRef="#br0" timeOffset="104823.7">15058 17316 0,'0'0'0,"0"-25"16,0 0 0,49-25-1,75 1 1,1 24-1,-51 0 1,-49 0 0,-50 25 15,-25 50-31,1 24 16,24 26-1,50-26 1,74-24-1,25-50 17,0-25-17,-74-25 1,-50-49 0,-50 25-1,0 24-15,26 25 16,-1 25-16</inkml:trace>
  <inkml:trace contextRef="#ctx0" brushRef="#br0" timeOffset="106123.77">17563 17018 0,'0'0'0,"25"-25"15,-50 25 17,1 0-1,-26 0-16,50 25 1,-50-25-16,1 74 31,-26 1-15,1 24 0,49-49-16,0 49 15,50-25 1,49-24-1,50-50 1,50 0 0,-25 0-1</inkml:trace>
  <inkml:trace contextRef="#ctx0" brushRef="#br0" timeOffset="106657.83">18010 17291 0,'0'0'0,"0"-50"15,-25 50 1,-74 50 15,49-1-15,25 26 0,50-1-1,25-49 1,-1-25-1,1 0 1,-25-50 0,24-49-1,1 25 1,0-1 0,-1 51-1,1 48 1,-50 51-1,0 24 1,-25-25 15,25-49-15,50-99 15,-1 49-15,26-49-1,-1 49 1,-49 25 0,0 49-1,0 51 1,-25-26 0</inkml:trace>
  <inkml:trace contextRef="#ctx0" brushRef="#br0" timeOffset="106890.43">18878 17316 0,'0'0'15,"0"-25"-15,0 0 16,-25 25 0,0 0-1,-24 25 1,-1 24-1,1 26 1,73-26 0,51-49-1,-26 25 1</inkml:trace>
  <inkml:trace contextRef="#ctx0" brushRef="#br0" timeOffset="108240.55">19052 17464 0,'0'25'16,"49"-50"15,-24 1-15,0 24-16,49-75 15,-24 1 1,24-50-1,-49-25 1,0 50 0,-25 74-1,-25 25 1,-24 74 0,-26 75-1,50 0 1,1 0-1,24-75 1,124-49 15,0-75-15,-25-24 0,-50-50-1,-24 74 1,-25 26-1,0 48 1,-25 26 0,1 49-1,24-49 1,49-25 0,1-25-1,74-50 1,-74-24-1,-50 24 1,0 100 31,-25-1-31,50 1-1,49-1 1,50-49-1,50 0 1,-1-49 0,-49-50-1,-49-1 1,-125 76 0,-24 24-1,-25 49 1,24 1-1,25 24 17,50 1-17,0-26 1,50-24 0,0-25-1,24-50 1,1-49-1,24-199 1,-50 125 0,-24 98-1,-50 51 1,-49 73 0,24 50-1,1 50 1,49-25-1,49-24 17,1-51-17,99-24 1,-75-25 0,1 0-16,49-74 15,-50-26 1,-49 26-1,-50 74 17,0 25-17,0 0 1,-49 99 0,49-25-1,25-25 1,0-24-1,75-50 1,-26-25 0</inkml:trace>
  <inkml:trace contextRef="#ctx0" brushRef="#br0" timeOffset="109140.95">23095 16720 0,'-25'50'31,"1"-1"-31,-1 26 16,-50 98 0,26 1-1,24-25 1</inkml:trace>
  <inkml:trace contextRef="#ctx0" brushRef="#br0" timeOffset="109623.93">22822 17216 0,'0'0'0,"50"-24"32,-25-1-32,0 0 15,74-25 1,0-24-1,0 24 1,1-24 0,-76 49-1,-24 75 17,-24-1-32,-1 26 15,0 24-15,-25 50 16,26-25-1,24-99 17,0-1-17,74-98 1,25-25 0,0 0-1,-49 74 1,-50 99 15,0 25-15,0-49-16</inkml:trace>
  <inkml:trace contextRef="#ctx0" brushRef="#br0" timeOffset="110207.72">24088 17117 0,'0'0'16,"24"-25"-16,-98 25 31,-100 50-15,75 24 0,49 26-1,50-51 1,25-24-1,0-25-15,74-50 16,1-49 0,-1 25-1,-74 49 1,-1 25 0,-24 50-1,25 49 1,0-25-1,0-49 17,49-25-17,25-25 1,-24-124 0,-50-49-1,-1 24 1,-24 75-1,0 124 17,-24 0-17,-1 99 1,25 24 0,0 1-1,25-25 1,-25-74-1</inkml:trace>
  <inkml:trace contextRef="#ctx0" brushRef="#br0" timeOffset="110390.98">24460 17167 0,'0'0'0,"-25"-50"31,25 25-31,0 0 16,0 1 0,99 24-1,25-25 1</inkml:trace>
  <inkml:trace contextRef="#ctx0" brushRef="#br0" timeOffset="111323.75">26767 16894 0,'0'0'0,"-25"-25"31,25 0-31,-50 50 15,25 0 1,-49 24 0,-25 75-1,0 25 1,49-25 0,25-74-16,50 24 15,49-49 1,75-25-1,-25-49 1,-49-26 0,-26-24-1,-49-50 1,0 50 0,-24 24-1,-51 51 1,25 48-1,1 51 17,74-26-17,24 1 1,75-50 0,0 0-1,0-50 1,-49 1-1</inkml:trace>
  <inkml:trace contextRef="#ctx0" brushRef="#br0" timeOffset="111624.62">27312 16720 0,'0'0'0,"25"-25"16,0 1 0,0 24-1,-25 24 1,0 76 0,-25-26-1,25 0 1,50-74-1,24 0 1,50-49 0,-74 24-16</inkml:trace>
  <inkml:trace contextRef="#ctx0" brushRef="#br0" timeOffset="111824.57">27709 17216 0,'0'0'0,"-24"25"31,48-50-31,1 25 16,50-24-1,73-1 1,1-25-1,-74 50-15</inkml:trace>
  <inkml:trace contextRef="#ctx0" brushRef="#br0" timeOffset="112008.25">27908 17464 0,'0'0'0,"-25"0"15,25-24 1,50 24 0,98-50-1,51 25-15</inkml:trace>
  <inkml:trace contextRef="#ctx0" brushRef="#br0" timeOffset="112391.1">28875 16943 0,'0'0'0,"-25"-74"32,50 74-17,0 0-15,25 0 16,-25 25-1,-1 24 1,-24 100 0,-74 0-1,-25-50 1,24-24 0,50-75-1,25 25 1,75-25-1,74-25 1,74-50 15,-173 51-31</inkml:trace>
  <inkml:trace contextRef="#ctx0" brushRef="#br0" timeOffset="113041.37">29793 16919 0,'0'-50'0,"0"100"0,25-125 16,-50 75-1,25-25 1,-25 25-16,-24 0 15,-50 0 1,-26 25 0,101-25-1,-1 0 1,50 25 15,-25 0-31,24 24 16,1 26-1,-25-1 17,-25 1-17,25-26 1,-24-24 0,24 0-1,0-50 1,49 25-16,1-49 15,24 24 1,1 25 0,-1 0-1,-49 25 1,0 49 0,0 0-1,-25 1 1,-50-1-1,-49-24 17,49-50-32,1 25 15,-76-25 1,76 24-16,-26-24 16</inkml:trace>
  <inkml:trace contextRef="#ctx0" brushRef="#br0" timeOffset="113409.27">30389 17440 0,'24'0'32,"-24"24"-17,0 26 17,0-25-17,25-25 16,0 0-15,0-25 0,-25 0-1,0 0 1,-25 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5:06:59.4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1935 1166 0,'0'0'16,"-25"0"-1,0 0 1,25 25 0,-24 0-16,-1 24 15,25 26 1,0 24 15,0 25-15,-25 50-1,0-125-15,25 75 16,0-99 0,25-50 15,25-49-16,24-25 1,25-1 0,-24 51-1,-26 49 1,-24 0 0,25 49-1,-50 1 1,0 74 15,-25-50-15,-50 1-1,1-50 1,0-1 0,-1-73-1,50 24-15</inkml:trace>
  <inkml:trace contextRef="#ctx0" brushRef="#br0" timeOffset="317.02">2506 1191 0,'0'0'0,"24"-25"31,1 50-15,0-25-1,25 49 1,24 26 0,-49 49-1,0 0 1,-50 25-1,-74-25 1,49-50-16,-99 1 16,-49-1-1</inkml:trace>
  <inkml:trace contextRef="#ctx0" brushRef="#br0" timeOffset="701.17">1612 1290 0,'0'0'16,"0"-25"-16,-24 0 0,24 1 15,-25 48 32,0 26-31,0 24-16,0 125 16,25 24-1,0-24 1,25-51 15,25-98-15,24-25-1,-24-25-15,-1 0 0</inkml:trace>
  <inkml:trace contextRef="#ctx0" brushRef="#br0" timeOffset="5250.26">5631 1290 0,'0'0'0,"25"-25"15,-25 0 1,-25 25 0,25-24-16,-25 48 46,25 1-30,-49 124 0,-50 25-1,24-25 1,25-25 0,26-100-1</inkml:trace>
  <inkml:trace contextRef="#ctx0" brushRef="#br0" timeOffset="5851.08">5954 1116 0,'0'0'0,"24"-24"0,1 24 15,-25 24 1,-25 51-1,1-26 1,-51 150 0,-24-26-1,25-48 1,49-76 0,0-49-1,75-49 1,-1-51-1,50 26 1,-24 49 0,-26 25-1,-24 50 1,0 24 0,0 1-1,49-51 1,1-24 15,49-49-15,-25-26-1,-49 1-15,-26-25 16,-24 49 0,-24 50-1,-26 25 1,-24 74-1,49 0 1,74 1 0,100-76-1,-99-48 1,24-1-16</inkml:trace>
  <inkml:trace contextRef="#ctx0" brushRef="#br0" timeOffset="6100.46">5532 1017 0,'-25'0'16,"50"0"-16,-75 0 0,50-25 31,25 25-31,25-25 16,148 1-1,50-26 1,-124 50-16,0-25 16</inkml:trace>
  <inkml:trace contextRef="#ctx0" brushRef="#br0" timeOffset="6866.51">9427 769 0,'0'0'0,"0"-74"31,-25 74-31,-74 0 16,-50 74 0,-25 50-1,50 0 1,99-49 15,100-75-15,49-50-1,-50 25-15,50-74 16,-49 24 0,-51 26-1,-24 123 16,-49 100-15,-26 0 0,26 24-1,-1-74 1,25-50 0</inkml:trace>
  <inkml:trace contextRef="#ctx0" brushRef="#br0" timeOffset="7217">9501 943 0,'0'0'0,"74"-50"16,-74 75 15,-49 24-16,24 76 1,25-26 0,50-74-1,24-1 1,-49-24-16,0 0 16,0 50-1,-25 0 1,-25 24 15,-25 25-15,-49-49-1,49-50 1,1-25-16</inkml:trace>
  <inkml:trace contextRef="#ctx0" brushRef="#br0" timeOffset="7400.21">9575 893 0,'0'0'0,"25"-25"15,0 25-15,0-49 16,49-1 0,1 25-1,-26 0 1,-24 25-1</inkml:trace>
  <inkml:trace contextRef="#ctx0" brushRef="#br0" timeOffset="7650.43">10493 992 0,'0'0'0,"25"0"16,-50 25 0,-49 50-1,-25 98 1,-25 50 0,0-24-1,49-50 1,1-100-1</inkml:trace>
  <inkml:trace contextRef="#ctx0" brushRef="#br0" timeOffset="7950.16">10171 1042 0,'0'0'0,"-25"-25"0,0 0 16,0 25 0,25 25-1,-24 0 1,48 25 0,1-50-1,-25 24 1,0-48 31,-25-1-32,1 25 1</inkml:trace>
  <inkml:trace contextRef="#ctx0" brushRef="#br0" timeOffset="8250.18">10419 1389 0,'0'0'0,"0"25"32,0 0-32,-50 24 15,50 1 1,50-25 15,24-25-15,-24 0-1,-50-50 1,0 25 0,-50 1-1,-24-1 1</inkml:trace>
  <inkml:trace contextRef="#ctx0" brushRef="#br0" timeOffset="8800.85">12304 819 0,'0'0'0,"0"-25"16,-25 50 15,-24 24-15,-100 50 0,25 75-1,74 0 1,50-75-1,100-49 1,48-50 0</inkml:trace>
  <inkml:trace contextRef="#ctx0" brushRef="#br0" timeOffset="9333.7">12676 1265 0,'0'-25'0,"0"50"0,0-74 0,-74 24 16,0 50 15,24 49-15,25 0-1,50-24 1,49-25 0,-49-25-1,25 0 1,-25-50-1,24-74 1,1 50 0,24-1-1,-24 75 1,-25 25 0,-1 74-1,-24 1 16,0-51-15,0-24 15,50-99-15,24-26 0,1 26-1,-1 49 1,-49 25-1,0 75 1,-25-26-16,0 75 16,0-25-1,0-49 1</inkml:trace>
  <inkml:trace contextRef="#ctx0" brushRef="#br0" timeOffset="9901.12">13644 843 0,'0'0'0,"25"-24"15,-25 48 17,-25 76-17,25 98 1,-25 100-1,25-25 1,25-50 0,0-99-1,24-74 1,1-50 0,-1-124-1,-24-50 1,-74-25 15,-1 51-15,0 123-16,1-25 15,49 1 1,25 24 0,99-50-1,0 26 1,0-1-1,-75 25 1,-49 50 15,0 50-15,0 24 0,0-50-16,0 1 15,25 24 1,-25-49 15</inkml:trace>
  <inkml:trace contextRef="#ctx0" brushRef="#br0" timeOffset="9999.89">14239 1116 0,'0'0'0,"0"-49"16,25 24-1</inkml:trace>
  <inkml:trace contextRef="#ctx0" brushRef="#br0" timeOffset="10384.4">14611 1166 0,'0'0'16,"25"0"-16,-25-25 15,-25 25 16,0 25-31,-24 0 16,-1 24 0,1 26-1,-1-1 1,50-24 0,50-25-1,74-75 1,-75 0-1,51-98 1,-76 48-16,-24-123 16,0 99-1,-24 74 1,-26 75 15,50 25-15</inkml:trace>
  <inkml:trace contextRef="#ctx0" brushRef="#br0" timeOffset="11367.7">14810 1191 0,'0'0'0,"25"0"16,49-50 0,25-24-1,-49-1 1,-100 75 15,-24 75-15,-1 24-1,51 25 1,48-50 0,26-49-1,49-50 1,0-49 15,-24-25-15,-50 49-16,24-24 15,-49 49 1,25 25 0,-25 74-1,0 26 1,-25-1-1,25-74 1,0-1 0,50-48-1,24-76 1,26 1 0,-26 25-1,-49 74 16,-25 0-15,0 74 0,0 1-1,25-26 1,-1-24 0,76-25-1,24-50 1,-75-49-1,-24 0 1,0 74 0,-75 25 15,25 25-31,-24 49 16,24 1-1,25-1 16,74-49-15,50-25 0,25-50-1,0-49 1,-50 0 0,-99 49-1,-74 50 1,-100 100-1,125-1 1,24-25 0,75-24-1,49-25 1,74-25 0,-49 0-1</inkml:trace>
  <inkml:trace contextRef="#ctx0" brushRef="#br0" timeOffset="11867.18">18506 992 0,'0'0'0,"-25"0"31,25 25-15,-49 74-1,-1 25 1,0-24 0,26-76-16</inkml:trace>
  <inkml:trace contextRef="#ctx0" brushRef="#br0" timeOffset="12016.34">18506 893 0,'0'0'0,"25"-50"16,-25 26-1,0-1 1</inkml:trace>
  <inkml:trace contextRef="#ctx0" brushRef="#br0" timeOffset="12401.11">18655 1240 0,'0'0'0,"-50"75"31,25-75-16,25-25 17,25 0-17,50-74 1,24 0 0,-25 24-1,-49 75 1,0 0-1,-25 50-15,25 24 16,-25 50 0,25-24-1,24-76 1,26-24 0,49-49-1,-25-75 16,-50 49-31</inkml:trace>
  <inkml:trace contextRef="#ctx0" brushRef="#br0" timeOffset="12567.85">19449 918 0,'74'-99'16,"-49"-75"-1,-124 447-15,148-571 16,-98 323 0,-51 198-1,51-74 1,24 0-1,50-50 1,49-74 0,75 0-1</inkml:trace>
  <inkml:trace contextRef="#ctx0" brushRef="#br0" timeOffset="12717.35">19399 1067 0,'0'0'0,"-25"-25"16,0 25-1,50-25 1,74 0 0</inkml:trace>
  <inkml:trace contextRef="#ctx0" brushRef="#br0" timeOffset="13351.19">19697 1067 0,'-25'0'16,"75"0"-1,-26-25 1,26 0-1,24-25 1,-74 26 0,25 24-1,-25 49 1,-25 1 0,50 0-1,0-1 1,25-49-1,24 0 1,25-49 0,50-26-1,-99 75-15,74-50 16,-25 26 0,-49 24-1,-50-25 32,0 74-31,-25 1-1,25 25 1,25-26 0,-25-24-1,24 0 1,1-50-1,0 0-15,49-49 16,-24-1 0,-25 50-1,0 1 1,24 24 0</inkml:trace>
  <inkml:trace contextRef="#ctx0" brushRef="#br0" timeOffset="13917.03">21384 967 0,'0'0'0,"24"0"15,-24-24 1,-49-1 0,-1 25-16,-49 25 15,25 24 1,74 26-1,24-50 1,51-25 0,24-25-1,0-25 1,-24 0 0,-51 50-1,1 0 16,25 25-15,-1 25 0,100 24-1,-74-49 1,24 0 0,-49-75-1,-1-24 1,-24-75-1,25-25 1,-26 75 0,-24 74-1,-24 75 17,-1 99-17,25 74 16,0-99-15,0 25 0</inkml:trace>
  <inkml:trace contextRef="#ctx0" brushRef="#br0" timeOffset="15034.18">25080 645 0,'0'0'0,"0"-50"16,0 1-16,25 24 15,-50-49 1,25 49 0,-75 25-1,51 25-15,-76 49 31,1 75-15,50 24 0,49-24-1,0 0 1,24 25 0,-24-25-1,0-50 1,-24 0-1,-26-49 1</inkml:trace>
  <inkml:trace contextRef="#ctx0" brushRef="#br0" timeOffset="15234.55">24484 1315 0,'50'-99'32,"-25"74"-32,0 0 15,24 0 1,125-24 0,0-1-1</inkml:trace>
  <inkml:trace contextRef="#ctx0" brushRef="#br0" timeOffset="15685.19">25204 967 0,'0'0'15,"49"0"-15,-24 0 0,0-24 16,-75 24 15,-24 74-15,24 1 0,26-1-1,24-24 16,74-50-15,-24 0 0,24-25-1,1-50 1,-26 26-16,50-1 16,1 25-1,-76 25 1,1 25-1,0 74 1,-50-24 0,25-50-1,0-1 1,25-48 15,49-76 0,75-24-15,-74 75-16,49-26 16,-50 75-16</inkml:trace>
  <inkml:trace contextRef="#ctx0" brushRef="#br0" timeOffset="16517.59">27635 819 0,'0'0'15,"0"-25"1,25 25 0,-50 0-1,0 25 1,-24-1 0,-76 76-1,51 24 1,24 0-1,75-75-15,50 26 16,49-50 0,0-25-1,-25-25 1,-49-50 0,-26-24-1,-24 0 16,-49 0-15,-1 74 0,-24 0-1,49 25 1,0 0 0,50 25-1,49 0 1,26-25-1</inkml:trace>
  <inkml:trace contextRef="#ctx0" brushRef="#br0" timeOffset="16784.66">28206 521 0,'0'0'0,"24"0"16,1 25 15,0 49-15,-25 1 0,25-26-1,24-49 1,51 0-1,24-25 1</inkml:trace>
  <inkml:trace contextRef="#ctx0" brushRef="#br0" timeOffset="17001">28429 1067 0,'0'0'0,"-75"25"32,125-25-1,0-25-31,49 0 16,50 0-1,-75 25-15</inkml:trace>
  <inkml:trace contextRef="#ctx0" brushRef="#br0" timeOffset="17167.75">28553 1265 0,'0'0'0,"-25"0"0,25 0 47,124-25-32,74-24 1,-98 24-16</inkml:trace>
  <inkml:trace contextRef="#ctx0" brushRef="#br0" timeOffset="17784.09">27957 769 0,'0'0'0,"50"-25"32,-25 25 14,-50 0-30,0 0 0,-24 25-16,-1-25 15,-99 25 1,25 0 0,75-1-1</inkml:trace>
  <inkml:trace contextRef="#ctx0" brushRef="#br0" timeOffset="18501.41">29719 843 0,'0'0'0,"0"-24"32,25-1-17,-1 50-15,51-1 16,-26 26 0,-24 49-1,-50 25 16,-49-49-15,74-50 0,-25-25-1,25 24 1,75-24 0,-1 0-16,75-24 15,-50-26 1</inkml:trace>
  <inkml:trace contextRef="#ctx0" brushRef="#br0" timeOffset="19151.22">30860 769 0,'0'0'0,"25"-25"16,-25 0-1,-25 25 1,-25 0 0,-49 0-1,25 25 1,49-25-1,0 25 1,25 0 15,0 0-31,0-1 16,25 51 0,-25-50-16,-25 74 31,0-25-16,25-24 1,-25-50 0,50 0 15,0-25-15,49 0-1,1 1 1,-1 24-1,-49 0 1,25 49 0,-26-24-16,1 25 15,0-1 1,-50 26 0,-49-51-1,-50 1 16,0 0-31</inkml:trace>
  <inkml:trace contextRef="#ctx0" brushRef="#br0" timeOffset="20251.38">6524 4068 0,'0'0'0,"25"-49"16,-25 24-1,-25 25 1,0 25 0,-74 74-1,0 50 1,25-25 0,24 0-1,25-99-15</inkml:trace>
  <inkml:trace contextRef="#ctx0" brushRef="#br0" timeOffset="20584.28">6549 3572 0,'0'0'15,"-25"0"-15,0 25 16,1 0 0,24 0-1,49 74 1,-24-74 0,25-25-1,-26 0 1,1-50-1,-50-24 1,-24 24 0,-26 25-1,51 25 1</inkml:trace>
  <inkml:trace contextRef="#ctx0" brushRef="#br0" timeOffset="20851.04">6747 3969 0,'0'0'0,"50"25"31,-50 25-31,-25 24 16,0 25-1,25-24 1,25-1-1,-25-49 1,-25 0 0,-24-25-1,-26 25 1,26-25 0</inkml:trace>
  <inkml:trace contextRef="#ctx0" brushRef="#br0" timeOffset="22486.27">9278 3969 0,'25'-25'32,"-25"1"-32,0-1 0,0 0 15,-50-25 1,-49 50 0,-25 75-1,0 24 16,99-25-15,75-49 0,123-50-1,1-74 1,-50 0 0,-50 25-1,-49 74 1,-50 49-1,-24 75 1,-1 75 0,0 49-1,-24-25 1,-25-25 0,-25-98-1,25-76 16,49-48-15,25-125 0,25-50-1,99-24 1,-24 124-16,98-100 16,-49 125-16</inkml:trace>
  <inkml:trace contextRef="#ctx0" brushRef="#br0" timeOffset="22652.2">9824 3845 0,'0'25'16,"0"0"0,0 0-16,-25 49 15,25 25 16,25-49-31</inkml:trace>
  <inkml:trace contextRef="#ctx0" brushRef="#br0" timeOffset="22796.67">9848 3671 0,'0'0'0,"0"-24"31,0-1-31,25 25 32</inkml:trace>
  <inkml:trace contextRef="#ctx0" brushRef="#br0" timeOffset="23034.79">9997 3895 0,'0'0'0,"0"25"0,0 49 31,-25 0-15,1-24 0,73-75 15,1-49-15,24-75-1,-24 50 1,-1 24-1,-24 75-15</inkml:trace>
  <inkml:trace contextRef="#ctx0" brushRef="#br0" timeOffset="23584.76">10493 4019 0,'0'0'0,"25"0"0,50-50 31,-26-24-15,-24-1 0,-25 26-1,-25 49 1,-49 49 0,-1 26-1,51 49 1,48-99-1,76-25 1,-1-50 0,25 0-1,-50 1 1,-49 49 0,0 0-1,-25 49 16,25 1-15,-1 0 0,26-26-1,49-73 1,-24-50 0,-26 24-1,-24 50 1,0 25-1,0 50 1,0 24 0,74 1-1,-50-50 1</inkml:trace>
  <inkml:trace contextRef="#ctx0" brushRef="#br0" timeOffset="24534.85">12776 3399 0,'24'-50'31,"1"50"-31,-25 25 0,0 24 16,25 51-1,-25 48 1,-25-23 0,25-76-1,-25-49 1,125-74 0,-1-1-1,-25 26 16,-24 49-15,-50 74 0,0 25-1,-25-24 1,-25-26 0,1-24-1,-1-50 1,25-49-1,25 24 1,0 1 0,25 49-16,25 0 15,-1 49 1,51-24 0,49 0 15,-1-50-16,1-24 1,-50-1 0,-74 0-1,-25 75 17,-25 0-17,50 25 1,25-26-1,74-73 1,-25-1 0,0-24-1,-49-1 1,-50 50 0,25 25 15,-50 50-16,50-25 1,-25 99 0,0 74-1,-25 26 1,25-26 0,-50-74-1,-98-99 1,73-50-1,-24 0 1</inkml:trace>
  <inkml:trace contextRef="#ctx0" brushRef="#br0" timeOffset="27501.98">11560 6152 0,'0'0'0,"0"-25"16,0 1-16,0-1 16,0 50 46,0 24-62,0 26 16,0-1-16,0 0 15,0 26 1,-25 73 0,25-73-1,0-51 1,0-24 15,0-50-31,25-74 16,25-50-1,49-49 1,25 49 0,-25 74-1,0 26 1,1 49 0,-26 74-1,0 50 16,-49 25-15,0 25 0,-75-1-1,1-49 1,24-99 0,25 0-1</inkml:trace>
  <inkml:trace contextRef="#ctx0" brushRef="#br0" timeOffset="28001.76">13123 6251 0,'0'0'0,"25"-74"16,-25 49 0,0 0-1,-25 25 1,-74 25-1,-25 74 1,49 1 0,50-1-1,100 0 1,49-24 0,-75-26-16,51 1 31,-51-1-16,-49 1 1,-25 0 0,-74-26-1,-25 1 1,-49-25 0,49 0-1,74-74 1</inkml:trace>
  <inkml:trace contextRef="#ctx0" brushRef="#br0" timeOffset="28318.19">13297 5904 0,'0'0'0,"49"-49"16,-24 49 0,0-25-1,24 74 1,-24 51 0,-50 24-1,1-25 1,73-99-1,50-25 1,25 0 0,-74 25-1</inkml:trace>
  <inkml:trace contextRef="#ctx0" brushRef="#br0" timeOffset="29151.31">10791 7591 0,'0'25'15,"-25"-25"1,75 0 109,-1 0-110,51-25-15,49 25 16,-1 0-16,51-25 16,272 25-1,25 0 1,-49-25 0,-100 25-1,-74-24 1,-75 24-1,-74-25 1,-49 0 0,-50 25-16,0 0 15,24 0 1</inkml:trace>
  <inkml:trace contextRef="#ctx0" brushRef="#br0" timeOffset="29918.98">11337 8583 0,'0'-24'16,"25"-1"-16,-25 0 15,24 0-15,1 0 16,74-24 0,25 24-1,0 25 1,-24 74-1,-51 50 1,-24 25 0,-25-74-16,0-1 15,0 50 1,25-74-16,25-1 16,98-49 15,51-49-16,-25-26 1,-125 26-16</inkml:trace>
  <inkml:trace contextRef="#ctx0" brushRef="#br0" timeOffset="30252.84">12453 8385 0,'0'0'0,"-50"-75"15,26 75 17,-1 25-17,-25 0 1,-74 124-1,-74 49 1,-50 50 0,-25 25-1,25-49 1,24-26 0,76-74-1,123-49 1</inkml:trace>
  <inkml:trace contextRef="#ctx0" brushRef="#br0" timeOffset="30686.17">12676 8137 0,'0'0'0,"50"-25"15,-50 0 1,25 50 15,-25 25-31,-25 49 16,25 25 0,-25-74 15,75-50-16,-1 0-15,100-50 16,0-25 0,-99 75-1</inkml:trace>
  <inkml:trace contextRef="#ctx0" brushRef="#br0" timeOffset="33785.07">12924 9204 0,'-24'0'15,"24"24"32,-25-24-31,0 25-16,0 25 15,0 24 1,-24 1 0,49-26-1,-25-24 1,25 0-1</inkml:trace>
  <inkml:trace contextRef="#ctx0" brushRef="#br0" timeOffset="34018.98">12999 9427 0,'25'0'15,"-1"0"17,1 0-32,0 0 15,0-25-15,24 25 16,1 0-16,-25-25 15</inkml:trace>
  <inkml:trace contextRef="#ctx0" brushRef="#br0" timeOffset="37353.12">13346 9253 0,'0'0'0,"0"-25"16,0 1 15,0-1 0,0 50 16,-25-1-31,-24 26-1,-1 0-15,0-26 16,-24 26-16,-75 24 16,0-24-1,75-25 1,24-25 0,26-25 15,48-49-16,1-1 1,25 26 0,49 24-1,-25 0 1,26 25 0,-26 25-1,-49-25-15,24 49 16,-24 1-1,0 24 1,0-24 0,0 0-1,0-50 1,-25 24 0</inkml:trace>
  <inkml:trace contextRef="#ctx0" brushRef="#br0" timeOffset="37635.05">13619 9427 0,'0'0'0,"0"-25"16,0 0-1,0 75 16,-25-25-31,0 24 16,-99 75 0,0 25-1,25-25 1,25-25 0,49-74 15</inkml:trace>
  <inkml:trace contextRef="#ctx0" brushRef="#br0" timeOffset="37836.29">13594 9849 0,'25'24'15,"-25"1"1,-25 0-16,25 0 15,-49 24 1,49-24 0,99-25-1,25-49 1,-75 24-16</inkml:trace>
  <inkml:trace contextRef="#ctx0" brushRef="#br0" timeOffset="38603.07">13966 9501 0,'-24'0'16,"48"0"62,1 25-62,0 0-1,-25 24-15,0-24 16,-50 50 0,26-26-1,24-24 1,-50-25 0</inkml:trace>
  <inkml:trace contextRef="#ctx0" brushRef="#br0" timeOffset="39021.76">14363 9278 0,'0'0'0,"50"-50"31,-25 50-16,-1 25 1,-24 0-16,0 0 16,0 74-1,-24-49 1,24-1 0,74-49 15,25-25-16,1-24 1,-26-1 0,-49 1-1,0-26 1,-50 26 0,25 24-1,0 0 1,-25 0-1,0 25-15</inkml:trace>
  <inkml:trace contextRef="#ctx0" brushRef="#br0" timeOffset="39836.12">17290 6599 0,'0'0'0,"25"0"16,-25 25 15,-25-1-31,-74 51 16,-74 49 15,-175 124-15,199-149-1,75-49 1,49-50 0,50 0-1,25 25 1,49-25 0,25 24-1,0 51 1,0 49-1,-25 0 1,-49-75 0,49 76-16,-49-101 15</inkml:trace>
  <inkml:trace contextRef="#ctx0" brushRef="#br0" timeOffset="40569.79">19002 6946 0,'0'-25'15,"0"50"-15,25-50 0,-25 0 16,-50 50 31,1 25-47,-1-1 16,0 26-16,-49 99 15,50-26 1,49 1-1,49-74 1,50-51 15,26-24-31,-1-24 32,0-100-17,-100-25 1,-24 74-1,-24-73 1,-76-1 0,51 99-1,-1 50 1,25-25 0,100 0 15,49 25-16,0 0 1,-75 0 0,-24 0-16,25-24 15</inkml:trace>
  <inkml:trace contextRef="#ctx0" brushRef="#br0" timeOffset="40872.39">19473 6500 0,'0'0'16,"50"-25"-16,0 0 0,-26 0 16,26 0-1,-25 25-15,-25 25 16,0 74-1,-25-24 1,25-1 15,25-49-31,74-25 32,50-25-17,-25 25 1</inkml:trace>
  <inkml:trace contextRef="#ctx0" brushRef="#br0" timeOffset="41769.14">21334 6996 0,'0'0'0,"50"-25"16,-50 0 0,0 0-1,-25 50 17,0 0-17,-149 99 1,1 0-1,-1 0 1,75-50 0,74-74-1,25 25 17,0-50-17,50 25 1,-26 0-16,76 0 15,24 75 1,-25-1 0,25 25-1,-25-49 1,-24 0 0,24-25-1,-74-25 1,-1 0-16</inkml:trace>
  <inkml:trace contextRef="#ctx0" brushRef="#br0" timeOffset="42619.63">23517 6103 0,'0'0'0,"0"-25"15,0 0 1,25 75 15,-25-1-31,-25 125 16,0 24 0,-24-49 15,24-74-16,0-51 1,25-48 0,0-1-16,74-99 15,50-50 1,50-24 0,-50 98-1,-25 100 1,-24 50-1,-50 74 1,-1 25 0,1 0-1,-25-75 1,-25 1 15</inkml:trace>
  <inkml:trace contextRef="#ctx0" brushRef="#br0" timeOffset="43002.63">24832 6127 0,'0'0'0,"49"-49"15,-24-1-15,-25 25 16,25 1-16,-75 24 31,-74 74-15,0 50-1,50 99 1,99-99 15,49-24-15,-24-26-1,-1-24 1,-24-26 0,-25 1-1,-49 0 1,-75 0 0,-1 0-1,76-25-15</inkml:trace>
  <inkml:trace contextRef="#ctx0" brushRef="#br0" timeOffset="43269.54">25204 5755 0,'0'0'0,"25"-24"16,-1 24-1,-48 49 1,-1 1 0,0-1-1,0 75 1,50-49 0,25-75-16,74 0 15,-25-25 1</inkml:trace>
  <inkml:trace contextRef="#ctx0" brushRef="#br0" timeOffset="43702.94">22376 7417 0,'0'0'15,"0"-24"-15,25 24 31,24 0-15,26 0 0,24 0-16,298 0 15,223 0 1,124-25 15,25 0-15,-421 0-16,172-24 15,-247 24 1,-149 0 0,-124 0-1,-49 25-15</inkml:trace>
  <inkml:trace contextRef="#ctx0" brushRef="#br0" timeOffset="44637.5">22773 8509 0,'0'0'0,"0"-74"16,0 49 0,0 0-1,49 0 1,75 0 0,25 25-1,-49 75 1,-51 74-1,-49 49 1,0 0 0,-25-73-1,75-76 1,49-24 0,50-25 15,-75-50-31,26 1 15</inkml:trace>
  <inkml:trace contextRef="#ctx0" brushRef="#br0" timeOffset="44920.01">23765 8360 0,'0'0'0,"-25"-74"16,0 49-1,1 25-15,-1 25 16,-25-1 0,-123 150-1,24 25 1,-50 49 0,26-25 15,24-74-16,50-50 1,74-74 0</inkml:trace>
  <inkml:trace contextRef="#ctx0" brushRef="#br0" timeOffset="45236.35">24112 8236 0,'0'0'0,"75"-74"16,-50 74 0,-25 24-1,0 1 1,-25 25-1,0 74 1,25-25 0,25-74-1,24-25 1,75 0 0,-74-25-16</inkml:trace>
  <inkml:trace contextRef="#ctx0" brushRef="#br0" timeOffset="45586.12">23914 9352 0,'0'0'0,"25"-24"16,-25-1 15,0 50-31,0-1 16,-25 51-1,25 24 1,-25-25 0,0-24-1</inkml:trace>
  <inkml:trace contextRef="#ctx0" brushRef="#br0" timeOffset="45753.14">24236 9576 0,'0'0'0,"25"-50"15,-25 25 1,75 0 0,49 1-1,-75 24-15</inkml:trace>
  <inkml:trace contextRef="#ctx0" brushRef="#br0" timeOffset="46121.48">24931 9303 0,'0'0'0,"25"-25"16,-25 50 15,0 0-16,0-1 1,-75 76 0,1-26-1,0-49 1,49-25 0,0-25-1,50-25 1,24-24-1,-24 74 1,0 0 0,25 50-1,-1 24 1,1-24 0,-1-26-1</inkml:trace>
  <inkml:trace contextRef="#ctx0" brushRef="#br0" timeOffset="46370.19">25378 9377 0,'0'0'0,"24"-25"16,-48 25 15,-1 0-16,25 25 1,-50 25-16,0 49 16,-74 50-1,-49 25 1,49-75 15,74-74-31</inkml:trace>
  <inkml:trace contextRef="#ctx0" brushRef="#br0" timeOffset="46604.97">25303 9799 0,'0'0'0,"50"-25"16,-50 50 15,-25 25-15,25-26-16,-25 26 15,0 0 1,50-26 0,99-24-1,25-24 1,-75-1 0</inkml:trace>
  <inkml:trace contextRef="#ctx0" brushRef="#br0" timeOffset="46970.83">25774 9402 0,'25'0'62,"-25"25"-62,25 0 16,-25 24-16,0 1 16,-50 24-1,1-24-15,-26-1 16,51-49 0</inkml:trace>
  <inkml:trace contextRef="#ctx0" brushRef="#br0" timeOffset="47503.87">26271 9303 0,'24'0'16,"-48"0"-16,73 0 0,-49-25 31,25 25-31,0 0 16,0 25-1,-25 24 1,0 1-1,-25 0 1,25-1-16,-50 1 16,50-25-1,0-1 17,50-24-17,49 0 1,-25-24-1,-49-1 1,0-50 0,-25 26-1,0 24 1,0 0 0,-25 25-1,25-25-15</inkml:trace>
  <inkml:trace contextRef="#ctx0" brushRef="#br0" timeOffset="47853.99">26047 9377 0,'0'0'0,"-25"0"0,1 25 47,24 0-32,-25 0-15,25 24 16,-25 1-16,25 24 16,-25-24-16,0 24 15,75 1 17,0-75-32</inkml:trace>
  <inkml:trace contextRef="#ctx0" brushRef="#br0" timeOffset="48120.45">26891 9328 0,'0'0'0,"0"-25"16,0 0-1,25 25 16,-1 0-31,26 50 16,-25 49 0,-25 25-1,-50 25 17,-74-25-17,-50-50-15</inkml:trace>
  <inkml:trace contextRef="#ctx0" brushRef="#br0" timeOffset="49223.02">14264 9278 0,'0'-25'16,"0"50"15,0 0-16,0 49 1,0-24 0,0 74-1,74-25 1,75-25 0</inkml:trace>
  <inkml:trace contextRef="#ctx0" brushRef="#br0" timeOffset="49421.23">15281 9228 0,'25'-24'16,"-50"48"-16,50-73 0,0 49 31,0 99-16,-25 0 1,-75 75 0</inkml:trace>
  <inkml:trace contextRef="#ctx0" brushRef="#br0" timeOffset="52986.35">9724 12503 0,'0'0'16,"25"-25"-1,-25 0-15,0 50 47,0 0-31,-49 99-1,-1 50 1,-49 24 0,49-24-1,0-25 1,50-75 0</inkml:trace>
  <inkml:trace contextRef="#ctx0" brushRef="#br0" timeOffset="53353.6">10196 12652 0,'0'0'0,"0"-99"32,-25 74-17,0 25 1,-25 25-1,26-1 1,-26 100 0,0 50-1,50 0 1,0-125-16,50 51 16,74-76-1,0-73 1,-49-1-1,-75-24 1,-100-1 0,-73 75-1,24 0 1,50 25 0</inkml:trace>
  <inkml:trace contextRef="#ctx0" brushRef="#br0" timeOffset="53703.75">10741 12404 0,'0'0'16,"25"-25"0,-25 0-16,50 25 15,24 25 1,50 74 15,-74-49-31,24 123 16,-74 26-1,-74-1 1,-100-24 0,-49-75-1,74-49-15</inkml:trace>
  <inkml:trace contextRef="#ctx0" brushRef="#br0" timeOffset="54170.49">9154 12230 0,'0'0'0,"0"-25"31,25 25-31,-100 50 16,1 74 0,-25 74-1,24 50 1,50 25 15,25-25-15,100-24-1,98-125 1,-74-74-16</inkml:trace>
  <inkml:trace contextRef="#ctx0" brushRef="#br0" timeOffset="59154.1">11858 12627 0,'-25'0'31,"0"0"-15,50-25 0,-25 0-1,25 1-15,24-1 16,26 0-16,49 0 31,-25 0-15,-49 50-1,-75 74 1,-74 50 0,-25-50-1,74-49 1,100-50 0,-1 0-1,1 0-15,49 25 16,-49 0-1,-26 24 1,-48 26 0,-26-26-1,-24 1 17,-26-25-17,26-25 1,0-25-1,74-25-15</inkml:trace>
  <inkml:trace contextRef="#ctx0" brushRef="#br0" timeOffset="59421.01">12552 12553 0,'0'0'0,"50"-50"15,-50 25 1,0 75 15,0-25-15,0 24-16,0 50 31,-25 25-15,0-24-1,25-76-15,-24 26 16</inkml:trace>
  <inkml:trace contextRef="#ctx0" brushRef="#br0" timeOffset="59591.94">12726 12974 0,'0'0'15,"25"0"1</inkml:trace>
  <inkml:trace contextRef="#ctx0" brushRef="#br0" timeOffset="60087.88">13396 12379 0,'0'0'0,"0"-25"31,-25 0-31,-25 25 15,-49 25 1,74-25-16,-24 25 16,49 0-1,24-1 32,1-24-31,25 50-1,0 0 1,-26 24 0,1 1-1,0-26 1,-50 26 0,25-26-1,0-24-15,-25 0 16,-24 0-1,-26-25 17,1 0-32,-1-50 15,51-24 1</inkml:trace>
  <inkml:trace contextRef="#ctx0" brushRef="#br0" timeOffset="60338.5">13371 12304 0,'0'-24'15,"0"-1"-15,0 0 31,25 25-15,0 0-16,49-25 16,-49 25-1,24 0 1,-24 0-16</inkml:trace>
  <inkml:trace contextRef="#ctx0" brushRef="#br0" timeOffset="60654.85">13842 12230 0,'0'-25'16,"25"25"15,0 25-31,0 0 15,0 24 1,-1 1-16,26 99 16,0 25-1,-26 24 17,-48-124-32,-51 75 15,-74-25 1,-99-74-1,75-25-15</inkml:trace>
  <inkml:trace contextRef="#ctx0" brushRef="#br0" timeOffset="61120.27">11883 12255 0,'0'0'0,"-25"49"47,-25 1-47,25 24 15,-24 1-15,-51 148 16,26 25 0,74-49-1,50-26 17,74-49-17,-25-99-15</inkml:trace>
  <inkml:trace contextRef="#ctx0" brushRef="#br0" timeOffset="62638.02">8707 13967 0,'0'0'0,"-25"0"32,50 0-17,0 0 1,0 24 0,24-24-1,51 25 1,98 0-1,-74-25-15,223 0 16,75 0 0,124-25-1,124 0 1,49 1 0,-24 24-1,-25 0 1,-150 0-1,-147 0 1,-125 0 0,-124 0-1,-75 0 17,-24 0-1,-25 24-31</inkml:trace>
  <inkml:trace contextRef="#ctx0" brushRef="#br0" timeOffset="63704.72">9402 15008 0,'0'-24'0,"0"-1"16,0 0-1,0 0-15,0 0 16,25 1 0,74 24-1,25 0 1,0 24-1,-25 51 1,-24 24 0,-1 25-1,-24 0 1,-50-49 0,24 73-1,26-48 1,24-51-1,51-49 1,48-49 0,-24-26-1,-75 1 1</inkml:trace>
  <inkml:trace contextRef="#ctx0" brushRef="#br0" timeOffset="64054.86">10295 14835 0,'0'0'15,"0"-25"1,0 0-1,-25 25 1,-49 25 0,-26 74-1,-48 75 1,-1 24 0,-50 50-1,100-124-15,-99 75 16,49-50-1,99-100 1</inkml:trace>
  <inkml:trace contextRef="#ctx0" brushRef="#br0" timeOffset="64571.08">10593 14463 0,'0'0'0,"24"-50"15,1 25 1,25 25-1,-25 0 1,-1 25 0,1 74-1,-74 25 1,-1-24 0,25-76-1,25 1 1,75-50-1,73-24 1,26-26 0,-124 51-1</inkml:trace>
  <inkml:trace contextRef="#ctx0" brushRef="#br0" timeOffset="70737.92">23244 2729 0,'0'0'0,"0"-25"15,-25 0 1,1 25 0,-26 0-1,-49 75 1,24 73-1,-24 26 1,99 25 0,50-51-1,74-24 1,0-74 0,-50-25-16</inkml:trace>
  <inkml:trace contextRef="#ctx0" brushRef="#br0" timeOffset="71254.53">23864 3051 0,'0'0'16,"-25"-49"-1,1 49 1,-26 0-1,25 25 1,0 49 0,75 25-1,49-49 1,-24-1 0,-50-49-16,-1 25 15,-123 25 16,0-25-15,49-25 0,50-25-1,124-25 17,25-24-17,25 24 1,-75 25-1,-74 1 1,0 24 0,-25 49-1,0 1 1,-25-1 0,25-24-1</inkml:trace>
  <inkml:trace contextRef="#ctx0" brushRef="#br0" timeOffset="71990.38">24460 3002 0,'0'0'0,"24"-25"16,-24 0-16,25 50 46,-25 25-30,25 24 0,0 25-1,-50-24 1,25-51 0,0 1 15,25-50-31,0-24 15,99-26 1,-25 1 0,0 24-1,-74 50 1,-25 25 0,25 25-1,0-1 1,-1 1-1,51-25 1,-1-25 0,1-25-1,-26-49 1,-49-1 0,0 26-1,-49 49 1,-26 74-1,75 0 1,0 1 0,75-50 15,24-25-15,25-25-1,-25-50 1,-24 1-1,-100 99 17,25 24-17,-25 26 1,75 74 0,98-100-1</inkml:trace>
  <inkml:trace contextRef="#ctx0" brushRef="#br0" timeOffset="72405.78">27436 2828 0,'0'0'0,"25"0"16,-25-25-1,-49 75 1,-1-25 0,0 49-16,-74 75 15,0-50 1,25-24 0,50-51-1,24-24 1,25-74-1,49-25 1,1 0 0,24 49 15,-49 50-15,25 25-1,49 99 1,-25-50-1,1 1 1</inkml:trace>
  <inkml:trace contextRef="#ctx0" brushRef="#br0" timeOffset="72604.55">27809 3151 0,'0'-25'16,"24"0"15,1 25-31,25-25 16,74 25 0,-75 0-16</inkml:trace>
  <inkml:trace contextRef="#ctx0" brushRef="#br0" timeOffset="72771.77">27833 3250 0,'0'0'0,"-24"25"32,24-1-32,49-24 15,26 0 1,-1 0-16</inkml:trace>
  <inkml:trace contextRef="#ctx0" brushRef="#br0" timeOffset="73104.81">28702 3027 0,'0'0'0,"0"-25"31,-50 25 0,25 25-15,-49 49 0,49 0-1,25 1 1,25-26 0,0-24-16,49-25 15,0 0 1,-24-49-1,-25-51 1,0 1 0,-50 25 15,0 24-15</inkml:trace>
  <inkml:trace contextRef="#ctx0" brushRef="#br0" timeOffset="73276.45">29099 3126 0,'24'25'32,"-24"-1"-17,0 1 1,0 0-1</inkml:trace>
  <inkml:trace contextRef="#ctx0" brushRef="#br0" timeOffset="73672.27">29520 3027 0,'0'0'0,"0"-25"31,-25 74 1,1 1-17,-1-25-15,25 0 16,0 49-1,25 0 1,24-49 0,-24-25-1,25 0 1,-25-25 0,-25-49-1,-25-25 1,0 24-1,25 51 1,-25 24-16</inkml:trace>
  <inkml:trace contextRef="#ctx0" brushRef="#br0" timeOffset="73972.03">29942 3027 0,'0'0'0,"25"-25"16,-50 0 0,0 50 15,25 0-15,0 24-1,50 50 1,-25-24-1,24-26 1,-24 1 0,-25-25-1,-74 0 1,-1-50 0</inkml:trace>
  <inkml:trace contextRef="#ctx0" brushRef="#br0" timeOffset="74138.57">29917 3002 0,'0'0'0,"50"-50"16,-25 25 0,49 0-1,75-24 1,-75 49-16</inkml:trace>
  <inkml:trace contextRef="#ctx0" brushRef="#br0" timeOffset="74404.95">30612 2555 0,'0'0'0,"0"-25"31,25 50-15,-25 0 0,24 25-16,51 98 31,-26 51-15,-49 49-1,-124 124 1,-49-198-1,-75-100 1</inkml:trace>
  <inkml:trace contextRef="#ctx0" brushRef="#br0" timeOffset="76172.28">11312 15629 0,'0'0'0,"0"-25"15,-25 0 1,0 25-1,1 0 17,-1 0-17,-25 50 1,1 49 0,24-50-16,0 76 15,50-76 1,49-24-1,1-75 1,-26 1 0,1-26 15,-50 1-15,-25 24-1,0 25 1,-24 25-1,24 0 1,0 0-16</inkml:trace>
  <inkml:trace contextRef="#ctx0" brushRef="#br0" timeOffset="76358.56">11610 15728 0,'24'25'16,"-24"-1"0,25-24-16,-25 25 31,0 0-15</inkml:trace>
  <inkml:trace contextRef="#ctx0" brushRef="#br0" timeOffset="76738.57">11907 15604 0,'0'-25'31,"0"50"0,-24 0-31,24 24 16,0 26 15,0-51-31,49 1 16,1 0-1,-25-50 1,24 0-1,-49-24 1,0-26 0,-25 26-1,-49 24 1,0 0 0,49 25-16</inkml:trace>
  <inkml:trace contextRef="#ctx0" brushRef="#br0" timeOffset="77022.95">12205 15529 0,'0'0'16,"25"-24"-16,49-1 47,-49 25-47,0 25 15,0 49 1,-25 0 0,0-24-16,0 0 15,0-26 1,0 1 0,49-50 15,51-49-16</inkml:trace>
  <inkml:trace contextRef="#ctx0" brushRef="#br0" timeOffset="77305.73">12776 15480 0,'0'-25'31,"-25"25"-15,0 0-16,25 25 16,0 0-16,0-1 15,50 26 1,-1 0 0,-24-1-1,-25 1 1,-25-1-1,-49-24 1,-1-25 0</inkml:trace>
  <inkml:trace contextRef="#ctx0" brushRef="#br0" timeOffset="77455.85">12577 15430 0,'25'-49'0,"-50"98"0,75-123 15,-1 24 1,26 1 0,-1-1-1,-24 25 1</inkml:trace>
  <inkml:trace contextRef="#ctx0" brushRef="#br0" timeOffset="77772.09">13073 15777 0,'25'0'31,"0"0"-15,-25 25 0,25 25-1,-25 24 1,-100 1-1</inkml:trace>
  <inkml:trace contextRef="#ctx0" brushRef="#br0" timeOffset="79013.03">13569 15529 0,'0'0'16,"25"0"0,0-24-1,-25-1 1,0 50 15,0-1-31,0 1 16,-25 74-1,0 1 1,25-1 0,0-74-1</inkml:trace>
  <inkml:trace contextRef="#ctx0" brushRef="#br0" timeOffset="79304.86">13892 15430 0,'0'0'0,"25"-49"31,-50 73 0,25 1-31,0 0 16,25 49-1,24-24 1,1 0 0,-25-1-1,-25-24 1,-50 0-1,-24-25 1,-26 0 0</inkml:trace>
  <inkml:trace contextRef="#ctx0" brushRef="#br0" timeOffset="79472.46">13892 15430 0,'0'0'0,"74"-49"32,-74-1-32,50 0 15,-25 26 1,24 24 0</inkml:trace>
  <inkml:trace contextRef="#ctx0" brushRef="#br0" timeOffset="79738.59">14264 15306 0,'25'0'0,"0"25"15,24 0 1,1 24-1,-25 26 1,-1 24 0,-73 0-1,-26-24 1,-24-1 0,0-24-1</inkml:trace>
  <inkml:trace contextRef="#ctx0" brushRef="#br0" timeOffset="80172.97">13495 15554 0,'0'-25'32,"0"50"-1,-25 0-31,0 0 16,25 24-1,-24 51 1,24 24-1,0-25 1,24-49-16,1-1 16</inkml:trace>
  <inkml:trace contextRef="#ctx0" brushRef="#br0" timeOffset="80922.16">16472 12949 0,'0'0'0,"49"-24"31,-24-1-15,-25 50-1,-99 49 1,-99 100 0,-26 49-1,26-25 1,123-123-16,1-1 15,74-24 1,0 0 0,74 24 15,75 0-15,75 50-1,73-49 1,-24-50-1,-99 24 1,-149-24-16</inkml:trace>
  <inkml:trace contextRef="#ctx0" brushRef="#br0" timeOffset="81622.03">18283 13222 0,'0'0'0,"0"-24"0,25-1 16,-50 0 0,0 25 15,0 25-16,0 24-15,-49 125 16,24 74 0,25-49 15,25-51-15,50-73-1,0-75-15,49 0 16,0-50-1,0-74 1,-24-99 0,-50 0-1,-50 24 1,-74 75 0,-1 74-1,26 26 1,74-1 15,50 25-15,24 25-1,75-25 1,24-25 0,-49 0-1,-74 25-15</inkml:trace>
  <inkml:trace contextRef="#ctx0" brushRef="#br0" timeOffset="81889.42">19126 12428 0,'0'0'0,"25"-24"31,0 24-31,0 49 16,-50 51 0,0-1 15,0-50-15,75-49-1,99-24 1,49-1-1</inkml:trace>
  <inkml:trace contextRef="#ctx0" brushRef="#br0" timeOffset="82373.27">20813 12875 0,'0'0'0,"25"0"16,0 0 15,-50 25-15,0 0-1,-124 99 1,-74 25-1,0 24 1,148-123-16,-49 49 16,75-49-1,73-26 17,76-24-17,48 0 1,26 25-1,0 74 1,-1 1 0,26-26 15,-25 1-15,-75-26-1,-50-49-15,-24 0 16</inkml:trace>
  <inkml:trace contextRef="#ctx0" brushRef="#br0" timeOffset="83406.32">22996 12404 0,'0'0'0,"25"-50"31,-50 25-31,25 75 47,-25-1-31,25 100 0,-25 50-1,1-100-15,-1 75 16,25-50-1,25-75 1</inkml:trace>
  <inkml:trace contextRef="#ctx0" brushRef="#br0" timeOffset="83755.82">23567 12503 0,'0'0'15,"0"-50"-15,0 25 0,0 1 16,-25 24 0,-25 74 15,-24 75-15,49 25-1,75-26 1,24-24-1,25-74 1,-49-50 0,-25 0-1,-25-50 1,-75 1 0,-49 49-1,25-25 1</inkml:trace>
  <inkml:trace contextRef="#ctx0" brushRef="#br0" timeOffset="84072.11">24013 12304 0,'0'0'0,"50"-49"31,-25 49-15,-1 49-1,26 75 1,0-24-16,49 98 16,25 25-1,-75-24 1,-73-25-1,-125-26 1,-99-48 15,-50-76-31</inkml:trace>
  <inkml:trace contextRef="#ctx0" brushRef="#br0" timeOffset="84405.7">22574 12428 0,'0'-24'0,"0"48"0,-24 1 47,-1 25-47,0 24 16,0 50 0,50 224-1,124-100 1,124-50-1,148-74 1</inkml:trace>
  <inkml:trace contextRef="#ctx0" brushRef="#br0" timeOffset="84709.58">25477 12329 0,'0'0'0,"0"-25"16,-25 25 0,-25 25-1,1 99 1,24 75-1,0-1 1,50 1 0,25-50-1,148-50 1</inkml:trace>
  <inkml:trace contextRef="#ctx0" brushRef="#br0" timeOffset="85923.34">25799 12503 0,'0'-25'32,"0"0"77,25 25 110,0 0-219,24 0 15,-24-25-15,25 25 16,24 25 0,-24 25-1,-75 24 1,-25-24 0,26 0-1,24-26 1,74 1-1,1 0 1,-51 0 15,-24 49-15,-49 1 0,-1-26-1,-24-24 1,-1-25-1,1 0 1,74-50 0</inkml:trace>
  <inkml:trace contextRef="#ctx0" brushRef="#br0" timeOffset="86173.71">26395 12503 0,'0'0'0,"24"-25"0,1 25 16,-25-25 0,25 50 15,-25 0-15,25 49-1,0 26 1,-25-26-1,-25-24-15,25-1 16,0-24-16</inkml:trace>
  <inkml:trace contextRef="#ctx0" brushRef="#br0" timeOffset="86339.37">26767 12850 0,'0'0'0,"25"0"15,-50 25 17,25 0-1</inkml:trace>
  <inkml:trace contextRef="#ctx0" brushRef="#br0" timeOffset="86640.73">27263 12478 0,'0'0'16,"0"-25"-16,-25 25 31,25 25-31,0 25 16,0-25-1,74 99 17,-49-50-17,0-24 1,-75-26 0,-49 26-1,-25-25 1,50-50-1</inkml:trace>
  <inkml:trace contextRef="#ctx0" brushRef="#br0" timeOffset="86788.96">27188 12503 0,'50'-75'15,"-25"51"1,24-1-16,26-25 15,24 50 1</inkml:trace>
  <inkml:trace contextRef="#ctx0" brushRef="#br0" timeOffset="87074.29">27883 12156 0,'0'0'0,"0"-25"31,25 50 1,0 24-32,49 50 15,-49 100 1,-25-25-1,-25-26 1,-25-24 15,1-74-31,-1-25 0</inkml:trace>
  <inkml:trace contextRef="#ctx0" brushRef="#br0" timeOffset="88223.13">23070 13843 0,'0'0'15,"0"-25"-15,-24 25 16,48 0 62,26 0-78,0 0 16,49 25-16,124-25 31,75 24-31,49 1 31,50 0-15,0 25 0,-50-26-1,-173 1-15,124 0 16,-125-25-1,150 25 1,-26-25 0,-48 25-1,98-50 1,-99 25 0,-50 0-1,1 0 1,-26 0-1,1-25 17,-99 25-32,-1 0 15,100 0 1,-125 0 0,50 0-1,-24 0 1,-50-25-16,-1 25 15,1 0-15,25 0 16,-25 0 0,-25-25 31,-50 25-47</inkml:trace>
  <inkml:trace contextRef="#ctx0" brushRef="#br0" timeOffset="90623.38">23914 14612 0,'-25'-25'16,"25"0"-1,0 0 141,25 25 579,0-25-735,24 25 15,51 0 1,-1 25 0,-25 50-1,-24 24 1,-1 25 0,-49-25-1,25 50 1,25 0-1,-1-50 1,-24-74 0,149 0 15,0-50-15,-75 0-1,-50-25-15</inkml:trace>
  <inkml:trace contextRef="#ctx0" brushRef="#br0" timeOffset="90973.15">24683 14686 0,'0'0'0,"0"-25"16,0 0 0,-25 25-1,0 25 1,1 0 0,-1 0-1,-75 99 1,-24 25-1,0 24 1,-24-24 0,24 0-1,74-99-15,0 49 16,25-74 0</inkml:trace>
  <inkml:trace contextRef="#ctx0" brushRef="#br0" timeOffset="91343.96">24931 14537 0,'0'0'0,"50"-49"32,-26 49-32,1 0 15,0 24 1,-25 26 0,0 24-1,-25 1 1,25-50-1,0-1 1,75-24 15,24-24-15,0-51 0,-74 50-16</inkml:trace>
  <inkml:trace contextRef="#ctx0" brushRef="#br0" timeOffset="95605.84">25253 15356 0,'25'-25'0,"-25"0"31,-25 25 32,1 25-63,-1 0 16,0 0-16,0 24 15,-24 26 1,49-1-1,24-49 1,26 0 0,24-50-1,-24 0 1,-25 0 0,0-49-1,-25 24 1,-25 1-1,25-1 1,-25 25 15,25 0-15</inkml:trace>
  <inkml:trace contextRef="#ctx0" brushRef="#br0" timeOffset="95868.22">25551 15480 0,'0'0'15,"25"25"48,-25-1-48,0 1 17</inkml:trace>
  <inkml:trace contextRef="#ctx0" brushRef="#br0" timeOffset="96732.04">26047 15306 0,'50'-25'15,"-50"1"1,0-1-1,-25 25 32,0-25-31,0 25 31,1 0 62,-1 0-93,0-25-16,0 50 15,-24-25-15,24 25 16,-25 24 0,25 1-1,25 0 1,50-26 0,24 1-1,26-50 1,-26 1-1,-24-26 1,-25 25-16,-1 0 31,1 25-15,-25-24 15,-25 48-15,25 51-1,-24 24 1,24-25 0,-25 26-1,25-51 1,0-24 15</inkml:trace>
  <inkml:trace contextRef="#ctx0" brushRef="#br0" timeOffset="97212.78">26469 15257 0,'0'-25'16,"0"50"-16,0-75 16,-25 50-1,50 0 32,25 0-31,-26 0-16,76-25 15,-51 25 17,-49-25-17,25 25 1,-25 25 0,0 0-1,0 25 1,-25 74-1,-24-50 1,49-24 0,0-26-1,24-24 1</inkml:trace>
  <inkml:trace contextRef="#ctx0" brushRef="#br0" timeOffset="97507.21">26940 15281 0,'0'-24'15,"0"48"-15,0-73 16,0 74 15,0-1-15,0 26-16,0 0 15,0-1-15,0-24 16,25 25 0,-25-1-1,0-24 1,-25-25 0,1 0-16,-1 0 15,0-25-15</inkml:trace>
  <inkml:trace contextRef="#ctx0" brushRef="#br0" timeOffset="97657.86">26891 15207 0,'25'-25'0,"-50"50"0,74-75 16,1 1-1,0 24 1,-1 25-1,1-25-15</inkml:trace>
  <inkml:trace contextRef="#ctx0" brushRef="#br0" timeOffset="97874.25">27288 15579 0,'0'25'16,"0"-50"-16,0 75 0,0-26 16,0 1-1,-25 25 1,-25 24 0,25-24-16,-49 0 15,24-26-15</inkml:trace>
  <inkml:trace contextRef="#ctx0" brushRef="#br0" timeOffset="99857.17">27709 15157 0,'0'0'0,"-24"0"63,-1 0-47,0 25-16,0 0 15,0 25-15,-24 24 16,49 25-1,0-24 1,0-26 15,25 1-15,-1-50 0,1 0-16</inkml:trace>
  <inkml:trace contextRef="#ctx0" brushRef="#br0" timeOffset="100156.4">27833 15281 0,'0'0'0,"0"-24"31,0 48 16,0 1-32,-24 0-15,24 25 16,0-26 0,-25 26-1,25 0 1,0-1-1</inkml:trace>
  <inkml:trace contextRef="#ctx0" brushRef="#br0" timeOffset="100473.14">28131 15281 0,'0'0'0,"0"-49"15,-25 74 32,25-1-47,0 1 16,0 74 0,25-24-1,0-26 1,-25-24-1,0 0 1,-25-25 0,-49 0-1,49-25 1,0 0-16</inkml:trace>
  <inkml:trace contextRef="#ctx0" brushRef="#br0" timeOffset="100623.31">28057 15281 0,'0'0'0,"24"-24"15,26-1 1,0 25 0,-1-25-1,1 25 1</inkml:trace>
  <inkml:trace contextRef="#ctx0" brushRef="#br0" timeOffset="100939.85">28404 15133 0,'0'0'0,"0"-25"15,25 25-15,0 0 32,-1 25-17,26 74 1,0 25 0,-26 0-1,-73 0 1,24-25-1,-25-49 1,26-50 0,-1 24-16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5:09:39.6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3572 2208 0,'25'0'16,"0"0"78,0 0-94,-1 0 15,76 25 1,-26-25 0,0-25-1,-49 25 1,0 0-1</inkml:trace>
  <inkml:trace contextRef="#ctx0" brushRef="#br0" timeOffset="249.86">3622 2332 0,'0'0'0,"-25"0"15,25 25 17,25 0-17,24-25 1,75 0 0,0 0-1,1 0 1,-51 0-1</inkml:trace>
  <inkml:trace contextRef="#ctx0" brushRef="#br0" timeOffset="583.65">4316 2084 0,'-24'-25'31,"24"0"16,24 50-31,26 0 0,0 0-16,24-1 15,0 1-15,75 0 16,-99 25-1,-25 24 1,-75 25 0,-74-24-1,-74-1 1,74-24 0</inkml:trace>
  <inkml:trace contextRef="#ctx0" brushRef="#br0" timeOffset="833.3">4267 2109 0,'0'0'0,"0"-25"31,-25 50 0,25 24-31,-25 50 16,-24 75-1,49 0 1,0-100 0</inkml:trace>
  <inkml:trace contextRef="#ctx0" brushRef="#br0" timeOffset="1383.94">7392 1464 0,'25'-25'16,"-25"0"-16,0 0 15,0 0 16,-25 25-15,25 50-16,-49 49 16,-1 75-1,-24-25 1,49-25 0,25-25 15,25-25-16,74-49-15</inkml:trace>
  <inkml:trace contextRef="#ctx0" brushRef="#br0" timeOffset="1750.26">7740 1662 0,'0'0'0,"0"-50"16,0 26-1,0-1 1,-50 74 0,1 26-1,-1 49 1,25-25 0,25-24 15,25-51-16,0 1 1,24-25 0,-24-25-1,-25 1-15,0-26 16,0 25 0,-49 0-1,-26 25 1,26-24-1</inkml:trace>
  <inkml:trace contextRef="#ctx0" brushRef="#br0" timeOffset="2066.96">8236 1265 0,'0'-25'31,"0"50"-15,0 0-16,25 25 15,0 98 1,24 51-1,-24-25 1,-75-26 0,-74 1-1,-99-74 1</inkml:trace>
  <inkml:trace contextRef="#ctx0" brushRef="#br0" timeOffset="2384.14">6872 1290 0,'0'0'0,"24"-25"31,-24 50-15,-24 25-1,-26 24-15,0 124 16,25 26 0,25-1 15,75-49-16,24-100-15</inkml:trace>
  <inkml:trace contextRef="#ctx0" brushRef="#br0" timeOffset="2685.74">9228 1166 0,'0'0'16,"0"-25"-16,-25 25 0,1 0 16,-1 75 15,0-1-31,0 100 15,25-75 1,25 99 0,49-49-1,50-74-15</inkml:trace>
  <inkml:trace contextRef="#ctx0" brushRef="#br0" timeOffset="3068.21">9700 1414 0,'0'0'16,"0"-50"-16,0 26 0,0-26 31,24 50-16,-24-25 1,25 50-16,0 25 16,-25 24-1,25-24 1,-25-26 0,49 26-1,1-25 1,-50 24-1,25 1 1,-50 25 0,-25-51-1,1 1 1</inkml:trace>
  <inkml:trace contextRef="#ctx0" brushRef="#br0" timeOffset="3333.52">10345 1265 0,'0'-25'31,"0"75"-16,-25-25-15,25 24 16,0 1-16,0 49 16,0 0-1,25-24 1,-25-50 0</inkml:trace>
  <inkml:trace contextRef="#ctx0" brushRef="#br0" timeOffset="3484.46">10642 1712 0,'25'0'31</inkml:trace>
  <inkml:trace contextRef="#ctx0" brushRef="#br0" timeOffset="3800.17">11064 1240 0,'0'0'0,"-25"-49"31,25 98 0,0-24-31,25 25 16,49 74 0,26-25-1,-51-25 1,-49-49-1,-25 25 1,-49-25 0,-75-25-1</inkml:trace>
  <inkml:trace contextRef="#ctx0" brushRef="#br0" timeOffset="3950.87">11163 1216 0,'0'0'0,"50"-25"0,-25 0 16,74-25 0</inkml:trace>
  <inkml:trace contextRef="#ctx0" brushRef="#br0" timeOffset="4200.97">11634 967 0,'25'0'16,"-25"25"-16,25-25 15,49 75 1,1 24 0,-25 50-1,-26 24 1,-98 26 0</inkml:trace>
  <inkml:trace contextRef="#ctx0" brushRef="#br0" timeOffset="4935.35">6400 2555 0,'-25'0'16,"75"0"46,-25 0-62,49 25 16,25-25 0,174 0-1,-74 25-15,272-25 16,100-25 0,24 25-1,-24-50 1,-50 26-1,-75-51 1,-24 26 0,-25 24-1,0 25 1,-50-25 15,-49 25-15,-100 25-1,-124-25-15,1 0 16,-50 0 0,0-25-1</inkml:trace>
  <inkml:trace contextRef="#ctx0" brushRef="#br0" timeOffset="11484.65">8013 3423 0,'-25'0'31,"25"-24"16,0-1 94,0 0-126,0 0 1,25 25-16,-1-25 16,1 1-16,0-1 15,0 0-15,24 0 16,1 25-1,25 25 1,-51 0-16,1 74 16,0 25-1,-75 25 17,-49 0-17,-25-25 1,74-75-1,26-24 1,48-25 0,100-49-1,25-26 1,25 1 0,-50-1-1,-99 75 1</inkml:trace>
  <inkml:trace contextRef="#ctx0" brushRef="#br0" timeOffset="12000.96">8831 3200 0,'0'0'16,"0"-49"0,25 49-16,-25-25 15,0 50 1,-25-1 0,0 76-1,1-26 1,24 0-1,49-49 1,51 0 0,-1-50-1,0-49 1,-49 24 0,-50 25 15,24 1-16,-48 73 1,-1 1 0,-25 74-1,25-25 1,-24 0 0,49-24-1,-25-1 1</inkml:trace>
  <inkml:trace contextRef="#ctx0" brushRef="#br0" timeOffset="14134.06">8633 3200 0,'0'0'0,"-25"0"63,25-25-63,-25 25 31,0 0 16,75 0 0,24 0-31,-24 0-16,49 0 15,-24 0-15,-1-24 16,75-1-1,-75 25 1,-49 0 0,0 0 31,-50 25-32,0 24-15,1 1 16,-51 74-1,1 74 1,-1 1 0,1-1-1,49-123-15,-25 24 32,26-25-17,-1-49 1,25 0-1,0 0-15</inkml:trace>
  <inkml:trace contextRef="#ctx0" brushRef="#br0" timeOffset="14484.25">8856 3671 0,'0'0'0,"0"-49"16,25 49 46,0-25-62,49 25 16,1 0-16,-1-25 15,0 0 1,50 25 0,-74-24-1,-25-1 1</inkml:trace>
  <inkml:trace contextRef="#ctx0" brushRef="#br0" timeOffset="14802.81">9749 3547 0,'0'0'0,"-25"0"47,25 25-31,-24 0-1,24 25 1,49-50 0,1 0-1,-1-25 1,-49 0-1,0-25 1,-24 26 0,-1-1-1</inkml:trace>
  <inkml:trace contextRef="#ctx0" brushRef="#br0" timeOffset="15368.75">10171 3175 0,'0'0'0,"0"-24"0,0-1 15,0 0 1,-25 50 31,25 24-47,-25 51 15,25-26 1,0 0 15,25-49-15,49-25-1,26 0 1,-1-49 0,-25-51-1,-49 51 1,0 24 0,-25 0-1,0 75 1,-25-25-1,0-1-15,1 76 16,-1 24 0,0 0-1,25 0 17,0-50-17,0-49 1,25 0-16</inkml:trace>
  <inkml:trace contextRef="#ctx0" brushRef="#br0" timeOffset="16784.52">11114 3151 0,'0'-25'15,"24"25"1,-24-25-16,0 0 31,0 0-15,25 1 0,-25-1-1,0 0 1,-25 25-1,25-25 1,-74 0 0,24 25-1,-49 50 1,25 74 0,74-50-1,49-49 1,50 0-1,-24-50 1,-1 0 0,-24 1-1,-25-26 1,0 50 15,-25-25-31,24 25 16,-24 25-1,-24 99 1,-1 25 0,-25-25-1,25 0 1,25-25 0,0-49-1,0-25 1,0-1-1</inkml:trace>
  <inkml:trace contextRef="#ctx0" brushRef="#br0" timeOffset="17852.23">14363 1687 0,'0'0'0,"0"-25"15,-25 25 17,25-25 14,-24 50 1,-26 0-31,-24 25-16,-1 49 16,-49-25-1,-99 149 1,24-74-1,100-74 1,74-50 0,1-25-1,73 24 1,75 1 0,0 0-1,25 25 1,0 49-1,0 0 1,-75 0 0,-24-49-1,24-1 17,-24-24-17,-25-25-15</inkml:trace>
  <inkml:trace contextRef="#ctx0" brushRef="#br0" timeOffset="18734.93">16298 1737 0,'0'0'0,"25"-100"16,-25 75 15,-25 25 0,0 25-31,-74 99 16,-25 25-1,50 25 1,74-50 15,49-25-15,75-24-1,50-51 1,-25-48 0,-50-26-1,-25 0 1,-49-49 0,-25 25-16,0-50 15,0 24 1,-74 26-1,24 24 1,1 26 0,24-1-1,0 25 1,25-25 46,25 25-46,49 0 0,50-25-1,25 0 1,-50 0 0,-49 25-1,-25-24 1</inkml:trace>
  <inkml:trace contextRef="#ctx0" brushRef="#br0" timeOffset="19069.33">17042 1216 0,'0'0'0,"50"-100"32,0 100-17,-26-24-15,1 24 16,0 24 0,0 76-1,0-26 1,-50 0-1,25-49 17,25-50-32,49 25 15,75-24 17</inkml:trace>
  <inkml:trace contextRef="#ctx0" brushRef="#br0" timeOffset="19600.81">18928 1538 0,'25'-25'31,"-25"0"16,-25 75-47,0 0 16,-50-1-1,-73 75 1,-26 0-1,75-49 1,49-50 0,25-25-1,25 24 17,25-24-17,0 0-15,124 25 16,49 25-1,1-1 1,-26 26 0,-73-26-1,-51-24 1,-24 0 15</inkml:trace>
  <inkml:trace contextRef="#ctx0" brushRef="#br0" timeOffset="20101.41">20763 1216 0,'0'0'0,"50"-50"31,-50 25 0,0 75-31,0-1 16,0 51-16,0 48 15,-25 1 1,25-49 15,25-51-31</inkml:trace>
  <inkml:trace contextRef="#ctx0" brushRef="#br0" timeOffset="20487.59">21260 1067 0,'0'0'0,"24"-75"31,-48 75 1,24 25-32,-50 74 15,25 50 17,25-25-17,50 0 1,24-99-1,1 0 1,-26-50 0,-24-25-1,-25 1 1,0-1-16,-25 1 16,-74 24-1,0 25 1</inkml:trace>
  <inkml:trace contextRef="#ctx0" brushRef="#br0" timeOffset="21035.39">21954 967 0,'0'0'0,"25"50"47,25 0-31,24-1-16,-24 1 16,49 124-1,-50-26 1,-49-24-1,-49-49 1,-125 24 0,50-49-16</inkml:trace>
  <inkml:trace contextRef="#ctx0" brushRef="#br0" timeOffset="21352.12">20590 1017 0,'0'0'0,"0"-25"31,-25 50-16,0 0-15,-49 99 16,-1 74 0,26 1-1,49 24 17,49-49-17,26-100-15</inkml:trace>
  <inkml:trace contextRef="#ctx0" brushRef="#br0" timeOffset="21668.29">22971 967 0,'0'0'0,"0"-49"32,-25 24-32,25 0 15,0 75 1,-24 74 15,24 25-15,0 49-1,49-49 1,1-50 0,-1-49-16,-24-25 0</inkml:trace>
  <inkml:trace contextRef="#ctx0" brushRef="#br0" timeOffset="22018.21">23467 1042 0,'0'0'0,"25"-75"31,-25 51-31,25-1 16,0 25-1,24 0-15,26 25 16,-50 24-1,-25 51 1,-25-1 0,25-74-1,74 24 1,-24-24 0,-25 0-1,-50 24 1,-74 26-1,-25-26 1</inkml:trace>
  <inkml:trace contextRef="#ctx0" brushRef="#br0" timeOffset="22284.76">24137 1017 0,'0'-25'15,"0"0"1,0 50 0,0 75-1,25 24 1,-50-75-16,25 75 15,-25-49 1,25-51 0</inkml:trace>
  <inkml:trace contextRef="#ctx0" brushRef="#br0" timeOffset="22460.48">24435 1464 0,'0'0'0,"0"-25"32,-25 50-17,25-1 17,0 1-17</inkml:trace>
  <inkml:trace contextRef="#ctx0" brushRef="#br0" timeOffset="24502.23">25080 943 0,'0'-25'16,"-25"25"15,0 0-31,0 25 16,25 24-1,0 1-15,25 0 16,0-1 0,74 26-1,-49-1 1,-50-49-16,0 24 16,-99-24-1,-75 0 1,75 0-1</inkml:trace>
  <inkml:trace contextRef="#ctx0" brushRef="#br0" timeOffset="24685.42">24981 967 0,'0'0'16,"24"-24"-16,26-1 0,-50 0 15,25 0 1,24-24 0,-24 49-16,74-25 15,-24 25-15</inkml:trace>
  <inkml:trace contextRef="#ctx0" brushRef="#br0" timeOffset="24918.95">25650 695 0,'25'0'16,"0"0"0,0 0-1,0 24-15,24 51 16,50 74-1,-24 49 1,-100 25 0,-99-49-1</inkml:trace>
  <inkml:trace contextRef="#ctx0" brushRef="#br0" timeOffset="25652.55">19945 2481 0,'0'0'0,"25"0"31,-1 0-16,26-25 1,24 50 0,1-25-16,49 0 15,174-25 1,-100 25-16,323 0 16,198 0-1,75-25 1,25-24-1,-75 24 1,-124 0 0,-124 0-1,-99 0 17,-74 0-17,-100 1 1,-99-1-1,-99 25 1,0 0 0</inkml:trace>
  <inkml:trace contextRef="#ctx0" brushRef="#br0" timeOffset="28618.26">22153 2902 0,'0'0'0,"-25"25"94,0 0-94,-25 0 15,1 25-15,-1-1 16,25 26 0,-49 24-1,74 25 1,0-99-16,74 49 16,50-49-1,-24 0 1,-51-50-1,-24 0 1,0-25 0,-50 1 15,-49-1-15,-26 25-1,-24 25 1,25 0-16</inkml:trace>
  <inkml:trace contextRef="#ctx0" brushRef="#br0" timeOffset="28811.89">22599 3399 0,'0'0'0</inkml:trace>
  <inkml:trace contextRef="#ctx0" brushRef="#br0" timeOffset="29169.32">22922 3151 0,'0'0'0,"49"-50"15,-24 50-15,-25-25 16,50 25-1,-1 25 1,-49 49 0,0-24-16,-25 49 31,-24-24-15,49-51 15,25-24-16,74-24 1,0-1 0,-49 25-16</inkml:trace>
  <inkml:trace contextRef="#ctx0" brushRef="#br0" timeOffset="29552.56">23864 3076 0,'0'0'0,"25"-49"31,-25 24 1,-25 25-17,-24 74 1,-26 25-1,26 25 1,49-24 0,24-26-1,26-49 1,0-25-16,-1 25 16,-24-25-1,0-25 1,-50-25-1,-49 25 1,-50 25 0,74 0-1</inkml:trace>
  <inkml:trace contextRef="#ctx0" brushRef="#br0" timeOffset="30669.52">4168 7715 0,'0'0'0,"-25"0"15,74 0 32,1-25-31,24 25-16,50-25 15,100 1 1,-51-1 0,-73 0-1</inkml:trace>
  <inkml:trace contextRef="#ctx0" brushRef="#br0" timeOffset="30869.43">4440 7938 0,'0'0'0,"-24"25"0,-1-25 15,25 25-15,49-25 32,26-25-17,99 0 1,-75 1-16</inkml:trace>
  <inkml:trace contextRef="#ctx0" brushRef="#br0" timeOffset="31202.05">5036 7442 0,'0'0'0,"-25"-74"15,25 24 1,-25 50 15,75 25-15,-1 0-16,100 24 15,-25 26 17,-24-26-17,-51 1 1,-49 0-1,-25 24 1,-49 25 0,-50 25-1,0-24 1,0-26 0</inkml:trace>
  <inkml:trace contextRef="#ctx0" brushRef="#br0" timeOffset="31469.52">5135 7293 0,'0'0'0,"0"-24"16,0-1-16,0-25 15,-25 25 1,0 25 15,1 100-15,24 73-1,-25 50 1,25-123-16,0 98 16,0-49-1</inkml:trace>
  <inkml:trace contextRef="#ctx0" brushRef="#br0" timeOffset="32285.76">9055 7343 0,'0'0'0,"49"-99"31,-49 49-31,0 25 47,0 50-31,0 0-16,0 49 16,0 100-1,0 24 1,0-123-16,0 99 15,0-75 1,0-74 0</inkml:trace>
  <inkml:trace contextRef="#ctx0" brushRef="#br0" timeOffset="32902.67">9724 7641 0,'0'0'0,"50"-50"16,-50 25-16,74-49 16,1-25-1,-26-1 1,-24 26-1,0 49 1,-50 0 0,-49 25-1,-25 50 17,-1 0-17,76 24 1,-1 25-1,25-24 1,25-26-16,74 26 16,-25 24-1,1-25 1,-51 1 0,-24-26-1,-49 1 1,-1-50-1,-24 25 1,-1-50 0,26-25-1,49-24 17,-25 24-32,75-49 15,24 0 1,50 0-1,0 24 1,-99 50-16</inkml:trace>
  <inkml:trace contextRef="#ctx0" brushRef="#br0" timeOffset="33077.42">10444 7765 0,'0'0'0,"0"74"32,-25-49-17,25 0 17</inkml:trace>
  <inkml:trace contextRef="#ctx0" brushRef="#br0" timeOffset="33569.62">10766 7393 0,'0'0'0,"25"-25"0,-25 0 16,0 0-1,0 0-15,50 25 16,-1-24 0,26 48-1,-51 26 17,-24 49-17,-24 25 1,-26-49-1,25-75 1,25 24 0,75-24-1,-26 25 1,-24-25-16,25 50 16,-50 0-1,25 24 1,-50 0-1,-25-24 1,-24-25 0,24-25 15,25-50-31</inkml:trace>
  <inkml:trace contextRef="#ctx0" brushRef="#br0" timeOffset="34053.5">12825 7417 0,'0'0'15,"0"-24"1,-25 48 31,1 26-31,-26 0-16,0 24 15,-98 50 1,23-25-1,51-24 1,49-50 0,0-25-1,25 24 1,75 1 0,49 0-1,25 25 1,-75-1-1,1-24 1,-51 0 0,-24 0-1</inkml:trace>
  <inkml:trace contextRef="#ctx0" brushRef="#br0" timeOffset="34836.81">14289 7318 0,'0'0'16,"25"0"0,-50 0 15,0 25-15,-25 0-16,-24 49 15,0 50 1,24 25-1,50-25 1,50-25 0,24-49-1,0-25 17,26-25-17,-26-50 1,0-49-1,-74 25-15,25-75 16,-50-25 0,-24 75-1,-1 24 1,25 51 0,-24-1-1,98 50 32,-24-25-31,25 0-16,49 24 15,50-48 17,-99 24-32,49-25 15</inkml:trace>
  <inkml:trace contextRef="#ctx0" brushRef="#br0" timeOffset="35135.47">14983 6896 0,'0'0'15,"75"-74"1,-50 74-1,-1 0-15,1 25 16,-25 0-16,0 74 16,-25-25 15,1 1-15,73-75 15,50-25-16,50-25 1</inkml:trace>
  <inkml:trace contextRef="#ctx0" brushRef="#br0" timeOffset="35660.85">16521 7293 0,'0'0'0,"25"0"0,0 0 32,-25-24-17,-25 48 1,0 1-1,-24 25 1,-75 49 0,-50 25-1,0-25 1,125-74 0,24 0-1,50-25 32,0 0-47,99 50 16,25-26-1,24 51 17,-24-26-17,-75 1 1,-24-50-1,-25 25 1,-25-50 0</inkml:trace>
  <inkml:trace contextRef="#ctx0" brushRef="#br0" timeOffset="36819.11">18084 7616 0,'25'0'32,"-25"-25"14,25 25-46,-25-25 16,25 0 0,0 1-16,49-26 15,-49-24 1,0-26 0,-50 1-1,-25 50 1,-49 24-1,0 25 1,49 25 0,25 49 15,50 25-15,74 25-1,50 0 1,-25 0-1,-74-49-15,-25 49 16,-25 0 0,-75-75-1,-24-24 1,-25-25 0,49-25-1,26-49 1,49-50-1,49-25 1,51 25 0,-26 50 15,25 24-31</inkml:trace>
  <inkml:trace contextRef="#ctx0" brushRef="#br0" timeOffset="37202.58">19027 7541 0,'-25'0'32,"0"0"-17,1 25-15,-1-25 16,0 50-16,25-25 15,-25 74 1,25-49-16,75-1 16,-1-24 15,25 0-15,-24-50-1,-26-49 1,-24-26-1,0-24 1,-25 50 0,-25 49-1,0 0 1,0 25-16</inkml:trace>
  <inkml:trace contextRef="#ctx0" brushRef="#br0" timeOffset="37368.98">19548 7814 0,'0'0'0,"49"25"0,1-25 31,-50 25-15,25-25-1</inkml:trace>
  <inkml:trace contextRef="#ctx0" brushRef="#br0" timeOffset="37702.85">20069 7492 0,'0'0'0,"25"-50"15,-50 25 17,25 50-32,0 50 15,74 24 17,25 0-17,-24-24 1,-25-26-1,-26-24-15,-24 0 16,-49 0 0,-75-1-1,0-24 1,49 0-16</inkml:trace>
  <inkml:trace contextRef="#ctx0" brushRef="#br0" timeOffset="37918.61">20292 7467 0,'0'0'0,"25"-50"16,-25 26-1,50-26 1,24 50-1,0-25 1,-49 0 0</inkml:trace>
  <inkml:trace contextRef="#ctx0" brushRef="#br0" timeOffset="38403.15">19250 7517 0,'0'-25'0,"-25"0"79,1 25-79,-1 0 15,0 0-15,0 0 16,0 25-1,-74-25 1,74 25-16</inkml:trace>
  <inkml:trace contextRef="#ctx0" brushRef="#br0" timeOffset="44420">2133 10469 0,'0'0'0,"-74"25"31,24-1-31,1 51 16,-75 98-1,49 51 1,50-125-16,-24-25 16,49 1-16</inkml:trace>
  <inkml:trace contextRef="#ctx0" brushRef="#br0" timeOffset="44670.07">2530 10494 0,'0'0'0,"50"-50"31,-50 25-15,-25 50-1,-24 74 1,-51 75-1,1-1 1,0 1 0,49-124-16</inkml:trace>
  <inkml:trace contextRef="#ctx0" brushRef="#br0" timeOffset="44869.64">1811 10965 0,'-25'-50'31,"50"50"0,49 0-31,1 0 16,123-49-1</inkml:trace>
  <inkml:trace contextRef="#ctx0" brushRef="#br0" timeOffset="45970.15">2605 10940 0,'0'0'0,"49"-25"32,1 25-32,0-25 0,24 1 31,-24-1-15,-50 0-1,0 0 1,-25 25-1,-25 50 1,-24 24 0,49 1-1,0-26 1,50-24 0,0 0-16,49-50 15,25-25 1,1-24-1,-1 0 1,0 24 15,-24 25-15,-51 50 0,1 49-1,-25 50 1,0-24-1,0-75 1,75-75 15,24-49-15,25 24 0,-50 26-1,-49 49 16,-25 24-31,0 26 16,0 24 0,25-24 15,24-50-15,51 0-1,-26-25 1,-24 0-16,24-74 15,1 50 1,-51 24 0,-24 25 15,0 25-15,0 24-1,75-49 1,49 0-1,25 0 1,0-49 0,-50-26 15,-74 50-31,-25 1 16,-25-1-1,-74 50 1,-1 24-1,51 50 1,24-24 0,74 24-1,26-49 1,49-25 0,-25-25-1</inkml:trace>
  <inkml:trace contextRef="#ctx0" brushRef="#br0" timeOffset="47542.19">5879 11139 0,'25'-50'15,"-50"100"16,0-1-31,1 1 16,-26 49-16,-24 99 31,24-123-31</inkml:trace>
  <inkml:trace contextRef="#ctx0" brushRef="#br0" timeOffset="47788.53">6847 10518 0,'25'-49'16,"-50"98"-16,50-123 0,-1 74 15,-48 25 1,-1 24-1,-25 1-15,0 99 16,1 49 0,24-123-1</inkml:trace>
  <inkml:trace contextRef="#ctx0" brushRef="#br0" timeOffset="48489.26">6524 10816 0,'0'0'16,"50"-25"-16,24 25 0,-24-49 16,124-51-1,-1-24 1,-148 124 15,0 25-31,-50 74 16,-25 50 15,1 0-15,-1-50-1,50-74 1,25-50-1,0-24 1,74-51 0,-25 26-1,-24 49 1,-50 0-16,25 75 16,-25 24-1,25 1 1,49-50-1,25-25 1,1-25 15,-1-50-15,-74 26-16,-1-1 16,-24 1-16,25 24 15,-25-25 1,-74 75-1,-25 49 1,49 26 0,50-1-1,50 0 1,-1-49 0,75-50-1,-25 25 1</inkml:trace>
  <inkml:trace contextRef="#ctx0" brushRef="#br0" timeOffset="49769.9">10047 10742 0,'0'0'0,"25"-25"16,-50 25 31,-25-25-32,25 50-15,-24-25 16,24 0-16,-25 25 15,26-1-15,-76 51 16,26 24 0,49 0 15,50 1-15,49-76-1,-24-24-15,74-49 16,-25-26-1,0-74 1,-49 1 0,-25-51-1,-25 25 1,0 75 0,-25 74-1,-25 1 1,26 73-1,-1 1 1</inkml:trace>
  <inkml:trace contextRef="#ctx0" brushRef="#br0" timeOffset="50386.92">10270 10816 0,'0'0'0,"0"-25"16,25 25-16,25 0 15,-1-25-15,-24 1 16,74-51 0,-74 26-1,-25 24 1,0 0-1,-25 50-15,-49 49 16,-1 25 15,51 25-15,48-49 0,100-50-1,25-25 1,-50-75-1,-24 1 1,-50-50 0,-1 74-1,-24 25 17,50 75-32,24 0 15,26 24 1,-26 0-1,-24-24 1,-50-25 15,-25 0-15,-74-25 0,24-25-1,50 0 1,25-49-1,25 49-15</inkml:trace>
  <inkml:trace contextRef="#ctx0" brushRef="#br0" timeOffset="50537.52">11486 10717 0,'24'-25'0,"-48"50"0,73-50 16,-49 50-1,-25 24 1,1 26-1,-1-1 1,25-24 0</inkml:trace>
  <inkml:trace contextRef="#ctx0" brushRef="#br0" timeOffset="50820.67">11808 10766 0,'0'0'16,"0"-24"-1,0-1-15,25 25 16,-25 74 0,-25 25-1,0-24 1,0-75-1,50 0 1,50-99 0,-26 49-1,75-49 1,-74 74-16</inkml:trace>
  <inkml:trace contextRef="#ctx0" brushRef="#br0" timeOffset="51203.76">12403 10915 0,'0'0'0,"50"-25"31,-50 1-31,25-26 16,-25 25-1,25 25 1,-50 0 31,25 25-31,-25-25-1,0 50 1,0-26-1,1 26 1,73-25 0,51 0-1,48-25 1,26 0 0</inkml:trace>
  <inkml:trace contextRef="#ctx0" brushRef="#br0" timeOffset="51621.99">13520 10742 0,'0'0'0,"0"-25"31,-25 0-31,-25 25 15,1 0 1,-150 74 0,100 1-1,25-1 1,74 1 0,49-26-1,26-24 1,24-25-1,0-50 1,-49-74 15,-1-49-15,-49-75 0,-24-124-1,-26 272 1,25 51-16</inkml:trace>
  <inkml:trace contextRef="#ctx0" brushRef="#br0" timeOffset="51803.9">11783 9923 0,'-49'0'0,"98"0"0,-123-25 16,24 25-16,25-25 15,1 25 1</inkml:trace>
  <inkml:trace contextRef="#ctx0" brushRef="#br0" timeOffset="53070.74">16397 10295 0,'0'0'0,"25"-124"32,-50 99-32,1 0 15,-51 25 1,-24 50-1,0 49 1,-1 25 0,51 25 15,49-74-15,99-1-1,-24-49-15,123 0 16,-24-75-1,-50 0 1,-75 1 0,-49-26-1,-25 51 1,-24 48 0,24 26-1,0 24 1,25 1-1,50-50 1,-1-1 15,-49-48-31,50-26 16,25-24 0,-1-26-1,-24 26 1,-26 74-1,1 0 1,-25 74 0,-25 26-1,25-51 1,50-98 15,-25 24-31,24-25 16,1 1-16,24-1 15,-49 25 1,0 50 15,0 49-15,-25 26-16</inkml:trace>
  <inkml:trace contextRef="#ctx0" brushRef="#br0" timeOffset="53653.64">17787 10047 0,'0'0'0,"24"-74"16,-24 98-1,-24 76 1,-1 98-1,-25 50 1,1 0 15,24-25-15,0-49 0,50-75-1,0-74 1,24-124-1,-24 0 1,-25 24-16,25-148 16,-50 74-1,0 75 1,0 49 0,25 0-1,50-24 1,74-1-1,25 0 1,-25 25 15,-74 1-15,-26 73 0,-48-24-1,24 25-15,-25 49 16,0 0-1,25-49 1</inkml:trace>
  <inkml:trace contextRef="#ctx0" brushRef="#br0" timeOffset="53774.36">18357 10245 0,'0'0'0,"-49"-24"31</inkml:trace>
  <inkml:trace contextRef="#ctx0" brushRef="#br0" timeOffset="54137.59">18729 10369 0,'0'0'0,"-25"25"32,1-25-17,-51 50 1,26 24 0,24 1-1,50-26 1,-1-24-16,51-25 15,24-49 1,0-26 15,-49-123-15,-25-50 0,0 49-1,-25 100 1,-50 149 15</inkml:trace>
  <inkml:trace contextRef="#ctx0" brushRef="#br0" timeOffset="55207.04">18953 10369 0,'0'0'0,"49"25"15,26-25 1,-1 0-1,25-49 1,-49-51 15,-25 51-15,-75 24 0,-24 75-1,-26 49 1,51 0-1,49-24 1,99-26 0,25-74-1,0-24 1,0-26 0,-50 1-1,-49 123 32,0 1-47,-50 49 31,25 1-15,25-100 0,25-25-1,49-50 1,0-24-1,-24 49 1,-51 50 0,-24 0-1,25 50 1,0 0 0,49-25-1,26-25 1,24-50-1,-25-49 1,-25 24 0,-74 50-1,0 1 1,-49 48 0,-1 26-1,25 49 1,1 1-1,73-51 1,75-24 0,25-25-1,25-50 1,-26 1 0,-123 24-1,25-25 1,-25 25 15,24 1 0,1-1-15,-50 0 0,0 0-1,-99 25 1,-1 75-1,26-1 1,24 25 0,50-24-1,25-50 1,50-1 0</inkml:trace>
  <inkml:trace contextRef="#ctx0" brushRef="#br0" timeOffset="56503.29">23368 9700 0,'0'0'0,"25"-50"0,-25 25 15,0 0-15,0 1 16,-25 48 0,-49 125-1,-50 75 1,49 24-1,75-50 1,100-99 15,73-74-15,1-25 0,-50-74-1,-99-50 1,24-25-1,-24 74 1,-25 51 0,0 73-1,-25 26 1,0 24 0,25-25-1,0-24 1</inkml:trace>
  <inkml:trace contextRef="#ctx0" brushRef="#br0" timeOffset="56637.44">23864 9948 0,'0'0'0,"0"-50"31,25 50-31</inkml:trace>
  <inkml:trace contextRef="#ctx0" brushRef="#br0" timeOffset="57104.38">23864 10394 0,'0'0'16,"-25"0"-1,50-25 1,0-24 0,0-1-16,0 1 15,49-26 1,1 50 0,-1 25-1,-49 25 1,0 50-1,-50-1 1,0 0 0,50-74 15,49-49-15,50-26-1,-25 26 1,-74 24-16,25 25 15,-25 0 1,0 50 15,-1 24-15,-24 0 0,0-49-1,0 0 1</inkml:trace>
  <inkml:trace contextRef="#ctx0" brushRef="#br0" timeOffset="57287.39">24906 10121 0,'0'0'0,"0"-24"31,0 48 0,0 1-31,0 25 16</inkml:trace>
  <inkml:trace contextRef="#ctx0" brushRef="#br0" timeOffset="57770.4">25253 9774 0,'0'0'0,"25"-74"31,0 74-31,-25-25 16,0 74 0,-25 100-1,0 25 1,1 0-1,-1-50 1,74-75 15,26-24-15,49-50 0,0-49-1,-74 24-15,-1 1 16,-49 24-1,25 25 1,25 49 0,-1 26-1,-24-1 1,0-24 0,-50 0-1,-25-26 1,-49-24-1,50-24 1</inkml:trace>
  <inkml:trace contextRef="#ctx0" brushRef="#br0" timeOffset="57892.63">25452 9948 0,'0'0'0,"50"-75"31,-50 51-31</inkml:trace>
  <inkml:trace contextRef="#ctx0" brushRef="#br0" timeOffset="58271.77">24807 9824 0,'0'0'0,"25"-25"141,0 25-126,-1 0-15,1 0 16</inkml:trace>
  <inkml:trace contextRef="#ctx0" brushRef="#br0" timeOffset="58573.49">24881 10097 0,'0'0'15,"0"24"48,0 1-63,0 0 15,0 0-15,0 49 16,-24 1 15,24-51-31,0 1 16</inkml:trace>
  <inkml:trace contextRef="#ctx0" brushRef="#br0" timeOffset="58869.68">24807 9675 0,'-74'-50'31,"49"75"-31,25 0 0,-25 24 31,25 1-15,25-25-1,0 0 1,-50-50 46</inkml:trace>
  <inkml:trace contextRef="#ctx0" brushRef="#br0" timeOffset="60270.6">27660 10121 0,'0'-49'16,"0"98"-16,0-123 0,-25 74 15,0 0 1,-49 25 0,-50 124-1,99-75 1,25 0-16,-25 1 15,75 24 1,74-49 0,-25-75-1,-49-49 1,-26-26 0,-24-24 15,-24 25-31,-26 49 15,-24 26 1</inkml:trace>
  <inkml:trace contextRef="#ctx0" brushRef="#br0" timeOffset="60655.22">27982 10171 0,'0'0'16,"75"25"15,-75 0-31,0 24 16,-25 1-16,0 24 15,0-49 1,25 0-1,0-25 17,25-25-32,25-74 15,-1 24 1,51-49 0,48 75-1,-98 49 1,0 99-1,-50 50 1,0-75-16</inkml:trace>
  <inkml:trace contextRef="#ctx0" brushRef="#br0" timeOffset="60925.1">29917 9799 0,'25'-25'0,"-50"50"0,50-75 16,-25 25 0,0 75 15,-25 0-31,25 24 15,-25 125 1,1-100-16,24-25 16,-100 50-1</inkml:trace>
  <inkml:trace contextRef="#ctx0" brushRef="#br0" timeOffset="61604.86">29719 10245 0,'25'-24'0,"-50"48"0,50-98 16,-1 49-16,1 0 15,74-74 1,25 25 0,-24-1-1,-51 51 1,-24 24-16,0 0 15,-25 24 1,0 100 0,0-74-16,-25 74 15,25-50 1,0-24 0,0-25 15,74-100 0,26 1-15,-1 0-1,-74 49-15,24 50 32,-49-1-17,25 51 1,25-26-1,-1-24-15,75-25 16,0 0 0,-24-74-1,-26-25 1,-49-1 0,-25 76-1,-74 48 1,-1 51-1,1 24 1,74 25 15,24 0-15,76-25 0,98-49-1,-173-50-15</inkml:trace>
  <inkml:trace contextRef="#ctx0" brushRef="#br0" timeOffset="62687.75">2456 12875 0,'0'0'0,"-50"50"16,1 24-16,-1 25 16,0 125-1,50-125-15</inkml:trace>
  <inkml:trace contextRef="#ctx0" brushRef="#br0" timeOffset="62971.12">2307 13148 0,'0'0'0,"25"-99"15,24-224 1,-49 224 0,50-75-1,25 75 1,-1 74-1,25 50 1,-24 74 0,-51 50-1,-24 0 1,-24-25 0,-76 0-1</inkml:trace>
  <inkml:trace contextRef="#ctx0" brushRef="#br0" timeOffset="63287.28">3002 12776 0,'0'0'15,"24"0"1,-48 0-1,24 25-15,-25 24 16,0 26 0,50-26-1,99 1 1,0-75 0,-74-25-1,-26-24 1,-48 0-1,-26 49 1</inkml:trace>
  <inkml:trace contextRef="#ctx0" brushRef="#br0" timeOffset="63721.47">3572 12652 0,'0'0'0,"25"0"0,-25-25 31,25 99-15,-25 50-1,-25 25 1,25 75 0,-25 24-1,0-50 1,-24-124-1,49-98 1,0-76 15,25-98-15,-1-75 0,1 149-16,25-124 15,-1 99 1,-24 75-1,0 49 1,-25 99 15,25 100-15,-50 49 0,25-124-16</inkml:trace>
  <inkml:trace contextRef="#ctx0" brushRef="#br0" timeOffset="64688.49">4093 12726 0,'0'0'0,"25"-25"15,-50 50 16,25 0-31,0 25 16,0 49 0,25-74-1,25-1 1,24-73 0,0-1-1,-49 1-15,0-75 16,0 0-1,-25 99 1,0 25 15,0 99-15,-25 50 0,75-75-1,24-24 1,0-50-1,26-75 1,-26-49 0,1-49-1,-51 73-15,-24-73 16,25 123 0,-50 50-1,-49 124 1,49 75-1,25-50 17,75-50-17,73-50 1,26-73 0,0-51-1,-25-49 1,-100 25-1,-123 74 1,-50 124 0,49 1-1,26-1 1,73-50 0,26-49-1,49-24 1,-24-51-1,-26-24 1,-24 25 15,0 98 1,-50 26-32,25 49 15,25 0 1,49-49-1,75 0 1,0-50 0,0-50-1,-50-74 1</inkml:trace>
  <inkml:trace contextRef="#ctx0" brushRef="#br0" timeOffset="64855.6">6202 12453 0,'0'-124'15,"25"-25"1,-25 100-1,0 24-15,-25 472 0,25-547 0,25-197 32,-1 346-17,1 100 1,-25 50 0,0-1-1,-25-49 1</inkml:trace>
  <inkml:trace contextRef="#ctx0" brushRef="#br0" timeOffset="65104.24">6202 12677 0,'0'0'0,"49"-149"31,-49 99-31,100 0 16,-26 50-1,-24 50 1,-26 74 15,-24 0-15,-24-49 0,48-75-1,51-50 1</inkml:trace>
  <inkml:trace contextRef="#ctx0" brushRef="#br0" timeOffset="65621.62">6822 12553 0,'0'0'0,"50"-50"16,-26 25-1,-48 25-15,-26 25 16,0 25 0,25 24-1,25-24 1,25-1-1,25-49 17,0-25-17,-1-24 1,1-26 0,-1 1-1,-24 49 1,0 75-1,25-1 1,-1 51 0,1-51-1,24-24 1,-24-75 0,-1-24-1,-24-25 1,0 24-1,0 100 32,0 50-31,24 24 0,-24-50-16,25 26 15,24-50 1,-24-50-16</inkml:trace>
  <inkml:trace contextRef="#ctx0" brushRef="#br0" timeOffset="66189.25">9575 12354 0,'0'0'0,"25"0"16,-25 50-1,0 99 1,-25-1 15,25-24-15,25-74 0,25-75-1,-25-24 1,24-75-1,51-50 1,-26 50 0,-49 49-1,-50 100 1</inkml:trace>
  <inkml:trace contextRef="#ctx0" brushRef="#br0" timeOffset="66954.7">10320 12428 0,'0'0'16,"0"-24"-16,-25 24 15,0 0-15,0 24 16,-74 51-1,49 24 1,26 0 0,24-74-1,49-50 1,50-24 0,1-50-1,-1-1 1,-25 75-1,-49 1 1,-25 98 15,-25 25-15,50 1 0,-25-76-16,50 26 15,24-50 1,1-50-1,24-49 1,0 25 0,0 24-1,-24 25 1,-50 50-16,24 0 16,-24 25-1,25 24 1,-26-24-1,51-1 17,-1-98-17,1-1 1,-26-24 0,-24 24-1,0 50 1,-50 25-1,25 49 1,0 25 0,25-24-1,0-75 1,-1 0 0</inkml:trace>
  <inkml:trace contextRef="#ctx0" brushRef="#br0" timeOffset="67071.49">11734 12404 0,'0'0'0,"0"-25"15,-25 0 1</inkml:trace>
  <inkml:trace contextRef="#ctx0" brushRef="#br0" timeOffset="67404.96">12007 12528 0,'0'0'0,"-25"0"16,-25 25-16,-24 24 16,49 1-1,25-25 1,50-1-1,49-24 1,0-24 15,-25-26-15,-49 25 0,0 25-1,-25 25 1,25 25-1,-25-1 1,-25 1 0</inkml:trace>
  <inkml:trace contextRef="#ctx0" brushRef="#br0" timeOffset="67954.71">12453 12503 0,'0'0'0,"50"-25"15,-25 0-15,-1 25 32,1 0-17,0 75 1,-25 24 0,0-49-16,25 24 15,24-74 16,26-50-15,-26-24 0,-24 0-1,0 74 1,-25 24 0,25 26-1,0 0 1,74-50-1,25 0 17,-75 0-32,51-50 15,-51-49 1,-49 24 0,-24 75-1,-26 0 1,25 50-1,0 49 1,0-24 0,50-26-1,0 1 1,0-25-16</inkml:trace>
  <inkml:trace contextRef="#ctx0" brushRef="#br0" timeOffset="69688.92">15554 12677 0,'0'0'0,"25"-75"31,0 75-31,-25-25 0,24-24 16,-48-1 15,-26 25-15,-24 25 0,-26 75-1,26 74 1,49-25-1,50-50 1,74-74 0,0-25-1,-49 0-15,49-74 16,-24 0 0,-26 49-1,-24 26 1,0 73-1,0 50 17,-25 1-17,0-26 1,0-99 15,74-74-15,25-50-1,1 25 1,-1 99 0,-50 25-1,-49 100 1,25-1 0,0-25-1,49-24 1,26-50-1,24-25 1,-50-74 15,-49-75-15,-25 149 0,-75 50-1,1 74 1,49 25-1,50-24 1,74-51 0,100-24-1,-26-25 1</inkml:trace>
  <inkml:trace contextRef="#ctx0" brushRef="#br0" timeOffset="70521.92">19374 12304 0,'0'-24'31,"-25"48"0,1 26-15,-26 24-16,25 26 15,0 24 1,1 0-16,-1 149 16,74-25-1,51 0 1,98-99-1,1-50 1</inkml:trace>
  <inkml:trace contextRef="#ctx0" brushRef="#br0" timeOffset="72954.91">19970 12726 0,'49'0'47,"-98"0"0,24 0-32,0 0-15,0-25 16,50 25 62,-25 25 891,25 0-954,-50 25-15,25-26 16,-25 76 0,25-1-1,-25 0 1,25-24-1,0-26 1,0-24 0,0 0-1,-24-25 1</inkml:trace>
  <inkml:trace contextRef="#ctx0" brushRef="#br0" timeOffset="73538.83">20491 12949 0,'0'0'0,"24"-74"15,-24 49 1,25-24-16,0 24 16,0 0-16,24-74 15,-24 24 1,-25 26 0,-74 24-1,-25 50 1,-1 24-1,76 26 17,24-1-17,99 1 1,50-1 0,-75-24-1,-49 49 1,-124 25-1,-25-50 1,0-74 0,49 0-1,50-74 1,50-50 0,50 0-1,24 25 1,0 24 15,-25 50-15,-49 25-16</inkml:trace>
  <inkml:trace contextRef="#ctx0" brushRef="#br0" timeOffset="73733">20937 13049 0,'0'0'0,"25"49"32,-25-24 15</inkml:trace>
  <inkml:trace contextRef="#ctx0" brushRef="#br0" timeOffset="74171.53">21483 12652 0,'0'0'0,"49"-99"32,-49 74-32,25 0 15,50 0 1,-1 25 0,-49 25-16,-25 49 15,-25 26 1,0-26-1,25-24 17,50-26-17,0 1 1,-26 25 0,-24 24-1,0-24 1,-49 24-1,-26-49 1,1 0 0,49-25-16</inkml:trace>
  <inkml:trace contextRef="#ctx0" brushRef="#br0" timeOffset="74822.28">23021 13396 0,'0'0'0,"-50"25"31,25-50-31,25 0 16,0 0-1,25 1 1,74 24 0,-24 24-1,-25 51 1,-50 24-1,0-49 1,-25 74 0,-75-25-1,-24-49 1,75-26-16</inkml:trace>
  <inkml:trace contextRef="#ctx0" brushRef="#br0" timeOffset="76204.92">24757 12974 0,'0'0'0,"0"-49"16,25-1 0,-25 0-1,25-74 1,-25 0-1,-50 0 1,-24 75 0,-25 49-1,-1 74 1,51 25 0,49-24-16,74 49 15,75 0 1,0-25 15,-75 0-15,-24 1-1,-50-26 1,-50-24 0,-49-26-1,0-24 1,-25-49-1,74-26 1,25-24 0,25 74-16,75-74 15,74 25 1,-75 24 0</inkml:trace>
  <inkml:trace contextRef="#ctx0" brushRef="#br0" timeOffset="76622.25">25601 12825 0,'0'0'16,"-25"-24"-1,0 24 1,0 24-16,1 1 16,-76 50-1,51 49 1,24-25 0,25 0-1,50-74 1,49-25-1,0-25 17,0-49-17,-24-50 1,-75 74-16,0-49 16,-50 24-1,-24 51 1,49 24-16</inkml:trace>
  <inkml:trace contextRef="#ctx0" brushRef="#br0" timeOffset="76788.81">25849 13148 0,'0'0'0,"49"25"31,-49 0-31,0-1 16,-24 1 0,-1-25-1</inkml:trace>
  <inkml:trace contextRef="#ctx0" brushRef="#br0" timeOffset="77106.52">26419 12726 0,'0'0'0,"25"-25"31,-25 1-31,-49 48 16,24 51-1,25-1 1,74 25-1,1-24 17,-1-26-17,-74 1 1,-25-25 0,-74 0-1,-50 24 1</inkml:trace>
  <inkml:trace contextRef="#ctx0" brushRef="#br0" timeOffset="77455.32">26444 12776 0,'50'-25'16,"-100"50"-16,125-75 0,-51 1 0,26 24 15,-25 0-15,49-25 32,-24 50-17,-25 0-15,-25-24 16,0 24 0,-50 24-1,-124 51 1,125-75-1,49 25 1,0-25 0,74 0-1,50 0 1,-99-25 0</inkml:trace>
  <inkml:trace contextRef="#ctx0" brushRef="#br0" timeOffset="77821.86">27040 12205 0,'0'0'0,"0"-74"16,24 99 31,1-1-47,0 26 15,99 99 1,0 74 0,50 124 15,-149-223-31,-1 75 15,-24-100 1,-124 75 0,-49-50-1,24-50 1,74-74 0</inkml:trace>
  <inkml:trace contextRef="#ctx0" brushRef="#br0" timeOffset="78189.34">28156 13421 0,'0'0'16,"0"-25"15,0 50-15,0 0-1,0 24 1,25-24 0,0-25-1,-1 25 1,1-75-1,-25-24 1,-25 49 0,25 0-16,-24 0 15,-1 25 1</inkml:trace>
  <inkml:trace contextRef="#ctx0" brushRef="#br0" timeOffset="79555.82">29099 14215 0,'0'0'0,"0"-25"31,0 50 16,0-1-31,-25 26-16,0 0 15,0 49-15,-74 75 16,24-1-1,1-49 17,49-49-17</inkml:trace>
  <inkml:trace contextRef="#ctx0" brushRef="#br0" timeOffset="79822.84">29520 14115 0,'0'0'15,"25"-49"1,0 49-16,-25 25 31,0 24-31,0 1 16,-25 99-1,25-75 1,-25 100 0,0-1-1,1-49 1,-1-74 0</inkml:trace>
  <inkml:trace contextRef="#ctx0" brushRef="#br0" timeOffset="80271.64">28999 14537 0,'0'0'0,"-24"0"16,73 0 31,1-25-47,49 25 15,25 0-15,199-24 16,24 24 0,-25 0-1,-123 0 1,-174 0-1</inkml:trace>
  <inkml:trace contextRef="#ctx0" brushRef="#br0" timeOffset="80539.47">28528 14736 0,'0'0'0,"-74"24"32,74 1-32,74-25 15,149 25 1,149-25 0,50 25-1,-50 0 1,-49-1-1,-100-24 17,-149-24-32</inkml:trace>
  <inkml:trace contextRef="#ctx0" brushRef="#br0" timeOffset="80668.22">31034 15033 0,'0'0'16,"0"-25"0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5:11:07.0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1836 1836 0,'0'0'0,"0"-25"46,-25 25 1,25 50-47,-25-1 16,0 26-16,-24 24 16,-51 74-1,76 1 1,24-75-1,124-49 1,124-75 0,25-49-1,-100-50 1</inkml:trace>
  <inkml:trace contextRef="#ctx0" brushRef="#br0" timeOffset="233.08">1985 1712 0,'0'0'0,"-25"-25"16,25 0-1,0-25 1,74 1-1,100-26 1,-1 1 0,-73 49-16</inkml:trace>
  <inkml:trace contextRef="#ctx0" brushRef="#br0" timeOffset="399.54">1885 2009 0,'0'0'0,"-99"75"31,99-50-15,25-25-16,25-25 16,173-25-1</inkml:trace>
  <inkml:trace contextRef="#ctx0" brushRef="#br0" timeOffset="2049.48">3349 1488 0,'25'-49'32,"-50"49"30,0 25-62,-24 49 16,-1 0-16,-25 26 15,-49 98 1,0-24 0,50-50-1,74-75 1</inkml:trace>
  <inkml:trace contextRef="#ctx0" brushRef="#br0" timeOffset="2300.36">3002 1563 0,'0'0'0,"24"-25"31,-24 0-31,-24 50 16,48 25 0,1 74-1,25 25 1,49-1 0,0 1-1,-49-74-15</inkml:trace>
  <inkml:trace contextRef="#ctx0" brushRef="#br0" timeOffset="2866.98">3746 1712 0,'0'0'15,"0"-25"1,25 25-1,-50 25-15,25 74 32,-50 75-17,-24-26 1,-1-48 0,75-76-1,-24-24 1,24-49-1,24-26-15,26-98 16,49-26 0,0 1-1,-24 99 1,-50 74 0,-1 74-1,-24 100 1,25 25 15,-25 0-15,0-50-1,-25-50-15</inkml:trace>
  <inkml:trace contextRef="#ctx0" brushRef="#br0" timeOffset="3499.66">3820 2009 0,'0'0'0,"0"-24"0,0-26 16,0-24-1,75-26 1,49 1 0,-25 25-1,0 74 1,-24 49 15,-51 75-15,-24-49-16,0 49 15,-24-50 1,-1-49 0,25 0-1,0-75 1,49-49-1,26-50 1,-26 50 0,-24 74-1,0 75 1,-25 49 0,0 25-1,0-99-15,0 0 31,74-50-15,26-50 0,49-49-1,-25-25 1,-25 75 0,-50 74-1,-49 74 1,0 75-1,-24 25 1,-1-25 0,25-124-1,0-1-15</inkml:trace>
  <inkml:trace contextRef="#ctx0" brushRef="#br0" timeOffset="3733.88">5433 1712 0,'0'0'16,"0"-25"0,0 0-1,0 50 1,0 49 0,-25 75-1,0 50 1,-25 24-1,1-49 1,49-125-16,-25 1 16</inkml:trace>
  <inkml:trace contextRef="#ctx0" brushRef="#br0" timeOffset="3966.45">5482 1811 0,'0'0'0,"100"-199"31,-76 75-15,26 50-1,-25 24 1,0 50 0,-25 149-1,-50 75 1,-49-26-1,24-74 1,75-99-16</inkml:trace>
  <inkml:trace contextRef="#ctx0" brushRef="#br0" timeOffset="4233.58">6103 1464 0,'0'0'0,"24"0"31,-24-25-31,0 74 16,-24 75 0,-26 50-1,25-50 1,25-25-1,25-49 1,74-25 0,-49-25-16</inkml:trace>
  <inkml:trace contextRef="#ctx0" brushRef="#br0" timeOffset="4466.91">6698 1612 0,'25'0'15,"-50"0"-15,50-24 16,-25 73 15,0 1-15,-25 74 0,25 0-1,49-50 1,26-49-1,-1-25 1,-24 0-16</inkml:trace>
  <inkml:trace contextRef="#ctx0" brushRef="#br0" timeOffset="4649.8">6946 1464 0,'0'0'15,"-50"-25"-15,26 25 16,24-50 0,0 25-1,74-24 1,50-1 0,-50 50-16</inkml:trace>
  <inkml:trace contextRef="#ctx0" brushRef="#br0" timeOffset="4800">6772 1563 0,'0'0'0,"-25"49"0,-24 1 16,49-25 15,25-25-31,99 0 16</inkml:trace>
  <inkml:trace contextRef="#ctx0" brushRef="#br0" timeOffset="5118.84">7517 1563 0,'-25'0'47,"25"25"-47,-25-1 15,25 1-15,0 0 16,0 25 0,50-25-1,-1-25 1,1-25 15,-25 0-15,-50-50-1,25 51 1</inkml:trace>
  <inkml:trace contextRef="#ctx0" brushRef="#br0" timeOffset="5433.21">7641 2034 0,'0'0'16,"0"25"-16,-25-25 15,25 25-15,0 0 16,0-1 0,49 1-1,26 0 1,-50-50 0,-25 0-1,0 1-15,-50-1 16,-49 0-1</inkml:trace>
  <inkml:trace contextRef="#ctx0" brushRef="#br0" timeOffset="6301.64">1166 3151 0,'25'0'47,"24"24"-31,-24-24-1,50 0-15,-26 0 16,50 0-16,1 0 16,197-24-1,100-26 1,75 25-1,24 0 1,-25 1 0,-49-26-1,-25-25 1,-25 1 0,-50 0-1,1 24 1,-1 25 15,-24 0-15,-149 1-16,124 24 15,-75-25 1,-24 25 0,-50 0-1,-50 0 1,25 0-1,-49 0 1,0-25 0,-1 25-1,1 0 1,-25 0 15,-25-25-15</inkml:trace>
  <inkml:trace contextRef="#ctx0" brushRef="#br0" timeOffset="8733.45">9451 1563 0,'0'0'0,"50"-99"15,-25 74-15,-25-50 16,-25 51 15,-74 24-15,-100 99-1,-24 124 1,74 50 0,124-50-1,174-49 1,75-100-1,24-49 1,-100-25 0,-98-25-1,-50 1-15,-99-1 16,-50 0 0,50 25-1,74 25 1,50-75 15,49 0-15,75-24-1,-50 0 1,-24 74 0,-26 74 15,-49 50-16,0-49-15,-24 73 16,-1-24 0,-25-49-1</inkml:trace>
  <inkml:trace contextRef="#ctx0" brushRef="#br0" timeOffset="8933.36">10121 2109 0,'0'0'0,"0"24"31,-25 1-15,-24 74-1,24 26 1,25-76-16</inkml:trace>
  <inkml:trace contextRef="#ctx0" brushRef="#br0" timeOffset="9266.76">10345 1861 0,'0'0'0,"24"124"16,-24-75-16,25 1 16,0 24-1,-25 1 1,0-51-1,25-48 17,49-51-17,1-49 1,-51 25 0</inkml:trace>
  <inkml:trace contextRef="#ctx0" brushRef="#br0" timeOffset="9566.81">10766 2257 0,'0'0'0,"50"0"16,-1-24-16,-24-26 16,74-24-1,-49-26 1,-50 1-1,-25 74 1,-24 75 0,-100 99-1,124-25 1,25-50 0,74-24-1,26-50 16,-26 0-31</inkml:trace>
  <inkml:trace contextRef="#ctx0" brushRef="#br0" timeOffset="9869.12">11610 2009 0,'0'0'0,"24"25"15,-24 0 1,0 99-1,-49-50 1,49-24 0,-25-50-1,25 0 17,99-74-32,25-26 31,-49 51-31,-26 24 15,26 0 1,-26 100 0,1 24-1,-50 25 1</inkml:trace>
  <inkml:trace contextRef="#ctx0" brushRef="#br0" timeOffset="10452.11">14512 1737 0,'25'-25'0,"-50"50"0,75-75 15,-50 25-15,-25 75 47,0-1-47,0 51 16,-74 123 0,74-99-16,0-50 15,-49 75 1,74-74-1</inkml:trace>
  <inkml:trace contextRef="#ctx0" brushRef="#br0" timeOffset="11470.67">14239 2233 0,'0'0'15,"0"-25"1,0 0-1,-25 25 1,100-50 0,98-24-1,-24-25 1,0 0 0,-50 24-1,-49 50 1,-75 75-1,0 49 1,-49 75 0,0-50-1,49-75 1,25-24 15,-25-25-31,75-74 31,49-25-15,0-1 0,-74 100-1,0 100 1,-50-1 0,0 25-1,75-74 1,49-50-1,0-75 1,0 1 0,1-26-1,-51-24 1,-49 100 0,-74 73 15,-75 75-16,124-74 1,25-25 0,25-25-1,49-50 1,26-49 0,-26 24-1,0 26 1,-49 49-1,-25 25-15,0-1 16,25 76 0,99 24-1,25-100 17,0-24-17,0-24 1,-25-76-1,-25-73 1,-25-100 0,-49 99-1,-25 100 1,-25 123 0,0 100-1,1-49 1,-1 98-1,0 75 1,25-149 0</inkml:trace>
  <inkml:trace contextRef="#ctx0" brushRef="#br0" timeOffset="11668.54">16249 2009 0,'0'0'16,"-50"-74"15,50 49-15,25 25 0,99-25-1,49 1-15</inkml:trace>
  <inkml:trace contextRef="#ctx0" brushRef="#br0" timeOffset="12583.99">19250 1513 0,'25'-25'0,"-50"50"0,50-74 15,0 49 1,-25-25-16,-25 50 47,0-1-47,-124 150 16,-24 74-1,-26-25 16,26-49-15,123-99-16</inkml:trace>
  <inkml:trace contextRef="#ctx0" brushRef="#br0" timeOffset="12867.65">18754 1588 0,'0'0'0,"25"-100"31,0 76-31,-25-1 16,0 0 0,24 124-1,26 75 16,0 49-15,24-24 0,-24-1-1,-25-123-15</inkml:trace>
  <inkml:trace contextRef="#ctx0" brushRef="#br0" timeOffset="13150.7">19424 2332 0,'0'-25'31,"-25"50"-16,25 0 1,-25 74 0,25 0-1,0-49 1,25-25 0,0-25-16</inkml:trace>
  <inkml:trace contextRef="#ctx0" brushRef="#br0" timeOffset="13434.08">19523 2034 0,'-25'25'31,"50"0"-15,-25 0-16,0-1 16,25-24-1,-25-24 17,0-1-17,0 0-15,-25 0 16,25 0-1</inkml:trace>
  <inkml:trace contextRef="#ctx0" brushRef="#br0" timeOffset="14117.27">21036 1836 0,'0'0'0,"25"-50"16,-50 25-1,-24 1 1,-51 48 0,-24 51-1,25 49 1,50-25 0,49-49-1,74-50 16,0 0-15,1-50 0,24-24-1,-49-1 1,-26 75-16,1 0 16,0 25-1,0 49 1,0 26-1,-25-26 1,0-49 15,0-75-15,74-24 0,25-50-1,1 25 16,-1 74-15,-74 0-16,24 50 16,-24 74-1,-25-49-15</inkml:trace>
  <inkml:trace contextRef="#ctx0" brushRef="#br0" timeOffset="14350.94">21681 2059 0,'25'25'15,"-50"-50"-15,125 50 16,-1-75-1,-25-24 1,1-50 0,-51 25-1,-24 74 1,-148 149 0,73 0-1,50 0 1,50-50 15,124-49-15,-50 0-16</inkml:trace>
  <inkml:trace contextRef="#ctx0" brushRef="#br0" timeOffset="15668.48">23964 1637 0,'0'-25'15,"24"50"63,-24 0-62,-24 25-16,24 24 16,0 1-16,0-26 15,-25 75 1,0-74-1,25-25 1,-25-25 0,25-25-1,50-99 1,24-25 0,25 0-1,1 75 16,-51 49-15,26 50 0,-26 49-1,-24 75 1,-25-25 0,0-25-1,0-24 1</inkml:trace>
  <inkml:trace contextRef="#ctx0" brushRef="#br0" timeOffset="16001.28">24857 1737 0,'0'0'0,"0"-25"15,24 0 16,-48 25-31,-1 25 16,0 24 0,-49 51-1,24 48 1,75-123 0,49-25-1,1-25 1,-1-49-1,-49 0 1,-25-26 0,-50 26-1,25 74 1</inkml:trace>
  <inkml:trace contextRef="#ctx0" brushRef="#br0" timeOffset="16317.89">25055 1712 0,'0'0'0,"50"-25"32,-50 50-17,24 0-15,-24-1 16,-24 76-1,-1-1 1,25-74 15,0-75-15,49-24 0,1 24-16,24-74 15,1 74 16,-50 50-15</inkml:trace>
  <inkml:trace contextRef="#ctx0" brushRef="#br0" timeOffset="16834.09">25502 1811 0,'0'0'0,"0"50"31,-25-26-31,0-24 16,0 25-16,0 25 15,25-25 1,0-50 15,100-50 0,-1-24-15,-25 50 0,-49 49-1,0 0-15,-25 24 16,-25 51 0,25-1-1,0-49 1,0 0-1,74-75 1,1-24 0,24-25-1,-25 74 1,-24 74 15,-75 51 0,25-1-15,0-74-16</inkml:trace>
  <inkml:trace contextRef="#ctx0" brushRef="#br0" timeOffset="18050.75">26543 1637 0,'0'0'0,"-49"-25"31,-1 25-31,-74 75 16,75 24-1,24-24 1,25-1 0,49-74-1,26 0 16,-50-25-31,49-24 16,-49-51 0,0 51-1,-1 74 17,-48 49-17,-1 25 1,25 0-1,49-74 1,26 0 0,24-75-1,-49-24 1,24-124 0,-24 73-16,-1-123 15,-24 124 16,-25 100-15,0 48 0,-49 76-1,-1 98 1,0 50 0,50-74-1,0-50 1,50-75-1,24-49 1,50-148 0,-24-76-1,-26 1 1,-49 99 0,-50 174 15,0 74 0,-24 49-15,24-49-1,50-24 1,-1-76-16,51-24 31,-1-49-15,-24-1-16,-25 1 15,-1 49 1,-24 49 0,-24 1-1,48-1 1,1-24 0,50-25 15,-1-49-16,1-51 1,-26 26 0,-24 49-1,-25 100 17,0 24-17,-25 25 1,-24 49-1,-1 1 1,-74 25 0,-25-26-1,-25-74 1,26-74 0,48-74-1,100-26 1</inkml:trace>
  <inkml:trace contextRef="#ctx0" brushRef="#br0" timeOffset="19350.97">29322 1985 0,'0'0'0,"0"-75"16,0 50 0,0-24-16,-75 24 15,-73 50 16,98 0-15,-24 24-16,-1 75 16,75 0-1,99-74 1,25-25 0,0-50-1,-24-25 1,-51-74-1,-24-49 1,0-51 0,0 26-1,-25 74 1,0 173 15,-50 125 0,25 49-15,0-24 0,25-75-1</inkml:trace>
  <inkml:trace contextRef="#ctx0" brushRef="#br0" timeOffset="19600.81">29818 1836 0,'0'0'0,"0"-50"31,0 25-15,0 50-16,-25 50 15,0 49 16,25-25-15,-24-25 0,24-49-16</inkml:trace>
  <inkml:trace contextRef="#ctx0" brushRef="#br0" timeOffset="19732.02">29868 1761 0,'0'0'0,"24"-74"16</inkml:trace>
  <inkml:trace contextRef="#ctx0" brushRef="#br0" timeOffset="20051.02">30165 1712 0,'-25'25'31,"25"-1"-15,-24 76-1,48-26 1,1 0-1,0-24 1,0-25 0,-50 0 31,0-25-47,-74 0 15,0 24 1</inkml:trace>
  <inkml:trace contextRef="#ctx0" brushRef="#br0" timeOffset="20284.79">30686 1488 0,'0'0'0,"25"-74"16,-25 99 15,-25 24-15,0 1-16,1 149 31,-26-1-31</inkml:trace>
  <inkml:trace contextRef="#ctx0" brushRef="#br0" timeOffset="20617.5">30537 2009 0,'0'0'0,"50"-99"31,-25 74-31,-25-24 15,25 49 1,-1 0 0,1 25-16,0 49 15,-25 0 1,0-24 0,25-75 30,0 0-30,24-24 0,26-50-1,-26 49-15</inkml:trace>
  <inkml:trace contextRef="#ctx0" brushRef="#br0" timeOffset="21701.48">31182 1737 0,'0'-25'16,"-24"25"15,24-25 172,0 50-187,0 0 15,24-25 78,-24-25-109,25 25 16,-25-25-16,25 0 16,-25 0 15,25 25-15,-25 25 46,0 0-62,0 0 16,-25 24-16,25 1 15,-25 0 1,0 49 0,-24-25-1,49-49 1,-25 0-16,25 0 15</inkml:trace>
  <inkml:trace contextRef="#ctx0" brushRef="#br0" timeOffset="21868.22">31306 1538 0,'0'0'0,"-24"-25"31</inkml:trace>
  <inkml:trace contextRef="#ctx0" brushRef="#br0" timeOffset="22301.29">31455 1414 0,'25'0'32,"-25"25"-17,0 24-15,-25 75 31,0 75-15,25-125 0,-24-49-1,24 0 1,49-25 0,-24-25-1,49 0 1,1 1-1,-50 24 1,-25 24 0,-25 26-1,0 0 1,-74-1 0,49-49-1,25 0 16</inkml:trace>
  <inkml:trace contextRef="#ctx0" brushRef="#br0" timeOffset="22934.27">32001 1662 0,'25'-25'31,"-50"25"-31,0 25 16,0 0-16,25 0 16,-24 24-16,24 26 15,0-50 17,0-1-17,24-24-15,1 0 31,25-99-15,-25 25 0,-1 49-1,-24 25 17,0 25-32,-24 74 15,48-25 1,26 1-1,0-50 1,24-25 0,-24-50-1,-1-24 1,26-100 0,-26-25-1,-24 75 16,-25 100-15,-25 48 15,1 26-31,-1 99 16,0 0 0,0-25-1,0-25 1,50-74-1</inkml:trace>
  <inkml:trace contextRef="#ctx0" brushRef="#br0" timeOffset="23801.13">32423 1861 0,'0'0'0,"-25"0"0,25-25 16,25 0 15,24 0-15,51-24-1,-51 49 1,-49-25 0,0 25-1,-25 25 1,50 24-1,25-24 1,-1 0 0,51-25-1,-51 0 1,26 0 0,-26-50-1,-24 25 1,-25 1-1,-25 48 17,0 51-17,1-50-15,24 24 16,49-24 0,26 0-1,24 0 1,25-25-1,-124-25 1,25 25 15,-25-25-15,0 50 31,25-25 0,-25-25-32,24-25 1,-24 1-16,25-50 16,25-100-1,-25 1 1,-25 49-1,0 124 1,0 25 0,-50 124-1,25 74 1,0-24 0,50-25-1,25-50 1</inkml:trace>
  <inkml:trace contextRef="#ctx0" brushRef="#br0" timeOffset="26100.97">1811 5061 0,'0'0'0,"25"-50"15,-25 25 1,0-24-1,0-26 1,0 1 0,-50 24-1,-99 75 1,0 99 0,25 25-1,100-25 1,48-50-1,76-74 1,24-49 0,0-26-1,-75 1 1,-24 24 0,0 50-1,-50 50 16,25 24-31,-25 75 16,-24-25 0,24-25-1</inkml:trace>
  <inkml:trace contextRef="#ctx0" brushRef="#br0" timeOffset="26501.01">1985 5036 0,'0'0'0,"24"-25"31,1 25-31,-25 25 0,-25 74 16,25 0-1,-24 1 16,24-76-15,24-48 15,1-26-31,0 0 16,74-74 0,0 25-1,-49 74 1,-25 75-1,-25 74 1,0-50-16,-25 50 16,50-49-1</inkml:trace>
  <inkml:trace contextRef="#ctx0" brushRef="#br0" timeOffset="26885.27">2878 4961 0,'-25'0'31,"0"0"-31,0 25 16,-49 50-1,-1-1 1,75 1-1,25-51 1,25-24 0,24 0-1,1-49 1,-1-75 0,-49-50 15,0-24-16,-25 49 1,0 124 0,-25 50-1,0 24-15,-49 100 16,49-50-16</inkml:trace>
  <inkml:trace contextRef="#ctx0" brushRef="#br0" timeOffset="27485.37">5333 4912 0,'0'0'0,"-148"-124"32,73 99-32,1 25 15,-75 25 1,25 24 0,74 26-1,50-1 1,100-74-1,24 0 1,24-49 0,-48 24-1,-51 0 1,-24 124 0,0 50-1,-25 74 16,-50 1-15,-74-51 0,-25-73-1,1-76 1,73-48 0,26-76-1,49-73 1,49-75-1,174-25 1,-74 173 0,-74 76-1</inkml:trace>
  <inkml:trace contextRef="#ctx0" brushRef="#br0" timeOffset="27653.15">5532 4887 0,'25'0'31,"-25"25"-15,0 24-1,0 26 1,0-1 0,0 26-1,-25-76-15</inkml:trace>
  <inkml:trace contextRef="#ctx0" brushRef="#br0" timeOffset="28002.04">5730 4788 0,'0'0'0,"-24"-50"15,48 75 16,-24 25-15,25-1 0,0 50-1,-25-49-15,0 0 16,0-25 15,25-25-15,49-75-1,1-24 1,-1-25 0,-24 99-1,-25 0 1</inkml:trace>
  <inkml:trace contextRef="#ctx0" brushRef="#br0" timeOffset="28268.49">6227 4986 0,'0'0'0,"49"25"16,1-75-1,-1 26 1,-24-51 0,-50 50-1,1 25 1,-51 50-1,1 24 1,49 26 0,25-26-1,74-24 1,-24-50-16,24 0 16</inkml:trace>
  <inkml:trace contextRef="#ctx0" brushRef="#br0" timeOffset="28601.48">6723 4912 0,'0'0'0,"24"0"15,1 0 1,-25 49 0,-25 51-1,-24-26 1,49-24-1,-25-50 1,75-25 0,49-99-1,50 0 1,-25 25 0,-75 74 15,-24 50-16,-25 49 1,0 50 0,-25-74-16</inkml:trace>
  <inkml:trace contextRef="#ctx0" brushRef="#br0" timeOffset="31071.73">8881 4565 0,'-25'-25'31,"25"0"-31,0 0 16,0 0 0,0-24-16,0-1 15,-50 100 17,1 74-17,24 49 1,25-24-1,25-50 1,0-74 0,-25 0-1,0 0-15,-50 0 32,25-25-32,-24 0 15,-26 0-15,50-25 16,-24 25-16,-1-50 15,50 1 1</inkml:trace>
  <inkml:trace contextRef="#ctx0" brushRef="#br0" timeOffset="31470.79">9352 4813 0,'0'-25'16,"0"50"-16,0-75 0,-25 25 15,1 25-15,-26-25 16,-74 75 0,50 49 15,24 25-16,50-74 1,74-25 0,1-25-1,-1-50 1,1-24 0,-26 24-1,-49 25 1,25 50-1,-50 74 1,0 1 0</inkml:trace>
  <inkml:trace contextRef="#ctx0" brushRef="#br0" timeOffset="32018.44">9625 4713 0,'0'0'0,"0"124"32,0-74-32,-25 0 15,0-26-15,1 76 16,-1-75-1,0-25 1,99-75 0,1-49-1,24 25 1,-24 49 0,-75 100 30,-25 49-30,-25-25 0,50-49-16,-25-25 15,50-25 1,50-49 0,49-25-1,-25 49 1,-50 25-1,-49 100 1,-24 49 0,-26 0-1,25-50 1</inkml:trace>
  <inkml:trace contextRef="#ctx0" brushRef="#br0" timeOffset="32234.95">10568 4565 0,'0'0'0,"25"0"32,-25 24-32,-50 76 15,-24 73 1,-26 1-1,1 24 1,49-74 0,26-99-1</inkml:trace>
  <inkml:trace contextRef="#ctx0" brushRef="#br0" timeOffset="32468.26">10667 4639 0,'0'0'0,"25"-25"0,0 25 31,-1 0-15,1 25-16,-25 0 15,0 74 1,-49 25-1,24-74-15,-25 24 16</inkml:trace>
  <inkml:trace contextRef="#ctx0" brushRef="#br0" timeOffset="32652.83">11114 4391 0,'0'0'0,"24"25"16,-24 0-1,-49 74 1,24 0 0,0 75-1</inkml:trace>
  <inkml:trace contextRef="#ctx0" brushRef="#br0" timeOffset="32952.06">11436 4837 0,'99'-24'15,"-74"-26"1,0 25-1,49-24 1,-74-26 0,0 50-1,-49 25-15,-26 25 16,-74 74 0,50 25-1,74-24 1,75-26-1,74-49 1</inkml:trace>
  <inkml:trace contextRef="#ctx0" brushRef="#br0" timeOffset="33484.21">13421 4565 0,'0'0'16,"74"-75"-1,-99 100 16,0 0-15,-24 124 0,-1-25-1,50-25 1,25-74 0,74-75-1,25-24 1,-49-26-1,24-98 1,-99 124 0</inkml:trace>
  <inkml:trace contextRef="#ctx0" brushRef="#br0" timeOffset="34452.76">13942 4813 0,'0'0'0,"24"-75"15,-24 50 1,-24-24 0,-1 49-16,-50 0 15,-24 74 1,49 25-1,50-74 1,75-25 0,49-25-1,-25-24 1,0-26 0,-49 26 15,-25 49-16,-25 49 1,-25 26 0,0-50-16,50 49 15,49-49 1,1-25 0,24-25-1,0-49 1,-24-26-1,-1-98 1,1 24 0,-51 75-1,-48 74 1,-51 100 0,1 98 15,24-98-31,25 74 15,0-25 1,75-75 0,49-49-1,25-49 1,0-26 0,-24-49-1,-76 75 1,-98 123 15,24 50-15,1-25-1,49-24 1,74-75 0,25-50 15,-24-24-16,-1-50 1,-24 24 0,-25 100-1,-25 50 1,-25-25 0,-25 99-1,50-25 1,0-49-1,0-26-15,50 1 16</inkml:trace>
  <inkml:trace contextRef="#ctx0" brushRef="#br0" timeOffset="34935.17">15430 4788 0,'0'0'16,"99"-75"-1,-74 51 1,0-26 0,24 0-1,-49 26 1,-24 48 0,-1 26-16,-25 49 15,50-24 1,25-1-1,49-49 1,1-25 0,49-50-1,0 1 1,-25-26 15,0 26-15,-49 24-1,0 25 1,-26 49 0,-48 51-1,-1-51 1,-25 1 0,25-25-1,-24-25 1,24 0-16</inkml:trace>
  <inkml:trace contextRef="#ctx0" brushRef="#br0" timeOffset="36618.78">17886 4639 0,'25'0'16,"-25"-25"-16,24 25 15,-24-25 1,50 1-1,-25-1 1,0 25-16,24-25 16,26 25-1,-26-25 1,26 25 0,-26 0-1,26 50 1,-26 24-1,-49 25 1,-49 25 0,-26-24-1,26-76-15,-1 26 16,25-50 0,50-50 30,50-24-30,24 0 0,50-50-1,-25-25 1,0 25 0,-50 24-1,-49 76 1,0-1-1,-50 25 1,-25 74 0,-49 26-1,25 24 1,24 24 0,50-24 15,50-49-16,98-26 1,26-49 0,-25-24-1,-99-1-15</inkml:trace>
  <inkml:trace contextRef="#ctx0" brushRef="#br0" timeOffset="37135.83">18332 4192 0,'0'-24'16,"-24"24"0,24-25 30,24 25-46,26 0 16,99-25 0,24-25-1,-73 26 1,-76 24 0,-48 0 15,-51 0-16,-24 24 1,49-24 0,1 25-1,24-25 1</inkml:trace>
  <inkml:trace contextRef="#ctx0" brushRef="#br0" timeOffset="37635.41">20317 4689 0,'0'0'0,"-25"0"16,25-25 15,0 0-15,25 25-1,0 0 1,99 0-1,25-25 1,-25 25 0,-50-25-1,-49 50 1</inkml:trace>
  <inkml:trace contextRef="#ctx0" brushRef="#br0" timeOffset="37802.82">20416 4813 0,'0'0'0,"-25"0"16,25 24-1,50-24 17,0-24-17,24 24 1,75 24-16</inkml:trace>
  <inkml:trace contextRef="#ctx0" brushRef="#br0" timeOffset="38351.26">21210 4316 0,'0'0'0,"0"-24"16,0-1-1,-25 50 17,25 24-17,-49 51 1,49-1-1,24-25 1,51-49 0,24 0-1,-25-50 1,26-49 0,-51-1-1,1 1 1,-25 49-1,-25 0 1,0 50 0,-50 74-1,25-24 1,0 49 0,1-25 15,24 0-16,24-49 1</inkml:trace>
  <inkml:trace contextRef="#ctx0" brushRef="#br0" timeOffset="38669.21">21929 4366 0,'0'0'0,"50"-25"16,-25 0-16,0 25 15,-1 0 1,1 50 0,0 25 15,-50 49-16,0-50 1,25-24 0,25-26-1,0-48 1,149-1 0,-75 0-1,-74 0 1</inkml:trace>
  <inkml:trace contextRef="#ctx0" brushRef="#br0" timeOffset="39168.57">22624 4813 0,'25'0'47,"-50"0"0,50-25 15,0 25-62,-1-25 16,1 25-16,0 0 15,49 0 1,-49 50 0,0 24-1,-50 25 1,-24 1 0,-51-51-1,76-24-15</inkml:trace>
  <inkml:trace contextRef="#ctx0" brushRef="#br0" timeOffset="40152.62">24857 4416 0,'0'0'0,"24"-50"16,-24 0-1,-24 1 1,-26 24 0,-24 25-1,-75 74 1,25 26-1,49-1 1,100 25 0,124-25-1,49 0 1,-24 25 0,-100-49 15,-74-50-31,0 49 15,-49-24 1,-75-25 0,-50-25-1,25 0 1,25-25 0,99-25-1</inkml:trace>
  <inkml:trace contextRef="#ctx0" brushRef="#br0" timeOffset="40485.73">25477 4912 0,'0'0'0,"25"-50"31,-1 25 1,26 25-17,0 0-15,-1 0 16,125-24-1,-75 24 1,-49-25 0</inkml:trace>
  <inkml:trace contextRef="#ctx0" brushRef="#br0" timeOffset="40652.6">25601 5036 0,'0'0'0,"-25"25"16,50-25 15,49-25-15,1 25-16</inkml:trace>
  <inkml:trace contextRef="#ctx0" brushRef="#br0" timeOffset="41435.72">26891 4292 0,'0'0'0,"0"-50"15,0 25-15,-50-24 32,-24 49-17,-26 0 1,26 24 0,49 1 15,0 0-31,25 25 15,0 24 1,25 1 0,-25 24-1,-25-25 1,1-24 0,24-25 15,0-1-16,24-48 1,76-26 0,-1 25-1,-49 25-15,-1 25 16,1 0 0,-1 24 15,-24 26-16,0-1 1,-50 1 0,-24-1-1,-26-24 1,-24-50 0,0 25-1,-1-25 1</inkml:trace>
  <inkml:trace contextRef="#ctx0" brushRef="#br0" timeOffset="42735.34">28652 4887 0,'50'-25'16,"-26"0"-1,1 1-15,-25-26 16,0 0 0,-25 26-1,-49 24 1,-50 99 15,-25 25-15,75-25-1,74-24 1,99-51 0,25-24-1,25-24 1,-25-76 0,-75 75-1,-73 75 16,-1 0-15,0-25-16,-25 74 16,26-74-1</inkml:trace>
  <inkml:trace contextRef="#ctx0" brushRef="#br0" timeOffset="43136.37">29173 4837 0,'0'0'16,"25"50"-16,-25-25 16,-50 24-1,1 26 1,24-25-1,0-50 17,50 0-32,49-50 15,50-49 1,50-1 0,-125 76-1,26-1 1,-50 74-1,-50 51 1,-50 49 0,26-50-1,49-74 1,0-1-16</inkml:trace>
  <inkml:trace contextRef="#ctx0" brushRef="#br0" timeOffset="43586.02">30190 4837 0,'0'0'16,"50"-49"-16,-1-1 0,-24 50 15,-50-25 1,-99 75 15,0 24-15,0 26-1,75 24 1,73-50 0,26-24-1,74-50 1,-25-25 0,0-49-1,1-199 1,-51 49-1,-24 26 1,-25 123 0,-49 75-1,-26 100 1,25 98 15,50-24-15,75-1-1,49-73 1,-25-51-16</inkml:trace>
  <inkml:trace contextRef="#ctx0" brushRef="#br0" timeOffset="45385.86">1712 7269 0,'0'0'0,"24"-25"31,1 25-31,-25-25 16,0 50-1,-25 74 1,1 75-1,-1-26 1,-25-48 0,50-75-1,0-1 1,-25-73 0,50-75-1,25-50 1,49-24-1,25 74 1,0 49 0,-99 75-16,49 0 15,-24 99 1,-25 50 15,-25 25-15,-25-25-1,25-50 1,74-124 15,26-25-15,-1-24 0</inkml:trace>
  <inkml:trace contextRef="#ctx0" brushRef="#br0" timeOffset="45603.46">2704 7368 0,'25'0'31,"0"0"-16,24 0-15,1-50 16,24 50-16,-24-25 16,-1 25-16</inkml:trace>
  <inkml:trace contextRef="#ctx0" brushRef="#br0" timeOffset="45785.81">2679 7591 0,'0'0'0,"-25"0"16,25 25-1,25-25 1,25-25-16,74 0 31,-50 0-31</inkml:trace>
  <inkml:trace contextRef="#ctx0" brushRef="#br0" timeOffset="46119.49">3349 7219 0,'0'0'15,"50"-74"1,-26 74-16,1 0 15,25 0 1,-25 49 0,-25 75-1,-50 25 1,0-25 0,26-74-1,24-26 1,24-24-1,26-49 1,74-26 0,-25 51-1,-49-1-15</inkml:trace>
  <inkml:trace contextRef="#ctx0" brushRef="#br0" timeOffset="46936.33">4217 7244 0,'0'-25'62,"-25"50"-31,25 0-31,-49-25 16,24 49 0,-25 1-1,26 24 1,-1-24-16,0 24 16,25 1-1,0-26 1,50 1-1,24-25 1,25-25 0,-24-25-1,-1 0 1,-24-49 15,-26-1-15,-24-24-1,-49 0 1,-26 24 0,1 51-1,0-1 1,-1 25 0,1 0-1,24 0 1,50 25-16</inkml:trace>
  <inkml:trace contextRef="#ctx0" brushRef="#br0" timeOffset="47389.45">5259 7765 0,'0'0'0,"25"0"0,0 0 32,-25-25-17,0 50 16,0 0-31</inkml:trace>
  <inkml:trace contextRef="#ctx0" brushRef="#br0" timeOffset="48419.98">6351 6971 0,'0'0'0,"24"0"15,-24-25 1,-24 25 0,-26 99-1,-24 25 1,24 50 0,25-50-1,50-74-15,-25-1 16</inkml:trace>
  <inkml:trace contextRef="#ctx0" brushRef="#br0" timeOffset="48669.85">6227 6921 0,'0'0'0,"-50"-49"32,50 24-32,50 25 15,98-50 1,51 1 0,-50 24-1,-100 25 1</inkml:trace>
  <inkml:trace contextRef="#ctx0" brushRef="#br0" timeOffset="49303.4">6648 7244 0,'0'25'15,"50"-25"1,24-25 0,1-25-1,-1-24 1,-24 24 0,-50 25-1,-25 25 1,-49 50-1,24 24 1,25 26 0,0 24-1,75-50 1,-25-49 0,49 0-1,50-25 1,-25-50-1,1-24 1,-26-50 0,0 24-1,-24 26 1,-25 74 15,-25-25-15,25 50-1,-25 49 1,25-49-16,-25 74 16,0-24-1,-50-1 1,-25-49 15,1-25-15,49-25-16</inkml:trace>
  <inkml:trace contextRef="#ctx0" brushRef="#br0" timeOffset="49553.65">8037 6896 0,'0'0'0,"0"50"16,-24 0-16,-1 99 15,0-1 17,50-24-17,0-74 1,49-50-16</inkml:trace>
  <inkml:trace contextRef="#ctx0" brushRef="#br0" timeOffset="49737.06">7938 7095 0,'0'0'0,"-99"0"31,124-25 1,0 25-32,123-25 15</inkml:trace>
  <inkml:trace contextRef="#ctx0" brushRef="#br0" timeOffset="50320.01">10146 6946 0,'0'0'0,"50"-25"32,-75 50-17,0 25 1,0 24-16,-24 100 31,-1-25-15,25-25-1,25-75-15</inkml:trace>
  <inkml:trace contextRef="#ctx0" brushRef="#br0" timeOffset="51022.52">10047 7194 0,'0'0'0,"25"-25"15,-1 1 1,1-1-16,99-25 16,50 0-1,-25 1 1,-75 24 15,-49 25-15,-25 0-1,-50 74 1,-24 75 0,49-74-16,0-1 15,1-24-15,-1 24 16,25-49 0,25-50-1,49-49 1,25-50-1,25 49 1,-74 51 0,-25 24-1,24 74 17,26-24-17,24-1 1,149-49-1,-99-25 1,-50-24 0,-74-50-1,0 24 1,-50 50 0,-25 25-1,-24 75 1,49-1-1,25 1 1,25-1 0,49 0-1,75-74 17,0-24-17</inkml:trace>
  <inkml:trace contextRef="#ctx0" brushRef="#br0" timeOffset="53387.5">13817 6648 0,'0'0'15,"0"-24"1,25 24 0,-25 74-1,-49 75 1,-1 24-1,25 26 1,0-75 0,1-74-1,48-75 17,1 0-17,0-25 1,49-74-1,1 75-15,49-75 16,-25 74 0,-24 25-1,-51 75 1,-24 49 0,0 25-1,-24-49 1,24-51-1,74-73 17,0-26-17,1 1 1,-50 24 0,-1 1-1,-24 123 16,-24 25-15,73-49 0,-24-25-16,25-25 15,-1 0-15,1-25 16,49-25 0,0-99-1,-49 75 1,-50 49-1,0 0 1,25 100 15,-50 74-15,0 49 0,0 50-1,-49 25 1,-50-50-1,25-74 1,-25-124 0,0-75-1,74-198 1,100 124 0</inkml:trace>
  <inkml:trace contextRef="#ctx0" brushRef="#br0" timeOffset="53853.21">15504 7095 0,'0'0'0,"0"74"31,-24-24-31,24-25 16,-25 49-1,25-24-15,0 99 16,0-25 0,0-50-1,0-124 17,0-74-17,0-49 1,25-26-1,24 26 1,1 98 0,24-24-1,-49 99 1,49 0-16,-24 25 31,-25 99-15,-75 124-1,-24-124 1,49-74 0</inkml:trace>
  <inkml:trace contextRef="#ctx0" brushRef="#br0" timeOffset="54153.43">16149 7070 0,'0'0'0,"0"-25"15,25 25 1,-74 25 0,-1 25-1,50-25-15,0 49 32,74-24-17,50-50 1,-24 0-1,-26-50 1,-74-24 0,-50-26-1,-24 26 1,0 49 0,74 0-1</inkml:trace>
  <inkml:trace contextRef="#ctx0" brushRef="#br0" timeOffset="54356.71">16745 6847 0,'0'0'0,"49"-25"0,-24 25 32,-25 50-1,-25-1-16,25 75 1,-24 25 0,-1-74-16,0 24 15</inkml:trace>
  <inkml:trace contextRef="#ctx0" brushRef="#br0" timeOffset="54805.68">16670 7219 0,'0'0'0,"50"-74"16,-25-1 0,74 25 15,0-24-15,0 24-1,-74 50 1,0 0-1,-25 50 1,-25 49 0,0 75-1,25-75 1,-24-74 0,73-25 15,-24-25-16,0-24-15,24-1 16,1 0 0,-25 1-16,0 49 0,24 0 31,-24 25-15,-25-1-1,25 76 1,-25-76-1</inkml:trace>
  <inkml:trace contextRef="#ctx0" brushRef="#br0" timeOffset="55271.42">17613 7169 0,'0'0'0,"50"-49"0,-26 24 16,26-50 15,-50 51-15,25 24-16,-50 49 31,0 26-15,25-1-1,0-24 1,25-50-1,49 25 1,26-75 0,-26-24-1,-24 24-15,24 0 16,50-24 0,-49 49-1,-26 25 1,-49 74-1,-25 26 1,-24-26 15,24-49-15,0-25 0,50 0-16</inkml:trace>
  <inkml:trace contextRef="#ctx0" brushRef="#br0" timeOffset="55437.49">18531 6971 0,'25'0'31,"-25"25"-31,0-1 16,-25 51-1,25-25 1</inkml:trace>
  <inkml:trace contextRef="#ctx0" brushRef="#br0" timeOffset="55703.71">18779 7020 0,'0'0'0,"25"-24"31,-25 48-15,49 26 0,1 25-1,-25-26 1,-25-24 0,0 0-1,-75 0 1,-49-25-1,99-25 1</inkml:trace>
  <inkml:trace contextRef="#ctx0" brushRef="#br0" timeOffset="56252.94">20540 6847 0,'0'0'0,"25"-50"0,-25 25 15,0 1-15,0-1 31,0 50-31,0 49 16,-50 100 0,1-1-1,24-24 1</inkml:trace>
  <inkml:trace contextRef="#ctx0" brushRef="#br0" timeOffset="57120.27">20466 7095 0,'0'0'0,"25"-25"0,-1 0 16,26 0 0,24-24-1,-49 24-15,99-25 16,-25 1-1,-24 24 17,-75 75-17,-50 49 17,-24 50-17,24-50 1,50-49-16,0-26 15,25-48 1,49-26 0,26-49-1,-26 24 1,-49 75 0,-25 75 15,25-26-16,49 1 1,-49-50 0,25 0-16,24-25 31,0-74-15,-49 49-1,-25 1-15,25-1 16,-25 25-16,-25 75 31,-24 49-15,49-24-1,49-26 1,75-49 0,-25-25-1,1-49 1,-26-50-1,-24 0 1,-25 49 15,-25 125-15,0 0 0,-25 74-1,50 0 1,49-25-1,50-74 1,-25-25 0,0-50-1,-74-74 1</inkml:trace>
  <inkml:trace contextRef="#ctx0" brushRef="#br0" timeOffset="57320.16">22401 6673 0,'24'-173'16,"-73"569"-16,98-892 15,-73 769-15,48-571 0,-24 348 47,-49 49-47,49 100 16,-25-26 15,0 1-15,25-25-1,0-75 1</inkml:trace>
  <inkml:trace contextRef="#ctx0" brushRef="#br0" timeOffset="57503.86">22252 6946 0,'0'0'0,"-25"-74"31,25 49-31,25 0 16,0 25-1,24 0-15,1-25 16</inkml:trace>
  <inkml:trace contextRef="#ctx0" brushRef="#br0" timeOffset="58453.97">24385 6847 0,'0'0'0,"0"-25"16,0 0 31,0 50-47,-25 0 16,-24 74-1,-26 50 1,51-25-1,48-50 1,1-24-16,74-50 16,25 0-1,1-74 17,-51-1-17,-49-74 1,-75 0-1,-24 25 1,-1 50 0,-24 49-1,49 25 1,50 25 0,149 0-1,50-25 1,-26 0-1,-73-25 1</inkml:trace>
  <inkml:trace contextRef="#ctx0" brushRef="#br0" timeOffset="58736.33">25229 7095 0,'24'0'16,"1"-25"15,0 0-15,0 25-16,124-25 15,0 1 1,-50 24 0</inkml:trace>
  <inkml:trace contextRef="#ctx0" brushRef="#br0" timeOffset="58887.22">25303 7293 0,'0'0'0,"-25"25"31,75-25-31,0 0 16,123-25 0</inkml:trace>
  <inkml:trace contextRef="#ctx0" brushRef="#br0" timeOffset="59453.34">26717 7120 0,'0'0'0,"25"-75"16,-25 50-1,25-49 1,-25 0 0,-50-1-1,-74 26 1,-25 49 0,50 24-1,74 26 1,75 24-1,-1-24-15,100 49 16,-50 1 0,-49-1-1,-25-25 17,-50 1-17,-49-26 1,-26-24-1,1 0 1,0-25 0,49-50-1,26-49 1,73-50 0,26 75-1,-1-1 1,0 50-1,-49 1 1</inkml:trace>
  <inkml:trace contextRef="#ctx0" brushRef="#br0" timeOffset="61348.2">27312 7641 0,'0'24'93,"-24"1"-77,24 0 0,24-50 62,1 0-63</inkml:trace>
  <inkml:trace contextRef="#ctx0" brushRef="#br0" timeOffset="64388.05">2282 10146 0,'25'-25'16,"-25"1"-1,-25 73 32,25-24-31,-49 49-16,49 1 15,-25-26 1,-25 76 0,1-26-1,49-74 1,0-1-16</inkml:trace>
  <inkml:trace contextRef="#ctx0" brushRef="#br0" timeOffset="64720.48">2282 9724 0,'0'0'16,"25"50"-1,0-25 1,0-25 0,-1 0-16,-24-25 15,25-49 1,-50-1-1,-24 26 1,-26 49 0</inkml:trace>
  <inkml:trace contextRef="#ctx0" brushRef="#br0" timeOffset="65020.5">1687 10295 0,'0'74'31,"0"-49"-31,-25 25 0,0 0 15,0 24 1,50 25 0,0-24-1,-25-51 1,50 26 0,-26-50-16</inkml:trace>
  <inkml:trace contextRef="#ctx0" brushRef="#br0" timeOffset="65337.09">2828 10320 0,'0'0'0,"25"0"15,0 25 1,-25-1-16,24 51 16,1 49-1,-50 0 1,1 0 15,-1-25-15,-25-49-1,50-25 1</inkml:trace>
  <inkml:trace contextRef="#ctx0" brushRef="#br0" timeOffset="67920.57">4887 10270 0,'0'0'0,"0"-25"16,0 1 15,0 48 0,-50 1-15,1 74-1,-26 26 1,51-1 0,48-25-1,1-50 1,99-24 0,25-50-1,-25-24 1,-50-26-1,-49-24 1,-25 0 0,-49-25-1,-1 25 1,-49 49 0,-50 50-1,25 74 1,0 100-1,99-75 1,100-49 0,73-50-1,51-50 17,-50-24-17,-25-1 1,-50-24-1,-49 25 1,-25 99 15,-25 24-15,0 150 0,50-100-1,0-25 1,0-49-1,24-25 1,26-49 0,-26-51-1,26-49 17,-26 50-17,-24 25 1,-25 99-1,0 24 1,-25 50 0,1 26-1,48-51 1,-24-24 0,50-26-1,0-48 1,24-1-1,0-74 1,26-50 0,-1 49-1,-49 1 17,-26 99-17,26-25 1,-25 50-16,24 50 15,26 49 1,-50 0 0,-1-75-1,1 26 1,74-50 0,50-50-1,-25-50 1</inkml:trace>
  <inkml:trace contextRef="#ctx0" brushRef="#br0" timeOffset="68437.08">7938 10270 0,'0'0'0,"25"-25"16,0 25-1,-25 25 1,0 25-1,0-1-15,-25 51 16,-25-26 15,50-49-15,-24-50 0,48-24-1,26-51 1,49-49-1,25 75 1,-49 49 0,-26 50-1,-49 25-15,25 74 16,-50 25 0,25-75-1,0-24 1,25-50-1</inkml:trace>
  <inkml:trace contextRef="#ctx0" brushRef="#br0" timeOffset="69190.67">8658 10270 0,'0'-74'16,"0"148"-16,24-148 15,-48 74-15,24 25 16,-25 49-1,0 0 1,25 51 0,74-101-1,26-24 1,-1-49 0,-25-26-1,-24-74 1,-25 50-1,0 25 1,-25 123 31,-25 1-47,25 24 16,0-24-16,0 24 15,0-24-15,25 49 16,24-74-1,50-50 1,-24-24 0,-1-100-1,1-50 1,-1-24 0,-24 99-1,-50 74 1,0 75-1,-50 149 17,25 0-17,25-1 1,0-74 0,25-74-1,49-25 1,26-99-1,-26-75 1,25-74 0,-24 99-1,-75 100 1,-50 123 0,25 1-1,-24 24-15,24-25 16,0 26-16,-24 73 15</inkml:trace>
  <inkml:trace contextRef="#ctx0" brushRef="#br0" timeOffset="70187.41">11982 9700 0,'0'-25'15,"0"50"-15,25-50 0,-25 0 0,0 75 32,0-26-32,-25 51 15,-25 99 1,-24-1-1,24-49 1,25-25 15,50-123 1,0-1-32,25 0 15,49-74 1,0 24-1,0 51 1,-49 24 0,-25 49-1,-25 1-15,0-1 16,0 1-16,0 24 16,24-24-1,-24-25 1</inkml:trace>
  <inkml:trace contextRef="#ctx0" brushRef="#br0" timeOffset="70654.81">12602 10245 0,'0'-24'0,"-25"24"0,25 24 47,25-24-47,-25 25 16,124-25-1,-25-25 1,-24-24 0,-26-1-1,-24 1 1,0 49-1,-25-25 17,0 124-32,0 25 31,0-50-31,0 51 16,-25 123-1,-74 173 1,-25-197-1,74-150 1,-99-24 0,75-125-1,24-123 1,75-50 0,74 24-1</inkml:trace>
  <inkml:trace contextRef="#ctx0" brushRef="#br0" timeOffset="71191.21">13644 10394 0,'49'25'31,"-24"0"-15,-50 74 0,1 25-1,-26 50 1,0-50 0,26-50-1,-1-49 1,25-50-1,0-49 1,0-1-16,49-98 31,26-26-15,24 50 0,-25 25-1,1 50 1,-1 24-1,-24 26 1,-25 48 0,0 76-1,-75 24 1,-24 49 0,-26-24-1,75-124 16,1-25-31</inkml:trace>
  <inkml:trace contextRef="#ctx0" brushRef="#br0" timeOffset="71538.1">14512 10270 0,'0'0'0,"0"0"16,-25 25 0,-24 25-1,24 99 1,50-75 0,-1-49-1,26-25 1,0-25-1,-50-25 1,0-24 15,0-50-15,-50 49 0,25 26-16,0 49 15</inkml:trace>
  <inkml:trace contextRef="#ctx0" brushRef="#br0" timeOffset="71821.03">15058 10171 0,'0'0'0,"25"-50"15,-50 100 32,0-25-31,25 49 0,-50 50-1,50-74-15,-49 74 16,-26-25-1,51-49-15</inkml:trace>
  <inkml:trace contextRef="#ctx0" brushRef="#br0" timeOffset="72303.66">14884 10444 0,'0'0'0,"25"-50"16,74 25-1,-24-49 1,24 24 0,-25 1-16,1 24 31,-26 0-15,-49 75 15,-24 24-16,-1 1 1,-25 24 0,25-25-1,25-49 1,0 0 0,50-50-1,74-24 1,50-1-1,-100 50 1,-24 25 0,-26 0-1,1 49 17,-25 0-17,0-24 1</inkml:trace>
  <inkml:trace contextRef="#ctx0" brushRef="#br0" timeOffset="73004.45">16100 10543 0,'25'0'15,"-1"0"1,1 0 0,0-25-1,25 25-15,-26 0 16,1 0-1,50-24 1,-51-1-16,26-25 16,-25 0-1,-25 26 1,-50 24 0,-24 24-1,-1 26 1,26 49-1,49-24 1,25-1 0,49-49-1,0-25 17,26-50-17,-76 26-15,76-51 16,-26 1-1,25 24 1,-49 50 0,-25 25-1,0 25 1,-1-1 0,1 26-1,-25-26 1,-25-24-1,1-25 1,-26 0 0,25-25-16,25 0 31,25 1-31</inkml:trace>
  <inkml:trace contextRef="#ctx0" brushRef="#br0" timeOffset="73187.87">17117 10469 0,'0'0'0,"25"-25"16,-25 50 15,24 0-15,-24 24 0,0 1-1,-24-1 1</inkml:trace>
  <inkml:trace contextRef="#ctx0" brushRef="#br0" timeOffset="73437.84">17414 10543 0,'0'0'16,"25"-49"0,0 49-1,0 0 1,0 24-1,0 1 1,-25 0 0,49 49-1,-24-24 1,-25-25 0,-99 0-1,-1-25 1,26 0-1</inkml:trace>
  <inkml:trace contextRef="#ctx0" brushRef="#br0" timeOffset="73604.02">17018 10072 0,'0'0'16,"-25"-50"0,25 25-16</inkml:trace>
  <inkml:trace contextRef="#ctx0" brushRef="#br0" timeOffset="76555.28">19548 10245 0,'0'0'0,"0"-24"31,25-1-31,-50 50 31,0-1-15,0 26 0,-24 74-1,49-25 1,-25-49-16</inkml:trace>
  <inkml:trace contextRef="#ctx0" brushRef="#br0" timeOffset="76888.1">19449 9973 0,'49'24'15,"1"-24"-15,49-24 16,0-26-1,-74 0 1,-25-24 0,-49-1-1,-26 75 1,50 0-16</inkml:trace>
  <inkml:trace contextRef="#ctx0" brushRef="#br0" timeOffset="77155.13">20168 10022 0,'0'0'15,"25"0"-15,0 0 32,-50 25-17,0 49 1,25 26-1,74-1 1,-49-25 0,0-74-1,-25 50 1,-50-50 0,-74 0-1</inkml:trace>
  <inkml:trace contextRef="#ctx0" brushRef="#br0" timeOffset="77921.39">11734 12354 0,'0'0'0,"24"-124"16,-24 99 0,0 0 15,0 100-16,-49 123 1,-26 26 0,-49 24-1,75-75 1,24-49 0,25-99-1,25-25-15</inkml:trace>
  <inkml:trace contextRef="#ctx0" brushRef="#br0" timeOffset="78171.45">12180 12304 0,'0'0'0,"124"-124"16,-49 50-1,-75 49 1,-50 199 15,25-75-15,-24 124-1,24 1 1,-25-51 0,25-74-1,1-24 1</inkml:trace>
  <inkml:trace contextRef="#ctx0" brushRef="#br0" timeOffset="78371.74">11883 12875 0,'0'0'16,"-25"-25"-16,0 25 15,-25 0 1,25 0-1,50 0 1,99 0 0,100-49-1,-51 24 1</inkml:trace>
  <inkml:trace contextRef="#ctx0" brushRef="#br0" timeOffset="78755.27">12850 12999 0,'0'0'0,"-25"25"31,0-25-15,1 25-16,-1-1 15,-25 51 1,25 24 0,75-49-1,0-25 1,24-25 0,25-50-1,-74 0 1,0-24-1,-75-1 1,1 26 0,-26 24 15,26 25-31</inkml:trace>
  <inkml:trace contextRef="#ctx0" brushRef="#br0" timeOffset="79354.91">13892 12577 0,'0'0'0,"0"-24"62,25 24-46,-25 24-16,25 1 15,-1-25 1,-24-25 0,25 1-1,-25-1 1,25-25-1,-25 0 1,-25 26 0</inkml:trace>
  <inkml:trace contextRef="#ctx0" brushRef="#br0" timeOffset="79672.03">14041 12726 0,'0'0'0,"25"0"16,-50 25 0,0 0-1,25 24 1,0-24-1,74-25 1,-49-25 0,-25 1-1,0-1 1,-49 0 0,-26 0-1,50 0 1</inkml:trace>
  <inkml:trace contextRef="#ctx0" brushRef="#br0" timeOffset="84021.16">15430 12404 0,'0'0'0,"50"0"16,-75-25 15,0 25-15,0 0 30,0 0 142,1 25-141,-1-25-32,25 24-15,-25 1 16,0 0-16,0 50 16,-24 24 15,24 0-15,0 0-1,25 0 1,25 1-1,0-76-15,24 26 16,26 0 0,-1-50-1,1-25 1,24-25 0,-25-24-1,-24-25 1,-25-1-1,-1-24 1,-48 25 0,-26-25 15,-24 50-15,24 49-16,-24 0 15,-1 0 1,50 25 15,50 0 16,25 0-31,24-25-16,1 25 15,123-24 1,-99-1-1,50 0 1,-74 25-16,-51-25 16,1 25 15</inkml:trace>
  <inkml:trace contextRef="#ctx0" brushRef="#br0" timeOffset="84388.5">16447 12553 0,'25'0'31,"0"0"1,-1 0-32,1 0 15,0 0 1,49 24-1,1-48 1,-1-1 0,-24 25-1,-25-25 1</inkml:trace>
  <inkml:trace contextRef="#ctx0" brushRef="#br0" timeOffset="84639.25">16422 12875 0,'0'0'0,"-25"25"31,50-25-31,25-25 16,-25 25-1,49 0-15,25-25 16,25 0 0,-74 1-1,0-1 1</inkml:trace>
  <inkml:trace contextRef="#ctx0" brushRef="#br0" timeOffset="86123.21">18035 12602 0,'24'0'32,"-24"-25"-1,25 25-31,0-24 15,0 24 1,-25-25 0,50-25-1,-1 25 1,-24-49 0,0-1-1,-25 1 1,-25 24-1,-25 26 1,-24-1 0,-25 74 15,-25 1-15,99-25-16,-50 49 15,75 25 1,0 1-1,75-26 1,49 25 0,0-49-1,0 0 1,-50-1 0,-74-24-16,25 25 31,-25-26-31,0 26 15,-74 0 17,-1-26-17,1 1 1,-25-50 0,24-24-1,26-50 1,24 49-1,50-49 1,-1 24 0,76-49-1,-51 100 1</inkml:trace>
  <inkml:trace contextRef="#ctx0" brushRef="#br0" timeOffset="98222.7">5011 15232 0,'0'0'0,"25"0"16,-25-25-16,-25 25 31,0 25-31,-49 74 16,-1 75-1,26-1 1,49-74-1,99-74 1,-25-25 0</inkml:trace>
  <inkml:trace contextRef="#ctx0" brushRef="#br0" timeOffset="98773.53">5333 15455 0,'25'25'16,"-25"0"-16,25-25 16,25 0-16,-1-25 15,1-50 1,-25 26 15,-25 24-31,-25 25 31,-49 25-15,-1 49 0,25 125-1,100-100 1,74-74-1,25-50 1,0-50 0,-25-49-1,-25-74 1,-74 99 0,-25 0-16,25-50 15,-25 99 1,-25 75 15,25 24-31,-25 26 16,0 99-1,25 24 1,0-49 0,0-50-1</inkml:trace>
  <inkml:trace contextRef="#ctx0" brushRef="#br0" timeOffset="98957.56">5830 15381 0,'0'0'0,"0"-25"15,0 0 1,49 25-1,100-25 1,74 0-16</inkml:trace>
  <inkml:trace contextRef="#ctx0" brushRef="#br0" timeOffset="99839.55">7517 14934 0,'24'0'16,"-48"0"-16,48-25 15,-48 50-15,-1 25 16,-25 99 15,0-1-31,1 26 16,-1-50-1,-24-50 1,24-74 0,25-49 15,1-50-15,24-25-1,24 49 1,26 1-1,24 24 1,-24 25-16,99-49 16,0 24-1,-50 25 1,-74 50 0,-50 75-1,-25 73 1,1-24-1,24-75 17,25-49-17,25-50 1,49-74 0,50-50-1,-99 125 1,-25 98 15,0 25-15,50 0-1,49-99 1,0 0 0,-49 0-1,49-74 1,-49 24-16,-26-74 31,1 75-31,-25 24 16,-74 75-1,-1 49 1,26 25 0,49 0-1,24-50 1,51-24-1,-1-50 1,1-25-16</inkml:trace>
  <inkml:trace contextRef="#ctx0" brushRef="#br0" timeOffset="100539.54">10345 15306 0,'0'0'0,"0"-25"0,0 1 15,24-1-15,-24-25 16,0 1-16,-24-1 31,-26 0-15,-74 100 0,25-25-16,-25 99 15,49 25 1,75-75-1,25-74 1,25 25-16,74-75 16,49-49-1,-49-25 1,-24 0 0,-100 99-1,0 50 1,-50 74-1,25 25 1,0-25 15,75-24-15,49-75 0,-74 0-1,0-25-15</inkml:trace>
  <inkml:trace contextRef="#ctx0" brushRef="#br0" timeOffset="100757.76">10915 14760 0,'0'0'0,"0"-49"15,-50 198 32,26-75-47,-26 100 16,25-75-1,0 75 1,25-125 0,25 26-1,99-75 1,-49-25-16</inkml:trace>
  <inkml:trace contextRef="#ctx0" brushRef="#br0" timeOffset="100958.48">11287 14959 0,'25'-75'15,"0"51"1,-75 123-16,50-124 31,-49 174-15,-1 0 0,50-75-1,25 50 1,49-74-16,25-25 15,-49-50 1</inkml:trace>
  <inkml:trace contextRef="#ctx0" brushRef="#br0" timeOffset="101125.68">11411 15133 0,'-49'0'16,"98"0"-16,-123 0 0,74-25 31,49 25-15,1-25-16,24 0 15,26 0-15</inkml:trace>
  <inkml:trace contextRef="#ctx0" brushRef="#br0" timeOffset="101623.73">11932 15182 0,'0'-25'46,"25"25"-46,0 0 16,0 0 0,-1-24-16,51-26 15,-50 25 1,-25 0 0,-25 25-1,-50 75 1,26-1-1,24 1 1,75-26 15,24-49-15,25-25 0,75-74-1,-75 25 1,-49 74-1,-25 0 1,-1 49 0,-24-24-1,0 0 1</inkml:trace>
  <inkml:trace contextRef="#ctx0" brushRef="#br0" timeOffset="101923.58">12850 15058 0,'50'-25'16,"-100"50"-16,100-25 15,-50 25 1,0 25 0,-50-1-1,50-24 1,-25 0-1,50-75 1,25 25-16,-1-49 16,26-1-1,-51 51 1,1 24 0,-50 49-1,50-24 1</inkml:trace>
  <inkml:trace contextRef="#ctx0" brushRef="#br0" timeOffset="102257.24">13718 14860 0,'0'0'0,"-25"0"15,-74 0 1,-25 49-1,75 1-15,-1 49 16,25-74 0,75 25-1,24-50 1,25-75 0,50-49-1,-50 25 1,-74 99 15,-25 25-15,-25 74-1,25-50-15,-24 1 16,24 0-16</inkml:trace>
  <inkml:trace contextRef="#ctx0" brushRef="#br0" timeOffset="102490.08">14487 14587 0,'50'-50'15,"-100"100"-15,125-149 0,-51 99 32,-48 0-17,24 49-15,-25 50 16,-99 149 15,74-173-15,25-1-16,-24-24 15,24 0-15,-25-26 0</inkml:trace>
  <inkml:trace contextRef="#ctx0" brushRef="#br0" timeOffset="103107.96">14314 14984 0,'0'0'16,"24"-25"-16,1 25 0,-25-25 15,50-25 1,49 1 0,-49 24-1,49 25 1,-49 0-1,-50 25-15,-25 99 32,25-50-17,-25-49 1,75-25 0,49-25-1,25-24 1,-25-1-1,-49 25 1,-26 25 0,-24 75-1,25-26 1,25-24 15,24-25-15,-49-25-16,25-24 15,-25-26 17,-1 50-17,-24 1 1,-24 48 0,-26 51-1,25 24 1,0-49-1,50-25 1,50-1 0,98-48-1</inkml:trace>
  <inkml:trace contextRef="#ctx0" brushRef="#br0" timeOffset="104223.47">17638 14413 0,'0'0'0,"49"-74"31,-49 123-15,0 1-16,-49 49 15,-1 124 1,-24-49 0,24-50-1,25-99 1,25 0-1,25-75 17,25-24-32,99-75 15,-25 0 1,-50 124 0,-74 25-1,0 75 1,-25 24-1,25-50 1,25-49-16,0 25 16,99-99-1,-25-50 1,-49 49 0,-25 1-1,-1 99 16,-48 49-15,-1 25-16,25-49 31,49-50-15,26-25 0,-1-49-1,1-1 1,-75 51-1,0 48 1,-50 175 0,-49 24-1,0 50 1,-26-50 0,26-99 15,0-124-31,49-49 31,50-100-15,25 50-16</inkml:trace>
  <inkml:trace contextRef="#ctx0" brushRef="#br0" timeOffset="104673.33">18853 14810 0,'0'0'16,"-25"99"15,1-49-31,-51 49 16,1 75 0,-1-50-1,51-50 1,-1-49-1,25-50 17,0-74-17,49 0-15,26-100 16,74-49 0,24 50-1,-49 99 1,-24 49-1,-51 50 1,-24 74 0,-50 75-1,-49 25 1,-75-25 0,75-50-1,74-74 1</inkml:trace>
  <inkml:trace contextRef="#ctx0" brushRef="#br0" timeOffset="104963.86">19449 14785 0,'0'-25'0,"0"50"0,0-74 31,0 73-31,-25 1 16,-25 50-1,50-51-15,0 51 16,25-50 0,49-25-1,50-25 1,-49-74 0,-50-1-1,-25 1 16,-25 99 1</inkml:trace>
  <inkml:trace contextRef="#ctx0" brushRef="#br0" timeOffset="105206.06">19970 14612 0,'0'0'0,"49"-75"16,-49 100 15,0 0-31,-49 74 16,24 50 0,-25 0-1,1-25 1,24-99-1</inkml:trace>
  <inkml:trace contextRef="#ctx0" brushRef="#br0" timeOffset="105559.01">19945 14884 0,'0'0'0,"74"-99"15,1 50 1,49-26-1,-50 50 1,-49 25 0,-50 75-1,-25 49 1,26 0 0,-1-50 15,25-49-16,74-25-15,50-50 16,50-74 15,-124 100-15,-26 24-16,1 0 16,-25 49-1,0 26 1,-25-26-1</inkml:trace>
  <inkml:trace contextRef="#ctx0" brushRef="#br0" timeOffset="105957.56">20987 14884 0,'0'0'0,"24"-24"0,1-26 16,0 50-16,25-25 15,24 25 1,-49 25 15,-50 0-31,25 49 16,-25 1 0,25-26-1,75-49 1,24-25-1,50-24 1,0-26 0,-75 51-16,1-1 15,-51 25 1,-24 25-16,25-25 16,-50 74-1,1 25 16,24-74-15</inkml:trace>
  <inkml:trace contextRef="#ctx0" brushRef="#br0" timeOffset="106109.25">22153 14909 0,'0'0'0,"0"0"31,0 25-15,-25 0-16,25 0 16,-25-1-16,25 1 15</inkml:trace>
  <inkml:trace contextRef="#ctx0" brushRef="#br0" timeOffset="106289.87">22301 14711 0,'0'-25'15,"0"50"-15,0-75 0,25 25 16,0 1 0,0 24-16,24 0 15,26 24-15</inkml:trace>
  <inkml:trace contextRef="#ctx0" brushRef="#br0" timeOffset="106474.54">22674 14760 0,'-25'-24'0,"50"48"0,-25 51 16,-25-1-1,0-24 1,25-1 0,0 26-1,-50-25 16,26-50-31,-26 24 16,-49-24 0,24 0-16</inkml:trace>
  <inkml:trace contextRef="#ctx0" brushRef="#br0" timeOffset="108141.02">13024 16571 0,'24'0'16,"-48"0"-16,48-24 0,-24-1 15,-24 25 1,-1 25-16,0-1 15,-99 175 1,74-1 0,-24-49-1,24-50 1,26-49 0</inkml:trace>
  <inkml:trace contextRef="#ctx0" brushRef="#br0" timeOffset="108408.99">13693 16323 0,'0'-25'15,"0"50"-15,0-74 16,0 73-16,-49 51 15,24-1 1,-25 26-16,-24 123 16,-25 0-1,24-24 1,26-51 0,-1-98-1</inkml:trace>
  <inkml:trace contextRef="#ctx0" brushRef="#br0" timeOffset="108613.54">12974 17018 0,'0'0'0,"-50"-50"31,50 25-15,50 25-1,0-24 1,148 48 0,-24-24-1,-75 0-15</inkml:trace>
  <inkml:trace contextRef="#ctx0" brushRef="#br0" timeOffset="108890.43">13867 17117 0,'25'0'16,"-25"25"-1,0 0-15,-25 0 16,25-1-16,0 51 15,-50 49 1,26-50-16,-1 1 16,-25 49-1,25-50 1</inkml:trace>
  <inkml:trace contextRef="#ctx0" brushRef="#br0" timeOffset="109311.08">14909 16894 0,'0'-25'15,"0"50"-15,25-75 16,-25 75 31,0 0-32,49-25 17,-24 0-17,-25-25-15,25 25 16,-25-25 0,25 0-16,-75 25 31,25 0-16</inkml:trace>
  <inkml:trace contextRef="#ctx0" brushRef="#br0" timeOffset="109608.07">15083 17117 0,'-25'50'32,"0"-50"-32,25 25 15,0-1 1,25 1 0,24-25-1,-24-25 1,-25 1-1,-25 24 1,-24 0 0,24 0-16</inkml:trace>
  <inkml:trace contextRef="#ctx0" brushRef="#br0" timeOffset="110390.18">16918 16770 0,'0'0'0,"0"-25"0,0 0 16,0 0 0,0 1 15,-49 73-31,-26 26 15,26-1 1,-51 149 0,76-74-1,48-74 1,51-51 0,49-24-1,-25-49 16,-24-50-31,-51-75 32,-24 0-17,-49 50 1,-26 25 0,26 74-1,49 0 16,25 25-31,74 25 16,99-25 0,25 0-1,-24-25 1,-100 1 0</inkml:trace>
  <inkml:trace contextRef="#ctx0" brushRef="#br0" timeOffset="110724.09">18233 16943 0,'0'0'0,"0"-24"16,25 24 15,0 0-31,0-25 16,123 25 0,26-25-1,24 25 1,-73 0-1,-76-25 17,-74 50-32</inkml:trace>
  <inkml:trace contextRef="#ctx0" brushRef="#br0" timeOffset="110939.9">18208 17216 0,'0'0'0,"-49"0"15,24 25 1,25 0 0,50-25-1,74-25 1,74 0 0,0 1-1,-98-1-15,-1 0 16,-74 25-1</inkml:trace>
  <inkml:trace contextRef="#ctx0" brushRef="#br0" timeOffset="111241.04">18704 16720 0,'0'0'0,"0"-25"0,0 1 16,-24 48 15,24 26-15,0 24-16,-25 100 16,-25 49-1,-24 25 16,-25-24-31,74-100 32,0-75-17,50-49-15</inkml:trace>
  <inkml:trace contextRef="#ctx0" brushRef="#br0" timeOffset="111841.18">19920 17043 0,'0'0'0,"25"-25"0,49-99 31,-24 74-31,-25-49 32,-1 49-32,-48 1 15,-51 24 1,-49 50 0,25 24-1,49 26 1,75 24-1,50-25 1,49 1 0,-50-1-1,-24-24 1,-50 49 15,-25-74-31,-149 49 31,50-74-15,25 25 0,74-25-1,25-99 1,50-25 0,24 0-1,1 49 1,-1 26-1,0 24 1,-49 25-16</inkml:trace>
  <inkml:trace contextRef="#ctx0" brushRef="#br0" timeOffset="112021.29">20639 17043 0,'0'24'0,"25"-24"62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5:13:02.7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3895 794 0,'0'0'0,"0"-25"16,-25 25 46,25 25-62,0 0 16,-25-1-16,25 26 15,-25 49 1,25 1 0,-25-1-1,1-25 1,24-49-1,0 0 1</inkml:trace>
  <inkml:trace contextRef="#ctx0" brushRef="#br0" timeOffset="250.15">4118 769 0,'0'0'0,"0"-50"16,0 75 15,0 0-15,-25 25-16,25 24 16,-25 0-16,1 51 15,-1-1 1,0-50-1,25-49 1</inkml:trace>
  <inkml:trace contextRef="#ctx0" brushRef="#br0" timeOffset="600.26">3795 521 0,'0'0'0,"-24"-25"16,-1 25 0,25-25 15,0 50-31,0 50 31,25-51-15,-1 1-1,26-50 1,-25 1 0,-25-51-1,-25 26 1,-25 49-1</inkml:trace>
  <inkml:trace contextRef="#ctx0" brushRef="#br0" timeOffset="882.74">4217 471 0,'0'0'0,"0"-24"16,-25 24 0,1 0-1,-1 24 1,0 26-16,0 24 16,50-24-1,0-25 1,0-25-1,-75-25 17</inkml:trace>
  <inkml:trace contextRef="#ctx0" brushRef="#br0" timeOffset="1132.9">3250 1092 0,'0'0'0,"-25"49"15,25-24 1,50 49 0,-26 26-1,51-1 1,24-25-1,-25 25 1,-24-74-16</inkml:trace>
  <inkml:trace contextRef="#ctx0" brushRef="#br0" timeOffset="1383.01">4788 794 0,'0'0'0,"99"-25"0,-49 0 16,-26 0-1,26 50 1,-50 74 0,0 25-1,-50 75 1,-24-1-1,-25-49 1,49-74 0</inkml:trace>
  <inkml:trace contextRef="#ctx0" brushRef="#br0" timeOffset="2583.17">9179 670 0,'0'-25'15,"24"25"1,-24 25 0,-99 49-1,-99 75 1,-26 25-1,51-50 1,74-50 0,74-49-16,0-25 15,25-99 1,25-25 0,49 0-1,1 49 1,-51 75-1,26 25 17,0 74-17,-1 50 1,26-25 0,-1-49-1,25-26-15</inkml:trace>
  <inkml:trace contextRef="#ctx0" brushRef="#br0" timeOffset="2816.83">9575 1141 0,'0'0'0,"0"-25"15,25 25 17,0 0-32,25 0 15,74 0 1,25 0 0,-75 0-16</inkml:trace>
  <inkml:trace contextRef="#ctx0" brushRef="#br0" timeOffset="3017.73">9650 1340 0,'-50'24'16,"100"-48"-16,-125 73 0,51-49 16,-1 0-16,0 0 31,50 0-31,24 25 15,100-50 1,75 0 0,-100 1-16</inkml:trace>
  <inkml:trace contextRef="#ctx0" brushRef="#br0" timeOffset="3617.68">11560 1116 0,'0'0'0,"0"-24"16,-25 24 15,0 0-15,-74 49-1,0 75 1,25 25 0,98-50-1,51-49 1,49-50-1,-25-25 17,-25-74-17,-24-25 1,-75-50 0,-24 100-1,-51 49 1,26 25-1,49 0-15</inkml:trace>
  <inkml:trace contextRef="#ctx0" brushRef="#br0" timeOffset="3800.93">11783 1513 0,'0'0'0,"25"25"0,-50 49 32,25-49-17,-25 0 1</inkml:trace>
  <inkml:trace contextRef="#ctx0" brushRef="#br0" timeOffset="4202.14">12403 1092 0,'25'-25'15,"-50"50"-15,50-75 0,-50 50 31,1 25-15,-1 0-16,0 24 16,-49 50-1,74 1 1,49-51 0,1-24-1,49-25 1,-24-25-1,-26-74 1,-49 49-16,0-49 16,-74 0-1,49 74 1,0 0-16,-25 25 16,1-25-1</inkml:trace>
  <inkml:trace contextRef="#ctx0" brushRef="#br0" timeOffset="4684.2">13272 967 0,'0'-24'15,"0"48"-15,-25-73 16,0 49-1,0 0 1,0 25-16,1 24 16,-1 26-1,99 49 1,-24-99 0,99 49-1,-124-24 1,-1-1-1,-48 1 1,-76 24 0,-24-49-1,25-25 1,49-50 0</inkml:trace>
  <inkml:trace contextRef="#ctx0" brushRef="#br0" timeOffset="4901">13396 918 0,'0'-25'16,"25"25"-16,-25-25 15,24 25 1,51-25-1,24 25 1,25-24 0,-74 24-16</inkml:trace>
  <inkml:trace contextRef="#ctx0" brushRef="#br0" timeOffset="5061.74">14438 943 0,'0'0'0,"0"24"31</inkml:trace>
  <inkml:trace contextRef="#ctx0" brushRef="#br0" timeOffset="6705.71">3374 3796 0,'0'-25'16,"0"-25"15,-25 50-16,0 50-15,25-1 16,-49 75 0,-1 25-1,25-50 1,25-49 0,0-25 15</inkml:trace>
  <inkml:trace contextRef="#ctx0" brushRef="#br0" timeOffset="6949.87">3448 3820 0,'0'0'0,"25"-49"31,-25 74 0,0-1-15,-25 26-16,25 0 16,-25 74-1,1-50 1,-1-24 0</inkml:trace>
  <inkml:trace contextRef="#ctx0" brushRef="#br0" timeOffset="7166.72">3771 3796 0,'0'0'0,"24"0"15,-24-25 1,0 74-1,-49 26 1,24 49 0,-25-25-1,50-49 1</inkml:trace>
  <inkml:trace contextRef="#ctx0" brushRef="#br0" timeOffset="7517.02">3423 3448 0,'0'0'0,"-24"0"16,-1-25-1,25 50 1,-25 0 0,50 25-1,0-26 1,-1-48 0,26-1-1,-50 0 1,0 0 15,-25 0-15</inkml:trace>
  <inkml:trace contextRef="#ctx0" brushRef="#br0" timeOffset="7833.84">3721 3448 0,'0'0'0,"-25"0"47,0 25-31,25 0-1,0 0-15,0-1 16,50-24 15,-25 0-15,24-24-1,-49-1 1,0 0-16,-24 25 31,24-25-31</inkml:trace>
  <inkml:trace contextRef="#ctx0" brushRef="#br0" timeOffset="8040.31">4019 3423 0,'0'0'0,"0"25"46,0 0-30,25 0 0,-1-25 15</inkml:trace>
  <inkml:trace contextRef="#ctx0" brushRef="#br0" timeOffset="8334.08">2630 3920 0,'0'0'16,"24"0"-1,-24 24 1,-24 1 0,24 0-1,0 99 1,24 25 0,1 0-1,25 24 1</inkml:trace>
  <inkml:trace contextRef="#ctx0" brushRef="#br0" timeOffset="8633.71">4465 3796 0,'0'0'0,"50"-50"32,-25 75-17,-25 24 1,0 26 0,24 98-1,-48 26 1,-26-100-16,-24 50 15,24-50 1,25-74 0</inkml:trace>
  <inkml:trace contextRef="#ctx0" brushRef="#br0" timeOffset="10234.2">7343 3746 0,'0'0'0,"0"-50"32,25 50-32,-50 25 15,0 0 1,-49 149 0,-1-50-16,-49 74 15,0-49 1,124-75-1</inkml:trace>
  <inkml:trace contextRef="#ctx0" brushRef="#br0" timeOffset="10866.81">7566 3771 0,'0'0'0,"75"-100"31,-51 125-15,-48 50-16,-26 49 15,-49 49 1,-1-24 0,51-74-1,24-75 16,25-50-15,50 0 0,24-49-1,50 0 1,-49 49 0,-26 50-1,-24 75 1,-25-26-16,0 75 15,25-49 1,49-50 0,25-25-1,25-50 1,-24-24 0,-51-1-1,-24-24 1,-50 74 15,-24 50-15,-26 74-1,1 100 1,123-125 0,26-74-1,24 0 1,0-50-1,-74 1-15</inkml:trace>
  <inkml:trace contextRef="#ctx0" brushRef="#br0" timeOffset="11101.12">7219 3473 0,'0'0'0,"-50"-25"0,25 25 16,1-25-1,73 1 1,26-1 0,198 0-1,24 0 1,-173 25-16</inkml:trace>
  <inkml:trace contextRef="#ctx0" brushRef="#br0" timeOffset="11650.34">10518 3771 0,'0'0'0,"25"-100"31,-50 125 0,0 25-15,1 24-16,-26 26 16,25 24-1,-24 74 1,73-124-16,26 26 15,49-75 1,50-25 0,-75 0-1</inkml:trace>
  <inkml:trace contextRef="#ctx0" brushRef="#br0" timeOffset="11850.31">10469 4044 0,'-25'0'32,"50"0"-32,24 0 15,100-25 1,25-25-1</inkml:trace>
  <inkml:trace contextRef="#ctx0" brushRef="#br0" timeOffset="12417.4">10940 4044 0,'25'0'16,"-1"0"-16,1 0 16,50-50-1,49 0 1,-50-24 0,-49 24-1,-25 26 1,-50 24-1,-24 74 1,0 25 0,24 25-1,75-25 1,49-49 0,-24-50-16,74 0 15,-25-50 1,0-24 15,-49-25-15,-1 24-1,-24 75 1,-25 25 15,0 25-15,0 24-1,0-24 1,-25-1 0,-49-49-1,49-24 1</inkml:trace>
  <inkml:trace contextRef="#ctx0" brushRef="#br0" timeOffset="12651.02">12106 3671 0,'0'0'15,"0"25"1,-25 0 0,0 25-16,0-1 15,-24 100 1,49 0-1,49-50 1,26-49 0,-26-50-1</inkml:trace>
  <inkml:trace contextRef="#ctx0" brushRef="#br0" timeOffset="12817.83">12131 3845 0,'0'0'0,"-25"-25"16,-25 1 0,25-1-1,149 25 17,100 0-17</inkml:trace>
  <inkml:trace contextRef="#ctx0" brushRef="#br0" timeOffset="13367.25">14562 3647 0,'0'-25'0,"0"0"16,-25 25 0,0 25-16,-74 0 15,49 99 1,50 0-1,50-25 17,49 0-17,-25-24 1,-74-51 0,-49 1-1,-75 0 1,-50-25-1,100-25-15</inkml:trace>
  <inkml:trace contextRef="#ctx0" brushRef="#br0" timeOffset="13600.93">15083 3523 0,'0'0'0,"24"-25"32,1 25-32,-50 0 15,25 49 1,-24 1 0,-1 124-1,0-75-15,0 75 16,25-26-1</inkml:trace>
  <inkml:trace contextRef="#ctx0" brushRef="#br0" timeOffset="14101.07">14711 4044 0,'0'0'0,"0"-75"31,49 75-31,1-25 16,24 1 0,100-26-1,99 0 1,-124 26 0,-125-1-1,-73 50 1,-100-1-1,25 26 1,99 24 0,50-24-1,74-50 1,25-25 0,0-24-1,-25-1 1,-74 25-1,-25 0 1,25 50 15,0 74-15,24-24 0,51-1-1,-1-49 1,-50-25-16</inkml:trace>
  <inkml:trace contextRef="#ctx0" brushRef="#br0" timeOffset="14350.41">16249 3349 0,'0'0'15,"24"-50"1,1 26-16,-25-1 31,-25 74-15,25 75-1,-24 0 1,24 50 0,-25-50-1,25-49-15,-25-26 16,0 1-1</inkml:trace>
  <inkml:trace contextRef="#ctx0" brushRef="#br0" timeOffset="14667.28">16075 3820 0,'0'0'0,"25"-74"31,-25 49-31,25 0 31,74 0-15,0 1-1,-25-1 1,-49 25 0,0 25-1,-25-1 1,0 1-16,25 25 15,-25-25 1,0 24 0,0-24-1,0 0 1</inkml:trace>
  <inkml:trace contextRef="#ctx0" brushRef="#br0" timeOffset="14984.48">16894 3622 0,'0'0'0,"0"-50"32,0 25-32,-25 25 31,25 25-31,-25 0 15,0 49 1,50 26 0,0-26-1,0-49 1,-25 25 0,-50-50-1,-24-25 1,49 0-1</inkml:trace>
  <inkml:trace contextRef="#ctx0" brushRef="#br0" timeOffset="15201.12">17191 3423 0,'-49'25'0,"98"-50"0,-24 25 0,-25-24 16,25 24-1,-25 24 1,0 1 0,-25 74-1,25 25 1,-25-49-16,25 24 16,0-49-1</inkml:trace>
  <inkml:trace contextRef="#ctx0" brushRef="#br0" timeOffset="15467.54">17266 3647 0,'0'0'0,"124"-25"16,-50 0-16,1 25 15,-1-25 1,-49 75 0,-50 24-1,25 26 1,0-26 0,0-24-1,74-26 1</inkml:trace>
  <inkml:trace contextRef="#ctx0" brushRef="#br0" timeOffset="15616.59">17886 3523 0,'0'0'15,"-25"-25"1,25-25-16,0 25 15</inkml:trace>
  <inkml:trace contextRef="#ctx0" brushRef="#br0" timeOffset="15951.03">18432 3622 0,'0'0'0,"24"0"31,-48 0 0,-1 0-31,0 0 16,-49 49 0,24 51-1,50-1 1,25-25-1,74-24 1,25-25 0,-25-25-1,-24-25 1,-75 0 0,0 0-1</inkml:trace>
  <inkml:trace contextRef="#ctx0" brushRef="#br0" timeOffset="17767.93">20639 3423 0,'0'0'0,"25"-49"15,-25 24 1,-25 75 15,1-1-31,-51 75 16,1 25 15,49-25-15,25-99-16</inkml:trace>
  <inkml:trace contextRef="#ctx0" brushRef="#br0" timeOffset="18068">20565 3225 0,'0'0'0,"99"50"15,-49-50 1,24 0 0,-74-25-1,0 0 1,-25 0 0,-49 0-1</inkml:trace>
  <inkml:trace contextRef="#ctx0" brushRef="#br0" timeOffset="18334.88">21210 3523 0,'0'0'0,"0"-25"15,-25 25-15,25 25 16,-25-1-16,-24 51 31,24 24-15,25 0-1,25-49 1,0-25 0,-75 0-1,-49-1 1</inkml:trace>
  <inkml:trace contextRef="#ctx0" brushRef="#br0" timeOffset="18917.45">23120 3225 0,'0'0'16,"25"0"-16,-25-25 15,0 0 1,0 75-1,0 49 1,0 25 0,-50-25-1,50-74 1,-25-25 0,25 0-1,25-74 1,75-75 15,73 0-15,-24 25-1,-99 99-15,49 1 16,-25 24 0,1 74-1,-51 50 1,-24 0-1,0-25 1,-49-24 0,24-51-1</inkml:trace>
  <inkml:trace contextRef="#ctx0" brushRef="#br0" timeOffset="19250.97">24410 3002 0,'0'0'0,"25"-50"16,-25 25-1,-25 25 1,-25 25-1,-24 74 1,49 1 0,25-1-1,25-25 1,0-49-16,-25 25 16,0-26 15,-25 1-16,-74 0 1,24-25-16</inkml:trace>
  <inkml:trace contextRef="#ctx0" brushRef="#br0" timeOffset="19584.78">24733 2679 0,'0'0'0,"49"-49"15,-24 49 1,0 24-1,-25 26 1,0 74 0,-25 0-1,0-49 1,75-51 0,-25-24-1,24 0-15,26 0 16</inkml:trace>
  <inkml:trace contextRef="#ctx0" brushRef="#br0" timeOffset="20018">22773 4019 0,'0'0'15,"25"0"1,-25-25-1,24 25 1,26 0-16,0 25 16,198-25-1,74 25 1,50-50 0,-24 0-1,-26-25 16,-173 26-31,49-1 16,-98 0 0,-76 25-16</inkml:trace>
  <inkml:trace contextRef="#ctx0" brushRef="#br0" timeOffset="21467.83">23542 4912 0,'0'-25'16,"25"25"-16,-50 0 78,-25 25-78,1 24 16,-1 1-16,0 0 15,-24 24-15,24-24 16,1 99 0,24-50-1,99-25 1,1-49-16,74 0 16,-1 0-1,-24-75 16,-49 0-15,-75-24 0,0-75-1,-50 0 1,-24 0 0,-1 75-1,1 24 1,74 26-1,-25-1 1,75 25 0,49 0-1,75 25 1,-1-25 0,-49 0-1,-74 0 1</inkml:trace>
  <inkml:trace contextRef="#ctx0" brushRef="#br0" timeOffset="22468.21">24212 5631 0,'-25'-25'31,"0"25"-15,50 0 78,-50 25 93,0 0-171,0 0-1,25 0-15,-24 0 16,24-1 0,-25 1-1,25 25 1,49-1 0,1-24-1,0-25 1,24 0-1,-24-49 1,-26 49-16,1-50 16,-50 0-1,-49 1 1,-25-1 0,0 25-1,49 0 1</inkml:trace>
  <inkml:trace contextRef="#ctx0" brushRef="#br0" timeOffset="23518.17">24658 4589 0,'0'-24'0,"50"-1"31,-25 25-31,-1-25 16,26 25-16,-25-25 15,24 50-15,1 0 16,-50 24 0,-25 26-1,0 24 1,1-49 0,-1-50-1,99 0 32,1-25-31,-26 0-16</inkml:trace>
  <inkml:trace contextRef="#ctx0" brushRef="#br0" timeOffset="23835.06">25973 3845 0,'0'-25'16,"25"1"0,-1 24-1,1-25-15,25 25 16,0-25-16,24 25 16,25-25-1,0 0 1</inkml:trace>
  <inkml:trace contextRef="#ctx0" brushRef="#br0" timeOffset="24001.68">25750 4143 0,'0'0'0,"-25"0"16,50 0-1,24 0 1,100-25 0</inkml:trace>
  <inkml:trace contextRef="#ctx0" brushRef="#br0" timeOffset="24401.23">26816 3622 0,'0'0'0,"0"-75"16,25 75-1,-25-24-15,75 24 31,24 24-15,-25 26 0,-24 49-1,-50 25 1,0 25 0,0-50-1,25 1 1,49-51-1,0-24-15,50 0 16,1-50 0,-101 0-1</inkml:trace>
  <inkml:trace contextRef="#ctx0" brushRef="#br0" timeOffset="24718.18">27585 3547 0,'0'0'0,"0"-24"16,25 24 0,-25-25-1,-49 50 1,-26 49-1,-99 75 1,-74 99 0,0 0-1,0 0 1,50-74 0,74-50-1,99-99 1</inkml:trace>
  <inkml:trace contextRef="#ctx0" brushRef="#br0" timeOffset="25168.11">28131 3051 0,'0'0'0,"25"-24"16,0 24-1,0 0 1,-25 49 0,0 26-1,-25 24 1,25-25-1,49-49 1,75 0 0,-49-25-16,49 0 15,-75 0 1</inkml:trace>
  <inkml:trace contextRef="#ctx0" brushRef="#br0" timeOffset="26368.35">27933 4515 0,'0'0'0,"49"-25"15,-49 50 17,-25 0-17,25 24 1,0 1-1,-24 24 1,-1-49-16,0-25 31,25 25-15,0-50 0,25-24-1,24-26 16,26 1-15,-26 24 0,1 25-1,-25 1 1,-25 48 0,25 1-1,-25 50 1,-25 24-1,0-50 1</inkml:trace>
  <inkml:trace contextRef="#ctx0" brushRef="#br0" timeOffset="26586.09">28503 4664 0,'0'-25'16,"25"25"-1,-25-25-15,25 25 16,0-25 0,24 25-16,-24 0 15,49 0 1</inkml:trace>
  <inkml:trace contextRef="#ctx0" brushRef="#br0" timeOffset="26760.71">28999 4515 0,'0'50'31,"0"-26"-31,0 1 16</inkml:trace>
  <inkml:trace contextRef="#ctx0" brushRef="#br0" timeOffset="27068.9">29297 4416 0,'0'0'16,"25"-50"-1,0 50 1,-1 0-1,26 75 1,-25 24 0,0 50-1,-75-25 1,-74 0 0,-99-25-1</inkml:trace>
  <inkml:trace contextRef="#ctx0" brushRef="#br0" timeOffset="27368.31">27858 4465 0,'-25'0'15,"1"0"1,-1 25 0,0 25-16,25-1 15,-25 51 1,25 24-1,25-50-15,25 0 16</inkml:trace>
  <inkml:trace contextRef="#ctx0" brushRef="#br0" timeOffset="27685.52">30785 4589 0,'0'0'15,"25"0"1,0 0-16,0 25 16,-25 50-1,-25 24 1,-25 0 0</inkml:trace>
  <inkml:trace contextRef="#ctx0" brushRef="#br0" timeOffset="32535.65">2828 9055 0,'0'0'0,"0"-25"31,0 50 32,-25 24-48,25 26-15,0-26 16,0 26-1,-25 49 1,25-50 0,0-49-1,0 0-15</inkml:trace>
  <inkml:trace contextRef="#ctx0" brushRef="#br0" timeOffset="33224.47">3002 9055 0,'0'0'0,"24"-50"31,-24 25 31,0 50-62,25-25 63,-25-25-47,0 50 93,0 0-93,0 0-16,0 49 31,-25 25-16,25-24 1,-24-1 0,48-24-1,1-50 48,-25-25-48,0 0-15,50 0 16,-25-24-16,24-100 16,26-50-1,-1 1 1,-49 74 0,-25 74-1</inkml:trace>
  <inkml:trace contextRef="#ctx0" brushRef="#br0" timeOffset="33490.21">2828 8583 0,'0'-24'15,"0"48"-15,0-73 16,-25 49-16,25-25 31</inkml:trace>
  <inkml:trace contextRef="#ctx0" brushRef="#br0" timeOffset="33753.97">2481 8931 0,'0'24'16,"0"-48"-16,-25 48 0,25 1 15,-25 0-15,0 99 16,0 25 0,25 0 15,0-75-31,25 1 15,50 24 1,49-74-16</inkml:trace>
  <inkml:trace contextRef="#ctx0" brushRef="#br0" timeOffset="34019.62">4292 8807 0,'0'0'16,"49"-25"-16,-49 0 31,0 50-15,-25 99-1,1 74 1,-1 26-1,-25 24 1,25-75 0,1-98-16</inkml:trace>
  <inkml:trace contextRef="#ctx0" brushRef="#br0" timeOffset="36252.94">6599 8881 0,'0'0'0,"0"-25"31,-25 50 16,0 25-47,-25-1 16,1 1-16,-75 74 31,25 0-16,-1-25 1,76-24-16</inkml:trace>
  <inkml:trace contextRef="#ctx0" brushRef="#br0" timeOffset="36919.78">6921 8782 0,'0'0'0,"50"0"15,-50 25 1,-50 24 0,1 26-16,-100 123 31,0-24-16,50-25 1,74-100 0,50-98-1,-1 24 1,76-74 0,-1 24-1,0 26 1,-49 24-1,-25 25 1,-1 74 0,26 1-1,-25-1 1,0-49 0,24-25-1,50 0 1,1-25-1,-1-49 1,-25-75 0,-74 74-1,-25 75 1,-49 25 0,0 74-1,49 25 1,74-49-1,51-50 1,-1-1 0,0-48-1,-74-1-15</inkml:trace>
  <inkml:trace contextRef="#ctx0" brushRef="#br0" timeOffset="37137.01">6574 8459 0,'0'0'0,"-75"0"15,51-24 16,73 24-31,1 0 16,49 0-16,199-25 16</inkml:trace>
  <inkml:trace contextRef="#ctx0" brushRef="#br0" timeOffset="37702.76">9551 9005 0,'0'0'0,"24"-99"15,-48 99 1,24-50 0,-50 50-1,-49 50 1,-50 74-1,25 25 1,74 24 0,125-49-1,74-74 1,49-50 0,-74-25-1</inkml:trace>
  <inkml:trace contextRef="#ctx0" brushRef="#br0" timeOffset="38002.43">9873 9104 0,'0'0'0,"25"0"15,0 0-15,-25 25 16,25 74-1,-75 25 1,0-24 0,26-76-1,-1-24 1,124-99 0,0-25 15,25 0-16,-25 50 1,-49 49 0</inkml:trace>
  <inkml:trace contextRef="#ctx0" brushRef="#br0" timeOffset="38169.78">10369 9179 0,'0'0'0,"0"25"16,0-1 0,0 1-16,-24 50 15,-1-26 1</inkml:trace>
  <inkml:trace contextRef="#ctx0" brushRef="#br0" timeOffset="38453.01">10915 8831 0,'50'-49'0,"-100"98"0,124-123 16,-49 49-1,-50 75 1,-24 74-1,-1 25 1,1 49 0,24-24-1,0-75 1,25-74 15</inkml:trace>
  <inkml:trace contextRef="#ctx0" brushRef="#br0" timeOffset="38718.83">10791 9228 0,'0'0'0,"25"-49"0,0 24 16,49 0 0,25-24-1,25 49 1,-24 0-1,-51 24 1,-49 26 15,-25 0-31,25-26 0,-24 51 32,-1-26-17,25-24 1,25-25-16</inkml:trace>
  <inkml:trace contextRef="#ctx0" brushRef="#br0" timeOffset="38872.62">11362 9005 0,'0'0'0,"24"-25"0,-48 0 15,48-24 1,-48-1-1</inkml:trace>
  <inkml:trace contextRef="#ctx0" brushRef="#br0" timeOffset="39652.23">11758 8980 0,'0'0'0,"25"0"47,-74 0-47,24 25 16,0 25-16,-25 24 16,26-24-1,24 24 1,74-24-1,149-25 1,-24-50 0,-26-25 15,-49-49-15,-99 49-1,-74 50 1,-100 25-1,25 0 1,74 0 0,100 0-1,173-50 1,-124 25 0,-49-25-16,49 0 15,-74 25 1,-25 25-1,25 25 1,49 24 0,25-24-1,50-26 1,-25-24 0,-25-24 15,-74-51-16,0-98 1,50-200 0,-75 200-1,24 98 1,-73 125 15,-26 74-15,26 50-1,24 24 1,0-24 0,0-75-1</inkml:trace>
  <inkml:trace contextRef="#ctx0" brushRef="#br0" timeOffset="40435.87">15008 9055 0,'0'0'0,"0"-25"0,25 0 15,0 0 1,24 0-1,51 25 1,24 25 0,-75 50-1,-73 74 1,-51-50 0,50-50-16,-24-24 15,73-99 16,101-75-15,23-25 0,26 1-1,-75 98 1</inkml:trace>
  <inkml:trace contextRef="#ctx0" brushRef="#br0" timeOffset="41102.71">15852 9104 0,'0'0'0,"24"0"0,1 0 15,25-49 1,-1-26 0,-24 1-1,-74 49 1,-75 75-1,0 49 1,124-25 0,74-24-1,25-50 1,25 0 0,174-25-1,-248 0 1,24 25-1,-49 75 1,-25 24 0,25 25-1,-1 25 1,-48-25 0,-51-25-1,-74-74 1,25-50-1,75 0-15,24-24 16,25-125 0,198-99 15,1 149-15,24 50-1,-74 24 1,-50 50-1,-49 0 1,-25 25 0,-50 49-1,25 1 1,-25-26-16,50 26 16,0-26-1,-1 1 1,1-50-1</inkml:trace>
  <inkml:trace contextRef="#ctx0" brushRef="#br0" timeOffset="41219.49">17241 9030 0,'0'0'0,"0"-50"0,0-24 31</inkml:trace>
  <inkml:trace contextRef="#ctx0" brushRef="#br0" timeOffset="41502.18">17439 9030 0,'0'0'0,"0"50"16,-25-1-1,1 1 1,24 24-1,24-24 1,76-25 0,-1-25-1,0-50 17,-74-49-17,-50-25 1,-49 49-1,24 26-15,25 24 16,1 25-16</inkml:trace>
  <inkml:trace contextRef="#ctx0" brushRef="#br0" timeOffset="41836.89">18035 9104 0,'0'0'16,"74"25"-16,-24 25 15,-50-1 1,-25 1 0,0-25 15,25 0-31,0-50 47,25-25-32,25 1-15,74-75 16,-25 74 0,-25 25-1,-24 75 1,-25 24 0,-25 50-1,-25 0 1</inkml:trace>
  <inkml:trace contextRef="#ctx0" brushRef="#br0" timeOffset="42553.43">20367 8757 0,'0'0'0,"0"-25"16,0 0-1,0 75 16,-25 0-15,0-1 0,-25 125-1,50-124-15,-25 49 16,50-50 0</inkml:trace>
  <inkml:trace contextRef="#ctx0" brushRef="#br0" timeOffset="42835.86">20416 8534 0,'0'0'0,"50"74"16,-25-74-1,49 25 1,-49-50 0,0-24-1,-75-1 1</inkml:trace>
  <inkml:trace contextRef="#ctx0" brushRef="#br0" timeOffset="43135.75">20838 8658 0,'0'0'0,"0"25"31,0-1-31,-25 1 16,0 74 0,25 1-1,50-26 1,-1-24 0,-24-50-1,-25 25 1,-49-25-1,-26 0 1,26-25-16</inkml:trace>
  <inkml:trace contextRef="#ctx0" brushRef="#br0" timeOffset="43570.06">22401 8658 0,'0'0'0,"24"-75"15,1 75 1,25-24-16,74-1 16,50 25-1,-26 25 1,-48 49 0,-51 50 15,-74 50-16,-24-25 1,24-25 0,75-50-1,-1-74-15,100 25 16,25-75 0,-50-24-1</inkml:trace>
  <inkml:trace contextRef="#ctx0" brushRef="#br0" timeOffset="43886.27">23517 8534 0,'0'0'0,"-25"-75"16,0 75 15,25 25-15,-99 99-1,-74 75 1,-76 74 0,1-25-1,50-25 1,49-99-1,99-50 1,26-74 0</inkml:trace>
  <inkml:trace contextRef="#ctx0" brushRef="#br0" timeOffset="44269.92">23715 7864 0,'0'0'0,"75"-50"31,-50 50-31,-1-24 0,1 48 31,-50 76-15,-24 24 0,24-25 15,25-50-16,74-49 1,26 0 0,24-74-16</inkml:trace>
  <inkml:trace contextRef="#ctx0" brushRef="#br0" timeOffset="45090.13">24236 8534 0,'0'0'0,"25"-25"16,-25 0-1,0 0 17,25 50-1,0 0-31,0-25 16,99 50-1,124-1 1,0 26-1,-50-26 1,-74-24 0,-74-25-1,-25 25 1,-50 0 0,-25-1-1,-74 51 1,-49 74-1,-1 24 1,0-24 0,75-50-1,49-24 1,26-50 0,48-25 15</inkml:trace>
  <inkml:trace contextRef="#ctx0" brushRef="#br0" timeOffset="46320.25">25849 8683 0,'0'0'0,"0"-25"15,0 0-15,25 0 16,24 0-1,1 25 1,-25 0-16,49 0 16,1 75-1,-1 49 1,-74 25 0,0 0 15,0-1-16,0-73 1,50-50 0,98-25-1,51-50 1,-50-24 0,-75-1-1</inkml:trace>
  <inkml:trace contextRef="#ctx0" brushRef="#br0" timeOffset="46602.9">26792 8658 0,'0'0'0,"0"-50"31,0 25-15,-25 25-1,-25 25 1,-49 74 0,-124 174-1,24-49 1,1-26 0,24-24-1,50-75 1,99-25-1</inkml:trace>
  <inkml:trace contextRef="#ctx0" brushRef="#br0" timeOffset="46940.56">27015 8137 0,'0'0'0,"74"-75"32,-49 75-32,-50 25 15,0 0 1,-49 124-1,24-25 1,50-50 0,75-24-1,74-50 1,-75-25-16,75 0 31</inkml:trace>
  <inkml:trace contextRef="#ctx0" brushRef="#br0" timeOffset="48392.52">27139 9402 0,'0'-25'47,"0"0"172,25 25-63,-1 0-125,-24-24 173</inkml:trace>
  <inkml:trace contextRef="#ctx0" brushRef="#br0" timeOffset="49636.33">27362 9303 0,'0'25'78,"-25"-1"-78,0 1 16,1 25-16,-26-1 15,-24 1-15,-50 49 16,49-49 15,50-50-15,1-25-1,24-25 1,24-24 0,26 0-1,0 74 1,-26 24 0,-24 51-1,0 24 1,0-25-1,25 1 1,-25-50 0</inkml:trace>
  <inkml:trace contextRef="#ctx0" brushRef="#br0" timeOffset="49903.66">27536 9625 0,'0'0'0,"25"-25"32,-25 1-32,24-1 15,-48 50 1,-1 24 0,-25 50-1,-49 75 1,-25 0-1,0-1 1,25-49 0,74-99-16</inkml:trace>
  <inkml:trace contextRef="#ctx0" brushRef="#br0" timeOffset="50120.62">27511 10221 0,'0'0'0,"25"0"0,-75 24 31,0 26-15,-24 0 0,49-1-1,100-24 1,49-25-1,-25-25-15</inkml:trace>
  <inkml:trace contextRef="#ctx0" brushRef="#br0" timeOffset="50420.11">27982 9625 0,'0'0'0,"0"-25"16,25 1 0,25-1-1,-1 50 1,-24 24-1,-50 26 1,-49 24 0,-50-25-1,74-49 1</inkml:trace>
  <inkml:trace contextRef="#ctx0" brushRef="#br0" timeOffset="50836.6">28429 9452 0,'25'-25'31,"-25"0"-31,24 25 15,1 25 1,-25 24 0,-25 26-1,1-1 1,-1-49 0,25 0 15,74-50-16,50-25 1,-25-49 0,-74 25-1,-25 24 1,-25 1 0,-24 49-1,-1-25 1</inkml:trace>
  <inkml:trace contextRef="#ctx0" brushRef="#br0" timeOffset="54920.14">6375 12379 0,'0'-25'32,"25"25"-17,-25-25-15,25 25 16,-25-49-1,0 24 1,0 0 0,-50 0-1,-49 50 1,-25 74 15,25 50-15,49-74-16,25 49 15,50-75 1,75-49 0,73-74-1,-24-25 1,-75 49 0,-49 75 15,-25 74-16,-25 25 1,-24-25 0,24-24-1,0-75-15</inkml:trace>
  <inkml:trace contextRef="#ctx0" brushRef="#br0" timeOffset="55653.86">6921 12453 0,'0'0'0,"124"-74"15,-99 74 17,-25 25-32,0 24 15,-25 51 1,-24-26-1,49-49-15,24-75 32,76-49-17,-26 24 1,-49 51 15,0 48-15,-1 51-1,1-1 1,50-24 0,49-100-1,25-24 1,-1-1 0,-73 26-16,24-26 15,-74 51 1,-25-1-1,-25 74 1,-49 26 0,24 24-1,50 0 1,0-49 15,50-50-15,24-25-1,0-74 1,1-25 0,-50 25-16,24-149 15,1 0 1,0 123 0,-50 150 15,-25 99-16,-50 100 1,26 48 0,-26-23-1</inkml:trace>
  <inkml:trace contextRef="#ctx0" brushRef="#br0" timeOffset="56253.49">11213 12354 0,'0'0'0,"0"-99"31,0 74-15,49 0-1,-24 0 1,99 25-1,-74 0-15,24 50 16,1 99 0,-51 25-1,-24-1 1,50-74 15,49-49-15,50-50-1,25-74 1,-25-26-16</inkml:trace>
  <inkml:trace contextRef="#ctx0" brushRef="#br0" timeOffset="56520.43">12329 12056 0,'0'0'0,"-25"-24"0,-24-1 15,-1 25 1,0 49 0,-24 75-1,-25 75 1,-25 24 15,-25 25-15,25-25-1,25-49 1,49-50 0</inkml:trace>
  <inkml:trace contextRef="#ctx0" brushRef="#br0" timeOffset="56869.99">12453 11684 0,'0'0'0,"75"-74"16,-26 24-1,1 25 1,-50 75 0,0 74-1,-50 50 1,25-50 0,50-75-1,74-49 1,50-74-1,-50 24-15</inkml:trace>
  <inkml:trace contextRef="#ctx0" brushRef="#br0" timeOffset="61554.37">16894 11932 0,'0'0'0,"0"-24"31,0-1-31,0 0 16,49 0-1,26 0 1,-1 75 0,0 24-1,-24 50 1,-50 50 15,25 0-15,0-50-1,24-50 1,1-49-16,49 0 16,0-50-1,1 0 1,-51-24 0</inkml:trace>
  <inkml:trace contextRef="#ctx0" brushRef="#br0" timeOffset="62339">17563 11858 0,'0'0'0,"0"-25"0,0 0 32,-24 25-32,-1 0 15,-50 50 1,-24 24-1,-25 100 1,50-75-16,-100 124 16,75-98-1,0-1-15,-75 99 16,50-74 0,49-50-1,75-74 1</inkml:trace>
  <inkml:trace contextRef="#ctx0" brushRef="#br0" timeOffset="62704.18">17861 11411 0,'50'-49'16,"-100"98"-16,149-123 0,-74 49 16,-25 50-1,0 49 1,-74 75-1,24-25 1,50-49 0,74-75-1,100-25 1,49 0 15,-99 0-31</inkml:trace>
  <inkml:trace contextRef="#ctx0" brushRef="#br0" timeOffset="63338.13">18308 12776 0,'24'0'31,"-48"0"-31,24 25 16,-25-1 0,0 1-16,0 99 15,25-25 1,-25-24 0,1-25-1</inkml:trace>
  <inkml:trace contextRef="#ctx0" brushRef="#br0" timeOffset="63523.84">18506 12974 0,'0'0'0,"0"-25"15,25 25 1,24 0-16,-24-24 15,74 24 1,-74 0-16,99 0 16,-24-25-1</inkml:trace>
  <inkml:trace contextRef="#ctx0" brushRef="#br0" timeOffset="63971.75">19498 12801 0,'0'0'16,"124"-25"-1,-124 0 1,-25 50 15,-24 49-15,-50 1-1,-1-1 1,26-24 0,49-26-1,0-24 1,25-74 0,25 0-1,0 74 1,0-25-1,0 50 1,-1 24 15,1 50-31,-25-24 32,25-25-17,0-26 1,0-24-16</inkml:trace>
  <inkml:trace contextRef="#ctx0" brushRef="#br0" timeOffset="64204.89">19771 13049 0,'25'0'16,"-50"0"-16,50-25 0,-25 0 31,0 50-16,0 0-15,-50 49 16,1 25 0,-51 1-1,26 24 17,0-50-17,24-74-15</inkml:trace>
  <inkml:trace contextRef="#ctx0" brushRef="#br0" timeOffset="64421.7">19697 13495 0,'0'0'0,"25"0"31,-1 25-31,-24 0 16,0 0-1,-24-1-15,24 26 16,49-25 0,75-50 15,-49 0-31</inkml:trace>
  <inkml:trace contextRef="#ctx0" brushRef="#br0" timeOffset="64653.82">20441 13198 0,'0'0'16,"25"0"-1,0 0-15,-1 24 16,-24 1-1,0 0 1,-49 49 0,-1-24-16,-49 0 15</inkml:trace>
  <inkml:trace contextRef="#ctx0" brushRef="#br0" timeOffset="65055.77">20788 13073 0,'0'0'0,"50"-24"0,-50-1 16,25 25 0,-25-25-1,0 50 1,0 0-16,24 24 31,-24-24-31,25 0 16,25-25 15,49-50-15,0 1-1,-24-26 1,-75 26-1,25-1 1,-25 25 0,-25 0-1,0 1 17</inkml:trace>
  <inkml:trace contextRef="#ctx0" brushRef="#br0" timeOffset="65237.31">21905 12801 0,'24'0'31,"1"0"-15</inkml:trace>
  <inkml:trace contextRef="#ctx0" brushRef="#br0" timeOffset="68287.98">3523 15902 0,'24'-25'16,"-24"0"-16,0 0 62,0 75-46,-24-25-16,24-1 16,0 26-16,0 0 15,0-26 1,0 1 15,49-50-15,-24 1-1,0-1 1,-25 0 0,-25 0-1</inkml:trace>
  <inkml:trace contextRef="#ctx0" brushRef="#br0" timeOffset="68603.8">3299 16199 0,'-24'50'31,"-1"-25"-31,25-1 15,0 1 1,0 0 0,25-25 15,-25-25-15,0 0-1,-25 1 1</inkml:trace>
  <inkml:trace contextRef="#ctx0" brushRef="#br0" timeOffset="68954.99">3275 15728 0,'0'0'0,"-50"-75"32,50 51-32,-25 24 15,0 0 1,25 49 0,25 1-1,25-25 1,-1-25-1,1-25 1,-25 0 0,0 0-16,-25 0 15,-25 1 17,-25 24-17</inkml:trace>
  <inkml:trace contextRef="#ctx0" brushRef="#br0" timeOffset="73037.83">6673 15529 0,'25'0'31,"-25"-24"-31,0-1 31,25 25-31,-25-25 16,49 0-1,1 25 1,0-25 0,-1 25-1,1 25 1,24 0-1,-49 49 1,0-49-16,24 50 16,-24 24 15,0 0-15,-25 0-1,25-24 1,24-26-1,51-49 1,24-49 0,0-26-1,-50 26 1</inkml:trace>
  <inkml:trace contextRef="#ctx0" brushRef="#br0" timeOffset="74021.17">7442 15356 0,'0'-25'15,"25"0"-15,-25 0 63,-25 25-63,0 25 15,0 25 1,-74 49 0,0 75-1,-25 24 1,0 25-1,0-24 1,25-50 0,74-50-1</inkml:trace>
  <inkml:trace contextRef="#ctx0" brushRef="#br0" timeOffset="74487.96">7665 14959 0,'0'0'0,"25"-50"16,0 25-1,-25 1 1,25 73 15,-25 1-31,-25 49 16,0-24-1,25-51 17,25 1-17,74-50 1,25-24-1,-74-1-15</inkml:trace>
  <inkml:trace contextRef="#ctx0" brushRef="#br0" timeOffset="75137.92">8335 15852 0,'0'0'0,"0"-25"0,0 0 16,25 0-1,-25 1 1,-25 48 15,0 1-31,1 99 16,-51-24-1,1-26 17,24-24-17,0-50 1,26-50-1,24-24 1,0-1 0,24 50-1,-24 75 17,50-25-17,24 124 1,1-100-1,-25-24 1</inkml:trace>
  <inkml:trace contextRef="#ctx0" brushRef="#br0" timeOffset="75421.5">8633 16001 0,'0'0'0,"0"-25"47,-25 75-31,25-26-1,-25 26-15,25 0 16,-25-1-16,1 50 15,-51 25 1,1-24 0,24-51 15,25-49-31</inkml:trace>
  <inkml:trace contextRef="#ctx0" brushRef="#br0" timeOffset="75637.95">8682 16422 0,'0'0'15,"25"0"1,-50 25-16,1-25 16,48 25-1,1 0 1,50-25-1,24-25 1,25-25 0</inkml:trace>
  <inkml:trace contextRef="#ctx0" brushRef="#br0" timeOffset="75971.62">9055 15951 0,'0'0'0,"0"-25"31,0 1-31,24 24 0,1 0 16,25 49 0,-25 50-1,-25 1 17,-75-26-17,26-24 1,24-50-16</inkml:trace>
  <inkml:trace contextRef="#ctx0" brushRef="#br0" timeOffset="76554.84">9675 15926 0,'0'-24'15,"0"-1"32,25 50-31,-1-1-1,-24 26-15,-24 24 16,24 1 0,0-50-1,24-25 17,26-25-17,24-25 1,1-49-1,-50 74-15,-1-49 16,-24 24 0,0 25-1,-24 0 1,24-24 0</inkml:trace>
  <inkml:trace contextRef="#ctx0" brushRef="#br0" timeOffset="77021.25">11362 15629 0,'0'0'15,"0"-25"1,0 0 0,24 25 15,26 0-16,74-25 1,-25 0 0,-49 25-16</inkml:trace>
  <inkml:trace contextRef="#ctx0" brushRef="#br0" timeOffset="77171.86">11362 15902 0,'0'0'0,"0"24"0,-25-24 16,0 25 0,124-25-1,75-25 1</inkml:trace>
  <inkml:trace contextRef="#ctx0" brushRef="#br0" timeOffset="77672.57">13222 15554 0,'0'0'0,"0"-25"31,25 1-31,0-1 16,74 0 0,25 25-1,-25 25 1,-24 24 0,-51 51-1,-24 24 1,0 0-1,50-50 1,74-24 0,75-50-1,-51 0 17,-98-25-32</inkml:trace>
  <inkml:trace contextRef="#ctx0" brushRef="#br0" timeOffset="77971.96">14140 15430 0,'0'0'0,"-25"-25"31,0 1-31,1 24 0,-1 0 15,-74 99 1,49-50-16,-74 100 16,-50 75-1,1-1 17,24-50-17,25-49 1,124-74-1</inkml:trace>
  <inkml:trace contextRef="#ctx0" brushRef="#br0" timeOffset="78337.92">14338 15083 0,'0'0'0,"0"-50"31,0 25-31,25 50 15,-25 25 1,-25 24 0,25-24-16,-24 24 15,73-49 17,75-50-17,0 1 1</inkml:trace>
  <inkml:trace contextRef="#ctx0" brushRef="#br0" timeOffset="80187.97">14686 16174 0,'0'0'0,"0"-24"15,-25 24 17,-25 24-1,25 1-16,1 0-15,-1 25 16,-25 24 0,25 0-1,50-49 1,50-25 0,-51 0-16,76-25 15,-51-24 1,-24-26-1,0 26 1,-50-1 0,0 25-1,25 1 17</inkml:trace>
  <inkml:trace contextRef="#ctx0" brushRef="#br0" timeOffset="80399.95">14983 16274 0,'0'49'15,"0"-24"16,0 0-15</inkml:trace>
  <inkml:trace contextRef="#ctx0" brushRef="#br0" timeOffset="80809.8">15306 16125 0,'0'0'16,"0"-25"0,-25 25-1,25 25 1,-50 24-1,26 26 1,-1-26 0,25 1-1,49-50 17,1 0-17,0-25 1,-1 0-1,-24-24 1,0-26 0,-25 26-1,-25 49 1,0-25 0</inkml:trace>
  <inkml:trace contextRef="#ctx0" brushRef="#br0" timeOffset="81138.82">15628 16174 0,'0'0'0,"25"0"16,0 0-1,0 0 1,-25 25-16,0 0 16,-50 99-1,1-74 1,24-50 0,25 24-1,49-48 1,51-1 15,-26-25-31,-24 25 16</inkml:trace>
  <inkml:trace contextRef="#ctx0" brushRef="#br0" timeOffset="81393.66">16125 16274 0,'0'0'15,"0"24"48,0 1-63,24 0 16,-24 0-16,25 49 15,0-24 1,-25-25-1,-50 0 1,1-25 15,-1 0-31</inkml:trace>
  <inkml:trace contextRef="#ctx0" brushRef="#br0" timeOffset="81588.73">16125 16199 0,'0'0'0,"49"-74"31,1 49-31,-50 0 16,74-24 0,-24 49-1,-25 0 1</inkml:trace>
  <inkml:trace contextRef="#ctx0" brushRef="#br0" timeOffset="82322.17">16794 15976 0,'25'0'47,"0"0"-47,-25-25 15,25 25-15,0 0 16,-1 0-1,1 0 1,0 0-16,0 50 16,0 24-1,-25-24 1,0-25 0,-25-25-1</inkml:trace>
  <inkml:trace contextRef="#ctx0" brushRef="#br0" timeOffset="91639.5">16918 16075 0,'25'0'0,"-25"-25"31,-25 25-31,1 0 16,-1 0 0,0 0 15,25-24 0,25-26-15,24 50-1,26-25 1,-26 0 0,-24 75-1,0 24 1,-50 26 0,0 24-1,-24-25 1,-1-25-1,1-49 1,49 0 0</inkml:trace>
  <inkml:trace contextRef="#ctx0" brushRef="#br0" timeOffset="91989.05">17439 15827 0,'0'0'0,"25"0"0,-25-25 15,0 0 16,0 50-31,-25 50 16,0 49 0,1 0 15,24-25-15,24-25-1,26-24 1,0-25-1,-1-25-15</inkml:trace>
  <inkml:trace contextRef="#ctx0" brushRef="#br0" timeOffset="92239.22">17762 15902 0,'0'0'0,"0"-25"0,25 50 62,-25 24-62,0-24 16,0 25 0,-25 49-1,25 0 1,-25-49-1</inkml:trace>
  <inkml:trace contextRef="#ctx0" brushRef="#br0" timeOffset="92622.85">18084 15976 0,'0'0'0,"25"-25"0,-25-49 15,0 49 17,-25 25-17,-24 50 1,-26 24 0,50 0-1,75-49 1,24-50-1,26-24 1,-51-1 0,-24 25-1,-25 75 1,0-25 0,-25 49-1,1 25 1,24-24-1,0-50 1</inkml:trace>
  <inkml:trace contextRef="#ctx0" brushRef="#br0" timeOffset="92889.47">18407 15877 0,'0'0'0,"-25"-50"16,25 25 15,25 50-15,0 50 0,-1 49-1,-24 24 1,-24-73-16,-1 49 15,-25-25 1,-49-74 0</inkml:trace>
  <inkml:trace contextRef="#ctx0" brushRef="#br0" timeOffset="94123.08">19697 15579 0,'0'25'16,"-25"-25"-1,50 25 63,0-25-78,-1 0 16,26 24-16,24-48 16,1 24-16,74 0 15,-50-25 1,-50 25-1,-24 0 1</inkml:trace>
  <inkml:trace contextRef="#ctx0" brushRef="#br0" timeOffset="94323.1">19870 15926 0,'0'0'15,"0"25"1,25-25-16,0 0 16,124 0-1,49 0 1,1 0 0,-50 0-1</inkml:trace>
  <inkml:trace contextRef="#ctx0" brushRef="#br0" timeOffset="96572.9">8013 17489 0,'-25'-25'0,"50"1"94,-1 24-94,26-25 16,24 25-16,-24-25 15,49 25 1,125 0 0,-125 50-1,-50 49 1,-24 25-1,-25-25 1,0-49 0,25-25-1,49-1 1,-24-48 0,0 24-16</inkml:trace>
  <inkml:trace contextRef="#ctx0" brushRef="#br0" timeOffset="96872.82">8757 17365 0,'0'0'0,"0"-25"0,-25 50 47,0 0-47,0 25 15,-24 74 1,-1-75-16,-24 75 16,49-74-1,-25 24-15,-49 26 16,50-51-1,24-24 1</inkml:trace>
  <inkml:trace contextRef="#ctx0" brushRef="#br0" timeOffset="97259.72">9104 17167 0,'0'-25'0,"0"50"0,0-25 47,0 49-31,-25 1-16,25-25 16,-24 49-1,24-49 1,24-25-16,1 0 15,25 0-15,49-25 16,25 0 0</inkml:trace>
  <inkml:trace contextRef="#ctx0" brushRef="#br0" timeOffset="101191.01">11238 17985 0,'24'25'31,"-24"0"-15,0 0-1,25 24 1,-50 26 0,1-50-16,-1 24 0</inkml:trace>
  <inkml:trace contextRef="#ctx0" brushRef="#br0" timeOffset="101843.65">11610 17837 0,'0'-25'31,"24"25"-15,1 0-16,0 0 31,0 25-15,0 24-1,-1 1 1,-24-25 0,0-1-1,25-24 1,25-24-1,0 24-15,24-50 16,-49 25 0,0-24-1,-25-26 1,0 50 0,-50-24 15,25 24-31</inkml:trace>
  <inkml:trace contextRef="#ctx0" brushRef="#br0" timeOffset="102107.69">12428 17762 0,'25'0'31,"25"0"1,-25 0-32,-1-25 15,26 25-15,24-25 16,1 25-1</inkml:trace>
  <inkml:trace contextRef="#ctx0" brushRef="#br0" timeOffset="102291.68">12528 17911 0,'0'0'0,"-50"25"31,50 0-15,50-25-1,24 0-15</inkml:trace>
  <inkml:trace contextRef="#ctx0" brushRef="#br0" timeOffset="103223.78">13966 17588 0,'0'-24'16,"0"-1"-1,25 25 48,0 0-63,-25-25 15,25 25-15,0 0 16,24 0 0,-24 0-1,25 0 1,-26 25 0,26 24-1,-25 26 1,0-1-1,24-49 1,-24 25 15,0-25-15,24-1 0,26-24-1,-50 0-15,24-24 16,1-1-16,-25 0 0</inkml:trace>
  <inkml:trace contextRef="#ctx0" brushRef="#br0" timeOffset="103557.47">14586 17464 0,'0'-24'16,"25"24"15,-50 24-15,1 51-1,-26 49 1,-49-25-1,0 25 1,-1 0 0,1-25-1,50-24 1,24-50 0</inkml:trace>
  <inkml:trace contextRef="#ctx0" brushRef="#br0" timeOffset="103923.84">14884 17390 0,'0'0'0,"50"-50"31,-50 26-31,25 48 32,-50 26-17,25 0-15,-25 24 16,25-49-1,25 0 1,74-25 15,-25-50-15,-24 25-16</inkml:trace>
  <inkml:trace contextRef="#ctx0" brushRef="#br0" timeOffset="105556.96">15157 17985 0,'0'-24'16,"0"-1"46,0 0-46,25 25-1,-25 25 17,25-50-17,-25 0-15,0 50 63,-25-25-48,25 25 1,0 0 46,-25-25-46,25 24-16,-25-24 31,25 25-15,-25-25 0,25 25-1,-24 0 1,24 0-1,-25-1 1,25 1 0,0 0-1,0 0 32,25-25-31,-1 0-1,1 0-15,0 0 16,25 0 15,-1-25-15,-24 0 0,-25 0-16,0 1 15,25-1 1,-25 0-1,0-25 1,-50 50 0,1-24-1,-1 24 1,-24 0 0</inkml:trace>
  <inkml:trace contextRef="#ctx0" brushRef="#br0" timeOffset="106400.07">15604 18109 0,'0'-24'47,"0"48"-47,24-24 15,-24 25 110,25-25-78,-25-25-47,25 25 16,-25-24-16,25 24 15,-25 24 79,0-48-16</inkml:trace>
  <inkml:trace contextRef="#ctx0" brushRef="#br0" timeOffset="107240.99">16050 17861 0,'0'-24'31,"0"-1"0,-25 25-15,0 0-16,1 0 16,-51 25-1,50-25-15,-24 24 16,49 1 0,0 0-1,25-25 1,24 0-1,-24 0 17,0 0-17,-25 25 1,0 24 0,-25 1-1,25 0 1,0-26-1</inkml:trace>
  <inkml:trace contextRef="#ctx0" brushRef="#br0" timeOffset="107623.44">16199 17861 0,'0'0'0,"25"0"47,0 0-32,-1 0 1,1 0-16,0 25 15,-25 0 1,0 0 0,0 24-1,-25 26 1,0-26 0,25 1-1,-24-50 1,24 50-1</inkml:trace>
  <inkml:trace contextRef="#ctx0" brushRef="#br0" timeOffset="107923.68">16596 17961 0,'0'0'0,"0"-25"0,0 0 16,0 50 15,-25 0-31,25-1 16,-25 1-16,25 50 15,0-1 1,25-24-1,-25-1 1,0-24 31,-50-25-47</inkml:trace>
  <inkml:trace contextRef="#ctx0" brushRef="#br0" timeOffset="108090.92">16497 17936 0,'49'-75'31,"1"51"-31,-1 24 16,-24-25-16</inkml:trace>
  <inkml:trace contextRef="#ctx0" brushRef="#br0" timeOffset="108323.73">16993 18159 0,'0'0'16,"25"25"0,-1 0-16,26 24 15,-50 1 1,0 24 0,-50-24-1</inkml:trace>
  <inkml:trace contextRef="#ctx0" brushRef="#br0" timeOffset="108806.9">17663 17985 0,'0'-24'16,"0"-1"-16,0 50 47,0-1-32,24 1-15,-48 25 16,24 49 0,-25-25-1,0-24 1,25-25 0</inkml:trace>
  <inkml:trace contextRef="#ctx0" brushRef="#br0" timeOffset="109174.21">18084 18035 0,'0'0'0,"0"-50"31,-49 26-31,24 24 16,-50 0-1,1 24 1,49 26 0,0 0-1,25-26-15,75-24 16,-26 0 0,26-24-1,-50 24 16,-1 49-15,-24 26 15,0-1-15,25-74-16</inkml:trace>
  <inkml:trace contextRef="#ctx0" brushRef="#br0" timeOffset="109456.95">18456 17886 0,'0'0'0,"25"-25"31,0 50-16,-25 25 1,25-1 0,0 51-1,-25-26 1,-50 25 0,25-49-16,-99 24 15,50-49-15</inkml:trace>
  <inkml:trace contextRef="#ctx0" brushRef="#br0" timeOffset="109841.51">17464 17886 0,'0'0'0,"0"25"31,-25 0-31,0 24 16,25 1-16,-24 0 16,-1 24-16,0 25 15,25 0 1</inkml:trace>
  <inkml:trace contextRef="#ctx0" brushRef="#br0" timeOffset="123961.59">14512 12056 0,'0'0'0,"25"-24"16,-25-1-16,25 25 15,-1 0 32,-48 25-16,-1-1-15,-74 76 0,-50 24-1,-25 0 1,50-25-1,75-74 1,24-25 0,25 25-1,49-25 1,-24 24-16,74 1 16,25 50-1,25 24 1,0 25 15,0 0-15,-25-50-1,-50-24 1,-49-50 0,-50 0 15</inkml:trace>
  <inkml:trace contextRef="#ctx0" brushRef="#br0" timeOffset="125208.88">9700 17861 0,'-25'-49'16,"25"24"0,0 0-1,-25 25 1,0 25 46,25 0-46,0 0-16,0 24 16,-25-24-1,25 49 1,0-24 0,0-25-1</inkml:trace>
  <inkml:trace contextRef="#ctx0" brushRef="#br0" timeOffset="125441.5">9898 17911 0,'0'0'0,"0"-25"47,50 25-31,-26 0-16,1 0 15,25-25 1,-25 25 0,-1 0-16</inkml:trace>
  <inkml:trace contextRef="#ctx0" brushRef="#br0" timeOffset="125924.82">10469 17712 0,'0'0'15,"49"-49"1,-49 24-16,25 25 31,-25 25 0,0 0-31,0-1 16,-50 51 0,-49-1-1,25 1 1,49-50-1,0-25 1,25-25 0,0-25-1,0 25-15,25-24 16,0 49 0,24-25 15,-24 50-16,0 24 17,0 1-17,0-25 1,-1-25-16</inkml:trace>
  <inkml:trace contextRef="#ctx0" brushRef="#br0" timeOffset="126191.87">10741 17936 0,'0'-25'47,"0"50"-47,-24 0 16,24-1-16,-50 51 15,0 24 17,-24-25-17,24 26 1,1-51 0,-1 1-16</inkml:trace>
  <inkml:trace contextRef="#ctx0" brushRef="#br0" timeOffset="126491.78">10667 18258 0,'0'0'0,"25"-25"0,-25 50 62,25 0-62,-50 0 16,25 0-16,-25-1 15,25 1 1,0 0 0,50-25-1,24-25 1,25 0-1,-49 1 1</inkml:trace>
  <inkml:trace contextRef="#ctx0" brushRef="#br0" timeOffset="166810.87">21656 15529 0,'0'25'0,"0"-50"32,-24 1-17,24-1 1,-25 0-1,50 25 1,-25 25 0,-25 0-1,25-50 157,25 25-172,-1-25 16,1 0-16,50 25 15,-26-25-15,1 25 16,49-24 0,-74 24-16,0 74 15,-25 25 17,-75 0-32,26-24 31,49-50-16,0-1 1,99-24 0,0 0-1,-24 25 1,-51 0 0,1 50-1,-50-26 1,1 1-16,-51 24 15,1-24 1,-25-25 0,24-1-1,26-48 1,49-26 0</inkml:trace>
  <inkml:trace contextRef="#ctx0" brushRef="#br0" timeOffset="167477.6">22624 15629 0,'0'0'0,"0"-25"31,0 0 0,25 0-15,0 25-1,-1 0 1,1-25-16,0 25 16,25 0-1,-1 0 1,1 0 0,-1 25-1,1 25 1,-25 24-1,-25 25 1,-25 26 0,-49-26-1,-26 0 1,26-49 0,49-26-1,0 1 1,1-25-1,73 0 17,75-25-17,0 25 1,-25-24 0,-24 24-1,-50 0 1,0 0-1</inkml:trace>
  <inkml:trace contextRef="#ctx0" brushRef="#br0" timeOffset="167978.1">23591 16199 0,'0'0'0,"0"-25"15,0 50 48,-24 0-48,24 0-15,0 0 32,0-50-1,24 0-15,1 0-1,0 0 1,-25 50 15,-25 0-31,0 0 16,1-25 15,24 25 0,-25-25-15,0-25-1</inkml:trace>
  <inkml:trace contextRef="#ctx0" brushRef="#br0" timeOffset="169645.1">23988 15926 0,'0'0'16,"25"0"0,25-24-1,-25 24-15,-1-25 16,1-25-1,0-24 1,0-1 0,-50 26-1,0-1 1,0 50 0,1 0-16,-26 25 31,-24 24-16,49 26 1,25 24 0,49-24-1,51 24 1,-1-50 0,-25 1-1,-49 0 1,-25-1-1,-50-24 1,-24 0 0,24 0-16,-49-50 15,74 0 1,1-25 0,48-24 15,26 0-16,24-1 1,1 1 0,24 24-1</inkml:trace>
  <inkml:trace contextRef="#ctx0" brushRef="#br0" timeOffset="169964.36">24633 15703 0,'0'0'15,"0"25"17,0 0-17,0 49 1,50 1-1,-25-26-15,24 1 16,-24-25-16,0-1 16,-25 1-1,0 25 1,-25-50-16,-49 0 16,-50 0-1,0 0 1</inkml:trace>
  <inkml:trace contextRef="#ctx0" brushRef="#br0" timeOffset="170194.65">24733 15629 0,'49'-25'0,"-98"50"0,123-75 15,-24 50 1,-26 0 0,51-25-1,-1 25 1,1-25 0</inkml:trace>
  <inkml:trace contextRef="#ctx0" brushRef="#br0" timeOffset="170894.39">20441 17712 0,'0'-24'16,"-25"24"0,50 0 31,25-25-47,-1 25 15,1 0-15,-1-25 16,1 25-1,0 0-15,24-25 16</inkml:trace>
  <inkml:trace contextRef="#ctx0" brushRef="#br0" timeOffset="171096.53">20267 17886 0,'0'0'0,"-25"0"16,25 25 0,25-50-1,25 25 1,24 0 0,1 0-16,-1-25 15,75 25 1,-75 0-16</inkml:trace>
  <inkml:trace contextRef="#ctx0" brushRef="#br0" timeOffset="171827.88">22153 17663 0,'24'-50'15,"-24"25"1,0 1-16,25-1 16,-25-25-1,0 25 1,-25 1-1,-49 24 1,24 0-16,-74 24 16,50 26-1,49 24 1,75 1 15,99-26-15,49 1-1,-49 0 1,-75-25 0,-74-1-1,-49 26 1,-100 0 0,0-26-1,50-24-15,0 25 16,74-25-1,50-74 1,49-25 0,50-1-1,0 26 1,-25 24 15,-49 25-31</inkml:trace>
  <inkml:trace contextRef="#ctx0" brushRef="#br0" timeOffset="172144.75">22798 17837 0,'0'24'16,"24"-24"-1,-24 25 17,0 0-17,0 0 17,25-25-17,0-25 1,-25 0-1,25 25 1,-25-25 0</inkml:trace>
  <inkml:trace contextRef="#ctx0" brushRef="#br0" timeOffset="173561.84">23765 17613 0,'0'-25'78,"0"1"-63,25 24-15,-25-25 16,25 0-16,-1 0 16,1-49-1,0 24 1,-25 1-1,-50 24 1,-24 25 0,-25 49-1,24 26 1,26-1 0,49-49-1,0 0 1,74 0-1,1-25 1,-1-25 0,-49 0-1,0 25 1,-1 50 15,-24 49-15,0 0-1,0-24 1,-24-1 0,-1-49-16,25 24 15,0-24 1,25 0 0</inkml:trace>
  <inkml:trace contextRef="#ctx0" brushRef="#br0" timeOffset="174208.53">24360 17390 0,'25'0'16,"-25"-25"0,0 50 77,0 0-93,-25 0 16,25 24-16,0 1 16,0 24-1,0 50 1,-24-24-1,24-1 1,0-74-16,-25-1 16,25 1-1,25-25 17,-25-25-1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5:16:02.7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3299 2009 0,'0'-24'0,"0"-1"47,0 50-31,25-1-16,0 26 15,-25 24 1,50 75-1,-1-25 1,-24-24 0,25-100-1,-1-50 1,26-99 0,-1-25-1,-24 26 1,-26 48-1,-24 76 17,-24 24-17,24 24-15</inkml:trace>
  <inkml:trace contextRef="#ctx0" brushRef="#br0" timeOffset="284.08">4168 1737 0,'0'0'0,"49"-25"31,-49 0-31,0 50 31,25 24-15,25 175-1,-26-150 1,1 25 0,-25 75-1,-25 24-15,-74-49 32,-74-50-17</inkml:trace>
  <inkml:trace contextRef="#ctx0" brushRef="#br0" timeOffset="614.48">2977 1910 0,'0'-25'16,"0"50"-16,0-74 0,-25 24 15,-74 25 1,49 25-16,-24 99 31,49 49-31,0 51 16,50 24 15,0-25-15,49-74-1,-24-100-15,-1-24 16,51 0 0,24-25-1</inkml:trace>
  <inkml:trace contextRef="#ctx0" brushRef="#br0" timeOffset="2448.44">7219 1910 0,'0'0'0,"0"-99"31,-25 99-31,25-25 16,-25 25-1,-49 50 1,-75 49 0,25 99-1,25 1 1,99-50 0,74-25-1,125-99 1,-100-25-16</inkml:trace>
  <inkml:trace contextRef="#ctx0" brushRef="#br0" timeOffset="3181.34">7839 2158 0,'0'0'16,"25"-74"-16,-75 74 31,-99 49-15,1 51-1,48 49 1,100-25 0,100-50-1,48-74 1,1-25 0,-50-74-1,-74-25 1,-74 25-1,-1 49 1,25 0 0,50 26-1,49-1 17,50 0-17,0 50 1,1 0-1,-51 24 1,-74 26 0,-74 98-1,-1-98 1,50-50 0,25-75-1,100-99 1,24 0-1,24 50 1,-73 74 0,-50 50-1,-25 99 1,-25 25 15,0-75-15,75-123-1,74-51 1,25-48 0,-50 73-1,-74 50 1,-1 50 0,-24 50-1,0-1 1</inkml:trace>
  <inkml:trace contextRef="#ctx0" brushRef="#br0" timeOffset="3414.79">9451 1935 0,'0'0'0,"25"-25"0,-25 0 31,0 50-15,-49 74-1,-51 100 1,-48 74 0,24 24-1,24-48 1,51-101 0,24-98-1</inkml:trace>
  <inkml:trace contextRef="#ctx0" brushRef="#br0" timeOffset="3682.5">9228 2307 0,'0'0'0,"149"-223"31,-99 173-31,-26 1 16,26-1-1,-25 50 1,0 25 0,-25 124-1,-75 74 1,1-99 0,49-74-16,25-26 15,74-73 1</inkml:trace>
  <inkml:trace contextRef="#ctx0" brushRef="#br0" timeOffset="4548.79">9848 2009 0,'0'0'0,"25"-24"16,-25-1 15,-49 74-16,24 51 1,25-1 0,25-50-1,-1-49-15,26 0 16,49-49 0,0-75-1,-24-50 1,-26 25-1,-24 125 1,-25-1 0,-25 99-1,-24 75 17,24 0-17,25-50 1,25-74-16,24 0 15,51-25 1,24-100 0,0-48-1,-50-76 1,-24 75 0,-50 50-1,25 74 16,-50 75-15,0-25 0,0 99-1,0-50-15,1 75 16,-1 25 15,25-50-15,49-50-1,51-49 1,-1-25 0,25-25-1,-50-74 1,-49 25 0,-25 49-1,-50 74 16,26 1-31,-1 74 16,0 0 0,50-49-1,0-75 1,24 0 15,-24-50-31</inkml:trace>
  <inkml:trace contextRef="#ctx0" brushRef="#br0" timeOffset="4698.71">10493 1985 0,'50'0'0,"-100"0"0,1 0 16,49-25 15,49 25-31,175-75 15</inkml:trace>
  <inkml:trace contextRef="#ctx0" brushRef="#br0" timeOffset="5281.55">13669 1935 0,'0'0'0,"0"-74"15,0 49 1,24 0 0,26 0-1,49 0 1,1 75 0,-26 49-1,-24 50 1,-26 0-1,1-50 1,50-49 0,-1-25-1,-24-50-15,74 0 16,-50 0 0</inkml:trace>
  <inkml:trace contextRef="#ctx0" brushRef="#br0" timeOffset="5548.29">14537 1637 0,'0'0'0,"-50"-25"16,25 25-16,25-24 15,-74 48 1,0 76-1,24-26-15,-74 125 16,-25 49 0,-49 49-1,24-24 1,0-74 15,75-75-31</inkml:trace>
  <inkml:trace contextRef="#ctx0" brushRef="#br0" timeOffset="5849.16">14661 1340 0,'0'0'0,"74"-75"16,-49 26-16,0 49 15,-25 49 1,0 75 15,-25 50-15,25-75-1,25-49 1,49-50-16</inkml:trace>
  <inkml:trace contextRef="#ctx0" brushRef="#br0" timeOffset="6137.91">15356 1910 0,'0'0'0,"-25"25"16,0-25-16,0 25 31,25 0-15,0-1-16,25-48 31,-25-1-15,25 25 15</inkml:trace>
  <inkml:trace contextRef="#ctx0" brushRef="#br0" timeOffset="6337.28">15231 2406 0,'0'0'0,"0"25"31</inkml:trace>
  <inkml:trace contextRef="#ctx0" brushRef="#br0" timeOffset="7915.58">8757 5557 0,'0'0'0,"0"-25"15,0 0-15,25 0 16,24-24-1,51-1 1,24 25 0,24 25-1,-73 75 17,-26 49-17,-24 50 1,-25 24-1,0-24 1,0-100-16,50 50 16,24-74-1,50-50 1,0-50 0,-49-24-1</inkml:trace>
  <inkml:trace contextRef="#ctx0" brushRef="#br0" timeOffset="8231.29">9575 5433 0,'0'0'0,"0"-50"31,0 25-15,-24 75 0,-1 49-1,-25 50 1,-74 74 0,-25 1-1,-24 24 1,74-75-1,24-73 1</inkml:trace>
  <inkml:trace contextRef="#ctx0" brushRef="#br0" timeOffset="8565.21">10022 4961 0,'0'0'0,"25"-24"31,-25-1-31,-25 50 0,25 99 16,-25 25 0,25-25-1,50-75 17,49-49-17,25-74 1,-49 24-16</inkml:trace>
  <inkml:trace contextRef="#ctx0" brushRef="#br0" timeOffset="8915.44">11014 5755 0,'0'0'0,"25"0"47,0 0-31,0 0-16,0 0 15,74 0 1,-25 0 0,-49 0-16</inkml:trace>
  <inkml:trace contextRef="#ctx0" brushRef="#br0" timeOffset="9081.95">10989 6053 0,'0'0'0,"-49"50"32,24-50-1,149 0-16,75-25 1</inkml:trace>
  <inkml:trace contextRef="#ctx0" brushRef="#br0" timeOffset="9781.94">13024 5284 0,'0'0'0,"24"-25"0,1-24 15,0 24 1,0 50 0,49 49-1,-24 75 1,-50 0 15,-75-25-15,51-75-1,-1-24 1,0-50 0,75-74-1,24-50 1,25-24 0,-24 123-16,24-24 15,-25 49 1,-24 74-1,-25 100 1,-25 50 0,-25-1-1,25-49 1,0-124 0</inkml:trace>
  <inkml:trace contextRef="#ctx0" brushRef="#br0" timeOffset="10165.18">14413 5259 0,'0'0'0,"25"-74"31,-50 74-15,-25 0-16,-49 49 16,25 100-1,49-25 17,25 0-17,49-49 1,-24-26-16,25-24 15,-25 0 1,-1 0 0,-24 0-1,-49-25 1,-75 49 0,0-24-1</inkml:trace>
  <inkml:trace contextRef="#ctx0" brushRef="#br0" timeOffset="10466.33">14909 4862 0,'0'0'0,"25"-49"16,-25 73 0,-25 26-1,0 74 1,-24 25 0,49-50-1,49-74 1,1-25-16,99-50 15,-50 26 1</inkml:trace>
  <inkml:trace contextRef="#ctx0" brushRef="#br0" timeOffset="10831.98">12478 6549 0,'25'25'15,"0"-25"1,49 25-16,0-25 16,75 0-16,298-25 15,98 0 17,1 0-17,-50-24 1,-148 49-1,-224-25-15</inkml:trace>
  <inkml:trace contextRef="#ctx0" brushRef="#br0" timeOffset="11783.02">14438 7343 0,'0'0'0,"0"-25"0,0 0 15,24 25 1,-48 25 31,-26 0-47,-24 49 16,-50 50-1,24 50 1,26-25-1,74-75-15,0 75 16,50-50 0,49-49-1,25-50 17,-25-25-17,25-74 1,-74-50-1,-50 50-15,0 0 16,-50-125 0,0 175-1,-74-1 1,100 25-16,-26 1 16,25 24 15,124-25-16,75 0 1,25 0 0,-125 0-1,25 25 1,50-24 0,-124 48-16</inkml:trace>
  <inkml:trace contextRef="#ctx0" brushRef="#br0" timeOffset="12148.99">14859 8261 0,'0'0'0,"25"25"16,-50-1 0,1 1-1,-1 25-15,-25 24 16,50 1 15,0-26-31,50-24 16,24-25-1,1-25 1,-26-24 0,-49-50-1,-49 24 1,-26-24 0</inkml:trace>
  <inkml:trace contextRef="#ctx0" brushRef="#br0" timeOffset="12451.9">15331 7368 0,'0'0'0,"25"-25"0,-25 0 16,24 0-1,1 25 1,-25 25 0,25 74-1,-25-49-15,0-25 16,0 24 0,50-49-1,-1-49 1,26-26-1</inkml:trace>
  <inkml:trace contextRef="#ctx0" brushRef="#br0" timeOffset="12782.34">16844 6450 0,'0'0'0,"25"0"47,0-25-31,-1 25-16,76-25 31,-1 25-31,-74 0 16</inkml:trace>
  <inkml:trace contextRef="#ctx0" brushRef="#br0" timeOffset="12950.95">16720 6748 0,'0'0'0,"-25"0"16,25 24-16,25-24 31,0 0-31,49 0 16,25-24-1,1-1-15</inkml:trace>
  <inkml:trace contextRef="#ctx0" brushRef="#br0" timeOffset="13515.42">18332 5805 0,'0'-25'15,"25"0"1,0 25-16,0-24 15,74 24 1,25 0 0,-25 49-1,-49 1-15,-50-1 16,-25 75 0,-25 0-1,-24 0 1,49-74 15,50-50-15,99-25-16,50-24 15,-75 24 1</inkml:trace>
  <inkml:trace contextRef="#ctx0" brushRef="#br0" timeOffset="13832.46">19449 5979 0,'0'-50'31,"-25"50"-15,0 25-16,-49 0 16,-1 49-1,75 0 1,0 1-1,50-50 1,49-25 0,0-25 15,-74 0-31,0 0 16,-25-49-1,0-1 1,-75 1-1,1 24-15</inkml:trace>
  <inkml:trace contextRef="#ctx0" brushRef="#br0" timeOffset="14155.04">19672 5482 0,'0'0'0,"25"-24"0,-25-1 16,25 25-1,-25-25-15,49 50 32,26 49-17,73 125 1,-73-1-1,-75 1 1,-50 24 0,-99-49-1,-74-50 1,-99-50 0,123-49-16</inkml:trace>
  <inkml:trace contextRef="#ctx0" brushRef="#br0" timeOffset="14499.2">17787 5507 0,'0'0'0,"0"-25"16,0-24-1,0 24 1,-50 25 0,0 99-1,-24 50 1,24 223-1,50-124 1,50-49 0,124-50-1</inkml:trace>
  <inkml:trace contextRef="#ctx0" brushRef="#br0" timeOffset="20899.12">21458 5805 0,'0'0'0,"0"-25"0,-25 0 16,0 25-1,1 0-15,-51 50 16,26 49 0,24 50-1,50-25 17,74 0-17,0-25 1,-25-24-1,-49-50 1,0-1-16,-50 1 16,-74 0-1,-50-25 1,0 25 0</inkml:trace>
  <inkml:trace contextRef="#ctx0" brushRef="#br0" timeOffset="21116.28">21433 5879 0,'0'0'0,"50"-124"31,-25 100-31,-1-1 16,26 0-1,49 0 1,25 0 0,-49 0-16</inkml:trace>
  <inkml:trace contextRef="#ctx0" brushRef="#br0" timeOffset="21399.09">22277 5458 0,'0'0'0,"49"-50"31,-24 50-31,0 25 16,74 24-1,25 100 1,-25 50-1,-49-1 1,-75-24 0,-99-25-1,-50-25 1,-74-50 0</inkml:trace>
  <inkml:trace contextRef="#ctx0" brushRef="#br0" timeOffset="21766.13">20838 5532 0,'0'0'0,"0"-50"31,25 50-15,-50 0-16,-50 124 16,-49 75-1,-49 49 1,49 50-1,99-75 1,75-74 0,98-75-1,-48-49 1</inkml:trace>
  <inkml:trace contextRef="#ctx0" brushRef="#br0" timeOffset="22067.08">22773 4862 0,'0'0'0,"49"-25"0,1 1 16,-50 73 0,-50 1-16,-74 124 15,75-1 17,74-74-17,49-74-15,149-25 16,-24-25-1</inkml:trace>
  <inkml:trace contextRef="#ctx0" brushRef="#br0" timeOffset="22749.43">18332 7070 0,'0'0'16,"0"25"31,50-25-32,0 0-15,74 25 16,49-25 0,398-25-1,297-25 1,-372 50-16,447 0 16,-149 0-1,-249-25 1,-272 25-1,-149-24 1,-99 24 0,-50 0-1</inkml:trace>
  <inkml:trace contextRef="#ctx0" brushRef="#br0" timeOffset="23816.56">20193 8435 0,'0'-25'47,"25"25"-47,24-50 15,1 25-15,49-74 16,-49 0 0,-50 0 15,-75 74-15,-74 25-1,1 74 1,73 1-1,75-1 1,99 0 0,50 1-1,-25 24 1,-99-74-16,-25 74 16,-49 25-1,-26-25 1,-49-49-1,0-50 1,74-25 0,26-49 15,73-50-15,26 0-1,49 0 1,0 24-16</inkml:trace>
  <inkml:trace contextRef="#ctx0" brushRef="#br0" timeOffset="24133.13">20962 7938 0,'49'-24'16,"-24"24"15,0 49-15,0 1 0,99 148-1,-74 1 1,-50 24-1,-50-25 1,-99-24 0,-99-75-1,99-49-15</inkml:trace>
  <inkml:trace contextRef="#ctx0" brushRef="#br0" timeOffset="24483.17">19325 8087 0,'0'-25'16,"-25"50"-1,0 0-15,-25 49 16,-49 100 0,25 49-1,49-99-15,0 124 16,50-49-1,74-75 1,75-74 0</inkml:trace>
  <inkml:trace contextRef="#ctx0" brushRef="#br0" timeOffset="24917.17">21706 7591 0,'0'0'0,"75"0"16,-75 25 0,24 0-1,-24 74 1,-24 25-1,-26 0 1,25-99-16,25 0 16,25-1-1,99-73 1,50-26 0,-26 26-1</inkml:trace>
  <inkml:trace contextRef="#ctx0" brushRef="#br0" timeOffset="26500.04">24336 6847 0,'-25'0'31,"25"-25"-15,25 25 47,-1-25-48,1 25-15,25 0 16,-1-25-16,76 25 15,-1-24 1,-50-1 0,0 25-1</inkml:trace>
  <inkml:trace contextRef="#ctx0" brushRef="#br0" timeOffset="26716.35">24311 7169 0,'0'0'0,"0"25"16,49-25 15,-24 0-31,124-25 16,-25 1-1,-74 24 1</inkml:trace>
  <inkml:trace contextRef="#ctx0" brushRef="#br0" timeOffset="27983.07">26742 6549 0,'0'-25'15,"0"1"32,0-1-31,50 0-16,24 25 16,50-25-1,99-25 1,-24 26-1,-125-1-15,1 0 16,-75 75 15,-25 74-15,-75 49 0,1 26-1,0-50 1,49-50-1,50-25 1,25-74 0</inkml:trace>
  <inkml:trace contextRef="#ctx0" brushRef="#br0" timeOffset="28122.3">27660 7120 0,'0'0'0,"0"25"62</inkml:trace>
  <inkml:trace contextRef="#ctx0" brushRef="#br0" timeOffset="28633.96">28379 6673 0,'0'0'0,"25"-149"31,0 100-31,-25 24 16,-25-25-1,-25 50 1,-24 25 0,0 50-1,24 24 1,75 0 0,74 0-1,-49-49-15,49 24 16,-50 1-1,-24-1 1,-50-24 0,-74-25 15,0-1-15,25-48-1,24-26 1,50-49-1,50 24 1,74 1 0,0-1-1,-75 51-15,1-1 16</inkml:trace>
  <inkml:trace contextRef="#ctx0" brushRef="#br0" timeOffset="29049.22">28975 6400 0,'0'0'0,"24"-74"31,1 74-31,-25-25 16,0 75 15,25-1-15,-25 100-1,-25 25 1,0-25 0,25-25-1,-24-75 1,24-24-1,0 0 32,-25-25 0,0 25-31</inkml:trace>
  <inkml:trace contextRef="#ctx0" brushRef="#br0" timeOffset="40134.1">10047 14215 0,'0'0'0,"-75"24"15,51-24-15,-1 0 63,50 0-32,-1 0-15,26 25-16,0-25 15,49 0 1,124 25-1,-74-25-15,0 0 16,372-25 0,-124 25-1,0 0 1,24 0 0,26 25-1,24 25 1,25-26-1,-24 1 1,24 0 15,-25 25-15,0-25 0,249-1-1,-224-24 1,0 25-1,0 0 1,-24-25 0,24 25-1,0 0 1,-25-25 0,25 24-1,-49 1 1,-25-25-1,-1 25 1,-24 0 15,199 0-15,-200-1 0,-48 1-1,-26 0 1,-24 25-1,-50-26 1,-74-24 0,-150 25-1</inkml:trace>
  <inkml:trace contextRef="#ctx0" brushRef="#br0" timeOffset="45200.23">10022 8906 0,'0'0'0,"25"0"31,-25 25 47,0-1-78,-25 1 16,25 25-1,0-25-15,0 0 16,-25 74 0,0-25-1,1 25 1,-1 50 0,25-99-16,-25 99 15,0 0 1,0-1-1,1-24 1,24 0 15,0-24-15,0-1 0,0-25-1,24 26 1,-24-26-1,25 0 1,0 75 0,0-74-1,0 24 1,-1-25 0,-24 26-1,25-26 1,0 0-1,0-24 1,0 24 15,-1-24-15,1 0 0,-25-1-1,25 1-15,-25 0 16,25-26-1,-25 51 1,0-50 0,0 49-1,0-24 1,0-1 0,-25 1-1,25-1 1,0 26-1,0-26 1,-25 26 15,0 24-15,25-49 0,0 24-1,0-24 1,-24-1-1,24 1 1,0 0 0,-25-1-1,0 26 1,50-26 0,-25 1 15,0-25-31,-25 24 31,25 1-15,-25 0-1,25-26 1,0 1 0,0 25-1,0-1 1,0 75-1,-25-99 1,25 50 0,-24-26-1,24 1-15,0-1 16,0-24 0,0 50-1,24-26 1,-24 1-1,-24 0 1,24-1 15,0 1-15,24 24 0,-24-49 15,0 0-16,0 0-15,-24-1 63,24 1-16,24 0-32,-24 0 1,0 0 15,25-50 172,-25 0-203,0 0 16,25 0 0,-25 1-16,0-1 15,25-25 1,-25 1 0,25-26-1,-25 1 1,0 24-1,24-24 1,-24-1 0,25 1-1,0-25 1,0 49 0,0 0-1,49-49 1,-24 0-1,-25 25 1,24-1 15,-49 50-15,25-24 0,25-26-1,-1-24 1,-24 25-1,0 49-15,24-74 16,-24 74 0,50-74-1,-51 24 1,26-24 0,0 24-1,-26 26 1,26-26-1,0 1 1,-26 0 15,26-26-15,0 26 0,-1 24-1,51-49 1,-51 49-1,26-24 1,-1 0 0,25-26-1,0 26 1,-24 0 0,24 24-1,0-24 1,1-26-1,-26 51 1,50-26 15,-25 1-15,0 24 0,26-24-1,48-25 1,-49 49-1,-25 0 1,25 26 0,0-26-1,-49 25 1,148 0 0,-49-24-1,-25 24 1,49-25 15,-49 25-15,-75 25-1,75 0 1,0-24 0,0 24-1,0 0 1,24 0-1,-24 0 1,0 24 0,0-24-1,0 25 1,0 0 0,-1 0-1,1 0 1,-74-1-16,74 1 15,-1 25 17,1 0-17,-25 24 1,25 0 0,-25-24-1,99 74 1,-74-50-1,-50-24 1,100 24 0,49 51-1,-74-26 1,-1 0 0,-24 0-1,50 0 16,-26 1-31,26-26 32,24 50-17,0-25 1,-24 1 0,98 48-1,-73-24 1,-125-74-1,25 0-15,-25 24 16,248 100 0,-148-75-1,-100-49 1,149 74 0,-25-25-1,-99-74 1,174 74 15,-199-49-15,174 24-1,-99-24 1,-75-26 0,-24-24-16,-1 25 15,149 25 1,-74-25-1,0-25 1,25 24 0,-26 1-1,1-25 1,0 25 0,0-25-1,0 25 1,0 0-1,-1-1 1,51 1 15,-75 0-15,-25-25 0,0 0-1,1 0 1,-26-25-1,0 25 1,-24 0 0,-25 0 31</inkml:trace>
  <inkml:trace contextRef="#ctx0" brushRef="#br0" timeOffset="47100.15">12552 10717 0,'25'0'0,"-25"-25"16,0 0 30,0 50 1,0 0-31,0 0-16,-25 24 16,25-24-1,0 74 1,0-24-1,-24 49 1,-1-25 0,25 25-1,-25 25 1,25-100-16,0 75 16,-25-24-1,0-1 1,25 0-1,-25 0 1,25-24 15,-24 49-15,24-25 0,-25 0-1,0 1 1,25-1-1,0 0 1,0-74-16,0 74 16,0 0-1,0-24 1,0 24 0,0-25-1,0 1 1,-25 24-1,25-49 1,-25 49 15,1-25-15,-1 1 0,25 24-1,-25-49 1,25-1-1,0 1 1,0-25 0,0-1-1,0 26 1,0 0 0,-25-1-1,25 1 1,-25-25-1,25-1 1,0 1 15,25 0-31,-25 0 16,0 0 31</inkml:trace>
  <inkml:trace contextRef="#ctx0" brushRef="#br0" timeOffset="48118.14">11312 15133 0,'0'0'0,"0"-25"0,25 0 16,-25 0 0,49 25-1,1-25 1,49 0 0,-24 25-1,-26 0 1,1 50-1,-25 0 1,-25 49 15,0-49-31,-25 24 16,25 0 0,0-24-1,25-25 1,49-25-1,25 0 1,1 0 0,-51-50-1</inkml:trace>
  <inkml:trace contextRef="#ctx0" brushRef="#br0" timeOffset="48450.87">11883 14959 0,'0'0'0,"0"-25"15,-25 25 16,0 25-15,-25 49 0,-24 26-1,24-51-15,-24 75 16,-50 0 0,25 25-1,49-50 1,25-24-1</inkml:trace>
  <inkml:trace contextRef="#ctx0" brushRef="#br0" timeOffset="48837.08">11957 14959 0,'25'-25'16,"-50"50"-16,75-50 0,-50 50 31,0 0-15,0-1-1,0 26 1,0 0 0,0-25-1,24-25 1,51-25-1,-1 0 1</inkml:trace>
  <inkml:trace contextRef="#ctx0" brushRef="#br0" timeOffset="49419.1">12031 15653 0,'0'-24'16,"0"-1"-16,0 50 187,0-1-171,0 1-16,-24 0 16,24 25-16,0 24 15,0-49 1,0 0-16,0 0 16</inkml:trace>
  <inkml:trace contextRef="#ctx0" brushRef="#br0" timeOffset="49668.04">12255 15728 0,'0'-25'31,"24"25"-15,1 0 15,0 0-31,25-25 16,-26 25-1</inkml:trace>
  <inkml:trace contextRef="#ctx0" brushRef="#br0" timeOffset="50101.32">12726 15579 0,'0'-25'15,"0"50"32,0 25-31,-25-26-16,0 26 15,1-25-15,-1 0 16,-50 24 0,51-24-1,-1-25 1,0 0-1,25-50 1,0 1 15,25 49-31,0-25 32,24 50-17,-24 0 1,0 49-1,0-24 1,-1-25 0</inkml:trace>
  <inkml:trace contextRef="#ctx0" brushRef="#br0" timeOffset="50368.87">12974 15678 0,'0'0'16,"0"-25"0,-25 50 15,25 0-15,0 0-1,-25 99 1,-49 0-1,24-25 1,1 0 0,24-74-16</inkml:trace>
  <inkml:trace contextRef="#ctx0" brushRef="#br0" timeOffset="50602.69">12999 16050 0,'0'0'0,"-25"25"31,25 0-15,-25 0-1,25 24 1,25-24-1,0-25-15,24 0 16,1-25 0</inkml:trace>
  <inkml:trace contextRef="#ctx0" brushRef="#br0" timeOffset="50851.83">13321 15877 0,'0'0'0,"25"-25"31,-25 0-31,25 25 31,0 25-15,0 25-1,-25 24 1,-25-24-16</inkml:trace>
  <inkml:trace contextRef="#ctx0" brushRef="#br0" timeOffset="51235.23">13545 15827 0,'24'0'16,"1"0"15,-25-25-15,0 50-16,0 0 15,0 0 1,25 24-1,-25-24 1,25 0 0,0-25-1,24 0 1,26-50 0,-51 1-1,1-26 1,0 50-16,-50-49 15,0 24 17,-24 26-32</inkml:trace>
  <inkml:trace contextRef="#ctx0" brushRef="#br0" timeOffset="52151.45">11089 16844 0,'0'-25'15,"-25"1"17,50 24-1,0-25-16,24 25 1,1 0 0,-25 0-1,-1 0 1</inkml:trace>
  <inkml:trace contextRef="#ctx0" brushRef="#br0" timeOffset="52368.5">11089 16943 0,'-25'0'31,"75"0"-15,-26 0-1,51-24 1,-1-1 0,-49 0-1</inkml:trace>
  <inkml:trace contextRef="#ctx0" brushRef="#br0" timeOffset="57701.79">11734 16745 0,'0'0'0,"24"-25"0,1-24 15,0 24 1,0 0 0,49-25-1,-49 1 1,-25 24-1,0 0 1,-25 25 0,-74 25-1,25 25 1,24-1 0,25 26-1,50-51 1,74 1-1,25 0 17,0 25-17,-49-1 1,-50 26 0,-50-1-1,-50 0 1,-24-24-1,50-25-15,-26-25 16,25-50 0,26-24-1,24-25 1,49-1 0,26 26-1,-1 24 1,25 50-1</inkml:trace>
  <inkml:trace contextRef="#ctx0" brushRef="#br0" timeOffset="57929.59">12478 16943 0,'0'0'0,"0"25"32,0 0-32,0 0 15,25 0 1,-25-1 31</inkml:trace>
  <inkml:trace contextRef="#ctx0" brushRef="#br0" timeOffset="58451.88">12875 16844 0,'0'0'0,"0"-25"31,0 1-31,0-1 16,0 0 15,-25 0-31,0 25 16,-49 0-1,24 25 17,25 0-17,25 0 1,25-1 0,25 1-1,24-50 1,-49 25-1,0 25 1,0 25 0,-25-1-1,0-24-15,0 25 16,24-1 0,-24 1-1,0-25 16</inkml:trace>
  <inkml:trace contextRef="#ctx0" brushRef="#br0" timeOffset="58719.24">13172 16869 0,'0'0'16,"25"-74"-1,-25 98 32,25 26-31,-25 0-16,25-1 16,-25 1-16,0 74 15,25-50 1,-25 1-1,25-26 1</inkml:trace>
  <inkml:trace contextRef="#ctx0" brushRef="#br0" timeOffset="60302.82">20218 12453 0,'24'0'16,"-24"25"109,0 0-110,0 0 1,0 49-16,25-24 16,-25-1-16,0 100 15,0-25 1,25 0-1,-25 0 1,-25 0 15,25 0-15,-25 25 0,25-99-16,0 49 15,0 0 1,0 1-1,0-26 1,-24 0 0,24 1-1,0-50 1,0-1 0,0 26-1,-25-25 1,25 0-1,-25 49 17,25-49-17,0 25 1,0-26 15,0 1-15,0 0-1,0 0 1,0 0 0,0-1 15,0 1-15,0 0-1,0 0 1,0 0 31,0-50 0,0 0-32,0 0-15</inkml:trace>
  <inkml:trace contextRef="#ctx0" brushRef="#br0" timeOffset="61203.2">11386 12602 0,'0'0'0,"0"-74"32,0 49-1,0 75-31,0-1 15,-24 1 1,-1-1 0,0 26-16,-49 24 15,49-49 1,-25-50 0,25 0-1,25-75 1,0-24-1,0 49 1,0 26 0,25 24-1,0 74 1,25 25 0,24 50-1,0-75 1,-49-24-1</inkml:trace>
  <inkml:trace contextRef="#ctx0" brushRef="#br0" timeOffset="61485.51">11684 12726 0,'0'0'0,"25"-49"16,-25 24 0,-25 50 15,25 24-31,-50 100 16,-24 49-1,0 26 1,-1-26 15,26-74-15,49-74-16</inkml:trace>
  <inkml:trace contextRef="#ctx0" brushRef="#br0" timeOffset="61785.3">11758 13123 0,'0'0'0,"25"-25"15,0 25 1,0 25 15,-50 25-31,25 24 16,0 25-1,0-74 1,25-25 15,49-25-15,26-24 0,-26 24-16,-24-25 0</inkml:trace>
  <inkml:trace contextRef="#ctx0" brushRef="#br0" timeOffset="62652.93">21334 13644 0,'0'0'0,"0"-50"16,25 26-16,0 24 16,-25-25-1,0 50 17,0-1-32,-75 76 15,-49-1 1,-25 0-1,75-49 17,74-100-17,49 1 1,-24 24 0,50-75-1,-50 76 1,-1 24-16,1 49 15,0 26 1,0 24 0,0-25-1,-25-49 1,24 0 0</inkml:trace>
  <inkml:trace contextRef="#ctx0" brushRef="#br0" timeOffset="62902.16">21582 13718 0,'0'0'0,"25"-24"32,-25 48-17,-25 1 1,25 0-16,-50 50 15,1 49 1,-26 0 0,1-25-1,24-74-15,26-1 16</inkml:trace>
  <inkml:trace contextRef="#ctx0" brushRef="#br0" timeOffset="63155.05">21731 13991 0,'0'0'0,"50"0"16,-75 25 15,25 0-15,-50 49-1,25-24 1,25-25 0,75 0-1,74-50 1,-1 0 0,-98 25-16</inkml:trace>
  <inkml:trace contextRef="#ctx0" brushRef="#br0" timeOffset="64502.3">19821 15554 0,'0'-25'16,"0"1"-1,25 24 32,-1 24-31,26 1-16,0 25 15,-1 24 1,-24 1 0,0-26-1,0-24 1,24 0-1,26-50 17,-1 0-17,-49 0-15</inkml:trace>
  <inkml:trace contextRef="#ctx0" brushRef="#br0" timeOffset="64802.16">20367 15505 0,'0'0'16,"0"-75"-1,-25 75-15,25-25 16,-25 25 0,0 0-1,-25 50 1,-24 49-1,-50 50 17,25 0-17,0 0 1,49-75-16,-24 1 16,49-51-1</inkml:trace>
  <inkml:trace contextRef="#ctx0" brushRef="#br0" timeOffset="65986.33">20491 15281 0,'0'-24'0,"0"-1"15,24 25 48,1 0-48,0 0 1,-25 25-16,25-1 16,-25 1-16,0 0 15,0 25 1,0-26 0,25-24 30,-1 0-30,1-24-16,50-1 16,-26 25-16</inkml:trace>
  <inkml:trace contextRef="#ctx0" brushRef="#br0" timeOffset="67036.41">15504 12329 0,'0'0'15,"25"0"1,-25-25 0,-25 50 15,25 25-31,0 49 15,0-24 1,0 73 0,-24-24-1,24-49 1,0-50 0</inkml:trace>
  <inkml:trace contextRef="#ctx0" brushRef="#br0" timeOffset="67252.05">15852 12751 0,'0'0'0,"24"25"0,1-25 31,0-25-15,0 25-16,49 25 15,50-25 17,0 0-17,0-25-15</inkml:trace>
  <inkml:trace contextRef="#ctx0" brushRef="#br0" timeOffset="67685.99">17166 12553 0,'0'0'16,"0"-25"-16,0 50 47,-24 24-47,-26 1 15,0-1 1,-24 1-16,24 24 16,-98 1-1,73-26 1,50-49 0,50-99-1,0 25 1,0 24-1,0 25 1,49 75 0,-24 24-1,74 26 1,-25-26 0,25-49-1,-50 0 1</inkml:trace>
  <inkml:trace contextRef="#ctx0" brushRef="#br0" timeOffset="69187.97">20838 15877 0,'25'0'16,"-1"0"-1,-48 0 1,-1 25-16,0-1 31,0 1-31,-49 25 16,-1-1-1,26-49 1,24-49 15,50-26-15,-25 51-16,25-1 15,-1 0 1,1 0 0,25 50-1,-25 49 1,-1 50 15,-24-74-15</inkml:trace>
  <inkml:trace contextRef="#ctx0" brushRef="#br0" timeOffset="69436.32">20962 16001 0,'0'-25'16,"25"25"-1,-1 25 17,-48 0-32,-1 49 15,0 25 1,0-24 0,-24-51-1</inkml:trace>
  <inkml:trace contextRef="#ctx0" brushRef="#br0" timeOffset="69652.92">21086 16174 0,'0'25'31,"0"0"-31,0 0 16,-25 0 0,25-1-1,25 1 1,25-25 0</inkml:trace>
  <inkml:trace contextRef="#ctx0" brushRef="#br0" timeOffset="69886.48">21408 15877 0,'0'0'0,"0"25"31,25-1-31,-25 26 16,0 24 0,0-24-16,-25-25 15,-24 24 1</inkml:trace>
  <inkml:trace contextRef="#ctx0" brushRef="#br0" timeOffset="70253.8">21656 15827 0,'0'0'0,"0"-25"47,25 50-32,-25 0-15,0 0 16,0 0-16,25-25 16,-25 24-16,0 1 15,50-25 1,-25 0-16,24-49 16,-24 24 15,0-50-16,0 1 1,-25 49 0,0 0-1</inkml:trace>
  <inkml:trace contextRef="#ctx0" brushRef="#br0" timeOffset="71269.92">19970 17092 0,'0'0'0,"-25"0"16,25-25-1,0 1 16,25 24-15,49-50 0,25 25-1,-74 25 1,0 25 0,-50 74-1,-49-24 1,49-26-1,25-24 1,49-25 0,26-25-1,-26 25-15,-24 0 16,-25 25-16,25 0 16,-75 49-1,26-24 1,-26 0 15,0-26-15,1-24-1,49-74 1,-25 49-16</inkml:trace>
  <inkml:trace contextRef="#ctx0" brushRef="#br0" timeOffset="71586.14">20416 17043 0,'0'0'0,"25"-25"0,0 0 15,24 25 1,1 25 0,-25 24-1,-25 26 1,-25-1 15,-25 1-15,26-50-1,148-50 17,-75 0-17,75 0 1,0-24-1,-99 49-15</inkml:trace>
  <inkml:trace contextRef="#ctx0" brushRef="#br0" timeOffset="71922.28">21185 17216 0,'25'0'15,"0"25"17,-25 0-1,0 0-15,0 0-1,25-25 32,-25-25-47,24 25 16,-24-25-1,25 25 1,-50 25 15</inkml:trace>
  <inkml:trace contextRef="#ctx0" brushRef="#br0" timeOffset="73236.42">21979 17117 0,'25'0'47,"-25"-25"15,0 0 267,25 25-329,-1 0 15,-24-24 1,25-1-1,-25 0 1,0 0-16,25 0 16,-50 1-1,0-1 1,-49 25 0,0 0-1,-1 25 1,26-25 15,24 24-31,25 26 16,25-25-1,49 24 1,-24-24 0,-1 25-1,-24 0 1,-50 24-1,0-24 1,-24-1 0,-1-24-1,1-25 1,-1-50 0,50-49-1,25 0 1,24 24 15,1 26-15,0 24-16</inkml:trace>
  <inkml:trace contextRef="#ctx0" brushRef="#br0" timeOffset="73553.13">22252 16968 0,'0'0'0,"0"25"31,0 0-15,0 0-16,0-1 16,0 1-16,25 50 15,24-26 1,1 1 15,-25-25-15,-1 0-1,-48-25 1,-51 24 0,1-24-1,24 0-15</inkml:trace>
  <inkml:trace contextRef="#ctx0" brushRef="#br0" timeOffset="73736.48">22401 16919 0,'0'0'0,"49"-50"31,1 25-31,-25 0 15,24 25 1,26-24 0</inkml:trace>
  <inkml:trace contextRef="#ctx0" brushRef="#br0" timeOffset="74322.73">19523 16968 0,'-50'0'31,"75"0"47,0 0-62,0 0-16,24-25 15,-24 25-15,0 0 16</inkml:trace>
  <inkml:trace contextRef="#ctx0" brushRef="#br0" timeOffset="74504.78">19374 17241 0,'0'0'0,"-25"0"16,50 0-1,25 0 1,-25-25 0,49 25-1,-49 0-15</inkml:trace>
  <inkml:trace contextRef="#ctx0" brushRef="#br0" timeOffset="77186.92">14115 11461 0,'-25'-25'0,"25"0"16,25 25 0,-25 25-16,0 25 15,-74 49 1,-50 50 0,24-25-1,26-74 1,49-26 15,124-98-15,26-50-1,-1-25 1,0-25 0,0 26-1,-75 98 1,-49 25-1,25 50 1,-25 74 0,0 25-1,0-74-15,0 24 16,-25 100 0,0-100-1,25-24 1</inkml:trace>
  <inkml:trace contextRef="#ctx0" brushRef="#br0" timeOffset="77653.74">14090 11684 0,'0'0'16,"-49"0"-1,74 0 32,-1 0-31,26-25-16,124 1 15,-1-1 1,-24 0 0,-50-25-1,-24 26 1,-50-26 15,-1 25-15,-48 50 15,-26 0-15,-24 49-1,-1 25 1,50-49-1,0 0 1,75-1 0,49-24-1,1-25 1,24-49 0</inkml:trace>
  <inkml:trace contextRef="#ctx0" brushRef="#br0" timeOffset="77986.09">15207 11511 0,'0'0'0,"0"-25"31,-50 25 16,25 0-32,0 25-15,1-1 16,-1 1-16,0 0 16,-25 25-1,50-1 1,75-49 15,24 0-15,-49 0-16</inkml:trace>
  <inkml:trace contextRef="#ctx0" brushRef="#br0" timeOffset="78286.25">15480 11585 0,'0'0'0,"0"-25"0,0 0 15,0 1-15,24-1 16,-24 0 31,-24 25-47,-1 25 31,0 24-15,0 1-1,75 0 1,99-26 0,-1 1-1</inkml:trace>
  <inkml:trace contextRef="#ctx0" brushRef="#br0" timeOffset="78469.75">15951 11610 0,'49'-50'0,"-98"100"0,98-125 16,-49 26-16,25 24 16,-25 0-1,-49 25 1,-1 75 0,-24 49-1,24 25 16,-24-25-15,49 0-16</inkml:trace>
  <inkml:trace contextRef="#ctx0" brushRef="#br0" timeOffset="78754.53">16025 11560 0,'0'0'0,"25"-49"0,-25 24 0,25 0 16,0 25-1,0-25 1,-1 25 0,-24 75-1,0 24 1,-49-25 15,-26 1-15,50-50-16,1-1 15,-1 1 1</inkml:trace>
  <inkml:trace contextRef="#ctx0" brushRef="#br0" timeOffset="79036.47">16497 11287 0,'0'0'0,"0"-24"31,0 48-15,-25 26-16,0 0 15,0-1 1,-24 75 0,24-25-1,25 1 1,74-75 0,1-1-1</inkml:trace>
  <inkml:trace contextRef="#ctx0" brushRef="#br0" timeOffset="79553.42">16546 11535 0,'-25'0'15,"25"25"16,75-25-15,-1 0 0,-24-25-1,0 25 1,-50-24 0,0-1-1,-50 25 1,0 0-1,-24 49 1,74-24-16,-25 25 16,25-1-1,50-24 1,-1-50 0,1 1-1,0-26 1,-26 50 15,1-25-15,-25 50-1,0 25 1,-25 24 0,-24 50-1,24-99-15</inkml:trace>
  <inkml:trace contextRef="#ctx0" brushRef="#br0" timeOffset="80303.84">16993 11635 0,'0'0'0,"-25"49"15,25 1 1,-25-25 0,25-50 31,50 0-32,24-25 1,1 1-1,-51 24 1,1 50 0,-25 24-1,0 26 1,0-25 0,0-26-1,50-24 1,-1-24-1,51-26 1,-26 0 0,-49 25-1,-50 1 17,-25 48-17,26 1 1,24 25-1,0 24 1,49-49 0,26-25-1,24-25 1,-49 1-16,-1-26 16,-24 0-1,-50 25 16,-49 25-15,24 50 0,1 0-1,24 24 1,50-24 0,24-1-1,-24-24-15</inkml:trace>
  <inkml:trace contextRef="#ctx0" brushRef="#br0" timeOffset="89587.86">11411 14215 0,'-25'0'15,"25"-25"48,0 0-1,25 25-62,0 0 32,-25 25-17,-25 24-15,25 1 16,0 0-16,-25 49 16,1-49-1,24-26 1,-25 1 15,25-50 0,0 1-15,25-1-16,-25 0 16,24-74-1,1 24 1,-25 26-1,0 24 1,25 50 47,-50-1-48,25 1-15,-25 50 31,1-1-15,24-49 0,-25-25-1,25-25 1,25-49 0,-1 24-1,-24 25 1,0 0-1,-24 25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5:17:43.8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1092 1861 0,'0'0'0,"0"-25"79,24 25-64,1 0 1,-25 49-16,25-24 15,25 50 1,-26 49 0,1 24-1,0-48 1,0-51 0,0-73 15,-1-26-16,26-74 1,0-50 0,-1 25-1,-24 75 1,-25 99 15</inkml:trace>
  <inkml:trace contextRef="#ctx0" brushRef="#br0" timeOffset="254.82">1786 2084 0,'0'0'16,"25"0"-16,-25-25 46,-25 75-30,25-26-16,-25 26 16,25 0-1,-25 24 1,1 1 0,24-51-16</inkml:trace>
  <inkml:trace contextRef="#ctx0" brushRef="#br0" timeOffset="555.7">1960 1712 0,'0'0'0,"0"-25"15,-25 0 1,25 50 15,0 0-15,0 0-1,0-1-15,0-48 47,0-1-31,0 0-1,-50 25 1</inkml:trace>
  <inkml:trace contextRef="#ctx0" brushRef="#br0" timeOffset="888.5">943 2109 0,'0'-25'16,"0"0"-1,0 50 16,-25 24-31,25 1 16,-25 0-16,25 24 16,0 75-1,0-25 1,25-50-16,49 26 16,-24-76-1</inkml:trace>
  <inkml:trace contextRef="#ctx0" brushRef="#br0" timeOffset="1156.06">2778 2208 0,'50'49'31,"-50"1"-31,0 124 16,-50 24 0,-24 1-1,0-100 1</inkml:trace>
  <inkml:trace contextRef="#ctx0" brushRef="#br0" timeOffset="1939.05">4788 1910 0,'0'0'0,"0"-25"31,0 1-31,0-1 16,0-25-1,-50 50 1,-24 0 0,-75 25-1,0 74 1,75-24-16,-75 73 16,99 1-1,50 0 16,99-50-15,75-49 0</inkml:trace>
  <inkml:trace contextRef="#ctx0" brushRef="#br0" timeOffset="2505.03">4862 2406 0,'0'0'0,"0"-74"16,25 49-16,-25 0 15,-50 25 1,1 0-16,-50 75 16,24 24-1,25 50 1,50-50 0,75-49 15,-25-50-16,24-50 1,0-49 0,-24-25-1,24 25 1,-24 49 0,0 75-1,-26 0 1,1 74-1,-50 0 1,25-74 0,0-50 15,75-74-15,-1-25 15,25 49-16,-24 50 1,-50 50 0,0 50-1,-25-26-15,-25 100 16,25-50 0,-25-74-16</inkml:trace>
  <inkml:trace contextRef="#ctx0" brushRef="#br0" timeOffset="2772.02">5879 2307 0,'0'0'0,"0"-25"31,-49 25-15,-26 50-1,26-25 1,24 24-16,-25 26 16,50-26-1,75-24 1,49-25 0,24-25-1,-98 1-15</inkml:trace>
  <inkml:trace contextRef="#ctx0" brushRef="#br0" timeOffset="3921.93">6301 2506 0,'50'-25'31,"-26"25"-31,1-50 0,50 1 31,24-51-15,0-73 0,-25 24-1,-49 74 1,-25 51 0,-25 24-1,1 49 1,-51 75-1,-49 99 1,99-98 0,25-76-1,50-24 1,49-50 0,25-24-1,0-76 16,-49 26-15,-50 74 0,-50 50-1,25 25 1,-25-25 0,25 24-16,-25 51 15,0-51 1,25-24-1,50 0 1,0-75 0,24-24-1,0-50 1,-49 49 0,0 75 15,-25 75 0,25-1-15,0-49-1,24-25-15,50 0 16,1-25 0,-1-49-1,-74-1 1,-25 26-1,-25 49 1,0 24 0,0 51-1,75-1 1,24 26 0,1-26 15,-26 0-16,-49-49 1,-99 0 0,0-50-1,49 0 1,50-74 0,100 25-1,48-1 1,26 1-1,-124 74 1,24-25 0,-24 75-1,-26 49 1,-48-25 0,24 1 15,24-50-16,-24-1 1</inkml:trace>
  <inkml:trace contextRef="#ctx0" brushRef="#br0" timeOffset="4055.74">8310 2084 0,'0'0'0,"25"0"16,-25-50-1,-25 50 1</inkml:trace>
  <inkml:trace contextRef="#ctx0" brushRef="#br0" timeOffset="4338.93">8509 2208 0,'0'0'16,"0"49"-1,0-24 1,-25 25 0,25 0-1,50-1 1,-1-24 0,26-25-1,-51-25-15,1-24 16,-25-26-1,-25 1 1,-24 24 0,24 25-1</inkml:trace>
  <inkml:trace contextRef="#ctx0" brushRef="#br0" timeOffset="4656.24">9079 2233 0,'0'0'0,"50"0"31,-50 24-31,0 26 16,0 25 0,-25-26-1,25-24 16,0-75-15,75-24 0,24-25-1,0 24 1,-25 50 0,-24 25-1,-50 25 16,-25 25-31</inkml:trace>
  <inkml:trace contextRef="#ctx0" brushRef="#br0" timeOffset="4856.13">9799 2580 0,'0'0'0,"0"25"31,25 0-15,-25-1 0,0 1 15</inkml:trace>
  <inkml:trace contextRef="#ctx0" brushRef="#br0" timeOffset="6705.91">11808 1538 0,'0'0'16,"-50"-74"-1,26 74 1,-26 0-16,-74 49 15,0 26 1,50 74 0,74-25-1,99-25 1,74-25 0,-49 1 15,-74-26-16,-25 1 1,-75-25 0,-49 24-1,49-24-15,-49-25 16,50 0 0,49-25-1,49-49 1,125-25-1,24 24 1,-49 1 0,-25 49-1,-74 25 1,-50 50 0,25-1 15,-50 50-16,0-24 1,25-50 0</inkml:trace>
  <inkml:trace contextRef="#ctx0" brushRef="#br0" timeOffset="7329.66">10096 2133 0,'0'0'0,"-24"-24"15,-1 24 1,0 0 0,0 49-1,50 1 1,25-25 0,-1-1-1,-49-48 16,0-1-31,-25-25 16,1 50 15</inkml:trace>
  <inkml:trace contextRef="#ctx0" brushRef="#br0" timeOffset="7623.66">9898 2555 0,'0'25'0,"0"0"16,25 0 0,-25-1-1,25 1 1,-1-25-1,-24-25 1,0 1 0,0-26-1,-24 0-15,-1 26 32,0 24-32</inkml:trace>
  <inkml:trace contextRef="#ctx0" brushRef="#br0" timeOffset="8355.6">12602 1935 0,'0'-25'31,"0"50"16,0 0-47,0 24 15,-25 1-15,0 24 16,1-24 0,24-25 15,0-50-16,24 0 1,1-24 0,50-51-1,24 26 1,-74 74 0,-1-25-16,1 75 15,0 24 1,0 25-1,0-49 1,-25-25 0,24-25-1,1 0 1</inkml:trace>
  <inkml:trace contextRef="#ctx0" brushRef="#br0" timeOffset="8606.18">13297 1960 0,'0'0'16,"0"-25"-16,24 25 16,-73 0 31,24 74-32,0-24 1,0 0-1,25-1 1,50-24 0,24-50-1,50 0 1</inkml:trace>
  <inkml:trace contextRef="#ctx0" brushRef="#br0" timeOffset="8889.17">13718 2034 0,'0'0'0,"25"0"16,-25-25 0,25 1-1,0-1 1,-1 0 0,-24 0-1,-24 25 1,-1 25-1,-25 25 1,25 24 0,25-24-1,50-50-15,0 24 16,24-48 15,-49 24-31</inkml:trace>
  <inkml:trace contextRef="#ctx0" brushRef="#br0" timeOffset="9144.84">12503 1538 0,'0'0'0,"-25"-25"31,0 25-31,25-25 31,-25 25 1,25 25-1</inkml:trace>
  <inkml:trace contextRef="#ctx0" brushRef="#br0" timeOffset="10256.96">15256 1811 0,'0'0'0,"25"0"15,-25-25 1,0 50 15,-25 25-15,25 24-1,-49 124 1,-1-49 0,25-74-16,0-1 15</inkml:trace>
  <inkml:trace contextRef="#ctx0" brushRef="#br0" timeOffset="10956.04">15157 2084 0,'0'-50'31,"0"25"-31,50 1 15,-26-26 1,76-24 0,-51 49-16,26-50 15,-50 51 1,-1 24 0,-24 74-1,0 25 1,-24 50-1,-1-25 1,0-74 0,25-26 15,0-73-15,50-26 15,-1 51-31,1-26 15,-1 25 1,-24 25 0,0 75-1,-25-26 1,50 1 0,24-50-1,25 0 1,0-50-1,-49-49 1,-25 25 0,0-1-1,-75 100 1,0 49 15,1 26-15,49-26-1,74-24 1,125-26 0,-75-48-16</inkml:trace>
  <inkml:trace contextRef="#ctx0" brushRef="#br0" timeOffset="12039.66">17935 1588 0,'0'0'16,"25"-50"-1,-25 25 16,-25 25-31,-49 50 16,-75 49 0,50 50-1,49-25 1,100-50 0,99-49 15,49-25-16,-24-49 1,-50-1 0,-99 25-16,0-24 15,-75 49 1,-49 49 0,-1 1-1,76 24 1,48-24-1,51-25 1,24-25 0,-24-50-1,-51-24 1,26-26 15,0 1-15,-26 74-16,51 1 15,-26 24 1,-24 74 0,-25 25-1,-25-49 1,1-25 0,24-1-1,24-73 1,100-26-1,-24 1 1,-76 49 0,26 25-1,-50 99 1,-25-24 15,50-50-15,25-25-1,24-50 1,50-24 0,-74 24-1,-25 50 1,-25 25 0,0 49-1,0-24 1,74-25-1</inkml:trace>
  <inkml:trace contextRef="#ctx0" brushRef="#br0" timeOffset="12239.05">19597 1712 0,'0'-25'0,"0"50"0,0-50 47,-24 99-32,-26 50 1,0 75 0,-24 49-1,0-50 1,24-74-16</inkml:trace>
  <inkml:trace contextRef="#ctx0" brushRef="#br0" timeOffset="12539.01">19548 1985 0,'0'0'0,"49"-124"16,1 49-16,0 1 16,-1 24 15,1 25-16,0 25 1,-26 75 0,-98 148-1,24-124 1,26-24 0,73-100-1,-24 0 1,49-49-1</inkml:trace>
  <inkml:trace contextRef="#ctx0" brushRef="#br0" timeOffset="13089.14">19994 1836 0,'50'-50'0,"-100"100"0,125-125 15,-100 125 17,0-25-17,25 49 1,-25-49-16,50 25 15,25-50 1,24-25 0,25-50-1,-24-49 1,-25 25 0,-50 74-1,24 25 1,-48 75-1,24 24 1,24 0 0,51-24-1,74-75 1,-50-50 0,0-99 15,-25-49-16,-24-1 1,0 75 0,-100 174 15,0 99-15,1 24-1,-1 26 1,50-75-1,0-99-15,50 24 16,24-49 0,-49-25-1</inkml:trace>
  <inkml:trace contextRef="#ctx0" brushRef="#br0" timeOffset="13240.06">21011 1712 0,'-24'-25'31,"48"0"-15,26 25-1,0-25 1,-1 0-16,1 1 0</inkml:trace>
  <inkml:trace contextRef="#ctx0" brushRef="#br0" timeOffset="13839.95">21284 1761 0,'0'0'0,"25"0"15,50 25-15,49-25 16,0-25 15,-25 1-15,-49-26-1,-100 75 17,0 0-17,50 49 1,50-24 0,99-1-1,99-49 1,0 25-1,-74-50 1,-100-24 0,-74 24-1,-50 0 1,-24 50 0,-1 24 15,75 1-31,-24 24 15,48 1 1,26-50 0,25-1-1,-1-48 1,-24-76 0,-1-73-1,26-51 1,-51 26-1,1 74 1,-50 74 0</inkml:trace>
  <inkml:trace contextRef="#ctx0" brushRef="#br0" timeOffset="14906.02">24435 1836 0,'0'0'0,"0"-25"0,25 0 16,-25 0 0,0 75 15,0 24-31,0 1 16,0 98-1,24-49 1,1-74-1,25-75 17,-50 0-32,74-99 15,-24-24 1,0-1 0,-26 50 15,1 99-31</inkml:trace>
  <inkml:trace contextRef="#ctx0" brushRef="#br0" timeOffset="16056.27">25129 2084 0,'0'0'0,"0"-50"31,0 25-31,0 1 0,-74 24 16,-50 74 0,50 25-1,49-49 1,74-25 15,51-25-15,24-50-1,-25-24 1,-50 24 0,-49 25-1,25 25 1,0 99 0,-25-24-1,0-1 1,50-74 15,-1-49-15,26-51-1,-1-73 1,1-26 15,-51 100-15,-24 74-1,-24 75 1,-51 99 0,1 24-1,24-24 1,50-74 0,50-51-1,49-48 1,25-51-1,25-24 1,-50-25 0,-74 74-1,-50 75 17,0 25-17,0-1 1,1 1-16,-1 24 15,25-24 1,25-25 0,24 0-1,26-75 1,24-24 0,-25-50-1,-24 49 1,-25 75-1,-25 25 1,-25 49 0,25 26-1,50-51 1,49-49 15,25-25-15,-25-49-1,0-50 1,-74 50 0,-25 49-1,-74 25 1,-26 74 0,51 25-1,49 1 1,149 24-1,-50-100 1</inkml:trace>
  <inkml:trace contextRef="#ctx0" brushRef="#br0" timeOffset="16723.91">28478 1811 0,'0'0'16,"0"-25"-16,-24 0 15,24 1 1,-100 73 0,26 50-1,49 1 1,25-1-1,50-74 1,24-25 0,25-50-1,-49-49 1,-25-50 15,-25 75-15,0 49-1,-25 50 1,0 49 0,50-24-16,74 49 15,75-25 1,0-74 0,-1-25-1,-24-99 1,-25-74-1,-74-25 1,-26 123 0,-24 76-1,-49 48 1,24 1 15,-99 298-15,74-75-1,26-124 1,-26 99 0,0-24-1,26-150-15</inkml:trace>
  <inkml:trace contextRef="#ctx0" brushRef="#br0" timeOffset="16889.84">29024 2332 0,'0'0'16,"0"-50"-1,25 50-15,49-49 16,100 49 15,-50-25-31</inkml:trace>
  <inkml:trace contextRef="#ctx0" brushRef="#br0" timeOffset="17773.27">4961 4565 0,'0'-25'15,"0"0"1,0 0-16,25 0 31,0 1-31,49-1 16,26 0 15,-51 50-31,1 0 16,-1-1-16,1 100 15,0 25 1,-25 0 0,-1-50-1,26-74 1,74-25 0,0-74-1,-50-26 1</inkml:trace>
  <inkml:trace contextRef="#ctx0" brushRef="#br0" timeOffset="18038.99">5904 4341 0,'0'0'0,"-50"-49"31,26 73-15,-1-24-1,-50 100 1,-49 73 0,-49 75-1,-1 25 1,0 0 0,50-74-1,75-125 1</inkml:trace>
  <inkml:trace contextRef="#ctx0" brushRef="#br0" timeOffset="18522.81">6326 3969 0,'0'0'0,"25"0"16,-1 0 0,-24-25-1,25 25 1,0 25 0,0 25-1,-25-1 1,0 100-1,0-50 1,-25-49 0,75-50 15,-26-25-31,51 0 16,74-24-1,-75 24-15</inkml:trace>
  <inkml:trace contextRef="#ctx0" brushRef="#br0" timeOffset="19773.09">7938 4713 0,'0'-24'15,"-25"24"1,25 24 15,25 1-31,0-25 16,74-25-1,25-24 1,-24-26 0,-51 1-1,-49-25 1,-25 49 15,25 25-15,-24 25-1,-51 124 1,25 50 0,1 49-1,-1 25 1,1-24 0,-1-26-1,-24-49 1</inkml:trace>
  <inkml:trace contextRef="#ctx0" brushRef="#br0" timeOffset="20289.75">7740 5334 0,'0'0'16,"347"-248"15,-198 198-31,-25 0 16,99-74-1,-24-25 1,-75 50 0,-99 50-1,-100 73 1,-148 76-1,99-1 1,74 0 0,50-49-1,75-50 1,73-50 0,-24-24 15,-49-1-16,-50 50 1,-25 1 0,-25 123-1,-25 50 1,25 24 0,50-98-1,50-75 1,-26-25-1</inkml:trace>
  <inkml:trace contextRef="#ctx0" brushRef="#br0" timeOffset="20672.86">9303 4465 0,'0'0'0,"0"-49"0,0-1 31,0 75-15,-50 49-1,0 100 1,1 124 0,74-199-1,74-49 1,25-100 0,-25-49-1,0-100 1,-49 1-1,-25 74 1,-25 99 0,-25 75-1,-25 74 1,25 24 15,1 100-15,24-173-1,24-50-15</inkml:trace>
  <inkml:trace contextRef="#ctx0" brushRef="#br0" timeOffset="20907.03">9948 4713 0,'0'0'0,"0"-24"16,24 24-1,-48 0 1,-26 74-1,25 25 1,75-24 0,74-1-1,-75-49 1,-49 0 0,-74 0 15,0-1-31</inkml:trace>
  <inkml:trace contextRef="#ctx0" brushRef="#br0" timeOffset="21256.8">11907 4391 0,'0'0'15,"25"25"-15,-25 0 16,0 24-16,-25 1 16,1-1-1,-26 75 1,50-74-16,-25 0 16</inkml:trace>
  <inkml:trace contextRef="#ctx0" brushRef="#br0" timeOffset="21390.4">11982 4366 0,'0'0'0,"25"-50"0,-1 1 16,-24 24 15,0 0-31</inkml:trace>
  <inkml:trace contextRef="#ctx0" brushRef="#br0" timeOffset="21656.92">12304 4589 0,'0'0'16,"0"50"-16,-25 0 16,1-1-1,24-24 1,0-50-1,74-74 1,50-25 0,0 50-1,-49 74 1,-26 49 15,1 75-15,-25-74-16</inkml:trace>
  <inkml:trace contextRef="#ctx0" brushRef="#br0" timeOffset="21989.76">15405 3870 0,'-25'0'15,"25"50"1,0-1-16,0 26 16,-24 98-1,-26 1 1,0 0 0</inkml:trace>
  <inkml:trace contextRef="#ctx0" brushRef="#br0" timeOffset="22640.4">15132 4416 0,'0'0'15,"0"-25"-15,0 0 0,0 0 32,75-24-17,49-1 1,25-24-1,-25-1 1,-75 26-16,26 24 16,-100 50 15,25-1-31,-50 100 16,1 25-1,-1 0 1,25-74-1,25-51 17,50-48-32,24-51 15,100-74 17,-100 100-17,-24 123 16,-25-24-15,-1-1-16,76 1 16,49-25-1,24-50 1,-74-49 0,-24-26-1,-75 1 1,-25 74-1,-74 75 1,24 24 0,26 50-1,74 0 1,123 0 15</inkml:trace>
  <inkml:trace contextRef="#ctx0" brushRef="#br0" timeOffset="23074">18977 4019 0,'0'0'0,"25"-50"31,-50 50-15,1 0-16,-26 50 15,-99 49 1,50 50 0,99 0-1,25-124-15,123 49 16,26-49-1,0-50 1,-100-49 0</inkml:trace>
  <inkml:trace contextRef="#ctx0" brushRef="#br0" timeOffset="23324.04">19424 4168 0,'25'-25'15,"-50"50"-15,149-75 16,-50 75-1,-49 24 1,-25 1-16,0 49 16,-25-24-1,0-50 1,75-75 15,49-74-15,1 0-1,-1 49 1,-25 26 0</inkml:trace>
  <inkml:trace contextRef="#ctx0" brushRef="#br0" timeOffset="23491.93">20143 4168 0,'0'0'0,"0"49"31,0 1-15,0 24-1,-25 1 1,25-50-16</inkml:trace>
  <inkml:trace contextRef="#ctx0" brushRef="#br0" timeOffset="23723.75">20689 3845 0,'25'0'0,"-50"0"0,50-25 16,-25 50 15,-25 25-31,25-1 15,0 125 1,0 0 0,0-50-1,0-75-15</inkml:trace>
  <inkml:trace contextRef="#ctx0" brushRef="#br0" timeOffset="24006.71">20590 4341 0,'0'0'0,"25"-25"15,24-74 1,1 74 15,74-24-31,25 24 16,-25 0 15,-99 25-15,-1 25-1,-48 49 1,-1 1 0,25-1-1,0-49-15,25 25 16,-25-25 0,24-25-16</inkml:trace>
  <inkml:trace contextRef="#ctx0" brushRef="#br0" timeOffset="24873.84">21334 4093 0,'0'0'0,"0"-49"31,-25-26-15,25 50-1,0 1 16,25 24-15,0 0 47,0 24-32,-25 1-16,0 0-15,0 74 32,0-49-32,0-1 0,24 51 31,76-26-15,148-74-1,-149 0 1,0-25-16,-24 0 15,-26-24-15,1-1 16,-25 25-16,-25-24 16,-100 24-1,1 50 1,50 49 0,49-24-1,99-50 1,50 0-1,-1-50 1,-48-24 0,-76 24 15,-48 25-15,-26 75-1,50 24 1,50 1-1,74-75 1,49-25 0,-73-25-1,-26-49 1,-49-174 0,0 199-1,-25 24-15,24 1 16,-48 49 15,24 24-31,-25 101 31,0 73-15,50 0 0,0-24-16</inkml:trace>
  <inkml:trace contextRef="#ctx0" brushRef="#br0" timeOffset="25373.91">24286 3920 0,'25'0'16,"-50"0"-16,99-25 0,-49 25 0,0 0 16,49 25-1,-49-1 1,-25 1-16,0 99 16,-49-25-1,-1-24 1,50-50-1,0-50 17,74-74-32,51-25 15,23-50 17,-24 100-32</inkml:trace>
  <inkml:trace contextRef="#ctx0" brushRef="#br0" timeOffset="25858.86">24981 4143 0,'24'25'15,"-48"-50"-15,73 50 16,1-25-16,-25-25 16,49-74-1,-49 24 1,-75 26-1,-24 73 1,24 26 0,25-25-1,100 49 1,24-49 0,50-25-1,-75 25 1,-49 49-1,0 50 1,0 50 0,0 0-1,-50-26 1,25-98 0,-50-50-1,-49-124 1,49-50-1,50 26 1,124-1 0,75 25 15,-1 74-31</inkml:trace>
  <inkml:trace contextRef="#ctx0" brushRef="#br0" timeOffset="26008.46">25973 4068 0,'-25'0'31,"75"0"-15,-75 0-16,74 50 16,-49-25-16,0 24 15,0 51 1,25-26 0,-25 1-1</inkml:trace>
  <inkml:trace contextRef="#ctx0" brushRef="#br0" timeOffset="26140.31">26171 4093 0,'0'0'0,"0"-124"32,-24 99-17,24-24-15</inkml:trace>
  <inkml:trace contextRef="#ctx0" brushRef="#br0" timeOffset="26409.87">26395 4143 0,'0'0'0,"0"25"16,0-1 0,-25 26-1,25 0 1,25 24-1,49-24 1,0-50 0,1 0-1,-26-75 17,-49-24-17,-24 0 1,-1 74-1</inkml:trace>
  <inkml:trace contextRef="#ctx0" brushRef="#br0" timeOffset="26756.72">27015 4292 0,'0'0'15,"49"49"1,-49-24-1,0 0-15,-24 0 32,24 0-32,0-1 15,0-48 17,24-1-17,76-50 1,-1 1-1,-25 24 1,-24 50 0,-1 25-1,1 49 1,-25 26 0,-25-51-16</inkml:trace>
  <inkml:trace contextRef="#ctx0" brushRef="#br0" timeOffset="27923.86">28702 4515 0,'0'0'0,"24"0"0,-24-25 16,0 75 15,-49-1-15,-50 100-1,-25 25 1</inkml:trace>
  <inkml:trace contextRef="#ctx0" brushRef="#br0" timeOffset="28456.9">29446 4292 0,'0'0'0,"-25"49"0,25 1 16,0 0-1,25-26 1,49-48 0,1-26-1,-50 25-15,24-74 16,1 0 0,-50 74-1,25 25 1,-50 49-1,50 26 1,-1-50 0,26-25-1,0-25 17,-1-25-17,1-49 1,-25 25-1,-1 74 17</inkml:trace>
  <inkml:trace contextRef="#ctx0" brushRef="#br0" timeOffset="28723.98">30215 4217 0,'0'0'0,"99"25"16,-24-75-1,-1 1 1,0-50 0,-49-1-1,-25 76 17,-149 98-17,75 50 1,49 25-1,124-50 1,125-49 0,-26-50-1,-99-50 1</inkml:trace>
  <inkml:trace contextRef="#ctx0" brushRef="#br0" timeOffset="29474.23">4366 7368 0,'0'0'0,"50"-50"0,-26 25 16,1 1-16,-25-1 31,-25 74-15,1 26-1,-1 24-15,-99 174 16,-25 0 0,50-50-1,74-173-15</inkml:trace>
  <inkml:trace contextRef="#ctx0" brushRef="#br0" timeOffset="30390.98">3994 7864 0,'0'0'16,"25"-50"-16,-25 1 16,49-26-1,26 26 1,123-100 15,-49 25-15,-50 25-1,-24 24 1,-75 50 15,-25 125-15,-25 98 0,1 25-1,-1-49 1,0-75-1,50-74 1,0-75 0,25 1-16,25-100 15,-1 50 1,-24 49 15,0 75-15,0 74-1,-25 50 1,0-25 0,0-50-1,50-49 1,24-50 0,0-24-1,-24 24-15,24-49 16,1-26-1,-50 1 1,24-50 0,-24 75-1,-99 123 32,-1 75-31,26 1-1,98-51 1,50-49 0,1-25-1,-51 0-15,50 0 16,-74 25 0,-25 49-1,-25-24 1,25-50 15,25-100-15,75-73-1,-1-1 1,0 75 15,-49 49-31</inkml:trace>
  <inkml:trace contextRef="#ctx0" brushRef="#br0" timeOffset="31307.48">5830 7740 0,'0'25'15,"0"-50"-15,0 75 16,49-75 0,26-50-1,-1 1 1,-49 24-1,-75 125 17,1 24-17,24 25 1,74-50 15,1-49-31,99-50 16,0-74-1,-25-50 1,-25-74 0,-25 25-1,-49 123 1,-50 75 0,-49 99-1,-25 100 1,0 74-1,-1 74 1,-48 124 0,98-272-1,50-125 1,25-99 15,74-74-15,25-74-1,0-1 1,-50-25 0,-49 51-1,-25 73 1,-25 26 0,-24 49-1,24-25 1,50 0-1,99-25 1,-50 1 0,100-1-1,-75 75 1,-74 49 15,0 1-15,-50 49-1,0-50 1,25-148 15,50-1-31,74-123 16,25 24 0,-50 75-1,-25 74 1,-24 50-1,-25 49 1</inkml:trace>
  <inkml:trace contextRef="#ctx0" brushRef="#br0" timeOffset="31607.09">7566 7790 0,'0'0'16,"50"0"-1,49-25 1,0-50-1,50-74 1,-75 50 0,-49 50-1,-50 49 1,-49 49 0,0 75-1,24 0 1,50-24-1,50-51 1,74-49 0,24-49-1,-73 49 1</inkml:trace>
  <inkml:trace contextRef="#ctx0" brushRef="#br0" timeOffset="32840.93">10320 7517 0,'0'0'0,"124"-75"31,-99 75-15,-25 25-16,24 25 16,-24 98-1,-49 1 1,-1-49 0,50-76-1,50-98 1,99-100-1,49-24 1,-99 74-16,50-50 16,-74 100-1</inkml:trace>
  <inkml:trace contextRef="#ctx0" brushRef="#br0" timeOffset="33140.96">11064 7641 0,'0'0'16,"25"0"-1,0-25-15,24 0 16,26-49 0,-26-1-1,-49 50-15,0 1 16,-74 73-1,-1 50 1,1 25 0,99 1-1,74-101 17,124-48-17,0-51-15</inkml:trace>
  <inkml:trace contextRef="#ctx0" brushRef="#br0" timeOffset="33357.18">12007 7467 0,'49'-50'16,"-98"100"-16,123-124 0,-74 49 15,0 50 1,-25 74 0,-24 25-1,-26 99 1,-74 25-1,-24 0 1,-1-124 0,75-148-1,74-1 1</inkml:trace>
  <inkml:trace contextRef="#ctx0" brushRef="#br0" timeOffset="33492.94">12180 7020 0,'0'0'0,"50"-74"16,-25 24-1,-1 26 1,26-1 0</inkml:trace>
  <inkml:trace contextRef="#ctx0" brushRef="#br0" timeOffset="34190.9">12503 7442 0,'0'0'16,"0"50"-16,25-50 16,24-25-1,50-25 1,1-24-1,-26 0 1,-124 74 0,1 0-1,-75 99 1,25 25 0,74-25-1,74-49 1,150-50-1,-1-75 1,-123 50-16,49-99 16,-25 0-1,-74 100 17,-75 24-17,-24 24 1,24 51-1,25-1 1,75 1 0,49-51-1,50-24 1,0-49 0,99-125-1,-99 1 1,-50-26-1,-49 50 1,-26 124 0,-48 50-1,-26 74 17,-24 50-17,-1 25 1,25 49-1,50-24 1,-24-75-16</inkml:trace>
  <inkml:trace contextRef="#ctx0" brushRef="#br0" timeOffset="34407.19">13867 7293 0,'0'0'0,"-50"-49"32,26 24-17,48 0 1,1 0 0,124 1-1,25 24 1,-100-25-16</inkml:trace>
  <inkml:trace contextRef="#ctx0" brushRef="#br0" timeOffset="35290.44">16224 7244 0,'0'0'15,"25"-99"1,-1 99-16,-24-25 31,-24 50-15,-26 99 0,-24 99-1,24-50 1,50-98-1</inkml:trace>
  <inkml:trace contextRef="#ctx0" brushRef="#br0" timeOffset="35957.87">15976 7517 0,'0'0'0,"24"-50"16,-24 25-1,25 25-15,50-49 16,74-1 0,24-24-1,-24-1 1,-50 1 0,-74 24-1,0 50 1,-25 25-1,-75 74 1,1 50 0,24 0-1,26-50 17,48-124-1,51-74-16,24-25 1,0 74 0,-49 26-1,-25 123 1,0 0 0,24 0-1,50-74 1,50-50-1,-99 0-15,49-74 16,-49-25 0,-26 0-1,-24 99 17,-49 75-17,-50 74 1,24 74-1,50-24 1,100-50 0,148-74-1</inkml:trace>
  <inkml:trace contextRef="#ctx0" brushRef="#br0" timeOffset="36891.43">19846 6921 0,'49'0'15,"-24"25"-15,0 25 16,-25 99-1,-75 24 1,-24-49 0,74-49-1,1-75 1,98-75 15,75-24-15,0-50-1,-75 100-15,25-1 16,-74 75 0,-50 74-1,0 0 1,25-49 0,75-50-1,24-25 1,-24-49-1,-26-1 1,-24 50 0,-25 1-1,-25 98 17,75-49-17,24-25 1,1-25-1,24-49 1,-50 24 0,-49 0-1,0 125 17,-24 74-17,-26 74 1,-24 50-1,-75 0 1,74-149-16,-73 49 16,-1-123-1,-25-75 17,124-99-17,75-99 1</inkml:trace>
  <inkml:trace contextRef="#ctx0" brushRef="#br0" timeOffset="37358.69">21309 7219 0,'0'0'0,"0"25"15,0 0-15,-74 74 16,-1 50-1,26 49 1,-1 1 15,25-51-15,0-123 0,25-50-1,0-49 1,25-124-1,124-249 1,-25 224 0,-25 99-1,-24 99 1,-26 25 0,1 74-1,-50 75 1,-25 25 15,-24-50-15,-1-50-16,25-74 31</inkml:trace>
  <inkml:trace contextRef="#ctx0" brushRef="#br0" timeOffset="37642.41">21880 7169 0,'25'-24'16,"-50"48"-16,50-73 16,-50 49-1,-50 74 1,26 25 0,49 1-1,49-51 1,75-49-1,25-49 17,-124-1-32,0 25 15,-25-49 1,0 24-16,-25-49 16,-49 24-1,24 75 1</inkml:trace>
  <inkml:trace contextRef="#ctx0" brushRef="#br0" timeOffset="37874.75">22574 6921 0,'25'-25'0,"-50"50"15,75-74-15,-50 24 16,0 50-1,-25-1-15,-24 100 16,24 25 15,-25 50-15,0-50 0,26-100-16</inkml:trace>
  <inkml:trace contextRef="#ctx0" brushRef="#br0" timeOffset="38276.22">22550 7194 0,'0'0'16,"74"-25"-16,-24-24 0,-1-75 16,1 74-1,-25 50 1,-25 50-1,-25 24 1,0 50 0,25-49-1,-25-26 17,50-49-17,0 0 1,24-25-1,75-49 1,-99 49 0,0 25-1,-25 25 1,-25 74 0,25-24-1,-25-26 1</inkml:trace>
  <inkml:trace contextRef="#ctx0" brushRef="#br0" timeOffset="38744.92">23319 7269 0,'24'-25'16,"-48"50"-16,73-75 0,-24 25 15,0 0-15,0 1 16,24-1 0,-49 0-1,25 25 1,-25 25 0,-50 24-1,26 26 1,-1-1-1,50-49-15,-1 0 16,76-25 15,-1-25-15,-25-49 0,25-1-1,1 26 1,-51 24-1,-24 25 1,-25 49 0,-49 26-1,-26-1 1,50-74 0</inkml:trace>
  <inkml:trace contextRef="#ctx0" brushRef="#br0" timeOffset="38925.81">24236 7095 0,'50'-25'0,"-100"50"0,125-50 15,-75 0-15,25 25 32,-25 25-17,-50 50 1,25-1-1,0 0 1</inkml:trace>
  <inkml:trace contextRef="#ctx0" brushRef="#br0" timeOffset="39194.73">24832 7120 0,'0'0'0,"0"-25"0,-25 25 31,0 0-15,25 25-1,0 49 1,25 25 0,0-24-1,0-50-15,-25-1 16,-25 1-1,-149-25 1,25-25 0</inkml:trace>
  <inkml:trace contextRef="#ctx0" brushRef="#br0" timeOffset="40626.01">26246 6872 0,'0'0'16,"25"-25"-16,-1 25 15,1 0 1,-25 25-1,-25 24 1,25 1-16,-74 124 31,24-26-15,26-24 0,-1-99-16</inkml:trace>
  <inkml:trace contextRef="#ctx0" brushRef="#br0" timeOffset="40858.43">26667 6896 0,'0'0'0,"100"-148"32,-75 148-17,-25 49 1,-50 75-1,25 50 1,0 24 0,-24-24-1,-1-50 1</inkml:trace>
  <inkml:trace contextRef="#ctx0" brushRef="#br0" timeOffset="41025.49">26370 7343 0,'0'0'0,"0"-25"15,-25 0-15,25 1 16,25-1 0,49 25-1,50-25 1</inkml:trace>
  <inkml:trace contextRef="#ctx0" brushRef="#br0" timeOffset="41308.25">27064 7293 0,'25'25'31,"-50"0"-31,1 0 16,-1 24-1,0 51 1,25-26 0,50-49-16,49 0 15,0-25 1,-25-25 0,-74-50-1,-74-24 1,-75 25-1,100 49 1</inkml:trace>
  <inkml:trace contextRef="#ctx0" brushRef="#br0" timeOffset="42608.72">28925 7145 0,'0'0'0,"25"0"0,-25-25 16,0 0-16,0-25 16,-25-24-1,0 49 17,-25 25-32,26 0 15,-76 25 1,51 24-16,-26 26 15,75-1 1,75-49 0,24-25-1,25-25 1,-49 1 0,-51 24-1,-48 74 16,-1 25-15,-25-24 0,25-1-1,25-49 1</inkml:trace>
  <inkml:trace contextRef="#ctx0" brushRef="#br0" timeOffset="42941.93">29297 7194 0,'0'0'0,"74"-74"16,-49 74 15,-50 25-31,25 24 16,-24 26-1,-1 24 1,-25-50-1,75-49 17,25-49-32,24-1 15,0-24 17,-24 49-17,-25 25 1,-25 25-1,50 24 1,-1 1-16</inkml:trace>
  <inkml:trace contextRef="#ctx0" brushRef="#br0" timeOffset="43341.42">30165 7293 0,'0'0'0,"75"-99"15,-51 25 1,-73 49-1,-50 25 1,24 25 0,1 74-1,49 25 17,25-25-17,50-49 1,24-50-1,25-25 1,-49 0-16,24-99 16,26-74-1,-1-75 1,-25 25 0,-49 99-1,-50 149 1,-49 50-1,-25 123 1,-1 75 0,51-124-1</inkml:trace>
  <inkml:trace contextRef="#ctx0" brushRef="#br0" timeOffset="44275.15">4540 10295 0,'0'0'0,"0"-25"0,24 0 31,1-24-15,-74 49-1,-51 49 1,-48 75 0,73-49-16,-24 123 15,49 1 1,100-100 0,74-49-1,99-75 1</inkml:trace>
  <inkml:trace contextRef="#ctx0" brushRef="#br0" timeOffset="44792.28">4937 10618 0,'0'0'0,"0"-25"0,0-50 32,-25 75-17,-74 50 1,49 74-1,50-25 1,50-24 0,24-51-1,0-24 1,-49-74 0,-25 24-16,25 1 15,25-100 1,24 25-1,25 74 17,-74 50-32,0 50 15,0 49 1,-50 75 0,0-50-1,25-75 1,50-98 15,24-75-15,25 0-1,-24 99 1,-50 50 0,-1 49-1,-48 75 1,-1-25-1,50-74-15</inkml:trace>
  <inkml:trace contextRef="#ctx0" brushRef="#br0" timeOffset="45025.66">6003 10593 0,'0'0'0,"25"-25"0,-25 0 31,-25 25-15,-24 25 0,-26 25-1,26-1 1,24 1 0,25-25-16,25-1 15,24-24 1</inkml:trace>
  <inkml:trace contextRef="#ctx0" brushRef="#br0" timeOffset="46258.21">6301 10742 0,'0'24'31,"0"-48"-16,50-26 1,24-24 0,0-1-1,-24-74 1,0-24 0,-26 49-1,-24 74 1,-49 75-1,24 24 1,-74 125 0,49-50-1,1 75 1,49-26 0,124-98-1,0-100 1,0-50-1,-25-73 1,-49 24 0,-26 99-1,-48 50 1,-26 49 0,25 50-1,0-50 1,50-24-1,50-75 1,-1-24 0,-49-1-16,49-24 31,-74 49-15,25 25-1,-25 49 1,50 26-1,24-75 1,75 0 0,25-25-1,24-74 1,-173 49 0,-25-24-1,-75 49 16,-24 50-31,25 74 16,49 0 15,25-49-15,74-25 0,26-25-1,24-75 1,-50 26-16,25-75 15,0-100 1,-74 100 0,25-99-1,-100 223 1,-24 74 0,-25 100-1,49 49 1,25-24-1,75-75 1,49-99 15,50-25-15,-25-75 0,-25-24-1,-74 0 1,-75 148 15,1 1-31,-1 49 16,25 25-1,25-74 1,100 24 0,-26-49-1</inkml:trace>
  <inkml:trace contextRef="#ctx0" brushRef="#br0" timeOffset="46475.1">10394 10121 0,'0'0'0,"-49"-24"16,24 48-1,-25 51 1,0 98 0,26 26-1,-51-1 1</inkml:trace>
  <inkml:trace contextRef="#ctx0" brushRef="#br0" timeOffset="47475.42">9923 10543 0,'0'0'0,"99"-99"32,-25 74-32,1-25 15,99-24 1,-26 24-1,-98 50 1,-50 50 0,-74 49-1,-1 50 1,26-50 0,24-24-1,74-50 1,-24-25-16,74-50 15,-24-24 1,-1-1 0,-49 100 31,-25 25-32,50-1 1,49-24-1,74-25 1,-24-25 0,-25-24-1,-74-51 1,-50 76-16,-25-1 16,-49 25-1,-1 49 1,26 1-1,49 0 1,74-26 0,1-48-1,49-1 17,-50-50-17,-24 26 1,-50 24-1,0 0 1,49 100 0,1 24-1,99-25 1,24-49 0,51-25-1,-76-25 1,-73-24-1,-50-125 1,-1-49 0,1 24 15,0 100-15,-25 74-1,-50 100 1,50 49-1,-24 74 1,-26-24 0,50-50-1,-25-25 1</inkml:trace>
  <inkml:trace contextRef="#ctx0" brushRef="#br0" timeOffset="47675.27">12180 10369 0,'0'0'0,"-74"0"16,49-24-1,50-1 1,74-25-1,99 25 1</inkml:trace>
  <inkml:trace contextRef="#ctx0" brushRef="#br0" timeOffset="49008.07">15430 10146 0,'0'0'0,"74"-124"31,-98 174 0,-26 24-31,25 1 16,-24 49-16,-1 99 16,25-124-1</inkml:trace>
  <inkml:trace contextRef="#ctx0" brushRef="#br0" timeOffset="49491.98">15157 10593 0,'0'0'0,"50"-75"31,-26 26-31,1 24 16,25-50-1,24 26 1,1 24-16,74-49 16,-1-26-1,-73 26 1,-50 74 0,-50 50-1,-50 98 1,1 51-1,0-1 1,24-49 0,25-74 15,75-175 0,-1 26-31,51-50 16,-1 25-1,-74 99 1,24 0 0,-24 99-1,-25-25 1,25 26 0</inkml:trace>
  <inkml:trace contextRef="#ctx0" brushRef="#br0" timeOffset="49992.57">16497 10518 0,'0'0'0,"0"-24"16,24-1-16,-24 0 15,25 0 1,0-25-1,-25 26 17,-50 48-32,26 1 15,-76 75 1,51-1 0,49-74-1,99-25 1,-25 0-16,50-50 15,1-24 1,-1 24 0,-100 25 15,1 50-15,-50 49-1,-24 26 1,-1-51-1,50-24 1,25-50 0,49-49-1,75-75 1,-74 50-16,73-25 16</inkml:trace>
  <inkml:trace contextRef="#ctx0" brushRef="#br0" timeOffset="50242.11">17414 10345 0,'0'0'0,"0"24"0,50-24 31,0-49-15,-1-1-1,-24-24 1,-74 24-1,-26 75 1,-24 124 0,99-25-1,174-25 1,-50-99-16</inkml:trace>
  <inkml:trace contextRef="#ctx0" brushRef="#br0" timeOffset="50492.04">19250 10072 0,'0'0'0,"-49"-25"16,-1 0-1,0 50 1,1 49-1,24 26 1,50-1 0,0-50-1,-1-49 1,1 0-16</inkml:trace>
  <inkml:trace contextRef="#ctx0" brushRef="#br0" timeOffset="50758.53">19250 9799 0,'0'0'0,"0"-50"0,0 25 0,-25 1 31,-24 48-15,49 1-1,0 25 1,49-25-1,1-25 1,-25 0 0,0-50-1,-50 25-15,0 0 16,-49-24 0,-1 24-1</inkml:trace>
  <inkml:trace contextRef="#ctx0" brushRef="#br0" timeOffset="50992.17">19573 9923 0,'0'0'0,"0"50"31,-25-26-31,0 26 16,0 49-1,25 0 1,50 1 0,-25-51-1,-50-49 1,-50 0 0</inkml:trace>
  <inkml:trace contextRef="#ctx0" brushRef="#br0" timeOffset="51475.96">21582 9973 0,'0'0'0,"-25"148"31,0-73-31,-24 49 15,-26-25 1,51-74 0,-1-25-1,74-75 17,51-24-17,-26 25-15,75-50 16,-50 99-1,-49 25 1,-50 99 0,-25 25-1,-25 0 1</inkml:trace>
  <inkml:trace contextRef="#ctx0" brushRef="#br0" timeOffset="51758.53">22376 10171 0,'0'0'0,"25"-25"0,-1 0 15,-73 1-15,-26 73 32,1 26-17,74 24 1,50-25-1,24-49 1,25-25 0,-49-74-1,-50-26 1,-50-48 0,1 98-16</inkml:trace>
  <inkml:trace contextRef="#ctx0" brushRef="#br0" timeOffset="52625.83">24088 10196 0,'0'0'0,"-25"0"15,25-25 32,25 25-15,-1 0-32,26 0 15,49 0 1,0-50-1,-24 26 1,-50-26 0,-25 0-1,-25 50 1,-50 0 0,-49 75-1,0 49 1,50 25-1,74-50 1,124-25 0,-25-74-1,100 25 1,-1-50 0,-148 25-16</inkml:trace>
  <inkml:trace contextRef="#ctx0" brushRef="#br0" timeOffset="53011.01">24832 10072 0,'0'0'0,"0"-25"15,0 0-15,0 0 31,25 50-15,24 50 0,-24 49 15,-25 24-15,25-73-1,-25-50 1,0 24-1,25-73 1,-1-1-16,1-75 16,50-73-1,-1 24 1,-49 50 0,0 99-1</inkml:trace>
  <inkml:trace contextRef="#ctx0" brushRef="#br0" timeOffset="53259.61">25502 10146 0,'24'0'15,"-48"0"-15,48 25 47,-48 0-47,24 24 16,0 51-1,-25-26 1,50-49 0,-25 0-1</inkml:trace>
  <inkml:trace contextRef="#ctx0" brushRef="#br0" timeOffset="53375.73">25650 10121 0,'0'0'0,"25"-74"0,-25 24 16,0 1 0,0 24-16</inkml:trace>
  <inkml:trace contextRef="#ctx0" brushRef="#br0" timeOffset="53777.65">26147 10072 0,'0'0'16,"0"-25"0,-25 25-16,-25 0 15,25 0-15,-49 25 16,-25 49-1,49 1 1,0 49 15,75-75-15,50-24 0,24-25-1,-25-50 1,-24-24-1,-25-100 1,24-49 0,-49 49-1,-24 50 1,-1 100 0,0 24-1,25 24 1</inkml:trace>
  <inkml:trace contextRef="#ctx0" brushRef="#br0" timeOffset="54627.53">26395 10146 0,'0'0'16,"0"25"-16,24-25 15,26-25 1,-25 0-1,24-24 1,1-50 0,-25 24-1,-50 50 1,0 25-16,-49 75 16,-1 49-1,51 0 1,24-25-1,74-49 1,0-26 15,1-73-15,-1-26 0,1 1-1,-26 0 1,-49 49-1,25 99 1,-50 25 0,25-24-1,0-50 1,0-1 0,25-48-1,50-51 1,-1-24-1,50 0 17,-99 99-17,0 74 1,-1 1 0,1-1-1,0-49 1,74-25-1,-49-50 1,24-24 0,-49-25-1,0 49 1,-50 75 0,-25 24-1,26 26 1,-26 24-1,50 0 1,74-24 15,75-50-15,0-50 0,-74 0-16</inkml:trace>
  <inkml:trace contextRef="#ctx0" brushRef="#br0" timeOffset="54961.86">28181 10270 0,'-50'0'16,"125"-25"0,-100 50-16,99-50 31,-24 1-15,-1 24-16,-24 0 15,99-50 1,-99 0-1,0 26 1,-149 24 0,-50 74 15,100 0-31,24-24 16,25 24-1,0 26 1,100-26-1,99-49 1,49-25 0,124-25-1</inkml:trace>
  <inkml:trace contextRef="#ctx0" brushRef="#br0" timeOffset="56092.73">4912 12776 0,'0'0'0,"0"-25"16,0 0-16,-25 25 31,0 50-31,-49 99 15,-1 99 1,26 25 15,24-75-31</inkml:trace>
  <inkml:trace contextRef="#ctx0" brushRef="#br0" timeOffset="56508.58">4490 13396 0,'-25'-74'16,"50"148"-16,-50-173 0,25 74 15,-25 25-15,25-25 16,50 0 0,99 1-1,-50-1 1,-24 0-16,73-25 15,-73 25 17,-100 50-1,-49 75-15,24 24-1,50 0 1,50-75-1,24-24 1,25-75 0,-49-24-1,-25-25 1,-1 49-16,-48 25 16,24-24-16</inkml:trace>
  <inkml:trace contextRef="#ctx0" brushRef="#br0" timeOffset="56941.97">6946 13198 0,'25'-50'0,"-50"100"0,50-175 15,-25 76-15,-50-1 16,-24 25 0,-50 50-1,0 99 1,74 50 0,50-75-1,50-49 1,-26-50-16,76-25 15,-1-49 1,-25-26 0,1 26 15,-50 49-15,-25 0-1,-25 100 1,25 24-1,0-25 1,74-49 0</inkml:trace>
  <inkml:trace contextRef="#ctx0" brushRef="#br0" timeOffset="57175.47">7392 13098 0,'25'-74'0,"-50"148"0,75-223 16,-75 149 15,-24 50-15,24 0-16,-50 49 31,75 25-15,0-25-1,100-74 1,49-50-1,24-24-15</inkml:trace>
  <inkml:trace contextRef="#ctx0" brushRef="#br0" timeOffset="57659.64">8087 13049 0,'0'0'16,"25"-25"30,0 25-30,-1-25-16,26-25 16,-25 26 15,-25-1-15,-99 74-1,24 26 1,50-1-1,75 1 1,74-50 0,75-50-1,-1-25 1,-49-24 0,-75-26-1,-49 1 1,-25 74-1,-25 25 1,-24 75 15,24 74-15,-25 24 0,-24 51-1,24-1 1,25-99-1</inkml:trace>
  <inkml:trace contextRef="#ctx0" brushRef="#br0" timeOffset="58142.05">8757 13222 0,'0'0'0,"149"-223"15,-100 173 1,-24 26-16,50-26 15,-51 50 1,1 74 0,-25 26 15,0 24-15,25-25-1,74-49 1,25-50-1,25-50 1,-25-49 0,0-75-1,25-148 1,-124 148 0,0 149-1,-50 25 1,-50 99-1,26 75 17,-1 24-32,1 1 31,24-50-15,25-75-1</inkml:trace>
  <inkml:trace contextRef="#ctx0" brushRef="#br0" timeOffset="58326.13">9774 12850 0,'0'0'0,"-25"0"0,25-25 16,-25 1-1,50 24 16,25-25-31,74 25 16,25-25 0</inkml:trace>
  <inkml:trace contextRef="#ctx0" brushRef="#br0" timeOffset="60459.87">12205 12553 0,'0'0'0,"25"0"16,-25 24 15,-50 100-16,-24 50 1,-1 49 0,1-49-1</inkml:trace>
  <inkml:trace contextRef="#ctx0" brushRef="#br0" timeOffset="61176.23">11907 13073 0,'0'0'16,"25"-74"-1,0 49 1,74-24 0,75-26-1,-1-24 1,-48 0-1,-26 24 1,-99 51 0,25 24-1,-50 74 1,-25 50 0,1 25-1,24-75-15,0 50 16,0-49-1,25-75 17,25-50-1,25-49-15,49 0-1,-50 74 1,-24 50-1,0 74 1,25 0 0,24-49-1,0-50-15,50 0 16,-24-50 0,-26-24-1,-24-50 1,-50 0-1,-25 74 1,-50 100 15,-24 49-15,25 74 0,49-48-1,99-26 1,100-74-1,74-1-15</inkml:trace>
  <inkml:trace contextRef="#ctx0" brushRef="#br0" timeOffset="62377.78">15306 12404 0,'0'0'0,"74"24"32,-74 26-17,0 49-15,-24 1 16,-26 123 0,0 50-1,25-199 1,25-99 15,0-24-31,75-75 31,49-25-15,25 25 0,-50 99-1,-74 50 1,-25 49-16,-25 1 15,-25 73 1,50-73 0,75-75-1,-50-25-15,74-25 16,-25-74 0,-24 50-1,-50 49 1,0 75-1,-25 24 1,50 25 15,49-49-15,50-50 0,-24-74-1,-51-26 1,1-24-1,-50 75 1,25 74 0,-50 74-1,0 99 1,0 50 0,-24 50-1,-51 25 1,1-100-1,-25-99 1,0-124 15,25-75-15,49-222 0,50 173-16</inkml:trace>
  <inkml:trace contextRef="#ctx0" brushRef="#br0" timeOffset="62893.17">16819 13024 0,'50'0'16,"-100"0"-16,125-25 15,-100 50-15,0 0 16,0 24-16,0 1 15,1 0-15,-1 123 16,0 1 15,0-1-15,0-98 0,25-125 15,25-74-16,-25-49 1,50-75 0,-1 24-1,-24 125-15,25 0 16,24 49 0,-24 25-1,24 50 1,-24 50 15,-25 73-15,-75 51-1,-49-25 1,0-75 0,74-99-1</inkml:trace>
  <inkml:trace contextRef="#ctx0" brushRef="#br0" timeOffset="63193.99">17464 12925 0,'25'-25'16,"-50"50"-16,75-50 16,-100 50-1,25 49 1,0 0-1,75-24 17,74-25-17,-49-25-15,-1-25 16,25-25 0,-74-24-1,0 24-15,-75 1 16,-49-1-1,0 50 1,74 0 0</inkml:trace>
  <inkml:trace contextRef="#ctx0" brushRef="#br0" timeOffset="63425.92">18184 12751 0,'0'0'0,"24"-50"0,1 1 16,-50 74 15,1 24-15,-1 75 0,0 50-1,0 0 1,0-50-1,25-100-15</inkml:trace>
  <inkml:trace contextRef="#ctx0" brushRef="#br0" timeOffset="63826.19">18059 13073 0,'25'-49'16,"-50"98"-16,100-197 15,-50 98-15,49 0 31,50 1-15,-25-1 0,-74 50-1,0 25 1,-50 49 0,-24 50-1,49-24 1,0-26-1,24-49 1,1-25-16,0 0 16,0-25-16,0 0 15,49-49 1,0 24 0,-49 50-1,0 25 16,-25 74-31,25-24 16,-25-26 0</inkml:trace>
  <inkml:trace contextRef="#ctx0" brushRef="#br0" timeOffset="64442.55">19077 13098 0,'24'-25'15,"-48"50"-15,98-99 0,-49 24 16,24 25-16,-24 1 16,-25 48-1,0 26 1,0 49 0,0-49-1,25-25 16,25-25-31,49-25 32,25-50-17,74-24 1,-148 74 0,0 25-1,-1 25 1,-49 0-16,0 49 15,0-49 1,0 0 0,50-25-1,49-50 1,25-24 0,25 0-1,-50 24 16,-74 50-31,0 0 0,24 0 32,26 50-17,24-1 1,-49 26 0,-50-26-1,-25 1 1,-74-25-1,-50 0 1,-25-25 0</inkml:trace>
  <inkml:trace contextRef="#ctx0" brushRef="#br0" timeOffset="64593.64">20044 12577 0,'0'0'0,"-50"-99"32,26 99-17,24-25-15,0 0 16</inkml:trace>
  <inkml:trace contextRef="#ctx0" brushRef="#br0" timeOffset="65144.27">22550 12701 0,'49'-49'0,"-98"98"0,98-148 15,-49 74-15,0 1 16,0 48 0,0 26-1,-25 49 1,-24 124 0,24-99-16,-74 75 15,99-100-15</inkml:trace>
  <inkml:trace contextRef="#ctx0" brushRef="#br0" timeOffset="65379.33">22872 12677 0,'50'-75'0,"-100"150"0,124-199 16,-74 99-16,0 0 15,0 50 1,0 24 0,-24 26-1,24 24-15,-50 124 16,25-24 0,-24-26-1</inkml:trace>
  <inkml:trace contextRef="#ctx0" brushRef="#br0" timeOffset="65793.96">22525 13247 0,'0'0'0,"-25"-49"32,50 24-32,0 25 15,74-25 1,198 0-1,-173 0 1,-24 25 0,73 0-1,-73-25 1,-150 75 15,-24 25-15,-1 49-1,75 0 1,25-75-16,0 1 16,74-1-1,50-73 1,-100-100 15,-49 49-31,-74-49 16,24 0-1</inkml:trace>
  <inkml:trace contextRef="#ctx0" brushRef="#br0" timeOffset="66081.44">24236 12850 0,'50'-25'31,"0"25"-15,-1 0-16,26-24 16,-26 24-1,-24 0-15</inkml:trace>
  <inkml:trace contextRef="#ctx0" brushRef="#br0" timeOffset="66227.67">24162 13098 0,'0'0'0,"0"25"16,25 0-1,49-50 1</inkml:trace>
  <inkml:trace contextRef="#ctx0" brushRef="#br0" timeOffset="66521.13">25303 12577 0,'0'0'0,"0"-24"15,25-1 1,-25 0-1,25 25 48</inkml:trace>
  <inkml:trace contextRef="#ctx0" brushRef="#br0" timeOffset="67043.62">25402 12726 0,'0'0'0,"25"-25"31,0 1-15,0-26-16,0 0 15,-1-49 1,1 0 0,-74 24-1,-1 51-15,-99 48 16,50 76-1,49 49 1,125-25 15,49 0-15,0-25 0,-75 25-1,-49-25 1,-74-24-1,-50-26 1,0-49 0,49-49-1,75-51 1,75-24 0,24 0-1,25 50 1,-25 24-1</inkml:trace>
  <inkml:trace contextRef="#ctx0" brushRef="#br0" timeOffset="67313.82">26022 13024 0,'0'0'16,"0"25"15,0-1-31,-24-24 16,24 25 31,24-50 0</inkml:trace>
  <inkml:trace contextRef="#ctx0" brushRef="#br0" timeOffset="68443.72">27511 13991 0,'0'0'0,"25"0"15,-25-24 1,25 24 15,-25 24-31,-100 26 31,-24 74-15,-25 50 0,75-100-16,-100 100 15,26-50 1,73-50-1,100-74 1,25 0-16</inkml:trace>
  <inkml:trace contextRef="#ctx0" brushRef="#br0" timeOffset="68676.81">27982 14165 0,'0'0'0,"75"-25"0,-51 0 15,1 25 17,-25 0-17,-74 75 1,-1 74 0,-24 24-1,-25 26 1,0-26-1,0-73 1</inkml:trace>
  <inkml:trace contextRef="#ctx0" brushRef="#br0" timeOffset="68976.42">26891 14438 0,'0'0'16,"-75"-50"-1,51 25 1,48 25 0,150 0-1,173 25 1,125 25-1,-75-25 1,-125-25 0,-73 25-1</inkml:trace>
  <inkml:trace contextRef="#ctx0" brushRef="#br0" timeOffset="69209.94">26767 14860 0,'0'0'0,"-174"24"32,224-24-17,49 0 1,174 0-1,124 0 1,0 0 0,-100-24-1</inkml:trace>
  <inkml:trace contextRef="#ctx0" brushRef="#br0" timeOffset="69352.46">28801 14934 0,'0'0'0,"0"50"32,25-50-1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5:19:43.4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10493 2282 0,'0'0'16,"25"-49"-1,-25 24 17,-25 50 14,-24 24-30,-100 75 0,0 75-1,0-1 1,75 1 0,74-50-1,99-50 1,75-25-1,74-74 1,0-49 0,-25-51-1,25-148 1,-149 25 0,-49 25-1,-50 24 1,-74 50 15,-75 49-15,-25 51-1,0 24 1,26 24 0,48 26-1,51 0 1,49-1-1</inkml:trace>
  <inkml:trace contextRef="#ctx0" brushRef="#br0" timeOffset="316.72">10741 2828 0,'0'0'16,"25"-25"0,0 25-16,0 0 15,0 0 1,24 0 0,-24 50-16,25 49 15,-26 50 1,-24-25-1,25-25 1,50-74 0,49-25-1,-75 0 1</inkml:trace>
  <inkml:trace contextRef="#ctx0" brushRef="#br0" timeOffset="816.63">11634 2555 0,'0'0'0,"0"-49"16,0 24-1,0 0 1,0 75-1,-49 49 1,-26 74 0,51 1-1,24-75 1,74-49 0,50-50-1,-50-25 1,75-49-1,0-100 1,-74-24 0,-26 74-1,-24 99 1,-75 99 15,-24 100-15,24 24-1,1-24 1,24-75 0,25-24-1,25-51-15,0-24 16</inkml:trace>
  <inkml:trace contextRef="#ctx0" brushRef="#br0" timeOffset="1049.73">12503 2605 0,'0'0'0,"0"-50"15,25 50 1,-25-25 0,24 50-1,-48 74 1,-1 50-1,25-74-15,-25 74 16,-25-50 0,25-25-1</inkml:trace>
  <inkml:trace contextRef="#ctx0" brushRef="#br0" timeOffset="1400.04">12900 2580 0,'0'0'0,"49"-74"15,-49 49-15,25 25 32,25-25-17,-26 124 1,-24 75-1,-24 24 1,-76-24 0,26-50-1,49-74 1,0-26 0,125 1-1,24-50 16,0 1-15,-75-1-16</inkml:trace>
  <inkml:trace contextRef="#ctx0" brushRef="#br0" timeOffset="1617.07">12974 2977 0,'0'0'0,"-25"0"0,0 0 16,1 0-16,24-25 16,49 25 15,1-25-31,148 0 16,50 1-1,-124 24-15</inkml:trace>
  <inkml:trace contextRef="#ctx0" brushRef="#br0" timeOffset="1916.19">14711 2878 0,'0'0'0,"-125"0"31,150-25 16,25 50-47,24-50 16,26 25-16,123-25 31,0 0-16,-74 25 1,-99 0 0</inkml:trace>
  <inkml:trace contextRef="#ctx0" brushRef="#br0" timeOffset="2116.81">14487 3200 0,'0'0'0,"-99"50"16,49-50-16,75 0 31,0 25-31,173-25 16,26-25 0,-1-25-1,-74 1 1</inkml:trace>
  <inkml:trace contextRef="#ctx0" brushRef="#br0" timeOffset="2399.94">15157 2630 0,'0'0'16,"-25"-25"-1,0 25-15,1 0 16,-26 25 0,-49 99-1,-50 74 1,-25 50 0,-24 0-1,74-74 16,74-75-15,50-74-16</inkml:trace>
  <inkml:trace contextRef="#ctx0" brushRef="#br0" timeOffset="2650.06">15281 2803 0,'0'0'15,"75"-99"1,-75 74-16,24 0 16,-48 50 15,-1 25-31,-99 148 16,-75 50 15,75-124-31,-74 100 15,123-100 1,75-75-16</inkml:trace>
  <inkml:trace contextRef="#ctx0" brushRef="#br0" timeOffset="3099.99">16695 2754 0,'0'0'0,"0"-100"32,-25 100-1,-24 50-31,-1 0 15,0-1 1,-49 100 0,50-25-1,73-49 1,76-26 0,48-24-1,1-75 1,-49-24-1,-76 0-15,1-75 16,-74 0 0,-26 74-1,1 51 1,-1 24 0,50 0-1</inkml:trace>
  <inkml:trace contextRef="#ctx0" brushRef="#br0" timeOffset="3467.28">17191 2555 0,'25'-25'15,"-50"50"-15,100-50 16,-75 1-16,49 24 15,26 0 1,-1 74 0,-49 75-1,-75 0 1,25-50 0,-49 0-1,49-49 1,-24-1-1,24-24 1,124-25 0,100 0-1,73-25 1,-73 1 0,-150 24-1</inkml:trace>
  <inkml:trace contextRef="#ctx0" brushRef="#br0" timeOffset="4717.5">8534 3622 0,'0'0'0,"0"25"32,24-25-17,1 0-15,0 24 16,0-24-16,99 25 15,50 0 1,24 0 0,50 0 15,0-25-31,0 0 16,25 0 15,-124 0-31,-25 0 15,25 0-15,-25 0 16,273-25 0,-124 0-1,-125 25 1,249 0 0,-99 0-1,-50-25 1,25 25-1,0-25 1,0 50 0,24-25-1,-24 0 1,25 0 0,173 0 15,-148 0-16,-1 25 1,-24-25 0,24 0-1,1 25 1,-1-25 0,-24 25-1,-25-25 1,-25 0-1,0 0 1,124 25 15,-173-25-15,-1 24 0,75 1 15,-99-25-16,-25 25 1,-25 0 0,-25-25-1,-25 0 1,1-50 0</inkml:trace>
  <inkml:trace contextRef="#ctx0" brushRef="#br0" timeOffset="4905.64">19970 3746 0,'0'0'0,"-50"50"31,50-26-15,25 1-16</inkml:trace>
  <inkml:trace contextRef="#ctx0" brushRef="#br0" timeOffset="54887.61">4589 6425 0,'0'0'0,"0"-25"0,0 0 15,0 1 1,0-1-1,0 0 17,-25 50-17,-49 49 1,-75 100 0,25 0-1,50 24 1,49-49-1,25-75 1,50-24-16,98-25 16,76-50 15,-1-49-15,-49-51-1,-26-48 1,-48-50-1,-51-26 1,-49 26 0,-74 74-1,-25 75 1,-75 74 0,-49 149-1,198 0 1,75-25-1,74-50 1,0 25 0,-25 25-1,-25 25 17,-74 0-17,25-25 1,25-49-1,-50-51-15</inkml:trace>
  <inkml:trace contextRef="#ctx0" brushRef="#br0" timeOffset="56185.48">5681 6549 0,'0'-25'15,"0"1"220,-25 24 202</inkml:trace>
  <inkml:trace contextRef="#ctx0" brushRef="#br0" timeOffset="57437.6">6127 6475 0,'0'0'0,"-24"25"47,24-1-47,0 1 31,24-25-31,1 0 16,25-25-1,-1-24 1,-24-1-1,-50 0 1,-24 50 0,-1 0-1,1 50 1</inkml:trace>
  <inkml:trace contextRef="#ctx0" brushRef="#br0" timeOffset="57803.47">6103 6896 0,'0'0'16,"0"25"31,0 0-32,0 0 1,0 0 0,24-50 31,-24 0-32,-24 0 1,-1 0-1,0 25-15,-25 0 16,-24 25 0</inkml:trace>
  <inkml:trace contextRef="#ctx0" brushRef="#br0" timeOffset="63387.38">7889 6078 0,'0'0'0,"0"-50"16,0 25 0,0 1-1,0-1 17,-50 50-1,25 24-31,-99 125 15,25 49 1,99-49 0,74-75 15,125-49-15,-26-50-1,-73-25 1,-76 25-16,-48-50 15,-100 50 1,-50 0 0,75 0-1,74 0 1,99-49 0,100-51-1,-25 26 1,-50 49-1,-74 25 1,25 25 0,-50 99 15,0 0-15,-25 0-1,0 0 1,0-50-1,50-74 1</inkml:trace>
  <inkml:trace contextRef="#ctx0" brushRef="#br0" timeOffset="63620.8">8881 6400 0,'0'0'0,"25"0"15,-25-25-15,-25 75 32,0 0-17,-25 49 1,26 25 0,-1-50-1</inkml:trace>
  <inkml:trace contextRef="#ctx0" brushRef="#br0" timeOffset="63787.48">8906 6251 0,'0'0'0,"0"-24"0,-25-1 16,25 0-16,0 0 15,0 0 1</inkml:trace>
  <inkml:trace contextRef="#ctx0" brushRef="#br0" timeOffset="64021.21">8980 6177 0,'0'0'16,"25"50"-1,0 49 1,-25 0-1,-25 25 1,0 0 0,0-124-1,75-49 17,49-75-17,25-1 1,-49 26-1,-51 74 1</inkml:trace>
  <inkml:trace contextRef="#ctx0" brushRef="#br0" timeOffset="64305.63">9476 6475 0,'25'25'15,"-50"-50"-15,75 50 16,-25-25-1,24-50 1,-24-49 0,-25 24-1,-50 50 1,-24 50 0,-25 74-1,24 26 1,75-26-1,50-25 1,0-49 0,74-25-1,0 0 1</inkml:trace>
  <inkml:trace contextRef="#ctx0" brushRef="#br0" timeOffset="64672.59">10072 6375 0,'0'0'0,"49"-24"32,-49 48-17,0 51 1,-25-1 0,1-24-1,24-25 16,24-50-31,51-49 16,49-26 0,-50 75 15,1 1-15,-50 73-1,-1 26 1,1 24-1,0-49 1,-25-26 0,25-24-1</inkml:trace>
  <inkml:trace contextRef="#ctx0" brushRef="#br0" timeOffset="66154.5">12974 6053 0,'25'-50'16,"-25"26"0,-25 24 15,25 24-15,-25 26-1,0 24-15,-24 125 16,-26-1-1,26-49 1,24-124-16</inkml:trace>
  <inkml:trace contextRef="#ctx0" brushRef="#br0" timeOffset="66621.5">12751 6425 0,'0'0'0,"0"-25"0,0 0 16,0 1 0,49-1-1,26 0 1,74-49 0,-25-1-1,-50 1 1,-24 24-1,-50 75 1,-25 25 0,-25 98-1,-24 26 1,-1-50 0,51-49-1,-1-51 1,99-98-1,25-50 1,26 49 15,-76 75-15,-24 50 0,-25 49-1,-25 50 1,25-50-1</inkml:trace>
  <inkml:trace contextRef="#ctx0" brushRef="#br0" timeOffset="67204.89">13768 6351 0,'0'0'0,"25"-50"31,-50 50-31,0 0 0,-74 74 16,0 51 15,99-51-15,49-49 0,50-50-1,25-25 1,-24-74-1,-26 25 1,-49 49-16,-25 100 31,0 24-15,0 51 0,50-51-1,49-49 1,50-50-1,-1-49 1,1-75 0,-49-75 15,-51-24-15,-49 124-1,-25 149 1,25 25-1,-24 99 1,-26 74 0,50-25-1,-25-49 1,25-25 0</inkml:trace>
  <inkml:trace contextRef="#ctx0" brushRef="#br0" timeOffset="67371.44">14512 6227 0,'0'0'0,"-25"-75"31,0 50-15,50 25-1,0-24 1,174 24-1</inkml:trace>
  <inkml:trace contextRef="#ctx0" brushRef="#br0" timeOffset="67937.64">17142 5954 0,'0'0'0,"24"-75"32,-48 75-17,-1 0 1,-50 100-1,-73 123 1,48-99-16,-49 99 16,50-99-1,74-74 1</inkml:trace>
  <inkml:trace contextRef="#ctx0" brushRef="#br0" timeOffset="68187.64">16645 6053 0,'0'0'0,"25"-74"15,0 49 1,-25 50 15,0 24-15,50 75-1,24 50 1,1 24 0,-26-49-1,1-50 1</inkml:trace>
  <inkml:trace contextRef="#ctx0" brushRef="#br0" timeOffset="69071.71">18804 6227 0,'0'-25'16,"0"0"-1,-25 25 1,25 50-16,-25 24 15,-25 75 1,26-50 0,-1 0 15,25-74-31</inkml:trace>
  <inkml:trace contextRef="#ctx0" brushRef="#br0" timeOffset="69371.62">18804 5979 0,'0'0'16,"0"-75"0,-25 75-16,0-25 15,25 1 16,0 48-31,0 26 16,50-50 0,-26 25-1,1-25 1,0-25 0,0-25-1,-25 1 1,-25 49-1</inkml:trace>
  <inkml:trace contextRef="#ctx0" brushRef="#br0" timeOffset="69671.5">19325 6103 0,'0'0'0,"-25"0"31,-25 24-31,25 26 16,-24 0-16,49 24 31,49 25-15,26-49-1,-50-50 1,-25 25-1,-50-25 1,-49 25 0,0-1-16</inkml:trace>
  <inkml:trace contextRef="#ctx0" brushRef="#br0" timeOffset="70187.59">21036 6127 0,'0'0'0,"0"25"0,0 25 16,0-1-16,-49 75 16,24-24-1,-25-75 1,25-25-1,25-25 1,50-75 15,24-24-15,1 50 0,-1 49-1,-49 25-15,25 50 16,-25 49-1,-25 25 1,-25-49 0,25-51-1</inkml:trace>
  <inkml:trace contextRef="#ctx0" brushRef="#br0" timeOffset="70471.74">21557 6326 0,'0'0'0,"25"-25"0,-50 25 47,-49 25-31,24 24 0,50 26-1,25-50 1,25-25-1,-1 0 1,1-50 0,-25 0-1,-50-24 1,-25 24 0,-24 26-1</inkml:trace>
  <inkml:trace contextRef="#ctx0" brushRef="#br0" timeOffset="70771.6">21805 6202 0,'0'0'0,"75"25"31,-50-25-31,-25 24 16,0 26-1,-25 24 1,0 1 0,0-50-1,25 0 1,0-50-16,50-75 16,49 1-1,-49 25 1,-1 49-1</inkml:trace>
  <inkml:trace contextRef="#ctx0" brushRef="#br0" timeOffset="71254.62">22202 6351 0,'0'0'16,"0"24"-1,-25 1 1,1 0 0,24 0-1,-25 0 1,25-50 0,74-50-1,25 1 1,-24 24-1,-50 50 1,-25 25 0,0 74 15,-25-24-15,0-25-1,50-26 1,49-98-1,50-1 1,-24 1 0,-76 74-1,1 25 1,-25 49 0,0 26-1,0-26 1,50-49-1</inkml:trace>
  <inkml:trace contextRef="#ctx0" brushRef="#br0" timeOffset="71638.85">23145 6326 0,'0'0'0,"50"-99"16,-75 99-1,-75 0 1,-48 49-1,73 50 1,50 1 0,100-51-1,24-49 1,25-49 0,0-51-1,-74 51-15,-1-50 16,-73 99 15,-26 74-15,0 50 15,50 0-15,25-25-1,74-74 1,1-50-1,24-74 1</inkml:trace>
  <inkml:trace contextRef="#ctx0" brushRef="#br0" timeOffset="72388.58">23790 5929 0,'49'-149'16,"-98"298"-16,98-347 16,-49 198-1,-49 24 1,-26 100-1,26 75 1,-1 24 15,50-24-15,25-100 0,49-50-1,1-73 1,49-200-1,-25-24 1,-24 75 0,-75 123-1,0 75 1,-75 74 0,26 75-1,24-26 1,50-48-1,49-75 1,0-50 15,1-50-15,-50 26 0,-1 49-1,-48 49 1,24 26-1,74-50 1,25-50 0,0-25-1,-24-24 1,-50-1 0,0 75 15,-75 75-16,0 49 1,1-25 0,-26 75-1,-49-1 1,75-98 0,-100 49-1,50-75 1,-1-73-1,51-76 1</inkml:trace>
  <inkml:trace contextRef="#ctx0" brushRef="#br0" timeOffset="74338.59">26171 6500 0,'0'0'0,"25"-75"15,-50 50 1,1 25 0,-26 0-1,-49 0 1,-50 50 0,74 24-16,-49 50 15,100-24 1,73-26-1,50-74 1,75-25 0,-25-49-1,-50-50 1,-49-50 0,-25-49-1,-1 74 1,-24 75-1,0 74 1,-49 99 15,-1 99-15,25 26 0,1-76-1</inkml:trace>
  <inkml:trace contextRef="#ctx0" brushRef="#br0" timeOffset="74572.02">26469 6475 0,'0'0'0,"0"-25"16,25 0-16,-25 0 31,0 75-16,-25 74 1,-25 0 15,26-25-15,-1-24-16</inkml:trace>
  <inkml:trace contextRef="#ctx0" brushRef="#br0" timeOffset="74738.83">26618 6276 0,'0'-25'0,"0"50"0,0-74 16,0 24-16,-25 25 16,0 0-1</inkml:trace>
  <inkml:trace contextRef="#ctx0" brushRef="#br0" timeOffset="75038.75">26742 6351 0,'25'0'15,"-25"24"1,-25-24-16,25 25 15,-25 50 1,25-1 0,25 1-1,25-1 1,-26-24 0,-24-26-1,-49 1 1,-51 0-1,-24 0 1,75-25 0</inkml:trace>
  <inkml:trace contextRef="#ctx0" brushRef="#br0" timeOffset="75272.73">27362 6152 0,'0'0'0,"74"-74"16,-74 49-1,0 75 17,-24-1-32,-1 26 15,-25 148 1,-24-25-1,-1-49 1,51-124 0</inkml:trace>
  <inkml:trace contextRef="#ctx0" brushRef="#br0" timeOffset="75588.73">27213 6599 0,'0'0'0,"25"-25"0,-25 0 15,25 0 1,-25 1 0,49 24-1,-49 74 1,0 25 0,0-49-1,25-50 16,74-99-15,26-25 15,-26 49-15,-25 50 0,-49 25-16</inkml:trace>
  <inkml:trace contextRef="#ctx0" brushRef="#br0" timeOffset="76021.59">27883 6574 0,'0'0'0,"25"-50"16,-25 26-1,25 24 1,-1 0 62,-48 0-62,24 24 62,0 1-63,-25 0 1,25 0-16,-25 24 16,0 1-16,0 0 15,1-26 1,24 1-1</inkml:trace>
  <inkml:trace contextRef="#ctx0" brushRef="#br0" timeOffset="76522.47">28230 6003 0,'0'0'16,"25"0"-1,-25 25 1,0 0-16,0 74 15,-25 50 1,25-50 0,-74 50-1,49-50 1,25-74 0,25-25-1,74-25 1,25-24-1,-49 24 1,-75 50 15,-25 49-15,-25-24 0,-24-25-1,49-1-15,-25-24 16,50-49-1,0-1 1</inkml:trace>
  <inkml:trace contextRef="#ctx0" brushRef="#br0" timeOffset="77071.92">28677 6450 0,'0'0'0,"-25"74"31,0-49-15,25 50 0,50-51-1,-25 1-15,49-25 16,0-25 0,-24-74-1,25 0 1,-51 0 15,-24 74-31,25 50 31,-74 74-15,49 25 0,0-25-1,24-24 1,76-75-1,-51 0-15,26-100 16,-1-73 0,25-75-1,-24 49 1,-51 125 0,-73 148 15,-1 75-16,-24 25 1,49-25 15,0-50-15,25-50-16</inkml:trace>
  <inkml:trace contextRef="#ctx0" brushRef="#br0" timeOffset="77238.74">29371 6500 0,'0'0'0,"-24"-25"16,24 0-1,-25 25 1,74-50 0,1 25-1,49-24 1</inkml:trace>
  <inkml:trace contextRef="#ctx0" brushRef="#br0" timeOffset="77872.53">29446 6450 0,'0'0'0,"174"25"31,-100-25-15,75-25-1,-25 0 1,-75-25 0,-24 1-1,-74 49 1,-1 0 0,0 49-1,26-24-15,48 25 16,76 24-1,98-49 17,25 0-17,-49-50 1,-75 0 0,-173 1 15,-1 48-16,26 26 1,49 24 0,25-24-1,24-25-15,75 0 16,-25-50 0,-24-50-1,-1-73 1,-24-125-1,0 25 17,-50 99-17,24 124 1,-48 25 0,-51 74-1,-24 100 1,0 0-16</inkml:trace>
  <inkml:trace contextRef="#ctx0" brushRef="#br0" timeOffset="80138.42">8137 8757 0,'0'0'0,"0"-25"32,24-24-1,-24 24-16,0 0 1,0-25 0,-49 26-1,-26 24 1,-49 74 0,0 100-1,75-26 1,49-48-1,49-75 1,75-75 15,-24-49-15,-26 24 0,-49 50-16,0 1 15,-25 73 1,-25 75-1,-25-24 1</inkml:trace>
  <inkml:trace contextRef="#ctx0" brushRef="#br0" timeOffset="81005.41">8633 8831 0,'0'0'0,"25"0"16,-25-24 0,-25 73-1,-50 50 1,1 1 0,74-51-1,25-49 1,74-74-1,25-25 1,-50 49 0,-49 50-1,-25 25 1,25 24 0,25 76-1,24-101 1,25-48-1,1-1 1,-51-50 15,1 26-15,-25 24 0,-25 0-1,0 0 32,24 50 172,-24 25-188,25-50-31,-25 49 16,0-24-16,0 25 15,-25-1 1,25-24 0,0 0-1,50-25 1,0-50-1</inkml:trace>
  <inkml:trace contextRef="#ctx0" brushRef="#br0" timeOffset="81372.34">9824 8931 0,'24'-25'16,"-48"50"-16,73-125 15,-74 26 1,-24 24-1,-26 50 1,-49 50 0,25 49-1,74 0 1,50-24 0,74-50-1,50-25 1,-25-50-1,-74-24-15,-1-100 32,-24-74-17,-25 74 1,0 100 0,-25 74-1,-24 74 1,49 1-16</inkml:trace>
  <inkml:trace contextRef="#ctx0" brushRef="#br0" timeOffset="81922.07">12007 8707 0,'0'0'16,"-50"-124"-1,25 100 1,-49 24 0,-1 49-1,1 50 1,49 25-1,50-99 1,74-25 0,50-74-1,-99 49-15,49-25 16,-74 26 0,-1 48-1,-24 100 1,-24 100-1,-76-1 17,-48 0-17,-1-74 1,49-99 0,26-50-1,74-124 1,74-174-1,75 75 1,0 74 0,-25 50-1</inkml:trace>
  <inkml:trace contextRef="#ctx0" brushRef="#br0" timeOffset="82089.16">12379 8732 0,'24'0'0,"-48"0"0,73 0 31,-49 25-15,0 0-1,0 49 1,0-24-16,0 49 16,-25-49-16</inkml:trace>
  <inkml:trace contextRef="#ctx0" brushRef="#br0" timeOffset="82388.75">12627 8757 0,'0'0'16,"0"-25"-16,25 25 31,-25 25-31,0 0 16,0 99-1,0-25 1,0-74 0,0 0-1,24-50 1,51-50 0,24-24-1,-49 0 1,-26 74-1,26 0 1</inkml:trace>
  <inkml:trace contextRef="#ctx0" brushRef="#br0" timeOffset="82672.6">13024 8881 0,'0'0'0,"0"25"16,99-50-1,-25-25 1,-24 1-1,-25-1 17,-75 25-17,-24 75 1,-26 24 0,51 26-1,49-26 1,25-24-1,49-50 1,50-50 0,-74 25-16</inkml:trace>
  <inkml:trace contextRef="#ctx0" brushRef="#br0" timeOffset="82922.52">13470 8856 0,'25'-25'0,"49"1"16,-173 73-16,248-49 31,-174 75-16,0 24 1,1-25 15,48-98-15,1-1 0,74-50-1,25-24 1,25 74-1,-74 50 1,-26 0 0,-49 24-1</inkml:trace>
  <inkml:trace contextRef="#ctx0" brushRef="#br0" timeOffset="83139.53">12974 8385 0,'0'0'0,"-124"-50"16,50 25-16,49 25 15,-25-24 1,25 24-1</inkml:trace>
  <inkml:trace contextRef="#ctx0" brushRef="#br0" timeOffset="84322.35">17142 8658 0,'0'-25'0,"-25"50"62,0 24-46,0 26-16,-24 49 15,24-25-15,-25 25 16,1 25 0</inkml:trace>
  <inkml:trace contextRef="#ctx0" brushRef="#br0" timeOffset="85022.38">16869 8955 0,'0'0'0,"0"-74"31,25 49-31,99-49 16,-25 24-1,0-24 17,0 24-17,-74 25 1,0 50 0,-25 74-1,-50 100 1,-24-25-1,24-75 1,50-50 0,-25-73-1,100-51 1,24-49 0,0 25-1,-49 74 1,-25 50-1,-25 74 17,0 0-17,25-24 1,24-50 0,75-50-1,0-50 1,-49 26-16,-1-100 15,-49 25 1,-25 99 0,-50 75-1,-24 49 1,49 50 0,25-25-1,99-75 1,50-24-1,-74-25 1</inkml:trace>
  <inkml:trace contextRef="#ctx0" brushRef="#br0" timeOffset="85556.22">20367 8807 0,'0'0'0,"49"-100"32,-24 51-32,0-1 15,-25-24 1,-25 74-1,-74 25 1,-25 148 0,99 1-1,99-25 1,50-50 0,-74-74-16,0 24 15,-50-24 1,-124 0-1,-1-50 17,1 0-17,124-24-15</inkml:trace>
  <inkml:trace contextRef="#ctx0" brushRef="#br0" timeOffset="85889.56">21011 8931 0,'0'0'0,"25"-50"16,-74 50-1,-51 25 1,-48 49 0,123 1-1,25-26 1,99-49-1,0-24 17,0-26-17,-24-25 1,-75 51 0,0 48-1,0 26 1,-25 0-16,-25 49 15,-24 0 1</inkml:trace>
  <inkml:trace contextRef="#ctx0" brushRef="#br0" timeOffset="86388.94">21284 8980 0,'0'0'0,"50"-49"15,-25 49 1,-25 24 0,0 1-1,-25 50 1,0-26-16,0 26 16,1-50-1,48-25 1,76-75-1,24-24 1,0 49 0,-75 25-1,-49 75 1,-49 25 0,-1-1-1,50-49 1,0-25-1,25-25 1,99-49 0,0-26-1,-50 51 1,-49 49 0,-25 74-1,-25 1 1,25-26-1,0-24-15</inkml:trace>
  <inkml:trace contextRef="#ctx0" brushRef="#br0" timeOffset="86622.41">22450 8732 0,'0'0'15,"100"-99"-15,-100 74 16,-50 75-1,0 49 17,1 99-17,-51 26 1,1-1 0,25-49-1,24-75 1</inkml:trace>
  <inkml:trace contextRef="#ctx0" brushRef="#br0" timeOffset="86872.8">22401 9055 0,'0'0'0,"49"-124"16,1 49-1,24 1 1,26 49-1,-26 25 17,-49 74-17,-75 75 1,-74-49 0,99-26-1,1-74 1,48-25-16</inkml:trace>
  <inkml:trace contextRef="#ctx0" brushRef="#br0" timeOffset="87073.53">23120 8583 0,'50'-49'0,"-100"98"0,125-123 16,-75 99 15,-25 24-31,-50 75 15,26 25 17,24-25-17,25-49 1,25-50-16,74-25 16</inkml:trace>
  <inkml:trace contextRef="#ctx0" brushRef="#br0" timeOffset="87322.36">23294 9055 0,'49'-25'16,"-98"50"-16,123-50 15,1 0 1,-1 0 0,50-49-1,-50-1 1,-24 1 0,-75 24-1,-74 50 1,-75 100-1,1 98 17,173-74-17,99-74 1,0-50-16</inkml:trace>
  <inkml:trace contextRef="#ctx0" brushRef="#br0" timeOffset="87806.46">25353 8807 0,'0'0'16,"124"-25"-1,-99 25 1,-1 25-1,-24 24-15,0 1 16,-74 74 0,49-74-16,25 24 15,-25-49 1,75-25 0,49-75-1,-24-49 1,24-49-1,-25 24 17,-49 99-17,0 50-15</inkml:trace>
  <inkml:trace contextRef="#ctx0" brushRef="#br0" timeOffset="88722.5">26122 8931 0,'0'0'16,"25"-25"-16,-75-25 16,-49 1-1,-75 73 1,75 51 0,74-1-1,75-24 1,74-50-1,24-25 17,-48-25-17,-1-74 1,-99 149 15,-25 25-15,0 49-1,50 0 1,0-49 0,49-25-1,26-50 1,-26-49 0,25-100-1,25-49 1,-49 49-1,-50 124-15,-50 100 47,-75 99-31,1 49 0,50-24-1,49-75 1,74-74-1,25-25 1,50-74 0,-50-51-1,-24 26 1,-50 74 0,-100 50-1,1 99 1,49-24-1,0-51 17,50-24-17,49-25 1,26-74 0,24-26-1,-50-24 1,-24 75-1,-50 73 1,-50 51 0,0 49-1,1-25 1,49-49 0,25-25-1</inkml:trace>
  <inkml:trace contextRef="#ctx0" brushRef="#br0" timeOffset="89222.48">27412 9030 0,'49'-50'32,"-24"25"-32,-25 1 15,50-1 1,-1-25-1,1 25 1,-50 1 0,-25 48-1,-24-24 1,-1 75 0,25 24-1,25-24 1,0-51-1,124 1 17,0-25-17,-25-74 1,-24 49-16,24-50 16,-25 51-1,-49 24 1,0 49 15,-75 26-15,1-1-1,-26-49 1,26-25 0,24 0-1</inkml:trace>
  <inkml:trace contextRef="#ctx0" brushRef="#br0" timeOffset="91642.73">7814 11213 0,'0'0'0,"-25"0"16,1-25 0,-1 0 15,50 1-31,-1-1 15,51 0-15,74 0 32,-1 25-17,-48 75 1,-75 49 0,-75 24-1,-49 26 1,-1-100-1,76-49 1,-1-25 0,74-49-1,100-75 1,-74 49-16,98-74 16,-49-24-1,-49 49 1,-50 74-1,-50 50 17,-74 74-17,24 75 1,26 25 0,49-50-1,74-74 1,0-26-1,1-24 1</inkml:trace>
  <inkml:trace contextRef="#ctx0" brushRef="#br0" timeOffset="91906.47">7913 10742 0,'0'0'16,"-49"-50"0,74 50 15,-1 0-31,51 0 15,98 0 1,1 0 0</inkml:trace>
  <inkml:trace contextRef="#ctx0" brushRef="#br0" timeOffset="92256.67">9700 11238 0,'-25'0'31,"50"0"-15,-1 0-1,1 0-15,25 0 16,-1 0-16,1-25 16,49 25-1,-24-25 1,-51 25-16</inkml:trace>
  <inkml:trace contextRef="#ctx0" brushRef="#br0" timeOffset="92423.6">9799 11511 0,'0'0'0,"-25"24"15,0-24 1,0 25-1,100-50 1,74-24 0,-50 24-16</inkml:trace>
  <inkml:trace contextRef="#ctx0" brushRef="#br0" timeOffset="93006.68">10915 10866 0,'0'0'15,"25"-25"-15,-50 25 32,0 25-17,0 24-15,-49 75 16,24 0-1,100-24 17,0-100-32,-1 0 15,26 0-15,-26-25 16,150-99 0,-125 24-1,-49 26 1,-25 99 15,-74 49-15,24 75-1,0 0 1,1 25 0,-1-75-1,50-50 1,0-24-16</inkml:trace>
  <inkml:trace contextRef="#ctx0" brushRef="#br0" timeOffset="93306.56">11734 10890 0,'0'0'0,"24"-24"31,-24 48-15,0 26-1,-49 99 1,-1-25 0,25-25 15,50-74-16,99-75 1,0 1 0,-24 24-1,-51 0-15</inkml:trace>
  <inkml:trace contextRef="#ctx0" brushRef="#br0" timeOffset="93539.86">12354 11362 0,'25'0'16,"-50"0"-16,50 25 0,-1-25 15,1 24-15,-25 1 0,0 50 16,-49-1 15,-75 50-15,-75 0-16</inkml:trace>
  <inkml:trace contextRef="#ctx0" brushRef="#br0" timeOffset="94706.92">14363 10965 0,'25'0'16,"-25"-50"0,25 50-16,0-49 15,-25 24-15,24-25 16,-24 1 0,-24 49-1,-100 24 16,-25 51-31,25 74 32,99 0-17,75-25 1,74-25 0,0-25-1,-75-24 1,-49-25-1,-74-1 1,24-24-16,-74 0 16,-25 0-1,25-24 1,99-26 0</inkml:trace>
  <inkml:trace contextRef="#ctx0" brushRef="#br0" timeOffset="94974.23">14959 11263 0,'0'0'16,"24"0"15,1 0-15,25 0-16,24 0 15,1 0 1,24-25-16,25 25 16,-74-25-1</inkml:trace>
  <inkml:trace contextRef="#ctx0" brushRef="#br0" timeOffset="95157.03">15182 11436 0,'0'0'0,"-25"0"16,0 25 0,0 0-1,174-25 32,-74 0-47,74 0 16</inkml:trace>
  <inkml:trace contextRef="#ctx0" brushRef="#br0" timeOffset="96022.67">16397 10940 0,'25'-25'31,"-50"50"-15,1 25 0,-1-1-1,-74 75 1,24-24 0,75-76-1,25-24-15,99 0 16,74-49-1,-74 24 1,-49 25 0,-50 50-1,-50 49 1,-25-25 0,-49 25-1,-50-49 1,25-50 15,50 0-31</inkml:trace>
  <inkml:trace contextRef="#ctx0" brushRef="#br0" timeOffset="96289.91">16695 10816 0,'0'0'0,"25"-25"16,-25 0-1,25 25 1,99-24 0,25 24-1,-25-25 1,-50 25-1,-49 0 17,-25 25-17</inkml:trace>
  <inkml:trace contextRef="#ctx0" brushRef="#br0" timeOffset="98173.06">19746 11585 0,'0'-25'0,"-24"25"15,48 0 48,-24-25 15,0 1-78,25-1 15,-25 0 1,0 0-16,-49 25 16,24-25-1,-75 50 1,1 50 0,25 49-1,24 0 1,75-25-1,49-74 17,50-50-17,-74 0-15,25-49 16,-1 24 0,-74 25-1,0 50 1,-25 50-1,-24 24 1,-26-25 0,50 1-1</inkml:trace>
  <inkml:trace contextRef="#ctx0" brushRef="#br0" timeOffset="98506.53">20118 11659 0,'0'0'16,"50"-24"-16,-25-1 16,0 25-1,-1 0 1,-48 74 0,-26 26-1,-24-26 1,49-49-1,50 0 1,74-75 0,75-24-1,-26-1 1,-123 50-16,0 25 16,-25 25-1,0 50 1,0-26-1</inkml:trace>
  <inkml:trace contextRef="#ctx0" brushRef="#br0" timeOffset="98923.38">21284 11808 0,'0'0'0,"50"-74"15,0-25 1,-50 49-1,-100 50 1,26 25-16,-75 24 16,50 51-1,49 24 1,100-50 0,49-24-1,25-50 1,0-75 15,-25-49-15,25-74-1,0-75 1,-24 75 0,-51 123-1,-98 199 16,-26 50-15,26 24 0,49 26-1</inkml:trace>
  <inkml:trace contextRef="#ctx0" brushRef="#br0" timeOffset="99540.57">23368 11511 0,'-25'0'31,"25"24"-16,-24 26-15,24-25 16,-25 24 0,0 51-1,-25-26 1,26-74 0,24 25-1,0-75 1,74-49-1,50-25 1,50 0 0,-50 74-1,-50 50 1,-49 25-16,-25 50 16,0 49-1,0 0 1,-50-25 15,25-74-15</inkml:trace>
  <inkml:trace contextRef="#ctx0" brushRef="#br0" timeOffset="99840.62">24460 11585 0,'0'-25'16,"0"0"-16,49 25 62,1 0-46,24-24-16,1 24 15,-1 0-15,-24 0 16,-1 0 0,-24 0-16</inkml:trace>
  <inkml:trace contextRef="#ctx0" brushRef="#br0" timeOffset="100023.01">24559 11734 0,'0'0'0,"-75"25"15,51-25 1,123 25 31,-25-25-47,100-25 15,-75 25 1</inkml:trace>
  <inkml:trace contextRef="#ctx0" brushRef="#br0" timeOffset="100458.75">25849 11411 0,'0'0'0,"0"-24"31,25 24 0,-1 0-15,26 24-16,-25 1 15,24 50 1,-49 49 0,-99 0-1,-74-25 1,73-25-1,76-74 1,24 25 0,99-25-1,25-25 1,-25 25-16,100-24 16</inkml:trace>
  <inkml:trace contextRef="#ctx0" brushRef="#br0" timeOffset="100840.14">26792 11585 0,'0'0'0,"-25"-74"31,0 74-31,0 0 16,-49 24-1,-26 26 1,76-25-16,-51 99 16,75-25-1,25-49 1,25-1 0,74-24-1,-25-50 1,0-24 15,-74-26-15,-25-49-1,-50 25 1,1 49 0,24 26-16</inkml:trace>
  <inkml:trace contextRef="#ctx0" brushRef="#br0" timeOffset="100985.06">27188 11858 0,'0'0'0,"0"25"0,25-25 63</inkml:trace>
  <inkml:trace contextRef="#ctx0" brushRef="#br0" timeOffset="111474.45">8112 13818 0,'25'-25'16,"-25"0"-1,0 50 32,0 0-47,-25 24 16,0 1-16,25 24 15,-25 1-15,-49 49 16,24 0 0,25-99-1</inkml:trace>
  <inkml:trace contextRef="#ctx0" brushRef="#br0" timeOffset="111740.39">8211 13619 0,'0'0'0,"0"-74"31,0 49-15,25 25-16,49-50 16,100 26-1,24-51 1,-24 26 0,-124 24-1</inkml:trace>
  <inkml:trace contextRef="#ctx0" brushRef="#br0" timeOffset="111907.78">8286 13793 0,'0'0'0,"-75"99"31,50-99-31,25 25 16,50-25-1,99-25 1,-50 0-16</inkml:trace>
  <inkml:trace contextRef="#ctx0" brushRef="#br0" timeOffset="112090.79">8806 13818 0,'25'25'31,"-25"-1"-15,-25 26 0,1 24-1,-26 1 1,25-50 0</inkml:trace>
  <inkml:trace contextRef="#ctx0" brushRef="#br0" timeOffset="112241.11">8980 13718 0,'0'0'0,"50"-74"32,-50 49-32,25 25 15,-1 0 1</inkml:trace>
  <inkml:trace contextRef="#ctx0" brushRef="#br0" timeOffset="112492.3">9104 13867 0,'0'0'16,"0"75"-1,0-26 1,0-24 15,25-50-15,0 1-1,49-26 1,1 25 0,-51 25-16,1 25 15,0 25 1,-25-1 0,74-24-1,1-25 1</inkml:trace>
  <inkml:trace contextRef="#ctx0" brushRef="#br0" timeOffset="112875.66">9898 13967 0,'74'-25'16,"1"-25"-1,-75 25 1,-149 125-16,298-224 16,-174 124-16,-74 49 15,24 1 1,26 24-1,24 1 1,50-26 0,49-24-1,50-50 1,-25-74 15,1-50-15,-26 50-16,-24-25 15,24-124 1,-24 124 0,-50 74-1,-25 125 1,-25 73 0,-24 76-1,24-51 1,25-49-1</inkml:trace>
  <inkml:trace contextRef="#ctx0" brushRef="#br0" timeOffset="113523.78">12751 13545 0,'0'-25'16,"0"50"-16,0-75 0,-25 50 31,-25 99-15,1 50 0,-1 25-1,1-50 16,24-25-15</inkml:trace>
  <inkml:trace contextRef="#ctx0" brushRef="#br0" timeOffset="114191.38">12428 13991 0,'0'-24'31,"25"-1"-31,25 0 16,-1 0-16,100-49 15,25-50 1,-50 24 0,-50 51-1,-49 49 16,-75 99-15,50-25 0,-24 1-16,-51 99 15,26-75 1,24-25 0,25-123 15,74-51-16,50-24 1,-25 50 0,-49 49-1,-25 75 1,-25 49 0,25 0-1,49-49 1,-24-50-1,74 0 1,0-25 0,-25-49-1,-49-26 1,-50 26 0,-50 99-1,-74 74 1,74 25-1,50-25 1,100 0 0,123-74-1,-74-25-15</inkml:trace>
  <inkml:trace contextRef="#ctx0" brushRef="#br0" timeOffset="114858.36">16596 13644 0,'0'0'0,"25"-50"0,-1 1 15,-24-1 1,25-74 0,-25 50-1,-49 49 1,-150 75-1,50 74 1,100 0 0,74-50-1,74-49 1,25-75 0,0-24-1,-50-1 1,-49 75 15,-25 50-15,-25 124-1,-24 24 1,-1-99-16,0 50 16,26-74-1</inkml:trace>
  <inkml:trace contextRef="#ctx0" brushRef="#br0" timeOffset="115324.59">17166 13669 0,'0'0'0,"50"-124"16,-50 74-1,25-49 1,0 0 0,-25 49-1,-75 50 1,-49 75 0,25 24-1,74 0 1,75 0-1,24-24 1,1 24 0,-51 0-1,-73-24 1,-26-26 0,51-24-16,-76-25 15,76-25 16,24-49-15,74-50 0,50 0-1,0 49 1,0 50 0</inkml:trace>
  <inkml:trace contextRef="#ctx0" brushRef="#br0" timeOffset="115625.52">18382 13619 0,'0'0'0,"0"-25"0,-25 25 31,-24 25-16,24 25 1,-99 74 0,24 25-1,-24 24 1,25 1 0,0-50-1,49-49 1,50-100-1</inkml:trace>
  <inkml:trace contextRef="#ctx0" brushRef="#br0" timeOffset="115940.73">17985 13570 0,'0'0'0,"0"-50"16,-25 50 15,25 25-15,0 0-16,-25-1 16,25 1-1,25-25 16,0-49-15,-25-1 0,0 25-1</inkml:trace>
  <inkml:trace contextRef="#ctx0" brushRef="#br0" timeOffset="116291.61">18506 14041 0,'0'0'0,"25"0"15,-25 25 1,0 0-1,-25-1 1,25 26 0,25-25-1,0-25 1,24 0 0,-49-25-16,25 0 15,-50-24 16,-49 49-15,24-25 0,-24 50-1</inkml:trace>
  <inkml:trace contextRef="#ctx0" brushRef="#br0" timeOffset="117491.11">21830 13421 0,'0'0'0,"-25"-50"31,1 50-31,-1-25 16,-99 75-1,0 24 1,0 100 0,74-75-16,-24 75 15,74-50 1,99-74 0,74-26-1,-98-48 1</inkml:trace>
  <inkml:trace contextRef="#ctx0" brushRef="#br0" timeOffset="117721.46">21979 13917 0,'0'-25'32,"-25"25"-17,-24 25 1,49 0-16,0 0 15,24-25 17,1 0-17,0-25 17,-25 0-17</inkml:trace>
  <inkml:trace contextRef="#ctx0" brushRef="#br0" timeOffset="118908.25">21830 13520 0,'-25'25'62,"25"0"-62,-24 24 16,24 1-16,-25 24 16,0 1-1,-50 98 1,51-73-16,-1 98 16,0-24-1,50-50 1,49-75-1,26-49 1,-76-24-16</inkml:trace>
  <inkml:trace contextRef="#ctx0" brushRef="#br0" timeOffset="119291.32">22277 13867 0,'0'0'0,"24"-49"16,-24 98 15,0-24-31,0 50 16,0 24-1,-24-50 1,24-24-1,-25-25 1,74-74 0,26-50-1,24 25 1,-74 74-16,25 25 16,-26 49-1,-24 75 16,-24-24-15,24-26 0,24-49-16</inkml:trace>
  <inkml:trace contextRef="#ctx0" brushRef="#br0" timeOffset="119724.51">23195 13793 0,'0'0'0,"99"-99"15,-99 74 1,-99 74 0,-26 26-1,51 24 1,49 0 0,25 1 15,99-76-16,26-24 1,-26-24 0,-25-76-1,-24-98 1,-25-75 0,-1 75-1,1 98 1,-50 125-1,1 74 1,24 100 0,0-1-1,49-24 1,1-50 0,-1 0-1</inkml:trace>
  <inkml:trace contextRef="#ctx0" brushRef="#br0" timeOffset="126058.34">26196 13694 0,'-25'-25'31,"25"0"-31,0 0 31,-24 25-31,48-25 16,-24 1-1,50-26 1,24-24 0,-49-50-1,-25 24 16,-25 26-15,-74 74 0,-50 25-1,75 24-15,-1 100 16,100-25 0,124-25-1,74-24 1,-74-26-1,-74 26 1,-75 24 0,-124 0-1,-25 1 1,0-51 0,74-49 15,26-124-16,98-25 1,51-24 0,-1 73-1,-49 76-15</inkml:trace>
  <inkml:trace contextRef="#ctx0" brushRef="#br0" timeOffset="126442.4">26891 13570 0,'0'0'0,"25"-50"16,-25 25 0,-50 25-1,0 50 16,-24 74-15,24 0 0,50-25-1,50-49 1,49-50 0,0-25-1,-24-74 1,-50-25-1,-50 24 1,0 51-16,-25-1 16,1 25-1</inkml:trace>
  <inkml:trace contextRef="#ctx0" brushRef="#br0" timeOffset="126758.2">27883 13520 0,'0'0'0,"25"-25"15,-25 0 1,-25 75 15,25-25-31,-74 148 16,-50 26-1,-25 24 1,25-49 0,49-50-1,50-74 16</inkml:trace>
  <inkml:trace contextRef="#ctx0" brushRef="#br0" timeOffset="127042.16">27585 13669 0,'0'0'16,"-24"-99"0,-1 74-16,0 25 31,0 0-15,25 25-16,-25 24 15,50 1 16,0-50-15,-25-25 0,25 25-16</inkml:trace>
  <inkml:trace contextRef="#ctx0" brushRef="#br0" timeOffset="127358.67">28032 14066 0,'0'0'15,"25"0"1,-50 0 0,0 0-16,25 25 15,-25-1 16,25 1-15,50-25 0,-1-25-1,-24-24 1,-50-1 0,-24 50-1,-26 0 1</inkml:trace>
  <inkml:trace contextRef="#ctx0" brushRef="#br0" timeOffset="128442.45">8087 15703 0,'0'0'0,"-25"-50"31,25 26-15,-25 24-16,1 24 15,-26 26 1,-24 74-1,24 50 1,25-75-16,0 75 16,75-100-1,0-49 1</inkml:trace>
  <inkml:trace contextRef="#ctx0" brushRef="#br0" timeOffset="128992.66">8484 16026 0,'0'0'0,"25"-50"16,-50 0-1,-25 50 1,1 75 0,24-26-16,25 51 15,25-1 1,0-50-1,24-49 1,1-49 15,-50-75-15,49-25 0,1 50-1,24 49 16,-24 75-15,-25 74 0,-25 50-1,0-75-15,0 26 16,25-150 15,24-74-15,51 0-1,-26 50 1,-49 74 0,0 24-1,-1 26-15,-24 74 16,0 0 0,0-50 15</inkml:trace>
  <inkml:trace contextRef="#ctx0" brushRef="#br0" timeOffset="129542.88">9625 15653 0,'0'0'0,"25"-24"0,-25-1 31,-25 74-16,-25 100 1,26 99 0,-1 25-1,25-49 1,0-125-16,49 0 16,1-74 15,25-75-16,-26-74 1,-24-74 0,-75-26-1,-24 100 1,-25 50 0,49 74-1,100 0 16,123-25-15,-24 25 0,-50 0-1,-24-25 1,-75 50 15,0 25-31,0 24 31,0-24-31,0-1 16,0 1 0</inkml:trace>
  <inkml:trace contextRef="#ctx0" brushRef="#br0" timeOffset="129665.35">10146 15951 0,'0'-49'0,"0"98"0,25-123 15,-25 49 1,25 25 15</inkml:trace>
  <inkml:trace contextRef="#ctx0" brushRef="#br0" timeOffset="130060.24">10642 15926 0,'0'0'16,"25"-49"0,-50 49-1,-24 0 1,-26 25 0,1 49-1,49 25 1,25-49-1,25-25 1,24-1 0,26-48-1,-50-26 1,49-49 0,-74-75-1,25 75 1,-50-149-1,25 223 1,-50 75 15,50-1-31</inkml:trace>
  <inkml:trace contextRef="#ctx0" brushRef="#br0" timeOffset="131075.95">10717 16026 0,'0'0'0,"24"0"15,1 0-15,25-25 16,24-25 15,-49-49-31,0 24 32,-25 51-17,-50 73 1,-24 51-1,49 24 1,25-25 0,25-50-1,49-49 1,-49-24-16,25-26 16,24-49-1,-24 0 1,-25 74-1,-1 25-15,-24 49 16,0 51 0,-24-1-1,48-25 17,1-74-17,25-49 1,49-100-1,-74 124 1,0 0 0,-1 25-1,-24 25 1,0 0-16,0 49 16,50-24-1,-25-50 1,49-25-1,1-49 1,-26-26 15,-24 26-31,-50 99 32,-24 49-1,49-49-16,0 124 1,0-100 0,24-49-16,1 0 15,74-24 1,26-1 0,-51-25-1,-49 25 1,49-49-1,25-25 1,-74 49 0,50-24-1,-75 49-15,-25 25 16,0 25 0,-99 148 15,50-49-16,49-24 1,25-26 0,49-49-1,100-75 1,-74 25-16</inkml:trace>
  <inkml:trace contextRef="#ctx0" brushRef="#br0" timeOffset="132676.01">14909 15827 0,'0'0'15,"0"-25"-15,-25 25 32,25 25-17,-25 74 1,1 50-1,24 0 1,-25-75 0,25-49-1</inkml:trace>
  <inkml:trace contextRef="#ctx0" brushRef="#br0" timeOffset="132826.22">14909 15604 0,'0'0'0,"25"-75"31,0 51-31,-1-1 16</inkml:trace>
  <inkml:trace contextRef="#ctx0" brushRef="#br0" timeOffset="133393.16">15207 16050 0,'0'0'0,"-25"100"31,25-125 0,0 0-15,25-25-16,24 1 16,26-50-1,-1 24 1,-24 50 0,-25 75-1,-1 74 1,-24 50-1,0-26 1,25-73 0,25-75-1,-1-25-15,75-49 16,-24-100 0,-26-74 15,-24 0-16,-26 124 1,-24 99 0,0 50-1,-24 124 1,-1 24 0,0 51-1,25-26 1,50-99-1,-26-74-15,26-25 16</inkml:trace>
  <inkml:trace contextRef="#ctx0" brushRef="#br0" timeOffset="133577.37">15951 15777 0,'0'0'15,"-25"0"-15,25-24 16,25 24 0,0-25-1,99 25 1,-75-25-16</inkml:trace>
  <inkml:trace contextRef="#ctx0" brushRef="#br0" timeOffset="134127.06">16298 15926 0,'0'0'0,"25"0"31,0 0-15,0 0 0,-1 0-16,1-24 15,25-26 1,-25 0 0,-25 1-1,-25 49 16,25 49-31,-25-24 16,0 50-16,0-26 16,25 50-1,0-24 17,25-50-32,0-25 15,49-25 1,1-99-1,-1 0 1,-49 49 0,25 75-1,-50 50 1,25 74 0,-25 0-1,0-25 1,0-74-1</inkml:trace>
  <inkml:trace contextRef="#ctx0" brushRef="#br0" timeOffset="134409.12">17067 15852 0,'0'0'0,"0"-25"0,0 25 47,25 25-47,-25 25 15,0 24 1,25 25 0,-25-74-1,25 0 1,24-100 0,50-98-1,-74 98 1,-25 50-1,0 1 1,25 48 0</inkml:trace>
  <inkml:trace contextRef="#ctx0" brushRef="#br0" timeOffset="134909.18">17861 16026 0,'0'0'16,"74"-50"-1,-74-49 1,-49 74 0,-125 99-1,100 26 1,99-26 0,49-49-1,50-50 1,-25-74-1,-24 24 1,-75 51 0,24 123 31,1-50-47,25 26 31,49-26-16,0-49 1,1-99 0,-76 50-16,26-200 15,0-23 1,-26 123 0,-24 124-1,-24 75 1,-1 74-1,25 74 1,25 25 0</inkml:trace>
  <inkml:trace contextRef="#ctx0" brushRef="#br0" timeOffset="135575.93">20615 15653 0,'0'0'0,"24"-49"31,-24 24-31,-24 25 32,-26 0-17,25 25-15,-74 99 16,0 50 0,74-1 15,25 1-16,25-25 1,-50 0 0,-25-25-1,-49-50 1,25-49-16</inkml:trace>
  <inkml:trace contextRef="#ctx0" brushRef="#br0" timeOffset="136143.21">20069 16398 0,'0'0'0,"49"-75"16,26 26-1,49-26 1,50 26 0,24-1 15,-49 0-16,-50 26 1,-74 24 0,-50 0-1,-49 24 1,-1 26 0,50 24-1,50 1 1,50-50-1,49-25 1,-25-50 0,-25-49-1,26 24 1,-26 51 0,25 48 15,-74 51-16,-25 49 1,0-25 0,-25-74-1,25 0 1,75-100 0,49-74-1,49-49 1,-24 74-1,-74 74 1</inkml:trace>
  <inkml:trace contextRef="#ctx0" brushRef="#br0" timeOffset="137325.92">23889 15976 0,'0'0'0,"0"-50"15,0 26 17,0 48 15,-25 1-32,0 0-15,-49 99 16,0 25-1,24 0 1,25-25 0,50-50-1,25-24 1,24-50 0,25-25-1,-24-74 1,24-25-1,-49-100 1,-50 51 0,-124 24-1,24 149 1,26 25 0,49 24 15,75 1-16,74-50 1,74 0 0,-24-50-1,-75 1 1,-49-1 0</inkml:trace>
  <inkml:trace contextRef="#ctx0" brushRef="#br0" timeOffset="137626.24">24683 15579 0,'0'0'0,"99"-50"31,-74 75-16,-25 0 1,-25 25 0,-24 74-1,-1-50 1,75-49 0,24-50-16,75 0 15,25 0 1,-74 25-1</inkml:trace>
  <inkml:trace contextRef="#ctx0" brushRef="#br0" timeOffset="137960.32">25204 16472 0,'0'0'0,"25"0"16,-25-25-1,-25 25 1,0 0 0,25 25-1,0 0 1,0 0-1,25-25 1,24-25 0,-49-25-1,-24 25 1,-1 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42:37.2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2803 1637 0,'0'0'0,"0"-25"32,0 50 14,0 25-46,-25 0 0,1 24 16,-1 50 0,-25-25-1,25 0 1</inkml:trace>
  <inkml:trace contextRef="#ctx0" brushRef="#br0" timeOffset="233.7">2406 2357 0,'0'0'0,"0"-25"31,25 0-15,25 25-16,-1-25 15,125-49 1,-25 49 0,-50-25-1</inkml:trace>
  <inkml:trace contextRef="#ctx0" brushRef="#br0" timeOffset="416.09">2729 1687 0,'0'0'0,"-25"-50"15,25 25 1,0 1 0,50 24-1,24-50 1</inkml:trace>
  <inkml:trace contextRef="#ctx0" brushRef="#br0" timeOffset="883.41">3175 1563 0,'0'0'0,"0"25"31,0-1-15,0 26 0,0 99-1,0 49 1,-25 50 0,-24 1-1,-1-1 1,25-100-1,25-123-15,50-50 16,24-49 0,51-75-1,-51-24 1,-49-1 0,-75 0 15,-24 100-16,24 24 1,25 25 0,25 1 15,50 24-31</inkml:trace>
  <inkml:trace contextRef="#ctx0" brushRef="#br0" timeOffset="1500.07">5209 1836 0,'0'-25'32,"0"50"-32,-24 0 15,24 24-15,-25 1 16,-25 49-1,50-49 1,-25-50 0,25-25-1,75-74 1,24-1 0,-49 26-1,-1 49 1,-24 50-1,0 49 1,-25 50 0,-25 0-1</inkml:trace>
  <inkml:trace contextRef="#ctx0" brushRef="#br0" timeOffset="1866.22">5681 1737 0,'-25'0'16,"0"49"0,25 1-16,-25-1 15,1 26 1,48-26-1,26-49 1,0-49 0,24-1-1,-49-24 1,0 49 0,-25 0 15,0 50-16,0 0-15,0 49 16,-25-49 0,25 25-1</inkml:trace>
  <inkml:trace contextRef="#ctx0" brushRef="#br0" timeOffset="2183.79">6351 1538 0,'0'-25'15,"-25"50"32,0 25-47,0 24 16,-24 75-1,24-25 1,0-50 0,50-49-1,49-25 1,-24-25-16</inkml:trace>
  <inkml:trace contextRef="#ctx0" brushRef="#br0" timeOffset="2383.19">6723 1513 0,'0'0'16,"24"-25"-16,-24 1 31,-74 123-16,0 50 1,49 0 0,25-25-1,74-50 1,1-74-16</inkml:trace>
  <inkml:trace contextRef="#ctx0" brushRef="#br0" timeOffset="2800.04">8310 1389 0,'0'0'0,"0"-25"15,25 25 17,-50 25-32,25 25 0,-49 99 15,-1 24 1,0-24 0,50-50 15,-24-74-31</inkml:trace>
  <inkml:trace contextRef="#ctx0" brushRef="#br0" timeOffset="3399.66">8236 1811 0,'0'-25'15,"0"0"-15,25 25 16,0 0 0,-25-24-1,24 24-15,26 0 16,-25 0 0,-25 49-1,25-24 1,-25 25-1,-25 24 1,25-24 0,0-1-1,25-24 1,24 0 0,1-25-16</inkml:trace>
  <inkml:trace contextRef="#ctx0" brushRef="#br0" timeOffset="4083.25">8856 1612 0,'0'0'16,"0"25"46,25-25-46,-25 25 0,0 0-1,25-25 1,-25 25-1,0 0 1,25-1 0,-25 1-16,49 25 15,1-1 1,-1-24 0,26-50-1,-26 1 16,-24-26-15,0-24 0,0-1-1,-25 25 1,0 26 0,0 73-1,-25-24 1,0 99-1,0 25 1,1 49 0,-26-24-1,-49 0 1,-25-50 0,0-75-1,-25-49 16,25-74-15,49-50-16</inkml:trace>
  <inkml:trace contextRef="#ctx0" brushRef="#br0" timeOffset="4616.71">9551 1761 0,'0'0'15,"0"25"-15,24 0 16,-24 0 0,0 49-1,0-24 1,0 49-1,-24 0 1,24-49 0,0-25 15,-25-50-15,25-50-1,0-73 1,25-1-1,-1 25 1,26 24 0,-25 76-1,25-1 1,-26 74 0,-24 51-1,0 24 16,-24-25-15,-1-74 0,50-25-1,-1 0 1</inkml:trace>
  <inkml:trace contextRef="#ctx0" brushRef="#br0" timeOffset="4899.6">9972 1786 0,'0'0'0,"0"-25"47,-49 50-47,24 25 15,0 24 1,25-24 0,50-25-1,24-25 16,-24-25-15,-25-25 0,-25-24-1,-50-1 1,0 26 0,26 24-16</inkml:trace>
  <inkml:trace contextRef="#ctx0" brushRef="#br0" timeOffset="5118.46">10419 1488 0,'0'0'16,"0"-24"-1,0 48 1,25 1-16,-25 0 15,0 49 1,0-24-16,0 74 16,-25-25-1,0-24 1</inkml:trace>
  <inkml:trace contextRef="#ctx0" brushRef="#br0" timeOffset="5616.54">10295 1811 0,'0'0'16,"0"-74"-1,25 49-15,49-25 16,1 0 0,-1 1-1,-24 24 1,-26 25-1,1-25 1,0 75 15,-25 49-15,-25 25 0,0 0-1,25-74 1,0-25 15,25-75-31,0 25 16,49-74-1,-24 49-15,0 1 16,-26 49 0,1 0 15,0 49-16,-25 26 1,25-1 0,0-49-1</inkml:trace>
  <inkml:trace contextRef="#ctx0" brushRef="#br0" timeOffset="5966.49">11114 1861 0,'0'0'0,"24"0"16,1-25 0,25 0-1,-1-25 1,1 1 0,-25 24 15,-25-25-16,-25 25 1,-25 25 0,1 25-1,-1 25 1,25 49 0,25-24-1,25-26 1,25-49-1,-1 0 1,-24 0 0</inkml:trace>
  <inkml:trace contextRef="#ctx0" brushRef="#br0" timeOffset="6250.3">11610 1662 0,'24'-25'16,"-48"50"-16,48-75 15,-24 75 17,0 0-17,-24 25 1,48 24 0,-24-49-1,0 0 1,-24-25-1,-26 25 1,-24-25 0,24 0-1,25 0 1</inkml:trace>
  <inkml:trace contextRef="#ctx0" brushRef="#br0" timeOffset="6516.38">11982 1662 0,'0'0'0,"25"0"0,-1 0 31,-24 25 0,-24 0-15,24 0-16,0-1 16,0 51-1,0-50 1</inkml:trace>
  <inkml:trace contextRef="#ctx0" brushRef="#br0" timeOffset="6799.56">11957 1464 0,'0'0'0,"25"49"15,-25-24 1,49-25-16,1 25 16,-25-25-1,0-25 1,-25 0 0,0-24 15</inkml:trace>
  <inkml:trace contextRef="#ctx0" brushRef="#br0" timeOffset="7100.73">12478 1612 0,'25'25'15,"-25"0"1,-50 0-16,50 0 16,0 24-1,25-24 1,0 0 0,0 0-1,-25 0 16,-100 24-15,26-24 0,24 0-16,-24 0 15</inkml:trace>
  <inkml:trace contextRef="#ctx0" brushRef="#br0" timeOffset="9549.95">15132 1563 0,'0'0'0,"0"-50"31,25 50-16,-25-25-15,0 50 32,0 0-17,-25 49-15,-24 75 16,-26 0 0,26 0 15,24-99-31</inkml:trace>
  <inkml:trace contextRef="#ctx0" brushRef="#br0" timeOffset="9816.78">15504 1389 0,'0'0'0,"25"-49"0,-25 24 15,25 0 17,-25 50-32,-50 74 15,50 25 1,-24 50 0,24-25 15,-25-25-16,25-50-15</inkml:trace>
  <inkml:trace contextRef="#ctx0" brushRef="#br0" timeOffset="10033.69">15132 2059 0,'0'-25'16,"-25"25"-16,75-25 31,-25 25-31,124-49 16,-75 24-1</inkml:trace>
  <inkml:trace contextRef="#ctx0" brushRef="#br0" timeOffset="10416.65">15852 1985 0,'0'0'0,"-25"0"16,25 24-1,0 1 1,-25 25 0,50-1-1,0 26 1,24-50 0,-24-25 15,0 0-31,24 0 15,1-50 1,-25 0 0,-50-24-1,-25 24 1,-74 50 0,25-24-1,50 24-15</inkml:trace>
  <inkml:trace contextRef="#ctx0" brushRef="#br0" timeOffset="11100.97">16943 1513 0,'0'-25'47,"0"50"-16,0 0-31,0 0 16,25 0 15,0-25 0,-25-25-15,0 0-1,-25 25 1,0-25 0</inkml:trace>
  <inkml:trace contextRef="#ctx0" brushRef="#br0" timeOffset="11416.84">17018 1811 0,'0'0'0,"0"50"32,-25-26-32,0 1 0,50 0 31,-25-50 31,-25 0-46,25 1-16,-25-1 16,0 0-1,1 25-15</inkml:trace>
  <inkml:trace contextRef="#ctx0" brushRef="#br0" timeOffset="12099.65">18159 1340 0,'0'0'0,"0"-25"15,0 0 1,-25 25 15,25 25-31,-25 24 16,0 1-16,-24 74 15,-1 25 1,25 0 0,25-50-1,50-49 1,24-26 0,1-24 15,24-24-16,-49-26 1,-26-49 0,-24-50-1,-49 0 1,-75 25 0,49 74-1,26 26 1,24 24-1,0 0 1,0 0 0,50 0 15,74 0-15,50-25 15,-25 25-16,-74 0 1,-25-25 0</inkml:trace>
  <inkml:trace contextRef="#ctx0" brushRef="#br0" timeOffset="12451.73">18655 967 0,'0'0'0,"25"-24"16,-1 24 15,1-25-16,0 50 1,0 49 0,-25-24-1,0-1 1,-25-24 0,75-25-1,-26 0 1,51-25-1,24 1 1</inkml:trace>
  <inkml:trace contextRef="#ctx0" brushRef="#br0" timeOffset="13199.73">19424 1538 0,'0'25'16,"25"-50"46,24 25-46,1 0-16,-1-25 16,26 25-16,-25-25 15,49 1 1,-50 24-1</inkml:trace>
  <inkml:trace contextRef="#ctx0" brushRef="#br0" timeOffset="13400.92">19374 1836 0,'0'0'0,"0"25"32,25-50-17,49 25-15,1-25 16,99 0 0,24 0-1</inkml:trace>
  <inkml:trace contextRef="#ctx0" brushRef="#br0" timeOffset="14216.81">21061 1364 0,'0'0'0,"-25"0"15,25-24 1,-25 24 15,1 24-31,24 1 16,-50 50 0,0 73-1,26-23 1,-1-76-16,25 50 15,25-49 1,24-25 0,26-25-1,-26-25 1,-24 0 0,0 0 15,0-24-16,-50-1 1,25 1 0,0-1-1,0 25 1,0 0-16,0 0 16,0 1-1,-25-26 1,0 0-1,25 1 1,-25 24 0,25 0-1,-24 25 1,24-25 31,24 25 15,26-24-62,0-1 16,24 25-16,25-25 16,50-25-1,-50 26 1,-74-1-1,0 25 1</inkml:trace>
  <inkml:trace contextRef="#ctx0" brushRef="#br0" timeOffset="15484.72">21334 1885 0,'-25'0'32,"25"25"-1,-25 0-16,25 0-15,0 0 16,0-1 0,0 1-16,50 0 31,-25-25-15,0-25-16,-1 25 15,-24-25 1,0-24-1,-49-1 1,-26 1 0,51 24-16,-26 0 15</inkml:trace>
  <inkml:trace contextRef="#ctx0" brushRef="#br0" timeOffset="15966.91">21905 943 0,'24'0'31,"-24"-25"-15,25 25-1,0 25 1,0-1-1,-25 1 1,25 25 0,-25 0-1,0-26 1,24-24 15,1 0-31,25-24 16,24 24-1,1-25 1</inkml:trace>
  <inkml:trace contextRef="#ctx0" brushRef="#br0" timeOffset="16817.15">23939 1588 0,'0'0'0,"0"-25"47,0 50-16,-25-1-31,0 76 16,0-1 0,25-49 15,25-1-16,50-24-15</inkml:trace>
  <inkml:trace contextRef="#ctx0" brushRef="#br0" timeOffset="17151.15">24063 1265 0,'0'0'0,"-25"-25"32,-25 1-32,1 24 15,24 74 1,25-24 0,0-26 15,50 1-16,-26-25 1,-24-25 0,0 1-1,-24-51 1,-1 50 0,0 1-1</inkml:trace>
  <inkml:trace contextRef="#ctx0" brushRef="#br0" timeOffset="17468.45">24360 1513 0,'0'0'0,"0"-25"31,0 50-15,0 0-16,0 0 16,0 0-1,25 49 1,25-49 0,-50 0-1,25 0 1,-25-1-1,-75 1 1,1 0 0,49-25-16</inkml:trace>
  <inkml:trace contextRef="#ctx0" brushRef="#br0" timeOffset="17850.52">25675 1240 0,'0'0'0,"0"-24"31,-25 48-15,25 1-16,-24 74 15,-26 50 1,50 50 0,0-50 15,50-50-16,49-50 1,25-49 0,-50-24-16</inkml:trace>
  <inkml:trace contextRef="#ctx0" brushRef="#br0" timeOffset="18234.09">25452 1662 0,'0'0'0,"-25"-50"31,50 26-15,25 24-16,49-25 16,0 25 15,0 49-16,-74-24-15,25 25 16,-26 24 0,-24-24-1,0-25 1,25-50 31,-25-25-47,25 1 15,25-75 1,24 49 0,1 26-1</inkml:trace>
  <inkml:trace contextRef="#ctx0" brushRef="#br0" timeOffset="18868.62">26370 1488 0,'0'0'0,"25"0"16,-50 25 15,25 0-31,0 25 16,-25 49-1,25-25 1,-25-49-1,25 0 1,50-25 0,-25-25-16,24-24 15,26-51 1,-51 1 15,-24 74-15,25 0-1,-25 75 17,0 0-17,50 24 1,-1-24 0,26-50-1,-50 0-15,24-25 16,-24-25-1,0-49 1,-25 25 0,25 49-1,-75 50 32,25 24-31,1 50-1,24-24 1,24-1 0,51-49-1,24-25 1,-49 0-16</inkml:trace>
  <inkml:trace contextRef="#ctx0" brushRef="#br0" timeOffset="19067.47">27635 1761 0,'0'0'0,"0"25"16,-25 0 0,25 0-16,-49 49 31,-51 50-16,51-74-15</inkml:trace>
  <inkml:trace contextRef="#ctx0" brushRef="#br0" timeOffset="19817.25">28726 1290 0,'0'-25'0,"0"50"63,-24 0-48,-1 24-15,25 26 16,-25-1-16,0 75 31,0 0-15,1-50-1,-1-74-15</inkml:trace>
  <inkml:trace contextRef="#ctx0" brushRef="#br0" timeOffset="20501.37">28553 1737 0,'0'0'15,"-25"-25"-15,25-25 16,25 0-1,49 1 1,50-26 0,25 1-1,-50 0 1,-74 49 15,0 25-15,-25 49-1,0 1-15,-25 99 16,-24 0 0,49-50-1,-50-25 1,100-98 15,-26-1-15,51-74-1,24 49 1,-49 25 0,-26 0-1,1 75 1,0-25-16,0 74 31,49-49-15,25-1-1,1-49 1,-1 0 0,-25-49-1,-74-1 1,0-24 0,-49 74 15,-1 24-16,25 51 1,25-26-16,25 26 16,50-1-1,24-24 1</inkml:trace>
  <inkml:trace contextRef="#ctx0" brushRef="#br0" timeOffset="20850.79">31282 1364 0,'0'-24'31,"-25"48"-15,0 26-1,0 74 1,25 25 0,25-75-16</inkml:trace>
  <inkml:trace contextRef="#ctx0" brushRef="#br0" timeOffset="21534.04">31083 1687 0,'0'0'0,"75"-124"15,-26 99 1,1 0-16,24 0 31,-49 1-15,25 24-1,-50 24 1,24 76 0,-24 24-1,25-50 1,0-24 0,-25-25-1,25-50 16,0 0-31,24-25 16,26-49 0,-26 49-1,-24 50 1,0 25 15,25 50-15,-1 24-1,50-49 1,1-26 0,-1-24-1,-25-49 1,-74-50 0,0-1-1,0 26 1,0 49-1,-49 50 1,24 0-16,0 74 16,25 50-1,50-25 1,49-25 15,25-49-31</inkml:trace>
  <inkml:trace contextRef="#ctx0" brushRef="#br0" timeOffset="23368.07">29868 1612 0,'0'0'0,"24"0"78,-24 25-62,0 25-1,0 0-15,-24-26 16,24 26-16,0 0 16,0-26-1,-25 1 1,25-50 46,25 1-62,-25-1 16,24 0-16,-24 0 16,50 0-1,-50 1 1,50 24-1,-26 24 17,1 1-32,0 0 15,0 49 1,-25-49-16,25 0 31,49 0-15,0-50-1,1 0 1,-50-24 0,-25-1-1,0 0-15</inkml:trace>
  <inkml:trace contextRef="#ctx0" brushRef="#br0" timeOffset="24652.5">3002 4416 0,'0'0'0,"0"-50"16,-25 50-16,0-25 15,-25 25 1,-49 25-1,0 25 1,74-1-16,25 51 16,50-26-1,24-24 1,1-1 15,-26-24-15,-49 25-1,-25-1 1,-24-24 0,-1 0-1,1-25 1,24 0 0,0-75-1</inkml:trace>
  <inkml:trace contextRef="#ctx0" brushRef="#br0" timeOffset="24984.89">3547 4267 0,'0'0'16,"25"-25"0,-25 50 31,0 24-47,-25 1 15,25 25-15,-24-1 16,-51 75-1,50 0 1,1-75 0,-1-49-1</inkml:trace>
  <inkml:trace contextRef="#ctx0" brushRef="#br0" timeOffset="25517.82">3275 4738 0,'0'0'0,"0"-25"16,0 1-1,24-1 1,51-25 0,74 25-1,-25 1 1,0-1-1,-50 0 1,-49 25 0,-25-25 15,-50 75 0,1-1-15,24 1-1,0-50 1,25 25 0,25-25-1,24-25 1,26-25 0,-26 1-1,-24 49 16,0 0-15,0 25 0,0 24-1,0-24 1,-1 0 0</inkml:trace>
  <inkml:trace contextRef="#ctx0" brushRef="#br0" timeOffset="25718.07">4416 4217 0,'0'0'0,"0"-49"16,24 24-16,-24 0 16,0 50 15,-24 24-31,24 51 15,-25 24 1,-25 25 0</inkml:trace>
  <inkml:trace contextRef="#ctx0" brushRef="#br0" timeOffset="26068.62">4267 4614 0,'0'-49'16,"0"24"-16,25 0 15,24 0 1,50 0 0,25-24-1,-49 24 1,-50 25 15,-25 25 0,0 0-15,0-1-16,0 26 31,0 24-15,0-24-1,0-25-15</inkml:trace>
  <inkml:trace contextRef="#ctx0" brushRef="#br0" timeOffset="26335.47">4961 4465 0,'0'0'0,"25"-24"15,-25-1 1,-25 25 31,25 25-47,0 24 15,25 26 1,0-26 15,-25-24-15,0 25-1,-74-50 1,-1 24 0</inkml:trace>
  <inkml:trace contextRef="#ctx0" brushRef="#br0" timeOffset="26568.46">5408 4118 0,'0'0'16,"25"0"-16,-25-25 31,0 50-31,-25 74 31,0 25-15,0 25-1,0-99-15,25 24 0</inkml:trace>
  <inkml:trace contextRef="#ctx0" brushRef="#br0" timeOffset="26868.59">5234 4540 0,'0'0'0,"25"-25"15,-25 0-15,74 0 16,1 1 0,-1-1-1,-24 25 17,0 25-1,-50-1-16,0 1 1,24 0 0,-24 25-16,0-1 15</inkml:trace>
  <inkml:trace contextRef="#ctx0" brushRef="#br0" timeOffset="27005.03">5681 4416 0,'0'0'0,"0"-100"15</inkml:trace>
  <inkml:trace contextRef="#ctx0" brushRef="#br0" timeOffset="27318.31">6227 4316 0,'0'0'0,"-25"0"31,0 25-15,-25 25-1,1 49 1,24-24 0,50-1-1,0-49-15,49 0 16,25-25 15,0 0-15,-49 0-1</inkml:trace>
  <inkml:trace contextRef="#ctx0" brushRef="#br0" timeOffset="28251.24">9972 4416 0,'0'0'0,"25"-25"16,-50 0-1,50 0 1,-25 0-16,75-24 31,49-1-15,25 50-1,-100 0-15,50 99 16,-49 50 0,-50 50-1,0-1 1,0-49 0,50-50-1,-1-49 1,100-50-1,25-50 1,-1 26 0,-24-51-1,-124 50-15</inkml:trace>
  <inkml:trace contextRef="#ctx0" brushRef="#br0" timeOffset="28601.56">11014 4391 0,'0'-25'15,"-25"25"17,1 50-32,-100 74 15,-25 74 1,-25 25 0,1 1 15,24-51-16,74-49 1,50-99 0</inkml:trace>
  <inkml:trace contextRef="#ctx0" brushRef="#br0" timeOffset="28951.91">11287 4019 0,'0'0'15,"25"-25"-15,-25 0 16,25 25-16,0 50 31,-50-1-15,25 75-1,-25-24 1,0-51 0,50-24-1,49-50 1,26-24-1,-51 24 1</inkml:trace>
  <inkml:trace contextRef="#ctx0" brushRef="#br0" timeOffset="29636.49">12726 4738 0,'-25'0'31,"50"-25"-31,0 25 16,24-24-1,26 24-15,-1-25 16,1 25-16,24-25 16</inkml:trace>
  <inkml:trace contextRef="#ctx0" brushRef="#br0" timeOffset="29822.26">12751 4961 0,'0'0'0,"0"25"15,25-25 1,49 0-1,100-25 1</inkml:trace>
  <inkml:trace contextRef="#ctx0" brushRef="#br0" timeOffset="30452.44">14115 4267 0,'0'0'0,"-25"0"0,1 25 31,24-1-15,24 1 0,-24 75-1,-24 24 1,-1-25-1,25-50 1,-25-73 15,50-26-15,0-74 15,49-25-15,25 25-1,25 50 1,-25 49 0,-24 50-1,-50 74 1,-1 25 0,-24 0-1,-24-74 1,24-26-1,0 1-15,0 0 16</inkml:trace>
  <inkml:trace contextRef="#ctx0" brushRef="#br0" timeOffset="30868.74">15331 4143 0,'0'0'16,"0"-25"-1,0 0-15,0 0 16,-25 25 0,-50 50-1,1 49 1,24 0-1,50-24 1,25-1 0,50-24-1,-26 0 1,-24-50 15,0 49-15,-75-24-1,1-25 1,-1 25 0,0-25-16,-49 0 15,50-25 1</inkml:trace>
  <inkml:trace contextRef="#ctx0" brushRef="#br0" timeOffset="31201.77">15604 3746 0,'0'0'0,"24"0"0,1-25 15,0 25 1,-25 25 0,0 74-1,0 0 1,-50-24 0,50-50-1,75-25 1,24-25-1,-25 0 1</inkml:trace>
  <inkml:trace contextRef="#ctx0" brushRef="#br0" timeOffset="31784.6">13768 5284 0,'0'0'15,"25"25"79,-1-25-78,1 0-1,50 0-15,24 0 16,25-25-16,25 25 16,49-25-16,199-24 15,-25-1 1,-99-24-1,-74 49 1,-75-25 0,-50 50-1,-49 0 1</inkml:trace>
  <inkml:trace contextRef="#ctx0" brushRef="#br0" timeOffset="32635.35">14909 6003 0,'0'0'0,"25"-24"31,-25-1-31,0 0 0,-25 25 32,0 25-32,0 0 15,-24-1-15,-26 76 16,26 24 15,24-25-15,50 0-1,74-49 1,75-50 0,-50-25-1,-25-25 1,-50-49 0,-24 25-1,-74-26 1,-51 1-1,51 50-15,-50-1 16,24 0 0,50 50-1,1 0 17,-1 0-17,99-24 1,75-1-1,25-25 1,-1 25 0,-49 1-1,-99-1 1</inkml:trace>
  <inkml:trace contextRef="#ctx0" brushRef="#br0" timeOffset="33068.33">15455 6425 0,'0'25'31,"0"0"-15,0 0-16,25-1 15,-25 26 1,24-25-1,26-25 1,24-25 0,-24-25-1,-25 26 1,-25-26 15,-50 0-15,1 25-16,-26 1 15,26-1-15</inkml:trace>
  <inkml:trace contextRef="#ctx0" brushRef="#br0" timeOffset="33468.68">15901 5631 0,'0'0'16,"25"0"-1,-25-25 1,25 25-1,0 25 1,-25 0 0,0 25-1,-50 24 1,25-49 0,0 0-1,50-25 1,74-25-1,50-49 1,-74 24 0</inkml:trace>
  <inkml:trace contextRef="#ctx0" brushRef="#br0" timeOffset="34668.65">19176 4192 0,'0'0'0,"0"-24"16,0-1 0,0 50-1,-25 74 1,25 0-16,-74 124 15,-1 1 1,1-51 0,49-123-1,50-100 32,74-49-31,0 0-1,0 49 1,-49 50 0,0 25-1,-26 49 1,-24 50 0,0-99-16,0 25 15</inkml:trace>
  <inkml:trace contextRef="#ctx0" brushRef="#br0" timeOffset="35119.62">19846 4490 0,'0'0'0,"0"-25"16,-25 1-16,0 24 15,0 0 1,0 0-16,1 24 16,-1 26-16,-50 49 15,50 25 1,1-49 0,24-51-1,49-24 1,26-49-1,-1-50 1,1 24 0,-26-24-1,-49 74 17,25 25-17,-25 50 1,-25 49-1,25 25 1,0-50 0,25-24-1</inkml:trace>
  <inkml:trace contextRef="#ctx0" brushRef="#br0" timeOffset="35437.06">20491 4441 0,'0'-25'0,"0"50"0,0-75 15,-25 50 1,0 0 0,0 50-1,0 24 1,75 0-1,24 1 1,1-50 0,-26 24-1,-24 1 1,-50-25 0,1-1-16,-26 1 15,-24 0-15,24-25 16,-74 25-1</inkml:trace>
  <inkml:trace contextRef="#ctx0" brushRef="#br0" timeOffset="36435.4">23244 4540 0,'50'-50'16,"-50"25"-1,0 1-15,0-1 16,0 0 0,-50-25-1,25 25 1,-74 75-1,-25 49 1,0 50 0,74-25-1,50-74-15,50-25 32,0-25-17,49-75 1,-25 1-1,-24-50 1,0 49 0,-50 51-1,0 48 1,0 76 0,24 24-1,51 0 1,-26-75-16</inkml:trace>
  <inkml:trace contextRef="#ctx0" brushRef="#br0" timeOffset="36835.06">24484 4341 0,'0'0'0,"25"-49"16,-25 24-1,25 25 1,50-25 0,-26 25-16,50 50 15,-24 24 1,-50 50-1,-25 0 1,0-25 0,24-24-1,26-26 17,74-49-17,50 0 1,-50-24-1,-50-26 1,-49 0-16</inkml:trace>
  <inkml:trace contextRef="#ctx0" brushRef="#br0" timeOffset="37135.42">25129 4341 0,'0'0'0,"0"-25"16,0 1-1,-24 24 1,-1 24 0,25 1-1,-25 25-15,-25 74 16,-24 50-1,-50 49 1,-25 25 0,0-25-1,75-124 1,74-74-16</inkml:trace>
  <inkml:trace contextRef="#ctx0" brushRef="#br0" timeOffset="37485.58">25378 3845 0,'0'0'0,"24"-25"32,1 25-17,-25 25 1,0 50 0,-25 49-1,1-50 1,24-49-16,74-50 31,50 0-15,0-24-1</inkml:trace>
  <inkml:trace contextRef="#ctx0" brushRef="#br0" timeOffset="37935.56">25551 4689 0,'0'0'0,"-25"0"15,1 0 1,48 0 0,76-25-1,123 0 1,-99 25-16</inkml:trace>
  <inkml:trace contextRef="#ctx0" brushRef="#br0" timeOffset="38469.81">27089 4515 0,'0'0'0,"0"-50"32,0 26-17,-25 24 1,1 0-16,-1 0 16,-99 74-1,25 0 1,49 1-1,25-1 1,50-49 0,25 0-16,49-25 15,25-25 17,-50-49-17,-24-26 1,-50-48-1,0-26 1,-50 0 0,25 75-1,1 99 17,24 124-17,0 50 1,0-75-16,24 75 15,1-75 1,25 0 0</inkml:trace>
  <inkml:trace contextRef="#ctx0" brushRef="#br0" timeOffset="38702.08">27486 4565 0,'0'0'16,"0"-25"0,0 74 31,-25-24-47,25 0 15,0 25-15,-25 24 16,50 0-1,25-74 1</inkml:trace>
  <inkml:trace contextRef="#ctx0" brushRef="#br0" timeOffset="38829.62">27511 4242 0,'0'0'16,"0"-25"-16</inkml:trace>
  <inkml:trace contextRef="#ctx0" brushRef="#br0" timeOffset="39019.28">27561 4341 0,'0'0'15,"24"0"-15,1 0 16,0-49 31,-50 49-47,0-50 15,-49 25 1,49 25 0</inkml:trace>
  <inkml:trace contextRef="#ctx0" brushRef="#br0" timeOffset="39368.78">28007 4441 0,'0'0'0,"25"-25"31,-50 50-15,0-25-1,-24 74 1,49-24 0,0-26-16,24 26 15,1-25 17,25-25-17,-50 25 16,-50-25-15,-49 24 0,49 1-1</inkml:trace>
  <inkml:trace contextRef="#ctx0" brushRef="#br0" timeOffset="39668.8">28429 4192 0,'0'0'0,"25"-49"32,-25 74-1,0-1-16,0 26-15,0 24 16,-25-24 0,25 74-1,0 0 1,0-99-16,25 25 16,49-26-1</inkml:trace>
  <inkml:trace contextRef="#ctx0" brushRef="#br0" timeOffset="39985.87">28528 4565 0,'0'0'0,"0"-50"15,-25 25 17,25-24-17,25 49 1,0-25-1,24 50 1,-24 49 0,0 0-1,0-49 1,-25 0 0,49-75 30,-24 1-46,74-26 16,26 1 0,-51 24-1</inkml:trace>
  <inkml:trace contextRef="#ctx0" brushRef="#br0" timeOffset="40202.74">29123 4490 0,'0'0'0,"-24"25"0,24 0 31,0 0-15,0-1-1,0 1-15,0 0 16,0 0-1,0 0 1</inkml:trace>
  <inkml:trace contextRef="#ctx0" brushRef="#br0" timeOffset="40585.58">29347 4366 0,'0'0'0,"24"-74"16,1-1-1,-25 50 1,0 1 0,0 73-1,0 50 1,-25 26 0,25-51-1,25-49 1,50-25-1,-26 25 1,-24-1 0,0 26-1,-50 0 17,-25-1-17,-24-24 1,24-25-1,26-25 1,24 0-16</inkml:trace>
  <inkml:trace contextRef="#ctx0" brushRef="#br0" timeOffset="41219.75">29768 4465 0,'0'25'32,"0"0"-17,0 0-15,25 0 16,-25-1 0,25 26-1,0-50 1,0-25-1,-1 0 1,1-24-16,0-26 16,25 1-1,-50 49 1,-25 25 15,0 75-15,25 24-1,0-25 1,25-24 0,49-25-1,1-25 17,-1-50-17,-49 25-15,0-74 16,24-75-1,-24 25 1,0 50 0,-25 74-1,0 50 17,-25 99-17,0 25 1,25 0-1,-25-25 1,25-50 0</inkml:trace>
  <inkml:trace contextRef="#ctx0" brushRef="#br0" timeOffset="41486.62">30463 4465 0,'0'0'0,"50"-99"32,-50 74-32,24 25 15,1 25 1,-25 0 0,25 74-1,-50-24 1,25-51-16,0 1 15,50-25 17,49-25-17</inkml:trace>
  <inkml:trace contextRef="#ctx0" brushRef="#br0" timeOffset="42069.19">30959 4441 0,'0'0'16,"25"-25"-1,-50 50 17,0-25-17,-24 124 1,49-50 0,0-49-1,49 0 1,-24-25-1,25-25 1,-1-50 0,1 1-1,0 0 17,-26 74-17,26 0 1,-50 49-1,0 26 1,0-26-16,0 26 16,25-75-1,0 0 1,24-25 0,26-25-1,-26-24 1,-24 74-1,0-25 1,-25 75 0,25-1-1,24-24 17,1 0-17,-1-25-15,1 0 16,-50-50-1,25 25-15</inkml:trace>
  <inkml:trace contextRef="#ctx0" brushRef="#br0" timeOffset="44335.73">2605 8955 0,'0'0'0,"0"-49"31,0 24-15,0 50-1,0 0-15,-25 99 32,0-25-17,25-49-15,50-26 16,-1-73-1,1-26 1,24-24 0,-49 25-1,-25 49 1,0 0 0,25 99-1,25 26 1,49-51-1,-25-24 1,50-74 0,-74-26-1,-25-49 17,-50-25-17,-25 50 1,25 74-1,25 0 17</inkml:trace>
  <inkml:trace contextRef="#ctx0" brushRef="#br0" timeOffset="44569.15">3324 8807 0,'0'0'15,"25"0"1,0 24 15,-25 1-31,0 0 16,0 25 0,0-1-1,25 26 1,-50-26-1,25-24-15</inkml:trace>
  <inkml:trace contextRef="#ctx0" brushRef="#br0" timeOffset="44718.65">3498 8534 0,'0'0'0,"0"-50"16,25 25-16,-50 1 15</inkml:trace>
  <inkml:trace contextRef="#ctx0" brushRef="#br0" timeOffset="44969.43">3647 8509 0,'0'0'16,"24"0"0,-48 25-1,24 24 1,0 51 0,24 24-1,-24 24 1,25-23-1,-50-51 1,25-49 0</inkml:trace>
  <inkml:trace contextRef="#ctx0" brushRef="#br0" timeOffset="45502.5">3647 8881 0,'0'0'16,"0"-50"-16,24-49 15,1 0 1,25 49 0,-25 1-1,-1 49 1,1 0 0,0 49-1,0 75 1,-25 0-1,25-24 1,-25-76 0,24-24 15,1-74-15,25 0-1,-25 49 1,-25 50 15,25 24-15,-1 50-1,1-24 1,0-50 0,25-25-1,24-25 1,-24 0-16,-1-74 15,1-50 1,-50 25 0,-25 74 15</inkml:trace>
  <inkml:trace contextRef="#ctx0" brushRef="#br0" timeOffset="46202.6">6078 8484 0,'-25'25'47,"25"25"-32,0-1-15,0 1 16,0-25-16,0 24 15,-25-24 1,25-50 15,-25 0-15,50-74 0,0-25-1,25 75-15,24-51 16,0 51-1,26 49 1,-1 49 0,-50 75-1,-24 50 1,0-50 0,-25-25-1,-25-74 1,50-25-1,0-25-15</inkml:trace>
  <inkml:trace contextRef="#ctx0" brushRef="#br0" timeOffset="46402.95">6946 8559 0,'0'0'0,"25"0"31,-25-25-15,25 25 0,-1 0-1,76 0 1,-1-25 0,-50 25-16,-24 0 15</inkml:trace>
  <inkml:trace contextRef="#ctx0" brushRef="#br0" timeOffset="46653.36">7492 8261 0,'0'0'0,"0"-25"15,0 0 16,0 50-15,0 49 0,0 26-1,0 24 1,0-75-16,0 26 16,0-50-1</inkml:trace>
  <inkml:trace contextRef="#ctx0" brushRef="#br0" timeOffset="47236.32">8261 8112 0,'0'-25'31,"25"25"-15,-25 25-16,24 25 15,-24-1-15,0 26 16,25-1-16,-50 125 16,-74-1-1</inkml:trace>
  <inkml:trace contextRef="#ctx0" brushRef="#br0" timeOffset="47803.67">6177 8162 0,'0'0'0,"-25"-25"16,25 50 30,-25-1-46,1 51 16,-1-1-16,-25 125 16,0 49-1,26 0 17,48-74-17,76-75 1,123-50-16</inkml:trace>
  <inkml:trace contextRef="#ctx0" brushRef="#br0" timeOffset="49786.13">10394 8459 0,'25'-49'32,"-50"49"-32,0-25 15,-49 0 1,-25 25-1,-25 25 1,0 49 0,49 50-1,50 0 17,75-49-17,49-50 1,75-50-1,-25-74 1,-25-25 0,-50-50-1,-74 75-15,0-100 16,-74 1 0,24 74-1,25 99 1,1 75-1,-26 98 1,50 26 0,50 24-1,49-49 17,25-49-17,-75-76-15</inkml:trace>
  <inkml:trace contextRef="#ctx0" brushRef="#br0" timeOffset="50452.56">10890 8484 0,'0'0'16,"0"-25"-1,25 1 1,-25-26 0,0 25-1,25 0 1,-25 0-1,0 1 1,-25 24 15,0 24-15,0 1 0,25 0-16,0 50 15,100-26 1,73-49-1,51-25 1,-1 1 0,-99-26-1,-99-25 1,-75 26 0,-99 49-1,25 0 1,25 49-1,74 1 1,25 0-16,50 24 16,24 25 15,1 25-15,-51 75-1,1-1 1,-74-49-1,-26-50 1,-49-24 0,25-50-1,49-75 1,26-124 0,73-74-1,1 99-15,99-99 16,-1 75-1,-24 73 1</inkml:trace>
  <inkml:trace contextRef="#ctx0" brushRef="#br0" timeOffset="51502.97">11982 8360 0,'0'0'16,"25"0"-16,-25 25 15,24 25 1,1 24 0,-25 25-1,-25-74-15,25 25 16,50-125 15,49-98-15,0 24-1,-24 49 1,-75 125 15,0 25-15,0-1 0,0 51-1,25-51 1,49-24-1,-24-50-15,49 1 16,-25-1 0,-49-25-1,-25 0 1,-49 50 0,-26 0-1,50 25 1,1 50-1,24-1 1,24-24 0,76-50-1,24 0 17,-50 0-32,-24-25 15,24-25 1,-24 1-1,-26-1 1,1-24 0,0-1-1,-75 75 17,-24 25-17,0 49 1,49 1-1,25-1 1,49 1 0,26-75-1,74 0 17,0-50-17,-25 1 1,-25-76-1,-50 26 1,-24 50 0,-25 24-1,-25 25 1,1 49 0,24 26-1,99 74 1,-25-75-1,-49 1 1,-50-26 0,-74-24-1,-75-25 1</inkml:trace>
  <inkml:trace contextRef="#ctx0" brushRef="#br0" timeOffset="52020.09">15703 8261 0,'0'0'0,"-25"0"15,-25 25 1,-24 49 0,24 50-1,50-25 1,50-49 0,49-50-1,0-50 1,-24-24-1,-75 0 1,-75-26 0,-49 51-1,0 24 17,75 0-32,-1 25 15</inkml:trace>
  <inkml:trace contextRef="#ctx0" brushRef="#br0" timeOffset="52453.39">15926 8236 0,'0'0'0,"74"-50"16,-49 50 0,-25-24-1,0 48 1,0 51-1,25 99 1,-25-50-16,0 148 16,25 26-1,0-75 17,-25-99-17,0-99 1,25-50-1,-1-49 1,1-100 0,-50-49-1,-24 0 1,-26 74 0,50 75-1,1 74 1,98-50-1,1 50 1</inkml:trace>
  <inkml:trace contextRef="#ctx0" brushRef="#br0" timeOffset="53669.58">18432 8013 0,'-25'0'16,"0"0"-1,25 25 16,25 24-31,-25 26 16,0 123 0,0 75-1,-25 49 1,25-73 0,50-150-1,24-74 1,0-75-1,26-49 1,-51-75 0,-49-49-1,-49 0 17,-1 148-32,-99 1 15,50 49 1,74 25-1,0-25 1,75-25 0,49 26-1,25-1 1,0 0 0,-25 25-1,-24-25 1,-50 25-1,24 50 1,-24-25 0,25 49 15,-50 1-15,0-1-1,0-49 16,25-124-15,24-26 0,50 1-1,-24 25 1,24 74 0,-74 1-1,0 73-15,-25 26 16,0 24-1,0-74 1,24-1 0,26-24 15,24-49-15,-49-1-1,-25 1 1,0 24-1,-25 25 1,-24 25 0,24 99-1,50-50 1,49-24 0,26-50-1,-26 25 1</inkml:trace>
  <inkml:trace contextRef="#ctx0" brushRef="#br0" timeOffset="53953.1">19970 8360 0,'24'-25'0,"-24"0"31,25-24-15,50 24-1,-26-25 1,1 1-1,-50 24 1,-75 25 0,1 25-1,0 49 1,49 1 0,74-1-1,100-49 1,50 0-1,-100-25 1</inkml:trace>
  <inkml:trace contextRef="#ctx0" brushRef="#br0" timeOffset="54369.71">20887 8286 0,'25'-50'16,"-50"100"-16,50-125 15,-50 50 1,-24 25-1,-26 50 1,26 0 0,24-1-1,25 26 1,25-26 0,74-24-1,-25-50 1,1-49-1,-50-50 1,-1 49-16,1-148 31,0 0-15,-25 99 0,-25 99-1,-24 25 1,24 99-1,0 50 1,25 25 0,25-50-1,24-25 1</inkml:trace>
  <inkml:trace contextRef="#ctx0" brushRef="#br0" timeOffset="55126.47">21359 8186 0,'25'0'0,"-50"0"0,25 0 31,-50 50-15,25 0-1,1 24 17,48 1-17,26-51 1,24-24-1,1-74 1,-75 24 0,0-49-1,0 0 1,0 0 0,25 74-1,24 0 1,26 50-1,-26 24 1,-24 26 0,-25-26 15,0 26-15,-25 24-1,0-74 1,50-50-1,0-25 1,25 1 0,49-26-1,0 1 1,-49 49 0,-1 25-1,-49 75 1,0-1-1,0-24 1,0-26 0,25-48 15,0-26-15,74-49-1,0 24 1,-49 26-1,0 49 1,-26 25 0,1 49-1,0 0 1,0-49-16</inkml:trace>
  <inkml:trace contextRef="#ctx0" brushRef="#br0" timeOffset="55454.56">23021 8310 0,'25'0'0,"-25"-24"15,0-1 1,-25 25-1,25 25-15,-25-1 16,25 1-16,0 0 16,0 0-1,50-25 1,-1 0 0,-24-50-1,-50 25 1,0-24 15,-24 24-31</inkml:trace>
  <inkml:trace contextRef="#ctx0" brushRef="#br0" timeOffset="62920.65">2630 11808 0,'0'0'0,"0"-49"31,-25 49-31,25-25 31,0 75-15,-25 74 0,-25 24-1,26 1 1,24-74 0,24-75-1,-24-25 1</inkml:trace>
  <inkml:trace contextRef="#ctx0" brushRef="#br0" timeOffset="63221.1">2481 11535 0,'0'0'0,"0"-24"15,-25 24 1,25 24 0,0 26-1,50-50 1,-26 25 0,26-50-1,-50-25 1,0 1-1,-25 49-15,-24-25 16,-1 50 0</inkml:trace>
  <inkml:trace contextRef="#ctx0" brushRef="#br0" timeOffset="63687.45">3026 11684 0,'0'0'16,"-24"-25"-16,48 50 47,1 25-32,25 74 1,-1 25 0,-73 24-1,-51 1 1,1-124-1</inkml:trace>
  <inkml:trace contextRef="#ctx0" brushRef="#br0" timeOffset="64020.48">2208 11932 0,'0'0'0,"-25"-49"15,0 49 1,25-25 15,-25 75-31,25-1 16,0 125-1,-24 49 1,48-24 15,26-75-15,-25-75-16,24 1 16,1-50-16</inkml:trace>
  <inkml:trace contextRef="#ctx0" brushRef="#br0" timeOffset="65704.32">4837 11932 0,'0'0'0,"0"-24"16,0 48 47,-24 1-63,24 50 15,-25-1-15,-25 124 16,1-49-1,24-49 1</inkml:trace>
  <inkml:trace contextRef="#ctx0" brushRef="#br0" timeOffset="65969.77">4713 11784 0,'0'0'16,"0"-25"-1,0 0 1,25 25 0,74-25-1,25-25 1,0 1-1,-49 24 1</inkml:trace>
  <inkml:trace contextRef="#ctx0" brushRef="#br0" timeOffset="66170.58">4738 12280 0,'0'0'0,"-25"49"16,25-24-1,25-25 1,25-50 0,74-24-1,-50 24-15</inkml:trace>
  <inkml:trace contextRef="#ctx0" brushRef="#br0" timeOffset="66487.41">5185 12180 0,'0'0'0,"24"25"31,-48 50-15,-1-1-1,50 25 1,-1-49 0,1-25-1,0-50 1,25 0 0,-26-25-16,-24 1 15,0-1 1,-24 1-1,-26 24 1,0 0 0</inkml:trace>
  <inkml:trace contextRef="#ctx0" brushRef="#br0" timeOffset="66787.36">5582 12131 0,'0'0'0,"24"25"16,-24 24 0,25 1-16,-25 24 15,25-49 1,-25-50 31,0-24-47,25-51 31,24-24-15,26 25-1,-26 74-15</inkml:trace>
  <inkml:trace contextRef="#ctx0" brushRef="#br0" timeOffset="67337.2">5954 12131 0,'24'25'15,"-48"-25"-15,24 24 16,0 1-1,0 0-15,0 0 16,0 0-16,0-1 16,0 1 15,0-99-15,24-25-1,26-1 1,0 51-1,-1 49 1,-24 25 0,-25 49-1,0 0 1,-25-24 0,25-25-1,0-50 1,25-25-1,0 1-15,25-26 16,-1 26 0,26 24 15,-26 25-15,-24 74-1,0 1 1,-25 24-1,-25-25 1</inkml:trace>
  <inkml:trace contextRef="#ctx0" brushRef="#br0" timeOffset="67737.6">6623 12007 0,'0'0'0,"0"-25"16,-24 25 0,24 50-1,-25 24 1,25 0 0,25-74-1,-1 0 1,51-74-1,-50 24 1,24-49 0,-49 124 31,0 0-47,25 24 15,0 51 1,25-51-1,24-49 1,0-25 15,1-74-31</inkml:trace>
  <inkml:trace contextRef="#ctx0" brushRef="#br0" timeOffset="68704.1">7219 11684 0,'0'-124'16,"0"248"-16,0-322 15,-25 223 1,25 24 0,-25 75-1,0 50 1,50-25 0,50-50-1,24-74 1,25-75-1,0-24 1,-25-1 15,-74 26-31,-25-1 16,-50 50 0,-49 25-1,25 74 1,24-24-1,50-26 1,25-49 0,49 0-1,26-74 1,-26-1 0,-24 1-1,-50 49 16,0 50-31,-25 25 16,50 49 15,-1-25-15,51-49 0,-1-25-1,25-25 1,1-74-1,-51-25 1,-24-75 0,0-24-1,-25 198 1,-25 1 0,0 98-1,0 50 1,1 50-1,24 24 1,24-74 15,51-49-15,-1-51 0,1-48-1,-26-51 1,-49 1-1,25 49 1,-50 50 0,1 49-1,24 1 1,49-1 0,26-24-1,-1-26 1,25-48-1,-24-51 1</inkml:trace>
  <inkml:trace contextRef="#ctx0" brushRef="#br0" timeOffset="68904.14">8310 11808 0,'0'0'0,"-124"0"31,124-24 0,50-1-15,24-25-16,1 25 16,98-49-1</inkml:trace>
  <inkml:trace contextRef="#ctx0" brushRef="#br0" timeOffset="69671.94">10369 11585 0,'0'0'16,"0"-25"-1,0 0-15,0 50 32,-24 0-17,24 124 1,-25 25 0,25-1-1,0-123 1</inkml:trace>
  <inkml:trace contextRef="#ctx0" brushRef="#br0" timeOffset="70420.5">10220 11932 0,'0'0'15,"0"-24"-15,0-1 0,0 0 16,0 0-1,50-24 1,74-1 0,0-25-1,-49 26 1,-51-26 0,1 51-1,0 48 32,-50 26-47,25 49 31,0-24-31,0 24 16,0 0 0,0-74 15,0-75-16,50-24 1,-1-25 0,-24 49-1,-25 25 1,25 25 0,25 50-1,-26 24 1,1-24-16,50 0 15,-1-26 17,-24-73-17,24-1 1,-24 1 0,-50-26-1,0 25 1,-50 26-1,1 48 1,-1 51 0,25-1-1,25 26 1,0-76-16,50 26 16,24-50-1,50 25 1</inkml:trace>
  <inkml:trace contextRef="#ctx0" brushRef="#br0" timeOffset="71104.17">13073 11585 0,'25'0'32,"0"25"-17,-25 24 1,0 51 0,0-1-1,-25-25 1,25-49-1,0-74 1,74-51 15,-24 26-31,74-50 16,-25 49 0,-24 51-1,-50 73 1,-1 75-1,-24 0 1,-24-24 0,24-76-16</inkml:trace>
  <inkml:trace contextRef="#ctx0" brushRef="#br0" timeOffset="71405.47">13768 11610 0,'0'0'0,"0"-25"16,0 50-1,-25 0 1,25 49 0,25 1-1,24-26 1,1-24-1,25-50 1,-1-24 0,-49-1-1,-25-25 1,0 26-16,-25-1 16,0 25-1</inkml:trace>
  <inkml:trace contextRef="#ctx0" brushRef="#br0" timeOffset="71771.62">14214 11610 0,'0'0'16,"25"25"-1,-25-1-15,0 1 16,0 0-1,-25 0-15,25 25 16,0-26-16,0 1 31,50-74-15,0-1 0,-1-25-1,-24 51 1,0 24 15,0 24-15,-25 1-1,24 0 1,1 0 0,25 0-16</inkml:trace>
  <inkml:trace contextRef="#ctx0" brushRef="#br0" timeOffset="72321.44">14388 11287 0,'0'0'0,"-25"-24"16,25-1 15,0 50-16,0-1-15,-25 100 32,25 25-32,0 25 31,0-25-15,0-75-1,0-49 1,25-25-1,25-25 1</inkml:trace>
  <inkml:trace contextRef="#ctx0" brushRef="#br0" timeOffset="72571.75">14636 11312 0,'0'0'0,"0"-74"15,0 49 17,-25 75-17,25-1 1,-25 75 0,1 25-1,24-25 1,0 0-1,24-74-15</inkml:trace>
  <inkml:trace contextRef="#ctx0" brushRef="#br0" timeOffset="73238.3">16075 11486 0,'0'-25'0,"25"0"0,-25 0 16,-25 1 15,25-1-31,-75 25 16,-24 49 0,0 51-1,25 48 1,49-48-1,74-75 1,26-25 0,49-75-1,-25 1 1,-24-1 0,-26 26-1,-24 98 1,-50 26-1,-24 24 1,-1-25 15,50-24-31</inkml:trace>
  <inkml:trace contextRef="#ctx0" brushRef="#br0" timeOffset="73554.6">16273 11585 0,'0'0'0,"25"0"16,0-25 0,0 25-1,-25 50 1,0 24 0,-25-24-1,75-75 32,49-49-47,0-1 31,-49 50-15,-26 25 0,1 50-1,0 0 1,74-26-16</inkml:trace>
  <inkml:trace contextRef="#ctx0" brushRef="#br0" timeOffset="73920.83">17042 11610 0,'0'0'0,"50"-75"15,-25-24 1,-25 74 0,-50 25-1,-24 25 1,24 25-1,25 24 1,25 1 15,50-51-15,0-24 0,24-49-1,-24-50 1,-26-75-1,-24-49 1,0 49 0,0 100-1,-24 198 17,24 49-17,49 51 1</inkml:trace>
  <inkml:trace contextRef="#ctx0" brushRef="#br0" timeOffset="75321.02">19325 11610 0,'24'-50'15,"-24"1"1,0 24 0,-24-25-1,-26 50 1,-49 25-1,0 74 1,-1 25 0,100-24-1,50-51 1,49-49 0,0-74-1,-74 49-15,50-74 16,-51 24-1,1 50 1,-25 1 15,25 98-15,0 50 0,-25 0-1,25-25 1,-25-74-1,24-25-15</inkml:trace>
  <inkml:trace contextRef="#ctx0" brushRef="#br0" timeOffset="75537.39">19622 11287 0,'0'0'0,"0"-49"0,0 24 16,25 25-1,-25 50 1,0 24 15,0 75-15,0 0 0,0 0-1,0-100-15</inkml:trace>
  <inkml:trace contextRef="#ctx0" brushRef="#br0" timeOffset="75789.32">20069 11337 0,'0'0'0,"0"-74"16,25 24-16,-25 0 15,-25 50 1,0 75-1,-25 74 1,26 24 15,-1-24-15,25-25 0,49-99-1,-24-25-15,25-25 16</inkml:trace>
  <inkml:trace contextRef="#ctx0" brushRef="#br0" timeOffset="75973.62">19970 11610 0,'0'0'0,"-25"0"16,0 0 15,75-25-16,-26 25-15,100-50 16,-74 50 0</inkml:trace>
  <inkml:trace contextRef="#ctx0" brushRef="#br0" timeOffset="76470.99">20342 11684 0,'25'-25'16,"-25"1"-1,49-26-15,-24 25 16,49-24 0,-49-1-1,-25 25 1,-49 50-1,-26 49 1,26 1 15,24-1-15,74-24 0,51-50-1,24 0 1,0-50-1,-50 1 1,0-1 0,1 50-1,-26-25 1,-24 25-16,-25 50 16,25-1-1,-25 1 1,25-50-1,25-25 1,-1 0 0</inkml:trace>
  <inkml:trace contextRef="#ctx0" brushRef="#br0" timeOffset="76754.99">21235 11560 0,'0'-25'31,"-25"75"-31,50-75 0,0 0 16,-25 75-1,0-25-15,-25 49 16,0 1 0,75-75 15,-1-50-15,50-24-1,-49 49 1,-25 25-1,0 25 1,24 24 15,50-24-15,-49-25-16</inkml:trace>
  <inkml:trace contextRef="#ctx0" brushRef="#br0" timeOffset="77106.58">21979 11635 0,'0'0'0,"0"-75"15,-50 1 1,-49 74 0,0 25-1,24 49 1,51 0 0,48-24-1,76-25 1,-1-25-1,0-50 1,-49 1 0,-1-26-1,-49 26 1,25 49 0,-25 49-1,25 26 1,0 24-1,-25-49 1,49-26 0,1-48-1</inkml:trace>
  <inkml:trace contextRef="#ctx0" brushRef="#br0" timeOffset="77321.69">22401 11213 0,'0'0'16,"24"-74"-16,-24 24 0,0 25 15,0 0 1,0 75 15,-24 49-15,24 75 0,-25 24-1,0-49 1,25-25-1,-25-99-15</inkml:trace>
  <inkml:trace contextRef="#ctx0" brushRef="#br0" timeOffset="77972.32">22301 11659 0,'0'-49'0,"0"98"0,25-148 15,0 50 1,25-26-1,24 50 1,1 25 15,-26 25-15,-24 50 0,-25 24-1,0-25 1,0-49-1,0 0 1,25-50 0,49-74-1,1-25 1,-1 74 0,-74 25-1,25 25 1,0 75-1,-1-1 1,26-24 15,24-25-15,51-25 0,-76-25-16,50-25 15,-74-49 1,0 25-1,-50 24 1,-24 50 0,-26 74-1,26 1 1,49 24 0,24-25-1,51-24 1,49-50-1,124-25 17,-174 0-32</inkml:trace>
  <inkml:trace contextRef="#ctx0" brushRef="#br0" timeOffset="79204.58">25601 11139 0,'0'0'15,"25"0"-15,-25-25 32,-25 50-17,25 24 1,0 125-1,-25 74 1,0-174 0,25-49-1,25-25 1,25-74 0,49-1-1,-25-24 1,1 49-1,-51 50 1,1 25 15,-25 0-31,0 0 16,50 74 0,-1-99-1,26 0 1,-50-25-1,0-24 1,-1-26 0,-24 50-1,0 1 1,0 73 0,0 1-1,25 24 1,0-49-1,25-50 1,-26 25 0,51-49-1,-26-26 1,-24 1 0,-25 123 15,0 1-16,-25 124 1,1 24 0,-26 25-1,0 1 1,1-76 0,-50-98-1,49-50-15,-74-50 16,49-74-1,26-49 1</inkml:trace>
  <inkml:trace contextRef="#ctx0" brushRef="#br0" timeOffset="79721.69">26792 11560 0,'0'0'0,"24"0"0,-48 25 32,24 0-32,0 0 15,-25 24-15,25 51 16,0 48 0,0 1-1,-25-74 1,25-51-1,-25-24 17,25-49-17,0-100 1,0-25 0,50-24-1,-25 24 1,49 75-1,-49 49-15,49 26 16,-24-1 0,-1 74-1,-24 26 1,-50 74 0,-24-1-1,-1-48 1,25-75-1,25-1 17,0-48-32</inkml:trace>
  <inkml:trace contextRef="#ctx0" brushRef="#br0" timeOffset="80039.24">27387 11362 0,'0'0'15,"0"-25"1,0 0 0,0 75-1,-50-1 1,50 51 0,25-26-1,25-49 1,24 0-1,-24-75 1,-25 50 0,-1-74-1,-24-26 1,-49 1 0,-1 50-1,25 24 1</inkml:trace>
  <inkml:trace contextRef="#ctx0" brushRef="#br0" timeOffset="80276.34">27784 11139 0,'0'0'0,"25"-50"31,-25 75-16,0 24 1,0 1 0,0 74-1,0 0 1,0 0 0,-25-50-1</inkml:trace>
  <inkml:trace contextRef="#ctx0" brushRef="#br0" timeOffset="80708.92">27734 11560 0,'0'0'0,"25"-74"15,0-1 1,24-24 0,26 25-1,-1-1 16,-49 51-15,0 24 0,-25 49-1,0 50 1,0-49-16,0 49 16,-25-24-1,25-51 16,25-24-15,24-24 0,1-26-1,25 25 1,-51 25 15,1 25-31,-25 25 16,0 24 15,0-24-31,0-26 16</inkml:trace>
  <inkml:trace contextRef="#ctx0" brushRef="#br0" timeOffset="81254.82">28503 11535 0,'0'-24'16,"0"48"-16,25-48 16,-25-1-16,25 0 0,0 0 15,24-24 1,-24-1 0,-25 25-1,25 25 1,-124 25 15,49 49-15,25 1-1,0-1 1,75-24 0,24-25-1,26-50 1,-1-50-1,0-24 1,25 25 0,-49 24-16,24 25 15,-50 25 1,1 25 0,-25 0-16,-25 49 15,0 1 1,-25-26-1,0-24 1,0 0 15,1-75-15,48 1-16</inkml:trace>
  <inkml:trace contextRef="#ctx0" brushRef="#br0" timeOffset="81438.48">29446 11337 0,'25'0'32,"-25"25"-17,0 0 1,0 49 0,-25-24-1,25 24 1</inkml:trace>
  <inkml:trace contextRef="#ctx0" brushRef="#br0" timeOffset="81604.27">29520 11163 0,'0'-24'0,"0"48"15,25-73-15,0 49 16,0-25-16</inkml:trace>
  <inkml:trace contextRef="#ctx0" brushRef="#br0" timeOffset="81822.32">29694 11188 0,'25'25'0,"-50"-50"0,50 75 15,-25-25-15,0 24 16,0-24-1,0 25 1,25-26 0,49 51-1,-24-1 1,-26-24 0,-48-25-1,-51-1 1,-24-24-1,74 0-15</inkml:trace>
  <inkml:trace contextRef="#ctx0" brushRef="#br0" timeOffset="83105.83">4961 14264 0,'0'0'0,"0"-49"31,0 24-31,-24 0 16,-51 0-1,-49 25 1,25 25 0,24 49-1,51 1 1,73-26-1,51-49 1,-26-24 0,50-51-1,-50 1 1,-49 74 0,0 0-1,0 99 1,-25 25-1,25-49 1,-1-26 0,1-49-16</inkml:trace>
  <inkml:trace contextRef="#ctx0" brushRef="#br0" timeOffset="83489.02">5309 13967 0,'0'0'15,"24"-124"-15,1 99 16,-50 50 15,1 99-15,-1 74 0,25-24-1,0-75 1,25-99-1,-1-25 1,51-74 0,-1 0-1,-24 74-15,-25 25 16,0 0 0,-1 49-1,-24 51 1,-24-51 15,-1 1-15,-25-25-1,25 0-15</inkml:trace>
  <inkml:trace contextRef="#ctx0" brushRef="#br0" timeOffset="83838.97">5854 14190 0,'-24'25'16,"24"-1"-16,-25 26 15,0 0-15,25 24 16,25-24-1,0-25 1,49-1 15,-24-73-15,-26 24-16,-24-25 16,0-24-1,-49 24 1,-1 25-1,25 25 1,-24 25 0</inkml:trace>
  <inkml:trace contextRef="#ctx0" brushRef="#br0" timeOffset="84421.95">6127 14190 0,'25'0'16,"-50"0"-1,25 49-15,25-24 16,-25 25 0,25-25-1,-25-1 1,74-48-1,-49-26 1,0-24 0,0 24-1,-25 25 17,25 75-17,-1 24 1,51-24-1,24-50 17,0-25-17,-24-49 1,-26-26 0,-24-48-1,-25-26 1,-25 75-1,0 74 1,25 50 0,0 99-1,0 25 1,25-1 0,0-24-1,0-74 1</inkml:trace>
  <inkml:trace contextRef="#ctx0" brushRef="#br0" timeOffset="84605.79">6723 14091 0,'0'0'0,"-25"-25"0,25 0 16,-25 0-1,25 0 1,74 1 0,51 24-1</inkml:trace>
  <inkml:trace contextRef="#ctx0" brushRef="#br0" timeOffset="85221.53">8186 13867 0,'0'0'0,"0"-74"16,-49 99 31,49 24-47,-25 1 15,-25 74 1,25 25 0,25-25-1,50-25 1,0-74-1,-1-25 1,26-50 0,-1-49-1,-49 0 1,-50-25 0,-24 0-1,-26-25 1,1 74-1,24 26 1,50 24 0,-25 25-1,25 25 1,25 0 0,74-1-1,25 1 1,0-25-1,-24-25 17,-100 1-32</inkml:trace>
  <inkml:trace contextRef="#ctx0" brushRef="#br0" timeOffset="85705.16">8757 13322 0,'0'0'0,"25"-25"16,-1 50-1,1-25 1,0 49-1,0 50 1,-25 1 0,-25-51-1,25-24 17,25-25-32,25-50 15,24 1 1,25-1-1,-49 1 1</inkml:trace>
  <inkml:trace contextRef="#ctx0" brushRef="#br0" timeOffset="86500.85">11089 14091 0,'25'0'0,"-25"-25"47,0 50-32,0-1-15,24 1 16,-24-50 46,0 1-30</inkml:trace>
  <inkml:trace contextRef="#ctx0" brushRef="#br0" timeOffset="88189.09">12428 13470 0,'0'0'0,"-25"174"15,1-100 1,-1 26-16,0-26 16,0 25-16,0 25 15,25-49 1,-24-75-1</inkml:trace>
  <inkml:trace contextRef="#ctx0" brushRef="#br0" timeOffset="88588.55">12751 13495 0,'0'0'0,"49"-49"15,-49 24 1,-49 149 0,24-50-1,0 25-15,-49 100 16,-1-25 0,26-75-1,49-74 1,-25-1-1,50-98 17,49-25-17,25 0 1,-49 74 0,-25 25-1,0 99 1,-25 0-1,-25-24 1,25-51-16</inkml:trace>
  <inkml:trace contextRef="#ctx0" brushRef="#br0" timeOffset="88839.65">12949 14016 0,'0'0'0,"25"-25"0,-25 1 15,25 24 17,0 24-17,-25 26 1,24-25-16,-24 0 16,50-75 15,24-49-16,26 0 1,-51 49-16</inkml:trace>
  <inkml:trace contextRef="#ctx0" brushRef="#br0" timeOffset="89138.88">13421 13967 0,'49'-25'31,"-49"0"-31,25 0 0,25-24 31,-50 24-15,0 0 0,-25 25-1,-25 50 1,1 49-1,24 0 1,25-49 0,74-26-1,50-24 1,-25-24 0</inkml:trace>
  <inkml:trace contextRef="#ctx0" brushRef="#br0" timeOffset="89456.16">14066 13942 0,'74'-25'31,"-24"-25"-31,-1 26 16,50-76-1,-49 26 1,-25-1-1,-50 51 1,-49 48 0,24 1-16,-24 50 15,49-1 1,74-49 0,51 0-1,48-50 1,-48-25-1,-51 25 1</inkml:trace>
  <inkml:trace contextRef="#ctx0" brushRef="#br0" timeOffset="89822.45">12478 13098 0,'0'0'0,"0"-25"31,-25 1-31,25-1 16,0 0-1,99-25 1,100-24 0,24 0-1,-74 49 1,-100 0-1,-24 25 1</inkml:trace>
  <inkml:trace contextRef="#ctx0" brushRef="#br0" timeOffset="91822.55">16571 13818 0,'0'-25'16,"0"0"-16,25 25 15,-25 25 17,-25 49-17,0 26 1,25 73 0,-25-24-1,-24-25 1,49-74-16,0-25 15,0-75 17,25-74-17,-1-25 1,1-49 0,25-26-1,-1 26 1,1 99-1,-25 74 17,0 25-17,-25 149 1,-25-75-16,25 149 16,-25-24-1,0-75 1,25-50-1</inkml:trace>
  <inkml:trace contextRef="#ctx0" brushRef="#br0" timeOffset="92139.4">17067 13793 0,'0'0'0,"-25"0"31,1 25-15,24 0-16,0 24 15,0 50 1,49-49 0,1-25-1,-1-25 1,1-25-1,-25-25 1,-25 1 0,-50-26-1,-24 51 1,24-1 0</inkml:trace>
  <inkml:trace contextRef="#ctx0" brushRef="#br0" timeOffset="92788.82">17539 13718 0,'0'0'0,"24"-49"16,1 24-1,-50 25 1,-24 50-1,24 49 1,50-25 0,0-49-16,74 50 15,-25-26 1,-49-24 0,-25 25-1,-50-26 1,1-24 15,-1 25-15,50-74-1,25-1 1,74-74 0,0 0-1,25 0 1,-99 74-1,0 75 17,-50 49-17,25 1 1,50-25 0,49-1-1,-49-24 1,-25 0-1,-25 0 17,-25-1-17,-25 1 1,25-25-16,-49 25 16,24-25-1,50-25 1</inkml:trace>
  <inkml:trace contextRef="#ctx0" brushRef="#br0" timeOffset="93022.44">18481 13694 0,'0'0'16,"50"-25"-1,-50 50 32,0-1-47,0 26 16,0 25-1,25-26 1,-25-24 0</inkml:trace>
  <inkml:trace contextRef="#ctx0" brushRef="#br0" timeOffset="93789.71">18878 13520 0,'0'0'0,"0"-99"15,0 124 17,-25-1-32,25 100 15,0-24 1,50-26-1,24-74 17,26 25-17,-51-25 1,-24 25 0,-25 24-1,-50 1 1,1 0-1,24-26 1,0-24 0,25-24-16,0-51 15,50-24 1,49-25 0,0-25-1,25 0 1,-49 50 15,-51 74-15,1 25 15,-25 75-15,0 49-1,-25 24 1,25-73-16,25 49 15,50-74 1,49-26 0,0-24-1,-25-49 1,-25-1 0,-74-24-1,-49-1 1,24 50-1,-25 75 17,26 24-17,73 100 1,-24-75 0,25-49-1</inkml:trace>
  <inkml:trace contextRef="#ctx0" brushRef="#br0" timeOffset="93972.54">18283 13222 0,'0'0'0,"-75"-49"16,51 49 0,-1-50-1</inkml:trace>
  <inkml:trace contextRef="#ctx0" brushRef="#br0" timeOffset="94689.61">22029 13644 0,'0'0'0,"24"-74"31,-24 49-15,-24-25-1,-1 25 1,-50 25 0,1 50-1,0 74 1,24-25-1,50 25 1,0 0 0,25 50-1,0-25 1,-25-25 0,-25 0-1,-25 0 1,0-50-1</inkml:trace>
  <inkml:trace contextRef="#ctx0" brushRef="#br0" timeOffset="95340.68">21681 14140 0,'0'0'0,"50"-25"0,0 1 15,98-26 1,-24 25 0,-24 25-1,-100-25 48,-25 50-63,25 0 15,-25 0 1,25 49 0,50-24-1,-1-25 1,1-50-1,-25 25 1,-25-25 0,0 0-1,-50-24 1,50-1 0,0 25-16,50-24 15,24 49 1,25 0-1,-49 49 17,0 1-17,-26-1 1,1-73 31,-25-1-47,25 0 15,25-49 1,98-75 0</inkml:trace>
  <inkml:trace contextRef="#ctx0" brushRef="#br0" timeOffset="95872.62">23195 13892 0,'0'0'0,"0"25"15,0 25 1,-25-26-16,0-24 16,25 25-1,-25 0 1,50-50 15,49-49-15,1 24-1,-1 25 1,-49 25 0,-25 25-1,0 25 1,0-25-1,0-1 17,25-73-17,49-1 1,1-49 0,-1 49-1,-24 50 1,-26 0-1,26 50 1,-25 0 0,0 24-1,-1-49-15</inkml:trace>
  <inkml:trace contextRef="#ctx0" brushRef="#br0" timeOffset="96439.11">24534 13644 0,'0'-25'16,"0"0"0,-25 25-1,0 0 1,1 25 0,-51 25-1,50 24 1,50-24-1,25-25 1,24 49 0,-49-49-1,-50 25 1,-24-1 0,-51-24-1,-24 25 1,75-50-1</inkml:trace>
  <inkml:trace contextRef="#ctx0" brushRef="#br0" timeOffset="97639.43">26643 13619 0,'0'0'0,"0"-25"16,-25 25 15,0 0-15,-49 25 0,-50 50-1,24 24 1,26 0-1,49-49 1,75-25 0,24-50-1,25-25 1,1-74 0,-26 74-1,-49 26 1,0 24 15,-1 74-15,-24 25-1,0-49 1,0-25 0,0 0-1,0-50 1,25-25-1,25-74 1,-25 74-16,99-49 16,-50 74-1,1 25 1,-26 50 0,1 24-1,24-24 1,50-25 15,0-50-15,-24-25-1,-76-24 1,-24-25 0,-24 74-1,-1 0-15,-50 75 16,26 49-1,49 0 1,99 1 0,50-26-1,24-49 1,-98-25 0</inkml:trace>
  <inkml:trace contextRef="#ctx0" brushRef="#br0" timeOffset="98789.17">9898 15753 0,'0'0'0,"0"-25"31,0 0-31,0 0 31,-25 50-15,25 0-1,-25 24 1,1 100 0,-1-49-16,-25 24 15,25-25-15,-24 99 16,24-98 0,25-51-1</inkml:trace>
  <inkml:trace contextRef="#ctx0" brushRef="#br0" timeOffset="99039.7">10196 15802 0,'0'0'0,"0"-25"16,-25 25-1,25 50-15,-50 25 32,25 73-17,1 26 1,-26-25 0,25-50-1,0-24 1</inkml:trace>
  <inkml:trace contextRef="#ctx0" brushRef="#br0" timeOffset="99273.49">9749 16497 0,'0'0'0,"-49"-25"16,24 25-16,25-25 31,25 25-15,74-25-1,25-24 1,0 24 0,-50 25-16</inkml:trace>
  <inkml:trace contextRef="#ctx0" brushRef="#br0" timeOffset="99590.04">10419 16596 0,'0'0'0,"0"25"31,-25-25-31,-24 74 16,24-24 15,25 24-15,25-74-1,24 25 1,26-74 0,-1-1-1,-74 25-15,25-49 16,-50 24-1,-49 25 1,49 25-16</inkml:trace>
  <inkml:trace contextRef="#ctx0" brushRef="#br0" timeOffset="100022.27">11138 16075 0,'0'0'0,"0"-25"32,0 50-1,0 0-31,0 0 16,25-25-1,25 25 1,-25-50 15,-25-25-15,0 25-1,-25-24 1,-25-1 0</inkml:trace>
  <inkml:trace contextRef="#ctx0" brushRef="#br0" timeOffset="100323.15">11238 16373 0,'0'0'0,"0"74"16,0-49-16,-50 50 15,100-100 17,24 25-17,0-25 1,-49 0 0,-25 0-1,-25 0 1,-24 1-1,24 24 1</inkml:trace>
  <inkml:trace contextRef="#ctx0" brushRef="#br0" timeOffset="101422.89">12602 15976 0,'0'0'0,"25"-74"16,-25 49-16,-25 50 47,0-1-47,0 26 16,-24 49-1,-1 25 1,25 25-1,50-50 1,25-24 0,-1-50-1,26-1 1,-50-48-16,24 24 16,-24-75-1,-25 1 1,-25-50 15,0-25-15,-24 25-1,-1 25 1,25 74 0,25 0-1,-24 25 1,24 50-1,0-1 1,74-24 0,50-25-1,25-25 1,-25-24 0,-25-1-1,-74 50 1</inkml:trace>
  <inkml:trace contextRef="#ctx0" brushRef="#br0" timeOffset="101889.71">13247 15678 0,'0'0'0,"0"-25"0,0 1 16,25-1 0,0 25-1,24 0 1,-24 49 0,0 26-1,-50 24 1,25-49-1,25-50 32,0-25-47,24 0 16,75-49 0</inkml:trace>
  <inkml:trace contextRef="#ctx0" brushRef="#br0" timeOffset="102489.55">14041 16199 0,'0'-25'47,"25"25"-32,-1 0-15,26-24 16,0 24-16,74-25 31,-25 25-15,-50-25-1</inkml:trace>
  <inkml:trace contextRef="#ctx0" brushRef="#br0" timeOffset="102690.23">14066 16422 0,'0'0'15,"-25"25"1,74-25 15,26 0-15,24 0-16,25-25 15</inkml:trace>
  <inkml:trace contextRef="#ctx0" brushRef="#br0" timeOffset="103606.86">15604 16050 0,'0'0'0,"0"-24"16,-25 24 15,0 0-16,0 24 1,-49 76 0,-1 48-1,51-24 1,-1-24 0,25-26-1,74-49 1,50-25-1,0-50 1,-74 1-16,24-1 16,-49-24-1,-25-1 1,-50 1 0,-24-1-1,0 26 1,24-1 15,0 50-15,50-25-1,-24 25 1,123 0 15,-50-24-31,100-26 16,0 0-1,-50 26 1,-74 24 0</inkml:trace>
  <inkml:trace contextRef="#ctx0" brushRef="#br0" timeOffset="104056.63">16125 16571 0,'0'25'47,"-25"25"-16,25-25-31,0-1 16,-25 1-16,25 0 15,0 0 1,25-25-16,24 0 31,1-50-15,0 1-1,-26-1 1,-24 0 0,-49 1-1,-1 49 1,1 0-16</inkml:trace>
  <inkml:trace contextRef="#ctx0" brushRef="#br0" timeOffset="104515.35">16422 15604 0,'0'0'0,"25"-25"0,0 25 15,0-25 1,-25 0-1,24 25 1,-24 75 0,0-1-1,0 1 1,0-51 15,50-24 0,-25-24-15,0-1 0,74 0-1,-49 0 1</inkml:trace>
  <inkml:trace contextRef="#ctx0" brushRef="#br0" timeOffset="105539.96">19002 16199 0,'0'0'16,"25"-49"0,0-1-1,-50 0 1,0 1 0,-49 24-1,-50 50 1,0 49-1,24 50 1,100-49-16,0 24 16,50-25-1,74-74 1,0-25 0,-25-49-1,-24 0 16,-50 24-15,-1 25 0,-24 75 15,0 24-15,-24 1-1,24-26-15,0 1 0</inkml:trace>
  <inkml:trace contextRef="#ctx0" brushRef="#br0" timeOffset="105906.36">19300 16249 0,'0'0'0,"25"-25"31,-1 50-16,-24 0 1,0-1 0,-24 51-1,24-50-15,0-1 32,24-73-17,51-50 1,24-1-1,-49 26 1,-26 74 0,26 25-1,-50 49 1,50-24 0,-25-25-16</inkml:trace>
  <inkml:trace contextRef="#ctx0" brushRef="#br0" timeOffset="106289.97">20242 16150 0,'0'-25'15,"0"50"-15,0-100 16,-49 75 0,-1 25-1,1 25 1,-26 24-1,50 25 1,1-49 0,73-25-1,75-50 1,-25-25 0,-24-49-1,-25-50 1,-26-24 15,1-1-15,-25 75-1,0 99 17,-25 99-17,25 25 1</inkml:trace>
  <inkml:trace contextRef="#ctx0" brushRef="#br0" timeOffset="106873.52">21805 15852 0,'0'0'0,"0"-25"31,-24 0-31,24 50 47,0 0-47,0 25 16,-25 74-1,25 0 1,-25 0 0,0-25-1,0-50 1</inkml:trace>
  <inkml:trace contextRef="#ctx0" brushRef="#br0" timeOffset="107156.48">22227 15777 0,'0'0'0,"25"-74"16,-25 49-1,0 50 16,-25 0-31,25 24 16,0 76 0,-25 23-1,25-73-15,0 49 16,-25-50 0,25 1-1</inkml:trace>
  <inkml:trace contextRef="#ctx0" brushRef="#br0" timeOffset="107390.42">21805 16274 0,'0'0'0,"-49"-25"16,24 25-1,50 0 1,74-25 0,50 0-1,0 0 1,-75 1 0</inkml:trace>
  <inkml:trace contextRef="#ctx0" brushRef="#br0" timeOffset="107623.45">22450 16348 0,'-25'50'32,"25"-26"-17,-24 1 1,24 25-1,0 49 1,0 25 0,-25-25-1,25-24 1</inkml:trace>
  <inkml:trace contextRef="#ctx0" brushRef="#br0" timeOffset="108900.19">22922 16100 0,'0'0'0,"-25"0"16,0 0 0,25-25-1,25 25 110,-25-25 47,0 50-62,0-50-64,0 1-14,0-1 15,-25 25-32</inkml:trace>
  <inkml:trace contextRef="#ctx0" brushRef="#br0" timeOffset="109240.74">22872 16298 0,'-25'0'31,"25"25"-15,25-25 31,-25-25-32,0 1-15,25-1 16,-50 25 31,0 0-47,0 0 15,1 25-15</inkml:trace>
  <inkml:trace contextRef="#ctx0" brushRef="#br0" timeOffset="110206.84">24162 15902 0,'0'0'0,"-25"-50"31,25 25 16,-25 50-47,1 0 15,-1 24-15,0 1 16,-25 99 0,1 0-1,49-50 1,49-50 0,26-24-1,-26 0-15,26-50 31,-1 0-15,-49-24 0,0-26-1,-50-24 1,0-25 0,0 50-1,-24 24 1,24 50-1,-25-25 1,100 25 31,24-24-31,26 24-1,24-25 1,-75 0 15,26 25-31</inkml:trace>
  <inkml:trace contextRef="#ctx0" brushRef="#br0" timeOffset="110657.4">24683 15579 0,'0'0'0,"0"-25"0,25 0 16,0 1 0,-1 24-1,1 0 1,0 49 0,0 26-1,-50 24 1,25-74-1,0-1 17,50-48-17,-1-1 1,1 0-16,49 0 16,-74 25-1</inkml:trace>
  <inkml:trace contextRef="#ctx0" brushRef="#br0" timeOffset="111073.7">25526 16224 0,'-24'0'15,"48"-25"17,1 25-17,25 0-15,24-25 16,100 1 0,-25-1-1,-75 0-15,-24 25 16,-25-25-1</inkml:trace>
  <inkml:trace contextRef="#ctx0" brushRef="#br0" timeOffset="111326.82">25427 16398 0,'0'0'0,"-25"0"16,75 0 15,24 0-15,75-25 0,74 0-1,26-25 1,-175 50-1,-49 0 1</inkml:trace>
  <inkml:trace contextRef="#ctx0" brushRef="#br0" timeOffset="111656.78">25824 16001 0,'0'-25'0,"0"50"0,0-75 47,-25 50-47,25 50 15,-25 24 1,-24 50-1,-1 75 1,1 24 0,-1-49-1,0-1 1,26-74 0,-1-49-1</inkml:trace>
  <inkml:trace contextRef="#ctx0" brushRef="#br0" timeOffset="112340.44">26841 16001 0,'0'0'0,"-25"-25"16,25 0 0,-24 25-1,-1 25-15,-25 25 31,0 74-15,1-25 0,24 0-1,50-25 1,0-49 0,24 0-1,26-25 1,-26-50-1,-24 1 1,-25-26 0,-25-24-1,1 25-15,-1-1 16,-25 1 0,0 49-1,26 25 16,-1-25-15,50 25 15,74-24-15,50-1 0,24 0-1,-49 0 1,-24 0-1</inkml:trace>
  <inkml:trace contextRef="#ctx0" brushRef="#br0" timeOffset="113807.51">27164 16596 0,'0'0'0,"0"-25"31,-25 25 31,0 0-62,0 25 16,-24 25-16,49-25 16,-25 24-16,25 1 15,25-25 1,24-1 15,1-24-31,24-49 16,-49 24-1,0-49 1,-25-1 0,-50 50-1,25-24 1,-24 24-1</inkml:trace>
  <inkml:trace contextRef="#ctx0" brushRef="#br0" timeOffset="114290.47">27660 15579 0,'0'0'0,"25"-50"31,-1 50-31,-24-24 16,50 24-1,-25 0-15,0 24 16,-1 26 0,-24 24-1,0-24 16,0-25-15,25-25 15,0-25-15,74 0 0,-24-24-1,-51 49-15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44:34.9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7517 2034 0,'0'0'16,"0"-25"-16,0 1 15,0 48 16,-25 1-15,0 74 0,0 75-1,-25 0 1,1-1 0,-1-49-1,50-99 1</inkml:trace>
  <inkml:trace contextRef="#ctx0" brushRef="#br0" timeOffset="266.57">7864 2084 0,'0'0'0,"25"-50"31,-1 50-31,-24-25 15,-24 50 1,24 25 0,-25 74-1,-25 25 1,25 99 0,1-124-1,-1-50 16,25-49-31</inkml:trace>
  <inkml:trace contextRef="#ctx0" brushRef="#br0" timeOffset="450.13">7368 2654 0,'-50'-24'15,"75"-1"1,49 0 0,50 0-1,0 0 1</inkml:trace>
  <inkml:trace contextRef="#ctx0" brushRef="#br0" timeOffset="800.01">8013 2729 0,'0'0'0,"-25"25"16,25-1-1,-25 26 1,25 0-16,0 49 15,50-49 1,-1-26 0,1-24-1,-1-24 1,-24-26 0,-25-25-1,-49 1 16,-1 24-15,0 1 0,50 24-16</inkml:trace>
  <inkml:trace contextRef="#ctx0" brushRef="#br0" timeOffset="1144.91">8757 2233 0,'0'0'0,"-25"0"62,25 24-46,0 1 0,25-25-16,-25 25 15,25-25-15,-1 0 16,-24-25 0,0 0-1,0 1 16,-24 24-15</inkml:trace>
  <inkml:trace contextRef="#ctx0" brushRef="#br0" timeOffset="1482.97">8831 2555 0,'0'0'0,"0"25"31,0 0-15,0 0-1,25-25-15,0 0 16,0 0 15,-25-25-31,0 0 16,-25 0-1,0 25 1,-25 0 0,1-25-1</inkml:trace>
  <inkml:trace contextRef="#ctx0" brushRef="#br0" timeOffset="2599.92">10121 2158 0,'0'-25'31,"0"1"63,-25 48-79,25 26-15,-24-25 16,-1 24-16,25 1 16,0 0-16,-25 24 15,25 1 16,50-26-15,24-24 0,25-25-1,-24 0 1,-26-25 0,-49-24-1,0-26 1,-24 1-1,-51-26 1,1 51 0,24 24-16,-24 0 15,49 0 17,0 25-32,50 0 46,24-24-30,51-1 0,-1 0-1,-25 0 1,-24 0 0,-25 25-16</inkml:trace>
  <inkml:trace contextRef="#ctx0" brushRef="#br0" timeOffset="4049.51">10617 1786 0,'-24'-25'15,"48"1"17,1 24-17,0-25-15,25 25 16,-26 0-1,51 0 1,-50 25 0,-1 24-1,-24 1 1,25-25-16,-50 24 16,1 1-1,24-25 1,0 24-1,-25-49 1,50-25 31,-1 1-31,26-1-16,74-74 15,-25 49 16,-74 25-15,25 0 0</inkml:trace>
  <inkml:trace contextRef="#ctx0" brushRef="#br0" timeOffset="5016.76">12403 1910 0,'0'0'15,"25"0"-15,-25 25 63,-25 25-48,-24-26-15,-1 26 16,1 0-16,-51-1 31,26 1-15,49-50-16,0 25 31,50-25 32,25 0-48,-25 24-15,24 1 16,50 0-1,-24 25 1,-1-1 0,-24-49-1,-25 25 1,0-25 15,-25-25 0</inkml:trace>
  <inkml:trace contextRef="#ctx0" brushRef="#br0" timeOffset="5416.77">11932 2555 0,'0'0'0,"-25"0"0,1 0 31,24-25 0,24 25-15,1 25-16,0 0 15,99 0 1,25 0 0,-100-1-16,26-24 15,24 50 1,-74-50-1,0 0 1,0 0 0</inkml:trace>
  <inkml:trace contextRef="#ctx0" brushRef="#br0" timeOffset="6283.87">13297 1960 0,'0'-25'63,"-25"25"-48,0 50 1,-25 24 0,-24 50-1,24-25 1,50 1-1,25-51 1,49 1 0,51-50-1,-26 0 1,-50-25 0,-24 0-1,0-24 16,-50-51-15,0 51-16,1-51 16,-26 26-1,25 49 1,-24-24 0,24 49-1,25-25 16,25 25 1,24 0-17,75-25 1,0 25 0,-74 0-16,49-25 31,-74 25-16,0 0 1</inkml:trace>
  <inkml:trace contextRef="#ctx0" brushRef="#br0" timeOffset="6916.97">13842 2530 0,'0'-24'47,"0"48"-31,0 1-1,-25 0-15,25 0 16,-24 0-1,24 24 1,24-24 0,1 0-1,0-25 1,0-25-16,0 0 16,0-24-1,-50-26 1,0 26-1,-50 24 1,51 0-16</inkml:trace>
  <inkml:trace contextRef="#ctx0" brushRef="#br0" timeOffset="7399.66">14289 1488 0,'0'0'0,"25"0"32,-25 25-1,24 0-15,-24 0-16,0 24 15,0-24-15,0 25 31,0-25-15,0 0 0,25-25 15,0 0-31,25-25 16,49 0-1,-25 0 1,-49 25-1</inkml:trace>
  <inkml:trace contextRef="#ctx0" brushRef="#br0" timeOffset="8333.96">17142 2555 0,'0'0'0,"24"-25"16,-24 1-16,25 24 15,-25-75 1,25 26 0,-25-26-1,-25 25 1,-24 50 0,-51 25-1,-48 99 1,73 0-1,50 0 1,50-74 0,50-50-1,-26-25-15,-24 0 16,25 1-16,24-51 16,-24 26-1,-26 49 16,1 24 1,-50 76-17,25-1 1,-49 0 0</inkml:trace>
  <inkml:trace contextRef="#ctx0" brushRef="#br0" timeOffset="8716.95">17588 2382 0,'0'0'0,"25"0"31,-25 24-31,0 1 16,0 0-1,-25 74 1,0-24 0,25-51 15,25-73-15,50-26-1,-26 26-15,26-26 16,-51 75-1,1-24 1,0 73 0,-25 26-1,50-1 1,-26-74 0</inkml:trace>
  <inkml:trace contextRef="#ctx0" brushRef="#br0" timeOffset="9116.64">18481 2406 0,'0'0'0,"25"-49"15,-25-1 1,-50 50 0,-49 25-1,50 25 1,24 49-1,25-25 1,25-24 0,49-25-1,25-25 1,-49-25 0,-1-50-1,1-173 16,-25 25-15,24 25 0,-49 123-1,0 150 32,-24-26-47,48 26 0</inkml:trace>
  <inkml:trace contextRef="#ctx0" brushRef="#br0" timeOffset="9567.37">20515 1985 0,'25'-25'0,"-25"0"47,-25 75-32,25-26-15,0 26 16,-24 24-1,-1 75 1,0-25 0,25-24-1,-25-51-15</inkml:trace>
  <inkml:trace contextRef="#ctx0" brushRef="#br0" timeOffset="9818.12">20887 2059 0,'0'0'0,"25"-74"16,-25 49-16,0 0 47,0 50-32,0 0-15,-25 74 31,1 25-15,-1 0 0,25-25-1,-25-24-15</inkml:trace>
  <inkml:trace contextRef="#ctx0" brushRef="#br0" timeOffset="10018.12">20565 2382 0,'0'0'16,"-25"0"-1,25-25 17,25 25-17,25-25 1,98 0-1,-98 25-15,74 0 16</inkml:trace>
  <inkml:trace contextRef="#ctx0" brushRef="#br0" timeOffset="10217.96">21260 2481 0,'0'0'0,"0"25"31,0-1-31,0 1 16,0 50-1,0 24 1,0 74 0</inkml:trace>
  <inkml:trace contextRef="#ctx0" brushRef="#br0" timeOffset="10657.85">21954 2084 0,'0'0'0,"0"-25"31,-25 25-15,25 25-1,0 0 1,0-1 0,-24-48 62,-26-1-63,50 0 1,-25 25 0</inkml:trace>
  <inkml:trace contextRef="#ctx0" brushRef="#br0" timeOffset="10967.01">21954 2382 0,'0'0'0,"25"0"16,-25 24-1,-25 1 1,25 0 0,0 0 15,0-50 16,0 0-32,-25 25 1,25-25 0,-24 1-16</inkml:trace>
  <inkml:trace contextRef="#ctx0" brushRef="#br0" timeOffset="11566.78">23021 2009 0,'0'0'0,"0"-24"16,-25 24-16,0 24 47,0 1-47,-24 50 16,-26 49 15,51 0-16,24-25 1,24-49 0,51-1-1,24-49 1,-25-25 0,-24-24-1,-25-26 1,-25-24-1,-25 0 1,0 24-16,-49 1 16,24 49-1,25 0 1,1 25 46,73 0-46,-24 0 0,74 0-1,-49 0-15</inkml:trace>
  <inkml:trace contextRef="#ctx0" brushRef="#br0" timeOffset="11867.59">23492 1612 0,'0'0'0,"25"-24"31,-25 48 0,0 26-15,0 25 0,-25-26-1,25-24 1,50-50 15,-1 25-15</inkml:trace>
  <inkml:trace contextRef="#ctx0" brushRef="#br0" timeOffset="12517.08">24137 2133 0,'-25'-24'16,"50"48"77,25 1-93,24 0 16,25 0-16,-24 0 16,24-25-16,-24 24 15,-26-24 1,-24 25-1,-75 0 17,1 0-32,-75 74 15,-25 25 1,50 0 0,24-25-1,75-74 16,25 0-31</inkml:trace>
  <inkml:trace contextRef="#ctx0" brushRef="#br0" timeOffset="13133.94">25477 2133 0,'0'-24'16,"-25"24"15,0 24-15,0 26-1,-24 24 1,-26 51 0,75-26-1,-25-74-15,75 49 16,0-49 0,74 0-1,-25-50 1,-25 0-1,-49-25 1,-25-49 0,-49-25-1,-26 25 1,26 49 0,24 25 15,0 1-16,0 24 1,25-25 15,50 25-15,49-25 0,0 25-1,-24 0 1,-26 25-16</inkml:trace>
  <inkml:trace contextRef="#ctx0" brushRef="#br0" timeOffset="13818.02">25998 2754 0,'0'-25'16,"-25"25"-1,0 25 17,25-1-32,-25 26 15,25 0 1,0-1 0,25-49-1,0 0 16,0-25-15,-25-49 0,-25 49-16,-25-74 15,25 25 1</inkml:trace>
  <inkml:trace contextRef="#ctx0" brushRef="#br0" timeOffset="14250.05">26246 1786 0,'0'0'0,"25"0"31,-25-25-31,24 25 16,1 0-1,0 50 1,-25 24-1,0 1 1,0-50 0,0-1-1,25-24 1,99 0 0,0-49 15,-75 49-31</inkml:trace>
  <inkml:trace contextRef="#ctx0" brushRef="#br0" timeOffset="15717.06">7492 4738 0,'0'-25'16,"0"50"46,0 25-46,0-1-16,-50 150 15,0-25 1,-24 24 0,49-99-1,25-49 1</inkml:trace>
  <inkml:trace contextRef="#ctx0" brushRef="#br0" timeOffset="15984.67">7864 4689 0,'0'0'16,"25"-25"-1,-25 0 1,-25 50-1,25 74 1,-25 25 0,0 25-1,0-50 1,25 0 0,0-49-1</inkml:trace>
  <inkml:trace contextRef="#ctx0" brushRef="#br0" timeOffset="16218.35">7541 5210 0,'0'0'0,"-74"-50"15,49 25 1,50 25 15,25 0-15,98-25-1,-73 1-15,98-1 16,-49 0 0</inkml:trace>
  <inkml:trace contextRef="#ctx0" brushRef="#br0" timeOffset="16700.81">8161 5532 0,'0'0'0,"0"-25"47,0 50-47,0 0 16,0 0-16,-24-1 15,48 1 1,1 25 0,-25-25-16,25-25 31,25-50-16,-25 25 1,-75-49 0,-49 24-1,-1 25 1</inkml:trace>
  <inkml:trace contextRef="#ctx0" brushRef="#br0" timeOffset="17317.88">9352 5086 0,'-25'0'31,"1"0"-16,24 24 1,0 1-16,0 0 16,24 0-1,1-25 17,-25-25-32,25-25 15,0 1 16,-25-1-15,-25 50 0,-25-25-1,26 50-15</inkml:trace>
  <inkml:trace contextRef="#ctx0" brushRef="#br0" timeOffset="17617.2">9228 5458 0,'25'49'32,"-25"-24"-32,25-25 31,0 0-16,24-25 1,1 0 0,-25 1-1,-25-1 1,-50-25 0,25 50-16,-24-25 15,24 25 1</inkml:trace>
  <inkml:trace contextRef="#ctx0" brushRef="#br0" timeOffset="18517.49">10915 4986 0,'-25'0'63,"0"25"-48,1 25-15,-1-1 16,-25 26-16,25-1 16,1 75-1,-1-75-15,50 26 16,49-26 0,25-74 15,0 0-16,-24-25 1,-25-49 0,-26-1-1,-24-49 1,-49 25 0,-1 25-1,0-1 1,1 51-1,24 24 17,50 0-1,0 0-15,24 0-16,26 0 15,-1-25 16,-49 0-31</inkml:trace>
  <inkml:trace contextRef="#ctx0" brushRef="#br0" timeOffset="18934.5">11287 4614 0,'0'0'0,"25"-25"31,-25 50 16,25 0-47,-25 25 15,0-1-15,25 26 16,-25-1 0,24-74 15,1-25-16,50-24 1,24-26 0,-50 75-1</inkml:trace>
  <inkml:trace contextRef="#ctx0" brushRef="#br0" timeOffset="19734.14">12056 5036 0,'0'-50'16,"0"25"15,25 50 16,0 0-47,24 25 16,1-1-16,99 26 31,0-26-16,-50-24 1,-49 0 0,-26-25 15,-48 0-15,-26 25-1,-49 24 1,-25 26-1,-25 24 1,50-25 0,74-24-1,0-50 1,25 25 15,25-50-31</inkml:trace>
  <inkml:trace contextRef="#ctx0" brushRef="#br0" timeOffset="20084.62">12726 5482 0,'0'-24'32,"25"24"-32,-50 0 47,0 24-47,0 1 15,-24 25 1,-1-25-16,-99 99 15,0-25 1,1 25 0,24-50-1,74-49 1,50-25 0</inkml:trace>
  <inkml:trace contextRef="#ctx0" brushRef="#br0" timeOffset="20768.05">13470 5086 0,'0'0'0,"0"-25"16,0 0 0,-25 25 15,1 25-31,-1 0 15,-25 24-15,1 75 16,-1 25 0,50-50-1,50-24 1,24-51 15,0-24-15,26-24-1,-26-51 1,-49 1 0,-25-50-1,-50 0 1,-24 25 0,24 49-1,25 50 1,25-25 15,25 0-15,99 0-1,25 1 1,-50-1 0,-49 0 15,0 25-16,-26 25-15</inkml:trace>
  <inkml:trace contextRef="#ctx0" brushRef="#br0" timeOffset="21151.79">13718 5656 0,'0'25'16,"-25"0"0,25 0-1,0-1 1,-24 1-16,48 0 15,-24 0 1,50-25 0,0 0-1,-1-50 1,1 1 0,-50-1-1,-50 25 1,-24-25-1,-1 50 1</inkml:trace>
  <inkml:trace contextRef="#ctx0" brushRef="#br0" timeOffset="21502.5">14165 4813 0,'0'0'0,"25"0"16,-1 0 15,-24 24-31,0 26 15,0 24 1,0-49 0,25-25 15,25-25-15,-25 25-1,49-24 1,-49 24-16,0-25 0</inkml:trace>
  <inkml:trace contextRef="#ctx0" brushRef="#br0" timeOffset="22267.76">17315 5185 0,'0'0'0,"0"-25"15,25 0 1,-25 0-16,25-24 16,-50 49 15,0-25-31,-99 75 15,0 49 1,0 25 0,99-25-1,25-49 1,124-50 0,0-25-1,0-74 1,-49 24-1,-26 1 1,-24 74 0,0 0-1,-75 74 1,26 25 15,-51 25-15,26-24-1,24-76-15</inkml:trace>
  <inkml:trace contextRef="#ctx0" brushRef="#br0" timeOffset="22635.45">17638 5185 0,'0'0'16,"25"0"-16,-1 0 15,-24 49 1,-24 26 0,-1-1-1,25 1 17,25-100-1,-1-25-16,125-99 1,-99 100 0,-25 24-16,-1 0 31,1 75-15,0-1-1,49 1 1,-49-25-1</inkml:trace>
  <inkml:trace contextRef="#ctx0" brushRef="#br0" timeOffset="23036.44">18432 5160 0,'49'-25'16,"-98"50"-16,98-99 0,-24 49 16,-75 25 15,26 0-31,-76 49 15,76 1 1,-51 74 0,50-25-1,50-49 1,25-50 0,24-25-1,25-49 1,-24-26-1,-26-98 1,1-25 0,-25 148-1,-25 1-15,0-1 32,-25 125-1,0 74-16,0 50 1,1-1 0</inkml:trace>
  <inkml:trace contextRef="#ctx0" brushRef="#br0" timeOffset="23568.43">20540 4738 0,'0'-25'16,"0"50"31,0 0-47,0 49 15,-25 1 1,-24 99-1,-1-1 1,1-49 0,24-99-16,25 0 15,25-25 1</inkml:trace>
  <inkml:trace contextRef="#ctx0" brushRef="#br0" timeOffset="23818.43">20838 4813 0,'25'-50'16,"-50"100"-16,74-125 0,-49 50 15,0 75 32,0 0-31,-24 74-1,24-50-15,-25 75 16,0 0 0,25-75-1,25-49 1</inkml:trace>
  <inkml:trace contextRef="#ctx0" brushRef="#br0" timeOffset="24020.42">20590 5185 0,'-25'-25'0,"50"50"0,-75-50 15,50 0-15,-25 0 16,75 1 15,49-1-15,50 0-1,-50 25 1</inkml:trace>
  <inkml:trace contextRef="#ctx0" brushRef="#br0" timeOffset="24218.64">21160 5234 0,'0'0'0,"-24"75"31,24-50-31,-25 24 0,25-24 16,-25 25-16,0 24 15,25 0 1,0-49 0</inkml:trace>
  <inkml:trace contextRef="#ctx0" brushRef="#br0" timeOffset="24601.36">21979 4912 0,'0'0'0,"0"-25"16,-25 25-16,0 25 16,1 24-1,24-24 1,0 0 15,24-25-15,1-25-1,0 25 1,0-25 0,0 1-1,-25-1 1,-25 0 0,0 25-1</inkml:trace>
  <inkml:trace contextRef="#ctx0" brushRef="#br0" timeOffset="24918">21979 5358 0,'0'0'0,"-25"25"15,0 0-15,25 0 16,-24-25-1,-1 25 1,25-1 0,0 1-1,25-25 1,24 0 0,-24-25-1,25-24 1,-26-1-1,-24-24 1,-24 49 0</inkml:trace>
  <inkml:trace contextRef="#ctx0" brushRef="#br0" timeOffset="25985.44">23418 5086 0,'0'0'0,"0"-25"16,0 0 15,-25 25 0,25 25-31,-25-25 16,-24 49-16,-51 51 15,26 24 1,49 0 0,25-25-1,75-50 1,49-49 0,24 0 15,-48-49-16,-51-26 1,-24 1 0,-25 24-16,-50-49 15,1 0 1,-1 25 0,-24 49-1,49 25 1,0 0 15,75 0-15,24-25-1,50 25 1,-49-25 0,-51 25-1</inkml:trace>
  <inkml:trace contextRef="#ctx0" brushRef="#br0" timeOffset="26585.77">23815 4738 0,'0'-25'0,"24"25"47,1 25-16,0 0-31,-25 0 16,0 24-16,25 1 15,-50-25 1,25 0 0,0-1 30,25-48-30,25-1 0,-1-25-1,-24 50 1,25-25 0</inkml:trace>
  <inkml:trace contextRef="#ctx0" brushRef="#br0" timeOffset="27568">25129 5036 0,'0'-25'47,"0"75"-16,-49-25-31,-1 49 0,1-24 16,-26 24 0,-24 25-1,25-49 1,74-25 0,24-25 62,1 0-63,25 24-15,24 1 16,1 0-16,49 49 31,-25-24-15,-25-25-1,-49 0 1,0-25 0,-25-25-1</inkml:trace>
  <inkml:trace contextRef="#ctx0" brushRef="#br0" timeOffset="28302.25">26022 5185 0,'0'-25'31,"0"0"-31,0 50 47,-24 0-32,-26 49 1,-24 25 0,-1 1-1,50-26 1,25 0 15,100 1-15,24-50-1,-25-25 1,-25 0 0,-49-50-1,-25-24 1,0-26 0,-49-24-1,-1 25 1,0 25-1,1 24 1,24 25 0,0 25 15,25-24-15,50 24-1,-26 0 1,125 0-1,0 0 1,-25 0 0,-49 0-1</inkml:trace>
  <inkml:trace contextRef="#ctx0" brushRef="#br0" timeOffset="28769.14">26345 5904 0,'0'0'16,"25"-25"0,-50 50 31,0 0-32,25 0 1,0 0-16,0-1 15,25-24 1,0 25-16,24-25 16,-24-25-1,25-24 1,-50 24 15,-75-25-15,-24 1-1,74 49-15</inkml:trace>
  <inkml:trace contextRef="#ctx0" brushRef="#br0" timeOffset="29235.47">26767 4937 0,'0'0'0,"25"-25"15,-1 25 17,1 0-17,-25 25 1,25 49 0,-50 25-1,0-49 1,50-50 15,0 0-15,25-25-16,74 0 15,-50 1 1,-24-1 15</inkml:trace>
  <inkml:trace contextRef="#ctx0" brushRef="#br0" timeOffset="31451.94">1464 8955 0,'0'-24'0,"-25"24"16,0-25 0,25 0-1,0 50 17,0 0-17,-25 74 1,25-25-16,-25 50 15,1-24 1,24-51 0,0-24-1,24-25 1</inkml:trace>
  <inkml:trace contextRef="#ctx0" brushRef="#br0" timeOffset="31734.52">1637 9030 0,'0'0'0,"25"-50"31,-25 75 16,0 0-32,0 25-15,-25 24 16,25-24-16,-25 49 16,1-25-1,24-49 17</inkml:trace>
  <inkml:trace contextRef="#ctx0" brushRef="#br0" timeOffset="32002.13">1885 8980 0,'0'0'0,"0"25"47,-24 25-31,24-1-1,-25 1-15,25 24 16,-25 1 15,25-50-31,0 24 16</inkml:trace>
  <inkml:trace contextRef="#ctx0" brushRef="#br0" timeOffset="32402.67">1488 8633 0,'0'0'0,"-49"-25"32,24 50-17,25 0 1,0 24-1,50 26 1,-26-26 0,1-49-1,25 0 1,-50-24 15,0-1-31,0 0 16,0 0-16,-25 0 15,0 25 1</inkml:trace>
  <inkml:trace contextRef="#ctx0" brushRef="#br0" timeOffset="32752.22">1836 8732 0,'0'0'16,"25"-25"-1,-25 75 17,-25-25-17,50-25-15,-1 49 16,1-49-1,25 0 1,-25-24 0,-25-26-1,0 0 1,0 1 15,-25-1-15,-25 50-16</inkml:trace>
  <inkml:trace contextRef="#ctx0" brushRef="#br0" timeOffset="33102.49">1290 9055 0,'0'0'15,"-25"0"1,0 0-16,1-25 31,-1 25-15,0 74-1,0 1 1,25 49 0,0-25-1,25-49 1,25-1 0,-1-24-1</inkml:trace>
  <inkml:trace contextRef="#ctx0" brushRef="#br0" timeOffset="33485.37">2282 8931 0,'0'0'0,"0"-25"0,0 0 31,25 25-16,-25 25-15,25 24 16,-25 51 0,0 24-1,-25 0 1,-49-25 15,24-49-31</inkml:trace>
  <inkml:trace contextRef="#ctx0" brushRef="#br0" timeOffset="35601.54">1985 8782 0,'0'-25'31,"0"50"63,24 0-78,-24-1-16,-24 1 15,24 25-15,-25-25 16,25 24-1,-25 26 1,0-75 0,25 49-1,50-49 1,-1 0 0,-24 0-1,0 0 1,-25 50-1,-25 0 1,25-1 0,0-24 15,0 0 16,-25 0-32,25-1 1,0 1 0,-24 0-1,24 0 1</inkml:trace>
  <inkml:trace contextRef="#ctx0" brushRef="#br0" timeOffset="36186.69">1687 8658 0,'0'0'0,"0"-25"15,0 0 1,0 50 46,25 0-46,-25-50 78</inkml:trace>
  <inkml:trace contextRef="#ctx0" brushRef="#br0" timeOffset="37885.97">3721 8658 0,'0'0'0,"0"-25"15,0 0 1,-25 75 15,25-1-15,-49 125 0,-1 0-1,0-25 1,26-25-1</inkml:trace>
  <inkml:trace contextRef="#ctx0" brushRef="#br0" timeOffset="38252.42">3622 8955 0,'0'0'0,"0"-49"16,49-75-1,-24 25 1,0 24 0,25 75-1,-1-25 1,1 50 0,24 50-1,-49 24 1,0 50-1,-50 0 1,-49-1 0,-1-48-1,1-76 1,-1 1 15,1-25-15,74-49-16</inkml:trace>
  <inkml:trace contextRef="#ctx0" brushRef="#br0" timeOffset="38970.22">4044 9104 0,'24'0'32,"1"0"-17,0 0 220,0 0-220,24 0-15,1 0 16,0-24-16,24-1 16,-24 25-1,24-50 1,-24 25-1,-50 0-15,0 1 16,0-1 0,-50 25 15,-49 49-15,24 26-1,1-1 1,49 26-1,25-51 1,50 1 0,49-25-1,0-1 1,50-73 15</inkml:trace>
  <inkml:trace contextRef="#ctx0" brushRef="#br0" timeOffset="39335.92">5234 8955 0,'0'-24'15,"0"-1"-15,-25 0 16,1 25 0,-26 25-1,-24 49 1,-1 1 15,26-26-15,49-24-1,24 25 1,51-50 0,49 0-1,0-25 1,-75 0-16,1 0 16</inkml:trace>
  <inkml:trace contextRef="#ctx0" brushRef="#br0" timeOffset="39552.19">5532 8931 0,'0'0'0,"25"-25"16,-50 25 47,25 25-63,0-1 15,0 1 1,-25 50-1,0-1 1,25-49 0</inkml:trace>
  <inkml:trace contextRef="#ctx0" brushRef="#br0" timeOffset="39719.01">5458 8757 0,'0'0'0,"-25"-50"31,0 26-31,25-1 16</inkml:trace>
  <inkml:trace contextRef="#ctx0" brushRef="#br0" timeOffset="40202.26">5854 8906 0,'0'0'0,"-24"0"46,-1 25-30,0-1 0,0 1-16,-24 75 15,24-26 1,25-49 0,0 24-1,25-24 1,24-50-1,1 1 1,-1-51 0,1-49-1,-25-25 1,-25-24 0,-25 49-1,25 99 1,-25 74 15,-24 1-31,24 74 16,50 0-1,-25-74 1</inkml:trace>
  <inkml:trace contextRef="#ctx0" brushRef="#br0" timeOffset="40568.99">6202 9005 0,'25'0'16,"-1"0"-1,-24-25 1,50 0 0,-25 1-16,0-1 15,-25 0-15,24-25 16,-48 1-1,-1 24 1,-50 50 0,1 49-1,0 1 1,24 24 15,50-25-15,50-24-1,24 0 1,25-26 0,50 1-1,-99-25-15</inkml:trace>
  <inkml:trace contextRef="#ctx0" brushRef="#br0" timeOffset="41601.89">8558 8931 0,'0'-25'0,"0"0"16,0 0-1,-24 25 1,24-25-16,-25 25 15,-50 75 1,26 49 0,24 0-1,50-50 1,74-49 15,25-50-15,-25-24-1,-74-26 1,0-24 0,-50 0-1,0 74-15,-74-25 16,25 50 0,74-24-1</inkml:trace>
  <inkml:trace contextRef="#ctx0" brushRef="#br0" timeOffset="41971.12">9005 8931 0,'0'0'0,"25"0"0,0 0 15,-1 24 1,-24 26-1,-24 25 1,-1-26 0,25-24-1,0-50 17,25-24-32,-1-26 15,100-49 1,-24 25-1,-1 49 1,-25 50 0,-24 75-1,-25 24 1,-25-25 0,24 1-16</inkml:trace>
  <inkml:trace contextRef="#ctx0" brushRef="#br0" timeOffset="42818.57">11461 8559 0,'0'0'0,"-25"-100"31,0 76-31,-24-1 16,-26 50 0,1 74-1,49 25 1,75 0 15,49-25-15,25-25-1,-50-24 1,-49 25 0,-50-26-1,-24-49-15,-51 0 16,26 0 0,24-25-1,50-49 1,50-25-1,99 24 1,0 26 0,-25 24-1,-25 25 17,-74 49-17,0-24 1,-50 99-1,0-74 1,25-25 0</inkml:trace>
  <inkml:trace contextRef="#ctx0" brushRef="#br0" timeOffset="42952.23">11907 8683 0,'0'0'16,"-24"-25"-16,24 0 0,0-25 16,-25 26-1</inkml:trace>
  <inkml:trace contextRef="#ctx0" brushRef="#br0" timeOffset="43435.51">12354 8732 0,'-25'25'16,"-25"-25"-16,1 0 16,-1 25-16,25-25 15,1 25 1,48-25-1,51 0 1,-26 0-16,51-25 16,-51 25-1,-24-25 17,-25 50-17,25 49 1,-25 25-1,25 50 1,-50 50 0,0 24-1,0-74 1,-24-50 0,-51-74-1,51-100 1,49-73-1,0-51 1,49 1 0,1 123-1</inkml:trace>
  <inkml:trace contextRef="#ctx0" brushRef="#br0" timeOffset="43769.18">12751 8831 0,'0'0'0,"25"25"31,-25 0-31,0 25 16,-25-1 0,25-24-1,0 0 16,0-50-31,49-25 16,26-49 0,24 0-1,-25 74 17,-24 25-17,-25 50 1,0 24-1,-25-49-15,24 25 0</inkml:trace>
  <inkml:trace contextRef="#ctx0" brushRef="#br0" timeOffset="43946">13396 8881 0,'25'-25'15,"-25"50"32,-25 0-31,25 24-16</inkml:trace>
  <inkml:trace contextRef="#ctx0" brushRef="#br0" timeOffset="44137.18">13421 8459 0,'0'0'0,"-25"-74"31,0 49-16,0 25-15</inkml:trace>
  <inkml:trace contextRef="#ctx0" brushRef="#br0" timeOffset="44652.96">13669 8484 0,'0'0'0,"0"25"31,24 0-15,-24 24-16,0 26 15,-24-26-15,24 125 16,-25 25-1,-25-26 1,50-49 0,0-49-1,50-51 17,24-24-17,1-49 1,-51-26-1,-24-24 1,-24-25 0,-26 0-1,50 99-15,-50-24 16,50 24 0,0 0-1,25-25 1,25 26-1,24-1 1</inkml:trace>
  <inkml:trace contextRef="#ctx0" brushRef="#br0" timeOffset="44819.59">13966 8782 0,'25'49'46,"-25"-24"-30,0 0 0,0 49-1,0-49-15</inkml:trace>
  <inkml:trace contextRef="#ctx0" brushRef="#br0" timeOffset="45519.01">14338 8683 0,'-24'0'31,"-1"24"-31,25 26 16,-25-25-16,25 24 15,0 1-15,50 0 16,49-1 0,25-49-1,25-25 17,-50-24-17,-74-1 1,-50 1-1,-25 24 1,-49 50 0,25 24-1,49 1 1,0-1 0,149-49-1,-49-24 1,-1-1-1,-24 0 1,-50 0 0,24 75 31,1-1-32,-25 26 1,0-25-1</inkml:trace>
  <inkml:trace contextRef="#ctx0" brushRef="#br0" timeOffset="45919.74">15182 8831 0,'0'0'0,"25"-24"31,-25-1-15,0 50 0,0-1-16,0 26 15,0-25 1,0 0 15,24-25-15,1-25-1,50-50 1,-26 51 0,-24 24-1,0 24 1,0 1 0,-25 50-1,0-1 1,0-49-1,25-25 1,49 0 0</inkml:trace>
  <inkml:trace contextRef="#ctx0" brushRef="#br0" timeOffset="46185.68">15876 8757 0,'0'0'0,"-24"-25"16,24 0 15,-25 75-15,0-50-16,25 50 16,-25-1-1,0 1 1,50-1-1,25-49 1,-25 25-16,99-25 16,-75 0-1</inkml:trace>
  <inkml:trace contextRef="#ctx0" brushRef="#br0" timeOffset="47585.92">16397 8807 0,'0'0'0,"0"24"16,25-24 0,25 0-16,24 0 15,25-24 1,-49-26-1,-25 25 1,-25 0 0,0 1-1,-50-1 17,1 25-17,-26 74 1,26 50-1,24 0 1,50-49 0,99-26-1,-50-24-15,125-50 16,-1-24 0</inkml:trace>
  <inkml:trace contextRef="#ctx0" brushRef="#br0" timeOffset="47902.84">17960 8310 0,'0'0'0,"50"-74"31,-50 99-15,-25 0 0,0 99-1,0 74 1,25-24 0,25-50-1,25-50 1,24-49-1,26-50 1</inkml:trace>
  <inkml:trace contextRef="#ctx0" brushRef="#br0" timeOffset="48252.98">18432 8807 0,'-25'0'15,"25"-25"17,0 0-17,25 0-15,-25 0 16,24 1-16,-24-1 16,0-25-1,-24 50 1,-51 25-1,50 25-15,-74 24 16,74 25 0,1-49-1,73-1 17,26-49-17,24 0 1,0-49-16</inkml:trace>
  <inkml:trace contextRef="#ctx0" brushRef="#br0" timeOffset="48536.55">18630 8683 0,'0'-25'31,"0"50"0,25 24-15,-25 1-16,0 24 16,49-24-1,1-25 17,0-50-17,-1-25 1,-24-24-1,0-25 1,-25-1-16</inkml:trace>
  <inkml:trace contextRef="#ctx0" brushRef="#br0" timeOffset="49053.39">19002 8782 0,'0'0'0,"50"0"31,-25-25-31,-1 25 0,51-50 16,-75 26 15,25-1-15,-25 0-1,-50 50 16,25 24-15,0 26 0,50-26-1,25 1 1,49-50 0,0-25-1,0-24 1,-49-75-1,-25-50 1,-25-25 0,-25 75-1,0 100-15,-24 24 32,-1 24-17,25 76 1,50 49-1,25-1 1,24 26 0,-24-100-16</inkml:trace>
  <inkml:trace contextRef="#ctx0" brushRef="#br0" timeOffset="49753.02">21557 8435 0,'0'0'0,"25"-50"16,-25 75 46,0 0-46,-25 24-16,0 1 16,-24 24-1,-75 50 1,-50 0-1,50-49 1,50-51 0,49-24-16,-25-24 15,25-76 1,25-73 0,25 49-1,0 49 1,25 51-1,-1 48 1,26 26 0,24 49 15,0 25-15,-74-49-16,25-26 15,49 26 1</inkml:trace>
  <inkml:trace contextRef="#ctx0" brushRef="#br0" timeOffset="49978.48">21979 8931 0,'0'0'15,"25"24"32,-25 1-31,0 0-1</inkml:trace>
  <inkml:trace contextRef="#ctx0" brushRef="#br0" timeOffset="57720.62">23443 8335 0,'0'0'15,"0"-25"1,0 75 31,-25 0-47,0 24 15,-49 75 1,24-50-16,0 25 16,26-49-1,24-100 16,49-74-15,26-25 0,-1-50 15,0 50-15,-49 74-1,-25 75 1,25 99-1,25 75 1,-26-125-16,51 50 16,-26-74-1,-24-50 1,25-25 0,-25-50-1,-1-73 1,1-51-1,0 25 1,-25 75 0,0 99 31,0 25-47</inkml:trace>
  <inkml:trace contextRef="#ctx0" brushRef="#br0" timeOffset="58036.98">24212 8683 0,'0'0'16,"-25"24"-16,0 1 15,-25 74 1,1-24-1,49-1 1,25-49 0,74-50 15,-25-24-15,-24-1-1,-50-24 1,0-1-1,-50 26 1,25 24 0</inkml:trace>
  <inkml:trace contextRef="#ctx0" brushRef="#br0" timeOffset="58337.35">24633 8732 0,'0'0'0,"0"25"15,0 0 1,-24 24 0,-1 1-1,50-100 16,-1 26-15,26-26 0,49-74-1,-24 74 1,-26 26-16,1 24 16</inkml:trace>
  <inkml:trace contextRef="#ctx0" brushRef="#br0" timeOffset="58803.69">25080 8831 0,'0'0'0,"0"25"16,-25 0 0,0 25-1,25-26 16,25-73-15,25-26 0,-1 1-1,26 49 1,-51 0 0,26 75-1,-50 0 1,-25 24-1,25-49 17,25-50-17,0 0 1,0-24 0,74-1-1,-74 25-15,49 0 16,-49 50-1,0 50 1,0 24 0,-25-25-1</inkml:trace>
  <inkml:trace contextRef="#ctx0" brushRef="#br0" timeOffset="59821.65">26196 8658 0,'-25'-25'15,"50"50"-15,-99-25 0,24 0 16,0 25-16,1-25 16,-26 74-1,51-24 1,48-1-1,76-24 1,-1-50 0,-49 0-16,24-24 15,-49-1 1,0 1 0,-1 24 15,-24 0-31,0 75 15,-24 49 17,48-25-17,1-24 1,50-25 0,-1-50-1,-24 0-15,-26 0 16,26-99-1,0-173 1,-50 222 0,24-24-1,-24 74 1,-24 99 0,-1 75-1,0 25 1,25-50-1,0-25 17,25-74-17,0-25-15,-1-25 16,51-49 0,-1-50-1,-24-50 1,0 75-1,-50 124 1,-50 74 0,25 25-1,0 0 1,25-50 0,25-49-1,25-50 16,-25 1-31,24-100 16,1 49 0,-50 50-1,0 100 17,0-26-32,0 1 15,0 24 1,25 1-1,-50-1 1,-25-49 0,-74 25-1,75-50-15</inkml:trace>
  <inkml:trace contextRef="#ctx0" brushRef="#br0" timeOffset="60970.66">28081 8732 0,'0'0'0,"0"-25"16,0 1 15,0 48-31,-24 51 31,-1-26-31,25 26 16,0-26-16,74 26 16,-49-75-1,74 0 1,1-50-1,-76-24 1,1-1 0,-25 51-1,0-1 1,0 74 0,0 26-1,25-1 1,25-24-1,74-25 17,-100-50-17,1-25 1,25-49 0,-50 49-1,-25 75 16,25 25-15,25 24 0,49-74-1,1 25 1,-1-50 0,-49-24-1,-25 24 1,25 0-1,-25 50 1,0 24 0,49 26 15,51-50-15,-51 0-16</inkml:trace>
  <inkml:trace contextRef="#ctx0" brushRef="#br0" timeOffset="61555.35">29818 8658 0,'0'0'0,"-25"-50"46,25 75-46,-25 0 16,1 24-16,24 1 0,-25 49 31,50-24-15,24-75 15,1-50-15,-1-49-1,1 24 1,-25 26 0,0 49-16,-1 49 31,1 1-15,0 0-1,25-50 1,-1 0-1,50 0 1,1-25 15,-26 25-15,-49 25 0,-25-1-16,-25 51 15,0-50 1,-99 49-1,50-49 1,49-50 0,25 0-16</inkml:trace>
  <inkml:trace contextRef="#ctx0" brushRef="#br0" timeOffset="62205.55">30612 8807 0,'0'24'16,"0"-48"-16,25 48 0,24-48 15,-24-1 1,0 25 0,24-50-1,-24 25-15,-25 1 31,-74 48-15,24 26 0,25 24-1,100-24 1,49-25 0,50-50-1,-100 25-15,75-25 31,-50-24-15,-99 24-16,-25 0 31,0 25-15,1 25 0,-1 0-1,25 24 1,25 1-1,24-50 1,1 0 0,-1-25-1,-24-49 1,0-174 0,0 49 15,0 25-31,-1 100 15,-48 148 17,-1 75-17,-25 50 1</inkml:trace>
  <inkml:trace contextRef="#ctx0" brushRef="#br0" timeOffset="63555.84">5234 10717 0,'0'0'16,"0"-25"0,0 0 30,-25 25-30,1 50 0,-51 99-1,26-25 1,24 0 0,74-50-1,26-49 1,-1 0-1,25-75 17,-49-24-17,-25-50 1,0 24 0,-25 26-16,-50-25 15,50 74 1,-50 0-1,1 25 1,24 25 0,25 0-16</inkml:trace>
  <inkml:trace contextRef="#ctx0" brushRef="#br0" timeOffset="63820.16">5879 10940 0,'0'0'0,"0"50"16,0-26 0,0 26-1,0-25 1,0 0-1,25-50 17,0 25-17</inkml:trace>
  <inkml:trace contextRef="#ctx0" brushRef="#br0" timeOffset="64521.04">3969 11014 0,'0'0'16,"50"-74"0,-25 74-1,-25-25-15,0 50 16,-25 25-1,-75 99 1,-24 24 0,0-49-1,50-74 1,49-100 0,25-74-1,25-49 16,0 24-31,0 74 16,24 75 15,-49 25-31,25 25 16,25 74 0,-1 25-1,26-25 1,-26-75-16,1 26 15,-25-75-15</inkml:trace>
  <inkml:trace contextRef="#ctx0" brushRef="#br0" timeOffset="64789.48">4391 11312 0,'25'0'15,"-1"-25"17,1 1-17,25-1-15,-1 0 16,51-25-1,-26 1 1,-49 49 0</inkml:trace>
  <inkml:trace contextRef="#ctx0" brushRef="#br0" timeOffset="64971.59">4540 11461 0,'0'0'0,"49"0"31,-24-25-31,0 0 16,25 1 0,74-26-1</inkml:trace>
  <inkml:trace contextRef="#ctx0" brushRef="#br0" timeOffset="65687.72">6375 10841 0,'0'0'0,"0"-25"31,0 0-31,0 0 31,-24 25-15,24 50 0,-50 24-1,50 75 1,0-25-1,0-74-15,74 0 16,1-50 0,-26-25-1,1-50 1,-25-24 0,-25 0-1,-50 0 1,1 49-1,-26 25 1,26 25 0</inkml:trace>
  <inkml:trace contextRef="#ctx0" brushRef="#br0" timeOffset="66071.25">6847 10667 0,'0'0'0,"0"-25"32,-25 25-32,0 0 15,0 50 1,25 24-1,50-24 1,-25-50-16,24 25 31,1 24-15,-25-24 0,0 25-1,-25 24 1,-25 1-1,-25-26 1,1 1 0,-1-50-1</inkml:trace>
  <inkml:trace contextRef="#ctx0" brushRef="#br0" timeOffset="66304.16">6872 10642 0,'0'-49'32,"24"49"-32,-24-25 15,75 0 1,24 0-1,0 25 1,-49 0 0,-25 0-1</inkml:trace>
  <inkml:trace contextRef="#ctx0" brushRef="#br0" timeOffset="66921.5">9203 10940 0,'0'0'0,"0"-25"0,-24-74 31,24 74-31,-25-49 31,0 49-31,-49 0 16,-50 75 0,-25 99-1,49 24 1,76-49-1,73-99 1,75-50 0,25-49-1,-74-1 1,-51 51-16,1-26 16,0 50-1,-25-25 1,-25 124 15,25 26-15,-25-51-16</inkml:trace>
  <inkml:trace contextRef="#ctx0" brushRef="#br0" timeOffset="67287.75">9526 10940 0,'0'0'0,"25"0"15,-1 0-15,-24 25 16,-24 24 0,-1 51-1,25-51 1,0-73 15,25-1-15,24-50-16,26-49 31,24 50-15,-74 74-1,0 0 1,-25 25-16,24 74 15,1-50 1,50 1 0</inkml:trace>
  <inkml:trace contextRef="#ctx0" brushRef="#br0" timeOffset="67687.57">10369 10717 0,'0'0'0,"25"-50"0,-25 25 15,-74 50 1,-26 0 15,76 0-31,-26 24 16,50-24 0,-25 50-1,50-1 1,0-49-1,24-25-15,1-25 16,25-49 0,-26-26-1,1-98 1,-25-1 0,-25 75-1,24 100 1,-24 73 15,0 26-15,-24 74-1,24-50-15,0 25 0</inkml:trace>
  <inkml:trace contextRef="#ctx0" brushRef="#br0" timeOffset="71337.77">11461 10618 0,'-25'24'0,"0"-24"16,0-24 0,50 24 31</inkml:trace>
  <inkml:trace contextRef="#ctx0" brushRef="#br0" timeOffset="76275.5">12503 10568 0,'25'0'15,"-50"-25"16</inkml:trace>
  <inkml:trace contextRef="#ctx0" brushRef="#br0" timeOffset="76821.45">12081 10642 0,'0'0'16,"0"-49"0,0 24-16,-25 25 15,-24 0 1,-26 50 0,1 24-1,74 50 1,25-25-1,99-24 1,0-51 15,0-73-15,-75 24-16,1-25 16,-25-49-1,-75 25 1,-24-1-1,-26 26 1,26 49 0,0 0-1,49 25 1</inkml:trace>
  <inkml:trace contextRef="#ctx0" brushRef="#br0" timeOffset="77049.67">12751 10841 0,'0'0'0,"25"0"32,-25 25-1,0-1-16,0 1 1,0 0 0</inkml:trace>
  <inkml:trace contextRef="#ctx0" brushRef="#br0" timeOffset="78871.45">11262 10543 0,'0'0'0,"0"-25"31,-24 50 16,-1 25-32,0-1-15,0 1 16,-24 0-16,24-1 16,-50 50-1,50-74 1,-24 0-1,49-75 17,25 26-17,-1-26 1,-24 0-16,50-24 16,-25 24-1,25 26 1,-26 24-1,1 0 1,0 74 0,0 25-1,0 0 1,-1 1 0,-24-26-1,0-49-15</inkml:trace>
  <inkml:trace contextRef="#ctx0" brushRef="#br0" timeOffset="79205.72">11461 10866 0,'-25'0'16,"50"0"-16,-50-25 16,25 0-16,0 50 31,50-25 0,-1 0-15,-24 0-1,0-25 1,24 25-16</inkml:trace>
  <inkml:trace contextRef="#ctx0" brushRef="#br0" timeOffset="79455.83">11411 11039 0,'25'0'15,"0"0"1,0 0-16,49 0 31,-24-25-15,-26 1-16</inkml:trace>
  <inkml:trace contextRef="#ctx0" brushRef="#br0" timeOffset="80322.87">13321 10618 0,'0'0'0,"0"-25"16,-24 25 62,-1 0-63,0 25-15,0-1 16,0 1-16,0 0 16,1 25-16,-1-1 15,0 26 1,50-51-1,24 1 1,51-25 15,24-25-15,-50 1 0,-49-51-1,0 26 1,-50-26-1,-25 26 1,-74 24 0,75 0-1,-26 50 1</inkml:trace>
  <inkml:trace contextRef="#ctx0" brushRef="#br0" timeOffset="80621.78">13817 10568 0,'0'0'0,"0"-25"15,25 25 1,-25-25-1,25 50 17,-50 25-32,25-25 15,0 74 1,0 0 0,0-25-1,25-24 1</inkml:trace>
  <inkml:trace contextRef="#ctx0" brushRef="#br0" timeOffset="80993.06">14289 10965 0,'49'-25'31,"-49"50"16,0 0-31,25-50 31,-25 0-32,0 0 1,-25 25 31</inkml:trace>
  <inkml:trace contextRef="#ctx0" brushRef="#br0" timeOffset="82288.53">1538 13297 0,'0'0'0,"0"-25"31,-25 0 0,25 50-15,0 0-1,0 24 1,-25 26 0,25-1-1,-24 1 1,-1-1-1,25-49 1</inkml:trace>
  <inkml:trace contextRef="#ctx0" brushRef="#br0" timeOffset="82571.98">1687 13371 0,'25'0'31,"-25"-25"-31,0 50 47,-25 50-31,25-1-1,-25 25 1,25-24 0,-25-51-1,25 1-15</inkml:trace>
  <inkml:trace contextRef="#ctx0" brushRef="#br0" timeOffset="82822.03">1960 13297 0,'25'-25'31,"-25"50"0,0 0-31,0-1 16,0 51 0,24 24-1,-24-49 1</inkml:trace>
  <inkml:trace contextRef="#ctx0" brushRef="#br0" timeOffset="83266">1612 13123 0,'0'0'0,"0"-25"16</inkml:trace>
  <inkml:trace contextRef="#ctx0" brushRef="#br0" timeOffset="83634.24">1935 13098 0,'25'0'16,"-25"-25"-1,0 1 17</inkml:trace>
  <inkml:trace contextRef="#ctx0" brushRef="#br0" timeOffset="83913.91">2183 13049 0,'0'0'0,"25"0"110</inkml:trace>
  <inkml:trace contextRef="#ctx0" brushRef="#br0" timeOffset="84205.88">2357 13073 0,'0'0'0,"0"-24"31,24 24-31,1 0 16,0 24-1,25 51 1,-25 24-1,-1 25 1,-24 0 15,-74 50-15,24-100-16</inkml:trace>
  <inkml:trace contextRef="#ctx0" brushRef="#br0" timeOffset="84604.93">1141 13371 0,'0'0'0,"0"-25"0,0 1 15,0 48 48,0 26-63,-25 0 15,25 24-15,0 25 16,25 75 0,-25-25-1</inkml:trace>
  <inkml:trace contextRef="#ctx0" brushRef="#br0" timeOffset="86105.69">4614 13173 0,'25'0'16,"-25"-25"15,-25 25 0,25 25-31,0 0 16,-50 74 0,1 74-1,-1-24 1,25-74-16,-24 49 16,49-99-1</inkml:trace>
  <inkml:trace contextRef="#ctx0" brushRef="#br0" timeOffset="86773.51">4937 13098 0,'0'0'0,"49"-25"0,-49 1 16,0 48 15,25 1-31,-50 99 16,-24 50-1,-1 0 1,0-50 0,26-75-1,-1-49 1,50-49 15,-1-1-15,51-74-1,24 50 1,-74 49-16,49 0 16,-49 25-1,0 25 1,24 74-1,-24 0 1,0-49 0,49-50-1,1-25 1,-1-49 0,1-75 15,-50 50-16,-1 74 1,-48 0 0,-51 124-1,26 0 1,49 1 0,74-26-1,50-49 1,-25-50-1,-24-25 1</inkml:trace>
  <inkml:trace contextRef="#ctx0" brushRef="#br0" timeOffset="87205.31">4341 12925 0,'0'0'0,"-49"0"16,49-25 0,0 0 31,49 25-47,26-25 15,49-24 1,-25-1-1,25 0 1,-50 26 15</inkml:trace>
  <inkml:trace contextRef="#ctx0" brushRef="#br0" timeOffset="88388.89">7641 12925 0,'0'0'16,"24"-25"-1,-48 25 1,-1 25-1,-25 74 1,1 50 0,24 24-1,25-49 1,74-49 0,75-50-1,25-75 1,-50 0-1</inkml:trace>
  <inkml:trace contextRef="#ctx0" brushRef="#br0" timeOffset="88594.82">7591 13272 0,'-25'-25'0,"75"0"31,-25-24-31,24 49 31,1 0-31</inkml:trace>
  <inkml:trace contextRef="#ctx0" brushRef="#br0" timeOffset="89022.96">8137 13322 0,'24'0'0,"-48"0"16,73-25-16,-24 25 0,0-25 16,49 0-1,-24 25-15,24-49 16,-49 24 0,25-25 15,-50 0-16,-25 50 1,0 0 0,-49 75-1,24 24 1,1 25 0,49-25-1,49-49 1,26-50-1,24-25 1</inkml:trace>
  <inkml:trace contextRef="#ctx0" brushRef="#br0" timeOffset="89307.15">8906 13073 0,'-25'-24'31,"0"48"-15,25 1-1,25 25 1,0 0 0,0-1-1,-1 1 1,-48-25-1,-51 24 1,1-49-16,-26 0 16,1-25-1</inkml:trace>
  <inkml:trace contextRef="#ctx0" brushRef="#br0" timeOffset="89622.01">9402 12900 0,'0'-25'0,"0"50"16,0-75-16,-25 50 15,-25 0 1,50 50-1,-24 49 1,48 25 0,1 0-1,25-74 1,24-25 0,25-50-1,-74 0 1</inkml:trace>
  <inkml:trace contextRef="#ctx0" brushRef="#br0" timeOffset="89806.06">9303 13049 0,'-25'0'16,"50"0"-16,-1 0 47,26-25-47,24 25 15</inkml:trace>
  <inkml:trace contextRef="#ctx0" brushRef="#br0" timeOffset="90272.37">10196 13297 0,'-25'0'15,"50"0"-15,-50-25 0,0 25 16,0 0 0,50-25-1,25 25 1,-1-25 0,75 1-1,-49 24-15,-26 0 16,26-25-1</inkml:trace>
  <inkml:trace contextRef="#ctx0" brushRef="#br0" timeOffset="98572.79">11883 12801 0,'0'-25'31,"0"0"297,0 0-312,-25 25-1,0 0 1,-25-25 0,25 50-16,-24-25 15,-1 25-15,1 0 16,24 24 0,25 1-1,74 0 1,50-1-1,0 1 17,-24-1-17,-76 1 1,1 0 0,-50-50-16,-49 49 15,-75-24 1,0 0-1,50-25 1,74-25 0,25-49-1,25 24 1</inkml:trace>
  <inkml:trace contextRef="#ctx0" brushRef="#br0" timeOffset="98872.78">12428 12801 0,'0'0'0,"25"-25"16,-25 0 0,0 0 15,0 50-16,0 49 1,-25 75 0,0-50-1,25 1 1,25-51 0,50-49-1,-50 0-15,-1 0 16</inkml:trace>
  <inkml:trace contextRef="#ctx0" brushRef="#br0" timeOffset="99056.87">12329 13123 0,'0'0'0,"-25"0"15,0-25-15,1 25 16,-1 0-1,74 0 1,-24-25 0,99 25-1</inkml:trace>
  <inkml:trace contextRef="#ctx0" brushRef="#br0" timeOffset="99422.67">12924 12999 0,'-49'0'16,"-1"0"0,-24 25-1,24-25 1,50 25 0,-25-1-1,100-24 1,-26-24-1,1-1-15,0 0 16,-26 25 15,1 25 1,-25 24-32,25 1 15,25 25 1,24-51-1,-24-24 17,-1 0-32</inkml:trace>
  <inkml:trace contextRef="#ctx0" brushRef="#br0" timeOffset="99656.91">13594 12652 0,'0'0'0,"0"-25"32,0 0-32,0 0 15,-25 75 1,25 24 0,-24 75-1,24-25 1,-25 0-1,0-24 17,25-51-32</inkml:trace>
  <inkml:trace contextRef="#ctx0" brushRef="#br0" timeOffset="99989.61">13297 13024 0,'0'0'0,"0"-25"0,0 0 16,24 25 15,1 0-31,25 0 16,49-25-1,-25 25-15,1 0 16,-26 25 15,-24-25-15,-25 25-1,0 25 1,-25-1 0,25-24-1</inkml:trace>
  <inkml:trace contextRef="#ctx0" brushRef="#br0" timeOffset="100289.84">13942 12875 0,'24'-50'31,"-48"50"-31,-1 0 31,50 25-15,-1 50-1,26-1 1,0 0 0,-50-24-1,0-25 1,-75 0-1,50 0-15,-74-50 16,74 0 0</inkml:trace>
  <inkml:trace contextRef="#ctx0" brushRef="#br0" timeOffset="100539.49">14264 12701 0,'0'0'0,"25"0"31,-25 25 1,0 0-32,0 0 15,0 74 1,0 25-1,0-25 1,-25-49 0</inkml:trace>
  <inkml:trace contextRef="#ctx0" brushRef="#br0" timeOffset="100890.13">14090 12974 0,'0'0'0,"25"-25"31,0 1-31,25 24 16,49-25 0,0 0-1,0 25 1,-24 0-1,-26 0 1,-24 0 0,0 25 15,-25 0-31,0-1 16,0 51-1,-25-75 1,25 25-1</inkml:trace>
  <inkml:trace contextRef="#ctx0" brushRef="#br0" timeOffset="101073.36">14636 12726 0,'0'0'0,"-50"-49"31,26 24-31,24 0 31</inkml:trace>
  <inkml:trace contextRef="#ctx0" brushRef="#br0" timeOffset="101473.8">15107 12776 0,'0'0'0,"25"0"47,-50 0-47,1 0 15,24 25-15,-50-1 16,25 26 0,0 0-1,25-1 1,0 26-1,50-51 17,-25 1-17,24-25 1,26-25 0,-50 25-16,-1-24 0</inkml:trace>
  <inkml:trace contextRef="#ctx0" brushRef="#br0" timeOffset="102173.15">17315 12354 0,'0'0'0,"0"-25"16,0 0 15,0 50-31,-49 99 16,24 25-1,-25 25 1,25-25 15,1-50-15,-1-50-16</inkml:trace>
  <inkml:trace contextRef="#ctx0" brushRef="#br0" timeOffset="102606.72">17018 12850 0,'0'0'0,"24"-25"0,26 1 15,0-1-15,98 0 16,-24-25 0,-24 50-1,-75 0 1,-1 25-1,-73 25 17,-1 24-17,25 1 1,50-51 0,25 1-1,49-25 1,0-49-1,-74-1 1,-25-24 0,-50-1-1,-24 26 1,49 49 0,0 0-1</inkml:trace>
  <inkml:trace contextRef="#ctx0" brushRef="#br0" timeOffset="103106.73">19101 12627 0,'0'0'0,"25"-25"32,-25 0-32,0 50 15,0 25 1,0 49 0,-25 50-1,25-100-15,0 26 16,0-50-1,50-50 32,49-50-31,-24 26 0,-1 24-1,-49 25 1,-25 50-1,0-1 1,-50 1 0,-24-25-1,24-25-15,-24 0 16,49-50 0,25 25-1</inkml:trace>
  <inkml:trace contextRef="#ctx0" brushRef="#br0" timeOffset="103440.17">19597 12949 0,'0'0'0,"125"0"31,-76 0-31,26-24 15,-1-26 1,-74 0 0,-25 26-1,-49 24 1,-75 49 0,50 26-1,49-26 1,50 1 15,50-1-15,49-24-1,25 0-15</inkml:trace>
  <inkml:trace contextRef="#ctx0" brushRef="#br0" timeOffset="104541.45">21781 12602 0,'0'0'16,"0"-25"0,0 1-16,-25 73 31,0 50-16,25-49 1,0 24-16,0 26 16,50-51-1,24-24 1,25-50 0,-24-24-1,-26-51 16,-24-24-15,0 25 0,0 74-1,-25 50 1,-25 99 0,25-25-1,25-49 1,24-25-1,26-25 1,-1-50 0,-24-24-1,-1-1 1,-24 1 0,0 24-1,-25 26 16,74 24-15,-49 74 0,0-49-1,25 74 1,-50-25 0,-50-49-1,-24 0 1,-1 0-1,1-50 1,49 0 0</inkml:trace>
  <inkml:trace contextRef="#ctx0" brushRef="#br0" timeOffset="104890.4">22922 12776 0,'24'0'0,"-48"0"0,98-25 16,-49 25-16,0-25 15,49 25 1,1-25 0,-26-24-1,-49 24 1,-25 0-1,1 25-15,-1 0 16,-75 25 0,26 49-1,49-24 1,50 49 15,99-74-15,50-25-1,-75 0-15</inkml:trace>
  <inkml:trace contextRef="#ctx0" brushRef="#br0" timeOffset="105373.13">23839 12726 0,'0'-25'16,"0"50"-16,-24-74 15,-1 49 1,0 0-16,0 0 15,-24 24 1,49 26 0,0 0-1,24-1 1,26-24 0,0 0-1,24-50 16,-24-25-15,-25-74 0,-1-49-1,1-26 1,-25 50 0,0 75-1,0 49 1,-25 50-1,25 49 1,0 50 0,0 0-1,25 1 1,25-26 0,-1-25-1,-24-49 1</inkml:trace>
  <inkml:trace contextRef="#ctx0" brushRef="#br0" timeOffset="106273.84">25477 12528 0,'0'0'16,"0"-25"-1,-25 75 17,25-1-17,0 1-15,0-1 16,25 51-1,-25-51 1</inkml:trace>
  <inkml:trace contextRef="#ctx0" brushRef="#br0" timeOffset="106639.5">25526 12156 0,'0'0'0,"-49"49"31,49-24-31,25 49 15,24-24 1,-49-75 15,0 0-15,0-24 0,-25-1-1,1 25 1</inkml:trace>
  <inkml:trace contextRef="#ctx0" brushRef="#br0" timeOffset="106973.78">25973 12577 0,'0'0'0,"49"-49"32,-73 49-17,-1 0-15,0 25 16,0 49 0,50 25-1,0-49 1,0-25-1,-1-25 17,1 0-17,-99 24 1,-50-24 0,25 0-1</inkml:trace>
  <inkml:trace contextRef="#ctx0" brushRef="#br0" timeOffset="108924.2">12478 15133 0,'0'0'0,"-25"24"0,-25-24 16,50-24-1,25-26 1,25 0 0,24 1-1,1-1 1,-1 25 0,1 25-1,-26 25 1,-24 49-1,0 51 1,-25 23 0,0 1-1,25 0 1,-25-50 0,0-49-16,49 24 15,26-74 1,24 0 15,50-49-15,-50-26-1</inkml:trace>
  <inkml:trace contextRef="#ctx0" brushRef="#br0" timeOffset="109306.74">13247 15083 0,'0'0'0,"0"-25"16,-25 25-1,0 0 1,0 25 0,-49 25-1,-50 49 1,-25 50 0,-24 49-1,-26 25 1,100-123-16,-50 73 15,25-74 1,99-49 0</inkml:trace>
  <inkml:trace contextRef="#ctx0" brushRef="#br0" timeOffset="109840.92">13470 14587 0,'0'0'0,"0"-25"31,25 0-31,0 0 0,0 25 31,-1 0-15,1 50-1,-25 24 1,-25 26 0,25-26-1,-24-24 1,48-50 15,1 0-31,25-25 16,74-50-1,0 26 1,-99 49-16,0-25 16</inkml:trace>
  <inkml:trace contextRef="#ctx0" brushRef="#br0" timeOffset="111256.93">13793 16001 0,'0'-25'31,"24"25"-31,-48 0 31,24 25-15,0 0-1,-25-1 1,25 26 0,0 0-1,0-26 1,0 1 0,0-50 30,0 1-46,25-26 16,-25-24 0,0 24-16,24 0 15,1 26 1,0-26 0,0 50-1,0 0 1,0 25 15,-1 49-15,1 1-1,0 24 1,-50 0 0,25-49-1</inkml:trace>
  <inkml:trace contextRef="#ctx0" brushRef="#br0" timeOffset="111562.04">14239 16050 0,'25'0'79,"0"0"-64,0 0-15,-1 0 16,1 0-16,0 0 15,0 0 17</inkml:trace>
  <inkml:trace contextRef="#ctx0" brushRef="#br0" timeOffset="112041.59">14562 15877 0,'0'-25'31,"0"50"31,24 0-62,-24-1 16,0 1 0,0 0-16,0 25 15,-24-1 1,24 26-1,0-51 1,0 1 0</inkml:trace>
  <inkml:trace contextRef="#ctx0" brushRef="#br0" timeOffset="112390.5">14760 15827 0,'-25'-25'32,"25"0"-32,25 25 15,-25 25 1,50 0-1,-1 25 1,1 24 0,-25 1-1,-25 24 1,0-25 0,-75 1-1,-49-51 1,50 1-1</inkml:trace>
  <inkml:trace contextRef="#ctx0" brushRef="#br0" timeOffset="112857.92">13718 15852 0,'0'-25'16,"-25"50"31,25 0-47,-24 24 15,24 1-15,-25 0 16,25-1-16,-25 26 16,0 24-1,50 0 1,0-74-16,0 0 16,99-1-1</inkml:trace>
  <inkml:trace contextRef="#ctx0" brushRef="#br0" timeOffset="114390.03">15951 15058 0,'-25'0'16,"50"0"31,0 0-32,24 25-15,26-25 16,-1 0-16,100-25 16,-50 0-1,-25 25 1</inkml:trace>
  <inkml:trace contextRef="#ctx0" brushRef="#br0" timeOffset="114523.97">16199 15331 0,'0'0'0,"-25"0"31,25 25-31,50-25 15,74-25 1</inkml:trace>
  <inkml:trace contextRef="#ctx0" brushRef="#br0" timeOffset="116913.59">18010 14463 0,'0'0'0,"25"-50"31,-25 75 16,0 25-31,0-1-16,24 1 15,-24-1-15,0 26 16,0 24 0,-24 0-1,24-49 1,0-25 15,-25-75 0,25-74-15,0 0 0,25 25-1,-1 24 1,26 51 0,25-26-1,-1 25 1,0 50-1,1 25 1,-50 24 0,-1 50-1,-24 0 1,25-74-16,-25 24 16,0-24-1,0-26 16,25-24 1</inkml:trace>
  <inkml:trace contextRef="#ctx0" brushRef="#br0" timeOffset="117457.94">19250 14463 0,'0'-25'0,"-25"0"31,-24 25-15,-1 0 0,25 25-1,-24 25 1,24 49-1,25-25 1,50 1 0,24-26-1,0 1 1,-24-1 0,-25-24-1,-25 0 1,-25 0 15,-49 0-15,-50-1-1,74-24-15,-24-24 16,24-1 0</inkml:trace>
  <inkml:trace contextRef="#ctx0" brushRef="#br0" timeOffset="117924.42">19424 14190 0,'0'0'0,"25"-50"15,-1 50 16,1 0-31,0 0 16,0 25 0,0 25-1,-25 24 1,0-49-16,0 0 47,24-25-32,76-25 1,-26 0 0,-49 0-16</inkml:trace>
  <inkml:trace contextRef="#ctx0" brushRef="#br0" timeOffset="118457.61">17390 15480 0,'0'0'0,"-25"25"16,50-50 46,24 25-46,26 0-16,-1 0 15,25-25-15,224 0 16,99 0 0,148 1-1,-24-1 16,-100 0-15,-173 0 0,-149 25-1,-99 0-15</inkml:trace>
  <inkml:trace contextRef="#ctx0" brushRef="#br0" timeOffset="119307.75">18804 16199 0,'0'0'0,"-25"-99"31,0 74-15,25 0 0,-25 50 15,25 0-16,-49 49 1,-26 50 0,26 0-1,24-24 1,25-1 0,25-49-1,74-26 1,50-48-1,49-51 1,-148 1 0,-25-26-1,-50 1 1,-74 0 0,-1 0-1,26 74 16,24 0-15,25 0 0,50 25 15,25 0-15,99-49-1,-50 49-15,99-50 16,-24 1-1,-75 24 1,-74 25 0,0 0-1</inkml:trace>
  <inkml:trace contextRef="#ctx0" brushRef="#br0" timeOffset="119808.47">19225 16745 0,'-24'25'62,"24"0"-46,-25-1-1,25 1-15,0 0 16,0 0-16,25-25 16,24 25-1,1-25 1,-1-50 0,-24 0-1,0 1 1,-50-26-1,-24 26 1,-26 49 0,26 0-1</inkml:trace>
  <inkml:trace contextRef="#ctx0" brushRef="#br0" timeOffset="120324.68">19796 15777 0,'0'0'0,"25"-24"0,0-26 31,-1 50 0,1 0-31,0 25 31,-25 0-15,0 24 0,0 1-1,0-25 1,0-50 31,50 0-32,24-25 1,25 26 0,-49-26-1,-25 50 1</inkml:trace>
  <inkml:trace contextRef="#ctx0" brushRef="#br0" timeOffset="121091.48">21359 15108 0,'0'25'31,"25"-25"0,-1-25-31,26 25 16,-25 0-16,99-25 15,-25 25 1,-24 0 0</inkml:trace>
  <inkml:trace contextRef="#ctx0" brushRef="#br0" timeOffset="121274.81">21483 15356 0,'0'0'0,"-25"0"0,25 25 16,-25-25 0,50 0-1,25-25 1,98 0-1,-48 0-15</inkml:trace>
  <inkml:trace contextRef="#ctx0" brushRef="#br0" timeOffset="122211.44">23815 14016 0,'0'0'0,"0"-25"31,24 25-31,-48 0 16,-26 25-1,-99 0 1,-74 25-1,0 24 1,74-49 0,74-25-1,51 25 1,48-1 0,76-24-1,24 0 16,49 0-15,-24 25 0,-25 25-1,-49-1 1,-75-24 0,0 50-1,-75-1 1,-49 50-1,-99 25 1,124-50 0,24-24-1,26-51 1,49 1 0,0 0-1,49 0 16,1-50-31,124 25 16,-50-25 0,198 0-1,-148 1 1,-75-26 0</inkml:trace>
  <inkml:trace contextRef="#ctx0" brushRef="#br0" timeOffset="122594.4">24410 14091 0,'0'-25'0,"0"50"15,0-75 1,-25 75 0,0 0-16,1 24 15,-26 75 1,0 50-1,50 24 1,50-49 0,49 0-1,50-99 1,-74-26 0,49 1-1</inkml:trace>
  <inkml:trace contextRef="#ctx0" brushRef="#br0" timeOffset="122941.58">25328 14239 0,'0'0'0,"25"-24"31,-25-1 0,-25 50-15,0-1-16,-25 51 16,-24 49-1,-25 0 16,24 0-15,26-25 0,-1-49-1</inkml:trace>
  <inkml:trace contextRef="#ctx0" brushRef="#br0" timeOffset="123360.63">24931 14388 0,'0'0'0,"25"-25"16,-25 1-16,0-1 15,0 0 1,0 0 0,0 0 30,0 50-14,25 25-17,-25-25 1,49 24-16,-24 1 16,0 0-16,99 98 15,-25-24 1,-24-24-1,-26-26 1,-24-74 0,0 0 15,-25 25 0,25-50-31,-25 0 0</inkml:trace>
  <inkml:trace contextRef="#ctx0" brushRef="#br0" timeOffset="124024.11">25973 14661 0,'0'0'0,"-25"0"16,50-25 31,24 25-47,1 0 15,25 0 1,-1 0-16,-24-24 16,49-1-1,-50 25 1</inkml:trace>
  <inkml:trace contextRef="#ctx0" brushRef="#br0" timeOffset="124340.77">27337 14363 0,'0'0'0,"0"-49"31,-25 49-15,25 25-1,-49 49 1,-26 25-1,1 25 1,0 0 0,-1-24-1,26-26 1</inkml:trace>
  <inkml:trace contextRef="#ctx0" brushRef="#br0" timeOffset="124625.8">26990 14438 0,'0'0'0,"0"-25"0,0 0 16,0 0-1,0 50 16,25 0-31,0 25 16,49 49 0,25 0-1,-24 0 1,24-49 0,-25-25-1,-49-25-15,0 0 31</inkml:trace>
  <inkml:trace contextRef="#ctx0" brushRef="#br0" timeOffset="124940.93">26866 14190 0,'0'0'0,"0"-25"31,0 0-31,-25 25 16,100-25 0,24 1-1,0 24 16,0 0-15,-49 0 0,-1 0-1</inkml:trace>
  <inkml:trace contextRef="#ctx0" brushRef="#br0" timeOffset="125291.87">27734 13991 0,'0'0'0,"0"-24"31,25 24 0,0 24-31,0 1 16,-1 0 0,26 74-1,24 25 1,-74 25 0,25-74-16,-50 98 15,1-49 1,-26-25-1,25-49 1,-49-25 0</inkml:trace>
  <inkml:trace contextRef="#ctx0" brushRef="#br0" timeOffset="125757.5">27982 13644 0,'50'-50'31,"-25"50"-31,-1 0 16,1 25 0,0 0-1,-25 0 1,-25 24-1,25 1 1,0-25 0,25 0 15,99-50-15,-49 25-1,-51 0 1</inkml:trace>
  <inkml:trace contextRef="#ctx0" brushRef="#br0" timeOffset="126541.58">22649 15629 0,'0'-25'15,"0"0"32,49 25-47,1 0 16,0-25-16,49 25 15,124-25 1,75 25 0,74-24-1,74-1 1,51 0 0,-1-25-1,0 1 16,25-1-15,-25 1 0,-273 49-16,174-50 15,-99 25 1,-100 0 0,-49-24-1,-75 24 1,-49 0 15,-25 0-31</inkml:trace>
  <inkml:trace contextRef="#ctx0" brushRef="#br0" timeOffset="127591.63">24385 16199 0,'25'-25'31,"-25"1"-15,-25 48 15,0 1-15,-49 50-1,0 49 1,-1-25-1,75 0 1,25-24 0,74-51-1,50-24 1,0-24 0,-50-51-1,-74 1 16,-25-1-15,-74-24 0,24 74-16,-49-24 15,24 24 1,1 25 0,49 0-1,75-25 16,98-25-15,51 1 0,-25 24-1,-75 0 1</inkml:trace>
  <inkml:trace contextRef="#ctx0" brushRef="#br0" timeOffset="128026.12">25030 16943 0,'0'0'0,"0"-24"31,25 24-31,-50 0 47,25 24-31,0 1-1,0 25 1,25-50 0,25 25-1,-1-25 1,1-25 0,-25-25-1,-50 1 1,-50-1-1,51 25-15,-76 0 16</inkml:trace>
  <inkml:trace contextRef="#ctx0" brushRef="#br0" timeOffset="128408.64">25328 16100 0,'0'0'16,"25"-25"-16,24 0 16,-24 1-1,0 24 1,0 24-1,0 1 1,-25 50 0,0-26-1,-25-49 1,50 0 15,-1 0-15,100-25-1,-24-24 1,-51 49-16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46:47.5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2927 1315 0,'0'0'0,"0"-25"16,0 0-1,-25 25 17,1 75-17,-1 73 1,0-48-1,25-51 1,25-49 0,49-25-1,1-74 1,-51 25 0,1 74 15,-25-25-16,25 50 1,25 74 0,-1-25-1,26-49 1,-1-25 0,-24-74-1,-1-1 1,-49-24-1,0 0 1,-24 25 0,-1 49-1,0 25 1</inkml:trace>
  <inkml:trace contextRef="#ctx0" brushRef="#br0" timeOffset="426.66">3746 1042 0,'0'0'0,"25"-50"16,-25 75 31,0 0-47,0 49 15,-25 75 1,0 0 0,0-50-1,25-74-15,0 0 32,25-124-1,25 24-16,-1 1 1,1 49 0,-25 25-1,24 25 1,-24 24 0,25 1-1,-50 0 1,25-50 15</inkml:trace>
  <inkml:trace contextRef="#ctx0" brushRef="#br0" timeOffset="649.77">4217 1315 0,'0'0'0,"25"-25"16,-25 50 31,-25 24-32,25-24-15,0 25 16,0 24 0,0-24-1</inkml:trace>
  <inkml:trace contextRef="#ctx0" brushRef="#br0" timeOffset="800.85">4292 1191 0,'0'0'0,"0"-50"15,-25 50 1,25-25-1,0 1-15</inkml:trace>
  <inkml:trace contextRef="#ctx0" brushRef="#br0" timeOffset="1083.27">4614 1240 0,'0'0'0,"25"0"31,-50 0-31,0 25 16,-24 25-1,24 24 1,0 1 0,50-26 15,0-24-31,24-25 15,1 0 1,24-25 0,-24 0-16</inkml:trace>
  <inkml:trace contextRef="#ctx0" brushRef="#br0" timeOffset="1469.88">5011 893 0,'0'0'0,"25"-25"16,-25 50 15,-25 25-15,25-1-16,-50 100 15,26 50 1,-26-51 0,25-98 15,75-100 0,24-49-15,1 0-1,-1 74 1,-24 25 0,-50 50-1,24 24 1,1-24-16,0 49 15,0-49 1,0-26 0</inkml:trace>
  <inkml:trace contextRef="#ctx0" brushRef="#br0" timeOffset="2017.29">6921 1042 0,'0'0'0,"0"-25"31,-25 25-15,1 0-16,24 25 16,-50 74-1,25 0 1,25 1 0,50-51-1,-1-49 1,26-25-1,-26 1 1,-24-26 0,0 0-1,-50 1 1,25 24 0</inkml:trace>
  <inkml:trace contextRef="#ctx0" brushRef="#br0" timeOffset="2367.04">7268 1092 0,'0'0'0,"50"24"32,-25 1-32,-25 0 15,25 49 1,-25-24-1,-25 0 1,25-26 0,25-73-1,-1-50 1,51-1 0,-25 51 15,24 49-16,-24 0 1,-1 74 0,-24 25-1,25-24 1,24-50 0</inkml:trace>
  <inkml:trace contextRef="#ctx0" brushRef="#br0" timeOffset="2817.02">8161 1166 0,'0'0'0,"0"-25"15,-24 25 1,-1 0-16,-50 50 16,26-1 15,24 26-16,25-26 1,0-24 0,50 0-1,24-25 1,-49-25-16,49-24 16,-49-26-1,25-49 1,-25-50-1,-25 1 1,0 74 0,0 74-1,0 0 1,0 75 0,-25 74 15,0 0-16,25 0 1,25-99-16,0 24 0</inkml:trace>
  <inkml:trace contextRef="#ctx0" brushRef="#br0" timeOffset="3417.83">8583 1191 0,'0'0'16,"25"-25"0,-25 0-16,25 0 15,0 1 17,-1-1-32,1 0 0,0 0 31,-25 0-16,25 0 1,-75 1 15,1 98-15,-1 1 0,50-1-1,0-24 1,50-1-1,49-49 1,0-25 0,-49 1-16,24-26 15,1-24 1,-51 24 0,1 25 15,0 25-16,0 50 1,-25 24 0,0 1-1,-25-26 1,25-24 0,50-25-1,24-74 1,-24 24-16,24 0 15</inkml:trace>
  <inkml:trace contextRef="#ctx0" brushRef="#br0" timeOffset="4250.56">11262 719 0,'0'0'0,"-24"0"62,24 25-46,0 0-16,-25 25 15,0 24-15,25-24 16,-50 99 0,-24 49-1,49-99 1,50-124 0</inkml:trace>
  <inkml:trace contextRef="#ctx0" brushRef="#br0" timeOffset="4500.25">11560 794 0,'0'0'0,"0"-25"16,0 0 0,0 0-1,0 50 1,0 0-16,-25 49 15,0 50 1,1 1 0,24-26-1,0-25 1,0-49 0</inkml:trace>
  <inkml:trace contextRef="#ctx0" brushRef="#br0" timeOffset="4700.71">11188 1216 0,'0'0'15,"-25"-50"1,25 25 0,50 0-1,49 1 1,50-1-1,0 0 1,-75 25-16</inkml:trace>
  <inkml:trace contextRef="#ctx0" brushRef="#br0" timeOffset="5017.81">11932 1290 0,'0'0'0,"-25"25"16,1 0-1,-1-1-15,0 26 16,25 24 0,0 1-1,50-26 1,24-24-1,0-50 1,-24-24 0,-25-26-1,-25 26-15,0 24 16,-124-74 0,49 74-1</inkml:trace>
  <inkml:trace contextRef="#ctx0" brushRef="#br0" timeOffset="8134.24">13867 620 0,'0'0'0,"25"-25"32,-50 50-1,25 25-31,0-1 16,-25 100-1,-24 0 1,24 0-1,0-50 1,25-74 0,-25 0-1,50-50 1,25-74 15,24 0-15,-24 49-1,-50 25 1,25 50 0,24 25-1,-24 49 1,0-25 0,-25-49-1</inkml:trace>
  <inkml:trace contextRef="#ctx0" brushRef="#br0" timeOffset="8619.18">14661 819 0,'0'0'15,"-25"-25"1,0 25-1,-49 25 1,-25 49 0,24 50-1,50-25 1,25-24 0,25-75-1,25-25 1,24-25-1,-24-49 1,-1 25 0,-24-1-1,0 75 17,-25 25-17,0 0 1,25 74-1,-25 0 1,25-49 0,0-50-1,-1 25-15,51-50 16,-26 0-16</inkml:trace>
  <inkml:trace contextRef="#ctx0" brushRef="#br0" timeOffset="8867.79">15058 819 0,'25'-50'15,"-50"100"-15,50-125 16,-25 50 0,-25 50-1,0 50 1,25-1 15,25 0-15,24-24-1,1-25-15,-25 25 16,0-26 0,-25 26-1,-75-25 1,-49 0 0</inkml:trace>
  <inkml:trace contextRef="#ctx0" brushRef="#br0" timeOffset="9384.89">16670 967 0,'0'0'0,"25"-99"32,-25 74-32,-25 1 15,25-26 1,-74 25 0,-50 75-1,25 49 1,24 25-1,75-49 1,50-26 0,-1-49-16,51-25 15,-26-49 1,0-25 0,-49 49 15,-25 25-16,25 25 1,25 75 0,49 24-1,-49-25 1,-26-24 0,1-50-1</inkml:trace>
  <inkml:trace contextRef="#ctx0" brushRef="#br0" timeOffset="10351.09">19349 918 0,'0'0'0,"25"-25"32,-25 0-1,-25 25 0,1 0-15,-1-25-16,-99 50 15,-25 25 1,25 24 0,49 26-1,75-1 16,50-25-15,74-49 0,50-25-1,-25-25-15</inkml:trace>
  <inkml:trace contextRef="#ctx0" brushRef="#br0" timeOffset="10801">19622 521 0,'0'0'0,"25"-74"31,0 74-15,-25 49 0,0 1-16,25 99 31,-50 24-16,25-24 1,-25-50 0,25-74-1,0 0 1,50-50 0,-1-74-1,51 24 1,-1 51-1,-50 24 1,-24 24 0,0 51-1,-50 74 1,25-50 0,0-25 15,25-98-16,25-1-15</inkml:trace>
  <inkml:trace contextRef="#ctx0" brushRef="#br0" timeOffset="11034.1">20466 943 0,'25'-25'31,"-25"50"-15,-25-1-16,25 1 16,0 50-1,25-26 1,-1-24-16,26 0 31,24-25-15,-24-50-1</inkml:trace>
  <inkml:trace contextRef="#ctx0" brushRef="#br0" timeOffset="11316.94">20590 645 0,'0'0'0,"-25"-25"31,0 25-31,25 25 16,0 25 0,25-50-1,0 24 1,-25-48 15,0-1-15,0 0-1</inkml:trace>
  <inkml:trace contextRef="#ctx0" brushRef="#br0" timeOffset="11518.07">20937 1141 0,'0'0'0,"25"0"31,-25 25-31,25-25 0,49 0 16,50-25 0,50 0-1</inkml:trace>
  <inkml:trace contextRef="#ctx0" brushRef="#br0" timeOffset="12050.58">22971 918 0,'0'0'0,"0"-25"0,0 0 15,-25 25 1,1-25 0,-51 50-1,-24 50 1,99-1-1,50 1 1,49-26 0,0-24-1,-74 0 1,-25 0 0,0-1-1,-75 1 1,-24 25-1,25-50 1</inkml:trace>
  <inkml:trace contextRef="#ctx0" brushRef="#br0" timeOffset="12451.79">23641 893 0,'-124'25'32,"50"0"-32,-1-1 0,-24 51 15,99-25 1,74-26 0,50-24 15,-24 0-16,-51-24 1,-24 24 0,-25 49-1,0 50 1,0 50 0,0 74-1,0-98-15,-25 98 16,0-124-1,25-74 1</inkml:trace>
  <inkml:trace contextRef="#ctx0" brushRef="#br0" timeOffset="13335.44">23988 1042 0,'0'-50'16,"0"100"-16,0-125 0,0 100 47,-24 25-47,48 0 16,-24-1-1,0-24-15,50 49 16,0-74-1,24-24 1,0-26 0,-24-24-1,-25 49 1,-25 0 0,25 0 15,-25 50-31,0 25 15,24 24 1,51-24 0,49-26-1,-25-48 1,0-1 0,-74-74-1,-25 24 1,-149 1-1,50 74 1,74 24 0,-24 26-1,24-25-15,25 49 32,25-49-17,24 0 1,51-50-1,24 0 1,-25-24 0,-25 49-1,-49 0 17,0 49-17,0 75 1,-50-99-1,25 0 1,-25-25 0,50-74 15,24-50-15,51 24-1,-1 26 1,-74 24-1,24 50 1,-49 25 0,25-25-16</inkml:trace>
  <inkml:trace contextRef="#ctx0" brushRef="#br0" timeOffset="13603.53">25378 1067 0,'0'0'0,"0"25"15,49-25-15,-24 0 16,25 0-1,24-25 1,-24-25 0,-50 25 15,-25 0-15,0 25-16,-25 25 15,-24 25 1,0 24-1,74 26 1,24-76 0,150 1-1,0-50 1</inkml:trace>
  <inkml:trace contextRef="#ctx0" brushRef="#br0" timeOffset="14851.34">27412 1166 0,'0'-25'16,"0"0"-1,0 1 1,-25 24 0,0 0-1,0 0-15,-49 24 16,-75 26-1,-25 74 1,150-25 0,24-24-1,99-51 1,50-24 0,-1-49-1,-24-26 1,-74-49-1,-25 0 17,-25 25-32,0 25 0,0-50 31,0 74-31,-25 50 31,0 50-15,0 123-1,50-24 1,50-50 0,24-24-1,-49-50-15</inkml:trace>
  <inkml:trace contextRef="#ctx0" brushRef="#br0" timeOffset="15068.2">28081 1116 0,'0'0'16,"0"-24"-1,0-1 1,0 50 15,25 49-15,-25 25-1,-25-24 1,50-26 0</inkml:trace>
  <inkml:trace contextRef="#ctx0" brushRef="#br0" timeOffset="15234.29">28156 1042 0,'0'0'15,"0"-50"-15,0 1 16,0 24 0</inkml:trace>
  <inkml:trace contextRef="#ctx0" brushRef="#br0" timeOffset="15485.14">28379 1092 0,'0'0'0,"0"24"15,0 1 1,50 25 0,-1-1-1,1-24-15,0 25 16,-26-25 15,-98-1-15,-25 1-1,0-74 1</inkml:trace>
  <inkml:trace contextRef="#ctx0" brushRef="#br0" timeOffset="15768.51">29049 843 0,'0'0'0,"25"-24"15,-25-1 16,0 74-15,0-24 0,-25 25-16,25 74 15,0 25 1,-25-25 15,25-50-31</inkml:trace>
  <inkml:trace contextRef="#ctx0" brushRef="#br0" timeOffset="16068.37">28975 1240 0,'0'-24'15,"0"48"-15,49-123 16,1 50 0,-1 49-1,-24 0 1,25 24-1,-50 76 1,0-1 0,-25-50-1,99-98 17,26-26-1,-1 1-16,-25 0 1,-49 74-16</inkml:trace>
  <inkml:trace contextRef="#ctx0" brushRef="#br0" timeOffset="16501.28">29793 943 0,'0'0'0,"25"-50"31,-25 25-31,-25 75 32,0-1-32,1 76 31,-1-26-16,25-50 1,25-49 0,74-24-1,50-1 1,-75 0 0,-49 25-1,0 25-15,-75 49 16,-24-24-1,-26-1 1,26-24 0,49-25-1,0-25 1,50 1 0</inkml:trace>
  <inkml:trace contextRef="#ctx0" brushRef="#br0" timeOffset="17101.49">30264 1067 0,'0'0'0,"-24"49"31,-1-24-15,0 50-1,50-26 1,24-49-1,1 0 1,25-49 0,-1-26-1,-24-24 1,-26 49 0,1 50 15,-50 25-16,25 0 1,0 49 0,0 26-1,25-51 1,50-24 0,-1-25-1,0-25 1,1-74-1,-1-75 1,1-24 0,-50 74-1,-25 99 1,0 0 15,-25 100-15,0 49-1,0 0 1,25 25 0,-25-75-1,25 0 1</inkml:trace>
  <inkml:trace contextRef="#ctx0" brushRef="#br0" timeOffset="17767.84">30959 1166 0,'0'0'0,"25"-25"15,49-74 1,-24 74 0,0 0-1,-26 0 1,26 50 15,-50 0-15,0 50-1,0-26 1,-25-24 0,50 0-1,49-25 1,26-25 0,-1-49-1,-99 24 1,25 50-1,-25 25 17,-25 24-17,50 1 1,-25-25 15,24-25-15,1-25-1,50 25 1,-1-50 0,-49 50-1,0 0 1,0 50 0,24-25-1,26 0 1,-26-25-1,26 0 1,-26-50 0,-24-24-1,0-1 1,-25 25 0,-25 26-1</inkml:trace>
  <inkml:trace contextRef="#ctx0" brushRef="#br0" timeOffset="19819">2952 3696 0,'-25'-25'16,"25"1"-16,-25 24 31,1 0-31,-1 49 16,0 51 0,25-26 15,74-49-16,26-50 1,-1-25 0,-74-24-1,-1 49 1,1 25 0,0 75-1,25 24 1,24-25-1,1-49 1,-51-25 0,1-25-1,0-74 1,0 0 0,-50-1 15,25 51-31,0 24 15,-25 0 17</inkml:trace>
  <inkml:trace contextRef="#ctx0" brushRef="#br0" timeOffset="20018.91">3696 3721 0,'0'0'0,"25"0"31,-25 25-31,0 0 0,0 49 16,0 25 0,0-24 15</inkml:trace>
  <inkml:trace contextRef="#ctx0" brushRef="#br0" timeOffset="20177.9">3795 3597 0,'0'0'0,"-24"-124"15,24 99-15,-25 0 47</inkml:trace>
  <inkml:trace contextRef="#ctx0" brushRef="#br0" timeOffset="20734.84">4118 3349 0,'0'0'16,"0"-50"-1,0 75 16,0 25-15,-25-1-16,25 125 16,0 0-1,25-50 1</inkml:trace>
  <inkml:trace contextRef="#ctx0" brushRef="#br0" timeOffset="21218.24">4019 3870 0,'0'0'0,"0"-25"0,-25 25 15,25-25 1,25-24 0,24-1-1,51-49 1,-1-25-1,-25 49 1,-49 26 0,0 49-1,-25 25 1,0 74 15,-25 50-15,25 0-1,25-75 1,-25-49 0,0 0-1,25-75 1,49-49 0,-24-1-1,-26 100 1,26 25-1,0 0-15,49 74 16,25 1 0,-25-51-1</inkml:trace>
  <inkml:trace contextRef="#ctx0" brushRef="#br0" timeOffset="21785.23">7070 3250 0,'0'0'0,"99"-75"32,-49 75-17,49 0 1,-25 75-1,-49 49 1,0-25-16,-25 50 16,-25-75-1,25-49 1,0 0 0,75-25-1,74-75 1,-1 1-1,-24-25 1,-74-50 0,-50 25-1,0 50 1,0 49 15</inkml:trace>
  <inkml:trace contextRef="#ctx0" brushRef="#br0" timeOffset="21986.04">8286 3275 0,'0'24'31,"24"-24"-15,1 0 0,25-24-16,24-1 15,1 25-15,49-50 16</inkml:trace>
  <inkml:trace contextRef="#ctx0" brushRef="#br0" timeOffset="22168.41">8509 3473 0,'0'0'0,"-50"0"16,50 25-16,25-25 16,25 0-1,98-50 1,-48 25-16</inkml:trace>
  <inkml:trace contextRef="#ctx0" brushRef="#br0" timeOffset="22585.89">9402 3175 0,'0'0'0,"25"0"15,-1 25 16,-24 25-15,0 49 0,-49 0-1,24-24 1,0-75 0,25-25-1,50-50 1,24-24-1,1 25 1,-1 24 0,-24 50-1,-1 25 1,-24 49 0,0 26 15,-25-26-16,0-49 1,0 0 0,25-25-16</inkml:trace>
  <inkml:trace contextRef="#ctx0" brushRef="#br0" timeOffset="22769.04">10096 3349 0,'0'0'0,"25"0"15,25 0 17,-25 0-17,-1 0-15,76-25 16,24 25 15,-50 0-31</inkml:trace>
  <inkml:trace contextRef="#ctx0" brushRef="#br0" timeOffset="22985.96">10766 3027 0,'0'0'0,"25"0"31,-25 24 0,25 1-31,-25 25 16,0 24 0,0 50-1,0-99-15,0 49 16</inkml:trace>
  <inkml:trace contextRef="#ctx0" brushRef="#br0" timeOffset="24202.14">11808 2803 0,'0'0'0,"25"-49"16,-25 24 15,0 50-15,25-1-1,74 125 1,25 25-1,-74-100-15,24 100 16,-148 0 0</inkml:trace>
  <inkml:trace contextRef="#ctx0" brushRef="#br0" timeOffset="24735.35">6896 3051 0,'0'0'16,"0"-24"-1,0 73 1,-49 26-16,24 49 15,-50 173 1,51 51 0,123-76-1,223-148 1</inkml:trace>
  <inkml:trace contextRef="#ctx0" brushRef="#br0" timeOffset="26468.29">14586 3175 0,'-74'-49'31,"24"49"-31,-123 0 16,-1 74-1,25 50 1,75 0 15,74 0-15,124-74-1,25-50 1,24-50 0,-49-49-1,-49-25 1,-50 50-16,-25-174 16,0-1-1,-25 51 1,0 148-1,-25 50 1,1 149 0,-1 74-1,75-49 17,49-50-17,26-74 1,-1-25-1,-25-25 1,-49 0 15,0 0 235,25 0-266,-26 0 16,26-25-16,0 25 15,49-50 1,-25 1-1,-74-1 1,-25 25 0,1 0-1,-1 25-15,-50 25 16,-24 50 15,74 24-15,25-25-1,50 1 1,99-75 0,74 0-1,0-50 1,-49-24 0,-100-26-1,-74 26 1,-148 24-1,48 75 1,51 0 0,49 49-1,49-24 1,51-25 15,-1 24-15,-25 26-1,-24 74 1,-50-50 0,25 99-1,-75 50 1,-24-173 0,-50-75-1,0-75 1,49-98-1,75-75 1,50 0 0,24 124-1</inkml:trace>
  <inkml:trace contextRef="#ctx0" brushRef="#br0" timeOffset="26751.95">16224 3151 0,'25'24'0,"-25"1"16,24 25-1,-24-25 1,0-50-1,0 0 1,50-74 0,24-50-1,1 25 1,24 74 0</inkml:trace>
  <inkml:trace contextRef="#ctx0" brushRef="#br0" timeOffset="27086.19">16720 3200 0,'0'0'0,"25"25"16,49-50 0,1 0-1,-26 1 1,-24-51-1,0 26 1,-25 24 0,-50 50-1,1 24 1,49 1 15,0 24-15,24-49-1,51 0 1,49-25 0,0-25-1</inkml:trace>
  <inkml:trace contextRef="#ctx0" brushRef="#br0" timeOffset="27436.36">17514 3101 0,'25'0'32,"-1"0"-17,1-25 1,0 25-16,25-25 16,-26 1-1,26-76 1,-50 75-1,-25 25 1,-24 25 0,-1 25-1,0 49 1,26-24 0,73-26-1,26-24 1,49-25-1,-50-50 1</inkml:trace>
  <inkml:trace contextRef="#ctx0" brushRef="#br0" timeOffset="28152.28">18010 3076 0,'0'0'16,"25"-25"-1,-25 1 16,24 24-15,-24-25 47,25 25 140,0-25-188,0 0 1,0 25-16,0-25 16,24-24-1,1-1 1,-25 0-1,-25 26 1,0-1 0,-25 50-16,-25 24 31,25 1-15,25 24-1,25 1 1,25-1-1,-25-24 1,-1-1 0,-24-24-1,-49 0 1,-50 0 0,-1-25-1,75-25-15</inkml:trace>
  <inkml:trace contextRef="#ctx0" brushRef="#br0" timeOffset="28769.15">19771 3002 0,'0'0'16,"0"-25"15,-25 50-15,1 0-16,-1-1 16,0 26-16,25-25 15,-25 49 1,75-74-1,24 0 1,1-25 0,-51-24-1,-24-1 1,-49-24 15,24 49-31,-25 0 16</inkml:trace>
  <inkml:trace contextRef="#ctx0" brushRef="#br0" timeOffset="29219.62">20193 2754 0,'0'0'0,"49"-50"16,-49 25 15,0 50-31,0 0 16,25 24-16,-50 125 15,1 74 17,-1 50-17,0-25 1,0-75-1,75-148 1,99-75 0,-25-74-1,-25-75 1,-99-24 0,-124-26-1,-75 100 1,125 100-16,-50-26 15,99 50 1,75-25 0,-1-24-1</inkml:trace>
  <inkml:trace contextRef="#ctx0" brushRef="#br0" timeOffset="29869.15">22078 2555 0,'0'0'0,"0"-25"31,0 1-31,-25 24 31,-24 49-31,-1-24 16,-24 99 0,24 50-1,25-25 1,25 49 15,25-99-31,0 100 16,-25-1-1,-25 1 1,-24-51 0,-51-24-1,1-99 1,74-25-16</inkml:trace>
  <inkml:trace contextRef="#ctx0" brushRef="#br0" timeOffset="30169.22">21681 3250 0,'0'0'0,"50"-75"32,-25 51-32,24 24 15,75-25 1,-24 25-1,24 25 1,-50 49 0,-49 0-1,0-24 1,-25-75 15,49-49-15,-24 24-1,25 1-15</inkml:trace>
  <inkml:trace contextRef="#ctx0" brushRef="#br0" timeOffset="30485.75">22525 3151 0,'0'0'15,"49"24"1,1-24-1,-25 0 1,74-49 0,-49-1-1,-26 1 1,-24 24-16,-24 25 31,-26 49-15,25 26-1,0-1 1,75-24 0,74-25-1,-74-25 1</inkml:trace>
  <inkml:trace contextRef="#ctx0" brushRef="#br0" timeOffset="30819.07">23269 3151 0,'0'0'15,"25"0"1,24 0 0,-24-25-1,0 0-15,25 25 16,-1-50-1,-24 26 1,0-1 0,-25 0-1,-50 25 1,1 50 15,-1-1-31,25 1 16,50-1-1,49 1 1,75-50 0</inkml:trace>
  <inkml:trace contextRef="#ctx0" brushRef="#br0" timeOffset="31485.63">24559 3002 0,'0'0'0,"25"0"16,-25-25-16,0 0 16,-25 25-1,0-25 1,-25 50-16,-98 25 15,24 24 1,49 25 0,75-49-1,99-25 1,75-25 15,0-50-15,-50-49-1,-75-50 1,-24-99 0,-50 0-1,-24 49 1,24 175 0,0 98-1,0 100 1,25 24-1,50-24 1,24-50 0,26-50-1,-1-49 1</inkml:trace>
  <inkml:trace contextRef="#ctx0" brushRef="#br0" timeOffset="32169.75">25080 3076 0,'74'-25'31,"-198"50"-31,174-25 0,24-49 15,-99 24 1,1 25-16,-26 25 16,25-1-1,25 51 1,50-26 0,-25-24-1,24-25 1,-24-49-1,0-26 1,24-49 0,1 25-1,25 49 17,-1 50-17,-49 75 1,-25 49-1,0-50 1,0-49 0,0 0-1,25-50 1,24-25 0,26-49-1,24 49 1,-25 50-1,-49 0 1,0 100 0,-25-26-1,0-49 17,0-50-1,74-49-16,50-1 1,-49 26 0,-50 49-1,-1 0 1,26 49 0,-25 26-1,24-26 1,-24-24-16</inkml:trace>
  <inkml:trace contextRef="#ctx0" brushRef="#br0" timeOffset="32419.91">26692 3076 0,'25'0'15,"-25"25"16,0 0-15,0 0 0,25-25-1,25 0 1,-26 0 0,1-50-1,-25 25 1,-74-24-1</inkml:trace>
  <inkml:trace contextRef="#ctx0" brushRef="#br0" timeOffset="37352.68">1761 6524 0,'0'0'0,"25"0"15,-25-24 1,0-1 31,0 50-47,0-1 16,0 26-1,0 74 1,0 0-1,25-25 1,-25-24 0,0-26-1</inkml:trace>
  <inkml:trace contextRef="#ctx0" brushRef="#br0" timeOffset="37801.44">1637 6028 0,'-25'0'0,"25"25"32,25 0-17,-25 0 1,25-25-16,0 0 31,-25-25 32,0 0-48,-25 25-15,0 0 31</inkml:trace>
  <inkml:trace contextRef="#ctx0" brushRef="#br0" timeOffset="38352.44">2158 6450 0,'0'0'0,"0"-25"16,0 0 31,25 50-16,-25 0-15,0 0-16,25 24 15,0-24-15,-1 74 16,-24-24-1,0-50 17,25-25-17,0-25 17,-25-25-17,25-74 1,0-25-1,-1 50 1,-24 74 0</inkml:trace>
  <inkml:trace contextRef="#ctx0" brushRef="#br0" timeOffset="38669.54">2654 6103 0,'0'0'0,"25"-50"31,0 50-31,0 0 31,0 25-15,24 74 0,1 25-1,-25 50 1,-25-25 0,-25-25-1,-25-25 1,-49-25-1</inkml:trace>
  <inkml:trace contextRef="#ctx0" brushRef="#br0" timeOffset="39136.18">1240 6450 0,'25'-50'32,"-25"75"15,0 0-47,-25 49 15,25 1 1,0 24-16,25 25 15,0 99 1,25-24 0,-1-75-1,1-50 1,-25-74 0,-1 0-16</inkml:trace>
  <inkml:trace contextRef="#ctx0" brushRef="#br0" timeOffset="41153.44">4689 6202 0,'0'0'15,"0"-25"1,0 0-1,0 50 17,0 25-17,0 98 1,0 51 0,-25-1-1,0-148-15</inkml:trace>
  <inkml:trace contextRef="#ctx0" brushRef="#br0" timeOffset="41486.14">4689 6202 0,'0'0'15,"0"-149"1,-25 124-16,50 25 31,24 25-15,26 0-1,-1 24-15,75 100 16,-25 0 0,-75 0-1,-49-50 1,-49 0-1,-75-49 1,-75 0 0,26-50-1,123-25 1</inkml:trace>
  <inkml:trace contextRef="#ctx0" brushRef="#br0" timeOffset="42119.8">5458 6648 0,'0'0'16,"24"0"-1,1 0 16,25-24-31,74-51 16,-25 1 0,-74-1-1,-50 1 1,0 49 0,-49 25-1,-25 25 1,49 74-1,25 25 1,25 0 0,75-74-1,49-25 1,74-75 0,1-24-1,-51-50 1,-73-50-1,-75-25 1,-25 75-16,-25-24 16,26 73 15,-26 75-15,25 50-1,0 123 1,50 51-1,-25 24 1,50-75 0,-25-73-1,-25-76 1,24-24-16</inkml:trace>
  <inkml:trace contextRef="#ctx0" brushRef="#br0" timeOffset="42303.04">6028 6400 0,'0'0'0,"-50"0"31,26 0-15,73-25-1,75-49 1,75 24-1,-26-24-15</inkml:trace>
  <inkml:trace contextRef="#ctx0" brushRef="#br0" timeOffset="42919.56">6623 6450 0,'0'25'31,"25"-50"-31,25 0 16,-25-25 0,49-24-1,-49 0 1,0-1-1,-75 75 1,25 25 0,-24 49-1,24 50 1,25 1 0,49-51-1,51-49 1,-1-50-1,0-49 1,0-26 0,-49-49-1,-50 50 17,0 74-32,25 50 31,0 0-16,24 25 1,1 24 0,-25 0-1,-1 1 1,1-50 0,0-25-1,0 0 1,25-25-1</inkml:trace>
  <inkml:trace contextRef="#ctx0" brushRef="#br0" timeOffset="43435.78">7690 6177 0,'0'0'16,"0"-25"15,25 75-16,-25-1 1,-25 51 0,0-26-1,25-99 17,25 0-17,25-24-15,49-75 16,-25 49-1,-49 75 1,0 25 0,-50 50-1,0-1 17,1-49-17,-1 0 1,50-75-1,74-49 1,0 24 0,-25 26-1,-49 49-15,0 49 32,-25 26-17,-25-1 1,25-49-1</inkml:trace>
  <inkml:trace contextRef="#ctx0" brushRef="#br0" timeOffset="43603.38">8385 6028 0,'0'0'0,"0"25"31,-25 0-15,25 24 0,-25 51-1,0-26 1</inkml:trace>
  <inkml:trace contextRef="#ctx0" brushRef="#br0" timeOffset="43752.32">8459 5904 0,'0'0'0,"25"-74"16</inkml:trace>
  <inkml:trace contextRef="#ctx0" brushRef="#br0" timeOffset="44069.52">8608 6103 0,'0'0'0,"0"24"15,-25 26-15,0-25 16,-24 24 0,-1-24-1,50 0-15,0-75 31,124-98-15,-25 73 0,-24 50 15,-50 1-15,-1 73-1,1 26 1,0 24-1,0-25 1,0-74-16</inkml:trace>
  <inkml:trace contextRef="#ctx0" brushRef="#br0" timeOffset="44339.96">9030 6276 0,'74'-25'16,"-148"50"-16,198-50 0,-25-24 16,-25-1-1,1-24 1,-1-1-1,-74 1 1,-25 49 0,-49 50 15,24 0-31,26 0 16,-76 74-1,100-50-15,-24 26 16,24-26-1,74-24 1,149-25 0,-49-25-1</inkml:trace>
  <inkml:trace contextRef="#ctx0" brushRef="#br0" timeOffset="45536.94">12428 5234 0,'0'0'0,"0"-24"16,-25 48 15,25 26-31,-49 148 32,24 1-17,-25-1 1,26-123-16</inkml:trace>
  <inkml:trace contextRef="#ctx0" brushRef="#br0" timeOffset="46236.33">12155 5805 0,'0'0'0,"25"-74"31,0 74-31,-25-25 0,50 0 16,74-50 0,49-49 15,-148 100-15,25-26-16,-25 0 15,-25 26 16,0 73-15,-25 75 0,0 50-1,0-25 1,0-25 0,25-99-1,25-50 1,25-50-1,49-49 1,-25 50 0,-24 24-1,0 75 17,-26 50-17,1 49 1,50-25-1,24-74 1,0-50 0,0-25-1,-49-49 1,-50 0 0,-25 24-1,25 50-15,-49 50 16,-1 50-1,25 49 1,75-25 0,99-25 15,-25-24-31</inkml:trace>
  <inkml:trace contextRef="#ctx0" brushRef="#br0" timeOffset="46554.1">15256 5482 0,'0'0'0,"-74"-99"31,49 99-31,25-25 0,-74 75 16,-1 24 0,1 50-1,49 25 17,75-49-17,24-51 1,100-24-1,-100-75 1</inkml:trace>
  <inkml:trace contextRef="#ctx0" brushRef="#br0" timeOffset="46804.11">15604 5606 0,'0'0'0,"74"-24"16,-24 24-1,-26 49 1,-24 26-1,-49 49 1,-1-50 0,50-49 15,0-75-15,99-74-1,25 0 1,-24 25-1,-51 49 1</inkml:trace>
  <inkml:trace contextRef="#ctx0" brushRef="#br0" timeOffset="46970.05">16149 5557 0,'0'0'0,"0"49"15,-24-24 1,-1 25-1,0 49 1,25-49 0,0-25-1</inkml:trace>
  <inkml:trace contextRef="#ctx0" brushRef="#br0" timeOffset="47255.01">16497 5309 0,'24'-25'16,"-48"50"-16,48-75 0,-24 25 31,0 50-15,0 0-16,0 99 15,0 50 17,-49-25-32,24-25 31,25-75-15,-25-49-16</inkml:trace>
  <inkml:trace contextRef="#ctx0" brushRef="#br0" timeOffset="47539.63">16373 5706 0,'0'-25'16,"0"50"-16,24-75 15,-24 25-15,75-24 16,49 24 0,-25 0-1,0 0 1,-49 25-1,-50 50 1,0-25 0,0-1-1,-25 51 1,0 24 0,25-74-1,0 0-15,0 0 16,25-25-1</inkml:trace>
  <inkml:trace contextRef="#ctx0" brushRef="#br0" timeOffset="47703.68">16968 5433 0,'0'0'0,"0"-25"0,-25 0 15,25 0 1,-25 1 15</inkml:trace>
  <inkml:trace contextRef="#ctx0" brushRef="#br0" timeOffset="48437.75">17216 5458 0,'0'0'0,"0"24"32,-25 1-17,0 50 1,25 24 0,0-49-16,25-1 15,25-24 1,24-25-16,125 0 15,-1-25 1,-24-49 0,-125-26-1,-73 51 17,-100 49-17,0 25 1,49 49-1,75-24 1,99-25 0,-49-25-1,24-25-15,-24 0 16,49-25 0,-74 25-16,0 1 15,0-1 1,-1 74 15,26 26 0,25-25-31,24-26 32,0-48-17,-25-26 1,-24-99-1,0-149 1,-50 150 0,0 73-1,-25 100 17,0 25-32,25 98 15,0 51 1,0-1-1,0-123 1</inkml:trace>
  <inkml:trace contextRef="#ctx0" brushRef="#br0" timeOffset="49371.26">20193 5433 0,'25'0'16,"-1"-25"15,1 25-15,0 25-1,0 0 1,-25-1-16,25 51 16,0 24-1,-1-24 17,-24-26-17,0-24 1,0-50-1,25-49 1,0 24 0,0-24-16,49-50 15,1 0 1,24 74 0</inkml:trace>
  <inkml:trace contextRef="#ctx0" brushRef="#br0" timeOffset="49987.03">20987 5582 0,'0'0'16,"24"-25"15,1 25-15,0-25-16,25-49 15,-25 24 1,-75 75 0,25 0-1,-49 49 1,98-24 0,101-26-1,48-24 1,1-49-1,-125-1 1,1 1 0,-25 24-1,-50 25 17,25 74-17,25 50 1,0 25-1,-1 50 1,-24 24 0,-24-50-1,-51-73 1,-24-100 0,-25-75-1,74 26 1,26-150-16,24 75 15,49 25-15,75-50 16,50 25 0,0 50 15,-100 49-31</inkml:trace>
  <inkml:trace contextRef="#ctx0" brushRef="#br0" timeOffset="50153.88">22128 5532 0,'0'0'0,"25"0"16,-25 50 0,24 24-1,-24 1 1,25-26 0,-25 1-1</inkml:trace>
  <inkml:trace contextRef="#ctx0" brushRef="#br0" timeOffset="50587.39">22450 5507 0,'0'25'15,"0"-50"-15,-25 50 0,25 25 16,0-26-16,0 51 15,25-25 1,0-1 0,25-49-1,-25 25-15,24 0 16,1-25 0,-25-25-1,-1-49 1,-24 24-16,-49-49 15,-26 24 1,26 26 0,24 49-1</inkml:trace>
  <inkml:trace contextRef="#ctx0" brushRef="#br0" timeOffset="50939.93">22946 5582 0,'0'0'0,"50"49"31,-50-24-31,0 0 16,0 25 0,-25-1-1,25-24 16,25-50-15,49-49 0,-24 24-16,0 0 15,-1 26-15,1-1 16,24 25 0,-24 0-16,-25 25 15,24 49 1,-24 50-1,-25-74 1</inkml:trace>
  <inkml:trace contextRef="#ctx0" brushRef="#br0" timeOffset="52321.41">25998 5383 0,'0'0'0,"0"-25"16,0 1-16,-25 48 16,-25 51 15,50 49-15,-25-50-1,100-24 1,49-50-1,0-75 1,-50-24 0,-49 25-1,0-1 1,-25 125 15,0 24-15,25 1-1,24-26 1,-24-49 0,0 0 15,0-49-15,0-26-1,-25-49 1,-25 25-1,0 25 1,25 24-16</inkml:trace>
  <inkml:trace contextRef="#ctx0" brushRef="#br0" timeOffset="52738.17">26692 4986 0,'0'0'0,"0"25"31,0 25-31,0-1 16,0 1 0,0 99-1,0 24 1,0-123-1,0-25 1,25-50 15,0-25-31,0 1 16,74-26 0,-25 26-1,-24 49 1,-25 25-1,0 49 1,-1 25 0,-24-24 15,-24-26-31</inkml:trace>
  <inkml:trace contextRef="#ctx0" brushRef="#br0" timeOffset="52954.08">27213 5334 0,'0'0'0,"0"-25"32,0 50-17,25-1-15,-25 1 16,0 25-16,25 24 15,-25-24 1</inkml:trace>
  <inkml:trace contextRef="#ctx0" brushRef="#br0" timeOffset="53103.45">27263 5110 0,'0'0'0,"-25"-49"16,25 24-1,-25 25-15</inkml:trace>
  <inkml:trace contextRef="#ctx0" brushRef="#br0" timeOffset="53353.53">27585 5309 0,'-24'0'32,"-1"25"-32,0-1 15,0 26 1,0 24-1,75 1 1,0-50 0,-26-25-16,51 0 15,-50 0 1</inkml:trace>
  <inkml:trace contextRef="#ctx0" brushRef="#br0" timeOffset="53754.35">27933 5036 0,'0'0'0,"0"-25"0,24 0 16,-24 100 31,0-26-32,0 125 1,-24-124-16,-1 49 15,25-74 1,25-1 0,24-73-1,26-26 1,24 26 0,-25 24-1,-49 50 1,25 24-1,-25 51 1,-1-26 0,1 0 15,0-49-15,0-25-1</inkml:trace>
  <inkml:trace contextRef="#ctx0" brushRef="#br0" timeOffset="55288">29917 5334 0,'0'0'15,"0"-25"1,-49 25 0,24 0-1,-50 25 1,-49 49-1,25 0 1,49 26 0,50-51-1,100-24 1,49-50 0,-75 0-16,75-49 15,-25-50 1,-99 0-1,-25-50 1,-25 1 15,0 49-15,-25 49 0,26 75-1,-26 50 1,25 49-16</inkml:trace>
  <inkml:trace contextRef="#ctx0" brushRef="#br0" timeOffset="56087.33">30314 5358 0,'-25'0'16,"50"0"-16,0-24 0,49-26 16,-24-49 15,-50 24-15,0 26-1,-50 49 1,26 25-16,-51 49 15,75 50 1,50-50 0,99-49-1,-1-50 1,-24 1 0,-24-76-1,-76 1 1,1 25-1,-25 49 1,-25 149 31,1 50-31,-1 49-1,25 0 1,-25 0-1,0-74 1,0-74 0,1-125 15,24 0-31,0-49 16,24-124-1,26 0 1,0 24-1,-26 100-15,51 0 16,-1 24 0,1 51 15,-26 48-15,-24 51-1,-25 49 1,-74 25-1,-1-75 1,51-49 0</inkml:trace>
  <inkml:trace contextRef="#ctx0" brushRef="#br0" timeOffset="57171.07">31356 5334 0,'0'0'0,"25"-25"16,0 0 15,49 0-15,-24-24-1,-26-1 1,-24 25-1,-74 25 1,24 0 0,1 25-16,-1 74 15,25 0 1,25 1 0,25-51-1,50-24 1,-26-50-1,26-24 1,73-75 0,-23 0 15,-26 49-15,-74 75-1,-1 50 1,-24 49-1,-24 0 1,-1-49 0,74-75 15,-24-25-15,50-24-1,-26 24 1,-24 50-1,-25 25 1,25 74 0,24-49-1,-24-50 1,74 0 0,-24 0-1,-25-74 1,-26-1-1,1 1 1,-25 24 0,-25 50-1,-49 25 1,24 25 0,50 24-1,-25 25 1,50-24-1,50-51 1,-1-48 0,-24-26 15,-25-49-15,-1-75-1,1-74 1,0 50-1,-25 98 1,0 76 0,0-1-1,-25 99 1,0 149 0,-24-24-1,49-125 1,-25 75-1</inkml:trace>
  <inkml:trace contextRef="#ctx0" brushRef="#br0" timeOffset="57471.24">32894 5234 0,'0'0'0,"25"-24"15,-25-26 1,0 75 15,0 24-15,0-24-1,25 50 1,-1-26 0,-24 26-1,-24-26 1,-51 1-1,-49-1 1,75-49 0,-26 0-1</inkml:trace>
  <inkml:trace contextRef="#ctx0" brushRef="#br0" timeOffset="58921.44">4738 8435 0,'0'0'0,"-25"-50"15,-24 50 1,24 0-16,-25 0 16,-24 50 15,49-26-31,-25 125 16,50 0-1,100-25 1,24-99-1,0-25 1,-50-50 0,-24-24-1,-50-25 1,-50 24 0,-24 1-1,-1 24 1,-24 75-1</inkml:trace>
  <inkml:trace contextRef="#ctx0" brushRef="#br0" timeOffset="59287.41">5135 8534 0,'0'0'0,"25"74"16,-25-49 0,0 25-16,-25 24 15,25 50 1,-25-74-16,25-26 16,0-48-1,50-100 1,24-50-1,1 50 1,24 50 15,-49 49-15,-1 50 0,1 74-1,-25 74 1,-25-24-16</inkml:trace>
  <inkml:trace contextRef="#ctx0" brushRef="#br0" timeOffset="59921.1">7517 8112 0,'0'0'0,"24"-25"0,1 25 31,-50 50 16,-24-1-47,-1 26 16,-74 99-1,0-26 1,25-48-1,0-51 1,49-49 0,25-49-16,25-51 31,0-48-15,50 23-1,-1 76 1,1 24-1,49 50 1,0 24 0,25 76-1,-24-26 1,-1 0 0,-49-49-1,-26-50 1,1 0-1</inkml:trace>
  <inkml:trace contextRef="#ctx0" brushRef="#br0" timeOffset="60954.7">10121 8162 0,'0'-75'31,"-25"50"-31,1 25 16,-1-24-16,-50 24 16,26 0-1,-26 99 1,1 25 0,49-25-1,25-49 1,50-25-1,49-50 1,0-50 0,0 1-1,-49 24 1,-25 50 0,-25-25-1,0 100 1,0-26-16,-50 100 15,25-25 1,1-74 0</inkml:trace>
  <inkml:trace contextRef="#ctx0" brushRef="#br0" timeOffset="61304.12">10444 8162 0,'0'0'0,"25"0"16,-25 24-1,24 1-15,-48 25 16,-1 124 0,0-125-1,25-24 1,50-75-1,24-49 1,25-25 15,0 50-15,-49 49 0,-25 74-1,0 1 1,49 24-1,-24-49-15</inkml:trace>
  <inkml:trace contextRef="#ctx0" brushRef="#br0" timeOffset="61688.43">11486 8137 0,'0'0'0,"74"-124"16,-74 99-1,-25 25 1,-74 25-1,-25 49 1,74 25 0,26 1 15,73-76-15,50 1-1,-49-50-15,49 1 16,-24-51-1,-26-74 1,1-74 0,-1-25-1,-24 124 1,-25 74 0,25 75-1,0 99 1,-25 50-1,25 49 1</inkml:trace>
  <inkml:trace contextRef="#ctx0" brushRef="#br0" timeOffset="62522.03">14537 7591 0,'0'0'0,"0"-25"47,-25 75-31,25-1-1,-25 51 1,0 98 0,-24 125-1,49-199 1</inkml:trace>
  <inkml:trace contextRef="#ctx0" brushRef="#br0" timeOffset="63288.28">14314 8013 0,'0'0'0,"49"-50"15,-49 25 1,50 1-16,49-51 16,-25 26-1,26-26 1,-51 25 0,-24 26-1,-50 73 16,1 100-15,-1 25 0,0-25-1,0-50 1,25-74 0,0-1-1,0-73 1,25-1-16,49-74 15,26 25 1,-26 49 15,-24 50-15,-26 75 0,1 24-1,0 0 1,25-74-1,24-25 1,0-25 0,1-49-1,-1-75 1,-74 75 0,0 49-1,-49 50 1,-1 49-1,50 25 1,0-24 0,50-26 15,49-24-15,25 0-1,25-50 1,0 25-16</inkml:trace>
  <inkml:trace contextRef="#ctx0" brushRef="#br0" timeOffset="67305.03">18084 7790 0,'0'-25'16,"0"0"-16,0 0 15,-25 25 1,1-25 0,-26 50-1,-24 25 1,-50 74-1,49 0 1,50-25 0,75-74-1,24-50 1,-24 0-16,49-74 16,-24 0-1,-51-25 1,1 49-1,-25 100 32,25 99-31,0-25 0,0 1-1,0-51 1,-1-49-1</inkml:trace>
  <inkml:trace contextRef="#ctx0" brushRef="#br0" timeOffset="67522.03">18283 7467 0,'0'-74'0,"0"148"0,0-223 15,-25 124 16,25 50-31,0 50 16,0 98 0,0 26 15,0-26-15,0-98-16,25 24 15,-25-74-15</inkml:trace>
  <inkml:trace contextRef="#ctx0" brushRef="#br0" timeOffset="67771.78">18704 7393 0,'0'0'16,"25"-50"-1,-25 75 16,-25 24-31,1 100 16,-1 124 15,25-124-15,25-75 0,49-74-1,0-24 1</inkml:trace>
  <inkml:trace contextRef="#ctx0" brushRef="#br0" timeOffset="67938.46">18655 7740 0,'0'0'0,"-50"0"15,75 0 16,0 0-31,99-25 16</inkml:trace>
  <inkml:trace contextRef="#ctx0" brushRef="#br0" timeOffset="68805.02">19027 7864 0,'25'-25'32,"24"0"-17,-24-24-15,25 24 16,-25 0-16,24-25 15,-74 50 32,25 25-31,-49 50 0,24-1-1,25 1 1,50-51-1,98-48 1,-73-26 0,-1-24-1,1-1 1,-1 25 0,-24 50-1,-25 25 1,-1 25-1,1 24 1,0 1 15,-25-50-15,25-25 0,74-100-1,-49-24 1,-50 50-1,24 74 1,1 25 0,-50-1-1,25 51 1,0-1 0,0-49-1,25-25 16,0-49-31,25-26 16,-1 25 0,-24 26-1,25 24 1,-50 49 0,49 1-1,51-25 1,24 0-1,-25-75 1</inkml:trace>
  <inkml:trace contextRef="#ctx0" brushRef="#br0" timeOffset="69138.89">20689 7616 0,'0'-50'15,"0"100"-15,0-174 16,-25 99 0,-124 99-1,75 26 1,74-26-1,50-24 17,-1-50-17,50-50 1,-49-49 0,0 24-1,-50 26 1,24 74 15,1 74-15,-25 0-1,25-49-15,25-1 16,-1-24 0,-24-74-1</inkml:trace>
  <inkml:trace contextRef="#ctx0" brushRef="#br0" timeOffset="69355">21136 7269 0,'0'-75'15,"0"150"-15,0-199 16,24 124 0,-24 0-1,-24 74 1,24 75-1,0-75-15,-25 125 16,0-26 0,25-73-1,-25-76-15</inkml:trace>
  <inkml:trace contextRef="#ctx0" brushRef="#br0" timeOffset="69621.7">21086 7591 0,'0'0'0,"0"-25"16,0 0-1,0 1 1,0-26 0,50 25-1,-1 25 1,26 50-1,-26-1 1,-24 26 0,0-26-1,-25-24 1</inkml:trace>
  <inkml:trace contextRef="#ctx0" brushRef="#br0" timeOffset="70155.75">21483 7591 0,'0'-50'0,"0"100"16,25-124-16,-25 49 0,24 0 47,-24 99-31,0 50-1,25-49 1,-25-25-1,25-50 1,49-50 0,26-49-1,-26-25 1,1 49 0,-51 50-1,1 50 1,0 50-1,-25-1 1,25-49 15,49-25-15,1-50 0,-1-24-1,-49-1 1,0 51-1,-75-1 1,0 99 0,1 25-1,24-74-15,0 74 16,25-49 0,75-25-1,49-25 1</inkml:trace>
  <inkml:trace contextRef="#ctx0" brushRef="#br0" timeOffset="73605.5">23418 7194 0,'0'0'0,"25"-49"32,-1 24-32,1 50 31,-25 74-16,25 74 17,-50 1-17,25-25 1,-25-75 0,25-49-1,-24-25 1,48-49-1,26-76 1,0 26 0,24 25-1,-49 74-15,0 0 16,-1 49 0,1 26-1,0 24 1,-25-49-1,50-50 1,-1-25 15,1-25-15,0-24 0,-26 24-1,1 25 16,-25 50-31,0 50 16,50-26 0,-1-49-1,26-25 1,-1-24 0,-24-50-1,-25-1 1,-1 76-1,-24 73 32,0 100-31,-24-25-16,24-25 16,-25 249-1,-25-150 1,-49-99-1,-25-99 1,-25-49 0,25-100-1,99 74-15</inkml:trace>
  <inkml:trace contextRef="#ctx0" brushRef="#br0" timeOffset="74090.78">24807 7616 0,'0'0'0,"25"0"31,-25 25-31,0-1 16,-25 76-1,25 49 1,0 49-1,-50-24 1,26-50 0,24-75-1,-25-49 1,0-99 0,25 25-16,0-125 15,25-24 1,0 0-1,24 74 17,26 74-17,-1 1 1,25 74 0,-24 25-1,-51 24-15,-24 26 16,0 98-1,-74 51 1,49-150 0</inkml:trace>
  <inkml:trace contextRef="#ctx0" brushRef="#br0" timeOffset="74405.61">25477 7591 0,'0'0'16,"-50"0"15,25 50-31,1-26 16,24 76-1,0-51-15,49 1 16,-24-25-16,74-25 15,0-25 1,-49-25 0,-25-74-1,-75-25 1,-24 75 0,-50 24 15</inkml:trace>
  <inkml:trace contextRef="#ctx0" brushRef="#br0" timeOffset="74623.64">26097 7293 0,'25'-24'15,"-50"48"-15,50-73 0,0 49 16,-50 25-1,25 74 1,-25 74 0,-25 51-1,25-75 1,1-100-16</inkml:trace>
  <inkml:trace contextRef="#ctx0" brushRef="#br0" timeOffset="75057.03">25923 7665 0,'0'-49'0,"0"98"0,0-123 0,25 24 31,49-24-15,26 24-1,-1 1 1,-49 49-1,-26 25 1,1 24 0,-25 50-1,-25 25 1,1-49 0,24-50-16,24-50 46,1-25-46,74-49 16,-24 25 15,-26 74-15,-24 49 0,-25 1-1,0 49 1,-25 25-1,25-99 1</inkml:trace>
  <inkml:trace contextRef="#ctx0" brushRef="#br0" timeOffset="75540.84">26891 7591 0,'0'-25'16,"0"50"-16,0-75 15,25 50-15,-25-24 16,24 24-16,1-50 31,25 0-15,-25 50 0,-25 25-1,-50 50 1,25-1-1,50 0 1,25-49 0,24-25-1,0-25 1,50-74 0,-24 0-1,-1 49 1,-25 26 15,-49 24-31,0 24 16,0 51-1,-50-1 1,-49 1 0,49-75-1,0 0 1,25-25-1</inkml:trace>
  <inkml:trace contextRef="#ctx0" brushRef="#br0" timeOffset="75723.92">27809 7417 0,'0'0'16,"24"-24"-16,-24 48 47,0 1-47,0 25 15,0-1 1,-24-24 0,24 25-1</inkml:trace>
  <inkml:trace contextRef="#ctx0" brushRef="#br0" timeOffset="75825.89">27933 7293 0,'0'0'0,"24"-24"0</inkml:trace>
  <inkml:trace contextRef="#ctx0" brushRef="#br0" timeOffset="76073.61">28106 7318 0,'0'75'31,"0"-51"-15,0 1-1,50 50 1,0-51-16,-26 1 16,1 0-16,0 49 15,-25-49 1,-74 25-1,-51-25 1,51-25 0</inkml:trace>
  <inkml:trace contextRef="#ctx0" brushRef="#br0" timeOffset="76621.92">30140 7045 0,'0'-25'0,"0"50"0,0-74 31,-24 98 0,-1 1-15,25 124-1,0-1 1,0-24 0,0-25-1,0-49 1</inkml:trace>
  <inkml:trace contextRef="#ctx0" brushRef="#br0" timeOffset="76873.3">30562 7169 0,'0'0'0,"25"-74"15,0 24-15,-25 25 16,0 1 0,-25 73-1,0-24 1,-24 124-1,24 25 1,0-1 0,25-98-16,0 24 15,0-49 1</inkml:trace>
  <inkml:trace contextRef="#ctx0" brushRef="#br0" timeOffset="77056.92">30091 7591 0,'0'0'16,"-75"-74"-1,26 24 1,49 25 0,49 0-1,100 25 1,50 0-1,-50 50 1</inkml:trace>
  <inkml:trace contextRef="#ctx0" brushRef="#br0" timeOffset="77226.64">30835 7591 0,'-25'-25'16,"50"50"-16,-25 25 15,0-1 16,0 26-31,0 24 16,0 25 15,0-50-31,0 1 16</inkml:trace>
  <inkml:trace contextRef="#ctx0" brushRef="#br0" timeOffset="77649.78">31356 7963 0,'0'0'16,"25"25"31,-25 0-32,25 0 1,-1-25-16,1 0 15,0 0 1,0-25 0,-25 0-1,0 0-15,-25 0 32,0 25-17,0 0 1</inkml:trace>
  <inkml:trace contextRef="#ctx0" brushRef="#br0" timeOffset="78945.86">1910 10816 0,'0'0'0,"0"-25"16,0 0 15,0 50 0,25 0-15,-25 49 0,50 75-1,-26 0 1,26-50 0,-50-74-1,25-25 1,0 0-1,-1-49 1,1-51 0,0-24-1,-25 0 1,25 25 0,-25 74-16,0 0 15,25 25 48</inkml:trace>
  <inkml:trace contextRef="#ctx0" brushRef="#br0" timeOffset="79238.53">2704 10593 0,'0'0'0,"0"-25"31,25 25 0,0 50-31,-25-26 16,24 51-16,26 74 15,-25 49 1,-25-49 15,-25 0-15,-49-25-16</inkml:trace>
  <inkml:trace contextRef="#ctx0" brushRef="#br0" timeOffset="79689.14">1563 10766 0,'0'0'0,"0"-24"31,-25-1-15,0 25-1,25 49 1,0 125 0,25 49-1,0 1 1,0-76 0,-1-73-1,1-26 1,0-49-1,0 0 17</inkml:trace>
  <inkml:trace contextRef="#ctx0" brushRef="#br0" timeOffset="82238.96">2233 10469 0,'-25'49'16,"0"-24"0,-25 50-16,1-1 15,-26 0-15,-73 150 16,23-1-1,51-99 17,49-50-17</inkml:trace>
  <inkml:trace contextRef="#ctx0" brushRef="#br0" timeOffset="82539.16">2580 10518 0,'0'0'0,"74"-24"31,-74-1-31,-24 50 16,-76 74-1,-49 25 17,-24 99-17,-26 0 1,100-99-16,-50 50 16,75-75-1,49-74 1</inkml:trace>
  <inkml:trace contextRef="#ctx0" brushRef="#br0" timeOffset="82822.41">2778 10667 0,'0'0'0,"25"0"15,-25-25-15,-25 50 16,1 0 0,-76 49-1,1 50 1,-25 75 0,-25 49-1,25-25 1,25-74-1,49-50 1,50-74 0</inkml:trace>
  <inkml:trace contextRef="#ctx0" brushRef="#br0" timeOffset="83071.91">2729 11163 0,'0'0'16,"0"-24"-1,-25 24 1,-49 99 0,-50 25-1,24 25 1,26-50-1,49-50 1</inkml:trace>
  <inkml:trace contextRef="#ctx0" brushRef="#br0" timeOffset="85323">5929 10518 0,'0'0'0,"25"0"15,-25-24 1,0-1-16,0 0 15,0 0 17,24-25-17,-24 1 1,-24 24 0,-26 0-1,0 25 1,-49 99-1,0 26 1,49-1 0,50-75-16,50 1 15,24-50 1,26-25 0,-1-49-1,-25-1 1,-49-24-1,0 49 17,-25 75-1,0 25-15,0-1-1,25 75 1,-25-49-16,25 49 15,-1-50 1</inkml:trace>
  <inkml:trace contextRef="#ctx0" brushRef="#br0" timeOffset="85639.47">6375 10121 0,'0'0'0,"0"-24"15,0-1 1,25 25 0,0 25-1,49 49 1,1 50-1,-50 25 1,-25 0 0,-50 0-1,-99-1 1,-49 1 0,74-99-1</inkml:trace>
  <inkml:trace contextRef="#ctx0" brushRef="#br0" timeOffset="85955.76">4986 10345 0,'0'0'0,"25"-25"15,-25 0 1,0 0 0,-25 75-1,25-1 1,-25 200 0,25-76-1,25-24 1,25-50-1,-1-49 17,1-50-32</inkml:trace>
  <inkml:trace contextRef="#ctx0" brushRef="#br0" timeOffset="87073.36">8310 10245 0,'0'-24'15,"0"-1"32,25 50-31,-50 24-16,50 1 15,-25 24-15,0 1 16,50 24 0,-1-74-1,51-25 1,-26-75-1,-24-24 1,-26 0 0,1 24-1,-25 100 17,0 25-32,25 74 15,25-25 1,-1-49-1,-24-50 17,25-50-17,-50-49 1,25-50 0,-25 0-1,-25 50 1,0 74-1,0 25 1</inkml:trace>
  <inkml:trace contextRef="#ctx0" brushRef="#br0" timeOffset="87489.69">9228 9873 0,'0'0'0,"0"-24"32,0 48-32,25 1 15,-50 50 1,25 123 0,-25 0-1,1-98-15,-1-1 16,25-49-1,0-125 17,74-74-17,1 25 1,24 75 0,-50 49-1,1 49 1,0 50-1,-26 1 1,-24-26 15,0-49-31,25 0 16</inkml:trace>
  <inkml:trace contextRef="#ctx0" brushRef="#br0" timeOffset="88289.59">9824 10419 0,'49'0'31,"-49"-25"-31,50 0 16,-1-24-1,26-26 1,-26 1-1,-24 24 1,-25 1 0,-49 49-1,-26 25 1,1 74 0,-1 0-1,75-25 1,0-24-1,25-25 1,50-25 0,24-50-1,25-24 1,-75 24-16,51-24 16,-51 49-1,-24 50 16,0 49 1,-25 25-17,0-24 1,0-50 0,0-50 15,25 0-16,49-74 1,25 24 0,-49 51-1,-25 24 1,24 24 0,-24 51-1,25-26 1,24 1-1,-24-25 17,-1-25-17,-24-50 1,0-24 0,0-25-1,-25 49-15,25-24 16,-25 49-16</inkml:trace>
  <inkml:trace contextRef="#ctx0" brushRef="#br0" timeOffset="89572.39">13098 9650 0,'0'0'0,"0"-25"31,-25 25-15,25 25 31,0 25-47,0-1 15,0 150 1,-25-1 0,25 1-1,-49-75 1,49-50-1,0-49 1</inkml:trace>
  <inkml:trace contextRef="#ctx0" brushRef="#br0" timeOffset="89823.75">13495 9749 0,'0'0'0,"74"-124"31,-49 99 0,-25 50-31,0 25 16,0 49 0,0 75-1,-25 24 1,25-49-1,-24-50 1,-1-24 0</inkml:trace>
  <inkml:trace contextRef="#ctx0" brushRef="#br0" timeOffset="90039.93">13048 10270 0,'0'0'0,"-74"-25"32,74 1-32,50-1 31,-1 25-15,150-25-1,-1 0 1,-99 25-16</inkml:trace>
  <inkml:trace contextRef="#ctx0" brushRef="#br0" timeOffset="90256.5">13966 10295 0,'25'25'31,"-25"0"-31,0-1 15,-25 1-15,25 50 32,0 24-17,0 25 1,0 25 0,25-50-16</inkml:trace>
  <inkml:trace contextRef="#ctx0" brushRef="#br0" timeOffset="90706.26">15628 9774 0,'0'0'0,"-24"0"16,24-25-16,-25 25 31,25 25-31,0 0 16,0 99 0,0 0-1,0 0 1,0-50-16,0-24 31,0-25-15</inkml:trace>
  <inkml:trace contextRef="#ctx0" brushRef="#br0" timeOffset="91040.05">15480 9476 0,'0'0'0,"-25"-24"31,0 48-31,50 26 16,24 0-1,1-50 17,0 0-17,-26-25 1,26-25 0,-75-24-1,0 24 1,1 50-1</inkml:trace>
  <inkml:trace contextRef="#ctx0" brushRef="#br0" timeOffset="91474.08">16521 9700 0,'0'0'16,"25"-25"-16,0 0 16,-25 0-1,-50 50 1,1 25-1,24 24 1,25 1 0,74-26-1,1 1 1,-1-25 0,-49-1 15,-50 1-16,0 0-15,-123 25 32,24 24-17,74-74-15,-24 25 16</inkml:trace>
  <inkml:trace contextRef="#ctx0" brushRef="#br0" timeOffset="93573.01">18655 9650 0,'0'-25'16,"-25"25"15,0 25 31,25 0-62,-49 0 16,49 24-16,-25 26 16,-25-1-1,1 125 1,24-1 0,50-74-1,-1-74-15,100-1 16,0-49-1,0-24 1,1-51 0,-76-24-1,-49-50 1,-49 0 0,-76-24-1,-23 73 1,73 51 15,1 49-15,74-25 15,99 25-15,50-25-1,49 25 1,-49-25-1,-50 25 1,-74-25 0</inkml:trace>
  <inkml:trace contextRef="#ctx0" brushRef="#br0" timeOffset="94023.19">19424 9228 0,'0'0'0,"25"-24"32,24 48-17,-24 76 1,-25 24 0,0-25-1,0-74 1,0-1-1,25-24 17,-25-24-17,74-26 1,26-24 0,-26 49-1,-24 25 1</inkml:trace>
  <inkml:trace contextRef="#ctx0" brushRef="#br0" timeOffset="94489.77">20540 9923 0,'0'0'0,"-25"0"0,25-25 16,-24 25-1,-26 0 1,75 0 15,24 0-15,75 0 0,25-25-1,25 25 1,0-24-1,-50 24 17,-100 0-17,1-25 1,-74 25-16</inkml:trace>
  <inkml:trace contextRef="#ctx0" brushRef="#br0" timeOffset="94773.01">20441 10245 0,'0'0'0,"-50"25"16,75 0 15,25-50-31,24 25 16,1 0-16,123-25 31,25 1-15,-24-26-1,-50 25 1,-25 0 0,-75-24-1,-24 24 1</inkml:trace>
  <inkml:trace contextRef="#ctx0" brushRef="#br0" timeOffset="95123.7">21136 9526 0,'0'0'15,"0"-74"1,0 49 0,-25 25-1,25 25 1,-50 74 0,0 99-1,-24 75 1,-25 50-1,49-150-15,-49 100 16,25-74 0,-1-75-1,75-75 1,-25-49 0</inkml:trace>
  <inkml:trace contextRef="#ctx0" brushRef="#br0" timeOffset="95856.76">22351 9675 0,'0'0'0,"0"-25"15,0 0-15,0 0 31,-25 25-15,25 25 0,-25 0-16,1 25 15,-51 123 1,1 1 0,49 0-1,75-75 1,49-74-1,50-25 1,-25-50 0,-25-24-1,-49-26 1,-50-73 0,-75 24-1,1 25 1,24 99-16,-24-25 31,49 26-15,0 24-1,0 0 1,75 0 0,74-25-1,25 0 1,49 0-1,-24 0 1,-100 1 0</inkml:trace>
  <inkml:trace contextRef="#ctx0" brushRef="#br0" timeOffset="96373.88">23095 10320 0,'0'-25'15,"-25"25"16,1 0-15,-1 25 0,-25 49-1,25 1 1,50-26 0,25-24-1,-25 0-15,49-25 16,1-25-1,-51-24 1,-73-1 0,-26-25-1,-24 26 1,49 24 0</inkml:trace>
  <inkml:trace contextRef="#ctx0" brushRef="#br0" timeOffset="96989.8">23616 9278 0,'0'0'16,"25"0"0,-25-25-1,25 25 16,0 0-15,24 0 0,1 25-1,-25 0 1,-25 49 0,0 1-1,-50-1 1,25-24-1,0-26 1,-24-24 0,49 25 15,49-50-31,26 1 16,49-26-1,0 25 1,-74 0-1,-26 25 17,-24-24-1</inkml:trace>
  <inkml:trace contextRef="#ctx0" brushRef="#br0" timeOffset="98356.9">24633 10245 0,'-24'0'15,"24"25"1,-25 0-16,0 25 15,-50 49 1,-24 50 0,25 0-1,49-100-15</inkml:trace>
  <inkml:trace contextRef="#ctx0" brushRef="#br0" timeOffset="98624.09">25601 9576 0,'0'0'0,"0"-25"0,0 0 15,0 50 1,-25 24-1,0 100 1,0 25 0,1 24-1,-1-74 1,25-74-16</inkml:trace>
  <inkml:trace contextRef="#ctx0" brushRef="#br0" timeOffset="99323.97">25328 10171 0,'0'0'0,"0"-50"0,0 1 16,25-50 0,49-1-1,75-49 1,-25 75-1,-25 24 1,-49 50 0,-50 50-1,0 0-15,-25 99 16,25-1 0,-50-24-1,26-24 1,-1-76 15,25-24 0,74-74-15,25-50 0,1 50-1,-51 49 1,1 0-1,-25 50-15,0 24 16,24 26 0,50-26-1,1-24 1,-1-25 0,-25-25-1,-49-49 1,0-25 15,-50 24-15,0 75-1,-24 0 1,-1 50 0,25 24-16,0 26 15,25 24 1,50-25-1,74-50 1,50-49 0</inkml:trace>
  <inkml:trace contextRef="#ctx0" brushRef="#br0" timeOffset="99890.66">28578 9774 0,'0'0'0,"0"-50"16,0 26-1,0-1 1,-25 25 0,-25 0-1,-49 74 1,0 100-1,24-25 1,51 0 0,73-25-1,1-100-15,99 1 16,-25-50 0,0-49-1</inkml:trace>
  <inkml:trace contextRef="#ctx0" brushRef="#br0" timeOffset="100223.96">28875 9849 0,'0'0'0,"25"-50"32,0 50-17,25 0 1,-1 74-1,-24 1-15,-25 49 16,-50 25 0,26-75-1,-1-99 17,74-74-17,51-50 1,24 25 15,-50 75-15,-24-1-1</inkml:trace>
  <inkml:trace contextRef="#ctx0" brushRef="#br0" timeOffset="100441.37">29371 9923 0,'0'25'32,"25"0"-1,-25-1-31,-25 51 16,25 24-1,-24-25 1,24-24-1,0-25 17</inkml:trace>
  <inkml:trace contextRef="#ctx0" brushRef="#br0" timeOffset="100624.11">29371 9625 0,'0'0'0,"-24"-49"32,24 24-32,-25 25 15,25-25 1</inkml:trace>
  <inkml:trace contextRef="#ctx0" brushRef="#br0" timeOffset="100906.31">29595 9600 0,'0'0'0,"25"0"16,-1 0 15,-24 25-16,25 99 1,0 50 0,0-25-1,-25-50-15,0 25 16,-25-50 0</inkml:trace>
  <inkml:trace contextRef="#ctx0" brushRef="#br0" timeOffset="101223.29">29669 10097 0,'0'0'0,"0"-25"16,0 0 0,0-25-1,50 26 1,24-1-1,-24 0-15,49 25 16,-49 0 0,-50 25-1,0 24 1,0 1 0,0 0-1,0 24 1,24-24 15,1-1-15,-25-24-1</inkml:trace>
  <inkml:trace contextRef="#ctx0" brushRef="#br0" timeOffset="101390.08">30116 9849 0,'0'0'16,"-25"-50"-1,0 0-15,0 1 16,0 24 0,25 0-1</inkml:trace>
  <inkml:trace contextRef="#ctx0" brushRef="#br0" timeOffset="101707.88">30413 9849 0,'0'0'0,"25"0"47,-50 24-32,25 1-15,-24 25 16,24 74 0,24 25-1,51-100 16,74-24-31,24-25 32,-98-25-32</inkml:trace>
  <inkml:trace contextRef="#ctx0" brushRef="#br0" timeOffset="102273.86">31257 10121 0,'0'-74'15,"-124"223"-15,124-323 16,124 273-16,-372-198 15,148 149 1,26 24 0,74-49-16,0 0 15,50 0 1,49-25 0,-25-50-1,-24 0 1,-25 1 15,-25 24-15,25 25-1,-25 25 1,49 99 0,-49-99-1,75 24 1,-1-24-1,-24-25-15,24-25 16,-49-49 0,0-75-1,-1-74 1,1 24 0,-50 75-1,25 99 1,-24 25 15,-1 100-15,25 73-1,49 26 1,26 74 0,-1-149-1,-74-75-15</inkml:trace>
  <inkml:trace contextRef="#ctx0" brushRef="#br0" timeOffset="103441.72">4862 12751 0,'0'-50'31,"0"26"-15,50-1-1,-25 0 1,74 25 0,25 0-1,-50 99 1,-49 25-1,0 0 1,-25-49 0,-25-51-1,25 1 1,0-50 0,25-74-1,0-50 1,-1 1 15,26 48-15,-25 76-16</inkml:trace>
  <inkml:trace contextRef="#ctx0" brushRef="#br0" timeOffset="104073.95">5681 12850 0,'0'0'16,"49"0"-1,-24-25-15,0-24 16,0-1 0,-75 25-1,-24 50 1,-1 50 15,51 49-15,48-25-1,76-74 1,73-50 0,26-25-1,-50-49 1,-75 49-1,-74 1 1,-25 49 0,-24 49-1,24-24-15,0 50 16,50 24 0,-25 50-1,0 0 16,-50 24-15,-49-24 0,0-50-1,-1-74 1,1-75 0,50-98-1,24-26 1,50 75-16,74-75 15,74 25 1,1 75 0</inkml:trace>
  <inkml:trace contextRef="#ctx0" brushRef="#br0" timeOffset="104257.3">6723 12801 0,'0'0'0,"24"0"0,-24 24 16,25 1 0,-50 0-1,25 49 1,0-24-16,0 0 16</inkml:trace>
  <inkml:trace contextRef="#ctx0" brushRef="#br0" timeOffset="104390.69">6797 12602 0,'0'0'0,"0"-49"0,0 24 16,-25 25-1,0 0-15</inkml:trace>
  <inkml:trace contextRef="#ctx0" brushRef="#br0" timeOffset="104708.05">7020 12776 0,'0'0'0,"25"124"16,-25-99-1,25-1 1,25 1 0,-1-25-1,26-49 1,-51-1 0,-24-24-1,0 24-15,-74 0 16,24 26 15,26-1-15</inkml:trace>
  <inkml:trace contextRef="#ctx0" brushRef="#br0" timeOffset="105074.47">7541 12751 0,'0'0'0,"0"50"31,25-26-31,-50 1 0,25 25 16,-24-1 0,-1-73 15,50-76 0,24 1-15,50 0-1,-24 49 1,24 26 0,0 73-1,-49 26 1,-25 49-1,-25-75-15,0 26 16</inkml:trace>
  <inkml:trace contextRef="#ctx0" brushRef="#br0" timeOffset="105690.29">10196 12379 0,'0'-25'15,"-50"50"1,50 0 0,-25 49-1,0 50 1,25-25 0,0-24-1,25-50 1,25-50 15</inkml:trace>
  <inkml:trace contextRef="#ctx0" brushRef="#br0" timeOffset="105940.24">9997 12081 0,'0'0'0,"-49"-25"32,24 25-32,25-24 15,0 73 1,25 1 0,-1-50-1,1-25 32</inkml:trace>
  <inkml:trace contextRef="#ctx0" brushRef="#br0" timeOffset="106290.91">10915 12205 0,'0'0'0,"25"0"32,-75 0-32,1 25 15,24 49 1,25 1 15,49-26-15,26 1-1,-50-50 1,-25 25 0,-50 0-1,-49 0 1,-25-1-1</inkml:trace>
  <inkml:trace contextRef="#ctx0" brushRef="#br0" timeOffset="106990.64">7442 15058 0,'0'0'0,"25"-124"16,-25 99-1,25-49 1,24 49-1,1 0 1,24 75 0,-24-25-16,49 99 15,-49 74 1,-25 1 0,-25-1-1,24-49 16,1-75-15,74-74 0,25-49-1,1-51 1,-26-24-16</inkml:trace>
  <inkml:trace contextRef="#ctx0" brushRef="#br0" timeOffset="107290.96">8286 14909 0,'0'0'0,"-50"-25"16,25 25-1,0 25 1,-74 124 0,-50 74-1,-49 50 1,99-149-16,-100 124 16,25-74-1,50-75 1</inkml:trace>
  <inkml:trace contextRef="#ctx0" brushRef="#br0" timeOffset="107723.85">8534 14314 0,'0'0'0,"24"-25"15,-24 0 1,25 50 15,0 25-15,0 74 0,-25-50-16,-25 50 15,25-49 16,74-100 1,26-50-17,-76 51-15</inkml:trace>
  <inkml:trace contextRef="#ctx0" brushRef="#br0" timeOffset="108440.75">10270 14810 0,'0'0'0,"25"0"15,-25-25 1,-50 0 15,25 50-15,-74 0-1,-74 99 1,73-74-16,-73 99 16,73-25-1,51-50 1,49-24-1,74-26 1,100-24 0,74-24-1,25 48 1,-99 1 0,-75 25-1,-50-1 16,-24-24-15</inkml:trace>
  <inkml:trace contextRef="#ctx0" brushRef="#br0" timeOffset="109259.53">11411 14711 0,'0'0'15,"0"-25"-15,-25 25 0,25-25 16,0 0 0,25 1-1,50-26 1,-1 0-1,0 50 1,-24 50 0,0 74-1,-50 99 1,-25 1 0,0-51-1,25-24 16,25-124-31,49 24 16,-24-49 0,223-24-1,-75-51 1,-49 1 0,-99 24-16</inkml:trace>
  <inkml:trace contextRef="#ctx0" brushRef="#br0" timeOffset="109609.7">12279 14636 0,'0'-24'16,"0"48"-16,0-73 0,0 24 16,-24 25-1,-26 0 1,-24 74 0,-75 75-1,-50 74 1,26 1-1,-1-1 1,50-74 0,25-75-1,99-49 1</inkml:trace>
  <inkml:trace contextRef="#ctx0" brushRef="#br0" timeOffset="110040.97">12552 13991 0,'0'0'15,"25"0"-15,0 25 16,-25 0-16,0 99 31,-25 25-15,25-50-1,-25-74 1,25 0 0,100-75-1,24 0 1,-75 26-16,1-1 15</inkml:trace>
  <inkml:trace contextRef="#ctx0" brushRef="#br0" timeOffset="110674.69">12726 15653 0,'0'0'0,"-25"-24"32,25 48-17,-25 26 1,1 24-16,-1 100 16,-25 25-1,1-75 16,24-75-31</inkml:trace>
  <inkml:trace contextRef="#ctx0" brushRef="#br0" timeOffset="110907.73">13073 15877 0,'50'-25'63,"-1"25"-47,1 0-16,25-25 15,-26 0-15,26 0 16</inkml:trace>
  <inkml:trace contextRef="#ctx0" brushRef="#br0" timeOffset="111342.69">13942 15604 0,'-25'-25'15,"50"50"-15,-75-50 32,25 50-32,25 49 15,-50 50 1,26-49 0,-26-1-1,-49 50-15,24-49 31,1-51-15,49-98 0,75-25-1,-25 24 1,-25 51 0,49 24-1,1 49 1,-1 50-1,1-24 1,0-26 0,-1-49-1</inkml:trace>
  <inkml:trace contextRef="#ctx0" brushRef="#br0" timeOffset="111591.21">14264 15852 0,'0'0'0,"0"-25"16,-25 25-1,-24 25 1,-1 49 0,0 50-1,-24 25 1,-25 25-1,-25 0 1,24-50 0,51-75-1</inkml:trace>
  <inkml:trace contextRef="#ctx0" brushRef="#br0" timeOffset="111876.1">14338 16373 0,'0'0'0,"25"-25"0,0 50 32,-25 0-17,-25 49 1,25 1-1,0-26 1,25-24 0,49-50-1,26-24 1,-1-26 0</inkml:trace>
  <inkml:trace contextRef="#ctx0" brushRef="#br0" timeOffset="113524.46">14859 15902 0,'0'-25'16,"25"0"-1,0 0 1,25 25 0,-26 25-1,-24 74 1,-49 0 0,-1-24-1,25-50-15</inkml:trace>
  <inkml:trace contextRef="#ctx0" brushRef="#br0" timeOffset="113874.98">15331 15430 0,'0'0'0,"0"-25"15,-25 25 17,0 25-32,0 0 15,-24 74 1,-1 50-1,50 0 1,74 0 0,26-100-1,-51-49 1,1 0 0</inkml:trace>
  <inkml:trace contextRef="#ctx0" brushRef="#br0" timeOffset="114275.67">15653 15678 0,'0'0'16,"0"-25"0,0 50-1,25-25 1,-25 75-1,-25 24 1,0-25 0,1-49-1,48-74 17,1-1-17,0 0-15,49-49 31,-49 74-31,0 25 16,0 0 0,0 0-16,-25 25 15,0 99 1,0-49 0,0-26-1</inkml:trace>
  <inkml:trace contextRef="#ctx0" brushRef="#br0" timeOffset="114491.37">16199 15802 0,'0'0'15,"25"0"-15,-25-25 0,25 25 31,24 0-15,1 0 0,49 0-1,0-24 1,-74-1-16</inkml:trace>
  <inkml:trace contextRef="#ctx0" brushRef="#br0" timeOffset="114709.81">16770 15629 0,'0'-25'15,"0"50"17,0-1-17,0 1-15,0 25 16,0-1-1,0 76 1,-25-26 0,25-74-16</inkml:trace>
  <inkml:trace contextRef="#ctx0" brushRef="#br0" timeOffset="114975.99">17117 15430 0,'0'-25'31,"25"25"-31,-1 25 16,-24 0-1,25 0 1,-25 74-1,0 50 1,-74 49 0,-25-49-1,-25-50-15</inkml:trace>
  <inkml:trace contextRef="#ctx0" brushRef="#br0" timeOffset="116208.33">19300 14512 0,'0'0'16,"0"-24"-16,25-1 15,-1-25 1,-24-24 0,-24 24-1,-26 25 1,-74 25 0,0 124-1,0 75 1,99-100-16,25 25 15,124-74 1,75-100 0,-51-74-1,-48 0 1,-51 25 0,-24 49-1,-50 50 16,0 124-15,-24 75 0,24-51-16</inkml:trace>
  <inkml:trace contextRef="#ctx0" brushRef="#br0" timeOffset="116591.27">19846 14463 0,'0'0'16,"49"0"-1,-49 25 1,-49-1-16,-1 76 16,0 24-1,26-25 16,-1-99-31,74-25 32,51-74-17,-1-25 1,0 49 0,-74 75-1,0 50 1,-1 49-1,1 0 1,50-74 0,-1-25-16</inkml:trace>
  <inkml:trace contextRef="#ctx0" brushRef="#br0" timeOffset="117025.94">21011 14438 0,'25'-25'15,"-50"50"-15,50-100 16,-99 75 0,-50 25-1,25 25 1,-1 74 0,76-25-1,24-24 1,49-26-1,75-49 1,25-74 0,-75-25-1,-49-100 1,0-74 0,-25 0-1,0 100 16,0 123-15,0 25 0,0 149-1,-25 75 1,25 24 0,-25-49-1,25 24 1</inkml:trace>
  <inkml:trace contextRef="#ctx0" brushRef="#br0" timeOffset="118008">23269 13967 0,'0'0'0,"25"-50"16,0 25-16,49 25 16,50 25-1,-50 124 1,1 99 0,-50 0-1,-1-50 16,26-74-15,0-49 0,49-75-1,50-25 1,24-49 0,-73-50-16</inkml:trace>
  <inkml:trace contextRef="#ctx0" brushRef="#br0" timeOffset="118292.15">24187 13942 0,'0'0'0,"-99"-50"15,74 50-15,0 0 31,-74 50-15,-25 99 0,-25 74-1,74-99-15,-98 174 16,-1-1 0,50-73-1,50-100 1,74-100-1</inkml:trace>
  <inkml:trace contextRef="#ctx0" brushRef="#br0" timeOffset="118675.41">24336 13222 0,'0'0'0,"74"-74"31,-49 74-16,-25 25 1,0 49 0,-25 75-1,25 25 1,50-174 15,-1-25-31,125-74 16,-100 49-1</inkml:trace>
  <inkml:trace contextRef="#ctx0" brushRef="#br0" timeOffset="119490.76">25179 14066 0,'0'0'0,"25"-25"0,-25 0 31,-25 25-31,50 25 63,0-25-48,49 25-15,-24 24 16,24-24-16,25 25 16,75 24-1,-50 1 1,-74-51-1,-26-24 1,1 0 31,-74 25-31,-1 0-16,-99 99 15,-49 25 16,123-75-31,-74 50 16,75-74 0,49-25-1</inkml:trace>
  <inkml:trace contextRef="#ctx0" brushRef="#br0" timeOffset="120324.8">26618 14016 0,'0'0'0,"0"-25"16,-25 25-1,50-24 1,0-1 0,-1 25-16,51 0 15,-25 49 16,-26 100-15,-24 50 0,0-75-16,-24-25 15,24 0-15,0 25 16,24-25 0,51-74-1,74-25 1,24-74-1,-49-1 1,-74 51-16</inkml:trace>
  <inkml:trace contextRef="#ctx0" brushRef="#br0" timeOffset="120642.68">27114 14215 0,'0'0'0,"-25"-25"16,25 0-1,-25 0 1,-24 75-1,-75 74 1,-75 124 0,-24 50-1,0-25 1,124-149-16,-26 24 16,101-98-1</inkml:trace>
  <inkml:trace contextRef="#ctx0" brushRef="#br0" timeOffset="121008.94">27412 13570 0,'0'0'0,"49"-50"32,-49 75-17,25 0-15,-50 123 31,0 1-15,1-49 0,24-76-1,99-24 1,25-49 0,-74 24-16</inkml:trace>
  <inkml:trace contextRef="#ctx0" brushRef="#br0" timeOffset="121541.89">27957 14711 0,'0'0'16,"25"-50"-1,-50 75 1,25 0-1,-24 99 1,-76 0 0,1 0-1,0-74 1,25-26 0,24-73 15,50 24-31,0-50 15,25 1 1,0 74 15,24 74-15,1 26 0,-1-26-1,1-24 1,-25-50-16</inkml:trace>
  <inkml:trace contextRef="#ctx0" brushRef="#br0" timeOffset="121808.92">28206 15033 0,'0'0'15,"0"-25"1,0 1-16,-25 48 31,25 26-15,-50 25-1,-24 73 1,-26 1 0,1 25-1,0-50 1,0-50-1,99-24-15</inkml:trace>
  <inkml:trace contextRef="#ctx0" brushRef="#br0" timeOffset="122074.99">28156 15579 0,'0'0'0,"25"0"32,-50 0-32,0 25 15,0 24 1,0-24-16,25 0 16,0 25-1,75-75 1,24 0-1,-24 0 1,-51 0 0</inkml:trace>
  <inkml:trace contextRef="#ctx0" brushRef="#br0" timeOffset="122375.5">28602 15033 0,'0'0'0,"50"-49"31,-25 49-15,-25 24-1,0 1-15,0 0 16,-25 74 0,-25 25-1,-49-49 1,25-50 0</inkml:trace>
  <inkml:trace contextRef="#ctx0" brushRef="#br0" timeOffset="122708.85">29173 14612 0,'0'0'0,"-25"-25"0,-24 25 32,-1 74-17,25 50 1,0 25 0,1-25 15,48-25-16,-24-49 1,50-25 0,0-25-1</inkml:trace>
  <inkml:trace contextRef="#ctx0" brushRef="#br0" timeOffset="123141.94">29297 14860 0,'0'0'0,"25"-25"0,-25 0 16,0 50 31,0 0-47,0 49 16,-50 0-1,25 1 16,1-75-15,24 25 0,24-50-1,26-50 1,24 1 0,-49 49-16,25 0 15,-1 50 16,-24 25-15,-25 49 0,-25-24-1,1-26 1,-1-49 0,50 0-1</inkml:trace>
  <inkml:trace contextRef="#ctx0" brushRef="#br0" timeOffset="123359.1">29719 15008 0,'0'-24'16,"49"24"30,-24-25-30,0 25-16,25 0 16,-26-25-16,26 25 15,-25-25 1</inkml:trace>
  <inkml:trace contextRef="#ctx0" brushRef="#br0" timeOffset="123774.6">30339 14760 0,'0'25'47,"-25"0"-31,25 0-16,0 24 15,-25-24-15,25 25 16,0-1 0,-25 1-1</inkml:trace>
  <inkml:trace contextRef="#ctx0" brushRef="#br0" timeOffset="124041.87">30587 14636 0,'0'0'0,"0"-24"15,25 24 1,0 24 0,-1 1-1,26 50 1,-25-26 0,-25 1-16,-50 74 15,-99 0 1,75-74-1</inkml:trace>
  <inkml:trace contextRef="#ctx0" brushRef="#br0" timeOffset="125491.91">20912 16795 0,'25'0'15,"-25"-25"-15,0 0 16,-25 25-1,25-25 1,-25 25 15,1 0-15,-1 0 0,0 50-16,-99 99 31,50-50-31,-50 149 15,74-25 1,100 0 0,74-74-1,49-49 1,-74-76-16</inkml:trace>
  <inkml:trace contextRef="#ctx0" brushRef="#br0" timeOffset="125826.14">21929 17067 0,'0'0'0,"25"-49"15,-25 24 1,0 50 0,-25 24-1,-24 51 1,24 49-1,25-75-15,-25 50 16,25-25 0</inkml:trace>
  <inkml:trace contextRef="#ctx0" brushRef="#br0" timeOffset="126059.66">21830 16993 0,'0'0'0,"0"-74"15,0 49 1,0 0 0,25 25-16,74-25 15,75-49 1,49 24-1,-24 25 1</inkml:trace>
  <inkml:trace contextRef="#ctx0" brushRef="#br0" timeOffset="126642.45">22574 17316 0,'-24'0'16,"-1"49"15,25-24-31,-25 25 15,25 74 1,25-50 0,24-74-1,26-25 1,-1-49 0,1-1 15,-51 26-31,1-50 15,-25 49 1,0 149 15,0 0-15,50 1 0,24-51-1,1-49 1,-1-49-1,-24-26 1,-1-49 0,1-25-1,-50 100-15,25-26 16,-25 100 15</inkml:trace>
  <inkml:trace contextRef="#ctx0" brushRef="#br0" timeOffset="126942.02">23443 17340 0,'-25'25'47,"0"0"-47,25 0 16,-25 24-16,25 1 15,0 0-15,0 24 16,75-49 0,24-25-1,25-50 1,-25-24 0,-74-1 15,-25-24-16,-25 0 1,0 74-16</inkml:trace>
  <inkml:trace contextRef="#ctx0" brushRef="#br0" timeOffset="127192.4">24063 17514 0,'0'0'0,"-25"-25"16,50 0-1,0 25 1,123-74-1,26 24 1,-124 26-16</inkml:trace>
  <inkml:trace contextRef="#ctx0" brushRef="#br0" timeOffset="127541.87">25030 16919 0,'0'0'0,"50"-100"31,-50 150 0,-25 0-15,25-1-16,0 50 16,25 75-1,0 0 1,-1-75-1</inkml:trace>
  <inkml:trace contextRef="#ctx0" brushRef="#br0" timeOffset="128043.49">25080 17415 0,'0'0'15,"0"-50"-15,-25 1 16,0-26-1,75 26 1,24-1 0,50 25-1,0 0 1,0 0 0,-99 25-1,-50-24 1,-99 73-1,25 51 1,74-26 0,25 0-1,100-49 17,24-50-17,-25-24 1,-50-26-1,-24 1 1,25 24 0,-50 100 15,25 24-15,24 1-1,1-26 1,-1-49-1</inkml:trace>
  <inkml:trace contextRef="#ctx0" brushRef="#br0" timeOffset="128210.08">26072 17167 0,'0'0'0,"25"0"31,0 0-31,0 49 31,-1 26-15,-48-1 0,24-24-1</inkml:trace>
  <inkml:trace contextRef="#ctx0" brushRef="#br0" timeOffset="128356.79">26171 16869 0,'0'0'0,"25"-25"16</inkml:trace>
  <inkml:trace contextRef="#ctx0" brushRef="#br0" timeOffset="128577.63">26295 16745 0,'0'0'0,"-24"99"31,24-74-15,0 25-16,24-1 15,-24 50 1,50 1-1,-25-75-15,0 49 16,-25-24 0</inkml:trace>
  <inkml:trace contextRef="#ctx0" brushRef="#br0" timeOffset="129276.05">26717 17192 0,'0'0'0,"50"-25"15,-1 0-15,-24 0 16,25-25 0,-50 26-16,0-26 15,0 25 1,-25 25-16,0 0 15,-49 50 1,49 24 15,25 1-31,74-50 32,75-1-32,25-48 31,-25-1-16,-1-25 1,-48-24 0,-100 49-1,-25-25 1,0 75 0,0 25-1,-24 49 1,24-25-1,50-24 1,-1-25 0,26-25-1,-25-50 17,0 25-32,-25-74 15,0 25 1,25-224-1,-25 199 1,24-125 0,-24 200-1,-24 98 17,24 50-17,0-25 1</inkml:trace>
  <inkml:trace contextRef="#ctx0" brushRef="#br0" timeOffset="129725.76">28900 16720 0,'25'0'31,"-50"50"-15,0-1-16,0 26 16,1-1-16,-1 100 31,25-50-16,74-50 1,50-49 0,-24-25-1,-76-25-15</inkml:trace>
  <inkml:trace contextRef="#ctx0" brushRef="#br0" timeOffset="129893.59">28826 17067 0,'-25'0'0,"50"0"16,-50-24-16,25-1 15,49 25 1,1 0 0,0-25-1,123 0-15</inkml:trace>
  <inkml:trace contextRef="#ctx0" brushRef="#br0" timeOffset="130492.57">29297 16993 0,'0'25'31,"0"0"-15,50-25-16,-26-25 15,1 25-15,50-25 16,-26-25 0,-24 1-1,-25 24 17,-25 25-17,0 25 1,-24 0-16,24 24 15,-25 125 1,50-75 0,75-49-1,-1-25 1,1-50 0,-26 0-1,-24-74 1,25-1-1,-1 26 1,-24 49 0,0 0 15,0 25-15,-25 25-1,25 50 1,-25-1-1,24-24 1,-48-1 0,-51-24-1,26 0 1,-1-50 0</inkml:trace>
  <inkml:trace contextRef="#ctx0" brushRef="#br0" timeOffset="130775.62">30289 16646 0,'25'-25'0,"-50"50"0,25-50 31,0 50-15,-25 24-1,1 100 1,-1 0 0,25-50-1,25-49 1,24-25 0,-24-25-16,50-25 15,-26 0 1</inkml:trace>
  <inkml:trace contextRef="#ctx0" brushRef="#br0" timeOffset="130960.87">30364 16819 0,'-25'0'16,"0"-24"-16,0 24 31,25-25-16,25 25 1,124-50 0,-75 50-1</inkml:trace>
  <inkml:trace contextRef="#ctx0" brushRef="#br0" timeOffset="131577.85">31232 16373 0,'0'0'16,"0"-25"0,0 75 31,25-1-47,0 26 15,49 123 1,50 25-1,-50 1 1,-74-26 0,-24 1-1,-76-1 1,-24-49 0,25-50-1,50-74-15,-26 25 16,50-50-1,-24 24 1,49-48 0</inkml:trace>
  <inkml:trace contextRef="#ctx0" brushRef="#br0" timeOffset="131800.92">32199 17712 0,'-24'0'0,"-26"0"31,25 25-16,25-50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49:06.4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2282 1612 0,'-25'0'32,"25"25"15,-24 0-32,24 25-15,0 24 16,0-24-16,0 24 15,0 75 1,-25-25 0,0-99-16,25 0 15,0-50 32,50-25-31,24-24-1,0-1 1,-24 51 0,-25-1-1,25 50 1,-26 24 0,1 1-1,-25 24 1,-25-49-16,-24 49 15,-51 1 1,1-25 0,0-50-1,25 0 1</inkml:trace>
  <inkml:trace contextRef="#ctx0" brushRef="#br0" timeOffset="316.92">2630 1612 0,'0'-24'15,"24"24"1,1 0-16,0 49 16,25 51-1,-1 24 1,-24 24 0,-50 1 15,-49 0-16,-50-50 1,49-49-16</inkml:trace>
  <inkml:trace contextRef="#ctx0" brushRef="#br0" timeOffset="766.11">1885 1712 0,'0'-25'16,"0"50"31,-24 0-47,-1 49 16,0 0-16,25 26 15,-25-1-15,25 0 16,0 50-1,0-25 1,25-50 0,0-49-16,-25 0 15,25-25 1,-1 25 0</inkml:trace>
  <inkml:trace contextRef="#ctx0" brushRef="#br0" timeOffset="4033.53">5085 1737 0,'0'0'0,"0"-25"31,0 50-31,-24 24 15,-1 1-15,0 24 16,0 1-16,25 24 16,0-50-1,50-49 1,24-24 15,1-51-15,-51 26-1,1 24 1,-25 50 15,25 24-15,25 1 0,-26-50-1,1-25 1,0-25-1,0-24 1,0-25 0,-25-25-1,-25 49 1,0 50 15,0 25-31</inkml:trace>
  <inkml:trace contextRef="#ctx0" brushRef="#br0" timeOffset="4433.63">5681 1488 0,'0'0'0,"49"-49"31,-24 49-15,-25 49-1,0 1-15,-25 124 16,1 24 0,-26-49-1,50-99 1,-25-26 0,25 1 15,0-74-16,75-26 1,-51 26-16,51-1 16,-75 25-1,25 25 1,-1 75 0,1-1-1,-25 0 1,25-74-16</inkml:trace>
  <inkml:trace contextRef="#ctx0" brushRef="#br0" timeOffset="4783.95">6251 1960 0,'0'0'0,"0"-25"31,0 0-15,25 25-16,-25-25 15,50-24 1,-50 24 0,0 0-1,-25 25 1,-49 50-1,-1 24 1,50-24-16,1 49 16,24-49-1,49-50 1,26 0 15,-26 0-31</inkml:trace>
  <inkml:trace contextRef="#ctx0" brushRef="#br0" timeOffset="5116.97">6723 1861 0,'0'49'31,"0"1"-15,-25-25-16,0 49 15,25-49 1,25-50 15,0-25-15,24 26-16,51-51 16,-26 50 15,-49 1-16,24 48 1,-24 51 0,25 24-1,-50-49-15,25-26 0</inkml:trace>
  <inkml:trace contextRef="#ctx0" brushRef="#br0" timeOffset="6172.9">9079 1290 0,'0'0'0,"0"-25"32,0 0-17,-24 75 16,24-25-15,-25 49 0,0 125-1,-25 74 1,26-125 0,24-98-1,24-50 16</inkml:trace>
  <inkml:trace contextRef="#ctx0" brushRef="#br0" timeOffset="6416.94">9427 1389 0,'0'0'0,"0"-49"31,24 49-31,-24-25 15,0 74 1,0 75 0,-24 25-1,24 25 1,0-50 0,0-50-1</inkml:trace>
  <inkml:trace contextRef="#ctx0" brushRef="#br0" timeOffset="6599.93">8980 1836 0,'0'0'0,"-49"-25"31,98 0 0,1 0-31,49 25 16,124-24-1</inkml:trace>
  <inkml:trace contextRef="#ctx0" brushRef="#br0" timeOffset="6883.41">9824 1861 0,'0'0'16,"-25"0"0,0 0-1,0 49 1,0 26-1,25-1 1,-24 25 0,24 0-1,0-24 1</inkml:trace>
  <inkml:trace contextRef="#ctx0" brushRef="#br0" timeOffset="7201.79">10965 1488 0,'0'0'16,"0"-24"-1,0 48 1,0 1 0,-50 74-1,25 26 1,25-26-1,-25-50 1</inkml:trace>
  <inkml:trace contextRef="#ctx0" brushRef="#br0" timeOffset="7550.77">10791 1191 0,'0'25'0,"25"-1"15,0 1-15,-25 0 32,24-25-17,-24-50-15,25 26 32,-25-1-32,0 0 15,0 0 1</inkml:trace>
  <inkml:trace contextRef="#ctx0" brushRef="#br0" timeOffset="7951.73">11436 1538 0,'0'0'0,"0"25"31,-25-25-15,25 25-1,-25 49 1,1 1-1,48-1 1,-24-49-16,50 24 16,-50-24-1,50 0 1,-50 0 0,-25 0-1,-74 24 1,-1-24-1,51 0 1</inkml:trace>
  <inkml:trace contextRef="#ctx0" brushRef="#br0" timeOffset="9200.9">13718 1464 0,'0'-25'0,"-25"25"46,1 25-30,-1-1-16,0 26 16,-25 24-1,26 1-15,-26-1 16,25 75 0,25-25-1,50-99-15,24 49 16,25-74-1,25-24 1,-24-26 0,-51-49-1,-24 0 1,-50-50 15,-49 25-15,-1 49-1,26 50 1,24 1 0,0 24-1,25-25 17,99 0-17,-24 0 1,-1 25-1,-24-25 1</inkml:trace>
  <inkml:trace contextRef="#ctx0" brushRef="#br0" timeOffset="9667.03">14338 967 0,'0'0'0,"25"-24"15,-25-1 1,25 25 15,25 0-31,-26 25 16,1-1-16,25 76 31,-50-26-15,0 1-1,0-51 1,-25-24 0,99-24 15,26-1-15,-51 0-1</inkml:trace>
  <inkml:trace contextRef="#ctx0" brushRef="#br0" timeOffset="10250.93">15430 1240 0,'0'0'0,"-25"0"16,25-24 0,25 48 46,25 26-62,-1-25 16,26 0-1,73 49 1,1-24 0,-50-26-1,-74-24-15,0 25 16,-25 0 0,-99 25-1,-50 74 1,0 0-1,25 0 1,25-50 0,74-49-1</inkml:trace>
  <inkml:trace contextRef="#ctx0" brushRef="#br0" timeOffset="10883.69">16819 1340 0,'0'0'0,"0"-25"0,25 25 16,-25-25 15,-25 25-15,0 25-16,-24 74 31,-26 25-15,26 0-1,24 0 1,50-49 0,49-51-1,1-24 1,24-24 0,-25-26-1,-49-49 1,-50-25-1,-49-25 1,24 99-16,-24-24 16,24 24-1,50 25 17,-25 25-17,50-24 16,50 24-15,24 0 0,25 0-1,-25 0 1,-49-25 0</inkml:trace>
  <inkml:trace contextRef="#ctx0" brushRef="#br0" timeOffset="11317.37">17166 1885 0,'0'0'16,"0"25"31,-24 0-32,-1 0-15,25 24 16,0-24-16,0 0 15,25 25 1,24-26 0,1-48-1,-1-1 1,-49 0 15,0-49-15,-74 24-1,49 25-15,-24 25 0</inkml:trace>
  <inkml:trace contextRef="#ctx0" brushRef="#br0" timeOffset="11833.75">17464 918 0,'0'0'0,"25"-25"31,0 50-15,-25 0-1,25-1-15,-25 26 16,-25 25-1,25-51 1,0 1 0,25-25 15,24 0-15,1-25-1,49 1 1,-25-1-1,-49 0 1,0 25-16</inkml:trace>
  <inkml:trace contextRef="#ctx0" brushRef="#br0" timeOffset="14518.26">18382 2084 0,'0'-25'31,"0"50"1,-25 0-17,0-1 1,1 51-16,-1-26 0,-25 26 31</inkml:trace>
  <inkml:trace contextRef="#ctx0" brushRef="#br0" timeOffset="14834.28">19275 1315 0,'0'0'0,"25"-50"16,-25 75 31,0 25-47,-25-1 15,25 26 1,-25 98-1,0-24 1,1 0 0</inkml:trace>
  <inkml:trace contextRef="#ctx0" brushRef="#br0" timeOffset="15383.96">19201 1761 0,'0'0'0,"-25"-24"32,25-26-32,25 25 15,-1-25 1,51-24 15,-1 24-15,1 1-1,-75 24 1,24 25 0,-24 0-1,25 50-15,-50 24 16,25 50 0,-24-25-1,24-24 1,0-50-1,24-50 32,1-25-31,0 25 0,49-74-1,-49 74 1,25 25-1,-25 50 1,0 49 0,-1 0-1,1-49 1,0 0 0</inkml:trace>
  <inkml:trace contextRef="#ctx0" brushRef="#br0" timeOffset="15734.22">20218 1786 0,'0'0'0,"0"-25"16,24 25 0,1-24-1,0-1 1,0-25-1,25 0 1,-50 26 0,0-1 15,-25 25-31,0 49 16,-50 1-1,26 25 1,49 24-1,25-74 1,-1-1-16,51-24 16,99 25-1</inkml:trace>
  <inkml:trace contextRef="#ctx0" brushRef="#br0" timeOffset="19534.36">22177 1464 0,'0'0'0,"0"-25"32,0 0-32,0 0 31,-24 25-31,-1 0 16,-74 50-1,-25 49 1,24 25-1,51 0 1,49-25 0,74-49-1,1-50-15,24 25 32,-25-25-17,-49 0-15</inkml:trace>
  <inkml:trace contextRef="#ctx0" brushRef="#br0" timeOffset="19850.77">22376 1637 0,'0'0'0,"25"0"31,-1 0-15,-24 25-16,0 0 15,0 0-15,0 74 16,-24-49 0,24-75 31,24 0-32,1-25 1,50-74-1,-1 50 1,1 24 0,-51 50-16</inkml:trace>
  <inkml:trace contextRef="#ctx0" brushRef="#br0" timeOffset="20034.7">22822 1588 0,'0'0'0,"0"49"32,-24-24-32,24 25 15,0-1 1,-25 26 15,0-50-31</inkml:trace>
  <inkml:trace contextRef="#ctx0" brushRef="#br0" timeOffset="20334.87">23244 1265 0,'0'0'0,"0"-25"31,0 50 0,0 25-15,0-1 0,0 75-1,0 25 1,-25-99-16,25 74 15,-24-74 1,24-26-16</inkml:trace>
  <inkml:trace contextRef="#ctx0" brushRef="#br0" timeOffset="20650.95">22996 1761 0,'0'0'16,"0"-24"-16,25-26 47,24 25-47,76 0 15,-51 0-15,50 25 32,-50-24-17,-49 24 1,-25 24 15,25 26-15,-25 25-1,0-1 1,0-49 0,0 0-1</inkml:trace>
  <inkml:trace contextRef="#ctx0" brushRef="#br0" timeOffset="20822.18">23567 1488 0,'0'0'16,"0"-49"0,0 24-1,-25 0 1,25 0-1</inkml:trace>
  <inkml:trace contextRef="#ctx0" brushRef="#br0" timeOffset="21617.57">23914 1464 0,'0'0'0,"25"0"32,-50 24 15,25 26-47,-25-25 15,25 24 1,0 26-1,25-1 1,49-49 0,1-25-16,74 0 15,49-25 1,-49-49 0,-75 24-1,-74 25 1,-124 25-1,0 25 1,0 25 0,99-50-1,1 25 17,73-25-17,150-25 1,-100 0-1,-49 25 1,-26 0 0,26 25-1,0 25 1,24-50 0,25 24-1,-49-48 1,-25-1-1,24-75 1,-24-73 0,-25-100-1,0 199 17,0 49-17,-25 25 1,-24 74-1,24 25 1,0 75 0,0-25-1,0 0 1</inkml:trace>
  <inkml:trace contextRef="#ctx0" brushRef="#br0" timeOffset="22217.88">26196 1439 0,'25'0'16,"0"0"0,0 0-1,-1 0 1,1 25-16,25 24 16,-25-24-1,-1 74 1,1 1-1,-25-76 1,0-48 15,25-1-31,0-50 16,24-74 0,51 25-1,-26 75 1,-49 24-1,25 50 1,-26 0 0</inkml:trace>
  <inkml:trace contextRef="#ctx0" brushRef="#br0" timeOffset="22684.95">27139 1612 0,'49'0'15,"-98"0"-15,148 0 16,-49-24-16,24-26 15,-49-24 1,-50 24 0,-49 50-1,-26 25 1,26 24 0,74-24-1,25-25 1,0 25-16,99-25 15,-25-25 1,-25 50 0,1 99-1,-50 25 17,-25 25-17,-50-1 1,-74-24-1,-25-25 1,0-74 0,50-50-1,74-99 1,50-75 0,124-49-1,49-1 1,150 1-1</inkml:trace>
  <inkml:trace contextRef="#ctx0" brushRef="#br0" timeOffset="22867.95">28057 1439 0,'0'0'15,"0"25"-15,0-1 16,0 76-1,0 24 1,-25 0 0,25-50-1</inkml:trace>
  <inkml:trace contextRef="#ctx0" brushRef="#br0" timeOffset="23767.95">26816 1662 0,'0'-25'16,"25"25"0,0-25-1,25 1 1,-50-1 0,24 25-1,-48-25 1,-1 50-1,-25 0-15,-24 24 16,24 51 0,50-26-1,50-24 17,123-26-32</inkml:trace>
  <inkml:trace contextRef="#ctx0" brushRef="#br0" timeOffset="25109.72">28230 1216 0,'0'-25'15,"0"50"48,-24-1-48,24-48 95</inkml:trace>
  <inkml:trace contextRef="#ctx0" brushRef="#br0" timeOffset="25618.75">28702 1513 0,'0'-25'32,"-25"25"-17,0 25 1,0 0-1,-24 25-15,24-26 16,25 51 0,0-25-16,74-26 15,25 1 17,-24-50-17,-1 1 1,-49-26-1,-50-25 1,-24 1 0,24 49-16,-25 0 15</inkml:trace>
  <inkml:trace contextRef="#ctx0" brushRef="#br0" timeOffset="25935.49">29173 1538 0,'0'0'16,"25"0"-16,-25 25 15,25 0 1,-25-1 0,0 26-1,0-25 1,0 0-1,0-50 1,49-25 0,75-49-1,-49 49 1,-51 50 0,1 25-1,0 25 1,0 49-1</inkml:trace>
  <inkml:trace contextRef="#ctx0" brushRef="#br0" timeOffset="26935.49">31133 1191 0,'0'0'0,"-25"-75"16,0 26 0,0 49-1,1 0 16,-1 25-15,0-1-16,-50 76 16,26 24-1,-1 24 1,1 26 15,24-99-31,0 73 16,0-48-1,0-1 1,-49 0 0,-50 0-1,0-49 1,49-50 0,51-50-1,24-24 1,24-1-1,1 1 1,25 0 0,0 24-16,74-24 15,24-26 17,1 26-17,25 24 1,-50 1-1,-50-1 1,-49 25 0,0 0-1,-75 1 1,1 24 0,-26 49-1,1 26 1,74-51-16,-25 51 15,50-50 1,25 0 0,24-50-1,25-25 17,-49-49-17,-25 24 1,-1 75 15,-24 25-15,0 50-1,25 24 1,-25-49-16,25 24 16,0-49-1,24-50 1,-24 0-1</inkml:trace>
  <inkml:trace contextRef="#ctx0" brushRef="#br0" timeOffset="27151.28">31654 1340 0,'0'0'16,"24"-75"0,1 50-1,-50 50 16,-24 74-15,-1 125 0,25-100-1,25-25 1,25-74 0,0-25-1</inkml:trace>
  <inkml:trace contextRef="#ctx0" brushRef="#br0" timeOffset="27368.71">31803 1538 0,'0'0'0,"74"-124"16,-49 50-1,-25 49 32,-25 50-47,-25 74 16,1 50-1,24-25 1,0-25 0,50-74-1,0 0-15</inkml:trace>
  <inkml:trace contextRef="#ctx0" brushRef="#br0" timeOffset="27652.12">32249 1563 0,'0'0'0,"0"-25"0,25-25 16,-25 100 31,-25 0-32,25 24 1,25 1-1,-25-26 1,-25 1 0,0-25-1,-74-1 1,-25 1 0,74-25-16</inkml:trace>
  <inkml:trace contextRef="#ctx0" brushRef="#br0" timeOffset="31368.18">4887 4192 0,'0'25'63,"-25"25"-63,25-1 15,-25 26-15,25-25 16,0 49 0,-24-50-1</inkml:trace>
  <inkml:trace contextRef="#ctx0" brushRef="#br0" timeOffset="31518.44">4887 4068 0,'0'0'0,"0"-49"0,25 24 0,-50 0 31,25 0-15</inkml:trace>
  <inkml:trace contextRef="#ctx0" brushRef="#br0" timeOffset="31851.71">5234 4465 0,'0'0'0,"0"25"15,-25 0-15,1 0 16,48-50 15,-24 0-31,75-74 16,24 0-1,-24 49 17,-51 50-17,26 25 1,-25 49-1,-25 26 1,49-1 0,-49-74-16</inkml:trace>
  <inkml:trace contextRef="#ctx0" brushRef="#br0" timeOffset="32118.53">6996 3870 0,'0'0'0,"49"-25"16,-24 25 15,-25 25-15,-25 49-1,25 75 1,-25-74-16,1 73 16,-1-48-1,0-51 1</inkml:trace>
  <inkml:trace contextRef="#ctx0" brushRef="#br0" timeOffset="32601.93">6797 4316 0,'0'0'0,"0"-24"16,0-1-1,0 0-15,50-25 32,-1 26-32,75-51 15,0 1 1,-74 49-1,-25 25 1,-25-25 0,0 75-1,0 49 1,0 25 0,-25 0-1,25-74 1,0-25 15,0-50-31,50-50 16,24-49 15,0 50-15,-49 24-1,0 50 1,0 50-1,0 24 1,24 1 0,1-26-1</inkml:trace>
  <inkml:trace contextRef="#ctx0" brushRef="#br0" timeOffset="32868.32">7913 4192 0,'0'0'0,"50"-74"32,-25 24-32,-25 26 15,25 24 17,-75 0-17,-24 99 1,-26 25-1,51-50 1,74 1 0,74-75-1,-25 0-15,25 0 16</inkml:trace>
  <inkml:trace contextRef="#ctx0" brushRef="#br0" timeOffset="33418.87">9799 3944 0,'0'0'0,"0"-24"16,49-1-16,26 25 16,24 0-1,-25 49 17,-49 175-17,-74-76 1,-1-98-1,50-25 1,-25-75 0,100-49-1,24-75 1,50 26 0,-25 24-1,-50 74 1</inkml:trace>
  <inkml:trace contextRef="#ctx0" brushRef="#br0" timeOffset="33618.65">10617 3920 0,'0'0'0,"-24"49"31,-1 26-15,-25-1-1,50 0 1,-25-24 0,50-25-1,0-25-15</inkml:trace>
  <inkml:trace contextRef="#ctx0" brushRef="#br0" timeOffset="33768.94">10692 3696 0,'0'0'16,"-25"0"-16,25-25 0,-25-24 31,-24 24-15</inkml:trace>
  <inkml:trace contextRef="#ctx0" brushRef="#br0" timeOffset="34302.62">10865 3969 0,'0'0'0,"25"0"0,0-25 16,25 25-16,49-49 15,-25-1 17,-49-24-17,0 49 1,-25 0-1,0 50 1,-25 49 0,0 75-1,1 25 1,-1 24 0,-25 26-1,-24 24 1,-50-50-1,24-74 1,26-74 0,24-75-1,26-124 17,48 50-32,51-149 15,74 0 1,-1 49-1</inkml:trace>
  <inkml:trace contextRef="#ctx0" brushRef="#br0" timeOffset="34952.41">11758 3622 0,'0'0'0,"25"-25"31,-25 50-31,-49 0 16,24 49-16,-50 75 15,1 25 17,49-75-17,50-99 1,0 0-1,74-99 1,25-25 0,-25 0-1,-24 74 1,-75 100 15,0-1-31,-25 1 16,25-1-16,0 26 15,25-1 1,24-49 0,51-25 15,24-74-15,-25-50-1,-25-25 1,-24-50-1,-25 100 1,-50 124 15,0 24-15,0 1-16,0 99 16,1 0-1,24-25 1,49-50-1,26-24 1</inkml:trace>
  <inkml:trace contextRef="#ctx0" brushRef="#br0" timeOffset="35685.66">11163 3696 0,'-49'-25'31,"49"1"-31,-25 24 16,-25 24 0,-24 1-1,49 0-15,-25 50 16,50-26-1</inkml:trace>
  <inkml:trace contextRef="#ctx0" brushRef="#br0" timeOffset="36318.5">15331 3349 0,'0'0'0,"25"0"31,-25-25-15,-25 50-16,-25 99 15,-24 74 17,49-98-32,25 98 15,25-74 1,74-99-1,-49-25-15</inkml:trace>
  <inkml:trace contextRef="#ctx0" brushRef="#br0" timeOffset="36853.31">15430 3696 0,'0'0'0,"198"-49"16,-123 49 0,-26-25-1,-24 0 1,-124 25-1,-25 74 1,0 1 0,74 24-1,50-24 1,75-51 0,49-24-1,-75-24-15,75-26 16,-49 0-1,-50-24 1,-25 49 0,-25 50 31,0 49-32,50 26 1,24-51-1,75-24 1,1-50 0,-26 0-1</inkml:trace>
  <inkml:trace contextRef="#ctx0" brushRef="#br0" timeOffset="37019.07">16373 3721 0,'0'0'0,"0"-25"15,0 50 32,-25 0-31,25 0-16,0 74 31,25-49-15,-25-1-16</inkml:trace>
  <inkml:trace contextRef="#ctx0" brushRef="#br0" timeOffset="37156.87">16521 3498 0,'0'0'16,"-49"-75"0,24 51-16</inkml:trace>
  <inkml:trace contextRef="#ctx0" brushRef="#br0" timeOffset="37535.58">17092 3275 0,'0'0'0,"0"-25"16,0 50 47,0-1-63,0 26 15,-25 0-15,0 24 16,1 0-16,24 26 15,-25 49 1,25-75-16,0 25 31,49-74-15,26 0 0,-26-50-1,1 0-15</inkml:trace>
  <inkml:trace contextRef="#ctx0" brushRef="#br0" timeOffset="38786.12">19250 3647 0,'25'-75'16,"-25"50"-1,0 1 1,-25-26-1,-24 50 1,-75 50 0,-25 98-1,49 26 1,76-75 0,98-74-1,1-25-15,73-74 16,1-25-1,-74-1 1,-51 26 0,1 74 15,-50 74-15,-24 50-1,-1 0-15</inkml:trace>
  <inkml:trace contextRef="#ctx0" brushRef="#br0" timeOffset="39119.03">19548 3696 0,'0'0'0,"25"0"31,-25 50-16,-25-25 1,0 24-16,0 51 16,0-76 15,25 1-15,50-74-1,24-51 1,26 1-1,-75 74-15,-1 0 16,1 50 0,-50 25-1,50 0 1</inkml:trace>
  <inkml:trace contextRef="#ctx0" brushRef="#br0" timeOffset="39502.48">20193 3597 0,'0'0'0,"25"-50"16,-25 26-1,-50 24 1,25 0 0,-24 24-16,-26 26 15,26 49 1,49 1-1,49-51 1,50-24 0,25-50-1,1-74 1,-26-25 0,-25-99-1,-49 24 1,-25 100-1,0 99 1,-25 99 0,0 50 15,1 49-31</inkml:trace>
  <inkml:trace contextRef="#ctx0" brushRef="#br0" timeOffset="39768.58">21235 3647 0,'0'0'0,"25"-25"31,-25 0 0,0 50-31,-25 24 16,0 26 0,25 24-1,-25-49 17</inkml:trace>
  <inkml:trace contextRef="#ctx0" brushRef="#br0" timeOffset="39918.74">21384 3399 0,'0'0'0,"0"-50"16,24 25-16,-24 0 16,-24 1-1</inkml:trace>
  <inkml:trace contextRef="#ctx0" brushRef="#br0" timeOffset="40153.1">21706 3275 0,'0'24'47,"0"1"-32,-25 25-15,0 24 16,-24 75 0,-1 25-1,50-50 1,50-75 0,-1-24-1</inkml:trace>
  <inkml:trace contextRef="#ctx0" brushRef="#br0" timeOffset="40502.87">21731 3721 0,'0'0'0,"-25"-50"32,50 26-17,49-26 1,50 25-1,-49 0 1,-50 25 15,-75 25-31,25 0 16,0 25 0,1 24-1,73 1 1,-24-26-1,0 1 1,-25-25-16,-50-1 16,-24 1 15,-1-25-31</inkml:trace>
  <inkml:trace contextRef="#ctx0" brushRef="#br0" timeOffset="41053.01">23666 3622 0,'0'0'0,"25"0"32,-25-25-1,0 75-31,-25 49 16,0 25-1,0-50 1,25-49 15,25-25-31,25-74 16,-1-50-1,1-25 17,-1 25-17,-24 74 1,-25 25-16</inkml:trace>
  <inkml:trace contextRef="#ctx0" brushRef="#br0" timeOffset="42236.19">24187 3820 0,'0'0'0,"25"-24"15,-25-1-15,0 0 16,-50 0-1,0 25-15,-49 25 16,0 25 0,74-26 15,25 1-15,25-25-16,74 0 15,25-49 1,-25-1-1,-74 50 1,25-25 0,-50 50-1,25 25 1,24-1 0,50-24-1,1-25 1,-26-50-1,25-74 1,-49-25 0,-50 1 15,25 48-15,-50 150 15,0-25-16,-24 99 1,24 25 0,0-25-1,50-25 1,49-49 0,25-50-1,-49-25-15,74-50 16,-50-49-1,-24 50 1,-50 49 15,0 0-15,0 50 0,0 49-1,-25 1 1,25-50-1,50 0 1,-1-50 0,100-50-1,-99-49 1,0 50 0,-50 99 30,0-1-30,-25 26-16,50 74 31,-1-74-15,76-1 0,-26-49-1,100-24 1,-100-51-16,-24 25 15,-1-98 1,-24 98 0,-50 50 15,-74 74-15,49 26-1,26-1 1,24 0-1,24 0 1,26-49 0,0-50-1</inkml:trace>
  <inkml:trace contextRef="#ctx0" brushRef="#br0" timeOffset="43352.38">28230 3448 0,'0'0'0,"0"-25"16,25 1-1,-50 73 32,1 50-31,-26 25-1,25 1 1,25-51 0,0-24-16</inkml:trace>
  <inkml:trace contextRef="#ctx0" brushRef="#br0" timeOffset="43669.1">28305 3423 0,'0'0'0,"74"0"32,-49 0-32,0-24 15,-25-1-15,0 0 16,-25-25 0,0 1-1</inkml:trace>
  <inkml:trace contextRef="#ctx0" brushRef="#br0" timeOffset="43952.68">28801 3473 0,'0'0'0,"25"25"16,-50-25-1,0 25 1,0 24 0,25 1-16,50 24 15,24 1 1,-24-26 0,-50-24-1,0 0 1,-99 0-1,-1-25 1</inkml:trace>
  <inkml:trace contextRef="#ctx0" brushRef="#br0" timeOffset="45569.69">5408 6500 0,'-25'0'31,"25"-25"0,25 25-15,0-25 0,0 25-16,24 0 15,26 0 1,24 25 0,-25 24-1,1 51 1,-51 24-1,1 99 1,0-124 0,-25-24 15,50-26-15,49-49-1,50-49 1,0-1-1,-75 0 1</inkml:trace>
  <inkml:trace contextRef="#ctx0" brushRef="#br0" timeOffset="45870.05">6351 6500 0,'0'0'0,"-50"-50"32,50 25-32,-25 0 0,0 50 31,-49 50-15,-25 98-1,-50 26 1,-25 24-1,25 25 1,25-74 0,75-100-16,-26 25 15</inkml:trace>
  <inkml:trace contextRef="#ctx0" brushRef="#br0" timeOffset="46269.58">6574 5830 0,'0'0'16,"49"-25"-1,-24 25 1,0 0 0,-25 25-16,25 0 15,0 99 1,-25-25-1,0-50 1,24-49 15,26-24-15,0-1 0,24-25-1</inkml:trace>
  <inkml:trace contextRef="#ctx0" brushRef="#br0" timeOffset="46752.68">7517 6524 0,'0'0'0,"-25"-24"0,0 24 16,0 0-1,50 24 32,0 1-47,49 0 16,75 49-1,0-24 1,-75 24 0,1-24-1,-51-25 1,-24 24-1,-74 51 1,-100 49 0,-24 24 15,49 1-31</inkml:trace>
  <inkml:trace contextRef="#ctx0" brushRef="#br0" timeOffset="47403.28">8856 6400 0,'0'0'15,"25"-25"-15,0 25 16,0-24-16,-1-1 15,26 25 1,24 0 0,-24 74 15,-25-24-31,0 99 16,-1 24-1,-24-24 1,25-25-1,25-24 1,74-76 0,49-24-1,1-74 1,-25-1 0,-75 26-16</inkml:trace>
  <inkml:trace contextRef="#ctx0" brushRef="#br0" timeOffset="47752.69">9551 6400 0,'0'0'0,"0"-25"0,-25 1 32,0 73-1,0 1-15,0 24-16,-123 150 15,-26 24 1,0 0-1,25-25 1,50-99 0,99-74 15,25-50-31</inkml:trace>
  <inkml:trace contextRef="#ctx0" brushRef="#br0" timeOffset="48136.26">10022 5929 0,'0'0'0,"25"-50"15,0 50 1,-1 25 0,1 25-1,0-1 1,-25 51-1,0-1 1,0-74 0,74-50-1,100-25 1,25 1 0</inkml:trace>
  <inkml:trace contextRef="#ctx0" brushRef="#br0" timeOffset="49519.86">10692 6996 0,'0'0'0,"0"-25"31,0 0 16,0 50-32,-25 0-15,25 24 16,-50 51 0,-74 48-1,25-24 1,-25-49-1,74-26 1,26-49 0,-1-49-1,50-75 1,24 0 0,1 25-1,0 74 1,-26 0-1,1 50-15,50 0 16,24 49 15,25 25-15,25-24 0,-75-51-16</inkml:trace>
  <inkml:trace contextRef="#ctx0" brushRef="#br0" timeOffset="49836.87">11287 7467 0,'0'0'0,"0"25"31,0 0-15,0-1-16,0 1 15,0 25 1,-49 74-1,-51 25 1,-49-25-16</inkml:trace>
  <inkml:trace contextRef="#ctx0" brushRef="#br0" timeOffset="50169.37">12007 6921 0,'0'0'0,"0"-25"15,-25 25 1,-50 50-1,1 49 1,24 75 0,50-25-1,25-25 1,50-50 0,24-74-1,-25-25 1</inkml:trace>
  <inkml:trace contextRef="#ctx0" brushRef="#br0" timeOffset="50586.4">12279 7095 0,'0'0'0,"25"0"31,-25 25-31,-25 0 15,25 74 1,-24 0 0,-1-25-1,25-49 1,0-50 15,25-24-31,-1-26 16,26 26-16,49-75 15,-24 74 1,-50 50 15,-1 0-15,-24 75 0,-24 24-1,-1 25 1,-25-50-1</inkml:trace>
  <inkml:trace contextRef="#ctx0" brushRef="#br0" timeOffset="50787.22">12751 7219 0,'0'0'0,"25"0"16,-25-25-1,24 25 1,1 0-16,25 25 16,49-50 15,0 25-15,0-25-1,1 1-15</inkml:trace>
  <inkml:trace contextRef="#ctx0" brushRef="#br0" timeOffset="51003.57">13396 7070 0,'0'0'0,"0"-25"16,25 25 0,-25 25 15,0 0-16,24 0 1,-48 24-16,24-24 0,-25 50 31,25-1-15,-25-74-16</inkml:trace>
  <inkml:trace contextRef="#ctx0" brushRef="#br0" timeOffset="51269.81">13817 6872 0,'0'0'16,"25"0"15,-50 24-31,25 1 16,0 25-1,0-1-15,0 76 16,-49 48 15,-26 26-15,1-125-16,-50 25 16,50-74-16</inkml:trace>
  <inkml:trace contextRef="#ctx0" brushRef="#br0" timeOffset="68021.21">19597 6028 0,'0'0'16,"0"-74"0,-24 74-1,-1 25 17,0 24-17,-25 26-15,-24 98 16,-25 75-1,74 0 17,75-74-17,74-25 1,99-99 0,-74-50-16,0 0 0</inkml:trace>
  <inkml:trace contextRef="#ctx0" brushRef="#br0" timeOffset="68437.61">20714 6425 0,'0'0'0,"-25"-25"16,0 25-16,0-25 15,-24 25 1,-26 25 0,1 75-1,24 48 1,50-48 0,50-1-1,24-74 1,26-25-1,-26-50 1,25-49 0,-74 49-16,0-24 15,-25-25 1,-75 24 0,-24 75 15,74 0-31,1 0 15</inkml:trace>
  <inkml:trace contextRef="#ctx0" brushRef="#br0" timeOffset="69022.42">20813 6450 0,'0'0'0,"99"25"16,-49-25-1,-1 74 1,-24 25-1,-25-24 1,0-50 0,25-50 15,0-74-15,25-25-1,24 49 1,0 25 15,-24 50-15,0 25-1,-26 50 1,26 24 0,-25-25-1,24-74 1,1 25-16,74-50 15,0-24 1,-25-26 0,-49-24-1,-50 0 1,-25 74 0,-49 50-1,-25 24 1,49 51 15,25-1-15,75 0-1,123-49 1,-49-50 0,-74 0-16</inkml:trace>
  <inkml:trace contextRef="#ctx0" brushRef="#br0" timeOffset="69189.34">22550 6500 0,'0'0'16,"24"0"15,26 0-15,24-25-16,26 0 15,-26 25-15</inkml:trace>
  <inkml:trace contextRef="#ctx0" brushRef="#br0" timeOffset="69424.17">23517 6053 0,'0'0'0,"0"-50"31,0 75 0,0 25-31,0 24 16,25 75 0,-25 99-1,25-149 1</inkml:trace>
  <inkml:trace contextRef="#ctx0" brushRef="#br0" timeOffset="69920.78">23914 6301 0,'0'0'0,"25"-50"0,-75 50 32,0 0-32,-98 75 15,48 24 1,51-24-1,98-1 17,51-74-17,48 0 1,1-50 0,-49-49-1,-76 25 1,-24 49-16,25 25 15,-25 25 1,0 24 0,0 26-1,25-1 1,0-24 0,24-50-1,-24 0 1</inkml:trace>
  <inkml:trace contextRef="#ctx0" brushRef="#br0" timeOffset="70088.03">24435 6450 0,'0'0'0,"25"-25"16,-25 50 31,24 0-47,-24 24 15,0 26 1,-24-26 0</inkml:trace>
  <inkml:trace contextRef="#ctx0" brushRef="#br0" timeOffset="70405.75">24683 5904 0,'0'0'0,"0"-25"46</inkml:trace>
  <inkml:trace contextRef="#ctx0" brushRef="#br0" timeOffset="70754.5">23319 6276 0,'0'0'0,"0"-25"31,-25 25-31,74-24 31,-24 24-15,74-50-1,1 25 1,-26 25-16</inkml:trace>
  <inkml:trace contextRef="#ctx0" brushRef="#br0" timeOffset="71204.8">24782 5855 0,'25'-25'16,"-25"0"-1,0 50 17,0 0-17,25 24-15,-25 1 16,49 99 0,-49 24-1,0 1 1,0-50-1,0-99 1</inkml:trace>
  <inkml:trace contextRef="#ctx0" brushRef="#br0" timeOffset="71937.78">25204 6375 0,'25'0'16,"-25"-24"-16,49 24 16,-24 0-16,25 0 15,-1-25-15,1 0 16,-25 0-1,0-24 17,-50 24-17,-50 50 1,1 24 0,24 26-1,50 24 1,50-49-1,49-26 1,50-24 0,-25-24-1,-50-1-15,26-50 16,-76 1 0,-24 49-1,-49 25 1,-1 0-1,1 50 17,24 24-17,25 1 1,74-1 0,1-74-1,-1 0 1,0-99-1,-49-50 1,0-99 0,0 49-1,-25 100 1,0 74 0,-25 25-1,-25 100 1,26 48-1</inkml:trace>
  <inkml:trace contextRef="#ctx0" brushRef="#br0" timeOffset="72388.5">27957 5755 0,'0'50'16,"-24"0"-1,-1 24-15,-25 25 16,1 124-1,24 1 1,74-100 0,75-50-1,0-74 1,1-49 0</inkml:trace>
  <inkml:trace contextRef="#ctx0" brushRef="#br0" timeOffset="72570.99">27957 6227 0,'0'0'15,"-49"24"-15,24-24 32,50-24-17,24-1 1,100 0-1,0 0 1</inkml:trace>
  <inkml:trace contextRef="#ctx0" brushRef="#br0" timeOffset="72923.05">28280 6251 0,'0'0'0,"50"0"31,-1 0-15,-24 0-16,99-49 31,-50-1-15,-49 1 0,-25 24-1,-25 25 1,-49 25-1,49-1-15,-49 76 16,74-1 0,0 0-1,74-24 1,25-26 0,-24-49-1,24-49 1</inkml:trace>
  <inkml:trace contextRef="#ctx0" brushRef="#br0" timeOffset="73120.84">28975 6227 0,'24'-25'15,"-48"50"-15,73-50 16,-24 25 0,0 49-1,0 26 1,-25 24-1,-50-24 1,-49-1 0,-1-49-1,76-25-15</inkml:trace>
  <inkml:trace contextRef="#ctx0" brushRef="#br0" timeOffset="73371.56">29570 5879 0,'0'0'0,"0"-24"31,25 24-31,-25 49 16,-25 1-1,0 99 1,25 24-1,25 1 1,25-50 0,24-99-1,-24-25-15</inkml:trace>
  <inkml:trace contextRef="#ctx0" brushRef="#br0" timeOffset="73504.52">29669 6227 0,'0'0'0,"-25"-25"16,50-25 0,25 25-1,-1 1 1,51-51-16</inkml:trace>
  <inkml:trace contextRef="#ctx0" brushRef="#br0" timeOffset="73771.78">30091 5731 0,'0'-25'16,"25"25"-16,-25 49 16,24-24-16,51 99 15,-1 50 1,-24 49-1,-75 0 17,-74-24-17,0-75 1,-25-50 0,-25-74-16</inkml:trace>
  <inkml:trace contextRef="#ctx0" brushRef="#br0" timeOffset="74754.85">2679 10345 0,'0'0'0,"25"-25"15,-25 0-15,25-25 16,-50 1 0,0 24-1,-24 0 1,-1 75 0,-49 74-1,49 50 1,25-1-1,75-74 17,0-49-17,49-50 1,-74-25-16</inkml:trace>
  <inkml:trace contextRef="#ctx0" brushRef="#br0" timeOffset="75005.75">3200 10097 0,'0'0'0,"25"-25"32,-25 0-32,25 50 15,49 74 1,25 25-1,-24 0 17,-75 25-17,-75-25 1,1-74-16,-174 74 16</inkml:trace>
  <inkml:trace contextRef="#ctx0" brushRef="#br0" timeOffset="75255.24">1563 10394 0,'0'0'15,"0"-49"1,0 98 15,0 1-15,0 49-16,-25 174 15,25 50 1,50-199-16</inkml:trace>
  <inkml:trace contextRef="#ctx0" brushRef="#br0" timeOffset="75971.1">5755 10072 0,'0'0'0,"-49"124"31,24-50-31,-74 100 16,74-75-1,124-74 17,50-75-17,0-49 1,-50-25 0,-74 25-1,-25 124 1,-25 74-1,25 50 1,74-75 0,26-24-1,-1-50 1,-25-50 0,-49-49-1,-25-50 1,-25 25-1,-24 50 17,49 49-32</inkml:trace>
  <inkml:trace contextRef="#ctx0" brushRef="#br0" timeOffset="77072.1">6648 9898 0,'0'0'16,"50"-49"0,-50 73-1,0 1-15,0 25 16,-25 123 0,0 26-1,0-50 1,1-100-1,24-24 17,49-99-17,1-50 1,24 49 0,-24 50-1,-25 50 1,0 50-1,-1 49 1,1-50 0,-25-49-1,50 0 1,-1-100 0,1 51-16,49-26 15,-24 0 1,-26 50 15,1-25-15,-25-24-1,-1-1 1,1-24 0,0 24-1,-25 25 1,-74 50-1,-1 50 1,1 73 0,74-48-1,25-51 1,74-24 0,25-50-1,0-49 1,-25-25-1,0-1 17,-74 76-17,25-1 1,-50 74 0,0 51-1,-25-1 1,25-74-16,0 0 15,25-25 1,24-75 0,26-24-1,-26 49 1,1 50 0,-25 25-1,0 49 1,24 1-1,51-50 17,-1-25-17,-50-25 1,-24 0-16,50-49 16,-26-50-1,-24-25 1,-25 50-1,0 74-15</inkml:trace>
  <inkml:trace contextRef="#ctx0" brushRef="#br0" timeOffset="77605.14">10741 9377 0,'0'0'16,"25"-74"0,-25 49-1,0 50 1,0 0 0,50 123-1,-50 100 1,25-24-1,-50-51 1,50-98 0,-25-50-16,24-25 15</inkml:trace>
  <inkml:trace contextRef="#ctx0" brushRef="#br0" timeOffset="77838.49">11312 9476 0,'0'0'0,"25"-24"0,-25-1 32,25 25-17,-25 0 1,0 74 0,-25 75-1,25 50 1,0-125-16,49 75 15,-24-100 1</inkml:trace>
  <inkml:trace contextRef="#ctx0" brushRef="#br0" timeOffset="78021.64">11089 9873 0,'0'0'0,"-50"0"0,25-24 15,0-1 17,25 0-17,100 0 1,-26 0-16,100 0 16,24 1-1</inkml:trace>
  <inkml:trace contextRef="#ctx0" brushRef="#br0" timeOffset="78204.75">12007 9824 0,'0'0'0,"24"49"15,1 26 1,-50 24 0,1 0-1,-1 50 1,50 0-1,-1-99 1,1-1-16</inkml:trace>
  <inkml:trace contextRef="#ctx0" brushRef="#br0" timeOffset="78571.17">13842 9625 0,'0'0'0,"-49"-25"32,24 25-32,25 25 15,0 25 1,-25 49 0,50 50-1,-25-50 1,25-49-1</inkml:trace>
  <inkml:trace contextRef="#ctx0" brushRef="#br0" timeOffset="78854.89">13669 9402 0,'0'0'0,"0"-25"32,24 25-1,-24 25-15,25-25-16,25 0 15,-50-25 1,0 0-1,0-24 1,-50 24 0,25 25-1</inkml:trace>
  <inkml:trace contextRef="#ctx0" brushRef="#br0" timeOffset="79138.16">14264 9576 0,'0'0'0,"0"24"15,-25 26 1,0 0 0,25 24-1,100 1 1,24-1-1,-50-49 1,-74 24 0,-50 1-1,-98 24 1,48-24 0</inkml:trace>
  <inkml:trace contextRef="#ctx0" brushRef="#br0" timeOffset="79805.84">16249 9377 0,'0'0'0,"0"-25"15,0 1 1,-25 73 0,-50 50-1,-24 75 1,25 25 0,49-26-1,74-24 1,100-99-1,25-50 1,-25-50 0,-100 25-16,26-99 15,-75-25 1,-75-24 0,-49 49 15,-24 49-31,48 75 31,76-25-15,98 50 15,100-25-15,-1-25-1,-24 1 1,-74-1-16,-26 0 15</inkml:trace>
  <inkml:trace contextRef="#ctx0" brushRef="#br0" timeOffset="80104.92">16844 8906 0,'0'0'0,"74"-50"16,-49 50 0,25-25-1,-1 125 1,-49 24 0,0 0-1,0-50 1,25-49-1,74-25 1,75-74 0,0-1-1</inkml:trace>
  <inkml:trace contextRef="#ctx0" brushRef="#br0" timeOffset="80688.97">18680 9129 0,'0'0'15,"24"0"-15,-24-25 0,25 25 31,-25 25-15,-99 99 0,-75 50-1,1 24 1,74-74 0,74-99-16,0 0 15,0-25 16,50 0-15,74 0 0,50 50-1,49 49 1,1-25 0,-50 1-1,-75-51 1,-49-24-1</inkml:trace>
  <inkml:trace contextRef="#ctx0" brushRef="#br0" timeOffset="81322.75">19746 9377 0,'25'-25'0,"-50"50"0,50-74 16,0 24-16,-25 0 15,-25 75 17,-24-26-17,-51 100 1,1 75 0,74-25-1,75-75 1,49-50-1,25-49 1,0-24 0,-49-51-1,-51-49 1,-48-50 0,-26 26-1,-24 48 1,24 51-1,-24-1 1,49 50 0,25-25 15,99 50-15,75-25-1,-1-25 1,-24 25-1,-99 0-15</inkml:trace>
  <inkml:trace contextRef="#ctx0" brushRef="#br0" timeOffset="81688.78">20317 9898 0,'0'50'47,"-25"-25"-32,0-1-15,25 1 16,-25 74-1,50-49 1,75-25 0,-1-50-1,-74 0 1,-25-49 0,-50-1-1,-24 1 1,24 24-1</inkml:trace>
  <inkml:trace contextRef="#ctx0" brushRef="#br0" timeOffset="82006.12">20912 9005 0,'0'0'16,"25"-25"-1,0 25 1,0 0 0,-25 25-16,24 74 15,-24 1 1,-24-51-1,24-24 17,49-25-17,1-25-15,49-49 16,0-1 0</inkml:trace>
  <inkml:trace contextRef="#ctx0" brushRef="#br0" timeOffset="83238.71">22376 10097 0,'0'0'0,"0"-25"62,0 50-46,0 24-16,0-24 15,-25 49-15,0-24 16,-24 49 0,-1 1-1,25-51-15</inkml:trace>
  <inkml:trace contextRef="#ctx0" brushRef="#br0" timeOffset="83622.19">23715 9328 0,'0'0'0,"0"-50"15,0 25 1,-24 75 31,24-1-47,-25 51 15,-25 73 1,25-74-16,-24 75 16,-1-25-1,50-99 1</inkml:trace>
  <inkml:trace contextRef="#ctx0" brushRef="#br0" timeOffset="84155.58">23343 9824 0,'0'0'0,"0"-25"15,0 0 1,25-25 0,74-24-1,-24 24-15,74-24 16,-1 0-1,-73 24 1,-25 50 0,-50-25-1,-25 75 1,25 24 0,-25 25-1,0 50 1,0-49 15,25-76-15,0-48 15,25-1-31,50-75 16,-1 26-1,0 24 1,-24 50-1,-25 50 1,-25 24 0,25 51-1,-25-51 1,49-74 15</inkml:trace>
  <inkml:trace contextRef="#ctx0" brushRef="#br0" timeOffset="84455.68">24484 9774 0,'0'0'0,"25"-25"16,50 0 0,24-24-1,-25-1 1,-24 1-1,-50-1 1,-50 50 0,1 0-16,-1 25 15,-49 74 1,49-49-16,25 74 16,50-25-1,99-49 1,50-26 15,-75-48-31</inkml:trace>
  <inkml:trace contextRef="#ctx0" brushRef="#br0" timeOffset="85122.24">26742 9303 0,'0'0'0,"0"-25"16,0 0 0,-25 25-1,-49 0 1,-26 99 0,-48 25-1,48 50 1,76-25-1,98-75 1,75-49 0,0-50-1,-75 1-15</inkml:trace>
  <inkml:trace contextRef="#ctx0" brushRef="#br0" timeOffset="85405.76">26990 9501 0,'0'0'0,"50"-25"16,-1 25-1,1 0 1,24 75 0,-49 24-1,-25 0 1,-25-49-1,0-50 1,25 0 0,100-174-1,-1 75 1,0 25 0,0 49-1</inkml:trace>
  <inkml:trace contextRef="#ctx0" brushRef="#br0" timeOffset="85606.38">27709 9526 0,'0'0'16,"0"25"15,0 0-15,-24-1-16,24 1 15,0 0-15,-25 49 16,25 1 0,0-50-1</inkml:trace>
  <inkml:trace contextRef="#ctx0" brushRef="#br0" timeOffset="85749.49">27833 9253 0,'0'0'15,"-24"-25"1,24 1-16</inkml:trace>
  <inkml:trace contextRef="#ctx0" brushRef="#br0" timeOffset="85989.47">28057 9080 0,'0'0'0,"24"0"16,-24 24 0,25 26-1,-25-25-15,0 99 16,0 25 15,0 24-15,-25 1-1,-24-124-15,49-1 0</inkml:trace>
  <inkml:trace contextRef="#ctx0" brushRef="#br0" timeOffset="86305.62">28032 9625 0,'0'0'0,"0"-25"0,0 1 16,0-1-1,25 0 1,49 0 0,25 0-1,1 25 1,-76-24-1,-24 48 17,0 51-17,0-26 1,25 26 0,-25-26-1,0-24 1</inkml:trace>
  <inkml:trace contextRef="#ctx0" brushRef="#br0" timeOffset="86472.18">28627 9303 0,'0'0'0,"-25"-50"16,1 25-16,24 1 31,-25-1-15</inkml:trace>
  <inkml:trace contextRef="#ctx0" brushRef="#br0" timeOffset="87255.25">28900 9303 0,'25'0'16,"-75"49"15,25-24-15,1 25-16,-1 24 15,0 25 1,75-24 15,49-75-15,75 0-1,24-25 1,-49-49 0,-25-1-1,-124 50-15,0 1 16,-99 24-1,-1 49 1,26-24 0,49 25-1,75-50 1,49 0 0,25-25-1,-25-25 1,-74 50 15,0 0-15,25 50-1,-1-25 1,26 24 0,24-49-1,0 0 1,-25-49-1,-24-51 1,-25-73 0,0-75-1,-1 74 1,-24 124 0,-24 26-1,-26 222 16,50 1-15,25-26 0,49 1-1,50-75 1,-24-49 0</inkml:trace>
  <inkml:trace contextRef="#ctx0" brushRef="#br0" timeOffset="88389.92">6028 12180 0,'0'0'16,"0"-24"0,25 24-1,25-25 16,24 50-15,25 49 0,-24 25-1,-26 25 1,-49-49 0,25-50-1,-25-1 1,0 1-1,0-124 1,25-50 0,24-25-1,1 26 1,-25 98-16,0 0 16</inkml:trace>
  <inkml:trace contextRef="#ctx0" brushRef="#br0" timeOffset="89023.27">6797 12304 0,'0'0'16,"50"-24"-1,-25-26 1,-25 25-16,24-24 15,-24 24 1,-24 50 15,-1 24-31,-25 75 16,25-25 0,75-49-1,49-50 1,75-74 15,-25-1-15,-50-24-1,-74 74 1,-50 25 0,-25 50-1,25 49 1,1 25-1,-1 0 1,25 50 0,-25-1-1,-49 1 1,-26-50 0,1-99-1,50-25 1,24-124 15,25-99-15,0 123-16,99-98 15,25 24 1,50 50 0,-1 50-1</inkml:trace>
  <inkml:trace contextRef="#ctx0" brushRef="#br0" timeOffset="89188.84">7690 12280 0,'0'0'15,"25"24"-15,-25 51 16,0-1 0,0 1-1,25-1 16</inkml:trace>
  <inkml:trace contextRef="#ctx0" brushRef="#br0" timeOffset="89318.83">7814 12032 0,'0'0'0,"-25"-25"16</inkml:trace>
  <inkml:trace contextRef="#ctx0" brushRef="#br0" timeOffset="89639.73">7963 12255 0,'0'0'16,"0"99"0,0-74-1,50 24 1,24-24 0,25-25-1,1-49 1,-51-26-1,-49 26 1,0-1-16,-74-24 16,-1 24-1,26 50 1</inkml:trace>
  <inkml:trace contextRef="#ctx0" brushRef="#br0" timeOffset="89973.21">8608 12205 0,'0'0'0,"25"50"16,0-1 0,-75 75-1,25-49 1,25-100 15,0 0-31,25-24 16,25-100-1,24 25 1,0 74 0,1 50-1,24 50 1,-49 49 15,-25 50-15,-1-100-16</inkml:trace>
  <inkml:trace contextRef="#ctx0" brushRef="#br0" timeOffset="90638.79">12031 11808 0,'0'0'0,"0"-49"0,0 24 16,0-25-1,-24 1 1,-26 24 0,-24 74-1,24 26 1,0 99 0,25 24-1,25 25 1,25-24-1,0-1 1,-25-99-16,-74 50 16,-1-74-1,1-26 1,24-49 0</inkml:trace>
  <inkml:trace contextRef="#ctx0" brushRef="#br0" timeOffset="91155.83">11362 12652 0,'0'0'0,"0"-50"16,24-74-1,26 25 1,74 24 0,50 1-1,-50 24-15,124 26 16,-50-26-1,-74 25 1,-74 25 0,-50-49-1,-75 49 1,-24 24 0,-25 51-1,50-1 16,49 1-15,75-51 0,123-24-1,-49-49 1,-24-26 0,-26 26-1,-74 24 1,25 25 15,0 74-15,24 1-1,1-1 1,-25 1 0,-1-75-1</inkml:trace>
  <inkml:trace contextRef="#ctx0" brushRef="#br0" timeOffset="91388.94">13172 11808 0,'0'0'0,"0"-49"16,0 74 15,0 24-31,0 1 15,-24 99 1,24-1 0,24-24-1,1-74 1,0-50 0</inkml:trace>
  <inkml:trace contextRef="#ctx0" brushRef="#br0" timeOffset="91558.65">13495 11808 0,'0'0'16,"0"-74"-1,25 74 1,-50 74 0,-25 50-1,26-74 1,24 24-16,0 50 15</inkml:trace>
  <inkml:trace contextRef="#ctx0" brushRef="#br0" timeOffset="91890.51">13917 12007 0,'0'-25'16,"0"50"-16,-25-50 16,0 50-16,25 0 15,-25 24 1,25 1 0,25-25-16,50 49 15,-1-49 1,-49 0-1,-25-1 1,-25 1 0,-49 0-1,-51 25 17,101-50-32,-26 0 0</inkml:trace>
  <inkml:trace contextRef="#ctx0" brushRef="#br0" timeOffset="103106.36">15554 11982 0,'0'0'0,"0"-25"47,0 50-31,-25 25-1,0 49 1,1 25-1,-26-50 1,50-24 0</inkml:trace>
  <inkml:trace contextRef="#ctx0" brushRef="#br0" timeOffset="103272.47">15529 11858 0,'0'0'0,"-49"-74"16</inkml:trace>
  <inkml:trace contextRef="#ctx0" brushRef="#br0" timeOffset="103757.68">15777 12081 0,'0'0'0,"25"0"16,0 0 0,-25 25-1,-25 0 1,25 24 0,-50 51-1,26-26 1,24-49-1,0-50 17,24 0-32,26-74 15,74 0 1,-25 24 0,-24 51-1,-50 48 16,-1 51-15,-24 24 0,-24 0-1,24-49 1,0-25 0</inkml:trace>
  <inkml:trace contextRef="#ctx0" brushRef="#br0" timeOffset="104123.82">17811 11808 0,'0'0'0,"0"-24"15,0-1 1,0 50 15,-24-1-31,24 26 16,-50 74-1,0 25 1,1-25 0,-26 0-1,51-99 1</inkml:trace>
  <inkml:trace contextRef="#ctx0" brushRef="#br0" timeOffset="104840.12">17539 12255 0,'0'0'0,"0"-25"16,24-25-1,26 1 1,74-26 0,25 1-1,0 0 1,-75 49-1,-49 25 1,0 0 0,-25 25-16,-25 74 15,-25 0 1,25-25 0,1 1-1,-1-26 16,0-49-15,25-24 0,50-51-1,49 1 1,-49 49 0,-26 0-1,26 50 1,0 49-1,-26-24 1,76-50 0,-1 0-1,0-50 1,-25-49 0,1-25 15,-50 25-16,-25 74 1,-75 25 0,1 50-1,24 74 1,25-75-16,25 75 16,0-49-1,50-26 1,24-49-1,75-24 1,-74-26-16</inkml:trace>
  <inkml:trace contextRef="#ctx0" brushRef="#br0" timeOffset="109290.61">20540 11808 0,'25'-24'32,"-50"24"-1,0 49-16,-24 1-15,-1 24 16,1 125 0,24-1-1,99-74 1,50-49 0,25-75-1,-75 0-15</inkml:trace>
  <inkml:trace contextRef="#ctx0" brushRef="#br0" timeOffset="109640.45">21036 12230 0,'0'0'0,"-25"25"15,50-50 16,25 0-15,49-49 0,0 24-1,-74-24 1,-25 24 0,-74 50-1,-25 75 1,74-26-16,-25 75 15,50 0 1,50-49 0,74-51-1,0-48 1,-75-1 0</inkml:trace>
  <inkml:trace contextRef="#ctx0" brushRef="#br0" timeOffset="110074.15">21731 11734 0,'0'0'0,"25"-50"16,-25 25-1,-25 100 17,0 99-17,0 74 1,-24 74-1,24-49 1,0-50 0,25-99-1,25-49 1,49-75 0,1-75-1,24-98 16,-49-51-15,-50 125-16,-25-99 16,-25 123-1,-24 26 1,24-1 0,50 25-1,0-24 1,50-26-1,-1 50-15</inkml:trace>
  <inkml:trace contextRef="#ctx0" brushRef="#br0" timeOffset="110323.98">22252 11759 0,'0'0'0,"0"-25"0,25 25 46,-25 25-46,-25 0 16,0 74 0,0 74-1,0 26 1,25-50 0,25-75-1,50-49 1,-1-75-1,-24 25-15</inkml:trace>
  <inkml:trace contextRef="#ctx0" brushRef="#br0" timeOffset="110473.81">22277 12106 0,'0'0'0,"-50"0"0,-24 25 31,49-25-16,25-25 1,99 0 0,75-24-16</inkml:trace>
  <inkml:trace contextRef="#ctx0" brushRef="#br0" timeOffset="111140.55">23864 11784 0,'0'0'0,"25"-50"15,0 50 1,-50 25 15,0 24-31,0 51 16,-74 123-1,50 0 1,49-74 0,74-50-1,25-74 1,-74-50-16</inkml:trace>
  <inkml:trace contextRef="#ctx0" brushRef="#br0" timeOffset="111873.76">23988 12205 0,'0'0'0,"-24"0"0,-1-25 16,0 25 0,75 0 15,74-24-16,24-1 1,-48 0 0,-76 25-16,-24-25 15,-49 0 1,-26 50 0,-49 25 15,50 24-16,49 25 1,50-24 0,49-50-1,26-25 1,24-50 0,-25-49-1,-25-50 1,-99 149 31,25 25-47,-24 74 15,48-25 1,1 1 0,25-50 15,24-25-16,26-50 1,-26-24 0,0-26-1,-74 76 1,0 48 0,0 1-1,0 0 1,-24 25-1,48-1 1,-24-24 0,0 0-1</inkml:trace>
  <inkml:trace contextRef="#ctx0" brushRef="#br0" timeOffset="111991.48">24981 11858 0,'0'0'0,"-25"-74"31</inkml:trace>
  <inkml:trace contextRef="#ctx0" brushRef="#br0" timeOffset="112342.65">25353 11734 0,'0'0'15,"25"-50"1,-25 75 31,0 25-47,-25-1 15,-25 100 1,-24 25 0,49-1-1,25-49 1,0-74-16,25-25 15,74-25 1,0-25 0</inkml:trace>
  <inkml:trace contextRef="#ctx0" brushRef="#br0" timeOffset="116307.73">27188 12081 0,'25'-25'16,"-25"1"0,0-1 15,-25 25-15,1 0-1,-51-25 1,1 50-1,-25 49 1,49-24-16,0 74 31,26-25-31,73-49 32,26-26-17,-1-48 1,25-26-1,-24-49 1,-51 49 0,1 50 15,-50 99-15,1 25-1,24-49 1,-25-50-1</inkml:trace>
  <inkml:trace contextRef="#ctx0" brushRef="#br0" timeOffset="116974.71">27536 12156 0,'0'0'0,"25"0"15,-50 24 1,25 1-1,-25 0 1,0 74 0,0-24-1,0-51 1,75-24 0,25-74-1,-26 49-15,50-49 16,-74 49-1,25 25 1,-50 50 0,25 24-1,49-24 1,0-50 0,100-50 15,25-24-16,-75-26 1,-124 1 0,-100 99-1,-24 25 1,25 74 0,74 0-1,25-24 1,75-26-1,-1-49 1,50-24 0,-25-100-1,-24-75 1,-1-74 15,-24 50-15,-25 99-1,-75 124 1,0 99 0,1 0-1</inkml:trace>
  <inkml:trace contextRef="#ctx0" brushRef="#br0" timeOffset="117423.79">29173 11908 0,'0'0'0,"25"-25"31,0 50 1,-25-1-17,0 26-15,24 74 16,-24-50 0,-24 1 15</inkml:trace>
  <inkml:trace contextRef="#ctx0" brushRef="#br0" timeOffset="117558.69">29347 11759 0,'0'0'0,"0"-50"16,0 0-16,-25 26 15</inkml:trace>
  <inkml:trace contextRef="#ctx0" brushRef="#br0" timeOffset="117808.01">29595 11560 0,'25'0'31,"-25"25"-15,24 0 0,-48 24-16,24 76 15,0 23 1,24 26 0,1-50-1,-50-50 1</inkml:trace>
  <inkml:trace contextRef="#ctx0" brushRef="#br0" timeOffset="118107.73">29595 12280 0,'25'-25'0,"-25"-25"15,0 149-15,-25-123 0,99-125 16,-24 74 0,74 1 15,-50 49-31,50-24 15,-99 24 1,-25 0 0,-50 75-1,26 49 1,48 25 0,51-25-1,-1 0 1,-24-49-1,-125-25 17,1-25-32,0 0 15</inkml:trace>
  <inkml:trace contextRef="#ctx0" brushRef="#br0" timeOffset="119190.94">6648 14587 0,'0'0'0,"25"-50"15,-25 100 17,0-1-32,0 26 15,50 123 1,-26-24-1,1-75 1,25-148 0,-25-1-1,74-223 1,-49 75 0,-26 74 15,-24 99-16</inkml:trace>
  <inkml:trace contextRef="#ctx0" brushRef="#br0" timeOffset="120240.75">7442 14736 0,'0'0'0,"-124"49"32,99 1-32,-49 99 15,24-50 1,75-74 0,49-50 15,1-50-16,-1-49 1,-24 50 0,-50 49-1,25 75 1,-25 24 0,74 25-1,-49-49-15,49-25 16,1-50-1,74-149 17,-100-24-17,-24 0 1,-25 49 0,-25 124 15,25 50-16,-25 124 1,1 49 0,48-124-16,1 75 15,50-74 1,-1-75 0,25-75-1,-24-24 1,-26-25-1,-24 25 1,-25 74 0,0 99-1,0 50 1,25 0 15,25-49-15,74-75-1,-50-50 1,-24-74 0,-1 0-1,-49 99 1,0 25 0,0 75-1,25 49 1,25-75-1,49-24 1,25-74 0,-25-51-1,-49 26-15,-25-75 16,-25 75 15,-25 74-15,0 74-1,0 75 1,50 0 0,49-25-1,75-50 1</inkml:trace>
  <inkml:trace contextRef="#ctx0" brushRef="#br0" timeOffset="120507.97">10642 14388 0,'0'0'16,"25"-25"-1,-50 25 1,25 25-1,0 25 1,0 49 0,25 25-1,-25-25 1,0-74 0</inkml:trace>
  <inkml:trace contextRef="#ctx0" brushRef="#br0" timeOffset="120691.6">10617 14215 0,'0'0'0,"-24"-25"15,-1 0-15,-25 0 16,25 0 0,1 25 15,24 50-16,24-50-15</inkml:trace>
  <inkml:trace contextRef="#ctx0" brushRef="#br0" timeOffset="120991.78">11039 14289 0,'0'0'15,"25"0"1,-25 25 15,0 0-31,25 24 16,-25-24-16,49 50 16,26-26 15,-26-24-16,-49 0-15,0 0 16,-24-1 0,-76 26-1,26 0 1</inkml:trace>
  <inkml:trace contextRef="#ctx0" brushRef="#br0" timeOffset="128358.67">14983 14686 0,'25'-25'125,"-25"0"-125,25 1 15,0 24-15,24-25 16,26 0-16,49 0 31,-25 0-15,-24 50-1,-1 50 1,-49 73 0,0 26-1,-1 0 1,26-25 0,0-50-1,49-25 1,0-74-1,-49 0-15,74-25 16,-25-49 0,0 0-1</inkml:trace>
  <inkml:trace contextRef="#ctx0" brushRef="#br0" timeOffset="128691.9">15802 14562 0,'0'0'16,"-25"-25"-1,25 0 1,-25 25-16,-24 0 15,-1 100 1,-49 48 0,0 100-1,0-24 1,-1-1 15,26-74-15,49-50-1,0-74-15</inkml:trace>
  <inkml:trace contextRef="#ctx0" brushRef="#br0" timeOffset="130991.87">16050 13991 0,'0'25'16,"-25"-25"0,25-25 77,25 1-46,0 24-47,0 0 16,24-25-1,26 50 1,-26-1 0,-24 51-1,-25 24 1,0-25 0,-25-24-1,25-25 1,50-50 15,49-25-15,-24 1-1,-26 49 1</inkml:trace>
  <inkml:trace contextRef="#ctx0" brushRef="#br0" timeOffset="131542.16">16720 15331 0,'0'0'0,"-25"-50"32,50 26-17,-50 48 16,25 1-15,0 0 0,-25 74-1,25-49-15,-25-1 16,25 1-16,-49 24 16,49-49-1,0 0 1</inkml:trace>
  <inkml:trace contextRef="#ctx0" brushRef="#br0" timeOffset="131775.26">16894 15505 0,'24'0'47,"1"0"-32,25 0-15,-1-25 16,51 25 0,-26-25-1</inkml:trace>
  <inkml:trace contextRef="#ctx0" brushRef="#br0" timeOffset="132192.57">17687 15356 0,'0'0'0,"25"0"0,-25-25 15,0 50 17,-25 0-32,1 24 15,-51 50 1,-24 1 0,24-26-1,1-49 1,49-50-1,25-25 1,0-24 0,25 24-16,0 1 15,24 49 17,1 49-1,0 26-16,-1-50 1</inkml:trace>
  <inkml:trace contextRef="#ctx0" brushRef="#br0" timeOffset="132392.63">17911 15629 0,'0'24'31,"0"1"-15,0 25-16,-25-1 15,0 1-15,-25 74 16,1-74 0</inkml:trace>
  <inkml:trace contextRef="#ctx0" brushRef="#br0" timeOffset="132725.82">18382 15257 0,'0'0'0,"0"-25"31,0 50-15,-25-1-16,-24 76 31,24 24-15,25 0-1,25-50 1,-1-24-16,26-26 16,24-24-1</inkml:trace>
  <inkml:trace contextRef="#ctx0" brushRef="#br0" timeOffset="133158.76">18680 15331 0,'0'0'16,"24"25"31,-24 0-47,0 24 15,-24 1-15,24-25 16,-25 49-1,0-24 1,25-100 15,25 25-15,24-24-16,-24-1 16,50-24-1,-51 74 1,26-25-1,-50 50 1,50 49 0,-50-24-16,0 24 15,0-49 17,0 0-17</inkml:trace>
  <inkml:trace contextRef="#ctx0" brushRef="#br0" timeOffset="133358.82">19151 15480 0,'0'0'0,"25"-25"32,0 0-1,-1 25-31,26 0 15,24 0 1,1-25 0,-26 25-1</inkml:trace>
  <inkml:trace contextRef="#ctx0" brushRef="#br0" timeOffset="133575.79">19746 15257 0,'0'0'16,"25"0"15,-25 24-31,-25 1 32,25 0-32,0 49 15,0 1 1,-24-26-1,24-24 1</inkml:trace>
  <inkml:trace contextRef="#ctx0" brushRef="#br0" timeOffset="133959.19">20118 15033 0,'0'0'15,"0"-25"1,25 50 15,0-25-15,0 25-1,0 0-15,-1 0 16,1 49 0,0 25-1,-50 1 1,0-1 15,1-50-31,-26 1 16,-24 0-1,-1-50 1,50 0-16</inkml:trace>
  <inkml:trace contextRef="#ctx0" brushRef="#br0" timeOffset="134108.79">20118 15579 0,'0'0'16,"0"-25"0</inkml:trace>
  <inkml:trace contextRef="#ctx0" brushRef="#br0" timeOffset="135875.74">23418 14339 0,'0'0'0,"-25"-25"0,25 0 16,-25 25-1,-24 0 1,-51 99 0,1 100-1,25 49 1,49 25-1,50-75 1,99-74 0,74-74-1,-99-25 1</inkml:trace>
  <inkml:trace contextRef="#ctx0" brushRef="#br0" timeOffset="136710.62">24137 14736 0,'0'0'0,"-49"-75"31,24 75-31,0 0 16,-49 50-1,24 49 1,0 75-1,25-25 1,75-50 0,-25-50-16,49 1 15,26-50 17,-26-25-17,-24-74 1,-26-50-1,-24-25 1,0 50 0,0 75-16,50-1 15,49 25 1,75 50 0,-124 74-1,-50 50 1,-25-25-1,0-49 17,25-75-17,74-75 1,50-74 15,0 25-15,-99 100-16,25-1 15,-1 124 17,-49-49-32,25 49 15,50-25 1,24-49 0,0-50-1,0-49 1,-74-50-1,-25 0 1,-25 49 0,-49 100-1,-25 50 17,49 73-17,50 26 1,124 0-1,0-125 1,-25-24-16</inkml:trace>
  <inkml:trace contextRef="#ctx0" brushRef="#br0" timeOffset="136910.38">26047 15033 0,'0'-25'31,"25"25"-15,0 0 0,74 0-1,-24 0-15</inkml:trace>
  <inkml:trace contextRef="#ctx0" brushRef="#br0" timeOffset="137159.09">26643 14587 0,'0'0'0,"24"-50"0,-24 25 15,0 75 16,0 49-15,0 100 15,0-26-15,-24 1 0,24-50-1,-25-99-15</inkml:trace>
  <inkml:trace contextRef="#ctx0" brushRef="#br0" timeOffset="137659.71">26568 15058 0,'25'-50'16,"0"50"-1,24-49-15,76-1 16,23 25-1,-73-24 1,-50 24 0,-1 0-1,-98 50 17,-25 49-17,0 1 1,74-1-1,50-24 1,24-25 0,50-25-1,-24-25-15,24-25 16,-25-24 0,-49 24-1,0 50 1,-25 25-1,0 25 1,-25 24 0,25 1-1,0-26 17,25 1-17,25-50-15</inkml:trace>
  <inkml:trace contextRef="#ctx0" brushRef="#br0" timeOffset="137842.53">27486 15008 0,'0'0'16,"25"-24"15,-25 48-31,0 1 16,-25 50-1,25-26 1,-25 1 0</inkml:trace>
  <inkml:trace contextRef="#ctx0" brushRef="#br0" timeOffset="138093.35">27833 14636 0,'0'0'0,"0"-24"16,25 24 15,-50 24-31,1 26 16,-26 99-1,25 0 1,-24-25-1,73-50 1,-24-49-16</inkml:trace>
  <inkml:trace contextRef="#ctx0" brushRef="#br0" timeOffset="138792.89">28081 15157 0,'25'0'15,"0"-24"1,0-1 0,25-25-1,-26 0 1,1-24 0,-50 74-1,-99 50 1,75 24-1,24-24 1,74 24 0,51-74-1,73 0 1,1-25 15,0-24-15,-50-26-1,-75 26 1,-49 24 0,-49 25-1,-26 99 1,26-49 0,24-1-1,25-24 1,49 0-1,26-75 1,24-24 0,-24-50-1,-1-99 17,-24-25-17,-26 74 1,-48 99-1,-51 51 1,26 73 0,24 26-1,0 74 1,50-1 0,0-24-1,-1-74-15</inkml:trace>
  <inkml:trace contextRef="#ctx0" brushRef="#br0" timeOffset="139259.57">29892 14215 0,'0'0'0,"25"-25"32,-25 74-17,-25 1 1,1 99-1,-26 74 1,50-24 0,74-51-1,1-73 1,-1-50 0</inkml:trace>
  <inkml:trace contextRef="#ctx0" brushRef="#br0" timeOffset="139442.28">29868 14810 0,'0'0'0,"-50"-25"16,75 25 0,0 0-1,24 0 1,26-25-16,24 1 15,50-26-15</inkml:trace>
  <inkml:trace contextRef="#ctx0" brushRef="#br0" timeOffset="139976.54">30389 14760 0,'0'25'0,"24"-25"16,1 0-16,25-25 16,-1 25-16,26-49 31,-50 24-31,-1 0 16,1-49-1,-25 49 1,-25 25-16,-49 25 15,0 49 1,24 1 0,50 24-1,50-25 1,49-49 0,0-25-1,-49-25 1,-1 0-16,50-74 15,1 25 1,-51 49-16,26 0 31,-1 75-15,-74 24 0,0 25-1,-25 1 1,-49-51-1,49-49 1,0-25 0,25-24-1</inkml:trace>
  <inkml:trace contextRef="#ctx0" brushRef="#br0" timeOffset="140209.96">31554 14363 0,'0'0'15,"0"-24"-15,25 24 0,-25-25 16,-25 50 0,1 49 15,-1 50-15,25 25-1,25 25 1,24-50-1,-24-25 1,0-74-16</inkml:trace>
  <inkml:trace contextRef="#ctx0" brushRef="#br0" timeOffset="140376.66">31579 14736 0,'0'0'0,"0"-25"0,0 0 16,0 0 0,50 0-1,49 1 1</inkml:trace>
  <inkml:trace contextRef="#ctx0" brushRef="#br0" timeOffset="140960.14">31951 13991 0,'0'-24'16,"0"48"-16,-24-73 0,24 24 16,24 50 62,1 24-78,25 1 15,24 24-15,1 26 16,49 123 0,-25 25-1,-49-25 1,-50 1-1,-25-125 1,-50 50 0,26-75-16,-125 75 31,25-75-15,50-49-1,25 25 1,49-50-1,-25 0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51:39.3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1612 1811 0,'25'-25'15,"-50"25"17,25 25-17,0 0 17,25 0-17,-25-1-15,50 1 16,-1 99-1,1 0 1,0-25 0,-25-49-1,-1-50 1,-24 25 0,50-75-1,0-74 1,-1-25-1,1 25 1,-25 25 0,-25 50-1,0 24 17,24 0-17</inkml:trace>
  <inkml:trace contextRef="#ctx0" brushRef="#br0" timeOffset="284.43">2530 1563 0,'25'0'16,"-50"0"-16,50-25 46,-25 75-46,25-26 16,0 26-16,24 124 16,-24-25 15,-25-1-15,-99 1-1,-25-25 1,-75-49-1</inkml:trace>
  <inkml:trace contextRef="#ctx0" brushRef="#br0" timeOffset="599.29">1315 1836 0,'25'-25'0,"-50"50"0,50-75 31,-25 75-15,-25 25-16,25-1 16,-25 26-1,25 123 1,0-24-1,74-25 1,50-1 0,0-123-1,-49-25 1</inkml:trace>
  <inkml:trace contextRef="#ctx0" brushRef="#br0" timeOffset="2932.94">5458 1761 0,'0'0'0,"24"0"16,-24-24 0,-24-1 15,-1 25-16,-50 25 1,-49 74 0,0 25-1,50 25 1,49-1 0,50-48-1,74-1 1,75-74-1,24-25 1</inkml:trace>
  <inkml:trace contextRef="#ctx0" brushRef="#br0" timeOffset="4149.5">5854 2158 0,'0'0'0,"25"-74"15,-74 74 16,-1 25-15,-24 74 0,49 25-1,50-25 1,24-24 0,26-75-1,-26 0 1,-24 0-16,0-25 15,-25-50 1,-25-24 0,25 49-1,25-24 17,24 24-17,26 26 1,-1 24-1,1 49 1,-50 50 0,-25 75-1,0-149 1,0-50 15,49-49-15,1-26-1,49 26 1,-25 49 15,-24 25-31,-25 50 32,-25-1-17,0-24 1,0 0-1,49-99 1,1 24 0,0 0-16,24-24 15,-24 74 1,-25 0 0,-1 50-1,26 24 16,24-49-31,26-50 16,-1-49 15,-74-1-15,-1 50 0,-48 50 15,24 0-16,0 74 1,24 75 0,-24 49-1,0 0 1,-24-49 0,24-124-16,0-25 15,-25-1 1,0-98 15,25-249 0,25 75-15,24 25 0,1 49-1,0 75 1,-1 50-1,-24 49 1,25 49 0,-50 26-16,25-1 15,-25 25-15,-25-24 16,0 74 0,0-125-1</inkml:trace>
  <inkml:trace contextRef="#ctx0" brushRef="#br0" timeOffset="4936.6">7715 2109 0,'0'0'0,"25"-25"0,-25 0 31,0 50-15,0 0-1,-25 49 1,25 0 0,25-24-1,0-50-15,24 0 16,26-74 0,-1-26-1,-49-48 1,0 48-1,-25 125 17,0 74-1,0 50-15,24-74-16,1-1 15,25-49 1,-25-25-16,24 0 15,1-25-15,49-74 16,25-100 0,-49-49-1,-51 75 1,-24 148 0,-24 50-1,-26 99 1,-24 49 15,49 26-15,25-125-16,25 25 15,24-74 1,26-25 0,123-99-1,-124 0 1,-24 0-1,-75 148 17,0 50-17,25-24 1,25 24 0,0-24-1,25-51 1,-1 1-1,-24-50 1,25-24-16</inkml:trace>
  <inkml:trace contextRef="#ctx0" brushRef="#br0" timeOffset="5120.87">8434 1960 0,'0'0'0,"-99"-25"16,50 25-16,24 0 16,25-25-1,124-24 1,99-26 0</inkml:trace>
  <inkml:trace contextRef="#ctx0" brushRef="#br0" timeOffset="6367.03">10642 1662 0,'0'0'0,"0"-25"0,25 50 63,-50 25-63,25 24 15,0 1 1,-25 24-16,1 0 16,-26 99-1,25-123-15,25 49 16,0-74 0</inkml:trace>
  <inkml:trace contextRef="#ctx0" brushRef="#br0" timeOffset="7066.33">10493 1960 0,'0'0'16,"25"-25"-16,50 0 0,-1-24 15,0 24 1,-24-25-16,24-49 16,1 74-1,-50 25 1,-25 50 0,0 74-1,-25 25 1,0-1-1,0-73 1,25-50 31,0-50-31,75-74-1,-51 49-15,51 0 16,-25 26-1,-50 73 1,24 26 0,26 24-1,74-50 1,0-24 0,0-50-1,0-24 1,-50-50-1,-49-25 1,-50 24 15,-49 100-15,0 50 0,-1 49-1,75 0 1,25 1-1,49-51 1,1-24-16</inkml:trace>
  <inkml:trace contextRef="#ctx0" brushRef="#br0" timeOffset="8066.55">13718 1836 0,'0'0'0,"0"-25"15,25 50 1,-25 0 0,25 99-1,-25 49 1,0 1-1,25-75 1,-25-74 0,49-50 15,-24 0-31,50-74 16,-26-75-1,26-49 1,-51 74-1,1 125 1</inkml:trace>
  <inkml:trace contextRef="#ctx0" brushRef="#br0" timeOffset="9300.24">14512 2208 0,'0'0'16,"25"-124"0,-25 74-16,-25 25 31,-99 50-15,0 74-1,50 1 1,49-1-1,50-74 1,74-50 0,25-50-1,-25 1 1,-49 24-16,24-49 16,-49 99-1,-25-25 1,0 75-1,-25 24 1,25 26 0,50-26 15,24-49-15,50-25-1,-49-25 1,-1-49-1,-24-100 1,-50 75-16,24-75 16,1 75-1,-25 74 1,-25 75 0,-24 99-1,24 24 1,0-24-1,25-25 1,25-74 0,49-50 15,26-25-15,-1-25-1,-49 1-15,24-75 16,-49 49-1,0 50 1,-50 50 15,25 50-15,0-1 0,25 0-1,-1-49 1,1-25-1,74-49 1,-74-1 0,25 0-1,-25-24 1,-1 0 0,-24 49-1,25 25 1,-50 49-1,25 51 1,25-1 0,50-50-1,24-24 1,25-50 0,-25-49-1,-24-50 1,-51 74-16,-24-24 15,0 49 1,-24 25 0,-26 75 15,25 24-15,-24 25-1,49-25 1,0 0-1,49 1 1</inkml:trace>
  <inkml:trace contextRef="#ctx0" brushRef="#br0" timeOffset="10150.64">17935 1935 0,'-49'-50'32,"49"26"-17,0-1 1,25 0-16,24-25 15,50 50 1,26 0 0,-76 25-16,50 25 31,-24 74-15,-50 25-1,24 24 1,-24-24-1,0 0 1,24-75 0,51-24-1,48-25 1,-23-75 0,-51 1-1,-49-1-15</inkml:trace>
  <inkml:trace contextRef="#ctx0" brushRef="#br0" timeOffset="10400.42">18779 1985 0,'0'0'16,"-25"-50"0,0 50-1,0 0 1,1 25-1,-51 99 1,-49 49 0,0 76-1,-49 23 1,73-148-16,-49 100 16,50-100-1,74-75 1</inkml:trace>
  <inkml:trace contextRef="#ctx0" brushRef="#br0" timeOffset="10749.72">18928 1488 0,'0'0'0,"25"-24"15,24-1 1,-24 25 0,-25 74-1,25 75 1,-50-25-1,25-49 1,50-51 0,49-24 15,74-24-15,-73-26-16</inkml:trace>
  <inkml:trace contextRef="#ctx0" brushRef="#br0" timeOffset="11499.63">19846 2282 0,'24'0'15,"1"0"32,25-25-47,-1 25 16,26 0-16,98-49 31,1 24-15,-75 25-16</inkml:trace>
  <inkml:trace contextRef="#ctx0" brushRef="#br0" timeOffset="11666.5">20118 2605 0,'0'0'15,"0"25"-15,-24-25 16,-1 0 0,50 0-1,148-25 1,100-25-1</inkml:trace>
  <inkml:trace contextRef="#ctx0" brushRef="#br0" timeOffset="12233.56">21532 1836 0,'0'0'0,"0"-25"0,0 0 16,-24 25 0,24 25 15,0 25-31,0 24 15,0 50 1,0 0 0,0-74-16,-25-1 31,0-24 0,25-75-15,25-74-1,0-24 1,49 24 0,-24 24-1,-1 76 1,1 24 0,0 24-1,24 76 1,-49-26-16,0 50 15,-1 0 1,1-50 15,-25-49-15</inkml:trace>
  <inkml:trace contextRef="#ctx0" brushRef="#br0" timeOffset="12633.55">22798 1637 0,'0'0'0,"0"-74"15,0 24-15,0 25 16,-25 25-1,-25 25 1,25 50 0,-24 49-1,24 0 17,25 0-17,25-25 1,24-49-1,-24-1 1,0-24-16,0-25 16,-25 25-1,-50-25 1,-74 0 0,-50-25-1</inkml:trace>
  <inkml:trace contextRef="#ctx0" brushRef="#br0" timeOffset="12951.2">23120 1364 0,'0'0'0,"0"-24"0,25-1 15,-25 0 1,0 0 0,25 75-1,-25 49 1,-25 50 0,25-50-1,25-74 1,24 0-1,100-50 1,-74 0-16</inkml:trace>
  <inkml:trace contextRef="#ctx0" brushRef="#br0" timeOffset="13549.05">21334 2828 0,'0'-25'94,"25"25"-94,0 0 16,49 0-16,75 0 15,25 0-15,272-25 16,25-24 0,-49-26 15,-149 26-15,-149-1-1,-50 25 1</inkml:trace>
  <inkml:trace contextRef="#ctx0" brushRef="#br0" timeOffset="14383.63">22376 3374 0,'0'0'0,"25"-25"32,-25 0-1,-25 50-15,-50 25-1,1 49 1,-25 50-1,24 0 1,75-1 0,25-73-1,99-26 1,-49-49-16,49-24 16,-50-51-1,1-49 1,-51-50-1,-24 1 1,-49 74 0,-26 24 15,1 75-15,49-25-1,0 25 1,50 0 15,99 25-15,75-25-1,-1-25 1,-124 25-16,1 0 16</inkml:trace>
  <inkml:trace contextRef="#ctx0" brushRef="#br0" timeOffset="14833.43">22674 4118 0,'0'25'47,"-25"0"-31,25 24-1,0-24-15,0 25 16,74-26 0,1 1 15,24-50-15,-25-49-1,-74 24 1,-74 1-1,-1 24 1,-49 0 0,100 0-16</inkml:trace>
  <inkml:trace contextRef="#ctx0" brushRef="#br0" timeOffset="15283.16">23542 3200 0,'0'0'0,"25"-25"16,-1 25 0,1 0-1,-25 25 1,25 0 0,0 74-1,-50-24 1,25-51-16,-25 1 15,25 0 1,50-75 31,49 1-31,0-1-1,-49 25 1</inkml:trace>
  <inkml:trace contextRef="#ctx0" brushRef="#br0" timeOffset="18383.5">25849 2158 0,'0'25'110,"-25"-25"-95,25 25 1,0 0 15,25-25-31,0 0 16,-1 0-1,-24-25 1,25 25-16,0-25 31,-25 0-15,-25 25 0,0 0-1,1 0 1,-1 0-1</inkml:trace>
  <inkml:trace contextRef="#ctx0" brushRef="#br0" timeOffset="19719.09">2233 6648 0,'0'0'0,"24"-24"31,-24 48 16,25 26-31,-25 0-16,0 24 15,0 25 1,0-24-16,0 74 15,25-50 1,-25-74 0,50-25-1,-1-50 1,26-49 0,-1-75-1,-24 0 1,-1 75-1,-49 50 1,25 49 31</inkml:trace>
  <inkml:trace contextRef="#ctx0" brushRef="#br0" timeOffset="19950.31">2803 6723 0,'25'0'31,"-25"25"-15,-25 24-16,25 1 15,0-1-15,0 26 16,-25 49-1,25-50 1,0-49-16</inkml:trace>
  <inkml:trace contextRef="#ctx0" brushRef="#br0" timeOffset="20266.55">2778 6500 0,'0'0'0,"-24"-25"32,24 50-17,24-25 1,1 24-1,0-24 1,-25-24 15,0-1-15,-50-25 0,26 25-1</inkml:trace>
  <inkml:trace contextRef="#ctx0" brushRef="#br0" timeOffset="20535.52">3175 6624 0,'0'0'0,"25"0"31,0 0-31,-25 24 16,25 1-1,0 50 1,-1 24 0,-24 25-1,-24-25 1,-51 25-1,25-74-15</inkml:trace>
  <inkml:trace contextRef="#ctx0" brushRef="#br0" timeOffset="20850.83">1736 6748 0,'0'0'0,"0"-25"31,-24 50-15,24 99-1,-25 74 1,25 25 0,0-24-1,25-125-15</inkml:trace>
  <inkml:trace contextRef="#ctx0" brushRef="#br0" timeOffset="21801.13">6078 6624 0,'0'0'0,"0"-25"31,0 50 0,-25-1-15,25 26-16,-25 24 16,0 75-1,0-25 1,25 0-1,0-74-15</inkml:trace>
  <inkml:trace contextRef="#ctx0" brushRef="#br0" timeOffset="22084.49">6053 6698 0,'0'0'0,"25"-124"15,-25 74-15,25 26 16,-25-1 0,24 25-1,51 49 1,24 75 0,-74 25-1,-25-25 1,-25 0-1,-49-49 1,-1-50 0</inkml:trace>
  <inkml:trace contextRef="#ctx0" brushRef="#br0" timeOffset="22451.53">6747 6896 0,'0'0'0,"25"0"16,0 0 0,0-24-1,25-26 1,-26 0-1,-24 1 1,-24 24 0,-51 50-1,1 49 1,49 1 0,0 24-1,75-25 1,49-24-1,75-50 1,-75 0 0</inkml:trace>
  <inkml:trace contextRef="#ctx0" brushRef="#br0" timeOffset="22701.59">7665 6797 0,'0'-25'16,"0"50"-16,0-74 15,0 24 1,-24 25 0,-26 25-1,-24 49 1,24 0 0,25-24-1,50 0 1,49-26-1,50-48 1,0-1 0</inkml:trace>
  <inkml:trace contextRef="#ctx0" brushRef="#br0" timeOffset="22883.93">8087 6772 0,'0'-24'15,"0"48"-15,25-48 16,-25 48 15,-25 1-15,25 74-1,-25 1 1,25-26 0</inkml:trace>
  <inkml:trace contextRef="#ctx0" brushRef="#br0" timeOffset="22999.39">8112 6574 0,'0'0'0,"0"-50"32</inkml:trace>
  <inkml:trace contextRef="#ctx0" brushRef="#br0" timeOffset="24050.63">8583 6599 0,'0'0'0,"25"0"32,-75 0-17,26 25-15,-51 24 16,26 50-1,24 1 1,25-51 15,49-24-15,51-25 0,-1-74-1,0-50 1,-49-50-1,-50-49 1,0 49 0,-25 124-1,0 50-15,0 0 16,-24 75 0,24 74-1,25 0 1,25-25-1,24-25 1,50-50 15,-24-24-15,49-25 0,-25-25-1,0 1 1,-74-1-16,0-25 15,0-24 1,-25-1 0,0 51 15,0-1 0,-25 25 0,0 0 32,25 25-47,-25-25-1,25 24 32,0 1-16,-24 0 16,24 0-47,0 0 16,0-1-1,-25 1-15,0 74 16,25-49 15,25 0-15,24-26 0,26 1-1,24-25 1,-49 0-1,24-25 1</inkml:trace>
  <inkml:trace contextRef="#ctx0" brushRef="#br0" timeOffset="25984.54">11039 6772 0,'0'0'0,"0"-24"0,0-1 16,0-25-16,0 1 16,-25-26 15,-24 50-15,24 25-1,-74 75 1,49-26-16,-49 100 15,74-50 1,25-24 0,25-50-1,74-50 1,-25-25 0,1-49-1,-26 25 1,-24 24-1,-25 25 1,0 75 15,0 49-15,0-49-16,25 24 16,-25-24-1,50-50 1,-1 0-1,1-50 1,49-74 0,0 0-1,25 74 1,-24 26 0,-26 73-1,-24 26 1,-50 24-1,24-50-15,-48 26 16,-26-26 15,-49-24-15,0-50 0</inkml:trace>
  <inkml:trace contextRef="#ctx0" brushRef="#br0" timeOffset="26617.66">13743 6202 0,'0'0'0,"25"0"16,-25 25 0,0 24-16,-25 1 15,25 49-15,-25 100 16,0-26 0,-24-74-1,49-74 1,25-74 15,24 24-31,50-74 31,1 24-15,-26 50 0,-24 50-1,-50 0 1,25 25-16,-50 24 15,-25-24 1,-49-26 0,24-48-1,1-1 1,74-50 0</inkml:trace>
  <inkml:trace contextRef="#ctx0" brushRef="#br0" timeOffset="26967.78">14264 6748 0,'0'0'0,"74"24"16,-49-24-1,25-24 1,-25-26-1,-1-24 1,-73 24 0,-1 50-1,-24 25 1,-1 74 0,51 0-1,24 0 1,74-49-1,-24-25-15,98-25 16,1-25 15,-99-25-31</inkml:trace>
  <inkml:trace contextRef="#ctx0" brushRef="#br0" timeOffset="27167.87">14934 6301 0,'0'-50'16,"0"100"-16,25-174 15,-25 99 17,0 75-32,-25-25 15,-25 123 1,1 76 0,49-150-16,-25 100 15,50-100 1,24-49-1</inkml:trace>
  <inkml:trace contextRef="#ctx0" brushRef="#br0" timeOffset="27467.9">15107 6797 0,'0'0'16,"25"-49"0,-50 73 15,25 1-16,-24 74 1,48-49 0,1-25-16,25 0 15,24-1 1,1-73 0,-50-26-1,-25-24 1,-25 0-1,-25 49 17,50 26-17,-25 24-15</inkml:trace>
  <inkml:trace contextRef="#ctx0" brushRef="#br0" timeOffset="27918.55">15529 6648 0,'25'0'15,"-50"0"-15,75 25 16,-50 25 0,-25 24-1,25 1 1,25-26 0,24-24-1,26-25 1,-26-50-1,1-49 1,-50 25 15,0 49-15,0 25 0,0 50-1,25 24 1,24-24-1,26-50 1,-1-50 0,-24-24-1,-50-50 1,-25-25 0,-49 49-1,49 100 1,0 0-1</inkml:trace>
  <inkml:trace contextRef="#ctx0" brushRef="#br0" timeOffset="28251.05">16645 6574 0,'-24'25'47,"24"0"-31,-25-1-16,50 26 15,-1-25 1,26-25-1,-25-25 1,0 0 15,0-49-15,-25 24 0,-25 25-16</inkml:trace>
  <inkml:trace contextRef="#ctx0" brushRef="#br0" timeOffset="28567.55">16645 6996 0,'0'0'0,"0"24"16,25 1-1,-25 0 17,25-25-17,0 0 1,0-25 0,-25 0-1,0 1 1,0-1-16,0 0 15,-50 25 1,25 0-16</inkml:trace>
  <inkml:trace contextRef="#ctx0" brushRef="#br0" timeOffset="29784.59">5606 9129 0,'0'0'0,"0"-25"16,25 25 0,-50 50-1,-24 49 1,-50 124 0,-1 50-1,1 0 1,74-174-16</inkml:trace>
  <inkml:trace contextRef="#ctx0" brushRef="#br0" timeOffset="30184.57">5532 9253 0,'0'0'0,"74"-223"16,-24 124-16,24-25 15,26 74 1,-1 50 15,-25 74-15,-74 100 0,-99 25-1,-25-26 1,25-74-1,24-49 1,51-25 0,24 0-1,-25-1 1,50 76 0,-25-51-1,24-49 1,26 50-1</inkml:trace>
  <inkml:trace contextRef="#ctx0" brushRef="#br0" timeOffset="30467.7">6152 9824 0,'0'0'0,"25"-25"0,0 0 16,0 0-1,-25 0 1,24 1-16,-24-1 16,0 0-1,0 0 17,-49 100-17,-1 24 1,25 0-1,50 0 1,74-49 15,25-25-31</inkml:trace>
  <inkml:trace contextRef="#ctx0" brushRef="#br0" timeOffset="30719.15">6896 9749 0,'0'0'0,"-24"25"32,-1 0-17,-25 74 1,0 75 0,-49 74-1,-50 25 1,1-50-1,-26-74 1,25-100 15,75-123-15,74 0-16</inkml:trace>
  <inkml:trace contextRef="#ctx0" brushRef="#br0" timeOffset="30867.8">6623 9650 0,'0'0'0,"25"-50"0,0 50 15,0 0 1,-25-24 0</inkml:trace>
  <inkml:trace contextRef="#ctx0" brushRef="#br0" timeOffset="31218.07">7194 9923 0,'0'0'0,"25"0"15,0-25-15,-1-24 16,51-1-1,-50-25 1,-1 1 0,-48 74-1,-26 0 1,-99 149 0,100-25-1,24 0 1,74-50-1,75-49 17,75-74-17,-100 24-15</inkml:trace>
  <inkml:trace contextRef="#ctx0" brushRef="#br0" timeOffset="31434.69">7938 9724 0,'0'0'15,"75"-99"1,-75 74-1,-25 25 1,-50 75 0,51 24-1,-1 50 1,25-50 0,74-49-1,50-50 1,0-99-1,-74 49 1</inkml:trace>
  <inkml:trace contextRef="#ctx0" brushRef="#br0" timeOffset="31618.48">8558 9377 0,'25'-49'16,"-50"98"-16,50-148 0,-50 99 31,25 25-31,-49 74 15,24 25 1,0 50 0,50-25-1,-25-1 1,25-73-16</inkml:trace>
  <inkml:trace contextRef="#ctx0" brushRef="#br0" timeOffset="31817.84">8558 9427 0,'0'0'0,"-74"0"16,49-25-1,0 25 1,50 0-1,99-25 1,-49 0-16</inkml:trace>
  <inkml:trace contextRef="#ctx0" brushRef="#br0" timeOffset="32319.95">10940 9228 0,'0'0'0,"25"0"15,-50 25 1,0 25 0,-25 123-1,-24 75 1,0-24-1,49-51 1,50-148 0</inkml:trace>
  <inkml:trace contextRef="#ctx0" brushRef="#br0" timeOffset="32535.2">11337 9303 0,'0'0'0,"25"-50"16,-50 50 0,0 25-1,0 25 1,-24 74 0,24 49-1,-25 100 1,50-149-1</inkml:trace>
  <inkml:trace contextRef="#ctx0" brushRef="#br0" timeOffset="32718.66">10865 9873 0,'0'0'0,"-24"-24"16,-1-1-16,25 0 31,49 0-31,51-25 31,98 26-15,-99 24-16</inkml:trace>
  <inkml:trace contextRef="#ctx0" brushRef="#br0" timeOffset="32985.26">11560 9849 0,'0'0'16,"-25"49"0,0 26-1,1-1 1,24 0 0,24 1-1,51-50 1,-1-25-1,-24-25-15,-25-25 32,-25-24-17,-100-1 1,-73 26 0</inkml:trace>
  <inkml:trace contextRef="#ctx0" brushRef="#br0" timeOffset="33434.08">13297 9476 0,'0'-24'16,"0"73"15,0-24-15,0 25-16,-25 74 15,0-25 1,0-49-1</inkml:trace>
  <inkml:trace contextRef="#ctx0" brushRef="#br0" timeOffset="33584.69">13371 9303 0,'0'0'15,"-25"-99"1,0 99 0</inkml:trace>
  <inkml:trace contextRef="#ctx0" brushRef="#br0" timeOffset="34051.44">13942 9179 0,'0'0'0,"49"0"16,-49-25 0,0 50 15,0 0-31,25 49 15,-50 100 1,-24 123 0,24 1-1,0-75 1,25-124 0,50-74-1,24-50 1,0-99-1,-74 50-15,0-100 32,-49-49-17,-175-75 17,200 224-17,-1 24 1,99 1-1,1 24-15</inkml:trace>
  <inkml:trace contextRef="#ctx0" brushRef="#br0" timeOffset="34569.05">16472 9055 0,'0'0'0,"25"-25"31,-25 50-31,-50 74 16,0 75-1,1 49 1,-1-50 0</inkml:trace>
  <inkml:trace contextRef="#ctx0" brushRef="#br0" timeOffset="35268.29">16125 9600 0,'0'0'0,"0"-24"0,0-26 16,0 25-1,49-24 1,50-26 0,25 1-1,25-1 1,-74-24-1,-26 50 1,-49 24 0,0 50-1,-25 74 1,-24 50 0,24-1-1,0-48 1,25-51-1,25-74 17,0 1-17,49-100 1,26 24 0,-26 51-1,-49 98 1,-25-24-1,0 99 1,0-49 0,49-26-1,75-24 1,0-50 0,-74 0-16,24-74 15,-49 0 1,-25 0-1,-25 74 17,-49 75-17,24 24 1,26 50 0,98-25-1,0-24-15</inkml:trace>
  <inkml:trace contextRef="#ctx0" brushRef="#br0" timeOffset="36018.99">19746 9055 0,'0'0'0,"-49"-25"0,24 0 15,0 0 1,0 25 15,-24 25-15,-51 74-1,1 25 1,50 0 0,49-24-1,148-76 1,51-24-1,49-24 1,-50-76 15,-49-48-15,-198 73 0,-125 75-1,-49 50 1,99 24-1,99 1 1,99-51 0,50-24-1,25-24 1,-25-1 0,-49-25-1,-51 25 1,-24 50 15,0 25-15,50 24-1,25 1 1,49-51 0,-25-24-1,0-49 1</inkml:trace>
  <inkml:trace contextRef="#ctx0" brushRef="#br0" timeOffset="36201.5">20739 8980 0,'0'0'0,"0"-124"15,0 99-15,-25 50 32,25 0-32,-25 74 15,25 50 1,25-25-1,24 0 17,26-25-32</inkml:trace>
  <inkml:trace contextRef="#ctx0" brushRef="#br0" timeOffset="37518.68">21260 9179 0,'0'0'0,"0"-75"32,-25 75-17,0 25-15,-25 0 16,-24 49 0,74 26-1,25-26 1,49-49-1,50-25 1,-25-50 15,-49 1-15,-50-26 0,0 50-1,-25 50 1,25 25-1,25-1 1,74-24 0,-24-25-1,-1-49 1,-24-26 0,-25-24-1,-1 49 1,1 75 15,-25 0-31,25 49 31,25-24-31,49-25 16,50 0 0,-50-50-1,-25-25 1,-24-99-1,-25-49 1,-25 49 0,0 99-1,-50 50 1,-24 100 0,49-26-16,0 25 15,0 174 1,124-174-1,25-49 17,50-50-17,-50-25 1,-49-74 0,-75 0-1,-50 74 1,-49 25-1,24 50 1,51 24 0,73-24-1,26-26 1,-26-24-16,26-24 16,-26-26-1,-24 0 1,-25 50 31,0 75-32,25-26 1,49 1 0,75-25-1,25-25 1,-100-25-16,25-25 15,-74-98 1,0-76 0,0 1-1,-25 99 1,-25 99 0,0 75-1,-24 74 1,24 25 15,25 24-15,0 1-1,25-100 1,-1 1 0,1-50-1,0-25-15</inkml:trace>
  <inkml:trace contextRef="#ctx0" brushRef="#br0" timeOffset="37669.26">23443 9154 0,'0'0'0,"-25"-25"15,25 0 1,99-24 31,-25 49-47,-24 0 15</inkml:trace>
  <inkml:trace contextRef="#ctx0" brushRef="#br0" timeOffset="38320.07">24013 9352 0,'0'0'0,"50"25"15,24 0 1,50-50-1,25 0 1,-25-24 0,-74-1-1,-50 1 1,-100 24 0,-48 50-1,24 24 1,99-24-16,-25 49 15,125 1 17,73-50-17,76-1 1,-1-24 0,-49-24-1,-75-1 1,-74-25-1,-75 25 1,-74 25 0,25 50-1,74-25-15,-25 49 16,75 1 0,25-51-1,99 1 1,-50-50-1,-50-49 17,1-50-17,-25-74 1,0-75 0,-25 124-1,0 25 1,-25-50-1,-25 149 1,-49 100 0</inkml:trace>
  <inkml:trace contextRef="#ctx0" brushRef="#br0" timeOffset="39053.31">27263 8931 0,'0'0'16,"0"24"-16,0 26 0,0 25 16,0-1-16,-25 124 15,25 1 1,-25-100 15,25-74-15,25-50-1,25-99 1,-1-50 0,26 1-1,-26 74 1,-24 74-1</inkml:trace>
  <inkml:trace contextRef="#ctx0" brushRef="#br0" timeOffset="40170.33">27833 9402 0,'0'0'0,"25"-25"0,0-24 16,-75-1 15,-49 50-15,-50 74-1,50 1 1,74-1 0,75-49-1,99-50 1,24-74-1,-98 25 1,-50 49 0,-1 25-1,-73 49 1,24 51 0,25-1-1,25-25 1,74-49 15,25-50-15,-25-49-1,-24-75 1,-26-173 0,-24 173-1,-25 99 1,-25 50-1,-24 99 1,24 75 0,0 0-1,75-75 1,-1-50 0,51-24-1,-1-50 1,25-148 15,-75 123-15,-49 1-16,25-1 15,-50 100 17,1 49-17,-1 0 1,50-25-1,49-49 1,-49-25 0,49-25-1,-24-24 1,0-50 0,-50-1-1,-25 100 16,0 75 1,0 24-17,50-25 1,49-49 0,50-25-1,-24-49 1,-51-26-1,-24-49 1,0 50 0,-25 49-1,-25 25-15,0 50 16,-24 49 0,24 25-1,25 49 1,99-73-1</inkml:trace>
  <inkml:trace contextRef="#ctx0" brushRef="#br0" timeOffset="40852.91">30364 9154 0,'0'0'0,"-25"-74"31,25 49-15,-25 25-16,-25 49 16,-24 51-1,49 24 1,25-25-1,75-50 17,49-49-17,-25-49 1,-49-75 0,-50 49-16,0-49 15,0 50 1,-25 74-1,25 50 1,25 49 0,99-25-1,74-49 1,-49-25 0,-25-50-1,-74-49 1,-26-50 15,-24-49-15,-24 148-1,-1 50 1,-50 75 0,26 73-1,24 51 1,0 24-1,-25 50 1,1 0 0,-50-25-1,-1-99 1</inkml:trace>
  <inkml:trace contextRef="#ctx0" brushRef="#br0" timeOffset="41052.37">30587 10072 0,'0'0'0,"25"-25"0,0 0 16,24-49 0,50 24-1,50 1 1,-25 24-1,-49 25-15</inkml:trace>
  <inkml:trace contextRef="#ctx0" brushRef="#br0" timeOffset="42569.6">3101 12428 0,'0'0'0,"-50"-49"16,25 24-16,1-49 15,48 24 1,1-24 0,50 24-1,24 50 1,-25 50-1,1 49 17,-50 99-17,-1 1 1,1-50 0,25-25-1,-25-100-15,49 1 16,75-25-1,0-49 1,-100 24-16</inkml:trace>
  <inkml:trace contextRef="#ctx0" brushRef="#br0" timeOffset="42835.9">3895 12329 0,'0'0'0,"-50"-49"15,25 49 17,0 0-17,-24 49 1,-75 125 0,-50 49-1,-74 25 1,0-24-1,99-51 1,124-98 0,1-75-16</inkml:trace>
  <inkml:trace contextRef="#ctx0" brushRef="#br0" timeOffset="43169.5">3994 11982 0,'0'0'0,"0"-25"31,25 25-31,0 0 15,-25 25 1,0 49 0,0 50-1,0-49-15,0-26 16,0-24 0,74-50-1,75-49 1,24 24-1</inkml:trace>
  <inkml:trace contextRef="#ctx0" brushRef="#br0" timeOffset="43936.28">6351 12577 0,'-25'0'0,"25"25"31,25-25-15,-1 0 0,76 0-1,48-74 1,-48-1 0,-76 26-1,-24-26 1,-24 26-1,-1 73 17,0 26-32,0 0 15,-49 148 1,49-74-16,-25 0 16,-74 248-1,50-99 1,24-74 15,-24-100-31</inkml:trace>
  <inkml:trace contextRef="#ctx0" brushRef="#br0" timeOffset="44503.76">5904 13371 0,'0'0'0,"25"-74"32,0 49-32,24-25 15,26 26-15,173-76 16,25-24 0,0 25-1,-50 0 16,-99 24-15,-99 51 0,-75 24-1,-74 24 1,0 51 0,0 24-1,74-25 1,50-24-1,100-75 1,-1-24 0,0-26-1,-49 1 1,-26 49 0,1 25-1,-25 25 1,25 74 15,0-25-15,24 1-1,1-50 1,74-75 0,-49-49-1</inkml:trace>
  <inkml:trace contextRef="#ctx0" brushRef="#br0" timeOffset="44886.02">7616 12528 0,'25'-75'16,"-1"1"-16,-24 49 16,-99 397-16,149-570 15,-25 123 1,-100 224 0,50 74-1,1-49 1,48-75-1,51-99 17,-26 0-32,75-99 15,-49-75 1,-26-24 0,-24 49-1,0 75 1,-25 74 15,-25 99-15,0 50-1,-24 24 1,24-73-16,25-1 16,0-50-1</inkml:trace>
  <inkml:trace contextRef="#ctx0" brushRef="#br0" timeOffset="45186.21">8410 12677 0,'0'0'0,"0"-25"0,-25 25 31,0 25-16,25-1 1,25 51 0,0-50-16,74 49 15,-25-24 1,-74-1 0,0-24-1,-49 0 1,-75 0-1,0-25 1</inkml:trace>
  <inkml:trace contextRef="#ctx0" brushRef="#br0" timeOffset="45703.83">10617 12627 0,'0'0'0,"0"-25"31,-24 75 0,24-1-15,0 1-16,-25 49 15,0 0 17,25-49-32</inkml:trace>
  <inkml:trace contextRef="#ctx0" brushRef="#br0" timeOffset="45836.47">10667 12428 0,'0'0'16,"25"-49"-16,-25 24 0,0 0 16</inkml:trace>
  <inkml:trace contextRef="#ctx0" brushRef="#br0" timeOffset="46120.72">10915 12776 0,'0'0'15,"0"25"-15,-25-1 16,0 1 0,75-149 30,-25 50-46,74-25 16,0 49 0,-24 50-1,-26 50-15,-24 49 16,25 25 0</inkml:trace>
  <inkml:trace contextRef="#ctx0" brushRef="#br0" timeOffset="46453.48">13669 12180 0,'-50'-24'31,"0"24"-31,26 24 16,-26 1-16,0 74 15,26 75 1,24-25-1,24 0 17,-24-75-32</inkml:trace>
  <inkml:trace contextRef="#ctx0" brushRef="#br0" timeOffset="47169.09">13346 12652 0,'0'0'15,"0"-25"-15,0 0 16,0 0 0,75-49-1,73-25 1,1 24 0,-50 1-1,-24 24 1,-50 75 31,-25 49-32,0 50 1,-25 25 0,0-25-1,0-99 1,25 0-1,0-50 1,50-49 0,49-25-1,0 49 1,-49 50 0,-25 25-1,-25 0-15,25 49 31,49 25-15,50-74 0,25-25-1,-25-50 1,-25-24 0,-74-25-1,-25-1 1,-50 76-1,-49 48 1,49 51 0,1 74-1,74-50 1,24 0 0,1-49-1,0-25 1,-1-25-1</inkml:trace>
  <inkml:trace contextRef="#ctx0" brushRef="#br0" timeOffset="48170.39">17365 12354 0,'0'0'0,"25"-25"0,-25 0 16,0 1 0,-25 24-1,-25 0 1,-24 49-1,-25 75 1,24 25 0,75-25-1,50-49 1,123-51 0,-98 1-16,123-74 15,-74-26 1,-49-24 15,-26 0-15,-24 24-1,25 50 1,24 25 0,-24 50-1,-25 74 1,-50-25-1,0-24 1,0-50 0,25-75-1,75-74 1,24 0 0,25 0-1,-25 25 16,-49 74-31</inkml:trace>
  <inkml:trace contextRef="#ctx0" brushRef="#br0" timeOffset="48335.94">18456 12404 0,'0'0'16,"0"24"-16,0 1 15,-24 0 1,24 25-16,0 24 15,0-24 1,0-1 0</inkml:trace>
  <inkml:trace contextRef="#ctx0" brushRef="#br0" timeOffset="48586.27">19077 12032 0,'0'0'0,"24"-25"15,-24 0 1,0 50 0,0 24-1,0 75 1,0 75-1,0-1 1,-24-49 0,-1-74-1</inkml:trace>
  <inkml:trace contextRef="#ctx0" brushRef="#br0" timeOffset="48886.47">18953 12577 0,'0'0'0,"0"-24"16,24-101 0,51 76-1,74-1 1,-25 25 0,-25 1-1,-25 48 1,-74 1-1,0 50 1,0-1 0,0 1-1,0-1 1,25-49 0</inkml:trace>
  <inkml:trace contextRef="#ctx0" brushRef="#br0" timeOffset="49036.07">19597 12329 0,'0'0'15,"0"-74"1,-24 24 0,24 25-1,-25 25 1</inkml:trace>
  <inkml:trace contextRef="#ctx0" brushRef="#br0" timeOffset="49737.87">20143 12304 0,'0'0'0,"25"0"31,-50 0-31,-49 50 15,49 24 17,25 26-17,99-51 1,50-24 0,50-25-1,-75-49 1,-50-26-1,-74 50-15,-25-24 16,-49 24 0,-1 50-1,51 24 1,73-24 0,75-25 15,25-25-31,-25 0 31,-99 1-15,0-1-1,49 50 17,-24-1-32,74 1 15,0 0 1,-25-25-1,-25-25 1,-74-24 0,0-75-1,-24-25 1,-1-25 0,0 100-1,25 49 16,-25 50-15,0 74 0,25 50-1,0 0 1,-24-1 0</inkml:trace>
  <inkml:trace contextRef="#ctx0" brushRef="#br0" timeOffset="50436.27">23219 12230 0,'0'0'0,"25"0"31,0-25-31,0 25 16,24-25-1,26 50 1,24 25 0,-74 24-16,-25 75 15,-25-74 1,-25-1-16,-24 0 15,74-49 1,-25-25 0,50-74-1,49-50 1,50-50 0,0 50 15,-49 50-16,-26 49 1,-24 50-16,25-1 0</inkml:trace>
  <inkml:trace contextRef="#ctx0" brushRef="#br0" timeOffset="50887.73">24336 12329 0,'74'0'16,"-148"0"-16,222-25 15,-123-49 1,-99 24-1,-50 26 1,0 48 0,74 51-1,75-1 1,99-49 0,0 0-1,0 24 1,-49 26-1,-51 74 17,1-75-32,-25 100 15,-49-1 1,-26 1 0,-24-75-1,0-74 1,-1-99-1,51-75 1,49-74 0,25 123-16,49-24 15,-24 50-15,49 0 16,199-100 15,-150 124-31</inkml:trace>
  <inkml:trace contextRef="#ctx0" brushRef="#br0" timeOffset="51054.33">25080 12304 0,'0'0'0,"0"25"15,0 0-15,25-25 16,-50 74 0,25 1-1,0 24 1,25 0-1,-25-49 1</inkml:trace>
  <inkml:trace contextRef="#ctx0" brushRef="#br0" timeOffset="51219.56">25154 12056 0,'0'-49'0,"0"98"0,0-123 16,-25 24 0,1 1-1,24-1-15</inkml:trace>
  <inkml:trace contextRef="#ctx0" brushRef="#br0" timeOffset="51920.02">23988 12602 0,'0'0'0,"0"-25"31,-24 25 1,24-24-17,24 24-15,1-25 16,0 0-1,0-25 1,-25 25 0,-75 25-1,-24 25 1,0 50 0,49 24-1,50-49-15,25 24 16,99-49-1</inkml:trace>
  <inkml:trace contextRef="#ctx0" brushRef="#br0" timeOffset="52987.5">25626 12652 0,'0'0'0,"24"-50"31,-24 25 16,-24 25-47,-1 25 16,0 0-16,0 0 15,0 49 1,25 1-1,50-51 1,49-24 0,-24-24-1,-26-26 1,-49-24 0,-49-1-1,24 26 1,25 24 15,0 0-15,74 25-1,25 25 1,-49 0 0,-25 24-1,-25 1 1,0-1-1,0-73 17,25-1-32,24-25 15,51-49 1,24 0 0,-75 74-16,26 0 15,-51 25 1,1 50 15,0 74-15,0-25-1,-25-25 1</inkml:trace>
  <inkml:trace contextRef="#ctx0" brushRef="#br0" timeOffset="53720.62">27064 12875 0,'-24'0'16,"24"-25"15,0 50 31,0 0-62,-25 24 16,0 1-16,-25 24 16,-49 26-1,50-51-15</inkml:trace>
  <inkml:trace contextRef="#ctx0" brushRef="#br0" timeOffset="55153.82">28553 12354 0,'0'0'16,"-25"-99"-1,25 74 1,-25 0 0,0 25-1,-49 124 1,0 25 0,74-25-1,74-49 1,50-75-1,0-25 1,-50-74 0,-49-50-1,-99 74 1,-25 50 0,-1 25-1,1 25 1</inkml:trace>
  <inkml:trace contextRef="#ctx0" brushRef="#br0" timeOffset="55402.9">28950 12255 0,'49'-50'15,"-98"100"-15,148-149 0,-74 74 0,-25 0 16,25 25-1,-25 25 1,-25 49 0,0 75-1,-25 0 1,26-25 0,-1-25-1,0-99 1</inkml:trace>
  <inkml:trace contextRef="#ctx0" brushRef="#br0" timeOffset="55853.03">28875 12726 0,'-25'-49'31,"25"-1"-15,0 25-16,50-49 16,49-26-1,25-24 1,-49 75-1,-50 49 1,-1 49 0,-24 51-1,-24 24 1,24-25 0,-25-25-1,50-98 32,-1-1-47,26-74 16,24 24-1,1 1 1,-50 74 0,-1 0-1,1 49 1,-25 26-1,25-1 1,0-49 0</inkml:trace>
  <inkml:trace contextRef="#ctx0" brushRef="#br0" timeOffset="56319.97">29843 12503 0,'0'0'0,"0"-25"31,25 25-15,-25-25 0,24 0-1,-24 1 1,0-1-1,-24 50 32,-1-25-47,0 74 16,0-24 0,25-1-1,25-24 1,49-25 15,1-25-15,49-24-1,0-26 1,-50 75 0,-49 0-1,0 25 1,-25 25-16,0 24 15,0 1 1</inkml:trace>
  <inkml:trace contextRef="#ctx0" brushRef="#br0" timeOffset="56753.1">30513 12453 0,'0'0'0,"0"-25"0,24 25 31,-24-24-15,-24 73-1,24 1 1,0 0-16,24-26 16,26 1-1,24-25 1,-24-49-1,0-26 1,-26 25 0,-24 50 15,0 75-15,25-25-1,50-1 1,-26-24 15,1-25-31,0-50 16,-26 1-1,-24-26 1,0 1 0,0 49-1</inkml:trace>
  <inkml:trace contextRef="#ctx0" brushRef="#br0" timeOffset="56936.73">31133 12354 0,'25'0'31,"-1"25"-15,-24 0-16,0 24 15,25 26 1,-25-1 15,0-24-31</inkml:trace>
  <inkml:trace contextRef="#ctx0" brushRef="#br0" timeOffset="57270.72">31406 12255 0,'0'0'0,"-25"-50"32,0 50-32,0-25 15,25 50 17,25 0-17,0 0-15,49 49 31,1-24-15,-51 24 0,-24-24-1,-49 0 1,-50-1 0,24-49-1,50-25-15</inkml:trace>
  <inkml:trace contextRef="#ctx0" brushRef="#br0" timeOffset="57604.38">31703 12453 0,'0'0'0,"50"0"0,24 0 16,50-25-1,0 1 16,-74-1-31,49-50 16,-74 26 0,0-1-1,-50 25 1,0 25-16,-74 25 16,0 74-1,49 1 1,50-1-1,75-25 1,-1-24 0,0-25-1,-49-25 1</inkml:trace>
  <inkml:trace contextRef="#ctx0" brushRef="#br0" timeOffset="63436.57">2605 15678 0,'0'0'0,"0"-49"31,25 24-31,-25 0 16,0-25-1,0 26 1,0-26 0,0 25-16,0-74 15,0 25 1,-50 24 0,-74 50-1,-50 74 16,25 100-15,75 0 0,74-26-1,74-73 1,75-75 0,-50-50-1,26-99 1,-101 25-1,1 25 1,-25 74 0,0 50-1,0 50 1,-25 49 0,50 0-1,0-50 1,0-49 15,0-25-31</inkml:trace>
  <inkml:trace contextRef="#ctx0" brushRef="#br0" timeOffset="63720.11">3026 15430 0,'0'0'16,"0"-25"-16,25-24 15,-25 24 32,-25 25-47,-24 74 16,24 26 0,-25 24-1,26-25 1,24-50-1,49-24 1,50 0 0,50-50-1,-74 0-15</inkml:trace>
  <inkml:trace contextRef="#ctx0" brushRef="#br0" timeOffset="63987.44">3547 15430 0,'0'0'0,"0"-49"16,-24 24 15,-1 25-15,-25 25 0,25 24-16,-49 50 15,49-24 1,0-1 15,75-49-15,49 0-1,0-50 1,-24 0-16</inkml:trace>
  <inkml:trace contextRef="#ctx0" brushRef="#br0" timeOffset="64502.92">3771 15604 0,'24'0'0,"1"-25"16,0 25-1,25-25 1,24-24 0,-24-1-1,-50 0 16,-25 26-15,-50 24 0,1 74-1,24 0 1,50 1 0,100-1-1,-26-49-15,100-25 16,-1-25-1,-24-74 1,-74-25 0,-26 25-1,-49 24 1,0 51 15,-25 98-15,25 50 15,-24 99-15,-26 25-1,0 0 1,50-223 0</inkml:trace>
  <inkml:trace contextRef="#ctx0" brushRef="#br0" timeOffset="64770.81">4589 15554 0,'0'0'0,"50"-173"31,-50 123-31,74 0 16,1 26-1,-26 24 1,-24 24-1,0 76 1,-50 24 0,0-50-1,25-49 1,0 0 0,75-100-1,-26 26-15</inkml:trace>
  <inkml:trace contextRef="#ctx0" brushRef="#br0" timeOffset="65003.65">5309 14984 0,'24'-25'15,"-48"50"-15,48-75 0,1 50 16,-25-25 0,0 75-1,-25 49 16,1 50-15,-1 0 0,25-50-1,49-49 1,1-26 0,0-48-16</inkml:trace>
  <inkml:trace contextRef="#ctx0" brushRef="#br0" timeOffset="65170.56">5358 15133 0,'0'0'0,"-49"24"16,49 1-1,0 0-15,49-25 16,150 0-1</inkml:trace>
  <inkml:trace contextRef="#ctx0" brushRef="#br0" timeOffset="65504.4">6971 15331 0,'0'0'0,"-25"0"16,25-25 15,0 50-15,-25 25-1,25-1-15,0 50 16,-25 1 0,25-26-1</inkml:trace>
  <inkml:trace contextRef="#ctx0" brushRef="#br0" timeOffset="65920.23">7343 14984 0,'0'0'0,"0"-25"31,0 50-31,0-1 16,-50 76 0,50 49-1,-25 24 1,25 50 0,0-123-1,25-100 1,50 0-1</inkml:trace>
  <inkml:trace contextRef="#ctx0" brushRef="#br0" timeOffset="66070.56">7517 15381 0,'0'0'16,"0"-25"-1,-25 25 1,50-25-1,49 0 1,0 25-16,75-25 16</inkml:trace>
  <inkml:trace contextRef="#ctx0" brushRef="#br0" timeOffset="66387.39">8037 15480 0,'0'0'0,"-24"49"32,-1-49-32,25 25 15,0 0 1,25-25 0,24 0-1,-24 0-15,25 0 16,-26-25-1,-24 0 1,0 1 0,-24 24-1,-26-25 1,25 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54:28.1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2332 1389 0,'0'-25'15,"0"50"32,-25 0-31,25 0-16,0 24 16,-25 1-16,-24 74 15,-1 25 1,0-25-1,26-50 17,73-74-17,100 0 1,50-74 0,-100 24-16</inkml:trace>
  <inkml:trace contextRef="#ctx0" brushRef="#br0" timeOffset="267.3">2183 1538 0,'25'25'0,"-50"-50"0,25 0 0,0 0 15,0 1 1,25-1 0,49-50-1,-24 51-15,74-51 16,-25 26 0,-49 24-1</inkml:trace>
  <inkml:trace contextRef="#ctx0" brushRef="#br0" timeOffset="433.21">2158 1637 0,'0'0'16,"-25"50"-16,1-50 16,-1 25-1,99-25 1,1-25-16,98-50 31,-98 51-31</inkml:trace>
  <inkml:trace contextRef="#ctx0" brushRef="#br0" timeOffset="667.23">3150 1364 0,'0'0'0,"0"-24"15,-24 24 1,-1 24 0,-50 51-1,1 49 1,49-50-16,-49 100 16,24-50-1,1-50 1</inkml:trace>
  <inkml:trace contextRef="#ctx0" brushRef="#br0" timeOffset="851.08">2778 1712 0,'0'0'16,"0"-100"0,0 51-1,0 24 16,25 25-31,-25 25 16,50 0-16,24 74 16,25 0-1,-24-24 1</inkml:trace>
  <inkml:trace contextRef="#ctx0" brushRef="#br0" timeOffset="1283.52">3498 1588 0,'0'0'0,"25"-25"31,-50 25-31,25 25 16,-25-1-1,0 51-15,-24 49 16,-1 25-1,25-100 1,0-49 0,50-124 15,74-74-15,1-25-1,24 74 1,-75 74 15,-24 125-15,0 0-1,-25 24-15,0 100 16,0-1 0,-25-49-1,25-49 1,-25-50-1</inkml:trace>
  <inkml:trace contextRef="#ctx0" brushRef="#br0" timeOffset="2017.16">3547 1836 0,'0'0'0,"-49"-25"16,24-25-1,25 26 1,0-1-16,74 0 31,50-25-15,25-24-1,-25 24 1,-24 1 0,-76 49-1,1-25 1,0 50 15,-25 49-15,-25 50-1,0 0 1,1-74-16,24-25 16,0-75 15,49-74-16,1 0 17,24 25-17,-49 49 1,0 50 0,0 99-1,-25 25 1,24-49-1,1-50 1,0-25 0,25-25-16,-1-75 15,26-24 1,-1 25 0,-24 74-1,-25 1 1,-25 98 15,0 50-15,-25-50-1,0 150 1,0-150 0,25 1-1,-25-51-15</inkml:trace>
  <inkml:trace contextRef="#ctx0" brushRef="#br0" timeOffset="2300">5135 1464 0,'0'0'0,"0"-50"31,0 75-16,0 24 1,-25 1 0,0 198-1,1-149 1,24 1-16,-25 98 16,-25-49-1,25-50 1,25-74-1,-24-50 1</inkml:trace>
  <inkml:trace contextRef="#ctx0" brushRef="#br0" timeOffset="2583.39">5061 1563 0,'0'0'0,"49"-149"31,-49 124-31,50-24 16,-1 24-1,26 25 1,-26 49 0,-24 51-1,-74 73 1,-26-24-1,1-74 1,49-51 0</inkml:trace>
  <inkml:trace contextRef="#ctx0" brushRef="#br0" timeOffset="2867.22">5582 1439 0,'0'0'0,"49"-25"16,-49 0-1,-25 75 17,25-25-17,0 123 1,-49 76-1,49-175 1,0 1-16,0 0 16,49-26-1,26-48 1,-1-1 0</inkml:trace>
  <inkml:trace contextRef="#ctx0" brushRef="#br0" timeOffset="3133.67">6202 1538 0,'0'-25'32,"0"50"-17,-50 49 1,25 51-1,1-26 1,48-25 0,26-49-1,49-25 1,-24-25 0,-26 0-1</inkml:trace>
  <inkml:trace contextRef="#ctx0" brushRef="#br0" timeOffset="3333.41">6251 1414 0,'0'0'0,"-49"-50"31,74 26-15,-1 24-1,76-50 1,-1 25 0,-50 0-16</inkml:trace>
  <inkml:trace contextRef="#ctx0" brushRef="#br0" timeOffset="3500.13">6202 1637 0,'0'0'0,"-25"25"0,50-25 47,24 0-31,100-50 0,-74 50-16</inkml:trace>
  <inkml:trace contextRef="#ctx0" brushRef="#br0" timeOffset="4084.1">1736 2704 0,'0'0'0,"-24"0"15,48 0 32,26 25-31,49-25-16,50 0 15,25-25-15,297-25 32,149 1-17,100-26 1,-1 1 0,-24 24-1,-348 26-15,224-26 16,-175 25-1,-197 0 1,-149 25 0</inkml:trace>
  <inkml:trace contextRef="#ctx0" brushRef="#br0" timeOffset="4466.93">6946 1960 0,'0'-50'15,"-25"75"32,25 0-31,25 0-16,0-1 15,-25 1-15,49-25 16,26 0 0,-50 0-1,-1 0 1,-24-49-16,0 24 15,-49-25 17,24 50-17,25-25 1</inkml:trace>
  <inkml:trace contextRef="#ctx0" brushRef="#br0" timeOffset="4767.32">7293 2282 0,'0'0'0,"0"25"32,0 0-1,25-25-16,0 25 1,0-25 0,24 0-1,-24-25 1,-25 0 0,-25 0-1,-24-24 1</inkml:trace>
  <inkml:trace contextRef="#ctx0" brushRef="#br0" timeOffset="10467.1">9377 1588 0,'0'0'16,"25"-50"0,-25 25-1,-25 25 1,0 50 0,-49 74-1,-1-25-15,-73 124 16,24-24 15,24-75-15,75-50-1</inkml:trace>
  <inkml:trace contextRef="#ctx0" brushRef="#br0" timeOffset="11050.85">9451 1761 0,'0'0'16,"50"-49"-16,-25-1 16,0 50-1,-25 25-15,0 49 16,-75 100 0,-24 0-1,0-50 16,74-100-15,50-48 15,74-100-15,25 49 0,-25 26-1,-49 49 1,-50 49-1,-25 100 1,50-75 0,25-74-1,74 0 1,24-74 0,-48-25-1,-76 0 1,-24 24 15,-74 75-15,-50 99-1,50 25 1,49-24 0,149-1-1,25-74 1,-25-75-1,-100 0-15</inkml:trace>
  <inkml:trace contextRef="#ctx0" brushRef="#br0" timeOffset="11301">9352 1464 0,'0'0'0,"-49"-25"16,24 25-16,25-25 15,49 0 17,26 0-32,49 1 15,124-26 1,-74 50-1,-125-25 1</inkml:trace>
  <inkml:trace contextRef="#ctx0" brushRef="#br0" timeOffset="14167.95">12230 1861 0,'0'0'0,"0"-25"16,0 0 15,0 50 0,0 0-15,25 173 0,-25-49-1,24-75 1,1-74 15,-25-25-31,25 1 16,49-100-1,1-75 1,-25 75 0,-26 75-1,-24 24 1,-24 74-1</inkml:trace>
  <inkml:trace contextRef="#ctx0" brushRef="#br0" timeOffset="14901.01">12900 2034 0,'0'0'0,"24"-25"15,-24-24-15,25 24 16,-25 0 0,0 0-1,-25 50 1,-74 50 0,-25 24-1,75-50-15,-1 1 31,50-25-15,25-25 0,74-25-1,25-74 1,0 0 0,-74 49-1,-50 75 16,-25 74-15,25 0 0,0 0-1,0-74-15,49 0 16,1-50 0,49-24-1,25-51 1,-49-24 15,-26 25-15,-73 74-1,-51 25 1,1 25 0,49 50-1,25-51 1,74 1-1,-49 0-15,50 0 16,-1-25 0,-49 25-1,0 24 1,-1-24 0,1 0-1</inkml:trace>
  <inkml:trace contextRef="#ctx0" brushRef="#br0" timeOffset="15100.85">13842 1985 0,'0'0'0,"25"-25"31,-50 50-15,25 49-1,-25 0 1,25 26 0,0-51-1</inkml:trace>
  <inkml:trace contextRef="#ctx0" brushRef="#br0" timeOffset="15217.13">13917 1910 0,'0'0'0,"0"-25"31,-25 1-31</inkml:trace>
  <inkml:trace contextRef="#ctx0" brushRef="#br0" timeOffset="15867.8">14214 2009 0,'0'0'0,"-24"0"15,-1 25 1,-74 0 0,24 25-1,75-26-15,-25 1 31,100-25-15,24-25 0,-25 1-1,-24-1 1,-25 25 15,-50 49-15,50 1-1,0 0 1,49-50 0,25 0-1,-49-25-15,24-50 16,26-73 0,-51-1-1,-24 50 16,-50 74-15,-49 74 0,24 26-1,50 24 1,50-49 0,49-26-1,0 1 1,-49 0-1,-75 74 1,-49-24 0,24-75-1,25 0 1,25-50 0</inkml:trace>
  <inkml:trace contextRef="#ctx0" brushRef="#br0" timeOffset="16034.91">15058 2034 0,'0'0'0,"25"0"15,-1 0 1,-24 25 0,0 25-1,0-1 1,0 1-1</inkml:trace>
  <inkml:trace contextRef="#ctx0" brushRef="#br0" timeOffset="16162.06">15207 1885 0,'0'0'0,"0"-99"31,-25 74-31</inkml:trace>
  <inkml:trace contextRef="#ctx0" brushRef="#br0" timeOffset="17317.93">15331 2158 0,'25'25'0,"-1"-25"16,1 0 0,0-25-16,25 25 15,-1-74 1,1-25 0,-25-75-1,-1 100-15,1-26 16,-50 75 15,25 1-15,-24 73 15,-1 100-15,0 25-1,0-50 1,25-25-1,50-74 1,24-50 0,25-25-1,-49-24-15,0-25 16,-26 49 0,-24 50 15,-24 75-16,-1-1 17,25 0-17,25-24 1,24-50 0,26-25-1,-1-49 1,-24-75-1,-25 50-15,24-50 16,-24 74 0,-50 100 15,-24 75-15,24 48-1,0 1 1,25-50 15,50-49-15,49-50-1,0-50 1,-49-49 0,-50 74-16,24 1 15,-24-1 16,0 50 16,0-1 0,0 1-47,0 25 16,0-25 15,0 24-15,-99 150-1,25-26 1,-25 1 0,24-25-1,-24-50 1,-25-49-1,25-50 1,74-25-16</inkml:trace>
  <inkml:trace contextRef="#ctx0" brushRef="#br0" timeOffset="17568.46">16025 1985 0,'0'0'0,"25"0"16,0 0-16,-25-25 15,99-25 1,25 1 0</inkml:trace>
  <inkml:trace contextRef="#ctx0" brushRef="#br0" timeOffset="17881.57">15802 1637 0,'0'0'0,"-25"-25"32,0 1-17,25-1 32</inkml:trace>
  <inkml:trace contextRef="#ctx0" brushRef="#br0" timeOffset="18951.18">16348 1960 0,'0'25'47,"-25"-1"-32,25 26-15,-25 0 16,25-1 0,0-24-16</inkml:trace>
  <inkml:trace contextRef="#ctx0" brushRef="#br0" timeOffset="19284.91">17414 1761 0,'0'-24'32,"-24"48"-1,24 1-31,-25 0 16,25 25-16,-25-26 15,25 51 1,0-50-1</inkml:trace>
  <inkml:trace contextRef="#ctx0" brushRef="#br0" timeOffset="19450.98">17414 1612 0,'0'0'16,"25"-124"-1,-50 100 1,25-1 0</inkml:trace>
  <inkml:trace contextRef="#ctx0" brushRef="#br0" timeOffset="19734.68">17712 1935 0,'0'0'0,"-49"50"15,73-50 17,-24-25-17,25-25-15,74-24 16,-24 49 15,-26 25-15,1 50-1,-25-1 1,0 1-16</inkml:trace>
  <inkml:trace contextRef="#ctx0" brushRef="#br0" timeOffset="19984.59">18853 1513 0,'0'0'0,"25"-49"15,-25 24 16,0 50-15,-25 49 0,0 50-1,1 0 1,24-74-16</inkml:trace>
  <inkml:trace contextRef="#ctx0" brushRef="#br0" timeOffset="20451.13">18680 1811 0,'0'0'16,"0"-25"-16,0 0 15,0-24 1,49-1 0,50 0-1,50-24 16,-124 74-15,0 0 0,-25 25-1,0 49 1,-25 26 0,0-1-1,25-25 1,-24-49-1,48-25 17,51-74-17,-1-1 1,1 50 0,-75 1-16,24 24 15,-24 49 16,0 26-15,0-1 0,0-49-16</inkml:trace>
  <inkml:trace contextRef="#ctx0" brushRef="#br0" timeOffset="20751.16">19548 1910 0,'0'-25'16,"25"1"-1,-25-1 1,0 0 0,0 0 15,0 50-31,-75 25 31,26 24-15,24-24-1,50-1 1,74-24 0,-25 0-16</inkml:trace>
  <inkml:trace contextRef="#ctx0" brushRef="#br0" timeOffset="21117.87">21185 1414 0,'0'0'0,"0"-25"0,0 0 47,-25 125-31,25 48-1,-24 51 1,24-75 0,74-25-1,50-99 1,-74 0 0</inkml:trace>
  <inkml:trace contextRef="#ctx0" brushRef="#br0" timeOffset="21269.1">21309 1712 0,'0'0'0,"-49"0"32,49-25-17,24 25 1</inkml:trace>
  <inkml:trace contextRef="#ctx0" brushRef="#br0" timeOffset="22185.77">21731 1637 0,'0'0'0,"25"0"15,0-25 1,49 1-16,-49-26 31,-25 25-15,0 0-1,-25 1 1,-74 73 0,-1 75-1,26-24 1,74-1-1,0-50 1,50-24 0,-1-25-16,51-25 15,-1-24 1,25-50 0,-50 24 15,-49 75-16,0 0 1,0 25 0,-1 124-1,-24-50 1,0-49 0,25-100 30,50-49-30,-1 24 0,-49 75-1,0 0 1,-1 50 0,-24 24-1,75 1 1,-1-75 15,-49 25-31,50-75 16,24 0-1,-25-49 1,-74 0 0,-25 74-1,-24 25 1,-1 25-1,25 49 1,50 1 0,0-1 15,0-49-31,0 0 16,-25 0-1,-25-25 16,0 0-31,-49 0 16,24-25 0</inkml:trace>
  <inkml:trace contextRef="#ctx0" brushRef="#br0" timeOffset="22418.32">23070 1761 0,'0'0'0,"0"-24"16,0 48 15,0 1-15,0 0-16,-24 25 15,24-26 1,-25 51-1,25-50-15</inkml:trace>
  <inkml:trace contextRef="#ctx0" brushRef="#br0" timeOffset="22934.88">23418 1389 0,'25'-25'16,"-50"50"-16,50-74 15,-25 73 17,0 26-32,-50 74 15,25 25 1,0 0 15,25-50-15,75-25-1,24-74 1,25-24 0,0-26-1,-50-49 1,-49 49-16,0-24 15,-50 74 1,-24 0 0,-26 74-1,50 25 1,1 1 0,48-26-1,26-24 16,49-50-15,-74 0-16</inkml:trace>
  <inkml:trace contextRef="#ctx0" brushRef="#br0" timeOffset="23225.9">22897 1315 0,'0'0'0,"-25"-25"0,0 25 16,25-25-1</inkml:trace>
  <inkml:trace contextRef="#ctx0" brushRef="#br0" timeOffset="25335.78">26047 1612 0,'0'0'16,"25"-99"-1,-25 74 1,0 1-16,-74 24 16,-26 0-1,-48 74 16,98 25-15,149 50 0,50-74-1,-50-26 1,-49-24 0,-50 0-1,-25 24 1,-99-24-1,-25 25 1,25-25 0,50-25-1</inkml:trace>
  <inkml:trace contextRef="#ctx0" brushRef="#br0" timeOffset="25651.42">26667 1464 0,'0'0'0,"25"-25"16,-25 0-16,0 0 31,-25 50-15,-24 74-1,-50 75 1,49-25 0,50-75-16,0 25 15,74-24 1,26-75 0,-1 0-1,-49-25 1</inkml:trace>
  <inkml:trace contextRef="#ctx0" brushRef="#br0" timeOffset="25969.41">26643 1811 0,'-25'-50'31,"50"26"-31,-1 24 16,76-25-1,24 50 1,-50 24 0,-24 50-1,-50-24 1,-50-1 0,25-74-1,25 25 1,0-75 15,25-24-15,50-50-1,49 25 1,-100 49-16</inkml:trace>
  <inkml:trace contextRef="#ctx0" brushRef="#br0" timeOffset="26485.08">27362 1960 0,'0'0'0,"25"0"16,-25-25-16,0 0 31,25 25-16,-1-25 1,26 25 0,-25-24-1,25 24 1,-26-50 0,1 25-1,0 0 1,-25 1-1,0-1 1,-25 25 15,0 0-31,1 0 16,-51 25 0,1 24-1,24 26 16,25-1-15,50 0 0,49-49-1,26 0 1,24-25 0</inkml:trace>
  <inkml:trace contextRef="#ctx0" brushRef="#br0" timeOffset="26818.41">28081 1861 0,'0'0'15,"25"0"1,-50 24 0,25 1-1,0 25-15,-24-1 31,-1-49-15,25 25 0,0-50-1,74-24 1,1-1 0,-26 25-1,-24 25 1,0 50-1,25-25 1,-1-25 0</inkml:trace>
  <inkml:trace contextRef="#ctx0" brushRef="#br0" timeOffset="27268.73">28652 1960 0,'0'0'15,"0"-75"-15,-25 1 31,0 49-15,-74 25 0,50 25-1,24 25 1,50-1 0,49-49-1,-24 0 1,24-25-1,-49 25 1,0 0 0,-1 50-1,1 24 1,-50 75 0,-24 25-1,-1 0 16,-99-1-15,100-148 0,-1-25-1,1-50 1,24-98 0,25-1-1,49 0 1</inkml:trace>
  <inkml:trace contextRef="#ctx0" brushRef="#br0" timeOffset="27534.88">29223 1612 0,'0'0'0,"24"-49"31,-48 49-15,24 25 0,-25 99-1,0 0 1,0 25 0,0-25-1,25-75 1</inkml:trace>
  <inkml:trace contextRef="#ctx0" brushRef="#br0" timeOffset="28068.81">29123 2009 0,'0'0'0,"0"-24"31,0-1-31,0 0 15,50 0 1,49-24 0,0 24-1,-24 0 1,-26-25 0,-24 50 15,0 25-16,-50 25 1,25 24 0,-25 1-1,1-26 1,48-49 15,1 0-31,50 0 31,-1-49-15,-24 24 0,-1 25-1,-24 49 1,0-49-16,25 50 16,-1-25-1,1-25 1,-25 0-1,-1-25 1,-24 0-16</inkml:trace>
  <inkml:trace contextRef="#ctx0" brushRef="#br0" timeOffset="29718.7">2084 4416 0,'0'0'0,"0"-25"16,-50 50 15,25 0-16,-24 49-15,-1-24 16,25 74 0,25-75-16,75-24 15,49-25 1,0-50 0,-50-49-1,-49 50 16,-25-26-15,-74 1 0,-1 49-1,1 25-15</inkml:trace>
  <inkml:trace contextRef="#ctx0" brushRef="#br0" timeOffset="30219.05">2605 4192 0,'0'0'0,"25"-24"16,-1 24-1,-24-25 1,0 74-1,0 1 1,-24 149 0,-26 49-1,25-100-15,0 101 16,1-76 0,48-123-1,51-50 1,24-50-1,0-74 1,-49-25 0,-50-24-1,-75 49 1,-24 49 0,25 50-1,74 1 16,-25 24-15,50 0 0,24 0-1,-24 0-15</inkml:trace>
  <inkml:trace contextRef="#ctx0" brushRef="#br0" timeOffset="31285.4">4837 4664 0,'25'0'0,"0"-25"15,-25 0 1,0 0 15,-25 25-31,0 0 16,-24 0 0,-50 25-1,-1 74 1,26 1-1,74-26 1,25-74 0,74 0-1,0-25 1,-24-49 0,-26-1-1,-49 26 16,25 49-31,-25-25 32,25 99-17,24 26 1,-24-26 0,25 0-1,-25-24 1,24-50-1</inkml:trace>
  <inkml:trace contextRef="#ctx0" brushRef="#br0" timeOffset="31819.05">7938 4217 0,'0'0'15,"25"-49"1,-25 24 0,-25 74-1,0 1 1,-24 49 0,-26 75-1,51-75-15,24 50 16,74-25-1,25-74 1,0-50 0</inkml:trace>
  <inkml:trace contextRef="#ctx0" brushRef="#br0" timeOffset="32036.65">7814 4639 0,'0'0'0,"-49"0"0,49-25 16,-25 25-1,74-25 32,26 25-47,98-24 16,-98 24-16</inkml:trace>
  <inkml:trace contextRef="#ctx0" brushRef="#br0" timeOffset="32485.68">8310 4540 0,'0'25'16,"25"49"15,-25-49-16,50 0 1,24-25 0,-24-50-1,-1 0 1,-24 26 0,-25-1-1,25 25 16,-25 25-31,-25-1 16,0 224 0,-24-24-1,24-75 1,-25-25-16,-49 99 16,0-74-1,24-100 16,1-49-15,49-74 0,50-125-1,74-73 1,-24 172-16</inkml:trace>
  <inkml:trace contextRef="#ctx0" brushRef="#br0" timeOffset="32969.04">8980 4664 0,'25'25'16,"-25"-1"0,-25 1-16,25 50 31,-25 73-16,1 1 1,-1-25 0,0-74-1,25-25 1,0-50 0,25-49-1,-25-1-15,74-99 16,1-24-1,-1 49 1,25 50 0,-24 49-1,-51 26 1,26 48 0,-25 51-1,-50 24 16,-49 25-15,-26-50 0,51-49-1</inkml:trace>
  <inkml:trace contextRef="#ctx0" brushRef="#br0" timeOffset="33335.51">9700 4738 0,'0'0'0,"24"0"16,1 0 0,0 0-1,25-25 1,-1 1-16,1 24 15,-25-25-15,24-25 16,-49 25 0,-25 1-1,-49 24 1,-25 74 0,24 25-1,26 0 1,49 1-1,99-51 1,75-49 0,-75 0-16</inkml:trace>
  <inkml:trace contextRef="#ctx0" brushRef="#br0" timeOffset="34002.44">13098 4689 0,'0'0'0,"0"-25"31,-25 25-31,0 25 16,-74 24-1,50 75 1,49-25 0,24-49-1,100-25 16,0-50-15,-49-49 0,-75-1-1,0 26-15,-75-26 16,1 26 0,24 49-16</inkml:trace>
  <inkml:trace contextRef="#ctx0" brushRef="#br0" timeOffset="34435.49">13470 4589 0,'0'0'0,"124"-49"16,-99 24-1,-25 50 16,0 24-15,-50 125 0,-24 99-1,-50 99 1,25-49 0,74-100-1,50-149 1,49-74-1,50-74 1,-25-75 0,-24-99-1,-75 0 1,-25 124-16,-74 0 16,0 49 15,24 75-16,75-25 1,75 25 0</inkml:trace>
  <inkml:trace contextRef="#ctx0" brushRef="#br0" timeOffset="34885.97">16149 4490 0,'0'0'0,"-24"-49"16,-1 49 0,-25 0-1,-24 49 1,-1 75 0,75 0-1,50-74-15,24 49 16,-24-25-1,-25-74 1,-25 25 0,-100 0-1,-48-25 1,48-25 0,26 0-1</inkml:trace>
  <inkml:trace contextRef="#ctx0" brushRef="#br0" timeOffset="35153.07">16695 4416 0,'25'-25'16,"0"25"-16,-25-25 15,25 25 1,-75 75-1,-25 24 1,51 25 0,-1 0-1,50-25 1,49-74 0,25-25-1,1-25 1</inkml:trace>
  <inkml:trace contextRef="#ctx0" brushRef="#br0" timeOffset="35335.87">16844 4664 0,'-50'0'16,"100"0"-16,-149 0 16,124 0-1,24 0 1,100-25-1,-25 0 1,-50 0 0</inkml:trace>
  <inkml:trace contextRef="#ctx0" brushRef="#br0" timeOffset="35620.22">17166 4589 0,'-24'50'0,"-1"-50"16,50 25 15,24-25-16,50-25 1,25 0 0,-24 25-1,-100-25 1,25 1 0,-75-1-1,-25 50 1,1 24-1,24 1 1,50-1-16,25 1 16,50-25-1,74-25 1,-25 0 0</inkml:trace>
  <inkml:trace contextRef="#ctx0" brushRef="#br0" timeOffset="35953.5">17886 4738 0,'0'0'16,"25"0"0,-25-25-1,24 1 1,-24-1 0,0 0-1,25 25-15,-25-25 31,-25 50-15,-74 25 0,50 24-1,24 0 1,50-49 0,74-25 15,50 0-16,-25-25 1,25-24 0,-100-1-16</inkml:trace>
  <inkml:trace contextRef="#ctx0" brushRef="#br0" timeOffset="36202.36">18729 4292 0,'0'0'0,"0"-25"15,0 0 17,0 50-17,-25 0 1,1 24-16,-26 100 16,25-25 15,0 25-16,1-99-15,24 49 16,49-74 0,-24-1-16</inkml:trace>
  <inkml:trace contextRef="#ctx0" brushRef="#br0" timeOffset="37202.67">20714 4763 0,'0'0'0,"0"-25"47,0 50-47,-50 25 16,25 24-16,-24 75 16,24-25 15,50-50-16,74-74 1,25-74 0,-50-25-1,-49 49-15,25-49 16,-25 49 0,-50 149 15,25 1-16,25-26 1,24-49 0,1-25-1,0-74 1,-1-26 0,26-98 15,-51 99-16,1 49 1,-25 25 0</inkml:trace>
  <inkml:trace contextRef="#ctx0" brushRef="#br0" timeOffset="37404.17">21508 4713 0,'49'0'32,"-49"25"-32,-25 0 15,25 0-15,0 0 16,-24 24-16,24 50 31,-50-49-15,50-25-16</inkml:trace>
  <inkml:trace contextRef="#ctx0" brushRef="#br0" timeOffset="37537.48">21632 4614 0,'0'0'0,"0"-49"0,0-1 15,0 0 1</inkml:trace>
  <inkml:trace contextRef="#ctx0" brushRef="#br0" timeOffset="37803.44">21855 4738 0,'0'0'15,"25"0"-15,-25 25 16,0 0-16,-25 0 15,0 49 1,25-49 0,25-50-1,74-49 1,25-26 0,0 26-1,-49 24 1,-51 50-1,26-24 1</inkml:trace>
  <inkml:trace contextRef="#ctx0" brushRef="#br0" timeOffset="38137.85">22500 4937 0,'0'0'0,"25"0"31,49-50-15,25-24 0,-49 49-16,24-50 15,-49 26 1,-25 24 0,-49 25-1,-51 50 1,51 24-1,24-24 1,50 24 0,49-24 15,-24-26-31,-1-24 0,51 50 16,24-50-1</inkml:trace>
  <inkml:trace contextRef="#ctx0" brushRef="#br0" timeOffset="40785.98">25477 4639 0,'-25'0'16,"25"-25"15,50 0-31,-1 1 15,26 24-15,-1-25 16,100 0 0,-75 75-1,-74-26-15,-50 125 16,-74-25 0,-1-25 15,51-99-16,49 25 1,25-74 0,74-51-1,25 1 1,-25 25 0,-49 49-1,-25 50 1,-50 74-1,0-49-15,-25 74 16,1-75 0,49-24-1,-25-25 1,124-74 0,25-50 15,25 24-16,-50 26 1,-49 74 0,-25 0-1,-1 50 1,-24 24 0,0-24-16,-24-1 15,24-24-15,-50 49 16,50-49-1</inkml:trace>
  <inkml:trace contextRef="#ctx0" brushRef="#br0" timeOffset="41269.21">26742 4589 0,'0'0'0,"0"-24"31,-25 48-15,0 26 0,0 49-1,1-24 1,24-51 0,24 1-1,1-25 1,50-25-1,-26-49 1,1-25 0,0 49-1,-26 50 17,-48 25-17,24 49 1,-25 26-1,25-26 1,25-74 0,-1 25-1,1-25 1,50-25 0,-1-49-1,0-1-15</inkml:trace>
  <inkml:trace contextRef="#ctx0" brushRef="#br0" timeOffset="41502.82">27337 4614 0,'50'-74'15,"-100"148"-15,125-223 16,-75 125 0,-50 24-1,25 24-15,-49 51 16,49 24 0,50-25 15,49 1-16,1-26 1,-51-24 0,-48 0 15,-51-25-15,1 0-1</inkml:trace>
  <inkml:trace contextRef="#ctx0" brushRef="#br0" timeOffset="41736.01">27933 4341 0,'0'0'0,"0"-25"16,0 50-1,0 0 1,-25 0-1,0 74 1,25 25 0,25-25-1,24-49 1</inkml:trace>
  <inkml:trace contextRef="#ctx0" brushRef="#br0" timeOffset="41869.8">27858 4614 0,'0'0'0,"-25"-25"16,1 1-1,73-1 1,26 25 0</inkml:trace>
  <inkml:trace contextRef="#ctx0" brushRef="#br0" timeOffset="42303.34">29272 4168 0,'0'-25'31,"-25"25"-15,25 49-16,0 1 15,-24 74 1,24 25 0,-25-50-1,25-74 1,25-25 15,-1 0-15,1-25-16,74-24 15,1 24 1,-76 25 0,1 0-1,-25 49 1,-49 1 0,-51 0-1,26-26 1,24 1-1</inkml:trace>
  <inkml:trace contextRef="#ctx0" brushRef="#br0" timeOffset="42669.86">29917 4540 0,'0'0'0,"25"0"16,0 0-16,24-25 31,51 0-15,-26 0 0,0-24-1,-74-1 1,-24 25-1,-100 50 1,24 25 0,51 49-1,24-25 1,50 26 0,49-51 15,25-24-16,1 0-15</inkml:trace>
  <inkml:trace contextRef="#ctx0" brushRef="#br0" timeOffset="44137.08">1885 7715 0,'0'0'0,"25"-74"32,-50 49-17,1 25-15,-1 0 16,-75 49-1,1 51 1,0 49 0,49-1-1,26-24 1,48-24 0,76-76-1</inkml:trace>
  <inkml:trace contextRef="#ctx0" brushRef="#br0" timeOffset="44753.08">2158 7938 0,'0'0'0,"0"-24"0,0-1 16,-25 50-1,-24-1 1,-1 76-1,25-1 1,25 0 0,50-49-1,0-50-15,-1 24 16,1-73 0,-25-1 15,-25-24-16,0-25 1,0-1 0,24 76-1,1-1 1,0 50 0,0 49-1,0 25 1,-25-49-1,0-50 17,24-75-17,51-24 1,-1 0 0,1 49 15,-1 50-16,-49 50 1,0 24 0,-25 50-1,0-49 1,0-50 0</inkml:trace>
  <inkml:trace contextRef="#ctx0" brushRef="#br0" timeOffset="44970.67">3225 7343 0,'0'0'0,"0"-25"31,-25 25-31,0 25 16,0 0-1,25 99 1,-24 49 0,24-98-16,49 49 15,1-50 1</inkml:trace>
  <inkml:trace contextRef="#ctx0" brushRef="#br0" timeOffset="45286.8">3225 7864 0,'0'0'0,"0"-99"31,0 49-31,50 0 16,-1 50 0,26 25-1,-51 25 1,1 49-1,0 0 1,-25-74 0,0 0-1,25-75 1,24-74 0,26 0-1,-1 50 1,-49 49-16</inkml:trace>
  <inkml:trace contextRef="#ctx0" brushRef="#br0" timeOffset="45553.6">3895 7765 0,'0'25'0,"0"-50"16,-25 74-16,25 1 31,0-25-16,49 0 1,1-50 0,0-25-1,-25-24 1,-25-26 0,-25 51-1,0 24 1,0 25-1,0 0-15,25 25 16</inkml:trace>
  <inkml:trace contextRef="#ctx0" brushRef="#br0" timeOffset="45786.1">4316 7492 0,'0'0'16,"25"-25"-1,-50 50 17,25 0-17,-49 74 1,24 25 0,25-74-16,0 24 15,74-74 1,-49 0-1</inkml:trace>
  <inkml:trace contextRef="#ctx0" brushRef="#br0" timeOffset="45969.53">4564 7541 0,'0'-49'0,"0"98"0,25-148 16,-50 124 15,1 25-15,-1-1-1,0 75 1,0 0 0,25-74-16,25 0 15,0-50-15</inkml:trace>
  <inkml:trace contextRef="#ctx0" brushRef="#br0" timeOffset="46669.87">4813 7765 0,'49'-25'31,"-24"0"-31,0 0 16,0 0-16,24-24 31,-24 24-15,-25 0-1,-74 75 1,24 24 0,25 1-1,25-50 1,124-1 0,99-48-1,75-51 1,-25 1-1,-50 24 1,-99 25 0,-124 0-1,-24 25-15,-51 50 16,1-25 15,49 49-15,0 1-1,25-1 1,50-74 0,24 0-1,25-49 1,-24-26 0,-26-74-1,-24-49 1,25-50-1,-50 173 1,-25 100 31,25 25-47,-25 99 16,25 24 15,0 1-16,0-25-15</inkml:trace>
  <inkml:trace contextRef="#ctx0" brushRef="#br0" timeOffset="48002.87">9352 7591 0,'-25'25'0,"50"-50"0,-25 0 0,0-24 16,25 24-16,-25-50 15,-25 26 1,-24 24 0,-26 50-1,-74 99 1,25 74 15,50-24-15,74-50-1,124-74 1,124-75 0,0-74-1,-74-25 1,-100 49-16,-24-24 16,-50 24-1,-50 75 1,-49 50-1,-25 74 1,74-25 0,50-24-1,50-75 1,49-50 15,-24-24-15,24-1-1,-50 50 1,1 25 0,0 75-1,-26-1 1,1 26 0,-25-76-16</inkml:trace>
  <inkml:trace contextRef="#ctx0" brushRef="#br0" timeOffset="48269.82">10196 7517 0,'0'0'0,"99"-25"31,-74 25-31,-25 25 16,0 74-1,-50 0 1,25-49 0,75-100 15,0 25-31,-1-49 16,75-25-1,-49 49-15</inkml:trace>
  <inkml:trace contextRef="#ctx0" brushRef="#br0" timeOffset="50103.91">10791 7641 0,'0'0'0,"25"0"0,24 0 31,1-75-15,24 1-1,-49-1 1,-25 51 0,-49 98 15,49 25-15,24 0-1,76-49 1,24-50-1,-25-25-15,50-49 16,-25-50 0,-50-75-1,-49 51 1,0 98 15,-75 75 0,-24 99-15,-1 99 0,1 75-1,-50 49 1,74-173-16,-24 74 16,49-99-1,25-125 1,50-73-1,74-75 1,-50-50 0,-49-49-1,0 0 1,-50 99 0,0 24 15,0 75-16,1 25 1,98-49 0,50 49-1,50-50 1,-50 1 0,-50-1-1,-24 0 1,-75 50 15,0 50-15,0 24-1,25 26 1,50-76 0,49-24 15,-49-24-31,-1-51 15,1-24 1,-25 0 0,0 74-1,-25 99 17,24 26-17,1-26 1,50-24-1,-1-50 1,75-50 0,-99 0-16,24-98 15,-49-51 1,0 1 15,-25 123-15,-25 100-1,-25 74 1,-24 50 0,49 50-1,25-51 1,25-123 0,24 0-1,125-124 1,-75-50-1,-74-25 1,0 125 0,-50 148 15,-25 25-15,50 0 15,50-50-16,24-74 1,26-49 0,-26-26-1,-49 26 1,-25 74 15,0-1-15,25-24-1,49-24 1,25-26 0,-49-24-1,-25 24 1,0 25 0,-25 0 15,0 75-16,-50 74 1,25-25-16,-49 124 16,-1 26-1,-49 23 1,-49-48 0,-26-51-1,1-98 1,49-125-1,74-74 1,100-149 0,99 0-1,25 75 1</inkml:trace>
  <inkml:trace contextRef="#ctx0" brushRef="#br0" timeOffset="50503.29">14115 7790 0,'0'0'0,"25"0"31,-25 24 0,25-24-15,-25 25-16,49-25 16,26-25 15,-1-49-16,-49 24 1,-25 1 0,-25 49-1,-24 0 1,24 24 0</inkml:trace>
  <inkml:trace contextRef="#ctx0" brushRef="#br0" timeOffset="52637.07">15901 7095 0,'0'0'16,"25"0"-1,-75 50 1,1 24-16,-75 100 31,25-1-15,49-74-1,50-74 1,0-74 0,50-75-1,98-75 1,1-24 0,0 24-1,-74 100 1,-26 99-1,-49 124 1,0 100 0,-25 24-1,-24-25 1,49-99 15,-25-99-31</inkml:trace>
  <inkml:trace contextRef="#ctx0" brushRef="#br0" timeOffset="52803.86">15777 7467 0,'0'0'0,"-25"-50"31,1 50-31,24-24 16,99 24-1,0-25 1</inkml:trace>
  <inkml:trace contextRef="#ctx0" brushRef="#br0" timeOffset="53186.89">17911 7244 0,'0'0'0,"24"-149"32,-24 99-32,-24 1 15,-26 24 1,-49 25 0,0 99-1,49 25 1,100 25-1,74-50 1,-25 0 0,-74-24-1,-75-50 1,-49-1 0,24-24-1,-73-24 1,48-1-1,51-50 1,123-24 0</inkml:trace>
  <inkml:trace contextRef="#ctx0" brushRef="#br0" timeOffset="53536.98">18382 7293 0,'0'0'0,"25"-24"15,-25-1 1,-99 25 0,49 25-16,-49 24 15,74 50 1,25-49 15,50-25-15,49-25-1,0-75 1,-25 1 0,-24 24-1,-50 50 17,-25 100-17,-49 24 1,49-50-16,0-24 15</inkml:trace>
  <inkml:trace contextRef="#ctx0" brushRef="#br0" timeOffset="54020.36">18655 7343 0,'0'0'0,"49"-74"15,1 24 1,-50 174 15,-25-74-15,-49 49-1,49-25 1,50-123 0,49-51-1,50-24 1,0 75-1,-99 49 1,-25 74 0,-49 50-1,-1-25 1,50-74 0,50-74 15,74-51-16,-25 26 1,-50 49-16,-24 0 16,-25 75-1,0 49 1,-25-24 0,50-26-1,25-74 1</inkml:trace>
  <inkml:trace contextRef="#ctx0" brushRef="#br0" timeOffset="54237.63">19573 7219 0,'0'0'0,"74"-99"15,-74 74 1,-25 75 15,-24 49-15,-26 99-1,-24 25 1,0 26 0,0-101-1,74-123 1,0-25-16</inkml:trace>
  <inkml:trace contextRef="#ctx0" brushRef="#br0" timeOffset="54453.65">19424 7517 0,'25'-50'16,"-50"100"-16,99-150 0,1 26 16,-26 49-1,-24 0 1,0 75 15,-25 49-15,-75 25-1,26-49 1,74-75 15</inkml:trace>
  <inkml:trace contextRef="#ctx0" brushRef="#br0" timeOffset="54956.07">20193 6996 0,'0'0'0,"25"-25"16,-25 0 0,-25 50 15,0 24-31,-25 76 31,26 23-15,24-24-1,49-74 1,50-50 0,50 0-1,-74-25-15,24-24 16,-25-26 0,-24 1-1,0-1 1,-1-24-1,-24 25 1,-25 49 0,-25 25-1,-49 25 17,-75 148-17,75-49 1,49-24-1,74-26 1,75-74 0,75 25-1</inkml:trace>
  <inkml:trace contextRef="#ctx0" brushRef="#br0" timeOffset="55571.79">23492 7318 0,'0'0'16,"0"-25"-16,-25 25 15,1-24-15,-26 48 16,25 1-1,0 25-15,1-1 16,-1 51 0,50-26-1,99-49 1,49-75 0,-123-49-1,-50 0 1,-99 24-1,-50 51 1,50-1 0</inkml:trace>
  <inkml:trace contextRef="#ctx0" brushRef="#br0" timeOffset="55986.86">24212 7045 0,'49'-25'15,"-98"50"-15,123-50 0,-74 1 16,-50 123 0,-49 99-1,0 150 1,0 49-1,49 0 1,50-174 0,75-174-1,24-98 1,25-125 15,-50-74-15,-74-25-1,-74 25 1,-1 174-16,-98-1 16,73 50-1,100 1 1,25 24-16</inkml:trace>
  <inkml:trace contextRef="#ctx0" brushRef="#br0" timeOffset="56237.45">25923 6996 0,'0'0'0,"0"-25"15,0 0 1,-25 75-1,1 74 1,-1 49 0,0 51-1,0-76 1,0-98-16</inkml:trace>
  <inkml:trace contextRef="#ctx0" brushRef="#br0" timeOffset="56887.63">25626 7492 0,'0'0'16,"0"-75"-16,49 1 15,50 24 1,50-24 15,25 0-15,-50 24-1,-74 25 1,-50 75 15,-50 74-15,25 25 0,-24 24-1,24-74 1,25-74 15,49-74-31,26-26 16,49-74-1,-50 75 1,-49 49 15,0 50-15,-25 74-1,49 0 1,51-49 0,24-25-1,0-50 1,-75 0-16,26-74 16,-50-25-1,-1 50 1,-73 24-1,-26 100 1,1 49 0,49 25-1,25 0 1,50-25 15,74-24-31</inkml:trace>
  <inkml:trace contextRef="#ctx0" brushRef="#br0" timeOffset="57638.26">28726 7145 0,'0'0'0,"-24"24"16,-1 1 0,-25 0-16,1 25 15,-1 74 1,50-25-1,99-50 1,-24-73 0,24-51-1,-50-24 1,-24 25 15,0 74-15,-25 49-1,0 1 1,0-1-16,0 51 16,25-76-1,25 1 1,49-74 0,-50-26-1,-24-49 1,-25 0-1,25 50 1,-50 74 15,0 74 1,1 25-17,24 1-15</inkml:trace>
  <inkml:trace contextRef="#ctx0" brushRef="#br0" timeOffset="57886.98">29347 7244 0,'0'0'0,"24"-25"15,-24 0 32,0 75-47,-24-1 16,24 51-1,-25-1 1,25-50 0</inkml:trace>
  <inkml:trace contextRef="#ctx0" brushRef="#br0" timeOffset="58054.47">29471 6971 0,'0'0'0,"0"-50"15,0 25 1,0 1-1,24 24-15</inkml:trace>
  <inkml:trace contextRef="#ctx0" brushRef="#br0" timeOffset="58321.51">29719 7194 0,'0'0'0,"0"50"16,-50 24-1,50-24 1,-25-50 0,25 25-1,50-75 1,24-49 0,50 0-1,0 49 1,0 25-1,-49 0 1,-26 75 0</inkml:trace>
  <inkml:trace contextRef="#ctx0" brushRef="#br0" timeOffset="58637.79">30389 7269 0,'0'0'16,"49"24"-1,1-24 1,24-24-1,25-26 1,-24 0 0,-50-24-1,-1 49 1,-123 75 0,50-25-1,-51 123 1,100-48-1,75-1 1,49-50 0,25-49-1,-50 0 1,-25-49 15,-49-26-31</inkml:trace>
  <inkml:trace contextRef="#ctx0" brushRef="#br0" timeOffset="60104.24">2381 10444 0,'25'0'16,"-50"0"-1,1 25-15,-1 24 16,-50 100 0,26 50-1,24-51 1</inkml:trace>
  <inkml:trace contextRef="#ctx0" brushRef="#br0" timeOffset="60437.69">2456 10146 0,'0'0'0,"-25"-49"31,0 49-31,25 24 15,0 51 1,0-50-16,50 24 16,24-74-1,26 1 17,-76-51-17,-24 1 1,-74 24-1,0 25 1,-1 50 0</inkml:trace>
  <inkml:trace contextRef="#ctx0" brushRef="#br0" timeOffset="60721.36">2778 10469 0,'0'0'0,"25"25"32,-25-1-32,-25 26 15,25 0 1,50 24 15,-25-49-15,0-25-1,-50 25 1,-74 24 0,-50 1-1,99-25-15,-49-1 16</inkml:trace>
  <inkml:trace contextRef="#ctx0" brushRef="#br0" timeOffset="61270.75">4887 10469 0,'0'0'0,"0"-75"16,-25 50-16,0 1 15,-74 24 1,-25 49 0,0 51-1,99-26 1,50 25 0,99-24-1,25-26 1,-75 1-1,-49-25 1,-50-1 0,-74 26-1,-75-25 1,26 0 0,48-25-1,100-50 1</inkml:trace>
  <inkml:trace contextRef="#ctx0" brushRef="#br0" timeOffset="61971.26">4986 10618 0,'0'0'16,"25"0"-16,-25 74 31,0-49-16,0 49 1,74-49 0,26 0-1,-1-50 1,-25-49 0,-49-1-1,-25 50-15,25-49 16,-25 49-1,-25 100 17,0-1-17,75 25 1,24-49 15,26-50-15,24-50-1,0-49 1,-75-75 0,1-49-1,-25 149-15,-1-50 16,-48 173 15,-26 100-15,25 25-1,0-25 1,50-25 0,0-100-1,0-24 1,-25 25 15,25-25-15,-25 25-1,0 0-15,-25-25 16,-25 25 0,-24-25-1,24 0-15</inkml:trace>
  <inkml:trace contextRef="#ctx0" brushRef="#br0" timeOffset="62687.76">6425 10469 0,'0'0'0,"25"-25"31,-25 50-31,0 49 16,-50 50-1,-49 75 1,-50 24 15,-49-25-15,49-74-1,50-99 1,74-50-16</inkml:trace>
  <inkml:trace contextRef="#ctx0" brushRef="#br0" timeOffset="62837.16">6499 10320 0,'0'0'0,"0"-50"16,0 25 0,25 1-1</inkml:trace>
  <inkml:trace contextRef="#ctx0" brushRef="#br0" timeOffset="63354.55">6797 10667 0,'0'0'0,"149"-49"16,-99 24 0,-1-25-1,-24 1 1,0 24-1,-100 25 1,-24 74 0,50 25-1,-1-24 1,75-50 0,24-1-1,75-24 1,50-49-1,-50-26 1,-25 1 0,-24 0-1,-100 74 17,-25 24-17,25 26 1,25 49-1,50-24 1,-25-75-16,99 0 16,0-25-1,25-50 1</inkml:trace>
  <inkml:trace contextRef="#ctx0" brushRef="#br0" timeOffset="63522.04">7963 10419 0,'0'-74'16,"0"148"-16,25-272 15,-50 173 1,-25 50 0,1 74-1,-1 25 1,25 25 0,25-50-1,0-25 1</inkml:trace>
  <inkml:trace contextRef="#ctx0" brushRef="#br0" timeOffset="63721.05">7789 10618 0,'0'0'0,"-24"0"16,24-25-16,0-25 31,74 25-15,25-24-1,-24 24-15</inkml:trace>
  <inkml:trace contextRef="#ctx0" brushRef="#br0" timeOffset="64437.8">8310 10593 0,'0'0'0,"75"0"16,-1-25-1,25 0 1,-24 0 15,-1 1-15,-74-1-1,-74 25 1,-25 49 0,-1 26-1,51-1 1,24 1 0,75-51-1,98-24 1,76 0-1,-1-49 1,0-1 0,-74-24-1,-75-1 1,-98 75 15,-51 0-15,26 50-1,-1 0 1,25 49 0,25-50-1,50-24 1,-1-25 0,26-49-1,-26-26 1,26-49-1,-1-74 1,-49 49-16,50-99 16,-51 124-1,-24 99 17,-24 50-17,-76 99 1,51 74-1,-26 25 1,1 1 0</inkml:trace>
  <inkml:trace contextRef="#ctx0" brushRef="#br0" timeOffset="65205.63">12577 10295 0,'0'0'0,"25"-25"15,-25-24-15,0 24 16,-25 25 0,0-25-1,1 75 1,-1 123-1,0 51 1,-25-1 0,25-74-1</inkml:trace>
  <inkml:trace contextRef="#ctx0" brushRef="#br0" timeOffset="65638.06">12329 10717 0,'0'0'16,"0"-50"0,0 25-16,50 25 15,74 25 1,25-25 15,-25-25-15,-50 25-1,-74-24 1,-25-1 0,-24 25-1,-1 49 1,25 51 0,25-1-1,50-74-15,24 24 16,1-49-1,-26-25 1,-24-49 0,-50-25-1,0 0 17,1 24-17,24 50-15</inkml:trace>
  <inkml:trace contextRef="#ctx0" brushRef="#br0" timeOffset="65921.46">14512 10345 0,'0'0'0,"0"-25"0,0 0 0,-25 25 31,0 25-15,25 0-16,-49 99 16,49 49-1,0 1 1,99-50 15,25-74-15,0-50-1,-49-25-15,-51 0 0</inkml:trace>
  <inkml:trace contextRef="#ctx0" brushRef="#br0" timeOffset="66071.59">14686 10568 0,'0'0'16,"-50"0"-16,-24-25 15,49 25 1,50 0-1,124 0 1,-75 0 0</inkml:trace>
  <inkml:trace contextRef="#ctx0" brushRef="#br0" timeOffset="66589.78">15008 10667 0,'0'0'0,"0"25"15,0 0 1,25-50 0,74 0-1,0-24 1,-24-1 0,-75 0-1,-25 1 1,-25 49-1,-74 99 1,100 0 0,48 0-1,76-49 1,24-50 15,0-25-15,-50 0-1,-49-24 1,0-26 0,-25 51-1,25 24 1,-1 0 0,-24 74-1,0 0 1,-24 26-1,-76-51 1,26-49 0,24-25-1</inkml:trace>
  <inkml:trace contextRef="#ctx0" brushRef="#br0" timeOffset="66871.63">16199 10196 0,'25'0'15,"-50"0"-15,50-25 16,-25 50 0,0 0-16,-25 74 15,25 25 1,-25 50-1,50-26 1,25-73 0,24-26-1,-24-49 1,24-24 0,-49-1-16</inkml:trace>
  <inkml:trace contextRef="#ctx0" brushRef="#br0" timeOffset="67041.61">16100 10494 0,'0'0'0,"-25"0"15,0 0 1,0 0 0,75-25-1,0 0-15,-1 25 16,199 0-1</inkml:trace>
  <inkml:trace contextRef="#ctx0" brushRef="#br0" timeOffset="68571.08">18680 10369 0,'0'0'16,"24"-24"-16,-24-26 0,-24-49 16,-51 49-1,-49 50 17,0 99-17,50 50 1,24 0-1,125-74 1,24-75 0,25-25-1,-25-50 1,-49-24 0,-50 74-1,0 50 1,-25 50-1,-25 24 1,25-50 0</inkml:trace>
  <inkml:trace contextRef="#ctx0" brushRef="#br0" timeOffset="68905.84">18953 10345 0,'0'0'0,"49"-25"31,-49 50-31,-25 24 16,-24 51 0,-1-26-1,50-49 1,-25 0-1,125-75 1,-1-49 0,0-1-1,-25 76 17,-74-1-17,-24 99 1,24 50-1</inkml:trace>
  <inkml:trace contextRef="#ctx0" brushRef="#br0" timeOffset="69271.89">19722 10345 0,'0'0'16,"24"-50"-16,-24-24 15,-24 74 1,-51 49-1,-24 26 1,24 24 0,75 0-1,75-24 17,24-75-17,0-50 1,1-49-1,-51-75 1,-24-74 0,0 50-1,-25 98 1,-25 175 31,25-1-47</inkml:trace>
  <inkml:trace contextRef="#ctx0" brushRef="#br0" timeOffset="69522">20887 10320 0,'0'0'15,"0"-25"1,0 50 15,-24 0-15,24-1-16,0 26 16,0 0-16,-25 24 15,0-24 1</inkml:trace>
  <inkml:trace contextRef="#ctx0" brushRef="#br0" timeOffset="69687.55">20962 10097 0,'0'0'0,"0"-50"0,0 0 16,-25 26-1,0-26 1</inkml:trace>
  <inkml:trace contextRef="#ctx0" brushRef="#br0" timeOffset="69906.74">21284 9824 0,'0'0'0,"-24"25"31,24-1-31,-50 100 16,50-74-1,0 99 1,0 24 0,25-98-1,-25-25-15,25-1 16,24 1-16</inkml:trace>
  <inkml:trace contextRef="#ctx0" brushRef="#br0" timeOffset="70074.49">21260 10295 0,'-25'0'15,"50"0"-15,-50-25 31,74 25-15,26 0 0,123-25-1</inkml:trace>
  <inkml:trace contextRef="#ctx0" brushRef="#br0" timeOffset="70305.24">22649 10270 0,'0'0'16,"0"25"15,-25-25-31,25 25 16,-25 0-16,25 24 15,0-24-15,-25 25 16,25 24 15</inkml:trace>
  <inkml:trace contextRef="#ctx0" brushRef="#br0" timeOffset="70444.83">22698 10047 0,'-24'-25'16,"-1"0"-16,74 75 0,-98-124 16</inkml:trace>
  <inkml:trace contextRef="#ctx0" brushRef="#br0" timeOffset="70689.89">22922 10097 0,'-25'24'16,"50"-48"-16,-75 73 0,25 1 16,0-25-16,1 74 15,73-25 17,1 1-17,-25-50 1,-75 24-1,-49 1 1,-50-50-16</inkml:trace>
  <inkml:trace contextRef="#ctx0" brushRef="#br0" timeOffset="71189.1">25303 10072 0,'0'0'0,"0"-50"0,25 25 16,-25-24-1,-25 24 1,-49 50-1,-26 74 1,26 50 0,49-75-1,0 100 1,25-25 0,0 24-1,-49-24 1,-100 25-1,25-75 1,74-74-16</inkml:trace>
  <inkml:trace contextRef="#ctx0" brushRef="#br0" timeOffset="72621.89">24733 10766 0,'0'0'15,"74"-74"1,25-25-16,50 49 16,49-24-1,-24-1 1,-25 50 15,-124 25-15,0-24-1,-75 48 1,-24 51 0,24 24-1,50 0 1,50-49 0,24-25-16,50 0 15,-25-25 1,-49-50-1,-50 0 1,-75 1 0,-24-1 15,50 25-15,98 1 15,75-1-16,25 0 1,0 25 0,-124 0-16,24 0 15,-24 25 1,-74 24 0,-1 1-1,50 24 1,0-24-1,50-25 1,24-25 0,0-50-1,-24 1 17,-25-51-17,24 1 1,-24 74-1,25 25 1,24 50 0,-24 0-1,-1 49 1,-49-25 0,0-24-1,25-75 32,0-25-47,25 26 16,24-26-1,-24 25 1,24 25 0,1 0-1,-51 25 1,76 25-1,24-26 1,74 1 0,25-25-1,-148-25 1,-26 1 0,-24-26-1,-25 0 1,-99 50-1,25 25 1,49 25 0,25 24-1,49-24 17,51-25-17,-26-1 1,0-48-1,26-1 1,-26-99 0,25-100-1,-24-48 1,-26 24 0,-49 173-16,0-24 15,0 74 1,-49 75-1,-1 74 1,1 49 0,24 1-1,0 0 17,50-50-32</inkml:trace>
  <inkml:trace contextRef="#ctx0" brushRef="#br0" timeOffset="74488.52">29942 9923 0,'25'-74'16,"-25"24"0,-25 75 15,0 24-16,-24 100 1,-1 50 0,25-1-1,-24-74 1,24-99-16</inkml:trace>
  <inkml:trace contextRef="#ctx0" brushRef="#br0" timeOffset="75522.47">29719 10369 0,'0'0'0,"99"-124"16,-49 100 0,-1-1-1,50-25 1,25-74-1,-24 50 1,-76 49 0,-24 75-1,-49 74 1,-1 24 0,-24-24-1,49-49 1,25-50-1,0 0 17,25-50-32,74-50 31,25-24-15,-25 25-1,-74 98 1,-25 51-1,-25-1 1,50 26 0,50-76-1,49-24 1,0-24 0,-50-26-1,-24-49 1,-50-1-1,0 26 1,-75 74 0,26 74-1,24-24 1,0 24 0,75-24-1,24-25 1,0-25-1,26-50 1,-51-24 0,1-1-1,-25 26 1,0 123 15,-25 25-15,49-24-1,-24-50-15,74 24 16,25-49 0,-25-24 15,-24-51-15,-26-74-1,1-74 1,0 25-1,-25 73 1,-25 101 0,-25 98-1,-25 75 1,0 124 0,26-100-1,-1-48 1</inkml:trace>
  <inkml:trace contextRef="#ctx0" brushRef="#br0" timeOffset="75689.69">31629 10221 0,'0'0'0,"0"-25"15,0 0 1,0 0-1,49 0 1,76 1 0,-51 24-16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56:03.4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2506 12751 0,'0'-25'31,"0"0"-15,0 1-16,24-1 15,26-74 1,0 24 0,-50 1-1,0 24 1,-25 50-1,-25 50 1,25 24-16,-24 75 16,24 25 15,50-26-15,0-48-1,-1-26 1,-48 1-1,-76-26 1,-24-24 0,-25-50-1,50-24 1,50-26 0,49-24-1</inkml:trace>
  <inkml:trace contextRef="#ctx0" brushRef="#br0" timeOffset="450.07">3101 12999 0,'0'0'16,"25"-25"-16,-50 25 16,25-49-16,-50-1 15,1 50 1,-51 50 0,1 74-1,25 25 1,49-75-1,50-49 1,74-100 0,0-49 15,0 0-15,-49 50-1,-25 74 1,-25 49-16,-25 100 15,-49 0 1,24 0 0,25-124-1</inkml:trace>
  <inkml:trace contextRef="#ctx0" brushRef="#br0" timeOffset="949.8">3349 12900 0,'0'0'0,"25"25"15,-50 24 1,-49 50 0,-1-24-1,50-25 1,0-50-1,75-50 1,49-49 0,25 24-1,-49 50 1,-50 50 0,-25 50-1,-25-1 1,0-49-1,75-50 1,49-74 15,0 0-15,-25 49 0,-49 50-1,-25 50 1,-25 49-1,1 0 1,24-74 0,24-25-1</inkml:trace>
  <inkml:trace contextRef="#ctx0" brushRef="#br0" timeOffset="1165.83">4143 12825 0,'49'-49'0,"-98"98"0,148-173 16,-99 149 31,-25 25-47,-74 123 31,0 51-15,-1 24-1,26-75 1,49-98-1,25-100-15</inkml:trace>
  <inkml:trace contextRef="#ctx0" brushRef="#br0" timeOffset="1416">4068 13024 0,'0'0'0,"25"-99"15,50 24 1,-1 50-1,0 1 1,-49 48 0,0 76 15,-50-1-15,-49 25-1,-1-74 1,51-26-16,-26-24 15</inkml:trace>
  <inkml:trace contextRef="#ctx0" brushRef="#br0" timeOffset="1634.11">4738 12602 0,'0'0'16,"0"-25"-1,0 1 1,0 48-16,-49 51 16,-26 74 15,50-75-31,25 25 16,0-49-1,75-50 1</inkml:trace>
  <inkml:trace contextRef="#ctx0" brushRef="#br0" timeOffset="1966.75">5011 12900 0,'0'0'0,"25"0"16,0 0-1,49-25 1,25-25-1,-49 26-15,-1-51 16,-49 50 15,-99 50 1,-25 74-17,25 1 1,49-1-1,50-25 1,50-49 0,24-25-1,-49 0-15</inkml:trace>
  <inkml:trace contextRef="#ctx0" brushRef="#br0" timeOffset="2733.8">7938 12677 0,'0'0'0,"25"-25"16,-25 50 15,0-1-31,-25 125 31,0 0-15,25-75-16,25-24 16,25-50-1,49-99 1,25-75-1,-25-24 1,-49-1 0,-25 125-1,0 74 1,-50 99 0</inkml:trace>
  <inkml:trace contextRef="#ctx0" brushRef="#br0" timeOffset="3666.81">8658 12900 0,'0'0'0,"24"-50"0,1 1 15,0-51 1,-25 51-1,-25 49 1,-24 49 0,-75 26-1,49 49 1,26-25 0,49-74-16,24-25 15,76-75 1,48-24-1,-24-25 1,-49 25 15,-50 99-15,-25 25 0,-25 74-1,0 25 1,25-25-1,50-49 1,24-25 0,1-50-16,73-50 15,-24-24 1,-49-50 0,-26 25-1,-73 100 1,-51 48-1,1 51 1,49-26 0,50 1 15,49-25-15,1 0-1,-1 24 1,-49 1-1,0 24 1,-1 1 0,1-75-1,0 0 1,74-50 0,1-49-1,-1 0 16,-50 74-31,1 0 16,-25 50 15,-25 0-31,-25 24 16,25-24 0,-25 25-16,25-26 15,-25 51 1,25-50-1</inkml:trace>
  <inkml:trace contextRef="#ctx0" brushRef="#br0" timeOffset="3800.79">10096 12602 0,'0'0'15,"0"-25"-15,-24 1 16,-1 24-16,0 0 15,0 0 1</inkml:trace>
  <inkml:trace contextRef="#ctx0" brushRef="#br0" timeOffset="4183.54">10369 12801 0,'0'0'0,"25"-25"32,-50 0-17,1 25-15,-26 25 16,-25 49 0,51-24-16,-26 24 15,75-49 1,24-25-1,51-50 1,24-24 15,-25 0-15,-74 49 0,0 50-1,-50 49 1,0 25-1,0-24 1,0-26 0</inkml:trace>
  <inkml:trace contextRef="#ctx0" brushRef="#br0" timeOffset="4766.64">10741 12900 0,'25'-50'0,"-50"100"0,75-100 16,-50 25-1,25 25 1,-25 50 15,-25 24-15,0 26 0,-24-51-1,73-49 1,51-74-1,24-25 1,0 49 0,-24 25-1,-50 50 1,-25 49 0,0 1-1,24-1 1,26-74-1,24-25 1,50-49 15,0-25-15,-49 0 0,-100 123 15,-25 1-16,1 25 1,-26 74 0,75-25-1,0-74 1,50 0 0,24-50-1,-24 25-15</inkml:trace>
  <inkml:trace contextRef="#ctx0" brushRef="#br0" timeOffset="5066.89">11833 13049 0,'25'0'15,"0"0"1,24-25 0,50-25-1,25-24 1,-24-1-1,-51 26 1,-49 24-16,-25 25 16,-123 25-1,-1 49 1,-25 100 0,124-100-1,50 1 1,25-50-1,25-25 1,99-25 0</inkml:trace>
  <inkml:trace contextRef="#ctx0" brushRef="#br0" timeOffset="7201.12">14314 12553 0,'24'-25'15,"-48"25"32,-1 25-47,0 24 16,0 1-1,-24 74 1,-1-25 0,50-74-16,-25 24 15</inkml:trace>
  <inkml:trace contextRef="#ctx0" brushRef="#br0" timeOffset="7533.99">14413 12304 0,'0'0'0,"-50"-49"16,25 49 0,1 0-1,-1 25 1,25-1-16,49 1 15,26 0 1,24-50 0,-49-24-1,-50-26 1,-50 26 0,-49 24-1,0 50 1,74 24-1</inkml:trace>
  <inkml:trace contextRef="#ctx0" brushRef="#br0" timeOffset="7800.3">14884 12577 0,'0'0'0,"25"0"0,-50 0 31,0 0-31,-24 25 16,-26 25 0,51 49-1,73-49 1,26-1 0,-51-49-1,-24 25 1,-198 25-1,99-50 1</inkml:trace>
  <inkml:trace contextRef="#ctx0" brushRef="#br0" timeOffset="8383.85">17638 12553 0,'0'0'0,"0"-75"16,0 50-1,-50 0 1,-49 1-1,-25 73 1,25 51 0,74-26-16,0 25 15,99 0 1,50-24 0,-24-26-1,-75 1 1,-25-25-1,-50 0 1,-99 24 15,-49-24-15,-1-25 0,75-50-1,99 26-15</inkml:trace>
  <inkml:trace contextRef="#ctx0" brushRef="#br0" timeOffset="8734">17811 12205 0,'0'0'0,"0"-49"16,25 49 0,0-25-1,0 25 1,0 0-16,24 49 16,-24 75-1,-50-24 1,0-26-1,1-49 1,73-50 0,75-25-1,25-49 1,-99 74-16</inkml:trace>
  <inkml:trace contextRef="#ctx0" brushRef="#br0" timeOffset="9717.19">19027 12726 0,'25'0'63,"0"0"-48,24 0-15,26 0 16,-26 0-16,50-25 16,1 1-1,-51 24 1</inkml:trace>
  <inkml:trace contextRef="#ctx0" brushRef="#br0" timeOffset="9900.23">19101 12925 0,'0'0'0,"-24"24"0,-1-24 47,50 0-31,99-24-1,49-26 1,-98 25-16</inkml:trace>
  <inkml:trace contextRef="#ctx0" brushRef="#br0" timeOffset="10384.54">20242 12404 0,'0'0'0,"-24"-25"16,24-25-16,49 1 31,75-1-15,50 25 0,-100 75-1,-74 49 1,-99 50-1,-25-50 1,75-49 0,24-50-16,50 25 15,99-50 1,0 25 0,-50 0-1,-49 49 1,-25 26-1,-75-1 1,-24-24 15,-50-25-15,25-1 0,50-48-1,49 24-15</inkml:trace>
  <inkml:trace contextRef="#ctx0" brushRef="#br0" timeOffset="10633.44">21011 12329 0,'0'0'0,"0"-25"16,0 50 15,-24 25-31,-1 49 31,25-24-31,-25 49 16,0 0 0,0-50-1</inkml:trace>
  <inkml:trace contextRef="#ctx0" brushRef="#br0" timeOffset="10856.95">21334 12850 0,'0'-25'31,"0"50"16</inkml:trace>
  <inkml:trace contextRef="#ctx0" brushRef="#br0" timeOffset="11516.94">22252 12329 0,'0'0'0,"0"-74"16,0 24-16,-50-24 15,-49 24 1,49 50 0,26-25 15,-1 25-15,25 25-1,25 25 1,-25-1-1,-25 26 1,0 49 0,25-75-16,-25 51 15,0-51 1,25-24 0,25-50 15,50-24-16,-1 24 1,0 25 15,-24 25-15,24 49 0,-49-24-1,0 24 1,-25-49-16,-50 49 15,1-24 1,-75-25 0,25 0-1,-1-25 1,26 0 0,49-25-1,0 25 1</inkml:trace>
  <inkml:trace contextRef="#ctx0" brushRef="#br0" timeOffset="12121.83">23765 13222 0,'0'0'0,"25"-24"31,-50 24-15,0 24-1,25 1 1,-25-25 0,25 25-1</inkml:trace>
  <inkml:trace contextRef="#ctx0" brushRef="#br0" timeOffset="13650.61">25353 12577 0,'0'0'0,"0"-49"15,-25 24-15,25 50 32,-25 0-17,25 49-15,-99 100 16,-25 49 0,0-49-1,49-50 1,51-124-1</inkml:trace>
  <inkml:trace contextRef="#ctx0" brushRef="#br0" timeOffset="14250.45">25601 12528 0,'25'0'15,"-25"25"-15,0 24 0,-50 75 16,-24 50 15,-26-1-15,51-73 0,24-51-1,0-49 1,75-74-1,74-50 1,25 25 0,-50 49-1,-74 25 1,-1 75-16,-24 49 16,-24 25-1,24 0 1,74-99-1,50-50 17,50-24-17,-25-51 1,-100-24 0,-24 50-1,-75 49 1,-49 75-1,0 74 1,74-50-16,50 50 16,74-49-1,25-51 1,-25-73 0,-99 24-1</inkml:trace>
  <inkml:trace contextRef="#ctx0" brushRef="#br0" timeOffset="14450.79">25328 12404 0,'0'0'0,"-25"-75"31,50 50-31,74-24 16,124-1 0,75 25-1</inkml:trace>
  <inkml:trace contextRef="#ctx0" brushRef="#br0" timeOffset="14901.09">28032 12999 0,'0'0'0,"49"-198"31,-24 123-31,-25-98 16,-25 98 0,-49 100-1,-50 74 1,50 50 0,98 25-1,100-50 1,-74-50-16,24 1 15,-74 24 1,-74-50 15,-75-24-15,0-25 0,50-49-1,50-51 1,49 26-16</inkml:trace>
  <inkml:trace contextRef="#ctx0" brushRef="#br0" timeOffset="15834.09">28801 12974 0,'0'0'0,"0"-49"31,-99 24-31,-25 25 16,0 74 15,74 25-15,25 1 0,50-51-1,25-49 1,24-24-1,25-51 1,-74 25-16,74-49 16,-49 50-1,-25 49 1,-50 49 0,0 50-1,0 26 1,25-51-1,0-49 1,75-50 15,24-74-15,0-1 0,-24 26-1,-51 49 1,-24 75-1,0 24 1,25 1 0,50-75-1,-26 0 1,1-50 0,-1-24-1,-24 24 1,0 50-1,-25 50 1,0 49 15,25-25-15,74-74 0,-24 0-1,24-74 1,-25-50-1,1 0 1,-51 25 0,1 123 15,-50 100-15,1 25-1,-76 25 1,51-50-16,-100 99 15,50-74 1,49-74 15,25-75-15</inkml:trace>
  <inkml:trace contextRef="#ctx0" brushRef="#br0" timeOffset="16701.03">29768 13222 0,'0'0'0,"25"-24"0,-25-1 16,0-75-1,25 51 1,-25 24-16,50 25 16,-26 25-1,26 0 1,24 24-1,26-49 17,24-25-17,0-24 1,-25-75 0,-25-75-1,-24 26 1,-25 73-1,-25 76 1,-25 24-16,-74 99 16,0 75-1,49 24 1,25-24 0,75-50-1,74-50 1,25-49-1,-25-75 17,0-74-17,-75 0 1,-24 50 0,-25 49-1,-50 50 1,26 49-1,24 25 1,24 1 0,26-51-1,-25-24 1,49-25 0,1-25-1,24-99 1,-74 50-1,0-1 17,-1 75-17,-24-24 1,-24 98 0,-26 0-1,25 26 1,25-26-1,25 1 1,49-26 0,1-24-16</inkml:trace>
  <inkml:trace contextRef="#ctx0" brushRef="#br0" timeOffset="18001.22">3374 14636 0,'0'0'0,"0"-49"15,0 24-15,25 0 16,-75 0-1,-49 50 1,-50 74 0,25 25-1,99 0 1,50-24 0,24-76-16,26 1 15,74 0 1,-100 0-16,1 0 15,-25 24 17,-75 51-17,-24 24 1,-50-50 0,0 0-1,24-49 1,26-25-1,24-49 1,50-51 0,50-48-1,99-26 1,-25 99 0,-25 51-1</inkml:trace>
  <inkml:trace contextRef="#ctx0" brushRef="#br0" timeOffset="18217.93">3771 15083 0,'0'0'16,"24"25"-1,-24 0-15,0-1 16,0 26-1,-49 99 1,24-50 0,0-25-1,25-49 1</inkml:trace>
  <inkml:trace contextRef="#ctx0" brushRef="#br0" timeOffset="18833.81">3994 15008 0,'0'0'0,"25"0"16,-25-24 15,25 24-15,49-75 0,0 50-1,26 25 1,-51 75-1,-49 74 17,-25 0-17,25-125-15,-24 26 16,24-75 15,49 0-15,1 75-1,-50-25 1,0 49 0,0 50-1,-50-25 1,-49 25 0,-50-24-1,0-51 1,100-49-16,-75-24 15,49-76 17,50-49-17,50 75-15</inkml:trace>
  <inkml:trace contextRef="#ctx0" brushRef="#br0" timeOffset="19234.5">4862 15381 0,'0'0'0,"25"0"16,0-25-16,-25 0 15,49 0 1,1-49-1,0 24 1,-26-24 15,-24 24-15,-49 50 0,-26 25-1,-49 99 1,50 0-1,74 50 1,124-125 0,50-49-1,-1-25 1,-74 1 0</inkml:trace>
  <inkml:trace contextRef="#ctx0" brushRef="#br0" timeOffset="19664.66">4143 14488 0,'0'0'15,"-25"-75"1,0 50 0,25 50 46,0 0-46</inkml:trace>
  <inkml:trace contextRef="#ctx0" brushRef="#br0" timeOffset="21651.51">7442 14984 0,'0'0'0,"0"-25"31,0 50-16,-25-1 1,25 26-16,-25 74 31,25-25-15,25-49 0,0-50-16,74-50 15,-24-49 1,-1 0-1,-49 24 1,0 100 15,-25 25-15,25 74 0,24-50-1,-24-74 1,25 0-1,24-74 1,-49-100 15,0 25-15,-25 75 0,0 99 15,0 24-16</inkml:trace>
  <inkml:trace contextRef="#ctx0" brushRef="#br0" timeOffset="22252.5">8434 15033 0,'0'0'15,"25"-124"1,-25 75-16,-49 49 15,-1 24 17,-24 100-17,24 1 1,25-26 0,25-74-1,75-25 1,-1-75-1,25-24 1,-49-25 0,-25 74-1,-1 100 1,1 49 0,25-24-1,-1-26 1,1-49-1,0-25 17,-1-49-17,1-1 1,24 26 0,-24 24-1,0 75 1,-50-1-1,24 1-15,-24 24 16,0 1 0,-49-26-1,-26-24 1,-24-25 0,49-74-1</inkml:trace>
  <inkml:trace contextRef="#ctx0" brushRef="#br0" timeOffset="22866.94">10841 14884 0,'0'0'0,"0"-24"16,24 24 0,-24 0-1,-24 99 1,-26 25 0,0-25-1,26-49 1,-1-50-1,25-50 1,49-74 0,51-25-1,24 50 1,25 74 0,-100 0-16,50 75 15,-24 74 1,-50 50-1,-25-50 17,-25-50-17,-25-74 1</inkml:trace>
  <inkml:trace contextRef="#ctx0" brushRef="#br0" timeOffset="23101.43">11883 15008 0,'24'0'15,"1"0"-15,-25-24 16,50 24-1,74-25 17,0 0-17,0 0 1,-25 0-16</inkml:trace>
  <inkml:trace contextRef="#ctx0" brushRef="#br0" timeOffset="23300.65">12081 15232 0,'0'0'0,"-50"49"16,1-49-16,49 25 31,49-25-15,1-25-16,99 1 15,-100-1 1</inkml:trace>
  <inkml:trace contextRef="#ctx0" brushRef="#br0" timeOffset="23917.59">13793 14661 0,'0'0'15,"0"-25"-15,0 1 16,24 24 0,-73 49-1,-26 50 1,-24 100 0,25-25-1,-1-26 1,51-48-1,48-76 1</inkml:trace>
  <inkml:trace contextRef="#ctx0" brushRef="#br0" timeOffset="24268.09">14289 14760 0,'0'0'0,"25"-49"15,-25 24-15,-25 25 16,-74 50 15,-1 74-15,1 49 0,74-24-1,50-50 1,50-74-1,-26-25-15,26-25 16,-1-24 0,-74-26-1,-50 1 1,-49 74 0,-50 0-1,100 50 1</inkml:trace>
  <inkml:trace contextRef="#ctx0" brushRef="#br0" timeOffset="25001.06">16819 14959 0,'0'0'16,"-25"-50"-1,-24 50-15,-51 0 16,26 50 15,24 24-15,50 50 0,100-74-1,24-25 1,-25-50-1,-25-25 1,-49 1 0,-50-26-1,-99 1 1,50 74 0,-1 25-1</inkml:trace>
  <inkml:trace contextRef="#ctx0" brushRef="#br0" timeOffset="25467.89">17241 14636 0,'0'0'0,"49"-74"16,-49 124 31,-24 24-47,-1 124 15,25-24 1,-50-50 0,50-99-1,25-50 16,25 0-31,49-74 32,0 49-17,-49 50 1,-25 25 0,-25 0-16,-50 74 15,-25-24 1,-24-1-1,-25-74 1,25 0 0,49-25-1,50 1-15</inkml:trace>
  <inkml:trace contextRef="#ctx0" brushRef="#br0" timeOffset="25918.1">17911 15008 0,'0'0'0,"74"-49"16,-74-1-1,25-49 1,0 25-1,-25 24 1,-25 50 0,-50 50-1,1 74 1,24 0 0,100-25-1,24-74 1,-24 24-1,-50 1 1,-25 0 15,-49-1-15,-1-24 0,-24-25-1,25-25 1,24-24-1,50-51 1</inkml:trace>
  <inkml:trace contextRef="#ctx0" brushRef="#br0" timeOffset="26434.84">18258 15008 0,'0'0'0,"25"0"16,-25-24-1,25 24 1,-1-50 0,26 25-1,-25-24 1,0 49-1,-50 0 1,-25 74 0,-24 0-1,74 1 1,0-25 0,74-26-1,25-48 1,25-1-1,-49-25 1,-1 0 15,-49 50-15,0 0 0,0 0-16,-1 50 15,1 0 1,-25-1-1,25-49 1</inkml:trace>
  <inkml:trace contextRef="#ctx0" brushRef="#br0" timeOffset="26721.72">19052 14909 0,'25'25'31,"-50"0"-31,25 0 16,25 49-1,-25-24 1,24-50 0,51 0-1,-26-75 1,1 1-1,-25-25 1,0 24 0,-25 125 15</inkml:trace>
  <inkml:trace contextRef="#ctx0" brushRef="#br0" timeOffset="27085.07">19771 14959 0,'0'0'0,"25"-25"0,-25-25 15,-50 26 1,-49 24 0,-25 49-1,50 26 1,74-1-1,74-49 1,25-25 0,-49-25-16,49-25 15,-24-24 1,-51 49 0,1 0-1,0 75 1,-25 24 15,25 26-15,49-26-1,1-49-15</inkml:trace>
  <inkml:trace contextRef="#ctx0" brushRef="#br0" timeOffset="27301.54">20491 14686 0,'0'0'0,"24"-74"16,1 24-16,-25 0 16,25 50-1,-25 25 1,-25 50 15,25 73-15,-25 26-1,-24 0 1,-26-25-16</inkml:trace>
  <inkml:trace contextRef="#ctx0" brushRef="#br0" timeOffset="27587.69">20441 15058 0,'0'0'16,"0"-50"-16,25 26 15,-25-1 1,25 0 0,49-25-1,25 26 1,-49 24 0,-1 0-16,26 0 15,-26 49 1,-24 26 15,-25 24-15,0-74-1,0 0 1</inkml:trace>
  <inkml:trace contextRef="#ctx0" brushRef="#br0" timeOffset="28185.69">21210 14959 0,'0'0'16,"-25"0"15,0 25-31,1-1 16,-1 51 0,50-1-1,-1-24 1,1-50-1,25 0 17,-1-50-17,-49-24 1,0-25 0,0 49-16,-24 25 15,48-24 1,26 49-1,49 0 1,-49 49 0,-25 1-1,-25 24 1,-25 26 0,0-51 15,0-24-31,25 0 15,50-75 17,74-24-17,99-75 1,-173 149 0,49 0-1,-74 49 1,0 76-1,-25-26 1,24-74 0</inkml:trace>
  <inkml:trace contextRef="#ctx0" brushRef="#br0" timeOffset="28468.43">22425 14909 0,'0'0'0,"0"-49"0,-24 49 31,-1 24-15,-25 26-1,25 24 1,25-49-16,50 25 16,0-25-1,-50 24 1,0 1-1,-50 24 1,-49-24 0,-25-25-1,99-25 1</inkml:trace>
  <inkml:trace contextRef="#ctx0" brushRef="#br0" timeOffset="28867.86">23070 15306 0,'25'0'47,"-50"0"-31,50 0-16,-25 25 15,0 0 1,0 0 15,25-25-31,25-25 16,-25 0 15,-50 25-15,0 25-1,0-25 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2T04:56:35.0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3399 1340 0,'0'0'0,"0"-50"16,0 25 0,-25 0-1,-74 1 1,-1 24-1,-49 74 1,25 100 0,75 24-1,49-74 1,99-74 0,25-100-1,-25-49 1,-49 0-1,-25 49 17,-25 25-32,25 25 15,-1 75 1,1 74 0,0-50-1,25 0 1</inkml:trace>
  <inkml:trace contextRef="#ctx0" brushRef="#br0" timeOffset="233.77">3870 1315 0,'0'0'15,"25"-75"1,-1 75-16,-24 25 31,0 25-15,25 99-1,-25 74 1,-25-25 0,-49-49-1</inkml:trace>
  <inkml:trace contextRef="#ctx0" brushRef="#br0" timeOffset="534.88">2506 1290 0,'0'0'15,"0"25"1,0 49 0,-25 25-16,25 25 15,0 25 1,-25-25-16,25 75 15,0-75 1</inkml:trace>
  <inkml:trace contextRef="#ctx0" brushRef="#br0" timeOffset="1150.43">6152 1191 0,'0'0'0,"0"-50"32,-25 100-1,1-1-31,-1 51 16,0-1-16,-74 149 15,24-50 1,50-123-1</inkml:trace>
  <inkml:trace contextRef="#ctx0" brushRef="#br0" timeOffset="1366.89">5805 1191 0,'0'0'0,"0"-25"0,0 0 16,0 0-1,99-49 1,75-1 0,24 26-1</inkml:trace>
  <inkml:trace contextRef="#ctx0" brushRef="#br0" timeOffset="1767.37">6475 1687 0,'0'0'15,"24"0"17,1-25-17,25 0-15,49-24 16,-25-26 0,-49 26-1,-25-1 1,-25 25-1,-24 50 17,-26 74-17,1 25 1,49 75 0,75-125-1,24-49 1,-24-50-16</inkml:trace>
  <inkml:trace contextRef="#ctx0" brushRef="#br0" timeOffset="2017.21">7244 1414 0,'0'0'0,"-25"-25"16,0 50-1,0 0 1,25 24 0,25 51-1,0-26 1,-25 1 0,-50-1-1,-24-49 1,-50 0-1</inkml:trace>
  <inkml:trace contextRef="#ctx0" brushRef="#br0" timeOffset="2267.23">7839 1166 0,'0'0'0,"25"0"16,-50 25 0,-25 24-1,26 1 1,-1 99 0,25 24-1,74-48 1,-24-76-16</inkml:trace>
  <inkml:trace contextRef="#ctx0" brushRef="#br0" timeOffset="2434.36">7789 1538 0,'0'0'0,"-49"-25"16,24 0 15,75 25-15,148 0-16</inkml:trace>
  <inkml:trace contextRef="#ctx0" brushRef="#br0" timeOffset="2867.27">9650 1166 0,'0'0'15,"-25"-50"1,25 26-16,0 73 31,-25 1-15,25 123 0,-25 1-1</inkml:trace>
  <inkml:trace contextRef="#ctx0" brushRef="#br0" timeOffset="3535.11">9501 1588 0,'0'0'0,"0"-25"16,0 0-16,0 0 15,0-24 1,50-1-1,74-24 1,25-26 0,-50 26-1,-50 24 1,-24 26 0,-25-1-1,-25 99 1,1 75-1,-26 25 17,25-26-17,0-73 1,25-100 15,25 0-31,0-24 16,49-51-1,-24 51 1,-50 24-16,50 25 16,-1 50-1,1 24 1,99-49 0,0-25-1,-25-25 1,-50-25 15,-49-49-15,-25 25-1,-50 49 1,-24 75 0,-1 24-1,26 100 1,123-100-1,100-24 1</inkml:trace>
  <inkml:trace contextRef="#ctx0" brushRef="#br0" timeOffset="4501.64">12602 967 0,'0'0'0,"0"50"16,25 0 0,-25 24-16,-25 75 15,-25-25 1,50-74 15,-24-50-15,48-50-1,26-49 1,49 0 0,-24 49-1,-26 50 1,-24 50-1,0 49 1,-25 0 0,0-49-1,25-26 1,-1-24-16,51-49 16,-26-26-1,-24 1 16,0 49-15,-25 50 15,25 25-15,-25-1 0,49-49-1,26-25 1,-1 1-1,1-51 1,-50 26 0,-25-1-16,24 50 31,-24 74-15,0 75-1,-24 74 1,-51 50-1,-24-25 17,0-49-17,-1-149 1,1-75 0,-25-75-1,75-123 1,24 99-16</inkml:trace>
  <inkml:trace contextRef="#ctx0" brushRef="#br0" timeOffset="5017.22">13817 1389 0,'0'0'0,"25"25"15,-25 0 1,0 0 0,0 49-1,0 149 1,0-74 0,-25-50-1,25-74 1,-24-25-1,-1-49 1,25-51 0,0-98-1,49-25 1,1 74 0,25 50-1,-26 49 1,-24 50 15,0 0-31,0 25 16,-1 74-1,-48 50 1,-26-50 0,25-49-1,25-26 1</inkml:trace>
  <inkml:trace contextRef="#ctx0" brushRef="#br0" timeOffset="5318.75">14462 1265 0,'0'0'0,"-24"0"31,-26 25-31,0 25 31,26 49-15,24 0-1,74-49 1,0-26 0,1-24-1,-26-49 1,-24-50-1,-50-1 1,-24 1 0,24 50-16,-49 24 15</inkml:trace>
  <inkml:trace contextRef="#ctx0" brushRef="#br0" timeOffset="5550.61">14959 1017 0,'0'0'0,"24"-25"16,1 25-16,-25-25 15,0 75 17,-25 0-17,1 123 1,-26 26-1,25-50 1,0-75 0</inkml:trace>
  <inkml:trace contextRef="#ctx0" brushRef="#br0" timeOffset="6017.17">14835 1315 0,'0'0'0,"49"-75"16,-24 51 0,25-1-1,-26 0 1,26 0-16,24 0 16,1 1-1,-75-1 1,0 124 15,-25 25-15,0 0-1,25-25 1,-25-49 0,50-100 30,25-24-30,24-1 0,-74 51-1,25-1 1,0 50 0,-25 24-1,25 50 1,-25-74-16</inkml:trace>
  <inkml:trace contextRef="#ctx0" brushRef="#br0" timeOffset="6517.66">15554 1464 0,'0'0'16,"25"-50"-16,24 25 15,1-49 16,-25 24-15,24 25 0,-49 1 15,-74 73-15,24 26-1,26-1 1,24 0-1,49-24 1,-24-50-16,99-25 16,-25-24-1,0-51 1,26 1 0,-26 50-1,-25 49 16,-24 24-15,-25 51 0,-75 24-1,0 0 1,-24-49 0,24-50-1,26-50 1,24 1-16</inkml:trace>
  <inkml:trace contextRef="#ctx0" brushRef="#br0" timeOffset="6701.28">16621 1265 0,'0'0'0,"24"0"0,-24 25 31,0 25 0,0 24-15,0-24-1,-24-1-15</inkml:trace>
  <inkml:trace contextRef="#ctx0" brushRef="#br0" timeOffset="6851.26">16645 1067 0,'0'0'0,"0"-50"15,0 25 1,0 0 0</inkml:trace>
  <inkml:trace contextRef="#ctx0" brushRef="#br0" timeOffset="7101.27">17042 1092 0,'0'0'0,"-24"74"31,24-24-15,0 24-1,49 0 1,26 1-1,-26-26 1,-49 1 0,-49 0-1,-51-50 1,-24 24 0</inkml:trace>
  <inkml:trace contextRef="#ctx0" brushRef="#br0" timeOffset="8318.2">19449 1042 0,'0'0'16,"-25"0"0,25-25-1,0 50 1,0 25-1,-50 24-15,25 0 16,-49 224 0,49-199-1</inkml:trace>
  <inkml:trace contextRef="#ctx0" brushRef="#br0" timeOffset="8817.95">19126 1563 0,'0'0'16,"0"-50"-1,25 25-15,25 1 16,-26-1 0,26 0-1,24 0-15,26-49 16,-26 24-1,-24-24 1,-26 74 0,1-25-1,0 99 17,-50 50-17,0 25 1,1-25-1,24-49 17,0-100-1,24-74-15,26-1-1,-25 26 1,0 74-1,0 74 1,-1 26 0,1-51-16</inkml:trace>
  <inkml:trace contextRef="#ctx0" brushRef="#br0" timeOffset="9367.32">20168 1464 0,'0'0'0,"0"-50"31,-25 75-15,0 0-16,1 24 16,-26 50-1,50-49 1,50-50-1,24-50 1,25 1 0,-24-50-1,-1 24 1,-49 26 0,-25 73-1,25 26 1,24 49 15,1-24-15,24-51-1,1-24 1,-1-49 0,-24-26-1,-25-73 1,-1-1-1,1 25 1,-25 74-16,0 75 31,-25 99-15,1 50 0,-1-26-1</inkml:trace>
  <inkml:trace contextRef="#ctx0" brushRef="#br0" timeOffset="9526.21">20739 1414 0,'0'0'16,"-25"-25"-16,25 0 15,0 1 1,25-1-1,49 25-15</inkml:trace>
  <inkml:trace contextRef="#ctx0" brushRef="#br0" timeOffset="9751.91">22351 1092 0,'0'0'0,"25"0"16,-50 24 15,0 1-15,0 99 0,-24 25-1,24-75-15</inkml:trace>
  <inkml:trace contextRef="#ctx0" brushRef="#br0" timeOffset="10252.04">22103 1414 0,'25'-25'16,"-50"50"-16,50-75 0,-25 26 15,25 24 1,-25-25-16,24 25 15,76-50 1,-1 25 0,-25 1-1,-49-1 1,0 74 31,-50-24-47,25 25 15,-25 99 1,25-100 0,0-24-16,0 0 47,50-100-32,49 26 16,-24-1-15,-26 25 0,-24 50-1,0 0 1,0 0-16,-1 49 16,-24-49-1,25 0 1</inkml:trace>
  <inkml:trace contextRef="#ctx0" brushRef="#br0" timeOffset="10551.18">23319 1488 0,'0'0'0,"24"-49"31,1 24-31,0-25 31,-25 1-15,-25 49-1,-24 25 1,-1 24 0,-74 100-1,99-75 1,50-24-1,0 0 1,49-25 0</inkml:trace>
  <inkml:trace contextRef="#ctx0" brushRef="#br0" timeOffset="11301.83">24956 1612 0,'0'0'0,"0"-24"32,0 48-17,0 1-15,0 0 16,-25 124-1,25 25 1,-25-26 0,0-73-1,25-100 17,-49-49-17,49-75 1,0-74 15,49-1-15,26 51-1,-1 98 1,-24 75 0,-25 50-1,-1 74 1,-24 49-1,-74-24 1,49-99-16,25 0 16</inkml:trace>
  <inkml:trace contextRef="#ctx0" brushRef="#br0" timeOffset="11601.14">25502 1513 0,'0'0'0,"-25"-25"31,0 50-31,0 0 16,0 49 0,25 1-1,0-50-15,75-25 16,-1-25-1,-49 0 1,-25-49 0,-25-1-1,-24 50 1</inkml:trace>
  <inkml:trace contextRef="#ctx0" brushRef="#br0" timeOffset="12068.37">26171 1464 0,'0'0'0,"0"24"32,-24 26-17,-1 49 1,0 75-1,0 24 1,0 26 0,0-75-1,1-75 1,24-99 15,0 0-31,-25-99 16,25 25-1,49-149 1,1-25 0,25 75-1,-1 74 1,-24 74 0,-26 25-1,1 100 16,-25 73-15,-25 26 0,1-25-1</inkml:trace>
  <inkml:trace contextRef="#ctx0" brushRef="#br0" timeOffset="12601.72">26568 1563 0,'0'0'31,"-25"25"-31,25-1 16,-24 51-1,-1-1 1,50-49-1,24-25 1,-24-25-16,25-24 16,-26-51-1,1 1 1,-25 50 0,0 123 15,25 25 0,0 25-15,74-74-1,50-25 1,-25-75 0,-50-49-1,-49 24-15,0-148 16,-25 0-1,0 124 1,0 74 0,-50 75-1,26 98 1,-26 51 0</inkml:trace>
  <inkml:trace contextRef="#ctx0" brushRef="#br0" timeOffset="13001.13">27561 1538 0,'0'0'0,"0"-99"32,-50 99-32,-25 0 15,1 74 1,74 25-1,25 1 1,49-51 0,26-49-1,-1-24 1,-50-76 0,1-49-1,-25 25 1,-25 100-1,0 48 17,0 100-17,25 25 1,-1 0 0,76-50-1,-76-99-15</inkml:trace>
  <inkml:trace contextRef="#ctx0" brushRef="#br0" timeOffset="13218.29">28255 1116 0,'0'0'0,"25"-149"31,-25 125-31,0 73 16,-25 51 15,0 98-15,1 25-1,24-24 1,-25-50 0</inkml:trace>
  <inkml:trace contextRef="#ctx0" brushRef="#br0" timeOffset="13434.42">28255 1687 0,'0'0'0,"50"-124"16,-25 74-1,-25 25 1,24 1 0,1 48-1,0 51 1,-25 49 15,0-25-15,0-49-16</inkml:trace>
  <inkml:trace contextRef="#ctx0" brushRef="#br0" timeOffset="13734.31">28726 1612 0,'0'0'15,"0"-24"-15,0-1 16,-49 25 0,-26 74-1,51 1 1,24 24 0,74-25-1,0-49 1,1-25 15,-26-25-15,-24-148-1,-50 24 1,25 50 0,0 49-16</inkml:trace>
  <inkml:trace contextRef="#ctx0" brushRef="#br0" timeOffset="14067.88">29198 1637 0,'0'0'16,"0"25"-1,0 0-15,0 0 16,-25 24-1,25-24-15,0 0 16,25-25 15,49-50-15,1-24 0,-1 24-1,-49 50 1,0 25-1,-1 25 1,1 24 0,0 25-1</inkml:trace>
  <inkml:trace contextRef="#ctx0" brushRef="#br0" timeOffset="15618.2">4713 3721 0,'0'0'0,"0"-25"16,0 50 15,0 50-31,0-1 16,0 25-1,-24 124 1,24-99 0,24-74-1,-24-75 1,25-74-1,74-75 1,-24-24 0,-26 49-1,-49 99 1,0 75 0,-24 25-1</inkml:trace>
  <inkml:trace contextRef="#ctx0" brushRef="#br0" timeOffset="16434.75">5333 3969 0,'0'0'0,"0"-149"31,0 125-31,-49 24 15,24 49 1,-74 50 0,24 50-1,51-25 1,-1-99 0,74-25-1,1-74 1,0 24-1,24-49 1,-24 24 0,-26 51-1,1 73 17,-25 50-17,0 1 1,25-51-1,25-49 1,-1 0 0,26-74-1,-1-1 1,-74 1-16,25-25 16,-50 49-1,0 25 16,-49 50-15,24 25 0,26-25-1,24 24 1,24-24 0,26 0-1,0-25 1,24 25-1,25-1 1,-74 26 0,0 0-1,0 24 1,-25 0 0,-25 1-1,25-25 16,25-50 1,-1-25-32</inkml:trace>
  <inkml:trace contextRef="#ctx0" brushRef="#br0" timeOffset="16668.15">6053 4068 0,'0'0'16,"25"0"0,-25-24-16,0 48 31,-25-24-15,25 50-16,0 24 15,0 1 1,25-26 15</inkml:trace>
  <inkml:trace contextRef="#ctx0" brushRef="#br0" timeOffset="16817.9">6053 3895 0,'0'0'15,"-25"-99"1,0 74-16,0-25 16,1 25-16</inkml:trace>
  <inkml:trace contextRef="#ctx0" brushRef="#br0" timeOffset="17185.27">6499 3969 0,'-24'0'15,"-1"0"1,0 25-16,0-25 16,-24 50-1,49 24 1,24-49-1,1-25 1,25-25 0,-1-25-1,-24 26-15,0-1 16,-25 0 0,25 25-1,-25 50 1,25 24 15,-25 25-15,0-74-16</inkml:trace>
  <inkml:trace contextRef="#ctx0" brushRef="#br0" timeOffset="17568.2">6847 3969 0,'0'0'0,"0"-25"16,25 25 15,-25 25-15,0 25-16,-25 24 16,25-24-1,25-75 16,-1-25-15,26 1 0,49-26-1,-49 51 1,-1 48 0,-24 26-1,-25 0-15,25 49 16,-25-50-1,50-49 1,-26-24 0,26-51-1</inkml:trace>
  <inkml:trace contextRef="#ctx0" brushRef="#br0" timeOffset="17751">7417 3944 0,'25'-24'0,"-50"48"0,75-73 15,-50 24 1,0 50 15,-25 0-15,25 49-1,0 0 1,25 1 0,25-26-1</inkml:trace>
  <inkml:trace contextRef="#ctx0" brushRef="#br0" timeOffset="18068.43">7814 4093 0,'0'0'0,"0"-25"16,25 25-1,25-24-15,-26 24 0,26-50 31,0 0-15,-26 26 0,-24-1-1,-74 25 1,0 49 0,-1 26-1,50-1 1,25 1-1,50-51 1,0 1 0,74 0-1</inkml:trace>
  <inkml:trace contextRef="#ctx0" brushRef="#br0" timeOffset="18602.18">11039 3870 0,'-25'-25'31,"-24"25"-16,49 25-15,-25 25 16,0 49 0,0 0-1,50-25 1,0-74 0</inkml:trace>
  <inkml:trace contextRef="#ctx0" brushRef="#br0" timeOffset="18918.18">10989 3498 0,'0'0'0,"-24"-25"15,24 50 32,0 0-47,24-1 16,26 1-1,-25-50 17,0 1-32,-25-1 15,-25 0 16,0 0-31,-25-24 16,26 49-16</inkml:trace>
  <inkml:trace contextRef="#ctx0" brushRef="#br0" timeOffset="19218.91">11585 3696 0,'-75'50'15,"51"-25"1,-1 0-16,0 49 16,75 0-1,49-24 16,-50-50-15,-24 25 0,-50 0-1,-74-1 1,25 1-16</inkml:trace>
  <inkml:trace contextRef="#ctx0" brushRef="#br0" timeOffset="21302.69">13966 3796 0,'0'-25'16,"0"0"-1,0 0-15,0 0 32,50 25-17,-25-25-15,99 25 16,25 0 0,-25 25 15,-100 50-16,-24 24 1,-74 50 0,-25-50-1,49-25 1,25-74 0,50 0-1,0 0 1,49-24-16,50-26 15,0 25 1,-24 0 0</inkml:trace>
  <inkml:trace contextRef="#ctx0" brushRef="#br0" timeOffset="21655.71">15083 3647 0,'0'0'15,"0"-25"-15,0 0 16,0 50 15,-50 24-15,50 51-1,50-26 1,49 1 0,-25-1-1,-49-24 1,0-26 0,-50 1-16,-49 25 31,-26-25-16,1-25 1</inkml:trace>
  <inkml:trace contextRef="#ctx0" brushRef="#br0" timeOffset="21870.43">15033 3498 0,'0'0'0,"25"-50"32,-25 25-32,25 25 0,-1-24 15,26-1 1,0 25-16,49-25 16,-49 25-1,-1 25 1</inkml:trace>
  <inkml:trace contextRef="#ctx0" brushRef="#br0" timeOffset="24952.1">17365 3671 0,'0'-24'47,"0"-1"-16,0 0-31,0 0 16,0 0-1,0-24 1,0 24 0,-50 0-16,1 25 15,-51 75 1,26 49 0,24 0-1,50-50 1,75-49-1,49-50 1,-50-24 0,1-51-1,-51 26 1,-24 49 0,25 25-1,0 99 16,-25 1-15,50-26 0,-1-24-1,-24-26-15</inkml:trace>
  <inkml:trace contextRef="#ctx0" brushRef="#br0" timeOffset="29736.09">18035 3597 0,'24'0'31,"-24"-25"-15,0 0 15,0 1-16,-49-1 1,-1 25 0,1 0-16,-100 74 15,50 50 1,49 0 0,50-74 15,99-25-16,50-75 1,-25-49 0,-50 0-1,-24 24 1,-50 50 0,0 1-1,25 73 1,-50 50-1,25 50 1,-25 50 0,-24 49-1,-26 25 1,1-75 0,-25-49 15,-1-124-16,1-50 1,74 0-16,1-148 16,48-100-1,100 0 1,0 74 0,-24 100-1</inkml:trace>
  <inkml:trace contextRef="#ctx0" brushRef="#br0" timeOffset="30418.9">18605 3845 0,'0'-25'16,"0"1"15,25-1-31,-25 0 16,0 0 0,0 0-16,0 0 31,0 1-16,-50 24 1,1 24 0,-50 76-1,24-26 1,75 1 0,25-51-1,49-48 1,-49-1-16,50-25 15,-51 1 1,-24 24 0,25 25-1,-50 49 1,50 26 0,0-1 15,25-49-16,24-25 1,0-25-16</inkml:trace>
  <inkml:trace contextRef="#ctx0" brushRef="#br0" timeOffset="30618.98">19126 3671 0,'0'0'0,"0"-24"47,-25 48-47,25 51 16,-24 24-1,24-24 1,0-51 0,24-24-1</inkml:trace>
  <inkml:trace contextRef="#ctx0" brushRef="#br0" timeOffset="30752.12">19126 3473 0,'0'0'0,"0"-25"0,0 0 16,-25-24 0,25 24-1</inkml:trace>
  <inkml:trace contextRef="#ctx0" brushRef="#br0" timeOffset="31052.25">19325 3721 0,'0'0'0,"-25"75"31,25-100 16,25-25-47,-1 0 15,26 26-15,-25-1 16,24 0 0,-24 25-1,0 0 1,0 50-1,24 24 1,-24-49 0</inkml:trace>
  <inkml:trace contextRef="#ctx0" brushRef="#br0" timeOffset="31303.05">20019 3572 0,'0'0'16,"25"-49"-1,-50 24 17,25 50-17,-25 24 1,50 26 0,0-26-1,0 1 1,-25-25-16,-25 0 15,-74-1 1,24-24 0</inkml:trace>
  <inkml:trace contextRef="#ctx0" brushRef="#br0" timeOffset="31619.41">20813 3324 0,'0'0'0,"25"-25"0,0 25 32,-25 25-17,0 25 1,-50 74-1,25 25 1,25-25 0,50-75-1,24-24 1,25-25 0,-24-49-1</inkml:trace>
  <inkml:trace contextRef="#ctx0" brushRef="#br0" timeOffset="31802.5">20863 3448 0,'0'0'0,"-75"-25"31,50 25-31,25-24 31,25 24-31,0 0 16,74 0 0</inkml:trace>
  <inkml:trace contextRef="#ctx0" brushRef="#br0" timeOffset="36002.18">21483 3225 0,'0'0'0,"0"-25"62,-25 50-30,25 0-17,0 24-15,-25 1 16,25 24-16,0 1 16,-25 49-1,25-25 1,0-49-1,-24-75 32,48 0-47,1-25 16,50 1 0,-51 24-1,51 0 1,-50 25-1,24 50 1,-49-1 0,25 26-1,0-50 1</inkml:trace>
  <inkml:trace contextRef="#ctx0" brushRef="#br0" timeOffset="36369.49">21979 3622 0,'50'0'15,"-26"0"1,1 0-1,50-25 1,24 0 0,-50 0-1,-24-24 1,0 49 0,-25-25-1,-50 25 1,26 25-16,-51 24 15,1 51 1,74-26 0,0-24-1,74-1 1,50-24 0,-25-25-1</inkml:trace>
  <inkml:trace contextRef="#ctx0" brushRef="#br0" timeOffset="37085.94">24460 3647 0,'0'0'0,"24"-25"16,-24 0-16,0 0 15,-24-24 1,-26-1 0,-24 50-1,-75 25 1,25 74 0,49-49-16,51 24 31,24 1-16,99-75 1,50-50 0,-50-25-1,-25 1 1,-74 49 0,25 25-1,-25 75 1,-25 24-1,0 25 1,25-25 0,50-74-1,0-50 1</inkml:trace>
  <inkml:trace contextRef="#ctx0" brushRef="#br0" timeOffset="37319.36">24807 3324 0,'0'0'0,"0"-49"16,25-1-1,-25 75 17,-25 0-17,25 99 1,-25-75-16,25 100 15,0-25 1,25-25 0,-25-74-1</inkml:trace>
  <inkml:trace contextRef="#ctx0" brushRef="#br0" timeOffset="37570.16">25179 3374 0,'0'0'0,"25"-25"0,-25 0 16,-25 25 15,25 50-15,-25 49-1,0 50 1,1 0-1,48-50 1,26-74 0,24-25-1</inkml:trace>
  <inkml:trace contextRef="#ctx0" brushRef="#br0" timeOffset="37719.49">25229 3597 0,'0'0'0,"-25"0"16,25-25 0,25 0 15,-1 25-31,26-24 16</inkml:trace>
  <inkml:trace contextRef="#ctx0" brushRef="#br0" timeOffset="38203.25">25601 3696 0,'0'0'16,"0"25"0,0-50-16,0 0 31,74 1-16,1-26 1,-51 25 0,-24 0-1,-24 25 1,-26 50 0,0 0-1,26 24 1,24-24-1,24-50-15,1 25 16,0-25-16,74-25 16,25-25-1,-25 0 1,-49 26 0,-25 24 15,0 0-16,24 49 1,1 26 0,-25-26-1,0-24-15</inkml:trace>
  <inkml:trace contextRef="#ctx0" brushRef="#br0" timeOffset="38536.19">26444 3671 0,'0'-24'0,"0"48"0,25-73 16,0 49 15,-25 25-15,0-1-16,0 51 16,0-50 15,25-25-16,-1-25 1,26-25 0,24-24-1,-49 49-15,0 0 16,25 50 15,-1 49-15,1-24-1,0-25-15</inkml:trace>
  <inkml:trace contextRef="#ctx0" brushRef="#br0" timeOffset="38887.14">27188 3597 0,'0'0'16,"-24"-50"-16,24 26 0,-75-1 31,-24 25-16,74 25-15,-24 24 16,49 26 0,24-51-1,51-24 1,24-24 0,-25-51-1,-24 26 1,-50 24-1,25 50 17,0 49-17,-25 25 1,49-24 0,-24-75-16,74 0 31,-24-50-16</inkml:trace>
  <inkml:trace contextRef="#ctx0" brushRef="#br0" timeOffset="39070.32">27759 3275 0,'0'0'0,"25"-75"16,-25 100 15,0 0-15,-25 99-1,-25 25 1,1-1 0,24-73-16,0 24 15</inkml:trace>
  <inkml:trace contextRef="#ctx0" brushRef="#br0" timeOffset="39503.23">27734 3547 0,'0'0'16,"0"-24"-16,0-1 0,0 0 15,25 25 1,-25-25 0,74 0-1,-49 25-15,50 25 16,-26-25-1,-24 50 1,0-1 0,0 26-1,-25-50 17,24-50-1,1 25-16,25-99 1,24 49 0,-49 25-1,0 0 1,25 50 0,-26 0-1,1 0-15</inkml:trace>
  <inkml:trace contextRef="#ctx0" brushRef="#br0" timeOffset="39752.93">28528 3597 0,'74'0'16,"-148"0"-16,223 25 16,-75-50-1,50-49 1,-24-26 0,-51 51 15,-49 24-16,-174 75 1,1 49 0,98 25-1,51 0 1,73-74 0,75-26-1,25-24 1</inkml:trace>
  <inkml:trace contextRef="#ctx0" brushRef="#br0" timeOffset="46019.73">5185 5904 0,'0'0'0,"0"-25"15,-25 25 32,25 25-16,0 25-31,-50 24 16,-24 149 0,-25 1-1,24-75 1,50-100-16</inkml:trace>
  <inkml:trace contextRef="#ctx0" brushRef="#br0" timeOffset="46220.15">4614 6450 0,'25'0'47,"25"-50"-31,24 25-16,25-24 15,0-1 1,-24 1-16</inkml:trace>
  <inkml:trace contextRef="#ctx0" brushRef="#br0" timeOffset="46553.56">5259 6003 0,'-50'50'0,"100"-100"0,0-24 16,-50 49-1,24 25 17,-48 25-32,-1 99 15,-50 74 1,1-24 0,24-50 15,50-99-16,0-75 1,25 1 0,0-26-16,49-74 15,-24 100 1,0 49 0,-50 74-1,0 50 1,0 0-1,0-49 1,24-75 0</inkml:trace>
  <inkml:trace contextRef="#ctx0" brushRef="#br0" timeOffset="47104.24">5854 6177 0,'0'0'0,"0"-50"15,-24 26 1,-76 73 0,1 50-1,25 25 1,49-49 0,75-50-1,24-75 1,50-49-1,-25-25 1,-49 49 0,-25 75-1,-25 50 1,0 49 0,49 0 15,26-49-16,49-50 1,0-50 0,25-74-1,-50-99 1,-50 50 0,-49 73-1,0 100 16,-24 75-15,-1-26-16,25 125 16,-25 0-1,50-50 1,-25-50 0</inkml:trace>
  <inkml:trace contextRef="#ctx0" brushRef="#br0" timeOffset="47254.56">6499 6127 0,'0'0'16,"0"-24"-1,0-1 1,25 0 0,99 25-1,50 0 1</inkml:trace>
  <inkml:trace contextRef="#ctx0" brushRef="#br0" timeOffset="48220.29">8013 5755 0,'0'0'0,"24"0"16,-48 25 15,-1 99-15,0-49-1,-25 24-15,-49 74 16,50-49 0,-1-74-1,25-50 1,0-50-1,1-49 1,-1 50 0,50 24 15,49 0 0,75-25-15,0-24-1,-100 24-15,50-49 16,-74 25 0,0 49-1,0 25 17,-50 99-17,0 50 1,-49 25-1,24-75 1,50-74 0,-25-50-1,100-25 1,-50 1-16,74-26 31,-25 75-15,-49 25-1,0 49 1,-25 26 0,0-51-1,50-24 1,49-75 0,-25 26-1,1-26 1,-1 0-1,50-49 1,-25 25 0,-49-1-1,-50 51 1,-99 73 15,-25 75-15,24 0-1,100-49 1,50 24 0,99-99-1,74-25 1,-124-25-16</inkml:trace>
  <inkml:trace contextRef="#ctx0" brushRef="#br0" timeOffset="50154.24">10741 6003 0,'0'0'0,"0"-24"0,25-1 16,-25 0 0,25 25-1,-25 50 1,25 49 0,-25 50-1,25-75 1,-1-74-1,51-50 1,49-49 0,-50-50-1,-24 50 1,-50 25 15,25 74-15,-75 99-1,25-49-15</inkml:trace>
  <inkml:trace contextRef="#ctx0" brushRef="#br0" timeOffset="50837.81">11585 6053 0,'0'0'0,"0"-25"0,25-49 15,-25 24 1,-50 50 0,-24 50-1,-50 74 1,49 0 15,75-50-15,50-74-1,24-49 1,50-26 0,-25-74-1,-74 125 1,0 24 0,-25 49-1,-25 50 1,25-24-1,50-1 1,-1-74 0,51 0-1,-1-74 1,-25-1 0,-49-24 15,-25 50-31,-25 24 15,-49 50 1,24 24 0,50 1-1,25-50 1,50 25 0,-26-1-1,1 1 1,-25 25-1,-1 24 1,1-24 0,50-25-1,-1-50 1</inkml:trace>
  <inkml:trace contextRef="#ctx0" brushRef="#br0" timeOffset="51003.76">12428 6003 0,'25'0'16,"-50"0"-16,50 25 31,-25 0-31,0 0 16,-25 49 0,25 1-1,25-26 1</inkml:trace>
  <inkml:trace contextRef="#ctx0" brushRef="#br0" timeOffset="51126.16">12528 5805 0,'0'0'15,"-25"0"1</inkml:trace>
  <inkml:trace contextRef="#ctx0" brushRef="#br0" timeOffset="51470.24">12800 5979 0,'-24'0'16,"-1"24"-16,0 1 15,0 0-15,-49 25 16,74-26 0,25 1-1,49-25 1,0-49 15,1-1-15,-75 25-1,25 25 1,-1 25 0,-48 74-1,-1-24 1,25-51-16</inkml:trace>
  <inkml:trace contextRef="#ctx0" brushRef="#br0" timeOffset="52020.49">13098 6053 0,'0'0'0,"25"-25"0,0 0 15,-1 25 1,-24 25 15,0 25-15,0-1-16,-24 1 15,24-25 1,24-50 0,51-25-1,24 1 1,-24-1 0,-51 50-1,1 25 1,0 25-1,25 24 1,24-74 0,25 0-1,-49-25-15,24-24 16,-24-26 15,-25 26-15,-50 49 15,-25 74-15,25 0-1,25-24 1,25 24 0,50-74-1,24 0 1,-49-24-16</inkml:trace>
  <inkml:trace contextRef="#ctx0" brushRef="#br0" timeOffset="52287.09">14388 6127 0,'0'0'0,"25"0"16,24-49 15,1-1-15,24 1-1,-49 24 1,-25 0 0,-99 50-1,0 24 1,-25 100 0,99-99-1,75-1 1,74-49-1,49 0 1</inkml:trace>
  <inkml:trace contextRef="#ctx0" brushRef="#br0" timeOffset="53021.12">17067 6152 0,'0'0'0,"25"-25"15,-25 1 16,-25 24-15,0 24 0,25 26-16,-24 0 15,-1 49 1,50-50 0,24-49-1,50-49 1,-24-26-1</inkml:trace>
  <inkml:trace contextRef="#ctx0" brushRef="#br0" timeOffset="53287.34">17067 5855 0,'0'0'15,"0"24"1,25 1-16,0 0 16,24-25-1,1-25 1,-25 0 0,0 1-16,-25-26 15,-75 0 1,1 50-1,-1 25 1</inkml:trace>
  <inkml:trace contextRef="#ctx0" brushRef="#br0" timeOffset="53570.88">17638 5954 0,'0'0'0,"25"-25"32,-50 25-32,25 25 15,-25 24 1,50 26 0,24-1-1,26-24 1,-75-25-1,-50 24 1,-99-24 0,75 0-1</inkml:trace>
  <inkml:trace contextRef="#ctx0" brushRef="#br0" timeOffset="54304.24">19622 6152 0,'0'0'0,"25"-99"31,0 74-31,-25 0 16,0-24 0,-75 24-1,-73 75 1,48 49 0,51 0-1,123-49 1,75-50-1,-75-25-15,26 0 16,-26 0 0,-49 0-1,-25 100 1,-50 74 15,26 74-15,-51 25-1,1 0 1,-26-49 0,-24-100-1,-24-74 1,24-149 0,99-100-1,99-49 1,100 50-1,49 25 1,-124 123 0</inkml:trace>
  <inkml:trace contextRef="#ctx0" brushRef="#br0" timeOffset="54621.44">20168 6053 0,'0'0'15,"50"-25"1,-26 25-16,26 25 16,0 25-1,-25 49 1,-50 0-1,0-74 1,25-75 15,25 1-31,74-100 16,25 25 0,-25 74-1</inkml:trace>
  <inkml:trace contextRef="#ctx0" brushRef="#br0" timeOffset="55387.44">20788 6177 0,'25'0'32,"0"0"-32,0-25 15,24-49 1,-24-1-1,-50 75 1,0 0 0,-99 75-1,100 24 1,24-49 15,99-26-15,74-24-1,1-24 1,-50-51 0,-74 26-1,-100 24 1,-74 25 0,25 49-1,49-24 1,50 0-1,25-25-15,99-25 16,0-24 0,-49-1-1,-51 50 1,1 25 15,-25 49-15,75 1-1,24-26 1,75-24 0,-50-50-1,0-49 1,0-199 0,-50 50-1,-49 74 1,-25 124-1,-25 50 1,-49 74 0,-1 50-1,26 25 1,24-26 15,25-48-15,49-100-16</inkml:trace>
  <inkml:trace contextRef="#ctx0" brushRef="#br0" timeOffset="55538.81">22053 6053 0,'0'0'0,"-24"0"16,-1-25-1,25 0 1,99-24-1,25 24 1</inkml:trace>
  <inkml:trace contextRef="#ctx0" brushRef="#br0" timeOffset="56054.11">22425 6078 0,'25'0'32,"0"0"-32,0-25 0,0 0 15,24 0 1,-24 1 0,0-1-1,-50 25 1,-49 25-1,-1 74 1,50 0 0,25-25-1,25-49-15,50 0 32,-1-25-17,25-50 1,1-49-1,-1 0 1,-25 74 0,1 25-1,-26 50 1,-49 24 0,25-24-1,0-1 1,74-49-1,25-49 1,-49-1 0</inkml:trace>
  <inkml:trace contextRef="#ctx0" brushRef="#br0" timeOffset="56422.13">25129 5706 0,'0'0'0,"0"-25"16,-24 25 0,24 50-1,-25-1 1,0 75-1,-25 50 1,1-100-16,-26 75 16</inkml:trace>
  <inkml:trace contextRef="#ctx0" brushRef="#br0" timeOffset="56904.92">24832 6202 0,'0'0'0,"0"-99"16,49 24 31,1 75-32,0-25-15,24 1 16,50-26 0,-25-24-1,-49 74 1,-25-25-1,-25 50 1,-50 74 0,25 0-1,0 0 1,1-74 0,48-25 15,51-50-16,-1-24 1,-24 24 0,-25 50-1,-25 100 1,0-26 15,0 0-15,74-49-1,-24 0-15</inkml:trace>
  <inkml:trace contextRef="#ctx0" brushRef="#br0" timeOffset="57225.09">26147 6003 0,'24'-49'16,"-48"98"-16,24-148 15,-50 74-15,-99 25 16,0 75-1,75-1 1,49 25 0,50-49 15,99-50-15,0-25-1,-25-24 1,-24 24-1,-75 50 17,-25 49-17,0 50 1,0-50 0</inkml:trace>
  <inkml:trace contextRef="#ctx0" brushRef="#br0" timeOffset="57621.82">26692 6053 0,'25'0'16,"-25"-25"15,-50 50-31,26 25 15,-26-1 1,-49 75 0,99-99-1,0 0 1,49-75 0,51-24-1,-26 24 1,1 25-1,-51 50 1,26 25 0,-25-1-1,0 1 1,-25-25-16,24 24 16,26-49-1</inkml:trace>
  <inkml:trace contextRef="#ctx0" brushRef="#br0" timeOffset="59954.24">28404 5830 0,'0'0'0,"-25"-25"16,0 25 0,25-25-1,75 25 1,98 50-1,-49-1 1,-74 26 0,-149 49-1,-25-50 1,99-74 15,0 25-15,50 0-1,0-25 1,99 0 0,25 0-1,-75 0-15</inkml:trace>
  <inkml:trace contextRef="#ctx0" brushRef="#br0" timeOffset="60587.5">29471 5706 0,'0'0'0,"0"-25"0,0 0 15,0 0-15,-50 0 16,0 1 15,-49 24-15,0 0-1,74 0 1,0 0 0,25 24-1,25 1 1,0 25 0,0 0-1,-25 49 1,-25 0-1,0-25 1,0 1 0,1-75-1,24 25 1,49-50 15,26 25-15,49-25-1,-50 25 1,0 50 0,-24-1-1,-25 50 1,-25-24 0,-50-1-1,-24-24 1,-25-25-1,-25-25 1,49 0 0,26-25-1,24 0 1</inkml:trace>
  <inkml:trace contextRef="#ctx0" brushRef="#br0" timeOffset="60954.7">30215 6425 0,'25'0'31,"-25"25"16,-25-25-47,25 25 15,0 0 1,0-1 0,25-24-1,24 0 1,-49-24-1,25-26 1,-25 25 0,0 0-1,0 0 1</inkml:trace>
  <inkml:trace contextRef="#ctx0" brushRef="#br0" timeOffset="62972.16">5135 8162 0,'0'0'0,"25"-75"32,-25 50-17,0 50 1,-50 74 0,1 75-1,24-50 1,50-49-1,49-75 1,50-75 0,0-24-1,-25-25 17,-49 25-17,-25 49-15,-25 25 16,25 50-1,-25 49 1,0 50 0,49-24-1,50-75 1,25-50 0,0-50-1,-49-49 1,-25 0-1,-50 75 1,24 98 15,1 50 1,25 1-17,-1-51 1,-49 1-1,-24 0 1,-1-26-16,-25-24 16,1 0-16,-1 0 15,-25-24 1,75-1-16</inkml:trace>
  <inkml:trace contextRef="#ctx0" brushRef="#br0" timeOffset="63288.15">6524 8286 0,'25'0'16,"0"0"-16,0-25 15,-1 0 1,1 0-1,-25 0 1,25 1 0,-50 48-1,-74 76 1,49-51-16,1 75 16,49-24-1,74-76 1,125-24-1,-100-24 1</inkml:trace>
  <inkml:trace contextRef="#ctx0" brushRef="#br0" timeOffset="63871.34">9427 8211 0,'0'0'0,"-25"-25"31,0 25-31,-25 0 16,-74 50 0,0 24-1,50 26 1,74-26 0,50-49-1,74-50 1,0-24-1,-25-26 1,-74-24 0,-25 49-16,-50-49 15,-49 74 17,-25 25-17,49 0 1</inkml:trace>
  <inkml:trace contextRef="#ctx0" brushRef="#br0" timeOffset="64021.97">9824 8385 0,'0'0'0,"0"25"0,-25 0 16,0-1-1</inkml:trace>
  <inkml:trace contextRef="#ctx0" brushRef="#br0" timeOffset="64371.38">10220 8162 0,'-24'0'31,"-1"0"-31,0 24 16,0 1-1,0 74 1,75-74 0,49-25-1,1-25 1,-51 1-1,-24-26 1,-50 0 0,-24-24-1,-26 49 17,1 0-17</inkml:trace>
  <inkml:trace contextRef="#ctx0" brushRef="#br0" timeOffset="64671.34">10965 8062 0,'0'0'16,"0"0"-1,-25 0-15,0 0 16,0 25-1,25 25 1,50 24 0,49 1-1,-24-26 17,-51-24-32,-24 25 15,-24-25 1,-76 24-1,-24-49 1,50 25-16</inkml:trace>
  <inkml:trace contextRef="#ctx0" brushRef="#br0" timeOffset="65022.47">11089 7938 0,'0'0'16,"25"-24"0,-1-1-16,26 0 15,74-25 17,0 26-17,-50-1 1,-98 25-1,-1 0 1,-124 49 0,0 1-1,75-25 1,99-25 15,74-25-15,0 25-1</inkml:trace>
  <inkml:trace contextRef="#ctx0" brushRef="#br0" timeOffset="65888.14">13768 8038 0,'0'0'0,"25"-25"16,-25 0-1,0 0 1,-25 50-1,-25 25 1,1 24-16,-51 100 16,26 49-1,74-99 17,74-50-17,75-74 1,0-49-1</inkml:trace>
  <inkml:trace contextRef="#ctx0" brushRef="#br0" timeOffset="66888.5">14090 8484 0,'0'0'0,"25"0"31,0-25-15,25 1-16,74-51 16,-25 1-1,-74-1 1,-50 50 15,-50 25-15,-24 75-1,0 24 1,74 25 0,25-49-1,50-51-15,49 1 16,50-50 0,0-24-1,-25-26 1,-25-24-1,-49 74 1,-26 0 0,-24 50-1,25 50 17,-25-1-17,25-49 1,49-50 15,-49 0-31,50-74 16,-1-50-1,-24 50 1,-1 74 0,-24 50-1,25 49 1,-25 50-1,-25-49 1,24-75 0,1-25-1,50-25 17,-51 1-32,26-75 15,-25 25 1,-75 123 15,1 76-15,49 24-1,49-25 1,-24-74-16,49 0 16,125-50-1,-150-25 1,26 0-16,-26-24 15,150-248 17,-125 148-32,-49 149 31,-74 50-15,-1 99-1,25 50 1,50-75-16</inkml:trace>
  <inkml:trace contextRef="#ctx0" brushRef="#br0" timeOffset="67488.39">17811 8186 0,'0'0'0,"0"-74"31,-24 74-31,-1 0 0,-74 0 31,24 50-15,50-1-16,75 1 31,-25-25-31,24-25 16,26-25-1,-26 0 1,-49-74 0,-24 24-1,-1 75-15,-50 0 16,26 25 0,98 25-1,75-25 1,75-25-1,-25-25 1,-75-25 0,-50-49-1,-24-25 17,0 99-17,-25 50 16,0 25-31,-50 98 16,1 51 0,-50 74-1,-26-25 1,-23-25 0,98-148-16</inkml:trace>
  <inkml:trace contextRef="#ctx0" brushRef="#br0" timeOffset="67655.14">17787 8707 0,'0'0'0,"-25"-24"0,25-1 16,0 0-1,0 0-15,25-24 16,74-51-1,74 26 1</inkml:trace>
  <inkml:trace contextRef="#ctx0" brushRef="#br0" timeOffset="68371.78">20639 8360 0,'0'0'0,"-74"-124"32,74 74-32,0 26 15,0-51 1,-25 75 0,-74-25-1,25 50-15,-75 50 16,99 24-1,100 25 1,123-25 0,26-24-1,-50-1 17,-125-49-17,-48 24 1,-100-24-1,-50-25 1,100-25 0,74-49-1,49 24-15,150-49 16,-1 25 0,-24 24-1,-75 25 1,-74 25-1,0 50 1,-1 0 0,-24-1-1,0 1 17,25-1-17,25-49-15</inkml:trace>
  <inkml:trace contextRef="#ctx0" brushRef="#br0" timeOffset="68471.39">21284 8261 0,'0'0'0,"-24"-75"16,24 26 0</inkml:trace>
  <inkml:trace contextRef="#ctx0" brushRef="#br0" timeOffset="68854.59">21731 8162 0,'0'0'0,"-25"0"31,-25 0-15,1 0-16,-26 49 15,75-24 1,75 0-1,74 0 1,-25 24 0,-50 26-1,-74 49 1,-49 25 0,-1 24-1,-49 1 1,-1-50-1,1-74 1,50-50-16,-26-75 16,50-74-1,75-74 17,49 25-17</inkml:trace>
  <inkml:trace contextRef="#ctx0" brushRef="#br0" timeOffset="69205.82">22128 8310 0,'0'0'0,"0"-24"32,0 73-32,0-24 15,0 25-15,-25-1 16,25-24-1,0 0 1,50-99 15,49-26 1,-25 26-17,1 74 1,-51-25-1,1 75 1,-25 49 0,25-25-1,0-74-15,25 25 16</inkml:trace>
  <inkml:trace contextRef="#ctx0" brushRef="#br0" timeOffset="69354.32">22748 8484 0,'0'0'0,"-25"25"47,0 0-47,25 24 15,-24 1 17</inkml:trace>
  <inkml:trace contextRef="#ctx0" brushRef="#br0" timeOffset="70021.53">23145 7914 0,'0'0'0,"-25"124"32,0-50-32,25 0 15,-49 100 1,-1 49-1,-24 1 1,24-26 0,50-123-1,50-51 1,49-48 0,-25-101-1,-49-48 1,-50-26-1,-24 75 1,-1 75-16,25-1 16,25 25-1,99-24 17,50-1-17,-25 50 1,-49-25-1,-50 25 1,-1 25 0,-24 25-1,0 24 1,0 1 0,25-1-1,0-74 1,0 0-1</inkml:trace>
  <inkml:trace contextRef="#ctx0" brushRef="#br0" timeOffset="70154.63">23567 8286 0,'0'-50'16,"0"100"-16,-25-150 15,25 76 1,0-26-1</inkml:trace>
  <inkml:trace contextRef="#ctx0" brushRef="#br0" timeOffset="71105.24">23864 8211 0,'0'25'62,"0"0"-62,-25 24 16,25-24-16,25 50 15,25-26 17,24-24-17,26-50 1,-51 1-1,-49-26-15,25-25 16,-50 51 0,-24-1-1,-26 50 1,50 24 0,25 26-1,50-26 1,0-49-1,24 0 1,-24-49 0,24-1-1,25 0 17,-74 50-17,0 50 1,-25 25-1,0-26 1,0-24 0,0 0-1,0-50 1,74-49 0,26-26-1,-26 26 1,-49 74-1,0 49 1,-1 26 0,26-1-1,24-24 17,26-50-17,-51-50 1,1-24-1,-25-25 1,-1 49 0,-73 75 15,24 49-15,0 26-1,25-51-15,50 1 16,24-50-1,1 0 1,-1-50 0,-24-24-1,-1-1 17,-24 75-32</inkml:trace>
  <inkml:trace contextRef="#ctx0" brushRef="#br0" timeOffset="71271.34">25650 8534 0,'0'0'15,"0"25"1,0-1 15</inkml:trace>
  <inkml:trace contextRef="#ctx0" brushRef="#br0" timeOffset="73239.09">2282 11163 0,'0'0'0,"0"-49"15,0 24-15,0 0 16,0 50 15,-25 25-31,25 148 16,-49-24-1,24-50 1,25-100 0,25 1-1,74-124 17,50 0-17,-50 24 1,-74 75-1,0 25 1,-25 50 0,-50 49-1,1-100-15,-51 51 16,-24-25 0,50-50-1</inkml:trace>
  <inkml:trace contextRef="#ctx0" brushRef="#br0" timeOffset="73488.53">3051 11089 0,'0'0'0,"25"0"15,0 25 16,-25 0-31,0 24 16,0 100 0,-50 49-1,-74-24 1,-25-25 0,25-99-16</inkml:trace>
  <inkml:trace contextRef="#ctx0" brushRef="#br0" timeOffset="73722.46">1513 11263 0,'0'0'0,"25"-50"15,-25 0 1,-25 50-1,25 25 1,0 99 0,-25 99-1,1 1 1,73-26 0</inkml:trace>
  <inkml:trace contextRef="#ctx0" brushRef="#br0" timeOffset="74888.75">5284 10940 0,'0'0'0,"25"-25"16,-25 0-1,-25 1 1,25-1 0,0 0-1,-25 0 1,-49 50-1,-26 25 1,51 24-16,-50 75 16,49 25 15,50-26-15,99-73-1,75-50 1,-75-25-16</inkml:trace>
  <inkml:trace contextRef="#ctx0" brushRef="#br0" timeOffset="75456.02">5656 11238 0,'0'0'0,"0"-25"0,0 0 16,-50 25-1,-24 25 1,49 74-1,25 0 1,25-49 0,25-25 15,24-50-15,-24-25-1,-26-49 1,26-25-1,24 0 1,26 74 0,49 75-1,-149 75 1,0 73 0,-50-74-1,50-49 1,-25-50-1,25 0 1,50-99 0,49-50-1,0 75 17,-49 49-17,-1 74 1,-49 1-16,0 74 15,-24 0 1,24-50 0,24-74-1,1-24 1</inkml:trace>
  <inkml:trace contextRef="#ctx0" brushRef="#br0" timeOffset="75757.35">6797 11039 0,'0'0'0,"0"-49"16,0 24-16,-25 25 31,0 25-15,-24 74 0,24 0-1,50 0 1,24-24-1,1-26 1,-50-24 0,0 0-1,-50 0 1,-74 24 0,25-49-1,50 0-15</inkml:trace>
  <inkml:trace contextRef="#ctx0" brushRef="#br0" timeOffset="76023.97">7368 10717 0,'0'0'0,"24"0"16,-24-25-16,0 50 15,0 0 1,-49 74 0,-26 50-1,75-75-15,-24 50 16,48-25 0,51-74-1,49-25 1,-50-49-1</inkml:trace>
  <inkml:trace contextRef="#ctx0" brushRef="#br0" timeOffset="76150.72">7318 11089 0,'0'0'15,"-25"0"-15,0 0 0,75-25 31</inkml:trace>
  <inkml:trace contextRef="#ctx0" brushRef="#br0" timeOffset="77289.74">7566 11139 0,'25'0'31,"0"0"-31,24-50 16,1 25-1,0-25-15,-1 1 16,26-26 0,-51 1-1,-24 49 1,-99 50-1,50 25 1,73-26 0,26 26-1,0 0 1,-26-1 0,-24 75-1,-24-24 1,24-1-1,24-74 1,51-50 0,24-25 15,-49 1-31,24-51 16,-24-24-1,-25 75 1,-50 73 15,25 1-31,0 25 16,-25 24-1,25 1 1,74-50 0,-49-25-1,99-75 1,-49-49-1,-26 25 1,-49 74 15,0 50 1,0 49-17,25 1 1,0-50-16,0-1 15,49-24 1,25-49 0,25-51-1,-99 26 1,0 74 0,-25 25-1,-25 49 1,50 26 15,25-26-31,74-24 16,24-50 15,1-50-15,25-99-1,-100-74 1,-24 124-1,-25-100 1,-25 174 15,0 75-31,-25 74 16,0-50 0,0 125-1,-49 24 1,74-124 15</inkml:trace>
  <inkml:trace contextRef="#ctx0" brushRef="#br0" timeOffset="77441.17">9600 10890 0,'0'0'0,"-25"0"31,1 0-31,73-24 32,125-26-17</inkml:trace>
  <inkml:trace contextRef="#ctx0" brushRef="#br0" timeOffset="78923.47">12081 10494 0,'0'0'0,"25"-25"15,0 25 17,-25-25-17,0 0 1,-25-25-1,-50 26 1,-49 24 0,-25 49-1,1 100 1,73-25 0,100-25-1,74-99 1,-24 0-16,74-49 31,-50-26-15,-50 1-1,-24 49 1,0 50 0,-75 74-1,-24 50 1,0 25-1,24-25 1,50-125-16,0 1 16</inkml:trace>
  <inkml:trace contextRef="#ctx0" brushRef="#br0" timeOffset="79206.82">12329 10642 0,'0'0'0,"25"-49"0,0 24 31,-25 0-15,-50 100-1,25 24 1,50 0 0,99 25-1,-74-74 1,-25-26-1,-125 26 17,-24-25-17,75-25-15</inkml:trace>
  <inkml:trace contextRef="#ctx0" brushRef="#br0" timeOffset="79373.73">12304 10593 0,'0'0'16,"50"-50"-16,-25 25 0,24-24 31,75-51-15,-49 76-1,-26 24-15,1-25 0</inkml:trace>
  <inkml:trace contextRef="#ctx0" brushRef="#br0" timeOffset="79622.8">13569 10593 0,'0'0'0,"0"25"15,-24-1-15,-1 1 16,-50 50 0,-49 73-1,50-48 1,-50 73 0,25-24-1,49-74 1</inkml:trace>
  <inkml:trace contextRef="#ctx0" brushRef="#br0" timeOffset="79942.78">13073 10618 0,'0'0'0,"-25"0"0,1 0 16,-1 24 0,25 1 15,0 0-15,49 0-1,-24-25 1,0 0-1,-25-25 1,0 0 0,-25 0-1</inkml:trace>
  <inkml:trace contextRef="#ctx0" brushRef="#br0" timeOffset="80206.37">13793 11139 0,'0'0'16,"24"0"-16,-24 24 31,-24 1-15,24 0-1,0 0 1</inkml:trace>
  <inkml:trace contextRef="#ctx0" brushRef="#br0" timeOffset="81639.13">16373 10841 0,'0'0'15,"0"-25"-15,0-25 0,-25 1 16,-50-1 15,1 50-15,-75 75 0,99-26-16,-24 26 15,24 98 1,75-24-1,149-50 1,198-123 0,-198-26-1,-75-24 1,-99-26 0,-75 75-1,-49 50 1,50 50-1,74 74 1,99-50 0,0-74 15,1-25-15,-26-25-1,50-149 1,0 50-1,25 50 1,-25 74 0,-74 74-1,-50 25 1,-25 1 0,0-76-1,25 1 1,25-74-1,74-51 1,0 1 0,25 49 15,-99 100-15,-25 74-1,0-25 1,-25-49-16</inkml:trace>
  <inkml:trace contextRef="#ctx0" brushRef="#br0" timeOffset="82190.41">18283 10642 0,'0'0'0,"25"-74"31,-25 99-31,-50 99 16,0 99 0,1 75 15,-1 24-15,25-123-1,50-75 1,50-124-1,-1-50 1,0-99 0,-74-74-1,-49 25 1,-26 74 0,26 99-16,24 0 15,25 0 1,124-25-1,25 1 1,24-1 0,-49 1 15,-99 49-15,-25 24-1,-49 26 1,24 49-1,0 1 1,25-1 0,0-74-1</inkml:trace>
  <inkml:trace contextRef="#ctx0" brushRef="#br0" timeOffset="82289.48">18928 10816 0,'0'0'0,"0"-50"0,0 26 16</inkml:trace>
  <inkml:trace contextRef="#ctx0" brushRef="#br0" timeOffset="82672.61">19473 10915 0,'0'0'0,"-24"0"32,-26-25-32,0 25 15,-49 25 1,0 25 0,74 24-1,25 1 1,50-50-1,49-25 1,0-75 0,-24-24 15,-51 24-31,1-98 16,0-26-1,-50 75 1,25 99-1,-25 75 1</inkml:trace>
  <inkml:trace contextRef="#ctx0" brushRef="#br0" timeOffset="83456.05">19647 10890 0,'0'0'16,"25"0"-16,25 0 15,-1-49 1,1-50 0,-25 24 15,-25 50-15,-50 25-1,-49 100 1,49 24-1,50 0 1,25-50 0,25-49-1,24-50 1,25-49 0,-49 49-16,24-50 15,-49 51 1,0 73-1,-50 75 1,0 0 0,0-24 15,25-76-15,50-98 15,74-50-16,-25 25 1,-24 49 0,-50 100-1,-25 24 1,24 1 0,51-26-1,24-49 1,0-49-1,-24-51 1,-51 1 0,1 25 15,-50 74-15,-24 49-1,-1 26 1,25-26-16,1 51 15,73-51 1,50-49 0,25-25-1,-74 25-15</inkml:trace>
  <inkml:trace contextRef="#ctx0" brushRef="#br0" timeOffset="83722.58">21160 11039 0,'0'-25'47,"25"25"-47,25-24 16,24-26 15,-49 25-31,0 0 16,0 1-1,-75 24 1,-74 74-1,25 50 1,74 0 0,25-25-1,99-49 1,75-50 0</inkml:trace>
  <inkml:trace contextRef="#ctx0" brushRef="#br0" timeOffset="84890.02">23244 10618 0,'0'0'15,"25"-75"1,-50 75-1,0 50 1,-74 99 0,25 24-1,49 1 1,99-50 0,50-99-1,0-25 1,0-50-1,-74-24 1,0-26 0,-26 51 15,-24 24-15,0 0 15,0 0 16,0 75-32,0-25-15,25 0 16,25 24 0,-1-24-1,26-50 1,-50 0-1,-1 1 1,1-51 0,0 26 15,-25 24-15,-25 0-1,0 25 1,1 0 31,-1 0-47,0 0 15,-25 25 1,26 0 0,-26-1-1,25 26 1,0 0-1,1-26-15,24 51 16,-25-25 0,74 24 15,51-24-15,73-26-1,1-24 1,-50-24-1</inkml:trace>
  <inkml:trace contextRef="#ctx0" brushRef="#br0" timeOffset="85207.05">24385 10866 0,'0'0'0,"0"-25"0,0 0 16,-25 50-1,25 0 1,0-1-16,-24 76 31,24-51-31,24-24 16,-24 25 0,25-50-1,25 0 1,-1-75-1,1-49 1,25-25 0,-51 125-1,1-1 1</inkml:trace>
  <inkml:trace contextRef="#ctx0" brushRef="#br0" timeOffset="85707.94">24857 11064 0,'0'0'0,"24"0"0,51 0 31,-26-25-15,26-74 0,-26 25-1,-49 24 1,-24 75-1,-1 49 1,0 25 0,75 1-1,24-26 1,50-24 0,0-25-1,0-75 1,-25-74-1,-49-75 1,0-49 0,-26 25 15,-48 223-15,-26 25-1,-24 99 1,24 50-1,25 24 1,50-49 0,49-25-1,-24-99-15</inkml:trace>
  <inkml:trace contextRef="#ctx0" brushRef="#br0" timeOffset="96557.26">26891 10791 0,'0'0'0,"25"-49"16,-25 24 15,-25 25-15,0 49-1,-25 1-15,26 24 16,-51 100 0,25-25-1,100-25 1,49-74-1,50-50 1,-74 0 0</inkml:trace>
  <inkml:trace contextRef="#ctx0" brushRef="#br0" timeOffset="96757.27">27387 11014 0,'0'0'0,"-25"25"31,0 0-15,0 25-1,50 24 1,0-24 0,0-50-1,0 25-15</inkml:trace>
  <inkml:trace contextRef="#ctx0" brushRef="#br0" timeOffset="96890.08">27412 10841 0,'0'0'0,"24"-50"16,-24-24-1,25-1 1,-25 51-16</inkml:trace>
  <inkml:trace contextRef="#ctx0" brushRef="#br0" timeOffset="97341.56">27561 11188 0,'0'0'0,"0"-25"47,24 1-32,76-76 1,-1 1 0,0 74-1,-49 25 1,-26 25-1,-24 25-15,-24 24 16,-1 1 0,25-51-1,25-24 1,49-49 0,25-1-1,-24 0 1,-50 50-1,-1 25 1,-24 50 15,-24 24-15,-1 0 0</inkml:trace>
  <inkml:trace contextRef="#ctx0" brushRef="#br0" timeOffset="97557.39">28602 10965 0,'0'0'16,"0"-25"-1,0 50 1,-24 0-1,24-1-15,0 26 16,-25 25 0,25-26-16</inkml:trace>
  <inkml:trace contextRef="#ctx0" brushRef="#br0" timeOffset="97858.93">28999 10717 0,'0'0'0,"25"-50"0,-25 25 15,25 1 1,-25 24 0,-25 49-1,25 1-15,-49 123 31,-1-24-31,25 0 32,0-50-17,25-74 1,25 0-16,0-25 16,0-25-16</inkml:trace>
  <inkml:trace contextRef="#ctx0" brushRef="#br0" timeOffset="98056.84">28925 10990 0,'0'0'0,"-50"0"31,75-25-31,25 25 16,-1 0-16,26-25 16</inkml:trace>
  <inkml:trace contextRef="#ctx0" brushRef="#br0" timeOffset="98307.38">29322 10940 0,'0'0'16,"0"124"15,25-74-31,-1-25 0,26 24 16,0 26 0,-26-51-1,-24 26 1,-24-50 15,-26 0-31,0 25 16,1-25-16</inkml:trace>
  <inkml:trace contextRef="#ctx0" brushRef="#br0" timeOffset="98542.23">28702 10494 0,'0'-25'0,"0"50"0,0-75 0,0 25 15,-25 25-15,25-25 16,-25 25-16,0 0 15</inkml:trace>
  <inkml:trace contextRef="#ctx0" brushRef="#br0" timeOffset="100375.07">5135 13495 0,'0'0'0,"0"-25"0,0 1 16,-25-1-1,0 25 1,-49 49 0,-50 51-1,25 48 1,74 1 0,75-49-1,98-76 1,26-73-1,-50-26 1,-99-24 15,-50 0-15,-74 0 0,24 99-16,-49-25 15,25 25 1</inkml:trace>
  <inkml:trace contextRef="#ctx0" brushRef="#br0" timeOffset="100757.67">5557 13495 0,'0'0'15,"49"-25"1,-49 50-1,-24 25-15,24-1 16,-25 1 0,-25 49-1,50-49 1,25-100 15,49-74-15,26 0-1,-1 25 1,-50 74 0,-24 25-1,-25 99 1,-25 25 0,1-49-1,24-26-15,0-24 16</inkml:trace>
  <inkml:trace contextRef="#ctx0" brushRef="#br0" timeOffset="101024.62">7392 13098 0,'0'0'0,"25"-25"32,-25 1-17,0 48-15,-25 76 16,-24 24 0,24 0-1,0 0 1,-49-75-1</inkml:trace>
  <inkml:trace contextRef="#ctx0" brushRef="#br0" timeOffset="101491.01">7169 13520 0,'0'0'16,"0"-25"-16,0 0 15,0 1 1,50-51-1,-25 50-15,99-74 16,0 25 0,-25-1-1,-49 26 1,-50 98 31,0 1-47,-25 74 15,0 0 1,0-50 15,50-98 1,25-51-17,24 1 1,-49 49-1,0 25 1,-1 74 0,-48 1-1,24-1 1,-25-49 0,25 0-1</inkml:trace>
  <inkml:trace contextRef="#ctx0" brushRef="#br0" timeOffset="101841.12">8186 13346 0,'50'-49'31,"-25"24"-31,0 0 16,49-24-1,-24-1 1,-1 0 0,-49 25-1,-25 25 1,-49 50 0,0 49-1,24-49-15,25 49 16,25-24-1,75-51 17,-1 1-17,50-50 1,-50 25-16</inkml:trace>
  <inkml:trace contextRef="#ctx0" brushRef="#br0" timeOffset="102723.89">10617 12925 0,'0'0'0,"25"-25"0,-25 0 15,0 0 1,0 50-1,-25 74 1,1-24-16,-1 98 31,25-49-15,49-99 0,26-50-1,-1-74 1,25-50-1,-24 0 1,-50 50 0,-25 99 15,0 50-31</inkml:trace>
  <inkml:trace contextRef="#ctx0" brushRef="#br0" timeOffset="103590.37">11337 13098 0,'0'0'15,"25"-49"-15,-25-1 16,24-49 0,-24 74-1,-49 50 1,-50 49-1,24 50 1,50-49 0,50-50-1,25-75 1,49-25 0,-25-24-1,-24 50 1,-50 123 31,-25-24-32,25 24 1,50 1 0,-1-51-1,51-24 1,24-49-1,-75 24-15,26-25 16,-50 1 0,-50 24 15,0 0-15,0 50 30,25 0-46,25-1 16,25 1 15,49-25-15,0-25 0,-74 25-16,24 0 15,-24 0 16,0 25-15,-25 0 0,0 0-1,0 0 1,0 0 0,0 24-1,0 1 1,0-1-1,0-24 1,50 0 15,-1-25-15,26 0 0</inkml:trace>
  <inkml:trace contextRef="#ctx0" brushRef="#br0" timeOffset="103790.18">12577 12999 0,'0'0'0,"-25"0"47,1 25-31,24 0-16,0 24 15,-25-24-15,25 74 16,25-24-1</inkml:trace>
  <inkml:trace contextRef="#ctx0" brushRef="#br0" timeOffset="103911.93">12627 12949 0,'0'0'0,"0"-49"16,0 24-16</inkml:trace>
  <inkml:trace contextRef="#ctx0" brushRef="#br0" timeOffset="104256.87">12974 12925 0,'-174'74'31,"125"-74"-15,24 50-16,0-26 15,25 1 1,50 0 0,-1 0-16,51-50 15,-51 0 1,75-74-1,-99 74 1,-25 50 15,-25 49-15,0 1 0,25-25-1</inkml:trace>
  <inkml:trace contextRef="#ctx0" brushRef="#br0" timeOffset="104824.16">13272 12974 0,'0'0'0,"74"-49"0,-24 24 16,-1 0 0,-24 0-1,0 75 1,-75 49-1,26-25 1,24-49 0,24-25-1,76-25 1,24-49 0,-50 49-1,-49 25 1,-50 25-1,25 25-15,0 24 16,25-24 15,49-25-15,50-25 0,25-75-1,-25 1 1,-49-1-1,-75 50 1,-50 25 0,25 25-16,-24 25 15,24-25 1,25 74 0,25-49-1,74-26 16,25-24-15,-25-49 0,-25-1-1,-49 25-15</inkml:trace>
  <inkml:trace contextRef="#ctx0" brushRef="#br0" timeOffset="105478.03">16521 13024 0,'0'-25'31,"0"75"-15,0-26-16,0 1 16,0 25-16,25-25 15,-25 49 1,0-49 0,0 0-16</inkml:trace>
  <inkml:trace contextRef="#ctx0" brushRef="#br0" timeOffset="105625.75">16621 12949 0,'0'0'15,"74"-173"1,-74 148 0,25-25-1,-50 1 1</inkml:trace>
  <inkml:trace contextRef="#ctx0" brushRef="#br0" timeOffset="105910.61">17018 13123 0,'-25'25'0,"50"-50"0,-50 75 0,50-75 31,-25 0-31,74-74 31,-24 24-15,24 51 0,-49 24-16,0 0 15,49 124 1,-74-75-1,74 150 1</inkml:trace>
  <inkml:trace contextRef="#ctx0" brushRef="#br0" timeOffset="106157.45">18754 12900 0,'50'-25'16,"-100"50"-16,124-75 0,-74 75 31,0 0-15,0 24-1,-24 1-15,24 24 16,0 1-16,-25 49 15,25-99-15</inkml:trace>
  <inkml:trace contextRef="#ctx0" brushRef="#br0" timeOffset="106793.07">18729 13173 0,'0'0'0,"0"-25"0,25-74 16,0 74-1,24-25 1,76-24 0,48-1-1,-148 51 1,0 73 0,-50 50-1,0 25 1,0 1-1,1-76 1,24-24 0,49-50 15,-24-24-31,25-1 16,49-25-1,0 26 1,-49 49 15,-26 49-15,1 26-1,25-25 1,49-1 0,25-49-1,0-49 1,0-26-1,-99 25-15,0-49 16,-25 50 0,-25 49-1,-49 49 1,-26 100 15,76-25-15,73-25-16,50-49 15,-49-25 1</inkml:trace>
  <inkml:trace contextRef="#ctx0" brushRef="#br0" timeOffset="107324.53">22252 12652 0,'0'0'0,"25"-25"31,-1 25-31,-48 25 16,-26 74 0,-24 75-1,24 24 1,75-24-1,74-75 17,50-49-17,-75-26-15</inkml:trace>
  <inkml:trace contextRef="#ctx0" brushRef="#br0" timeOffset="107507.22">22277 13024 0,'0'0'0,"0"-25"31,49 25-15,-24 0 0,25-25-16,-1 25 15,26-25 1</inkml:trace>
  <inkml:trace contextRef="#ctx0" brushRef="#br0" timeOffset="108207.9">22674 13024 0,'24'25'31,"1"-25"-31,0 0 16,74-25-1,25-25 17,-124 25-32,25-24 15,-50 49 1,-24 0 0,-1 25-16,-24 74 15,24 0 1,50 0-1,74-49 17,1-50-17,24-25 1,0-49 0,1-26-1,24 26 1,-50 49-1,0 25 1,-74 50 0,0 99-1,0-50 1,-24-74 0,73-50 15,50-25-16,1-49 1,-26 49 15,-49 50-15,0 0 0,-25 25-1,0 50 1,0-50-16,0 49 15,24-24 1,1-50 15,-25-25-15</inkml:trace>
  <inkml:trace contextRef="#ctx0" brushRef="#br0" timeOffset="108540.76">24286 12900 0,'0'0'0,"25"-50"31,-25 25-31,-25 25 16,0 0-1,-24 75 1,49-1-1,24 1 1,26 24 0,0-49-1,-26-1 1,-24-24 0,-49 0-1,-26-25 1,26-25-1,24 0 1</inkml:trace>
  <inkml:trace contextRef="#ctx0" brushRef="#br0" timeOffset="108724.22">24584 13049 0,'0'0'0,"25"0"16,-25 24 15,0 26-15,-25 25-1,25-1 1,0-49-16</inkml:trace>
  <inkml:trace contextRef="#ctx0" brushRef="#br0" timeOffset="109291.23">24981 13272 0,'0'0'16,"24"-25"0,1-24-16,0 24 15,25-25 1,-1-24-1,50-26 1,-24-73 0,24-26-1,-99 175 1,-49 24 0,-26 74-1,1 75 1,24 24-1,25-24 1,25 0 15,75-99-15,49-25 0,25-50-1,-25-99 1,-50 24-1,-99 100 17,-24 50-17,24 49 1,0 1 0,50-1-1,0-50 1,49-24-1,-24-50 1</inkml:trace>
  <inkml:trace contextRef="#ctx0" brushRef="#br0" timeOffset="109491.6">24782 12577 0,'0'0'0,"-49"0"0,24-24 15,0-1 1,0-25 0,25 25-1</inkml:trace>
  <inkml:trace contextRef="#ctx0" brushRef="#br0" timeOffset="111641.26">27709 12701 0,'0'0'0,"0"-24"32,0-1-32,-99 25 15,0 49 1,49 51 0,50 24-1,75-25 1,24 0-1,-49-74-15,-26 49 32,-24-24-17,-24-25 1,-76 0 0,-24-25-1,25 0 1,74 0-1</inkml:trace>
  <inkml:trace contextRef="#ctx0" brushRef="#br0" timeOffset="111908.27">28330 12825 0,'0'0'0,"49"-74"31,-74 99-31,1-25 16,-1 25-1,-50 74 1,51 50 0,-1-25-1,50 0 1,24-50-1,-24-49-15</inkml:trace>
  <inkml:trace contextRef="#ctx0" brushRef="#br0" timeOffset="112191.75">28354 13073 0,'0'0'0,"0"-24"16,50-1-1,24 0 17,-24 50-17,-25 24 1,-50 26 0,-25-50-1,50-50 1,25 0-1,99-74 1,25 0 0,-25 24-1</inkml:trace>
  <inkml:trace contextRef="#ctx0" brushRef="#br0" timeOffset="113040.99">29049 13098 0,'0'0'0,"0"25"16,25-25-1,24-25 1,26-24 0,-26-1-1,-49 25 1,-24 25-1,-51 25 1,-24 49 0,74 1-1,50-1 1,49-74 0,75 0-1,-25-24 1,0-51-1,-74 50-15,24-24 32,-49 49-17,0 24 1,-25 1 0,-25 25-1,75-25 16,49-75-15,0 0 0,25-24-1,-49 74 1,-51 0-16,76-25 16,-26 25-1,-24-25 1,-25-24-1,-25 24 17,-50 0-17,-25 50 1,26 49 0,-1 50-1,1 50 1,24 25-1,-50-26 1,-24-24 0,50-124-1,24-50 1,0-99 0,25-74-1,124-1 1,74 25-1,-98 125 1</inkml:trace>
  <inkml:trace contextRef="#ctx0" brushRef="#br0" timeOffset="113207.73">30587 12875 0,'99'-50'16,"-74"50"0,-149 50-16,248-124 15,-124 98 1,-25 1-16,0 50 15,-24 73 1,-1 26 0,25-25-1,1-75 1</inkml:trace>
  <inkml:trace contextRef="#ctx0" brushRef="#br0" timeOffset="113641.79">30661 13198 0,'0'0'0,"25"-25"16,25-50-1,-50 50-15,74-24 16,1-1 0,-51 50 15,1 75-16,-25 49 1,0-25 0,50-25-1,0-49 1,24-25 0,0-49-1,-24-26 1,-25 75-1,0-25-15,-1 75 32,26 24-17,49-24 1,25-50 0,0-25-1,-74-24 1,-50-75-1</inkml:trace>
  <inkml:trace contextRef="#ctx0" brushRef="#br0" timeOffset="115408.81">5135 15802 0,'0'0'0,"0"-149"32,0 125-32,-50-26 15,1 50 1,-50 50 0,-1 74-1,76 49 1,73-49-1,100-74 17,-25-75-17,-50-24-15,-24-51 16,-50-24 0,-74 0-1,-50 50 1,24 49-1,51 25-15</inkml:trace>
  <inkml:trace contextRef="#ctx0" brushRef="#br0" timeOffset="115842.06">5582 15529 0,'0'0'0,"124"-74"31,-149 99-15,25 24-1,-50 150 1,1 99 0,-1 24-1,25-49 1,25-149-1,25-74 1,49-100 0,-24-99-1,-25 25 1,-25 25-16,-75-75 16,-24 50-1,25 50 1,49 24-1,25 25 17,74-24-17,125-1 1,-100 25-16</inkml:trace>
  <inkml:trace contextRef="#ctx0" brushRef="#br0" timeOffset="116191.93">7889 15529 0,'0'0'0,"0"-49"0,0 24 15,24 0 1,-24 0 0,-24 25-1,-26 50-15,-24 99 16,24 49-1,0 26 1,1-76 0,24-123-16</inkml:trace>
  <inkml:trace contextRef="#ctx0" brushRef="#br0" timeOffset="116808.38">7467 16050 0,'0'0'0,"-25"-74"16,50 49 15,25-24-15,49-1-1,-25 25-15,100-49 16,-25-26 0,-25 26-1,-75 49 1,-24 0-1,-25 75 1,-50 74 0,26 50-1,-1-50 1,0-50 0,25-49-1,50-75 1,-26 26-16,76-76 31,-26 26-15,-49 49-1,25 50 1,-26 25 0,51 24-1,24-49 1,25-50-1,0-25 1,-49-49 0,-51-25-1,-48 50 1,-1 74-16,-50 24 16,1 76-1,24 24 1,50 25 15,25-50-15,25-50-16</inkml:trace>
  <inkml:trace contextRef="#ctx0" brushRef="#br0" timeOffset="117608.98">10642 15604 0,'0'0'15,"0"-75"1,0 51-16,0 48 47,0 1-47,-25 99 15,25-25 17,75-49-17,-26-50-15,51-25 16,-26-49 0,-49-1-1,-25 26 1,0 123 15,-25 25-15,50 1-1,24-75 1,26-25 0,-1-50-1,1-49 1,-75 49-16,25-74 15,-25 74 17,-25 75-1,0 50-15,50-1-1</inkml:trace>
  <inkml:trace contextRef="#ctx0" brushRef="#br0" timeOffset="117841.56">11461 15629 0,'0'0'16,"0"24"-1,0 26 1,-25-25-16,25 49 15,-25 1 17,50-1-17,-25-49 1</inkml:trace>
  <inkml:trace contextRef="#ctx0" brushRef="#br0" timeOffset="118225.44">11734 15653 0,'-25'50'15,"50"-100"-15,-50 125 0,50-100 31,-1 0-15,51-99 0,-1 25-1,50 0 1,-74 74 0</inkml:trace>
  <inkml:trace contextRef="#ctx0" brushRef="#br0" timeOffset="118525.42">12230 15678 0,'25'25'0,"-50"-50"15,74 50-15,-24-25 0,0-25 16,49-49 0,1-25-1,-1-1 1,-74 51-1,-24 49 1,-51 25 0,25 74-1,1 0 1,49 0 0,99 25 15,25-74-16,-49-50-15</inkml:trace>
  <inkml:trace contextRef="#ctx0" brushRef="#br0" timeOffset="118776.85">13247 15877 0,'25'0'16,"-50"0"-16,0-25 16,0 50-1,25 0 1,50-1 0,0-24-1,-50-49 1,-50-1-1</inkml:trace>
  <inkml:trace contextRef="#ctx0" brushRef="#br0" timeOffset="119141.65">11709 14884 0,'-25'0'0,"50"0"0,-100 25 15,51-25 1,24 25 0,0 0-1,24-25 1,1 0 0,-25-50-1,0 1 1,-49-1-1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7" y="2382253"/>
            <a:ext cx="7435979" cy="17245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44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 Based on Chi-Square Distribution</a:t>
            </a:r>
            <a:endParaRPr lang="en-US" sz="4400" baseline="30000" dirty="0">
              <a:solidFill>
                <a:srgbClr val="FFFFFF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BA6D9A-8D9A-4462-95EA-28FB299F2BC0}"/>
                  </a:ext>
                </a:extLst>
              </p14:cNvPr>
              <p14:cNvContentPartPr/>
              <p14:nvPr/>
            </p14:nvContentPartPr>
            <p14:xfrm>
              <a:off x="464400" y="455400"/>
              <a:ext cx="11154600" cy="537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BA6D9A-8D9A-4462-95EA-28FB299F2B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446040"/>
                <a:ext cx="11173320" cy="53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50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5CF7F2-F1F7-4FA2-A70C-EE6DFB2B03DA}"/>
                  </a:ext>
                </a:extLst>
              </p14:cNvPr>
              <p14:cNvContentPartPr/>
              <p14:nvPr/>
            </p14:nvContentPartPr>
            <p14:xfrm>
              <a:off x="527040" y="428760"/>
              <a:ext cx="10949040" cy="368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5CF7F2-F1F7-4FA2-A70C-EE6DFB2B0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419400"/>
                <a:ext cx="10967760" cy="37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764240-3CA9-4C8F-874A-EB7460E2C0A2}"/>
                  </a:ext>
                </a:extLst>
              </p14:cNvPr>
              <p14:cNvContentPartPr/>
              <p14:nvPr/>
            </p14:nvContentPartPr>
            <p14:xfrm>
              <a:off x="714600" y="4340160"/>
              <a:ext cx="10582920" cy="139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764240-3CA9-4C8F-874A-EB7460E2C0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240" y="4330800"/>
                <a:ext cx="10601640" cy="14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27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D6D328-3A06-48FF-BF80-6BDB34AE0CD4}"/>
                  </a:ext>
                </a:extLst>
              </p14:cNvPr>
              <p14:cNvContentPartPr/>
              <p14:nvPr/>
            </p14:nvContentPartPr>
            <p14:xfrm>
              <a:off x="527040" y="330480"/>
              <a:ext cx="10904400" cy="571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D6D328-3A06-48FF-BF80-6BDB34AE0C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321120"/>
                <a:ext cx="10923120" cy="57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9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EE7671-2357-435E-8E6E-28099062FE69}"/>
                  </a:ext>
                </a:extLst>
              </p14:cNvPr>
              <p14:cNvContentPartPr/>
              <p14:nvPr/>
            </p14:nvContentPartPr>
            <p14:xfrm>
              <a:off x="53640" y="348120"/>
              <a:ext cx="11583000" cy="635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EE7671-2357-435E-8E6E-28099062FE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0" y="338760"/>
                <a:ext cx="11601720" cy="63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97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933EC8-2C89-43D0-B163-3F78841323A5}"/>
                  </a:ext>
                </a:extLst>
              </p14:cNvPr>
              <p14:cNvContentPartPr/>
              <p14:nvPr/>
            </p14:nvContentPartPr>
            <p14:xfrm>
              <a:off x="428760" y="393120"/>
              <a:ext cx="11708280" cy="550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933EC8-2C89-43D0-B163-3F7884132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383760"/>
                <a:ext cx="11727000" cy="55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4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F1E214-8A95-4FF2-9CFE-24F4E324772A}"/>
                  </a:ext>
                </a:extLst>
              </p14:cNvPr>
              <p14:cNvContentPartPr/>
              <p14:nvPr/>
            </p14:nvContentPartPr>
            <p14:xfrm>
              <a:off x="124920" y="232200"/>
              <a:ext cx="11351160" cy="609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F1E214-8A95-4FF2-9CFE-24F4E32477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" y="222840"/>
                <a:ext cx="11369880" cy="61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78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B484FD-A243-48AA-A3A2-A88051C73429}"/>
                  </a:ext>
                </a:extLst>
              </p14:cNvPr>
              <p14:cNvContentPartPr/>
              <p14:nvPr/>
            </p14:nvContentPartPr>
            <p14:xfrm>
              <a:off x="535680" y="151920"/>
              <a:ext cx="10609920" cy="563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B484FD-A243-48AA-A3A2-A88051C73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142560"/>
                <a:ext cx="10628640" cy="56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40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3A1166-2724-4F59-BF6E-6B9C2D0EE1DE}"/>
                  </a:ext>
                </a:extLst>
              </p14:cNvPr>
              <p14:cNvContentPartPr/>
              <p14:nvPr/>
            </p14:nvContentPartPr>
            <p14:xfrm>
              <a:off x="607320" y="250200"/>
              <a:ext cx="10636560" cy="516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3A1166-2724-4F59-BF6E-6B9C2D0EE1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240840"/>
                <a:ext cx="10655280" cy="51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32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44C2B-D0D2-41EA-ACCF-100307287634}"/>
                  </a:ext>
                </a:extLst>
              </p14:cNvPr>
              <p14:cNvContentPartPr/>
              <p14:nvPr/>
            </p14:nvContentPartPr>
            <p14:xfrm>
              <a:off x="419760" y="419760"/>
              <a:ext cx="11628000" cy="601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44C2B-D0D2-41EA-ACCF-1003072876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410400"/>
                <a:ext cx="11646720" cy="60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36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2405BC-5CCB-46CB-8F85-4E5A09A45735}"/>
                  </a:ext>
                </a:extLst>
              </p14:cNvPr>
              <p14:cNvContentPartPr/>
              <p14:nvPr/>
            </p14:nvContentPartPr>
            <p14:xfrm>
              <a:off x="857160" y="160920"/>
              <a:ext cx="10252800" cy="647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2405BC-5CCB-46CB-8F85-4E5A09A45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151560"/>
                <a:ext cx="10271520" cy="64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0BCE9E-F93E-42FE-AD83-1E21A2A6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1" y="128920"/>
            <a:ext cx="5727847" cy="6343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49B14-9755-43F2-ABA2-76189EC6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22" y="385763"/>
            <a:ext cx="5949789" cy="62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6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76D912-FDBD-4DF5-9FB0-79882E7B0115}"/>
                  </a:ext>
                </a:extLst>
              </p14:cNvPr>
              <p14:cNvContentPartPr/>
              <p14:nvPr/>
            </p14:nvContentPartPr>
            <p14:xfrm>
              <a:off x="964440" y="437760"/>
              <a:ext cx="9493560" cy="584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76D912-FDBD-4DF5-9FB0-79882E7B0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428400"/>
                <a:ext cx="9512280" cy="58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22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F9D375-962D-40CF-9D6A-03B22EA12E81}"/>
                  </a:ext>
                </a:extLst>
              </p14:cNvPr>
              <p14:cNvContentPartPr/>
              <p14:nvPr/>
            </p14:nvContentPartPr>
            <p14:xfrm>
              <a:off x="321480" y="446400"/>
              <a:ext cx="10815120" cy="494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F9D375-962D-40CF-9D6A-03B22EA12E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437040"/>
                <a:ext cx="10833840" cy="49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55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2ECF82-312B-4CDC-906E-5494BD421FD1}"/>
                  </a:ext>
                </a:extLst>
              </p14:cNvPr>
              <p14:cNvContentPartPr/>
              <p14:nvPr/>
            </p14:nvContentPartPr>
            <p14:xfrm>
              <a:off x="1482480" y="759240"/>
              <a:ext cx="9698760" cy="527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2ECF82-312B-4CDC-906E-5494BD421F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749880"/>
                <a:ext cx="9717480" cy="52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620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F10114-602B-47EA-BE5E-10923F85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" y="227304"/>
            <a:ext cx="10775852" cy="64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6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AE8E7D-B80B-455A-8753-8000E2C62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50" y="929263"/>
            <a:ext cx="11126900" cy="44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241B6-E4A1-4A8C-BB19-F9AF22A3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19" y="1223972"/>
            <a:ext cx="5188444" cy="542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9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241B6-E4A1-4A8C-BB19-F9AF22A3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19" y="206824"/>
            <a:ext cx="6160844" cy="64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5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7C3F3E-C290-41AC-8AFD-5D954EFC5EC4}"/>
                  </a:ext>
                </a:extLst>
              </p14:cNvPr>
              <p14:cNvContentPartPr/>
              <p14:nvPr/>
            </p14:nvContentPartPr>
            <p14:xfrm>
              <a:off x="446400" y="276840"/>
              <a:ext cx="11315520" cy="613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7C3F3E-C290-41AC-8AFD-5D954EFC5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267480"/>
                <a:ext cx="11334240" cy="61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3F6A40-797E-4FA3-96EA-3A659F9EFE6D}"/>
                  </a:ext>
                </a:extLst>
              </p14:cNvPr>
              <p14:cNvContentPartPr/>
              <p14:nvPr/>
            </p14:nvContentPartPr>
            <p14:xfrm>
              <a:off x="759240" y="330480"/>
              <a:ext cx="10904400" cy="583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3F6A40-797E-4FA3-96EA-3A659F9EF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880" y="321120"/>
                <a:ext cx="10923120" cy="58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44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1F32AE-5AAA-4870-9759-83CF73638B14}"/>
                  </a:ext>
                </a:extLst>
              </p14:cNvPr>
              <p14:cNvContentPartPr/>
              <p14:nvPr/>
            </p14:nvContentPartPr>
            <p14:xfrm>
              <a:off x="401760" y="535680"/>
              <a:ext cx="10958040" cy="560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1F32AE-5AAA-4870-9759-83CF73638B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526320"/>
                <a:ext cx="10976760" cy="56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17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AE9926-3A1B-4FBB-83D4-B0717480B8F5}"/>
                  </a:ext>
                </a:extLst>
              </p14:cNvPr>
              <p14:cNvContentPartPr/>
              <p14:nvPr/>
            </p14:nvContentPartPr>
            <p14:xfrm>
              <a:off x="446400" y="160920"/>
              <a:ext cx="11422440" cy="635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AE9926-3A1B-4FBB-83D4-B0717480B8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151560"/>
                <a:ext cx="11441160" cy="63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0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BC47D2-D066-4132-B96D-44F3D4500102}"/>
                  </a:ext>
                </a:extLst>
              </p14:cNvPr>
              <p14:cNvContentPartPr/>
              <p14:nvPr/>
            </p14:nvContentPartPr>
            <p14:xfrm>
              <a:off x="553680" y="321480"/>
              <a:ext cx="11127960" cy="543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BC47D2-D066-4132-B96D-44F3D45001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312120"/>
                <a:ext cx="11146680" cy="54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129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6</Words>
  <Application>Microsoft Office PowerPoint</Application>
  <PresentationFormat>Widescreen</PresentationFormat>
  <Paragraphs>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 3</vt:lpstr>
      <vt:lpstr>Facet</vt:lpstr>
      <vt:lpstr>Test Based on Chi-Square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Sampling Distributions and Data Descriptions:  Random Sampling, Sampling Distributions, Sampling Distribution of Means and Variance.</dc:title>
  <dc:creator>Dr Asia Anjum</dc:creator>
  <cp:lastModifiedBy>Muhammad Akhlaq Farooq</cp:lastModifiedBy>
  <cp:revision>107</cp:revision>
  <dcterms:created xsi:type="dcterms:W3CDTF">2020-11-08T15:36:43Z</dcterms:created>
  <dcterms:modified xsi:type="dcterms:W3CDTF">2021-06-02T05:44:41Z</dcterms:modified>
</cp:coreProperties>
</file>