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70" r:id="rId3"/>
    <p:sldId id="272" r:id="rId4"/>
    <p:sldId id="275" r:id="rId5"/>
    <p:sldId id="276" r:id="rId6"/>
    <p:sldId id="27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4075" autoAdjust="0"/>
  </p:normalViewPr>
  <p:slideViewPr>
    <p:cSldViewPr snapToGrid="0">
      <p:cViewPr varScale="1">
        <p:scale>
          <a:sx n="48" d="100"/>
          <a:sy n="48" d="100"/>
        </p:scale>
        <p:origin x="90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4T04:57:31.7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14T04:38:30.737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7864 1265 0,'25'0'312,"-1"0"-312,1-25 16,25 25 0,-25-24-16,24 24 15,1-25-15,49 0 16,-74 25-1,0-25 1,0 25-16,-25 25 109,-25 0-109,25 24 16,-25-24 0,25 25-16,-25-1 15,0 26-15,-74 49 16,25-25 0,-1 0-1,50-49 1,1-50-1,24 25 17,24-50-17,26 0 1,24 0 15,1 1-15,-26-1-16,51-25 15,-51 50 1,-24-25 0</inkml:trace>
  <inkml:trace contextRef="#ctx0" brushRef="#br0" timeOffset="336.04">8682 1315 0,'0'-25'47,"25"25"-47,0-25 15,25 25-15,-26-25 16,26 25-1,0-24 1,-25 24 0</inkml:trace>
  <inkml:trace contextRef="#ctx0" brushRef="#br0" timeOffset="568.59">8732 1488 0,'50'-24'31,"-26"24"-16,26-25-15,25 0 16,-26 0 0</inkml:trace>
  <inkml:trace contextRef="#ctx0" brushRef="#br0" timeOffset="1717.43">9650 918 0,'0'25'16,"0"24"-1,-25-24 1,25 0-16,0 0 15,-25 24-15,0 26 16,1-50 0,-1 24-1</inkml:trace>
  <inkml:trace contextRef="#ctx0" brushRef="#br0" timeOffset="2223.05">9451 868 0,'-24'0'15,"-1"0"32,50 0-16,-25 25-31,24 0 16,1-25 0,0 25-16,0 24 15,0-24 1,-25 25-16,24-25 16,1 24-16,25 26 15,-25-26 1,0-24-1,-1 0 1,1-75 31</inkml:trace>
  <inkml:trace contextRef="#ctx0" brushRef="#br0" timeOffset="2520.87">10022 1042 0,'-50'25'0,"75"-50"32,0 25-17,25-25-15,-26 25 16,26 0-16,0-25 16,-26 25-1,1 0 1</inkml:trace>
  <inkml:trace contextRef="#ctx0" brushRef="#br0" timeOffset="3185">10543 918 0,'0'-25'16,"-25"25"47,25 25-48,25-25 1,0 0-16,49 25 15,25-25 1,-49-25 0,0-25-1,-1 1 1,-49-1 0,0 25-1,25-49 1,-50 49-16,25 0 15,0 50 17,0 25-17,25 24 1,25-49 0,-1-25-1,1 0 1,0-25-1,-26-49 1,1-1 0,0 26-1,-25 73 32,50 51-31,-1-1-1,1 1 1,-50-51-16</inkml:trace>
  <inkml:trace contextRef="#ctx0" brushRef="#br0" timeOffset="3635.8">9700 1588 0,'0'0'0,"24"0"16,1 0-16,0 0 16,99-25-1,0 0-15,174-74 16,74 0-1,0 24 1,-99 1 0,-100 49 15,-73 0-15,-76 25-1,-24-25-15</inkml:trace>
  <inkml:trace contextRef="#ctx0" brushRef="#br0" timeOffset="4201.92">10469 1737 0,'0'24'16,"0"1"-16,-25 0 15,25 25 1,0-1-1,-25 1-15,50-1 16,24-49 0,1 25-1,24-50 1,-24 1 0,-25-51-1,-25 1 1,-50-1-1,-49 26 17,74 49-32,-24 0 15,-1-25-15,0 50 16,26-25 15,73 0-15,75-50-1,25 25 1,25-24 0,-75 24-1</inkml:trace>
  <inkml:trace contextRef="#ctx0" brushRef="#br1" timeOffset="127138.26">15728 3448 0</inkml:trace>
  <inkml:trace contextRef="#ctx0" brushRef="#br1" timeOffset="181668.91">17290 11114 0,'25'0'343,"0"0"-343,0 0 32,0 0-17,-1 0 251,1 0-204,0 0-30,0 0-17,0 0 1,0 0 0,-1 0 46,1 0-46,0 0 31</inkml:trace>
  <inkml:trace contextRef="#ctx0" brushRef="#br1" timeOffset="196075.42">24311 11089 0,'25'0'375,"-1"0"-94,1 0-265,0 0-1,0 0 1,-25-25-16,25 25 16,-1-25-1,1 25 1,0 0-1,0 0 1,0 0 0,0 0-1,-1 0 438,1 0-453,0 0 16,0 0 0,0 0-1,-1 0 1,1 0 0,0 0-1,0 0 1,0 0-1,-1 0 1,1 0 15,0 0-31,0 0 32,0 0-32,-1 0 31,1 0-16,0 0 32,0 0-31,0 0 0,-1 0 15,1 0 0,0 0 0,0 0-15,0 0 78,-1 0-47,1 0-32,0 0 32,0 0-31,0 0 15,0 0-15,-1 0 15,1 0 63</inkml:trace>
  <inkml:trace contextRef="#ctx0" brushRef="#br1" timeOffset="206506.37">17663 11139 0,'24'0'203,"1"0"-187,0 0 0,0 0-1,0 0 1,-1 0 0,1 0-1,0 0 1,25 0-1,-26 0 1,1 0 0,0 0-1,0 0 1,0 0 15,-1 0-15,1 0-1,0 0 17,0 0-17,0 0 1,0 0-16,-1 0 31,1 0-15,0 0-1,0 0 1,0 0 0,-1 0-1,1 0 1,0 0 0,0 0-1,0 0-15,-1 0 16,26 0-1,0 0 1,24 0 0,-49 0 15,0 0-31,24 0 16,26 0-1,-26 0 1,1 0-1,-25 0 1,0 0 0,-1 0-1,26 0 1,-25 0 0,24 0-1,-24 0 1,0 0-1,0 0 1,0 0 15,24 0-15,-24 0 0,25 0-1,-26 0 1,26 0-16,-25 0 15,24 0 1,26 0 0,-26 0-1,1 0 1,-25 0 0,25 0-1,-26 0 1,1 0-1,50 0 1,-26 0 15,26 0-15,-51 0 0,76 0-1,-26 0 1,-49 0-1,24 0 1,-24 0 0,25 0-1,-25 0 17,0 0-32,-1 0 15,1 0 1,0 0-1,0 0 1,0 0 0,-1 0-1,1 0 17,0 0-17,25 0 1,-26 0-1,1 0 1,0 0 0,0 0-1,0 0 1,24 0 0,1 0-1,-1 0 1,-24 0 15,0 0-15,0 0-1,0 0 1,-1 0 0,1 0-1,25 0 16,-25 0-15,24 0 0,26 0-1,-26 0 1,-24 0 0,0 0-1,0 0 1,0 0-1,-1 0 1,1 0 0,0 0-1,25 0 1,-1 0 0,-24 0-1,0 0 1,0 0-1,-1 0 1,26 0 0,0 0 15,-25 0-31,-1 0 31,1 0-15,0 0-1,0 0 1,0 0 0,24 0-16,1 0 0,-25 0 15,24 0 17,-24 0-17,0 0 1,24 0 15,-24 0-31,0 0 16,0 0-1,0 0 1,-1 0 0,1 0-1,0 0 1,0 0-1,0 0 1,24 0 0,-24 0 15,0 0-15,0 0-1,0 0 1,-1 0-1,1 0 1,0 0 0,0 0-1,24 0 1,-24 0 0,0 0-1,0 0 1,0 0-1,-1 0 1,1 0 0,0 0 15,0 0-15,0 0-1,-1 0 1,1 0-1,0 0 1,0 0 0,0 0-1,-1 0 48,1 0-32,0 0-15,0 0 15,0 0 0,0 0 0,-1 0-31,1 0 32,-25-25-32,25 25 15,0 0 1,0 0 15,-1 0-15,1 0 15,0 0 16,0-25 0,0 25-32,-1 0 17,-24-25 77,25 0-93,-25 0-1,25-49-15,0 0 16,24 123 421,1 26-405,24-26-17,-74-24 1,25-25 0,25 25-16,-25 0 15,-1 0 1,26-25-1,0 24 1,-25-24 0,-1 0-1,1 0 1,0 0-16,25 0 31,-1 0-15,1 0-1,-25 0 1,-1 0 0,1 0 312,0 0-313,0-24 1,0-1 0,-1 25-1,-24-25-15,25 25 16,0 0 0,0 0 15,-25-25 47</inkml:trace>
  <inkml:trace contextRef="#ctx0" brushRef="#br1" timeOffset="212089.48">25378 2530 0,'0'25'141,"0"0"-125,0 0-1,0 0 1,0-1 15,0 1-15,0 0-1,0 25-15,0-1 16,0 1 0,0-1-1,0-24 1,0 25 0,0-25-1,0 24 16,0-24-15,0 0 0,0 0-1,0 0 1,0-1 0,0 1-1,0 0 1,0 0-16,0 0 31,0 24-31,0 1 47,0-25-31,0-1-1,0 26 1,0-25-1,0 0 1,0-1-16,0 1 16,0 0 15,0 0-15,0 0-1,0-1 1,0 1-16,0 0 15,0 50 1,0-26 15,24 26-15,-24-1 0,25-24-1,-25-1 1,0 1-1,0-25 1,0 24 15,25 1 297,-25 24-312,0 1-16,0-26 16,0 26-1,25-1 1,-25 1-16,25 24 16,-1 50-1,1 99 1,0-25-1,-25-149 1,0-24 0,0 0-1,0-26 1,0 26 0,0-25-1,0 49 1,0-49 15,0 0-15,0 0-1,0 0 1,0-1 15,0 26-15,0-25-1,0 74 1,0-49 0,0-26-1,0 1 1,0 0 0,0 25-1,0-26 1,0 76-1,0-76 1,0 51 0,0-50 15,0 0-15,0 24-1,0 1 1,0 24-1,0-49 1,0 49 0,0-24-1,0 0 17,0-1-32,0-24 15,0 25 1,0-1-1,0 1 1,0-25 0,0 0-1,0-1 17,0 1-17,0 0-15,0 49 31,0-49-15,0 0 0,0 0-1,0 0 1,0-1 0,0 1-1,0 0 1,0 0-16,0 0 15,0-1 17,0 1-17,0 0 1,0 25 0,0-1-16,0-24 15,0 25 1,0-25-16,0 24 15,0 1 1,0-25 0,0-1-1,0 51 251,25 49-235,0-50-15,-25 25-1,0-24-15,0 24 16,0-24 0,0-26-16,0 1 15,0-1 1,0-24 0,0 0-1,0 49 1,0-49-1,0 74 1,0-49 15,0-25-15,0 25 0,0-26-1,0 26-15,0 0 31,0 24-15,0-49 0,0 49-1,0 1 17,0-26-17,0 1-15,0-1 16,0 1-1,0 24 1,0-24 0,0-25-1,0 0 1,0 0 0,0 49-1,0-24 1,0 24-1,0-24 1,0-26 0,0 1 15,0 0-15,0 49-1,0-24 1,0 49-1,0-49 1,0 0 0,0-26-1,0 1 1,0 0 15,0 0-15,0 0-1,0-1 1,0 1 0,0 0 46,0 0-15,0 0-31,0-1-1,0 1-15,0 0 32,0 0-32,0 0 31,0-1-16,0 1 64,0 0 14,0 0-93,0 0 32,0-1-32,0 1 31,0 0 16,0 0-32,0 0 32,-25-25 188,0 0-204,0 0-16,0 0-15,1 0 32,-1 0-17,0 0 1,0 0 15</inkml:trace>
  <inkml:trace contextRef="#ctx0" brushRef="#br1" timeOffset="-214307.6">24137 11213 0,'0'-25'156,"0"0"-140,0 1-1,0-1 17,0 0-17,0 0 1,0 0-1,0 0 1,0 1-16,0-1 31,0 0-31,0 0 32,0 0-32,0 1 46,0-1-46,0 0 16,0 0 0,0 0-1,25 25 376,0 0-375,0 0-1,-1 0 16,1 0 79,0 0 312,0 0-407,0 0 1,-1 0 15,1 0-31,0 0 31,25 0-31,-26 0 16,1 0 0,25 0-1,0 0 1,-1 0 15,-24 0-15,0 0-1,0 0 1,-1 0 0,1 0-1,0 0-15,0 0 32,0 0-32,-1 0 31,1 0-16,0 0 1,0 0 15,0 0-15,-1 0 0,1 0-16,0 0 15,0 0 1,0 0-1,24 0 17,-24 0-17,0 0 1,49 0 0,-24 0-1,0-24 1,-26-1-1,1 25 1,0 0 15,0-25-15,0 25 0,-1 0-16,-24-25 15,50 25 1,-25 0 15,0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27T04:23:42.0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17687 6549 0,'0'25'16,"-24"-25"31,-1 0-47,0 0 15,0 25-15,-24-25 16,24 0-1,0 0-15,-25 0 16,1 0 0,-1 0 15,25 0-31,0 0 16,-24 0-1,24 0 1,0 0-1,0-25 1,1 25 0,-1 0 15,0 0 63,0 0-16,0 0-63</inkml:trace>
  <inkml:trace contextRef="#ctx0" brushRef="#br0" timeOffset="12272.03">18109 6574 0,'0'-25'15,"25"25"16,-25 25-31,25-25 16,0 0 0,24 0-1,1 25 1,-1-25 0,1 0-1,0 0 1,-1 0-1,1 0 1,-1 0 0,1 0 15,-25 0-15,0 0-1,-1 0-15,1 0 16,25 0-1,-1 0 1,-24 0 0,25 0-1,0 0 1,-1-25 0,1 25-1,24 0 1,1 0-1,-26 0 1,1 0 15,-25 0-31,49 0 16,0 0 0,1 0-1,-1 0 1,1 0-1,-50 0 1,24 0 0,1-25-1,-1 25 1,1 25 0,0-25-1,-1 0 1,1 0-1,-1 0 1,1 0 0,0 0 15,-1 0-15,1 0-1,0 0 1,-26 0-1,26-25 1,24 25 0,-24 0-1,24 0 1,-49 0-16,0 0 16,25 0-1,-1 0 1,1 0-1,-25 0 1,-1 0 15,1 0-15,50-25 0,-26 25-1,26 0 1,24 0-1,-74 0 1,0 0-16,-1-24 16,26 48-1,0-24 1,-26 0 0,51 0-1,-26 0 1,1 0-1,0 0 32,-1 0-31,1 0 0,-25 0-16,24 0 15,1 0 1,0 0-1,-1 0 1,1 0 0,-1 0-1,1 0 1,24 0 0,-24 25-1,0-25 1,-1 0-1,1 0 1,24 0 15,-49 0-31,0 0 16,0-25 0,0 25-1,49 25 1,-49-25-1,24 0 1,1 0 0,24 0-1,-24 25 1,-25-25 0,24-25-1,-24 25 1,25 0-1,-1 0 1,1 0 15,-25 25-15,49-25 0,-24 0-1,0-25 1,-26 25-1,26 0 1,24 0 0,-49 0-1,25 0 1,-25-25-16,24 50 16,1-25-1,-1 0 1,-24 0-1,0 0 1,0-25 15,0 25-15,49 25 0,-24-25-1,-1 0 1,1 0-1,24 0 1,-49 0 0,25 0-1,-1 0 1,1 0 0,0 0-1,-1 0 1,1 0-1,-1 0 1,1 25 15,-25-25-15,0 0 0,24 0-1,-24 0 1,25 0-1,24 0 1,1 0 0,-1 0-1,0 0 1,-24 0 0,-25 0-1,24 0 1,-24 0-1,25 25 1,24-25 15,-24 0-15,-25 0 0,0 0-1,-1 25 1,26-25-1,-25 0 1,24 0 0,-24 0-1,25 0 1,-25 0 0,-1 0-1,51 0 1,-50 0-1,24 0 32,-24-25-31,0 25 0,0 0-1,24 0 1,1 0-1,-1-25 1,1 25 0,-25 0-1,25 0 1,-1 0 0,-24 0-1,0 0 1,24 0-1,-24 0 1,25 0 0,-25 0 15,-1 0-15,1 0-1,0 0 1,0 0-1,0 25 1,-1-25-16,26 0 16,-25 0-1,24 0 1,-24 0 0,0 0-1,0 25 1,25-25-1,-26 0 17,1 0-17,0 0 1,25 0 0,-26 0-1,1 0 1,25 24-1,-25-24 17,-1 0-1,1 25-15,0-25-1,0 0 1,0 0-1,24 0 1,-24 0 0,0 0 15,0 0-15,-1 0-1,1 0 1,0 0 15,0 0-15,0 0-1,-1 0 32,1 0-31,0 0-1,0 0 17,0 0-17,0 0 17,-1 0-17,1 0 1,0 0-1,0 0 1,0 0 0,-1 0-1,1 0 17,0 0-1,0 0 0,0-25-31,-1 25 31,1 0-15,0 0 0,0 0-1,0 0 1,-1 0-1,1 0 1,0 0 0,0 0-1,0 0 1,24 25 15,-24-25-15,0 0-16,0 0 31,0 0 0,-1 0-15,1 0 0,0 0-1,0 0 1,0 0-1,-1 0 17,1 0-17,0 0 17,0 0-17,0 0 16,-25-25-15,24 25 15,1 0-15,-25-24 0,25 24 15,-25-25-16,0 0 1,0 0 0,0 0 15,-25 25-31,25-24 16,0-1 15,-25 25-31,25-25 15,-24-25 1,24 25 15,-25 1-15,0-26 0,25 25-1,0 0 1,0 1-1,0-1 1,0-25 0,0 25-1,0 1 1,0-1 15,0 0 32,-25 25-16,0 0-32,1 0 1,-26 0-1,25 0 1,0 0 0,1 0-16,-1 0 15,0 0 1,-25 0 0,25 0-1,1 0 1,-26 0-1,25 0 17,0 0-17,1 0 1,-1 0 0,0-25-16,-25 25 15,1 0 1,-1 0-1,1 0 1,-1-25 0,0 25-1,1 25 1,-1-25 0,0 0-1,-24 0 1,24-25-1,26 25 1,-26 0 15,0 0-15,1 0 15,24 0-15,-25 0-1,26 0 1,-1 0 15,0 0-15,25 25 109,0 0-109,0 0-1,0 0 1,0-1-1,0 1-15,0 0 16,0 0 0,0 24-1,-25-24 1,25 0-16,0 0 16,0 0-1,0 24 1,-25-24-1,25 0 17,0 0-1,0 0-15,0-1-1,-24 1 1,24 0 15,-25-25 47</inkml:trace>
  <inkml:trace contextRef="#ctx0" brushRef="#br0" timeOffset="44424.52">10692 10568 0,'0'0'0,"0"-25"16,0 50 62,25-25-31,-1 0-31,1 0-16,0 0 15,0 0 1,0 0 0,-1 0-1,1 0 63,-50 0-78,1 0 32,-1 0-32,0 0 15,0-25-15,-24 25 16,24 0 15,0 0-15,0 0-1,50 25 63,25-25-62,-26 0 0,1 0-1,0 0 1,0 0 0,0 0-1,-1 0 32,1 0-31,25 0-1,-25 0 1,24 0 0,-24 0 15,0 0-16,0 0 1,0 0 15,-1 0-15,1 0 15,0 0-15,0-25-1,0 25-15,-1 0 47,1 0-31,0 0 0,0 0-1,0 0 16,-1 0 16,1 0-15,0 0-17,0 0 1,-25 25-1,25-25 17,-1 0-17,1 0 1,0 0 15,0 0-15,0 0 15,-1 0 0,-24 25-31,25-25 47,0 0 16</inkml:trace>
  <inkml:trace contextRef="#ctx0" brushRef="#br0" timeOffset="67359.89">12081 10518 0,'0'-24'15,"25"24"188,0 0-187,-1 0-16,1 24 16,0-24-16,25 0 15,24 0 1,0 25-1,1-25 1,-25 0 0,-1 0-1,1 0 1,24 0 0,-24 0-1,24 25 16,-24-25-15,-25 0 0,24 0-1,-24 0-15,0 0 16,0 0 0,-1 0-1,1 0 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27T04:35:11.5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21136 5284 0,'0'-25'78,"24"25"31,1 0-77,0 0-1,0 0-15,0 0 15,-1 0 0,1 0 16,0 0-16,0 0-15,0 0 62,24 25-47,-24-25-15,0 0 62,0 0-31,-1 0-16,1 0-15,0 0-1,0 0 32,0 0-31,-1 0-1,1 0 1,0 0 15,0 0 16,0 0-31,0 0 15,-1 0 0,1 0-15,0 0 0,0-25-1,0 25 16,-1 0-15,1 0 15,0 25-15,0-25 0,24-25-1,-24 25 48,0 0-32,0 0 31,0 0-30,-25-25-32,24 25 15,1 0 1,0 0 0,0 0-1,0 0 16,24 0 48,-24 0-64,0 0 32,0 0 109</inkml:trace>
  <inkml:trace contextRef="#ctx0" brushRef="#br0" timeOffset="4321.05">22401 5210 0,'24'0'46,"-24"-25"-14,0 0-17,0-25 1,0 26 15,0-1-15,0 0-1,0 0 1,0-25 0,0 26-1,0-1 1,0 0 0,0 0-1,0-24 1,0 24-1,0 0 1,0 0 0,0 0-1,0 1 1,0-1 15,0 0-15,0 0-1,0 0 1,0 1 0,0-1-16,0 0 31,25-25-15,-25 26-1,0-1 1,0 0-1,25-25 1,-25 25 0,0-24-1,0 24 1,0 0 0,0-24 15,0 24-16,0 0 1,0 0 0,0 0-1,0 1 1,0-1 0,0 0-1,0 0 1,0 0-1,0 1 1,0-1 0,0 0-1,0 0 1,0 0 15,0 1-15,0-1-1,0 0 1,0 0 0,0 0-1,0 0 1,0 1 0,0-1-1,-25 0 1,25-25-1,0 26-15,0-1 16,0 0 0,0-25-1,0 26 1,0-1 15,0-25-15,0 25-1,0 1 1,0-1 0,0 0-1,0 0 1,0-24 0,0-1-1,0 25 1,0-24-1,0 24 1,0-25 0,-25 25-1,25-24 1,0 24 15,0-25-15,0 25-1,0 1 1,0-1-16,0 0 16,-24 0-1,24 0 1,0 1 0,0-1 15,0 0-16,0 0 1,0 0 0,0 1-1,0-1 17,0 0-17,0 0 1,0 0-1,24 25 1,-24-24 31</inkml:trace>
  <inkml:trace contextRef="#ctx0" brushRef="#br0" timeOffset="7567.19">21061 5284 0,'-25'0'0,"0"0"15,1 0-15,-1 25 32,0-25-1,0 0-15,0 0-1,-49 0 1,0 0-1,24 0 1,0 0 0,26 0-16,-26 0 15,25 25 1,-24-50 15,-1 25-15,0 25-1,1-25 1,-51 0 0,51 0-1,-26-25 1,26 25 15,24 25-15,0-25-1,0 0 1,1-25 0,-26 50-1,-24-25 1,-1 0 0,1 0-1,49 0 16,0 0-15,-25 24 0,1-24-1,24 0-15,0 0 32,-24 0-1,24 0-16,0 0 1,-25-24 0,1 24-1,24 0 1,0 0 0,-24 0-1,-1 0 1,0 0-1,1 0 1,24 0 0,0 0-1,-24 0 1,24 0 15,0-25-15,-25 25-1,1 0 1,-1 0 0,25 0-1,-24 0 1,-1 0 0,0 0 30,26 0-46,-51 0 16,26 0 0,-26 0-1,50 0 1,1 0 0,-1 0 15,-50 0-16,51 0 1,-1 0 0,0 0-1,-25 25 1,1-25 0,24 0-1,0 0 1,0 0-1,-24 0 1,-1-25 0,25 25-1,0 0 1,1 25 15,-26-25-15,25 0-16,0 0 15,-24 0 1,-1 0 0,25 0-1,-24 0 1,24 24 0,-25-24-1,25 0 1,-24 0-1,24 0 1,-25-24 0,26 24-16,-26 0 15,25 24 17,-24-24-17,-1 0 1,0 0 15</inkml:trace>
  <inkml:trace contextRef="#ctx0" brushRef="#br0" timeOffset="-130618.34">13321 17638 0,'0'0'16,"25"0"-16,-25 25 16,0 0-1,0-1-15,0 26 16,0-25-1,0 0 32,0 0-15,25-50 77,-25 0-93,0 0-1,0-25-15,0 26 16,25-1-16,-25 0 15,0 0 1,0-24 15,0 24-15,0 0 0,0 0-1,0 0 16,0 1-15,0-1 0,-25 25-1,25-50 1,0 25 31,25 50 78,0-25-110,-25 25 1,24-25 0,26 0-1,-25 25 1,0-25 15,-1 0-15,1 0-1,0 0-15,25 0 16,-26 0 15</inkml:trace>
  <inkml:trace contextRef="#ctx0" brushRef="#br0" timeOffset="-127776.28">14190 17489 0,'0'0'15,"24"0"1,-24-25-16,50 25 31,24 0-15,26-24 0,-76 24-1,1 0 1,25 0-1,-1-25 1,1 25 0,-25-25-1,0 25 1,0 0 0,-1 0-1,-24-25 1,25 25 31,-25 25 15,-25 0-62,25 0 31,0-1-31,-24 1 16,24 0-16,0 0 16,-25 24-1,25-24 1,0 0 15,0 0-31,0 0 156,-25-25-140,0 0 0,0 0-1,25 24 1,-25-24 0,1 25-1,-1-25-15,0 0 16,0 0-16,-49 25 15,49-25 1,-25 0 15,26 0-15,24 25-16,-25-25 16,0 0-1,0 0 1,0 25-1,1-25 1,-1 0 0,0 0 15,0 0-15,0 0-1,25 25 1,-24-25-1,24 24 17,-25-24-17,0 0 1,0 0 0,0 0-1,25 25 1,-24 0 15,-1-25-15,0 0 15,0 0-31,0 0 31,0 0-15,-24 0-1,24 0 17,0 0-17,-24 25 1,-1-25 0,25 0-1,0 0 32,1 0-31,-1 0-1,0 0 17,0 0-17,0 0 16,1 0 1,-1 0-1,-25 0-15</inkml:trace>
  <inkml:trace contextRef="#ctx0" brushRef="#br0" timeOffset="62463.55">12031 8906 0,'25'0'16,"0"-25"0,0 25 30,0 0 1,-1 0-15,1 0 61,0 0-15,-25-25-62,25 25 31,0 0-47,-1 0 94,1 0-94,0 0 15,0 0 1,0 0 46,-1-25 1,-24 50-32,25-25-15,0 0-16,0 0 78,0 0-78,0 0 16,-1 0-1,1 0 1,-50 0 15,50 0 0,0 0-15,0 0 0,0 0-16,-1 0 15,-24 25 126,25-25-126,0 0 1,25 0 0,-26 0-16,1 0 31,0 0-15,-25 25-1,25-25 16,0 0-15</inkml:trace>
  <inkml:trace contextRef="#ctx0" brushRef="#br0" timeOffset="62558.96">12974 8906 0,'0'0'0</inkml:trace>
  <inkml:trace contextRef="#ctx0" brushRef="#br0" timeOffset="74813.07">1067 8931 0,'0'0'0,"25"0"16</inkml:trace>
  <inkml:trace contextRef="#ctx0" brushRef="#br0" timeOffset="75414.05">1166 8931 0,'0'0'16,"25"24"0,24-24-1,1-24 1,0 24-1,-26 0 17,1-25-17,25 25 1,-1 0 0,-24 0 15,0 0 0,25 0 16,-26 0-31,1 0-1,0-25 1,0 25-1,0 0 1,-1 0 0,1 0-1,0 0 1,0 0 0,0 0-1,0 0 32</inkml:trace>
  <inkml:trace contextRef="#ctx0" brushRef="#br0" timeOffset="78318.17">12949 3647 0,'-49'0'16,"24"0"-1,0-25 1,0 25 15,0-25-15,1 25-1,-1-25 1,-25 0 0,25 25-1,-24-24 1,-26-1-1,26 25 1,-26 0 0,50 0-1,1 0 1,-26 0 0,25 0-1,-24 25 1,-1-1-1,0-24 1,26 25 0,-26 0-1,0 0 1,26 0 0,-1 24-1,-25 1 1,50 24-1,0-49-15,-25 25 16,50-25 0,0 24-1,25 1 17,-1-1-17,26-24 1,24 0-1,0 0 1,0 0 0,1-1-1,-1-24 1,0-24 0,-49 24-16,74-25 15,-25 0 1,0 0-1,0 0 1,-49 1 0,-25-1-1,24-25 17,-49 1-17,0-1 1,-24 0-1,-26 1 1,0 24 0,25 0-1,1 0 1,-1 25 15</inkml:trace>
  <inkml:trace contextRef="#ctx0" brushRef="#br0" timeOffset="-32306.49">18208 8360 0,'-24'0'15,"-1"-25"1,0 25-16,50-25 31,0 50-15,-25 0 31,0-50 0,24 25-32,1 0 1,0 0-16,0 25 16,-25 0-1,25-25 32,-1 0-31,1 0-16,0 0 31,-25-25-31,25 50 16,-25 0-1,25-25 16,-1 0-15,-48 25 0,48-25 46,1-25-31,0 25 1,-25 25 15,25-25-47,0 0 31,-1 0-16,-24 24 1,25-24 0,-25 25-16,25-25 15,0-25 1,-25 1 15,49 24-15</inkml:trace>
  <inkml:trace contextRef="#ctx0" brushRef="#br0" timeOffset="-31129.14">19300 8435 0,'-25'0'0,"0"0"16,25 24 15,-25-24-15,1-24-1,-26 24-15,0 24 16,26 1 0,-26-25 15,25 0-16,-24 0 1,-1 0 0,25 0-16,-25 0 15,26 0 1,-1 0 0,0 0-1,0 0 1,0 0-1,1 0 1,-1 0 0,0 0-1,0 0 1,0 0 0,1 0 15,-1 0 0</inkml:trace>
  <inkml:trace contextRef="#ctx0" brushRef="#br0" timeOffset="-22538.84">1687 16150 0,'0'24'31,"-25"-24"0,0 0-31,0 0 32,-24 0-32,24 0 15,0 0 1,0 0 15,1 0-15,-26 0-1,25 0 1,0 0 78,1-24-79,-1 24-15,0 0 32,0 24 61,0-24-46,1 0-31,-1 0 15,50 0 172,-25 25-203,24-25 16</inkml:trace>
  <inkml:trace contextRef="#ctx0" brushRef="#br0" timeOffset="-19411.31">1637 16174 0,'25'0'16</inkml:trace>
  <inkml:trace contextRef="#ctx0" brushRef="#br0" timeOffset="-19153.35">1662 16174 0,'25'25'31,"-25"-50"0,25 25 16,-1 0 47</inkml:trace>
  <inkml:trace contextRef="#ctx0" brushRef="#br0" timeOffset="-18986.61">1761 16174 0,'25'0'93</inkml:trace>
  <inkml:trace contextRef="#ctx0" brushRef="#br0" timeOffset="-18226.99">1786 16174 0,'25'0'15,"0"0"48,-50 0-63,50 0 31,0 0-15,-25 25-1,24-25 17,1 0-32,0 0 78,0 0-47,0 0 16,-1 0-31,1 0-16,0-25 31,-25 50 0,25-25-15,0 0-16,-25-25 62,24 1-46,1 24 15,0 0-15,0 0 46,0 0-46,-25-25 15</inkml:trace>
  <inkml:trace contextRef="#ctx0" brushRef="#br0" timeOffset="-18072.85">2456 16125 0,'50'25'16</inkml:trace>
  <inkml:trace contextRef="#ctx0" brushRef="#br0" timeOffset="-17328.17">3101 16150 0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14T04:41:47.631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C00000"/>
    </inkml:brush>
    <inkml:brush xml:id="br2">
      <inkml:brushProperty name="width" value="0.05292" units="cm"/>
      <inkml:brushProperty name="height" value="0.05292" units="cm"/>
      <inkml:brushProperty name="color" value="#FFC000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6251 1166 0,'25'0'313,"0"0"-298,25 0 1,-26 0 0,51 0-1,-1 0-15,-24 0 16,24 0 0,-24 0-16,49 0 31,-49 0-31,-1 0 15,-24 0 17,25 0-17,-25 0 1,-1 0 15,1 0-15,0 0 31,0 0-32,0 0 1,24 0 0,-24 0-1,25 0 1,-26 0-1,26 0 1,-25 0 0,0 0-1,-1 0 1,1 0 0,0 0-1,0 0 1,0 0-1,0 0 1,-1 0 0,1 0-1,0 0 17,0 0-17,0 0 16,-1 0-15,1 0 15,0 0-31,0 0 16,0 0 0,-1 0-1,1 0 1,0 0-1,0 0 1,24 0 0,1 0-1,-25 0 1,24 0 0,-24 0-1,0 0 16,0 0-15,24 0 0,1 0-1,0 0 1,-25 0 0,-1 0-1,1 0 1,0 0-1,25 0 1,-26 0 15,1 0-15,0 0 0,0 0-16,0 0 15,-1 0 16,1 0-15,0 0 0,0 0-1,0 0 1,-1 0 0,1 0-16,0 0 15,25 0 1,-1 0 15,-24 0-15,0 0-1,0 0 1,0 0 0,-1 0-1,1 0 1,0 0-1,0 0 17,0 0-17,-1 0 1,1 0 0,0 0-1,0 0-15,0 0 31,-1 0-31,1 0 32,0 0-17,0 0 1,24 0 0,-24 0-1,0 0-15,0 0 31,0 0-15,-1 0 0,1 0-16,25 0 15,-25 0 1,24 0-16,1 0 16,24 0-1,-49 0 1,25 0-1,-1 0 1,1 0 0,0 0-1,24 0 1,-24 0 0,24 0-1,-24 0 16,-1 0-15,26 0 0,-50 0-1,24 0 1,-24 0 0,25 0-1,-26 0 1,76 0-1,-76 0 1,51 0 0,-26 0-1,26 0 1,-1 0 15,-24 0-15,-1 0-1,1 0 1,0 0 0,-25 0-1,-1 0 1,26 0 0,-25 0-1,0 0 1,24 0-1,-24 0 1,0 0-16,0 0 16,24 0-1,1 0 1,-1 0 15,-24 0-15,0 0-1,0 0 1,0 0 0,-1 0-1,1 0 1,0 0 15,0 0-15,0 0 15,-1 0-15,1 0-1,25 0 1,-25 0 0,0 0-16,-1 0 31,1 0-31,0 0 15,0 0 1,0 0 0,24 0 15,-24 0-15,0 0-1,0 0 1,-1 0-1,1 0 1,0 0 0,0 0-1,0 0 1,-1 0 0,1 0 15,0 0-16,0 0 1,0 0 15,-1 0 1</inkml:trace>
  <inkml:trace contextRef="#ctx0" brushRef="#br1" timeOffset="112397.65">14562 1067 0,'24'0'62,"1"0"-31,0 0-31,25 0 32,-1 0-32,-24 0 15,25 0 1,-25 0-16,24 0 16,26 0-1,-51 0 1,125 0-1,-99 0 1,99 0 0,-100 0-1,75 0 1,-99 0 0,74 0-1,-49 0 1,24 0-16,-49 0 31,124 0-15,-124 0-1,74 0 1,-49 0 0,49 0-1,-25 0 1,50 0-1,-49 0 1,49 0 0,-50 0-1,26 0 1,-26 0 0,-49 0-1,24 0 1,1 0-1,0 0 17,-1 0-17,-24 0 1,25 0 0,-1 0 15,-24 0 0,0 0-15</inkml:trace>
  <inkml:trace contextRef="#ctx0" brushRef="#br1" timeOffset="115949.6">7169 1885 0,'25'0'172,"0"0"-141,0 0-15,-1 0-16,26 0 15,-25 0 1,24 0-16,1 0 31,25 0-15,-1 0-1,50 0 1,-74 0 0,49 0-1,-74 0 1,24 0-16,-24 0 15,25 0 1,-26 0 0,1 0 15,0 0-15,0 0 15,0 0 0,-1 0 0,1 0 266,0 0-281,25 0-1,-25 0 1,-1 0 0,1 0-1,0 0 1,0 0 0,0 0-1,-1 0 313,1 0-328,0 0 16,25 0 0,-26 0-1,51 0 1,-1 0-16,-24 0 15,24 0 1,26 0-16,-51 0 16,26 0-1,49 0 1,-75 0 0,26 0-1,-1 0 16,-49 0-15,24 0 0,1 0-1,24 0 1,-24 0 0,0 0-1,-1 0 1,-24 0-1,0 0 1,0 0 0,24 0-1,-24 0 17,0 0-32,49 0 31,-24 0 0,-25 0-15,0 0-1,-1 0 1,1 0 62,0 0-62,0 0 15,0 0-15,-1 0-16,1 0 31,0 0-16,0 0 32,0 0-15,0 0-17,-1 0 1,1 0-1,25 0 1,-25 0 0,-1 0-1,1 0 1,0 0 0</inkml:trace>
  <inkml:trace contextRef="#ctx0" brushRef="#br1" timeOffset="198966.04">17563 1687 0,'0'-25'109,"0"0"-109,0 0 16,-24 1 15,-1 24-15,0 0-16,0-25 16,0 25 15,0 0-31,-24 25 15,-1 24 1,25 26 0,1-50-1,-1 49 1,0-24 0,25-26-1,50 1 1,-26 0-1,26-25 1,0-25 0,-1 0-1,1-24 1,-25-1 0,-25 1-1,25-26 16,-25 50-15,0 0 15,24 25 16,-24 25-47,0 0 16,0 0-1,25 25 1,-25-1 0,25-24-1,0 0 1</inkml:trace>
  <inkml:trace contextRef="#ctx0" brushRef="#br1" timeOffset="199499.45">17935 1464 0,'0'-25'31,"0"50"47,25-1-62,-25 1-1,25-25-15,-25 25 16,25 25-16,0-26 16,-1 51-1,1-1 1,-25 26-1,0-26 1,-49-24 0,24-1-1,0-24 1,0-25 0</inkml:trace>
  <inkml:trace contextRef="#ctx0" brushRef="#br1" timeOffset="200345.45">17042 1439 0,'-24'0'31,"-1"0"1,0 0-17,0 25 17,0-1-17,25 1-15,-49 25 16,-1 49-1,25 0 1,1 1 0,24-26-1,0 0 1,24-24 0,-24-25-1,0 0 32,25-25-47</inkml:trace>
  <inkml:trace contextRef="#ctx0" brushRef="#br1" timeOffset="205111.55">18928 1488 0,'-25'0'31,"25"-24"-31,0 48 625,0 1-610,0 0 17,0 0-17,0 0 1,25-1 0,-25 1-1,0 0 1,0 0-1,0 0-15,0 0 16,0-1 0,0 26-1,0 0 1,0-26 0,0 26-1,0-25 1,0 0-16,0-1 31,0 1-15,0 25-1,0-25 1,-25-1 0,25 1-1,0 0 16,0 0-15,0 0 31,0-1 15,0-48 32</inkml:trace>
  <inkml:trace contextRef="#ctx0" brushRef="#br1" timeOffset="206363.67">18977 1563 0,'0'-25'0,"0"0"16,-24 25 62,24-25-31,0 1-32,0-1 17,0 0-1,24 25 0,1 0-31,0 0 16,0 0-16,24 0 15,1 25 1,0-25 0,-26 0 15,1 0-15,-25 49-1,25-24 1,0 0-1,-25 0 1,0 24 0,25-24-1,-25 0 1,0 0-16,0 0 16,-25 24-1,0-24 16,-25 0 1,50 0-17,-24 0 1,-26-1 0,25-24-1,0 25 1,1-25-1,-1 0 1,0 25-16,0-25 16,0 0-1,-24 0 1,24 0 15,25 25 94</inkml:trace>
  <inkml:trace contextRef="#ctx0" brushRef="#br1" timeOffset="207239.83">19746 1488 0,'0'0'15,"-24"0"48,-1 0-48,0 0 1,25 25 0,-25 0-1,0 25 1,25-26-16,-25 1 16,1 25-16,24-25 15,-25 0-15,25 74 31,-25-50-31,25-24 16,0 0-16,25 0 16,-25 74-1,25-49 1,-1-26 0,1 1-1,0 0 1,0 0-1,25-25 17,-50 25-17,49-1 1,-24-24 15,0 0-15,-50 0 93</inkml:trace>
  <inkml:trace contextRef="#ctx0" brushRef="#br1" timeOffset="208747.42">19994 1538 0,'-24'0'15,"24"25"32,24-25-31,1 0 0,0 0-16,0 0 15,24 0-15,26 0 16,-1-25-1,-24 50 1,-25-25 0,0 0-1,-25 25 79,0-1-78,-25 1-16,25 0 15,-25-25-15,25 25 16,-25 25-16,0-26 16,-24 51-1,-1-1 1,-24 1-1,49-26 1,-25-24 0,25 0-1,25 0 1,0-1 15,25-24 47,0 0-62,0-24 0,24 24-16,-24 0 15,25-25-15,-25 25 16,24 0-1,-24 0 17</inkml:trace>
  <inkml:trace contextRef="#ctx0" brushRef="#br1" timeOffset="209849.87">20863 1612 0,'0'-24'16,"-25"24"-1,0 0 32,50 24 16,0 1-63,-1-25 15,1 25-15,0-25 16,0 25-16,49 25 16,-24-26 15,0 1-15,-50 0-1,0 0 16,0 0 63,-25-25-78,0 24-16,0-24 15,-25 25 1,26 0 0,-1 0-16,0-25 15,-25 49 1,1-24 0,24 0-1,0 0 1,0 0-1,1-25 1,24 24 0,-25 1 15</inkml:trace>
  <inkml:trace contextRef="#ctx0" brushRef="#br1" timeOffset="210607.5">21557 1588 0,'0'0'16,"0"-25"-16,-25 25 16,25 25 46,0-1-46,0 1-1,0 0-15,-24 0 16,48 25 0,-24-1-1,0 26 1,0-26 0,0-24-16,0 0 15,0 0-15,0-1 31,0 1-15,0 0 0</inkml:trace>
  <inkml:trace contextRef="#ctx0" brushRef="#br1" timeOffset="210855.49">21805 1960 0,'0'25'78</inkml:trace>
  <inkml:trace contextRef="#ctx0" brushRef="#br1" timeOffset="211651.42">22177 1712 0,'25'0'15,"-50"0"-15,50-25 16,-25 0 0,25 0-1,0-24 1,-25-1-1,0 25 17,-25 25-32,0 0 15,0-25 1,-49 50 0,24 0-1,26 0 1,-1 0-1,25-1 1,25 26 0,24-25 15,-24-25-31,49 25 16,26 0-1,-51-1 1,-24 1-1,0 25 1,0-25 0,-25 24-1,-25-24 1,-50 25 0,1-26 15,24-24-16,1 0 1,24-24 0,25-26-1,0 25 1,0-24 0,50-1-1,-26 0 1,1 26-1</inkml:trace>
  <inkml:trace contextRef="#ctx0" brushRef="#br1" timeOffset="212369.31">22525 1513 0,'25'0'16,"-25"25"46,24 0-46,-24 0 0,-24-1-16,24 1 15,0 0 1,0 0-16,-25-25 15,25 25-15,0 0 16,49-1 0,1-24 15,0 0-15,-1-24-1,1-26 1,-25 0-1,-25 25-15,24 25 16,-48-49 0,24 74 46,-25-1-46,0 26-1,25-25-15,0 0 16,0 24 0,0 1-1,0 0 1,0-26 0,0 1-1,-25 0 1</inkml:trace>
  <inkml:trace contextRef="#ctx0" brushRef="#br1" timeOffset="212904.78">22946 1315 0,'25'0'16,"-25"-25"0,0 0 30,0 50-46,25 0 16,-25 0 0,25-1-1,-25 1 1,49 25-16,1 49 31,-25-49-15,0 24-1,0 25 1,-25-49-16,-25 0 16,25 24-1,-50 0 1,0 1 0,1-1-1,-26-49 1,51 0-1,-1-25 1</inkml:trace>
  <inkml:trace contextRef="#ctx0" brushRef="#br1" timeOffset="-204310.92">23517 1761 0,'0'-24'219,"25"24"-203,0 0-1,-1 0-15,1 0 16,0 0-1,25 0 1,24-25 0,-49 25-1,24 0 1</inkml:trace>
  <inkml:trace contextRef="#ctx0" brushRef="#br1" timeOffset="-203911.58">23641 1885 0,'0'25'16,"-25"-25"-16,50 0 78,0 0-62,24 0-1,-24 0-15,0 0 16,25 0-16,-26 0 15,1 0 1,0 0 31</inkml:trace>
  <inkml:trace contextRef="#ctx0" brushRef="#br1" timeOffset="-203025.25">24261 1439 0,'0'-25'16,"-25"25"78,25 50-79,0-26 1,25 1-1,-25 0-15,25 25 16,-25 24 0,-25 1 15,25-26-31,0 26 16,0-1-1,-25-24 1,1-26-1,24 1 1</inkml:trace>
  <inkml:trace contextRef="#ctx0" brushRef="#br1" timeOffset="-201057.11">24212 1439 0,'24'-25'16,"-48"25"15,48 0 47,-24-25-78,25 25 16,0-25-1,0 25 1,0 0 0,-1 0-1,1 0 1,0 0-1,-25 25 1,25 0 0,-50 49-1,25-24 1,0 24 0,-25-49-1,25 25 1,-25 0-1,25 24 1,0-24 15,0-26-15,0 26 0,0-25-1,0 0 48</inkml:trace>
  <inkml:trace contextRef="#ctx0" brushRef="#br1" timeOffset="-200778.33">24261 1712 0,'0'-25'15,"25"25"17,0 0-17,0-25-15,-1 25 16</inkml:trace>
  <inkml:trace contextRef="#ctx0" brushRef="#br1" timeOffset="-200353.18">24484 1637 0,'0'25'46,"25"0"-30,-25 0 0,0 0-16,0-1 15,25 1 1,-50 0-16,25 0 0,0 0 16,-25-1-1,25-48 32,0-1-31,0 0-1,50-25 1,-25 26-16,0-26 16,0 50-1,-25-25 1</inkml:trace>
  <inkml:trace contextRef="#ctx0" brushRef="#br1" timeOffset="-199926.76">24683 1761 0,'25'0'32,"0"0"-32,-1 0 31,1-24-15,-25-1-1,0 0 1,-49 25-1,24 0-15,-25 25 32,50 0-32,-25-25 15,1 49 1,-1 1 0,50-25-1,74-1 16,0 1-15,-25-25 0,26-25-1,-76 1-15</inkml:trace>
  <inkml:trace contextRef="#ctx0" brushRef="#br1" timeOffset="-199427.25">25030 1811 0,'0'-25'16,"0"0"-1,25 25 1,-25-24-1,-25 98-15,25-148 16,-49 74 0,24 0-1,0 0-15,0 24 16,25 1-16,-25 25 31,50-25 0,0-1-15,0-48 0,0-1-1,-25 0 1,24 25 0,-24-25-1,0 50 48,0 0-48,25 0-15,0-1 16,0-24 0,0 25-16,-1-25 15,1 0 1,0 0-16,-25-25 15,25 1 1,0-26 15,-25 25-31</inkml:trace>
  <inkml:trace contextRef="#ctx0" brushRef="#br1" timeOffset="-199094.42">25650 1488 0,'0'0'16,"25"0"-16,-25-24 15,-25 48 32,25 51-31,0-1 0,0 26-1,25-26 1,-25-24-1,0-1 1</inkml:trace>
  <inkml:trace contextRef="#ctx0" brushRef="#br1" timeOffset="-198612.28">25551 1786 0,'-25'-25'0,"50"50"0,-50-74 31,75 24-15,-25 25-1,49-25 1,25 25 0,-24-25-1,-50 25 1,-1 0 15,-48 0-31,-1 0 16,0 25-1,0 74 1,25-49 0,50-25-1,-1-1 1,26-24-1,-26-24 17,-49-51-17,0 1 1,-24-1 0,-1 50-1</inkml:trace>
  <inkml:trace contextRef="#ctx0" brushRef="#br1" timeOffset="-198310.98">26568 1464 0,'0'0'0,"0"-25"16,0 50 31,-25-1-31,25 1-16,0 25 15,0-25 1,-24 24-16,24 51 15,0-26 1,0-24 0</inkml:trace>
  <inkml:trace contextRef="#ctx0" brushRef="#br1" timeOffset="-197577.23">26444 1712 0,'0'0'16,"0"-25"-16,0 0 16,0 0-1,25 0 1,25 25 0,24-24-1,0-1 1,-24 0-1,-25 25 17,-25 25-17,-25 0 1,25 24-16,-25 1 16,25 24 15,0-49 0,25-25-15,0-25-1,25-49 1,24 24 0,-74 25-1,25 25 1,-25-24-1,25 48-15,-25 1 16,0 0-16,24 25 16,1-1-1,50-24 1,-26-25 0,1-25-1,-50-24 1,0-1 15,-25 0-15,25 26-1,-25 24 17,0 24-32,25 51 15,0-1 1,25 1-1,50-1 1,-26-74 0</inkml:trace>
  <inkml:trace contextRef="#ctx0" brushRef="#br1" timeOffset="-196759.64">27387 1439 0,'0'0'0,"25"0"32,-1 0-17,1-25-15,0 50 16,50-25 0,-51 0-1,26 25-15,-25-1 16,0-24-1,-1 25-15,-24 0 16,25 25 0,-50-1-1,1-24 1,-26 0 0,50 0 15,25-75-16,24-24 1,26-1 0,-50 50-16,-1 25 31,1-49-15</inkml:trace>
  <inkml:trace contextRef="#ctx0" brushRef="#br1" timeOffset="-196493.51">28057 1538 0,'0'25'78,"0"0"-78,0-1 15,0 1 1,-25 0-16,25 0 0,0 49 31,0-49-15,0 0-16</inkml:trace>
  <inkml:trace contextRef="#ctx0" brushRef="#br1" timeOffset="-196319.09">28106 1439 0,'0'-25'15,"0"50"-15,0-75 0,-25 50 32</inkml:trace>
  <inkml:trace contextRef="#ctx0" brushRef="#br1" timeOffset="-195710.17">28404 1439 0,'0'0'15,"-25"0"1,0 0 0,-24 25-1,24-1 1,0 26-1,50-25 1,25 0 0,24-25-1,-49-25-15,0 25 16,-1 0 15,-24-25-15,25 0 15,-25 75-15,25 49-1,-25 0 1,0 25 0,0 25-1,-50-50 1,26-49-16,-26 0 15,0-26 1,26-24 0,-1 0-1,25-24-15,0-76 16,25 1 0,24 0-1,26 0 16,24 24-15,-74 51-16</inkml:trace>
  <inkml:trace contextRef="#ctx0" brushRef="#br1" timeOffset="-194992.29">28875 1364 0,'0'0'0,"0"-24"16,0-1 31,0 50-47,0-1 15,-25 26-15,1 24 16,24-24-1,-25 0 1,0-1-16,25-24 16,0 0-1,0 0 1,25-25 0,49-75-1,1 1 1,-50 49-1,-1 25 1,-24-25 0,0 100-1,-24-1 1,24 1 15,0-51-31,24 1 16,1 0-16,25-25 15,24 0 1,-24-25 0,-1-49-1,1-75 1,0 25 0,-26 25-1,1 49 1,-25 25 15,-25 50-31,25 0 16,0 24-16,-24 51 31,24 24-15,-25-25-1,25 0-15,25-49 16</inkml:trace>
  <inkml:trace contextRef="#ctx0" brushRef="#br1" timeOffset="-194808.34">29396 1563 0,'0'-25'0,"0"50"0,0-75 31,-25 25-31,75 1 16,0 24-1</inkml:trace>
  <inkml:trace contextRef="#ctx0" brushRef="#br1" timeOffset="-194044.35">30041 1439 0,'-25'0'0,"50"0"0,-99 25 31,49-1-16,0 1-15,0 0 16,1 0-16,-1 49 16,25-49-1,49 0 1,26-25 0,-26-25-1,-24-25 1,-25-49 15,0 50-31,-25-1 16,25 25-1,-24 25 17,24 25-32,0 0 15,49 24 1,50-49-1,25 25 1,1-25 0,-51-49-1,-49-26 1,0-49 15,-25 99-15,0 1-1,-25 24 1,-50 74 15,26 0-15,24 26 0,0 24-1,50 25 1,0-50-1,0-25-15,-25-49 16,0 25-16,0-1 16,-25-24-16,0 0 15,-25 0-15</inkml:trace>
  <inkml:trace contextRef="#ctx0" brushRef="#br1" timeOffset="-193843.44">30190 1935 0,'0'-25'0,"0"50"0,0-75 16,-25 50-16,25-24 15,25-1 1,0 25-16,0 0 0,99-25 31</inkml:trace>
  <inkml:trace contextRef="#ctx0" brushRef="#br1" timeOffset="-193225.39">30959 1389 0,'0'-25'16,"0"50"-16,0-74 31,25 49-31,0 0 16,0 24-1,-1-24 1,1 25-16,25 50 16,-1-1-1,-49 0 1,0 1-1,0-1 1,-24 1 0,-1-50-1,25 24 17,49-49-17,26 25 1,-1-50-1,-24 25-15</inkml:trace>
  <inkml:trace contextRef="#ctx0" brushRef="#br1" timeOffset="-192977.05">31108 1737 0,'-25'-25'16,"50"50"-16,-75-50 0,26 25 16,24-25 15,24 25-15,26 0-1,0-25 1,24 25-1,-24 0-15</inkml:trace>
  <inkml:trace contextRef="#ctx0" brushRef="#br1" timeOffset="-192726.25">31554 1612 0,'25'0'78,"0"-24"-78,0 24 16,0 0-1,24 0-15,-24 0 0</inkml:trace>
  <inkml:trace contextRef="#ctx0" brushRef="#br1" timeOffset="-192534.13">31579 1712 0,'-25'0'15,"50"0"-15,-50 25 0,1-25 32,48 24-32,51-24 15,-26 0 1,1 0-16,0 0 16</inkml:trace>
  <inkml:trace contextRef="#ctx0" brushRef="#br1" timeOffset="-192270.23">32001 1439 0,'0'0'16,"0"-25"-16,0 50 62,0 0-46,0-1-16,25 26 16,-25 0-1,0-1-15,25 1 16,-25-25 0,24-25-16</inkml:trace>
  <inkml:trace contextRef="#ctx0" brushRef="#br1" timeOffset="-192120.04">32249 1811 0</inkml:trace>
  <inkml:trace contextRef="#ctx0" brushRef="#br1" timeOffset="-191590.45">32522 1538 0,'0'-25'16,"0"50"-16,-25-75 0,25 26 16,0-1-16,0 0 15,-25 0 1,1 25 0,-1 0-1,-25-25 1,25 50-1,25 0-15,-25 25 16,50 24 0,50-24-1,-1 24 1,-49-24 0,0-1-1,-25-24 1,0 25 15,-50-50-15,25 25-1,-24-25 1,-1-25 0,75-25-1,0 1 1,24-1-1,51 0 1</inkml:trace>
  <inkml:trace contextRef="#ctx0" brushRef="#br1" timeOffset="-191126.53">32770 1414 0,'0'-25'47,"-25"50"-32,25 0 1,0 0-16,0 24 15,-25-24-15,25 0 16,0 24-16,25-49 0,-25 25 16,25 0-1,0-25 1,0 0 0,-1-25-1,26 0 1,0 25-1,-50-24 1,0 48 15,0 1-31,-25 50 16,0-1 0,25 1-1,25-1 1</inkml:trace>
  <inkml:trace contextRef="#ctx0" brushRef="#br1" timeOffset="-171110.76">18655 3647 0,'-25'24'16,"50"-48"-16,-50 73 219,25-24-204,0 0-15,0 0 16,0 0 0,25-1-1,-25 26 1,-25 24-1,25-24 1,-25 24 0,25-24-1,-25 0 1,1-1 0,24 26-1,-25-26 1,25-24 15,0 0-31,0 0 16,0 0 15,0-50 16</inkml:trace>
  <inkml:trace contextRef="#ctx0" brushRef="#br1" timeOffset="-170277.57">18655 3647 0,'0'-25'0,"0"0"15,0 0 1,0 0 31,-25 25-32,50-49 1,-25 24 0,25 25-1,24-25 1,-24 25-16,25-25 15,24 1 1,-49 24 0,25 0-1,-26 24 1,26 1 0,-50 25-1,25-1 1,-25 1 15,0 0-15,-25-1-1,-25 26 1,26-50 0,-51 24-1,25-24 1,1 0-1,24 0 1,0-25 15</inkml:trace>
  <inkml:trace contextRef="#ctx0" brushRef="#br1" timeOffset="-169808.63">19424 3547 0,'0'-24'16,"0"48"-16,-25-48 16,25 48-1,-25 26 16,-24 0-15,24-1 0,-25 51-1,50-1 1,-25 0 0,25 0-1,25 0 1,50 1-1,-26-51 1,1 1 0,-25-25-16,24-25 15</inkml:trace>
  <inkml:trace contextRef="#ctx0" brushRef="#br1" timeOffset="-169088.45">19622 3671 0,'0'25'16,"-25"-25"-1,50-25 16,0 25-15,25 0-16,-25-24 16,74 24-1,0-25 1,-49 25 0,-26 25-1,1 24 1,-50 26-1,1 24 1,-1-49 0,-25 24-16,1 25 31,-1-24-15,0-26-1,50-24 1,25-25 31,25 0-32,24-25 1,25 25 0,-49-25-1,-25 25-15,0-24 31,-1 24-15</inkml:trace>
  <inkml:trace contextRef="#ctx0" brushRef="#br1" timeOffset="-168758.39">19796 3944 0,'-25'-24'16,"50"24"30,124 0-14,-124 0-17,-1 0-15,1 0 16,0 0 0,0 0-16</inkml:trace>
  <inkml:trace contextRef="#ctx0" brushRef="#br1" timeOffset="-167926.55">20540 3671 0,'0'0'0,"25"0"79,0 0-79,0 25 15,-1-25-15,1 25 16,50 0-1,-1 0 1,0 0 0,-49 24-1,0-49 1,-25 25-16,0 0 62,0 0-62,-50-1 16,26 1 0,-26 25-1,0-1 1,1 1-16,-1 0 16,50-26 15,-25 1-16,1-25 1,73 0 15</inkml:trace>
  <inkml:trace contextRef="#ctx0" brushRef="#br1" timeOffset="-167443.05">21359 3696 0,'0'-25'47,"0"1"-47,0 48 46,25 1-30,-25 0-16,0 0 16,0 0-16,24 49 15,-24 1 1,0-26 0,0 1-1,0-25 1,0-1 15,0 1-15</inkml:trace>
  <inkml:trace contextRef="#ctx0" brushRef="#br1" timeOffset="-167247.62">21656 3969 0,'0'0'16,"0"-25"47,0 50-48</inkml:trace>
  <inkml:trace contextRef="#ctx0" brushRef="#br1" timeOffset="-166658.3">22029 3696 0,'24'-25'0,"-48"50"16,48-74 0,1 24-1,-25 0 1,-25 25 0,-24-25-16,-1 25 31,1 0-16,24 25 1,0 25 0,0-26-1,50 26 1,0-25 0,49 0-1,-49 0-15,49-1 16,-49 1-1,0 0 1,-25 0-16,0 0 16,-25 24-1,-24-24 1,-26 0 0,50 0 15,1-50-16,-1 0 1,50-25 0,-1 26-16,1-26 15,0-24 1,0 49 0</inkml:trace>
  <inkml:trace contextRef="#ctx0" brushRef="#br1" timeOffset="-166059.65">22301 3597 0,'25'-25'16,"0"25"31,0 25-32,-25 0 1,0 0 0,25 49-1,-25-24 1,0-1-1,0-24 1,24-25 15,1 0-31,0-25 16,25-24 0,-1-1-1,-24 25 1,-25 0-1,0 50 32,0 0-31,0 25 0,0-1-1,0 1 1,25-25-1,-25 0 1,0-1-16</inkml:trace>
  <inkml:trace contextRef="#ctx0" brushRef="#br1" timeOffset="-165607.47">22822 3498 0,'0'-25'16,"-24"25"-16,24-25 15,0 50 32,0 0-31,0 0-16,24-1 16,-24 1-1,25 0-15,-25 25 0,50 24 16,-25 50 15,-50 0-15,-25 25-1,1-50 1,-1-49-16,0 24 16,26-49-1,-1-25 1,0 0-1</inkml:trace>
  <inkml:trace contextRef="#ctx0" brushRef="#br1" timeOffset="-165206.45">23641 3796 0,'0'0'16,"-25"0"-1,50 0 32,0 0-47,0-25 16,24 25-16,-24 0 16,25 0-16,-1-25 31,51 25-16,-76-25 17</inkml:trace>
  <inkml:trace contextRef="#ctx0" brushRef="#br1" timeOffset="-164887.72">23715 3870 0,'0'25'15,"0"-50"-15,-24 50 0,24 0 16,0-1 15,24-24-15,26 0-1,-25 0 1,49-24 0,1 24-1,-50-25-15,-1 25 16,26 0 0,-25-25-1</inkml:trace>
  <inkml:trace contextRef="#ctx0" brushRef="#br1" timeOffset="-163976.28">24435 3523 0,'25'-25'62,"-1"25"1,-48 0-63,24 25 15,24-1 1,1 51 0,-25-50-1,0-1-15,25 26 16,-25 25 0,25 49-1,-25-50 1,-25 0-1,25-49 1,0 0 0,25-25 77</inkml:trace>
  <inkml:trace contextRef="#ctx0" brushRef="#br1" timeOffset="-163343.56">24981 3920 0,'24'0'78,"1"-25"-62,0 25 0,25 0-16,-1-25 15,-24 25-15,25 0 16,-1 0-16,-24 0 16,0 0-1,-50 0 32,0 0-47,-49 0 16,-25 0-1,-1 25 1,26 0 0,49-25-1,0 0 16,50 0 1,0-25-17,74 25 1,-24-25 0,-51 25-1,1 0-15</inkml:trace>
  <inkml:trace contextRef="#ctx0" brushRef="#br1" timeOffset="-162441.45">25898 3473 0,'0'0'0,"0"-25"15,0 0 32,25 50 16,-25 0-48,0 0-15,0 0 16,25 24-16,-25 26 15,25 24 1,-25-25 0,-25 26-1,25-51 1,-25 26 0,0-1-1,25 0 32,0-49-31</inkml:trace>
  <inkml:trace contextRef="#ctx0" brushRef="#br1" timeOffset="-161751.22">25998 3423 0,'0'0'0,"-25"0"31,25-24-15,-25 24-16,25-25 31,0 0 16,25 25-47,0-25 15,24 0 17,1 1-17,24 24 1,1-25-1,-1 25 1,-49 25 0,25-1-1,-26 1 1,1 25 0,-50-1-1,25 1-15,-49 0 16,-26-1-1,1 1 1,24-50 0,1 25-1,-1-25 17,25 0-1</inkml:trace>
  <inkml:trace contextRef="#ctx0" brushRef="#br1" timeOffset="-161254.12">27139 3349 0,'0'0'0,"-25"-25"15,0 25 32,0 25-47,25 0 16,-24-25-1,-1 25-15,-25 49 16,25 25 0,25 0-1,0 26 1,25-26-1,-25-50-15,25 51 16,-25-51 0,74 50 15,-49-74-15,25 0-1,-25-25 1</inkml:trace>
  <inkml:trace contextRef="#ctx0" brushRef="#br1" timeOffset="-160475.58">27511 3498 0,'0'-25'0,"25"0"62,0 25-62,-1 0 16,26 0-1,-25 25-15,24-25 16,-24 0-16,0 50 16,0-1-1,0-24 1,-50 99 0,-25-25-1,1-24 1,24-26-1,0-24 17,50 0-1,124-25-15,-100-25-16,26 25 15,-51-25 1,1 1-1</inkml:trace>
  <inkml:trace contextRef="#ctx0" brushRef="#br1" timeOffset="-160191.33">27734 3746 0,'0'0'0,"-25"0"16,25-25-1,25 25 32,0-25-31,25 25-16,-26 0 15,26 0 1,24 0 0,-49 0-16</inkml:trace>
  <inkml:trace contextRef="#ctx0" brushRef="#br1" timeOffset="-159591.56">28726 3498 0,'0'0'15,"0"-25"1,-24 25 15,-26 0 1,50 25-32,-25-25 15,0 25-15,1-1 16,-51 1-1,50 25-15,-74-1 16,50 1 0,24-25 15,25 0-15,49-25 15,1 25-16,49-1 1,0-24 0,-24 25-16,-1-25 15,-24 25 1,-25-25 0,-1 0 15</inkml:trace>
  <inkml:trace contextRef="#ctx0" brushRef="#br1" timeOffset="-159079.43">29223 3523 0,'0'-25'16,"0"0"15,0 50 47,0 0-78,0-1 16,0 1 0,24 0-16,-24 25 15,0-1 1,25 26 0,-25-1-1,0-24 1,0-25-1</inkml:trace>
  <inkml:trace contextRef="#ctx0" brushRef="#br1" timeOffset="-158824.4">29471 3771 0,'0'-25'62,"0"50"-46,0 0 15</inkml:trace>
  <inkml:trace contextRef="#ctx0" brushRef="#br1" timeOffset="-158158.62">29868 3547 0,'0'-24'16,"0"48"-16,0-73 0,0 24 31,0 0-16,-25 0 1,0 25 0,0-24-16,-24 24 15,24-25 1,-50 50 0,51-25-1,-26 49 16,50-24-15,25 0 0,0-25-16,-1 25 0,1-1 15,50 26 1,-1 0 0,25-1-1,-74 1 16,-25 0-15,0-26 0,-50 1-1,26-25-15,-76 25 32,51-25-17,49-25 1,-25-24-1,75-1 1,-50 25 0,49-25-1,1-24 1,-25 49-16</inkml:trace>
  <inkml:trace contextRef="#ctx0" brushRef="#br1" timeOffset="-157559.59">30165 3399 0,'25'-25'15,"-25"0"1,0 50 31,0 0-31,0-1-1,0 1-15,0 0 16,0 49-1,0-49-15,0 50 16,0-51 15,25 1-15,0-25 0,24-25-1,1 1 1,0-26-1,-26 0 1,-24 26 15,0 48 1,0 1-17,0 25 1,0 24-1,25 1 1,0-26 0</inkml:trace>
  <inkml:trace contextRef="#ctx0" brushRef="#br1" timeOffset="-156960.22">30661 3151 0,'0'0'0,"0"-25"31,25 0-31,0 50 63,-25 0-47,25-1-16,0 26 15,49 49 1,25 25-1,-24 25 1,-50-99-16,24 99 31,-49-25-15,0-75-16,0 26 16,-25-26-16,1 1 0,-26-25 15,-25 49 1,51-49-16,-26-25 15,50 25 17,-25-25-17,25 24 17</inkml:trace>
  <inkml:trace contextRef="#ctx0" brushRef="#br1" timeOffset="-143609.28">11163 10568 0,'-74'-25'31,"49"25"-15,50 0 31,0 0 62,-1 0-93,1 0-1,0 0 32,0 0-31,-25 25 0,0 0-1,0 0 1,25-1-16,-50 1 15,25 0-15,0 0 16,-25 49 0,0-74-1,25 25 1,0 0 0,-25-25-1,50 0 63,0 0-78,0-25 16,0 25-16,24-25 16,1 25 15,-25-25-16,-1 25 48</inkml:trace>
  <inkml:trace contextRef="#ctx0" brushRef="#br1" timeOffset="-142545.12">11089 10717 0,'49'0'16,"1"-25"-1,-25 25-15,-25 25 16,-25 0 15,0-25-15,0 0 0,25-25 46,50 25 1,-25 0-48,0-25 1,-1 25-16,1 0 15,0 0 1,0 0 47</inkml:trace>
  <inkml:trace contextRef="#ctx0" brushRef="#br1" timeOffset="-137333.68">7268 10890 0,'0'25'31,"-24"-25"-15,24 25 62,0 0-63,24 0 1,-24-1 0,0 1-16,0 0 15,0 50 1,-24-1-1,24-24 1,-25-26 0,25 1-1,25-25 126,-1 0-125,1 0-1,0 0 1,0 0-1,0 0 1,-1 0-16,1 0 16,50 0-1,-50 0 1,-1 0-16,26 0 16,0 25-1,-1-25 1,50 0-1,-24 0 17,-1 0-17,-24 0 1,-1 0 0,-24 0-16,0 0 15,0 0-15,24 0 16,1 0-1,0 0 1,24 0 0,25 0-1,-49 0 1,0 0 0,-1 0-1,1 0 1,24 0-1,1 0 1,-26 0 0,26 0-1,24 0 1,0-25 0,0 25 15,-24 0-16,-50 0-15,49 0 16,25 0 0,0-25-1,1 25 1,-26 0 0,-24 0-1,24 0 1,-24 0-1,-1 0 1,26-24 0,24 24-1,0 0 1,1 0 0,-1 0-1,-25 0 1,25 0-1,-24 0 1,-1 0 0,1 0-1,-1 0 1,-49 0-16,24 0 16,-24-25-16,25 25 15,24 0 1,26 0-1,-26 0 17,0 0-17,-24 0 1,24 0 0,-24 0-1,0-25 1,-1 25-1,26 0 1,-26 0 0,1 0-16,-25 0 15,24 0 1,1 0 0,-25 0-1,49 0 1,25 0-1,1 0 1,-1 0 0,-50 0-1,-24 0 17,0 0-17,0 0 1,0 0-1,0-25 1,-1 25 31,1-25-31,25 25-1,-25 0 32,-25-24 16,0-1-32,-25 0-16,25 0 1,0 0 0,-25 0-16,25 1 31,0-1-31,0 0 16</inkml:trace>
  <inkml:trace contextRef="#ctx0" brushRef="#br1" timeOffset="-135665.25">9799 11659 0,'0'0'15,"0"-49"16,25 49-15,-50 0 31,25 25-31,-25-25-16,-25 74 15,-24 1 1,-1-1-1,26-24 1,24-50 0,25-25 15,25 0-15,0 0-1,24-24 1,26-26-1,-1 1 1,-24 24 0,-25 25-1,-1 25 17,-24 25-17,-24 0 1,24 0-16,-25 24 15,25-24 1,-25 50 0,-25-1-1,50 0 1,-24 1 0,24-1-1,-25 1 1,25-51-1,-25 1 1,0-25 78,-25 0-63,26 0-15,-1 0-16,0 0 15,0 0 1,0 0 15,50 0 32,0 0-48,25 0 1,-26 25-16,26-50 16,0 25-16,74 0 15,-25-25 1,-49 25-1,-26-24 1,1 24 0,0 0 15,-50 0 31</inkml:trace>
  <inkml:trace contextRef="#ctx0" brushRef="#br2" timeOffset="-125654.45">11188 9724 0,'0'-24'79,"0"48"-33,-25-24-46,25 25 16,0 0 15,-25-25-15,1 0 15,24 25-15,0 0-16,-25-25 15,25 25 1,0 24-16,0 26 16,-25-26-1,0-24 1,0 25 15,25 24-15,25 25-1,-75-49 1,26-1 0,-51 1-1,50-25-15,-24 49 16,-1 26 0,25-76-1,1 1 1,-1 50-1,-50-1 1,26 0 0,-1 1 15,-24-1-15,49-24-1,0-25 1,0 0-1,1-1 1,-1 1 0,25 0 15,0 0-15</inkml:trace>
  <inkml:trace contextRef="#ctx0" brushRef="#br2" timeOffset="-124769.13">10940 9700 0,'-25'0'16,"25"24"-1,0 1 1,-25 25-16,25-25 16,-25 49-1,-24-24 1,24 24 0,-25 25-1,-74 25 1,25 0-1,50 1 1,-26-26 0,-74 25-1,0 25 1,100-100 0,-1 1-16,-49 49 15,49-49 1,26-50-1,24 25 1,-25-1 0,25 1-1,-25 0 17,25 0-17</inkml:trace>
  <inkml:trace contextRef="#ctx0" brushRef="#br2" timeOffset="-123971.86">10543 9625 0,'0'0'0,"0"25"15,-25-25-15,25 25 0,-25 24 32,-49 1-17,24 25 1,1 24-1,-26 25 1,-49 0 0,0 49-1,50-24 1,24-49 0,-74-1-1,75-74-15,-26 74 16,1-25-1,24 25 1,-24-24 0,24-25 15,25-50-15,25 24-1,-25-24 1,1 25-1</inkml:trace>
  <inkml:trace contextRef="#ctx0" brushRef="#br2" timeOffset="-123255.61">9997 9650 0,'-25'0'16,"25"25"-16,-24 0 16,24-1-1,-25 1-15,-25 75 16,-49 24-1,25 0 1,-26 24 0,-73 1-1,24 25 1,0-25 0,0 0-1,25-25 1,50-50-16,24-24 15,-24-1 1,-1 26 0,1-26-1,74-24 1,-25-25 0,25 25-1</inkml:trace>
  <inkml:trace contextRef="#ctx0" brushRef="#br2" timeOffset="-122505.33">9352 9749 0,'0'-25'0,"-25"25"16,25-24-1,0 48 32,-24 1-31,24 0 0,-25 25-1,-25 49 1,-24-25-1,-75 125 1,50-50 0,24-100-1,-49 125 1,-25-25 0,100-75-16,-100 75 15,25 0 1,25-25-1,24-25 1,26-49 0,24-1-1,0-49 17,25 25-17</inkml:trace>
  <inkml:trace contextRef="#ctx0" brushRef="#br2" timeOffset="-121752.56">8658 9898 0,'0'-25'46,"0"-24"-30,24 49-16,-24-25 16,25 0-1,0 0-15,-25 0 16,0 1 15,-25-1-15,-24 99-1,-1-49-15,25 50 16,-24-1 0,-51 50-1,1 0 1,25 25 0,-26-25-1,1 25 1,0 0-1,0-1 17,-50 26-17,99-99 1</inkml:trace>
  <inkml:trace contextRef="#ctx0" brushRef="#br2" timeOffset="-121071.41">8310 9625 0,'0'0'0,"0"-25"15,0 50 1,0 0 31,-24 0-32,-26 49 1,0 1 0,-24 49-1,-1 25 1,-24-1-1,-25 1 1,25 0 0,25-25-1,49-49-15,-50-1 16,1 25 0,24 0-1,1-49 1,24-25-1,25 0 17</inkml:trace>
  <inkml:trace contextRef="#ctx0" brushRef="#br2" timeOffset="-120431.53">7814 9600 0,'-25'25'0,"50"-50"0,-50 75 15,1 0 1,-1-26-16,25 1 15,-99 124 1,24-74 0,-49 73-1,25 26 1,24-75 0,-24 25-1,25-24 1,49-76-1,25 26 1</inkml:trace>
  <inkml:trace contextRef="#ctx0" brushRef="#br2" timeOffset="-116584.66">11312 9402 0,'0'0'0,"-25"0"47,0 0 16,50 25-1,0-25-62,0 0 16,24 25-16,1-25 16,0 0-16,98 24 15,-24-24 1,1 0 15,-1 0-15,-50 25-1,0-25 1,-24 0 0,0 0-1,-1 0 1,-24 0-1,0 0 1,0 0 15,-1 0 1,1 0 46,-25 25 172</inkml:trace>
  <inkml:trace contextRef="#ctx0" brushRef="#br2" timeOffset="-97054.31">26122 4267 0,'0'-25'0,"25"25"110,-25 25-63,0 0-32,0-1-15,49 26 16,-24-25 0,-25 0-1,0 0 16,0-50 32,50 50 15,-26-25-78,26 0 16,-25 24-1,24-24-15,1 0 16,-25 0 0,0 0-16,-1 0 15,1 0-15,25 0 16,24 0-1,1 0 1,-1 0 0,25 0-1,-24 25 1,-1-25 0,1 0 15,-26 25-16,26-25 1,-51 0 0,76 25 15,-76-25-31,26 0 16,25 0-1,-1 0 1,-49 25-16,24-25 15,-24 0-15,25 0 16,-1 0 0,26 24-1,-26-24 1,1 0 0,0 25-1,-1-25 16,1 0-15,24 0 0,1 0-1,-26 0-15,1 25 16,24-25 0,1 0-1,-50 0 1,49 25-1,-49-25-15,74 0 16,-25 0 0,1 0-1,-25 25 1,24-25 0,-24 0-1,24 24 16,-24-48-15,-1 24 0,-24-25-16,49 25 15,-24 0 1,0 25 0,24-1-1,1-24 1,-1 0-1,-24 0 1,24 0 0,-24 0-1,24 25 1,25-50 0,0 50-1,-24-25 1,-1-25-1,-24 25 1,24-24 0,50 48 15,-49-24-15,-1 0-1,-24 0 1,24 0-1,-49-24 1,25 48 0,49-24-1,-74-24 1,24 24 0,-24 0-16,0 0 15,0 0 1,24 24 15,26-48-15,-50-1-1,-1 0 1,1 25 0,-25 25-1,0-50 48,0 0-32,0 0-31,0 1 16,-25-1-1,25 0-15,-24-25 16,24 1-1,-25 24 1,25 0 0,0 0-1</inkml:trace>
  <inkml:trace contextRef="#ctx0" brushRef="#br3" timeOffset="-46750.77">1141 5656 0,'0'-25'31,"25"25"32,0-25-47,0 25-16,-1 0 31,1 0-31,0 0 15,-25 25 1,25 50 0,-50 24-1,-25 0 1,26-49 0,-1 24-1,0-24 1,0-50 15,25 25-15,25-25-16,25-50 15,24 25 1,-24 0 0,-26 1-1</inkml:trace>
  <inkml:trace contextRef="#ctx0" brushRef="#br3" timeOffset="-46435.49">1687 5631 0,'0'0'0,"-25"0"16,25 25-1,25-25 17,0 0-32,-1 0 15,1 0 1,25-25-1,-25 25 1</inkml:trace>
  <inkml:trace contextRef="#ctx0" brushRef="#br3" timeOffset="-46250.73">1712 5830 0,'0'0'0,"-25"0"0,0 0 16,25 25 0,-25-25-1,75-25 1,-1 25 0,26-50-1,-25 50-15</inkml:trace>
  <inkml:trace contextRef="#ctx0" brushRef="#br3" timeOffset="-45967.54">2233 5433 0,'0'0'0,"0"-25"47,0 50-32,0 0-15,0-1 16,-25 51 0,25 24-1,0-24 1,0-26-1,25-49-15</inkml:trace>
  <inkml:trace contextRef="#ctx0" brushRef="#br3" timeOffset="-45809.95">2456 5706 0,'0'0'0</inkml:trace>
  <inkml:trace contextRef="#ctx0" brushRef="#br3" timeOffset="-45284.83">2778 5458 0,'0'0'0,"25"-75"31,0 75-31,-50-25 15,0 25 17,1 0-17,-1 25 1,0 0 0,25 0-1,0 0 1,25-1-1,24 1 1,1 0 0,-50 0-16,0 24 15,-25 26 1,-24-25 0,24-50-1,0 24 16,25-48-15,0-1 0,0-50-1,25 1 1,0 24 0</inkml:trace>
  <inkml:trace contextRef="#ctx0" brushRef="#br3" timeOffset="-44801.06">3126 5309 0,'0'0'0,"0"25"62,0-1-62,24 1 16,-24 0-1,-24 49 1,24-24 0,0-25-16,24 0 15,1-25 1,0 24-1,0-24 1,0-49 0,0-1-1,-25 25 1,-25 25 15,0 50-15,0 49 15,0 1-15,25-51-16,-49 26 15</inkml:trace>
  <inkml:trace contextRef="#ctx0" brushRef="#br3" timeOffset="-44451.45">3523 5458 0,'24'0'47,"1"0"-31,0-25-16,0 25 15,49 0 1,25-25-1,-49 0 1</inkml:trace>
  <inkml:trace contextRef="#ctx0" brushRef="#br3" timeOffset="-44266.96">3547 5656 0,'0'0'0,"-24"0"16,24 25 15,24-50-15,26 25 0,24-25-1</inkml:trace>
  <inkml:trace contextRef="#ctx0" brushRef="#br3" timeOffset="-43451.88">4168 5135 0,'24'0'0,"1"0"31,0 0-16,-25 25 1,-25 25 0,0-1-1,1 26 1,24-1 0,0 0-1,0-24 1,0-25-1</inkml:trace>
  <inkml:trace contextRef="#ctx0" brushRef="#br3" timeOffset="-43240.47">4416 5507 0,'24'0'15,"-48"25"32</inkml:trace>
  <inkml:trace contextRef="#ctx0" brushRef="#br3" timeOffset="-42500.82">4738 5259 0,'50'-25'31,"-25"1"-15,-1-1-1,1 0-15,0 25 16,-25-25-16,0 0 16,25-24 15,-50 49-31,-25 0 31,26 0-31,-26 49 16,0-24-1,26 25 1,-1-25 0,50-1-1,24 1 1,1 0-1,24 25 1,-24-26 0,-25 26-1,-25 24 1,-50 26 0,0-51-1,1-49 16,24 25-15,0-50 0,25-49-1,0 24 1,25 1 0,0 24-1,-25 0-15</inkml:trace>
  <inkml:trace contextRef="#ctx0" brushRef="#br3" timeOffset="-41974.6">5185 5507 0,'24'0'94,"1"0"-94,0 0 15,0 0 1,24 0-16,26-25 16,-1 25-1,-24 0 1,-25 0 0,0 0 46</inkml:trace>
  <inkml:trace contextRef="#ctx0" brushRef="#br3" timeOffset="-41583.92">5358 5334 0,'25'0'31,"-25"24"16,0 1-31,0 0-1,25 0-15,-25 0 0,0 74 32,0-25-32,0 1 15,0-50 16,-25-1-15</inkml:trace>
  <inkml:trace contextRef="#ctx0" brushRef="#br3" timeOffset="-40631.67">5904 5259 0,'-25'0'15,"0"25"48,1 0-63,-1 24 16,25-24-1,0 0-15,0 0 16,-25 24-16,25-24 15,-25 25 1,50-50 0,0 25 15,0-25-15,-1 0-16,1 0 0,0 0 15,25-25 16,-26-25-15,1 25 0,-25 1-1,0-26 1,25 0 0,-50 1-1,25 24 1,0 0-1,-25 0 1,1 25-16,-1 0 16,0 0-1,-49 25 17,49 0-17,25 0-15</inkml:trace>
  <inkml:trace contextRef="#ctx0" brushRef="#br3" timeOffset="-40335.46">6202 5433 0,'0'25'31,"25"-1"-15,-25 1 15,0 0 0,24-25 0,-24-25-15</inkml:trace>
  <inkml:trace contextRef="#ctx0" brushRef="#br3" timeOffset="-39683.42">6623 5160 0,'0'-25'16,"-24"25"-1,-1 0 32,0 25-31,0 0-1,0 0-15,1 24 16,-1 26 0,25-26-1,-25-24 1,25 0-1,25 0 1,24-25 0,1 0-1,0 0 17,-26-25-32,1 25 15,25-25 1,-50 0-1,25-24 1,-1-1 0,-24 25-1,-24 0 1,-26 1 0,-24-1-1,24 25 1,25 0-1,0 0 1,1 0 0</inkml:trace>
  <inkml:trace contextRef="#ctx0" brushRef="#br3" timeOffset="-39095.86">6921 5135 0,'0'0'0,"0"-25"16,25 50 62,-50 0-62,25 0-16,0 0 15,0-1-15,0 26 16,0-25 0,25 0-1,25-25 16,-1 0-15,1-25 0,-25-25-1,-25 25-15,24-24 16,-24 24 0,25 25-1,-25-25 1,-25 25 15,25 75-15,-24-1-1,-1 25 1,0 0 0,25-24 15,0-50-16,0-1-15,0 1 16</inkml:trace>
  <inkml:trace contextRef="#ctx0" brushRef="#br3" timeOffset="-35721.56">4143 5979 0,'0'0'0,"25"0"15,-1-25 64,1 25-64,0 0 1,-25 25-1,25-25 1,0 0 0,-1 0-16,1 0 0,0 0 15,0 0 1,0 0 0,24 0 15,-24-25-16,25 25 1,-26-25 0,26 25-1,-25 0 17,0 0-17,0 0 1,-1 0-16,1 0 15,0 0 1,0 0 0,0 0 31,-1 0-47,1 0 31,0-25-16,0 25 1,0 0 15,-1 0 16,1 0-31,0 0-1,0 0 17,0 0-17,-1 0 1,1 0-16,0 0 47</inkml:trace>
  <inkml:trace contextRef="#ctx0" brushRef="#br3" timeOffset="-31143.81">5830 5879 0,'24'0'78,"1"0"-47,0 0-31,0 0 31,0 0-15,-1 0 0,1 0-1,25 0 1,-25 0-1,24 0 1,1 0 0,-25 0-1,0 0 1,24 0 0,1-24-1,-1 24 1,1 0-1,0 0 1,-1 0 0,-24 0-1,0 0 1,49-25 0,-49 25-1,25 0 1,-1 0-1,-24 0 17,0 0-32,0 0 15,0 0 1,24 0 15,-24 0-15,0-25-1,0 25 1,-1 0 0,26-25-1,-25 25 17,0 0-17,-1 0 1,1 0-1,0 0 1,0 0 15,0 0 16,-1 0 109,1-25 1688</inkml:trace>
  <inkml:trace contextRef="#ctx0" brushRef="#br3" timeOffset="29521.37">10766 7269 0,'-25'0'16,"50"-25"0,0 25 31,-50 0 15,50 0-31,-25-25-15,-25 25 15,25 25-31,0 0 16,0-50 15,25-25-15,-50 50 15,0 0 0,25 25-15,-24 25-1,-1-50 1,-25 49 0,-24 1-1,-25 24 1,49-49-16,-74 49 31,0 26-15,-174 73 15,174-123-15,75-25-1,24 0-15,-25-1 16,-74 26 0,25 24-1,24-49 1,26 0-1,-1 0-15,1 0 16,-26 24 0,26-24-1,-1 0 1,50 0 0,-25-25-1,0 24 16,1 1-31</inkml:trace>
  <inkml:trace contextRef="#ctx0" brushRef="#br3" timeOffset="30288.46">10419 6971 0,'-25'0'0,"0"0"32,1 25-32,-1-1 15,-25 1-15,-99 50 16,75-50-1,-25-1-15,-75 100 16,-49 50 0,-25-25-1,124-75 1,-50 26 0,100-76-16,-26 26 15,51-25 1,24 0-1</inkml:trace>
  <inkml:trace contextRef="#ctx0" brushRef="#br3" timeOffset="30820.05">10419 6648 0,'25'0'15,"-50"0"16,-25 0-15,26 0-16,-76 50 16,26-25-1,-1 24-15,-24 1 0,-25 0 16,-149 74 0,-24 25-1,148-75 1,0 0-1,50 1-15,-1-26 0,26-24 32</inkml:trace>
  <inkml:trace contextRef="#ctx0" brushRef="#br3" timeOffset="31553.23">9253 6475 0,'-25'0'0,"0"25"15,1-25 1,-1 24 0,-25 26-1,25 0 1,1-26-1,-1 51 1,25-26 0,25-24 15,24-50-15,26 1-1,-26-26 1,-24 25-16,0-24 15,-25-1 1,-25 0 0,0 50-1,0-24 1,-24 24 0,24-25 15,0 25-31,0 0 15</inkml:trace>
  <inkml:trace contextRef="#ctx0" brushRef="#br3" timeOffset="31839.77">9427 6450 0,'0'0'15,"0"25"48,0 0-63,0-1 15,0 1 1</inkml:trace>
  <inkml:trace contextRef="#ctx0" brushRef="#br3" timeOffset="32438.41">9675 6152 0,'0'-25'0,"0"50"0,-25-74 15,0 24 32,0 25-47,-24 0 16,24 25-1,0-1-15,0 26 16,0 0-16,25-26 16,-24-24-1,24 50 1,49-50 0,26-25-1,-26-24 1,-24 24 15,-25 50 16,0-1-31,0 1-1,0 25 1,0 24-1,0-49-15,0 50 16,0-26 0</inkml:trace>
  <inkml:trace contextRef="#ctx0" brushRef="#br3" timeOffset="32937.71">9799 6127 0,'0'0'0,"0"-24"16,25 24 0,-75-25-1,50 50 48,-25-25-48,25 49-15,0-24 16,0 0-16,0 24 16,0-24-16,25 25 15,-25-25 1,25-1-16,24 1 31,-24-25-15,0-25-1,-25 1 1,0-26 0,-25 25-1,-24 25 1,-1 0-1,25 25-15,-24-25 16,49 25 0</inkml:trace>
  <inkml:trace contextRef="#ctx0" brushRef="#br3" timeOffset="33370.28">9948 6028 0,'0'-25'16,"0"50"-16,-25-50 0,25 1 16,-25 24-1,25 24 1,25-24-1,0 0 1,-1 0 0,1 0-1,0-24 1,-25 48 31,0 1-32,0 0 1,0 0 0,0 49-1,0-24 1,0 24 0,25-49-1</inkml:trace>
  <inkml:trace contextRef="#ctx0" brushRef="#br3" timeOffset="33799.18">10245 5855 0,'0'-25'31,"-25"0"-15,25 50 0,-24 0-16,24-1 15,0 1 1,0 50-1,-25 24 1,25-50 0,0 26-1,0-50 1</inkml:trace>
  <inkml:trace contextRef="#ctx0" brushRef="#br3" timeOffset="35270.68">23443 5830 0,'24'0'125,"1"0"-125,25-25 16,-25 25-16,24 0 16,-24-25-16,49 25 15,1 0 1,-50 0 31</inkml:trace>
  <inkml:trace contextRef="#ctx0" brushRef="#br3" timeOffset="35538.28">23343 6127 0,'-24'0'16,"24"25"15,0-50-15,24 25-16,26 0 15,0 0-15,49-24 16,-50 24-1,1-25-15,49 25 16</inkml:trace>
  <inkml:trace contextRef="#ctx0" brushRef="#br3" timeOffset="36295.06">24484 5631 0,'0'0'0,"-24"0"31,-1 0 0,0 25 0,25 0-31,0 0 16,0 0-16,-25 24 16,25 26-1,-25 24 1,1 25 0,24-99 15,0-1-16,0 1 17</inkml:trace>
  <inkml:trace contextRef="#ctx0" brushRef="#br3" timeOffset="36614.97">24757 5979 0,'0'0'0,"0"-25"31,25 25-15,0-25-16,25 25 15,-1-25-15,50 25 32,-49-25-17,-25 25 1,-25 25 15</inkml:trace>
  <inkml:trace contextRef="#ctx0" brushRef="#br3" timeOffset="38370.33">26320 5656 0,'0'0'16,"0"25"30,25-25-30,-25-25 0,-25 25 46,0 0-15,1 0-47,-1 0 16,0 0-1,-49 25 1,-1 25 0,1 24-1,49-24-15,0 24 16,50-24-1,49-1 17,1-49-32,24 0 15,-25-25 1,-24-24 15,-25-26-31,-50 1 16,-25 24-1,-24 26 17,24-1-17,26 25 1,-26 0 0</inkml:trace>
  <inkml:trace contextRef="#ctx0" brushRef="#br3" timeOffset="38586.58">26841 5904 0,'0'0'15,"0"25"-15,0 0 16,0 0 0,0-1 15</inkml:trace>
  <inkml:trace contextRef="#ctx0" brushRef="#br3" timeOffset="39204.35">27288 5606 0,'24'0'0,"-48"0"0,48-24 15,1-1-15,-25 0 32,0 0-32,0 0 15,-25 25-15,1-24 16,-1-1-16,0 25 16,-74 0-1,0 0 1,24 49-1,26-24-15,24 0 16,0 49 0,25-24-1,50-25 1,49-25 0,0 0-1,-25-50 1,-49 50-16,0-25 31,0 1-15,-25 48 15,0 26-15,0-25-1,0 74 1,-25 25-1,25-99-15,0 25 16,0 24 0</inkml:trace>
  <inkml:trace contextRef="#ctx0" brushRef="#br3" timeOffset="39889.38">27809 5433 0,'24'0'31,"-48"0"0,24 25-15,-50-1-16,25-24 15,-24 75 1,24-50-16,25 74 16,-25-49-1,25-1-15,0 26 16,50-1 0,49-49 15,-25 0-16,-49-25 1,-25-50 0,0 0-1,-174-24 17,150 74-32,-26-25 15,25 25 1</inkml:trace>
  <inkml:trace contextRef="#ctx0" brushRef="#br3" timeOffset="40462.71">28305 5458 0,'0'0'16,"-25"0"-1,50 0 48,0 0-63,24 0 15,1-25-15,49 0 16,0 0 0,-49 0-1,-25 25 1,-1 0 31,-24 25-32,25 25 1,0-1-16,-25 1 16,0 0-16,0-1 15,0 1-15,-25 49 16,0-24-1,1-1 1,-1-24 0,25-26 15</inkml:trace>
  <inkml:trace contextRef="#ctx0" brushRef="#br3" timeOffset="40738.04">28578 5755 0,'-25'0'16,"50"0"-16,-75 0 15,50-24 1,-25 24-1,25-25 1,75 25 0,24-50-1,0 25 1,25 0 0,-25 25-1</inkml:trace>
  <inkml:trace contextRef="#ctx0" brushRef="#br3" timeOffset="41390.68">29421 5210 0,'0'0'16,"25"-25"15,-25 50 31,0-1-62,0 26 16,0 0-16,25-1 16,-25 75-1,0 0 1,0 0-1,-25-49 1,25-26 0,0-24-1,0 0 48</inkml:trace>
  <inkml:trace contextRef="#ctx0" brushRef="#br3" timeOffset="42537.18">23368 7814 0,'-25'0'15,"25"-24"48,25 24-48,0 0 1,0 0 0,0-25-16,-1 25 15,1-25-15,50 25 16,-1-25 0,-24 0-1,-26 25 1,1 0-1</inkml:trace>
  <inkml:trace contextRef="#ctx0" brushRef="#br3" timeOffset="42803.4">23443 7963 0,'0'0'16,"0"25"-16,24-25 16,1 0-1,0 0 1,25 0-16,-26 0 15,26-25 1,-25 25-16</inkml:trace>
  <inkml:trace contextRef="#ctx0" brushRef="#br3" timeOffset="43589.16">24435 7765 0,'0'0'16,"0"-25"-16,-25 25 15,0 0 48,0 0-63,1 0 15,-1 50-15,0-26 16,0 1 0,0 0-16,-49 49 15,49 1 16,25-26-15,0 1 0,50-25-1,49 0 1,-74-1-16,0-24 16,24 0-16,-24 0 15,49-24 1,-49-26-1,0-24 1,-25-26 0,-25 51-1,25 24 1,-49-25 0,-1 26 15,-24-1-16,-1 25 17,50 0-17,1 0 1,-1 25-16</inkml:trace>
  <inkml:trace contextRef="#ctx0" brushRef="#br3" timeOffset="43942.46">25030 8062 0,'0'25'94</inkml:trace>
  <inkml:trace contextRef="#ctx0" brushRef="#br3" timeOffset="44554.27">25675 7790 0,'0'-25'16,"0"50"-16,-25-50 16,1 25-1,-1 0-15,-25 25 16,25-1 0,1 51-1,-26-1 1,50-24-1,0 24 1,25-24 15,24-25-15,1-1 0,24-24-1,-24-24 1,0-51-1,-50 50-15,24-49 16,-48 0 0,-1 24-1,0 25 1,-25-24 0,1 49-1,24 0 16,0 0-15</inkml:trace>
  <inkml:trace contextRef="#ctx0" brushRef="#br3" timeOffset="45240.12">26171 7790 0,'0'0'0,"-24"0"16,-1 0-1,50-50 17,-25 25-17,24 25-15,1-25 16,0 25-16,0-25 15,24 1 1,1 24 0,-25 0-1,-25 74 1,-50-24 15,1-1-15,24-24-1,25 0 1,25-25 0,24 0-1,1 0 1,-25 25 0,-1 0-1,-24-1-15,0 1 16,0 0-1,0 0 1,-24 0 0,-76 24-1,51-24 1,-1-25 15,25 0-31</inkml:trace>
  <inkml:trace contextRef="#ctx0" brushRef="#br3" timeOffset="45638.97">26568 7715 0,'0'-25'15,"0"50"-15,0-75 16,25 50-16,0 0 16,24 25-1,-24-25 1,25 25-16,-25 0 16,0 0-16,-25 24 15,0 1-15,-50 24 16,-25 1 15,51-75-31,24 49 16,-25-49-1,99 0 17,-24 0-17,0-24-15,49-1 16,-50 25-16</inkml:trace>
  <inkml:trace contextRef="#ctx0" brushRef="#br3" timeOffset="46223.18">27436 7715 0,'25'-25'16,"-50"50"-16,50-75 0,-25 26 31,25-1-31,-25 0 16,-25 0 0,0 0-1,-24 25-15,-1 0 16,1-24-1,-51 48-15,51 1 16,24-25-16,0 25 16,0 25-1,50-1 1,25-24 0,24-25-1,25 0 1,-49-25 15,-25 0-15,0 25-1,-1 50 17,-24 0-17,0-25-15,25-1 16,-25 26-1,25 0 1,-25-26 0,0 1 15</inkml:trace>
  <inkml:trace contextRef="#ctx0" brushRef="#br3" timeOffset="46728.55">28354 8261 0,'0'0'16,"0"-25"15,-24 25-15,24 25 0,-25 0-16,50 24 15,-25 26 1,24 49-1,-24 0 1,0-25 0,25-25-1,-25-49 1,0 0 15</inkml:trace>
  <inkml:trace contextRef="#ctx0" brushRef="#br3" timeOffset="47021.94">28726 8385 0,'25'-25'16,"-50"50"-16,50-100 15,-25 51 1,25 24 0,-25 24-1,25 26-15,0 0 16,-25-1-16,24-24 16,1 50-1,0-51 1,0 1-16,-25 0 15</inkml:trace>
  <inkml:trace contextRef="#ctx0" brushRef="#br3" timeOffset="47407.02">28032 8509 0,'-25'-25'15,"50"50"-15,-75-75 0,100 75 47,-25-25-31,49 0-16,1 0 15,98 0 1,75 0-16,-149-25 16,25 25-1,-24 0-15,-26 0 16,50-24 0,-49 24-1,-100 0 16,25 24-31,-99 1 16</inkml:trace>
  <inkml:trace contextRef="#ctx0" brushRef="#br3" timeOffset="47804.25">28106 8658 0,'-49'0'15,"98"0"-15,-98 25 16,73-25 0,1 0-1,50 0 1,-50 0-1,49 0-15,0 0 16,1 0-16,24 0 16,0-25-16,100 0 15,-1 25 1,-49-25 0,-75 0-1,-49 25 1,0 0 15</inkml:trace>
  <inkml:trace contextRef="#ctx0" brushRef="#br3" timeOffset="48391.35">28677 8310 0,'0'0'16,"0"-24"-16,0-1 31,25 25-31,-25-25 31,24 50 1,-24 0-17,25-1 1,-25 1-16,25 0 0,0 50 16,0 24-1,-1 0 1,1 0-1,-50 0 17,25 1-17,0-51 1,25-49 15</inkml:trace>
  <inkml:trace contextRef="#ctx0" brushRef="#br3" timeOffset="48519.14">28875 8955 0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27T04:19:51.9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16447 9328 0,'-25'-25'172,"0"25"16,1 0-157,-1 0 16,0 0-32,25-25 32,-25 25 0,0 0 16,1 0-1,-1 0-31,0 0 47,0 0-31,0 0 16,1 0-32,-1 0 0,0 0 1,0 25-1,0-25 0,0 0 0,1 25-15,-1-25 46,0 0-30,0 0 30,0 0-46,1 0-1,-1 0 1,0 24 0,0-24-1,0 0 79,1 0-78,-1 0-1,0 0 1,0 0 0,0 0-16,1 0 109,-1 0-78,0 0-15,0 0 15,0 0-31,1 0 16,-1 0-1,0 0 1,0 0 0,0 0-1,1 0 1,-1 0 31,0 0 15,0 0-62,0 0 16,0 0 31,1 0-32,-1 0 1,0 0 15,0-24-15,0 24-16,1 0 15,-1 0 17,0 0-17,0-25 1,0 25 0,1 0 46,-1 0-31,0 0-15,0 0 0,-24-25-1,24 25 1,0 0 62,0 0-62,0 0 30,1 0-46,24 25 16,-25-25 0,0 0-1,0 0 17,0 0-1,0 25 0,1-25-15,-1 0-1,25 24 1,-25-24 0,0 0 15,0 0 31,1 0-15,-1 0-31,0 0-1,0 0 1,0 0 0,1 0-1,-1 0 17,0 0 14,-25 0-30,26 0 0,24 25-1,-25-25 1,0 0-16,0 0 16,0 0 15,1 0 31,-1 0 1,0 0-16,0 0 0,0 0-1,1 0-30,-1 25 0,0-25 15,0 0-15,0 0 77,0 0-15,1 0-46,-1 0 15,0 0-32,0 0 16,0 0 1,25 25-17,-24-25 1,-1 0 46,0 0 32</inkml:trace>
  <inkml:trace contextRef="#ctx0" brushRef="#br0" timeOffset="9447.79">16447 9675 0,'0'25'140,"-25"-1"-93,25 1-16,25-25 16,0 0-16,-25-25 16,-25 25-15,0 0-32,0 0 15,1 0 1,-1 0-1,25 25 1,0 0 31,25-25-31,-1 0-1,1 0 16,0-25 1,-25 0-32,-25 25 62,0 0-31,25 25-15,0 0 15,25-25 1,-25-25 30,0 0-46,-25 25 46,25 25-46,25-25 15,-25 25-31,25-25 16,-25-25 31</inkml:trace>
  <inkml:trace contextRef="#ctx0" brushRef="#br0" timeOffset="24866.78">14115 10320 0,'0'25'171,"0"-1"-108,25-24-16,0 0-47,-25-24 15,0-1 17,0 0 15,-50 50-32,25-25 1,25 25 15,0-1-31,-24 1 16,48-25-1,-24 25 17,25-25-17,0 0 16,-25-25-15,0 0 0,0 1 15,-25 24 16,0 0-47,25 24 47,0 1 0,0-50 15,-24 25 219,-1 0-265,0 0 0,0 0 15,0 0-16,1 0 1,-1 25 15,0-25-15,0 0 15,0 0-15,0 0-1,25 25-15,-24-25 47,-1 0 0,0 0 0,0 0 0,0 0-16,1 0 16,-1 0-31,0 0 15,0 0 31,0 0-30,1 0 15,-1 0-32,0 0 32,0 0-16,0 0-15,25 25 31,-24-25-16,-1 0 47,0 0-31,0 0-31,0 0-1,1 0 1,-1 0 0,0 25-1,0-25 16,0 0 1,0 0 15,1 0-32,-1 0 63,0 0 0,0 0-46,0 0 30,1-25-46,-1 25 15,0 0 0,0 0 47,25-25-62,-25 25 15,1 0 16,-1 0-16,0 0 79,0 0-1,0 0-78,1 0-15,-1 0 15</inkml:trace>
  <inkml:trace contextRef="#ctx0" brushRef="#br0" timeOffset="48385.38">19275 9427 0,'-25'0'94,"25"25"-78,-49-1-16,24 1 15,0 25-15,-25-25 16,-24 49 0,49-49-1,0 0 1,25-1-1,-24 1-15,-1-25 32</inkml:trace>
  <inkml:trace contextRef="#ctx0" brushRef="#br0" timeOffset="48801.09">19002 9452 0,'0'0'0,"0"-25"0,0 0 31,0 50 48,25-25-79,0 25 15,0-1-15,-1 1 16,26 0-16,-25 0 15,0 24 1,-1-49-16,1 25 16</inkml:trace>
  <inkml:trace contextRef="#ctx0" brushRef="#br0" timeOffset="49101.46">18977 9526 0,'-24'-25'31,"48"25"-15,1 0-1,0 0-15,49-25 16,1 25 0,-1-24-1,1-1 1</inkml:trace>
  <inkml:trace contextRef="#ctx0" brushRef="#br0" timeOffset="49584.54">19697 9352 0,'-25'-24'32,"0"24"-32,25 24 47,-25 1-47,25 0 15,0 0-15,0 0 16,-25 49-1,25 25 1,0-24 0,-24-26-1,24 1 1,0-25 0</inkml:trace>
  <inkml:trace contextRef="#ctx0" brushRef="#br0" timeOffset="50151.45">19597 9278 0,'-24'-50'15,"24"26"1,24 24-1,26-25 1,-25 0 0,25 0-1,-1 0 1,26 1 0,-26-1-1,-24 25-15,0 0 16,0 25-1,-25 24 1,0 1 0,-25 24-1,-25-24 1,1-1 0,-51 1 15,26-50-16,-1 25 1,51-25 0,-1 0-16</inkml:trace>
  <inkml:trace contextRef="#ctx0" brushRef="#br0" timeOffset="50701.06">20416 9055 0,'0'0'0,"-25"0"31,1 25 0,-26-25-15,50 24-16,-25 1 15,-25 50 1,1 24 0,-1-25-1,50 50 1,0-74-16,25 74 31,49 0-15,1-50-1,49 1 1,-50-50 0,-49-1-1,0-24 17</inkml:trace>
  <inkml:trace contextRef="#ctx0" brushRef="#br0" timeOffset="55480.9">20441 9526 0,'0'0'0,"0"-25"94</inkml:trace>
  <inkml:trace contextRef="#ctx0" brushRef="#br0" timeOffset="56104.15">20342 9501 0,'25'0'140,"24"0"-124,-24 0 0,0-25-16,24 25 15,-24 0 1,0 0-16,49-24 15,-49 24 48,-50 0-1</inkml:trace>
  <inkml:trace contextRef="#ctx0" brushRef="#br0" timeOffset="57152.57">20887 9278 0,'25'0'16,"-50"0"-16,25 25 93,0 0-77,0-1 0,0 1-1,25 0-15,-25 0 16,0 0-16,25 24 16,-25-24-1,0 25 16,0-26 1</inkml:trace>
  <inkml:trace contextRef="#ctx0" brushRef="#br0" timeOffset="57440.6">21136 9476 0,'0'0'16,"0"25"78,24-25-47</inkml:trace>
  <inkml:trace contextRef="#ctx0" brushRef="#br0" timeOffset="58068.03">21483 9328 0,'0'0'0,"0"-25"16,0 0 15,-25 25-31,0-25 16,0 25-1,1 0-15,-26 0 16,0 25 0,1 0-1,49 0 1,0-1 0,25 1 15,49-25-16,-24 0 1,-1-25 0,-24 1-1,-25-1 1,0 50 15,0 24 0,-25-24-31,25 49 16,-25 26 0,25-51-1,0 1 1</inkml:trace>
  <inkml:trace contextRef="#ctx0" brushRef="#br0" timeOffset="58560.91">21607 9253 0,'0'0'15,"0"-25"-15,0 1 32,25 24-17,24 0 1,-24 0 0,0-25-16,49 25 31,-49 0-31,0-25 15,0 25 1,-25 25 15,0 24-15,-25 1 0,25 24-1,-25 26 1,0-1-1,1-25 1,24-24 0,0-25 31</inkml:trace>
  <inkml:trace contextRef="#ctx0" brushRef="#br0" timeOffset="60150.66">22748 9228 0,'25'0'16,"-50"0"0,0-24-1,0 48 1,1 1-1,-26 25 1,-24-1 0,24 1-1,0 0 1,-24-1 0,49-49-1,25 25 1,25-25 31,0 25-47,49-25 15,1 25 1,-1-25 0,-24 0-1,-26 0 16,1 0-15</inkml:trace>
  <inkml:trace contextRef="#ctx0" brushRef="#br0" timeOffset="60851.81">23070 9228 0,'0'-24'16,"25"24"31,0 0-32,0 0-15,25 0 16,-1 0-16,1 0 15,24 24 1,1-24 0,-51 0-1,-24 25 1,-24 0 0,-1 25 15,-25-1-16,-24 26 1,-25 24 0,49-25-1,0-24 1,50-25 0,25-25-1,0 0 1,74 0-1,-24 0-15,49-25 16,-25 0 0,-50 25-1,-24-25 1,0 25 0</inkml:trace>
  <inkml:trace contextRef="#ctx0" brushRef="#br0" timeOffset="61433.97">24162 9253 0,'-25'25'78,"0"-25"-78,1 25 16,-1 0-16,-25-1 15,-24 26 1,-1 0 0,26-1-1,24-24 1,25 0 15,25-25-31,-1 0 16,51 0-1,-1 0 1,-24 0 0,24 0 15,-49-25-31,25 50 15,-1-25 17</inkml:trace>
  <inkml:trace contextRef="#ctx0" brushRef="#br0" timeOffset="62085.38">24708 9303 0,'-25'0'15,"25"-25"-15,-25 25 32,-24 25-17,-26 24 1,50-24 0,0 25 15,1-25-16,24 24 1,49-24 0,26-25-1,-1 25 1,-24-50 0,-25 25-16,-1-50 15,-24-24 1,0 24-1,-24 1 1,-1 24 0,-50 25-1,26-25 1,-1 25 15,25 0-31</inkml:trace>
  <inkml:trace contextRef="#ctx0" brushRef="#br0" timeOffset="62351.36">25055 9476 0,'0'0'16,"25"0"-1,0 0 1,-1 0 0,1 0 15,-25 25-15,25-25-16</inkml:trace>
  <inkml:trace contextRef="#ctx0" brushRef="#br0" timeOffset="62969.97">25452 9328 0,'0'0'0,"25"-25"15,0 25-15,-1 0 16,1-50 15,-25 25-15,0-24-1,0 24 1,-25 0 0,-24 0-1,-26 25 1,51 25 0,-26 0-1,50 25 1,25-1-1,0-24-15,74 25 16,-25-26 0,1 26-1,-51-25 1,-24 24 15,-24 1-15,-26-50-1,-24 25 1,49-25 0,0-25-1,25 0 1,25-24-16,0-1 16,24 0-1,1 1 1</inkml:trace>
  <inkml:trace contextRef="#ctx0" brushRef="#br0" timeOffset="63402.39">25948 9104 0,'0'0'0,"25"-24"31,-25 48 1,-25 1-17,25 25-15,-25-25 16,25 49-1,25 0 1,25-24 0,-1 0-1,26-50 1,-26 24 0,-49-73 15,-24 24-31,-26 0 15,-49 0 1,24 1 0,26 24-1</inkml:trace>
  <inkml:trace contextRef="#ctx0" brushRef="#br0" timeOffset="63868.96">26320 8955 0,'0'-24'31,"0"-1"-31,0 0 32,25 50-17,0 24 1,24 1 0,26 25-1,-26 24 1,-24-50-16,25 26 15,-25 24 1,-50 0 0,-25-24-1,-24-51 1,49 1 0,0-25 30</inkml:trace>
  <inkml:trace contextRef="#ctx0" brushRef="#br0" timeOffset="66744.73">19126 11188 0,'50'0'188,"-25"0"-188,-1 0 15,1 0-15,0 0 16,0-25-1,49 25 1,-24 0 0,-25-24-1</inkml:trace>
  <inkml:trace contextRef="#ctx0" brushRef="#br0" timeOffset="67544.14">19126 11362 0,'0'25'16,"25"-25"93,0 0-109,0 0 16,-1 0 0,1-25-16,0 25 15,0 0-15,24-25 16,26 25 0,-50 0-1,24-25 1,-24 25-1,0 0 1,0 0 0,-1 0-1,-24-25 1,25 25 62,-50 0-78</inkml:trace>
  <inkml:trace contextRef="#ctx0" brushRef="#br0" timeOffset="71017.2">20069 10965 0,'0'0'0,"0"25"203,-25-1-172,25 1-31,0 0 16,0 0-1,0 25 1,0-1 0,0 26 15,0-26-16,0 1 1,0-1 0,-25 1-1,25 0 1,0-26-16,0 1 31,0 0 0,0-50 1</inkml:trace>
  <inkml:trace contextRef="#ctx0" brushRef="#br0" timeOffset="71619.12">20044 10890 0,'0'0'0,"0"-24"32,0-1-17,0-25 1,25 25-1,0 25 1,-1-24 0,1-1-1,50 0 1,-26 25 0,1 0-1,0 25 1,-1 0-1,-24 24 1,-50 1 0,25-25-16,-25 24 15,-49 1 1,24-25 15,1 24-15,-1-24-1,25 0 1</inkml:trace>
  <inkml:trace contextRef="#ctx0" brushRef="#br0" timeOffset="72120">20912 10667 0,'0'0'0,"-25"0"0,1 0 31,-1 25-15,0-25 0,0 50-1,0-1 1,25-24-16,-24 49 16,-1-24-1,0 24 1,25 26-1,25-26 1,0 25 0,24-49-1,1 0 17,-25-26-17,-1 1 1,1-25-1,0 0-15</inkml:trace>
  <inkml:trace contextRef="#ctx0" brushRef="#br0" timeOffset="74904.02">21260 10890 0,'24'0'16,"-73"0"15,24 25-15,25-50 468,25 25-484,-25-24 32,25 24-17,-1 0 1,1-25-16,0 25 15,0 0 1,0 0 0,-1 0-1,-24 25 1,25-1 0,-25 1-1,0 0 1,25 0-1,-50 0 1,25 24 0,0 1-1,-25 0 1,1-26-16,24 1 16,-25 0-1,0 25 1,0-26-1,25 1 1,0 0 15,50-25-15,24 0 15,25-25-15,-24 25-1,-50 0 1,-1 0 0,-24-25-16</inkml:trace>
  <inkml:trace contextRef="#ctx0" brushRef="#br0" timeOffset="75219.08">21260 11064 0,'0'-25'31,"24"25"-15,1 0 0,0 0-16,25 0 15,-1 0 1,-24 0 0,0 0-1</inkml:trace>
  <inkml:trace contextRef="#ctx0" brushRef="#br0" timeOffset="75802.36">22252 10866 0,'-25'24'78,"0"1"-78,0 0 16,1 0-16,-1 0 16,-25-1-16,-24 51 31,-1-25-16,51-26 1,-1 1 15,74-25-15,26 25 0,49-25-1,-50 0-15,25 0 16,-24 0-1,-50 25 1,24-25 0</inkml:trace>
  <inkml:trace contextRef="#ctx0" brushRef="#br0" timeOffset="76504.8">22922 10940 0,'-25'-25'16,"0"25"-16,0 0 15,0 0 1,25 25 0,-49 0-1,24 24 1,-25 1-1,26 0 1,48-1 0,1-24-1,50-25 1,-26 25 0,26-50-1,-26 25 1,-24-49-1,-25 24-15,0-25 16,0 0 0,-25 1-1,-49 24 1,24 0 0,25 25-1,1 0 1,-26 0 15</inkml:trace>
  <inkml:trace contextRef="#ctx0" brushRef="#br0" timeOffset="76721.03">23294 11064 0,'0'25'47,"0"0"-31,25 0 15</inkml:trace>
  <inkml:trace contextRef="#ctx0" brushRef="#br0" timeOffset="77323.93">23715 10940 0,'0'0'0,"0"-25"0,25 25 16,0-49-1,-25 24 1,0-25 0,-25 25-1,-24 1 1,-1 24-1,-24 0 1,24 0 0,50 24 15,-25 1-31,25 0 16,50 0-1,74 24 1,-25-24-1,0 25 1,-49-1 0,-25 1-1,-50 0 1,-25-1 0,1-24-1,-1-25 1,25 0-1,0-49 17,1-1-17,48 25-15,-24-25 16,25 26 0,0-26-1</inkml:trace>
  <inkml:trace contextRef="#ctx0" brushRef="#br0" timeOffset="77820.57">24162 10667 0,'-25'25'62,"25"0"-62,-25 0 16,25-1-1,-24 51 1,-1-1 0,50 1-1,-1-51 1,51 1 0,49 0-1,-75-50 1,-24 0-1,-25-24 1,-49-1 0,-1 25-1,-24 25 1,-1 0 0</inkml:trace>
  <inkml:trace contextRef="#ctx0" brushRef="#br0" timeOffset="78360.56">24509 10494 0,'0'0'0,"-49"0"31,49-25-15,-25 25-1,50 0 16,24 25-15,1 24 0,0 1-1,24 24 1,0 1 0,-24 24-1,-25 0 1,-50 25-1,-25-49 1,-49-1 0,25-24-1,49-26 1,25 1 46</inkml:trace>
  <inkml:trace contextRef="#ctx0" brushRef="#br0" timeOffset="84528.89">25204 10940 0,'0'-25'62,"0"50"-46,0-50 62,25 25-62,-1 0-16,1 0 15,50-25-15,-26 25 16,125-24 0,-50-1-1,-50 25 1,-49 0 0,0 0 15</inkml:trace>
  <inkml:trace contextRef="#ctx0" brushRef="#br0" timeOffset="85337.75">26742 10518 0,'0'0'0,"0"-24"15,-25 24 1,25 24 46,0 1-46,0 0-16,0 0 16,0 24-1,25 51 1,-25-1-1,25 0 1,-25-25 0,-25-24-1,25-25-15,0 0 32,25-25-1</inkml:trace>
  <inkml:trace contextRef="#ctx0" brushRef="#br0" timeOffset="85904.99">26717 10518 0,'0'-24'15,"0"-1"16,25 25-15,-25-25 0,0 0-1,25 0 1,0 25 0,24-25-1,1 25 1,-1 0-1,1 25 1,-25 0 0,-25 25-1,0-1 17,-25 1-17,-25 0 1,1-26-1,-1 1 1,1 0 0,-1-25-16,25 0 0</inkml:trace>
  <inkml:trace contextRef="#ctx0" brushRef="#br0" timeOffset="86287.08">27734 10320 0,'-25'-25'15,"1"25"-15,-1 0 16,25 25-16,-25-25 16,-49 74-1,24 1 1,25 24 0,0 0-1,50 0 1,25 1-1,74-26 1,0-24 0,0-26-1</inkml:trace>
  <inkml:trace contextRef="#ctx0" brushRef="#br0" timeOffset="86835.98">27957 10444 0,'0'0'0,"0"-25"32,25 25-32,25-25 15,-1 25 1,26 25 15,-1 0-15,-24 0-1,-50 24 1,0 1 0,-25 24-1,-24 1 1,-1-1 0,0-24-1,25-25 1,75-1 15,-25-24-31,99-24 16,-50 24-1,1 0 17</inkml:trace>
  <inkml:trace contextRef="#ctx0" brushRef="#br0" timeOffset="87104.54">28106 10618 0,'0'0'0,"-25"0"16,25-25 0,25 25-1,0 0-15,25 0 32,-1 0-32,1 0 15,24 0 1,1 0-16</inkml:trace>
  <inkml:trace contextRef="#ctx0" brushRef="#br0" timeOffset="87586.88">29173 10419 0,'0'0'15,"25"0"1,-50 25 46,0 0-46,-24 0-16,-1-1 16,0 1-16,1 0 15,-51 49 1,26-49 0,74 0-1,0 0 1,50 0-1,-26-25-15,76 24 16,-1 1 0,-25-25-1,-24 0 17,-25 0-17</inkml:trace>
  <inkml:trace contextRef="#ctx0" brushRef="#br0" timeOffset="88002.72">29520 10618 0,'-25'0'15,"1"0"1,48 0 46,1 0-62,0 0 16,25 0-16,-25 0 16,49-25-1,-24 25 1</inkml:trace>
  <inkml:trace contextRef="#ctx0" brushRef="#br0" timeOffset="88370">29967 10419 0,'-25'-25'16,"25"50"46,0 0-62,0 0 16,25-25-1,-25 25-15,0 24 16,25 1 0,-1-1-1,-24 1 1,25 0-1</inkml:trace>
  <inkml:trace contextRef="#ctx0" brushRef="#br0" timeOffset="88602.93">30289 10717 0,'0'0'0,"0"-25"79,25 25-64,-25 25-15,0 0 16</inkml:trace>
  <inkml:trace contextRef="#ctx0" brushRef="#br0" timeOffset="89204.81">30835 10345 0,'0'0'0,"-25"-25"16,0 25 0,-24-25-1,-1 0 1,-24 50-1,-1-25 1,26 25 0,24 0-16,0 24 15,25-24 1,75 0 0,-1 0-1,0-25 1,-24-25-1,-50 0 1,50 0 0,-50 0 31,24 25-32,-24 25 1,0 0-16,0 25 15,0 24 1,0 1 0,0-26-1,25 1 1,-25-25 0,50-25-1</inkml:trace>
  <inkml:trace contextRef="#ctx0" brushRef="#br0" timeOffset="89636.89">31207 10369 0,'0'0'0,"0"-24"0,0-1 15,0 0 17,-49 50-17,-1 49 1,25 1 0,0 24-1,25-49 1,25-1-1,25-24-15,24 0 16,1-25 0,-26-25-1,-49 0 17,-25-24-17,-49 49 1,24-25-1,1 0 1</inkml:trace>
  <inkml:trace contextRef="#ctx0" brushRef="#br0" timeOffset="90070.09">31406 10022 0,'0'-25'31,"-25"25"-16,25 25 1,25-25-16,-25 50 16,74 24-1,0 25 1,26 25 0,-51 1-1,-24-1 1,-25 0-1,-50-50 1,1 0 0,24-49-1,0 0 17</inkml:trace>
  <inkml:trace contextRef="#ctx0" brushRef="#br0" timeOffset="97456.32">12751 10890 0,'0'0'0,"0"-24"31,-25 24 94,25 24-62,0 1-47,-25-25-1,25 25 1,0 0-1,0 0 1,0-1 0,0 1 15,0 0 0,0 0 47,0 0-46,25-25 155,0 0-171,0 0-1,-1 0 17,1 0-32,0 0 31,0 0-16,0-25 1,-1 25 0,1 0-1,0 0 1,0 0 0,0 0-1,24 0 1,1-25-1,-25 25 1,24 0 0,-24 0-1,0 0 1,25 0 0,-1-25-1,1 25 1,-1 0-1,-24 0 17,0 0-32,0 0 15,0 0 17,24 0-17,1-25 1,-1 25-1,1-24 1,0 24 0,-26 0-1,26 0 1,-25 0 0,0 0-1,24 0 1,-24 0-1,0 0-15,49 0 16,-24 0 0,0 0 15,-1 0-15,-24 0-1,25 0 1,-1 0-1,26-25 1,-26 25 0,1 0-1,-1 0 1,1 0 0,0 25-1,24-25 1,1 0-1,-26 0 1,-24 0 0,0 0 15,0 0-15,49 0-1,-24 0 1,-1 0-1,26 0 1,-26 0 0,-24 0 15,0 0-15,0 0-1,0 0 1,24 0-1,1 0 1,24 0 0,-49 0-1,0 0 17,0 0-17,-1-25-15,1 25 16,25 0-1,-1 0 1,1 0 0,0 25-1,-26-25 1,26 0 0,0 0-1,-26 0 1,1 0-1,0 0 1,0 0 31,0 0-31,24 0-1,-24 0 1,0 0-1,0 0 17,0 0-17,-1 24 1,1-24 0,0 0-1,0 0 1,0 0-1,-1 0 17,1 0-32,0 0 15,0 0 17,0 0-17,-1 0 1,1 0 15,0 0 16,0 0 0,0 0 15,-25-24-15,0-1 0,0 0-31,0 0 15,-25 0-15,25 1-16,-25-1 31,25 0 0,0 0-31,0 0 16,-25 1 15,25-1 0,0 0 0,0 0 63</inkml:trace>
  <inkml:trace contextRef="#ctx0" brushRef="#br0" timeOffset="114201.23">13297 9675 0,'0'-25'0,"0"0"31,-25 25-16,25 25-15,-25-25 266,25 25-266,-25-25 47,50 0 15,-25-25 32</inkml:trace>
  <inkml:trace contextRef="#ctx0" brushRef="#br0" timeOffset="128120.45">14115 9377 0,'-25'0'47,"1"0"-31,-1 25-1,25 0 1,-25-25-16,0 49 16,0 1-1,-24 0 1,24-1 0,-25-24-1,1 25 1,-1 24-1,0-24 17,26-1-17,-26 1 1,0 0 0,1 24-1,-1-24 1,25-1-1,25-24 1,-49 0 0,24-25-1,0 25 1,25-1 0,-49 1-1,24 0 1,0 0-1,0 0 17,0-1-17,0-24 1,25 25 15,-24-25-15</inkml:trace>
  <inkml:trace contextRef="#ctx0" brushRef="#br0" timeOffset="128989.16">13793 9476 0,'0'0'0,"-50"50"31,50-25-31,-25 0 16,0-25-1,-24 74 1,-1-24 0,1-1-1,-1 26 1,-24-1 0,-1 1-1,1-26 1,24 26-1,0-26 1,1 1 15,-1-1-15,1 1 0,24 0-1,0-26-15,0 1 16,0 0-1,1-25 1,-1 25 0,25 0 15,49-50 31</inkml:trace>
  <inkml:trace contextRef="#ctx0" brushRef="#br0" timeOffset="129849.06">14165 9600 0,'0'0'0,"-25"25"31,25-50-31,-25 25 16,0 25-1,1 0 1,-1 25 0,-25-1-1,1 26 1,-1-1-1,-25 50 1,26-49 0,-26-1-1,26 0 1,24-24 0,-25 0-1,26-26 1,-1 1-1,0 0 17,0 0-17,25-50 48</inkml:trace>
  <inkml:trace contextRef="#ctx0" brushRef="#br0" timeOffset="130560.87">14140 9923 0,'0'0'16,"-50"0"15,26 0-31,24 25 0,-25 0 16,25-1-16,-50 51 31,1-26-15,-1 26-1,25-1 1,-25-24 0,1-1-1,24-24 1,25 0-1,-25-25 1,25 25 15,0-50 94</inkml:trace>
  <inkml:trace contextRef="#ctx0" brushRef="#br0" timeOffset="145641.37">20044 17837 0,'0'0'0,"149"-25"0,0 25 0,24 0 16</inkml:trace>
  <inkml:trace contextRef="#ctx0" brushRef="#br0" timeOffset="159975.73">248 8782 0,'0'-25'31,"0"0"-31,-25 25 15,50-25 32,0 25-31,0-24-16,24-1 16,1 25-1,0 0 1,-26 0 15,1 25-15,-25-1-16,0 26 15,0-25-15,-25 74 16,1 0 0,-1-49-1,25-25 1,0 0-1,25-25 1,-1 0 0,51-25-1,24 0 1,-25 0 0,-49 0-1</inkml:trace>
  <inkml:trace contextRef="#ctx0" brushRef="#br0" timeOffset="160291.94">447 8906 0,'0'0'0,"24"0"31,-24-25-15,50 25-16,-25-25 15,24 0 1,26-24 0,24 24-1,-49 0 1</inkml:trace>
  <inkml:trace contextRef="#ctx0" brushRef="#br0" timeOffset="160512.79">967 8707 0,'25'0'46,"0"0"-46,0-24 16,0-1-16,0 0 16</inkml:trace>
  <inkml:trace contextRef="#ctx0" brushRef="#br0" timeOffset="160675.01">1042 8807 0,'0'0'0,"0"24"16,25-24-16</inkml:trace>
  <inkml:trace contextRef="#ctx0" brushRef="#br0" timeOffset="161175.81">1513 8707 0,'50'-74'31,"-50"49"-31,0 0 16,0 1-1,-25-26 1,0 25-1,-24 25 1,24 0 0,-25 0-1,50 25-15</inkml:trace>
  <inkml:trace contextRef="#ctx0" brushRef="#br0" timeOffset="162108.57">1290 8534 0,'0'25'16,"0"-1"0,0 1-1,25 0 1,-25 25-1,0-26 1,25 1 0,-1 0-1,1 0 1,50-25 0,-51 0-1,26 0 1,-25 0-1,0-25 1,-1 0 0,-24-24-1,0 24 1,-24 0 0,-1 25-1,0-25 1</inkml:trace>
  <inkml:trace contextRef="#ctx0" brushRef="#br0" timeOffset="162448.54">1811 8658 0,'0'-25'32,"-25"25"-17,25 25 32,0 0-47,0-1 31,0 1 16</inkml:trace>
  <inkml:trace contextRef="#ctx0" brushRef="#br0" timeOffset="162993.93">2084 8360 0,'0'0'0,"0"-25"16,0 0-1,25 1 1,-25-1 0,24 0-1,-24 0-15,0-24 16,-24 24 0,-26 25-1,-24 25 1,-50 24-1,49 26 1,75-51 0,0 1-1,99 0 1,25-25 0,0 0-1,-49 25 16,24 25-15</inkml:trace>
  <inkml:trace contextRef="#ctx0" brushRef="#br0" timeOffset="163644.9">1985 8683 0,'0'0'0,"0"0"15,124-323 63</inkml:trace>
  <inkml:trace contextRef="#ctx0" brushRef="#br0" timeOffset="165362.37">2109 8509 0,'0'0'0,"-25"0"31,25 25-15,-25-25-16,25 25 15,-25-1 1,0 26 0,1-50-1,24 50 1,0-1-1,0-24 1,24 0 0,1 0-1,25-1 1,24-24 0,-49 0-1,49-24 1,-24 24 15,-50-25-15,50 0-1,-26-25 1,-24 26 0,0-1 15,0 0-31,0-25 31,0 26-15,-49-1-1,-1 0 1,25 25-16,1 0 16,-26 0-1,25 0 1</inkml:trace>
  <inkml:trace contextRef="#ctx0" brushRef="#br0" timeOffset="166960.76">2630 8038 0,'-25'0'31,"0"0"-15,25 24-1,0 1 1,-25 25 0,25-1-1,0 26 1,0-26 0,25 26-1,25-1 16,-1-24-15,1-25 0,-1-25-16,1 25 15,0-25 1,-26-25 0,1-25-1,0 1 1,-50 24-1,-49 0 1,24 0 0,-24 50-1,24 0 1,1 24 0,49-24-1</inkml:trace>
  <inkml:trace contextRef="#ctx0" brushRef="#br0" timeOffset="167309.46">3076 8186 0,'0'-24'62,"25"24"-46,0-25-16,24 25 15,-24 0 1,50-25 0,-51 25-1,1 0 1</inkml:trace>
  <inkml:trace contextRef="#ctx0" brushRef="#br0" timeOffset="167542.49">3150 8261 0,'-24'25'15,"24"-1"1,49-24-1,-24 0-15,0-24 16,25 24 0,49-25-1,-50 0-15</inkml:trace>
  <inkml:trace contextRef="#ctx0" brushRef="#br0" timeOffset="168209.54">3845 7889 0,'0'0'0,"-25"0"47,0 25-32,1-1-15,24 26 16,-25-25-1,0 24 1,25 1 0,0 24-1,50-49 1,-1 0 0,26-25-1,-51 0 1,26-25-1,0 0 1,-25 1 0,-25-26-1,0 0 1,0 1 0,0 24-1,-25 0 1,-25 0-1,0 1 1,1 24 0,24-25-16,-49 50 15,49-25 1,0 0 0</inkml:trace>
  <inkml:trace contextRef="#ctx0" brushRef="#br0" timeOffset="168713.93">4143 7988 0,'25'0'62,"-50"0"-46,50 25-16,-25 0 15,24-25 79,-24-25-63</inkml:trace>
  <inkml:trace contextRef="#ctx0" brushRef="#br0" timeOffset="169842.89">4614 7839 0,'0'-25'31,"25"25"-31,-25-24 31,25 24-31,-25-25 16,0 0-16,0 0 15,-25 0 1,0 0 15,0 25-31,-24-24 31,-1 48-15,-24-24 0,24 25-1,0 0 1,50 0 0,-24 0-1,24 0 1,24 24-1,26-24 1,24 0 0,1 0-1,-1-1 1,-24-24 0,0 25 15,-1-25-16,-24 25 1,0 0 0,-25 0-1,0-1 1,0 26 0,-25-50-1,0 25 1,-24 0-1,-1-25 1,0 0 0,25 0-1,-24-25 1,24 0 15,0 0 0,0 0-15,25 1 0,0-1-16,25 0 15,0 0 1,0 25 0,0-25-1</inkml:trace>
  <inkml:trace contextRef="#ctx0" brushRef="#br0" timeOffset="170569.15">5185 7988 0,'-25'0'15,"25"-25"1,-25 25-16,50 0 109,24-25-109,-24 25 16,25 0-16,24-24 15,-24 24 1,49-25 0,-24 0-1,-51 25 1,1 0 0</inkml:trace>
  <inkml:trace contextRef="#ctx0" brushRef="#br0" timeOffset="170943.04">5333 7814 0,'0'-24'0,"0"48"78,0 1-62,0 0-16,25 0 15,-25 24 1,25 26-1,0-26 1,-25 26 0,0-50-1,25-25 17,0 0-32</inkml:trace>
  <inkml:trace contextRef="#ctx0" brushRef="#br0" timeOffset="171559.44">5929 7715 0,'0'0'0,"0"-25"16,-25 25 31,25 25-31,-25-25-16,25 25 15,-25 0 1,1 24-1,-1 1 1,25 0 0,49-26-1,1 1 1,0-25 0,-1-25-1,-24 25 1,0-24-1,0-1-15,-25 0 16,0-49 0,0 24-1,0 25 1,0-25 0,-25 26 15,-25 24-16,1-25 1,-1 25 0,0 25-1,26-25 1</inkml:trace>
  <inkml:trace contextRef="#ctx0" brushRef="#br0" timeOffset="171824.06">6400 7740 0,'0'25'46,"0"0"-14</inkml:trace>
  <inkml:trace contextRef="#ctx0" brushRef="#br0" timeOffset="172459.77">6698 7566 0,'0'0'0,"0"-25"16,-25 50 47,25 0-48,0 0 1,-25 0-16,25-1 15,-25 1 1,25 25 0,25-25-16,-25 0 15,50 24 1,-1-49 15,26 25-15,-1-25-1,-24 0 1,-25-25 0,0 0-1,-1-24 1,1-1 0,-25 0-1,0 26 1,-49-26-1,-1 0 1,-24 26 0,24 24-1,0 0 1,25 24 0,1-24-1</inkml:trace>
  <inkml:trace contextRef="#ctx0" brushRef="#br0" timeOffset="173059.2">7368 7219 0,'0'-25'31,"-25"25"-31,0 0 16,25 25 0,-25 0-1,-24 24 1,24 1 0,0 0-1,25 24 1,50 0-1,-26 1 1,76-26 0,-26 1-1,1-50 1,-1 0 0,-49-25-1,24-24 1,-49-1-1,0 25 1,-74 0 0,0 25-1,-26 0 1,51 25-16</inkml:trace>
  <inkml:trace contextRef="#ctx0" brushRef="#br0" timeOffset="180559.86">322 10121 0,'0'0'0,"0"-24"78,0-1-47,50 25-31,-25-25 16,0 25-16,0-25 15,-1 25 1,1 0 0,25 50-1,-25-1 1,-25-24-16,0 74 15,-50 1 1,0-1 0,1-25-1,-1-24 1,25-25 0,50-25 30,74-25-30,1-25 0,-1 1-1,-50 49 1</inkml:trace>
  <inkml:trace contextRef="#ctx0" brushRef="#br0" timeOffset="180876.97">422 10345 0,'-50'0'32,"50"-25"-17,25 25 1,0-25 0,49 0-1,25 0 1,1 1-1,-51-1 1</inkml:trace>
  <inkml:trace contextRef="#ctx0" brushRef="#br0" timeOffset="181210.24">1067 10097 0,'0'0'0,"49"-25"47,1 0-31,-25 0-1,24 25-15,1-49 16,0 24 15</inkml:trace>
  <inkml:trace contextRef="#ctx0" brushRef="#br0" timeOffset="181410.06">1092 10270 0,'24'0'31,"1"-25"-31,25 25 16,-1-24-16,1-1 15,-25 0-15</inkml:trace>
  <inkml:trace contextRef="#ctx0" brushRef="#br0" timeOffset="181877.13">1513 10121 0,'0'-24'47,"25"24"-47,0-25 16,0 0-1,-1 25-15,26-25 16,24 0 0,-24 1-1,-25-1 1,0 25-1</inkml:trace>
  <inkml:trace contextRef="#ctx0" brushRef="#br0" timeOffset="182326.86">2158 9576 0,'0'-25'15,"25"50"64,-25-1-64,25 1-15,-25 0 16,0 0-1,25 74 1,-50-24 0,25 24-1,0-25 1,0-49 0</inkml:trace>
  <inkml:trace contextRef="#ctx0" brushRef="#br0" timeOffset="182560.5">2406 9973 0,'25'-25'31,"-25"50"63</inkml:trace>
  <inkml:trace contextRef="#ctx0" brushRef="#br0" timeOffset="183077.5">2803 9476 0,'0'0'0,"-25"-24"31,1-1-31,-1 25 31,0 0-31,0 0 16,-49 0 0,24 25-1,25 24 1,1-24-1,24 0 1,49 0 0,1-25-1,-1-25 1,-24 25-16,0-25 31,0 25 0,-25 25-15,25 24 0,-1 26-1,-24-1 1,0 1 0,-24-26-1</inkml:trace>
  <inkml:trace contextRef="#ctx0" brushRef="#br0" timeOffset="183527.08">3026 9328 0,'0'24'16,"0"1"-1,0 0 1,-24 25-16,24-26 16,0 26-1,0 0-15,24 24 16,26 0-1,0-24 1,24-50 0,1 0-1,-51-25 1,-24 0 0,-49 1 15,-51-26-16,26 50 1,0 0 0</inkml:trace>
  <inkml:trace contextRef="#ctx0" brushRef="#br0" timeOffset="183862.87">3498 9576 0,'0'-25'0,"0"0"32,49 0-17,-24 25-15,0-25 16,49 25 0,-49-24-16,0-1 15,0 25 1</inkml:trace>
  <inkml:trace contextRef="#ctx0" brushRef="#br0" timeOffset="184077.86">3622 9675 0,'25'0'16,"-1"0"-1,1-25-15,25 25 16,-1-25-16,-24 25 16,0 0-16</inkml:trace>
  <inkml:trace contextRef="#ctx0" brushRef="#br0" timeOffset="184704.01">4217 9154 0</inkml:trace>
  <inkml:trace contextRef="#ctx0" brushRef="#br0" timeOffset="185017.04">4143 9352 0,'-25'0'32,"50"0"-1,0 0-15,24-24-16,-24 24 15,25 0 1,-1-25-1,-24 25 1,0 0 0</inkml:trace>
  <inkml:trace contextRef="#ctx0" brushRef="#br0" timeOffset="185360.48">4490 9154 0,'0'0'0,"0"-25"31,0 0-31,0 50 62,0 0-46,25 0-16,-25 0 16,0 24-1,25 1 1,-25 24 0,-25-24-1,25-25 16</inkml:trace>
  <inkml:trace contextRef="#ctx0" brushRef="#br0" timeOffset="185648.83">4763 9328 0,'0'-25'47,"0"50"-32,0-1 1,0 1 46</inkml:trace>
  <inkml:trace contextRef="#ctx0" brushRef="#br0" timeOffset="186244.01">5160 9030 0,'0'-50'31,"0"25"-31,-50 25 15,50-24 1,-74 24 0,-1 24-1,1 26 1,49-50-16,0 50 31,25-1-15,50-24-1,24-25 1,1 0 0,-1-25-1,-49 1 17,-25-1-17,25 25 1,-25 25-1,0-1 1,0 1-16,0 50 16,25 24-1,-25-25 1,0-24 15,0-25-15,0-25-1</inkml:trace>
  <inkml:trace contextRef="#ctx0" brushRef="#br0" timeOffset="186743.97">5532 9228 0,'25'0'63,"0"0"-48,-1 0-15,76-24 16,-1-1 0,-50 25 15,-24 0-16,-25-25-15</inkml:trace>
  <inkml:trace contextRef="#ctx0" brushRef="#br0" timeOffset="187010.91">5681 9104 0,'-25'-24'15,"0"24"1,25 24 15,25 1-15,-25 0-16,0 49 31,25 26-15,0-26-1,-25-24 1,0-26-16</inkml:trace>
  <inkml:trace contextRef="#ctx0" brushRef="#br0" timeOffset="187510.78">6177 9030 0,'0'0'0,"25"-25"15,-25 0 1,0 0 31,-25 50-32,25 0 1,-25 50 0,25-1-1,0-24 1,0-26 0,50 1-1,-25-25-15,49 0 16,-49-25-1,0-24 1,-50-1 0,0-24-1,-25 49 17,1 0-32,-1 25 31,25 0-16,1 0 1</inkml:trace>
  <inkml:trace contextRef="#ctx0" brushRef="#br0" timeOffset="187689.02">6425 9080 0,'0'24'78,"25"1"-62</inkml:trace>
  <inkml:trace contextRef="#ctx0" brushRef="#br0" timeOffset="188144.25">6698 8931 0,'25'-25'16,"-50"25"15,25 25-15,-50-1-16,50 1 15,-25 25 1,25-25-16,-24 24 31,48 1-15,1-25-1,25 0 1,24-50 0,-49 25-1,0-50 1,-25 25 0,-25-24-1,0 24 1,-24 0-1,-1 25 1</inkml:trace>
  <inkml:trace contextRef="#ctx0" brushRef="#br0" timeOffset="188577.1">7169 8658 0,'0'0'0,"25"-25"31,-50 25-31,0 50 16,1 24-1,-1 0 1,25 26 0,25-26-1,24 1 1,50-51 0,-49 1 15,-25 0 0,-75-50-15,1 0-1,-1 1-15,-24 24 16,-26 0 0,51 24-16</inkml:trace>
  <inkml:trace contextRef="#ctx0" brushRef="#br0" timeOffset="200494.81">5805 9278 0,'0'-25'31,"0"0"1,0 1-17,-25 24-15,0 0 16,0 0-1,1 0 1,-1-25 0,0 25-1,0 0-15,0 25 16,25-1 15,0 1 0,50 0-15,-25 0 0,24-25-1,-24-25 1,0-25 0,-25 1-1,-25 24 1,-24 0-1,24 25-15,-25 0 16,1 25 0,24 25-1,0-26 1,50 26 15,0-50-15,24 25-1,1-25 1,-25-25 0,-25 0-1,0 0 1,-50 1 0,0 24-1,1 24 1,49 26-1,-25 0 1,75-50 0,24 24-1,-24-48 17,-50-1-1,-25 0-16,0 25-15</inkml:trace>
  <inkml:trace contextRef="#ctx0" brushRef="#br0" timeOffset="201511.65">5656 8906 0,'0'25'31,"0"-50"0,25 0 0,0 25-31,-1 0 16,1-25-16,0 25 16,25 0-1,-1-25 1,-24 25 31,-50 0-47,-49 25 15,-25 0 1,24-25 15,26 0-15,24 0-1,50 0 17,-1 0-17,26 0 1,24-25 0,-24 25-16,-25 0 15,0 0 1,-75 25 15,-24-25-15,-1 25-1,50-25 1,1 0 15,48 0-15,1 0-1,25-25 1,-25 25-16</inkml:trace>
  <inkml:trace contextRef="#ctx0" brushRef="#br0" timeOffset="-179382.18">19151 12503 0,'0'-25'31,"-25"25"0,50 0-15,0 0 31,0-25-32,24 25-15,26-25 16,-1 25 0,0-24-1,-49 24 1,0 0-1</inkml:trace>
  <inkml:trace contextRef="#ctx0" brushRef="#br0" timeOffset="-179164.73">18977 12627 0,'50'0'31,"-25"25"-31,24-50 16,75 50 0,-74-25-1</inkml:trace>
  <inkml:trace contextRef="#ctx0" brushRef="#br0" timeOffset="-178481.35">20342 12329 0,'0'-25'16,"-25"25"31,25 25-47,-25-25 15,0 25-15,0 0 16,-24 24 0,24 26-1,0-25 1,25-1-1,0-24-15,25 0 16,-25 0-16,50-1 16,-1 1-1,51-25 1,24 0 0,-50-25-1,-49-49 1,0 0 15,-25-1-15,0 1-1,-25 24 1,-50 25 0,26 0-1,-26 25 1,1 25-1,24 0 1,25 0-16</inkml:trace>
  <inkml:trace contextRef="#ctx0" brushRef="#br0" timeOffset="-178215.88">21136 12577 0,'24'0'31,"-24"50"-15,25-50-1,-25 25 1,25 0-16,-25-1 15,0 1 1</inkml:trace>
  <inkml:trace contextRef="#ctx0" brushRef="#br0" timeOffset="-177562.93">21880 12280 0,'0'0'16,"0"-124"-1,-25 99-15,0 0 16,-74 25 0,49 0-16,-49 25 31,25 24-16,74-24-15,0 0 0,49 25 32,50-1-17,50-24 1,0 0 0,-25 24-1,-74 1 1,-50 25-1,0-51-15,-50 51 16,1-50 0,-51 24-1,-73-24 1,98-25 0,50-50-1,25-24 1,50 0 15,-25 24-31,0 0 16,49-24-1,1-25 1,-26 74-16</inkml:trace>
  <inkml:trace contextRef="#ctx0" brushRef="#br0" timeOffset="-177081.29">22450 12180 0,'0'0'0,"0"25"47,-25 0-47,25 0 16,-24 74 0,-1-49-1,25-1-15,-25 51 16,50-26-1,49-24 1,1-26 0,-1-24-1,-24-24 1,-25-51 0,-25-24-1,-25-25 1,-25 25 15,1 49-15,-1 25-16,-25 25 15,51 0-15</inkml:trace>
  <inkml:trace contextRef="#ctx0" brushRef="#br0" timeOffset="-176363.69">23443 12007 0,'-25'0'16,"50"0"-16,-75 0 0,25 0 16,-49-25-1,-1 25 1,26 0 0,24 0 15,25 25-31,0 0 15,0-1-15,0 26 16,25 24 0,-25 1-1,0-1 1,0-49 0,0 0 30,0-50-46,25 0 16,24 25 15,1-25-31,-25 25 16,24 0 0,26 0-1,24 50 1,-50 0-1,-24-1 1,-25 1 0,-25 0-1,-24-26 1,-50-24 0,24 25-1,1 0 16,24-50-15,25 0-16</inkml:trace>
  <inkml:trace contextRef="#ctx0" brushRef="#br0" timeOffset="-175877.67">24088 11957 0,'0'-25'16,"0"1"31,24 48-47,-24 1 15,0 0-15,0 25 16,25 24 0,-25 50-1,0 0 1,-25 0-1,1-49 1,24-1 0,-25-49-1,25 0 1,25-1 46</inkml:trace>
  <inkml:trace contextRef="#ctx0" brushRef="#br0" timeOffset="-174120.79">25055 12329 0,'0'-25'15,"-25"25"17,75 0 77,-25 0-109,49 0 16,-24 0-16,49 0 15,99-24 1,-24 24-1,-50-25 1,-99 25 0,0 0-1,-25-25 48,0 50-48</inkml:trace>
  <inkml:trace contextRef="#ctx0" brushRef="#br0" timeOffset="-151562.99">26618 12032 0,'25'0'31,"-50"0"16,0 0-47,0 0 16,-24 24-16,24 1 16,0 0-16,-49 25 15,49-1 1,25 1 15,49 24-15,26-49-1,-1 0 1,1-25 0,-1 0-1,-49-25 1,0 0-1,0-24 1,24-26 0,-49-24-1,0 49 1,0 1 0,-25-1-1,-24 25 1,24 1 15,-25 24-15,-24 0-1,24 0 1,25 0-16</inkml:trace>
  <inkml:trace contextRef="#ctx0" brushRef="#br0" timeOffset="-151224.65">27114 12304 0,'0'0'0,"0"25"110,0 0-79</inkml:trace>
  <inkml:trace contextRef="#ctx0" brushRef="#br0" timeOffset="-150562.95">27759 12056 0,'0'0'0,"0"-24"0,0-1 32,0 0-17,0 0 17,-25 25-32,-24 0 15,-1 50 1,0 24 15,26 25-15,-1 1-1,25-26 1,0-24 0,25-26-1,49 1 1,-24-25-1,-1-25 1,-24 1 0,0-1-16,0-25 15,-1-24 1,1-1 0,-50 26-1,-49-26 16,-25 26-15,0 24 0,-26 0-1,76 25 1,-1 0-16</inkml:trace>
  <inkml:trace contextRef="#ctx0" brushRef="#br0" timeOffset="-149830.33">28081 12007 0,'0'0'16,"0"-50"-1,0 25 1,25 25-16,0 0 16,0 0-1,25-24 1,-1 48 0,-24-24-1,25 50 1,-50-25 15,0 0-31,0 49 16,-50 0-1,0 1 1,-24-26 0,24 1-1,25-25 1,50 0 31,0-50-47,50 25 15,-26 0 1,1-25-16,24 25 16,1-25 15,-1 25-16,-49 0 17</inkml:trace>
  <inkml:trace contextRef="#ctx0" brushRef="#br0" timeOffset="-148961.21">29347 11784 0,'0'0'16,"0"-25"-1,-25 0 1,0 0 0,0 25-1,-24-25-15,24 25 16,-25 0-16,1-25 15,24 25 1,0 0 15,0 25 1,25 0-17,0 0-15,-25 49 16,25 1 15,0 24-15,0-25-1,-24-24 1,24 0 0,24-75 30,1 0-46,0 0 16,49 0 0,-24 1-1,24-1 1,-24 25 0,0 25-1,-1-1 1,-24 51 15,-25-50-31,25 49 16,-25-24-1,0 24 1,-25-24 0,-49-26-1,-26-24 1,-24 0-1,50 0 1,0-24 0,49 24-1</inkml:trace>
  <inkml:trace contextRef="#ctx0" brushRef="#br0" timeOffset="-137679.35">2927 9352 0,'25'-24'172,"0"24"-172,0 0 16,-1-25-16,1 25 16,50 0-1,-26-25 1,-24 25-1,25 0 1,-75 25 62,25 0-78,-25-1 16,0 1-16,25 0 15,-25 0 1,-24 74 0,49 25-1,-50 0 1,50-25 0,0 1-1,-25-51 1,25-24-1,0 0 32</inkml:trace>
  <inkml:trace contextRef="#ctx0" brushRef="#br0" timeOffset="-136423.81">6822 8856 0,'0'-25'31,"25"25"47,0 0-78,24 0 16,1 0-16,24 0 16,1-24-16,-26 24 15,50 0 1,-24-25-1,-75 50 48,-25-25-47,25 24-16,-25 1 15,0 0 1,-24 49-1,24 26 1,-25 24 0,26-25-1,24 0 1,-25-24 0,25-1-1,0-49 1,0 0 62</inkml:trace>
  <inkml:trace contextRef="#ctx0" brushRef="#br0" timeOffset="-127160.52">29123 11808 0,'0'-24'16,"25"-1"-16,-25 0 16,0 0 15,0 0 47,-25 50-16,25 0-46,-49 25-16,49-26 16,-25 26-16,-25 74 15,26-25 1,-26-24 0,0-26-1,25-24 16,50-25 16,0-25-47,0 25 16,74-25 0,0 25-1,1 0 1,-1 0-1,-50-24 1,-24 24 0,0-75-1,-25 26 1,0-1 0,0 25 15,-25 0-16,25 50 32,-25 25-31,1-25-16,24 49 16,-25 50-1,-25 25 1,50-75-1,-25 50 1,1-24 0,24-76-1,0 1 1,-25-25 15</inkml:trace>
  <inkml:trace contextRef="#ctx0" brushRef="#br0" timeOffset="-126378.25">29744 11932 0,'0'0'0,"0"-24"32,0 48 14,-25 1-30,25 0 0,-25 0-16,25 24 15,-50 26 1,1-1 0,24 1-1,0-26 1,25-24 15,75-25-15,24 25-1,25-50 1,-25 25 0,-25-25 15,-24 0-16,-25-49 1,-25 24 0,25 1-1,-25 24 1,-25 50 31,25 24-32,-25 1-15,-25 74 16,-24 25 0,24 0-1,26-50 1,-1 0 0,25-49-1,0-25 16</inkml:trace>
  <inkml:trace contextRef="#ctx0" brushRef="#br0" timeOffset="-120278.92">17142 17688 0,'0'-25'47,"24"25"-47,1 0 109,0 0-93,0 0-1,24 0-15,1 0 16,0 0-16,24 0 16,1 0 15,-1 0-16,-24 0 1,-1 0 0,1 0-1,-25 0 1,24 0 0,-24 0-16,25 0 15,24 0 1,-24 25-1,24-25 1,-24 0 0,-1 0-1,1 0 1,0 0 15,-26 0-15,51 0-1,-26 0 1,51 0 0,-1 24-1,0-24 1,0 0 0,25 0-1,0 0 1,-24 0-1,-1 25 1,25-25 0,0 0-1,-25 0 1,0 0 0,25 25 15,-49-25-16,24 25 1,-49-25 0,74 0-1,-25 0 1,0 0 0,25 0-1,-74 0 1,99 25-1,-25-25 1,0 0 0,25 25-1,-100-25 1,50 0 0,1 24 15,-1-24-16,-25 0 1,25 0 0,26 0-1,-26 0 1,25 25 0,-25-25-1,25 0 1,74 0-1,-49 25 1,0-25 0,0 25-1,0-25 1,0 25 0,-25-25 15,0 0-16,-25 0 1,-25 0 0,1 0-1,-26 0 1,26 24 0,-26-24-1,1 0 1,0-24-1,24 24 1,-24 0 0,24 24-1,-24-24 1,24 0 0,1 0 15,-1 0-16,-24 0 1,-26 0 0,1 0 31</inkml:trace>
  <inkml:trace contextRef="#ctx0" brushRef="#br0" timeOffset="-119094.68">24807 13123 0,'0'0'0,"0"-25"15,0 0 17,25 25-17,24 0 1,-24 0 0,25 0-16,24 0 31,-24 0-31,24 0 15,-24 0 1,-25 0 0,-1 0-1</inkml:trace>
  <inkml:trace contextRef="#ctx0" brushRef="#br0" timeOffset="-118811.52">24757 13272 0,'-24'0'31,"48"25"-31,1-25 15,74 0 1,1 0 0,24 0-1,-25 0 1,-74 0-16</inkml:trace>
  <inkml:trace contextRef="#ctx0" brushRef="#br0" timeOffset="-118210.64">26370 13073 0,'0'0'0,"25"-49"31,-25 24-15,-25 25 0,-25 0-1,25 25 1,1 24-1,-26 1 1,50 0 0,0-25-1,50-1 1,24 1 0,25-25 15,-24 0-16,-1-25 1,-49 1-16,-25-26 16,25 0-1,-25 1 1,-25-1 0,-50 25-1,1 0 1,0 1-1,-1 24 1,50 24 0</inkml:trace>
  <inkml:trace contextRef="#ctx0" brushRef="#br0" timeOffset="-117942.93">26792 13173 0,'24'0'16,"-24"25"31,0-1-32,0 1 1,0 0-16,0 0 31</inkml:trace>
  <inkml:trace contextRef="#ctx0" brushRef="#br0" timeOffset="-117460.89">27312 12925 0,'0'0'0,"0"-25"31,25 25-15,0 0 0,25-25-1,-1 25 1,51 0-16,-51 0 16,-24 0 15,0 0-16,-25 25 1,-25 0 0,25-1-1,0 76 1,0-1 0,0-25-16,-25 26 15,25-1 1,-25-50-1,25-24 1,0 25 0</inkml:trace>
  <inkml:trace contextRef="#ctx0" brushRef="#br0" timeOffset="-116860.71">28280 13272 0,'0'0'0,"25"-74"31,-25 24-31,0 0 15,-25-24 1,-49 24 0,-1 1-1,1 49 1,24 0 0,25 0-1,25 49 1,50 1-1,24 49 1,26 25 0,-26 0-1,0-25 1,-74-24 0,0-26-1,-24-24 1,-76 0-1,1-25 1,25-25 0,49 0-16,0 1 15,25-51 1,25 1 0,49-1 15,-24 1-16,24 0 1,-24 49-16</inkml:trace>
  <inkml:trace contextRef="#ctx0" brushRef="#br0" timeOffset="-116411.3">28627 13297 0,'0'-25'31,"25"25"-31,-50 25 47,0 0-32,1 24-15,24 1 16,0-25-16,-25 24 16,25 1-1,25-1 1,-1-24-16,26 0 16,0 0-1,-26-50 1,26-25-1,-50-49 1,0 25 0,0-1-1,-50 26 1,1 49 15,24-25-31</inkml:trace>
  <inkml:trace contextRef="#ctx0" brushRef="#br0" timeOffset="-115811.04">29024 13098 0,'0'0'0,"-25"-25"16,25 1-1,25 24 32,0 24-47,25-24 16,24 0 0,-24 0-1,24-24 1,-49 24 31,-25 24-32,0 26 1,0 49 0,-25 25 15,0 0-16,0 0 1,1-24 0,-26-51-1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27T04:30:20.08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18258 1910 0,'-25'0'16,"25"-25"46,0 1-30,25 24 14,0 0-46,0 0 16,-1 0 0,1 0-16,0 0 15,0-25 1,24 25 0,1 25-1,24-25 1,-24 0-1,-25 0 17,0 0-17,-1 0 1,1 0 0,0 0-1,0 0 16,24-25-15</inkml:trace>
  <inkml:trace contextRef="#ctx0" brushRef="#br0" timeOffset="600.33">18084 2034 0,'0'0'0,"75"0"32,24 0-17,25 0 1,0 0 0,0 0-1,-25 0 1,-49 0-16,24-25 15,-49 25 1,0 0 15,0 0 16,0 0-31,-1 0-1</inkml:trace>
  <inkml:trace contextRef="#ctx0" brushRef="#br0" timeOffset="99185.68">1116 5755 0,'0'-24'94,"0"48"47,25 1-126,-25 0-15,25 0 16,-25 24-16,25 26 15,-25-26 1,0 26 15,0-26-15,-25 26 0,25-50-1,0-1 1,0 1-1,0 0 32</inkml:trace>
  <inkml:trace contextRef="#ctx0" brushRef="#br0" timeOffset="100448.04">1141 5731 0,'-25'0'0,"25"-25"141,0 0-110,0 0-31,25 0 15,0 0 1,0 1 0,0-1-1,-1 0 1,1 25 0,0-25-16,0 25 15,0-25 1,24 25-1,-24 0-15,0 0 16,24 0 0,-24 25-1,0 0 1,0 0 0,0 0 15,-25-1-31,0 1 0,0 25 15,-25-25 1,0 24 15,-25 1-15,1 0 0,-1-50-1,25 24 1,1-24-1,-26 25 1,25-25 31,25 25-16</inkml:trace>
  <inkml:trace contextRef="#ctx0" brushRef="#br0" timeOffset="101502.63">2084 5532 0,'0'-25'0,"-25"25"94,0 25-78,0 0-1,1 24-15,24 1 16,-25 0-16,25-1 15,-25 100 1,25 0 0,50 0-1,24-50 1,0-25 0,1-24-1,-26-50 1,-24 25-1</inkml:trace>
  <inkml:trace contextRef="#ctx0" brushRef="#br0" timeOffset="102102.85">2282 5681 0,'0'-25'15,"25"0"32,0 25-47,0 0 16,-1 0-16,26 25 16,-25-25-1,25 25 1,-26 25-1,1 24 1,-50 25 0,1-24-1,-1-26-15,0 1 16,0-1 0,25-24-1,0 0 16,50-25-15,49-25 15,0 25-15,-24-25 0,-51 25-1</inkml:trace>
  <inkml:trace contextRef="#ctx0" brushRef="#br0" timeOffset="102552.68">2357 5904 0,'0'-25'15,"-25"1"-15,74 24 94,-24 0-94,25 24 16,0-24-16,-1 0 15,1 0 1,-1 0-16,1 0 15,-25 0 1</inkml:trace>
  <inkml:trace contextRef="#ctx0" brushRef="#br0" timeOffset="103303.73">2952 5656 0,'25'0'15,"0"0"48,-1 0-63,1 0 15,25 25-15,-25-25 16,24 0 0,26 25-1,24-25 1,-74 25-16,0-25 15,-25 24 17,0 1-17,-25 25 1,-25-1 0,1 26-1,24-1 1,0 1-1,0-1 1,0-24 15,25-26-15</inkml:trace>
  <inkml:trace contextRef="#ctx0" brushRef="#br0" timeOffset="103735.72">3647 5532 0,'0'-25'0,"-25"25"15,25-25 32,0 50-47,0 0 16,25 0-16,-25 0 15,24 49 1,1 25 0,0 1-1,-25-26 1,0-24 0,0-1-1,0-24 1</inkml:trace>
  <inkml:trace contextRef="#ctx0" brushRef="#br0" timeOffset="104208.66">3969 5532 0,'0'0'0,"25"0"16,-50 0 0,25 25-1,-25-25-15,-24 49 16,-1 1-1,0 0 1,26-25 15,-1-1-15,25 1 15,25-25-15,24 25-1,1 0 1,-1 0 0,1-1-1,-25 1 1,0 0 31</inkml:trace>
  <inkml:trace contextRef="#ctx0" brushRef="#br0" timeOffset="104936.03">4168 5284 0,'24'25'62,"-24"0"-46,25-25-16,0 24 16,-25 26-1,50 24 1,-26 26 0,26 49-1,-50-1 1,50-24-1,-75 0 1,25-49 0,-50-26-1,25-49 17</inkml:trace>
  <inkml:trace contextRef="#ctx0" brushRef="#br0" timeOffset="105369.75">4763 5731 0,'0'0'0,"-25"0"31,50 0 0,0 0-15,0 0-16,24-25 15,-24 25 1,25 0-16,24-25 16,-24 25-1,-1 0 16</inkml:trace>
  <inkml:trace contextRef="#ctx0" brushRef="#br0" timeOffset="105569.72">4813 5879 0,'0'0'0,"0"25"47,24-25-32,26 0 1,-25-25-16,24 25 16,1 0-16</inkml:trace>
  <inkml:trace contextRef="#ctx0" brushRef="#br0" timeOffset="106153.4">5532 5557 0,'-25'0'47,"0"25"-32,1-1 1,-1 1-1,25 0-15,-25 0 16,0 49 0,25 1-1,25-26 1,25-24 0,-1-25-1,26 0 1,-1-25 15,-24-24-15,-26-26-1,-24 1 1,-24 24-16,-1 1 16,25 24-1,-25 0 1,25 0-16,-50 25 15,26 0 1,-26 25 0,25-25-1</inkml:trace>
  <inkml:trace contextRef="#ctx0" brushRef="#br0" timeOffset="106367.62">5929 5731 0,'0'24'0,"0"-48"0,25 73 47,-25-24-32,0 0 1</inkml:trace>
  <inkml:trace contextRef="#ctx0" brushRef="#br0" timeOffset="106904.57">6103 5532 0,'0'0'0,"-25"-50"15,25 26 1,0-1 0,25 25-1,49-25 1,-24 0-1,-1 25 1,-49 25-16,0 0 16,-25 24-16,1 1 15,-1-25-15,0 0 16,25-1-16,-25 1 31,50 0-15,25-50-1,24 50 17,-49-25-32,0 0 15,-1 25-15,1 25 32,-25-1-17,-49 1 1,-26-25-1,1 24 1,49-49-16,-25 0 16,26 0-1</inkml:trace>
  <inkml:trace contextRef="#ctx0" brushRef="#br0" timeOffset="107419.97">6648 5507 0,'-25'0'62,"1"25"-62,-1-25 16,25 25-16,-25 0 15,0 24 1,50 1 0,0 0-1,0-26 1,49 1-1,-24-25 1,-26-25 15,1 1-15,-25-26 0,-25 0-1,1 1 1,-1 24-1,-25 25 1,1 0 0,24 0-1,0 0-15</inkml:trace>
  <inkml:trace contextRef="#ctx0" brushRef="#br0" timeOffset="107920.42">6971 5334 0,'0'-25'31,"0"50"16,0-1-31,25 1-1,-25 0-15,24 0 16,-24 24-16,25 26 31,-25-1-15,0 1 0,0-26-1,0-24 1,0-50 62,0 1-78</inkml:trace>
  <inkml:trace contextRef="#ctx0" brushRef="#br0" timeOffset="108853.97">7789 5234 0,'0'0'0,"0"-49"32,-24 24-17,-1 25 1,0-25-16,-49 25 15,-1 25 1,50-25 15,1 0-15,-1 0 0,25 50-1,0-26 1,0 51-1,0-1 1,25 25 0,-25-24-1,0-50 1,0 24 0,0-74 15,49 1-16,-24-26 17,25 25-17,-1 25 1,1-25 0,-1 1-1,-24 24 1,25 0-1,-50 24 1,25 1 0,-1 25-1,-24-1 1,-24-24 0,24 0-16,-25 25 15,0-25 1,0 24-1,-24-24 1,-1 0 15,-24 0-15,-1-1 0,50-24-1,-24 0 1</inkml:trace>
  <inkml:trace contextRef="#ctx0" brushRef="#br0" timeOffset="124120.88">1240 7790 0,'0'0'0,"0"-25"31,0 0 47,0 50-62,25 0-16,-25-1 15,25 1-15,-25 0 16,25 25-16,-25 24 31,25 0-15,-25 1-1,0-1 1,0-24 0,0-25-16,0-1 31</inkml:trace>
  <inkml:trace contextRef="#ctx0" brushRef="#br0" timeOffset="124721.68">1340 7690 0,'0'0'0,"-25"-25"15,25 1 1,0-1 15,0 0-15,0 0 15,0 0-31,0 1 16,25-1-1,-1 0-15,1 0 16,25 0 15,-1 25-15,1 0-1,0 25 1,-50 0 0,24 0-1,1 49 1,-25-24-1,0 24 1,-49 1 0,24-26-1,-25 1 1,50-25 0,-49-25-1,49 25 1</inkml:trace>
  <inkml:trace contextRef="#ctx0" brushRef="#br0" timeOffset="125138.54">2084 7442 0,'0'0'0,"0"-25"16,-25 25 15,25 25-31,-50 25 15,26 24 17,-1 25-17,0 1 1,0-1 0,25-74-16,25 74 15,25-25 1,-1-24-1,26-25 1,24 0 0</inkml:trace>
  <inkml:trace contextRef="#ctx0" brushRef="#br0" timeOffset="125840.98">2332 7566 0,'-25'-25'46,"50"1"-14,0 24-32,-1-25 15,26 25 1,0 0 0,-1 49-1,-24 1 1,0 24-1,-50 1 1,25-1 0,-49 50-1,24-74 1,0-25 0,0 0-1,50-25 32,0 0-31,24-25-1,-24 25 1,25-25 0,-25 25-1,-1 0 1</inkml:trace>
  <inkml:trace contextRef="#ctx0" brushRef="#br0" timeOffset="126280.8">2406 7790 0,'-25'0'15,"25"-25"16,25 25 16,0 0-47,0-25 16,25 25 0,-26 0-16,76 0 15,-26 0 1,-49 0-1,0 0 32</inkml:trace>
  <inkml:trace contextRef="#ctx0" brushRef="#br0" timeOffset="126937.66">3324 7467 0,'0'0'0,"-25"0"62,25 25-46,-49 0-16,24-1 16,0 1-16,-49 50 15,-1-1 1,1-24 0,49-25-1,0-1 1,25 1 31,25-25-32,49 0 1,26 25 0,-26-25-1,25 25 1,-24 0-1,-50-1-15,-1-24 16,1 0 0</inkml:trace>
  <inkml:trace contextRef="#ctx0" brushRef="#br0" timeOffset="127399.78">3622 7517 0,'0'-25'47,"0"50"0,0-1-32,0 1-15,0 0 16,25 0-16,-25 24 16,49 26-1,-24-1 1,-25 1 0,25-26-1,-25-24 1,25 0-1</inkml:trace>
  <inkml:trace contextRef="#ctx0" brushRef="#br0" timeOffset="127854.58">3994 7566 0,'0'0'0,"0"-25"16,-25 25 15,0 25-31,0-25 15,-74 50 1,25-1 0,49-24-1,0 0 17,50-25-1,0 0-16,0 25-15,24-25 32,26 25-17,-1 0 1,-24-1 0,-25-24-1,24 0 1</inkml:trace>
  <inkml:trace contextRef="#ctx0" brushRef="#br0" timeOffset="128388.59">3994 7194 0,'0'0'0,"25"0"109,-25 25-109,25 0 0,24 0 16,-24-1 0,25 1-16,24 50 15,25-1 1,-24 0 15,-51-24-31,1 49 16,-25 1-1,-25-26 1,-24 0 0,-1-24-1,-24-25 1,49-25-1,0 0 1</inkml:trace>
  <inkml:trace contextRef="#ctx0" brushRef="#br0" timeOffset="128788.01">4738 7566 0,'0'-25'15,"25"25"32,0 0-31,0-24-16,-1 24 16,26 0-16,24-25 15,-24 0 1,-25 25 15,24 0-15</inkml:trace>
  <inkml:trace contextRef="#ctx0" brushRef="#br0" timeOffset="129055.25">4788 7641 0,'0'0'0,"0"24"0,0 1 16,25 0 31,-1-50-32,26 25 1,24 0 0,1-25-1,-26 25 1,-24 0-16</inkml:trace>
  <inkml:trace contextRef="#ctx0" brushRef="#br0" timeOffset="130256.46">5755 7194 0,'0'0'0,"-25"0"16,25-25-16,-24 25 15,24 25 63,0 0-78,0 0 16,24 24-16,1 51 16,0-1-1,-25-25 1,25 1 0,-25-26-1,0 1 1,0-25 15,0 0-15,0-1-1,25 1 1,-25 0 15</inkml:trace>
  <inkml:trace contextRef="#ctx0" brushRef="#br0" timeOffset="133993.44">6326 7517 0,'0'-25'16,"-25"25"0,50 0 109,0 0-110,24 0 1,1 0-16,-1-25 15,1 25-15,24 0 16,-49-25 0,0 25-1,0 0 1,-50 0 62</inkml:trace>
  <inkml:trace contextRef="#ctx0" brushRef="#br0" timeOffset="134771.93">7070 7269 0,'0'0'0,"0"-25"78,-25 50-62,25-1-16,-25 1 16,25 0-16,-24 25 15,-1 24 1,50-24-1,-1-1 17,1-24-17,50 0 1,-1-25 0,-24 0-1,-1-50 1,-49 1-1,25-26 1,0 1 0,-75-1-1,25 51 1,-24-1 0,-1 0-1,1 25 1,24 0 15,0 0-15</inkml:trace>
  <inkml:trace contextRef="#ctx0" brushRef="#br0" timeOffset="135054.72">7541 7343 0,'0'0'0,"25"0"0,-25 25 63,0 0-63,25-1 15,-25 1 1,0 0 0,0 0-1</inkml:trace>
  <inkml:trace contextRef="#ctx0" brushRef="#br0" timeOffset="135672.49">7765 7145 0,'0'0'0,"-25"0"0,25-25 16,0 0-1,25 0 1,-1 0 0,-24 0-1,25 1 1,25 24-1,24-25 1,-24 25 0,-25 74 15,-25-24-31,0-25 0,-25 0 16,0 49-1,25-49 32,50 0-31,-26-1-1,26 1 1,-25 0 0,0 25-1,-50-26 1,0 1-1,0 0-15,0-25 16,-24 25 0,-1-25-1</inkml:trace>
  <inkml:trace contextRef="#ctx0" brushRef="#br0" timeOffset="136222.71">8484 7169 0,'0'0'0,"0"-24"31,-25 24-31,0 0 31,25 24-15,-24 1 0,24 0-16,-25 0 15,0 24 1,50 1 15,0 0-15,24-26-1,1 1 1,-1-25 0,-24 0-1,0-25 1,0-24-1,0-1 1,-25 1 0,-25-1-1,-25 25 1,-24 0 0,-1 50-1,26 0 1</inkml:trace>
  <inkml:trace contextRef="#ctx0" brushRef="#br0" timeOffset="136621.76">8707 7045 0,'0'0'0,"0"-25"0,0 1 32,25 48 30,-25 1-46,0 0-16,25 0 15,0 0-15,-25 24 16,0-24 0,24 50-1,-24-26 1,0 1 0,0-25 15</inkml:trace>
  <inkml:trace contextRef="#ctx0" brushRef="#br0" timeOffset="137721.38">9327 6797 0,'0'-25'16,"-24"25"15,-1 0-31,0-24 16,-25 48-16,26-24 15,-51 0 1,26 25-1,-1-25 1,25 25 0,0 0-1,25 0 1,0 24 0,25 26-1,0-26 1,0 1 15,0-25-15,-25 0-1,24-25 17,-24-25-17,50 0-15,-25 0 16,24 0-1,1 0 1,0 1 0,-26 24-1,26 0 1,-25 24 0,0 1-1,-1 0 1,-24 25 15,25-1-15,-25-24-1,0 25 1,-25-25 0,25 24-1,0-24 1,-24-25-1,-51 25 1,26 0 0,24-25-16,0 24 15,-25-24 1</inkml:trace>
  <inkml:trace contextRef="#ctx0" brushRef="#br0" timeOffset="143600.68">8310 10543 0,'-24'0'31,"24"-25"32,0 50 15,0 0-78,0 0 16,0 0-16,0-1 15,0 26-15,0 24 31,0 1-15,-25-50 0,25 24-1,0-24 32,25-25 63,-1 0-110,1 0 15,0 0-15,0 25 16,24-25-1,51 0 1,-26 0 0,0 0-1,1 0 1,-1 0 0,1 0-1,24 0 1,-25 0-1,1 25 1,24-25 0,0 0-1,0 0 1,25 24 0,-74-24-16,49 0 15,-24 0 16,24 0-15,25 0 0,0 0-1,0 0 1,0 0 0,-49 0-1,-1 0 1,25 0-1,0 0 1,75 0 0,-75 0-1,-24 0 1,-1 0 0,25 0-1,1 0 16,-26 0-15,25 0 0,-24-24-1,24 24 1,-25 0 0,1 0-1,49 0 1,-75 0-1,51 0 1,-1 0 0,-25 0-1,1 0 1,-26 0 0,26 0-1,-1 0 16,1 0-15,-1-25 0,0 25-1,26 0 1,-76 0 0,1 0-1,25 0 1,-1 0-1,-24 0 1,0 0 0,0 0-1,0 0 1,-1 0 0,1 0-1,0 0 16,0 0-15,-25-25 125,0 0-126,0 0 1,0 1-16,0-1 16,0 0-16,0-25 15,-25 1 16,25 24-15,0 0 0,0 0-1</inkml:trace>
  <inkml:trace contextRef="#ctx0" brushRef="#br0" timeOffset="205039.96">5036 8757 0,'-25'0'32,"50"0"108,0 0-140,-1-25 16,26 25-16,-25 0 16,49-25-1,1 1 1,-75-1-1,24 25 1,-48 25 31</inkml:trace>
  <inkml:trace contextRef="#ctx0" brushRef="#br0" timeOffset="205416.1">5036 8980 0,'25'25'47,"-1"-50"-31,1 25-16,25 0 15,49-49 1,-25 24 0,1 25-1,-1-25 1,-24 0-1,-75 25 32</inkml:trace>
  <inkml:trace contextRef="#ctx0" brushRef="#br0" timeOffset="207960.7">10915 9352 0,'-25'0'109,"0"25"-109,1-25 16,-26 25-1,25 0-15,-24-25 16,-100 49 0,25 1-1,-25 0 1,0-1-1,0 1 1,50-1 0,25 1 15,24-50-15,25 25-1,0-25 1</inkml:trace>
  <inkml:trace contextRef="#ctx0" brushRef="#br0" timeOffset="208494.67">10890 9129 0,'0'0'0,"-25"0"16,1 0-1,-1 25 1,-50-25 0,-24 50-1,50-26-15,-100 26 16,0 0-1,-50 24 1,-24-24 0,74 24 15,50-24-15,25-26-1,49-24 1</inkml:trace>
  <inkml:trace contextRef="#ctx0" brushRef="#br0" timeOffset="209010.81">11064 8583 0,'-50'0'31,"25"0"-31,-24 25 0,-1 0 16,-74 0-1,0 49 1,-49-24-1,-1 49 1,-25-25 0,26-24 15,24 25-15,99-51-16,-49 1 15,25 0 1,24 0-1,25 0 17</inkml:trace>
  <inkml:trace contextRef="#ctx0" brushRef="#br0" timeOffset="210035.9">10940 8236 0,'-25'0'94,"0"0"-79,-24 0-15,-26 0 16,1 25-16,-1-25 16,-148 49-1,25 1 1,24 25-1,25-1 1,0-24 15,100-50-31,-1 24 16,25-24-16,-24 25 16,24 0-1</inkml:trace>
  <inkml:trace contextRef="#ctx0" brushRef="#br0" timeOffset="210761">10865 7665 0,'-24'-24'0,"-1"24"15,0 0 1,-25 24 0,26-24-1,-51 25-15,-74 50 16,-49-1-1,-25 1 1,-1-1 0,76-24 15,48-1-15,75-49-1,1 0 1,-1 0-1,25 25 1</inkml:trace>
  <inkml:trace contextRef="#ctx0" brushRef="#br0" timeOffset="-190584.8">10245 6326 0,'0'-25'31,"0"0"63</inkml:trace>
  <inkml:trace contextRef="#ctx0" brushRef="#br0" timeOffset="-188927.62">14289 14810 0,'25'0'187,"-1"25"-187,1-25 16,0 0-16,25 0 16,-1 25-1,26-25 1,24 0 0,-25 0-1,26 24 1,24-24-1,-25 0 1,25 25 0,-50-25-1,-24 0-15,24 25 16,26 0 0,-1-25-1,-25 25 1,25-25 15,-24 0-15,-26 0-1,1 0 1,24 0 0,-24 0-1,0 0 1,-25 0-1,-1 0 1</inkml:trace>
  <inkml:trace contextRef="#ctx0" brushRef="#br0" timeOffset="-187267.18">6375 8608 0,'-49'-25'32,"24"25"-32,25-24 31,-25 24-31,0 24 15,-24 1 17,24-25-32,-49 75 15,24-1 1,0-24 0,50 24-1,50-24 1,24-26-1,75 1 1,-25-25 0,-49-25-1,-51 1 1,1-1 0,-50-50-1,1 26 1,-1-1 15,-25 1-15,-24 24-1,24 0 1,-24 25 0,49 0-1,0 0 1</inkml:trace>
  <inkml:trace contextRef="#ctx0" brushRef="#br0" timeOffset="-186921.34">6896 8782 0,'50'25'15,"-75"-1"1,0 26-1,25-25 1,0 0 15</inkml:trace>
  <inkml:trace contextRef="#ctx0" brushRef="#br0" timeOffset="-186216.8">7368 8385 0,'0'-25'16,"0"0"-1,0 50 48,0 0-48,-25 0-15,0 0 16,0 24-16,25-24 16,-25 74-1,25-24 1,25-26 0,0-24-16,49 25 15,26-26 1,-26 1-1,-49-25 17,0 0-17,0-25 1,-25 1 0,-25 24-1,-25-25 1,-24 25-1,-1 25 1,1-1 0</inkml:trace>
  <inkml:trace contextRef="#ctx0" brushRef="#br0" timeOffset="-185583.17">7988 8310 0,'0'0'0,"25"-24"16,-50-1 0,0 0-1,-25 0 1,-49 25 0,25 25-1,-1 0 1,26 24-1,49 1 17,25-25-17,74-25 1,-50 0-16,51-25 16,-26 0-1,-49 0 1,-25 1 15,0 48-15,0 26-1,0-25 1,0 49 0,0 26-1,25-1 1,-1-25-1,-24-24 1,25-1 0,-25-24-1</inkml:trace>
  <inkml:trace contextRef="#ctx0" brushRef="#br0" timeOffset="-184934.06">8410 8435 0,'0'0'0,"0"-25"32,24-25-32,1 25 15,0-24 1,-25 24 0,-50 0-1,-24 0 1,-25 50-1,24 0 1,50 0 0,25 24-1,75-24 1,24 0 0,25 0-1,-49 24 1,-51 1-1,-24 0 17,-24 24-17,-1-24 1,-25-1 0,-24-24-1,24-25 1,1-25-1,49-49 1,0 24 0,0 1-1,24-1 1,1 25 0</inkml:trace>
  <inkml:trace contextRef="#ctx0" brushRef="#br0" timeOffset="-184116.99">8931 8013 0,'0'0'15,"-25"0"1,-25 0-16,-24 25 16,-1-1-1,50-24 1,1 0 15,24 25 0,-25 0-15,25 49 0,0-24-1,25 24 1,-25-24-1,0-25 1,0 0 0,24-50 31,1 0-32,-25 0-15,50 25 16,-25-25-1,24 25 17,1 0-17,24 25 1,-24 0 0,-25 0-1,0 25 1,-1-1-1,-24 1 1,-24-1 0,24-24-16,-50 25 15,-49-1 1,-1 1 0,51-25 15,24-25-16,0 0 1,0 0-16</inkml:trace>
  <inkml:trace contextRef="#ctx0" brushRef="#br0" timeOffset="-121229.63">1191 10766 0,'0'25'140,"-25"0"-140,25 25 16,0-26-16,-25 26 16,0 49-1,1 25 1,-1-49 0,25-26-1,0-24 1,0 0-1</inkml:trace>
  <inkml:trace contextRef="#ctx0" brushRef="#br0" timeOffset="-120680.38">1513 10816 0,'0'0'0,"-25"0"0,1 25 16,-1 0-16,-50 49 15,51-49 1,-26 24 0,0 1-1,26-50 16,24 25 32,24-25-63,-24 25 16,25 0-16,0 24 15,0-24 1,24 49-1,-49-49-15,50 0 16,-50 0 0</inkml:trace>
  <inkml:trace contextRef="#ctx0" brushRef="#br0" timeOffset="-120375.91">1662 11114 0,'0'-25'31,"0"0"-15,25 25-1,0 0 1,-1 0 0,26-25-1,-25 25-15,25 0 16,-26-25-1</inkml:trace>
  <inkml:trace contextRef="#ctx0" brushRef="#br0" timeOffset="-120195.08">1687 11263 0,'0'0'0,"0"24"16,25-48 15,-1 24-31,51-25 16</inkml:trace>
  <inkml:trace contextRef="#ctx0" brushRef="#br0" timeOffset="-119645.89">2233 10841 0,'0'-25'32,"0"50"-1,0 0-15,-25-1-16,0 1 15,25 0-15,-25 0 16,0 24-1,1 1 1,24 25 0,24-51-1,26 1 1,0-25 0,-1-49-1,1-26 1,-25 1-1,-25 24 1,0 25-16,-25 0 16,0 1-1,-25-1 17,1 25-17,-1 25 1,25-1-1</inkml:trace>
  <inkml:trace contextRef="#ctx0" brushRef="#br0" timeOffset="-119440.68">2481 10990 0,'0'0'0,"25"24"32,-25 1-1</inkml:trace>
  <inkml:trace contextRef="#ctx0" brushRef="#br0" timeOffset="-118779.66">2878 10667 0,'0'0'0,"-100"-25"31,76 25-31,-26 25 32,25-25-17,0 0 1,1 0-1,24 50 1,24-1 0,-24 26-1,25-26 1,0 1 0,-25-25-1,0 0 1,0-50 15,25 25-15,-25-25-16,49 0 15,1 0 17,-25 50-32,24-25 15,-24 50 1,0-1-1,-25 26 1,-25-1 0,0-24-1,-49 0 1,24-50 0,1 0-1,49-25-15</inkml:trace>
  <inkml:trace contextRef="#ctx0" brushRef="#br0" timeOffset="-118512.52">3101 11039 0,'0'0'0,"25"0"47,-1-25-32,1 25-15,0 0 16,0 0 0,25-24-1,-26 24-15,1 0 16</inkml:trace>
  <inkml:trace contextRef="#ctx0" brushRef="#br0" timeOffset="-118245.49">3150 10940 0,'0'0'0,"0"25"79,25 0-79,-25 24 15,0-24-15,25 25 16,-25-25-16,-25 49 15,50-24 1</inkml:trace>
  <inkml:trace contextRef="#ctx0" brushRef="#br0" timeOffset="-117612.48">3870 10692 0,'-25'0'63,"0"0"-47,0 25-16,25 0 15,-24 24-15,24-24 16,-25 49-1,0 1 1,25-1 0,25-24-1,0-50 1,24 0 0,1-25-1,-1 0 1,-24-49-1,0-1 1,-25 51-16,0-51 16,-50 26-1,50 24 17,-49 0-17,24 0 1,-25 25-1,26 25 1,-1 25 0</inkml:trace>
  <inkml:trace contextRef="#ctx0" brushRef="#br0" timeOffset="-117380.16">4093 10915 0,'0'0'0,"0"25"31,25-25-31,-25 25 32,25-25-17,-25 25 1</inkml:trace>
  <inkml:trace contextRef="#ctx0" brushRef="#br0" timeOffset="-116928.03">4391 10692 0,'0'0'0,"0"-25"0,-25 25 63,25 25-48,-25 0-15,25 0 16,-25 24-1,25 26 1,25-26 0,25 1-1,24-50 1,1 0 0,-51-25-1,1-25 1,-25 1-1,-25-26 1,-24 26 0,-1 24-1,25 25 17,1 0-32,-1 0 15</inkml:trace>
  <inkml:trace contextRef="#ctx0" brushRef="#br0" timeOffset="-116595.29">4664 10618 0,'0'0'0,"25"-25"31,-1 25-31,1 0 16,25 0-1,-25 49 1,-1 1-16,-24 24 16,0 26-1,-24-51 17,-1-24-17,25 0 1,49-50 15,1 0-15,24 0-1</inkml:trace>
  <inkml:trace contextRef="#ctx0" brushRef="#br0" timeOffset="-116279.25">5458 10816 0,'0'-25'16,"0"0"15,24 25-31,1 0 16,0-24-1,0 24-15,0-25 16,24 25 0,-24 0-1,-25-25 1</inkml:trace>
  <inkml:trace contextRef="#ctx0" brushRef="#br0" timeOffset="-116095.6">5482 10915 0,'0'0'0,"-24"25"31,-1-25-15,50 0-1,24-25 1,26-24 0,-51 24-16</inkml:trace>
  <inkml:trace contextRef="#ctx0" brushRef="#br0" timeOffset="-115578.6">6103 10494 0,'0'-25'16,"-25"25"-1,0 0 1,0 25 0,-25-1-1,1 51 1,24 24 0,0-25-1,50-24 1,25-25-1,24-25 1,-49 0-16,49-25 16,-24-25-1,-25-24 17,-25 0-17,-50 24 1,25 25-1,1 0 1,-26 25 0,0 0-1</inkml:trace>
  <inkml:trace contextRef="#ctx0" brushRef="#br0" timeOffset="-114878.77">6772 10345 0,'0'-25'0,"0"0"16,0 0-1,-25 25 1,1 0 0,-26 25-1,0 0 1,26-25 0,24 25 15,-25-25-31,25 49 15,0 26 1,-25-1 0,25 1-1,0-26 17,0-24-17,25-25 16,0-50-15,-1 1 0,26 24-1,-25 25 1,24 0 0,-24 0-1,25 25 1,-25 24-1,0 1 1,-50 0 0,-25 24-1,0-24 17,26-50-32,-26 49 15,0-49 1,26 0-1,-1-25-15</inkml:trace>
  <inkml:trace contextRef="#ctx0" brushRef="#br0" timeOffset="-114394.45">6971 10394 0,'25'-49'31,"-25"24"-31,24 25 0,1 0 32,-25-25-17,50 25 1,-25 25-1,24 0 1,-49 49 0,0 25-1,-25 1 1,-49-1 0,24 0-1,26-74-15,-1 0 16,25-1-1,25-24 1,49-24 0,25-26 15,-24 25-15,-51 25-1,1-25 1</inkml:trace>
  <inkml:trace contextRef="#ctx0" brushRef="#br0" timeOffset="-113562.83">6177 10866 0,'0'0'0,"0"-25"16,25 25 0,0 0 30,-1 0-30,-24-25 15,25 25-15,0 0 15,-25 25 47,0 0-62,0-1 0,0 1-1,25-25 1,0 0-16,-1 0 15,1-25-15,-25 1 16,25-1 0,-75 25 31,26 0-32,-1 25 1,0-25-1,50 0 17,0 0-17,-1-25 1</inkml:trace>
  <inkml:trace contextRef="#ctx0" brushRef="#br0" timeOffset="-18656.32">17315 9973 0,'-25'0'0,"1"0"31,24-25 32,0 0-16,-25 0-16,25 0-31,-25 25 16,0-24-1,25-1 1,-25 25-1,1-50 1,-1 0 0,0 26-1,0-51 1,0 26 0,1-1-1,24 0 1,-25 26-16,0-26 15,0 0 1,0 26 0,1-26-1,-1 25 1,0 0 15,0 1-15,0-1-1</inkml:trace>
  <inkml:trace contextRef="#ctx0" brushRef="#br0" timeOffset="-17455.84">15579 7914 0,'0'0'0,"25"24"15,-25 26 1,0 0-1,0-1 1,24-49 0,26 25-1,24-25 1</inkml:trace>
  <inkml:trace contextRef="#ctx0" brushRef="#br0" timeOffset="-17071.33">15951 7938 0,'0'0'0,"25"0"15,-25-24-15,-25 24 16,0 0 0,0 24-1,-24 26 1,49-25-1,0 0 1,24-1 0,1-24-16,50-24 15,-1-1 1</inkml:trace>
  <inkml:trace contextRef="#ctx0" brushRef="#br0" timeOffset="-16622.07">16348 7591 0,'-25'-25'16,"0"25"-1,0 0 1,25 25-16,-24 0 16,-1 24 15,25 1-16,0 25 1,25-26 0,-25 1-1,24-25-15,1 24 16,0 1 0,0-25-1,-25-1 1,25 1-1</inkml:trace>
  <inkml:trace contextRef="#ctx0" brushRef="#br0" timeOffset="-16405.01">16174 7988 0,'0'0'0,"0"-25"15,25 25-15,-25-25 16,25 1 0,24-26-1,-24 25-15</inkml:trace>
  <inkml:trace contextRef="#ctx0" brushRef="#br0" timeOffset="-16105.53">16497 7591 0,'0'0'0,"0"-25"15,0 50 16,0 0-15,24 49 0,-24 1-1,0 24 1,25-49 0,0-1-1,25-49 1,-1 25-1,1-50 1,-25 0-16</inkml:trace>
  <inkml:trace contextRef="#ctx0" brushRef="#br0" timeOffset="-15960.15">16546 7839 0,'0'0'16,"0"-25"-1,50 1 1</inkml:trace>
  <inkml:trace contextRef="#ctx0" brushRef="#br0" timeOffset="-15255.08">17117 7442 0,'0'0'0,"-25"0"15,0 0 1,-24 0-1,49 25 1,-25 0 0,50 24-1,-1-24-15,26 0 16,0-50 0,-1 25-1,-24-25 1,-25-24-1,-74-1 1,24 25 0,25 25-1,0 0 1,25 25 15,25-25-15,25 0-1,-1 0-15,26-25 16,-26-24 0,-24-1-1,-25-24 1,0 24 0,-25 50 15,1 0-16,-1 75 1,25-1 0,0 50-1,0-25 1,25-49 0,-1 49-1,1-49 1,0 24-1,-50-49 1</inkml:trace>
  <inkml:trace contextRef="#ctx0" brushRef="#br0" timeOffset="-15087.78">17142 7864 0,'0'0'0,"24"-25"0,1 0 16,-25-24-16,50-1 16,49-24-1</inkml:trace>
  <inkml:trace contextRef="#ctx0" brushRef="#br0" timeOffset="-14805.52">17613 7219 0,'-25'-25'31,"25"50"0,0 0-31,0 0 16,25-1-16,-25 51 16,25-1-1,-25 1 1,0-51 0</inkml:trace>
  <inkml:trace contextRef="#ctx0" brushRef="#br0" timeOffset="-14372.96">17836 7244 0,'0'0'0,"25"0"15,-50 0-15,-24 25 16,-26 24 0,1 1-1,49-25 1,0-1 15,50-24 0,25 25-15,24 0 0,-24 0-1,-1-25 1,-24 25 0,25-50-1</inkml:trace>
  <inkml:trace contextRef="#ctx0" brushRef="#br0" timeOffset="-3688.2">21384 2506 0,'0'-25'15,"-25"50"63,25-1-62,0 26 0,0-25-16,25 24 15,-25 1-15,0 0 16,0-1-1,0 1-15,0-1 16,0 51 0,-25-26-1,25-49 1,0 0 0</inkml:trace>
  <inkml:trace contextRef="#ctx0" brushRef="#br0" timeOffset="-3087.32">21384 2481 0,'-25'0'15,"25"-25"-15,-25 0 16,25-24 0,25 24-1,-25 0-15,49 0 32,1 0-17,0 0 1,-1 25-1,1 0 1,-25 25 0,-1 0-1,1 25 1,0 24 0,-50 1-1,0-1 1,-24 0-1,-26-24 1,1-25 0,0 0-1</inkml:trace>
  <inkml:trace contextRef="#ctx0" brushRef="#br0" timeOffset="-2438.4">22401 2257 0,'0'0'0,"-25"0"46,25 25-30,-25-25-16,0 50 16,0 24-1,-24 26 17,24-1-17,0 0 1,25-49-16,25 49 15,49 0 1,1-24 0,-1-26-1,-49-24 1,0-25-16</inkml:trace>
  <inkml:trace contextRef="#ctx0" brushRef="#br0" timeOffset="-1904.37">22748 2406 0,'0'0'0,"0"-24"16,-25 24 0,25 24 31,0 1-32,0 25 1,0-25-1,0 74 1,0 0 0,-25 0-1,25-24 1,0-51 0,0 1-16</inkml:trace>
  <inkml:trace contextRef="#ctx0" brushRef="#br0" timeOffset="-1488.09">23070 2456 0,'-24'0'16,"-26"0"15,25 50-15,0-26-16,1-24 15,-26 50 1,0-50-1,50 25 1,0 0 15,25-1-15,25-24 0,-1 0-1,26 25 1,-26-25-16,1 25 15,0 0 1,-25 0-16</inkml:trace>
  <inkml:trace contextRef="#ctx0" brushRef="#br0" timeOffset="-920.29">24088 2431 0,'-25'-25'16,"25"50"31,-25 0-32,0 0-15,0 0 16,1-1-16,-51 76 16,1-26-1,49-24 17,0-26-17,25 1 1,0 0-1,74 0 1,1-25 0,24 25-1,-24-25 1,-51 0 0,1 0-16,0 24 15</inkml:trace>
  <inkml:trace contextRef="#ctx0" brushRef="#br0" timeOffset="-487.57">24435 2431 0,'0'0'0,"0"-25"16,0 1-16,0-26 31,49 75-15,1 0 0,-25-1-1,0 51 1,-25 24-1,-50 25 1,0-25 0,1-49-1,24-1 1,25-24 15,25 0-15,0-25-16,74 0 15,0-25 1,-24 0 0</inkml:trace>
  <inkml:trace contextRef="#ctx0" brushRef="#br0" timeOffset="-254.43">24509 2729 0,'0'0'0,"-49"-50"15,49 25 32,24 25-47,26 0 16,25 0-1,-1-24-15</inkml:trace>
  <inkml:trace contextRef="#ctx0" brushRef="#br0" timeOffset="178.94">25551 2481 0,'0'0'0,"0"-25"0,-25 25 47,25 25-47,-24-25 15,-1 49 1,-50 1 0,-24 24-1,49 1 1,1-50 0,49-1-1,25 1 1,24-25-1,26 25 1,-1-25 0,1 25-1,-1-25 1</inkml:trace>
  <inkml:trace contextRef="#ctx0" brushRef="#br0" timeOffset="1645.12">26097 2704 0,'-25'0'31,"0"0"1,0 25-1,1-25-31,48 0 140,1 0-108,0 0 15,0 0-47,-25-25 78,-25 50-31,0-25-32,50 0 63,0 0-78,25 0 16,-26 0-16,26 0 16,24-25-1,-24 25 1,-25 0-1</inkml:trace>
  <inkml:trace contextRef="#ctx0" brushRef="#br0" timeOffset="2112.66">26717 2555 0,'0'-25'16,"-25"25"15,25 25-31,-25-25 16,25 25-16,-24 0 15,-1 49 1,25-24 0,25-1-1,24-24 17,26-25-17,-1 0 1,-24-25-1,-25-24 1,-25-26 0,0 26-1,-25 24 1,-50-25 0,26 50-1,-1 0 16</inkml:trace>
  <inkml:trace contextRef="#ctx0" brushRef="#br0" timeOffset="2327.69">27164 2654 0,'0'0'0,"0"25"31,24 0-15,1 0-1,-25 0 1,25-25 15</inkml:trace>
  <inkml:trace contextRef="#ctx0" brushRef="#br0" timeOffset="2562.69">27511 2506 0,'0'-50'15,"0"75"32,25 0-47,-25-1 16,0 1-16,0 25 15,0 24 1,0-24-16</inkml:trace>
  <inkml:trace contextRef="#ctx0" brushRef="#br0" timeOffset="2995.73">27957 2654 0,'0'0'0,"0"-99"32,25 50-32,-50 24 15,1-50 1,-1 26-1,-50 49 1,-24 0 0,50 25-1,24-1 1,50 26 0,74 24-1,25-24 1,-75-25-16,26 24 15,-75 1 1,0 0 0,-75-50 15,1 0-15,24-25-1,50 0 1,0-25-1,50-24-15</inkml:trace>
  <inkml:trace contextRef="#ctx0" brushRef="#br0" timeOffset="3312.87">28206 2257 0,'0'0'0,"0"-24"31,24 24-31,-24 24 32,50 26-17,0 25 1,-26 49-1,1 0 1,-25-75-16,-49 75 16,-26-25-1,-24-24 1,74-25 0</inkml:trace>
  <inkml:trace contextRef="#ctx0" brushRef="#br0" timeOffset="3596.11">28751 2580 0,'25'-25'47,"0"25"-32,24 0-15,-24 0 16,0-25-16,25 50 16,-25-25-16,-1 0 15,1 0-15</inkml:trace>
  <inkml:trace contextRef="#ctx0" brushRef="#br0" timeOffset="3780.33">28776 2729 0,'0'0'0,"0"25"16,-25-1-1,75-24 1,24 25 0,50-50-1</inkml:trace>
  <inkml:trace contextRef="#ctx0" brushRef="#br0" timeOffset="4596.26">29669 2456 0,'0'0'16,"0"-25"-16,25 25 31,-50 0-15,0 25-1,1-25-15,-1 25 16,-25 24-1,25 1 1,0 24 0,25-24-1,75 0 17,49-26-17,-74 1-15,49-50 16,-50 1-1,-24-26 1,-50-24 0,1 24-1,-1 0 1,0 26 0,-25 24-1,1 24 1</inkml:trace>
  <inkml:trace contextRef="#ctx0" brushRef="#br0" timeOffset="4797.47">30190 2654 0,'0'0'0,"25"0"31,0 25 1,-25 0-32,0 0 15</inkml:trace>
  <inkml:trace contextRef="#ctx0" brushRef="#br0" timeOffset="5562.15">30587 2208 0,'0'25'78,"-25"-1"-63,25 1-15,-25 0 16,25 0-16,0 0 16,0 24-1,0-24 1,0 0 0,0 0-1,0 0 1,25-25-1,0 0 1,25-25 0,-1 0-1,-24-25 17,0 50-1,-25-24-16,-25 98 1,25 0 0,0 26-1,0-51 1,0-24 0</inkml:trace>
  <inkml:trace contextRef="#ctx0" brushRef="#br0" timeOffset="5863.16">31009 2257 0,'0'0'0,"0"25"15,0 0 1,0 25 0,0 24-1,-25 25 1,25-24 0,0-26-16,-25 26 15</inkml:trace>
  <inkml:trace contextRef="#ctx0" brushRef="#br0" timeOffset="6345.94">31480 2406 0,'0'0'0,"0"-24"16,0-1-16,25 25 16,-25-25-16,0 0 15,-25 0 1,-49 0 0,-1 50-1,26 0 1,-1 25-1,50-25 1,0 24 0,50-49-1,24 25 17,-24-50-17,-50 0 1,49 25-1,-49 25 1,-25 0 0,25 25-1,-24 49 1,-1 0 0,0-25-1,50-24 1</inkml:trace>
  <inkml:trace contextRef="#ctx0" brushRef="#br0" timeOffset="6745.63">31827 2332 0,'0'0'0,"0"-99"15,25 99 1,0-25 0,49 25-1,1-25 1,-26 25 0,-24 0-1,-25 25 1,0 24-1,-25 26 1,-24 24 0,49-49-1,-25 24 1,0 25 0,25-24-1,25-26 1,-25-24-1,0 0-15</inkml:trace>
  <inkml:trace contextRef="#ctx0" brushRef="#br0" timeOffset="6978.61">31852 2679 0,'25'-25'16,"0"1"-16,0 24 16,-1-25-16,51 25 31,24-25-15,-25 25-1,-24 0 1</inkml:trace>
  <inkml:trace contextRef="#ctx0" brushRef="#br0" timeOffset="8712.44">21607 4143 0,'0'25'16,"-25"-1"0,25 51-1,0 24 1,-25 0-1,0 1 1,25-1 0,-24-50-16,-1 1 31,25-25-15,0 0-1</inkml:trace>
  <inkml:trace contextRef="#ctx0" brushRef="#br0" timeOffset="9129.63">21607 4118 0,'0'0'0,"0"-50"32,0 26-32,0-1 15,25 0 17,24-25-17,1 26 1,24-1-1,-24 25 1,0 25 0,-26 24-1,-24 26 1,0-51-16,-49 76 16,-1-26-1,-49-24 1,49-1-1</inkml:trace>
  <inkml:trace contextRef="#ctx0" brushRef="#br0" timeOffset="9463.91">22425 4044 0,'0'0'0,"-24"0"16,-26 24-1,0 26 1,1 49-1,24 0 1,0 50 0,25-25-1,75 0 17,-1-49-17,-24-26-15,49-24 16</inkml:trace>
  <inkml:trace contextRef="#ctx0" brushRef="#br0" timeOffset="11529.88">22674 4316 0,'-25'0'16,"25"-24"15,25 24 1,-1 0-17,1 0 1,0-25-1,25 50 1,-26-25-16,1 24 16,-25 26-1,25 0 1,-50 24 0,0 1-1,1-1 1,-26-24-1,50-26 1,-25 1 0,0-25 31,50 0-32,0 0-15,74-25 16,-24 25-1,-1-24 1,-49-1 15</inkml:trace>
  <inkml:trace contextRef="#ctx0" brushRef="#br0" timeOffset="11846.97">22748 4465 0,'-25'0'31,"50"0"1,0 0-17,24-24 1,1 24-16,0 0 16,49 0-1,-25 0 1,-49 0-16</inkml:trace>
  <inkml:trace contextRef="#ctx0" brushRef="#br0" timeOffset="12395.81">23864 4267 0,'25'0'0,"-50"0"46,0 0-46,25 25 16,-49-1-16,24 1 16,-25 25-16,-74 24 15,50 1 17,24-26-17,50-24 1,25-25-1,0 0 1,74 0 0,0 25-1,1-25 1,-26 25 0,-24-25-1,-25 0 16,-25 25-31,24-25 16</inkml:trace>
  <inkml:trace contextRef="#ctx0" brushRef="#br0" timeOffset="12762.74">24311 4292 0,'0'0'0,"0"-25"16,0 0-1,-25 25 1,25 25-1,0 0 1,0-1-16,0 51 16,25 24 15,-25 0-15,25-24-1,-25-26 1,0-24-1</inkml:trace>
  <inkml:trace contextRef="#ctx0" brushRef="#br0" timeOffset="13129.74">24658 4366 0,'0'0'0,"0"-25"31,25 0-31,-25 1 16,-25 24 15,-49 24-15,-1 26-1,1 0 1,49-25-1,25-1 1,-25-24 0,75 25-1,-1-25 1,-24 25-16,50-25 16,-26 25-1,26 0 1,-50-25-1</inkml:trace>
  <inkml:trace contextRef="#ctx0" brushRef="#br0" timeOffset="13647.41">24906 3895 0,'0'0'0,"25"25"47,-25-1-32,25 1-15,0 25 16,-1-25-16,26 24 16,0 50-1,24-24 1,-49 24-1,-25 0 1,-25 1 0,-25-1-1,1-25 1,-1-24 0,25-25-1,1-1 1,24 1-1,-25-25 1,0 0-16</inkml:trace>
  <inkml:trace contextRef="#ctx0" brushRef="#br0" timeOffset="15183.4">25626 4490 0,'-25'0'62,"50"0"1,24 0-47,1 0-16,24-25 15,-24 25-15,24 0 16,-24 0-16,74 0 15,-74 0 1</inkml:trace>
  <inkml:trace contextRef="#ctx0" brushRef="#br0" timeOffset="15542.84">25675 4738 0,'0'0'0,"0"-25"16,25 25 15,0 0-15,49 0 0,50-24-1,25 24 1,-50-25-1,-24 25 1</inkml:trace>
  <inkml:trace contextRef="#ctx0" brushRef="#br0" timeOffset="42624.13">19077 10717 0,'0'0'0,"0"-25"78,24 25-31,-24 25 0,0 0 78,0-1-110,0 1 1,0 0 31,0 0-16,0 0 63,-24-25-79,-1 0 157,0 24-172,0-24 16,0 0-1,1 0 17,-1 0-1,0 0-15,0 0-1,0 0 1,0 0-1,1 25 1,-1-25 0,0 0-1,-25 0 1,1 0 0,24 0-1,0 0 1,-24 0-1,49 25 17,-25-25-17,-25 0 1,25 0 0,-24 0-1,24 0 1,-25 0-1,26 0 1,-1 0-16,0 0 16,-25 0-1,26 0 1,-26 0 0,25 0-1,0 0 1,-24 0-1,24 0 17,0 0-17,0 0 1,0 0 0,-24 0-1,24 0 1,-25 0 15,26 0-15,-1 0-1,0 0 1,0 0 0,0 0-1,1 0 1,-26 0-1,25 0 17,0 0-17,-24 0 1,24-25 0,0 25-1,-25 0 1,26 0-1,-1 0 1,0 0 0,0 0-1,0 0 1,1 0 0,-1 0-1,0 0 1,0 0 15,0 0-15,1 0-1,-1 0 17,0 0-17,0 0 1,0 0-1,1 0 17,-26-25-17,25 25 17,0 0-17,1 0-15,-1 0 31,0 0-15,-25 0 0,26 0-1,-1 0 1,0 0 0,0 0-1,0 0 1,0 0 31,1 0-16,-1 0 0,25-24 188,0-1-188,-25 25-15,25-25 15,0 0 0,0 0-15,0 1 0,0-1 15</inkml:trace>
  <inkml:trace contextRef="#ctx0" brushRef="#br0" timeOffset="46928.75">16968 10097 0,'0'-25'31,"25"25"-15,-25-25-1,-25 25 48,-25 0-63,50 25 15,-24-25-15,48 0 63,-24-25-1,-24 25-62,-1 0 16,0 0 46,75 0-46,-26 0 47,-24 25 30,0 0-77,0-1 0,0 1-1,0 0-15,0 0 16,0 0-1,0-1 1,0 1 0,0 0-1,0 0 1,0 0 0,25-1-1,-25 1 16,0 0-15,0 0 0,0 0 15,0 0-15,0-1-1,0 1 16,0 0 1,0 0-1,0 0-15,0-1 15,0 1-16,0 0 17,0 0-17,0 0 1,0-1 0,-25 1-1,25 0 16,0 0 1,0 0-1,0-1-15,0 1-1,0 0 16,0 0 32</inkml:trace>
  <inkml:trace contextRef="#ctx0" brushRef="#br0" timeOffset="53311.5">17588 10121 0,'0'0'15,"-25"0"17,1-24-32,48 24 187,-48 0-156</inkml:trace>
  <inkml:trace contextRef="#ctx0" brushRef="#br0" timeOffset="88672.9">26742 4242 0,'-25'0'0,"25"-25"47,0 50 94,0 0-126,-25 0-15,25-1 16,0 26-16,0-25 15,-25 49 1,25 75 0,0-50-1,-24 1 1,-1-1 0,0 0 15,25-49-16,0-25 1,0-50 15,0 0-15</inkml:trace>
  <inkml:trace contextRef="#ctx0" brushRef="#br0" timeOffset="89302.09">26643 4168 0,'0'0'0,"49"-25"31,-49 0-31,0 0 15,0 0 1,0 1 0,25-1-1,0 0 1,49 0 0,-24 0-1,24 25 16,50 0-15,-74 25 0,-25 25-1,-25 24 1,-25 25 0,-49-24-1,24-1 1,-24 1-1,-1-1 1,1-24 0,-26-25-1,76-1-15</inkml:trace>
  <inkml:trace contextRef="#ctx0" brushRef="#br0" timeOffset="89652.09">27585 4068 0,'0'-24'15,"-24"24"1,-1 0 0,0 24-16,-25 76 15,-49 48 1,49 1 0,26 25-1,73-25 16,50-25-15,50-50 0,-74-49-16</inkml:trace>
  <inkml:trace contextRef="#ctx0" brushRef="#br0" timeOffset="90168.73">27635 4292 0,'0'0'0,"0"-25"16,25 0-16,0 0 31,49 0-15,-24 1 0,-1 48-1,26 1 1,-26 25-1,-24 49 1,-50-24 0,-49 24-1,24 0 1,1-49 0,49-26-1,0 1 16,24-25-15,1 25-16,74-50 16,-24 25-1,-26-25 1</inkml:trace>
  <inkml:trace contextRef="#ctx0" brushRef="#br0" timeOffset="90401.79">27759 4515 0,'0'0'16,"-25"-25"0,0 25-16,1 0 15,73-25 16,50 25-15,1-24 0,-1 24-1</inkml:trace>
  <inkml:trace contextRef="#ctx0" brushRef="#br0" timeOffset="90901.4">28801 4242 0,'25'-25'31,"-50"25"0,0 25-15,-25 0 0,1 0-16,-1 24 15,1 1-15,-51 24 16,26-24-1,49-25 1,25 0 0,50-1 15,24-24-15,25 25-1,1-25 16,-51 0-15,-24 25 0,-25 0-16</inkml:trace>
  <inkml:trace contextRef="#ctx0" brushRef="#br0" timeOffset="91920.54">29297 4490 0,'-25'0'79,"25"25"-17,25-50-46,0 25-16,0 0 15,-1 0-15,26 0 16,-25-25 0,24 25-1,-24 0 48</inkml:trace>
  <inkml:trace contextRef="#ctx0" brushRef="#br0" timeOffset="92519.02">29992 4292 0,'-25'0'47,"0"0"-47,0 24 16,0-24-1,1 25-15,24 0 16,-50 25 0,25 24-1,50-24 1,0-25-16,24-1 16,26 1 15,-26-25-16,26-25 1,-50-49 0,-25 0-1,0 24 1,-25 25 0,0 0-1,-25 25 1,26-25-1,-1 25 1,0 0-16</inkml:trace>
  <inkml:trace contextRef="#ctx0" brushRef="#br0" timeOffset="92703.93">30413 4416 0,'0'0'16,"0"25"0,25-25 31</inkml:trace>
  <inkml:trace contextRef="#ctx0" brushRef="#br0" timeOffset="92968.49">30686 4267 0,'25'-25'0,"-25"50"63,0 0-48,0 24-15,0 1 16,0-25-16,0 24 16,25 26-1,-25-50-15</inkml:trace>
  <inkml:trace contextRef="#ctx0" brushRef="#br0" timeOffset="93435.35">31182 4292 0,'0'0'0,"-24"-75"31,24 50-31,0 1 16,-25-1-1,0 0 1,-49 25 0,24 25-1,25 24 1,25 1-1,75 0 1,24 24 0,-25-49-1,-24 49 1,-50 1 0,-50-26 15,-49-24-16,49-25 1,26 0 0,24-49-1,74-51 1,-24 1 0</inkml:trace>
  <inkml:trace contextRef="#ctx0" brushRef="#br0" timeOffset="93802.09">31505 3994 0,'0'0'16,"0"-25"-1,25 25 17,-1 25-17,1 0 1,25 49 0,49 25-1,-74-49-15,0 99 16,-25-25-1,-75-25 1,1-24 0,24-51-1,1 1 1</inkml:trace>
  <inkml:trace contextRef="#ctx0" brushRef="#br0" timeOffset="96302.73">25998 6549 0,'-25'0'78</inkml:trace>
  <inkml:trace contextRef="#ctx0" brushRef="#br0" timeOffset="102006.78">26320 6400 0,'-25'0'0,"25"-25"31,25 25-16,-25 25 17,-25-25-17,50 0 17,0-25 186,25 25-202,-1 0-16,1-24 16,24 24-16,1 0 15,-1-25 1,50 0-1,-74 25 1,-25 0 0,-1 0 31</inkml:trace>
  <inkml:trace contextRef="#ctx0" brushRef="#br0" timeOffset="104102.78">27412 5979 0,'24'0'16,"-24"-25"-16,0 0 31,0 50 47,0 0-78,0 24 16,25 1-16,-25-1 15,0 75 1,25 0-1,-25 25 1,-25-25 0,25-24-1,-25-26 1,25-49 15,0 0-15,0-75-16</inkml:trace>
  <inkml:trace contextRef="#ctx0" brushRef="#br0" timeOffset="104569.58">27436 5904 0,'0'0'16,"0"-25"0,0 1-1,25 24 1,0-25-1,0 0 1,25 0 0,-26 0-1,1 25 1,25 0 0,-1 25-1,-24 0 1,0 25-1,-25-26-15,-25 51 16,-24-1 0,-26 1-1,1-26 1,49-24 0</inkml:trace>
  <inkml:trace contextRef="#ctx0" brushRef="#br0" timeOffset="105002.61">28206 5656 0,'0'0'0,"0"25"47,-50-25-31,25 25-1,-25 49 1,26 50-1,-26 0 1,25 25 0,25-50-16,25 75 15,0-25 1,24-25 0,26-50-1,-1-24 1,-24-25-1,-50-50 1</inkml:trace>
  <inkml:trace contextRef="#ctx0" brushRef="#br0" timeOffset="105519.86">28478 5929 0,'25'0'31,"-50"50"16,25-26-31,0 26-16,25 0 16,-25 24-16,0-24 15,25 49 1,-50 0-1,25-74-15,0 25 16,0-26 0</inkml:trace>
  <inkml:trace contextRef="#ctx0" brushRef="#br0" timeOffset="105869.93">28751 6103 0,'-25'0'31,"1"0"-31,-26 24 16,25 1-1,-24-25-15,24 25 16,0 0-1,25 0 1,25-25 0,24 49-1,26-49 1,-1 25 0,-24 0 15,-1-25-16</inkml:trace>
  <inkml:trace contextRef="#ctx0" brushRef="#br0" timeOffset="106436.87">29545 5954 0,'25'0'16,"-50"0"-16,50-25 0,0 0 31,-50 50 0,0 0-31,25 0 16,-50 49 0,1 0-1,24-24-15,-25 24 16,26-74-1,-1 50 1,0-25 15,25 0-15,25-1 0,49-24 15,50 25-16,-24 0 1,-1 0 0,-50-25-1,-24 0 1</inkml:trace>
  <inkml:trace contextRef="#ctx0" brushRef="#br0" timeOffset="106870.04">29917 6028 0,'0'0'16,"-25"-49"-1,50 49-15,0 0 16,0 0 0,49 0-1,25 24 1,-49 1 0,-25 25-16,-25 24 15,-50 25 1,-49 25-1,25-49 1,49-25 0,25-26-1,25 1 1,49-25 15,50 0-15,-25-25-1,-24 25-15</inkml:trace>
  <inkml:trace contextRef="#ctx0" brushRef="#br0" timeOffset="107087.53">30016 6326 0,'0'0'16,"-24"-25"-16,-1 25 16,25-25-1,0 0 1,25 25-16,49 0 31,25 0-15,-24-24-16</inkml:trace>
  <inkml:trace contextRef="#ctx0" brushRef="#br0" timeOffset="107486.7">31009 6028 0,'0'0'0,"-25"0"15,0 25-15,25 0 16,-50 49 15,-24 1-15,-25-1-1,49 0 1,25-74 0,25 50-1,50-50 1,49 25 0,-24-25-1,24 0 1,-49 25-1</inkml:trace>
  <inkml:trace contextRef="#ctx0" brushRef="#br0" timeOffset="107819.8">31257 6202 0,'0'0'0,"25"0"47,-1-25-31,26 25-16,-25 0 15,24 0-15,26 0 16,-50 0 0</inkml:trace>
  <inkml:trace contextRef="#ctx0" brushRef="#br0" timeOffset="108319.84">31778 6078 0,'0'0'0,"0"-25"47,-25 50-31,25 0-1,-50-25-15,25 74 16,25-24 15,0 24-15,0-49-16,75 24 15,-1-24 1,1-25 0,-26 0-1,-24-25 1,0-24 0,-25-26-1,0-24 1,-25 50-1,-24 24 1,24 0 0,0 25-1,-25 0 1</inkml:trace>
  <inkml:trace contextRef="#ctx0" brushRef="#br0" timeOffset="108510.58">32100 6276 0,'25'25'31,"0"-25"0,-25 25-15</inkml:trace>
  <inkml:trace contextRef="#ctx0" brushRef="#br0" timeOffset="108802.78">32448 6053 0,'0'-25'0,"0"0"16,24 25 31,-24 25-47,25 25 15,-25-1 1,0 26 0,0-1-1,0-49 1</inkml:trace>
  <inkml:trace contextRef="#ctx0" brushRef="#br0" timeOffset="109269.76">32944 5979 0,'0'0'0,"0"-50"16,0 25-1,-25 25 1,-25-25 0,1 50-1,24 0 1,0 25 0,25-1 15,25-24-31,74 25 15,-25-1 1,-24 1 0,-25-25-1,-25-1 1,-50 1 0,1 0-1,-1-25 1,50-25-1,0-24 1,25-1 0</inkml:trace>
  <inkml:trace contextRef="#ctx0" brushRef="#br0" timeOffset="109686.86">33167 5532 0,'0'0'0,"0"-25"31,25 25-16,0 25-15,49 25 16,0 24 0,26 1-1,-26 24 1,-24 50 0,-50-1 15,-50 26-16,-24 0 1,-26-50 0,51-75-1,-1 1 1,25-50 0</inkml:trace>
  <inkml:trace contextRef="#ctx0" brushRef="#br0" timeOffset="124687.95">24832 9005 0,'0'-25'109,"25"25"-109,-1 25 16,26-25-16,0 0 15,-1 0 1,100-25-1,-25 0 1,0 1 0,-99 24-1,0 0 1</inkml:trace>
  <inkml:trace contextRef="#ctx0" brushRef="#br0" timeOffset="124955.57">24807 9377 0,'0'0'0,"25"0"31,0-25-15,49 25-1,50-24 1,0-1 0,-74 25-16</inkml:trace>
  <inkml:trace contextRef="#ctx0" brushRef="#br0" timeOffset="126414.9">25973 10494 0,'0'-25'31,"0"50"0,25-25-31,24 0 16,1 0 0,0 0-1,49-25 1,0 0-1,-74 25 1,0 0 0</inkml:trace>
  <inkml:trace contextRef="#ctx0" brushRef="#br0" timeOffset="127037.89">27288 10221 0,'0'-25'15,"-25"25"1,-25 25 15,25-25-31,-24 24 16,-1 1-16,-24 25 15,-1 24 1,26-24 0,24 24-1,25-49 17,50 0-17,49-25 1,-50 0-16,51-25 15,-26 0 1,-24-24 0,-26-1-1,-24-24 1,0-1 0,0 50-1,-24 1 1,-26 24-1,-24 0 1,24 24 0,0 1-1</inkml:trace>
  <inkml:trace contextRef="#ctx0" brushRef="#br0" timeOffset="127263.71">27833 10444 0,'0'0'0,"0"25"47,-24 0-32</inkml:trace>
  <inkml:trace contextRef="#ctx0" brushRef="#br0" timeOffset="127804.04">28330 10097 0,'0'0'0,"0"-25"15,24 0 1,-48 50-1,-1 49 1,-25 1 0,50 24-1,0-50 17,50 1-17,-1-50 1,26 0-1,-1-50 1,-24 1 0,-25-26-1,-25 51-15,24 24 16,-24 24 15,-24 51-15,-1 24-1,25 0 1,0-24 0,0-50-1</inkml:trace>
  <inkml:trace contextRef="#ctx0" brushRef="#br0" timeOffset="128055.08">29024 10121 0,'0'-24'16,"0"48"-1,0 1 1,0 74-1,0 25 1,-25-24 0,1-26-1,-1-49 1,25 0 0</inkml:trace>
  <inkml:trace contextRef="#ctx0" brushRef="#br0" timeOffset="128521.15">29570 10221 0,'0'0'0,"25"-50"0,-25 25 15,-25 0 1,0 1-1,0 24 1,0 0-16,-49 24 16,24 26-1,26 24 17,-1-49-17,50 0 1,49-25-1,0 0 1,1-50 0,-50 50-1,0-49 1,-25 98 15,0-24-31,0 74 16,-25 26-1,0-26 1,25-25 0</inkml:trace>
  <inkml:trace contextRef="#ctx0" brushRef="#br0" timeOffset="128923.45">29892 10245 0,'0'0'0,"-24"0"0,24-24 15,24-26 1,26 25 0,24 0-1,26 1 1,-1-1-1,-74 25 1,-1 0 0,1 25-1,0 49 17,-25 25-17,25 0 1,-25-49-16,0 49 15,0 1 1,0-26 0,25-24-1</inkml:trace>
  <inkml:trace contextRef="#ctx0" brushRef="#br0" timeOffset="129121.08">30264 10518 0,'0'0'0,"-24"0"31,-1-24-15,50 24-16,24-25 15,51 0 1</inkml:trace>
  <inkml:trace contextRef="#ctx0" brushRef="#br0" timeOffset="177024.45">26593 8732 0,'-25'0'62,"0"25"-62,1 0 16,-1 0-16,0-1 16,0 51-1,-24-26 1,24 26-1,0-25 17,25-26-32,50 26 15,-1 0 1,26-50 0,-1 0-1,25-25 1,-49-25-1,-25-24 1,0-1 0,-50 1-1,0 24 1,-50 25 0,-49-24-1,75 49 1,-1 0 15,25 0-15,25 25-1</inkml:trace>
  <inkml:trace contextRef="#ctx0" brushRef="#br0" timeOffset="177280.24">27188 8906 0,'0'0'0,"25"0"32,-25 49-32,0-24 15,-25 25 1,1 0 15,24-26 0</inkml:trace>
  <inkml:trace contextRef="#ctx0" brushRef="#br0" timeOffset="178079.25">27660 8459 0,'0'-24'16,"0"-1"47,0 50-32,0-1-16,25 1-15,-50 0 16,25 74 0,-25 0-1,0-24 1,25-26 0,25-49 15,0 0-16,24 0-15,26-24 32,-26-1-32,26 0 15,-26-25 1,-49 26 0,25-26-1,-25 25 1,25 0-1,-25 1 1,-25 73 47,25-24-48,-25 25-15,1 74 16,-1-25-1,0 0 17,0-24-17,25-51 1</inkml:trace>
  <inkml:trace contextRef="#ctx0" brushRef="#br0" timeOffset="178625">28478 8534 0,'0'0'0,"-24"0"0,24-25 16,-25 25 0,25-25-1,25 25 1,-1-25 0,76 25-1,-1 25 1,-50 25-1,-24-25-15,-25 74 16,-49 25 0,-51-25-1,26 0 1,0-49 0,49-50-1,25 25 16,25-25 1,74-25-17,25 0 1,25 25 0,-100-25-16,26 25 15,-50 0 16,-1 0-15</inkml:trace>
  <inkml:trace contextRef="#ctx0" brushRef="#br0" timeOffset="179258.61">29520 8658 0,'0'0'0,"25"-50"15,-25 1 1,0-1 0,50 0-1,-50 1 1,0-1-1,-25 25 1,-25 25 0,-24 0-1,-1 25 1,1 0 0,49 25-1,25-26-15,50 26 16,24 0-1,50-1 17,25-24-17,-25 25 1,-49-1 0,-51 1-1,-48 24 1,-51-24-1,-24-1 1,0-24 0,49-50-1,25 25-15,25-74 16,0 0 0,50-50-1,-25 49 1,49 1 15,-24 49-31</inkml:trace>
  <inkml:trace contextRef="#ctx0" brushRef="#br0" timeOffset="179724.7">30612 8286 0,'0'0'0,"0"-25"31,-25 50 0,0-1-31,-24 51 32,-26 24-17,26 25 1,49-25 0,0-49-16,74 49 15,50-49 1,0-50-1,-25 0 1,-74-25 0,-25-25-1,-50-24 1,-98 49 0,-1 25-1,25 0 1</inkml:trace>
  <inkml:trace contextRef="#ctx0" brushRef="#br0" timeOffset="191343.27">19275 10171 0,'0'-25'47,"0"50"-16,-25-25 16</inkml:trace>
  <inkml:trace contextRef="#ctx0" brushRef="#br0" timeOffset="191959.49">19126 10196 0,'-25'25'16,"1"-1"-16,-26 26 15,25 0 1,-49 24 0,-26 25-1,26 1 1,-25-1-1,49-50 1,25 1 0,1-50-1,24 25 1</inkml:trace>
  <inkml:trace contextRef="#ctx0" brushRef="#br0" timeOffset="192507.98">18953 10121 0,'0'0'0,"-25"25"16,0 0-1,0 0 1,-25 24 0,-24 26-1,-25 24 1,49-49-16,-74 49 15,25 25 1,0-50 0,24 1-1,51-50 1,-1-1 0,0-24 30</inkml:trace>
  <inkml:trace contextRef="#ctx0" brushRef="#br0" timeOffset="193041.99">18556 10171 0,'0'0'0,"-25"25"16,0-25-1,0 25 1,0 24-1,-49 26 1,0 24 0,-1 0-1,-24 25 1,74-74-16,-49 74 16,-26-25-1,26-25 16,24-24-15,50-25 0,-24-25-1,24 0 1</inkml:trace>
  <inkml:trace contextRef="#ctx0" brushRef="#br0" timeOffset="193541.8">18233 10221 0,'0'0'0,"-49"49"15,-1 1 1,-25 49 0,1-24-1,-25 49 1,0 0 0,-1 0-1,26-25 1,0-25 15,49-49-15,0-25-1,25 25-15</inkml:trace>
  <inkml:trace contextRef="#ctx0" brushRef="#br0" timeOffset="194400.36">17935 10097 0,'0'0'0,"-24"24"16,24 1-16,-50 0 15,0 49 1,-24 1 15,0 49-15,-1 0-1,1-25 1,-1 0 0,26-24-1,24-50 1,25-1-1</inkml:trace>
  <inkml:trace contextRef="#ctx0" brushRef="#br1" timeOffset="206642.91">17241 10121 0,'0'0'0,"25"-24"16,-50 48 15,0 26-16,0-25-15,-49 49 16,-1-49 0,75 0-1,25-25 1,25-50 0,-25-49-1,49 49 1,-74 26-1,-25 73 17,-24-24-17,-51 74-15,26-24 16,49-51 0,50-24 30,25-49-30,-1-1 0,-24 25-1,-25 1 1,25 24 0,-75 49-1,-49 26 1,49-1-1,50-49-15,-24 0 16,48-50 0,26-50-1,49 1 1,0 24 0,-74 26-1,-25-1 16,-49 74-15,-1 75 0,-49-49-1,49-50 1,75-25 0,25-25-16,49-25 15,-50-24 1,26 24-1,-75 25 1,25 25 0,-25 50-1,-50 49 1,0-24 0,1-75 15,49-25-16,74-50 1,50 1 0,-74 49-16,-1-24 15,-49 98 17,-74 50-17,-25 26 1,24-51-1,26-49 1,49-75 0</inkml:trace>
  <inkml:trace contextRef="#ctx0" brushRef="#br1" timeOffset="206959.58">17166 10494 0,'50'-50'16,"99"-74"0,-100 99-16,-297 224 0,521-398 15,-273 174 1,-49 50-1,-26 49 1,-24 51 0,0-1-1,24-100 1,75 1 0,75-74-1,24-1 1,-49-24-1,-1-1 1,-49 150 15,-25-51-31,-24 51 16,-26-26 0,51-24-1</inkml:trace>
  <inkml:trace contextRef="#ctx0" brushRef="#br1" timeOffset="207143.2">17117 10692 0,'25'-50'15,"74"-24"1,-50 49 0,26-49-1,-323 297-15,545-446 16,-272 198 0,-50 50-1,-24 49 1,-50 1-1,74-26-15,-50-24 16</inkml:trace>
  <inkml:trace contextRef="#ctx0" brushRef="#br1" timeOffset="207309.92">17266 10642 0,'-50'50'0,"100"-100"0,-1 26 16,-24-1-1,0 0-15,-50 25 31,0 25-15,-24 74 0,-1 0-1,25-74 1</inkml:trace>
  <inkml:trace contextRef="#ctx0" brushRef="#br1" timeOffset="207443.84">17216 10791 0,'25'-49'15,"24"-1"1,-123 149-16,173-223 15,-74 124-15,0-25 16,-50 50 0,25 25-1,-50-25 1,26-1 0</inkml:trace>
  <inkml:trace contextRef="#ctx0" brushRef="#br1" timeOffset="207610.14">17390 10667 0,'0'0'16,"0"-25"-1,-75 75 1,1 24 0,24-49-1,50 0 1</inkml:trace>
  <inkml:trace contextRef="#ctx0" brushRef="#br1" timeOffset="207742.8">17266 10717 0,'49'-50'16,"-24"25"-1,-99 100-15,173-174 16,-149 148 15,25-24-15,-24 25-16,-50-1 15,99-24-15</inkml:trace>
  <inkml:trace contextRef="#ctx0" brushRef="#br1" timeOffset="207909.58">17315 10618 0,'0'0'0,"25"0"16,-75 0-1,-24 49 1,-25 26 0,49 24-1</inkml:trace>
  <inkml:trace contextRef="#ctx0" brushRef="#br1" timeOffset="208226.49">17241 10270 0,'0'0'0,"25"-25"16,-50 25-16</inkml:trace>
  <inkml:trace contextRef="#ctx0" brushRef="#br0" timeOffset="-209521.75">25378 12081 0,'0'25'31,"24"-25"-15,26-25 0,24 0-1,50 1 1,-74-1 0,-25 25 15</inkml:trace>
  <inkml:trace contextRef="#ctx0" brushRef="#br0" timeOffset="-209253.22">25353 12255 0,'0'0'0,"0"25"31,25-25-31,49 0 16,50-25 0,0 25 15,-74-25-16</inkml:trace>
  <inkml:trace contextRef="#ctx0" brushRef="#br0" timeOffset="-208118.68">26866 11833 0,'-25'-25'47,"0"25"-31,1 25-16,-1-25 15,0 0-15,-50 50 16,1 24-1,24 50 1,50-25 0,25 1-1,74-26 1,1-74 0,24-25 15,-25-49-16,-49-1 1,-50-49 0,-50 25-1,25 74-15,-24-24 16,-1 49 0,-24-25-1,49 25 1,0 25-1,25 0 1</inkml:trace>
  <inkml:trace contextRef="#ctx0" brushRef="#br0" timeOffset="-207852.67">27685 12056 0,'0'0'0,"0"25"15,0 0 1,0 0 0,-25 0-1,25-1 1,0 1-1,0 0 1</inkml:trace>
  <inkml:trace contextRef="#ctx0" brushRef="#br0" timeOffset="-207301.97">28379 11684 0,'0'0'0,"25"0"47,-50 0-47,-24 0 15,-1 50 1,-24 0 0,24 49 15,25 25-16,25-25 1,25-25 0,99-49-1,25 0 1,-25-50 0,-25-24-1,-74-26 1,-25 26-16,-25-75 15,-49 49 1,-1 26 0,1 49-1,-1 0 1,51 24 0</inkml:trace>
  <inkml:trace contextRef="#ctx0" brushRef="#br0" timeOffset="-206818.83">29297 11734 0,'0'0'16,"25"-25"-1,-25 0-15,-25 25 16,0 0 0,-24 25-1,-1 50 1,25-1 0,0 25 15,25 0-16,0-49-15,75 0 16,24-26 0,0-24-1,-24-49 1,-26-26 0,-74-24-1,-24-25 1,-50 50-1,-25 49 1,24 25 0,26 25-1,49 24 1</inkml:trace>
  <inkml:trace contextRef="#ctx0" brushRef="#br0" timeOffset="-206252.58">30091 11808 0,'25'-24'31,"-1"24"-31,-24-25 16,25-25-1,0-24 1,0 49-16,-25-50 16,-25 26-1,-25 49 1,-74 25 15,0-1-15,75 51-1,49-1 1,74 1 0,50-1-1,0-24 1,0 24 0,-49-24-1,-50-25-15,-25 49 16,-50 0-1,-49-24 1,-1-25 0,26-25-1,24-50 1,50-99 0,50 1 15,24 48-16,1 26-15</inkml:trace>
  <inkml:trace contextRef="#ctx0" brushRef="#br0" timeOffset="-205704.83">31133 11585 0,'0'0'0,"25"-149"31,-25 100-31,0-1 16,-50 0 0,-24 50 15,-51 50-16,76-25-15,-50 49 16,74 1 0,74-26-1,51-24 1,24-25 0,-50 0-1,1-25 1,-51 25 15,1 25-15,0 25-1,0 49 1,-25-49 0,25 74-1,-25 0 1,0-25-1,0-25 1,0-49 31</inkml:trace>
  <inkml:trace contextRef="#ctx0" brushRef="#br0" timeOffset="-55291.67">22153 11883 0,'0'25'0,"-25"-1"16,25 26-1,0 49 1,0 25-1,-25 50 1,25 0 0,25-26-1,-25-24 1,0-49 0,0-50-1</inkml:trace>
  <inkml:trace contextRef="#ctx0" brushRef="#br0" timeOffset="-54908.16">22103 11908 0,'0'0'15,"0"-100"1,25 51 0,0 24-16,-1 0 15,26-25 1,24 26 0,-49 24-16,25 0 15,-1 24 1,1 26-1,-25 74 1,-25 0 0,-50-25 15,-24 25-15,-25-49-1,24-26-15</inkml:trace>
  <inkml:trace contextRef="#ctx0" brushRef="#br0" timeOffset="-54608.43">22971 11659 0,'-25'-24'15,"-24"24"-15,-26 49 16,26 26 0,49 74 15,-25 74-15,50 25-1,24-50 1,1-123-16,24 49 15,1-99 1,-1-25 0</inkml:trace>
  <inkml:trace contextRef="#ctx0" brushRef="#br0" timeOffset="-54191.39">23145 11957 0,'0'0'0,"0"-99"15,-25 99 1,25-50 0,75 50-1,49 0 1,-50 50-1,-49 49 1,-25 25 0,-50 25-1,-49-25 1,49-25 0,26-49-1,24-25 1,99-25-1,25-50 1,-25 25 0,-25 0-1,-49 1 1</inkml:trace>
  <inkml:trace contextRef="#ctx0" brushRef="#br0" timeOffset="-53974.94">23319 12280 0,'0'0'0,"-25"-25"16,25 0 15,0 0-15,49 0-1,1 25-15,49-24 16,-49 24 0</inkml:trace>
  <inkml:trace contextRef="#ctx0" brushRef="#br0" timeOffset="-53575.37">23988 11908 0,'-24'0'47,"-1"24"-31,0 1-1,0 25-15,0-1 16,0 26-16,-49 49 15,0-25 1,-1-25 0,75-49 15,25-25-15,25-25-1,24 25 1,0 0-1,1 0 1,-25 25 0,24-25-1,-49 0-15</inkml:trace>
  <inkml:trace contextRef="#ctx0" brushRef="#br0" timeOffset="-53258.36">24385 11908 0,'0'0'16,"-25"0"-1,25-50-15,-24 75 31,24 0-31,0 24 16,24 50 0,1 25-1,0-24 1,-25-51-16,0 1 16,0 49 15,-25-99-31</inkml:trace>
  <inkml:trace contextRef="#ctx0" brushRef="#br0" timeOffset="-52920.22">24658 11982 0,'25'-25'16,"-50"50"-16,75-75 0,-50 26 15,25 24 1,-50 0 0,-74 124-1,-1-25 1,26-25 0,49-49-1,-25-25 1,75 0 15,0 0-15,25 0-16,24 0 31,-24 0-31,-1 0 16,26 0-1</inkml:trace>
  <inkml:trace contextRef="#ctx0" brushRef="#br0" timeOffset="-52491.92">24733 11337 0,'-25'-25'0,"50"50"0,-75-75 16,50 26-1,50 24 1,-26 0 0,51 24-1,24 51 1,-74-26-16,49 100 15,-49 0 1,0 50 0,0 49-1,-50-50 1,0 1 0,-25-51-1,1-73 1,24-50-16,0-1 15</inkml:trace>
  <inkml:trace contextRef="#ctx0" brushRef="#br0" timeOffset="-41007.5">24981 13743 0,'24'0'16,"-48"0"-1,48 0 48,1 0-48,0 0-15,25 0 16,-26 0-16,51-25 16,-1 1-1,-49-1 1,0 25-1</inkml:trace>
  <inkml:trace contextRef="#ctx0" brushRef="#br0" timeOffset="-40707.89">24757 13991 0,'0'0'16,"25"0"15,0 0-15,25 25-1,-26-25-15,76-25 16,-1 25-1,0-24 1,-25 24 0,-49-25-1</inkml:trace>
  <inkml:trace contextRef="#ctx0" brushRef="#br0" timeOffset="-40256.89">25353 13495 0,'0'0'0,"0"-74"32,-25 74-32,0 0 15,75 25 32,-25-1-47,24 1 16,50 0 15,1 25-15,24-50-1,-25 24 1,-74 1-1,-25 0 1,0 0 0,-75 49-1,-24 26 1,-25-1 0,25 0-1,74-49-15,-49-1 16,49-24-1</inkml:trace>
  <inkml:trace contextRef="#ctx0" brushRef="#br0" timeOffset="-39906.82">25328 13322 0,'0'-25'31,"25"25"-31,-25 25 15,0 24-15,0 50 16,-25 50 0,25 25 15,-25-25-15,0-50-1,25-25-15</inkml:trace>
  <inkml:trace contextRef="#ctx0" brushRef="#br0" timeOffset="-39241.08">26916 13346 0,'24'-24'0,"-24"-1"46,50 25-46,-25 0 0,24 0 16,1 0-16,49 49 31,-24 1-15,-51 49 0,-24 50-1,-74 0 1,0-25-1,24-25 1,25-24 0,0-51-1,75 1 1,49-25 0,124-25-1,-98 1 1,-51-1-1</inkml:trace>
  <inkml:trace contextRef="#ctx0" brushRef="#br0" timeOffset="-38957.23">27139 13843 0,'0'0'0,"-25"0"0,25-25 15,-50 0-15,75 25 63,25 0-63,74-25 15,25 25 1,-25 0 15,-75-25-31</inkml:trace>
  <inkml:trace contextRef="#ctx0" brushRef="#br0" timeOffset="-38640.01">28057 13669 0,'0'0'0,"24"0"47,1 0-31,0 25-16,0-25 15,25 0 1,49 0 0,-50-25-16,51 0 15,-26 25 1,-49 0-1</inkml:trace>
  <inkml:trace contextRef="#ctx0" brushRef="#br0" timeOffset="-38346.01">28206 13917 0,'0'0'15,"-50"25"1,75-25 15,0 0-15,24 0 0,75-25-1,-25 0 1,1 0-1,-26 1 1</inkml:trace>
  <inkml:trace contextRef="#ctx0" brushRef="#br0" timeOffset="-37622.59">29247 13297 0,'25'-25'31,"-25"0"-31,0 50 31,0 25-15,0-26-16,0 76 31,25-1-15,-25-25-16,0 25 15,0-24 1,-25-25-1</inkml:trace>
  <inkml:trace contextRef="#ctx0" brushRef="#br0" timeOffset="-37223.54">29793 13346 0,'0'0'16,"25"-49"0,-25 24-1,-25 25 1,-74 25 0,0 49-1,-1 1 1,51-26-1,24-24 1,0-25 0,25 25 15,25-25-31,25 25 16,49-25-1,-25 0-15,75 0 16,-50 0-1,-74 0 1,0 0 0</inkml:trace>
  <inkml:trace contextRef="#ctx0" brushRef="#br0" timeOffset="-36408.02">30463 13421 0,'25'0'94,"0"0"-94,24 0 16,1-25-16,-1 25 15,1 0 1,49-25 0,-74 25-1</inkml:trace>
  <inkml:trace contextRef="#ctx0" brushRef="#br0" timeOffset="-36207.09">30562 13619 0,'0'0'0,"25"25"46,25-50-30,-1 25-16,75-25 31,-74 25-31</inkml:trace>
  <inkml:trace contextRef="#ctx0" brushRef="#br0" timeOffset="-35607.79">31133 13446 0,'0'-25'46,"25"25"-14,-1 0-32,26 0 15,0 0-15,-1-25 16,26 25 0,-26-25-16,-24 25 15,0 0 16,-100 0-15</inkml:trace>
  <inkml:trace contextRef="#ctx0" brushRef="#br0" timeOffset="-35081.72">31703 13222 0,'0'-24'0,"0"-1"15,-25 25 17,25-25-1,25 50-31,0-25 15,50 25 1,-26-25 0,1 49-1,-25 1 1,-1 24 0,-48 1-1,-1-51-15,-25 51 16,1-26-1,24-24 1,0 0 15,50-25 1,24 0-17,26-25 1,-26 0-1,-24 25 1,0 0 15,0 0-15</inkml:trace>
  <inkml:trace contextRef="#ctx0" brushRef="#br0" timeOffset="-34729.6">32323 13421 0,'0'0'0,"25"0"47,-50 25-31,25-1-1,-24 1 1,24 0 0</inkml:trace>
  <inkml:trace contextRef="#ctx0" brushRef="#br0" timeOffset="-34089.46">32572 13148 0,'-25'0'15,"25"-25"1,25 25 15,-25-25-31,0 0 16,24 25 0,1-24-1,25 24 1,24 0-1,-24 0 1,-25 0 0,-25 24-1,-50 51 1,-24-1 0,49-74-1,0 25-15,75-25 31,24 0-15,0-25 15,-24 50-15,0 0 0,-50 25-1,0 24 1,-25 0-1,-25-24 1,-24-25 0,49 0-1</inkml:trace>
  <inkml:trace contextRef="#ctx0" brushRef="#br0" timeOffset="-33601.81">33192 13049 0,'-25'-25'16,"25"0"-1,25 25 1,24 0-1,-24-25 1,25 25 0,-25 0-1,-1-25 1,1 25 15,-25 25-31,25 0 16,0 0-1,-25 49 1,0 1 15,-25 24-15,0 25 0,0-74-16,1 74 15,-1-50 1,25-24-1,0-75 17</inkml:trace>
  <inkml:trace contextRef="#ctx0" brushRef="#br0" timeOffset="-29257.19">25105 15529 0,'0'-24'15,"-25"24"470,25 24-470,0 1-15,0 0 16,-25 25-16,25-1 15,-25 75 1,25 25 0,-25 25-1,1-25 1,24-25 0,0-50-1,-25-49-15,25 0 31</inkml:trace>
  <inkml:trace contextRef="#ctx0" brushRef="#br0" timeOffset="-28690.03">25030 15529 0,'0'0'0,"25"-24"16,-25-1 0,0 0-1,0 0 1,25 0-1,0 1 1,-1 24 0,26 0-1,49-25 1,1 50 0,-26 24-1,-49 1 1,-50 49-1,-25 0 1,-49 25 15,0-49-15,49-50-16,1-1 16</inkml:trace>
  <inkml:trace contextRef="#ctx0" brushRef="#br0" timeOffset="-28305.71">25898 15430 0,'-24'-49'15,"24"98"17,-25-24-32,0 0 15,-25 99 1,1 49-1,-1 51 1,25-26 0,50-24-1,25-50 1,74-25 0,-75-99-16</inkml:trace>
  <inkml:trace contextRef="#ctx0" brushRef="#br0" timeOffset="-27240.25">26320 15653 0,'0'0'0,"0"-24"15,0-1 16,25 25-31,25-25 16,49 25 15,-25 50-15,1 24 0,-51 0-1,-24 26 1,0-1-1,-74 0 1,24 0 0,-24-24-1,49-50 1,25-1 0,99-24-1,50 0 1,-25-24-1,-49 24 1</inkml:trace>
  <inkml:trace contextRef="#ctx0" brushRef="#br0" timeOffset="-26973.25">26494 15951 0,'0'0'0,"0"-25"16,25 25 15,24-24-15,1 24-16,49 0 15,0-25 1,25 50 0</inkml:trace>
  <inkml:trace contextRef="#ctx0" brushRef="#br0" timeOffset="-26540.45">27660 15653 0,'0'0'0,"0"-24"15,0-1 1,-25 50 15,25-1-15,-74 26-1,24 24 1,0-49-16,1 25 16,24 0-1,0-26 1,25 1-1,50 0 1,24 0 0,100 0-1,-1-1 1,-24 1 0,-25-25-1</inkml:trace>
  <inkml:trace contextRef="#ctx0" brushRef="#br0" timeOffset="-25889.09">28131 15753 0,'25'0'31,"0"0"-15,0 0-16,24-25 16,-24 25-1,124-25 1,-124 25-1</inkml:trace>
  <inkml:trace contextRef="#ctx0" brushRef="#br0" timeOffset="-25455.88">28751 15505 0,'0'-25'15,"25"25"17,25 0-17,49 49 1,-25 1-1,-49 49 1,-25-24 0,-74 24-1,-1-25 1,50-49 0,1 0-1,73-25 1,26 0-1,49-25 1,-50 0 15,-49 1-31</inkml:trace>
  <inkml:trace contextRef="#ctx0" brushRef="#br0" timeOffset="-25289.44">29446 15852 0,'0'0'0,"25"0"15,-25 50 1,0-26 0,0 1-16</inkml:trace>
  <inkml:trace contextRef="#ctx0" brushRef="#br0" timeOffset="-24889.07">29768 15480 0,'0'0'0,"25"-25"31,0 0-31,0 25 16,24 25-1,-24 25 1,-25-1 0,-25 26-1,25-51 1,25-24-1,25 25 1,24-25 15,-49 25-15,-25 0 0,0 49-1,-50 1 1,50-50-16,-24 24 15</inkml:trace>
  <inkml:trace contextRef="#ctx0" brushRef="#br0" timeOffset="-24457.13">30413 15455 0,'0'0'0,"0"-25"16,0 0-1,25 1 17,25 24-17,-1 0 1,1-25-1,-25 25 1,0 0 0,-1 25-1,-24-1 1,0 51 0,0-1-1,-24 25 1,-1-49-16,25 49 15,-25-24 17,25-26-17,0-24 1</inkml:trace>
  <inkml:trace contextRef="#ctx0" brushRef="#br0" timeOffset="-24239.69">30537 15753 0,'0'0'0,"0"-25"16,0 0-16,0 0 31,25 25-31,74-49 15,-49 24 1</inkml:trace>
  <inkml:trace contextRef="#ctx0" brushRef="#br0" timeOffset="-23888.72">30959 15232 0,'0'-50'15,"25"50"17,0 0-17,24 50 1,-24-25-16,0 24 15,0 26-15,0 49 16,-25 24 15,-50 1-15,0 25 0,-24-25-1,-1-50 1,26-49-16,-26 24 15</inkml:trace>
  <inkml:trace contextRef="#ctx0" brushRef="#br0" timeOffset="-22856.41">29793 17117 0,'0'-25'31,"25"25"16,0 0-31,0-25-1,24 25-15,50-24 16,1-1-1,-1 0 1,-74 0 0</inkml:trace>
  <inkml:trace contextRef="#ctx0" brushRef="#br0" timeOffset="-22605.9">29917 17192 0,'0'0'0,"-25"24"31,1 1-31,48-25 47,51 25-31,49-50-1,0 25 1,-75 0-16</inkml:trace>
  <inkml:trace contextRef="#ctx0" brushRef="#br0" timeOffset="-22123.16">31034 16894 0,'0'0'0,"0"-25"31,-25 25 0,25 25-15,-25 0-16,25-1 15,-25 51 1,0-1 0,0 1-1,50-26 1,0-24-16,25 0 16,49-25-1,0-50 1,-49 1-1,-25-26 17,-25-24-17,-50 49 1,25 1 0,-49 24-1,24 25 1,25-25-1,1 25-15</inkml:trace>
  <inkml:trace contextRef="#ctx0" brushRef="#br0" timeOffset="-21967.89">31678 17043 0,'0'0'0,"25"0"16</inkml:trace>
  <inkml:trace contextRef="#ctx0" brushRef="#br0" timeOffset="-21523.29">32051 16819 0,'0'-49'32,"-50"74"-1,50-1-31,-25 1 15,0 0-15,25 49 16,-24 1 15,48-50-31,1 24 16,25-24 0,49 0-1,-25-50 1,1-25-1,-50-24 1,-1-25 0,-48 24-1,-26 26 1,-24 24 0,-1 25-1,50 0-15</inkml:trace>
  <inkml:trace contextRef="#ctx0" brushRef="#br0" timeOffset="-20772.65">32646 16695 0,'0'0'0,"25"0"46,-50 0 48,-25 25 47,50 0-141,-24 0 15,24 24-15,-25 1 16,25 0-16,-25 24 31,50-24-15,0-26 0,24 1-1,-24-25-15,49-49 16,-24-26-1,-25-24 1,-25 25 0,-25 24-1,-49 25 1,-1 0 0,26 25-1</inkml:trace>
  <inkml:trace contextRef="#ctx0" brushRef="#br0" timeOffset="-20072.37">33142 16671 0,'0'0'0,"25"0"15,0-25 17,-25 0-32,25 25 15,-1-50 1,26 26 0,-25-1-1,-25 0 1,0 0-16,-75 0 15,26 50 17,-26-25-17,26 50 1,49-1 0,-25 1-1,25 0 1,49-1-1,-24-24 1,25 0 0,0-25-1,-26 25 1,1-1 0,-25 26-1,0-25 1,0 0-1,-25-1 17,1 1-17,-1 0 1,0-25 0,0-25-1,0-24 1,50-26-1,0 26 1,-25 24-16,50 0 16,-26-25-1,1 26 1</inkml:trace>
  <inkml:trace contextRef="#ctx0" brushRef="#br0" timeOffset="-19522.04">33762 16422 0,'0'0'15,"0"-49"1,0 24-16,-49 25 16,24 0-1,-25 0 1,1 25 0,-1 24-1,25 1 1,25-25-1,50-25 1,49 0 15,-49-25-31,49 0 16,-50 0 0,-49 1 15,0 98-16,-49 25 1,-26 25 0,1 0-1,0 25 1,49-50 0,0-24-1,0-25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27T04:44:57.0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16993 868 0,'25'0'31,"-1"0"0,1 0-15,0 0 31,0 0-47,24-25 15,-24 50 32,0-50-31,0 25-16,0 25 15,-1-25 1,1 25 0,25-25-1,-25 0 1,-1-25 0,1 0-1,25 25 1,-25-24-1,24 24 1,1 0 0,-25 24-1,0-24 17,-25 25-17,24-25-15,51-25 31,-50 25-15,-1 0 0,26 0-1,0 0 1,-26-24 0,1 24-16,25-25 15,-1 0 1,1 25-1,25 25 1,-51-25 15,26 0 1,-50-25-17,50 25 16,-26 0-31</inkml:trace>
  <inkml:trace contextRef="#ctx0" brushRef="#br0" timeOffset="3290.54">18010 843 0,'25'0'16,"-25"25"31,0-50-16,24 25 0,1 0-15,0 0-16,0 0 16,0 0-16,49-24 15,-24 24 1,-1 0 0,1 0-1,-25 0 16,0 0-15,24 0 0,26 0-1,-26-25 1,1 25 0,-1 0-1,1 0 1,0 0-1,24 0 1,-24 0 0,-25 0-1,-1 0 1,26 0 0,0 0-1,-1-25 16,26 25-15,-26 0 0,-24-25-16,25 25 15,24 0 1,-24 0 0,-1 0-1,1-25 1,-25 25-1,24 0 1,-24 0 0,0 0-1,25 25 1,-1-25 0,1 0 15,24 0-16,-49 0 1,25 0 0,-1 0-1,1 0 1,-1 0 0,-24 0-1,25 0 1,-25 0-1,-1 0 1,26 0 0,-25 0-1,25 0 1,-1 25 0,1-50-1,-1 25 16,1 25-15,0-25 0,-1 0-1,1-25 1,-1 25 0,-24 0-1,0 0 16,0 0-31,0 0 16,-1 0 0,1 0-1,25 0 1,-1 0 0,-24 0-1,25 0 16,0 0-15,-1-25 15,-24 25-15,0 0 0,0 0 15,-1 0-16,1 0 17,0 0-17,-50 0 142</inkml:trace>
  <inkml:trace contextRef="#ctx0" brushRef="#br0" timeOffset="11956.08">3349 2679 0,'0'25'172,"0"25"-156,0-1-16,0 26 15,25-1-15,0 1 16,-1 73 0,1-24-1,-25-49 1,25-1-1,-25-24 1,0-25 0,0-1-1,25-24 17,0 0-17</inkml:trace>
  <inkml:trace contextRef="#ctx0" brushRef="#br0" timeOffset="12667.76">3225 2729 0,'-25'0'0,"25"-25"63,25 25-63,-25-25 15,25 0-15,-25 1 16,49-1-16,-24 0 15,25-25 1,24 26 0,-49 24-16,49-25 15,-24 25 1,0 25 0,-1 24 15,1 1-16,-25-1 1,-1 26 0,1-1-1,-25 1 1,-49 24 0,-1 0-1,-24-24 1,49-51-16,-25 1 15,50 0 1,-25-25 0</inkml:trace>
  <inkml:trace contextRef="#ctx0" brushRef="#br0" timeOffset="13134.71">4465 2431 0,'0'0'0,"-25"0"16,-24 25 31,49 0-47,-25 0 15,0 24 1,0 100-1,1 0 1,24-75-16,0 50 16,49 25-1,26-50 1,49 1 0,25-26-1,-1-49 1,-48 0-1,-51-25 1</inkml:trace>
  <inkml:trace contextRef="#ctx0" brushRef="#br0" timeOffset="15551.28">5036 2555 0,'0'0'0,"25"-25"0,-25 50 125,0 0-110,0 0 1,0 24-16,-25 1 16,25 74-1,0-25 1,0-49-1,0 0 1,25-50 0,24 0-1,1-25 1,24-25 0,1-24-1,-75 24 1,0 25-1,0 50 48,0 25-63,-25 24 16,50 1 15,-25-26-16,24 1 1,-24-25 0,0-1-1</inkml:trace>
  <inkml:trace contextRef="#ctx0" brushRef="#br0" timeOffset="16418.1">6028 2382 0,'0'0'0,"0"-25"0,-25 25 15,-49 0 1,-25 25 0,-25-1-1,49 1 1,50-25-1,1 0 1,-1 0 15,25 25 1,0 0-17,25 0 1,-25 24-1,24 1 1,-24-1-16,25 51 16,-25-1-1,25-25 1,-25-49 0,0 0-1,0 0 16,25-75-15,24 0 0,26-24-1,-1 24 1,-49 26-16,49-1 31,-24 0-15,0 50-1,-1 0 1,1 24 0,-25 26-1,0-1 1,-25 1 0,-50 24-1,0-25 1,-24-24-1,-25 24 1,74-74 0,0 0-1</inkml:trace>
  <inkml:trace contextRef="#ctx0" brushRef="#br0" timeOffset="17018.46">7144 2456 0,'0'0'0,"-24"0"31,-1 25-15,0 0-1,-25 24 1,1 50 0,-26 1-1,-24-1 1,74-50-16,-24 26 16,24-50-1,25 0 16,74-25-15,26 0 0,24 24-1,-25-24 1,0 25 0,-49-25 15,-26 0-16,1 0 1,0 0-16</inkml:trace>
  <inkml:trace contextRef="#ctx0" brushRef="#br0" timeOffset="17735.21">8211 2431 0,'0'0'0,"-25"25"31,25 0-31,-25 24 15,1 51 1,-1 24 0,0 24-1,0-48 1,0-26 0,25-24 15</inkml:trace>
  <inkml:trace contextRef="#ctx0" brushRef="#br0" timeOffset="18068.05">7864 2630 0,'0'0'0,"-25"-50"16,0 25-1,25 50 48,25 0-47,0 0-16,24 24 15,1 1 1,49 49-1,0 0 1,-49-74-16,25 50 16,-26-51-1,-24 1 1</inkml:trace>
  <inkml:trace contextRef="#ctx0" brushRef="#br0" timeOffset="18618.7">8980 2307 0,'0'0'0,"0"25"47,-25-25-31,1 25-16,24 24 15,-75 26 1,25-26-16,-24 51 31,24-51-15,26 1-16,-1-25 31,50-1 0,49 1-15,25-25 0,25 25-1,-49-25 1,-1 0 0,-49 0-1,0 0 16</inkml:trace>
  <inkml:trace contextRef="#ctx0" brushRef="#br0" timeOffset="19518.27">9923 2233 0,'0'0'0,"0"-25"31,0 0-31,0 0 16,-25 25-1,0 0 17,25 25-32,-25 0 15,1 99 1,-26 25 0,50-25-1,25 0 1,99-75-1,25-24 1,-75-25-16,25-49 16,-74 24-1,-50 0 1,-99 0 15,-25 0-15,25 50-1,25 0 1</inkml:trace>
  <inkml:trace contextRef="#ctx0" brushRef="#br0" timeOffset="19885.57">10394 2208 0,'0'0'0,"25"-25"15,0 0 1,0 25 0,-1 0-16,51 25 31,-26 49-16,-24 51 1,-25 23 0,-25-48-1,1-76-15,24 26 16,-25-50 15,149-50-15,25-24-1,-100 24 1</inkml:trace>
  <inkml:trace contextRef="#ctx0" brushRef="#br0" timeOffset="20435.34">10865 1861 0,'0'-25'31,"25"50"-15,0-25-16,0 24 16,74 51-1,0 24 1,1 50 0,-26 25-1,-49-1 1,-25 1-1,0-25 1,-25-75-16,-25 1 16,26-26-1</inkml:trace>
  <inkml:trace contextRef="#ctx0" brushRef="#br0" timeOffset="20902.1">11907 2357 0,'0'-25'31,"25"25"-15,0 25-16,0-50 16,49 25-1,1-25 1,-1 25-1,-49 0 1,0 0 0</inkml:trace>
  <inkml:trace contextRef="#ctx0" brushRef="#br0" timeOffset="21085.6">12007 2605 0,'0'0'0,"-25"0"32,25 25-17,25-25 1,24-25-16,26 0 16,24 0-16</inkml:trace>
  <inkml:trace contextRef="#ctx0" brushRef="#br0" timeOffset="21552.36">12776 2133 0,'0'0'0,"0"-24"0,0-1 16,0 0 0,0-25-1,49 1 1,1 24 0,24 25-1,-24 0 1,-1 25-1,1 49 1,-50-49-16,0 74 16,-25-24-1,-24-1 1,-1 1 15,25-51-15,25 1-1,0 0 1,25 0 0,49 0-1,-49-25-15</inkml:trace>
  <inkml:trace contextRef="#ctx0" brushRef="#br0" timeOffset="21902.74">13371 2853 0,'25'25'31,"-50"-1"-15,25 1-1,0 0 1,0 0 0,50-25-1,-1 0 1,-49-25 0,25 0-1,-50 0 1,-24 1-1,-1 24 1,25 0 0</inkml:trace>
  <inkml:trace contextRef="#ctx0" brushRef="#br0" timeOffset="24318.73">1836 5433 0,'0'-25'32,"-25"25"-1,25 25 0,0 24-15,0 1-16,0 0 15,0 74 1,25-50-16,-25 50 31,0 0-15,0 0-1,25-49 1,-25-26 0,0-24-1</inkml:trace>
  <inkml:trace contextRef="#ctx0" brushRef="#br0" timeOffset="27118.45">1786 5383 0,'0'-25'94,"0"1"-63,0-1-31,0 0 16,0 0 0,25-24-1,0 24 1,0 0 15,24 0-15,-24 25-1,25 0 1,-1 0 0,26 25-1,-51-25 1,26 25 0,-50 0-1,25 24 1,0-24-1,-1 25 1,-24-26 0,0 26-1,-24 0 1,-1-26 0,0 26 15,-25 0-16,1-1 1,-26 1 0,51-25-1,-26 0 1,0-25 0,50 24-1</inkml:trace>
  <inkml:trace contextRef="#ctx0" brushRef="#br0" timeOffset="28636.57">2878 5036 0,'-25'25'63,"25"0"-48,-25-1-15,0 26 16,0 49 15,1 25-15,24 25-1,24 25 1,1-25 0,25-25-1,-1 24 1,26-48 0,24-26-1,-25-49 1,-24 0-1,25-50 1</inkml:trace>
  <inkml:trace contextRef="#ctx0" brushRef="#br0" timeOffset="29571">3349 5309 0,'25'0'31,"-25"-25"-15,0 50 0,0 0-1,0 49 1,0 0-1,0 26 1,0-26 0,25-49-1,24 0 1,26-25 0,-1-25-1,0-25 1,-49-24-1,0 49-15,-25-49 16,-25 49 0,25 0 31,0 50-32,25 24 1,-25 51-1,25-26 1,-25 1 0,25-1-1,-25-49-15,24-25 16,-24 25 0</inkml:trace>
  <inkml:trace contextRef="#ctx0" brushRef="#br0" timeOffset="30369.78">4192 5086 0,'0'0'0,"-49"24"0,-1 1 15,-49 25 1,49-25-1,25-25 1,1 0 0,24 24 46,24 1-62,1 0 16,-25 0-1,50 24 1,-25 26 0,0-1-1,-25-49 1,0 0 0,24-25-1,1-25 1,0 0-1,0-49 1,24 49 0,-24 0-1,0 25-15,0 0 16,24 25 15,1 25-15,0 24-1,-26 25 1,-24 1 0,0-1-1,-49-25 1,-1-24 0,-24-25-1,-1-25 1,51 0-16</inkml:trace>
  <inkml:trace contextRef="#ctx0" brushRef="#br0" timeOffset="34718.58">5333 5036 0,'0'0'0,"-24"0"47,-1 25-32,25 0 1,-25 24-16,0-24 16,0 49-16,-49 26 15,0 24 1,24-50 15,25-24-15,25-26-1,25-24 17,0 0-17,49 0 1,25 0 0,-24 0-16,24 25 15,0-25 1,-24 25-1,-50-25 1,-1 0 0,1 0 31</inkml:trace>
  <inkml:trace contextRef="#ctx0" brushRef="#br0" timeOffset="35319.25">6723 4813 0,'0'0'0,"0"-25"47,-25 50 0,25-1-47,-25 1 16,0 50-1,0-26-15,1 51 16,-51 73-1,26-24 1,24-25 0,0-50-1,25-49 1</inkml:trace>
  <inkml:trace contextRef="#ctx0" brushRef="#br0" timeOffset="35652.78">6227 5061 0,'0'0'0,"0"-25"15,0 0 1,-25 0-1,25 50 1,25 0 0,24 49-1,26 26 1,24-1 0,-50-50-16,75 26 15,0-1 1,-49 1-1,-1-51 1</inkml:trace>
  <inkml:trace contextRef="#ctx0" brushRef="#br0" timeOffset="36169.72">7740 4713 0,'0'0'0,"0"-24"16,25 24 15,-25 24-15,-25-24-16,0 75 15,-25-1 1,-24 25 15,-25 100-15,24-100-1,26-49 1,49-25 0,-25-1-1,74 1 1,-24-50 0,75 25-1,48 0 1,-24-24-1,-49 24 1,-1-25 0</inkml:trace>
  <inkml:trace contextRef="#ctx0" brushRef="#br0" timeOffset="36802.83">8558 4565 0,'0'0'0,"-24"0"16,-1 0-1,25 24 1,-25 1-1,25 0 1,-25 25 0,0 24-1,1 0 1,-1 26 0,25-51-16,49 26 15,-24-1 1,50-24-1,24-50 1,0 0 0,-25-25-1,-24-25 17,-50 1-17,-50 24 1,-74 0-1,0 75 1,-49-1 0,123 1-1</inkml:trace>
  <inkml:trace contextRef="#ctx0" brushRef="#br0" timeOffset="37186.68">8931 4664 0,'0'0'0,"24"0"15,1-50 1,50 25-1,-1 25 1,0 0 0,-49 50-1,0 24 1,-50 26 0,0-26-1,1 0 1,-1-74-1,25 25 1,49-25-16,-24 0 16,124-99-1,-50 25 1</inkml:trace>
  <inkml:trace contextRef="#ctx0" brushRef="#br0" timeOffset="37570.6">9476 4267 0,'0'0'0,"0"-25"0,-25 0 16,25 0-1,-24 1 1,48 24 0,1 24-1,25 1-15,24 25 16,26 49 15,-26 0-15,-24 75-1,-26 0 1,-24-1 0,-24-49-1,24-49 1,0-50 0</inkml:trace>
  <inkml:trace contextRef="#ctx0" brushRef="#br0" timeOffset="38420.43">10518 4738 0,'-25'0'0,"50"0"63,-25-25-63,25 25 16,25 0-16,-26-24 15,26 24-15,49-25 31,-24 0-31,-51 25 16,1 0 0</inkml:trace>
  <inkml:trace contextRef="#ctx0" brushRef="#br0" timeOffset="38653.78">10667 4937 0,'0'0'0,"25"24"47,0-48-31,24 24-16,26-50 15,24 0 1,-50 26 0</inkml:trace>
  <inkml:trace contextRef="#ctx0" brushRef="#br0" timeOffset="39870.32">11262 4242 0,'-24'0'47,"24"25"-16,0 0-31,0-1 16,24 1-16,-24 25 15,25 49 1,25 25 0,-1 25-1,-24 0 1,25-25 0,-25-50-1,-25-24 1,24-50-1</inkml:trace>
  <inkml:trace contextRef="#ctx0" brushRef="#br0" timeOffset="40286.83">11188 4217 0,'0'0'0,"0"-74"32,0 49-32,0 0 15,0 0 1,25-24-1,0 24 1,24 0 0,1 0-16,49 25 15,-25 50 17,-24 24-17,-50 26 1,-50 24-1,-24 0 1,0-25 0,74-74-16</inkml:trace>
  <inkml:trace contextRef="#ctx0" brushRef="#br0" timeOffset="40603.6">11957 4044 0,'0'-25'31,"-25"25"-15,0 25-1,1 24 1,-1 50-1,50 50 1,24 0 0,26 0-1,49 0 1,74 0 0,-49-125-1,-99-24 1</inkml:trace>
  <inkml:trace contextRef="#ctx0" brushRef="#br0" timeOffset="41036.94">12329 4242 0,'0'0'16,"0"-25"-16,25 0 15,-25 1 1,25 24-16,24 0 16,26-25-1,-1 74 1,-24 1-1,-25 74 1,-50-25 0,0 1-1,0-26 17,25-49-17,25 0 1,49-75-1,50 0 1,0 1 0,-74 24-1</inkml:trace>
  <inkml:trace contextRef="#ctx0" brushRef="#br0" timeOffset="41252.98">12478 4490 0,'-50'0'32,"50"-25"-32,25 1 15,0-1 1,49 0-1,1 0 1</inkml:trace>
  <inkml:trace contextRef="#ctx0" brushRef="#br0" timeOffset="41470.15">13048 4366 0,'0'0'0,"25"0"16,-25 25-16,50 25 16,24-1-1,1 26 1,-26-1 15,-24 0-31</inkml:trace>
  <inkml:trace contextRef="#ctx0" brushRef="#br0" timeOffset="41903.65">13718 3796 0,'0'0'0,"0"-25"32,-25 25-32,25 49 15,-24 1 1,-51 49-1,1 0 1,49-49-16,-25 49 16,50-49-1,0-25 1,25-1 0,50 1-1,49-25 1,24-25-1,1-24 1,-99 49 0</inkml:trace>
  <inkml:trace contextRef="#ctx0" brushRef="#br0" timeOffset="42770.02">14264 3597 0,'0'0'0,"0"-25"31,25 0 32,0 25-63,24-24 15,26 24 1,73-25-1,1 25 1,-49 0 0,-51 49-1,-24-24-15,-25 25 16,0-1-16,-74 76 16,24-26-1,25 0 1,0-49-1,25-26 1,100-24 15,24-24 1,0-26-17,0 0 1,-50 26-1,-49 24 1,0 0-16,-25-25 0</inkml:trace>
  <inkml:trace contextRef="#ctx0" brushRef="#br0" timeOffset="43019.91">14785 3820 0,'0'0'0,"-50"0"15,26 0 1,24-24 15,49-1-15,26 0-1,73 0 1,-73 0-16</inkml:trace>
  <inkml:trace contextRef="#ctx0" brushRef="#br0" timeOffset="43403.57">15777 3175 0,'0'0'0,"0"25"47,-25 0-31,25 0-16,-24 24 15,-26 51 1,25-1 0,-24-50-1,49-24 1,-25 0 0,50-25-1,74 0 1,-50-25-16,100 0 15,0 1 1,25-1 0</inkml:trace>
  <inkml:trace contextRef="#ctx0" brushRef="#br0" timeOffset="43886.5">16125 2654 0,'0'0'0,"0"-49"16,0 24 0,49 0-1,-24 25-15,49 25 32,26 49-17,-26 26 1,-24-1-1,-26 0 1,-24-49-16,25-1 16,-25-24-1,25 0 1,25-25 0,24 0-1,25-50 1,1 1-1,-51 24 1</inkml:trace>
  <inkml:trace contextRef="#ctx0" brushRef="#br0" timeOffset="44087.01">16447 2927 0,'0'0'0,"-50"0"16,50-25-1,0 1 1,75-26 0,24 0-1</inkml:trace>
  <inkml:trace contextRef="#ctx0" brushRef="#br0" timeOffset="44370.13">17018 2704 0,'0'0'0,"24"0"16,-24 25-1,0 49 1,0 1 0,-49 24-1,49-25 1,25-74 0,24-24-1,50-51 1,-24 25-16,-26 1 15</inkml:trace>
  <inkml:trace contextRef="#ctx0" brushRef="#br0" timeOffset="44852.52">17092 2034 0,'0'0'0,"-25"-49"16,25 24-1,25 25 17,25 49-17,24-24-15,100 50 32,-1 24-17,-49 50 1,-74 24-1,-50 26 1,-25-125-16,0 75 16,1-99-1,-1-25 1</inkml:trace>
  <inkml:trace contextRef="#ctx0" brushRef="#br0" timeOffset="58705.07">1612 7517 0,'0'-25'31,"-24"25"-15,-1-25-16,-25 0 16,25 25-1,1 0 1,-26 50 0,25-25-16,-24 24 15,24-24 1,25 49-1,49 1 1,26-50 0,24 0-1,-25-25 1,-49 0 0,-25 24-1,0 26 1,-74 0 15,-1-1-15,26-24-1,24-25 1,0 0 0</inkml:trace>
  <inkml:trace contextRef="#ctx0" brushRef="#br0" timeOffset="59021.82">1861 7616 0,'24'0'32,"-24"25"-32,0-1 15,0 1-15,25 0 16,-25 50 0,25-26-1,-25 1 1,0-1-1,0-24 1,25-25-16</inkml:trace>
  <inkml:trace contextRef="#ctx0" brushRef="#br0" timeOffset="59571.37">2257 7690 0,'0'0'0,"0"50"31,0-25-16,0-50 1,0 0-16,25-49 16,0-1 15,0 50-15,0 1-1,-1-1 1,26 50-1,0 24 1,-25 50 0,-1-74-16,1 75 15,-25-51 1</inkml:trace>
  <inkml:trace contextRef="#ctx0" brushRef="#br0" timeOffset="59837.98">2754 7467 0,'0'-25'16,"-25"25"-1,0 0 1,25 25-16,-50 25 15,26 24 1,48 0 0,-24-49-1,50 0 1,-25-25 0,74-50-1</inkml:trace>
  <inkml:trace contextRef="#ctx0" brushRef="#br0" timeOffset="60204.42">3002 7467 0,'0'0'0,"24"-50"16,26 1 0,-50 24-1,0 0 1,-50 25 0,26 50-1,-1 24 1,0 25-1,25-74-15,25 74 16,49-74 15,75-25-15,50-25 0,-100-24-16</inkml:trace>
  <inkml:trace contextRef="#ctx0" brushRef="#br0" timeOffset="62654.27">4217 7095 0,'-25'0'16,"25"-25"30,-24 25-46,73 0 63,-24-25-63,0 0 16,24 25-16,1-24 15,74-26 1,-25 0-1,-49 50-15,24-24 16,-24-1 15,0 25-15,-26 0 0,26 0-1,-25 0 1,0 0 15,-25 25-15,-25 24-1,25 50 1,-50 26 0,50-51-16,-49 100 15,-26 24 1,1-74-1,24-25 1,25-74 15,25 0-15,0 0 15,25-25-15,25-25-1,74 0 1,-50 0-16,75-49 16,0-1-1,-50 51 1,-99-1 0,25 25-1</inkml:trace>
  <inkml:trace contextRef="#ctx0" brushRef="#br0" timeOffset="63139">5532 7070 0,'0'25'31,"0"-50"-15,-25 25-1,50 0 1,0-25 0,0 25-16,24-25 15,75 1 1,-99-1 0,0 25-1,0 0 16</inkml:trace>
  <inkml:trace contextRef="#ctx0" brushRef="#br0" timeOffset="63404.99">5730 7219 0,'0'0'16,"25"0"-16,0 0 16,0 0-16,24-25 15,51-24 1,-1-1-1,-25 50 17</inkml:trace>
  <inkml:trace contextRef="#ctx0" brushRef="#br0" timeOffset="63988.18">4639 7343 0,'0'-25'15,"-25"25"1,25 25-1,25-25 1,0 0-16,49-25 16,-24 25-1,24-49 1,-49 24 0,0 25-1,0 0 1</inkml:trace>
  <inkml:trace contextRef="#ctx0" brushRef="#br0" timeOffset="65811.55">6524 6673 0,'0'-25'15,"0"50"48,0 0-48,0 0 1,0 0-16,25-1 16,0-24-16,24 25 15,1 0 1,0-25-1,-26-25 1,-24 0 15,0 1-15,25-1 0,-25 0 15</inkml:trace>
  <inkml:trace contextRef="#ctx0" brushRef="#br0" timeOffset="67354.17">6400 6549 0,'0'-25'109,"25"25"-93,-25-24-1,25 24-15,0-25 16,-1 25-1,1-25-15,25 25 16,-1 0 15,-24 0-31,0 25 16,25 0 0,-26 24-1,1-24 1,-25 25-1,25-26 1,-25 1 0,25 25-1,-25-25 1,0-1 0,0 1-1,-25-25 16,25 25-15,0 0 78,-25-25-32</inkml:trace>
  <inkml:trace contextRef="#ctx0" brushRef="#br0" timeOffset="67730.47">6772 6301 0</inkml:trace>
  <inkml:trace contextRef="#ctx0" brushRef="#br0" timeOffset="68956.88">6499 6500 0,'25'0'62,"0"0"-46,-25-25-16,25 25 16,0-25-16,-1 25 15,1-25 1,25 25-1,-25 0 1,24 25 0,-24 25-1,0-1-15,0 26 16,-25-1 0,-25 0-1,0 1 1,25-26-1,-25-49 1,25-24 47,0-1-48,25 0 1,-25 0-16,25 0 15,25-99 1,-26 50 0,1 0-1,0-1 1,0 1 15,-25 24-31,25 0 16,-50 50 62,0 0-62,25 25-16,-25 0 15,0 49 1,1-24-1,24 25 1,0-1 0,24-24-1,26-26 1,0 26 0,49-25-1,0-25 1,-74 0-1,24 0 1,-24 0 15,-25-25 16</inkml:trace>
  <inkml:trace contextRef="#ctx0" brushRef="#br0" timeOffset="69299.22">7517 6450 0,'-25'0'16,"50"0"47,-1-25-63,1 0 15,25 25-15,-25-25 16,49 1-1,-49 24 1,-25-25 0,25 25 15</inkml:trace>
  <inkml:trace contextRef="#ctx0" brushRef="#br0" timeOffset="70106.38">8087 6127 0,'0'25'63,"0"0"-48,25 0-15,-25 0 16,25-1-16,-1 1 16,1 0-1,25-25 1,0 0 0,-1-25-1,-49 0-15,25-49 16,-50-25-1,25 24 1,-25 26 0,50 74 31,0-1-32,25 26 1,24-25-1,0 0 1,1-25 0,-50-25-1,-1-25 1,-24 1 0,-24-51-1,-1 51 1,0 24-1,25 50 17,25 49-17,24 1 1,51 24 0,-1 0-1,-74-49-15</inkml:trace>
  <inkml:trace contextRef="#ctx0" brushRef="#br0" timeOffset="70690.2">6797 7293 0,'-25'0'31,"25"-24"32,25 24-63,50-25 15,-1-25-15,25 25 16,199-99 0,49-25-1,75 1 1,-25-26 0,-50 0-1,-49 25 1,-75 50-1,-124 25 1,-49 49 15,-25 25-15,-50 25 0</inkml:trace>
  <inkml:trace contextRef="#ctx0" brushRef="#br0" timeOffset="71388.89">8286 7020 0,'0'0'0,"0"25"31,0 0-15,-25 0-16,25 0 15,-25 74 1,50 25 0,0-25-1,24-24 1,26-26 0,-1-49-1,25-49 1,-74-1-16,0-49 15,-25 0 17,-75 24-17,-49 26 1,25 24 0,0 25-1,49-25 1,25 25 15,75-25 0,0 0-31,-1-24 16,26-1-16,74-24 16,-25-1-1,-75 75 1,-49-25-1</inkml:trace>
  <inkml:trace contextRef="#ctx0" brushRef="#br0" timeOffset="75545.69">23567 2034 0,'0'-25'16,"-25"25"0,50-24 77,-1 24-93,1 0 16,0 0-16,25-25 16,-26 25-1,26 25 1,0-25 0,-50 24-1,49 1 1,-74 50-1,1 24 1,-1-25 0,-25 1-1,25-1 1,25-49 0,0 0 30,25-50-30,0 25-16,49-25 31,1 25-15,-25-25 0,-26 25-1,1 0 1</inkml:trace>
  <inkml:trace contextRef="#ctx0" brushRef="#br0" timeOffset="98323.72">3647 4540 0,'-25'0'31,"0"0"-15,50-25 31,-25 0-47,49 0 15,-24 1-15,0-1 16,49 0 0,-24 0-1,0 25 1,-26 0-16,-24 25 31,50 49-15,-50 26-1,-25-1 1,0-25 0,1-24-1,-1-50 16,25-75-15,25-24 0,24 0-1,-24 0 1,0 49-16,0-49 16,0 49-1,-25 1 1,0 24 15,0 0-15,-25 50 15,0 24-15,25 51-1,0-26 1,25 1-1,24-26 1,-24-24-16,50 0 16,-1 0-1,-49-25 17</inkml:trace>
  <inkml:trace contextRef="#ctx0" brushRef="#br0" timeOffset="98579.05">4490 4366 0,'0'25'16,"25"124"15,0-100-31,-1-24 0,-24 0 16,50 25 0</inkml:trace>
  <inkml:trace contextRef="#ctx0" brushRef="#br0" timeOffset="99824.42">8261 3796 0,'25'-25'47,"-1"25"-31,1 0-16,25-25 15,-25 25 1,24 0 0,1 25-1,-25 0-15,-1 49 16,-24 25-1,-24 0 1,-1-49 0,25-25-1,-25-25 1,25-75 0,25 1-1,24-50 1,-24 25 15,0 49-15,-25 25-1,0 0-15,-25 25 32,25 25-17,-25 25 1,25 49-1,50-24 1,24-26 0,26-24-1,-1-25 1,-49 0-16</inkml:trace>
  <inkml:trace contextRef="#ctx0" brushRef="#br0" timeOffset="100107.87">9055 3746 0,'24'0'16,"1"0"15,-25 25-31,0 0 15,0 74 1,-25 0 0,25-74-1,0 0 1,25-25-16,50-50 16,24-24-1,0-1 1</inkml:trace>
  <inkml:trace contextRef="#ctx0" brushRef="#br0" timeOffset="163244.38">19796 7740 0,'25'-25'15,"-50"25"32,-25 0-47,75 0 31,0 0-31,-25 25 16,0 0 0,0 0-1,0-1 17,0 1-17,0 0 1,0 0 15,0 0-15,0-1 15,25-24 63,-50 0-1,0 0-77,0 0 0,25 25-1,-24-25 1,-1 0 0,0 25-1,0-25 1,0 25-1,0-25 1,1 0 0,-1 25-1,-25-25 17,25 24-32,1-24 15,-1 0 1,0 25-1,-25-25 1,1 25 0,-1-25-1,1 25 1,-1-25 0,0 0-1,-24 0 1,24 0-1,-24 25 1,24-25 0,1 24-1,24-24 17,-25 0-17,1 25 1,-1-25-1,0 0 1,1 25 0,-1-25-1,-24 0 1,24 25 0,1-25-16,-1 0 15,0 0 1,1 0-1,-1 25 1,0-25 0,-24 0-1,24 0 17,-24 24-17,24-24 1,-24 25-1,24-25 1,-24 0 0,0 0-1,-1 25 1,25-25 0,1-25-1,-1 25 1,25 0-1,-24 0 1,-26-25 0,26 50 15,-26-25-15,-24 0-1,25 25 1,-50 0-1,49-25 1,1 0 0,-1 0-1,-24 0 1,25 0 0,-25 0-1,24 0 1,-24 0-1,49 25 1,-24-25 0,24 25-1,25-25 1,-24 0 0,-1 24-1,1-24 1,-1 0-1,0 0 1,-49 0 0,25 0-1,-1 25 1,1-25 0,24 25-1,1-25 1,-26 0-1,1 0 1,-1 0 15,1 0-15,0 0 0,-1 0-1,1 25 1,-1-25-1,1 0 1,24 0-16,25 0 16,-49 0-1,0 25 1,-26-25 0,76 0-16,-76 0 15,51 0 1,-1 0-1,1-25 1,-1 25 0,0 0-1,1 0 17,-26 25-17,26-25 1,24 0-1,-25 0 1,1 0 0,24 0-16,-50 24 15,1-24 1,24 0 0,-24 25-1,24-25 1,1 0-1,-26 25 1,26-25 0,-1 25 15,0-25-15,26 0-1,-26 25 1,25-25-16,-24 24 15,24-24 1,-25 0 0,25 0-1,-24 0 1,24 0 0,0 0-1,-24 0 1,24 0-1,0 0 1,0 0 0,-25 0-1,1 0 17,24 0-17,0 0 1,0 0-1,1 0 1,-1 0 0,-25-24-1,25 24 1,1 0 0,-1 0-1,0 0 1,0 0-1,0-25-15,1 25 16,-1 0 0,0 0 31,0 0-32,0 0 1,25-25 31,-24 25-32,-1 0 95,25-25-63,0 0-32,-25 1-15,50-1 16,-25 0-16,0 0 15,0 0 1,-25-49 0,25 49-16,0-49 15,-25 49 1,25 0 0,0 0-1</inkml:trace>
  <inkml:trace contextRef="#ctx0" brushRef="#br0" timeOffset="167283.03">16720 6996 0,'0'0'16,"-25"0"30,25 24-14</inkml:trace>
  <inkml:trace contextRef="#ctx0" brushRef="#br0" timeOffset="167771.1">16720 7070 0,'0'-25'31,"25"25"-15,-25-25 15,25 25-15,-50 0 15,25-24 0,25 24-15,-25 24-16,-25-24 16,25 25-1,0 0 1,25-50 0,-25-24 15,0 73 125</inkml:trace>
  <inkml:trace contextRef="#ctx0" brushRef="#br0" timeOffset="171636.01">16770 7020 0,'0'0'0,"0"-24"31,0-1 0,-25 0-15,25 0-1,0 0 32,0 1-31,-25 24 0,25-25-16,-25 25 15,25-25-15,-25 25 47,0 0 109,1 25-124,-1-25-32,25 25 15,-50-25 1,25 0-1,1 0 1,-1 0 0,0 0-1,0 24 1,0-24 0,1 0-1,-1 0-15,0 0 31,0 0-31,0 0 16,-24 25 0,-1-25 15,25 0-15,1 0-1,-26 0 1,25 0-1,0 0 1,-24 0 0,24 0-1,-25 0 1,1 0 0,-1 0-1,25 0 1,-24 0-1,24 0 1,0 0 0,0 0 15,0 0-15,1 0-1,-1 25 1,0-25-1,0 0 1,0 0 0,1 0-1,-26 0 1,0 0 0,-24 25-1,24-25 1,-24 0-1,24 0 1,1 0 0,-1 0 15,0 0-15,26 0-1,-1 0 1,0 0-1,0 0 1,-24 0 0,24 0-1,-25 0 1,1 0 0,24 0-1,-25 0 1,25 0-1,-24 0 1,-1 0 0,0 0 15,-24 25-15,24-25-1,1 0 1,-1 0-1,1 0 1,24 0 0,-25 0-1,1 0 1,24 0 0,-25 0-1,25 0 1,1 0-1,-1 0 1,-25 0 0,-24 24 15,49-24-15,-25 0-1,25 0 1,1 0-1,-26 0 1,0 0 0,26 0-1,-26 0 1,-24 0 0,49 25-1,-25-25 1,1 0-1,-1 0 1,0 0 0,1 0 15,24 25-15,-25-25-1,25 0 1,1 0-1,-26 0 1,25 0 0,-24 0-1,-1 0 1,0 0 0,1 25-1,24-25 1,-49 25-1,24-25 1,0 25 0,1-25 15,-1 24-15,25-24-1,-24 0 1,-1 25 15,25-25-31,0 0 16,-24 0-1,-1 25 1,1 0 0,-1 0-1,0-25 1,26 0-1,-1 0 1,0 0 0,-25 0 15,26 24-15,-26 1-1,0 0 1,25-25-1,1 0 17,-1 0 15</inkml:trace>
  <inkml:trace contextRef="#ctx0" brushRef="#br0" timeOffset="184079.97">16571 6971 0,'0'25'62,"-25"-25"-46,0 49-16,1-24 16,-26 99-1,0-49-15,-49 73 16,-25 76 0,0 24-1,-25-25 1,25 0-1,-25-74 1,50-25 15,50-49-15,-26-26 0</inkml:trace>
  <inkml:trace contextRef="#ctx0" brushRef="#br0" timeOffset="184514.23">15951 6896 0,'0'0'0,"-75"75"31,51-50-31,-1 24 15,-50 100 1,-24 50 0,-50 24-1,1 0 1,-51 25 0,25-49-1,26-26 1,73-73-1,50-76 1</inkml:trace>
  <inkml:trace contextRef="#ctx0" brushRef="#br0" timeOffset="184930.14">15008 7045 0,'-25'25'16,"1"25"-16,-1-25 15,-50 99 1,-49 74 0,0 50-1,0-25 1,-25 1-1,25-26 1,25-74 0,25-49-1,49-51-15,0-24 16</inkml:trace>
  <inkml:trace contextRef="#ctx0" brushRef="#br0" timeOffset="185313.8">14140 7194 0,'0'0'0,"-74"99"31,49-24-31,-74 98 16,-26 26-1,-23 24 1,-51 0-1,26-24 1,48-25 15,26-75-15,74-74-16</inkml:trace>
  <inkml:trace contextRef="#ctx0" brushRef="#br0" timeOffset="185697.11">13445 7194 0,'0'0'0,"-24"50"15,-26 24 1,0 75 0,-49 25-1,0 49 1,-25 0-1,-25 0 1,0 1 0,0-26-1,50-74 1,74-99-16</inkml:trace>
  <inkml:trace contextRef="#ctx0" brushRef="#br0" timeOffset="186013.34">12602 7318 0,'0'0'0,"-50"124"31,26-49-31,-26 73 16,-25 51-1,-24-1 1,25-49-1,-1-25 1</inkml:trace>
  <inkml:trace contextRef="#ctx0" brushRef="#br0" timeOffset="186330.31">12403 7169 0,'-24'25'0,"-1"25"16,0-1-16,25 26 15,-25 24-15,-24 99 16,-26 1 15,1-1-15,24-24 0,50-100-16,-25-24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27T04:51:02.4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13718 9179 0,'-25'0'156,"25"25"-31</inkml:trace>
  <inkml:trace contextRef="#ctx0" brushRef="#br0" timeOffset="5567.17">10047 16547 0,'-25'0'78,"25"24"-62,0 1-16,0 0 15,0 0-15,0 0 16,0 24-1,-25-24-15,25 0 16,25 0 0,-25-1-1,25-24 79,0 0-94,-1 0 16,1-24-1,0 24-15,0 0 16,24 0-16,26-25 16,24 0-1,-24 25 16,24 0-15,-25-25 0,1 50-1,-1-25 1,-24 0 0,24 25-1,25 0 1,-24-25-1,-1 0 1,-49 0-16,25 0 16,24 0-1,-24 24 1,24-24 0,-24-24 15,24 24-16,-24 0 1,-1 0 0,26 0-1,-1 0 1,25-25 0,1 0-1,-51 25-15,50-25 16,-24 0-1,-1 25 1,1 0 0,-1 0-1,1 0 1,24 0 15,0 0-15,-25 0-1,26 0 1,-1 25 0,-25-25-1,-24 0 1,24 0 0,1 0-1,-1 0 1,-24 25-1,-1-25 1,26 25 0,-50-25-1,49 0 1,-49 0-16,49 0 16,50 0 15,-49 0-16,-1 0 1,25 0 0,-24 0-1,-1 25 1,1-25 0,-1 0-1,0 0 1,1 0-1,24-25 1,-49 25 0,49 0-1,-25 0 1,-24 0-16,49 0 31,0 0-15,1 0-1,-26-25 1,1 25 0,-1 25-1,25-50 1,-49 25-16,49-25 16,-25 25-1,100-25 1,-50 1-1,25 24 1,-25 0 15,0 0-15,-25 0-16,25 0 16,-24 0 15,-26-25-16,-49 25-15,24 0 16,26-25 0,49 25-1,-50-25 1,-24 25 0,74-25-1,-25 1 1,-24 24-1,-1 0 1,0 0 0,1-25-1,24 25 17,-25-25-17,1 25 1,-26 0-16,-24-25 15,50 25 1,-1 0 0,-24 0-16,24 0 15,25-25 1,1 25 0,-26 0-1,25 0 1,0-25-1,1 25 1,-1 0 0,0 0-1,0-24 1,-24 24 0,49 0 15,-50 0-16,1 0 1,-1 0 0,1 0-1,24 0 1,-25 0 0,-24 0-1,24 0 1,-24 0-16,-25 0 15,74 0 1,-25 24 0,50-24-1,-24 0 1,-1 0 15,-25 0-15,25 25-1,1-25 1,24 25 0,-25 0-1,25-25 1,-74 0-16,49 25 16,-50-25-1,51 25 1,-1-25-1,50 0 1,-50 0 0,25 0 15,0 0-15,-25 0-1,0-25 1,-24 25-1,24 0 1,-24-25 0,-1 25-1,0-25 1,1 25 0,-50 0-16,24-25 15,1 25 1,-25 0-1,24 0 1,1-25 15,-1 25-31,-24 0 32,0-24-17,-25-1 63,-25 0-78,0 25 16,1-25-16,-1 25 16,-25-49-1,25-1 1,-24 25-1,24 0 1,25 50 203,25-25-188,0 0 16,-25 25-31,24-25 77,1 0-61,0 0-1,0 0-31</inkml:trace>
  <inkml:trace contextRef="#ctx0" brushRef="#br0" timeOffset="11637.94">18953 15827 0,'0'-25'16,"0"0"15</inkml:trace>
  <inkml:trace contextRef="#ctx0" brushRef="#br0" timeOffset="12502.21">18953 15877 0,'0'-25'15,"-25"25"-15,25-25 32,-25 25-17,0-25 32,25 0-31,0 50-1,-25-25 1,0 0 0,25 50-1,0-25 17,25-25 14,0 0-30,0-25 0,0 0-1,0 25 1,-25-25 15,-50 25-15,25 0-1,0 0 1,25 25 15,-25 0 1,1-25-1,24 25-16,24 0 1,1-25 0,0-25-1</inkml:trace>
  <inkml:trace contextRef="#ctx0" brushRef="#br0" timeOffset="12749.87">18903 15827 0,'0'0'0,"-25"-25"0,0 0 16,0 1 15,50 24 16,-50 0-31,25 24 15,0 1-15</inkml:trace>
  <inkml:trace contextRef="#ctx0" brushRef="#br0" timeOffset="13045.52">18928 15753 0,'0'0'0,"-25"-25"31,0 50-31,0-25 78,25 24-62,25-24 15,-25 25-15,25-25 15</inkml:trace>
  <inkml:trace contextRef="#ctx0" brushRef="#br0" timeOffset="13297.07">18903 15753 0,'0'0'0,"-25"-25"0,0 25 31,25 25-15,-25-25 0,1 0-1,24 24 16,24 1 1,1-50-32,-25 50 31,25-25-15</inkml:trace>
  <inkml:trace contextRef="#ctx0" brushRef="#br0" timeOffset="13431.26">18878 15777 0,'0'0'0,"-25"0"31,0 0 16</inkml:trace>
  <inkml:trace contextRef="#ctx0" brushRef="#br0" timeOffset="19509.73">16447 9476 0,'25'0'16,"-25"25"15,-25 0 1,25 0-17,0 0-15,0-1 16,25 26-1,-25-25 1,0 0 0,25-1-1,-25 1 32,24-50 63,1 25-95,0 0 1,-25-24-16,25 24 15,0 0-15,-25-25 16,49 0 0,-24 25-1,0 0-15,0 0 16,0 0 15,24 0-15,-24-25-1,49 25 1,1 0 0,-26 0-1,26 0 1,-26 0 0,1 0-1,24 0 1,1-25-1,-50 25 1,-1 0 0,26 0-1,0 0 1,49 0 15,-25-24-15,1 24-1,-1 0 1,-24-25 0,-1 25-1,1-25 1,49 0 0,-24 25-1,-26 0 1,1 0-1,-25 0 1,24 0 0,1 0-1,0 0 1,-26 0 15,1 0-15,25 0-1,-25 0 1,49 0 0,-24 0-1,-26 0 1,1 0 0,0 0-1,25 0 1,-50-25-1,24 25 1,1-24 15,0 24-15,0 0 15,0-25-15,0 25-1,-25-25 64,0 0-64,-25 25 16,25-25-31,0 1 32,-25 24-32</inkml:trace>
  <inkml:trace contextRef="#ctx0" brushRef="#br0" timeOffset="24631.71">2034 15629 0,'0'-25'31,"0"50"16,25-25-31,0 0-1,0 24-15,-1-24 16,26 0-16,-25 0 16,0 0-16,49 0 31,0 0-15,-24 0-1,49-24 1,1 24-1,48-25 1,1-25 0,-25 50-1,-25-25 1,-24 1 0,24 24-1,0 0 1,1 0-1,-26-25 1,0 25 0,1-25-1,-26 25 17,26 0-17,-1-25 1,-24 0-1,24 25 1,-24-24 0,0 24-1,74-25 1,-50 25 0,0-25-1,1 25 1,-1 0-1,26 0 1,-1 0 0,0 0-1,0 0 17,0 0-17,1 0 1,-26 0-1,50 0 1,-49 0 0,-1 0-1,-24 0 1,24 0 0,25 0-1,-24 0 1,24 0-1,-25 0 1,1 0 0,-1-25-1,25 25 1,1 0 15,-51 0-15,26 0-1,-26 0 1,1 0 0,-1 0-1,26 0 1,24-25 0,-24 25-1,-1 25 1,-24-25-1,24 0 1,0 0 0,1-25-1,-1 25 1,1 0 15,-1-24-15,-24 24-1,-1-25 1,26 25 0,-26-25-1,1 25 1,0-25 0,-1 25-1,26 0 1,-26-25-1,-24 25 1,0 0 0</inkml:trace>
  <inkml:trace contextRef="#ctx0" brushRef="#br0" timeOffset="29464.59">1885 15207 0,'25'0'109,"0"0"-109,0 0 16,-25-25-16,25 25 16,-1 0-16,-24-25 15,50 25 1,-25-24-16,24-1 15,-24 0 1,25 0 0,-25-25-1,-1 26 1,26-1 15,0-25-15,-1 1-1,-24-1 1,25 25 0,-50-24-1,74-1 1,-49-24 0,25 24-1,-26 0 1,26 26-1,-50-26 1,25 25 0,0-25-1,24-24 1,-24 24 15,25 1-15,-50 24-1,24-49 1,26 24 0,0-24-1,-26 24 1,26-24 0,-25 24-1,0 0 1,-1 1-1,-24-1 1,25-24 0,25 24-1,-25-24 17,0-1-17,-1 1 1,1 24-1,0-24 1,0 24 0,0 0-1,-25 26 1,24-26 0,1 0-1,0-24 1,0 24-1,0-24 1,-1 0 0,1 24-1,0-24 1,0-1 15,-25 25-15,25 1-1,-25 24 1,0-25 0,24-24-1,1 0 1,0-1 0,0-24-1,24 25 1,-49 49-1,0-25 1,25 1 0,0-26-1,-25 25 1,25 1 15,-25-1-15,0 1-1,25-1 1,-25-49 0,24 0-1,-24-25 1,25 49 0,0 1-1,-25 24 1,25-49-1,-25 24 1,25 26 0,-25-1-1,0 1 1,0 24 15,25-50-15,-25 1-1,24-1 1,1 51 0,-25-26-1,0 0 1,0 1 0,0 24-1,0-49 1,0 24-1,0 25 1,0 0 0,0 1-1,0-26 1,25 0 15,0 1-15,0-1-1,-25 25 1,0-24 0,0-1-1,24 25 1,-24-24 0,0 24-1,25 0 1,-25 0-1,50-24 1,-1-51 0,-24 100-1,-25-49 1,50-1 31,-1 25-32,1-24 1,0 24 0,-26 0-1,1 25 1,0 0 0,-25-25-1,25 25-15,25-24 16,-1 24-1,-24 0 1,25-25 0,-1 25-1,-24 0 1,25 0 15,-26 25-15,26-25-1,-25 0 1,24 24 0,1 1-1,0 25 1,-26-1 0,1-24-1,0 0 1,0 0-1,0 0 1,24 24 0,-24-24-1,25 0 1,-25 24 15,24-24-15,-49 0-16,25 0 15,49 49 1,-24 1 0,0-26-1,-26 26 1,1-1 0,0 1-1,0-1 1,0 25-1,-1 0 1,-24 1 0,50 24 15,-25-99-15,24 99-1,-24-50 1,25 0-1,0 1 1,-1-1 0,1 1-1,-1-1 1,1 1 0,0 24-1,-1-25 1,1 1-1,24 24 1,1 50 0,-26-50-1,1-25 17,-1 26-17,1 24 1,0-25-1,-25 25 1,-1 0 0,26-25-1,-25-24 1,24-1 0,-24 0-1,25 26 1,-1-51-1,-24 26 1,0-1 0,25 0-1,-26 1 17,1-1-17,0 1 1,0-26-1,0 1 1,-1 0 0,1-1-1,0 1-15,0-25 16,0 24 0,24 26-1,1 24 1,-25-25-1,24-24 1,-24 0 0,25-1-1,-25 1 1,24-1 15,-24-24-15,49 25-1,-49-25 1,0-1 0,49 1-1,-24 0 1,0 0 0,-26-25-1,1 25 1,50-1-1,-26 1 1,1 0 0,0 0-1,-1 0 17,26 0-17,-26-1 1,1 1-1,-25-25 1,24 25 0,1 0-1,-1 0 1,-24-1 0,0 1-1,25 0 1,-1 0-1,-24-25 1,25 25 0,-25-25-1,24 24 1,-24 1 15,0-25 0</inkml:trace>
  <inkml:trace contextRef="#ctx0" brushRef="#br0" timeOffset="30315.6">7715 15182 0,'0'0'0,"25"0"47,0 0-31,-1 0-16,1 0 15,25 0 1,-25 0-16,74-25 16,-25 25-1,1 0 17,-26 0-32,51 0 15,24 0 1,-25-24-1,25-1 1,0 0 0,-50-25-1,-24 25 1,-25 1 0,0 24-1,-1 0 1</inkml:trace>
  <inkml:trace contextRef="#ctx0" brushRef="#br0" timeOffset="32829.75">4912 9080 0,'0'24'47,"-25"1"-32,25 0 1,0 0-16,0 0 16,0 24-1,0-24-15,25 0 16,-25 24 0,49 26-1,-24-26-15,0 26 16,0-1-1,0 25 1,-1-24 0,1 24-1,0-24 1,0 24 15,0 0-15,-25-25-1,24 1 1,1 24 0,0-24-1,0-26-15,0 26 16,-1 24 0,-24 0-1,25-25 1,0 50-1,-25-24 1,25-1 0,0 25-1,0-25 17,-25-24-17,24 24 1,-24 0-1,0-49-15,25 24 16,-25 1 0,0 24-1,0-25 1,25 25 0,-25-24-1,0-1 1,0 1-1,0 24 1,25-25 0,-25 1-1,25-1 1,-25-49 0,0 49-1,0 1 1,0-1-1,0 25 1,24-24 0,-24 24-1,25 0 1,-25-24 0,0-1-1,25-24 1,-25 49-1,0-25 1,0-24-16,25 74 16,-25-25-1,0 1 17,0-51-17,0 50 1,25 1-1,-25-26 1,0 1 0,24-26-1,-24 26 1,25-1 0,-25 25-1,0-74-15,0 74 16,0-24-1,25-1 1,-25 1 0,25-26-1,-25 1 1,25-1 15,-25-24-15,0 0-1,0 0 17,24-25-1,-24 25-15</inkml:trace>
  <inkml:trace contextRef="#ctx0" brushRef="#br0" timeOffset="33849.04">5954 15951 0,'0'0'0,"-25"0"16,25-25-1,-25 1 17,0 24-32,-24 24 15,24-24 1,0 25-1,0 25 1,-24 24 0,24 1-1,25-26 1,0 26 15,25-26-15,24 1-1,1-25 1,-1-1 0,26-24-1,-26-24 1,1-1 0,0-25-1,-50 25-15,25-24 16,-1-1-1,-24 1 1,0 24 0,-24-25-1,-1 25 1,0-24 15,25 24-15,-25 0-1,-25 0 1,1 1 0,-1-1-1,25 0 1,-24 25 0,24 0-1,-25 0 1,26 50-1,24-1 1</inkml:trace>
  <inkml:trace contextRef="#ctx0" brushRef="#br0" timeOffset="37502.55">6698 11932 0,'0'25'47,"0"0"-47,25 0 15,-25 0 1,0-1 0,24 1-16,-24 25 15,0-1 1,0 1 15,25 0-15,-25 24-1,25-24 1,-25 24 0,25-24-1,0 24 1,0-49 0,-25 0-1,0 0-15,24 24 16,-24 26-1,25-26 1,-25 26 0,25-26-1,-25 1 17,0 24-17,25 26 1,-25-26-1,25 0 1,-25 1 0,24 24-1,1-25 1,-25 26 0,0-26-1,25 25 1,-25-24-1,25-1 1,-25 1 0,25-26-1,-25 26 17,0-26-17,24 50 1,-24-24-1,0-25 1,0 24 0,0-24-1,25-1 1,-25 1 0,0-25-1,0 24 1,0 1-1,0-1 1,0 1 0,0-25-1,25 49 17,-25-49-17,0 25 1,25-25-1,-25 24 1,0-24 0,0 0-1,0 0 1,0-1 0,25 1-1,-25 0 1,24 0-1,-24 0 1,0-1 31</inkml:trace>
  <inkml:trace contextRef="#ctx0" brushRef="#br0" timeOffset="38331.44">7368 16050 0,'0'25'110,"0"0"-110,-25 0 15,25 0 1,25-1-16,-25 1 16,0 25-1,0-25 1,0 24 0,24-24-1</inkml:trace>
  <inkml:trace contextRef="#ctx0" brushRef="#br0" timeOffset="38573.94">7616 16050 0,'0'0'15</inkml:trace>
  <inkml:trace contextRef="#ctx0" brushRef="#br0" timeOffset="38999.32">7690 15976 0,'0'0'0,"0"-50"31,0 26-31,25-1 16,0 25 0,0-25-1,-1 25 1,1 25 0,0 49-1,0 1 1,-25 24-1,-25-25 1,25-24 0,-25-1-1,50-73 48,0 24-63,0-25 15,24-25 1,-49 1 0,25 49-16</inkml:trace>
  <inkml:trace contextRef="#ctx0" brushRef="#br0" timeOffset="39465.57">8037 15802 0,'0'0'0,"0"-25"31,0 50 0,0 0-15,0 25-16,25 24 15,-25 1 1,50-1 0,-25-49-1,24-25 1,26-75 0,-50 1-1,-25-25 1,0 49-1,24 100 32,-24-25-47,25 99 32,0-25-17,0 25 1,0-25-1,-1-49-15</inkml:trace>
  <inkml:trace contextRef="#ctx0" brushRef="#br0" timeOffset="42454.58">7144 13446 0,'0'-25'16,"0"50"-1,0-1-15,25-24 16,-25 25-1,0 50 1,0 24 0,-25 25-1,1 0 17,-1-25-17,0-49 1,25-25-1</inkml:trace>
  <inkml:trace contextRef="#ctx0" brushRef="#br0" timeOffset="42750.41">7467 13669 0,'0'25'32,"-25"-1"-32,25 1 0,-25 50 15,0 24 17,1-25-17,-1 26 1,0-1-1,-25 0 1,50-25 0,-24-49-16</inkml:trace>
  <inkml:trace contextRef="#ctx0" brushRef="#br0" timeOffset="43066.23">7665 13967 0,'25'-25'32,"-25"50"-32,0-1 15,-25 26 1,1 24-1,-26 26 1,25 24 0,-24 25-1,-1-50 1,25 0 0,25-74-1</inkml:trace>
  <inkml:trace contextRef="#ctx0" brushRef="#br0" timeOffset="43383.6">7814 14239 0,'0'0'0,"-49"50"32,49-25-32,-25 24 15,0 51 1,-25 24 0,1 0-1,-26 74 1,51-123-1,-1-1 1,0-74 15</inkml:trace>
  <inkml:trace contextRef="#ctx0" brushRef="#br0" timeOffset="43700.64">7988 14388 0,'-25'50'16,"50"-100"-16,-75 150 0,1-51 16,24 26-16,-25 73 15,-24-24 17,24-24-17,25-51 1,1-49-16</inkml:trace>
  <inkml:trace contextRef="#ctx0" brushRef="#br0" timeOffset="44001.08">8186 14463 0,'0'0'0,"0"49"0,0-24 16,0 25 0,-74 99-1,24-75 1,25-24-16,-24 74 15,-1-25 1,25-74 0</inkml:trace>
  <inkml:trace contextRef="#ctx0" brushRef="#br0" timeOffset="44266.49">8360 14587 0,'0'0'15,"0"25"32,0-1-47,-25 1 16,-24 74-1,24 1 1,0-26 0,-25 0-1,50-49 1</inkml:trace>
  <inkml:trace contextRef="#ctx0" brushRef="#br0" timeOffset="44533.23">8583 14562 0,'0'-25'31,"0"75"-31,-25-50 16,1 49-1,-26 26 1,0 49 0,26-25-1,-1-49 1,0-26-16</inkml:trace>
  <inkml:trace contextRef="#ctx0" brushRef="#br0" timeOffset="44750.28">8633 14736 0,'0'0'0,"-25"24"31,0 1-15,-24 25-16,24 24 15,25-24 1,-50 74 0,25-74-16,1-1 15</inkml:trace>
  <inkml:trace contextRef="#ctx0" brushRef="#br0" timeOffset="45016.21">8806 14785 0,'25'0'16,"-50"25"-16,1 0 15,-1 49 1,-25 1-1,25-1 1,1-24 0,-1-25-1,25-1 1</inkml:trace>
  <inkml:trace contextRef="#ctx0" brushRef="#br0" timeOffset="45232.91">8856 14810 0,'0'0'0,"0"-25"32,-25 75-17,25-1 1,-25 1-16,1 24 15,-1 26 1,-25-51-16</inkml:trace>
  <inkml:trace contextRef="#ctx0" brushRef="#br0" timeOffset="45465.87">9104 14661 0,'0'0'15,"-49"25"1,24 0 0,0 49-1,-25 1 1,26 24-1,-1-50 1</inkml:trace>
  <inkml:trace contextRef="#ctx0" brushRef="#br0" timeOffset="45715.9">9203 14612 0,'0'0'0,"-24"0"31,-1 24-15,-25 51-1,25 24 1,1-25-1,-1-24-15</inkml:trace>
  <inkml:trace contextRef="#ctx0" brushRef="#br0" timeOffset="49350.02">7641 16125 0,'-25'0'63,"25"25"-48,0-1-15,0 1 16,0 0 0,0 0-1,25-25 1,-25-25 15,24 25-15,-24-50-1,0 26 1,0-1 0,-24 25 15,-1 0-15,25 25-1,0 24 1,0-24-1,25 0 1,-1-25 0,-24-25-1,25 0 1,-25 0 0,-25 25-1,1 0 16,24 25-31</inkml:trace>
  <inkml:trace contextRef="#ctx0" brushRef="#br0" timeOffset="94789.5">18878 15703 0,'-25'0'16,"25"25"93,0 0-93,0 24-16,-25-24 15,25 25-15,0 24 16,-24 25 0,24 25-1,0 0 1,0 0-1,0 50 17,0-25-17,-25 0 1,0 49 0,25-98-1,-25-26 1,25-24-1,0-26 17,0-48 30</inkml:trace>
  <inkml:trace contextRef="#ctx0" brushRef="#br0" timeOffset="95270.19">18407 15728 0,'0'0'16,"-124"99"0,74-74-1,-49 49 1,-100 75 0,-49 25-1,-99 99 1,-25 24-1,-25 26 1,75-50 0,-26-50-1,274-198 1</inkml:trace>
  <inkml:trace contextRef="#ctx0" brushRef="#br0" timeOffset="95654">16819 15678 0,'0'0'0,"-99"0"16,-25 0-1,49 75 1,-73 49 0,-51 49-1,-74 75 1,-49 25-1,-26 50 17,26-1-17,74-123 1,49-100 0</inkml:trace>
  <inkml:trace contextRef="#ctx0" brushRef="#br0" timeOffset="96053.12">15331 15331 0,'0'0'0,"-124"0"16,24 50-16,26-1 16,-149 125-1,-50 74 1,-99 25-1,-50 24 1,-24 1 0,24-50-1,75-74 1,272-149 0</inkml:trace>
  <inkml:trace contextRef="#ctx0" brushRef="#br0" timeOffset="96419.53">13371 15430 0,'0'0'0,"-74"50"16,-1-1-16,-99 75 15,-74 50 1,-74 99-1,-50 25 17,24-50-17,76-25 1,73-49 0,100-75-16</inkml:trace>
  <inkml:trace contextRef="#ctx0" brushRef="#br0" timeOffset="96736.11">11734 15356 0,'0'0'0,"-149"149"15,74-75-15,-24 25 16,-149 100 0,0 74-1,-25 24 1,50-49-1,124-124 1,99-74-16</inkml:trace>
  <inkml:trace contextRef="#ctx0" brushRef="#br0" timeOffset="99969.16">24931 8931 0,'0'0'0,"25"0"16,-50 0 15,25 24 63,0 1-78,0 0-1,0 0-15,0 0 16,0 0-1,25-50 32,0 0-31,24-25-16,1-24 16,74-25-1,-50 24 1,-49 75-1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E92264-9DC9-43BF-8F4A-F3E84182B91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1006C-D78A-4B04-B7D6-D86FAD01E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28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1006C-D78A-4B04-B7D6-D86FAD01E3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9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4.png"/><Relationship Id="rId4" Type="http://schemas.openxmlformats.org/officeDocument/2006/relationships/customXml" Target="../ink/ink2.xm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70.png"/><Relationship Id="rId4" Type="http://schemas.openxmlformats.org/officeDocument/2006/relationships/customXml" Target="../ink/ink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customXml" Target="../ink/ink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Continuous Probability Distribution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515783"/>
            <a:ext cx="7766936" cy="1096899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Uniform distribution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Normal distribution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55ED5E3-31B2-453E-817B-38115DCFBEC6}"/>
                  </a:ext>
                </a:extLst>
              </p14:cNvPr>
              <p14:cNvContentPartPr/>
              <p14:nvPr/>
            </p14:nvContentPartPr>
            <p14:xfrm>
              <a:off x="2149162" y="2791061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55ED5E3-31B2-453E-817B-38115DCFBEC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31522" y="2773421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251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650" y="162035"/>
            <a:ext cx="6014165" cy="66694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05" y="162035"/>
            <a:ext cx="5589255" cy="66694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BEC2CD6-AEB7-4E14-846E-4F655084C7F1}"/>
                  </a:ext>
                </a:extLst>
              </p14:cNvPr>
              <p14:cNvContentPartPr/>
              <p14:nvPr/>
            </p14:nvContentPartPr>
            <p14:xfrm>
              <a:off x="2831040" y="205560"/>
              <a:ext cx="6394680" cy="3831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BEC2CD6-AEB7-4E14-846E-4F655084C7F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21680" y="196200"/>
                <a:ext cx="6413400" cy="38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FB7BC1B-1142-4E05-A094-21B3D361BA29}"/>
                  </a:ext>
                </a:extLst>
              </p14:cNvPr>
              <p14:cNvContentPartPr/>
              <p14:nvPr/>
            </p14:nvContentPartPr>
            <p14:xfrm>
              <a:off x="3831120" y="2161080"/>
              <a:ext cx="6439320" cy="1652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FB7BC1B-1142-4E05-A094-21B3D361BA2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21760" y="2151720"/>
                <a:ext cx="6458040" cy="167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8A09098-00F8-4A5A-A2B9-890D4456A8B2}"/>
                  </a:ext>
                </a:extLst>
              </p14:cNvPr>
              <p14:cNvContentPartPr/>
              <p14:nvPr/>
            </p14:nvContentPartPr>
            <p14:xfrm>
              <a:off x="384120" y="857520"/>
              <a:ext cx="7707240" cy="5599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8A09098-00F8-4A5A-A2B9-890D4456A8B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4760" y="848160"/>
                <a:ext cx="7725960" cy="561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6280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35" y="146910"/>
            <a:ext cx="7232140" cy="42873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535" y="4148863"/>
            <a:ext cx="9673381" cy="24069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C67F871-9DB0-4464-B505-72FEF538F4CE}"/>
                  </a:ext>
                </a:extLst>
              </p14:cNvPr>
              <p14:cNvContentPartPr/>
              <p14:nvPr/>
            </p14:nvContentPartPr>
            <p14:xfrm>
              <a:off x="410760" y="384120"/>
              <a:ext cx="11449440" cy="4019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C67F871-9DB0-4464-B505-72FEF538F4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1400" y="374760"/>
                <a:ext cx="11468160" cy="40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A99BF24-0747-4286-A810-FF6B34E96670}"/>
                  </a:ext>
                </a:extLst>
              </p14:cNvPr>
              <p14:cNvContentPartPr/>
              <p14:nvPr/>
            </p14:nvContentPartPr>
            <p14:xfrm>
              <a:off x="80280" y="2589840"/>
              <a:ext cx="11342160" cy="3885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A99BF24-0747-4286-A810-FF6B34E9667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920" y="2580480"/>
                <a:ext cx="11360880" cy="390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9453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26" y="356380"/>
            <a:ext cx="8239287" cy="624004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BE141EF-2097-47FB-B30C-D259A66CB43D}"/>
                  </a:ext>
                </a:extLst>
              </p14:cNvPr>
              <p14:cNvContentPartPr/>
              <p14:nvPr/>
            </p14:nvContentPartPr>
            <p14:xfrm>
              <a:off x="384120" y="660960"/>
              <a:ext cx="11806200" cy="5555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BE141EF-2097-47FB-B30C-D259A66CB43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4760" y="651600"/>
                <a:ext cx="11824920" cy="557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3300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078" y="0"/>
            <a:ext cx="7879355" cy="41714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082" y="4356717"/>
            <a:ext cx="7879355" cy="225517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0F6B8A1-F313-42AD-8607-C5B9FD094074}"/>
                  </a:ext>
                </a:extLst>
              </p14:cNvPr>
              <p14:cNvContentPartPr/>
              <p14:nvPr/>
            </p14:nvContentPartPr>
            <p14:xfrm>
              <a:off x="473400" y="258840"/>
              <a:ext cx="8171640" cy="2938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0F6B8A1-F313-42AD-8607-C5B9FD09407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4040" y="249480"/>
                <a:ext cx="8190360" cy="295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0582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188" y="331034"/>
            <a:ext cx="9084170" cy="619375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7840828-458F-4863-B940-0846E40321E8}"/>
                  </a:ext>
                </a:extLst>
              </p14:cNvPr>
              <p14:cNvContentPartPr/>
              <p14:nvPr/>
            </p14:nvContentPartPr>
            <p14:xfrm>
              <a:off x="678600" y="3143520"/>
              <a:ext cx="8430840" cy="3215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7840828-458F-4863-B940-0846E40321E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9240" y="3134160"/>
                <a:ext cx="8449560" cy="323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90381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304</TotalTime>
  <Words>8</Words>
  <Application>Microsoft Office PowerPoint</Application>
  <PresentationFormat>Widescreen</PresentationFormat>
  <Paragraphs>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Facet</vt:lpstr>
      <vt:lpstr>Continuous Probability Distribution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Muhammad Akhlaq Farooq</cp:lastModifiedBy>
  <cp:revision>50</cp:revision>
  <dcterms:created xsi:type="dcterms:W3CDTF">2020-04-27T13:07:13Z</dcterms:created>
  <dcterms:modified xsi:type="dcterms:W3CDTF">2021-04-27T04:58:25Z</dcterms:modified>
</cp:coreProperties>
</file>