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6" r:id="rId2"/>
    <p:sldId id="270" r:id="rId3"/>
    <p:sldId id="278" r:id="rId4"/>
    <p:sldId id="280" r:id="rId5"/>
    <p:sldId id="279" r:id="rId6"/>
    <p:sldId id="28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3" autoAdjust="0"/>
    <p:restoredTop sz="94075" autoAdjust="0"/>
  </p:normalViewPr>
  <p:slideViewPr>
    <p:cSldViewPr snapToGrid="0">
      <p:cViewPr>
        <p:scale>
          <a:sx n="50" d="100"/>
          <a:sy n="50" d="100"/>
        </p:scale>
        <p:origin x="811" y="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4T04:57:31.77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8T04:30:59.52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620 0,'-7'0,"-103"166,-34 68,9 9,26-21,40-36,32-41,28-32,31-26,242-131,83-63,-17-22,-65 4,-77 17,-71 26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8T04:32:22.08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26 0,'0'7,"-7"3,-2 6,-1 9,10 6,5 5,0-3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8T04:32:29.90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677 83,'2'-1,"-1"0,1-1,-1 1,0-1,1 1,-1-1,0 1,0-1,0 0,0 0,-1 1,1-1,0 0,-1 0,1 0,-1 0,1 0,-1 0,0 1,0-4,-1 3,1 0,-1 1,0-1,1 1,-1-1,0 1,0-1,0 1,0 0,-1-1,1 1,0 0,0 0,-1 0,1 0,-1 0,1 0,-2-1,-5-1,0 0,0 0,0 0,0 1,0 0,0 1,0 0,-10 0,-1 2,0 1,0 1,0 1,0 0,1 1,-1 1,1 1,1 1,-1 0,2 1,-1 1,1 1,-25 21,10-5,0 2,2 1,2 2,1 1,-29 45,37-48,2 0,0 1,2 1,2 1,-13 48,20-63,1 0,1 1,1-1,1 1,0 0,1-1,1 1,1-1,1 1,0-1,10 30,-9-38,1 0,0-1,0 0,1 1,0-2,1 1,0-1,0 0,1 0,-1-1,11 8,-4-6,0-1,0 0,1 0,0-1,0-1,27 7,-8-6,0-1,1-2,-1-2,1 0,0-3,41-5,-46 3,-1-2,0-1,30-11,-51 15,-1-1,1 0,-1 0,1-1,-1 0,0 0,0-1,-1 0,1 0,-1 0,0-1,-1 0,1 0,-1 0,7-12,-11 16,0 0,0-1,-1 0,1 1,-1-1,1 1,-1-1,0 0,0 1,0-1,0 1,0-1,-1 0,1 1,-1-1,0 1,0-1,0 1,0-1,0 1,0 0,-1-1,1 1,-1 0,1 0,-1 0,0 0,0 0,0 1,0-1,-3-2,-5-2,0 0,0 0,0 0,0 1,-21-6,-30-3,56 13,0 1,0 0,0 0,0 0,0 0,0 1,0 0,0 0,1 0,-8 3,12-4,0 0,-1 0,1 0,0 1,0-1,-1 0,1 0,0 0,0 0,-1 0,1 0,0 1,0-1,0 0,-1 0,1 0,0 0,0 1,0-1,-1 0,1 0,0 1,0-1,0 0,0 0,0 1,0-1,0 0,0 0,0 1,-1-1,1 0,0 1,0-1,0 0,0 0,1 1,-1-1,10 7,19 2,1-6,44-1,-51-2,1 0,-1 2,1 1,24 5,-43-6,1 0,-1 0,0 0,0 1,0 0,0 0,0 0,-1 0,1 1,-1 0,0 0,0 0,0 0,-1 1,0-1,1 1,-2 0,1 0,0 0,-1 1,0-1,0 0,-1 1,0-1,0 1,1 8,0 7,-2-1,0 1,-1 0,-1 0,-9 37,2-18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8T04:32:30.27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95 20,'0'-7,"-7"-3,-2 8,0 11,-6 12,0 9,3 6,-4 5,8 3,5 0,3 1,2-1,0 0,1-8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8T04:32:30.65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43,'0'-7,"0"-10,0-1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8T04:32:31.02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76,'1'0,"1"0,-1 1,0-1,0 0,0 1,1-1,-1 1,0-1,0 1,0 0,0-1,0 1,0 0,0 0,-1 0,1 0,0-1,0 1,1 3,12 23,-9-18,50 119,-7-14,-47-111,0-1,0 0,1 1,-1-1,0 0,1 0,0 0,-1 0,1 0,0 0,0-1,0 1,0 0,0-1,0 0,0 1,1-1,3 1,-3-1,0-1,-1 0,1 0,-1 0,1 0,-1 0,1-1,-1 1,1-1,-1 0,0 0,1 0,-1 0,0 0,4-3,6-5,0 0,0-2,-1 1,-1-2,10-11,-18 20,104-136,-61 77,-2 5</inkml:trace>
  <inkml:trace contextRef="#ctx0" brushRef="#br0" timeOffset="1">594 204,'18'0,"1"0,-1-2,0 0,0-1,18-5,-26 4,-1 1,0-1,0-1,0 0,0 0,-1-1,0 0,0 0,0-1,10-12,-13 13,1 0,-1-1,-1 0,1 0,-1-1,4-9,-7 15,-1 1,1-1,0 0,-1 1,1-1,-1 0,0 1,0-1,1 0,-1 1,0-1,0 0,-1 0,1 1,0-1,0 0,-1 1,1-1,-1 0,0 1,1-1,-1 1,0-1,0 1,0-1,0 1,0 0,0-1,-1 1,1 0,0 0,0 0,-1 0,1 0,-1 0,-2-1,0 1,1 0,-1 0,0 0,1 1,-1 0,0-1,0 1,1 1,-1-1,0 1,0-1,1 1,-1 0,1 0,-1 0,1 1,-1 0,1-1,0 1,0 0,-5 4,-2 2,0 0,1 0,1 1,-1 0,-9 14,5-3,0 0,1 1,1 1,-9 27,15-35,0 0,2 0,-1 0,2 0,0 1,0-1,2 1,0 15,1-24,0 0,0 0,1 0,0 0,0-1,0 1,1 0,-1-1,1 1,1-1,-1 0,1 0,0-1,0 1,9 8,-5-8,-1 1,1-1,0 0,1-1,-1 0,1 0,0-1,0 0,14 2,15 1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8T04:32:31.41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12 35,'1'0,"0"0,0 0,0 0,-1 1,1-1,0 0,0 0,-1 1,1-1,0 0,0 1,-1-1,1 1,0-1,-1 1,1-1,0 1,-1 0,1-1,-1 1,1 0,-1-1,0 1,1 0,-1 0,0-1,1 1,-1 0,0 0,0-1,0 1,1 0,-1 0,0 0,0 1,-3 33,2-33,-11 44,9-36,0 0,0 0,1 1,1-1,-1 13,2-23,-1 1,1-1,0 1,0-1,0 1,0-1,0 1,0-1,1 1,-1-1,0 0,0 1,0-1,0 1,0-1,1 1,-1-1,0 0,0 1,1-1,-1 1,0-1,1 0,-1 1,0-1,1 0,-1 0,0 1,1-1,-1 0,1 1,14-7,16-24,-29 28,30-35,-13 15,1-1,0 2,39-29,-54 46,0 0,0 0,1 1,-1 0,1 0,0 1,-1-1,1 1,1 1,-1-1,0 1,0 0,0 0,1 1,-1 0,0 0,1 0,-1 1,0 0,1 0,-1 1,9 3,-9-2,0 1,0 0,-1 0,1 0,-1 1,0-1,0 1,-1 1,0-1,0 1,0-1,0 1,-1 0,0 1,0-1,-1 0,0 1,0 0,0-1,0 10,3 16,-1 0,-2 62,-2-81,-1 37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8T04:32:32.03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387 94,'0'-4,"0"0,-1-1,0 1,0 0,0 0,0 0,-1 0,0 0,0 0,0 0,0 1,0-1,-1 1,1-1,-1 1,0 0,0 0,0 0,-1 1,1-1,-1 1,1-1,-1 1,0 0,0 1,0-1,0 1,0 0,0-1,0 2,0-1,-9 0,-4 3,1 0,0 1,-1 1,1 1,1 0,-1 1,1 1,0 0,0 1,1 1,0 0,0 0,-17 18,24-19,1 0,-1 1,2 0,-1 0,1 0,1 0,-1 1,2 0,-4 11,6-17,0 0,0 0,1 0,0-1,-1 1,1 0,1 0,-1 0,0 0,1 0,0 0,1 4,-1-6,0 0,1 0,-1 0,0-1,1 1,-1 0,1 0,-1-1,1 1,0-1,0 1,-1-1,1 0,0 0,0 0,0 0,1 0,-1 0,0-1,0 1,0-1,4 1,0-1,0 0,1 0,-1-1,0 0,1 0,-1-1,0 1,0-1,10-5,-8 4,0 0,1 0,-1 1,16-3,-22 5,1 0,0 0,-1 0,1 1,0-1,-1 1,1-1,-1 1,1 0,-1 0,1 0,-1 0,0 0,1 1,-1-1,0 1,0-1,0 1,0 0,2 2,5 9,0 0,-1 0,0 1,7 16,-8-15,0 0,1-1,1 0,15 20,-20-31,-1 1,1 0,0-1,0 0,0 0,1 0,-1-1,1 1,0-1,-1 0,1 0,0-1,0 1,0-1,0 0,0-1,1 1,8-1,-3-1,-1-1,1 1,-1-2,0 1,1-2,-1 1,-1-1,1-1,0 0,-1 0,0-1,0 0,-1 0,0-1,0 0,10-12,5-8,-1-2,-2 0,27-49,-34 54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8T04:32:32.77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30,'3'-25,"-3"25,0-1,0 1,0 0,0 0,0 0,0 0,0-1,0 1,0 0,1 0,-1 0,0 0,0-1,0 1,0 0,0 0,0 0,0 0,0 0,1-1,-1 1,0 0,0 0,0 0,0 0,1 0,-1 0,0 0,0 0,0 0,0 0,1 0,-1 0,0 0,0 0,0 0,0 0,1 0,-1 0,0 0,0 0,0 0,1 0,-1 0,0 0,0 0,0 0,0 0,1 0,-1 0,2 3,0 1,0-1,-1 0,1 0,-1 1,1-1,-1 1,0-1,0 1,0 3,8 43,-1 0,-3 1,-2 0,-7 99,9-167,1 0,9-18,-1 1,-5 10,1 1,1 1,1 0,19-25,-22 35,1 1,0-1,1 1,0 1,1 0,0 1,0 0,19-9,-28 16,0 0,1 1,-1-1,1 1,-1-1,1 1,-1 0,1 1,0-1,-1 1,1-1,0 1,-1 0,1 1,0-1,0 1,-1-1,1 1,-1 0,1 0,-1 1,1-1,-1 1,1 0,-1-1,0 2,0-1,0 0,0 0,-1 1,1 0,-1 0,3 3,5 8,-1 0,-1 0,-1 1,0 0,-1 1,5 19,-2-8,23 49,-10-39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8T04:32:33.16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175 83,'1'-2,"-1"-1,0 1,0 0,0-1,-1 1,1 0,-1-1,1 1,-1 0,1 0,-1-1,0 1,0 0,0 0,-1 0,1 0,0 0,-1 0,1 1,-1-1,0 0,1 1,-5-3,4 3,-1 0,1 1,-1-1,0 1,1-1,-1 1,0 0,1 0,-1 0,0 1,1-1,-1 1,1-1,-1 1,0 0,1 0,0 0,-1 0,1 0,-5 3,0 2,0-1,0 1,0 0,1 0,0 0,0 1,1 0,-1 0,2 1,-1 0,1-1,0 1,1 1,-1-1,-2 16,4-18,1 0,0 0,0 0,0 0,1 0,0 0,0 0,1 0,0 0,0-1,0 1,1 0,-1 0,2-1,-1 1,0-1,1 1,0-1,0 0,1 0,-1 0,1-1,0 1,8 5,0-1,1-1,1 0,0-1,-1 0,2-1,-1-1,1 0,0-1,20 2,-28-4,1-1,0 0,0-1,0 1,0-2,-1 1,1-1,0 0,0-1,-1 0,1 0,-1 0,1-1,-1 0,0-1,0 0,-1 0,1 0,11-11,-13 10,-1-1,0 0,-1 0,0 0,1 0,-2-1,1 0,-1 1,0-1,0 0,-1 0,0 0,0 0,-1 0,0 0,0 0,-1 0,-1-10,-1 3,0 0,0 0,-1 1,-1-1,0 1,-1 1,-1-1,-9-14,13 22,0 0,-1 1,0-1,0 1,0 0,0 0,-1 0,1 1,-1-1,0 1,0 0,0 1,-1-1,1 1,0 0,-1 0,0 1,1 0,-1 0,0 0,0 0,0 1,-6 0,-14 7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8T04:32:33.60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45,'1'-1,"-1"-1,0 1,1-1,-1 1,1-1,0 1,-1 0,1-1,0 1,0 0,0 0,0 0,0 0,0 0,0 0,0 0,0 0,1 0,-1 0,0 0,0 1,1-1,-1 0,1 1,-1 0,1-1,-1 1,0 0,1-1,1 1,3-1,0 0,1 1,-1 0,0 0,0 0,8 2,-5 0,0 1,-1 0,0 1,0 0,0 0,0 1,0 0,-1 0,0 1,0 0,0 0,-1 1,0-1,0 1,-1 1,9 14,-9-14,-1 0,0 1,0 0,0 0,-1 0,-1 1,0-1,0 1,0-1,-2 1,1 0,-1 0,0-1,-1 1,-2 10,4-22,2-13,2 0,-1 0,13-23,-2 15,1 0,1 2,1-1,1 2,39-31,-21 18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8T04:31:01.19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18 197,'0'0,"-1"0,0 0,1 0,-1 0,1 0,-1 0,0 0,1 0,-1 0,1 0,-1 0,0 0,1 0,-1-1,1 1,-1 0,1 0,-1-1,1 1,-1 0,1-1,-1 1,1-1,-1 1,1-1,-1 1,1-1,0 1,-1-1,1 1,0-1,0 1,-1-1,1 1,0-1,0 0,0 1,0-1,0 1,0-1,0 0,0 1,0-1,0 1,0-1,0 0,0 1,0-1,0 1,1-1,-1 0,0 1,1-1,-1 1,0-1,1 1,-1-1,0 1,2-1,23-32,-15 24,1 1,-1 0,1 1,1 0,0 1,-1 0,22-7,95-22,-58 18,-50 11,0 1,0 1,0 0,1 2,-1 0,1 2,29 2,5 5,0 2,-1 3,0 2,-1 3,56 25,-71-26,-24-11,0 0,-1 2,1 0,14 11,-24-15,0 0,0 1,0 0,0 0,-1 0,0 0,0 1,0-1,0 1,-1 0,0 0,0 0,0 0,-1 0,3 10,-1 12,-1-1,-1 1,-1 0,-1 0,-2-1,0 1,-2-1,-1 0,-1 0,-1 0,-2-1,0-1,-2 1,0-2,-2 1,0-2,-2 0,-22 25,26-35,-1-1,0 0,0-1,-1 0,0-1,-26 11,-98 34,120-48,-24 7,6-3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8T04:32:34.03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0,'5'0,"0"0,-1 1,1 0,-1 0,1 0,-1 0,0 1,0-1,1 1,-1 0,0 1,0-1,-1 1,1-1,0 1,-1 0,0 0,0 1,0-1,0 1,4 6,-4-5,-1 0,1-1,-1 1,0 0,0 0,-1 1,0-1,0 0,0 0,-1 1,1-1,-1 0,0 1,-1-1,1 0,-1 1,0-1,-3 6,4-9,-26 60,25-58,-1 0,0-1,-1 1,1 0,-1-1,1 1,-1-1,0 0,-1 0,1 0,0 0,-6 3,9-6,-1 0,1 0,0 0,0 0,0 0,-1 0,1 0,0 1,0-1,0 0,-1 0,1 0,0 0,0 0,-1 0,1 0,0 0,0 0,0 0,-1 0,1 0,0 0,0-1,-1 1,1 0,0 0,0 0,0 0,-1 0,1 0,0 0,0-1,0 1,0 0,-1 0,1 0,0 0,0-1,0 1,0 0,0 0,0 0,-1-1,1 1,1-16,7-14,-1 18,0 0,0 0,1 1,1 0,0 0,0 1,1 0,0 0,1 1,0 1,0 0,1 0,0 1,0 1,1 0,0 1,0 0,16-4,-26 9,0-1,0 1,0-1,0 1,0 0,0 0,0 1,0-1,0 0,0 1,0 0,0 0,0 0,0 0,0 0,-1 0,1 1,0 0,4 3,-3-1,0 1,-1-1,1 1,-1 0,0 0,0 1,-1-1,4 11,-5-14,12 24,-13-26,1 1,-1-1,1 1,-1-1,1 1,-1-1,1 0,0 1,-1-1,1 0,0 1,-1-1,1 0,0 0,-1 0,1 0,0 0,-1 0,1 0,0 0,-1 0,1 0,0 0,0 0,-1 0,1 0,0-1,-1 1,1 0,0 0,-1-1,1 1,-1-1,1 1,-1 0,1-1,0 0,40-34,23-18,-57 48,-1 1,1-1,1 1,-1 1,1-1,-1 2,13-4,-17 5,1 1,-1-1,0 1,0 0,0 0,0 0,1 1,-1-1,0 1,0 0,0 0,0 0,0 0,0 0,0 1,-1-1,1 1,0 0,-1 0,1 0,-1 0,0 0,0 0,1 1,-1-1,-1 1,4 4,3 8,-1 0,-1 0,0 0,5 21,1 3,0-10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8T04:32:34.67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393 585,'1'-3,"-1"0,-1 0,1 1,0-1,-1 0,1 0,-1 0,0 1,0-1,0 0,0 1,0-1,-1 1,1-1,-1 1,0 0,1-1,-1 1,0 0,-3-2,1 1,0 1,0 0,0 0,0 1,0-1,-1 1,1 0,0 0,-1 0,1 0,-9 1,-1 0,0 1,0 1,1 0,-1 1,0 0,1 1,-20 9,13-3,0 1,0 0,-23 20,35-25,0 1,1-1,0 1,0 1,1 0,-1 0,2 0,-1 0,-7 17,13-24,-1 0,1 1,-1-1,1 0,-1 0,1 1,0-1,-1 0,1 1,0-1,0 0,0 1,0-1,0 0,1 1,-1-1,0 0,1 1,-1-1,1 0,-1 0,1 0,-1 1,2 0,-1-1,1 0,-1 0,1 0,-1 0,1 0,0 0,-1 0,1 0,0-1,0 1,0-1,-1 0,1 1,0-1,2 0,5 0,0 0,0-1,1 0,-1 0,0-1,9-4,0-2,0 0,0-2,-1 0,0-1,-1-1,-1 0,1-2,13-15,-5 8,-25 22,1-1,0 0,0 1,0-1,0 0,0 1,0-1,0 0,0 1,0-1,0 0,0 0,0 1,0-1,0 0,0 1,0-1,0 0,1 1,-1-1,0 0,0 0,0 1,0-1,1 0,-1 0,0 1,0-1,1 0,-1 0,0 0,0 1,1-1,-1 0,0 0,0 0,1 0,-1 0,0 1,1-1,-1 0,0 0,1 0,-1 0,0 0,1 0,-1 0,0 0,0 0,1 0,-1-1,0 1,1 0,-1 0,0 0,1 0,-1 0,0 0,0-1,1 1,-1 0,0 0,-11 48,4-23,-7 50,14-68,-1-1,1 1,0-1,1 1,-1-1,1 1,1-1,-1 0,1 1,0-1,0 0,6 10,-6-13,0 0,0 0,1 0,-1 0,1-1,-1 1,1-1,0 1,0-1,0 0,0 0,0 0,0-1,0 1,1-1,-1 0,1 0,-1 0,1 0,-1-1,1 1,0-1,-1 0,1 0,0 0,-1-1,1 1,-1-1,1 0,-1 0,1 0,4-2,1-1,-1 0,1-1,-1 0,0 0,-1 0,1-1,-1-1,0 1,0-1,-1 0,9-13,-2-2,-1 0,-1-1,-1-1,11-37,20-105,-32 123,75-331,-75 327,-9 35,-2 13,-6 18,-29 104,-27 174,54-238,-3 94,12-120,2 0,2 0,1 0,11 47,-13-71,1 0,0 0,1 0,-1-1,2 1,-1-1,7 9,9 5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8T04:32:35.64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417 583,'1'0,"0"0,-1 0,1 0,-1 0,1 0,-1 0,1 0,0 0,-1 0,1 0,-1 0,1 0,-1 0,1 1,-1-1,1 0,-1 0,1 1,-1-1,1 0,-1 1,1-1,-1 1,1-1,-1 0,0 1,1-1,-1 1,0-1,0 1,1-1,-1 1,0-1,0 1,0 0,1-1,-1 1,0-1,0 1,0-1,0 1,0 0,0-1,0 1,0-1,0 1,-1-1,1 1,0 0,0-1,0 1,-1-1,1 1,0-1,-1 1,1-1,0 0,-1 1,1-1,-1 1,1-1,0 0,-1 1,1-1,-1 0,1 1,-1-1,0 0,-67 30,47-22,0 1,-22 13,17-5,1 0,1 2,0 1,2 1,-21 24,30-30,1 1,0 1,1 0,0 0,2 1,0 1,1 0,-9 28,16-43,0-1,0 1,0-1,1 1,-1 0,1-1,0 1,0-1,0 1,0 0,1-1,-1 1,1-1,0 1,0-1,0 1,1-1,-1 0,1 1,0-1,0 0,0 0,0 0,0 0,1-1,-1 1,1-1,0 1,0-1,0 0,0 0,0 0,0-1,5 3,1-1,0-1,0 0,0 0,0-1,0 0,0 0,0-1,0 0,0-1,0 0,1 0,12-5,-7 1,0 0,0-1,-1 0,0-2,0 0,-1 0,0-1,0 0,19-20,-17 12,0 0,-2 0,0-1,-1-1,-1 0,10-25,3-17,-3-2,-3-1,15-106,4-67,-32 188,-2-1,-5-85,-6 96,8 39,0 0,0 0,0 1,0-1,0 0,0 0,0 0,0 1,0-1,0 0,0 0,0 0,0 1,-1-1,1 0,0 0,0 0,0 0,0 1,0-1,-1 0,1 0,0 0,0 0,0 0,0 0,-1 0,1 0,0 1,0-1,0 0,-1 0,1 0,0 0,0 0,0 0,-1 0,1 0,0 0,0 0,0 0,-1 0,1 0,0 0,0-1,0 1,-1 0,1 0,0 0,0 0,0 0,0 0,-1 0,1-1,0 1,0 0,0 0,0 0,0 0,-1-1,1 1,0 0,0 0,0 0,0-1,-5 17,1 1,0-1,-1 24,0-10,-37 377,13-102,9-124,17-116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8T04:32:36.03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122 74,'0'-7,"0"-10,0-9,-7 7,-2 14,0 16,-6 11,0 11,2 6,-3 4,0 9,4 3,3-8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8T04:32:36.46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43,'0'-7,"0"-10,0-1</inkml:trace>
  <inkml:trace contextRef="#ctx0" brushRef="#br0" timeOffset="1">466 85,'0'-7,"0"5,0 9,-7 11,-3 11,1 6,8 5,6 3,8 1,2 0,-1 1,-3-1,-11-1,-13-7,-11-10,-8-10,0-7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8T04:32:36.85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10,'0'-7,"0"5,0 9,0 19,0 19,0 16,0 12,0 16,8 6,1 9,0 2,-2-4,6-11,0-14,-3-21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8T04:32:37.19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0 374,'9'-59,"-9"49,0 1,1 0,0 0,0 0,1 0,0 0,1 0,0 1,0-1,1 1,0 0,7-10,-9 14,0 1,1-1,0 1,0 0,0 0,0 0,0 1,1-1,-1 1,1-1,-1 1,1 0,0 1,0-1,0 1,0 0,0 0,0 0,1 0,-1 1,0-1,0 1,1 0,-1 0,0 1,0-1,0 1,6 2,-4-1,-1 0,1 1,-1 0,0 0,1 1,-2-1,1 1,0 0,-1 0,1 1,5 8,-5-8,-1 1,1-1,1 0,-1-1,1 1,-1-1,9 5,-11-9,-1 1,0 0,1-1,-1 0,0 0,1 0,-1 0,1 0,-1 0,0 0,1-1,-1 1,0-1,1 0,-1 0,0 0,0 0,0 0,0 0,0 0,0-1,4-2,5-6,1 0,14-17,-16 16,17-19,-8 9,0 1,2 0,0 2,34-24,-17 22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8T04:32:37.59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10,'0'-7,"0"5,7 9,2 12,0 17,-1 8,-3 5,-2 2,-1-9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8T04:32:37.98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80 147,'23'-86,"-12"39,-7 34,-2 18,-5 26,-22 94,-11 84,34-185,0 0,2 0,1 0,1 0,1 0,10 39,-11-56,1 1,0-1,0 0,1 0,-1 0,1 0,1-1,-1 0,1 0,1 0,-1 0,1-1,7 6,3 0,-1-2,2 0,-1-1,26 8,-36-14,0 1,-1-1,1 1,-1 0,1 0,-1 1,0 0,0 0,4 5,-7-8,-1 2,1-1,-1 0,1 0,-1 0,0 1,0-1,0 1,-1-1,1 1,0-1,-1 1,0-1,1 1,-1-1,0 1,0 0,-1-1,1 1,-1-1,1 1,-1-1,0 1,-1 3,-2 3,-1-1,0 1,-1-1,1 0,-1 0,-1-1,0 1,0-1,0-1,-16 11,8-7,0 0,0-1,-1-1,-1-1,-21 8,30-13,1 0,-1-1,0 0,1 0,-1 0,0-1,1 0,-9-2,-18-5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8T04:32:38.37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83 695,'2'-10,"1"-9,-7 15,-9 8,8-1,0 1,1 0,-1 0,1 0,-1 1,1-1,1 1,-1 0,1 0,0 0,0 1,0-1,1 1,-4 10,4-8,-1 0,1 0,1 0,-1 0,1 0,1 0,0 0,0 1,0-1,3 13,-2-18,-1-1,1 0,0 0,0 1,0-1,0 0,1 0,-1 0,0 0,1 0,0-1,-1 1,1 0,0-1,0 1,0-1,0 0,0 1,0-1,0 0,0 0,0 0,1-1,-1 1,0 0,1-1,-1 0,1 1,-1-1,0 0,1 0,-1 0,0-1,1 1,-1-1,3 0,3-1,0 0,-1-1,1 0,0 0,-1 0,0-1,0 0,0-1,9-7,-6 2,0 0,-1-1,0 0,0-1,12-24,25-67,-5 11,-57 139,3 0,-15 98,27-136,1-1,-1 1,1 0,1-1,0 1,0 0,1-1,-1 0,2 1,5 14,-6-19,1 0,-1 0,1 0,0 0,0 0,0-1,0 1,1-1,-1 0,1 0,0 0,0 0,0-1,0 0,0 0,1 0,-1 0,1 0,-1-1,1 0,5 1,0-1,0-1,-1 0,1 0,0-1,0 0,0 0,-1-1,1-1,-1 0,1 0,-1 0,0-2,0 1,-1-1,1 0,-1-1,0 1,-1-2,1 1,6-8,8-11,-1 0,-1-2,-1 0,26-50,-12 9,-2-1,43-144,-46 104,19-151,-108 761,24-166,24-255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8T04:31:01.59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59 62,'-6'-4,"0"0,0-1,0 0,1 0,0 0,-1-1,2 1,-6-9,5 5,27 40,18 36,31 74,-11-21,334 509,-342-552,15 28,-46-65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8T04:32:39.11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1 215,'0'-5,"1"-1,0 1,0 0,1-1,-1 1,1 0,0 0,1 0,-1 0,1 1,0-1,6-7,1 1,0 0,0 1,18-14,-16 14,-1 2,2-1,-1 2,1 0,23-9,-32 14,-1 1,1 0,0 0,0 0,-1 1,1 0,0-1,0 1,0 0,0 1,0-1,0 1,-1 0,1 0,0 0,0 0,-1 0,1 1,-1 0,1 0,-1 0,0 0,0 0,0 1,0-1,3 4,-1 0,0 1,0-1,0 1,-1 0,0 0,-1 0,0 1,0-1,0 1,-1 0,0 0,1 9,-1 7,-1 0,-3 41,1-41,0-20,1 0,0 0,1-1,-1 1,0 0,1 0,0 0,0-1,0 1,3 5,-3-7,0 0,0-1,1 1,-1-1,0 1,1-1,-1 0,1 1,0-1,-1 0,1 0,0 0,0 0,-1 0,1-1,0 1,0-1,0 1,0-1,0 1,0-1,0 0,2 0,13-1,-1 0,1-1,-1-1,1-1,-1 0,0-1,27-13,-9 2,-1-2,43-30,-58 37,-1-2,-1 0,0-1,-1 0,0-1,-1-1,-1-1,0 1,-2-2,16-28,-26 44,-1 0,1 1,0-1,0 0,-1 0,1 0,-1 0,1 0,-1 0,0 0,0-1,0 1,0 0,0 0,-1 0,1 0,0 0,-1 0,-1-3,2 4,-1 1,1-1,-1 1,1-1,-1 1,1 0,-1-1,1 1,-1 0,0-1,1 1,-1 0,1 0,-1 0,0-1,1 1,-1 0,0 0,1 0,-1 0,0 0,0 0,-22 10,12-2,1 1,0 0,1 1,0 0,0 1,1 0,0 0,-6 14,4-8,2 0,0 1,1 0,1 0,-5 23,10-37,1 0,-1-1,1 1,0 0,-1 0,2 0,-1 0,0 0,1 0,0-1,0 1,0 0,0 0,0-1,1 1,0-1,2 4,-2-4,0-1,0 0,1 0,-1 0,1 0,0 0,0 0,-1-1,1 1,0-1,0 0,0 0,1 0,-1 0,0 0,0-1,0 0,1 1,-1-1,4-1,6 0,-1 0,0-1,0 0,0-1,-1 0,1-1,0-1,16-8,8-8,40-31,-47 32,59-34,-84 52,-1 1,1-1,0 1,-1-1,1 1,0 0,0 0,-1 1,1-1,0 1,0 0,0 0,0 0,0 1,0-1,6 3,-7-2,1 1,-1 0,0 0,0 0,-1 0,1 1,0-1,-1 1,0 0,1-1,-1 1,0 0,0 1,-1-1,1 0,-1 0,2 5,0-1,-1 0,1-1,1 1,-1-1,1 0,8 10,-11-14,1-1,0 1,-1-1,1 1,0-1,0 0,0 0,0 0,0 0,0 0,0 0,0-1,1 1,-1-1,0 0,0 1,0-1,1 0,-1 0,0 0,0-1,1 1,-1 0,0-1,0 0,3 0,16-8,1-2,-1 0,27-18,26-15,-72 43,-1 0,1 0,0 0,0 0,0 1,0-1,0 1,0-1,0 1,0 0,0-1,0 1,0 0,0 1,0-1,1 0,-1 0,0 1,0-1,0 1,-1 0,1 0,0 0,0 0,0 0,0 0,-1 0,1 0,-1 1,1-1,-1 1,1-1,1 3,2 5,1 0,-1 0,-1 1,0 0,4 14,3 8,3-3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8T04:32:40.80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37 2,'13'-2,"-10"2,-5 5,-7 11,2-2,0 0,2 1,0-1,0 1,1 0,1 1,1-1,0 0,1 1,1 0,0-1,4 26,-3-38,0 1,0-1,0 0,1 1,-1-1,1 0,0 0,0 1,0-2,0 1,0 0,1 0,-1-1,1 1,0-1,0 0,0 0,0 0,0 0,0 0,0-1,4 2,-2-2,1 0,-1 0,0 0,0-1,0 0,1 0,-1 0,0-1,0 0,0 0,0 0,0 0,0-1,0 0,5-2,25-15,-24 12,1 0,0 1,1 1,14-5,-24 9,1 0,-1 0,1 1,0 0,-1-1,1 1,0 0,0 1,-1-1,1 1,-1-1,1 1,0 0,-1 1,0-1,1 1,-1-1,0 1,0 0,3 2,14 16,10 6,-28-25,0 0,-1 0,1 0,-1-1,1 1,0-1,-1 1,1-1,0 0,0 0,-1 0,1 0,0 0,0 0,0 0,-1 0,1-1,0 1,-1-1,4-1,2-2,0 0,0-1,0 0,-1 0,0-1,0 0,0 0,0 0,-1-1,0 1,-1-1,5-8,6-14,19-50,-17 28,-4 6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8T04:32:41.15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0,'7'0,"2"7,0 11,-1 8,-3 14,-2 8,-1 3,-2 0,0-2,0-1,0-10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8T04:32:41.63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155 104,'-2'-104,"-74"505,12-28,52-325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8T04:32:42.18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55 349,'-1'-4,"0"-1,0 1,0 0,0 0,-1 0,0-1,0 2,0-1,0 0,0 0,-5-4,-11-22,16 24,-1 0,1-1,1 1,-1 0,1-1,0 1,1-1,-1 1,1-1,1 1,-1-1,1 1,0 0,1-1,-1 1,1 0,0 0,1 0,0 0,-1 0,2 0,-1 1,1 0,0-1,0 1,0 1,1-1,0 1,0-1,0 1,0 1,1-1,-1 1,11-5,22-6,1 1,0 2,0 1,44-4,-70 12,-8 1,-1 0,0 1,0 0,1 0,-1 0,0 0,0 0,1 1,-1 0,5 1,-6-1,-1 1,0-1,1 0,-1 1,0-1,0 1,0 0,0-1,-1 1,1 0,0 0,-1 1,1-1,-1 0,0 0,0 1,0-1,1 4,3 12,-1 0,-1 1,-1-1,0 1,-2 0,0-1,-4 28,2-25,1 0,0 0,2-1,1 1,4 27,-5-47,-1 1,0-1,1 0,-1 1,1-1,0 0,-1 1,1-1,0 0,0 1,-1-1,1 0,0 0,0 0,1 0,-1 0,0 0,0 0,0-1,1 1,-1 0,0 0,1-1,-1 1,0-1,1 0,-1 1,1-1,-1 0,1 0,-1 0,1 0,-1 0,1 0,-1 0,0 0,1-1,-1 1,1 0,-1-1,0 1,2-2,9-3,0 0,-1-1,0-1,11-8,-4 3,30-21,-24 17,31-18,-50 32,0 0,0 0,0 1,0 0,1 0,-1 0,0 1,0-1,1 1,-1 1,0-1,1 1,-1 0,0 0,0 0,0 1,0-1,0 1,0 1,-1-1,1 1,0-1,3 5,13 8,-1 2,-1 0,26 30,-23-24,28 30,-6-6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8T04:32:42.55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60 51,'-8'-7,"-8"-3,-3-6,3-1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8T04:32:43.28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1 219,'0'-31,"0"31,0 12,3 35,3-1,16 68,-19-102,-1 0,1-1,0 1,1-1,0 0,9 16,-13-25,1 0,0-1,0 1,0-1,1 1,-1-1,0 0,0 1,1-1,-1 0,1 0,-1 0,1 0,0 0,-1 0,1 0,0-1,0 1,-1-1,1 1,0-1,0 0,0 1,0-1,-1 0,1 0,0 0,0-1,0 1,0 0,-1-1,1 1,0-1,0 0,-1 1,1-1,0 0,-1 0,1 0,-1 0,1 0,1-2,5-4,0 0,-1 0,1-1,-2 0,1 0,-1 0,6-11,33-70,-23 44,-8 16,-9 15,1 2,0-1,1 1,1 0,0 0,0 1,1 0,15-14,-24 25,0 0,1-1,-1 1,0 0,1-1,-1 1,1 0,-1 0,0-1,1 1,-1 0,1 0,-1 0,0 0,1 0,-1-1,1 1,-1 0,1 0,-1 0,1 0,-1 0,1 0,-1 1,1-1,-1 0,0 0,1 0,-1 0,1 0,-1 1,1-1,4 16,-9 27,3-40,-3 26,1-1,0 34,3-56,0 0,1 1,-1-1,1 1,0-1,1 0,-1 0,1 0,1 0,-1 0,1 0,0 0,0-1,1 1,-1-1,6 6,-6-9,-1-1,1 1,-1-1,1 0,-1 1,1-1,-1 0,1 0,0-1,0 1,0-1,-1 1,1-1,0 0,0 0,0 0,0 0,0-1,-1 1,1-1,0 1,0-1,-1 0,1 0,0-1,-1 1,4-3,3-1,0-1,-1 0,1-1,-1 1,-1-2,11-11,12-22,-2-1,45-91,-3 6,-45 90,-15 28,-6 13,-4 23,-1-15,11 230,-1-78,-8-111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8T04:32:43.68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10 124,'0'-7,"0"-10,-7-1,4 1,11 5,11 3,9 4,15 3,6-6,3-1,0 1,-2 1,-10 3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8T04:32:44.03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8 0,'0'7,"-7"3,11-1,14-2,10-2,14-2,8-1,10-1,2-1,-10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8T04:32:46.35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98,'0'-3,"0"0,0-1,1 1,0 0,-1 0,1 0,0 0,0 0,1 0,-1 0,1 0,-1 0,1 1,0-1,0 0,0 1,1 0,-1-1,0 1,1 0,-1 0,1 1,0-1,0 0,0 1,0 0,5-2,9-2,0 0,0 2,0 0,20 0,-15 1,45-3,131 7,-187-2,-1 0,1 1,0 1,-1 0,1 0,-1 1,0 1,0 0,0 0,0 0,9 7,-17-9,0-1,0 1,0 0,-1 0,1 0,0 0,-1 0,0 0,1 0,-1 0,0 1,0-1,0 0,0 1,-1-1,1 1,-1-1,1 1,-1-1,0 1,0-1,0 1,0-1,0 1,-1-1,1 1,-1-1,0 0,1 1,-1-1,-2 4,-2 3,0-1,-1 1,1-1,-2-1,1 1,-14 11,-17 11,-71 45,69-50,-65 54,101-76,-1 0,1 0,0 0,0 0,1 1,-1 0,1-1,0 1,-1 0,2 0,-1 0,-1 6,3-9,-1 1,1 0,0 0,0 0,1 0,-1 0,0 0,1-1,-1 1,1 0,0 0,-1 0,1-1,0 1,0 0,0-1,0 1,0-1,1 1,-1-1,0 0,1 1,-1-1,1 0,-1 0,1 0,-1 0,4 1,13 6,0-1,0 0,0-1,28 4,-31-8,0 2,0-1,0 2,-1 0,0 1,0 0,0 1,18 12,-29-17,-1 0,1 0,-1 0,1 0,-1 1,0-1,0 1,0-1,0 1,-1 0,1-1,-1 1,1 0,-1 0,0 0,0 0,0 0,-1 1,1-1,-1 0,0 0,1 0,-1 1,-1-1,1 0,0 0,-1 0,0 1,0-1,0 0,0 0,0 0,-1 0,1-1,-1 1,0 0,1 0,-5 3,-3 4,0 0,-1 0,0-1,-1-1,0 0,0 0,-1-1,-12 5,-13 5,0-2,-70 17,56-21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8T04:31:02.18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120 16,'0'0,"1"-1,-1 1,0-1,0 1,0-1,0 1,0-1,0 1,0-1,0 1,0-1,0 1,0-1,0 1,-1-1,1 1,0-1,0 1,0-1,-1 1,1-1,0 1,0 0,-1-1,1 1,0 0,-1-1,1 1,-1 0,1-1,0 1,-1 0,1 0,-1-1,1 1,-1 0,1 0,-1 0,1 0,-1-1,1 1,-1 0,1 0,-1 0,1 0,-1 0,0 1,-1-1,1 1,-1 0,0 0,1-1,-1 1,1 0,-1 1,1-1,0 0,-1 0,1 1,-2 2,-4 6,1 1,0 1,1-1,0 1,1 0,-3 13,-14 81,17-80,-5 26,3 0,2 0,2 53,3-85,1 1,0-1,2 1,0-1,1 0,1-1,1 1,1-1,1 0,16 27,-21-41,0 1,1 0,-1-1,1 0,0 0,1 0,-1-1,1 1,0-1,0-1,0 1,0-1,1 0,0-1,-1 1,1-1,0-1,0 1,0-1,0 0,0-1,0 0,0 0,0 0,14-3,-6-1,-1 0,0 0,0-1,-1-1,1-1,-1 0,-1 0,1-1,-1-1,-1 0,18-18,-8 4,0-1,-2-1,-1-1,25-48,-13 12,23-69,-11-10,-11 34,-23 89,-8 18,0 0,1 0,-1 0,0 0,0-1,0 1,0 0,0 0,0 0,0 0,1 0,-1 0,0 0,0 0,0 0,0 0,0 0,1 0,-1-1,0 1,0 0,0 0,0 0,0 0,1 0,-1 0,0 0,0 1,0-1,0 0,0 0,1 0,-1 0,0 0,0 0,0 0,0 0,0 0,1 0,-1 0,0 0,0 1,0-1,0 0,0 0,0 0,0 0,9 30,-6-18,33 169,32 118,-62-277,1-1,1 1,1-1,1-1,21 34,-5-23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8T04:32:46.78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234 106,'0'-3,"1"-1,0 1,0-1,0 1,0 0,0-1,1 1,-1 0,1 0,0 0,3-4,-3 5,0 0,-1 0,0 1,1-1,-1 0,0 0,0 0,0-1,0 1,0 0,0 0,-1 0,1-1,-1 1,0 0,0-1,1 1,-2 0,1 0,0-1,0 1,-1-4,0 5,0 1,1-1,-1 0,0 0,0 1,1-1,-1 1,0-1,0 0,0 1,0 0,0-1,0 1,0-1,0 1,0 0,0 0,0 0,0 0,0 0,0 0,0 0,0 0,0 0,0 0,0 0,0 0,0 1,0-1,0 0,0 1,1-1,-1 1,0-1,0 1,-1 0,-34 22,16-4,0 0,2 1,0 0,2 2,0 0,1 1,1 0,2 1,-18 46,26-60,1 0,0 0,1 0,0 0,1 0,0 1,1-1,0 0,0 1,3 12,-2-17,1-1,-1 1,1-1,0 0,0 0,1 0,0 0,0 0,0-1,0 1,1-1,0 0,0 0,0 0,0 0,0-1,1 0,0 0,-1 0,9 3,3 1,2-2,-1 0,1 0,0-2,0 0,0-1,24-1,-17-1,0-1,0-2,-1 0,44-13,-61 14,0-1,-1 1,1-1,-1-1,0 1,0-1,-1 0,1-1,-1 1,0-1,0 0,0 0,6-9,-6 5,1 0,-2-1,1 1,-1-1,0 0,-1 0,0-1,1-14,-2 10,0 1,-2-1,0 1,0-1,-2 0,1 1,-2-1,0 1,-1 0,0 0,-1 0,-1 1,-8-16,8 20,0 1,0 0,-1 0,0 1,0 0,-1 0,0 0,0 1,-1 0,0 1,0 0,0 1,-13-6,7 5,-1 1,1 0,-1 1,0 1,0 0,0 1,-28 2,-19 7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8T04:32:47.97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459 115,'2'0,"-1"-1,1 1,-1-1,0 1,1-1,-1 1,0-1,1 0,-1 0,0 1,0-1,0 0,0 0,1 0,-1-1,-1 1,1 0,0 0,0 0,0-1,-1 1,1 0,0-1,-1 1,0-1,1 1,-1-3,1 1,0 0,0 0,-1 0,0-1,1 1,-1 0,0 0,-1 0,1 0,0 0,-1-1,-1-3,1 5,-1-1,1 1,-1-1,1 1,-1 0,0 0,0 0,0 0,0 0,-1 0,1 0,0 1,-1-1,1 1,-1 0,-4-2,2 1,-1 1,1 0,-1 0,1 1,-1-1,0 1,1 0,-7 1,-2 2,-1 0,1 0,1 1,-1 1,-25 13,17-6,1 2,0 1,1 1,0 0,2 2,0 0,1 1,1 1,0 0,2 1,0 1,2 0,0 0,2 2,0-1,-6 27,15-45,-1 1,1 0,1 0,-1 0,1 0,0 0,0 0,1 0,0-1,0 1,0 0,1 0,-1-1,1 1,1-1,-1 1,1-1,0 0,0 0,1 0,7 8,-4-7,0 0,0 0,1-1,0 0,0 0,0-1,0 0,1 0,0-1,0 0,0-1,0 0,12 2,-2-3,-1 0,1-1,-1-1,1 0,-1-2,0 0,0-1,0-1,0 0,-1-1,0-2,0 1,0-2,17-12,-14 8,-1-2,-1 0,0-1,-1-1,-1-1,0 0,-1-1,-1 0,-1-1,14-31,-16 21,-13 25,-3 9,-7 11,-5 24,3 1,0 0,-13 76,15-51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8T04:32:48.38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23,'0'-1,"0"1,0-1,0 0,0 1,0-1,0 0,1 1,-1-1,0 0,0 1,1-1,-1 0,0 1,0-1,1 1,-1-1,1 1,-1-1,1 1,-1-1,1 1,-1-1,1 1,-1-1,1 1,-1 0,1-1,0 1,-1 0,1 0,-1-1,1 1,0 0,-1 0,1 0,0 0,0 0,1 0,-1 0,1 0,-1 0,1 1,-1-1,1 0,-1 1,1-1,-1 1,1 0,-1 0,0-1,1 1,-1 0,0 0,2 2,2 3,-1 0,0 0,-1 1,0 0,0-1,0 1,-1 0,0 1,0-1,0 0,-1 0,0 11,1 13,-4 48,-3-37,-2-1,-18 62,11-48,14-47,6-11,8-16,55-99,-35 54,4 2,56-70,-89 124,1 0,1 1,-1 0,1 1,0-1,1 1,0 0,0 1,0 0,12-6,-18 11,-1 0,1 0,0 0,-1-1,1 1,0 1,-1-1,1 0,-1 0,1 1,0-1,-1 1,1-1,-1 1,1 0,-1-1,1 1,-1 0,1 0,-1 0,0 0,0 0,0 0,1 1,-1-1,0 0,0 1,-1-1,1 0,0 1,0-1,-1 1,1 0,-1-1,1 1,-1 1,3 7,0 1,-1-1,-1 0,1 15,-2 15,-2 0,-7 43,-4 56,15-88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8T04:32:48.78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247 434,'2'-1,"-1"-1,0 1,0 0,1-1,-1 1,0-1,0 0,-1 1,1-1,0 0,0 1,-1-1,1 0,-1 0,0 0,1 0,-1-2,0 4,0 0,0 0,0-1,-1 1,1 0,0-1,0 1,0 0,0 0,0-1,0 1,-1 0,1 0,0-1,0 1,0 0,-1 0,1 0,0-1,0 1,-1 0,1 0,0 0,-1 0,1 0,0-1,0 1,-1 0,1 0,0 0,-1 0,1 0,0 0,-1 0,-19 9,7 2,1 0,0 0,0 1,1 1,-10 15,-46 73,67-100,-18 30,-25 57,38-77,1 0,0 1,1 0,0 0,1 0,0 0,1 0,0 22,1-32,0 1,1-1,-1 1,0-1,1 1,0-1,-1 1,1-1,0 0,0 1,0-1,0 0,1 0,-1 0,1 0,-1 0,1 0,0 0,0 0,0-1,2 3,-2-3,1-1,0 1,-1 0,1-1,-1 1,1-1,0 0,0 0,-1 0,1 0,0 0,-1-1,1 1,-1-1,1 0,3-1,6-3,0-1,0 0,-1-1,0-1,0 1,16-17,-5 1,-2-1,0-1,-2-1,0-1,-2-1,-1 0,-2 0,0-2,-2 0,8-34,2-22,-4-2,7-116,-16 89,-7 145,5 39,0-9,7 131,29 311,-25-370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8T04:32:49.68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234 23,'0'8,"-1"-1,0 1,-1 0,0-1,0 1,0-1,-7 13,-31 52,16-31,-5 14,2 1,3 2,3 0,-21 93,39-141,2-1,-1 1,1-1,1 1,0 0,0-1,4 18,-4-24,1 0,0 0,0-1,0 1,0 0,0 0,1-1,-1 1,1-1,0 0,0 1,-1-1,2 0,-1 0,0 0,0 0,1 0,-1-1,1 1,-1-1,1 1,0-1,-1 0,1 0,0 0,0-1,0 1,4 0,1 0,0-1,0 0,0 0,0-1,-1 0,1 0,0-1,0 1,-1-2,1 1,-1-1,0-1,0 1,0-1,0 0,-1-1,1 1,-1-1,0-1,-1 1,1-1,6-8,-6 5,0-1,0 1,-1-1,0 0,-1 0,0-1,0 0,-1 1,-1-1,0 0,0 0,-1 0,-1 0,0 0,-2-19,-3 0,-2 0,-2 0,0 0,-2 1,-1 1,-1 0,-27-41,31 56,-2 0,0 0,0 1,-1 1,-17-14,8 8,19 15,1 1,-1 0,1-1,-1 1,1-1,0 0,-1 1,1-1,0 0,-1-3,2 5,0-1,0 1,0 0,0-1,0 1,0 0,0-1,0 1,0-1,0 1,0 0,0-1,0 1,0 0,0-1,0 1,1-1,-1 1,0 0,0-1,0 1,1 0,-1 0,0-1,1 1,-1 0,0 0,0-1,1 1,-1 0,0 0,1 0,0-1,3 0,0 0,0 1,0-1,0 1,0 0,0 0,0 0,0 0,6 2,281 26,-229-27,0-3,106-16,64-40,-175 41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8T04:32:50.38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87,'0'-7,"7"-3,10 1,16 2,10 2,5 2,8-7,2 0,-1 0,-4 3,-3 2,-10 2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8T04:32:50.72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77,'7'0,"10"0,10 0,6-7,6-3,2 1,3-5,7-1,3 3,-8 3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8T04:32:51.29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376 0,'-28'24,"-11"11,-6 23,2 2,2 2,-56 119,77-139,-23 70,38-96,1 1,0-1,1 1,1 0,1 0,0-1,3 30,-1-39,0-1,1 1,-1-1,2 1,-1-1,1 0,-1 0,2 0,-1 0,1 0,0-1,0 1,0-1,8 6,-6-5,1-1,1 0,-1 0,1-1,-1 0,1-1,0 0,1 0,-1 0,10 1,-1-2,-1 0,1-1,1 0,-1-2,0 0,0-1,-1 0,1-1,0-1,26-11,-36 13,-1-1,0-1,1 1,-1-1,-1 0,1 0,0-1,-1 1,0-1,0-1,-1 1,1-1,4-7,-8 10,1-1,-1 1,0 0,0 0,0 0,0-1,-1 1,1 0,-1-1,0 1,0-1,0 1,0 0,-1-1,1 1,-1 0,0-1,0 1,0 0,-1 0,1 0,-1 0,1 0,-1 0,0 0,0 1,0-1,-1 1,-4-5,0 1,0 1,0-1,-1 1,0 1,0-1,0 2,0-1,-1 1,0 0,1 1,-1-1,0 2,-14-2,-1 2,1 1,-1 0,0 2,-23 5,-4 3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8T04:32:51.68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 0,'8'0,"2"7,-1 11,-1 15,-3 10,-9 12,-4 3,-8 8,-1-9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8T04:32:52.12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541 119,'0'-2,"0"0,-1 0,1 1,-1-1,1 0,-1 0,0 1,0-1,0 1,0-1,0 0,0 1,-1 0,-1-3,-25-19,20 16,-1 0,0 0,0 1,-1 0,0 1,0 0,0 0,-1 1,0 0,1 1,-1 0,0 1,-1 0,1 1,-12 0,12 1,1 1,0 0,0 1,1 0,-1 1,0 0,1 1,0 0,-1 0,2 1,-1 0,0 0,1 1,0 0,0 1,-7 8,2 0,0 1,0 1,2 0,0 0,1 1,-10 26,7-11,1 1,-13 65,19-49,2 0,2 1,6 62,-1-46,-6 67,-3-73,0-12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8T04:31:02.58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80 66,'1'-20,"0"15,-1 0,0-1,0 1,0 0,0 0,-3-9,3 14,0 0,-1 0,1 0,0 0,0 0,-1 0,1 0,0 0,0 0,-1 0,1 0,0 0,0 0,-1 0,1 0,0 0,0 0,-1 0,1 0,0 1,0-1,0 0,-1 0,1 0,0 0,0 1,0-1,0 0,-1 0,1 0,0 0,0 1,0-1,0 0,0 0,0 1,-1-1,1 0,0 0,0 1,0-1,0 0,0 0,0 1,0-1,-7 16,-2 24,2 1,1-1,3 1,2 65,0-53,1 18,-1 28,-14 101,-1-87,11-70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8T04:32:52.55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62 118,'-22'-19,"19"18,1-1,-1 0,0 0,1 0,0 0,-1 0,1 0,0 0,0-1,0 1,0-1,1 0,-1 1,1-1,-1 0,1 0,0 0,0 0,0 0,1 0,-1 0,1-3,0 5,0 0,0 1,0-1,0 0,0 0,1 1,-1-1,0 0,1 1,-1-1,0 1,1-1,-1 0,0 1,1-1,-1 1,1-1,0 1,-1-1,1 1,-1 0,1-1,-1 1,1 0,0-1,1 1,21-4,-20 4,260 4,-60 2,35-21,-55 2,-177 12,0 1,0 0,-1 0,1 0,0 1,0 0,0 1,0-1,0 1,7 3,-11-4,0 1,-1-1,1 0,-1 1,1-1,-1 1,0 0,0-1,1 1,-1 0,-1 0,1 0,0 0,0-1,-1 1,1 0,-1 0,1 0,-1 1,0-1,0 0,0 0,0 0,0 0,0 0,-1 0,1 0,-1 0,1 0,-3 3,-6 27,3-14,1 0,1 0,0 0,1 0,0 28,5-3,1-4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8T04:32:52.90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0 157,'0'-7,"0"-10,0-8,0-9,0-4,0 3</inkml:trace>
  <inkml:trace contextRef="#ctx0" brushRef="#br0" timeOffset="1">254 285,'1'5,"-1"1,1-1,0 1,1-1,2 8,-2-8,0 1,-1-1,1 1,-1 0,0 9,-12 135,11-150,0 0,0 1,-1-1,1 0,0 1,0-1,0 0,0 1,1-1,-1 0,0 1,0-1,0 0,0 1,0-1,0 0,0 1,1-1,-1 0,0 0,0 1,0-1,1 0,-1 0,0 1,0-1,1 0,-1 0,0 0,0 1,1-1,-1 0,0 0,1 0,-1 0,1 0,12-6,12-18,-9 4,19-30,15-20,-45 63,1 0,0 1,1 0,0 1,-1 0,2 0,11-7,-17 11,-1 0,1 1,0-1,0 0,0 0,-1 1,1 0,0-1,0 1,0 0,0 0,0 0,0 0,0 0,0 0,-1 0,1 1,0-1,0 1,0 0,0-1,3 3,-3-1,1 0,-1 0,0 1,0-1,1 1,-2-1,1 1,0 0,0 0,-1 0,0 0,2 4,7 28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8T04:32:53.35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256 531,'0'-3,"0"1,0-1,-1 1,1-1,-1 1,0-1,0 1,0 0,0-1,0 1,0 0,-1 0,1 0,-1 0,1 0,-1 0,0 0,0 0,0 1,0-1,0 1,0-1,0 1,-1 0,1 0,0 0,-1 0,-2-1,0 1,1 0,-1 0,0 0,0 0,0 1,0-1,0 1,0 1,0-1,0 1,0 0,0 0,-6 2,4 0,-1 1,0 1,1 0,0 0,0 0,0 1,1 0,0 0,0 0,0 1,1 0,0 0,0 1,-6 14,4-8,2 0,0 0,0 1,2 0,0 0,0 0,0 24,3-34,0 1,1-1,-1 0,1 0,0 0,1 0,-1 0,1 0,0 0,0 0,1-1,-1 1,1-1,0 1,0-1,1 0,-1 0,1-1,4 5,-5-6,0 0,0 0,0-1,0 1,0-1,0 0,0 0,0 0,1 0,-1 0,0-1,0 1,1-1,-1 0,1 0,-1 0,0 0,1-1,-1 1,0-1,0 0,1 0,-1 0,0-1,0 1,0-1,0 1,-1-1,1 0,4-4,0-1,0 0,0 0,-1-1,0 0,-1 0,0 0,0-1,-1 0,4-10,26-92,-24 74,118-505,-125 511,-6 79,1 0,3-1,8 57,-7-75,8 85,33 305,-32-344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8T04:33:03.78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317 81,'0'-7,"0"-17,7-4,-4 10,-11 15,-10 15,-3 20,-4 12,-6 12,-5 19,-3 11,5-2,1-1,6-8,8-8,0-10,3-13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8T04:33:04.55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0 482,'57'0,"0"1,111-12,-150 8,0-1,0 0,0-1,0-2,-1 1,0-2,0 0,-1-1,0-1,15-12,-13 6,0 0,-2-1,0-1,18-25,44-82,7-9,-70 118,-15 16,0 0,0 0,0 0,1 0,-1 0,0-1,0 1,0 0,0 0,0 0,0 0,1 0,-1 0,0 0,0 0,0 0,0 0,0 1,0-1,1 0,-1 0,0 0,0 0,0 0,0 0,0 0,0 0,0 0,1 0,-1 0,0 0,0 1,0-1,0 0,0 0,0 0,0 0,0 0,0 0,0 0,0 1,0-1,0 0,0 0,0 0,0 0,0 0,0 0,0 1,0-1,0 0,0 0,0 0,0 0,0 0,0 0,0 1,0-1,0 0,0 0,-9 37,5-24,-20 73,-2 15,-5-1,-46 102,31-108,46-94,0 1,0-1,-1 0,1 1,0-1,0 0,-1 0,1 1,0-1,0 0,0 1,0-1,0 0,0 1,-1-1,1 0,0 1,0-1,0 0,0 1,0-1,0 0,0 1,1-1,-1 0,0 1,0-1,0 0,0 1,0-1,0 0,1 1,-1-1,0 1,11-9,15-20,-25 28,3-5,20-23,43-39,-60 61,0 0,0 1,0 0,1 0,0 0,0 1,0 0,0 1,1 0,0 0,-1 1,12-2,-16 4,-1 0,1 0,0 1,0-1,0 1,0 0,0 0,-1 0,1 1,0-1,-1 1,1 0,-1 0,4 3,4 3,0 2,15 17,15 13,-33-35,-1 0,1 0,0-1,0 0,1-1,-1 0,1 0,-1 0,1-1,0-1,0 0,0 0,0 0,0-1,0-1,0 1,0-2,0 1,0-1,0 0,12-6,-10 4,-1-1,0 0,0 0,-1-1,1 0,-2-1,1 0,-1-1,1 1,-2-1,0-1,0 0,0 0,-1 0,0-1,-1 0,5-12,-6 12,0 0,-2 0,1-1,1-15,-4 26,0 0,0-1,1 1,-1 0,0-1,0 1,0 0,0-1,0 1,0 0,0-1,0 1,0 0,0-1,-1 1,1 0,0 0,0-1,0 1,0 0,0-1,-1 1,1 0,0 0,0-1,0 1,-1 0,1 0,0-1,0 1,-1 0,1 0,0 0,-1-1,-8 10,0 14,1 0,1 1,-6 39,3-18,-2 9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8T04:33:04.96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0 456,'8'0,"2"-7,6-10,1-8,5-16,-2-14,3-13,-2-9,-5 2,-5 20,-4 20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8T04:33:05.38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220 112,'0'-7,"-7"-3,-2-6,-8-1,-7-4,-6 1,-7 4,5 12,-1 6,13 4,10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8T04:33:06.11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71 42,'-10'-11,"8"7,-1 0,-1 0,1 1,-1 0,1-1,-7-3,10 7,-1 0,0-1,1 1,-1 0,1 0,-1 0,0-1,1 1,-1 0,0 0,1 0,-1 0,0 0,1 0,-1 0,0 0,1 1,-1-1,0 0,1 0,-2 1,1 0,0 0,0 0,0 0,0 0,0 0,0 0,0 0,1 0,-1 1,0-1,1 0,-1 0,1 1,-1 1,-1 2,1 1,1 0,-1 0,1-1,0 1,0 0,0 0,1 0,0-1,0 1,1 0,0-1,0 1,0-1,4 7,4 8,1-2,23 31,-6-11,2-2,2-2,1-1,2-1,45 32,-75-61,-4-2,0 0,0 0,0 0,1 0,-1 0,0 0,1-1,-1 1,1 0,-1-1,0 1,1-1,0 0,-1 0,1 1,-1-1,4 0,7-5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8T04:33:07.62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495 371,'-1'-5,"0"1,-1-1,1 1,-1-1,0 1,0-1,-5-5,-1-5,6 11,-1-1,1 1,-1 0,0 0,1 0,-2 0,1 1,0-1,-1 1,0 0,0 0,0 0,0 1,0-1,-8-3,5 4,1 1,-1-1,0 1,1 0,-1 0,0 1,0 0,1 0,-1 1,-9 1,0 2,0 1,1 0,-1 1,1 0,0 1,1 1,0 1,-22 16,14-7,2 1,0 1,-27 34,40-45,0 0,1 0,0 1,1-1,0 1,1 0,0 1,0-1,1 1,0 0,-2 20,5-28,0 0,0 0,0 0,1 0,-1 0,1 0,-1-1,1 1,0 0,0 0,0-1,1 1,-1 0,1-1,-1 1,1-1,0 0,0 1,0-1,0 0,0 0,1 0,-1-1,0 1,1 0,0-1,-1 0,4 2,0-1,0-1,0 0,0 0,0 0,0 0,0-1,0 0,1 0,-1-1,0 0,0 0,11-3,1-3,0-1,-1-1,1 0,-2-1,1-1,-2 0,1-2,20-20,7-13,48-63,-87 103,0 0,1 1,0 0,0 0,8-6,-12 10,-1 1,1 0,-1-1,1 1,-1 0,1 0,-1-1,1 1,0 0,-1 0,1 0,-1 0,1 0,0 0,-1 0,1 0,-1 0,1 0,-1 0,1 0,0 0,-1 0,1 0,-1 1,1-1,-1 0,1 1,0 0,0 0,0 1,0-1,0 1,0-1,0 1,-1-1,1 1,-1-1,1 1,-1 0,0-1,0 1,0 3,3 23,0 0,2 0,1-1,1 1,16 37,-19-56,0-1,0 0,1 0,0 0,0-1,1 1,0-1,0-1,0 1,1-1,0 0,1-1,-1 1,1-1,0-1,0 0,0 0,1 0,0-1,16 4,-19-7,-1 1,1-1,0 0,-1-1,1 1,-1-1,0 0,1 0,-1-1,0 0,1 0,-1 0,0 0,-1-1,1 0,0 0,-1 0,1 0,-1-1,0 0,0 0,-1 0,7-9,2-4,-1-1,0 0,-1 0,-1-1,6-20,30-104,29-161,-67 256,-6 31,-1 15,-1 5,-10 97,4 168,7-172,-2-50,2 54,1-92,0 1,0-1,1 0,0 1,1-1,-1 0,2 0,-1-1,5 8,-6-12,0 0,0 0,0-1,0 1,1-1,-1 1,1-1,-1 0,1 0,0 0,0 0,0-1,0 1,0-1,0 0,0 0,1 0,-1 0,0-1,1 1,-1-1,0 0,1 0,-1 0,1 0,-1 0,0-1,1 0,-1 1,0-1,0-1,1 1,-1 0,4-3,6-3,0-1,0 0,-1-1,0 0,0-1,13-15,8-11,-2 0,-2-2,47-80,-70 108,-3 3,1 0,-1 0,2 1,-1-1,1 1,9-9,-13 15,-1-1,1 1,0 0,-1-1,1 1,0 0,0 0,-1 0,1-1,0 1,0 0,-1 0,1 0,0 0,0 0,-1 0,1 0,0 1,0-1,-1 0,1 0,0 1,0-1,-1 0,1 1,0-1,-1 0,1 1,-1-1,1 1,-1 0,1-1,0 1,-1-1,0 1,1 0,-1-1,1 1,-1 0,0-1,1 2,13 30,-14-32,4 15,0 1,1 29,-4-36,-1 0,1 1,1-1,0 0,0 1,1-1,0 0,0-1,1 1,0 0,6 8,-9-16,0 0,1 1,-1-1,0 0,1 0,-1 0,1 0,-1 0,1 0,-1 0,1-1,0 1,-1-1,1 1,0-1,0 1,-1-1,1 0,0 0,0 0,-1 0,1 0,0 0,0-1,-1 1,1-1,0 1,-1-1,1 1,0-1,-1 0,1 0,1-1,4-3,0 0,-1 0,0 0,0-1,-1 0,6-7,9-16,-1-2,-2 0,-1 0,22-63,-14 32,-25 101,-2-26,-3 16,1 0,-1 31,6-53,0-1,0 1,0-1,1 0,-1 1,2-1,-1 0,1 0,0 1,0-1,0-1,1 1,0 0,0-1,8 10,-7-11,0-1,0 0,0 0,0 0,1-1,-1 0,1 0,-1 0,1 0,0-1,0 1,0-1,0 0,0-1,0 1,0-1,0 0,0-1,0 1,0-1,6-1,3-1,-1-1,1 0,-1-1,0-1,0 0,16-10,-14 6,-1-1,-1 0,0 0,-1-1,0-1,-1 0,0-1,-1 0,0 0,-1-1,-1-1,-1 1,0-1,-1 0,6-23,-12 36,1 0,-1 0,0 0,1 0,-2 0,1-1,0 1,-1 0,1 0,-1 0,0 0,0 0,0 0,0 1,-1-1,1 0,-1 0,-2-2,4 4,-1 1,0-1,1 0,-1 1,0-1,0 1,0-1,0 1,1 0,-1-1,0 1,0 0,0-1,0 1,0 0,0 0,0 0,0 0,0 0,0 0,0 0,-1 1,0-1,-1 1,1 0,0 0,0 1,0-1,0 0,0 1,0-1,1 1,-1 0,0-1,1 1,-2 2,-14 19,1 1,1 0,1 1,-11 30,19-41,0 0,2 1,0 0,0 0,2 0,-1 0,2 1,0-1,2 23,0-32,0 0,0 0,1-1,-1 1,1 0,0-1,1 1,-1-1,1 0,0 0,1 0,-1 0,1 0,5 4,-3-4,0 0,1 0,-1-1,1 0,0 0,0-1,0 0,0 0,1-1,9 2,36 6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8T04:33:09.96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286 305,'-2'0,"0"0,0-1,-1 1,1-1,0 0,0 1,0-1,0 0,-4-2,4 2,0-1,0 1,0 0,0 1,0-1,0 0,0 1,0-1,-1 1,1-1,0 1,0 0,-4 0,-2 2,1 0,-1 0,1 1,0 0,0 0,0 1,0 0,1 0,-1 0,1 1,0 0,1 0,-1 1,-5 7,-4 4,2 2,0 0,-16 31,17-28,2 1,-12 35,20-52,0-1,1 1,0 0,0 0,0 0,0 0,1 0,0 0,1 0,-1 0,1 0,0 0,0 0,1 0,4 11,-5-15,0-1,1 1,-1 0,0 0,1-1,-1 1,1-1,0 0,-1 1,1-1,0 0,0 0,0 0,0 0,0 0,0 0,0-1,3 1,-1 0,1 0,0-1,-1 0,1 0,0-1,-1 1,1-1,5-2,5-1,0-2,0 0,-1-1,15-9,-9 4,0-2,-1 0,-1-1,0 0,-2-2,29-35,-35 39,0-1,-1 0,-1-1,-1 0,0 0,-1 0,0-1,-1 0,-1 0,3-27,-7 37,0 1,0-1,0 0,-1 1,0-1,0 0,-1 1,1-1,-5-8,6 13,-1 0,1-1,-1 1,0 0,1 0,-1 0,0 0,0 0,0 0,0 0,0 0,0 0,0 0,0 0,0 0,0 1,0-1,0 0,-1 1,1-1,0 1,0 0,-1-1,1 1,0 0,-1 0,1 0,0 0,-1 0,1 0,0 0,-1 0,1 0,0 1,-1-1,1 0,0 1,0-1,-1 1,1 0,0-1,0 1,-2 1,1 0,-1 0,1 1,0-1,0 0,-1 1,2-1,-1 1,0 0,0 0,1 0,0 0,-1 0,1 0,0 0,0 0,1 0,-1 0,1 1,0-1,0 0,0 0,0 1,0-1,1 0,-1 0,2 5,0 0,1 0,-1 0,1 0,1-1,-1 1,2-1,-1 0,0 0,9 9,-5-9,0 0,1 0,0-1,0 0,1-1,-1 0,1 0,0-1,1 0,-1-1,1 0,-1-1,1 0,0 0,0-1,0-1,0 0,-1 0,12-3,-6 2,-1-2,0 0,1 0,-1-2,-1 0,1 0,-1-1,0-1,0-1,-1 0,0 0,21-19,-20 12,-1-1,0 0,-2-1,0 0,-1-1,0 0,-2 0,0-1,-1 0,-1-1,-1 1,0-1,-2 0,2-21,-5 33,0 1,0 0,-1-1,0 1,0-1,0 1,-4-10,4 16,1-1,-1 1,1 0,-1 0,0-1,0 1,1 0,-1 0,0 0,0 0,0 0,0 0,0 0,0 0,-1 1,1-1,0 0,-2 0,1 1,0 0,1 0,-1 0,1 0,-1 0,0 0,1 1,-1-1,1 0,-1 1,1 0,-1-1,1 1,-1 0,1 0,-1 0,1 0,0 0,0 0,-2 1,-6 7,1 1,0-1,1 2,-1-1,2 1,0 0,0 0,1 0,0 1,1 0,0 0,-2 16,-3 22,-5 82,11 0,25 233,0-42,-21-305,-1 1,-1-1,-5 28,-4-13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8T04:31:02.97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26 17,'-7'0,"-2"-7,0-3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8T04:33:10.36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0 151,'0'-7,"0"-10,0-9,7-1,10-2,17 4,2 6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8T04:33:10.98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17 143,'0'0,"-1"0,0 0,1 0,-1 0,0 0,1 0,-1 0,0-1,1 1,-1 0,0 0,1-1,-1 1,1 0,-1-1,0 1,1 0,-1-1,1 1,-1-1,1 1,0-1,-1 1,1-1,-1 0,1 1,0-1,-1 1,1-1,0 0,0 1,0-1,-1 0,1 1,0-1,0 0,0-1,0 1,0-1,1 1,-1-1,0 0,1 1,-1-1,1 1,-1-1,1 1,0-1,-1 1,1-1,0 1,0 0,0-1,2 0,6-5,1 0,1 0,-1 1,1 1,0 0,0 0,1 1,-1 1,1 0,0 0,0 1,0 1,0 0,0 0,0 2,1-1,-1 1,15 4,-21-4,0 1,-1 0,1 0,0 1,-1-1,1 1,-1 1,0-1,0 1,0 0,0 0,-1 0,0 0,0 1,0 0,0 0,-1 0,0 0,0 0,0 1,0 0,-1-1,0 1,0 0,-1 0,0 0,0 0,0 0,-1 0,0 9,-1 6,0-1,-2 1,0-1,-2 0,0 0,-1 0,-15 35,6-27,-2 0,0-1,-2-1,-39 44,36-45,2 3,19-28,1 0,0 0,0 0,-1 0,1 1,0-1,0 0,0 0,-1 0,1 1,0-1,0 0,0 0,0 1,-1-1,1 0,0 0,0 1,0-1,0 0,0 0,0 1,0-1,0 0,0 1,0-1,0 0,0 0,0 1,0-1,0 0,0 1,0-1,0 0,0 0,0 1,0-1,1 0,-1 0,0 1,0-1,0 0,1 0,-1 1,0-1,0 0,14-7,17-22,-2-1,33-42,-25 28,26-30,-2-3,94-159,-150 225,-3 6,1 0,-1 0,1 0,0 1,0-1,0 1,1 0,-1 0,9-6,-12 9,0 1,1 0,-1 0,0 0,1 0,-1 0,0 0,1 0,-1-1,0 1,1 0,-1 0,0 0,1 1,-1-1,0 0,1 0,-1 0,1 0,-1 0,0 0,1 0,-1 0,0 1,0-1,1 0,-1 0,0 1,1-1,-1 0,0 0,0 1,1-1,-1 0,0 0,0 1,0-1,0 0,1 1,-1-1,0 0,0 1,0-1,0 0,0 1,0-1,0 1,0-1,0 0,0 1,0 23,-11 77,-3 43,13-120,1 1,2-1,7 45,-7-60,1 0,0 0,0 0,1-1,0 1,1-1,-1 0,2 0,-1-1,1 1,0-1,1-1,-1 1,1-1,1 0,-1-1,1 1,0-2,0 1,16 6,1-2,1-1,-1-1,2-2,-1 0,52 2,-12-5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8T04:33:17.85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115 19,'0'-7,"8"-3,1 8,0 12,-9 10,-4 17,-2 17,-7 13,-1 9,-5 7,-1 3,5 2,3-7,-2-10,1-10,2-16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8T04:33:18.67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0 463,'1'-2,"-1"1,1-1,0 0,-1 0,1 1,0-1,0 1,0-1,0 1,0-1,0 1,1 0,-1 0,0-1,1 1,-1 0,1 0,-1 0,1 0,2-1,4-2,40-25,58-26,-72 40,-2-2,1-1,-2-1,-1-2,44-37,-45 26,-2-1,29-44,-29 39,-11 22,-15 16,-1 0,0 0,1 0,-1 0,0 0,1-1,-1 1,0 0,1 0,-1 0,1 0,-1 1,0-1,1 0,-1 0,0 0,1 0,-1 0,0 0,1 0,-1 1,0-1,0 0,1 0,-1 0,0 1,1-1,-1 0,0 0,0 1,0-1,1 1,0 2,0 0,0 1,0-1,0 0,0 1,-1-1,1 1,-1-1,0 1,-1 3,-20 186,9-108,-47 237,52-291,3 9,6-24,-2-16,0 0,1 0,-1 0,0 0,0 0,1 0,-1 0,0 0,0 0,1 0,-1 0,0 0,0 0,1 0,-1 0,0 0,0 0,1 0,-1 0,0 0,0-1,0 1,1 0,-1 0,0 0,0 0,0 0,0-1,1 1,-1 0,0 0,0 0,0-1,0 1,0 0,1 0,-1 0,0-1,0 1,0 0,0 0,0-1,0 1,0 0,0 0,0-1,0 1,0 0,37-79,-25 52,0 0,22-33,-25 48,-1 1,2 0,-1 0,17-14,-22 22,0 0,0 0,0 0,0 1,0-1,1 1,-1 0,1 0,0 1,-1-1,1 1,0 0,0 1,0-1,-1 1,10 0,-12 1,1-1,0 1,0 0,-1 0,1 1,0-1,-1 0,0 1,1 0,-1-1,0 1,0 0,1 0,-2 1,1-1,0 0,0 0,-1 1,1-1,-1 1,0 0,0-1,0 1,1 4,2 7,-1 1,0-1,1 23,15 133,-12-121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8T04:33:19.44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416 439,'0'-3,"-1"0,1 0,-1 0,0 1,0-1,0 0,0 1,-1-1,1 0,-1 1,0-1,1 1,-1 0,0 0,-1 0,1 0,0 0,0 0,-1 0,1 1,-1-1,-5-1,3 0,0 1,-1 0,1 0,-1 0,1 1,-1-1,0 2,0-1,1 0,-1 1,-6 1,0 1,1 1,0 1,0 0,0 0,0 1,1 0,0 1,0 1,0-1,1 1,0 1,-13 14,4-3,2 0,0 1,2 1,-22 41,24-40,1 2,-9 29,18-48,0 0,1 0,-1 1,1-1,1 1,-1-1,1 1,0-1,0 1,0-1,1 1,0-1,0 0,0 1,1-1,4 10,-5-13,0 0,1 0,-1 0,1 0,-1-1,1 1,-1-1,1 1,0-1,0 1,0-1,0 0,0 0,0 0,0 0,0 0,0-1,1 1,-1-1,4 1,-1-1,0 0,-1-1,1 1,-1-1,1 0,-1 0,1-1,-1 1,8-5,1-1,-1-1,0 0,-1-1,0 0,17-18,-8 1,-1-1,-2 0,28-57,-34 60,-10 22,1-1,-1 1,0 0,1-1,-1 1,1 0,-1 0,1 0,0 0,0 0,3-1,-5 3,0-1,1 1,-1 0,1 0,-1 0,1 0,-1 0,1 0,-1 0,0 0,1 0,-1 0,1 0,-1 0,1 0,-1 0,1 0,-1 0,0 0,1 1,-1-1,1 0,-1 0,1 1,10 15,1 18,9 36,-15-47,0-1,2 1,0-1,1-1,19 31,-26-48,0-1,1 1,0-1,-1 0,1 0,0 0,0 0,1 0,-1-1,1 1,-1-1,1 0,0 0,0 0,-1-1,1 0,1 1,-1-1,0 0,0-1,0 1,0-1,1 0,-1 0,0 0,0-1,0 1,8-3,-5 0,0 0,1 0,-1-1,0 0,-1 0,1-1,-1 1,0-2,0 1,0-1,-1 1,0-2,0 1,6-11,9-19,-2-1,-1 0,-3-2,18-67,-20 52,-2 0,5-111,-14 141,-2 1,0 0,-1-1,-1 1,-1 0,-1 1,-9-24,13 43,0 0,0 0,0 1,-1-1,0 0,1 0,-1 1,0 0,0-1,-4-3,5 6,1 0,-1-1,1 1,0 0,-1 0,1 0,-1 0,1 0,-1 0,1-1,-1 1,1 0,0 0,-1 0,1 0,-1 1,1-1,-1 0,1 0,-1 0,1 0,0 0,-1 0,1 1,-1-1,0 1,-11 18,1 13,2 1,1 1,1-1,-2 41,0 143,8-171,3 38,21 146,-20-209,-1 0,-1 1,-1-1,0 1,-5 22,-2-7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8T04:33:19.79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19 118,'-7'-7,"-2"-10,7-1,12-6,18 2,11 5,0 4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8T04:33:20.29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175 26,'2'0,"-1"0,0-1,0 1,1 0,-1-1,0 1,0-1,0 1,0-1,0 0,0 1,0-1,0 0,0 0,0 1,0-1,0 0,-1 0,1 0,0 0,-1 0,1-2,3-2,-4 5,0 0,0-1,0 1,1 0,-1 0,0-1,0 1,0 0,0 0,1 0,-1 0,0-1,0 1,0 0,1 0,-1 0,0 0,0 0,0 0,1 0,-1-1,0 1,0 0,1 0,-1 0,0 0,0 0,1 0,-1 0,0 0,0 0,0 0,1 0,-1 1,0-1,0 0,1 0,4 10,-1 18,-4-27,1 54,-2 1,-2-1,-3 0,-17 77,-3-29,-53 134,72-219,-8 23,-38 71,48-104,3-10,6-15,15-29,2 1,2 1,45-65,-65 104,0 1,0-1,1 1,0 0,-1 0,2 0,-1 1,0 0,1-1,-1 1,9-3,-10 5,-1 0,0 1,1 0,-1-1,0 1,1 0,-1 0,1 0,-1 1,0-1,1 1,-1-1,0 1,0 0,1-1,-1 1,0 1,0-1,0 0,0 0,0 1,0-1,0 1,-1-1,1 1,0 0,-1 0,3 4,6 10,-2 0,1 0,-2 1,0 1,-1-1,-1 1,4 29,-1-12,2 9,-2-6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8T04:33:20.82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241 195,'2'-37,"-1"16,-2-38,1 55,-1 0,1-1,-1 1,0 0,0 0,-1 0,1 0,-1 0,0 0,0 0,0 1,0-1,-1 1,-4-6,6 8,-1-1,0 1,1 0,-1 0,0 0,0 0,1 0,-1 0,0 0,0 1,0-1,0 1,0-1,0 1,0 0,0 0,-1 0,1 0,0 0,-3 1,1 0,0 1,-1-1,1 1,1 0,-1 0,0 0,0 1,1-1,-5 5,-2 3,0 1,1-1,0 2,1-1,-8 15,16-26,-48 96,44-87,1 1,0-1,0 1,1-1,0 1,1 0,0-1,0 19,1-27,0 1,1 0,-1 0,0 0,1 0,-1 0,1 0,-1-1,1 1,0 0,0 0,0-1,0 1,0 0,0-1,0 1,0-1,1 0,-1 1,2 0,-1-1,0-1,-1 1,1 0,0-1,0 0,-1 1,1-1,0 0,0 0,0 0,-1 0,1 0,0-1,0 1,-1-1,1 1,2-1,5-3,0-1,0 0,-1 0,1 0,-1-1,10-9,10-13,-1-1,-2-1,30-47,-6 9,-45 63,-2 2,0 0,0-1,0 1,1 1,-1-1,1 0,-1 1,1-1,0 1,0 0,0-1,0 2,1-1,4-2,-7 4,-1 0,0 0,1 0,-1 0,0 1,1-1,-1 0,0 0,1 0,-1 0,0 1,0-1,1 0,-1 0,0 1,0-1,1 0,-1 1,0-1,0 0,0 1,0-1,1 0,-1 1,0-1,0 0,0 1,0-1,0 0,0 1,0-1,0 0,0 1,0-1,0 0,0 1,0 0,-1 19,-1 1,-1 0,-9 33,-4 28,13-56,0 0,1 0,2 0,1 0,1 0,5 30,4-25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8T04:33:21.18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158 98,'-1'-7,"1"0,-1 0,-1 0,1 0,-1 0,-3-9,4 13,0 1,0 0,0-1,0 1,-1 0,1 0,-1-1,1 1,-1 0,1 1,-1-1,0 0,0 0,0 1,0-1,-1 1,1 0,0-1,0 1,-3-1,3 2,1 0,-1 0,1 1,-1-1,1 0,-1 0,1 1,0-1,-1 1,1-1,0 1,-1 0,1 0,0-1,0 1,0 0,0 0,0 0,0 0,0 0,0 0,0 0,-1 3,-17 29,16-25,0 0,1 1,0-1,0 0,0 1,1-1,1 1,-1-1,1 1,1-1,-1 1,2-1,-1 0,1 1,0-1,5 12,6 7,0 0,2-1,23 33,-15-24,-19-30,-1 0,0 1,-1-1,1 1,-1-1,0 1,-1 0,1 0,-1 0,0 0,-1 0,1 0,-1 0,0 0,-1 0,1 0,-1 0,-1-1,1 1,-1 0,0 0,0-1,-1 1,-5 9,2-6,-1 0,0 0,0-1,-1 0,0 0,0-1,0 0,-1 0,-1-1,1-1,-1 1,-17 6,-10 1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8T04:33:22.39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165 409,'9'-1,"0"0,0-1,1 0,-1 0,0-1,-1 0,1-1,0 0,-1 0,0-1,0 0,0 0,-1-1,0 0,7-7,9-10,-2 0,-1-1,19-31,-34 47,1 0,-1-1,-1 1,0-1,0 0,-1 0,0-1,0 1,-1-1,2-15,-4 21,0 0,-1 0,1-1,-1 1,1 0,-1 0,-1 0,1 0,0 0,-1 1,0-1,0 0,0 1,0-1,-1 1,1 0,-1 0,0 0,0 0,0 0,0 0,-1 1,1 0,0 0,-1 0,0 0,-4-2,3 2,0 1,1-1,-1 1,0 0,0 0,-1 0,1 0,0 1,0 0,0 0,0 1,0-1,-7 3,3-1,1 1,0 0,-1 1,1 0,0 0,1 1,-9 6,0 1,1 2,0 0,1 1,1 0,0 1,-11 20,12-18,1 1,1 0,1 1,0 1,2-1,0 1,-7 42,13-52,0-1,1 0,0 1,0-1,1 0,0 1,1-1,1 0,-1 0,2 0,-1 0,1-1,1 1,-1-1,2 0,-1-1,1 1,14 14,-3-7,1-1,1-1,0-1,0 0,35 15,-30-16,1 2,-2 0,32 26,-50-35,0-1,-1 1,0-1,1 1,-1 1,-1-1,1 0,-1 1,0 0,0 0,3 11,-6-14,1 1,0 0,-1 0,0-1,0 1,0 0,-1 0,1-1,-1 1,0 0,0-1,0 1,0 0,-1-1,1 0,-1 1,0-1,0 0,0 0,0 0,-5 4,-3 3,0-1,0 0,-1-1,-1 0,1-1,-1 0,0-1,-1-1,0 0,0 0,0-1,0-1,-26 4,30-6,0 0,0 0,0-1,1 0,-1-1,0 0,0 0,1-1,-1 0,1-1,-1 0,1 0,0-1,0 0,0 0,1 0,-1-1,1-1,1 1,-1-1,1 0,-9-10,11 9,1 1,-1-1,1 0,1 0,-1-1,1 1,0-1,1 1,0-1,0 1,0-1,1 0,2-13,1-11,16-60,-16 79,-2 6,1 0,0 0,0 0,0 1,1-1,-1 0,2 1,-1 0,1 0,0 0,0 0,1 1,-1-1,1 1,1 0,-1 0,1 1,6-4,21-10,-4 2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8T04:31:03.36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68,'1'0,"-1"1,1-1,-1 0,0 1,1-1,-1 0,1 0,-1 1,1-1,-1 0,1 0,-1 0,1 0,-1 0,1 0,-1 0,1 0,-1 0,1 0,-1 0,1 0,-1 0,1 0,-1 0,1 0,-1-1,1 1,-1 0,1 0,-1-1,1 1,-1 0,1-1,33-13,-9 4,5-1,0 2,1 2,-1 1,1 1,1 1,-1 2,45 3,-50 0,1 2,-1 1,0 1,-1 1,42 16,-58-18,0 0,0 0,0 1,-1 0,0 1,0 0,0 0,-1 1,1 0,-2 0,1 1,-1 0,0 0,-1 0,0 1,0 0,-1 0,5 12,-6-4,1-1,-2 1,-1 0,0 0,-1 0,0 0,-1 0,-2 0,1-1,-2 1,0-1,-1 1,-9 18,-9 18,-2-1,-49 74,-192 242,165-236,84-110,-34 50,47-65,0 0,1 1,-1-1,1 1,1-1,0 1,0 0,-1 10,2-16,1 0,0-1,0 1,1 0,-1 0,0 0,1-1,-1 1,1 0,-1-1,1 1,0 0,-1-1,1 1,0-1,0 1,0-1,1 0,-1 1,0-1,0 0,1 0,-1 0,1 0,-1 0,1 0,-1 0,1 0,0-1,-1 1,1 0,2-1,5 3,0-1,1-1,-1 0,17 0,78-6,173-31,-180 21,308-47,-306 49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8T04:33:23.04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166 97,'2'-10,"1"-9,-7 15,-8 8,4 1,0 1,0 0,1 0,-1 1,1 0,1 0,-11 15,2-1,-20 42,29-52,0 1,2 0,-1 0,2 0,-1 0,2 1,0 0,0-1,1 1,1 13,0-20,1 1,0 0,1-1,-1 0,1 1,0-1,1 0,-1 0,1 0,1 0,-1 0,1-1,0 0,0 0,0 0,1 0,0 0,0-1,0 0,11 7,-7-6,1 0,0 0,0-1,1 0,-1 0,1-1,0-1,-1 0,1 0,0-1,0-1,0 0,0 0,22-4,-18 1,0-1,0-1,-1 0,0-1,0-1,0 0,-1-1,0 0,-1-1,14-12,-13 10,-1 0,-1-1,0 0,-1-1,0 0,-1-1,-1 0,0 0,0-1,-2 0,6-19,-9 25,-1 0,0 0,-1 0,0 0,-1 0,0 0,0-1,-1 1,0 0,-1 0,0 0,0 0,-1 0,0 1,0-1,-1 1,0 0,-1 0,0 0,0 0,-10-10,9 12,0 0,0 1,-1 0,0 0,0 0,-1 1,1 0,-1 1,0 0,0 0,0 0,0 1,0 0,-1 1,1 0,-1 0,-14 1,14 0,0 0,0 1,0 1,0-1,0 1,0 1,0 0,1 0,-1 1,1 0,0 0,0 1,0 0,1 0,-1 1,-7 8,-6 13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8T04:33:23.41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558 43,'2'0,"1"-1,0 0,-1 0,1 1,0-2,-1 1,1 0,-1 0,0-1,1 1,-1-1,0 0,0 0,0 0,0 0,0 0,-1 0,1 0,0-1,-1 1,0 0,2-5,-3 7,0 0,0 0,0 0,0 0,0 0,0 0,0 0,0 0,-1 0,1 0,0 0,0 0,0 0,0 0,0 0,0 0,0 0,0 0,0 0,0-1,0 1,0 0,0 0,0 0,0 0,0 0,0 0,0 0,0 0,0 0,0 0,0 0,0 0,0-1,0 1,0 0,-11 12,-13 20,-9 27,-34 84,20-40,-160 270,51-100,153-267,0 0,-1-1,0 0,0 1,0-1,0-1,-1 1,-5 4,-11 5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8T04:33:23.86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42 36,'0'-7,"0"-10,-8 6,-1 11,0 13,2 12,1-6,3-13,9-15,2-13,1-3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8T04:33:24.50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34 2,'0'7,"0"11,-8 8,-1 7,0 5,2-10,9-18,4-18,8-14,10-11,-1-7,-3 10,-5 18,-6 3,-11 4,-5 2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8T04:33:37.52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112 62,'-1'-6,"0"0,0-1,0 1,-1 0,0 0,0 0,-5-8,7 14,0 0,0-1,0 1,0 0,0 0,0-1,-1 1,1 0,0 0,0-1,0 1,-1 0,1 0,0 0,0 0,0-1,-1 1,1 0,0 0,0 0,-1 0,1 0,0 0,0-1,-1 1,1 0,0 0,0 0,-1 0,1 0,0 0,-1 0,1 0,0 0,0 0,-1 1,1-1,0 0,0 0,-1 0,1 0,0 0,0 0,-1 0,1 1,0-1,0 0,0 0,-1 0,1 1,0-1,0 0,0 0,0 1,-1-1,1 0,0 0,0 1,-7 19,5-16,-50 209,41-158,7-40,2 0,0 0,1 1,0-1,1 1,1-1,0 0,6 28,-5-38,-1 0,1 0,0 0,0 0,0 0,1 0,0-1,0 1,0-1,0 0,1 0,0 0,-1 0,1 0,1-1,-1 0,0 0,1 0,0-1,0 1,-1-1,1 0,1 0,-1-1,0 0,0 1,1-2,4 1,1 0,0-1,0-1,0 0,0 0,-1-1,1 0,-1-1,1-1,-1 1,0-1,0-1,-1 0,1-1,-1 1,0-2,0 1,-1-1,0-1,0 1,9-14,-8 10,0-1,-2 0,1-1,-1 1,-1-1,0-1,-1 1,-1-1,0 0,-1 0,0 0,-1-1,-1 1,0 0,-1-15,-1 23,0 0,0 0,0 0,-1 0,0 1,0-1,-1 1,1-1,-1 1,0 0,-1 0,1 0,-1 0,0 1,0 0,0 0,-1 0,0 0,1 0,-1 1,-1 0,1 0,0 0,-9-2,4 1,0 1,-1 0,1 0,-1 1,0 1,0 0,0 0,0 1,0 0,1 1,-1 1,-16 3,-2 5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8T04:33:38.01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664 127,'0'-7,"0"0,0 1,-1-1,0 0,0 0,0 1,-1-1,0 1,0-1,-4-6,4 10,-1-1,0 1,1 0,-1 0,-1 0,1 1,0-1,-1 1,1-1,-1 1,0 0,1 0,-1 1,0-1,0 1,0 0,-7-1,-1 0,-1 1,1 0,0 1,-1 0,1 0,0 2,-1 0,1 0,0 1,0 0,1 1,-1 1,-20 10,18-7,-1 1,2 0,-1 1,1 0,1 1,0 0,0 1,1 1,-17 26,17-19,2 0,1 1,0 1,2-1,0 1,-5 45,-2 4,-57 199,22-98,39-136,-25 58,21-66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8T04:33:38.36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1 163,'0'-7,"0"-10,7-1,17-6,12 2,13 5,14 4,10 6,6-4,-1 0,-1 2,-13 2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8T04:33:38.77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414 19,'-7'0,"-10"-7,-9-3,0 8,5 12,-2 10,3 10,6 14,-3 14,2 11,-4 9,-6 5,-6 3,-5 1,-3-6,5-11,8-10,8-14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8T04:33:39.52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1 350,'8'-7,"1"0,0 0,0 1,0 0,1 0,0 1,12-4,79-23,-49 17,-29 7,0 0,-1-2,40-23,-52 27,0-1,-1 0,0-1,0 0,-1 0,0-1,-1 0,0 0,0-1,6-11,-10 14,0 0,0 1,1-1,0 1,1 0,-1 0,1 1,0-1,1 1,-1 0,1 1,0-1,12-6,-17 11,-1 0,1-1,0 1,0 0,0-1,0 1,0 0,0 0,-1 0,1 0,0 0,0 0,0 0,0 0,0 0,0 0,0 0,0 1,-1-1,1 0,0 1,0-1,0 1,-1-1,1 0,0 1,1 1,-1-1,0 1,-1-1,1 1,0 0,-1-1,1 1,-1 0,1 0,-1 0,0-1,0 1,1 0,-2 2,0 9,0 0,-1-1,-5 15,7-24,-80 225,40-124,29-73,11-31,0 0,0 0,0 0,0 0,0 0,-1 1,1-1,0 0,0 0,0 0,0 0,0 1,0-1,0 0,0 0,0 0,0 0,0 1,0-1,0 0,0 0,0 0,0 1,0-1,0 0,0 0,0 0,0 0,0 1,0-1,0 0,0 0,1 0,-1 0,0 1,0-1,0 0,0 0,0 0,0 0,1 0,-1 0,0 0,0 1,0-1,0 0,1 0,-1 0,0 0,11-6,13-17,-23 22,52-56,-17 18,2 0,67-51,-99 85,1 1,0-1,0 1,1 1,-1 0,1 0,0 0,0 1,0 0,0 0,9 0,-13 2,0 0,1 0,-1 1,0-1,0 1,1 0,-1 0,0 1,0-1,0 1,-1 0,1 0,0 0,-1 0,1 1,-1-1,1 1,-1 0,0 0,-1 0,1 1,4 5,1 6,-1 0,0 0,-1 1,-1 0,0 0,3 27,-4-24,0 0,1-1,1 0,10 23,-12-35,-1 0,1-1,0 1,0-1,1 1,-1-1,1-1,1 1,-1-1,0 0,1 0,0 0,0-1,0 0,0 0,8 2,-3-2,1 0,-1-1,1-1,0 0,-1 0,1-1,0-1,0 0,-1 0,1-1,-1-1,1 0,-1 0,0-1,0-1,-1 0,1 0,-1-1,0 0,13-11,-8 5,-1 0,0-1,0 0,-2-1,1-1,-2 0,0-1,-1 0,0 0,-2-1,14-34,-21 46,0 0,0 1,0-1,-1 0,1 0,-1 0,0 0,0 1,-1-1,0 0,-2-8,3 12,0 0,-1 0,1 0,-1 0,1 0,0 1,-1-1,0 0,1 0,-1 1,1-1,-1 0,0 1,0-1,1 1,-1-1,0 1,0-1,0 1,0 0,1-1,-1 1,0 0,-1-1,0 1,0 1,0-1,-1 0,1 1,0 0,0-1,0 1,1 0,-1 0,0 0,0 0,0 0,1 1,-1-1,-2 3,-11 10,1 0,1 1,1 1,0 0,0 1,-9 19,5-3,1 0,-17 53,28-71,0 0,0 0,2 1,0-1,0 22,2-29,1 0,-1 0,2-1,-1 1,1 0,0-1,1 1,0-1,0 0,0 0,1 0,6 9,17 14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8T04:33:40.09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482 60,'-6'-6,"0"0,0 1,-1 0,1 0,-1 0,0 1,-1 0,1 1,-1-1,1 1,-1 1,0-1,-11-1,9 4,1 0,-1 0,1 0,0 1,-1 1,1-1,0 1,0 1,0 0,0 0,-12 8,5-3,0 2,1 0,0 1,1 0,0 1,-22 25,13-9,1 1,-26 45,43-66,1 0,0 0,1 1,0-1,0 1,1-1,-2 10,4-16,-1 0,1-1,0 1,0 0,0 0,0 0,0-1,0 1,0 0,1 0,-1-1,1 1,-1 0,1 0,0-1,-1 1,1-1,0 1,0-1,0 1,0-1,1 1,-1-1,0 0,1 0,-1 0,0 0,1 0,-1 0,1 0,0 0,-1 0,1-1,0 1,-1-1,1 1,0-1,0 0,-1 1,1-1,3 0,3-1,0 0,0 0,0 0,-1-1,1 0,0 0,-1-1,1 0,-1 0,0-1,0 0,11-8,5-5,-1-2,24-24,37-51,14-13,-95 105,0 0,0 0,0 0,1 0,-1 0,1 1,-1-1,1 1,-1-1,1 1,5-1,-7 2,0 0,0 0,0 0,0 1,0-1,0 0,0 1,0-1,0 1,0-1,0 1,0-1,-1 1,1-1,0 1,0 0,0 0,-1-1,1 1,0 0,-1 0,1 0,-1 0,1 0,-1 0,0 0,1 0,-1 0,0 0,1 0,-1 0,0 0,0 1,2 16,0-1,-2 0,0 0,-1 1,0-1,-2 0,-7 29,1 0,-14 63,8-65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8T04:31:03.75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80 184,'-14'-7,"-6"-10,-5-1,7 1,15 5,22 3,23-3,25 0,23-4,18-1,5 3,-3-2,-19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8T04:33:40.49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1 334,'1'-5,"0"1,1-1,-1 1,1 0,0-1,1 1,4-7,2-4,-9 13,2 0,-1 0,0 0,0-1,1 1,-1 1,1-1,-1 0,1 0,0 1,0-1,0 0,0 1,0 0,0 0,4-2,-5 2,1 1,-1 0,1 0,0 0,-1 0,1 0,-1 0,1 0,0 0,-1 1,1-1,-1 1,1-1,-1 1,1 0,-1-1,1 1,-1 0,2 1,1 1,0 1,0 0,-1 0,1 0,-1 0,0 1,0-1,-1 1,1 0,-1 0,0 0,0 0,2 10,-2-1,0 0,-1 1,-1-1,-2 22,2-29,-1 0,0-1,-1 1,1 0,-1-1,-1 1,1-1,-1 1,0-1,-1 0,-4 6,5-9,3-5,6-11,13-19,6-9,94-142,-90 143,2 1,48-47,-30 45,-7 13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8T04:33:40.90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39 151,'21'-1,"0"-1,0-2,0 0,34-11,-39 10,0-1,0-1,0 0,-1-1,0-1,27-21,-39 28,-1-1,1 1,-1-1,1 0,-1 0,0 0,0 0,2-6,-3 9,-1-1,0 0,0 1,0-1,0 0,0 1,0-1,0 0,0 0,0 1,0-1,0 0,0 1,-1-1,1 0,0 1,0-1,-1 0,1 1,-1-1,1 1,0-1,-1 0,1 1,-1-1,1 1,-1-1,1 1,-1 0,0-1,1 1,-1-1,1 1,-1 0,0 0,1-1,-1 1,0 0,0 0,1 0,-1 0,0 0,1 0,-1 0,0 0,0 0,0 0,-9 0,0 0,0 1,-1 0,2 0,-1 1,0 0,0 1,1 0,-1 1,1 0,0 0,0 1,-9 6,1 0,1 1,0 1,1 1,0 0,-20 25,27-29,1 0,0 0,0 1,1 0,1 0,0 1,-4 13,7-21,1 0,0 0,1 0,-1 0,1 0,0 0,0 0,0 1,0-1,1 0,-1 0,1 0,0 0,1 0,-1 0,1 0,0 0,-1-1,2 1,-1 0,0-1,1 0,-1 0,6 5,-1-2,0-1,0 0,1-1,-1 1,1-2,0 1,0-1,16 4,4-1,37 3,11-2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8T04:33:41.28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226 202,'10'-5,"-1"-1,0 0,0 0,0-1,-1 0,0-1,9-10,-13 14,-1 0,1-1,-1 1,0-1,-1 0,1 0,-1 0,0 0,0 0,-1-1,1 1,-1-1,0 1,-1 0,1-12,-1 15,-1 0,1 0,0 0,-1 0,1 0,-1 0,0 0,1 0,-1 0,0 0,0 0,0 0,-1 0,1 1,0-1,-1 0,1 1,-1-1,1 1,-1 0,0-1,0 1,0 0,1 0,-1 0,0 1,0-1,0 0,0 1,-1-1,1 1,0-1,0 1,0 0,0 0,0 0,0 0,-1 1,1-1,0 0,-2 2,-7 0,0 1,0 0,0 1,1 0,-1 0,-11 9,9-5,0 0,1 2,1-1,0 1,0 1,-9 12,-50 76,67-94,0 0,0 1,0-1,0 1,1 0,0-1,0 1,1 0,-2 11,3-16,0 1,0 0,0 0,1 0,-1 0,1 0,-1 0,1 0,-1 0,1-1,0 1,0 0,0 0,0-1,0 1,1-1,-1 1,0-1,1 0,-1 1,1-1,-1 0,1 0,0 0,-1 0,1 0,0 0,0-1,0 1,0-1,-1 1,1-1,0 1,3-1,3 1,0 0,0-1,0 0,1 0,-1 0,0-1,0-1,0 1,-1-1,13-5,6-4,42-25,-52 26,0 1,0 1,0 1,1 0,29-7,-45 13,1 1,-1 0,1 0,0 0,-1 0,1 0,-1 0,1 0,0 0,-1 1,1-1,-1 1,1-1,-1 1,1 0,-1-1,1 1,-1 0,0 0,1 0,-1 0,0 0,0 0,0 0,0 1,0-1,0 0,0 1,0-1,0 1,-1-1,1 1,-1-1,1 1,-1-1,1 1,-1 2,2 7,-1 0,0 0,-1 0,-1 16,0-16,0 5,0 1,1 0,0 1,1-1,3 20,-3-34,-1 0,1 0,0 0,0 0,0 0,0 0,0 0,1 0,-1 0,1 0,0-1,-1 1,1-1,1 1,-1-1,0 0,1 0,-1 0,1 0,-1 0,1-1,0 1,0-1,0 1,0-1,0 0,0 0,0-1,5 1,2-1,0 0,0-1,-1 0,1-1,0 0,-1 0,1-1,-1-1,0 0,17-8,9-9,41-32,-62 43,131-107,-121 95,-2-1,0-1,31-47,-23 19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8T04:33:42.35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156 0,'-8'0,"-2"7,1 10,1 16,3 9,-6 13,0 11,1 8,-5 0,1 1,2-5,-4-8,1-6,3-13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8T04:33:42.88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9 309,'-4'-12,"3"12,1 0,-1-1,1 1,0-1,-1 1,1 0,0-1,0 1,-1-1,1 1,0-1,0 1,0-1,0 1,-1-1,1 1,0-1,0 1,0-1,0 0,0 1,0-1,1 1,-1-1,0 1,0-1,0 1,0-1,1 1,-1-1,0 1,0-1,1 1,-1 0,0-1,1 1,-1-1,0 1,1 0,-1-1,1 1,-1 0,1 0,-1-1,1 1,-1 0,2-1,29-8,1 0,38-4,0 0,367-86,-419 94,-7 2,0 0,1 0,-1 1,1 1,21 0,-32 1,0 0,0 0,0 0,0 0,0 0,0 0,0 0,0 1,0-1,0 0,0 1,0-1,0 1,0-1,0 1,-1 0,1-1,0 1,0 0,0-1,-1 1,1 0,0 0,-1 0,1 0,-1 0,1-1,-1 1,1 0,-1 0,0 0,0 0,1 1,-1-1,0 0,0 0,0 0,0 0,0 0,0 0,0 0,0 0,-1 0,1 0,0 0,-1 1,-2 7,-1 0,0-1,0 1,-8 10,4-6,0 1,0 1,2 0,-1 0,2 0,0 1,1 0,-3 20,6-31,1 0,0 0,0 0,0 0,1 0,0 0,0 0,0 0,0 0,1 0,0-1,0 1,0 0,0-1,1 0,0 0,0 0,0 0,0 0,1 0,-1-1,1 1,0-1,0 0,0 0,1-1,6 4,-5-3,-1-1,1 0,0 0,0-1,0 0,0 0,0 0,1-1,-1 1,0-1,0-1,0 1,0-1,0-1,0 1,0-1,0 0,0 0,-1 0,1-1,9-6,-4 2,0-1,-1 0,0-1,0 0,-1-1,0 0,-1 0,0-1,8-13,-6 4,0 0,-1-1,-1-1,9-36,-14 45,0-1,-1 1,0-1,-2 0,1 0,-2 0,0 0,-4-23,4 33,-1 0,1 0,-1 0,0 1,0-1,0 1,0-1,-1 1,1 0,-1 0,0 0,0 0,0 1,0-1,0 1,-1-1,1 1,-1 0,0 1,1-1,-1 1,0-1,0 1,-6-1,-24-3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8T04:33:43.24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127 19,'0'-7,"-8"-3,-1 8,0 12,2 10,-6 18,1 8,1 11,3 11,3 7,-6-1,0 1,1-5,3-7,2-15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8T04:33:43.81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1 194,'-1'-6,"1"0,1-1,-1 1,1 0,0 0,0 0,1 0,0 0,0 0,0 1,4-7,-3 9,0-1,0 1,0-1,0 1,1 0,-1 1,1-1,0 0,-1 1,1 0,1 0,-1 0,0 0,0 1,9-2,11-2,1 1,50 0,-57 4,1-1,-1 0,0-1,0-1,1-1,-2-1,23-8,-27 7,-4 1,0 1,1 0,0 0,18-3,-27 6,1 1,0 0,-1-1,1 1,0 0,-1 0,1 0,0 0,-1 1,1-1,-1 0,1 1,0-1,-1 1,1 0,-1-1,1 1,-1 0,0 0,1 0,-1 0,0 0,1 0,-1 0,0 1,0-1,0 0,0 1,0-1,-1 1,1-1,0 1,-1-1,1 1,-1-1,1 4,1 3,-1 0,-1 0,0 1,0-1,-1 0,1 1,-2-1,-1 8,-22 65,-13 32,38-113,0 0,0 0,0 0,0 0,-1 0,1 0,0 1,0-1,0 0,0 0,0 0,0 0,0 0,0 0,0 1,0-1,0 0,0 0,0 0,0 0,0 0,0 0,0 0,0 1,0-1,0 0,0 0,0 0,0 0,1 0,-1 0,0 0,0 0,0 1,0-1,0 0,0 0,0 0,0 0,0 0,0 0,1 0,-1 0,0 0,0 0,0 0,0 0,0 0,0 0,0 0,1 0,-1 0,0 0,0 0,0 0,0 0,0 0,0 0,1 0,10-5,15-16,-22 18,45-39,-16 14,1 1,1 1,48-27,-79 51,0 0,1 0,-1 0,0 1,0 0,1 0,-1 0,0 0,7 0,-9 1,0 1,0-1,-1 0,1 1,0-1,-1 1,1 0,0-1,-1 1,1 0,-1 0,1 0,-1 0,0 0,1 0,-1 1,0-1,0 0,0 1,0-1,0 1,0-1,0 1,0-1,0 4,3 6,-1 0,0 1,0-1,-1 1,-1 0,0 13,-4 76,1-63,0 3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8T04:33:44.22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5 330,'20'-23,"-16"17,0 1,1 0,0 0,0 0,10-6,8-3,0 2,41-15,-38 17,48-26,-66 31,-1 0,1-1,-1 1,0-1,-1-1,0 1,0-1,0 0,9-16,-13 20,0-1,-1 1,1-1,-1 1,0-1,0 1,0-1,0 0,-1 0,0 1,0-1,0 0,0 0,0 1,-2-6,2 7,-1 0,0 1,1-1,-1 0,0 1,0-1,0 1,0-1,-1 1,1-1,0 1,0 0,-1 0,1-1,-1 1,0 0,1 0,-1 1,1-1,-1 0,0 0,0 1,0-1,1 1,-1 0,0-1,0 1,0 0,0 0,1 0,-1 0,-2 1,-7 1,1 0,-1 0,1 1,0 0,0 1,1 1,-1-1,-16 12,6-3,1 1,-32 31,39-32,0 1,1 0,1 0,1 1,0 0,0 1,2 0,0 0,0 1,2 0,-6 27,10-34,0-1,0 1,1 0,0 0,0-1,1 1,1 0,-1-1,7 19,-5-21,0 0,0-1,1 1,0-1,0 0,1 0,0 0,0 0,0-1,1 0,-1 0,1-1,0 1,8 3,48 19,2-8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8T04:33:46.10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226 0,'0'7,"0"10,-7 9,-3 8,-7 11,-7 14,-7 10,1 9,0 4,4 4,-1-6,5-3,20-6,18-23,20-20,5-15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8T04:33:46.50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118 119,'0'1,"0"1,1-1,-1 1,1-1,-1 0,1 1,-1-1,1 0,0 1,0-1,0 0,0 0,0 0,0 0,0 0,0 0,0 0,0 0,0 0,1 0,-1-1,0 1,1-1,-1 1,0-1,1 1,-1-1,1 0,-1 1,3-1,4 1,0 0,-1-1,1 0,12-1,-7-1,-1 0,1-1,-1-1,0 0,0-1,14-7,-21 9,0 0,0-1,0 1,0-1,0 0,7-9,-10 11,-1 0,1 0,-1 0,1-1,-1 1,0-1,0 1,0-1,0 1,-1-1,1 1,-1-1,1 0,-1 1,0-6,0 6,-1 1,1-1,0 1,-1-1,1 1,-1-1,1 1,-1 0,1-1,-1 1,0 0,0-1,0 1,0 0,0 0,0 0,0 0,0 0,0 0,-2-1,-1 0,1 1,-1-1,1 1,-1 0,1 0,-1 0,1 1,-6-1,-3 0,-1 2,1-1,-1 1,-12 4,12-2,0 1,1 0,-1 1,1 1,1 0,-1 0,1 1,0 1,1 0,-1 0,2 1,-14 15,15-16,1 1,1-1,0 1,0 0,1 1,0-1,0 1,1 0,0 1,1-1,1 0,-1 1,2 0,-1-1,1 21,2-25,0 1,0-1,0 1,1-1,0 0,0 0,1 0,0 0,0 0,0 0,1-1,0 0,0 1,8 7,-3-5,0-1,0 1,1-2,0 1,0-2,0 1,15 5,29 7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8T04:31:04.15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248 64,'-7'0,"5"0,17 0,20 0,26 0,24 0,20 0,13 0,1 0,-6-7,-7-3,-14-6,-17-1,-19 3</inkml:trace>
  <inkml:trace contextRef="#ctx0" brushRef="#br0" timeOffset="1">78 530,'-14'0,"-5"7,-6 3,8-1,14-2,30-2,24-2,32-8,24-4,15-7,9-9,3 1,-7-4,-10 4,-18-2,-25 4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8T04:33:47.22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377 0,'-2'8,"1"-1,-1 1,0-1,-1 1,0-1,0 0,0 0,-8 10,7-9,-27 45,11-20,1 1,-17 47,-59 225,33-87,-11 51,71-260,0 0,1 1,0-1,0 1,1-1,1 1,0-1,2 11,-2-17,1 0,0 0,-1 0,1 0,1 0,-1 0,1 0,-1-1,1 1,0-1,0 0,0 1,1-2,-1 1,1 0,0-1,0 1,-1-1,2 0,-1-1,7 3,-3-1,0-1,0 1,0-2,0 1,1-1,-1-1,1 1,-1-2,0 1,1-1,-1 0,0-1,0 1,1-2,-2 1,1-1,0-1,0 1,-1-1,0 0,0-1,8-6,-5 2,-1 0,0-1,0 0,-1 0,0-1,-1 0,0 0,-1 0,0-1,-1 0,-1-1,1 1,3-23,-5 15,0 1,-2 0,0-1,-1 1,-1-1,-1 1,-1-1,0 1,-2 0,0 0,-1 0,-1 1,0 0,-2 0,0 1,-1 0,0 1,-2 0,0 1,-18-19,19 24,-1 0,0-1,0-1,1 0,-18-27,28 37,-1 0,1 0,0-1,0 1,1 0,-1 0,0-1,1 1,-1 0,1-1,0 1,0 0,0-1,0 1,0-1,0 1,2-3,-1 2,0 1,1 0,-1-1,1 1,-1 0,1 0,0 0,0 0,0 1,0-1,1 0,-1 1,0-1,1 1,-1 0,1 0,-1 0,6-1,9-3,0 2,0 0,1 1,-1 0,24 2,-1 1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8T04:33:47.64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117 33,'0'-26,"0"20,0 17,-4 63,-15 86,8-77,-39 176,27-152,22-104,-2 8,1 1,0 0,1 0,0 22,2-31,-1 0,0-1,1 1,-1 0,1-1,0 1,0 0,0-1,1 1,-1-1,0 0,1 1,-1-1,1 0,0 0,0 0,0 0,0 0,0 0,0-1,1 1,-1-1,1 1,-1-1,1 0,3 1,3 1,0-1,-1-1,1 0,0 0,0-1,0 0,0 0,0-1,11-2,13-4,35-13,-32 9,32-9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8T04:33:48.01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65 169,'-7'0,"-10"0,-2-7,3-10,11-1,20-6,15 2,17 5,15-3,4 3,-2 4,-5 5,-12 2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8T04:33:48.58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10 139,'-7'-7,"4"-3,11 1,4-5,7-2,0-3,-3-7,3 1,-9 12,-7 16,-2 14,4-3,2-3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8T04:31:04.55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818 52,'-7'-7,"-2"-10,-8-1,0 8,-5 15,2 12,-4 18,-4 18,-4 21,-12 13,-13 12,-18 12,-10 1,-6-4,-1-6,7-13,18-15,21-19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4-14T04:38:30.737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7864 1265 0,'25'0'312,"-1"0"-312,1-25 16,25 25 0,-25-24-16,24 24 15,1-25-15,49 0 16,-74 25-1,0-25 1,0 25-16,-25 25 109,-25 0-109,25 24 16,-25-24 0,25 25-16,-25-1 15,0 26-15,-74 49 16,25-25 0,-1 0-1,50-49 1,1-50-1,24 25 17,24-50-17,26 0 1,24 0 15,1 1-15,-26-1-16,51-25 15,-51 50 1,-24-25 0</inkml:trace>
  <inkml:trace contextRef="#ctx0" brushRef="#br0" timeOffset="336.04">8682 1315 0,'0'-25'47,"25"25"-47,0-25 15,25 25-15,-26-25 16,26 25-1,0-24 1,-25 24 0</inkml:trace>
  <inkml:trace contextRef="#ctx0" brushRef="#br0" timeOffset="568.59">8732 1488 0,'50'-24'31,"-26"24"-16,26-25-15,25 0 16,-26 0 0</inkml:trace>
  <inkml:trace contextRef="#ctx0" brushRef="#br0" timeOffset="1717.43">9650 918 0,'0'25'16,"0"24"-1,-25-24 1,25 0-16,0 0 15,-25 24-15,0 26 16,1-50 0,-1 24-1</inkml:trace>
  <inkml:trace contextRef="#ctx0" brushRef="#br0" timeOffset="2223.05">9451 868 0,'-24'0'15,"-1"0"32,50 0-16,-25 25-31,24 0 16,1-25 0,0 25-16,0 24 15,0-24 1,-25 25-16,24-25 16,1 24-16,25 26 15,-25-26 1,0-24-1,-1 0 1,1-75 31</inkml:trace>
  <inkml:trace contextRef="#ctx0" brushRef="#br0" timeOffset="2520.87">10022 1042 0,'-50'25'0,"75"-50"32,0 25-17,25-25-15,-26 25 16,26 0-16,0-25 16,-26 25-1,1 0 1</inkml:trace>
  <inkml:trace contextRef="#ctx0" brushRef="#br0" timeOffset="3185">10543 918 0,'0'-25'16,"-25"25"47,25 25-48,25-25 1,0 0-16,49 25 15,25-25 1,-49-25 0,0-25-1,-1 1 1,-49-1 0,0 25-1,25-49 1,-50 49-16,25 0 15,0 50 17,0 25-17,25 24 1,25-49 0,-1-25-1,1 0 1,0-25-1,-26-49 1,1-1 0,0 26-1,-25 73 32,50 51-31,-1-1-1,1 1 1,-50-51-16</inkml:trace>
  <inkml:trace contextRef="#ctx0" brushRef="#br0" timeOffset="3635.8">9700 1588 0,'0'0'0,"24"0"16,1 0-16,0 0 16,99-25-1,0 0-15,174-74 16,74 0-1,0 24 1,-99 1 0,-100 49 15,-73 0-15,-76 25-1,-24-25-15</inkml:trace>
  <inkml:trace contextRef="#ctx0" brushRef="#br0" timeOffset="4201.92">10469 1737 0,'0'24'16,"0"1"-16,-25 0 15,25 25 1,0-1-1,-25 1-15,50-1 16,24-49 0,1 25-1,24-50 1,-24 1 0,-25-51-1,-25 1 1,-50-1-1,-49 26 17,74 49-32,-24 0 15,-1-25-15,0 50 16,26-25 15,73 0-15,75-50-1,25 25 1,25-24 0,-75 24-1</inkml:trace>
  <inkml:trace contextRef="#ctx0" brushRef="#br1" timeOffset="127138.26">15728 3448 0</inkml:trace>
  <inkml:trace contextRef="#ctx0" brushRef="#br1" timeOffset="181668.91">17290 11114 0,'25'0'343,"0"0"-343,0 0 32,0 0-17,-1 0 251,1 0-204,0 0-30,0 0-17,0 0 1,0 0 0,-1 0 46,1 0-46,0 0 31</inkml:trace>
  <inkml:trace contextRef="#ctx0" brushRef="#br1" timeOffset="196075.42">24311 11089 0,'25'0'375,"-1"0"-94,1 0-265,0 0-1,0 0 1,-25-25-16,25 25 16,-1-25-1,1 25 1,0 0-1,0 0 1,0 0 0,0 0-1,-1 0 438,1 0-453,0 0 16,0 0 0,0 0-1,-1 0 1,1 0 0,0 0-1,0 0 1,0 0-1,-1 0 1,1 0 15,0 0-31,0 0 32,0 0-32,-1 0 31,1 0-16,0 0 32,0 0-31,0 0 0,-1 0 15,1 0 0,0 0 0,0 0-15,0 0 78,-1 0-47,1 0-32,0 0 32,0 0-31,0 0 15,0 0-15,-1 0 15,1 0 63</inkml:trace>
  <inkml:trace contextRef="#ctx0" brushRef="#br1" timeOffset="206506.37">17663 11139 0,'24'0'203,"1"0"-187,0 0 0,0 0-1,0 0 1,-1 0 0,1 0-1,0 0 1,25 0-1,-26 0 1,1 0 0,0 0-1,0 0 1,0 0 15,-1 0-15,1 0-1,0 0 17,0 0-17,0 0 1,0 0-16,-1 0 31,1 0-15,0 0-1,0 0 1,0 0 0,-1 0-1,1 0 1,0 0 0,0 0-1,0 0-15,-1 0 16,26 0-1,0 0 1,24 0 0,-49 0 15,0 0-31,24 0 16,26 0-1,-26 0 1,1 0-1,-25 0 1,0 0 0,-1 0-1,26 0 1,-25 0 0,24 0-1,-24 0 1,0 0-1,0 0 1,0 0 15,24 0-15,-24 0 0,25 0-1,-26 0 1,26 0-16,-25 0 15,24 0 1,26 0 0,-26 0-1,1 0 1,-25 0 0,25 0-1,-26 0 1,1 0-1,50 0 1,-26 0 15,26 0-15,-51 0 0,76 0-1,-26 0 1,-49 0-1,24 0 1,-24 0 0,25 0-1,-25 0 17,0 0-32,-1 0 15,1 0 1,0 0-1,0 0 1,0 0 0,-1 0-1,1 0 17,0 0-17,25 0 1,-26 0-1,1 0 1,0 0 0,0 0-1,0 0 1,24 0 0,1 0-1,-1 0 1,-24 0 15,0 0-15,0 0-1,0 0 1,-1 0 0,1 0-1,25 0 16,-25 0-15,24 0 0,26 0-1,-26 0 1,-24 0 0,0 0-1,0 0 1,0 0-1,-1 0 1,1 0 0,0 0-1,25 0 1,-1 0 0,-24 0-1,0 0 1,0 0-1,-1 0 1,26 0 0,0 0 15,-25 0-31,-1 0 31,1 0-15,0 0-1,0 0 1,0 0 0,24 0-16,1 0 0,-25 0 15,24 0 17,-24 0-17,0 0 1,24 0 15,-24 0-31,0 0 16,0 0-1,0 0 1,-1 0 0,1 0-1,0 0 1,0 0-1,0 0 1,24 0 0,-24 0 15,0 0-15,0 0-1,0 0 1,-1 0-1,1 0 1,0 0 0,0 0-1,24 0 1,-24 0 0,0 0-1,0 0 1,0 0-1,-1 0 1,1 0 0,0 0 15,0 0-15,0 0-1,-1 0 1,1 0-1,0 0 1,0 0 0,0 0-1,-1 0 48,1 0-32,0 0-15,0 0 15,0 0 0,0 0 0,-1 0-31,1 0 32,-25-25-32,25 25 15,0 0 1,0 0 15,-1 0-15,1 0 15,0 0 16,0-25 0,0 25-32,-1 0 17,-24-25 77,25 0-93,-25 0-1,25-49-15,0 0 16,24 123 421,1 26-405,24-26-17,-74-24 1,25-25 0,25 25-16,-25 0 15,-1 0 1,26-25-1,0 24 1,-25-24 0,-1 0-1,1 0 1,0 0-16,25 0 31,-1 0-15,1 0-1,-25 0 1,-1 0 0,1 0 312,0 0-313,0-24 1,0-1 0,-1 25-1,-24-25-15,25 25 16,0 0 0,0 0 15,-25-25 47</inkml:trace>
  <inkml:trace contextRef="#ctx0" brushRef="#br1" timeOffset="212089.48">25378 2530 0,'0'25'141,"0"0"-125,0 0-1,0 0 1,0-1 15,0 1-15,0 0-1,0 25-15,0-1 16,0 1 0,0-1-1,0-24 1,0 25 0,0-25-1,0 24 16,0-24-15,0 0 0,0 0-1,0 0 1,0-1 0,0 1-1,0 0 1,0 0-16,0 0 31,0 24-31,0 1 47,0-25-31,0-1-1,0 26 1,0-25-1,0 0 1,0-1-16,0 1 16,0 0 15,0 0-15,0 0-1,0-1 1,0 1-16,0 0 15,0 50 1,0-26 15,24 26-15,-24-1 0,25-24-1,-25-1 1,0 1-1,0-25 1,0 24 15,25 1 297,-25 24-312,0 1-16,0-26 16,0 26-1,25-1 1,-25 1-16,25 24 16,-1 50-1,1 99 1,0-25-1,-25-149 1,0-24 0,0 0-1,0-26 1,0 26 0,0-25-1,0 49 1,0-49 15,0 0-15,0 0-1,0 0 1,0-1 15,0 26-15,0-25-1,0 74 1,0-49 0,0-26-1,0 1 1,0 0 0,0 25-1,0-26 1,0 76-1,0-76 1,0 51 0,0-50 15,0 0-15,0 24-1,0 1 1,0 24-1,0-49 1,0 49 0,0-24-1,0 0 17,0-1-32,0-24 15,0 25 1,0-1-1,0 1 1,0-25 0,0 0-1,0-1 17,0 1-17,0 0-15,0 49 31,0-49-15,0 0 0,0 0-1,0 0 1,0-1 0,0 1-1,0 0 1,0 0-16,0 0 15,0-1 17,0 1-17,0 0 1,0 25 0,0-1-16,0-24 15,0 25 1,0-25-16,0 24 15,0 1 1,0-25 0,0-1-1,0 51 251,25 49-235,0-50-15,-25 25-1,0-24-15,0 24 16,0-24 0,0-26-16,0 1 15,0-1 1,0-24 0,0 0-1,0 49 1,0-49-1,0 74 1,0-49 15,0-25-15,0 25 0,0-26-1,0 26-15,0 0 31,0 24-15,0-49 0,0 49-1,0 1 17,0-26-17,0 1-15,0-1 16,0 1-1,0 24 1,0-24 0,0-25-1,0 0 1,0 0 0,0 49-1,0-24 1,0 24-1,0-24 1,0-26 0,0 1 15,0 0-15,0 49-1,0-24 1,0 49-1,0-49 1,0 0 0,0-26-1,0 1 1,0 0 15,0 0-15,0 0-1,0-1 1,0 1 0,0 0 46,0 0-15,0 0-31,0-1-1,0 1-15,0 0 32,0 0-32,0 0 31,0-1-16,0 1 64,0 0 14,0 0-93,0 0 32,0-1-32,0 1 31,0 0 16,0 0-32,0 0 32,-25-25 188,0 0-204,0 0-16,0 0-15,1 0 32,-1 0-17,0 0 1,0 0 15</inkml:trace>
  <inkml:trace contextRef="#ctx0" brushRef="#br1" timeOffset="-214307.6">24137 11213 0,'0'-25'156,"0"0"-140,0 1-1,0-1 17,0 0-17,0 0 1,0 0-1,0 0 1,0 1-16,0-1 31,0 0-31,0 0 32,0 0-32,0 1 46,0-1-46,0 0 16,0 0 0,0 0-1,25 25 376,0 0-375,0 0-1,-1 0 16,1 0 79,0 0 312,0 0-407,0 0 1,-1 0 15,1 0-31,0 0 31,25 0-31,-26 0 16,1 0 0,25 0-1,0 0 1,-1 0 15,-24 0-15,0 0-1,0 0 1,-1 0 0,1 0-1,0 0-15,0 0 32,0 0-32,-1 0 31,1 0-16,0 0 1,0 0 15,0 0-15,-1 0 0,1 0-16,0 0 15,0 0 1,0 0-1,24 0 17,-24 0-17,0 0 1,49 0 0,-24 0-1,0-24 1,-26-1-1,1 25 1,0 0 15,0-25-15,0 25 0,-1 0-16,-24-25 15,50 25 1,-25 0 15,0 0-15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8T04:31:04.92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605 69,'8'-7,"1"-10,0-8,-2 6,-9 21,-11 18,-11 19,-8 25,-6 16,-12 16,-10 6,-11 8,1-2,-3-3,4-6,13-6,10-10,12-21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8T04:31:05.28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574 155,'-1'0,"0"0,0-1,0 1,0 0,0-1,0 1,-1-1,1 1,0-1,0 1,0-1,1 0,-1 1,0-1,0 0,0 0,0 0,1 0,-1 0,0 0,1 0,-1-1,-13-31,3 7,9 23,0 1,-1-1,1 1,0 0,0 0,-1 0,1 1,-1-1,0 0,0 1,1 0,-1 0,0-1,0 2,0-1,0 0,0 1,0-1,0 1,-1 0,1 0,0 0,0 0,0 1,0-1,0 1,0 0,0 0,-4 2,-10 3,1 1,0 1,-28 19,39-24,-34 23,0 1,2 3,-37 37,55-48,1 1,1 1,1 0,1 1,0 1,2 0,-11 26,21-41,0-1,1 0,0 1,0 0,1 0,0-1,0 1,1 8,0-12,0-1,1 0,-1 0,1 0,0 0,0 1,0-1,1 0,-1-1,1 1,-1 0,1 0,0-1,0 1,0-1,1 1,-1-1,0 0,1 0,-1 0,6 3,3 0,-1 0,1-1,0 0,0-1,0 0,1 0,-1-1,17 0,5-1,57-6,-59 1,0-1,-1-1,0-2,0-1,0-1,54-28,-69 30,-1-1,0 0,-1-1,0-1,-1 0,16-18,-21 20,-1 1,0-1,0 0,-1 0,0-1,-1 0,0 0,0 0,-1 0,3-20,-5 20,0 1,-1-1,0 0,-1 1,0-1,0 0,-1 1,0 0,-1-1,0 1,0 0,-1 0,0 0,-1 1,0 0,0-1,-1 2,0-1,0 1,-15-13,1 3,-1 1,0 1,-1 1,-1 1,0 1,-37-13,5 4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8T04:31:05.67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77 10,'0'-7,"0"5,0 9,0 19,0 11,0 15,0 19,0 13,0 13,-7 4,-2 8,0-2,1-4,-4-5,-1-12,3-13,2-20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8T04:31:11.36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884 324,'4'-4,"-1"0,0-1,0 1,0-1,-1 0,1 1,-1-1,0 0,-1-1,1 1,-1 0,0 0,0-1,-1 1,1 0,-1-1,-1-9,0 12,1 0,0 1,-1-1,0 0,1 1,-1-1,0 1,0-1,-1 1,1 0,0-1,-1 1,1 0,-1 0,0 0,0 0,0 0,0 0,0 1,0-1,0 1,-1-1,1 1,-1 0,1 0,-1 0,1 0,-1 0,1 1,-1-1,0 1,1-1,-1 1,0 0,1 0,-6 1,-4 1,-1 1,0 0,1 1,-1 0,1 1,0 0,1 1,-19 12,-5 7,-43 38,-4 12,5 3,2 4,5 3,-64 99,103-136,2 1,-24 57,44-84,0 0,2 1,0 0,2 1,0-1,2 1,-2 39,6-53,-1 0,2 0,-1 0,1-1,0 1,1 0,1-1,-1 1,1-1,1 0,0-1,0 1,0-1,1 0,10 11,-5-9,0 0,1-1,0 0,0-1,1 0,0-1,0-1,1 0,28 8,-6-5,1-1,0-3,0-1,0-1,1-2,-1-2,65-10,-33-1,0-3,-1-3,81-33,-80 22,-1-3,-2-2,67-47,-88 49,-1-1,-2-2,-1-2,67-80,-87 89,-2 0,-1-2,-1 0,-1-1,-2-1,-1 0,-2 0,14-66,-20 66,0 0,-2 0,-2 0,-1 0,-1 0,-2 0,-1 0,-1 0,-17-52,17 69,0 0,-2 0,0 1,0 0,-1 0,-1 1,-1 0,1 0,-2 1,0 0,0 1,-1 0,-1 1,1 1,-2 0,1 0,-1 1,0 1,-1 1,0 0,0 0,0 2,-1 0,1 0,-1 2,0 0,0 1,0 0,0 1,0 1,-29 5,20 1,1 0,-1 1,1 2,1 0,0 2,0 0,1 1,1 2,-38 32,37-27,2 1,0 0,2 1,0 2,2-1,0 2,2 0,-19 44,27-54,1 1,1-1,0 1,1-1,1 1,0 0,1 0,1 0,0 0,2 0,3 22,0-17,1-1,1 0,1 0,0 0,2-1,0 0,20 27,-2-10,1-2,58 55,72 46,-135-117,-2 1,0 1,-1 1,-1 1,0 1,-2 1,26 44,-28-33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8T04:31:11.97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379 19,'0'-7,"-7"-3,-10 8,-10 19,1 21,-3 25,-3 24,-4 19,4 12,1 9,-2-4,4-1,1-13,4-12,7-15,6-21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8T04:31:12.38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42 0,'-7'0,"-2"7,-1 10,3-5,2-13,2-5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8T04:31:12.77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17 21,'0'7,"0"-5,0-9,-7-4,-2-1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8T04:31:14.51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10,'0'-7,"0"5,0 2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8T04:31:14.92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42 0,'-7'0,"-2"0</inkml:trace>
  <inkml:trace contextRef="#ctx0" brushRef="#br0" timeOffset="1">0 0,'0'7,"7"3,3-1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8T04:31:22.03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858 457,'2'-2,"-1"0,0 0,0 0,0 0,0 0,0 0,0 0,-1 0,1 0,-1 0,1-1,-1 1,0 0,0 0,0-3,-4-38,3 36,-44-240,44 240,0 1,-1-1,0 0,0 1,-1-1,0 1,0 0,0 0,-1 0,0 0,0 1,0-1,-1 1,0 0,-9-7,10 9,-1 0,0 1,1 0,-1 0,0 0,0 0,0 1,0 0,0 0,-1 0,1 1,0 0,0 0,0 0,-1 0,1 1,0 0,0 0,0 1,0-1,-7 4,-9 4,1 2,0 0,1 1,0 1,1 1,-19 18,-94 104,129-134,-45 52,2 1,2 2,4 2,1 2,4 1,-48 120,76-167,1 1,1 0,0 0,1 0,1 0,-1 32,4-43,-1 1,1-1,-1 0,2 0,-1 0,0 0,1 0,0-1,0 1,0 0,1-1,0 0,0 1,0-1,0 0,0 0,1-1,0 1,0-1,0 0,0 0,0 0,1 0,-1-1,9 4,3-1,0 0,1-1,-1 0,1-2,0 0,29 0,105-13,-66-1,-2-4,86-28,-154 40,-1 0,0-1,0 0,0-1,-1-1,0 0,0-1,12-9,-24 16,0 1,0-1,0 0,0 0,0 0,-1 0,1 0,0 0,0 0,-1 0,1 0,-1 0,1 0,-1-1,1 1,-1 0,0 0,1 0,-1-1,0 1,0 0,0 0,0-1,0 1,0 0,0 0,-1-1,1 1,-1-1,0 0,-1 0,1 0,-1 0,0 0,0 0,0 1,0-1,0 1,0-1,0 1,-1 0,1 0,-4-1,-9-3,-1 0,0 2,-22-3,15 4,-31-4,51 6,1 0,-1-1,1 1,-1-1,1 0,0 0,0 0,-1 0,1 0,0-1,0 1,0-1,0 1,0-1,1 0,-4-3,5 4,-1 1,1-1,0 0,0 0,-1 0,1 1,0-1,0 0,0 0,0 1,0-1,0 0,0 0,0 0,1 1,-1-1,0 0,0 0,0 1,1-1,-1 0,1 0,-1 1,0-1,1 1,-1-1,1 0,-1 1,1-1,0 0,22-15,3 3,0 1,1 1,53-14,90-6,-152 28,0 1,1 1,34 3,-48-2,0 1,1 0,-1 0,0 1,0-1,0 1,0 0,-1 1,1-1,-1 1,1 0,-1 0,0 0,0 1,0-1,0 1,-1 0,5 6,-2 1,0 0,-1 0,-1 1,0-1,0 1,-1 0,0 0,-1 0,-1 0,0 0,-1 18,-2 17,-15 77,12-94,-33 268,35-250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4-27T04:23:42.0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17687 6549 0,'0'25'16,"-24"-25"31,-1 0-47,0 0 15,0 25-15,-24-25 16,24 0-1,0 0-15,-25 0 16,1 0 0,-1 0 15,25 0-31,0 0 16,-24 0-1,24 0 1,0 0-1,0-25 1,1 25 0,-1 0 15,0 0 63,0 0-16,0 0-63</inkml:trace>
  <inkml:trace contextRef="#ctx0" brushRef="#br0" timeOffset="12272.03">18109 6574 0,'0'-25'15,"25"25"16,-25 25-31,25-25 16,0 0 0,24 0-1,1 25 1,-1-25 0,1 0-1,0 0 1,-1 0-1,1 0 1,-1 0 0,1 0 15,-25 0-15,0 0-1,-1 0-15,1 0 16,25 0-1,-1 0 1,-24 0 0,25 0-1,0 0 1,-1-25 0,1 25-1,24 0 1,1 0-1,-26 0 1,1 0 15,-25 0-31,49 0 16,0 0 0,1 0-1,-1 0 1,1 0-1,-50 0 1,24 0 0,1-25-1,-1 25 1,1 25 0,0-25-1,-1 0 1,1 0-1,-1 0 1,1 0 0,0 0 15,-1 0-15,1 0-1,0 0 1,-26 0-1,26-25 1,24 25 0,-24 0-1,24 0 1,-49 0-16,0 0 16,25 0-1,-1 0 1,1 0-1,-25 0 1,-1 0 15,1 0-15,50-25 0,-26 25-1,26 0 1,24 0-1,-74 0 1,0 0-16,-1-24 16,26 48-1,0-24 1,-26 0 0,51 0-1,-26 0 1,1 0-1,0 0 32,-1 0-31,1 0 0,-25 0-16,24 0 15,1 0 1,0 0-1,-1 0 1,1 0 0,-1 0-1,1 0 1,24 0 0,-24 25-1,0-25 1,-1 0-1,1 0 1,24 0 15,-49 0-31,0 0 16,0-25 0,0 25-1,49 25 1,-49-25-1,24 0 1,1 0 0,24 0-1,-24 25 1,-25-25 0,24-25-1,-24 25 1,25 0-1,-1 0 1,1 0 15,-25 25-15,49-25 0,-24 0-1,0-25 1,-26 25-1,26 0 1,24 0 0,-49 0-1,25 0 1,-25-25-16,24 50 16,1-25-1,-1 0 1,-24 0-1,0 0 1,0-25 15,0 25-15,49 25 0,-24-25-1,-1 0 1,1 0-1,24 0 1,-49 0 0,25 0-1,-1 0 1,1 0 0,0 0-1,-1 0 1,1 0-1,-1 0 1,1 25 15,-25-25-15,0 0 0,24 0-1,-24 0 1,25 0-1,24 0 1,1 0 0,-1 0-1,0 0 1,-24 0 0,-25 0-1,24 0 1,-24 0-1,25 25 1,24-25 15,-24 0-15,-25 0 0,0 0-1,-1 25 1,26-25-1,-25 0 1,24 0 0,-24 0-1,25 0 1,-25 0 0,-1 0-1,51 0 1,-50 0-1,24 0 32,-24-25-31,0 25 0,0 0-1,24 0 1,1 0-1,-1-25 1,1 25 0,-25 0-1,25 0 1,-1 0 0,-24 0-1,0 0 1,24 0-1,-24 0 1,25 0 0,-25 0 15,-1 0-15,1 0-1,0 0 1,0 0-1,0 25 1,-1-25-16,26 0 16,-25 0-1,24 0 1,-24 0 0,0 0-1,0 25 1,25-25-1,-26 0 17,1 0-17,0 0 1,25 0 0,-26 0-1,1 0 1,25 24-1,-25-24 17,-1 0-1,1 25-15,0-25-1,0 0 1,0 0-1,24 0 1,-24 0 0,0 0 15,0 0-15,-1 0-1,1 0 1,0 0 15,0 0-15,0 0-1,-1 0 32,1 0-31,0 0-1,0 0 17,0 0-17,0 0 17,-1 0-17,1 0 1,0 0-1,0 0 1,0 0 0,-1 0-1,1 0 17,0 0-1,0 0 0,0-25-31,-1 25 31,1 0-15,0 0 0,0 0-1,0 0 1,-1 0-1,1 0 1,0 0 0,0 0-1,0 0 1,24 25 15,-24-25-15,0 0-16,0 0 31,0 0 0,-1 0-15,1 0 0,0 0-1,0 0 1,0 0-1,-1 0 17,1 0-17,0 0 17,0 0-17,0 0 16,-25-25-15,24 25 15,1 0-15,-25-24 0,25 24 15,-25-25-16,0 0 1,0 0 0,0 0 15,-25 25-31,25-24 16,0-1 15,-25 25-31,25-25 15,-24-25 1,24 25 15,-25 1-15,0-26 0,25 25-1,0 0 1,0 1-1,0-1 1,0-25 0,0 25-1,0 1 1,0-1 15,0 0 32,-25 25-16,0 0-32,1 0 1,-26 0-1,25 0 1,0 0 0,1 0-16,-1 0 15,0 0 1,-25 0 0,25 0-1,1 0 1,-26 0-1,25 0 17,0 0-17,1 0 1,-1 0 0,0-25-16,-25 25 15,1 0 1,-1 0-1,1 0 1,-1-25 0,0 25-1,1 25 1,-1-25 0,0 0-1,-24 0 1,24-25-1,26 25 1,-26 0 15,0 0-15,1 0 15,24 0-15,-25 0-1,26 0 1,-1 0 15,0 0-15,25 25 109,0 0-109,0 0-1,0 0 1,0-1-1,0 1-15,0 0 16,0 0 0,0 24-1,-25-24 1,25 0-16,0 0 16,0 0-1,0 24 1,-25-24-1,25 0 17,0 0-1,0 0-15,0-1-1,-24 1 1,24 0 15,-25-25 47</inkml:trace>
  <inkml:trace contextRef="#ctx0" brushRef="#br0" timeOffset="44424.52">10692 10568 0,'0'0'0,"0"-25"16,0 50 62,25-25-31,-1 0-31,1 0-16,0 0 15,0 0 1,0 0 0,-1 0-1,1 0 63,-50 0-78,1 0 32,-1 0-32,0 0 15,0-25-15,-24 25 16,24 0 15,0 0-15,0 0-1,50 25 63,25-25-62,-26 0 0,1 0-1,0 0 1,0 0 0,0 0-1,-1 0 32,1 0-31,25 0-1,-25 0 1,24 0 0,-24 0 15,0 0-16,0 0 1,0 0 15,-1 0-15,1 0 15,0 0-15,0-25-1,0 25-15,-1 0 47,1 0-31,0 0 0,0 0-1,0 0 16,-1 0 16,1 0-15,0 0-17,0 0 1,-25 25-1,25-25 17,-1 0-17,1 0 1,0 0 15,0 0-15,0 0 15,-1 0 0,-24 25-31,25-25 47,0 0 16</inkml:trace>
  <inkml:trace contextRef="#ctx0" brushRef="#br0" timeOffset="67359.89">12081 10518 0,'0'-24'15,"25"24"188,0 0-187,-1 0-16,1 24 16,0-24-16,25 0 15,24 0 1,0 25-1,1-25 1,-25 0 0,-1 0-1,1 0 1,24 0 0,-24 0-1,24 25 16,-24-25-15,-25 0 0,24 0-1,-24 0-15,0 0 16,0 0 0,-1 0-1,1 0 32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8T04:31:22.42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131 74,'-7'-7,"-3"-10,-7-9,0 7,3 14,3 16,4 11,-4 11,0 6,1 11,3 5,3-1,1-1,2-4,1-2,0-9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8T04:31:22.86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24,'17'19,"-1"1,0 1,-2 0,-1 1,19 40,36 124,-47-124,-21-62,3 9,0-1,1 0,8 15,-12-22,0 0,1 0,0-1,-1 1,1 0,-1 0,1 0,0 0,0 0,-1-1,1 1,0 0,0 0,0-1,0 1,0-1,0 1,0-1,0 1,0-1,0 0,0 0,0 1,0-1,0 0,0 0,0 0,1 0,-1 0,0 0,0 0,0-1,0 1,0 0,0-1,0 1,0 0,0-1,0 1,0-1,0 0,1 0,2-3,0 0,0-1,0 1,-1-1,0 0,1 0,-2 0,1 0,2-9,15-56,-14 46,11-47,-7 27,1 1,2 0,30-67,-23 76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8T04:31:23.26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164 199,'11'0,"-1"-1,1 0,-1-1,1 0,-1-1,0 0,0 0,0-1,17-10,-22 12,-1-1,1 0,-1 0,1-1,-1 1,0-1,-1 0,1 0,0-1,-1 1,0-1,0 1,-1-1,1 0,-1 0,0 0,0 0,-1-1,1 1,0-10,-1 12,-1 1,0-1,0 0,0 0,0 1,-1-1,1 0,-1 0,1 1,-1-1,0 0,0 1,0-1,0 1,-1-1,1 1,-1-1,-2-1,2 2,0 1,0-1,0 1,0-1,0 1,-1 0,1 0,-1 0,1 1,0-1,-1 0,1 1,-1 0,0 0,1-1,-4 2,-3-1,1 2,-1-1,0 1,1 1,0-1,-1 2,1-1,0 1,1 0,-11 7,0 2,1 2,1 0,0 0,1 2,1 0,0 0,-15 28,21-33,1 1,0 1,1-1,1 1,0 0,1 1,1-1,0 1,1-1,0 1,1 29,2-38,0 0,1 0,-1-1,1 1,0 0,1-1,-1 0,1 1,0-1,0 0,1-1,0 1,0-1,0 1,0-1,0 0,1-1,0 1,0-1,0 0,0 0,0 0,8 2,6 3,1-2,-1 0,1-2,0 0,30 2,-18-4,-1-2,51-7,-24-1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8T04:31:23.64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1 104,'0'-3,"0"0,0 0,0 1,0-1,0 0,1 0,-1 0,1 1,0-1,0 0,0 1,2-5,-3 7,0 0,0 0,0 0,1-1,-1 1,0 0,0 0,0 0,1-1,-1 1,0 0,0 0,1 0,-1 0,0 0,0 0,1 0,-1-1,0 1,0 0,1 0,-1 0,0 0,0 0,1 0,-1 0,0 0,0 0,1 1,-1-1,0 0,0 0,1 0,-1 0,0 0,0 0,1 0,-1 1,0-1,0 0,0 0,1 0,-1 0,0 1,0-1,0 0,0 0,1 1,-1-1,0 0,0 0,0 1,0-1,7 17,-5-2,0 0,-1 0,0 0,-1 0,-1 0,-1 0,0 0,-4 15,-2 28,8-46,3-16,8-20,-10 19,11-25,2 0,32-52,-38 69,2 0,0 0,0 1,1 0,0 1,1 0,26-17,-36 26,1 0,-1 1,1-1,0 1,-1 0,1 0,0 0,0 0,0 0,0 1,-1-1,1 1,0 0,0-1,0 1,0 1,0-1,0 0,0 1,0 0,0-1,0 1,-1 1,1-1,0 0,-1 0,1 1,-1 0,1-1,-1 1,0 0,1 0,-1 0,0 1,-1-1,1 0,0 1,2 4,4 9,0 0,0 1,-2 0,9 35,-14-49,19 99,-15-59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8T04:31:24.07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18 26,'0'-7,"-7"-3,-3 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8T04:31:25.05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677 243,'-18'-20,"1"-1,-20-32,25 34,-1 0,-1 1,-27-27,35 40,0 0,0 1,-1-1,1 1,-1 0,0 1,0 0,-1 0,1 0,-1 1,1 0,-1 1,0-1,-13 1,9 1,0 0,0 1,1 1,-1 0,1 0,-1 1,1 1,0 0,-21 11,17-7,0 2,1 0,0 1,0 0,1 1,-13 16,8-6,0 1,2 1,1 0,1 2,1-1,1 2,-17 54,22-57,2 0,0 1,2 0,0-1,2 33,2-48,-1-1,2 1,-1 0,1-1,1 1,-1-1,1 0,6 10,-6-13,-1-1,2 1,-1-1,0 0,1 0,-1-1,1 1,0-1,1 0,-1 0,0 0,1 0,0-1,-1 0,6 2,2-1,-1 0,0-1,1 0,0-1,-1-1,1 1,0-2,-1 0,1 0,-1-1,1 0,-1-1,0-1,0 1,0-2,0 0,11-7,-3 1,-1 0,0-2,-1 0,-1-1,0-1,0 0,-2-1,19-27,-22 26,0 0,-1-1,-1 0,-1 0,0-1,-2 0,7-31,-12 20,-1 30,0 0,0-1,0 1,0 0,0 0,0 0,0-1,0 1,0 0,0 0,0 0,0-1,0 1,0 0,0 0,0 0,0-1,0 1,0 0,0 0,0 0,0 0,-1-1,1 1,0 0,0 0,0 0,0 0,0 0,-1-1,1 1,0 0,0 0,0 0,-1 0,1 0,0 0,0 0,0 0,-1 0,1 0,0 0,0 0,0 0,-1 0,1 0,0 0,0 0,0 0,-1 0,1 0,0 0,0 0,0 0,0 0,-1 0,1 1,0-1,0 0,0 0,0 0,-1 0,1 0,0 1,0-1,0 0,0 0,0 0,-8 14,4-4,1 0,0 1,1-1,0 1,1 0,0 0,0-1,1 1,1 0,1 12,1-7,0-1,1 1,1-1,0 0,1-1,11 20,7 6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8T04:31:26.77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693 545,'1'-3,"-1"0,1 0,0 0,0 0,0 1,0-1,1 0,2-4,2-5,9-21,-2 0,-2-1,13-61,-21 80,-1 0,0 0,-1 0,-1 0,0 0,-2 0,1 0,-2 0,0 1,0-1,-10-23,10 31,-1 1,1-1,-1 1,0 0,-1 0,1 0,-1 1,-1 0,1 0,0 0,-1 0,0 1,0 0,-1 0,-12-5,9 6,-1 0,1 0,-1 1,0 0,0 1,0 0,0 1,0 0,-20 3,11 0,1 1,0 1,0 1,0 1,1 0,0 2,0 0,1 0,1 2,-1 0,-22 21,31-24,1 0,0 1,0-1,0 2,1-1,1 1,0 0,0 0,1 0,0 0,1 1,0 0,0 0,1 0,1 0,0 0,0 0,1 0,1 0,0 0,0 0,1 0,1 0,-1 0,2 0,0-1,0 0,6 12,15 22,41 59,-46-75,0 0,-2 2,-1 0,-2 2,15 42,-28-68,0 0,-1 1,0-1,0 0,-1 0,0 0,0 1,0-1,-1 0,0 0,0 0,0 0,-1 0,-4 10,2-9,0 0,0 0,0-1,-1 1,-1-1,1 0,-1 0,0-1,0 0,-8 5,-3 1,0-1,-1-1,0-1,-1-1,0 0,0-1,0-1,-26 3,17-6,0 0,0-2,-30-3,-1-4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8T04:31:27.17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226 17,'1'-1,"1"-1,-1 1,0 0,1-1,-1 1,0 0,1 0,-1 0,1 0,0 1,-1-1,1 0,0 1,-1-1,1 1,0-1,0 1,-1 0,1 0,0 0,2 0,-3 0,0 0,-1 1,1-1,-1 0,1 0,-1 1,1-1,-1 1,1-1,-1 0,1 1,-1-1,1 1,-1-1,0 1,1 0,-1-1,0 1,1-1,-1 1,0 0,1 0,-1 1,0 0,0 1,0-1,0 0,0 0,0 0,0 0,-1 0,1 0,-1 3,-19 49,-2-2,-41 75,4-11,37-70,3 1,2 1,1 0,-14 89,28-127,1 1,0 0,1-1,0 1,1 0,4 18,-4-25,0 0,0 0,1-1,-1 1,1 0,0-1,0 1,0-1,1 0,-1 0,1 0,0 0,0 0,0-1,0 1,0-1,1 1,-1-1,1-1,7 4,6-1,1 0,0-1,0-1,0-1,0 0,1-2,23-2,10-2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8T04:31:27.60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27 126,'0'-7,"-7"-3,-3-13,0-3</inkml:trace>
  <inkml:trace contextRef="#ctx0" brushRef="#br0" timeOffset="1">153 0,'15'0,"25"0,22 0,-1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8T04:31:27.99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335 123,'0'0,"1"-9,-1-1,-1 1,0 0,0 0,-3-11,3 17,0 0,-1 0,1 1,0-1,-1 0,0 1,0-1,0 1,0-1,0 1,0 0,-1 0,1 0,-1 0,1 1,-1-1,0 1,1-1,-6-1,2 1,-2 0,1 0,0 0,0 1,0 0,-1 0,1 1,-1 0,1 0,0 1,-1 0,1 0,0 1,0 0,0 0,-10 5,7-2,0 0,1 1,-1 0,1 1,1 0,-1 0,1 1,0 0,1 1,-10 13,11-13,0 0,1 1,0-1,1 1,0 1,0-1,1 0,0 1,1 0,-1 18,2-22,1 1,1-1,-1 0,1 0,1 0,-1 0,1 0,0 0,1 0,0 0,0-1,0 1,1-1,0 0,0 0,9 9,-7-9,0-1,0 0,0-1,1 1,0-1,0 0,0-1,0 0,0 0,1 0,0-1,-1 0,1-1,0 0,0 0,0-1,0 1,0-2,-1 1,13-3,-9 1,0-1,0 0,0 0,0-1,-1 0,0-1,0 0,0-1,0 0,-1-1,0 0,-1 0,15-15,-12 7,-1 0,13-27,-16 30,0-1,0 1,1 0,11-11,-25 55,-35 143,7-28,19-96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4-27T04:35:11.50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21136 5284 0,'0'-25'78,"24"25"31,1 0-77,0 0-1,0 0-15,0 0 15,-1 0 0,1 0 16,0 0-16,0 0-15,0 0 62,24 25-47,-24-25-15,0 0 62,0 0-31,-1 0-16,1 0-15,0 0-1,0 0 32,0 0-31,-1 0-1,1 0 1,0 0 15,0 0 16,0 0-31,0 0 15,-1 0 0,1 0-15,0 0 0,0-25-1,0 25 16,-1 0-15,1 0 15,0 25-15,0-25 0,24-25-1,-24 25 48,0 0-32,0 0 31,0 0-30,-25-25-32,24 25 15,1 0 1,0 0 0,0 0-1,0 0 16,24 0 48,-24 0-64,0 0 32,0 0 109</inkml:trace>
  <inkml:trace contextRef="#ctx0" brushRef="#br0" timeOffset="4321.05">22401 5210 0,'24'0'46,"-24"-25"-14,0 0-17,0-25 1,0 26 15,0-1-15,0 0-1,0 0 1,0-25 0,0 26-1,0-1 1,0 0 0,0 0-1,0-24 1,0 24-1,0 0 1,0 0 0,0 0-1,0 1 1,0-1 15,0 0-15,0 0-1,0 0 1,0 1 0,0-1-16,0 0 31,25-25-15,-25 26-1,0-1 1,0 0-1,25-25 1,-25 25 0,0-24-1,0 24 1,0 0 0,0-24 15,0 24-16,0 0 1,0 0 0,0 0-1,0 1 1,0-1 0,0 0-1,0 0 1,0 0-1,0 1 1,0-1 0,0 0-1,0 0 1,0 0 15,0 1-15,0-1-1,0 0 1,0 0 0,0 0-1,0 0 1,0 1 0,0-1-1,-25 0 1,25-25-1,0 26-15,0-1 16,0 0 0,0-25-1,0 26 1,0-1 15,0-25-15,0 25-1,0 1 1,0-1 0,0 0-1,0 0 1,0-24 0,0-1-1,0 25 1,0-24-1,0 24 1,0-25 0,-25 25-1,25-24 1,0 24 15,0-25-15,0 25-1,0 1 1,0-1-16,0 0 16,-24 0-1,24 0 1,0 1 0,0-1 15,0 0-16,0 0 1,0 0 0,0 1-1,0-1 17,0 0-17,0 0 1,0 0-1,24 25 1,-24-24 31</inkml:trace>
  <inkml:trace contextRef="#ctx0" brushRef="#br0" timeOffset="7567.19">21061 5284 0,'-25'0'0,"0"0"15,1 0-15,-1 25 32,0-25-1,0 0-15,0 0-1,-49 0 1,0 0-1,24 0 1,0 0 0,26 0-16,-26 0 15,25 25 1,-24-50 15,-1 25-15,0 25-1,1-25 1,-51 0 0,51 0-1,-26-25 1,26 25 15,24 25-15,0-25-1,0 0 1,1-25 0,-26 50-1,-24-25 1,-1 0 0,1 0-1,49 0 16,0 0-15,-25 24 0,1-24-1,24 0-15,0 0 32,-24 0-1,24 0-16,0 0 1,-25-24 0,1 24-1,24 0 1,0 0 0,-24 0-1,-1 0 1,0 0-1,1 0 1,24 0 0,0 0-1,-24 0 1,24 0 15,0-25-15,-25 25-1,1 0 1,-1 0 0,25 0-1,-24 0 1,-1 0 0,0 0 30,26 0-46,-51 0 16,26 0 0,-26 0-1,50 0 1,1 0 0,-1 0 15,-50 0-16,51 0 1,-1 0 0,0 0-1,-25 25 1,1-25 0,24 0-1,0 0 1,0 0-1,-24 0 1,-1-25 0,25 25-1,0 0 1,1 25 15,-26-25-15,25 0-16,0 0 15,-24 0 1,-1 0 0,25 0-1,-24 0 1,24 24 0,-25-24-1,25 0 1,-24 0-1,24 0 1,-25-24 0,26 24-16,-26 0 15,25 24 17,-24-24-17,-1 0 1,0 0 15</inkml:trace>
  <inkml:trace contextRef="#ctx0" brushRef="#br0" timeOffset="-130618.34">13321 17638 0,'0'0'16,"25"0"-16,-25 25 16,0 0-1,0-1-15,0 26 16,0-25-1,0 0 32,0 0-15,25-50 77,-25 0-93,0 0-1,0-25-15,0 26 16,25-1-16,-25 0 15,0 0 1,0-24 15,0 24-15,0 0 0,0 0-1,0 0 16,0 1-15,0-1 0,-25 25-1,25-50 1,0 25 31,25 50 78,0-25-110,-25 25 1,24-25 0,26 0-1,-25 25 1,0-25 15,-1 0-15,1 0-1,0 0-15,25 0 16,-26 0 15</inkml:trace>
  <inkml:trace contextRef="#ctx0" brushRef="#br0" timeOffset="-127776.28">14190 17489 0,'0'0'15,"24"0"1,-24-25-16,50 25 31,24 0-15,26-24 0,-76 24-1,1 0 1,25 0-1,-1-25 1,1 25 0,-25-25-1,0 25 1,0 0 0,-1 0-1,-24-25 1,25 25 31,-25 25 15,-25 0-62,25 0 31,0-1-31,-24 1 16,24 0-16,0 0 16,-25 24-1,25-24 1,0 0 15,0 0-31,0 0 156,-25-25-140,0 0 0,0 0-1,25 24 1,-25-24 0,1 25-1,-1-25-15,0 0 16,0 0-16,-49 25 15,49-25 1,-25 0 15,26 0-15,24 25-16,-25-25 16,0 0-1,0 0 1,0 25-1,1-25 1,-1 0 0,0 0 15,0 0-15,0 0-1,25 25 1,-24-25-1,24 24 17,-25-24-17,0 0 1,0 0 0,0 0-1,25 25 1,-24 0 15,-1-25-15,0 0 15,0 0-31,0 0 31,0 0-15,-24 0-1,24 0 17,0 0-17,-24 25 1,-1-25 0,25 0-1,0 0 32,1 0-31,-1 0-1,0 0 17,0 0-17,0 0 16,1 0 1,-1 0-1,-25 0-15</inkml:trace>
  <inkml:trace contextRef="#ctx0" brushRef="#br0" timeOffset="62463.55">12031 8906 0,'25'0'16,"0"-25"0,0 25 30,0 0 1,-1 0-15,1 0 61,0 0-15,-25-25-62,25 25 31,0 0-47,-1 0 94,1 0-94,0 0 15,0 0 1,0 0 46,-1-25 1,-24 50-32,25-25-15,0 0-16,0 0 78,0 0-78,0 0 16,-1 0-1,1 0 1,-50 0 15,50 0 0,0 0-15,0 0 0,0 0-16,-1 0 15,-24 25 126,25-25-126,0 0 1,25 0 0,-26 0-16,1 0 31,0 0-15,-25 25-1,25-25 16,0 0-15</inkml:trace>
  <inkml:trace contextRef="#ctx0" brushRef="#br0" timeOffset="62558.96">12974 8906 0,'0'0'0</inkml:trace>
  <inkml:trace contextRef="#ctx0" brushRef="#br0" timeOffset="74813.07">1067 8931 0,'0'0'0,"25"0"16</inkml:trace>
  <inkml:trace contextRef="#ctx0" brushRef="#br0" timeOffset="75414.05">1166 8931 0,'0'0'16,"25"24"0,24-24-1,1-24 1,0 24-1,-26 0 17,1-25-17,25 25 1,-1 0 0,-24 0 15,0 0 0,25 0 16,-26 0-31,1 0-1,0-25 1,0 25-1,0 0 1,-1 0 0,1 0-1,0 0 1,0 0 0,0 0-1,0 0 32</inkml:trace>
  <inkml:trace contextRef="#ctx0" brushRef="#br0" timeOffset="78318.17">12949 3647 0,'-49'0'16,"24"0"-1,0-25 1,0 25 15,0-25-15,1 25-1,-1-25 1,-25 0 0,25 25-1,-24-24 1,-26-1-1,26 25 1,-26 0 0,50 0-1,1 0 1,-26 0 0,25 0-1,-24 25 1,-1-1-1,0-24 1,26 25 0,-26 0-1,0 0 1,26 0 0,-1 24-1,-25 1 1,50 24-1,0-49-15,-25 25 16,50-25 0,0 24-1,25 1 17,-1-1-17,26-24 1,24 0-1,0 0 1,0 0 0,1-1-1,-1-24 1,0-24 0,-49 24-16,74-25 15,-25 0 1,0 0-1,0 0 1,-49 1 0,-25-1-1,24-25 17,-49 1-17,0-1 1,-24 0-1,-26 1 1,0 24 0,25 0-1,1 0 1,-1 25 15</inkml:trace>
  <inkml:trace contextRef="#ctx0" brushRef="#br0" timeOffset="-32306.49">18208 8360 0,'-24'0'15,"-1"-25"1,0 25-16,50-25 31,0 50-15,-25 0 31,0-50 0,24 25-32,1 0 1,0 0-16,0 25 16,-25 0-1,25-25 32,-1 0-31,1 0-16,0 0 31,-25-25-31,25 50 16,-25 0-1,25-25 16,-1 0-15,-48 25 0,48-25 46,1-25-31,0 25 1,-25 25 15,25-25-47,0 0 31,-1 0-16,-24 24 1,25-24 0,-25 25-16,25-25 15,0-25 1,-25 1 15,49 24-15</inkml:trace>
  <inkml:trace contextRef="#ctx0" brushRef="#br0" timeOffset="-31129.14">19300 8435 0,'-25'0'0,"0"0"16,25 24 15,-25-24-15,1-24-1,-26 24-15,0 24 16,26 1 0,-26-25 15,25 0-16,-24 0 1,-1 0 0,25 0-16,-25 0 15,26 0 1,-1 0 0,0 0-1,0 0 1,0 0-1,1 0 1,-1 0 0,0 0-1,0 0 1,0 0 0,1 0 15,-1 0 0</inkml:trace>
  <inkml:trace contextRef="#ctx0" brushRef="#br0" timeOffset="-22538.84">1687 16150 0,'0'24'31,"-25"-24"0,0 0-31,0 0 32,-24 0-32,24 0 15,0 0 1,0 0 15,1 0-15,-26 0-1,25 0 1,0 0 78,1-24-79,-1 24-15,0 0 32,0 24 61,0-24-46,1 0-31,-1 0 15,50 0 172,-25 25-203,24-25 16</inkml:trace>
  <inkml:trace contextRef="#ctx0" brushRef="#br0" timeOffset="-19411.31">1637 16174 0,'25'0'16</inkml:trace>
  <inkml:trace contextRef="#ctx0" brushRef="#br0" timeOffset="-19153.35">1662 16174 0,'25'25'31,"-25"-50"0,25 25 16,-1 0 47</inkml:trace>
  <inkml:trace contextRef="#ctx0" brushRef="#br0" timeOffset="-18986.61">1761 16174 0,'25'0'93</inkml:trace>
  <inkml:trace contextRef="#ctx0" brushRef="#br0" timeOffset="-18226.99">1786 16174 0,'25'0'15,"0"0"48,-50 0-63,50 0 31,0 0-15,-25 25-1,24-25 17,1 0-32,0 0 78,0 0-47,0 0 16,-1 0-31,1 0-16,0-25 31,-25 50 0,25-25-15,0 0-16,-25-25 62,24 1-46,1 24 15,0 0-15,0 0 46,0 0-46,-25-25 15</inkml:trace>
  <inkml:trace contextRef="#ctx0" brushRef="#br0" timeOffset="-18072.85">2456 16125 0,'50'25'16</inkml:trace>
  <inkml:trace contextRef="#ctx0" brushRef="#br0" timeOffset="-17328.17">3101 16150 0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8T04:31:28.39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41 15,'8'-13,"-7"11,-2 8,1-4,-5 25,-10 33,-5 23,18-71,-4 47,6-58,0-1,0 0,0 1,0-1,0 1,0-1,0 0,0 1,0-1,0 0,0 1,0-1,0 1,1-1,-1 0,0 1,0-1,0 0,0 1,1-1,-1 0,0 1,0-1,1 0,-1 0,0 1,1-1,-1 0,0 0,1 0,-1 1,1-1,11-6,10-19,8-23,-16 23,2 1,32-39,-47 61,1 1,-1-1,1 1,0-1,-1 1,1 0,0-1,0 1,0 0,0 0,0 0,0 1,0-1,4-1,-5 2,0 0,0 1,0-1,0 0,0 0,1 0,-1 1,0-1,0 1,0-1,0 1,0-1,0 1,-1-1,1 1,0 0,0-1,0 1,0 0,-1 0,2 1,1 3,-1 0,1 0,-1 0,0 0,0 1,-1-1,1 1,-1-1,-1 1,1 5,-2 172,1-176,-3 48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8T04:31:28.79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636 864,'1'-6,"-1"0,0 0,0 0,-1 0,0 0,0 0,0 0,-1 0,0 0,0 1,-1-1,1 1,-1-1,0 1,-1 0,1 0,-1 1,0-1,0 1,0-1,-1 1,1 0,-1 1,0-1,-11-4,4 2,-1 0,0 1,0 1,0 0,-1 1,1 0,-1 1,0 0,1 2,-1-1,0 2,0 0,-25 4,23 0,-1-1,0 2,1 0,0 1,1 1,0 0,0 1,0 1,1 0,-20 19,17-11,0 0,1 1,1 0,1 1,0 1,2 0,1 1,-12 29,20-41,0 0,0 1,1-1,0 1,1 0,0-1,0 1,2 0,1 15,-1-19,1 0,0-1,0 1,0 0,1-1,0 0,1 1,-1-1,1 0,0-1,1 1,-1-1,1 0,0 0,9 7,-4-5,1 0,0-1,0 0,1 0,-1-1,1-1,0 0,1 0,-1-1,0-1,1 0,0-1,-1 0,1-1,0-1,-1 0,25-5,-21 3,0-2,0 0,-1 0,0-2,0 0,0-1,-1 0,0-1,-1 0,0-1,0-1,-1 0,16-21,-9 7,-2-2,-1-1,-1 0,-1 0,-2-2,-1 0,-1 0,-1-1,5-39,1-34,2-151,-14 150,-15-176,10 269,0-1,0 1,-5-14,7 25,0 1,-1-1,1 0,0 1,0-1,0 0,0 0,-1 1,1-1,0 0,-1 1,1-1,0 0,-1 1,1-1,-1 1,1-1,-1 1,0-1,1 1,-1-1,1 1,-1 0,0-1,1 1,-1 0,0-1,1 1,-1 0,0 0,0 0,1-1,-1 1,0 0,1 0,-3 0,2 2,-1-1,1 0,0 0,-1 1,1-1,0 1,0-1,0 1,0-1,0 1,0 0,0-1,-1 4,-6 25,0-1,2 1,2 0,0 1,2 49,0-38,-4 427,10-384,4 0,4-1,33 125,-39-190,0 0,2-1,0 1,1-2,0 1,16 20,16 11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8T04:31:38.09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514 150,'4'0,"-1"-1,0 1,0-1,0 1,0-1,-1 0,1 0,0 0,0-1,0 1,-1-1,1 1,-1-1,1 0,-1 0,0 0,0-1,0 1,0 0,2-4,-2 4,-1 0,0 0,0 0,0-1,0 1,0 0,0 0,-1-1,1 1,-1 0,0-1,1 1,-1-1,0 1,0 0,-1-1,1 1,0 0,-1-1,0 1,1 0,-1-1,0 1,0 0,0 0,-3-3,1 1,0 0,-1 0,1 0,-1 0,0 1,-1 0,1 0,0 0,-1 0,0 0,1 1,-1 0,-9-2,5 2,0 0,0 1,0 0,1 1,-1 0,0 0,-15 3,2 2,1 0,0 2,0 0,1 2,0 0,-20 12,16-7,1 2,1 0,0 1,1 2,-31 33,42-40,0 0,1 1,1 0,0 0,1 1,0-1,1 2,1-1,0 1,1-1,-4 30,7-36,1-1,0 0,0 1,1-1,0 0,0 0,1 0,0 0,0 0,4 9,0-4,1 0,0 0,1-1,13 15,-5-8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8T04:31:39.63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0 469,'8'0,"9"-7,9-10,0-9,3 0,4-3,-5-4,-5-3,-1 4,-4 1,-5-2,3-2,-2-3,-10-2,-13 6,-12 9,-10 8,1 7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8T04:31:40.51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0,'8'7,"8"10,3 8,5 8,-2 6,3-4,4-1,5-6,3-15,3-10,1-5,2-2,0-1,-7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8T04:31:41.02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48,'6'-36,"2"25,-7 11,0 0,-1 0,1 0,0 0,-1 0,1 1,-1-1,1 0,-1 0,1 1,-1-1,1 0,-1 1,1-1,-1 1,1-1,-1 0,1 1,-1-1,0 1,1-1,-1 1,0 0,0-1,1 2,12 20,-2 2,0 0,-2 0,7 28,17 106,-31-142,0 0,-1 1,-1-1,0 1,-1-1,-5 21,5-29,-2 0,1 0,-1-1,0 0,0 1,-1-1,0 0,0-1,-1 1,1-1,-2 0,1 0,-1 0,-10 8,15-13,0 0,0 0,-1-1,1 1,0 0,-1 0,1-1,-1 1,1-1,-1 1,1-1,-1 1,1-1,-4 0,4 0,0 0,1 0,-1-1,0 1,0 0,1-1,-1 1,0 0,1-1,-1 1,0-1,1 1,-1-1,1 1,-1-1,1 1,-1-1,1 0,-1 1,1-1,-1-1,0-1,0 0,0-1,0 1,0-1,1 1,-1-1,1 1,0-1,0 1,1-1,0-6,5-11,0 0,1 0,1 0,1 1,22-37,73-91,-65 96,-18 22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8T04:31:41.53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373 993,'1'-1,"-1"1,0-1,-1 0,1 0,0 1,0-1,0 0,0 1,0-1,-1 0,1 1,0-1,-1 1,1-1,0 0,-1 1,1-1,-1 1,1-1,-1 1,1-1,-1 1,1-1,-1 1,0 0,1-1,-2 1,-22-2,-26 17,24-4,0 2,1 0,1 2,-42 33,54-39,1 2,0-1,0 1,1 1,0 0,1 1,1 0,0 0,1 0,-10 24,16-33,0-1,-1 0,2 0,-1 0,0 1,1-1,-1 0,1 1,0-1,0 0,0 1,1-1,-1 0,1 1,0-1,-1 0,2 0,-1 1,0-1,1 0,-1 0,1-1,0 1,0 0,0 0,0-1,0 1,1-1,-1 0,1 0,0 0,0 0,-1 0,6 2,0-1,-1-1,1 0,-1 0,1 0,0-1,-1 0,1 0,0-1,0 0,0-1,-1 1,1-2,15-3,-7-1,-1 0,1-2,-1 1,0-2,-1 0,0-1,-1 0,0-1,0-1,-1 0,-1 0,0-2,-1 1,0-1,15-28,-4-1,-2-1,-2 0,-1-1,13-70,-12 39,-4-2,-4 0,-2 0,-4 0,-4-1,-3 1,-15-80,17 141,-1-1,-1 1,-1 0,0 0,-2 0,-11-22,18 37,-1 1,1-1,-1 1,0 0,0 0,1 0,-1-1,0 1,0 0,0 0,0 0,-1 0,1 0,0 1,0-1,-1 0,1 0,0 1,-1-1,1 1,0-1,-1 1,1 0,-1 0,1-1,0 1,-1 0,1 0,-1 0,1 0,-1 1,1-1,-1 0,1 1,0-1,-1 1,1-1,0 1,-1 0,1-1,0 1,0 0,-2 1,-2 3,0 1,0-1,1 1,0-1,0 1,0 1,1-1,-3 7,-10 27,3 1,1 0,-11 75,0 133,21-160,3 0,5 0,3-1,23 98,-7-89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8T04:31:42.10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162 18,'-1'0,"1"-1,-1 1,1 0,-1-1,1 1,0 0,-1-1,1 1,-1 0,1 0,-1 0,0-1,1 1,-1 0,1 0,-1 0,1 0,-1 0,1 0,-1 0,1 0,-1 0,0 0,1 1,-1-1,1 0,-1 0,1 0,-1 1,1-1,-1 0,1 0,0 1,-1-1,1 0,-1 1,1-1,0 1,-1-1,1 1,0-1,-1 0,1 1,0-1,0 1,-1-1,1 1,0 0,0-1,0 1,0-1,0 2,-11 36,10-33,-6 34,3 0,-1 69,5-69,-1 0,-13 71,12-103,0 0,-1 0,0-1,0 1,-1-1,1 1,-7 6,10-12,-1 0,0 0,1 0,-1 0,1 0,-1 0,0 0,0-1,0 1,1 0,-1-1,0 1,0 0,0-1,0 1,0-1,0 1,0-1,0 0,-1 1,1-1,0 0,0 0,0 0,0 0,0 0,0 0,0 0,-1 0,1 0,0 0,0-1,0 1,0 0,0-1,0 1,0-1,0 1,0-1,0 0,0 1,0-1,1 0,-1 0,0 1,0-1,1 0,-1 0,0 0,1 0,-1 0,1 0,-1-2,-3-4,1-1,1 0,-1 0,1 0,0 0,1 0,0-1,0 1,1-1,0 1,1 0,0-1,2-12,2 1,0-1,1 1,1 0,13-26,-8 24,1 0,0 1,2 0,1 1,26-26,-32 36,0 1,0 0,1 0,1 1,-1 0,1 1,1 1,-1 0,1 0,0 2,23-7,-32 11,0-1,0 0,0 1,1 0,-1 0,0 0,0 1,1 0,-1-1,0 1,0 1,0-1,0 0,0 1,0 0,-1 0,1 0,4 4,-4-2,1 1,-1 0,0 0,0 0,0 0,-1 1,0-1,0 1,0 0,3 11,0 10,0 0,-2-1,-1 2,-1 38,-1-38,-2-12,1 0,0 0,1 0,1-1,1 1,0 0,1-1,12 28,9-2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8T04:31:42.53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145 126,'1'-1,"0"-1,1 0,-1 1,0-1,0 0,0 0,0 0,0 1,0-1,0 0,-1 0,1 0,-1 0,1-1,-1 1,0 0,0 0,0 0,0 0,0 0,0 0,-1 0,0-3,0 1,0 1,-1-1,0 1,0-1,0 1,0 0,0 0,0 0,-1 0,0 0,1 0,-6-3,5 4,0 0,1 0,-1 0,0 1,-1-1,1 1,0 0,0 0,0 0,-1 0,1 1,0-1,-1 1,-4 0,6 0,-1 0,1 1,0-1,-1 1,1 0,0 0,0 0,0 0,-1 0,1 0,0 1,0-1,1 1,-1-1,0 1,0 0,1 0,-1 0,1 0,0 0,-1 0,0 3,-4 9,1 0,1 0,0 0,1 0,1 1,0-1,1 1,0 0,1-1,1 1,0 0,1-1,1 1,0-1,1 0,1 0,11 26,-14-37,-1 0,1-1,-1 1,1-1,0 1,0-1,0 0,1 1,-1-1,0 0,1-1,0 1,-1 0,1-1,0 1,0-1,-1 0,1 0,0 0,0 0,0-1,1 1,-1-1,0 0,0 0,0 0,0 0,0 0,0-1,0 1,0-1,4-1,0-1,0-1,-1 1,1-1,-1 0,0-1,0 1,0-1,0-1,-1 1,0-1,0 1,4-9,0 1,-2-1,0 1,-1-1,0-1,-1 1,0-1,4-28,-8 37,0 0,0-1,-1 1,0-1,0 1,0-1,-1 1,0-1,0 1,-1 0,1-1,-2 1,1 0,-1 0,1 0,-1 1,-1-1,1 1,-1 0,0-1,-6-4,7 8,0-1,-1 1,1 0,-1 0,0 0,0 0,0 1,0-1,0 1,0 0,0 0,0 1,0-1,0 1,-7 0,-25 4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8T04:31:42.91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93,'15'-4,"-14"4,-1-1,1 1,0 0,0-1,0 1,0 0,0 0,0 0,0-1,0 1,0 0,0 0,-1 0,1 1,0-1,0 0,0 0,0 0,0 1,0-1,0 0,0 1,-1-1,1 1,0-1,0 1,-1-1,2 2,4 2,-1 1,0 0,0 0,0 0,0 1,-1 0,0 0,0 0,6 13,-2 3,12 39,-16-43,2 0,0-1,13 26,-19-42,0-1,0 0,0 0,0 1,0-1,0 0,1 0,-1 1,0-1,0 0,0 0,0 0,1 1,-1-1,0 0,0 0,1 0,-1 0,0 1,0-1,0 0,1 0,-1 0,0 0,1 0,-1 0,0 0,0 0,1 0,-1 0,0 0,0 0,1 0,-1 0,0 0,0 0,1 0,-1 0,0 0,1 0,-1 0,0-1,0 1,0 0,1 0,-1 0,0 0,0-1,0 1,1 0,-1 0,0 0,0-1,0 1,0 0,1 0,-1-1,0 1,0 0,0 0,0-1,0 1,0 0,0 0,0-1,9-25,-7 17,8-18,1 0,2 1,0 1,2 0,0 1,2 0,1 1,39-39,-11 22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4-28T04:11:37.4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3969 1985 0,'-25'0'94,"0"24"-94,25 1 16,-24 25-1,-1-25-15,0-1 16,25 1-1,0 25 1,25-25 0,24-1-1,26-24 1,-1-24 0,-49-1-16,50-25 15,-51 1 1,1-1-1,-25-24 1,-49 49 0,-26 0-1,26 0 17,-26 25-17,1-25 1,49 25-1,0 25 1,0-25 0,25 25-1</inkml:trace>
  <inkml:trace contextRef="#ctx0" brushRef="#br0" timeOffset="283.58">4515 2009 0,'0'0'0,"0"25"110</inkml:trace>
  <inkml:trace contextRef="#ctx0" brushRef="#br0" timeOffset="850.01">4961 1588 0,'0'0'16,"0"24"15,0 1-15,-24 0-16,24 0 15,-50 49 1,25-24-1,25-25 1,25 0 0,25-25-1,49-25 17,-25-25-17,-49 25-15,0-24 16,0 49-1,-25-25 1,0 50 15,24 24-15,-24 26 0,0 24-1,0 0 1,0-24-1,0-51 1</inkml:trace>
  <inkml:trace contextRef="#ctx0" brushRef="#br0" timeOffset="1566.14">5755 1414 0,'0'0'0,"-49"0"16,-75 0 15,124 25-15,0 0 15,0-1-15,0 1-1,0 25 1,24 24-1,-24-24 1,0 0 0,0-26-1,0 1 17,25-74-17,0-1 1,25 25-1,-1 0 1,1 25 0,-1 25 15,-24-25-31,0 25 16,49 49-1,-49 1 1,0-26-1,-75 26 1,-24-26 0,-25 1-1,24-25 1,1 0 0,24-25-1,26-25 1</inkml:trace>
  <inkml:trace contextRef="#ctx0" brushRef="#br0" timeOffset="2285.25">5085 2406 0,'75'-24'0,"-150"48"0,224-73 16,-74 49-16,24-25 15,0 0-15,75-25 16,-50 26 0</inkml:trace>
  <inkml:trace contextRef="#ctx0" brushRef="#br0" timeOffset="2668.88">4961 2580 0,'0'0'0,"0"25"0,50-25 15,-25 0 1,124-50 0,24 1-1,75-1 1,-24 0-1,-76 1 1,-48 24 0,-75 0-1,-1 25 17</inkml:trace>
  <inkml:trace contextRef="#ctx0" brushRef="#br0" timeOffset="153360.06">3771 2630 0,'0'0'0,"0"24"16,24-24 0,1 0-16,0 0 31,25 25-31,-1-50 0,-24 50 16,50-50-1,49 25 1,49-24-1,-74 24-15,150-50 16,23 25 0,-24 0-1,-24-24 1,-100 24 0,74-49-1,1 24 1,74-49 15,-25-50 0,-199 124-31,1-25 16,-1 1-16,1 24 0,0-25 16,-1-49-1,-24 25 1,0-1-1,0-24 1,-25 0 0,0 24-1,-25 1 1,-25 0 0,1 24-1,-1 25 1,0 0-1,-24-24 1,-50 49 0,-50-25-1,-24 0 1,-1 25 0,51-25-1,-76 25 1,75 0-1,25 25 1,-124-25 0</inkml:trace>
  <inkml:trace contextRef="#ctx0" brushRef="#br0" timeOffset="153627.13">4316 1141 0,'-124'25'16,"25"25"-1,322-125-15,-669 249 0,223-50 16,-1-50-1,100 1 17,25-1-17,49 1 1,26-1 0,24 0-1,0-24-15,0 0 16,24-26-1,26 1 1,25 0 0,-26 0-1</inkml:trace>
  <inkml:trace contextRef="#ctx0" brushRef="#br0" timeOffset="-36337.92">30240 7541 0,'24'0'47,"1"0"-32,0 0 1,25 0 15,-25 0-15,-1 0 15,1 0 0,0 0-31,0 0 16,0 0-1,-1 25 32,1-25-31,-25-25 31,25 25-32,0 0 1,0 25 0,-1-25 46,1 0-15,-25-25-16,-25 25-31,50 0 16,0 0 15,0 0 0,0 0-15,-1 25-16,1-25 47,0 0 15,0 0-62,0 25 16,-1-50 0,1 25-16,0 0 47,0 0-47,0 0 62,0 0-46,-1 0-1,-24-25 1,-24 25 0,24 25-1,49-25-15,-24 0 31,-50 0-15,0 25 15,75-25-15,-25 0 15,0 0-15,49-25-1,-49 25 17,0 0 15,-1 0-32,-24 25 16,25-25-15,-25 25 0,50-25-1,-50-25-15,0 0 32,25 25-17,-25 25 16,-25-25 1,50 0 30,-1 0-46,1 0 62,0 0 47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8T04:31:43.38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34 0,'-2'66,"-2"0,-16 85,14-117,6-34,0 0,0 1,0-1,-1 0,1 0,0 1,0-1,0 0,0 1,0-1,0 0,0 0,0 1,0-1,0 0,0 1,0-1,0 0,0 0,0 1,0-1,0 0,1 1,-1-1,0 0,0 0,0 1,0-1,0 0,1 0,-1 0,0 1,0-1,1 0,-1 0,0 0,0 1,1-1,-1 0,11-9,14-23,-25 31,28-41,48-67,-65 96,1 0,0 0,0 1,1 1,23-16,-32 25,-1-1,1 1,0 0,0 0,0 1,0-1,0 1,0 0,1 0,-1 0,0 1,1-1,-1 1,0 0,1 0,-1 1,0-1,1 1,-1 0,0 0,0 0,6 3,-5-1,1 1,-1 0,0 0,0 0,0 1,0-1,-1 1,1 0,-2 0,1 1,0 0,-1-1,5 12,-5-8,14 27,-16-35,-1 0,1 0,-1-1,1 1,-1 0,1 0,0 0,0-1,-1 1,1 0,0 0,0-1,0 1,0-1,0 1,0-1,0 1,0-1,0 0,0 0,0 1,0-1,0 0,0 0,0 0,0 0,0 0,1 0,-1 0,1-1,11-5,1-2,-1 1,0-2,-1 0,20-18,27-20,-45 39,-1 0,1 1,1 0,-1 1,1 1,28-7,-38 11,-1 0,0 1,1-1,-1 1,1 0,-1 0,0 0,1 1,-1-1,1 1,-1 0,0 0,0 1,0-1,1 1,-2 0,1 0,0 1,0-1,-1 1,1-1,-1 1,0 0,0 1,0-1,0 0,0 1,2 5,4 10,-2-1,0 2,-1-1,-1 1,-1 0,2 28,-2-22,2 17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8T04:31:44.01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275 832,'-12'0,"0"1,1 0,-1 1,1 0,0 1,0 0,0 1,0 0,0 1,1 0,0 1,-15 10,12-7,1 2,1-1,0 2,0-1,1 1,1 1,0 0,-12 23,20-34,0 0,0 0,0 0,0 0,0 0,0 0,1 0,-1 0,1 0,-1 1,1-1,0 0,0 0,0 1,0-1,0 0,1 0,-1 1,0-1,1 0,0 0,0 0,1 3,0-3,0 0,0 0,0 0,1 0,-1 0,1 0,-1-1,1 1,0-1,-1 0,1 0,0 0,0 0,0 0,0 0,6 0,6 1,0-1,0 0,0 0,0-2,0 0,0 0,0-2,0 1,-1-2,1 0,-1-1,0-1,0 0,-1 0,1-2,-2 1,1-2,-1 0,0 0,-1-1,0-1,15-17,20-41,-46 69,0 0,0 0,1 0,-1 0,0 0,0 0,0 0,0-1,0 1,0 0,0 0,0 0,0 0,0 0,0 0,0 0,0 0,1 0,-1 0,0 0,0 0,0 0,0 0,0 0,0 0,0 0,0 0,1 0,-1 0,0 0,0 0,0 0,0 0,0 0,0 0,0 0,0 0,0 0,0 0,1 0,-1 0,0 0,0 0,0 0,0 0,0 0,0 1,0-1,0 0,0 0,0 0,0 0,0 0,0 0,0 0,0 0,0 0,1 0,-1 1,0-1,3 12,1 34,3 12,-4-47,1 0,0 0,0 0,1-1,1 0,0 0,0 0,1-1,0 1,1-2,0 1,0-1,0 0,1-1,1 0,14 8,-18-11,1-1,-1 0,1 0,0 0,0-1,0 0,1-1,-1 1,0-1,1-1,-1 1,0-2,1 1,-1-1,0 0,1 0,-1 0,0-1,0-1,0 1,0-1,-1 0,1-1,-1 1,1-1,10-9,-7 2,1 1,-1-1,-1-1,0 1,-1-2,0 1,-1-1,0 0,6-19,5-20,14-64,-19 63,181-662,-172 650,-11 43,-10 23,-1 0,1 0,-1 0,0 0,1 0,-1 0,0 0,0 0,0 0,0 0,0 0,0 0,0 0,0 0,0 0,0 0,0 1,-1 0,-22 147,5-44,-26 226,0 380,44-631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8T04:31:44.88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504 638,'0'-1,"-1"0,1 0,0 0,0 0,0 1,-1-1,1 0,0 0,-1 0,1 0,-1 1,1-1,-1 0,1 0,-1 1,0-1,1 1,-1-1,0 0,0 1,1-1,-1 1,0-1,0 1,0 0,1-1,-1 1,0 0,0 0,0-1,0 1,0 0,0 0,0 0,0 0,0 0,1 0,-1 1,0-1,0 0,0 0,0 1,-1-1,-42 14,0 9,0 2,1 2,-49 42,67-50,2 1,0 1,-25 32,36-39,1 0,1 1,1 1,0-1,1 2,1-1,-7 20,13-31,-1 0,1 0,0 0,1 0,-1 0,1 0,0 0,0 1,0-1,1 0,0 0,0 0,0 0,1 0,-1-1,1 1,5 8,-5-9,1-1,1 1,-1 0,0-1,1 0,0 0,0 0,0 0,0-1,0 0,0 0,1 0,-1 0,1 0,-1-1,1 0,0 0,-1 0,7 0,1 0,0-1,0 0,0 0,0-2,0 1,0-1,-1-1,1 0,-1-1,1 0,-1-1,13-7,-9 2,0 0,0-1,-1 0,0-1,-2-1,1 0,15-22,-4-2,-1 0,-2-2,-1 0,-3-2,25-83,-13 17,-6-1,-4 0,-5-2,0-147,-17 235,-3 32,-6 38,-61 556,45-338,20-191,3-17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8T04:31:45.25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114 28,'7'-7,"-4"-3,-11 0,-3 10,-1 12,-4 10,0 10,2 6,5 3,-5 3,1 1,3-8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8T04:31:45.63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34 26,'0'-7,"-15"-3,-4 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8T04:31:46.07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150 348,'7'0,"-5"0,-9 0,-5 7,1 10,2 9,9 7,6 6,7 3,10 1,1 1,-11 0,-15-7,-21-3,-15-7,-7-8,-4-8,7-5</inkml:trace>
  <inkml:trace contextRef="#ctx0" brushRef="#br0" timeOffset="1">700 10,'7'-7,"2"5,0 16,-1 21,-3 19,-2 14,-1 11,-1 5,-1 4,-1-7,1-16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8T04:31:46.47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1 162,'0'-13,"-1"-2,1 0,1 0,1 0,4-23,-5 35,-1 1,1 0,0-1,0 1,-1-1,2 1,-1 0,0 0,0 0,1 0,-1 0,1 0,0 0,-1 0,1 0,0 1,0-1,0 1,0-1,1 1,-1 0,0 0,1 0,-1 0,0 0,1 1,-1-1,1 1,-1-1,1 1,-1 0,1 0,-1 0,5 1,-5-1,1 1,0 0,0-1,0 1,0 0,-1 1,1-1,0 0,-1 1,1 0,-1-1,1 1,-1 0,0 0,0 0,3 4,-2-1,1 0,-1 1,-1-1,1 1,-1-1,0 1,2 10,-1 3,0 0,-2 0,0 0,-3 22,-7 56,8-96,1 0,0 0,0 0,0 0,0 0,0 0,0 0,0 0,0-1,0 1,1 0,-1 0,0 0,1 0,-1 0,0 0,1 1,0-2,-1 0,1 0,-1 0,0 0,1 0,-1 0,0 0,1 0,-1 0,1 0,-1 0,0 0,1 0,-1 0,0 0,1 0,-1 0,1-1,-1 1,0 0,1 0,-1 0,0-1,1 1,-1 0,0 0,1-1,22-25,-22 25,47-62,3 2,63-58,-67 77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8T04:31:46.85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39 0,'0'7,"0"10,0 8,-7 8,-3 6,1 10,2 4,2-7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8T04:31:47.25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173 97,'0'-10,"-3"-38,3 46,-1 0,1 0,-1 0,0-1,1 1,-1 0,0 0,0 0,-1 0,1 0,0 0,-1 0,1 1,-1-1,1 0,-4-2,4 4,0 0,1-1,-1 1,1 0,-1 0,0-1,1 1,-1 0,0 0,1 0,-1 0,0-1,1 1,-1 0,0 0,1 1,-1-1,0 0,1 0,-1 0,0 0,1 1,-1-1,0 0,1 0,-1 1,-14 17,-5 28,19-42,-8 23,2 1,1 0,2 0,0 0,2 0,1 1,1-1,2 0,0 1,2-1,15 52,-16-70,0 0,1-1,0 0,1 0,0 0,0 0,1-1,0 0,1 0,0-1,0 0,0 0,1 0,13 8,-4-6,0 0,0-1,1 0,1-2,-1 0,31 5,3-3,44 10,-88-16,-1 0,1 1,-1 0,0 0,1 0,-2 1,1 0,0 1,6 5,-11-8,-1-1,1 1,-1-1,1 1,-1 0,0-1,0 1,0 0,0 0,0 0,0 0,-1 0,1 0,0 0,-1 0,0 0,1 0,-1 0,0 0,0 0,0 1,-1-1,1 0,0 0,-1 0,1 0,-1 0,0 0,0 0,0 0,0-1,0 1,0 0,0 0,0-1,-1 1,-1 1,-4 4,0 0,-1 0,0-1,0 0,0-1,-16 8,-14 5,-2-1,0-3,-1-1,0-2,-57 7,82-16,-1-1,0 0,-30-4,39 2,-1 0,1-1,0 0,0 0,1-1,-1 0,0-1,1 1,-8-7,13 10,1-1,0 0,0 1,0-1,0 0,0 0,0 0,0 0,0 0,0 0,0 0,0 0,0 0,1 0,-1-1,1 1,-1 0,1-1,-1 1,1 0,0-1,-1 1,1 0,0-1,0 1,0 0,0-1,0 1,1 0,-1-1,0 1,1 0,-1-1,0 1,1 0,0-1,-1 1,1 0,0 0,-1 0,1 0,2-2,2-3,1 1,1-1,-1 1,1 1,10-7,40-20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8T04:31:47.62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196 588,'-10'1,"0"0,0 0,1 1,-1 0,0 1,1 0,0 0,0 1,0 0,0 1,1 0,-1 1,1-1,-11 12,14-14,1 1,0 0,1 0,-1 1,1-1,0 1,0 0,0-1,0 1,1 1,0-1,0 0,0 0,1 1,0-1,0 1,0-1,1 1,0 0,0-1,0 1,1-1,-1 1,1-1,1 1,2 8,-1-9,0 1,0-1,1 0,0 0,0 0,0 0,0-1,1 1,-1-1,1-1,0 1,1 0,-1-1,0 0,1-1,0 1,0-1,0 0,10 2,-11-3,1 0,-1 0,1 0,-1-1,1 0,0 0,-1 0,1-1,-1 1,1-1,-1-1,1 1,-1-1,0 0,1 0,-1-1,0 0,-1 1,1-2,0 1,-1 0,5-6,0-2,-1 0,-1-1,0-1,0 1,-1-1,-1 0,0 0,-1 0,0-1,-1 1,2-24,-6 23,-3 13,-2 23,5-10,1 0,0 0,0 0,2 0,-1 0,2-1,-1 1,2 0,-1-1,2 0,-1 0,2 0,-1 0,1-1,1 0,0 0,1-1,-1 0,2 0,-1-1,1 0,1 0,-1-1,1 0,0-1,1 0,0-1,-1 0,2 0,-1-1,0-1,1 0,0 0,0-2,14 2,-17-3,1 0,-1 0,0 0,0-2,0 1,0-1,-1 0,1-1,0 0,-1 0,0-1,11-6,-7 3,-1-2,0 0,0 0,-1-1,0 0,0-1,8-12,7-17,-1 0,-3-2,28-72,-12 14,-5 0,-3-2,27-201,-56 290,-6 34,-61 440,57-352,3-15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8T04:48:06.90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8T04:31:48.03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1 315,'0'-8,"1"0,0 0,1 0,0 1,0-1,1 0,5-12,32-50,-31 55,5-8,0 1,33-38,-43 56,-1 0,1 0,0 0,0 0,1 1,-1-1,1 1,-1 0,1 1,0-1,0 1,0 0,1 0,-1 0,0 1,1 0,-1 0,1 0,-1 1,8 0,-9 1,0 0,0 1,0-1,0 1,0 0,-1 0,1 0,-1 1,1-1,-1 1,0 0,0 0,0 0,-1 0,1 1,-1-1,0 0,1 1,-1 0,-1 0,1-1,1 7,2 5,-1 0,0 1,-2-1,3 29,-5-26,-1 0,-1 0,0 0,-1 0,-1 0,-1-1,0 1,-1-1,-1-1,-1 1,0-1,-12 17,-5 5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8T04:31:48.44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198 31,'0'-1,"-1"0,1 0,0 1,0-1,-1 0,1 0,-1 0,1 1,0-1,-1 0,1 0,-1 1,0-1,1 0,-1 1,0-1,1 1,-1-1,0 1,0-1,1 1,-1-1,-1 1,-23-9,22 9,-3-2,0 1,0 0,-1 0,1 1,0-1,-1 1,1 1,0-1,0 1,0 0,-1 1,1 0,0-1,1 2,-1-1,-10 7,12-7,1 0,0 1,0-1,0 1,1 0,-1 0,1 0,-1 0,1 0,0 1,0-1,1 1,-1-1,1 1,-1 0,1 0,0-1,1 1,-1 0,1 0,-1 0,1 0,0 0,1 0,-1 0,1 0,0-1,1 5,0 0,0 0,1-1,1 1,-1-1,1 0,0 0,1 0,-1 0,1-1,1 0,-1 0,1 0,0 0,1-1,-1 0,1-1,9 5,-8-4,1-1,0-1,0 1,1-2,-1 1,1-1,-1-1,1 0,-1 0,1 0,0-2,-1 1,1-1,10-2,-8-1,1 1,-2-1,1-1,0 0,-1-1,0 0,0-1,18-14,-10 4,-1-1,0 0,19-28,-33 40,14-14,-18 20,0 0,1-1,-1 1,0 0,1 0,-1 0,1-1,-1 1,0 0,1 0,-1 0,1 0,-1 0,1 0,-1 0,0 0,1 0,-1 0,1 0,-1 0,1 0,-1 0,0 0,1 1,-1-1,1 0,-1 0,0 0,1 1,-1-1,0 0,1 0,-1 1,0-1,1 0,-1 1,0-1,0 0,1 1,-1-1,0 1,0-1,0 0,0 1,1-1,-1 1,0-1,0 0,0 2,15 54,-13-43,2 0,-1 0,1 0,1-1,6 13,-9-22,0 0,0 0,1 0,-1 0,0 0,1-1,0 1,0-1,0 0,0 1,0-1,0-1,0 1,0 0,1-1,-1 0,1 0,-1 0,1 0,0 0,-1-1,1 0,4 1,6-2,0-1,0 0,-1-1,1-1,0 0,-1 0,23-12,-20 8,2 1,-1 1,29-6,-43 11,0 1,0-1,0 1,0 0,0 0,0 0,-1 1,1-1,0 1,0-1,0 1,0 0,0 0,-1 0,1 0,0 1,-1-1,1 1,-1 0,3 2,1 2,-1 1,0-1,0 1,-1 0,6 13,-7-13,1 0,0 0,0-1,0 1,1-1,0 0,8 8,-8-11,0 1,0-1,0 0,0 0,1-1,-1 0,1 0,-1 0,1 0,0-1,0 0,0 0,0-1,0 1,10-2,-5 0,0-1,0-1,0 1,-1-2,1 1,-1-2,15-7,6-6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8T04:31:52.47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871 0,'-12'1,"0"2,0-1,0 1,0 1,0 0,1 0,-14 9,23-13,-17 11,0 0,0 1,1 1,1 0,0 2,1 0,0 1,1 0,1 1,1 1,0 0,2 1,-16 31,0 13,2 1,2 0,-14 74,-2 32,-36 127,56-235,-3 0,-51 98,63-142,-12 25,-2-1,-2-1,-36 43,20-39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8T04:31:52.88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0 262,'14'-15,"0"1,0 1,2 0,-1 1,2 1,0 0,0 1,0 1,2 1,-1 0,28-7,85-11,223-17,-47 9,-263 27,-21 2,38-2,-59 7,-1 0,1-1,-1 1,1 0,-1 0,1 0,0 0,-1 0,1 1,-1-1,1 0,-1 1,1-1,-1 1,1 0,-1-1,1 1,-1 0,0 0,1 0,-1 0,0 0,0 0,0 0,0 1,0-1,0 0,0 1,0-1,0 0,-1 1,1-1,-1 1,1-1,-1 1,1-1,-1 1,0-1,0 1,0 0,1-1,-2 1,1-1,0 3,-2 7,-1 0,0 0,0-1,-1 1,-6 11,7-16,-12 29,-18 61,24-57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8T04:31:53.27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43,'0'-7,"0"-10,0-1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8T04:31:53.68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25 111,'-1'19,"-1"0,-8 35,6-38,1-1,1 1,0 0,1 20,6-18,-5-17,1-1,-1 0,0 0,0 0,1 1,-1-1,0 0,0 0,1 0,-1 0,0 0,1 1,-1-1,0 0,1 0,-1 0,0 0,1 0,-1 0,0 0,1 0,-1 0,0 0,1 0,-1-1,0 1,1 0,-1 0,0 0,1 0,2-3,0 1,0-1,0 1,0-1,0 0,-1 0,3-4,31-40,79-78,-99 110,1 1,1 0,0 2,1 0,0 1,1 0,0 2,29-10,-44 18,0-1,0 1,0 0,0 0,0 1,1-1,-1 1,0 0,1 1,-1-1,0 1,0 0,0 0,6 3,-8-3,1 1,0 1,-1-1,1 0,-1 1,0 0,0 0,0 0,0 0,0 0,-1 0,1 1,-1-1,0 1,0 0,0 0,1 6,3 10,-1 0,-2 0,2 23,-2-21,0 0,1-1,7 23,-9-38,0 0,1 0,-1-1,1 1,0-1,1 0,-1 0,1 0,0-1,0 1,1-1,-1 0,1 0,0 0,8 4,26 8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8T04:31:54.08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333 715,'11'-19,"-6"10,0 1,-1-1,0 1,0-1,-1 0,3-15,-5 22,-1 0,0 0,0 0,0 0,0 0,-1 0,1 0,-1 0,1 0,-1 0,1 0,-1 0,0 0,0 1,-2-3,1 1,0 1,0 0,0 0,-1 0,1 0,-1 1,1-1,-1 1,0-1,1 1,-1 0,-6-2,1 2,0-1,0 2,0-1,-1 1,1 0,0 0,-1 1,1 1,0-1,0 1,0 0,0 1,0 0,1 0,-1 1,1 0,0 0,0 1,-8 7,0-1,1 1,1 1,0 0,1 1,0 0,1 1,-16 29,19-29,1 0,1 1,0-1,1 2,1-1,0 0,1 1,1 0,0 25,2-36,1 0,-1 0,1 0,0 0,0 0,1 0,-1 0,1 0,1 0,-1 0,1-1,0 0,0 1,1-1,-1 0,1 0,1-1,-1 1,0-1,1 0,0 0,0-1,0 1,0-1,1 0,-1-1,1 1,11 2,-6-2,1-1,0-1,-1 0,1 0,0-2,0 1,-1-1,1-1,0 0,-1-1,1 0,-1 0,0-2,0 1,19-12,-10 4,-2 0,1-1,-1-1,-1 0,-1-2,0 0,22-29,-23 22,0 0,-2-2,0 0,-2 0,-1-1,7-30,32-167,-40 175,44-352,-49 380,-2 21,2 11,6 43,-2-1,-3 2,-3 69,-1-54,-22 483,13-451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8T04:31:54.45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98 0,'-7'0,"-2"7,0 17,-6 19,8 16,4 13,3 8,1-2,-6 0,-3-6,1-8,-7-7,0-15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8T04:31:54.93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7 521,'-3'-36,"3"33,-1 0,0 0,1-1,-1 1,1-1,0 1,0 0,0-1,1 1,-1-1,1 1,0 0,0 0,0-1,0 1,0 0,1 0,0 0,-1 0,1 0,0 1,0-1,1 0,-1 1,1 0,4-4,22-15,1 2,55-25,21-13,-69 34,-1-1,-1-1,-1-2,-1-2,36-40,-61 59,-3 3,1 0,0 0,0 0,12-9,-17 15,0 1,0-1,0 0,0 1,0-1,0 1,0-1,0 1,0-1,0 1,1 0,-1 0,0-1,0 1,0 0,0 0,1 0,-1 0,0 0,0 1,0-1,0 0,0 0,0 1,0-1,1 1,-1-1,0 1,0-1,0 1,-1 0,1-1,0 1,0 0,0 0,0 0,-1 0,1 0,0-1,-1 1,1 0,-1 1,1-1,0 1,3 9,0-1,0 1,-1 1,0-1,-1 0,0 1,-1-1,0 1,-1 15,-14 108,12-118,-6 26,5-31,1 0,0 0,0 0,1 0,1 0,0 1,3 19,-3-31,0 0,0-1,0 1,0 0,0-1,1 1,-1-1,0 1,0-1,1 1,-1 0,0-1,1 1,-1-1,1 0,-1 1,0-1,1 1,-1-1,1 1,-1-1,1 0,0 0,-1 1,1-1,-1 0,1 0,-1 1,1-1,1 0,-1 0,1 0,-1-1,1 1,-1-1,0 1,1-1,-1 1,1-1,-1 0,0 0,0 0,2-1,32-33,-35 34,51-66,-36 46,0 0,1 1,1 1,36-31,-51 48,1 0,0 0,-1 0,1 0,0 0,0 1,0 0,0-1,0 1,0 0,0 0,1 1,-1-1,0 1,0 0,1-1,-1 1,0 1,0-1,1 0,4 2,-4 0,1 1,-1-1,0 1,1 0,-1 0,-1 0,1 1,0 0,-1-1,0 1,0 0,0 0,3 6,4 6,10 16,0-1,47 52,-59-74,2-1,-1 0,1 0,0-1,1 0,-1-1,1 0,1 0,-1-1,1-1,0 0,19 4,-16-6,0-1,0 0,-1-1,1 0,0-1,-1-1,1 0,-1-1,1-1,-1 0,0-1,0 0,-1-1,0-1,0 0,0-1,11-9,-6 3,-2-1,0 0,0-1,-2 0,0-2,-1 1,0-2,-2 0,0 0,14-37,-22 47,0 0,0 0,-1 0,0 0,-1 0,0-1,-1-17,0 25,0 0,0 0,-1 0,1 0,0 0,-1 0,1 0,-1 0,0 1,0-1,1 0,-1 0,0 1,-1-1,1 0,0 1,0-1,-1 1,1-1,-1 1,1 0,-1 0,1 0,-1 0,0 0,0 0,0 0,1 0,-1 1,0-1,0 1,0-1,0 1,0 0,0 0,0 0,0 0,0 0,0 0,0 0,-3 2,-1-1,1 1,-1 0,1 0,0 0,0 1,0 0,0 0,0 0,1 1,-1-1,1 1,0 0,0 1,1-1,-1 0,-3 8,-2 2,1 0,1 0,1 0,-9 28,8-16,1 0,2 0,0 0,2 1,1 42,2-52,1 1,0-1,1 0,1 0,1 0,0 0,1-1,1 0,13 23,5-3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8T04:31:55.62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18 127,'0'15,"-2"1,-4 22,2-23,2 1,-2 25,7 6,2 0,19 80,-17-96,-6-25,0 1,0 0,1 0,0-1,5 11,-7-16,1 0,-1 0,1-1,-1 1,1 0,-1-1,1 1,-1-1,1 1,-1-1,1 1,0-1,-1 1,1-1,0 1,-1-1,1 0,0 0,1 1,-1-1,0 0,0 0,0-1,0 1,0 0,0-1,0 1,0 0,0-1,0 1,0-1,0 0,0 1,-1-1,1 0,0 1,0-1,-1 0,2-1,13-20,0-1,-2 0,0 0,-2-2,12-33,-14 36,49-160,-11 30,-32 113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4-28T04:08:43.09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22202 2332 0,'0'-25'16,"0"0"46,25 0-31,-25 1-15,0-1-16,-25 25 16,-24-25-1,-1 0 1,-49 25 0,49 0-1,-49 25 1,49 0-1,26 24 1,24 1 0,49 0-1,50 24 1,1 1 0,-26-1-1,-24 0 1,-26-24-1,-24 0 1,-74-26 0,-50 1 15,50-25-15,-1 0-1,50-25 1,1 25-1,24-24 1,24-1 0</inkml:trace>
  <inkml:trace contextRef="#ctx0" brushRef="#br0" timeOffset="347.02">22425 2555 0,'0'25'62,"0"0"-46,0 0 0,-24-1-16,24 26 15,0-25-15,-25 24 16,50-24 0,-25 0-1</inkml:trace>
  <inkml:trace contextRef="#ctx0" brushRef="#br0" timeOffset="918.02">22525 2729 0,'0'0'0,"0"25"16,0-1 15,0-48-31,25-1 16,-25 0-1,24 0-15,26-49 16,24 49 0,1 0-1,-1 0 1,-24 50-1,-25 25 1,-1 24 0,-48 1-1,24-51 1</inkml:trace>
  <inkml:trace contextRef="#ctx0" brushRef="#br0" timeOffset="1182.26">23269 2481 0,'-25'-25'31,"0"25"-31,25 25 15,-24 24-15,-1-24 16,0 25-16,25-25 16,-25 49 15,25-49-31,25-25 0,49 25 16</inkml:trace>
  <inkml:trace contextRef="#ctx0" brushRef="#br0" timeOffset="1531.87">23591 2704 0,'0'0'15,"25"0"-15,25-25 16,-25 0-1,49-24-15,-74 24 16,0 0-16,25-24 16,-75 49-1,-24 0 1,-50 74 0,49 0-1,51 1 16,48-26-15,76 1 0,-26-25-1,-49-25-15</inkml:trace>
  <inkml:trace contextRef="#ctx0" brushRef="#br0" timeOffset="2065.94">22401 1861 0,'0'24'16,"0"-48"-16,0 73 0,24-24 31,1-25-31,-25-25 47,25 25-31,-25-25-1,-25 25 1,0 0-16,1 0 16</inkml:trace>
  <inkml:trace contextRef="#ctx0" brushRef="#br0" timeOffset="4037.92">25303 2133 0,'0'-24'16,"25"24"0,25-25 15,-1 25-31,26-25 16,24 25-16,0 0 15,0 0-15,75-25 16,-75 25-1,-74 0 1,0 0 0,-50 0 109,0 0-110,0 25 1,0 0-16,-49 24 16,-25 1-1,-25 49 1,0 1-1,-25 24 1,0 0 0,25-25-1,0-25 1,50-49 0,24 0 15,25 0-31,0-1 15,1-24 1,-1 0 47,74 0-1,-24 0-46,0 0-16,49 0 15,1 0 1,-1 0-16,25-24 16,125 24-1,-26-25 1,-99 0-1,-74 25 1,0 0 15</inkml:trace>
  <inkml:trace contextRef="#ctx0" brushRef="#br0" timeOffset="4463.78">26494 2580 0,'0'-25'0,"25"0"62,-1 25-46,26 0-16,0 0 16,-1-24-16,51 24 15,-1-25 1,-25 0 0,-24 25-1</inkml:trace>
  <inkml:trace contextRef="#ctx0" brushRef="#br0" timeOffset="4732.03">26593 2679 0,'0'0'15,"0"-25"17,25 25-17,0 0-15,99 0 16,-50-24 0,75 24-1,-50 0 1,-74 0-1,0 0-15</inkml:trace>
  <inkml:trace contextRef="#ctx0" brushRef="#br0" timeOffset="6526.72">27635 2183 0,'0'0'16,"0"-25"-16,25 25 15,0-25 1,49 1-1,0 24 1,26 0 0,-51 0-1,26 24 1,-51 26 0,-24 49 15,-24-74-31,-51 25 31,26-1-15,-1-24-1,25 0 1,50-25 31,0-25-47,24 0 15,26-24 1,-26-26 0,1 1-1,0-1 1,-1 51 0,-24-26-16,25 0 15,-25 26 16,-1 24-15,-24-25 15,-24 25 16,48 0 656</inkml:trace>
  <inkml:trace contextRef="#ctx0" brushRef="#br0" timeOffset="8159.24">28454 1885 0,'-25'0'31,"25"25"94,-25-25-125,25 50 32,-25-50-32,0 0 15,1 25 1,-1-1-1,0-24 1,25 25 0,-25 0-1,0-25 1,1 25 0,24 0-1,-25-25 16,0 24-15,25 1 15,-25-25-15,25 25 0,-25 0-1,0-25 1,25 25-1,-24-25 1,24 24 0,-25 1-1,0-25-15,25 25 16,-50 0 0,26 0 15,-1 0-16,0-1 17,25 1-17,-25 0-15,0 0 32</inkml:trace>
  <inkml:trace contextRef="#ctx0" brushRef="#br0" timeOffset="8872.29">27809 2059 0,'0'-25'15,"0"0"79,-25 25-63,25-24-15,-25 24 0,25-25-1,0 0 1,-25 25 0</inkml:trace>
  <inkml:trace contextRef="#ctx0" brushRef="#br0" timeOffset="10351.08">27709 2109 0,'25'-25'0,"0"25"16,0 0-1,24 0 1,1 0-1,0 0-15,49 0 16,-50 0 0,-24 25-1,-25-1 1,-25 26 0,1 0-1,-51-1 1,26 1-1,-1-50 1,25 25 0,50-50 46,25-25-46,-1 1-1,50-1 1,1-24 0,24 24-1,0-24 1,-25 24 0,-74 50-16,0-25 31,-50 25 16,-25 25-47,-24 0 15,-25 24 17,24 26-32,26-1 15,24 25 1,0-24 15,50-25-15,0 24-1,49-49 1,-24-25-16,49 25 16,-25-25-1,-49 0 16</inkml:trace>
  <inkml:trace contextRef="#ctx0" brushRef="#br0" timeOffset="10748.22">28999 2307 0,'-24'0'0,"24"-25"15,0 0 32,24 25-47,26 0 16,-25 0-16,49 0 15,-24-24-15,49 24 16,-49-25 15,-26 25 0</inkml:trace>
  <inkml:trace contextRef="#ctx0" brushRef="#br0" timeOffset="11816.04">29843 2257 0,'0'-24'47,"0"48"-16,25 1-15,-1 0-1,1 0-15,25-25 16,-1 0-16,51 0 16,-26 0-1,0-50 1,-24-24 15,-25-25-15,0 49-16,-25 25 15,25 0 1,-25 1 0,0 48 15,0 1-31,0 50 16,0-1-1,49-24 1,26-26-1,-1-24 1,0-24 0,1-26-1,-26-49 1,-24 24 0,0 51 15,-25-1 0,0 74-31,-25 51 16,25 24-1,0-25 1,0 25 0,25-74-16</inkml:trace>
  <inkml:trace contextRef="#ctx0" brushRef="#br0" timeOffset="12865.52">27436 2878 0,'50'0'94,"-25"24"-94,0-24 16,0 0-16,24 0 15,1 0 1,74 0-1,-75 0-15,100-24 16,25-1 0,-75 25-1,25 0-15,124-25 16,0 25 0,0 0-1,0 0 1,-24 0-1,-1 0 1,25 25 0,-25-25-1,75 0 17,-124 0-17,-50 0 1,-25 0-1,-25 0 1,1 0 0,-1 0-1,1 0 1,-1 0 0,-49 0-1,0 0 16</inkml:trace>
  <inkml:trace contextRef="#ctx0" brushRef="#br0" timeOffset="13865.27">28826 3523 0,'0'0'0,"24"0"0,-24-25 16,0 0-1,0 0 17,-24 75-17,-1-50 1,0 49-16,-49 26 15,24-1 1,0 26 0,26-1-1,48-50 1,26-24 0,0 0-1,24-25-15,50 0 16,-49 0-1,-51 0-15,26-50 16,-25 1 0,-25-1-16,-25 1 15,0 24 1,-24-25-16,-1 0 16,0 1-1,1-1 1,24 25-1,25 1 1,0-1 15,0 0-15,49 25 0,-49-25-1,25 0 1,0 25-1,25-24 1,49 24 0,50 0-1,0 0 1,-50-25 0,-74 25-1,24 0 1</inkml:trace>
  <inkml:trace contextRef="#ctx0" brushRef="#br0" timeOffset="35249.73">21384 5160 0,'-25'0'16,"50"0"31,-1-25-32,1 25 1,0 0 0,25-25-16,-1 25 15,75 0-15,-49 0 16,-26 0 0,51-24-1,-51 24 1,1 0-1</inkml:trace>
  <inkml:trace contextRef="#ctx0" brushRef="#br0" timeOffset="35600.08">21408 5334 0,'25'0'31,"0"0"-16,0-25 1,0 25 0,-1 0-16,26 0 15,49-25 1,-49 25-16,24 0 16,1-25-1,-1 25 1,-49 0-16</inkml:trace>
  <inkml:trace contextRef="#ctx0" brushRef="#br0" timeOffset="36415.74">22004 4912 0,'0'0'0,"0"25"94,25-25-94,-1 24 16,26-24-16,0 25 15,-1-25 1,50 25-16,1 0 31,-76 0-15,1-25-1,-50 25 17,25-1-17,-24-24-15,-26 25 16,0 25 0,-24 24-1,24-24 1,-24 24-1,24-49 17,26-25-1,24 25-31,-25-25 47,0-25-16,25 0 0,-25 0-15,25-49 0,-25 0-1,25-26 1,-24 26-1,24 24 1</inkml:trace>
  <inkml:trace contextRef="#ctx0" brushRef="#br0" timeOffset="37949.99">23046 5185 0,'0'-25'47,"0"0"-16,24 0 1,1 25-32,25-24 15,24 24 1,-24 0 0,0 24 15,-1-24-16,-24 50 1,-25-25-16,25 24 16,-50 1-1,0 0 1,-124 49 15,125-74-15,-51-1-1,50 1-15,0-25 32,50 0 46,0-25-78,0 25 15,0-24-15,24-1 16,-24 0-16,25 0 16,49-49-1,-74 49-15,74-49 32,-25-1-17,-24 26 1,-25 24 15,0 25-31,-25-25 16,24 25 31,-48 0-16,-26 25-16,0 24 1,1 1 0,-1 24-1,25-24 1,25-25-16,-24 24 16,24 1-1,24 0 1,26-1-1,-25-49 17,0 25-17,24-25 1</inkml:trace>
  <inkml:trace contextRef="#ctx0" brushRef="#br0" timeOffset="38416.33">24162 5358 0,'-25'0'47,"50"0"-16,0 0-31,0 0 16,24 0-1,50-24 1,-24 24-1,-1-25 1,-24 25 0,-25 0-1</inkml:trace>
  <inkml:trace contextRef="#ctx0" brushRef="#br0" timeOffset="38684.78">24137 5458 0,'25'0'31,"0"0"-31,24 0 16,-24 0 0,50 0-16,49 0 31,-75-25-31,51 25 16,-76 0-16</inkml:trace>
  <inkml:trace contextRef="#ctx0" brushRef="#br0" timeOffset="47051.97">25502 5309 0,'0'-25'16,"24"25"31,-24 25 15,-24 0-46,24-1-16,0 1 15,0 0-15,0 0 16,24 0 0,-24-1-1,50-24 1,0 0-1,-26-24 1,26-26 0,0-49-1,-26 0 1,1 24 0,0 50-1,-25 1 1,0 73 15,-25-24-15,25 25-16,0 24 15,25 0 1,0-24-16,-25-25 16,49-25-1,1 25 1,24-75-1,51-99 17,-51 0-17,-24 75 1,-50 49 0,24 0-1,-48 100 16,24-26-31,0 26 16,-25-26-16,25 75 16,0-49-1,0-1 1,25-49 0</inkml:trace>
  <inkml:trace contextRef="#ctx0" brushRef="#br0" timeOffset="47653.21">27139 5408 0,'0'25'78,"25"-25"-63,-1 0-15,26-25 0,0 25 16,74 0 0,-50-25-1,-24 25-15,74-25 16,-25 25-1,-74-24 1,0 24 15</inkml:trace>
  <inkml:trace contextRef="#ctx0" brushRef="#br0" timeOffset="47968.14">27561 5135 0,'0'0'0,"-25"-25"31,25 50-15,0 0-1,0 49 1,-25 26 0,25-1-1,0 0 17,0-25-17,25 1 1</inkml:trace>
  <inkml:trace contextRef="#ctx0" brushRef="#br0" timeOffset="49390.69">28528 5036 0,'0'-25'32,"-25"25"-17,50 0 32,0 0-47,0 0 16,-1 0-16,100-25 31,-24 50-15,-26-25-1,-49 0 1,-25 25 15,0 0-31,0 0 16,-50 24-1,25 1-15,-49 24 16,0 1 0,-1 24-1,26-50 1,24-24-1,-25-25 1,50 25 31,25-25-31,0 0-1,0 0 1,24 0-1,26 0 1,-1 0 0,0 0-1,-24-25-15,25 25 16,-1-25 0,-49 25-1,0 0 32</inkml:trace>
  <inkml:trace contextRef="#ctx0" brushRef="#br0" timeOffset="50791.22">28156 5234 0,'0'0'0,"0"-24"15,-25 24 32,25 24-31,-25 1-1,0-25-15,1 25 16,-1 25 0,0-26-16,0 1 15,0 25 1,25-1-1,0-24 1,0 25 0,50-25-1,-25-25-15,24 24 16,26-24 0,-50 0-1,0-24 1,-25-26-1,0 0 1,0 1 15,0 24-31,-25 0 16,-25-49 0,25 49-1,0 0 1,1 25 15,24-25-15,24 25 93,1-24-93,0 24-16,0-25 15,49 0 1,1 25 0,-1-25-1,-49 25 1,0 0-1</inkml:trace>
  <inkml:trace contextRef="#ctx0" brushRef="#br0" timeOffset="55885.92">22798 4986 0,'0'-25'32,"0"1"30,0 48-46,0 1-1,0 0-15,0 25 16,0-1-16,0 1 16,-25 74-1,0 50 1,25-26 0,-25-23-1,25 23 1,-25-98 15</inkml:trace>
  <inkml:trace contextRef="#ctx0" brushRef="#br0" timeOffset="59620.23">23145 4713 0,'25'0'32,"0"0"-32,-1 0 15,26 0-15,0 0 16,-1 0-16,75 0 15,0-24 1,-25 24 15,-49 0-31,0 0 16,99-25 0,-125 0-1,51 25 1,24-25-1,-49 25-15,24-25 16,0 50 0,-24-25-1,24-25 1,1 25 0,24 0-1,-49 0 1,99 0-1,-25-24 1,-25 24 0,-25-25-16,25 25 31,-24 0-15,-25-25-16,24 25 15,25 0 1,0 0-1,50 0 1,50 0 0,-150 0-1,26 0-15,123 0 32,-99 0-1,1 0-16,-1 0-15,-74 0 16,49 0 0,25 0-16,1 0 31,-26 0-15,25 0-1,-24-25 1,24 25-1,-25 0 1,25 0 0,26 0-1,73 0 1,-49 0 0,-25 0-1,25 25 1,0-25-1,-25 0 1,24 0 15,1 25-15,-25-25 0,25 0-1,-50 0 1,1 0-1,24 0 1,-75 0 0,1 0-1,-1 0 1,1 0 0,-25 0-1,0 0 1,0 0-1,-25 25 64,24-25-64,-24 24 1,25-24-16,-25 25 15,25 50 1,-25-1 0,25 25-1,-25 0 1,0 1 0,-25-1-1,0 25 1,25-74-1,-25 49 1,25 0 0,-24-49-1,24-1 1,0-24 0,0 0 15,0 0 31,24-25-15,-24 25 0,0-1 31,-24-24-78,24 25 0,-25-25 31,0 0 32,25 25-16,-50-25-32,25 0 1,-24 0 0,24 0-1,-25 0-15,1 0 16,24 0-16,-25 0 0,-24 0 16,-199-25 15,223 25-16,-98 0 1,73 0-16,26 0 16,-150-25-1,100 25 1,-25 0 0,25 0-1,-25 0 1,0 0-1,24 25 1,-24-25 0,25 25 15,-25-25-15,0 0-1,0 0 1,-50 0-1,75 25 1,0-50 0,0 50-1,-1-25 1,1 25 0,0-25-1,-25 24 1,0-24-1,25 25 1,-1-25 0,1 25 15,50-25-31,-51 25 16,1-25-1,25 25 1,-25-25-1,-1 0 1,26 24 0,-25 1-1,24-25 1,-24 0 0,0 25-1,24-25 1,-73 25 15,48-25-15,1 0-1,0 0 1,24 25 0,1-25-1,0 0 1,-50 0-1,74 0-15,-49 0 16,74 0 0,-25 0-16,25 0 15,-49 24 1,0-24 0,49 0-1,-74 0 16,-25 25-15,24-25 0,26 0-1,24 0 1,1 0 0,-1 0-1,25 0 1,-24 0-1,-1 0 1,25 0 0,0 0-1,-24 0 1,-1 0 0,25 0-1,1 0 1,-1 0 31,25-25 109,25 25-156,-25-24 16,24-26-1,-24 25-15,25-24 16,0 24-16,-25-25 0,25 25 15</inkml:trace>
  <inkml:trace contextRef="#ctx0" brushRef="#br0" timeOffset="63720.09">22723 7219 0,'0'-25'94,"0"0"-79,50 25-15,-1-24 16,1-1 0,0 25-16,74-25 15,-25 25 1,-49 25 0,-26 0-1,1 49 1,-25 0-1,-25 1 1,-24-1 15,-1-24-15,25-25 0,0-25 15,25 24-31,25-98 15,25 0 1,24-26 0,-24 1-1,0 25 1,-26-1 0,-24 50 15,-24 50 0,24 0-15,-25 25-16,25-25 15,0 99 1,25-25 0,74-25-1,-25-24 1,1-50-1</inkml:trace>
  <inkml:trace contextRef="#ctx0" brushRef="#br0" timeOffset="64086.66">24162 7120 0,'25'0'31,"0"0"-15,-1-25-16,1 25 16,25 0-16,-25 0 15,24-25-15,50 0 16,1 0 0,-51 25 15</inkml:trace>
  <inkml:trace contextRef="#ctx0" brushRef="#br0" timeOffset="64304.07">24261 7219 0,'0'0'16,"-25"0"-16,25 25 31,50-25-15,74 0-1,0-25 1,-25 25 0</inkml:trace>
  <inkml:trace contextRef="#ctx0" brushRef="#br0" timeOffset="67311.09">25229 6723 0,'0'0'15,"0"-25"48,24 25 15,-24 25-63,0 0 1,0-1-16,0 1 16,-24 50-1,24-51-15,0 51 16,-25-50 0,25-1-1,0 1 48,25-50-48,24 25-15,51 0 16,-1-24 0,-50 24-1,26-25 1,-50 25-1,-1 0-15,-24-50 16,0 25 0,-24-24-1,24 24 1,-25 25 0,25-25 15,0 50 0,0 0-15,0 0-1,0 24 1,0 1-16,0-25 16,0 24-16,0 1 15,0 24-15,-25 26 16,25-26-1,0-24 1,0-26 0,0 1-1,0-50 17,0 1-17</inkml:trace>
  <inkml:trace contextRef="#ctx0" brushRef="#br0" timeOffset="67986.42">26171 6946 0,'0'-25'16,"0"50"-16,0-75 16,0 75 31,-49-25-32,-1 75 1,25-26-1,0-24-15,1 0 16,24 25 0,-25-1-1,25 26 1,25-26 0,49 1-1,1-25 1,24-1-1,-25 1 1,-24-50 0,-25 1-1,-1-26 1,1-24 0,0 24-16,-25-24 31,0 24-16,-25 0 1,25-24 0,-49 49-1,-1 0 1,-124-24 31,174 73-32</inkml:trace>
  <inkml:trace contextRef="#ctx0" brushRef="#br0" timeOffset="68374.89">27040 7219 0,'0'-25'0,"-25"25"16,74 25 46,-24-50-46,0 25-16,25 0 15,24 0-15,-24 0 16,74 0 0,-25-25-1,-25 25 1,-49 0 15</inkml:trace>
  <inkml:trace contextRef="#ctx0" brushRef="#br0" timeOffset="68736.67">27337 6996 0,'-25'-25'47,"1"50"-16,24-1-31,0 1 16,0 25-16,-25-25 16,25 99-1,-25-25 1,25 25 0,0-74-1,25-26 1,-25 1-1,0 0 1</inkml:trace>
  <inkml:trace contextRef="#ctx0" brushRef="#br0" timeOffset="70269.96">28702 6673 0,'0'-25'47,"0"50"-31,-25-25 0,0 0-1,0 25-15,0 0 16,1 0-16,-51 49 15,50-49 1,1 49 0,-1 25-1,25-24 1,25-50-16,24 49 16,1-49-1,-1 0 1,1 0 15,-25-50-15,0-25-1,-25 25-15,0 1 16,-25-1 0,0 25-16,-74-50 15,24 25 1,1 0-1,24 25 1,26 0 0</inkml:trace>
  <inkml:trace contextRef="#ctx0" brushRef="#br0" timeOffset="70786.12">29198 6673 0,'0'0'0,"25"0"62,24 25-46,1 0-1,-1 0-15,75 99 32,-99-100-17,-25 26-15,0 0 16,0-1-16,-25 1 16,25 0-16,-24-1 15,-26 75 1,-24-25-1,-1-49 1,1-25 0,-25 0-1</inkml:trace>
  <inkml:trace contextRef="#ctx0" brushRef="#br0" timeOffset="71273.02">28106 6723 0,'-25'0'47,"25"25"-31,-24-1-16,24 26 0,-25 0 15,25 24 1,-25 75 0,25-75-16,0-24 0,0 24 15,25 1-15,0-26 16,-1 26-1,76 49 1,-1-99 0,25-25-1</inkml:trace>
  <inkml:trace contextRef="#ctx0" brushRef="#br0" timeOffset="72619.85">30016 6872 0,'0'0'0,"0"-25"47,-24 25-16,48 0 63,26-25-78,0 25-16,-1 0 15,26 0-15,-1 0 16,1 0-16,-1 0 16,25 0-1,-74 0 1,-50 25 46,0-25-46,1 25 0,-26-1-16,-74 76 15,74-51 1,-74 75-1,25-24 17,74-51-32,-24 1 15,-26 24 1,26-24 0,24-25-1,50-50 95,-1 25-95,1 0-15,25 0 16,-1 0-16,1-25 15,99 25 1,0-25 0,-25 25-1,-25 0 1,-74 0 0,24 0-1,-24 0 63,-50-25-62,25 1-16,0-1 16,0 0-1,-24 0 1,-1 25-1,25-25 1</inkml:trace>
  <inkml:trace contextRef="#ctx0" brushRef="#br0" timeOffset="200861.89">23095 8955 0,'-25'0'16,"25"-24"15,25 24 0,0 0 0,25-25-15,-25 25 0,24 0-16,-24 0 15,25 0 1,24 49-1,-24-24 1,-26 50 0,-24-26-16,-74 51 15,0-1 1,-1-25 0,26-24 15,24-25-16,25-1 1,74-24 0,1-24-1,-1-1 1,0 25 0,1-25-1,-26 0 1,-24 25-1</inkml:trace>
  <inkml:trace contextRef="#ctx0" brushRef="#br0" timeOffset="201477.99">23244 9204 0,'25'0'156,"0"0"-140,24-25-1,-24 25-15,25 0 16,-25 0-16,74-25 16,-74 25-1,-1-25 1,26 25-16,-25 0 31,0 0-31</inkml:trace>
  <inkml:trace contextRef="#ctx0" brushRef="#br0" timeOffset="202112.88">24088 9204 0,'0'0'16,"24"0"46,1 0-62,0 0 16,0-25 0,24 25-16,-24 0 15,25-25 1,-1 25 0,-24 0-1</inkml:trace>
  <inkml:trace contextRef="#ctx0" brushRef="#br0" timeOffset="202528.79">24112 9328 0,'0'24'0,"25"-24"32,0 0-32,0 0 15,49 0 1,1-24 0,-26 24-1,26-25 1,-51 25-1,1 0 17,0 0-17</inkml:trace>
  <inkml:trace contextRef="#ctx0" brushRef="#br0" timeOffset="207177.8">21905 9030 0,'0'0'0,"24"25"63,-24 0-48,0 24-15,0 1 16,0 99 0,-24-25-1,24 24 1,-25-24-1,0-24 1,25-26 0,-25-74-1,25 25 1</inkml:trace>
  <inkml:trace contextRef="#ctx0" brushRef="#br0" timeOffset="207612.84">21880 9005 0,'0'0'16,"25"-25"-16,-1 0 15,1 1 1,50-1-16,-1 0 31,0 25-31,-49 0 16,0 0-16,0 50 15,0-1 17,-25 26-17,0-26 1,-75 26 0,1-1-1,-25-24 1,24-25-1,75-1-15</inkml:trace>
  <inkml:trace contextRef="#ctx0" brushRef="#br0" timeOffset="208047.85">22946 8608 0,'0'0'0,"-24"0"16,-1-25-16,0 50 15,25 0 1,-50 49 0,1 26-1,24 48 1,0 51 0,0-1-1,50 1 1,50-26-1,-51-98 1,100 49 0,-24-50-1,-26-49 1,1-25 0</inkml:trace>
  <inkml:trace contextRef="#ctx0" brushRef="#br0" timeOffset="209368.66">24609 8881 0,'0'-25'15,"-25"50"95,25 0-110,-25 0 15,0-25 1,0 24-16,0 1 16,-74 50-1,50-26-15,-1 1 16,-74 24-1,25 1 1,49-50 0,50-1-1,25-24 63,0 0-78,0 0 16,-1 0 0,1 0-16,0 0 15,0 0 1,24 25-16,1-25 31,49 50-15,0-25-1,1-1 1,-75-24-16,24 0 16,-24 25-1,0-25-15,0 0 63</inkml:trace>
  <inkml:trace contextRef="#ctx0" brushRef="#br0" timeOffset="210949.95">25229 8906 0,'-25'0'32,"50"0"-17,-1 0-15</inkml:trace>
  <inkml:trace contextRef="#ctx0" brushRef="#br0" timeOffset="212799.14">25204 8980 0,'-25'0'16,"50"0"31,-25-25-31,25 25-1,-1 0 1,1 0-1,25-24 1,0 24 0,-26 0-1,1 24 1,-25 1 0,25 0-1,-25 50 1,0-26-1,0 26 1,0-26 0,-25-24-16,25 25 15,-25-50 1,1 24 31,24-48-47,24-1 15,1-50 1,-25 26-16,50-50 16,-1 74-1,-24-25-15,-25 0 16,25 1 0,25-1-1,-50 1 1,0 24 46,-25 50-62,0-1 16,25 51 0,-25-26 15,25 1-31,25 0 15,0 24 1,24-24 0,51-1 15,-76-49-15</inkml:trace>
  <inkml:trace contextRef="#ctx0" brushRef="#br0" timeOffset="213495.93">25675 8385 0,'-25'0'16,"50"0"-16,-50-25 15,25 0 63,25 50-62,0-25-16,25 25 16,-1 0-16,1 24 15,24 1 1,50 49 0,25 25-1,-74 25 1,-51 0-1,-24 0 1,-74-25 0,24-75-16,-24 1 15,-1 0 1,26-1 0,-1-49-1,25 25 1</inkml:trace>
  <inkml:trace contextRef="#ctx0" brushRef="#br0" timeOffset="214013.69">26593 8856 0,'0'-25'16,"-25"25"15,50 0 16,0 0-31,0 0-1,-1 0-15,1 0 16,0 0-16,0-24 16,25 24-1,-1-25 1,-24 25-1</inkml:trace>
  <inkml:trace contextRef="#ctx0" brushRef="#br0" timeOffset="214358.67">26643 9055 0,'24'25'31,"1"-25"-16,0 0 1,25 0 0,-25 0-1,24 0-15,1-25 16,24 25 0,-49 0-1,0 0 1,-50 0 15</inkml:trace>
  <inkml:trace contextRef="#ctx0" brushRef="#br0" timeOffset="-210098.88">27635 8633 0,'0'0'0,"-25"0"78,0 25-63,1 0-15,-1-1 16,0 1-16,-25 74 16,1-24-1,73 49 17,26-99-17,-25 0 1,25-25-16,-1 24 0,26-24 31,-26-24-15,1-51-1,-50 1 1,0-26 0,-50 1-1,-24 25 1,24 49-1,-24 0 1,49 0 0</inkml:trace>
  <inkml:trace contextRef="#ctx0" brushRef="#br0" timeOffset="-209874.85">28230 8980 0,'0'25'16,"0"-50"-16,0 75 0,0-25 16</inkml:trace>
  <inkml:trace contextRef="#ctx0" brushRef="#br0" timeOffset="-209383.77">28354 8658 0,'0'-25'15,"0"50"-15,0-75 0,25 50 32,-25 25-17,0 49 1,25 1-1,0-1 1,24-49 0,26 0-1,-26-25 1,-24-25 0,25-25-1,-25-24 1,-25 49-1,24 0 1,-24 50 15,0 25-15,-24 49 0,24 0-1,0-24 1,0-1-1</inkml:trace>
  <inkml:trace contextRef="#ctx0" brushRef="#br0" timeOffset="-208698.95">29371 8484 0,'0'0'0,"0"-25"0,25 1 15,-74-1 1,24 25 0,-50 0-1,26 25 1,-1-1-1,25-24 1,1 25 0,24 0-1,0 0 1,-25 0-16,50 24 16,-25 26-1,24-51 1,-24 26 15,0-25 0,25-25 1,0-25-32,49 25 15,1 0 1,-26 0-1,1 25 1,24 24 0,-24 26-1,-25-1 1,-50 1 0,-49-1-1,-26-24 1,1-25-1,0-25 17,74 0-32,-24 0 15,24-25 1,0 25-16</inkml:trace>
  <inkml:trace contextRef="#ctx0" brushRef="#br0" timeOffset="-207048.93">24981 10742 0,'0'0'0,"24"0"47,-24-25-47,25 0 16,25 25-1,49-25 1,-25 25 0,1 0-1,-50 50 1,0 49-1,-50 0 1,-50 25 0,50-49-1,1-1 1,-1-74-16,25 25 31,25-99-15,24-51 15,26-48-15,-26-1-1,-24 75 1,0 49 0,-25 26-1,0 48 1,0 1-1,0 124 1,-25-75-16,50 75 16,25-25-1,-1-49 1,26-26 0,-51-49-1</inkml:trace>
  <inkml:trace contextRef="#ctx0" brushRef="#br0" timeOffset="-206649.01">26246 10742 0,'0'0'0,"-25"0"16,25-25 15,25 25-16,0 0 1,24-25 0,-24 25-16,74-25 15,-24 0 1,-1 1 0,-49 24-1,0 0 16</inkml:trace>
  <inkml:trace contextRef="#ctx0" brushRef="#br0" timeOffset="-206398.85">26295 10841 0,'0'25'31,"-24"-1"-31,48-24 32,1 0-17,74 0 1,25-24 0,0-1-1,-24 0 1,-51 25-1</inkml:trace>
  <inkml:trace contextRef="#ctx0" brushRef="#br0" timeOffset="-203133.74">27288 10618 0,'24'0'78,"76"-25"-62,-51 25-1,1-25-15,0 25 16,49-25 0,-74 25-16,-1 0 31,-73 0-16</inkml:trace>
  <inkml:trace contextRef="#ctx0" brushRef="#br0" timeOffset="-202582.38">28156 10394 0,'0'0'0,"-25"0"15,50-25 16,-50 25 1,0 25-32,-49 25 31,49 0-31,0-26 16,25 51-1,0-26-15,50 1 16,49-25 15,0-25-15,1-25-1,-26 0 1,-49-49 0,-50-25-1,-49 24 1,-1 25-1,26 26 1,24-1 0,-25 25-1</inkml:trace>
  <inkml:trace contextRef="#ctx0" brushRef="#br0" timeOffset="-202305.87">28776 10568 0,'0'0'15,"25"0"-15,-25 25 31,0 0-31,0-1 16,25-24 0,-25 25-16</inkml:trace>
  <inkml:trace contextRef="#ctx0" brushRef="#br0" timeOffset="-201382.5">29024 10196 0,'0'-25'16,"-25"25"62,1 0 157,24-25-189,0 75 48,0-25-78,0 24-16,24 26 15,-24-26-15,25 51 16,0-51 0,-25 50-1,0-74 1,0 0 0,0-50 30,0 0-30</inkml:trace>
  <inkml:trace contextRef="#ctx0" brushRef="#br0" timeOffset="-200833.06">29247 10245 0,'0'0'0,"0"-24"0,0-1 31,0 0-15,25 0 0,50 0-1,24 1 1,25 24-1,-74 0 1,-50 49 0,0-24-16,-75 49 15,25-24 1,26-25 0,24 0-1,74-25 1,1 0 15,24 0-15,-25 24-1,-49 26 1,0 0 0,-75-1-1,-74 1 1,25 0-1,0-50 1,74 0 0,-25 0-1</inkml:trace>
  <inkml:trace contextRef="#ctx0" brushRef="#br0" timeOffset="-197409.72">24981 10742 0,'-25'0'47,"50"0"78,-1 0-110,26-25-15,-25 25 16,24-25-1,51 25 1,-26-25 0,-24 25-16,-1-25 15,-24 25 1,0-24-16,25-1 16,-26 25-1,26-25 1,-25 25-1,0 0 32,-50 25 16,0 0-48,25-1-15,-50 1 0,1 50 32,-50 49-17,-1 0 1,26 0 0,-1 0-1,51-75-15,-26 1 16,50-25-1,-25 0 1,50-25 31,25-25-31,-26 0-16,26 25 15,0-25-15,123-24 16,-24-1-1,0 25 1,-124 0 0,24 25-1,-24-24-15,-25-1 157,25 0-157,0 0 31,-25 0-31,0 0 15,25 1-15,-50-1 16,25 0 47</inkml:trace>
  <inkml:trace contextRef="#ctx0" brushRef="#br0" timeOffset="-195911.9">25179 8980 0,'25'0'157,"0"-25"-157,-1 25 15,1-24-15,25 24 16,-25-25-1,24 25-15,1-25 16,49 0 0,-74 25-16,49-25 15,-49 25 1,0 0-16,0 0 62,-25 25-15,0 0-31,-25 25 0,0-1-1,0 1-15,-24 49 16,-26 25-1,26-49 1,-1-26 0,25-24-1,-24-25 1,49 25 0,25-25 30,-1-25-30,76 25 0,48-50-1,-73 26-15,24-26 16,0 25 0,-99 0-1,-49 25 1</inkml:trace>
  <inkml:trace contextRef="#ctx0" brushRef="#br0" timeOffset="-194490.64">22946 9005 0,'0'-25'62,"0"0"1,50 25-48,-25 0-15,0-24 16,24 24 0,75-50-1,25 25 1,-50 0 0,1 1-1,-76-1-15,26 0 16,0 25-1,-26 0 17,-24 25 15,0 0-32,-49 49-15,-26 25 16,-24 1 15,0 24-15,25-25-1,24-50-15,-24 51 16,24-1 0,-25 0-1,51-49 1,-26-26-1,50 1 1,-25-25 109,25 25-94,25-25 1,0-25-17,24 25 1,1 0-16,0-25 15,24 25-15,1-24 0,24 24 16,-25-25-16,25 25 16,-49-25-1,24 0-15,-49 25 16,0 0 0,0 0 15,-25-25 0,0 1-15</inkml:trace>
  <inkml:trace contextRef="#ctx0" brushRef="#br0" timeOffset="-193648.81">25303 9030 0,'-25'-25'15,"50"50"-15,-75-50 16,26 25-16,-1-25 16,0 25-1,50 0 17,0 0-32,24 0 15,1-25-15,24 25 16,100-24-1,-50-1 1,-25 0 0,-74 25-1,0 0 17,-75 25-17,50 0 1,-49-1-16,-26 76 15,-98 148 17,123-199-17,-49 75 1,99-99 0,-25 0-1,25-50 1,25 25-1</inkml:trace>
  <inkml:trace contextRef="#ctx0" brushRef="#br0" timeOffset="-193178.71">25278 9303 0,'0'-25'16,"-25"25"-16,25-25 16,0 0-1,50 25-15,-25-24 16,25 24-16,24-25 16,50 0-1,-50 0-15,26 0 16,-76 25-1,26 0 1,-75 0 47,0 0-48,1 0 16</inkml:trace>
  <inkml:trace contextRef="#ctx0" brushRef="#br0" timeOffset="-192548.82">25229 9452 0,'0'24'47,"24"-24"-31,1 0 0,0 0-16,50-24 15,-26 24 1,1 0-16,-1-25 15,75 0 1,-49 0-16,49-24 16,-75 49-1,1 0-15,-25-25 16,0 25 31,-50 0-47,-50 25 15,-24-1 1,-25 26 0,0-25-1,-25 49 17,125-74-17,48-25 1,1 25-1,74-24 1,-49-1-16,49 0 31,-74 25-31,0 0 16,0 25 0</inkml:trace>
  <inkml:trace contextRef="#ctx0" brushRef="#br0" timeOffset="-162010.95">8856 8856 0,'25'0'31,"-25"-25"1,0 1-32,0-1 15,0 0 1,25 25-1,-50 0 95,25 25-95,0 0 1,0-1 47,25-24-48,-25-24 1,0-1-1,-25 25 1,-25 0 0,50-25-1,-25 25 1,1 0 0,24 25 15,0 0 0,24-25-15,1 0 15,0 0-31,-25-25 62,25 0-46,-25 50 47,0 0-63,0-50 109,-25 25-93,25 25 30</inkml:trace>
  <inkml:trace contextRef="#ctx0" brushRef="#br0" timeOffset="-139832.99">6499 1811 0,'0'-25'16,"25"25"47,0 0-32,0 0 16,0 0-47,-1 0 31,1 0 0,0-25-15,-25 50 15,25-25 0,0 0-15,-25-25 46,24 25-15</inkml:trace>
  <inkml:trace contextRef="#ctx0" brushRef="#br0" timeOffset="-139562.89">6772 1761 0,'0'0'31,"25"0"-16,0 0 1,0 25 15,0-25 1,-25-25-17,24 25 16,1 0-15,0 25-16,-25 0 31,-25-50-15,0 0-16,1 25 16</inkml:trace>
  <inkml:trace contextRef="#ctx0" brushRef="#br0" timeOffset="-139192.85">6872 1761 0,'24'0'63,"1"0"-16,0 25-1,0-25-30,0 0 156</inkml:trace>
  <inkml:trace contextRef="#ctx0" brushRef="#br0" timeOffset="-138841.15">7070 1761 0,'0'0'0,"25"0"16,-25 25-16,25-25 15,24 25-15</inkml:trace>
  <inkml:trace contextRef="#ctx0" brushRef="#br0" timeOffset="-138465.31">7169 1786 0,'0'0'31,"0"-25"16,25 50 188</inkml:trace>
  <inkml:trace contextRef="#ctx0" brushRef="#br0" timeOffset="-60671.97">24311 3101 0,'-25'124'16,"50"-248"-16,-124 322 0,74-123 16,-25-1-16,25-49 15,25 0-15</inkml:trace>
  <inkml:trace contextRef="#ctx0" brushRef="#br0" timeOffset="-57002.73">26469 1464 0,'25'0'16,"49"0"-16,-173 0 0,273 24 0,-100-24 15,1 0 1,49 25-16,49-25 16,26 25 15,-1-25-31,-24 25 16,49-25-1,-25 0 16,-24 0-15,0 25 0,-1-25-1,26 24 1,-1 26 0,-98-50-16,98 25 15,-24-25 1,-25 25-1,-1-25 1,1 25 0,25-25-1,24 24 17,1 1-32,-1-25 15,-24 25 16,0 0-15,-1-25 0,75 25-1,-74-1 1,-25 1 0,0 0-1,-25 0 1,-25-25-1,-50 25 1,-24-25 0,0 0-1,0 0 17,0 0-1,-25 24-16,0 1 1,0 0-16,-50 49 16,-24 26-1,-26 49 1,1 24 0,-25 1-1,25-1 1,24-24-1,-24-25 1,50-24 0,-1-1-1,0 25 17,26-75-17,-1 1 1,0 0-1,25-1 1,-25-24 0,25 0-1,-25 0 1,-24-25 0,24 25-1,-25-1 1,1-24-1,24 25-15,-25-25 16,-24 0-16,-50 0 16,25 0-1,-25 25 17,0-25-17,-25 0 1,0 0-1,0 0 1,99 0-16,-24-25 16,-50 25-1,25-25 1,-25 25 0,24-24-1,51 24-15,-50 24 16,-1-24-1,1 25 1,-25-25 15,-25 0-15,25 0-16,25 0 16,0 0 15,-25 25-16,25-25 1,-1 0 0,51 25-16,-51-25 15,-24 0 1,25 25 0,-25-25-1,0 0 1,25 24-1,0-24 1,-1 0 0,-24 0-1,0 0 1,0 0 0,0 0-1,0 0 16,0-24-15,50 24-16,-75 0 16,25-25-1,-25 25 1,25-25 0,0 0-1,0 0 1,-25 25-1,50-24 1,0 24 0,-100-25 15,150 25-15,-1-25-16,-24 25 15,-75 0 16,50 0-15,-1-25 0,1 25-1,25 0 1,-1-25 0,-24 0-1,74 25-15,0 0 16,1 0-1,24-24 48,0-1-47,24 0-1,-24 0 1,25-24-1,0-26 1,0 1 0,0-1-1,-1 26 1,-24 24-16,25-25 16,0 1-1,0-26 1,24 1-1,-24-50 1,0 25 0,0 24-1,25-24 17,-1 25-17,1 24 1,-1-24-1,-24-1 1,0 25-16,0 26 16,0-1-16,-1-50 15,1 26 1,0-1 0,0 1-1,0 24 1,-25-25-1,24 25 1,-24 1 0,0-1 15,25 25 0,0 0-15,25 0-1,-1 0 1,1-25-16,49 25 16,0 0-1,1 0 1,-26 0 0,0 0-1,1 0 1,24-25-1,-25 25 1,-24-25 0,0 25-1,-26 0-15,101 0 32,-51-24-17,25 24 1,-24-25-1,-26 25 1,1-25 0,-1 25-1,26 0 1,-26-25 0,1 25-1,-25 0 1,0 0-1</inkml:trace>
  <inkml:trace contextRef="#ctx0" brushRef="#br0" timeOffset="-52555.98">16745 13198 0,'0'0'0,"25"0"16,-50-25 0,0 25 93,25 25-78,0-1-15,25-24-16,-25 25 16,25 0-16,-1 0 15,-24 0 1,25-25-1,-25 24 1,50-48 31,-25-1-31,74-50-16,0 1 15,-25 24 1,26 25 15,-76 25-15,-24-24-1,25 24 1,-25-25 0</inkml:trace>
  <inkml:trace contextRef="#ctx0" brushRef="#br0" timeOffset="-19616.88">18159 8807 0,'-25'0'31,"0"0"157,0 0-173,25 24 1,0 1 15,50 0-31,-50 0 16,0 0-16,50-25 47,-50-25-16,24 25-31,-48-25 16,48 0-16,1 0 15,-25 1 1,-49-26 15,24 50-15,0 0 15,0 25 0,25 0-31,-25-25 16,25 24 0,25-24-1,-25 25 1,25-25-1,0 0 1,0 0 15,-25-25-15,0 1 0,-25 24-1,0 0 1,0 24-1,25 1 1,0 0 15,25-25-15,-25 25-16,25-25 31,-25-25-31,25 0 16,-25 0-1,24 1 17,-48 24 30,24 24-62,0 1 63,24-25-48,1 0 17,-25 25 61,-25-25-93,25 25 16,0 0 0,0-50 30,0 0-30,-24 25 0,24-25-16</inkml:trace>
  <inkml:trace contextRef="#ctx0" brushRef="#br0" timeOffset="4231.07">18109 9154 0,'-25'0'16,"50"25"15,0-25-15,0 25-16,0-50 15,-1 25-15,51 0 31,-50 0-15,-1 25 0,-24-1-1,25 1-15,-50 0 16,1 25 0,-26-1-1,0 26 1,-24-51-1,49 1 1,25-50 47,25 1-63,0-1 15,24 0 1,1-49-1,0 24 1,24 0 0,-74 26-16,50-26 15,-50 25 1,24 25-16,-24-49 16,25 24 15,-25 50 47,-25-25-62,1 24-16,-1 1 15,25 0-15,-25 0 16,0 0-1,25-1-15,0 26 16,25 0 0,0-26-1,0 26 1,24-25 0,-24-25-1,0 0 1</inkml:trace>
  <inkml:trace contextRef="#ctx0" brushRef="#br0" timeOffset="4926.05">18729 9303 0,'25'0'62,"0"0"-46,0-25-16,-1 25 16,1 0-1</inkml:trace>
  <inkml:trace contextRef="#ctx0" brushRef="#br0" timeOffset="5165.39">18704 9377 0,'25'25'31,"0"-25"-31,0 25 16,0-50-16,-1 25 15,26 0 1</inkml:trace>
  <inkml:trace contextRef="#ctx0" brushRef="#br0" timeOffset="5531.04">19176 9204 0,'0'0'15,"0"-25"-15,25 0 47,24 50-31,-24-25-1,0 0-15,-25 25 16,25-1 0,-50 1-16,0 0 15,0 0 1,0 0-16,1-25 0,-1 24 15,0-24 1,25 25 15,0 0-31</inkml:trace>
  <inkml:trace contextRef="#ctx0" brushRef="#br0" timeOffset="5886.31">19275 9650 0,'0'25'16,"-25"-25"0,25 25-1,-25-25-15,25 24 16,0 1-1,25-25 32,0-25-15,-50 1-17,0 24 32,1 0-31</inkml:trace>
  <inkml:trace contextRef="#ctx0" brushRef="#br0" timeOffset="32783.02">22227 13222 0,'0'0'0,"25"25"141,0 0-141,-25 25 15,0-26 1,24 100-16,-24-24 16,-24 24-1,24-25 16,-25-25-15,25-24 0,0 0-1</inkml:trace>
  <inkml:trace contextRef="#ctx0" brushRef="#br0" timeOffset="33850.57">22301 13173 0,'0'-25'32,"0"0"-17,-24 25 1,-1 0 109,25-25-125,-25 0 16,25 1-1,0-1 1,25 25-1,-25-25 1,25 25 0,-25-25-16,24 25 15,1 0 1,0-25 0,25 25-1,-26 0 1,26-24-1,0 24 1,-25 0 0,-1 0-1,1 24 1,25-24 0,-50 25-1,25 0-15,-1 0 16,-24 0-1,0-1 1,25 26 0,-25-25-1,25 25 17,-50-26-17,0 26 1,1 0-1,-26-1 1,-24 1 0,24-50-1,0 25 1,1-1 0,24-24-1,-25 0 1</inkml:trace>
  <inkml:trace contextRef="#ctx0" brushRef="#br0" timeOffset="34336.44">23368 13024 0,'25'0'32,"-50"-25"-32,0 25 15,1 0-15,-1 0 16,-25 25 0,1-25-1,24 25-15,0 49 16,25-24-1,-50 99 1,50 49 0,50 100-1,-25-125 1,49-73 0,25-51-1,1-49 1</inkml:trace>
  <inkml:trace contextRef="#ctx0" brushRef="#br0" timeOffset="34884.56">23641 13222 0,'99'-24'47,"-49"24"-31,-25 0-16,24 0 0,26 24 15,-1 26 1,-74 24 15,-25 26-15,1 48-1,-26-48 1,25-1 0,0-49-1,0-26-15,25 1 16,25 0 0,50-25-1,-26-25 1,26 0-1,24-24 1</inkml:trace>
  <inkml:trace contextRef="#ctx0" brushRef="#br0" timeOffset="35299.28">23790 13570 0,'0'-25'31,"25"25"-31,-1 0 16,1 0-16,75-25 15,-26 25 16,0 0-15,-49 0 0</inkml:trace>
  <inkml:trace contextRef="#ctx0" brushRef="#br0" timeOffset="37108.48">24832 13346 0,'25'0'31,"-1"0"-16,-48 0 1,24-24 31,0 48-16,-25-24 32,25 25-48,-25 0 1,25 0-16,-50 24 16,26 1-16,-51 24 15,1 1 1,-1-26-1,50-24 17,1-25-17,24 25 1,0 0 0,49-25-1,51 0 1,48 0-1,1 25 17,25-25-17,-50 25 1,-75-25-16,-24 0 16,0 0 30</inkml:trace>
  <inkml:trace contextRef="#ctx0" brushRef="#br0" timeOffset="38251.3">25551 13346 0,'50'-24'93,"-25"24"-77,-1 24 0,1-24-16,0 0 15,0 25 1,0-25-16,-1 75 16,-24-1-1,0 0 1,0-24-1,0 0 1,0-26 15,75-24-15,-1 0 0,25-24-1,-74-1 1,50 25-1,-75-25 1,25 25-16</inkml:trace>
  <inkml:trace contextRef="#ctx0" brushRef="#br0" timeOffset="38669.3">25700 13520 0,'-25'0'16,"75"0"47,-25 0-48,-1 0-15,26-25 16,0 25-16,-26 0 15,26 0 1,24-25-16,-49 25 47</inkml:trace>
  <inkml:trace contextRef="#ctx0" brushRef="#br0" timeOffset="39283.94">26246 12652 0,'-25'0'15,"50"0"-15,-50-25 47,50 50-47,0-25 16,-25 25-1,74-1 1,0 51 0,1-1-1,24 1 1,-49-1-16,24 25 15,1 25 1,-75 25 0,-25 25-1,-25-25 1,-49-50 0,24 0-1,26-49 1,-1-50 15,50 25-15,-49-25-1</inkml:trace>
  <inkml:trace contextRef="#ctx0" brushRef="#br0" timeOffset="39983.89">27040 13173 0,'24'0'63,"1"0"-63,25 0 15,-25 0-15,49-25 16,-24 25 0,49 0-1,0-25 1,-49 25-1</inkml:trace>
  <inkml:trace contextRef="#ctx0" brushRef="#br0" timeOffset="40184.13">27263 13322 0,'0'24'0,"0"1"31,25-25-15,49 0 0,25 0-1,25-25 1,-74 25 0</inkml:trace>
  <inkml:trace contextRef="#ctx0" brushRef="#br0" timeOffset="40582.96">28057 12949 0,'0'-24'31,"0"-1"0,0 50-15,0-1 0,0 1-16,24 74 15,-24-49 1,25 49-1,-25 25 1,0-49 0,0-1-1,0-49 1</inkml:trace>
  <inkml:trace contextRef="#ctx0" brushRef="#br0" timeOffset="40917.84">28454 13297 0,'0'0'15,"0"-25"1,0-25 15,49 50-15,1 0-16,-1 0 16,100 0-1,-99 0-15,24 0 16,-49 0-1,0 0 1,-25-24 31</inkml:trace>
  <inkml:trace contextRef="#ctx0" brushRef="#br0" timeOffset="43017.85">29719 12999 0,'-50'0'0,"100"0"0,-125 25 16,51 0-16,24 49 16,24-24-1,-48-1-15,24 1 16,0 0 0,49-26-1,26 1 1,-1-50-1,0-24 1,-24-26 0,-50-24-1,0 25 1,-25 24 15,0 50-15,1-25-16,-1 25 15,0 0-15,0 0 16,-24 0-16,-1 0 16</inkml:trace>
  <inkml:trace contextRef="#ctx0" brushRef="#br0" timeOffset="43229.35">30364 13173 0,'25'0'16,"-50"0"-16,50 25 31</inkml:trace>
  <inkml:trace contextRef="#ctx0" brushRef="#br0" timeOffset="43621.23">30587 12825 0,'25'-24'0,"-50"48"0,50-73 32,-25 74 14,0-1-30,25 1-16,-25 25 16,0 74-1,0-75-15,0 1 16,0 49 0,0-49-1,0-25 1,0-50 15</inkml:trace>
  <inkml:trace contextRef="#ctx0" brushRef="#br0" timeOffset="44552.03">31034 12751 0,'24'0'16,"-48"-25"15,-1 25 0,25 25 32,0 0-48,0 0-15,0-1 16,0 1-16,0 50 15,0-26 1,0 1 0,0-25-1,-25-1 1,50-24 31,0 25-32,24-25-15,50-25 32,-49 25-32,24 0 15,1-24 1,-50-1 0,-25-25-1,-25-24 1,0 24-1,25 25 1,-25 25 15,25 25-15,-25 0 0,25 74-1,-24 25 1,24 0-1,-25-49 1,25 24 0,0-25-1</inkml:trace>
  <inkml:trace contextRef="#ctx0" brushRef="#br0" timeOffset="67654.36">27312 14711 0,'25'-25'31,"-50"25"-15,50 0 109,0 0-110,0 0 1,0 0-16,-1 0 16,26 0-1,25 0 1,-51 0-1,1 0 17</inkml:trace>
  <inkml:trace contextRef="#ctx0" brushRef="#br0" timeOffset="68070.11">27312 14909 0,'25'25'47,"0"-25"-47,49-25 32,-49 25-17,25 0-15,0 0 16,24-25-1,-24 25 1,-26 0 0</inkml:trace>
  <inkml:trace contextRef="#ctx0" brushRef="#br0" timeOffset="72268.96">28528 14512 0,'-25'0'16,"50"0"15,-50 0 31,0 0-46,1 25 0,-1 0-1,0 0-15,0 0 16,0-25-16,25 49 15,-24 1 1,-1-1 0,50 26-1,24-50 1,26-1 0,-1 1-1,0-25 16,-24 0-15,0-25 0,-1 25-1,-49-24-15,25-1 16,0-25 0,-25 1-1,25-1 1,-25 0-1,0 26 1,0-26 0,-25 25-1,0 0 1,0 1 0,-24 24 15,-26-25-16,50 50-15,-24-25 16,24 24 0,0-24-16</inkml:trace>
  <inkml:trace contextRef="#ctx0" brushRef="#br0" timeOffset="72645.52">29396 14810 0,'0'25'62,"0"0"-46,0-1 15,-25 1-15,25-50 46</inkml:trace>
  <inkml:trace contextRef="#ctx0" brushRef="#br0" timeOffset="73719.83">29768 14661 0,'0'-25'47,"25"25"-32,-25-24-15,25 24 16,-25-25-16,25 25 16,0-50-1,-25 25 1,24 1-16,-48-26 16,-1 0-1,-25 25 1,1 1-1,-1-1 1,0 25 0,-24 25 15,24-1-15,50 1-1,0 25 1,25 24-1,0-24 1,25 0 0,-1-1-1,26 1 1,-26-25 0,1 24-1,-25 1 1,24-25-1,-49 24 1,25-24 0,-25 0-1,0 0 17,0-1-17,-25-24 1,-24 0-1,-1 0 1,0 0 0,26 0-1,-26-24 1,25-26 15,25 25-31,25-24 16,-25 24-1,25-25 1,0 1 0,-1 24 15,1 0-15,25 0-1,-25 25 1</inkml:trace>
  <inkml:trace contextRef="#ctx0" brushRef="#br0" timeOffset="74654.34">30562 14339 0,'0'-25'16,"0"50"-16,25-50 47,-50 25-32,0 0 1,25 25-16,-24-25 15,-1 24-15,-50 1 16,26 25 0,-26 24-1,50 26 1,1-26 0,-1 25 15,0-74-31,25 49 15,25 1 1,24-50 0,1-1-1,49 1 1,25 0 0,-49-25-1,-50 0 1,99-25-1,-75 0 1,-24 1 15,0-1-15,-25-25 0,0 25-1,0 1 1,-25-1-1,0 0 1,-24 0 0,-1 25-1,-24-25 1,-1 50 0,50-25-1,1 0-15,-1 25 16,-25 0-1,25 24 1,1-24 0,-1 0-1</inkml:trace>
  <inkml:trace contextRef="#ctx0" brushRef="#br0" timeOffset="107328.95">16397 6698 0,'0'-25'62,"25"25"32,0 0-94,25-25 16,-26 25-1,1 0 1,0 0-16,25 0 16,-26 0-1,26 0 17,-25 0-17,0 0-15,24 0 16,-24 0-1,0 0 1,25 0 0,-1 0-1,1 25 1,-1-25 0,26 25-1,-50-25 1,24 0 15,-24 0-31,0 0 16,99 0-1,-75 25 1,26-25 0,24 0-1,-24 0 1,24 0-1,-50 25 1,1-25 0,0 0-1,-1 0 1,1 0 0,-25 0-1,-1 0 1,26 0 15,-25 0-15,0 0 46,0 0 63</inkml:trace>
  <inkml:trace contextRef="#ctx0" brushRef="#br0" timeOffset="108104.37">16894 5830 0,'24'0'32,"-24"25"-17,-24-1-15,24 1 16,-25 25-16,25 24 15,0 25 1,25-49 0,49-25-1,-24-25 1,24-50 15,-24 1-15,-26 24-16,-24-50 15,25 1 1,-50 49 0,-24 0-1,-26 25 1,1 0 0,24 25-1,26-25 1</inkml:trace>
  <inkml:trace contextRef="#ctx0" brushRef="#br0" timeOffset="108340.11">17340 5979 0,'25'0'32,"-25"24"15,0 1-32</inkml:trace>
  <inkml:trace contextRef="#ctx0" brushRef="#br0" timeOffset="108941.05">17687 5879 0,'50'-24'16,"-100"48"-16,100-73 0,-25 24 15,-25 0-15,25 0 16,-25 1-16,24-1 16,-24 0-1,0 0 1,-49 0-1,-26 50 1,26 0 15,-1 0-15,50 0 0,25 24-1,25 1 1,49 24-1,-50-24 1,1-1 0,-25-24-1,-25 0 1,-25 0 0,-25 0-1,1-25 1,24 0-1,0-50 17,25 0-17,0 26-15,25-1 16,-25 0-16,50 0 16,-1-24-1</inkml:trace>
  <inkml:trace contextRef="#ctx0" brushRef="#br0" timeOffset="109455.89">18109 5731 0,'0'-25'16,"-50"50"0,26-25-1,-1 0-15,25 24 16,-25 26-1,25 0 1,-25-26 0,25 26-1,25 0 1,0-26 0,0-24-1,24 25 1,-24-50-1,0 25-15,0-24 16,-25-1-16,25-25 16,-25 25 31,-50 25-32,0 0-15</inkml:trace>
  <inkml:trace contextRef="#ctx0" brushRef="#br0" timeOffset="155175.91">24088 16274 0,'0'0'0,"-25"0"47,0 0 125,0 0-31,25-25-79,25 25-46,0 0-16,0-25 15,24 25 1,1-25-16,24 0 16,25 25-1,-24 0 1,-26 50 0,-24 24-1,-25 50 1,-49-24-1,-26 24 1,1-50 0,24-24-1,50-25 1,25-25 15,0 0-31,24 0 16,1-25-16,99-25 31,-25 25-15,-50 25-1,-49 0 1</inkml:trace>
  <inkml:trace contextRef="#ctx0" brushRef="#br0" timeOffset="155543.04">24336 16547 0,'-25'0'47,"50"0"-16,-1 0-31,1 0 15,25-25 1,24 25 0,1 0-1,-50-25 1</inkml:trace>
  <inkml:trace contextRef="#ctx0" brushRef="#br0" timeOffset="155841.95">25055 16447 0,'25'0'78,"0"0"-78,-1 0 16,26 0-16,0-25 16,24 25-1,-24 0-15,-25 0 16,-1-24-16</inkml:trace>
  <inkml:trace contextRef="#ctx0" brushRef="#br0" timeOffset="156059.09">25179 16547 0,'-25'49'31,"25"-24"-15,25-25 0,0 0-1,0 0 1,-1-25-16,26 0 16,25 1-16</inkml:trace>
  <inkml:trace contextRef="#ctx0" brushRef="#br0" timeOffset="156709.73">26097 16274 0,'25'0'15,"-25"24"48,25 51-48,-25-26-15,0-24 16,0 0 0,0 74-1,-25-49 1</inkml:trace>
  <inkml:trace contextRef="#ctx0" brushRef="#br0" timeOffset="156877.83">26320 16695 0,'0'0'0,"25"0"16</inkml:trace>
  <inkml:trace contextRef="#ctx0" brushRef="#br0" timeOffset="157442.77">26940 16298 0,'-24'-24'15,"48"48"-15,-73-48 0,24 24 31,0 24 1,25 1-17,-25 25 1,1-1 0,-1 26-1,25-50-15,0 24 16,0-24-16,0 0 15,25 25 1,49-26 0,-24-24-1,49-24 1,-25-26 0,-24 0 15,-50-24-16,0 24 1,-50 1 0,1 24-1,-1 0 1,25 25-16,0 0 16,1 0-1</inkml:trace>
  <inkml:trace contextRef="#ctx0" brushRef="#br0" timeOffset="158094.86">27759 16398 0,'0'0'16,"25"0"-16,-25-25 15,0 0-15,25 25 0,-25-25 16,24-24 0,-24-1-1,0 0 1,-24 1 0,-26 24-1,-24 25 1,-1 0-1,1 0 1,49 50 0,0-1-1,50 26 1,25-51 0,-1 1-1,50 25 1,25-25-1,-24-25 1,-76 24 0,1-24-16,0 25 15,0 25 1,-75-25 0,-24 49-1,-50-24 1,25-1-1,24-24 1,1-74 0,49-1 15,25-49-15,50 24-1,-26 1 1,1-1-1</inkml:trace>
  <inkml:trace contextRef="#ctx0" brushRef="#br0" timeOffset="158893.42">23517 16150 0,'0'-25'16,"25"25"0,-25 25 15,25-1-16,-50 1 1,25 25-16,-25 74 16,25 25-1,-25 0 1,25 24 0,-25-24-1,25-25 1,-24 0-1,-26-49 17,50-51-32</inkml:trace>
  <inkml:trace contextRef="#ctx0" brushRef="#br0" timeOffset="161076.9">23492 15926 0,'0'0'0,"0"-24"32,0-1-17,0 0 17,25 0-17,0 25-15,0 0 16,74-25-1,25 25 1,0-25 0,0 25-1,-25 0-15,50 0 16,25 0 0,49 0-1,25 0 1,0 0 15,25-24-15,-174 24-16,25 0 15,-25 0-15,1 0 16,-1 0-16,99 0 16,-24 24-1,0-24 1,-50-24-1,-25 24 1,0-25 0,25 25-1,-25 0 17,-24 0-32,-26 0 15,1-25-15,74 25 16,0 0-1,25-25 1,-75 25 0,50 0-1,0 0 1,75 0 0,-75 0-1,-25 0 1,-24 0-1,-26 0 1,1 25 0,-25-25-1,-1 50 1,1-26 0,0 1-1,0 25 1,-25 49-1,0-49 1,0-1-16,0 75 16,0-74-1,-50 99 1,50-75 0,-49 50-1,24 25 1,0-50-1,0-24 1,0-26 0,25 1-1,0-25 1,0 24 15,-24-24 0,-1-25-15,0 25 15,-49-25-15,-1 25 0,-49 0-1,-25-25 1,-24 25-1,-1-25 1,-25 0 0,26 0-1,24 0 1,75 0-16,-75 0 31,-25 0-15,0 0-1,1 0 1,-1 0 0,25 0-1,-24 0 1,98 24-16,-74-24 16,25 25-1,0-25 1,-74 25 15,148-25-31,-74 0 16,0 0-1,0 0 1,25 0 0,0 25 15,-1-25-16,1 0 1,50 25-16,-26-25 16,26 0-1,-26 0 1,1 0 0,-1 24-1,1-24 1,49 25-1,0-25 1,-24 0 0,24 0-1,-25 0 1,25 0 15,1 0-31,-1 0 31,0 0-31,0 0 32,0 0-17,-24 0 17,24 0-17,0 0 1,0 0-1,25-25 79</inkml:trace>
  <inkml:trace contextRef="#ctx0" brushRef="#br0" timeOffset="167708.99">16621 16795 0,'-25'0'31,"50"0"16,-1 0-31,1 24 15,-25 1-15,0 0-16,25-25 15,-25 25-15,0 0 16,25-1-16,0 1 15,-25 0 1,25-25 31,-1-25-47,76-74 16,24-25-1,0 25 16,-100 49-31,51 1 16,-50 49 15,-1 0-15,-24-25 0,25 25-1</inkml:trace>
  <inkml:trace contextRef="#ctx0" brushRef="#br0" timeOffset="170334.08">19201 9278 0,'24'0'15,"1"0"110,0 0-109,0 0 31,0 0-47,-1 0 15,1 0 1,0 0-16,0 0 16,0 0-1,-50 0 48</inkml:trace>
  <inkml:trace contextRef="#ctx0" brushRef="#br0" timeOffset="170658.19">19176 9427 0,'0'-25'31,"25"50"-31,-1-25 16,1 0-16,0 0 15,0 0-15,24 0 16,-24-25-1,0 25-15,0 0 16,0 0 0</inkml:trace>
  <inkml:trace contextRef="#ctx0" brushRef="#br0" timeOffset="171509.87">19796 9080 0,'-25'0'47,"25"24"-16,0 1-15,0 0 0,0 0-1,-25 49 1,1-24 0,-1 24-1,0-49-15,25 0 16,25-25-1,24 0 1,1 0 0,-25 0-16,49-25 15,-24 0 17,-50 0-17,25 1 1,-25 48 31,-25 1-32,25 0 1,-25 0 0,25 0-16,-25 24 15,0-24 1,25 25-1,0-26 1,-24 1 0</inkml:trace>
  <inkml:trace contextRef="#ctx0" brushRef="#br0" timeOffset="172210.29">20242 9104 0,'0'-24'0,"0"48"63,-24-24-48,-1 50-15,0-25 16,0 0 0,0 24-1,25-24-15,-24 25 16,24-26-16,-25 51 16,0-26-1,25-24 1,25 0-1,0 0 1,24-25 0,-24 0-1,25-25 1,-26 0 0,-24 0-1,0 1 16,-24 24-15,-26 0 0,0-25-1,26 25 1,-1 0-16,0 0 31,25 25-31,-25-25 16</inkml:trace>
  <inkml:trace contextRef="#ctx0" brushRef="#br0" timeOffset="172444.96">20342 9452 0,'0'24'31,"0"1"0,0 0 1</inkml:trace>
  <inkml:trace contextRef="#ctx0" brushRef="#br0" timeOffset="172863.69">20565 9228 0,'0'0'0,"-25"0"0,0 25 32,1 25-17,24 24 1,0-24 0,24-50-1,26-25 1,-25 0-1,24 25 1,-49-25 0,25 25-1,-25 25 17,0 0-17,-25 0 1,25 49-1,-24-49 1</inkml:trace>
  <inkml:trace contextRef="#ctx0" brushRef="#br0" timeOffset="173358.71">20887 9402 0,'25'-25'15,"-25"0"1,-25 75-16,50-124 0,-25 49 16,0 0-16,0 0 15,0 0 1,-25 1-1,-24 24 1,24 24 0,0 26-1,25 0 1,0-1 0,25 26-1,0-26 1,0 26-1,-25-51 17,-25-24-17,0-49 1,0-1 0,50 1-1,-25-1 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8T04:31:56.75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364 509,'1'-8,"-2"0,1 0,-1 0,0 0,0 0,-1 0,0 0,-4-8,5 14,0 0,0 1,0-1,0 0,-1 1,1 0,0-1,-1 1,1 0,0-1,-1 1,0 0,1 0,-1 0,0 1,-2-2,1 1,0 1,0-1,1 1,-1 0,0 0,0 0,0 1,0-1,1 1,-1-1,0 1,0 0,1 0,-4 2,-10 5,0 1,1 0,0 2,0-1,1 2,1 0,-21 24,12-9,0 1,3 0,-19 35,32-53,0 0,1 1,0-1,1 1,0 0,1 0,0 1,-2 17,5-28,0 0,0 1,0-1,0 1,1-1,-1 0,0 1,0-1,1 1,-1-1,1 0,-1 1,1-1,0 0,-1 0,1 0,0 1,0-1,0 0,0 0,0 0,0 0,0 0,0-1,0 1,0 0,1 0,-1-1,0 1,1-1,-1 1,0-1,1 0,-1 1,0-1,1 0,2 0,2 0,0-1,1 1,-1-2,0 1,0-1,0 1,9-6,7-4,-1-1,-1 0,0-2,-1 0,0-2,-1 0,-1-1,22-27,-14 11,0 0,-2-2,35-74,-49 90,-11 21,-12 29,9-14,0 0,2 1,-1 0,2 0,0 0,2 0,0 0,1 0,0 0,6 25,-5-35,0 0,0 0,0-1,1 1,0-1,1 0,0 0,0 0,0 0,1-1,0 0,0 0,0 0,1 0,0-1,0 0,1 0,-1-1,1 1,0-1,0-1,1 0,-1 0,1 0,12 2,-11-3,0-1,0 0,0 0,0-1,0 0,-1-1,1 0,0 0,0-1,0 0,-1 0,1-1,11-6,-11 4,0-1,0 0,0-1,0 0,-1 0,-1-1,1 0,-1 0,10-16,0-7,-1 1,-2-2,-1 0,-2 0,14-67,29-235,-52 318,0 6,0 1,-1-1,-1 0,1 1,-1-1,-1 1,0-1,-4-16,5 26,0-1,0 1,0 0,0-1,0 1,0 0,0-1,-1 1,1 0,0-1,0 1,0 0,-1-1,1 1,0 0,0-1,-1 1,1 0,0 0,0-1,-1 1,1 0,0 0,-1 0,1 0,0-1,-1 1,1 0,-1 0,1 0,0 0,-1 0,1 0,0 0,-1 0,1 0,0 0,-1 0,1 0,-1 0,1 0,0 0,-1 0,1 1,0-1,-1 0,1 0,0 0,-1 1,1-1,0 0,0 0,-1 1,1-1,0 0,0 0,-1 1,1 0,-14 22,4 0,2 0,1 0,1 1,-5 39,-4 104,14-151,-1 18,-4 124,6-133,2 0,0-1,2 1,8 28,-11-47,1-1,0 0,0 0,0-1,1 1,-1 0,1-1,0 1,0-1,1 0,-1 0,1-1,0 1,0-1,0 1,1-1,-1 0,1-1,0 1,0-1,-1 0,1 0,1-1,4 2,-1-2,-1 0,1-1,-1 0,1 0,-1-1,1 0,-1 0,1-1,-1 0,0 0,0-1,0 0,0-1,9-5,-2-1,1-1,-1 0,-1-2,0 1,0-2,-2 0,0 0,0-1,9-18,10-19,33-82,-51 105,-3 13,-10 16,1 0,-1 0,0-1,0 1,0 0,0 0,1 0,-1 0,0 0,0 0,0 0,1 0,-1 0,0 0,0 0,0 0,0 0,1 0,-1 0,0 0,0 0,0 0,1 0,-1 0,0 0,0 0,0 0,0 0,1 1,-1-1,0 0,0 0,0 0,0 0,1 0,-1 0,0 1,0-1,0 0,0 0,0 1,8 28,-6-20,8 62,-6-36,2-1,11 38,-14-63,0 1,1-1,0 0,1 0,0 0,0 0,1-1,0 0,0 0,1-1,15 14,-19-18,1-1,0 1,0 0,0-1,0 0,0 0,0 0,1 0,-1-1,1 0,-1 0,1 0,-1 0,1-1,0 1,-1-1,1-1,0 1,-1-1,1 1,-1-1,1 0,-1-1,1 1,-1-1,0 0,1 0,-1-1,0 1,-1-1,1 1,0-1,4-5,4-4,0-1,-1-1,0 0,-1 0,-1-1,0 0,11-29,-5 3,20-81,-35 120,4-11,-1 12,-2 22,0-6,0-4,0-1,1 1,1 0,0-1,0 0,1 0,0 0,1 0,0 0,1-1,0 0,0 0,13 13,-15-18,0 0,0 0,0-1,1 0,-1 0,1 0,0 0,0-1,0 0,0 0,0 0,0-1,1 0,-1 0,0 0,1 0,-1-1,1 0,-1 0,1 0,-1-1,0 0,1 0,-1 0,0-1,1 0,-1 0,9-5,-6 3,0-1,-1 0,0-1,0 1,0-1,0-1,-1 1,0-1,-1 0,1 0,-1-1,5-10,1-6,-1-1,12-45,1-5,-21 114,-2 0,1 0,1 1,3-1,1 0,2-1,1 1,3-2,29 69,-1-33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8T04:31:57.49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377 401,'0'-2,"0"-1,0 1,-1 0,1 0,-1-1,0 1,1 0,-1 0,0 0,0 0,-1 0,1 0,0 0,-1 0,1 0,-1 1,1-1,-1 1,0-1,0 1,0-1,0 1,0 0,0 0,0 0,0 0,0 1,0-1,-1 0,1 1,0-1,-1 1,-3 0,-4-1,0 1,0 0,0 0,0 1,0 0,-14 4,10-1,0 1,0 1,1 0,0 1,0 0,0 1,1 1,1-1,-1 2,1 0,1 0,0 1,0 0,1 1,1 0,0 0,0 1,1 0,1 0,0 1,-7 27,12-35,0 0,0-1,1 1,-1 0,2-1,-1 1,0 0,1-1,0 1,0-1,1 1,0-1,0 1,0-1,0 0,1 0,0 0,0 0,0-1,0 1,1-1,0 0,0 0,0 0,1 0,-1-1,1 0,5 4,-3-4,0 0,-1 0,1 0,0-1,1 0,-1 0,0-1,0 0,1 0,-1-1,0 0,1 0,-1 0,1-1,-1-1,0 1,0-1,0 0,0-1,0 1,7-5,-5 1,-1 0,1 0,-1 0,-1-1,0-1,0 1,0-1,-1 0,0 0,0-1,-1 0,0 0,-1 0,0-1,3-9,-5 10,1 0,-1 0,0 0,-1 0,0 0,-1 0,0 0,0 0,-1-1,0 1,0 0,-1 0,-1 0,1 1,-1-1,-7-13,8 18,0 0,-1 1,1 0,0 0,-1 0,0 0,0 0,1 0,-2 0,1 1,0 0,0 0,-1 0,0 0,1 0,-1 0,0 1,0 0,1 0,-1 0,0 0,0 1,0-1,0 1,0 0,0 0,-1 1,2-1,-1 1,0 0,0 0,0 0,-6 3,6-2,-1 0,1 1,-1 0,1-1,0 1,0 1,0-1,1 0,-1 1,1 0,0 0,0 0,0 0,0 1,1-1,0 1,0-1,0 1,0 0,1 0,0 0,0-1,0 1,0 1,1-1,0 7,1-7,0 1,0 0,1-1,0 1,0-1,0 0,1 1,-1-1,1 0,1 0,-1-1,0 1,1-1,0 0,0 0,1 0,-1 0,1-1,0 1,-1-1,1-1,1 1,-1-1,11 4,5 1,0-1,1-1,0-1,0-1,27 1,-20-4,0-2,0 0,0-2,-1-1,0-1,0-1,0-2,-1-1,0-1,-1-1,0-1,-1-2,39-29,-31 18,0-2,-2-1,-2-1,-1-1,-1-2,-1-1,-2-1,34-67,-51 90,-1-1,-1 0,0 0,0-1,-1 1,-1-1,2-24,-4 36,-1 1,0-1,0 1,0-1,0 1,0-1,0 0,-1 1,1-1,-1 1,1-1,-1 1,1-1,-1 1,0 0,1-1,-1 1,0 0,0-1,0 1,0 0,0 0,-2-1,1 1,1 1,-1-1,1 1,-1 0,0 0,1 0,-1 0,1 0,-1 0,0 0,1 0,-1 1,1-1,-1 0,0 1,1 0,-1-1,-1 2,-5 3,-1 0,0 0,1 1,0 0,1 1,-8 7,-5 10,0 1,2 1,1 1,1 0,-22 52,18-30,3 1,-19 90,25-79,3 1,3 0,3 0,2 0,2 0,4 0,2 0,28 103,-17-100,-5-22,-1 0,-3 0,-2 1,4 62,-16-67,-4-10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8T04:31:57.91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0 120,'0'-7,"0"-10,8-1,15-6,13 1,20 5,2 6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8T04:32:00.09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127 0,'0'7,"0"10,0 8,-7 16,-2 7,0 10,-6 10,1 0,1-4,-3-6,0-5,3-5,4-4,4-8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8T04:32:00.51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698 33,'2'-14,"-1"-2,-2 16,0-1,0 1,0 0,0-1,0 1,0 0,0 0,0 0,0 0,0 0,0 0,0 0,0 0,-1 0,1 0,0 0,0 1,0-1,0 0,0 1,-1 0,-21 7,0 0,0 2,1 1,-24 15,-82 61,84-55,-253 185,291-212,-2 0,1 1,0 0,0 0,0 0,0 1,1 0,-8 11,14-17,0 0,-1 0,1 0,0 0,0-1,-1 1,1 0,0 0,0 0,0 0,0 0,0 0,0-1,0 1,1 0,-1 0,0 0,0 0,1 0,-1-1,0 1,1 0,-1 0,1 0,-1-1,1 1,-1 0,1-1,0 1,-1-1,1 1,0 0,-1-1,1 1,0-1,0 0,-1 1,1-1,1 1,40 11,-34-10,352 61,-311-58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8T04:32:01.07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380 549,'-1'-3,"0"-1,0 1,0-1,0 1,0 0,0 0,-1 0,-3-5,-7-17,10 15,0 0,1 0,0 0,1 1,0-1,0 0,1 0,0 0,1 0,0 1,7-18,5-10,31-57,-24 54,-13 25,-3 5,1 0,-2 0,1 0,-1-1,-1 1,0-1,0 0,-1 0,1-17,-3 26,0 0,-1 0,1 0,0 0,-1 0,1 0,-1 0,0 0,0 0,0 1,0-1,0 0,0 0,0 1,-1-1,1 1,0-1,-1 1,1-1,-1 1,0 0,0 0,1 0,-1 0,0 0,0 0,0 0,0 1,0-1,0 1,0-1,0 1,0 0,-3 0,-3 0,0 0,0 0,0 1,0 0,1 1,-1 0,-14 5,12-3,1 0,-1 1,1 0,0 0,1 1,-1 1,1-1,1 1,-1 0,1 1,0 0,1 0,0 0,0 1,-5 10,6-7,1-1,0 1,0 0,1 0,1 0,0 1,1-1,0 1,1-1,0 0,1 1,3 16,4 4,1-1,2 0,2-1,23 45,-16-35,27 75,-43-102,-1-1,0 1,-1 0,0 0,-1-1,-1 1,0 0,-1 0,-5 27,4-33,-1 0,0 0,0 0,-1-1,0 1,0-1,-1 0,0 0,0-1,-1 0,1 0,-2 0,1 0,0-1,-1 0,0 0,0-1,-1 0,1 0,-11 3,10-4,-1 0,0 0,0-1,-1 0,1 0,0-1,-1-1,1 1,-1-2,1 1,0-1,-1 0,1-1,0 0,0-1,0 0,-16-8,20 8,1 0,-1-1,1 1,0-1,0 0,0 0,1 0,-1-1,1 1,0-1,1 0,-1 0,1 0,0 0,0 0,0-1,1 1,-1-1,2 1,-1-1,0 1,1-1,1-5,2-36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8T04:32:01.44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20 0,'-8'0,"-2"7,8 3,12-1,3-2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8T04:32:01.82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25,'0'-1,"0"0,0 0,0 0,0 0,0 0,0 0,1 0,-1 0,0 0,1 0,-1 0,1 0,-1 1,1-1,-1 0,1 0,0 0,-1 1,1-1,0 0,0 1,-1-1,1 1,0-1,0 1,0-1,0 1,0-1,0 1,0 0,0-1,0 1,0 0,0 0,1 0,0 0,0 0,0 0,0 0,0 0,0 0,1 1,-1-1,0 1,0 0,0-1,0 1,-1 0,1 0,0 0,0 0,2 2,2 5,1-1,-2 1,1 0,-1 1,0-1,-1 1,0 0,0 0,-1 1,0-1,-1 0,2 15,1 16,0 68,-4-78,-2 187,2 48,-1-254,1 0,0 0,1 1,0-1,1 0,7 18,-8-24,1-1,-1 0,1 1,0-1,0 0,0-1,0 1,1 0,-1-1,1 0,0 0,0 0,0 0,1-1,-1 0,0 1,7 1,30 6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8T04:32:02.16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10 17,'-8'0,"6"0,10 0,18 0,18-7,3-3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8T04:32:02.67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17,'0'-7,"0"-3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4-28T04:19:22.4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22450 7070 0,'0'0'0,"0"-25"15,25 0 1,-50 25-1,0 0 1,25-24 0,-24 24 31,24 49-47,0-24 15,0 0 1,49 0-16,1 24 15,24 1 1,26-50 0,-1-25-1,-50-24 1,1-26 0,-25-24-1,-25 24 1,0 51-1,0-1 1,0 50 15,0 49 1,25-49-32,-1 49 15,1-24 1,25-25-1,24-25 1,-24-50 0,-25-24-1,0-26 1,-1 1 0,1 50-1,-25 148 32,0 25-31,0-50-1,0 1-15,25-26 16,-25-24 0,25 25-16,0-25 15,-1-25 1</inkml:trace>
  <inkml:trace contextRef="#ctx0" brushRef="#br0" timeOffset="315.22">23815 6896 0,'0'0'16,"-25"0"-1,74-24 17,-24 24-17,25-25-15,24 25 16,1 0-1,-26-25-15,-24 25 32,0 0-32,-25 25 15</inkml:trace>
  <inkml:trace contextRef="#ctx0" brushRef="#br0" timeOffset="534.3">23939 7070 0,'0'0'0,"-50"50"31,100-75 16,-25 25-31,24 0-16,1-25 15,-1 25 1,1 0-16</inkml:trace>
  <inkml:trace contextRef="#ctx0" brushRef="#br0" timeOffset="1098.02">24460 6822 0,'0'-25'0,"0"50"0,0-75 32,0 26-17,24-1 1,1 25-1,75-25 1,-1 75 0,-74-26-1,-25 51 1,-100-1 0,26-24-1,49-50 1,25 25-1,25-25 1,25-25 0,24 25-1,-49 0-15,0 0 16,-25 49 0,49-24-1,-74 50 1,-49-50-1,0 24 1,-26-24 0,26 0-1,49-25 1,0 0 0</inkml:trace>
  <inkml:trace contextRef="#ctx0" brushRef="#br0" timeOffset="2249.19">25923 7343 0,'-25'0'32,"25"-25"-1,25 25-16,0 0 1,0 25-16,24 25 16,-24-1-1,-50 1 17,-74-1-17,74-24-15</inkml:trace>
  <inkml:trace contextRef="#ctx0" brushRef="#br0" timeOffset="2964.99">26990 6822 0,'0'-25'16,"0"50"-16,-25-50 0,25 0 15,-25 1 1,1 48 31,24 26-32,-25-25-15,0 74 16,0 0 0,0-24-1,50-1 1,0-49-1,25 0 1,-26-25-16,76 0 16,-1-25-1,-50-25 1,-24-49 0,-74-25-1,24 74 1,-25-24-1,1 49-15,-1-24 16,25 24 0,50 0 46,25 50-62,24-50 16,-24 25-16,24 0 15,100-25 1,-100 25 0,1 0-16,-1-25 15,-49 25 1</inkml:trace>
  <inkml:trace contextRef="#ctx0" brushRef="#br0" timeOffset="3282.13">27660 7070 0,'25'0'16,"-25"-25"15,24 25-15,1 0 0,25 0-16,-25 0 15,24 0 1,1 0-1,24 25-15</inkml:trace>
  <inkml:trace contextRef="#ctx0" brushRef="#br0" timeOffset="3486.43">27635 7219 0,'0'0'0,"-25"0"16,25 25 0,25-25-1,0 0 1,24 0-16,100 0 16,0-25-1</inkml:trace>
  <inkml:trace contextRef="#ctx0" brushRef="#br0" timeOffset="3949.37">28528 6971 0,'0'-25'16,"0"50"-16,0-75 15,-25 50 17,0 0-32,1 25 15,-1-25-15,0 25 16,0 24 0,25 26-1,0-25 1,50-26-1,24 1 1,1-25 0,-1-25-1,-49-49 1,0-25 0,-50 24-1,25 50-15,-50 1 16,25 24-1,-24-25 1,-26 50 15,51-25-31</inkml:trace>
  <inkml:trace contextRef="#ctx0" brushRef="#br0" timeOffset="4181.09">28999 7120 0,'0'0'16,"25"25"-16,0-25 16,0 24 15,0-24-16,-25 25-15,0 0 16</inkml:trace>
  <inkml:trace contextRef="#ctx0" brushRef="#br0" timeOffset="4849.2">29719 6797 0,'0'-25'0,"0"50"0,0-74 16,25 49-16,-25-25 31,-25 0-31,-74 0 15,24 25 1,50 0 0,-24 0 15,24 0-15,0 25-1,0 0-15,0 49 16,25-24-1,0 24 1,0 1 0,0-51-1,0 1 17,50-50-17,0-24 1,24 24-1,-24 25 1,-25-25 0,24 50-1,-24 0 1,25 24 0,-26 26-1,1-1 1,-25 1-1,-74-26 1,-1-24 0,1 0-1,24-25 1,-49 0 0</inkml:trace>
  <inkml:trace contextRef="#ctx0" brushRef="#br0" timeOffset="29499.93">18010 2952 0,'-25'0'16,"50"0"93,0 0-93,-1 0-1,1 25 1,0-25 0,0 0-1,25 0 1,-26 25-16,1-25 15,0 0-15,25 0 16,-26 0 0,1 0-1,25 0 17,-25 0-17,24 0 1,-24 0-1,0 0 1,0 0 0,-1 0-1,1 0 17,0 25-17,0-25-15,0 0 16,-1-25-1,1 25 1,0 25 0,25-25-1,-1 0 17,-24 0-17,0 0-15</inkml:trace>
  <inkml:trace contextRef="#ctx0" brushRef="#br0" timeOffset="32206">18556 3051 0,'0'0'0,"24"0"47,1 0-47,74 0 16,-24 25-1,-1-25 1,26 0-1,-76 0 1,26 0 0,0 0-16,24 0 15,25 0 1,0 0 0,-24 0-1,-1 0 1,1 0-1,-26 0 1,1 0 0,0-25-1,-1 25 1,1 0 0,-25 0-16,-1 0 15,26 0 1,0 0 15,-26 0-15,26 0-1,-25 0 1,0 0 0,24 0-1,-24 0 1,0 0-16,24 0 31,-24 0-15,0 0-1,0 0 1,0 0-16,24-24 16,1 24-1,0 0 1,-26 0-1,1 0 1,0 0 0,25 0 15,-26 0-15,1 24-1,0-24 1,0 0 15,0 0 0,-1 0-31,1-24 16,0 24 31,0 0-16</inkml:trace>
  <inkml:trace contextRef="#ctx0" brushRef="#br0" timeOffset="34271.97">23170 9204 0,'0'-25'16,"-25"50"93,25-1-93,0 1-16,-25 0 15,25 25-15,0-1 16,0 26-16,0 24 15,-25 25 1,25-25 15,-25-24-15,25-51 0,0 1-1,25-50 16</inkml:trace>
  <inkml:trace contextRef="#ctx0" brushRef="#br0" timeOffset="34918.08">23095 9228 0,'0'0'0,"0"-24"15,0-1 17,0 0-17,0 0 1,25 25 0,0-25-1,25-24 1,-1 49-1,1-25 1,-1 0 0,1 25-1,0 25 1,-1 0 0,-24 24-1,0 1 1,0 49-1,-25-49 1,-25-25-16,0 24 16,0 1-1,-24-25 1,-51 24 0,26-24 15,24 0-16,26-25 1</inkml:trace>
  <inkml:trace contextRef="#ctx0" brushRef="#br0" timeOffset="35535.07">24311 9030 0,'0'-25'31,"-25"25"0,0 0-31,25 25 16,-25 0-16,1 0 16,-1 24-16,0-24 15,-25 74 1,26 25-1,-1 0 1,25-49-16,0-1 16,25 50-1,99 50 1,-25-75 15,0-49-15,-49-50-16,-26 24 15</inkml:trace>
  <inkml:trace contextRef="#ctx0" brushRef="#br0" timeOffset="36438.28">25129 9204 0,'0'-25'31,"-24"25"-15,24-25 31,0 50-32,0 0 1,-25 24-16,0-24 15,0 25-15,0-1 16,1 1 0,-26-1-16,-24 75 15,24 0 1,-24-24 0,49-26-1,0-24 16,0-25-15</inkml:trace>
  <inkml:trace contextRef="#ctx0" brushRef="#br0" timeOffset="36883.51">24832 9278 0,'-25'-25'16,"25"0"15,25 50 16,0 0-31,24 25-16,-24-26 15,49 100 1,1-24-1,-26-1 1,1 0 0,0-74-1,-50 0-15,24-25 16,1 25 0</inkml:trace>
  <inkml:trace contextRef="#ctx0" brushRef="#br0" timeOffset="37527.92">26419 9328 0,'25'0'0,"-50"0"15,25 0 16,-49 0-15,24 24 0,-25 1-16,-74 25 31,0-1-15,25 26-1,25-50 1,24 24-1,0-24 1,50 0 15,75 0-15,223 49 15,-224-49-15,0 0-1,100 24 1,-75-24 0,-74-25-1,0 25-15,0 0 16,-50-50 46</inkml:trace>
  <inkml:trace contextRef="#ctx0" brushRef="#br0" timeOffset="38951.47">27064 9476 0,'0'-24'93,"0"-1"-61,0 0-17,25 25-15,0-25 16,25 0 0,-1 25-1,26 0 1,-51 0-1,1 25 1,0 25 0,-25-1-1,-25 26 1,0 24 0,-49-49-1,24-1 1,26 1-1,-1-50 1,50 0 31,-1 0-31,26 0-16,-25 0 15,74-25 16,-49 25-15,-26 0 0,26 0-1</inkml:trace>
  <inkml:trace contextRef="#ctx0" brushRef="#br0" timeOffset="39175.08">27759 9700 0,'0'0'0,"25"0"47,-50 24-32,25 1 48</inkml:trace>
  <inkml:trace contextRef="#ctx0" brushRef="#br0" timeOffset="39586.01">28106 9328 0,'0'0'0,"0"-25"0,25-25 32,0 25-32,25 25 15,-1-24 1,-24 48-1,-25 26 1,-25 0 0,25-26 15,50 1-15,24 0-1,-24 0 1,-50 24-1,-50-24 1,25 25 0,1-25-1,-1-1-15,0-24 16</inkml:trace>
  <inkml:trace contextRef="#ctx0" brushRef="#br0" timeOffset="40018.15">28503 8831 0,'-25'-24'32,"25"48"-17,25-24 1,0 50-16,0-25 16,24 24-16,1 51 15,0 49 16,-1 24-15,-24 26 0,-25-1-1,-50-24 1,-49-50 0,50-75-1,-1-24 1</inkml:trace>
  <inkml:trace contextRef="#ctx0" brushRef="#br0" timeOffset="40351.29">29446 9576 0,'0'-25'16,"0"0"0,-25 25-1,50-25-15,0 25 16,24-25-1,26 25 1,24 0 0,-25 0-1,-24 0 1</inkml:trace>
  <inkml:trace contextRef="#ctx0" brushRef="#br0" timeOffset="40552.9">29595 9675 0,'0'0'0,"-25"0"0,0 25 16,0-1 0,50-24 15,0 0-16,124 0 1,24-24 0</inkml:trace>
  <inkml:trace contextRef="#ctx0" brushRef="#br0" timeOffset="40967.87">30463 9352 0,'0'-24'0,"0"48"16,-25-98-16,25 49 0,0 0 16,0 1-1,0-1-15,25 0 0,-25 0 16,50 25-1,24-25 1,-24 50 0,-1 0-1,-24 49 1,-124 75 0,-25-50-1,49 1 16,75-51-15,0 26 0,0-26-1,25 1 1,0-25-16</inkml:trace>
  <inkml:trace contextRef="#ctx0" brushRef="#br0" timeOffset="41318.53">30612 10221 0,'-25'0'16,"50"0"-16,-50 24 0,25 1 0,0 0 31,0 0-31,0 0 31,25-1-15,24-24 0,-24-24-1,-25-1 1,0 0-1,-25 0 1,1 25 0,-1-25-16</inkml:trace>
  <inkml:trace contextRef="#ctx0" brushRef="#br0" timeOffset="46918.89">15207 3002 0,'24'0'125,"1"0"-109,0-25-16,0 50 16,49-25-1,1 0 1,-26 0 0,1 25-16,-25-25 15,24 0-15,26 0 16,-1 0-1,-49 0 1,25 0 0,-1 0-1,-24 0 1,49 24 0,-24-24-1,-25 0 1,25 0-1,-1 0 1,1 25 15,24-25-15,1 0 0,49 0-1,-75 0 1,-24 0-16,25 0 15,-26 0 1,1 0 0,25 0-1,0 0 1,24 0 0,-24 25-1,-1-25 16,1 0-15,-1 25 0,1-25-1,-25 0 1,0-25 0,24 25-1,26 0 1,-51 0-1,26 0 1,0 0 0,-1 0 15,-24 0-15,25 0 15,-25 0-16,-1 0 1,1 0 0,0 0-1,0 0 1,0 0 0,24 0-1,1 0 1,-25 0-1,-1 0 1,1 0 0,0 0-16,0 0 15,24 25 1,1-25 0,0-25-1,-26 25 1,1 0 15</inkml:trace>
  <inkml:trace contextRef="#ctx0" brushRef="#br0" timeOffset="60185.24">22550 11808 0,'-25'0'140,"25"25"-124,0 25 0,0-25-16,0 24 15,0 26-15,-25 73 16,25-73 0,-25-1-1,0 75 1,0 0-1,1-75 1,-1-24 0</inkml:trace>
  <inkml:trace contextRef="#ctx0" brushRef="#br0" timeOffset="60769.3">22525 11759 0,'0'-25'15,"0"0"32,25 0-47,-25 0 16,24 25 15,-24-24-31,25-1 31,25 0-31,-25 25 16,-1 0-16,26-25 16,-25 25-1,24 0 1,-24 50-1,0-1 1,-25 51 0,-25-26-1,-74 25 1,0-24 0,0-26-1,49-24 1</inkml:trace>
  <inkml:trace contextRef="#ctx0" brushRef="#br0" timeOffset="61202.88">23443 11535 0,'-25'0'47,"0"25"-47,0 0 16,0 0-16,-49 124 15,24 24 1,26 75 0,-1 0-1,50-24 1,74-75-1,0-75 1,0-24 15,-74-50-31</inkml:trace>
  <inkml:trace contextRef="#ctx0" brushRef="#br0" timeOffset="63586.1">23889 11858 0,'-25'-25'0,"0"25"15,25-25 32,25 25-47,0 0 16,25 0-1,-25 0 1,-1-24-16,1 24 16,25 0-1,-25 49 1,-25 1 0,-25 49-1,25-74-15,-50 49 16,1-24-1,24-25 17,50-50 15,-1 0-32,1 0-15,0-24 16,0-1-16,49-74 15,1 0 1,-51 99 15,-24 0-15,0 50 0,-24 0-1,24 0-15,-50 99 16,25-25-1,25 0 1,25-49 0,-25-25-1,50-25-15</inkml:trace>
  <inkml:trace contextRef="#ctx0" brushRef="#br0" timeOffset="63837.97">24609 11957 0,'0'0'15,"0"-25"32,24 25-31,26 0-16,49-24 15,-74-1 1,25 25-16</inkml:trace>
  <inkml:trace contextRef="#ctx0" brushRef="#br0" timeOffset="64441.46">25229 11808 0,'0'-24'0,"0"48"16,0-24 46,24 25-46,-24 0-16,0 0 16,0 0-16,25-1 15,-25 1-15,0 0 31,50-25 1,-25-25-17,0-24 1,-25 24 31</inkml:trace>
  <inkml:trace contextRef="#ctx0" brushRef="#br0" timeOffset="66686.92">25278 11833 0,'0'0'0,"0"-25"16,-25 25 0,25-24 30,0 48-30,0 1-16,25 0 31,-25 0-31,25 0 16,0 24 0,-25-24-1,50 0 1,-26 0-1,1-25 1,0-25 15,0-25-15,0-49 0,-1 74-1,-24-49 1,0 49-1,0 0 17,25 25-32,-25 25 31,25 25-15,0 24-1,0-24 1,-1-50-1,26 0 1,0-25 0,-1-50-1,1 1 1,-50 24 0,25 50 15,-25 25-31,24 50 15,-24 49 1,-24 24 0,-1-73-16</inkml:trace>
  <inkml:trace contextRef="#ctx0" brushRef="#br0" timeOffset="67239.03">24088 12354 0,'0'25'63,"0"0"-32,24-25-15,26 24-1,-25-24-15,49 0 16,1 0-16,173-24 16,74 24-1,50-25 1,-24 25-1,-76 0 17,-48-25-17,-100 25 1,-75 0 0,-98 25-1</inkml:trace>
  <inkml:trace contextRef="#ctx0" brushRef="#br0" timeOffset="67837.03">24658 13049 0,'0'-25'16,"-25"25"47,25 25-63,-24-1 15,24 1 1,-25 25-16,25 0 15,-25 24 1,25 0 0,50-49-1,-1-25 1,50-25 0,-24-49-1,-50 24-15,-25-74 16,-75-74 15,-24 148-15,25 25-1,-1 1 1,100 24 31,0-25-47,24 25 15,26 0-15,74 0 16,-1-25 0,-24 0-1,-74 0 1</inkml:trace>
  <inkml:trace contextRef="#ctx0" brushRef="#br0" timeOffset="68570.8">27288 11808 0,'0'0'0,"-25"25"47,0 25-32,-49 24 1,-26 1 0,26 24-1,0-25 1,24 1 15,25-51-15,25 1-1,0 0-15,50 0 16,49 0 0,25-1-1,-50-24 1,-24 25-1,0-25 1,-1 0 0</inkml:trace>
  <inkml:trace contextRef="#ctx0" brushRef="#br0" timeOffset="69419.89">27784 11759 0,'25'0'16,"-25"-25"-1,24 0 1,26 25-1,0 0 1,24 50 15,-74-25-31,25-1 16,-25 26 0,-25 24-1,-25 26 1,26-51-16,-26 1 15,25-25 1,0-1 0,50-24 15,25 0-15,24 0-1,1 0 1,-1-24-1,-74-1 1</inkml:trace>
  <inkml:trace contextRef="#ctx0" brushRef="#br0" timeOffset="69669.98">28404 12007 0,'0'0'16,"25"0"-1,-25-25-15,-25 50 63,25 0-48,0-1 1</inkml:trace>
  <inkml:trace contextRef="#ctx0" brushRef="#br0" timeOffset="70105.06">28627 11759 0,'25'-25'15,"-50"50"-15,50-100 0,0 50 16,-25 1-16,25-1 0,-1 25 16,1-25-1,25 50 16,-50 0-31,-25-1 16,0 51 0,25-25-1,0-1 1,25-24 0,25 0-1,-50 24 1,0 1-1,-50 49 1,25-74 0,25 0-1,-25 0 1,1-50 0</inkml:trace>
  <inkml:trace contextRef="#ctx0" brushRef="#br0" timeOffset="70672.48">29247 12056 0,'-24'-24'0,"48"24"94,1 0-78,50 0-16,-26 0 15,26 0-15,-26 0 16,51-25 0,-76 25-1,1 0 1,-50 0 15,1 0-15</inkml:trace>
  <inkml:trace contextRef="#ctx0" brushRef="#br0" timeOffset="72136.83">30190 11659 0,'0'-24'0,"0"-1"32,0 0-1,0 0-31,50 0 16,-26 25-1,1 0 1,50-24-1,-50 24 1,-25 49 0,-50 1-1,0 24 1,1 1 0,73-50 15,1-1-16,0-24-15,0 0 0,25 0 16,-26 50 0,-24-25-1,-24 24 1,-51 1 0,1-25 15,24 0-31</inkml:trace>
  <inkml:trace contextRef="#ctx0" brushRef="#br0" timeOffset="72937.09">27759 12404 0,'0'-25'31,"25"25"-15,0 0-16,-1 0 15,51 0 1,-26 0-16,1 0 0,74 0 31,50 0-15,24 0-1,25 0 1,50 0 0,-25 0-1,0 25 1,1-25 0,-26 24-1,-25 1 1,-49-25-1,-74 0-15,24 0 16,25-25 0,-50 25-1,-24 0 1,-25 0 15,-1 0 32</inkml:trace>
  <inkml:trace contextRef="#ctx0" brushRef="#br0" timeOffset="73688.17">28826 13123 0,'24'-25'0,"-48"0"16,24 75-16,0-124 15,-25 74 16,0 0-15,-25 24 0,1 26-1,24-25 1,25 0-16,-25 24 16,50 1-1,49-25 1,-24-25-1,0 0 1,-1-25 0,-24 0-1,0 0-15,-25-74 32,0 25-17,-25 24 1,0 25-1,-24 25 1,-1 25 0,25 0-1</inkml:trace>
  <inkml:trace contextRef="#ctx0" brushRef="#br0" timeOffset="73862.19">29099 13123 0,'0'0'0,"24"0"16</inkml:trace>
  <inkml:trace contextRef="#ctx0" brushRef="#br0" timeOffset="74487.08">29843 12900 0,'0'0'0,"0"-25"16,-25 0-16,-49 25 16,-26 0-1,1 0 17,74 0-17,0 0 1,50 25 15,0-25-15,-25 25-1,50 0 1,-50 24 0,25 1-1,-25-25-15,0-1 31,24-24 1,1 0-17,0 0-15,0 0 16,0 0 0,-1 0-16,26 0 15,-25 0-15,24 25 16,-24-25-16,0 25 15,-25 0-15,25 0 16,-25 0 0,-25-1-1,-74 76 1,0-76 0,74-24-16</inkml:trace>
  <inkml:trace contextRef="#ctx0" brushRef="#br0" timeOffset="75186.42">30761 11461 0,'24'-25'0,"-48"50"0,48-75 47,1 50-31,0 50 0,0-25-1,24 74 1,26 50-1,-50-75-15,24 100 16,1 99 15,-25-100-15,-25-98-16,0-1 16,-25 100-1,-25 0 1,26-50-1,-1 25 1,0-50 0,0-25-1,0-24 1,-24-1 0,-1 1-1,25-25 1,-24 0 15,24-1-15,0-24-16</inkml:trace>
  <inkml:trace contextRef="#ctx0" brushRef="#br0" timeOffset="75888.55">31505 12553 0,'25'0'78,"-1"0"-62,1 0-16,0-25 16,0 25-1,0 0-15,-1 0 0,1 0 32,0-25-17,0 0 1,0 25-16</inkml:trace>
  <inkml:trace contextRef="#ctx0" brushRef="#br0" timeOffset="76071.89">31654 12577 0,'0'0'16,"0"25"-16,-25-25 15,0 0 1,25 25-1,50 0 1,-1-25 0,51-25-1</inkml:trace>
  <inkml:trace contextRef="#ctx0" brushRef="#br0" timeOffset="76437.67">32323 12280 0,'0'-25'16,"0"50"-16,-24-75 16,24 0-16,24 26 15,1-1 1,0 0-1,25 50 1,-25 0 0,-1 49-1,-48 0 1,-1 26 0,0-76-1,25 51 1,-25-1-1,0-24 17,25-25-32</inkml:trace>
  <inkml:trace contextRef="#ctx0" brushRef="#br0" timeOffset="76629.81">32448 12999 0,'0'0'16,"-25"0"-16,0 0 31</inkml:trace>
  <inkml:trace contextRef="#ctx0" brushRef="#br0" timeOffset="77753.17">22599 14835 0,'-25'149'32,"1"-100"-17,-1 51 1,25-51 0,0 1-16,0 24 0,-25-24 15,0-1-15</inkml:trace>
  <inkml:trace contextRef="#ctx0" brushRef="#br0" timeOffset="78204.52">22450 14835 0,'-25'-50'15,"50"100"-15,-74-125 0,73 51 16,26-1 0,-25 0-16,-25 0 0,0-24 15,50-1 1,-26 25-1,76-24 1,-76 24-16,26 0 16,-25 0-16,0 25 15,24 0 1,-49 25 0,25 49-1,-50 26 1,-24 24 15,-51-25-15,1-25-1,50-49-15</inkml:trace>
  <inkml:trace contextRef="#ctx0" brushRef="#br0" timeOffset="78521.52">23393 14264 0,'0'0'15,"0"25"-15,-50 0 16,26 0 0,-76 74-1,51 0-15,24 124 16,0 50 0,273 347 15,-124-570-16</inkml:trace>
  <inkml:trace contextRef="#ctx0" brushRef="#br0" timeOffset="79687.07">23889 14661 0,'0'-25'31,"-25"25"-31,50 0 63,0 0-48,25 0-15,24 0 16,-24 0-16,24-24 16,25 24-1,-24 0-15,49-25 16,-50 0-1,-49 25 17,-50 50-17,0 24 1,-24 25 0,-26 25-1,1 0 1,-25 0 15,24-24-15,50-51-16,-24 1 15,24-25 1,0-25 0,0 0-1,100 0 16,24 0-15,75-25 0,-1 25-1,-49 0 1,-74-25 0,-25 25-1,0 0 48</inkml:trace>
  <inkml:trace contextRef="#ctx0" brushRef="#br0" timeOffset="81187.05">24162 14909 0,'25'0'32,"0"25"-17,-1-25 63,-48 0-62,-1-25-16,0 25 31,75 0-15,-26 0 0,26 0-16,0 0 15,-1 0 1,75-25-1,-24 25 1,-76-24 0</inkml:trace>
  <inkml:trace contextRef="#ctx0" brushRef="#br0" timeOffset="81885.92">25948 14711 0,'0'0'15,"-25"25"32,0-1-31,-24 26 0,-26 0-16,-98 49 15,98-50 1,1 26-16,0-25 15,-26 24 1,51-49 0,49 0-1,-25-25 1,74 0 0,-24 0-16,25 24 15,24 1-15,100 25 16,24 24-1,50-24 17,-173-25-17,-50-1 1,0-24 15</inkml:trace>
  <inkml:trace contextRef="#ctx0" brushRef="#br0" timeOffset="88903.28">26370 15083 0,'0'-25'47,"25"25"-1,-1 0-46,26 0 16,-25-25 0,24 25-16,1 0 15,24 0 1,-49 0 0,0 0-1</inkml:trace>
  <inkml:trace contextRef="#ctx0" brushRef="#br0" timeOffset="89387.98">26891 14810 0,'0'0'15,"0"0"16,49 0-15,-24-25-16,0 50 63,-25 0-48,0 0 1,25 24-1,-25 26 1,0-1 0,25 1-1,-25-1 1,0 0 0,0-49-1,0 0 1</inkml:trace>
  <inkml:trace contextRef="#ctx0" brushRef="#br0" timeOffset="89619.39">27436 15232 0,'0'0'0,"0"25"31,-24-25 0,24 24-15</inkml:trace>
  <inkml:trace contextRef="#ctx0" brushRef="#br0" timeOffset="90120.45">27585 14959 0,'25'-50'31,"-25"25"-31,0 1 16,25 24-1,-25 49 1,25-24 0,-25 0-16,0 24 15,0 26 1,25-50-1,24-25 1,1 0-16,-1-50 16,-24 25-1,0-24 1,-25 24 0,0 50 30,0 24-46,0 26 16,0-1 0,0 1-1,0-51 1,0 1 0</inkml:trace>
  <inkml:trace contextRef="#ctx0" brushRef="#br0" timeOffset="90588.04">28156 14264 0,'0'-25'0,"0"50"0,0-74 16,25 49 31,0 24-32,-1 1-15,1 25 16,50 49 0,-1 75-1,0 24 1,-24 1 0,-50 24-1,-50-25 1,-49 1-1,-25-75 1,25-25 0,49-49-16,1-50 15,24 25-15,0-25 16</inkml:trace>
  <inkml:trace contextRef="#ctx0" brushRef="#br0" timeOffset="91439.4">28875 15008 0,'25'25'110,"0"-25"-110,25 0 15,-1 0-15,1 0 16,49 0-1,-25 0 1,-24 0 0</inkml:trace>
  <inkml:trace contextRef="#ctx0" brushRef="#br0" timeOffset="91655.16">28999 15232 0,'-24'25'16,"-1"-25"-1,50 0 17,-1 24-17,26-24 1,0 0-16,24 0 15,-24 0-15,24 25 16</inkml:trace>
  <inkml:trace contextRef="#ctx0" brushRef="#br0" timeOffset="92121.91">30264 15083 0,'-49'-25'16,"98"50"-16,-148-75 0,74 50 0,-24-25 15,49 1 1,-25-1-1,25 0-15,50 25 16,-1 0 0,75 0-1,-74 0 1,0 0-16,-26 25 0,1 0 16,-25 49-1,-74 1 1,24-26-1,0 1 1,26-1-16,-1-24 16,0 25-16,0 24 15,25 1 1,0-51-16,0 1 16</inkml:trace>
  <inkml:trace contextRef="#ctx0" brushRef="#br0" timeOffset="92422">30289 15827 0,'0'0'16,"0"25"-16,-25-25 15,1 25 1,-1-25 0,25 25-16,25-25 47,-25-25-32,24 25 1,1-25-16,-25 0 31,-25 25-31</inkml:trace>
  <inkml:trace contextRef="#ctx0" brushRef="#br0" timeOffset="148592.35">2729 14339 0,'0'0'15,"0"24"1,0-48 15,0-1 1,25 25-17,-1 0 1,1 0-16,0 0 15,0-25-15,0 25 16,49 0 0,0-25-1,26 25 1,24-25 0,-25 50-1,0-25 1,0 0-1,-74 0-15,25 0 16,24 0 0,25 0-1,1-25 1,-26 1 0,-24 48 15,24-24-16,1 0 1,-1 0 0,-24-24-1,24 24 1,-24 0 0,49 0-1,-25 0 1,1 0-1,-26 0-15,51 0 16,-26-25 0,0 25-1,1 0 1,-26 0 0,26 0-1,-1 0 16,-24 0-15,24 0 0,1 0-1,24 25 1,0-25 0,-24-25-1,49 25 1,-25 0-1,0 0 1,25 0 0,-49 0-16,49 0 15,-25-25 1,0 25 0,0 0-1,-24 0 1,24 0-1,0 0 1,0 0 0,-24 0 15,-1 0-15,25 0-1,1 0 1,-26 0-1,25 0 1,1 0 0,-1 0-1,-50 0-15,51 0 16,-76 0 0,26 0-16,49 0 31,0-25-16,1 25 1,-1 0 0,-25 0-1,1 0 1,-1 0 0,1 0-1,-1 0 1,-24 0-1,24-25 1,-24 25 0,-25 0-1,-1 0 1,1 0 0,74 25-1,-74-25-15,25 0 16,-1 0-1,1 0 17,-25 0-17,0 0 1</inkml:trace>
  <inkml:trace contextRef="#ctx0" brushRef="#br0" timeOffset="154526.96">2332 13867 0,'0'-24'47,"25"24"31,-1 0-78,1 0 31,0 0-31,0 0 16,0-25-16,0 25 15,-1 0 1,1 0-1,0 0 1,49-25 15,-49 25-15,-25-25-16,25 25 16,49-50-1,-49 26 1,0 24 15,0 0-31,24-25 16,26 0-1,-75 0 1,49-24 15,-24 49-15,0 0-1,-25-25 1,25 25 15,0 0-31,-1-25 16,26-25 0,-25 26-1,25 24 1,-50-25-1,49-25 1,-24 25 0,0 25-1,-25-24 1,49-1 0,-49 0-1,50 0 1,0 0-1,-1 1 17,-24-1-17,0 0 1,0 0 0,-1 0-1,26 0 1,0-24 15,-26 24-15,-24 0-16,25 25 15,25-25 1,-25-24 0,24 24-1,-24 0 1,0-24-1,0-1 1,24 0 0,-24 26 15,0-26-15,0 25-1,0-24 1,-1 24-16,-24 0 15,25 0-15,0 25 16,-25-25-16,25-24 16,0 24-1,-1-74 17,1 74-17,0-25 1,0 25-1,0-24-15,-1 24 16,1-25 15,0 1-15,0-1 0,0 25-16,-1-24 15,26-1 1,-25 1-1,0-1 1,24 0 0,-24 1-1,0 24 1,0-25 0,-25 25-1,0-24 16,25 49 1,-25-25-17,24 0-15,-24 0 32,25-24-17,-25 24 1,25-25-1,0 26 1,0-1 0,-25 0-1,24-25 1,1 1 0,0-1-1,-25 25 1,25 0-1,-25 1 1,0-26 0,0 25-1,25-24 1,-25 24 0,0 0-1,0 0 1,0-24-1,0 24 1,24-25 0,1 1-1,0-1 1,0 25 0,-25-24-1,0 24 16,25 0-15,-25-25 0,24 25-1,-24 1 1,0-1 0,25 0-1,-25 0 1,0 0-1,25-24 1,0-1 0,0 25-1,-1 1 1,1-26 0,-25 25 15,25 0-16,-25 1 1,25-1 0,0-25-1,0 25 17,-25 1-17,0-1 1,24 0-1,1 0 1,0 0-16,0 0 16,0-24-1,-1 24 1,1-25 15,0 26-15,0 24-1,-25-25-15,25 0 16,-1 25 0,1-25 31,0 0-32,0 25 1,0-24 15,-1-1-15,1 25-1,0-25 1,0 25 0,0 0-1,-1-25 1,1 0-1,0 25 1,0 0 0,0 0-1,0-24 1,-1 24 0,1 0 15,0 0 0,0 0-15,0 0 15,-1 0-15,1 0 15,0 24-16,-25 1 17,25-25-17,0 0 1,-25 25 0,24-25 15,-24 25-31,25-25 15,-25 25 1,0-1 0,0 1-1,25 0 1,-25 0-16,0 0 16,0-1-1,0 1 1,25 25-1,-25-25 17,25-1-17,-25 1 1,0 25 0,24-25-1,1 0 1,0-25-16,0 24 15,0 26 1,-1-25 0,1 0-1,-25 24 1,25-24 0,0 0-1,-25 0 1,0 24 15,25-24-15,-1 0-1,-24 0-15,25-1 16,-25 1 0,25 25-1,-25-25-15,0 24 16,25 1-1,-25 0 1,25-26 0,-25 26-1,25 0 1,-1-1 0,1 50-1,-25-74 16,0 25-15,50 24 0,-50-49-1,25 25 1,-1-1 0,1 1-1,0 0 1,-25-1-1,25 1 1,0-1 0,-1 26-1,-24-50-15,25 24 16,0 1 0,-25-1 15,25 1-16,0 0-15,-1-26 16,1 26 15,0 0-15,0-1 0,0 26-1,-1-26 1,1 1-1,0-25-15,0 24 16,0 1 0,24 24-1,1 1 17,-50-50-32,50 24 31,-1 1-16,1-25 1,-50-1-16,25 1 16,49 50-1,-49-50 1,0-1 0,24 1-1,1 25 1,-25-25-16,24-1 15,-24 1 1,25 0 0,-1 25-1,26-26 1,-26 1 0,-24 25-1,25-25 1,-1-1-1,-24 1 17,25 25-17,-50-25-15,49 24 16,1 1 0,-25 0-1,0-26 1,24 26-1,-24-25 1,25 0 0,24 24-1,-24 1 1,-1-1 0,1 1-1,0-25 1,-26 0-1,26 24 1,0 1 0,-1-25-1,1 24 1,24-24 0,-24 0-1,-1 0 1,1 24-1,24-24 1,1 0 0,-1 0-1,-24-25-15,49 0 16,-24 25 15,-1-25-31,-49 24 31,0-24-31</inkml:trace>
  <inkml:trace contextRef="#ctx0" brushRef="#br0" timeOffset="156473.91">6152 9328 0,'0'24'15,"-25"-24"1,25 25-16,0 25 16,25-25-1,-25 24 1,0 26 0,0 24-1,25 25 1,-25 25-1,25 0 1,0-1 0,-1 1-1,1-49 1,0-1 0,0 0-1,0 25 1,-25 0-1,24-25 17,-24 1-32,25 24 31,-25-25-15,0 0-1,0 0 1,0 0-1,0-49-15,0 49 16,-25 25 0,25-24-1,-24 24 1,24 0 0,0 0-1,0-25 1,0 25 15,-25-74-31,25 74 16,-25-25-1,25-50 1,0 26 0,-25-26-16,25 51 15,-25-26 1,25 25-1,-24-24 1,24-1 0,-25 25-1,0-24 1,25-1 0,0-49-16,-25 50 15,0-1 16,1 0-15,24-24 0,-25 0-1,25-1 1,-25 26 0,25-26-1,0-24 1,0 0-1,0 0 17</inkml:trace>
  <inkml:trace contextRef="#ctx0" brushRef="#br0" timeOffset="157561.09">5854 14711 0,'0'0'0,"0"-25"63,0 50-63,-24 0 16,-1-1-1,25 26-15,-25-25 16,25 74-1,-25-49-15,50 49 16,99 0 15,-25-74-15,25-25 0,0-50-1,-24-24 1,-51-1-1,-24 1 1,-75 0 0,-49 24-1,25 0 1,-25 26 0,24-26-1,25 25 1,1 25 15,24 25-15</inkml:trace>
  <inkml:trace contextRef="#ctx0" brushRef="#br0" timeOffset="159734.94">4515 11858 0,'25'25'31,"-25"0"-15,0 24-1,0-24 1,0 0-16,0 0 15,-25 74-15,25-74 16,-25 74 0,0 0-1,0 25 1,1-25 0,-1 25-1,0-24 1,0-1-1,0-25 1,25-24 0,-24 49-1,-1 0 1,0 1 0,0 24-1,25-25 1,-25 0-1,25-25 1,0 1 0,0-25-1,0 24 1,0-24 0,0-26-1,0 1-15,0 25 16,0-25-1,0-1 1,0 26 15,25-25 1,-25 0-17,0-1-15,0 1 16,0 0-1,-25 0 1</inkml:trace>
  <inkml:trace contextRef="#ctx0" brushRef="#br0" timeOffset="160326.13">3399 14835 0,'-25'0'15,"50"0"-15,-25-25 78,49 25-62,1-25 0,-25 25-16,24-25 15,1 25-15,74-49 31,-99 49 1</inkml:trace>
  <inkml:trace contextRef="#ctx0" brushRef="#br0" timeOffset="160711.17">3969 14562 0,'0'-25'15,"0"50"32,0 0-31,0 0-16,0-1 16,25 1-1,-25 25 1,0-25-16,-25 24 15,25-24 1,0 25 0,0-26-1</inkml:trace>
  <inkml:trace contextRef="#ctx0" brushRef="#br0" timeOffset="160901.87">4192 14835 0,'-24'25'47,"24"-1"-31</inkml:trace>
  <inkml:trace contextRef="#ctx0" brushRef="#br0" timeOffset="161359.39">4316 14636 0,'0'-24'31,"25"24"-15,-25 24 0,25 26-1,-25 24 1,50-24-1,-26 0 1,26-50 0,0-50-1,-1-24 1,-49-1 0,25 50-1,-25 50 16,0 0-15,0 25-16,25 49 31,-25 25-15,25-50 0,-50-49-16</inkml:trace>
  <inkml:trace contextRef="#ctx0" brushRef="#br0" timeOffset="162293.51">4143 13570 0,'0'-25'16,"25"25"15,-50 25-31,25-1 16,-75 26-1,-24 74 1,-75 25 0,1-25-1,-1 0 1,50-50 0,25 1-1,49-50 1,25-1-1,1-24 1</inkml:trace>
  <inkml:trace contextRef="#ctx0" brushRef="#br0" timeOffset="162825.87">4192 13446 0,'-24'0'31,"-1"0"-15,0 0 0,0 24-16,25 1 15,-25 0 1,-24 25-1,-26 24 1,-49 25 0,-25 25-1,75-74-15,-75 49 16,0 0 0,50-24-1,0-26 1,74-24-1,0-25 1,0 25 15</inkml:trace>
  <inkml:trace contextRef="#ctx0" brushRef="#br0" timeOffset="163275.96">4192 13173 0,'-74'25'32,"24"-1"-32,1 1 15,-26 50 1,1 49-1,-75 0 1,-25 49 0,-24-24-1,49 0 1,0-50 0,75-24-1,-1-1 1,51-74-1</inkml:trace>
  <inkml:trace contextRef="#ctx0" brushRef="#br0" timeOffset="163793.35">4267 13073 0,'0'0'0,"-25"0"16,0 0 0,-49 50-1,-1 49 1,-24 1-1,-25 24 1,-74 0 0,-26 49-1,125-98-15,-99 74 16,49-75 0,74 0-1,51-74 1,-1 0 15,25 25-31</inkml:trace>
  <inkml:trace contextRef="#ctx0" brushRef="#br0" timeOffset="164275.03">4366 12825 0,'0'0'0,"-50"0"15,26 25-15,-26 0 16,-99 74 0,75-49-1,-1-1-15,-49 76 16,-49 23-1,49-48-15,24-26 16,1 0-16,-25 26 16,-74 49-1,-1-25 1,75-25 0,50-50-1,24-24 1</inkml:trace>
  <inkml:trace contextRef="#ctx0" brushRef="#br0" timeOffset="164903.24">4292 12701 0,'-25'25'47,"-25"25"-31,25-25-16,-24 24 15,-75 75 1,-25 0-1,-25 25 1,75-74-16,0 24 16,-25-25-16,-75 100 15,26-25 1,-1-25 0,50-25-1,25-49 1,24-1 15,51-24-15,-1 0-16,0-25 15,25 25 63</inkml:trace>
  <inkml:trace contextRef="#ctx0" brushRef="#br0" timeOffset="165625.34">4118 13843 0,'-25'24'16,"0"-24"-1,25 25 1,-24 0-16,-26 49 15,-49 26 17,-1-26-17,26-24 1,49-1 0,0-24-1</inkml:trace>
  <inkml:trace contextRef="#ctx0" brushRef="#br0" timeOffset="165926">4242 13991 0,'0'0'0,"-25"0"16,25 25 15,-49 0-15,24 0 0,0 0-16,-25 24 15,-24 1 1,24-25-1,25-1 1</inkml:trace>
  <inkml:trace contextRef="#ctx0" brushRef="#br0" timeOffset="168485.19">8931 14165 0,'-25'0'16,"149"0"15,-99 0-15,-1 0-16,1-25 15,25 25 1,-1 0-16,-24 0 16,0 0-1,25 0 1,74 25 0,-75-25-1,26 0 1,-26-25-1,26 25 1,-26 0 0,1 0-1,0 0 1,24 25 0,-49-25 15,24 0-16,1 0 1,-25 0 0,24 25-1,-24-25 17,0 0-17,-25 25 1</inkml:trace>
  <inkml:trace contextRef="#ctx0" brushRef="#br0" timeOffset="194959.91">18779 9576 0,'0'-25'0,"-25"25"31,50 0 32,-25 25-32,25-25-15,24 0-16,26 0 15,-1 0-15,100 24 16,24-24 0,25 50-1,-49-25 1,25 0 0,-26-25-1,-49 24 16,-74-24-31,0 0 16,-26 0 0,1 0 31</inkml:trace>
  <inkml:trace contextRef="#ctx0" brushRef="#br0" timeOffset="201327.21">18754 9501 0,'0'-25'16,"25"25"-1,0 25 1,-1-25 0,1-25-1,0 25-15,25 0 16,24-24 0,25 24-1,1-25 1,-1 25-1,-25 25 1,-24-25 0,49 0 15,-25 0-15,-49 0-1,0 0-15,50 0 16,-26 24-1,26-24 1,-1 0 0,25 0-1,-24 0 1,-1 0 0,-24 0-1,-26 0 1,1 0 15,0 0 78,-50 0-46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8T04:32:03.05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181 0,'-8'0,"-9"0,-9 0,0 7,-3 18,3 10,0 8,4-5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8T04:32:06.78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36 0,'7'7,"3"10,6 8,2 16,-4 14,-3 19,-4 13,-10 12,-5 4,-1 5,-6 0,-1-4,3-13,-4-15,1-13,3-24,4-19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8T04:32:07.29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109 298,'-2'-45,"0"39,1 0,1-1,-1 1,1-1,1 1,-1-1,1 1,0 0,0-1,1 1,0 0,0 0,0 0,1 0,6-11,1 5,0 0,1 1,1 0,-1 0,2 1,0 1,0 0,0 1,1 1,0 0,1 0,0 1,-1 1,2 1,-1 0,1 1,-1 1,22-1,-32 3,1 0,-1 0,1 0,-1 1,1 0,-1 0,0 1,1 0,-1 0,0 0,0 0,0 1,-1 0,1 0,-1 0,1 0,-1 1,0-1,0 1,-1 0,1 1,-1-1,0 1,0-1,0 1,-1 0,4 9,-2-1,0-1,-2 1,1 0,-2 0,1 0,-2 0,0 0,0 0,-2 0,-4 24,-2-6,-1 0,-2 0,-1-2,-1 1,-2-1,-1-1,-1-1,-34 42,22-34,-2-2,-1-2,-2-1,-1-1,-62 39,2-9,63-36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8T04:32:07.73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249 0,'-4'1,"0"-1,0 1,1 0,-1 0,0 1,0-1,1 1,-1 0,1 0,-1 0,1 0,0 1,0-1,0 1,-5 5,-1 2,1 1,0 0,-10 16,2 5,1 1,1 1,-17 61,-12 110,33-145,2 1,1 113,7-152,2 0,0 0,2 0,0 0,2-1,0 1,1-1,1 0,1-1,1 0,15 22,-17-32,0 0,0-1,1 0,0-1,1 1,0-2,0 1,1-1,0-1,21 9,-11-7,1-1,0-1,0 0,0-2,25 1,26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8T04:32:08.64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1 127,'0'-2,"0"0,-1 0,1 0,0 0,0 0,0 0,1 0,-1 1,0-1,1 0,-1 0,1 0,0 0,-1 0,1 1,0-1,0 0,0 1,0-1,1 1,-1-1,0 1,1-1,-1 1,1 0,-1 0,1 0,-1 0,1 0,0 0,0 0,-1 0,1 1,0-1,0 1,0-1,0 1,0 0,0 0,0 0,0 0,3 0,72 1,27-2,157-35,-60 7,-185 27,44-3,-56 5,0 0,-1 0,1 0,0 1,0 0,-1 0,1 0,0 0,-1 0,1 1,-1-1,6 4,-9-4,1-1,-1 1,1-1,0 1,-1 0,1-1,-1 1,0 0,1-1,-1 1,1 0,-1 0,0 0,0-1,1 1,-1 0,0 0,0 0,0-1,0 1,0 0,0 0,0 0,0 0,0-1,-1 3,-11 21,10-20,-63 97,-86 99,69-94,54-69,-129 178,121-161,2 2,-26 61,56-109,1 0,0 0,0 1,-1 10,3-18,1 0,0 0,0 0,0 0,-1 0,1 0,0 0,0 1,0-1,1 0,-1 0,0 0,0 0,1 0,-1 0,0 0,1 0,-1 0,1 0,0 0,-1 0,1 0,0 0,-1 0,1-1,0 1,0 0,0 0,0-1,0 1,0-1,0 1,0-1,0 1,0-1,0 1,0-1,0 0,0 0,0 0,2 1,6-2,1 0,-1-1,0 1,0-2,0 1,0-1,0-1,0 0,9-5,22-9,24-6,2 2,0 3,109-16,-134 31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8T04:32:10.38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39 64,'-2'-1,"0"0,0 0,0 0,0 0,0 0,1-1,-1 1,0 0,1-1,-1 0,1 1,-1-1,1 0,0 0,0 0,-1 0,1 0,1 0,-1 0,-1-3,-5-17,8 16,1 7,10 11,-1 0,2-1,0-1,0 0,0-1,24 12,95 38,-91-43,344 111,-312-105,-59-18,4 0,0 2,-1 0,0 1,17 10,-33-17,1 1,-1 0,0 0,1 0,-1 0,0 0,0 0,0 0,0 0,0 0,0 0,0 1,0-1,-1 0,1 1,1 1,-2-2,0 0,0 0,0 0,0 0,-1 0,1-1,0 1,0 0,0 0,-1 0,1-1,0 1,-1 0,1 0,-1 0,1-1,-1 1,1 0,-1-1,0 1,0 0,-5 3,0 1,0-2,0 1,-1-1,-9 4,10-4,-26 10,-155 75,94-35,-182 111,220-126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8T04:32:11.43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181 8,'-17'-4,"15"3,1 1,0-1,0 1,0 0,0-1,0 1,0 0,0 0,0 0,-1 0,1 0,0 0,0 0,0 0,0 0,0 0,-1 0,1 1,0-1,0 1,0-1,0 1,0-1,0 1,0-1,0 1,-1 1,-1 1,0 1,0-1,1 1,-1 0,1-1,0 1,0 0,0 1,1-1,-1 0,1 0,0 1,-1 5,-4 66,5-58,-3 163,-8 117,-52 77,59-366,0-17,0-18,4-37,3 1,12-70,-8 91,3 0,1 1,2 0,21-46,-16 51,2 1,1 1,43-53,-54 76,1 0,0 1,0 0,0 0,1 1,1 0,20-10,5 2,49-16,-44 18,-36 12,2-2,1 1,-1 1,0 0,1 0,-1 0,17 0,-24 2,0 0,-1 0,1 0,0 0,0 0,0 0,-1 0,1 0,0 1,0-1,-1 0,1 0,0 1,0-1,-1 0,1 1,-1-1,1 1,0-1,-1 1,1-1,0 2,-1-1,0-1,0 1,0-1,0 1,0 0,0-1,0 1,0 0,0-1,-1 1,1 0,0-1,0 1,-1-1,1 1,0-1,-1 1,1-1,0 1,-2 0,-30 26,31-26,-163 105,-2 0,160-101,0 0,0 0,0 0,0 0,1 1,-8 10,12-14,0 0,0 0,0 0,0 0,0 0,0 1,0-1,1 0,-1 0,1 1,0-1,0 0,0 1,0-1,0 0,0 1,0-1,1 0,0 1,-1-1,1 0,0 0,0 0,0 0,0 0,1 2,12 13,0-1,0-1,2 0,-1-2,2 1,0-2,20 12,51 39,-60-37,44 49,-51-49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8T04:32:11.95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117 8,'0'0,"0"0,0-1,0 1,0 0,0 0,0-1,0 1,0 0,0-1,0 1,0 0,0 0,0-1,0 1,0 0,0 0,0 0,1-1,-1 1,0 0,0 0,0-1,0 1,0 0,1 0,-1 0,0-1,0 1,0 0,1 0,-1 0,0 0,0 0,1 0,-1-1,0 1,0 0,1 0,9 6,9 16,4 17,-3 0,-1 2,23 72,-23-46,18 117,-30-117,-2 0,-6 75,-20 135,20-273,-25 212,18-177,0-1,-3 0,-22 55,26-78,-1 0,0-1,-1 0,0-1,-1 0,-1 0,0-1,-1-1,0 0,0 0,-1-1,-1-1,-27 15,4-7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8T04:32:12.79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28 130,'-14'0,"2"-7,10-3,14 0,10 2,17 10,9-2,11-3,9 1,8-8,-2-1,-6 1,-8-5,-7 0,-5 2,-3 4,-3 4,-8 1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8T04:32:13.19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0,'8'0,"1"7,7 10,8 2,7-2,13-12,13-6,11-3,2-2,3 2,-4 0,-6 2,-7 0,-6 1,-11 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4-28T04:23:14.41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</inkml:brush>
    <inkml:brush xml:id="br2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22847 4242 0,'0'-25'47,"0"50"47,0 0-79,0 0 1,25-1 0,0-24-1,0 0 1,24 25 0,-24-50-16,25 1 15,-1-26 1,1-24-1,-25-26 1,-25 76 0,0-1-1,0 0 17,0 50-17,0 0-15,-25 49 16,50 0-1,24-24 1,26-50 0,-1 0-1,1-50 1,-26-49 0,-24 0-1,0 74 1,-25 50 15,0 25-15,0-26-1,0 26-15,0 49 16,0-24 15,25-51-15</inkml:trace>
  <inkml:trace contextRef="#ctx0" brushRef="#br0" timeOffset="331.04">23864 4267 0,'0'0'0,"25"0"16,-25-25 0,0 0-1,0 0 1,25 25-16,0 0 31,49-24-15,25-1-1,1 25 1,-51-25-16,-24 25 16,0 0-16</inkml:trace>
  <inkml:trace contextRef="#ctx0" brushRef="#br0" timeOffset="532.37">23914 4391 0,'-25'0'16,"25"25"-16,0-25 47,50-25-47,-25 25 15,49 0 1,-24-25-16,-1 25 15,1 0-15</inkml:trace>
  <inkml:trace contextRef="#ctx0" brushRef="#br0" timeOffset="2032.09">25229 4217 0,'49'0'47,"-49"-25"-31,25-24 0,25-1-1,-25-24 1,-25-1-1,-50 26 1,0 24 0,-24 0-1,24 25 1,1 25 0,24 25-1,0-1 1,75 1-1,24 24 1,0 25 0,1-24-1,-50-1 1,-25 1 0,-25-50-1,-74-1 1,-1-24-1,76 0 1,-1 0-16,0-24 16,0-51-1,25 1 1,50-1 0,-1 26-1,1-1 1,-25 50-1,0 0-15</inkml:trace>
  <inkml:trace contextRef="#ctx0" brushRef="#br0" timeOffset="2482.07">25626 4118 0,'0'0'0,"24"0"0,-24-25 15,25 0 1,-74 50 0,24 0-1,-50 49 16,51 1-15,48-1 0,51-49-1,24 0 1,0-25 0,-24-25-1,-51 0-15,1-74 16,-74 0-1,-1 49 1,0 25 0,26 25-1,-1 0 1,25 25 0</inkml:trace>
  <inkml:trace contextRef="#ctx0" brushRef="#br0" timeOffset="2833.83">26147 4118 0,'24'0'16,"-48"0"-16,73-25 15,-49 0 17,-25 50-17,1 25 1,-1 24-1,50 25 1,-1-49 0,26-25-1,24 0 1,1-50 0,-26-74 15,-73 74-16,-26-50 1,25 51-16,-24-26 16,24 50-1,-25 25 1</inkml:trace>
  <inkml:trace contextRef="#ctx0" brushRef="#br0" timeOffset="3982.79">27412 4614 0,'0'-25'15,"0"50"63,0 0-78,0 0 16,-25 0-16,0 24 16,0-24-16,-24 25 15,-26-1 1,50-49-16</inkml:trace>
  <inkml:trace contextRef="#ctx0" brushRef="#br0" timeOffset="4697.64">28404 4192 0,'0'0'16,"-25"-24"-16,0 24 47,1 24-47,-26 26 15,25-25 1,0 24-1,-24 26 1,49 24 0,0-24-1,49-26 1,-24-24 0,25-25-1,-1-25 1,-24 0-16,50-49 15,-1-25 1,-24-1 0,-26 1-1,-73 25 1,-1 24 15,1 50-15,24-25-1,0 25 1,75-24 15,-26 24-15,76 0 0,24-25-1,-25 25 1,-25-25-1,-49 25 1,0 0 0</inkml:trace>
  <inkml:trace contextRef="#ctx0" brushRef="#br0" timeOffset="5115.93">29049 4292 0,'0'24'31,"25"-24"16,0 0-31,-1-24-1,26 24-15,-25 0 16,24 0-16,-24 0 15,50 0 1,-26 0 0,-24 0-1,0 0 17</inkml:trace>
  <inkml:trace contextRef="#ctx0" brushRef="#br0" timeOffset="5390.18">29099 4490 0,'24'0'15,"1"0"1,25 0 0,-25 0-1,24-25 1,-24 25 0,0 0-16</inkml:trace>
  <inkml:trace contextRef="#ctx0" brushRef="#br0" timeOffset="6316.96">30091 4118 0,'0'0'0,"0"-25"16,-25 0-16,25 1 15,0 48 64,0 1-64,0 0-15,-25 25 16,25-1-16,0-24 15,0 25 1,25-1 0,74-49-1,25 0 1,-24-49 0,-51-26-1,-24 26-15,-25 24 16,0 0-1,0 50 17,-25 74-17,0 25 1,1-25 0,-1 1 15,25-26-16,-25-49 1,25 0 0,25-25-16</inkml:trace>
  <inkml:trace contextRef="#ctx0" brushRef="#br0" timeOffset="6749.31">30909 4341 0,'0'0'16,"0"-49"-16,25 49 0,-25-25 16,0 0-1,-25 25 17,25 25-17,-49 49 1,24 26-1,0-26 1,25-49-16,50 74 16,24-49-1,1-26 1,-1 1 0,1-50-1,-75-74 1,0-25-1,-25 0 1,0 50 0,-25 24 15,26 50-15,-1-25-16,-50 25 15,26 0-15</inkml:trace>
  <inkml:trace contextRef="#ctx0" brushRef="#br0" timeOffset="16759.16">18283 2778 0,'0'0'0,"25"0"32,-1 25-17,1-25 110,0 0-125,0 0 16,0 0-1,-1 0 1,1 0 0,0 0-16,0 0 15,0 0-15,-1 0 16,1 0 0,0 0-1,25 0 1,-26 0 15,1 0-15,0 0-1,0 0 1,0 0 0,-1 0-1,1 0 16,0 0-15,0 0 0,0 0-1,0 0 17,-1 0 14,1 0-14,0 0-17,0 0 32,0 0 0,-1 0 531,1 0-515,-25 25-32,25-25-15,0 0 30,0 0-14,-1 0-17,1 0 32,0 0-31,0 0 15,0 0 16,-1 0-16,1 0 0,0 0 1,0 0 15,0 0-32,-1 0 1,1 0 15,0 0 0,0 0-15,0 0 0,-1 0 30,1 0-30,0 0 0,0 0-1,0 0-15,0 0 32,-1 0-17,1 0 1,0 0-1,0 0 1,24 0 0,-24 0-1,25 0 1,-25 0 0,24 0-1,-24 0 1,0 0-1,24 0 1,-24 0 0,0 0-1,25 0 1,-26 0 15,1 0-15,0 0-1,25 0 1,-25 0 0,24 0-1,-24 0 1,0 0 0,0 0-1,-1 0-15,1 0 16,0 0-1,25 0 1,-26 0 0,1 0-1,0 0 17,0 0-17,0 0 1,-1 0-1,1 0 17,0 0-1,0 0 0,0 0-15,-1 0 46,1 0-46,0 0 0,0 0-1,0 0 16,-1 0 1,1 0-17,0 0 1,0 0 0,0 0-1,0 0 1,-1 0-1,1 0 1,0 0 0,0 25-1,0-25 17,-1 0 14,1 0-30,0 0 15,0 0 1,0 0 14,-1 0 64,-48 0-110</inkml:trace>
  <inkml:trace contextRef="#ctx0" brushRef="#br0" timeOffset="37023.91">16497 2654 0,'0'-24'31,"-25"24"-16,50 0 157,24 0-156,1 0 0,-25 24-1,-1-24 1,1 0-16,25 0 15,-25 0 1,24 0 0,1 25-1,0-25 17,-26 0-17,26 0 1,-25 0-1,0 0 1,-1 0-16,26 0 16,24 0-1,-24 0 1,-25 25 0,24-25-1,1 0 16,-25 0-15,0 0 0,-1 0-16,26 25 31,25-25-15,-26 0-1,-24 0 1,25 0-1,-26 0 1,1 0 0,0 0-1,0 0 17,0 0-17,-1 0 1,26 25-1,-25-25 1,0 0 0,-1 0-1,1 0 1,0 0 0,25 0-1,-26 0 1,1 0-1,0-25 1,0 25 0,0 0 15,0 0 0,-50 0 47,25-25 0</inkml:trace>
  <inkml:trace contextRef="#ctx0" brushRef="#br0" timeOffset="46618.84">744 14115 0,'-25'0'31,"1"0"0,24-24-31,24 24 63,1 24-63,0-24 16,0 0-1,24 0 1,1 0-1,-25 25-15,49-25 16,-24 0 15,0 0-15,24 0 0,-24 0-1,24-25 1,-49 25-16,0 0 15,24 0-15,-24 0 16,49 0 0,-24 0-1,0 0 17,-1-24-32,1 24 15,-25 0 1,-1 0-1,26 0 1,0 0 15,-1-25-15,1 25 0,-25 0-1,24 0 1,-24 0-1,0 0 1,25 0 0,24 0-1,-24 0 1,-1 0 0,1 0-1,-1 0 16,1 0-15,0 0-16,24-25 31,-24 25-15,24 0 0,50 0-1,-49-25 1,-1 25-1,0 0 1,1 0 0,-1-25-1,-24 25 1,24-24 0,-24 24-1,24-25 1,1 25 15,-50 0-31,49-25 16,-24 25-1,-26 0 1,1 0-16,0 0 16,0 0-16,49 0 15,-24-25 1,-1 25-1,1 0 1,0 0 0,-1 0-1,1 0 1,24 0 0,-24-25-16,49 25 15,0-24 1,1 24 15,-26 0-15,25 0-1,1 0 1,-1-25 0,-25 25-1,25 0 1,-24 0-1,-1 0 1,-24-25-16,-25 25 16,24 0-16,26 0 15,-26 0 1,26 0 0,-1 0-1,1 0 1,-1 0 15,25 0-31,-24 0 31,-1-25-15,1 25 0,24 0-1,-25 0 1,1 0-1,24 0 1,-25 0 0,25 0-1,-24-25 1,24 25 0,-24 0-1,24 0 16,0 0-15,-25 0 0,1 0-1,-1 0 1,25 0 0,-74 0-16,50 0 15,-26 0 1,1 0-1,0 0 1,-1 0 0,-24 0-1,0 0 1,0 0 0</inkml:trace>
  <inkml:trace contextRef="#ctx0" brushRef="#br0" timeOffset="53152.2">595 13470 0,'0'0'0,"25"0"110,0-24-79,0 24-31,0 0 15,49 0 1,-24-25 0,-1 25-1,-24 0 1,0 0 0,0 0-1,-1 0 1,1 0-16,0-25 15,0 25 1,25-25 0,-1 25-1,1 0 1,-1-25 0,1 1-1,0-1 1,-1 0-1,1 0 1,-1 25 0,1-25-1,-25 25-15,0-24 16,24-26 0,1 25-1,-25 25 1,-25-25 15,24 0-15,1 1-1,0 24 1,0-25 0,0-25-1,0 50 1,-25-49-1,24 24 1,1 0 0,25-25-1,-25 50 1,-1-24 0,1-1-1,0-25 1,0 25-1,0 1 1,-1-26 0,1 25 15,0 0-15,0-24-1,0-1 1,-1 25-1,26-24 1,-50 24-16,25-25 16,0 1-1,-25-1 1,24 0 0,1-24-1,0 24 16,-25 26-15,25-1-16,-25-25 16,0 25-16,25 1 15,-25-1-15,25-25 16,-1 1 0,-24-1-1,25 0 1,-25 1-1,25-1 1,-25 0 0,25 1-1,-25-1 1,25 25 0,-25 1-16,0-1 15,0-25 1,24-24 15,-24 49-15,0-25-1,0 26 1,0-26 0,25 0-1,-25 1 1,0-1-1,25 0 1,-25 26 0,0-1-1,0-25 1,0 25 0,0 1-16,25-26 15,-25 0 1,25 1 15,-25-1-15,24 1-1,-24-1 1,0 0 0,0 25-1,0-24 1,25 24-16,-25-25 15,0 26 1,0-1-16,0-25 16,25 1-1,-25 24 1,25-50 0,0 1-1,-25 24 1,24-24 15,-24 24-15,25 1-1,-25-26 1,25 26 0,-25 24-16,25-50 15,-25 1 1,25 49-1,-25-24 1,24-1 0,-24 25-16,25 0 15,-25-24 1,25-1 0,0 1-1,-25-26 1,25 25 15,-25 1-15,24-1-1,1-24 1,-25 24 0,0 25-1,0 1 1,0-1-1,25 0 1,-25 0 0,0 0-1,25 1 1,0-1 0,-25 0-1,25 0 1,-1 0-1,1 1 1,0-1 15,-25 0-31,0 0 16,0 0 0,25 0-1,0 25 1,-25-24-1,49-1 1,-24 25 0,-25-25-1,25 25-15,-25-25 16,25 0 0,24 1-1,-49-1 16,25 25-31,0-25 16,0 25 15,-1 0-15,26-25 0,0 25-1,-26-25 1,26 50-1,-25-25 17,0 0-1,-1 0-15,1 0 15,0 0-16,-25 25-15,25-25 16,0 0 15,0 0-15,-1 0 0,-24 25-1,25-25 1,0 25-1,0-25 1,0 0-16,-1 24 16,1 1-1,0-25 1,0 0 0,-25 25-1,25 0 16,-1 0-15,1-25 15,0 24-31,0-24 16,-25 25 0,49 0-1,-49 0 1,25 0-1,0-25 1,-25 49 0,25-24-1,0 0 1,-25 0 0,0 0 15,24-25-31,-24 24 15,25 1 1,-25 0 0,0 0-1,0 0 1,25-1 0,-25 26-1,25-25 1,0 24-1,-25-24 1,0 0 0,25 25-1,-25-26 1,24 26 0,1 0-1,0-25 1,0 24 15,0-24-15,-1 0-1,1 0 1,-25-1 0,0 26-1,25-25 1,0 0-1,0 24 1,-25 1 0,24-25 15,-24 24-15,50 1-1,-25-1 16,-25-24-31,0 0 16,25 0-16,-1 24 31,1 1-15,0 0 0,0-1-1,0 26 16,-1-26-15,1 26 15,-25-26-15,25 26 0,-25-50-1,25 24-15,-25 1 16,0-25-16,0 24 31,0-24-31,25 25 16,-25-25-16,0 24 15,0 1 1,0-1 0,0-24-1,24 25 1,-24-1-1,0 1 1,0 0 0,0-1-1,25-24 1,-25 0-16,0 0 16,0 24-1,0-24 1,0 25-1,25-25 1,-25 24 15,25 1-15,-25-1 0,25 1-1,-25-25 1,25 24-1,-1 26 1,1-26 0,0-24-1,0 0-15,0 49 32,-25-24-17,24-25 1,1 25-16,0-26 15,-25 26 17,25-50-17,0 50 1,-25-26 0,0 1-1,0 0 1,24-25-16,1 50 15,-25-26 1,25 1 0,0 25-1,0-25 1,-25-1-16,49 26 16,-24 0-1,25-1 1,-26 1-1,1 24 1,25-24 15,-25 0-15,0-26 0,24 26-1,26 0 1,-51-50-16,1 49 15,25-24 1,-25 0 0,-1-25-1,1 25 1,50-1 15,-51 1-15,1 0-1,25 0 17,-50 0-1,25-25-15,-25 24-16,24-24 15,1 0-15,-25 25 16,25-25-1,-25 25 1,25-25 0,0 25-1,-1-25 1,1 25 0,0-1-1,0 1 1,0 0-1,0-25 1,24 0 15,-24 25 1,0 0-17,0-25-15,-1 0 16,51 25 31,-50-1-47,-1-24 15,1 25-15,0-25 16,49 25 0,-49-25-1,25 25-15,-25-25 16,49 0-1,-24 25 17,-1-1-17,1-24 1,-25 0 0,24 25-1,1-25 1,-25 25-1,0-25-15,-1 0 16,1 0 15,0 0-15,0 0 0,0 25-1</inkml:trace>
  <inkml:trace contextRef="#ctx0" brushRef="#br0" timeOffset="56142.99">3820 8087 0,'0'25'16,"0"0"0,0 0-1,0-1 1,0 1-16,0 0 15,0 0-15,0 0 16,0-1-16,0 1 16,0 0-1,0 25 1,0 24 0,0-24-1,0-1 1,-25 1-1,25 24 1,0-24 0,25 24-1,-25-24 1,25 0 0,-25-1-1,0 1 1,25 24-1,-25-24 1,0 24 15,25-24-15,-25 0 0,0-1-1,0 1 1,24 24-1,-24-24 1,-24-1-16,24 1 16,-25 24-1,50-24 1,-25 0 0,0-1-1,0 26 1,0 49 15,0-50-15,-25 1-1,25-1 1,0-24 0,0 24-1,0-24 1,0 24-1,25 25 1,-25-49 0,24 0-1,-24 24 1,25-24 0,-25 24-1,0-24 1,25 24-1,-25 1 1,25 24 15,-25-25-15,0-24 0,0-1-16,0-24 15,0 0-15,0 49 16,0-24-1,0 0 1,0-1 0,0 26-1,25-26 1,-25 1 0,25 0-1,-1-26 1,-24 26-1,0 0 1,0-1 15,25 1-15,-25 49 0,0-49-1,0-1 1,0 26-1,0-26 1,0 26 0,0-26-1,-25 1 1,25-25 0,0 49-1,0-24 1,0-25-16,0 49 15,-24-24 1,24-1 15,-25 50-15,25-24 0,25-25-1,-25-1 1,0 1-1,0-1 1,0 26 0,-25-26-1,25 1 1,25 0 15,-25-26-31,0 1 16,-25 25-1,25-1 17,0 1-1,0-25-31,0 0 16,0 0-1,0-1-15,0 1 31,0 0-31,25-25 110,-25-25-95</inkml:trace>
  <inkml:trace contextRef="#ctx0" brushRef="#br0" timeOffset="57088.86">4118 14339 0,'0'0'0,"-25"0"31,25-25-15,-25 25-1,25 25 32,-24-1-31,24 51-1,-25-25 1,0 24 0,50-24-1,-25-26-15,0 1 16,49 0 15,-24 0-15,25-25-1,-1 0 1,26-25 15,-50 25-15,-1-25 0,1 0-1,0 1 1,0-26-1,0 25 1,-25 0 0,24 1-1,-24-1 1,0 0 0,0 0-1,0 0 1,0-24-1,-24 49 17,-1 0-17,25-25 1,-25 25 0,0 0-1,0-25 1,-24 50-16,24 0 15,-49-1 1,24 1 0,0 0-1,-24 0 1</inkml:trace>
  <inkml:trace contextRef="#ctx0" brushRef="#br0" timeOffset="58036.12">5656 8955 0,'0'0'16,"-25"-24"-16,25 48 31,0 26-15,-25 0-16,25-1 16,-24 75-1,24-49-15,0-50 16,24 49-1,51-49 1,-26 0 0,26-50-1,-26-25 1,-24-74 15,-99 50-15,-1-1-1,-24 51 1,74-1 0,1 25-1,24-25 1,24 0 0,76-25-1,-51 26-15,1-1 16,49 0-1,-49 0 1</inkml:trace>
  <inkml:trace contextRef="#ctx0" brushRef="#br0" timeOffset="58222.32">6202 9154 0,'25'0'16,"-1"0"-1,1-25 1,0 25 0</inkml:trace>
  <inkml:trace contextRef="#ctx0" brushRef="#br0" timeOffset="58569.98">6574 8980 0,'0'0'0,"25"0"15,-25 25 1,0 0-16,0 0 0,24 0 15,-24 74 1,25-25 0,-25 1-1</inkml:trace>
  <inkml:trace contextRef="#ctx0" brushRef="#br0" timeOffset="59808.01">6276 9352 0,'25'0'16,"0"0"31,0 0-16,24-24-15,-24 24-1,25-25-15,49-50 16,-50 51 15,-49 24-15,-74 24 0,49 1-16,-24-25 15,-1 50 1,25-50-1,0 25 17</inkml:trace>
  <inkml:trace contextRef="#ctx0" brushRef="#br0" timeOffset="64615.9">2704 11287 0,'0'0'0,"0"25"16,-25 0-1,50 0 1,-25 0 0,0-1-16,0 1 15,0 25 1,25 24-1,-25-49-15,0 25 32,25-1-17,-25 1 1,24 24 0,-24-24-1,0-25-15,25 49 16,-25 1-1,25-1 1,-25-24 0,25 74-1,-25-50 1,0 25 0,0-49-1,25 24 1,-25 1 15,24-26-15,-24-24-16,0 25 15,50 49 1,-50-25 0,25 1-1,-25-1 1,25 1-1,-25-1 1,24 1 0,-24 24-1,25-25 1,0 1 0,0 24-1,0-25 1,-1 1 15,1-50-31,0 49 16,-25 25-1,25-49 17,-25-25-32,0-1 0,25 26 31,0-25-31,-25 0 31,0 24-15</inkml:trace>
  <inkml:trace contextRef="#ctx0" brushRef="#br0" timeOffset="65974.28">5482 11610 0,'25'0'0,"-25"25"31,25-1-31,-25 1 16,25 25-1,0 24 1,-1 1-1,-24 49 1,25-25 15,0-25-31,-25 26 16,25-1 0,-25 25-1,25-25 1,-1 0-1,1 25 1,25-24 0,-25-1-1,-25-50-15,24 1 16,-24 49 0,0-74-1,25 50 1,-25-1-1,25-24 1,-25-26-16,0 51 16,0-1-1,0-24 1,0-1 0,0 1-1,0-25 1,0 0-1,0 0-15,0-1 16,0 1 0,0 0 15,0 0 0,0 0 32</inkml:trace>
  <inkml:trace contextRef="#ctx0" brushRef="#br0" timeOffset="82727.89">2481 14711 0,'25'0'31,"-50"0"1</inkml:trace>
  <inkml:trace contextRef="#ctx0" brushRef="#br0" timeOffset="83351">2406 14785 0,'0'25'31,"0"-50"-31,-25 25 16</inkml:trace>
  <inkml:trace contextRef="#ctx0" brushRef="#br0" timeOffset="83771.25">2381 14760 0,'25'25'16,"-50"-50"-16,50 1 0,0 24 16,0-25-1,25 25-15,49-50 16,-25 1 0,-24 49-1,-50-25 1,-25 25 31,0 0-47,0 25 15,-24-1 1,-1 26 0,1-25-1,49 0 1,-25-25-1,25 24 1,25-48 15,24 24-15,-24-25 0,25 0-1,-26 25 1,1 0-1</inkml:trace>
  <inkml:trace contextRef="#ctx0" brushRef="#br0" timeOffset="89417.92">3076 14512 0,'0'-24'16</inkml:trace>
  <inkml:trace contextRef="#ctx0" brushRef="#br0" timeOffset="90205.22">3126 14488 0,'-25'0'16,"50"0"-16,-50 0 16,25 24 77,-25-24-77,25 50 0,0-25 46,25-25-62,-25 25 109,25-1-77,-25 1-32,0 0 15,24-25 1,-24 25-16,25 0 16,0-25 15,0 24-16,25-24 1,-1-24 0,-24-1-1,0 25-15,0 0 16,-25-25-16,24 0 16,1 0-1,-25 1 1,-25-26-1,25 0 1,-49 50 0,24-24-1,-25 24 1,-24 0 0,24 24-1,1-24 1,49 25 15,-25-25-15,0 0-1</inkml:trace>
  <inkml:trace contextRef="#ctx0" brushRef="#br0" timeOffset="90591.84">3572 14463 0,'0'0'0,"25"0"15,-25 25 1,0-1-16,25-24 16,0 0 15</inkml:trace>
  <inkml:trace contextRef="#ctx0" brushRef="#br0" timeOffset="90842.21">3597 14264 0,'0'25'15,"0"-50"-15,-25 75 0,25-25 16,-25 24-16</inkml:trace>
  <inkml:trace contextRef="#ctx0" brushRef="#br0" timeOffset="91021.97">3547 14413 0,'75'0'31,"-50"0"-31,-1 0 15,1 0 1,0 25 0,-199-50-16,373 75 15,-224-25 1,25-1 0,-25 1-1,0 0 1,1 0-1</inkml:trace>
  <inkml:trace contextRef="#ctx0" brushRef="#br0" timeOffset="91425.04">3771 14215 0,'24'0'0,"-48"0"0,73 24 16,-49 1-16,25 0 16,0 0 15,-25 0-16,0-1-15,0 1 16,-25-25 0</inkml:trace>
  <inkml:trace contextRef="#ctx0" brushRef="#br0" timeOffset="91673.32">3721 14165 0,'0'0'16,"25"-50"-1,0 26 1,-1-1 15,1 0-15</inkml:trace>
  <inkml:trace contextRef="#ctx0" brushRef="#br0" timeOffset="92800.39">3399 14438 0,'0'0'0,"0"-25"31</inkml:trace>
  <inkml:trace contextRef="#ctx0" brushRef="#br0" timeOffset="96290.13">5755 14363 0,'0'0'0,"-25"25"47,1-25-32,48 0 1,1 0 0,-25 25 15,0 0-15,0 0-1,0 0 1,0 24-16,-25-24 0,25 25 31,0-26-15,0 1-1,25 0 1,25 0 0,-25-25-1,24 0 1,-24 0-1,-25-25 1,25 0 0,-25 0-1,25 1 1,-25-1 15,0 0-31,-50 0 31,25 25-15,-24-25 0,24 1-1,0 24 1,0 0 0,0 0-1,1 0 1,-1 0-1,0 24 1</inkml:trace>
  <inkml:trace contextRef="#ctx0" brushRef="#br0" timeOffset="97096.27">6202 14562 0,'0'0'15,"0"25"-15,25-25 47,-25 25-47,24-25 16,-24 24-16,25-24 31,-25-24 32</inkml:trace>
  <inkml:trace contextRef="#ctx0" brushRef="#br0" timeOffset="98137.85">6599 14413 0,'0'-25'0,"0"0"31,24 25 1,1-24-17,-25-1 1,0 0-16,0 0 16,-49 25-1,24-25 1,0 25-1,-25 25 1,1-25-16,-1 25 16,50 25 15,-25-50-15,1 49-1,48-49 1,26 0-1,24 25 1,1-25 0,-1 50-1,-24-25 1,-25-1-16,24 26 16,-49 0-1,0-1 1,-25-49-1,-24 25 1,24-50 0,-25-24-1,26-26 1,24 1 0,0 24-1,24 0 1</inkml:trace>
  <inkml:trace contextRef="#ctx0" brushRef="#br0" timeOffset="98823.27">7120 14041 0,'-25'0'16,"50"0"-16,-100 0 15,50 0-15,1 25 31,-26-25-15,50 25 0,-25-1-1,25 1 1,0 0 0,25 0-1,-25 0 1,25 24-1,-25-24 1,0 0 0,25 0-1,-1-50 17,-24 0-1,50 0-16,0 0 1,-1 25 0,1 0-1,-1 25 1,1 50 0,-50-51-16,25 51 15,-50-1 1,-25 1 15,-24-75-15,24 0-16,1 0 15</inkml:trace>
  <inkml:trace contextRef="#ctx0" brushRef="#br0" timeOffset="100138.26">5879 12850 0,'-25'-25'31,"1"25"-15,-1 25 31,0 0-32,-25 0 1,1 24-16,-174 150 31,123-100-31,1-24 16,-174 123-1,149-74 1,50-74 0,49-50-1,0 24 1,25 1 0,-25 0-1</inkml:trace>
  <inkml:trace contextRef="#ctx0" brushRef="#br0" timeOffset="100560.03">5606 12379 0,'0'0'0,"-24"25"15,-1-1-15,-25 26 16,-24 0 0,-1-1-16,1 26 15,-125 98-15,-24 26 32,-99 99-17,198-150 1,24-73-1,76-50 1,24-1-16,-25-24 16</inkml:trace>
  <inkml:trace contextRef="#ctx0" brushRef="#br0" timeOffset="101024.38">5408 11659 0,'-25'0'16,"-25"25"-1,26 0-15,-51 50 16,1-26-16,-25 50 15,-125 125 1,-24 24 0,-25 0-1,174-124-15,0-25 16,0 0-16,-25 50 16,24-25-1,76-74 1,-1-50-1</inkml:trace>
  <inkml:trace contextRef="#ctx0" brushRef="#br0" timeOffset="101473.91">5259 11014 0,'-25'25'0,"50"-50"0,-99 100 15,24-25-15,0 24 16,-24 0-16,-25 26 16,-149 123-1,-50 50 1,174-149-1,0 0-15,25-25 16,-125 149 0,125-124-1,50-49 1,24-26 0</inkml:trace>
  <inkml:trace contextRef="#ctx0" brushRef="#br0" timeOffset="101939.31">4763 10469 0,'-99'25'16,"198"-50"-16,-298 124 0,75-25 16,0 26-16,-24-1 15,-200 124 1,-49 0-1,249-148 1,-76 49 0,199-99-16</inkml:trace>
  <inkml:trace contextRef="#ctx0" brushRef="#br0" timeOffset="102355.18">4788 9600 0,'0'0'0,"0"-24"0,-50 24 32,25 0-17,-24 24-15,-100 100 16,-25 50-1,-49 49 1,99-99 0,-124 125-1,124-150-15,-50 74 16,75-49 0</inkml:trace>
  <inkml:trace contextRef="#ctx0" brushRef="#br0" timeOffset="102706.49">4465 9228 0,'-74'50'15,"148"-100"-15,-247 150 0,73-26 16,26 0-16,-25 1 15,-100 123 1,-49 1 0,75-26-1,98-123-15</inkml:trace>
  <inkml:trace contextRef="#ctx0" brushRef="#br0" timeOffset="103122.5">4267 8459 0,'0'0'0,"-25"50"0,-25 0 16,-24 24-16,-100 100 15,1 24 1,-1 1 0,25-51-1,50-24 17,25-49-32,49-50 15</inkml:trace>
  <inkml:trace contextRef="#ctx0" brushRef="#br0" timeOffset="118991.1">24683 7467 0,'0'-25'16,"-25"25"-1,25 25 17,-25 25-1,1 24-16,24 25 1,0 1 0,0-76-16,0 76 15,-25-76 1,25 1 0</inkml:trace>
  <inkml:trace contextRef="#ctx0" brushRef="#br0" timeOffset="119490.94">24633 7293 0,'0'-24'16,"0"48"-16,0-73 16,0 24-1,25 0 1,0 0-1,0 1 1,0 24-16,-1 0 16,1-25-1,0 25-15,0 0 16,0 0-16,24 0 16,1 74 15,-50-24-16,0 24 1,-50-24 0,1-1-1,-26 1 1,50-25-16,-24-25 16,24 0-16</inkml:trace>
  <inkml:trace contextRef="#ctx0" brushRef="#br0" timeOffset="119840.76">25253 7095 0,'0'0'0,"-24"25"16,-51 24 0,50 26-1,-49 74-15,49-1 16,0 26-1,25-50 17,50 0-17,-25-49-15,24-51 0,1 1 16</inkml:trace>
  <inkml:trace contextRef="#ctx0" brushRef="#br0" timeOffset="121207.92">25378 7467 0,'0'0'15,"49"-25"-15,26 25 16,-51 25-1,-48 0 1,24 24-16,-25-24 0,25 25 16,-50 24-1,-24 1 1,24-26 0,25-24-1,25-50 16,50-49-15,24-1 0,-74 51 15,100-76-15,-51 26-16,-49 74 0,25-25 15,74 323 188</inkml:trace>
  <inkml:trace contextRef="#ctx0" brushRef="#br0" timeOffset="123040.36">25650 7442 0,'-24'25'15,"48"-50"-15,-48 75 16,-26-50-16,50 25 15,0-1-15,-25 1 32,0 25-32,1-1 31,24-24-15,0 25-1,0-25 1,0 0-1,24-1 1,1 1-16,0 0 16,25-25-1,-1 25 1,-24-25 0,0 25 46</inkml:trace>
  <inkml:trace contextRef="#ctx0" brushRef="#br0" timeOffset="123392.97">25874 8013 0,'0'25'78,"0"-1"-62,24 1-1,-24 0-15,0 0 16,0 0-16,0-1 16,0 1-1,0 0 16</inkml:trace>
  <inkml:trace contextRef="#ctx0" brushRef="#br0" timeOffset="124062.9">26444 7417 0,'25'0'32,"-25"-24"-17,-25 24 1,-49 74-1,-25 0 1,-1 1 0,26-1 15,49-49-15,0-25-16,25 25 15,-25-25 1,25 25-1,75 0 1,-25-1 0,-26-24-16,76 50 15,-26-25 1,0 0 0,-49-1-1,0-24 16,-25 25 1</inkml:trace>
  <inkml:trace contextRef="#ctx0" brushRef="#br0" timeOffset="124523.91">27164 7467 0,'-25'-25'31,"0"75"-16,0-25 1,25-1-16,-25 26 16,1 0-16,-1-1 15,-25 51 1,25-26 0,-24 25-1,24-74-15,0 0 16,0-25-1</inkml:trace>
  <inkml:trace contextRef="#ctx0" brushRef="#br0" timeOffset="124956.22">26816 7517 0,'0'0'0,"-24"24"15,24 1-15,24 0 16,-24 0 0,50 0-1,-25 24 1,0 26 0,24-1-1,1 1 1,-25-51-16,-1 26 15,1-25 1,0 0 0</inkml:trace>
  <inkml:trace contextRef="#ctx0" brushRef="#br0" timeOffset="125474.54">27685 7566 0,'24'-25'15,"-48"25"1,-1 0 0,25 25-1,-75 0 1,1 49-1,24-24 1,25-25 0,-24 0-16,-26 24 15,51-24 1,24 0 0,0 0-1,24-25 1,51 25-1,-1-1 1,-24-24 0,0 0-1,-1 0 1</inkml:trace>
  <inkml:trace contextRef="#ctx0" brushRef="#br0" timeOffset="126123.96">27858 7517 0,'0'0'16,"25"0"-16,25 0 15,-26 24-15,51-24 16,-50 0 0,-25 25-1,24 0-15,-24 25 16,0-1-1,-24 26 1,-26-26 0,25-24-1,0-25 17,25 25-17,0-50 1,25 0-16,25-49 15,24-25 1,1-1 0,-75 51-1,25 24 17,-50 25-17,0 25 1,-25 49-1,25 25 1,25 1 0,0-26-1,25-24 17,0-25-32,0-1 15</inkml:trace>
  <inkml:trace contextRef="#ctx0" brushRef="#br0" timeOffset="126407.92">28429 7814 0,'25'25'16,"-25"0"-16,24 0 15,-48 24-15,24 1 16,0-25 0,0 0-1,24-25 1,51-25-1,-50 0-15</inkml:trace>
  <inkml:trace contextRef="#ctx0" brushRef="#br0" timeOffset="126792.94">28751 7194 0,'25'0'16,"25"25"-1,-26 0 1,1 0-16,0 24 16,25 26-16,-1 49 15,-49-50 1,0 0-16,0 1 16,0 123-1,-24-123 1,24-26-1,-25-49 1</inkml:trace>
  <inkml:trace contextRef="#ctx0" brushRef="#br0" timeOffset="127094.89">29371 7690 0,'75'-25'31,"-50"25"-16,-1 0 1,1 0-16,50-24 16,-26 24-1</inkml:trace>
  <inkml:trace contextRef="#ctx0" brushRef="#br0" timeOffset="127273.87">29347 7864 0,'24'0'31,"26"0"-31,24 0 0,-24 0 15</inkml:trace>
  <inkml:trace contextRef="#ctx0" brushRef="#br0" timeOffset="127991.25">30190 7343 0,'0'0'0,"0"-25"15,0 50 48,0 0-47,-25 24-1,25 26-15,0-1 0,-25 1 16,25-1-1,-24 25-15,-1 50 16,25-74 0,-25 49-1,0-75 1,25-24-16,0 0 31</inkml:trace>
  <inkml:trace contextRef="#ctx0" brushRef="#br0" timeOffset="128390.93">30215 7393 0,'0'0'15,"0"-50"-15,0 25 0,25 0 16,-1 25 0,1-24-1,50 24 1,-50-25-16,-1 25 16,51 0 15,-50 25-16,-25 24 1,0 26 0,-50-1-1,0 25 1,26-74 0,-26 25-16,0-26 15,-49 51 1,99-50-16</inkml:trace>
  <inkml:trace contextRef="#ctx0" brushRef="#br0" timeOffset="128793.26">30909 7343 0,'-24'0'15,"-1"0"1,25 25-16,-25 0 16,0-1-16,0 100 15,1 25 1,-1 25 0,0 0 15,25-1-16,0-98-15,50-26 0,-1 26 16</inkml:trace>
  <inkml:trace contextRef="#ctx0" brushRef="#br0" timeOffset="129875.23">31058 7765 0,'0'-25'31,"25"25"-15,0 0-16,0 0 31,0 0-31,-1 25 31,-24 0-31,0-1 16,25 1-16,-74 25 15,24-25 1,0 49 0,-25-24-1,26-1 1,-1-24-1,74 0 32,-24-25-47,0 0 16,25 0-16,24-25 16,-49 25-1,0 0-15</inkml:trace>
  <inkml:trace contextRef="#ctx0" brushRef="#br0" timeOffset="130097.24">31133 8013 0,'0'-25'31,"0"0"-31,25 25 47,24 0-47,-24 0 16</inkml:trace>
  <inkml:trace contextRef="#ctx0" brushRef="#br0" timeOffset="130824.46">31877 7790 0,'0'-25'16,"-25"25"-1,25 25-15,-25-1 16,-24 1-16,24 0 15,-25 25-15,1-26 16,-26 26 0,50-25-1,25 0 1,-24-1 0,73 1-1,50-25 1,-74 25-16,75-25 15,-51 25 1,26-25 0,-51 0-1</inkml:trace>
  <inkml:trace contextRef="#ctx0" brushRef="#br0" timeOffset="131692.04">31480 8236 0,'0'-25'31,"0"50"63,0 0-78,25 0-16,-25 24 15,0-24-15,0 0 16,0 49-1,-25-24 1,25-25 0</inkml:trace>
  <inkml:trace contextRef="#ctx0" brushRef="#br0" timeOffset="132712.35">32175 7616 0,'-25'-25'47,"50"25"62,-1-25-109,26 25 16,0 0-16,-26 0 16,51 0-1,-50 0 1,0 0-1,-1 0 17,1 0-17,-25 25 48,0 0-48,-25 24 1,25-24-16,0 25 0,-74 148 47,74-148-47,-25 0 0,0-1 16,0 1-1,1-1-15,-26 51 16,25-76-16,-24 26 15,24-25 17,25 0-1,25-25-15,24 0-1,50 0 1,-24-25-1,-25 25 1,-1-25 0,-24 0-1,0 25-15,0 0 16</inkml:trace>
  <inkml:trace contextRef="#ctx0" brushRef="#br0" timeOffset="133311.23">32869 7864 0,'0'0'16,"0"-25"0,-25 50 30,1-25-46,24 25 16,-25 24-16,0-24 16,-25 0-16,26 25 15,-26-26 1,-24 51 0,49-75-1,25 25 1,-25-25-1,25 24 1,25-24 0,49 0-1,1 0 1,24 25 0,-25-25-1,-24 0 1,-1 0-1,-24 0 1</inkml:trace>
  <inkml:trace contextRef="#ctx0" brushRef="#br0" timeOffset="133777.07">33068 7864 0,'0'0'15,"0"-25"-15,24 25 16,-24-25-1,25 25 1,0 25 0,-25 0-1,0 0-15,0 74 16,-25-49 0,-24 24-1,24 0 1,0-49-1,0 0 1,25 0 0,50 0-1,24-1 1,26-24 0,24-24-1,-100 24 1</inkml:trace>
  <inkml:trace contextRef="#ctx0" brushRef="#br0" timeOffset="134008.03">33018 8162 0,'0'0'16,"-25"-25"-16,0 25 16,25-25-16,25 0 15,0 25 1,74-25 0,1 25-1,-51 25 1</inkml:trace>
  <inkml:trace contextRef="#ctx0" brushRef="#br0" timeOffset="134275">33390 8310 0,'0'0'15,"0"50"1,0-25-16,0 0 16,-25 24-1,25-24 1,0 0 0,25-25-1,0 25-15,25-50 16,49 0-1</inkml:trace>
  <inkml:trace contextRef="#ctx0" brushRef="#br0" timeOffset="134674.57">33539 7541 0,'0'-24'16,"0"48"-16,0-73 0,0 24 0,25 0 31,24 50-15,-24 25-16,25-1 15,-25 1 1,49 99 0,-74-75-16,25 149 31,-25-148-31,-25-1 0,-25 75 31,1-25-15,-26-25-1,-24-24 1,25-50-16</inkml:trace>
  <inkml:trace contextRef="#ctx0" brushRef="#br0" timeOffset="148399.14">447 15728 0,'-25'0'62,"50"0"16,-1 0-46,1 0-17,25 0 1,-25 0-1,-1 0 1,1 0-16,0-25 16,0 25-16,24 0 15,-24-25-15,25 25 16,-1 0 0,1-25-1,0 25 1,-1 0-1,1 0 1,0 0 0,-1-24-1,1 24 17,-1 0-17,1 0 1,0-25-1,-26 25-15,26 0 16,-25 0 0,24 0-1,1 0 1,0 0 0,-1 0-1,1 0 1,-1 0-1,1 0 17,-25 0-32,0 0 15,0 0-15,-1 0 16,1 0-16,50-25 16,-26 25-1,1 0 1,-1-25-1,26 25 1,-26 0 0,1 0-1,0-25 1,24 25 0,1-24-1,-26 24 1,1 0-1,-1 0 1,26-25 0,-26 25-1,26-25 17,-50 25-17,49 0 1,-24 0-1,24 0 1,25 0 0,-24 0-1,-1-25 1,25 25 0,-24-25-1,-1 25 1,-24-24-1,24 24 1,-49 0-16,49 0 16,1 0-1,24 0 17,-24 0-17,24 0 1,25 0-1,-25-25 1,0 25 0,-49 0-16,24-25 15,26 25 1,-26 0 0,25 0-1,-24-25 1,24 25 15,-25-25-15,1 25-1,-26 0 1,26 0 0,-26-24-1,51 24 1,-76 0-1,26 0 1,0-25 0,-1 25-1,-24 0 1,0 0 0,24 0-1,-24 0 1,25-25-1,-1 25 1,1 0 0,-25 0 31,0-25-47,-1 25 15,51 0 1,-50 0-1,0 0 1,-1 0 15,1 0-15,0 0 31</inkml:trace>
  <inkml:trace contextRef="#ctx0" brushRef="#br0" timeOffset="152775.87">5978 14984 0,'0'0'0,"-24"0"16,48 0 30,-24-25 48,0 50-78,0-1-16,25 1 15,-25 0 1,0 25-16,0 24 16,0-24-1,0 24 1,0-49 15,0 0 16,0-50-31,-25 25-1,25-25 1,0-24 0,0 24-1,0-25 1,-24 1-1,24-1 1,0 25 0,0 0 62,0 50-78,0 0 47,0 0-32,0 0 1,24-25 0,1 0-16,-25-25 62,0 0-62,0 0 16,-25 0 15,25 0 0,-24 50 63,-1 0-78,0-25-1,25 25-15,-25 0 16,0-25-1,25 25 1,0-75 47,0 25-48,25 0 1,-25 0-1,0 1 1,0-1 47,25 25-32,-25-25 16,25 25-32,0-25 1,-1 0 0,-24 1 15,25 24-16,-25 24 1,25-24 0,-25 25-16,0 0 15,0 0 17,0 0-32,0-1 15,25-24 1,-25 50-1,25-50 1,-25 25 47,-25-25 140,0 0-188,0 0-15,0 0 16,25 25 0,-24-25-16,-1 0 15,25-25 48,25 25-48,-25-25-15,24 25 16,1-25-16,0 0 31,0 25-15,-25-24-1,-25 24 1,0 0 0,0 24-1,-24-24 1,24 0 0,25 25-1</inkml:trace>
  <inkml:trace contextRef="#ctx0" brushRef="#br1" timeOffset="170046.26">3126 14041 0,'0'0'16,"-25"0"31,25 25 0,0-50-32,0 0 1,0 0 0,0 1-1,0-1 1,0 0 0,0 0-16,0 0 15,0-24 1,0-1-1,0 25 17,-25 25 233,0 0-265,0 0 16,1 25-16,-1-25 16,-25 25-16,25-25 15,-24 0-15,-1 25 16,-24-25-1,49 0 1,0 0 15,-24 0-15,24 0 0,0 0-16,0 0 15,0 0-15,1 0 16,-26 0-1,0 0 1,25 0 0,-24 0-1,24 0 1,-25 0 0,26 0 15,-1 0-16,0 0 1,0 0 0,0 0-1,-24 0 17,24 0-17,0 0-15,-24 0 16,24 25-1,-25-25 1,1 24 0,-1-24-1,25 0 1,0 25 0,0-25 15,1 0-16,-1 0 1,-25 0 0,25 0 15,-24 0-15,24 0-1,0 0 1,0 0-1,1 0 1,-1 0-16,0 0 16,-25 0-1,1 0 1,24 0 15,-25 0-15,26 0-1,-1 0-15,0 0 16,0 0-16,0 0 31,1 0-15,-1 0 0,-25 0-1,25 0 1,0 0-1,1 0-15,-1 0 16,0 0 0,0-25 15,0 25-31,1 0 16,-1 0-1,-25 0 1,25 0-1,1 0 17,-1 0-17,0 0 1,0 0 0,0 0-1,1 0 1,-1 0-16,0 0 31,0 0-15,0 0-1,1 0 17,-1 0-17,0 0 32,0 0-31,0 0 31,0 0 31</inkml:trace>
  <inkml:trace contextRef="#ctx0" brushRef="#br2" timeOffset="183847.84">3175 14066 0,'-25'0'31,"25"-25"47,-24 50 141,24 0-204,-25-1-15,25 1 16,-25 50 0,0-26-16,-74 150 31,49-100-16,-24 25 1,49-74 0,-24-1-16,-1 75 15,-24-25 1,24 1 0,0-26-1,1 1 1,24-26-1,0-49 17,0 25-17,25 0 1,0 0 0</inkml:trace>
  <inkml:trace contextRef="#ctx0" brushRef="#br2" timeOffset="184672.85">2878 13768 0,'-25'0'47,"25"25"-31,-25 0-16,0 0 16,0 49-1,-49 25 1,49-24-16,-24-26 15,-75 199 1,24-74 0,51-100-1,-26 100 1,-24-25 0,-25 25-1,74-100 1,26 0 15,-1-24-15,-25-25-1,50 0-15,-25 24 32,1-24-17,24 0 1,0 0-1,-25-25 17</inkml:trace>
  <inkml:trace contextRef="#ctx0" brushRef="#br2" timeOffset="185376.99">2555 13743 0,'0'0'0,"0"25"16,-25-25-1,25 25-15,-24-25 16,-1 0 0,0 50-1,0-1 1,-25 26 0,1-1-1,-1 75 1,-49 0-1,25 24 1,-26-24 0,1 0-1,25 25 1,24-100-16,0 1 16,1-1-16,-26 50 15,1-25 16,0 0-15,24-24 0,0-1-1,26-24 1,-1-25 0</inkml:trace>
  <inkml:trace contextRef="#ctx0" brushRef="#br2" timeOffset="186112.04">2009 13867 0,'0'25'0,"0"-50"0,-24 75 16,-1 24-1,0-24-15,25 0 16,-50 49-1,1 25 1,24-50 0,0 1-16,0 24 15,-49 75 1,24-75-16,-24 74 16,-1-24 15,51-74-31,-51 24 15,26 0 1,-26 0 0,50-49-1,1-25 1,-1 0 0</inkml:trace>
  <inkml:trace contextRef="#ctx0" brushRef="#br2" timeOffset="186861.04">1836 13793 0,'0'-25'15,"0"75"1,-25-25-16,0 24 16,0 50-1,0-49-15,-24 49 16,-26 50-1,1 50 1,-25-26 0,49 26-1,-49-1 1,25-24 0,24-50-1,0-25 1,1-25-1,24 26 17,-25-26-17,25-24 1</inkml:trace>
  <inkml:trace contextRef="#ctx0" brushRef="#br2" timeOffset="187590.55">1464 13843 0,'0'0'16,"-25"74"-1,0-49 1,0 49 0,25 25-1,-49 1 1,-26 48-1,1 26 1,-75 198 15,124-273-31,-25-24 16,-24 74 0,49-75-16,-24 50 15,-1-25 1,25-24-1,0-26 17,25-24-1</inkml:trace>
  <inkml:trace contextRef="#ctx0" brushRef="#br2" timeOffset="188279.11">1240 13818 0,'25'-25'0,"0"25"31,-50 0-16,25 25 1,-25 24-16,1 1 16,-51 99-1,1 0 1,-1 49 0,-24 25-1,49-123-15,1-1 16,-50 124-1,24-49 1,1-25 0,24-50-1,25 0 1,-24 0 0,24-24-1,0-26 1,25-24-1</inkml:trace>
  <inkml:trace contextRef="#ctx0" brushRef="#br2" timeOffset="189137.16">819 13867 0,'0'25'32,"0"0"-17,-25-25 1,25 25-16,-25 0 15,0 24 1,0 1-16,1-1 16,-1 1-16,-74 99 15,-1 25 1,51-50 0,-26-25-16,26 0 15,24 25-15,-74 50 16,49-1-1,0-49 1,-24 0 0,74-24 15,0-51-15,0-24 46</inkml:trace>
  <inkml:trace contextRef="#ctx0" brushRef="#br2" timeOffset="-213433.8">2977 12900 0,'-25'0'172,"50"0"-141,0 0-16,-1 0-15,1-25 16,0 25 0,25 0-1,24 0 1,-24 0-16,49-25 16,50 25 15,-100-25-16,26 25-15,24 0 32,-25 0-32,26 0 15,-1 0 1,0-24 0,0 24-1,25-25 16,-49 0-15,-1 25 0,-49 0-16,49 0 15,26 0 1,-1-25 0,-25 25-1,26-25 1,-1 25-1,-25-24 1,1-1 15,-26 25-31,1-25 16,-1 25-16,-24 0 16,75-25 15,-26 25-16,0-25 1,-49 25-16,25 0 16,-25-24-16,-1 24 15,1 0 1,25 0 0,-25 0 15,-1 0 0,1 0 32,-74 24 30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8T04:32:15.82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457 50,'1'-2,"-1"0,0 0,0 1,0-1,0 0,0 0,-1 0,1 0,-1 1,1-1,-1 0,1 0,-1 1,0-1,0 1,0-1,0 0,0 1,0 0,0-1,-1 1,1 0,0-1,-1 1,1 0,-1 0,1 0,-1 0,0 1,1-1,-1 0,0 1,0-1,0 1,1-1,-1 1,0 0,0 0,0 0,-3 0,-3 1,0 0,1 1,-1 0,1 0,-1 0,1 1,0 0,-11 7,-1 3,0 1,2 0,-1 1,-26 32,14-11,-35 55,48-65,1 0,2 2,0 0,2 0,-13 48,22-65,1 0,0 0,1 1,1-1,0 0,0 0,1 1,2 11,-1-15,0-1,1 1,0-1,0 1,1-1,-1 0,2 0,-1 0,1-1,0 0,0 0,9 9,-1-5,0-1,0 0,0-1,1 0,0-1,1-1,-1 0,1-1,1 0,-1-1,1-1,-1-1,19 1,-14-2,-1-1,0 0,0-2,0 0,0-1,0-1,-1-1,0-1,1 0,25-14,-36 16,-1 0,1-1,-1 0,0 0,-1-1,1 0,-1 0,-1 0,1-1,-1 0,0 0,0 0,-1-1,6-13,-6 10,-1-1,-1 1,0 0,0-1,-1 1,0-1,-1 0,0 1,-4-23,-2 7,-2-1,0 1,-2 1,0-1,-2 2,-1 0,-1 0,-21-27,23 37,-1 0,-1 1,0 1,-1 0,0 1,-1 0,0 2,-1 0,-1 0,1 2,-1 0,-1 1,1 1,-1 1,0 0,0 1,-1 2,1 0,-1 0,0 2,1 1,-35 5,46-5,1 1,1 0,-1 0,0 1,0 0,1 0,0 1,-8 5,-7 9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8T04:32:16.24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0,'0'7,"8"3,1 7,0 7,-2 7,-1-1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8T04:32:16.89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90,'1'-3,"-1"-1,0 1,1-1,0 1,-1 0,1-1,1 1,-1 0,0 0,1 0,-1 0,1 0,0 0,0 0,0 1,1-1,-1 1,1-1,-1 1,1 0,0 0,0 0,0 0,0 1,0-1,0 1,0 0,0 0,1 0,4-1,12-2,0 1,0 0,1 2,20 1,-17-1,1 1,1 0,-1 2,0 0,0 2,-1 1,1 1,-1 1,0 1,26 12,-40-15,0 1,-1 0,1 0,-1 0,0 1,-1 1,0 0,0 0,0 0,-1 1,-1 0,1 0,-1 1,-1 0,0 0,0 0,-1 1,0-1,-1 1,-1 0,1 0,0 19,-3-14,0 1,-1-1,-1 1,-1-1,0 0,-1 0,-1 0,-1-1,0 1,-10 16,1-3,-2-1,-1-1,-1 0,-27 28,-9-7,44-39,0 0,1 1,-18 20,27-30,1 0,0 1,-1-1,1 1,-1-1,1 1,0-1,0 1,-1 0,1-1,0 1,0-1,0 1,-1-1,1 1,0 0,0-1,0 1,0 0,0-1,0 1,1-1,-1 1,0 0,0-1,0 1,0-1,1 1,-1 0,1 0,1 0,-1 0,0 0,0 0,0 0,1 0,-1-1,0 1,1 0,-1-1,1 1,1-1,47 6,-47-5,327-3,-149-3,-144 5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8T04:32:17.77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801 315,'0'-5,"1"-1,0 1,0 0,0 0,1-1,4-7,6-25,-11 30,0 0,-1 1,0-1,0 0,0 0,-1 1,0-1,-1 0,0 1,0-1,0 1,-1 0,0 0,-1 0,1 0,-2 0,1 1,0 0,-1-1,0 2,-1-1,1 1,-1 0,0 0,-1 0,1 1,-1 0,1 0,-1 1,-8-3,-9-2,0 1,-1 1,1 2,-1 0,0 1,0 2,-43 3,20 2,0 2,0 3,-49 15,81-19,0 1,0 1,0 0,1 1,0 1,0 0,-20 18,27-21,1 1,0 0,0 0,0 1,1 0,0 0,1 1,0-1,0 1,1 0,0 1,1-1,0 1,-3 12,5-18,1 0,-1 1,1-1,0 1,0-1,1 1,-1-1,1 1,0-1,0 1,1-1,-1 0,1 0,0 0,0 0,4 6,-2-5,0-1,0 0,0 0,1 0,-1 0,1-1,0 0,0 0,0 0,1 0,6 1,5 2,1-2,-1 0,1-2,0 0,0 0,0-2,24-2,0-1,0-1,0-3,0-1,-1-3,0-1,76-33,-103 37,-2 1,0 1,0 0,1 1,23-7,-35 12,1 0,0-1,-1 1,1 0,0-1,0 1,-1 0,1 0,0 1,0-1,-1 0,1 0,0 1,-1-1,1 1,0 0,-1-1,1 1,-1 0,1 0,-1 0,1 0,-1 0,0 0,1 1,-1-1,0 0,0 1,0-1,0 1,0-1,0 1,-1-1,1 1,0-1,-1 1,1 0,-1-1,0 1,0 0,1 0,-1-1,0 1,0 0,-1 2,0 28,-2 0,-1 0,-2 0,-9 32,1-6,-7 39,-44 234,59-287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8T04:32:18.42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148 17,'0'-1,"0"0,0 1,0-1,0 0,0 0,1 0,-1 1,0-1,0 0,1 0,-1 1,1-1,-1 0,1 1,-1-1,1 1,-1-1,1 0,-1 1,1-1,0 1,1-1,-2 1,1-1,-1 1,0 0,1 0,-1 0,1 0,-1 0,1 0,-1 0,1 0,-1 0,0 0,1 0,-1 0,1 1,-1-1,1 0,-1 0,0 0,1 0,-1 1,1-1,-1 0,0 1,1-1,-1 0,0 0,0 1,1-1,-1 1,0-1,0 0,1 1,-1-1,0 1,0-1,0 0,0 1,1-1,-1 1,0-1,0 1,0 0,1 6,0 1,-1 0,0 0,0-1,0 1,-1 0,-3 13,-19 60,17-62,-8 20,-37 70,33-74,1 1,-15 46,31-77,-1-1,1 0,0 0,0 0,1 1,-1-1,1 0,0 1,0-1,0 0,1 1,0-1,-1 0,1 1,1-1,-1 0,1 0,0 0,-1 0,2 0,-1-1,0 1,1 0,0-1,0 0,0 0,0 0,0 0,0 0,1-1,0 1,-1-1,1 0,0 0,6 2,2 0,0 0,0-1,0-1,0 0,0 0,1-1,-1-1,0 0,1-1,-1 0,17-4,-10 1,-1-2,0 0,-1-1,1 0,-1-1,-1-1,0-1,0-1,-1 0,0-1,-1 0,0-1,-1-1,0 0,-2-1,1 0,-2-1,0 0,-1 0,7-19,-17 39,-19 40,3 1,-16 59,-20 191,44-236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8T04:32:19.09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562 62,'0'-3,"0"1,0-1,0 1,-1-1,1 0,0 1,-1-1,0 1,0-1,1 1,-2-1,1 1,0 0,0 0,-1-1,1 1,-1 0,1 0,-1 0,0 0,-3-2,3 3,-1 0,0 0,1 0,-1 0,0 1,0-1,1 1,-1-1,0 1,0 0,0 0,1 0,-1 1,0-1,0 0,0 1,1 0,-1 0,0 0,-2 1,-7 4,0 1,1 0,-1 0,2 1,-1 1,1 0,0 0,-16 21,-62 94,79-109,-23 37,2 3,3 0,2 2,3 0,2 2,3 0,-10 65,23-103,1 1,1-1,2 1,0 0,1-1,7 40,-7-54,0 0,1-1,0 1,1 0,0-1,0 0,0 1,0-1,1 0,0-1,0 1,1-1,0 0,0 0,0 0,0 0,1-1,-1 0,1 0,0-1,1 0,-1 0,1 0,10 3,4-2,0-1,0 0,1-1,-1-2,0 0,25-4,-34 3,0-1,0 0,0-1,0 0,0-1,-1-1,0 0,0 0,0-1,0 0,-1-1,10-8,-16 10,1 0,-1 0,1 0,-1 0,-1-1,1 1,-1-1,0 0,-1 0,1 0,-1-1,0 1,-1 0,1-1,-1 1,0-1,-1 0,0 1,0-1,0 0,-1 1,0-1,0 1,-1-1,0 1,0 0,0 0,-1 0,0 0,0 0,-1 0,1 1,-1-1,0 1,-1 0,1 0,-1 1,0-1,0 1,-1 0,1 1,-1-1,1 1,-9-3,-7-2,-1 1,-1 1,1 1,-1 1,-35-1,5 3,-68 7,100-3,-1 2,-27 7,15-1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8T04:32:20.57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430 256,'-1'-3,"-3"7,-8 16,3-3,-98 144,-82 145,170-271,3 1,1 1,1 1,2 0,2 0,-10 76,19-108,1 1,-1-1,1 0,0 1,1-1,-1 0,1 1,1-1,-1 0,1 0,0 0,0 0,1 0,-1 0,1-1,1 1,-1-1,1 0,0 0,0 0,1 0,-1-1,1 0,0 0,0 0,0 0,1-1,-1 0,1 0,0 0,0-1,0 0,0 0,0-1,0 1,8-1,9 2,0-2,-1 0,1-1,0-2,0 0,0-2,-1 0,0-2,42-15,-29 7,0-2,-1-2,0-1,-2-1,35-29,-33 20,-3-1,0-2,-2-1,-1-1,-2-2,-2-1,-1 0,-2-2,-1 0,-2-2,-2 0,-2 0,-2-2,-1 1,-3-2,-1 1,1-57,-7 75,-1 0,-1 0,-2-1,0 1,-2 1,-15-49,17 64,-2-1,1 1,-1 0,0 0,-1 1,0-1,-1 1,-11-12,12 16,1-1,-1 1,0 0,-1 0,1 1,-1 0,1 0,-1 0,0 1,0 0,0 0,0 1,-10-1,5 2,1 0,0 1,-1 0,1 1,0 0,0 1,0 0,1 1,-1 0,1 1,0 0,0 1,0 0,1 0,0 1,0 0,1 1,0 0,0 0,-7 10,2-1,1-1,0 2,1-1,2 2,0-1,0 1,2 1,0-1,2 1,-5 26,8-22,1 0,1 1,1-1,1 1,1-1,1 0,1 0,2-1,0 1,20 41,11 11,84 125,-95-161,172 274,-168-273,-4-11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8T04:32:20.93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0,'0'7,"0"3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8T04:32:21.31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0 128,'0'-5,"1"-1,-1 1,1-1,0 1,1 0,-1-1,1 1,0 0,0 0,1 0,-1 0,1 1,0-1,0 1,1 0,-1-1,1 2,0-1,0 0,1 1,-1 0,1 0,-1 0,1 0,0 1,0 0,0 0,0 0,1 0,-1 1,8-1,-7 1,0 0,1 0,-1 1,0 0,1 0,-1 0,1 1,-1 0,0 0,1 1,-1 0,0 0,0 0,0 1,-1 0,1 0,0 0,-1 1,0 0,0 0,0 0,0 0,-1 1,0 0,0 0,5 9,-5-5,0 0,-1 1,0-1,0 1,-1-1,-1 1,0 0,0 0,-1 0,0 0,0 0,-3 11,-3 13,-1-1,-15 39,-18 36,-105 194,123-260,20-39,1 1,-1-1,0 1,1-1,0 1,0-1,0 1,-1 6,3-9,-1 0,0 0,0-1,1 1,-1 0,0 0,1 0,-1 0,1 0,0 0,-1-1,1 1,0 0,-1 0,1-1,0 1,0-1,-1 1,1 0,0-1,0 0,0 1,0-1,0 1,0-1,0 0,0 0,0 0,0 1,0-1,0 0,0 0,0 0,0 0,0-1,1 1,22-2,0 0,-1-2,0-1,0-1,0 0,23-11,-18 7,21-7,92-49,-63 20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8T04:32:21.69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20,'0'-7,"7"-3,3 8,-1 11,5 12,1 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E92264-9DC9-43BF-8F4A-F3E84182B91A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01006C-D78A-4B04-B7D6-D86FAD01E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128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1006C-D78A-4B04-B7D6-D86FAD01E38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69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4/28/2021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12" Type="http://schemas.openxmlformats.org/officeDocument/2006/relationships/customXml" Target="../ink/ink6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7.png"/><Relationship Id="rId5" Type="http://schemas.openxmlformats.org/officeDocument/2006/relationships/image" Target="../media/image4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customXml" Target="../ink/ink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customXml" Target="../ink/ink9.xml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68.xml"/><Relationship Id="rId299" Type="http://schemas.openxmlformats.org/officeDocument/2006/relationships/customXml" Target="../ink/ink160.xml"/><Relationship Id="rId21" Type="http://schemas.openxmlformats.org/officeDocument/2006/relationships/image" Target="../media/image26.png"/><Relationship Id="rId63" Type="http://schemas.openxmlformats.org/officeDocument/2006/relationships/customXml" Target="../ink/ink41.xml"/><Relationship Id="rId159" Type="http://schemas.openxmlformats.org/officeDocument/2006/relationships/customXml" Target="../ink/ink89.xml"/><Relationship Id="rId324" Type="http://schemas.openxmlformats.org/officeDocument/2006/relationships/image" Target="../media/image176.png"/><Relationship Id="rId170" Type="http://schemas.openxmlformats.org/officeDocument/2006/relationships/image" Target="../media/image100.png"/><Relationship Id="rId226" Type="http://schemas.openxmlformats.org/officeDocument/2006/relationships/image" Target="../media/image127.png"/><Relationship Id="rId268" Type="http://schemas.openxmlformats.org/officeDocument/2006/relationships/image" Target="../media/image148.png"/><Relationship Id="rId32" Type="http://schemas.openxmlformats.org/officeDocument/2006/relationships/customXml" Target="../ink/ink25.xml"/><Relationship Id="rId74" Type="http://schemas.openxmlformats.org/officeDocument/2006/relationships/image" Target="../media/image52.png"/><Relationship Id="rId128" Type="http://schemas.openxmlformats.org/officeDocument/2006/relationships/image" Target="../media/image79.png"/><Relationship Id="rId335" Type="http://schemas.openxmlformats.org/officeDocument/2006/relationships/customXml" Target="../ink/ink178.xml"/><Relationship Id="rId5" Type="http://schemas.openxmlformats.org/officeDocument/2006/relationships/image" Target="../media/image18.png"/><Relationship Id="rId181" Type="http://schemas.openxmlformats.org/officeDocument/2006/relationships/image" Target="../media/image105.png"/><Relationship Id="rId237" Type="http://schemas.openxmlformats.org/officeDocument/2006/relationships/customXml" Target="../ink/ink129.xml"/><Relationship Id="rId279" Type="http://schemas.openxmlformats.org/officeDocument/2006/relationships/customXml" Target="../ink/ink150.xml"/><Relationship Id="rId43" Type="http://schemas.openxmlformats.org/officeDocument/2006/relationships/image" Target="../media/image37.png"/><Relationship Id="rId139" Type="http://schemas.openxmlformats.org/officeDocument/2006/relationships/customXml" Target="../ink/ink79.xml"/><Relationship Id="rId290" Type="http://schemas.openxmlformats.org/officeDocument/2006/relationships/image" Target="../media/image159.png"/><Relationship Id="rId304" Type="http://schemas.openxmlformats.org/officeDocument/2006/relationships/image" Target="../media/image166.png"/><Relationship Id="rId346" Type="http://schemas.openxmlformats.org/officeDocument/2006/relationships/image" Target="../media/image187.png"/><Relationship Id="rId85" Type="http://schemas.openxmlformats.org/officeDocument/2006/relationships/customXml" Target="../ink/ink52.xml"/><Relationship Id="rId150" Type="http://schemas.openxmlformats.org/officeDocument/2006/relationships/image" Target="../media/image90.png"/><Relationship Id="rId192" Type="http://schemas.openxmlformats.org/officeDocument/2006/relationships/image" Target="../media/image110.png"/><Relationship Id="rId206" Type="http://schemas.openxmlformats.org/officeDocument/2006/relationships/image" Target="../media/image117.png"/><Relationship Id="rId248" Type="http://schemas.openxmlformats.org/officeDocument/2006/relationships/image" Target="../media/image138.png"/><Relationship Id="rId12" Type="http://schemas.openxmlformats.org/officeDocument/2006/relationships/customXml" Target="../ink/ink15.xml"/><Relationship Id="rId108" Type="http://schemas.openxmlformats.org/officeDocument/2006/relationships/image" Target="../media/image69.png"/><Relationship Id="rId315" Type="http://schemas.openxmlformats.org/officeDocument/2006/relationships/customXml" Target="../ink/ink168.xml"/><Relationship Id="rId54" Type="http://schemas.openxmlformats.org/officeDocument/2006/relationships/image" Target="../media/image42.png"/><Relationship Id="rId96" Type="http://schemas.openxmlformats.org/officeDocument/2006/relationships/image" Target="../media/image63.png"/><Relationship Id="rId161" Type="http://schemas.openxmlformats.org/officeDocument/2006/relationships/customXml" Target="../ink/ink90.xml"/><Relationship Id="rId217" Type="http://schemas.openxmlformats.org/officeDocument/2006/relationships/customXml" Target="../ink/ink119.xml"/><Relationship Id="rId259" Type="http://schemas.openxmlformats.org/officeDocument/2006/relationships/customXml" Target="../ink/ink140.xml"/><Relationship Id="rId23" Type="http://schemas.openxmlformats.org/officeDocument/2006/relationships/image" Target="../media/image27.png"/><Relationship Id="rId119" Type="http://schemas.openxmlformats.org/officeDocument/2006/relationships/customXml" Target="../ink/ink69.xml"/><Relationship Id="rId270" Type="http://schemas.openxmlformats.org/officeDocument/2006/relationships/image" Target="../media/image149.png"/><Relationship Id="rId326" Type="http://schemas.openxmlformats.org/officeDocument/2006/relationships/image" Target="../media/image177.png"/><Relationship Id="rId65" Type="http://schemas.openxmlformats.org/officeDocument/2006/relationships/customXml" Target="../ink/ink42.xml"/><Relationship Id="rId130" Type="http://schemas.openxmlformats.org/officeDocument/2006/relationships/image" Target="../media/image80.png"/><Relationship Id="rId172" Type="http://schemas.openxmlformats.org/officeDocument/2006/relationships/image" Target="../media/image101.png"/><Relationship Id="rId228" Type="http://schemas.openxmlformats.org/officeDocument/2006/relationships/image" Target="../media/image128.png"/><Relationship Id="rId281" Type="http://schemas.openxmlformats.org/officeDocument/2006/relationships/customXml" Target="../ink/ink151.xml"/><Relationship Id="rId337" Type="http://schemas.openxmlformats.org/officeDocument/2006/relationships/customXml" Target="../ink/ink179.xml"/><Relationship Id="rId34" Type="http://schemas.openxmlformats.org/officeDocument/2006/relationships/customXml" Target="../ink/ink26.xml"/><Relationship Id="rId76" Type="http://schemas.openxmlformats.org/officeDocument/2006/relationships/image" Target="../media/image53.png"/><Relationship Id="rId141" Type="http://schemas.openxmlformats.org/officeDocument/2006/relationships/customXml" Target="../ink/ink80.xml"/><Relationship Id="rId7" Type="http://schemas.openxmlformats.org/officeDocument/2006/relationships/image" Target="../media/image19.png"/><Relationship Id="rId183" Type="http://schemas.openxmlformats.org/officeDocument/2006/relationships/image" Target="../media/image106.png"/><Relationship Id="rId239" Type="http://schemas.openxmlformats.org/officeDocument/2006/relationships/customXml" Target="../ink/ink130.xml"/><Relationship Id="rId250" Type="http://schemas.openxmlformats.org/officeDocument/2006/relationships/image" Target="../media/image139.png"/><Relationship Id="rId292" Type="http://schemas.openxmlformats.org/officeDocument/2006/relationships/image" Target="../media/image160.png"/><Relationship Id="rId306" Type="http://schemas.openxmlformats.org/officeDocument/2006/relationships/image" Target="../media/image167.png"/><Relationship Id="rId45" Type="http://schemas.openxmlformats.org/officeDocument/2006/relationships/image" Target="../media/image38.png"/><Relationship Id="rId87" Type="http://schemas.openxmlformats.org/officeDocument/2006/relationships/customXml" Target="../ink/ink53.xml"/><Relationship Id="rId110" Type="http://schemas.openxmlformats.org/officeDocument/2006/relationships/image" Target="../media/image70.png"/><Relationship Id="rId152" Type="http://schemas.openxmlformats.org/officeDocument/2006/relationships/image" Target="../media/image91.png"/><Relationship Id="rId194" Type="http://schemas.openxmlformats.org/officeDocument/2006/relationships/image" Target="../media/image111.png"/><Relationship Id="rId208" Type="http://schemas.openxmlformats.org/officeDocument/2006/relationships/image" Target="../media/image118.png"/><Relationship Id="rId261" Type="http://schemas.openxmlformats.org/officeDocument/2006/relationships/customXml" Target="../ink/ink141.xml"/><Relationship Id="rId14" Type="http://schemas.openxmlformats.org/officeDocument/2006/relationships/customXml" Target="../ink/ink16.xml"/><Relationship Id="rId35" Type="http://schemas.openxmlformats.org/officeDocument/2006/relationships/image" Target="../media/image33.png"/><Relationship Id="rId56" Type="http://schemas.openxmlformats.org/officeDocument/2006/relationships/image" Target="../media/image43.png"/><Relationship Id="rId77" Type="http://schemas.openxmlformats.org/officeDocument/2006/relationships/customXml" Target="../ink/ink48.xml"/><Relationship Id="rId100" Type="http://schemas.openxmlformats.org/officeDocument/2006/relationships/image" Target="../media/image65.png"/><Relationship Id="rId282" Type="http://schemas.openxmlformats.org/officeDocument/2006/relationships/image" Target="../media/image155.png"/><Relationship Id="rId317" Type="http://schemas.openxmlformats.org/officeDocument/2006/relationships/customXml" Target="../ink/ink169.xml"/><Relationship Id="rId338" Type="http://schemas.openxmlformats.org/officeDocument/2006/relationships/image" Target="../media/image183.png"/><Relationship Id="rId8" Type="http://schemas.openxmlformats.org/officeDocument/2006/relationships/customXml" Target="../ink/ink13.xml"/><Relationship Id="rId98" Type="http://schemas.openxmlformats.org/officeDocument/2006/relationships/image" Target="../media/image64.png"/><Relationship Id="rId121" Type="http://schemas.openxmlformats.org/officeDocument/2006/relationships/customXml" Target="../ink/ink70.xml"/><Relationship Id="rId142" Type="http://schemas.openxmlformats.org/officeDocument/2006/relationships/image" Target="../media/image86.png"/><Relationship Id="rId163" Type="http://schemas.openxmlformats.org/officeDocument/2006/relationships/customXml" Target="../ink/ink91.xml"/><Relationship Id="rId184" Type="http://schemas.openxmlformats.org/officeDocument/2006/relationships/customXml" Target="../ink/ink102.xml"/><Relationship Id="rId219" Type="http://schemas.openxmlformats.org/officeDocument/2006/relationships/customXml" Target="../ink/ink120.xml"/><Relationship Id="rId230" Type="http://schemas.openxmlformats.org/officeDocument/2006/relationships/image" Target="../media/image129.png"/><Relationship Id="rId251" Type="http://schemas.openxmlformats.org/officeDocument/2006/relationships/customXml" Target="../ink/ink136.xml"/><Relationship Id="rId25" Type="http://schemas.openxmlformats.org/officeDocument/2006/relationships/image" Target="../media/image28.png"/><Relationship Id="rId46" Type="http://schemas.openxmlformats.org/officeDocument/2006/relationships/customXml" Target="../ink/ink32.xml"/><Relationship Id="rId67" Type="http://schemas.openxmlformats.org/officeDocument/2006/relationships/customXml" Target="../ink/ink43.xml"/><Relationship Id="rId272" Type="http://schemas.openxmlformats.org/officeDocument/2006/relationships/image" Target="../media/image150.png"/><Relationship Id="rId293" Type="http://schemas.openxmlformats.org/officeDocument/2006/relationships/customXml" Target="../ink/ink157.xml"/><Relationship Id="rId307" Type="http://schemas.openxmlformats.org/officeDocument/2006/relationships/customXml" Target="../ink/ink164.xml"/><Relationship Id="rId328" Type="http://schemas.openxmlformats.org/officeDocument/2006/relationships/image" Target="../media/image178.png"/><Relationship Id="rId88" Type="http://schemas.openxmlformats.org/officeDocument/2006/relationships/image" Target="../media/image59.png"/><Relationship Id="rId111" Type="http://schemas.openxmlformats.org/officeDocument/2006/relationships/customXml" Target="../ink/ink65.xml"/><Relationship Id="rId132" Type="http://schemas.openxmlformats.org/officeDocument/2006/relationships/image" Target="../media/image81.png"/><Relationship Id="rId153" Type="http://schemas.openxmlformats.org/officeDocument/2006/relationships/customXml" Target="../ink/ink86.xml"/><Relationship Id="rId174" Type="http://schemas.openxmlformats.org/officeDocument/2006/relationships/image" Target="../media/image102.png"/><Relationship Id="rId195" Type="http://schemas.openxmlformats.org/officeDocument/2006/relationships/customXml" Target="../ink/ink108.xml"/><Relationship Id="rId209" Type="http://schemas.openxmlformats.org/officeDocument/2006/relationships/customXml" Target="../ink/ink115.xml"/><Relationship Id="rId220" Type="http://schemas.openxmlformats.org/officeDocument/2006/relationships/image" Target="../media/image124.png"/><Relationship Id="rId241" Type="http://schemas.openxmlformats.org/officeDocument/2006/relationships/customXml" Target="../ink/ink131.xml"/><Relationship Id="rId15" Type="http://schemas.openxmlformats.org/officeDocument/2006/relationships/image" Target="../media/image23.png"/><Relationship Id="rId36" Type="http://schemas.openxmlformats.org/officeDocument/2006/relationships/customXml" Target="../ink/ink27.xml"/><Relationship Id="rId57" Type="http://schemas.openxmlformats.org/officeDocument/2006/relationships/customXml" Target="../ink/ink38.xml"/><Relationship Id="rId262" Type="http://schemas.openxmlformats.org/officeDocument/2006/relationships/image" Target="../media/image145.png"/><Relationship Id="rId283" Type="http://schemas.openxmlformats.org/officeDocument/2006/relationships/customXml" Target="../ink/ink152.xml"/><Relationship Id="rId318" Type="http://schemas.openxmlformats.org/officeDocument/2006/relationships/image" Target="../media/image173.png"/><Relationship Id="rId339" Type="http://schemas.openxmlformats.org/officeDocument/2006/relationships/customXml" Target="../ink/ink180.xml"/><Relationship Id="rId78" Type="http://schemas.openxmlformats.org/officeDocument/2006/relationships/image" Target="../media/image54.png"/><Relationship Id="rId99" Type="http://schemas.openxmlformats.org/officeDocument/2006/relationships/customXml" Target="../ink/ink59.xml"/><Relationship Id="rId101" Type="http://schemas.openxmlformats.org/officeDocument/2006/relationships/customXml" Target="../ink/ink60.xml"/><Relationship Id="rId122" Type="http://schemas.openxmlformats.org/officeDocument/2006/relationships/image" Target="../media/image76.png"/><Relationship Id="rId143" Type="http://schemas.openxmlformats.org/officeDocument/2006/relationships/customXml" Target="../ink/ink81.xml"/><Relationship Id="rId164" Type="http://schemas.openxmlformats.org/officeDocument/2006/relationships/image" Target="../media/image97.png"/><Relationship Id="rId185" Type="http://schemas.openxmlformats.org/officeDocument/2006/relationships/image" Target="../media/image107.png"/><Relationship Id="rId9" Type="http://schemas.openxmlformats.org/officeDocument/2006/relationships/image" Target="../media/image20.png"/><Relationship Id="rId210" Type="http://schemas.openxmlformats.org/officeDocument/2006/relationships/image" Target="../media/image119.png"/><Relationship Id="rId26" Type="http://schemas.openxmlformats.org/officeDocument/2006/relationships/customXml" Target="../ink/ink22.xml"/><Relationship Id="rId231" Type="http://schemas.openxmlformats.org/officeDocument/2006/relationships/customXml" Target="../ink/ink126.xml"/><Relationship Id="rId252" Type="http://schemas.openxmlformats.org/officeDocument/2006/relationships/image" Target="../media/image140.png"/><Relationship Id="rId273" Type="http://schemas.openxmlformats.org/officeDocument/2006/relationships/customXml" Target="../ink/ink147.xml"/><Relationship Id="rId294" Type="http://schemas.openxmlformats.org/officeDocument/2006/relationships/image" Target="../media/image161.png"/><Relationship Id="rId308" Type="http://schemas.openxmlformats.org/officeDocument/2006/relationships/image" Target="../media/image168.png"/><Relationship Id="rId329" Type="http://schemas.openxmlformats.org/officeDocument/2006/relationships/customXml" Target="../ink/ink175.xml"/><Relationship Id="rId47" Type="http://schemas.openxmlformats.org/officeDocument/2006/relationships/image" Target="../media/image39.png"/><Relationship Id="rId68" Type="http://schemas.openxmlformats.org/officeDocument/2006/relationships/image" Target="../media/image49.png"/><Relationship Id="rId89" Type="http://schemas.openxmlformats.org/officeDocument/2006/relationships/customXml" Target="../ink/ink54.xml"/><Relationship Id="rId112" Type="http://schemas.openxmlformats.org/officeDocument/2006/relationships/image" Target="../media/image71.png"/><Relationship Id="rId133" Type="http://schemas.openxmlformats.org/officeDocument/2006/relationships/customXml" Target="../ink/ink76.xml"/><Relationship Id="rId154" Type="http://schemas.openxmlformats.org/officeDocument/2006/relationships/image" Target="../media/image92.png"/><Relationship Id="rId175" Type="http://schemas.openxmlformats.org/officeDocument/2006/relationships/customXml" Target="../ink/ink97.xml"/><Relationship Id="rId340" Type="http://schemas.openxmlformats.org/officeDocument/2006/relationships/image" Target="../media/image184.png"/><Relationship Id="rId196" Type="http://schemas.openxmlformats.org/officeDocument/2006/relationships/image" Target="../media/image112.png"/><Relationship Id="rId200" Type="http://schemas.openxmlformats.org/officeDocument/2006/relationships/image" Target="../media/image114.png"/><Relationship Id="rId16" Type="http://schemas.openxmlformats.org/officeDocument/2006/relationships/customXml" Target="../ink/ink17.xml"/><Relationship Id="rId221" Type="http://schemas.openxmlformats.org/officeDocument/2006/relationships/customXml" Target="../ink/ink121.xml"/><Relationship Id="rId242" Type="http://schemas.openxmlformats.org/officeDocument/2006/relationships/image" Target="../media/image135.png"/><Relationship Id="rId263" Type="http://schemas.openxmlformats.org/officeDocument/2006/relationships/customXml" Target="../ink/ink142.xml"/><Relationship Id="rId284" Type="http://schemas.openxmlformats.org/officeDocument/2006/relationships/image" Target="../media/image156.png"/><Relationship Id="rId319" Type="http://schemas.openxmlformats.org/officeDocument/2006/relationships/customXml" Target="../ink/ink170.xml"/><Relationship Id="rId37" Type="http://schemas.openxmlformats.org/officeDocument/2006/relationships/image" Target="../media/image34.png"/><Relationship Id="rId58" Type="http://schemas.openxmlformats.org/officeDocument/2006/relationships/image" Target="../media/image44.png"/><Relationship Id="rId79" Type="http://schemas.openxmlformats.org/officeDocument/2006/relationships/customXml" Target="../ink/ink49.xml"/><Relationship Id="rId102" Type="http://schemas.openxmlformats.org/officeDocument/2006/relationships/image" Target="../media/image66.png"/><Relationship Id="rId123" Type="http://schemas.openxmlformats.org/officeDocument/2006/relationships/customXml" Target="../ink/ink71.xml"/><Relationship Id="rId144" Type="http://schemas.openxmlformats.org/officeDocument/2006/relationships/image" Target="../media/image87.png"/><Relationship Id="rId330" Type="http://schemas.openxmlformats.org/officeDocument/2006/relationships/image" Target="../media/image179.png"/><Relationship Id="rId90" Type="http://schemas.openxmlformats.org/officeDocument/2006/relationships/image" Target="../media/image60.png"/><Relationship Id="rId165" Type="http://schemas.openxmlformats.org/officeDocument/2006/relationships/customXml" Target="../ink/ink92.xml"/><Relationship Id="rId186" Type="http://schemas.openxmlformats.org/officeDocument/2006/relationships/customXml" Target="../ink/ink103.xml"/><Relationship Id="rId211" Type="http://schemas.openxmlformats.org/officeDocument/2006/relationships/customXml" Target="../ink/ink116.xml"/><Relationship Id="rId232" Type="http://schemas.openxmlformats.org/officeDocument/2006/relationships/image" Target="../media/image130.png"/><Relationship Id="rId253" Type="http://schemas.openxmlformats.org/officeDocument/2006/relationships/customXml" Target="../ink/ink137.xml"/><Relationship Id="rId274" Type="http://schemas.openxmlformats.org/officeDocument/2006/relationships/image" Target="../media/image151.png"/><Relationship Id="rId295" Type="http://schemas.openxmlformats.org/officeDocument/2006/relationships/customXml" Target="../ink/ink158.xml"/><Relationship Id="rId309" Type="http://schemas.openxmlformats.org/officeDocument/2006/relationships/customXml" Target="../ink/ink165.xml"/><Relationship Id="rId27" Type="http://schemas.openxmlformats.org/officeDocument/2006/relationships/image" Target="../media/image29.png"/><Relationship Id="rId48" Type="http://schemas.openxmlformats.org/officeDocument/2006/relationships/customXml" Target="../ink/ink33.xml"/><Relationship Id="rId69" Type="http://schemas.openxmlformats.org/officeDocument/2006/relationships/customXml" Target="../ink/ink44.xml"/><Relationship Id="rId113" Type="http://schemas.openxmlformats.org/officeDocument/2006/relationships/customXml" Target="../ink/ink66.xml"/><Relationship Id="rId134" Type="http://schemas.openxmlformats.org/officeDocument/2006/relationships/image" Target="../media/image82.png"/><Relationship Id="rId320" Type="http://schemas.openxmlformats.org/officeDocument/2006/relationships/image" Target="../media/image174.png"/><Relationship Id="rId80" Type="http://schemas.openxmlformats.org/officeDocument/2006/relationships/image" Target="../media/image55.png"/><Relationship Id="rId155" Type="http://schemas.openxmlformats.org/officeDocument/2006/relationships/customXml" Target="../ink/ink87.xml"/><Relationship Id="rId176" Type="http://schemas.openxmlformats.org/officeDocument/2006/relationships/customXml" Target="../ink/ink98.xml"/><Relationship Id="rId197" Type="http://schemas.openxmlformats.org/officeDocument/2006/relationships/customXml" Target="../ink/ink109.xml"/><Relationship Id="rId341" Type="http://schemas.openxmlformats.org/officeDocument/2006/relationships/customXml" Target="../ink/ink181.xml"/><Relationship Id="rId201" Type="http://schemas.openxmlformats.org/officeDocument/2006/relationships/customXml" Target="../ink/ink111.xml"/><Relationship Id="rId222" Type="http://schemas.openxmlformats.org/officeDocument/2006/relationships/image" Target="../media/image125.png"/><Relationship Id="rId243" Type="http://schemas.openxmlformats.org/officeDocument/2006/relationships/customXml" Target="../ink/ink132.xml"/><Relationship Id="rId264" Type="http://schemas.openxmlformats.org/officeDocument/2006/relationships/image" Target="../media/image146.png"/><Relationship Id="rId285" Type="http://schemas.openxmlformats.org/officeDocument/2006/relationships/customXml" Target="../ink/ink153.xml"/><Relationship Id="rId17" Type="http://schemas.openxmlformats.org/officeDocument/2006/relationships/image" Target="../media/image24.png"/><Relationship Id="rId38" Type="http://schemas.openxmlformats.org/officeDocument/2006/relationships/customXml" Target="../ink/ink28.xml"/><Relationship Id="rId59" Type="http://schemas.openxmlformats.org/officeDocument/2006/relationships/customXml" Target="../ink/ink39.xml"/><Relationship Id="rId103" Type="http://schemas.openxmlformats.org/officeDocument/2006/relationships/customXml" Target="../ink/ink61.xml"/><Relationship Id="rId124" Type="http://schemas.openxmlformats.org/officeDocument/2006/relationships/image" Target="../media/image77.png"/><Relationship Id="rId310" Type="http://schemas.openxmlformats.org/officeDocument/2006/relationships/image" Target="../media/image169.png"/><Relationship Id="rId70" Type="http://schemas.openxmlformats.org/officeDocument/2006/relationships/image" Target="../media/image50.png"/><Relationship Id="rId91" Type="http://schemas.openxmlformats.org/officeDocument/2006/relationships/customXml" Target="../ink/ink55.xml"/><Relationship Id="rId145" Type="http://schemas.openxmlformats.org/officeDocument/2006/relationships/customXml" Target="../ink/ink82.xml"/><Relationship Id="rId166" Type="http://schemas.openxmlformats.org/officeDocument/2006/relationships/image" Target="../media/image98.png"/><Relationship Id="rId187" Type="http://schemas.openxmlformats.org/officeDocument/2006/relationships/customXml" Target="../ink/ink104.xml"/><Relationship Id="rId331" Type="http://schemas.openxmlformats.org/officeDocument/2006/relationships/customXml" Target="../ink/ink176.xml"/><Relationship Id="rId1" Type="http://schemas.openxmlformats.org/officeDocument/2006/relationships/slideLayout" Target="../slideLayouts/slideLayout2.xml"/><Relationship Id="rId212" Type="http://schemas.openxmlformats.org/officeDocument/2006/relationships/image" Target="../media/image120.png"/><Relationship Id="rId233" Type="http://schemas.openxmlformats.org/officeDocument/2006/relationships/customXml" Target="../ink/ink127.xml"/><Relationship Id="rId254" Type="http://schemas.openxmlformats.org/officeDocument/2006/relationships/image" Target="../media/image141.png"/><Relationship Id="rId28" Type="http://schemas.openxmlformats.org/officeDocument/2006/relationships/customXml" Target="../ink/ink23.xml"/><Relationship Id="rId49" Type="http://schemas.openxmlformats.org/officeDocument/2006/relationships/image" Target="../media/image40.png"/><Relationship Id="rId114" Type="http://schemas.openxmlformats.org/officeDocument/2006/relationships/image" Target="../media/image72.png"/><Relationship Id="rId275" Type="http://schemas.openxmlformats.org/officeDocument/2006/relationships/customXml" Target="../ink/ink148.xml"/><Relationship Id="rId296" Type="http://schemas.openxmlformats.org/officeDocument/2006/relationships/image" Target="../media/image162.png"/><Relationship Id="rId300" Type="http://schemas.openxmlformats.org/officeDocument/2006/relationships/image" Target="../media/image164.png"/><Relationship Id="rId60" Type="http://schemas.openxmlformats.org/officeDocument/2006/relationships/image" Target="../media/image45.png"/><Relationship Id="rId81" Type="http://schemas.openxmlformats.org/officeDocument/2006/relationships/customXml" Target="../ink/ink50.xml"/><Relationship Id="rId135" Type="http://schemas.openxmlformats.org/officeDocument/2006/relationships/customXml" Target="../ink/ink77.xml"/><Relationship Id="rId156" Type="http://schemas.openxmlformats.org/officeDocument/2006/relationships/image" Target="../media/image93.png"/><Relationship Id="rId177" Type="http://schemas.openxmlformats.org/officeDocument/2006/relationships/image" Target="../media/image103.png"/><Relationship Id="rId198" Type="http://schemas.openxmlformats.org/officeDocument/2006/relationships/image" Target="../media/image113.png"/><Relationship Id="rId321" Type="http://schemas.openxmlformats.org/officeDocument/2006/relationships/customXml" Target="../ink/ink171.xml"/><Relationship Id="rId342" Type="http://schemas.openxmlformats.org/officeDocument/2006/relationships/image" Target="../media/image185.png"/><Relationship Id="rId202" Type="http://schemas.openxmlformats.org/officeDocument/2006/relationships/image" Target="../media/image115.png"/><Relationship Id="rId223" Type="http://schemas.openxmlformats.org/officeDocument/2006/relationships/customXml" Target="../ink/ink122.xml"/><Relationship Id="rId244" Type="http://schemas.openxmlformats.org/officeDocument/2006/relationships/image" Target="../media/image136.png"/><Relationship Id="rId18" Type="http://schemas.openxmlformats.org/officeDocument/2006/relationships/customXml" Target="../ink/ink18.xml"/><Relationship Id="rId39" Type="http://schemas.openxmlformats.org/officeDocument/2006/relationships/image" Target="../media/image35.png"/><Relationship Id="rId265" Type="http://schemas.openxmlformats.org/officeDocument/2006/relationships/customXml" Target="../ink/ink143.xml"/><Relationship Id="rId286" Type="http://schemas.openxmlformats.org/officeDocument/2006/relationships/image" Target="../media/image157.png"/><Relationship Id="rId50" Type="http://schemas.openxmlformats.org/officeDocument/2006/relationships/customXml" Target="../ink/ink34.xml"/><Relationship Id="rId104" Type="http://schemas.openxmlformats.org/officeDocument/2006/relationships/image" Target="../media/image67.png"/><Relationship Id="rId125" Type="http://schemas.openxmlformats.org/officeDocument/2006/relationships/customXml" Target="../ink/ink72.xml"/><Relationship Id="rId146" Type="http://schemas.openxmlformats.org/officeDocument/2006/relationships/image" Target="../media/image88.png"/><Relationship Id="rId167" Type="http://schemas.openxmlformats.org/officeDocument/2006/relationships/customXml" Target="../ink/ink93.xml"/><Relationship Id="rId188" Type="http://schemas.openxmlformats.org/officeDocument/2006/relationships/image" Target="../media/image108.png"/><Relationship Id="rId311" Type="http://schemas.openxmlformats.org/officeDocument/2006/relationships/customXml" Target="../ink/ink166.xml"/><Relationship Id="rId332" Type="http://schemas.openxmlformats.org/officeDocument/2006/relationships/image" Target="../media/image180.png"/><Relationship Id="rId71" Type="http://schemas.openxmlformats.org/officeDocument/2006/relationships/customXml" Target="../ink/ink45.xml"/><Relationship Id="rId92" Type="http://schemas.openxmlformats.org/officeDocument/2006/relationships/image" Target="../media/image61.png"/><Relationship Id="rId213" Type="http://schemas.openxmlformats.org/officeDocument/2006/relationships/customXml" Target="../ink/ink117.xml"/><Relationship Id="rId234" Type="http://schemas.openxmlformats.org/officeDocument/2006/relationships/image" Target="../media/image131.png"/><Relationship Id="rId2" Type="http://schemas.openxmlformats.org/officeDocument/2006/relationships/customXml" Target="../ink/ink10.xml"/><Relationship Id="rId29" Type="http://schemas.openxmlformats.org/officeDocument/2006/relationships/image" Target="../media/image30.png"/><Relationship Id="rId255" Type="http://schemas.openxmlformats.org/officeDocument/2006/relationships/customXml" Target="../ink/ink138.xml"/><Relationship Id="rId276" Type="http://schemas.openxmlformats.org/officeDocument/2006/relationships/image" Target="../media/image152.png"/><Relationship Id="rId297" Type="http://schemas.openxmlformats.org/officeDocument/2006/relationships/customXml" Target="../ink/ink159.xml"/><Relationship Id="rId40" Type="http://schemas.openxmlformats.org/officeDocument/2006/relationships/customXml" Target="../ink/ink29.xml"/><Relationship Id="rId115" Type="http://schemas.openxmlformats.org/officeDocument/2006/relationships/customXml" Target="../ink/ink67.xml"/><Relationship Id="rId136" Type="http://schemas.openxmlformats.org/officeDocument/2006/relationships/image" Target="../media/image83.png"/><Relationship Id="rId157" Type="http://schemas.openxmlformats.org/officeDocument/2006/relationships/customXml" Target="../ink/ink88.xml"/><Relationship Id="rId178" Type="http://schemas.openxmlformats.org/officeDocument/2006/relationships/customXml" Target="../ink/ink99.xml"/><Relationship Id="rId301" Type="http://schemas.openxmlformats.org/officeDocument/2006/relationships/customXml" Target="../ink/ink161.xml"/><Relationship Id="rId322" Type="http://schemas.openxmlformats.org/officeDocument/2006/relationships/image" Target="../media/image175.png"/><Relationship Id="rId343" Type="http://schemas.openxmlformats.org/officeDocument/2006/relationships/customXml" Target="../ink/ink182.xml"/><Relationship Id="rId61" Type="http://schemas.openxmlformats.org/officeDocument/2006/relationships/customXml" Target="../ink/ink40.xml"/><Relationship Id="rId82" Type="http://schemas.openxmlformats.org/officeDocument/2006/relationships/image" Target="../media/image56.png"/><Relationship Id="rId199" Type="http://schemas.openxmlformats.org/officeDocument/2006/relationships/customXml" Target="../ink/ink110.xml"/><Relationship Id="rId203" Type="http://schemas.openxmlformats.org/officeDocument/2006/relationships/customXml" Target="../ink/ink112.xml"/><Relationship Id="rId19" Type="http://schemas.openxmlformats.org/officeDocument/2006/relationships/image" Target="../media/image25.png"/><Relationship Id="rId224" Type="http://schemas.openxmlformats.org/officeDocument/2006/relationships/image" Target="../media/image126.png"/><Relationship Id="rId245" Type="http://schemas.openxmlformats.org/officeDocument/2006/relationships/customXml" Target="../ink/ink133.xml"/><Relationship Id="rId266" Type="http://schemas.openxmlformats.org/officeDocument/2006/relationships/image" Target="../media/image147.png"/><Relationship Id="rId287" Type="http://schemas.openxmlformats.org/officeDocument/2006/relationships/customXml" Target="../ink/ink154.xml"/><Relationship Id="rId30" Type="http://schemas.openxmlformats.org/officeDocument/2006/relationships/customXml" Target="../ink/ink24.xml"/><Relationship Id="rId105" Type="http://schemas.openxmlformats.org/officeDocument/2006/relationships/customXml" Target="../ink/ink62.xml"/><Relationship Id="rId126" Type="http://schemas.openxmlformats.org/officeDocument/2006/relationships/image" Target="../media/image78.png"/><Relationship Id="rId147" Type="http://schemas.openxmlformats.org/officeDocument/2006/relationships/customXml" Target="../ink/ink83.xml"/><Relationship Id="rId168" Type="http://schemas.openxmlformats.org/officeDocument/2006/relationships/image" Target="../media/image99.png"/><Relationship Id="rId312" Type="http://schemas.openxmlformats.org/officeDocument/2006/relationships/image" Target="../media/image170.png"/><Relationship Id="rId333" Type="http://schemas.openxmlformats.org/officeDocument/2006/relationships/customXml" Target="../ink/ink177.xml"/><Relationship Id="rId51" Type="http://schemas.openxmlformats.org/officeDocument/2006/relationships/customXml" Target="../ink/ink35.xml"/><Relationship Id="rId72" Type="http://schemas.openxmlformats.org/officeDocument/2006/relationships/image" Target="../media/image51.png"/><Relationship Id="rId93" Type="http://schemas.openxmlformats.org/officeDocument/2006/relationships/customXml" Target="../ink/ink56.xml"/><Relationship Id="rId189" Type="http://schemas.openxmlformats.org/officeDocument/2006/relationships/customXml" Target="../ink/ink105.xml"/><Relationship Id="rId3" Type="http://schemas.openxmlformats.org/officeDocument/2006/relationships/image" Target="../media/image17.png"/><Relationship Id="rId214" Type="http://schemas.openxmlformats.org/officeDocument/2006/relationships/image" Target="../media/image121.png"/><Relationship Id="rId235" Type="http://schemas.openxmlformats.org/officeDocument/2006/relationships/customXml" Target="../ink/ink128.xml"/><Relationship Id="rId256" Type="http://schemas.openxmlformats.org/officeDocument/2006/relationships/image" Target="../media/image142.png"/><Relationship Id="rId277" Type="http://schemas.openxmlformats.org/officeDocument/2006/relationships/customXml" Target="../ink/ink149.xml"/><Relationship Id="rId298" Type="http://schemas.openxmlformats.org/officeDocument/2006/relationships/image" Target="../media/image163.png"/><Relationship Id="rId116" Type="http://schemas.openxmlformats.org/officeDocument/2006/relationships/image" Target="../media/image73.png"/><Relationship Id="rId137" Type="http://schemas.openxmlformats.org/officeDocument/2006/relationships/customXml" Target="../ink/ink78.xml"/><Relationship Id="rId158" Type="http://schemas.openxmlformats.org/officeDocument/2006/relationships/image" Target="../media/image94.png"/><Relationship Id="rId302" Type="http://schemas.openxmlformats.org/officeDocument/2006/relationships/image" Target="../media/image165.png"/><Relationship Id="rId323" Type="http://schemas.openxmlformats.org/officeDocument/2006/relationships/customXml" Target="../ink/ink172.xml"/><Relationship Id="rId344" Type="http://schemas.openxmlformats.org/officeDocument/2006/relationships/image" Target="../media/image186.png"/><Relationship Id="rId20" Type="http://schemas.openxmlformats.org/officeDocument/2006/relationships/customXml" Target="../ink/ink19.xml"/><Relationship Id="rId41" Type="http://schemas.openxmlformats.org/officeDocument/2006/relationships/image" Target="../media/image36.png"/><Relationship Id="rId62" Type="http://schemas.openxmlformats.org/officeDocument/2006/relationships/image" Target="../media/image46.png"/><Relationship Id="rId83" Type="http://schemas.openxmlformats.org/officeDocument/2006/relationships/customXml" Target="../ink/ink51.xml"/><Relationship Id="rId179" Type="http://schemas.openxmlformats.org/officeDocument/2006/relationships/image" Target="../media/image104.png"/><Relationship Id="rId190" Type="http://schemas.openxmlformats.org/officeDocument/2006/relationships/image" Target="../media/image109.png"/><Relationship Id="rId204" Type="http://schemas.openxmlformats.org/officeDocument/2006/relationships/image" Target="../media/image116.png"/><Relationship Id="rId225" Type="http://schemas.openxmlformats.org/officeDocument/2006/relationships/customXml" Target="../ink/ink123.xml"/><Relationship Id="rId246" Type="http://schemas.openxmlformats.org/officeDocument/2006/relationships/image" Target="../media/image137.png"/><Relationship Id="rId267" Type="http://schemas.openxmlformats.org/officeDocument/2006/relationships/customXml" Target="../ink/ink144.xml"/><Relationship Id="rId288" Type="http://schemas.openxmlformats.org/officeDocument/2006/relationships/image" Target="../media/image158.png"/><Relationship Id="rId106" Type="http://schemas.openxmlformats.org/officeDocument/2006/relationships/image" Target="../media/image68.png"/><Relationship Id="rId127" Type="http://schemas.openxmlformats.org/officeDocument/2006/relationships/customXml" Target="../ink/ink73.xml"/><Relationship Id="rId313" Type="http://schemas.openxmlformats.org/officeDocument/2006/relationships/customXml" Target="../ink/ink167.xml"/><Relationship Id="rId10" Type="http://schemas.openxmlformats.org/officeDocument/2006/relationships/customXml" Target="../ink/ink14.xml"/><Relationship Id="rId31" Type="http://schemas.openxmlformats.org/officeDocument/2006/relationships/image" Target="../media/image31.png"/><Relationship Id="rId52" Type="http://schemas.openxmlformats.org/officeDocument/2006/relationships/image" Target="../media/image41.png"/><Relationship Id="rId73" Type="http://schemas.openxmlformats.org/officeDocument/2006/relationships/customXml" Target="../ink/ink46.xml"/><Relationship Id="rId94" Type="http://schemas.openxmlformats.org/officeDocument/2006/relationships/image" Target="../media/image62.png"/><Relationship Id="rId148" Type="http://schemas.openxmlformats.org/officeDocument/2006/relationships/image" Target="../media/image89.png"/><Relationship Id="rId169" Type="http://schemas.openxmlformats.org/officeDocument/2006/relationships/customXml" Target="../ink/ink94.xml"/><Relationship Id="rId334" Type="http://schemas.openxmlformats.org/officeDocument/2006/relationships/image" Target="../media/image181.png"/><Relationship Id="rId4" Type="http://schemas.openxmlformats.org/officeDocument/2006/relationships/customXml" Target="../ink/ink11.xml"/><Relationship Id="rId180" Type="http://schemas.openxmlformats.org/officeDocument/2006/relationships/customXml" Target="../ink/ink100.xml"/><Relationship Id="rId215" Type="http://schemas.openxmlformats.org/officeDocument/2006/relationships/customXml" Target="../ink/ink118.xml"/><Relationship Id="rId236" Type="http://schemas.openxmlformats.org/officeDocument/2006/relationships/image" Target="../media/image132.png"/><Relationship Id="rId257" Type="http://schemas.openxmlformats.org/officeDocument/2006/relationships/customXml" Target="../ink/ink139.xml"/><Relationship Id="rId278" Type="http://schemas.openxmlformats.org/officeDocument/2006/relationships/image" Target="../media/image153.png"/><Relationship Id="rId303" Type="http://schemas.openxmlformats.org/officeDocument/2006/relationships/customXml" Target="../ink/ink162.xml"/><Relationship Id="rId42" Type="http://schemas.openxmlformats.org/officeDocument/2006/relationships/customXml" Target="../ink/ink30.xml"/><Relationship Id="rId84" Type="http://schemas.openxmlformats.org/officeDocument/2006/relationships/image" Target="../media/image57.png"/><Relationship Id="rId138" Type="http://schemas.openxmlformats.org/officeDocument/2006/relationships/image" Target="../media/image84.png"/><Relationship Id="rId345" Type="http://schemas.openxmlformats.org/officeDocument/2006/relationships/customXml" Target="../ink/ink183.xml"/><Relationship Id="rId191" Type="http://schemas.openxmlformats.org/officeDocument/2006/relationships/customXml" Target="../ink/ink106.xml"/><Relationship Id="rId205" Type="http://schemas.openxmlformats.org/officeDocument/2006/relationships/customXml" Target="../ink/ink113.xml"/><Relationship Id="rId247" Type="http://schemas.openxmlformats.org/officeDocument/2006/relationships/customXml" Target="../ink/ink134.xml"/><Relationship Id="rId107" Type="http://schemas.openxmlformats.org/officeDocument/2006/relationships/customXml" Target="../ink/ink63.xml"/><Relationship Id="rId289" Type="http://schemas.openxmlformats.org/officeDocument/2006/relationships/customXml" Target="../ink/ink155.xml"/><Relationship Id="rId11" Type="http://schemas.openxmlformats.org/officeDocument/2006/relationships/image" Target="../media/image21.png"/><Relationship Id="rId53" Type="http://schemas.openxmlformats.org/officeDocument/2006/relationships/customXml" Target="../ink/ink36.xml"/><Relationship Id="rId149" Type="http://schemas.openxmlformats.org/officeDocument/2006/relationships/customXml" Target="../ink/ink84.xml"/><Relationship Id="rId314" Type="http://schemas.openxmlformats.org/officeDocument/2006/relationships/image" Target="../media/image171.png"/><Relationship Id="rId95" Type="http://schemas.openxmlformats.org/officeDocument/2006/relationships/customXml" Target="../ink/ink57.xml"/><Relationship Id="rId160" Type="http://schemas.openxmlformats.org/officeDocument/2006/relationships/image" Target="../media/image95.png"/><Relationship Id="rId216" Type="http://schemas.openxmlformats.org/officeDocument/2006/relationships/image" Target="../media/image122.png"/><Relationship Id="rId258" Type="http://schemas.openxmlformats.org/officeDocument/2006/relationships/image" Target="../media/image143.png"/><Relationship Id="rId22" Type="http://schemas.openxmlformats.org/officeDocument/2006/relationships/customXml" Target="../ink/ink20.xml"/><Relationship Id="rId64" Type="http://schemas.openxmlformats.org/officeDocument/2006/relationships/image" Target="../media/image47.png"/><Relationship Id="rId118" Type="http://schemas.openxmlformats.org/officeDocument/2006/relationships/image" Target="../media/image74.png"/><Relationship Id="rId325" Type="http://schemas.openxmlformats.org/officeDocument/2006/relationships/customXml" Target="../ink/ink173.xml"/><Relationship Id="rId171" Type="http://schemas.openxmlformats.org/officeDocument/2006/relationships/customXml" Target="../ink/ink95.xml"/><Relationship Id="rId227" Type="http://schemas.openxmlformats.org/officeDocument/2006/relationships/customXml" Target="../ink/ink124.xml"/><Relationship Id="rId269" Type="http://schemas.openxmlformats.org/officeDocument/2006/relationships/customXml" Target="../ink/ink145.xml"/><Relationship Id="rId33" Type="http://schemas.openxmlformats.org/officeDocument/2006/relationships/image" Target="../media/image32.png"/><Relationship Id="rId129" Type="http://schemas.openxmlformats.org/officeDocument/2006/relationships/customXml" Target="../ink/ink74.xml"/><Relationship Id="rId280" Type="http://schemas.openxmlformats.org/officeDocument/2006/relationships/image" Target="../media/image154.png"/><Relationship Id="rId336" Type="http://schemas.openxmlformats.org/officeDocument/2006/relationships/image" Target="../media/image182.png"/><Relationship Id="rId75" Type="http://schemas.openxmlformats.org/officeDocument/2006/relationships/customXml" Target="../ink/ink47.xml"/><Relationship Id="rId140" Type="http://schemas.openxmlformats.org/officeDocument/2006/relationships/image" Target="../media/image85.png"/><Relationship Id="rId182" Type="http://schemas.openxmlformats.org/officeDocument/2006/relationships/customXml" Target="../ink/ink101.xml"/><Relationship Id="rId6" Type="http://schemas.openxmlformats.org/officeDocument/2006/relationships/customXml" Target="../ink/ink12.xml"/><Relationship Id="rId238" Type="http://schemas.openxmlformats.org/officeDocument/2006/relationships/image" Target="../media/image133.png"/><Relationship Id="rId291" Type="http://schemas.openxmlformats.org/officeDocument/2006/relationships/customXml" Target="../ink/ink156.xml"/><Relationship Id="rId305" Type="http://schemas.openxmlformats.org/officeDocument/2006/relationships/customXml" Target="../ink/ink163.xml"/><Relationship Id="rId44" Type="http://schemas.openxmlformats.org/officeDocument/2006/relationships/customXml" Target="../ink/ink31.xml"/><Relationship Id="rId86" Type="http://schemas.openxmlformats.org/officeDocument/2006/relationships/image" Target="../media/image58.png"/><Relationship Id="rId151" Type="http://schemas.openxmlformats.org/officeDocument/2006/relationships/customXml" Target="../ink/ink85.xml"/><Relationship Id="rId193" Type="http://schemas.openxmlformats.org/officeDocument/2006/relationships/customXml" Target="../ink/ink107.xml"/><Relationship Id="rId207" Type="http://schemas.openxmlformats.org/officeDocument/2006/relationships/customXml" Target="../ink/ink114.xml"/><Relationship Id="rId249" Type="http://schemas.openxmlformats.org/officeDocument/2006/relationships/customXml" Target="../ink/ink135.xml"/><Relationship Id="rId13" Type="http://schemas.openxmlformats.org/officeDocument/2006/relationships/image" Target="../media/image22.png"/><Relationship Id="rId109" Type="http://schemas.openxmlformats.org/officeDocument/2006/relationships/customXml" Target="../ink/ink64.xml"/><Relationship Id="rId260" Type="http://schemas.openxmlformats.org/officeDocument/2006/relationships/image" Target="../media/image144.png"/><Relationship Id="rId316" Type="http://schemas.openxmlformats.org/officeDocument/2006/relationships/image" Target="../media/image172.png"/><Relationship Id="rId55" Type="http://schemas.openxmlformats.org/officeDocument/2006/relationships/customXml" Target="../ink/ink37.xml"/><Relationship Id="rId97" Type="http://schemas.openxmlformats.org/officeDocument/2006/relationships/customXml" Target="../ink/ink58.xml"/><Relationship Id="rId120" Type="http://schemas.openxmlformats.org/officeDocument/2006/relationships/image" Target="../media/image75.png"/><Relationship Id="rId162" Type="http://schemas.openxmlformats.org/officeDocument/2006/relationships/image" Target="../media/image96.png"/><Relationship Id="rId218" Type="http://schemas.openxmlformats.org/officeDocument/2006/relationships/image" Target="../media/image123.png"/><Relationship Id="rId271" Type="http://schemas.openxmlformats.org/officeDocument/2006/relationships/customXml" Target="../ink/ink146.xml"/><Relationship Id="rId24" Type="http://schemas.openxmlformats.org/officeDocument/2006/relationships/customXml" Target="../ink/ink21.xml"/><Relationship Id="rId66" Type="http://schemas.openxmlformats.org/officeDocument/2006/relationships/image" Target="../media/image48.png"/><Relationship Id="rId131" Type="http://schemas.openxmlformats.org/officeDocument/2006/relationships/customXml" Target="../ink/ink75.xml"/><Relationship Id="rId327" Type="http://schemas.openxmlformats.org/officeDocument/2006/relationships/customXml" Target="../ink/ink174.xml"/><Relationship Id="rId173" Type="http://schemas.openxmlformats.org/officeDocument/2006/relationships/customXml" Target="../ink/ink96.xml"/><Relationship Id="rId229" Type="http://schemas.openxmlformats.org/officeDocument/2006/relationships/customXml" Target="../ink/ink125.xml"/><Relationship Id="rId240" Type="http://schemas.openxmlformats.org/officeDocument/2006/relationships/image" Target="../media/image1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Continuous Probability Distribution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515783"/>
            <a:ext cx="7766936" cy="1096899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Normal distribution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55ED5E3-31B2-453E-817B-38115DCFBEC6}"/>
                  </a:ext>
                </a:extLst>
              </p14:cNvPr>
              <p14:cNvContentPartPr/>
              <p14:nvPr/>
            </p14:nvContentPartPr>
            <p14:xfrm>
              <a:off x="2149162" y="2791061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55ED5E3-31B2-453E-817B-38115DCFBEC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31522" y="2773421"/>
                <a:ext cx="36000" cy="3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62510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3650" y="162035"/>
            <a:ext cx="6014165" cy="66694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605" y="162035"/>
            <a:ext cx="5589255" cy="666940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BEC2CD6-AEB7-4E14-846E-4F655084C7F1}"/>
                  </a:ext>
                </a:extLst>
              </p14:cNvPr>
              <p14:cNvContentPartPr/>
              <p14:nvPr/>
            </p14:nvContentPartPr>
            <p14:xfrm>
              <a:off x="2831040" y="205560"/>
              <a:ext cx="6394680" cy="38314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BEC2CD6-AEB7-4E14-846E-4F655084C7F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21680" y="196200"/>
                <a:ext cx="6413400" cy="385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FB7BC1B-1142-4E05-A094-21B3D361BA29}"/>
                  </a:ext>
                </a:extLst>
              </p14:cNvPr>
              <p14:cNvContentPartPr/>
              <p14:nvPr/>
            </p14:nvContentPartPr>
            <p14:xfrm>
              <a:off x="3831120" y="2161080"/>
              <a:ext cx="6439320" cy="16527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FB7BC1B-1142-4E05-A094-21B3D361BA2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821760" y="2151720"/>
                <a:ext cx="6458040" cy="167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8A09098-00F8-4A5A-A2B9-890D4456A8B2}"/>
                  </a:ext>
                </a:extLst>
              </p14:cNvPr>
              <p14:cNvContentPartPr/>
              <p14:nvPr/>
            </p14:nvContentPartPr>
            <p14:xfrm>
              <a:off x="384120" y="857520"/>
              <a:ext cx="7707240" cy="55998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8A09098-00F8-4A5A-A2B9-890D4456A8B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74760" y="848160"/>
                <a:ext cx="7725960" cy="561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7F01158-C859-4DE2-9FDB-62C738781813}"/>
                  </a:ext>
                </a:extLst>
              </p14:cNvPr>
              <p14:cNvContentPartPr/>
              <p14:nvPr/>
            </p14:nvContentPartPr>
            <p14:xfrm>
              <a:off x="1125360" y="357120"/>
              <a:ext cx="10207800" cy="23850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7F01158-C859-4DE2-9FDB-62C73878181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16000" y="347760"/>
                <a:ext cx="10226520" cy="240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B704CAB-F000-4A22-9078-2DF4E3DAE9BB}"/>
                  </a:ext>
                </a:extLst>
              </p14:cNvPr>
              <p14:cNvContentPartPr/>
              <p14:nvPr/>
            </p14:nvContentPartPr>
            <p14:xfrm>
              <a:off x="-2164440" y="4175400"/>
              <a:ext cx="360" cy="3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B704CAB-F000-4A22-9078-2DF4E3DAE9B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2182080" y="4157400"/>
                <a:ext cx="36000" cy="3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46280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168" y="140814"/>
            <a:ext cx="7180181" cy="622374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2BD680D-8045-4FCE-8416-191052E40B68}"/>
                  </a:ext>
                </a:extLst>
              </p14:cNvPr>
              <p14:cNvContentPartPr/>
              <p14:nvPr/>
            </p14:nvContentPartPr>
            <p14:xfrm>
              <a:off x="2339640" y="527040"/>
              <a:ext cx="9288360" cy="57247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2BD680D-8045-4FCE-8416-191052E40B6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30280" y="517680"/>
                <a:ext cx="9307080" cy="5743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41900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247" y="179481"/>
            <a:ext cx="8834680" cy="345082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5798" y="3630304"/>
            <a:ext cx="3666698" cy="223439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6C1BB3B-ED54-4C36-9E6A-0F1053A4CF8A}"/>
                  </a:ext>
                </a:extLst>
              </p14:cNvPr>
              <p14:cNvContentPartPr/>
              <p14:nvPr/>
            </p14:nvContentPartPr>
            <p14:xfrm>
              <a:off x="839520" y="1062720"/>
              <a:ext cx="10850760" cy="4662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6C1BB3B-ED54-4C36-9E6A-0F1053A4CF8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30160" y="1053360"/>
                <a:ext cx="10869480" cy="4681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56657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451" y="317026"/>
            <a:ext cx="8261159" cy="27537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0690" y="3300199"/>
            <a:ext cx="3874257" cy="243703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6F9119A-EC1C-48D6-96C7-7C3398E3F3B7}"/>
                  </a:ext>
                </a:extLst>
              </p14:cNvPr>
              <p14:cNvContentPartPr/>
              <p14:nvPr/>
            </p14:nvContentPartPr>
            <p14:xfrm>
              <a:off x="0" y="946800"/>
              <a:ext cx="12172680" cy="47512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6F9119A-EC1C-48D6-96C7-7C3398E3F3B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9360" y="937440"/>
                <a:ext cx="12191400" cy="477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21468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D76C7B17-C69B-4BF6-92EA-84EC76CB3900}"/>
              </a:ext>
            </a:extLst>
          </p:cNvPr>
          <p:cNvGrpSpPr/>
          <p:nvPr/>
        </p:nvGrpSpPr>
        <p:grpSpPr>
          <a:xfrm>
            <a:off x="2839920" y="340320"/>
            <a:ext cx="2108160" cy="667440"/>
            <a:chOff x="2839920" y="340320"/>
            <a:chExt cx="2108160" cy="667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F10984D3-603B-41B1-A1B2-3ADC05E2E7D3}"/>
                    </a:ext>
                  </a:extLst>
                </p14:cNvPr>
                <p14:cNvContentPartPr/>
                <p14:nvPr/>
              </p14:nvContentPartPr>
              <p14:xfrm>
                <a:off x="2839920" y="396120"/>
                <a:ext cx="551880" cy="5029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F10984D3-603B-41B1-A1B2-3ADC05E2E7D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821920" y="378120"/>
                  <a:ext cx="587520" cy="53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6B9A48C1-CD47-4243-8EFA-1E83C01B37DA}"/>
                    </a:ext>
                  </a:extLst>
                </p14:cNvPr>
                <p14:cNvContentPartPr/>
                <p14:nvPr/>
              </p14:nvContentPartPr>
              <p14:xfrm>
                <a:off x="3041520" y="340320"/>
                <a:ext cx="391320" cy="3279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6B9A48C1-CD47-4243-8EFA-1E83C01B37D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023880" y="322680"/>
                  <a:ext cx="426960" cy="36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6CF5E23-9BAC-458D-9BD0-EC1882963C8B}"/>
                    </a:ext>
                  </a:extLst>
                </p14:cNvPr>
                <p14:cNvContentPartPr/>
                <p14:nvPr/>
              </p14:nvContentPartPr>
              <p14:xfrm>
                <a:off x="3209640" y="571800"/>
                <a:ext cx="261720" cy="4359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6CF5E23-9BAC-458D-9BD0-EC1882963C8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191640" y="553800"/>
                  <a:ext cx="297360" cy="47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C56982DE-FDB6-4676-99F5-E4EECBEA1BFC}"/>
                    </a:ext>
                  </a:extLst>
                </p14:cNvPr>
                <p14:cNvContentPartPr/>
                <p14:nvPr/>
              </p14:nvContentPartPr>
              <p14:xfrm>
                <a:off x="3629760" y="527160"/>
                <a:ext cx="333000" cy="2966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C56982DE-FDB6-4676-99F5-E4EECBEA1BF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611760" y="509160"/>
                  <a:ext cx="368640" cy="33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E815921-0105-47F7-ACAC-33F805D3CB6B}"/>
                    </a:ext>
                  </a:extLst>
                </p14:cNvPr>
                <p14:cNvContentPartPr/>
                <p14:nvPr/>
              </p14:nvContentPartPr>
              <p14:xfrm>
                <a:off x="4238160" y="524280"/>
                <a:ext cx="29880" cy="3132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E815921-0105-47F7-ACAC-33F805D3CB6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220160" y="506640"/>
                  <a:ext cx="65520" cy="34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A2B63DF-4C7A-4850-83E5-E4FBB76CEA8F}"/>
                    </a:ext>
                  </a:extLst>
                </p14:cNvPr>
                <p14:cNvContentPartPr/>
                <p14:nvPr/>
              </p14:nvContentPartPr>
              <p14:xfrm>
                <a:off x="4318800" y="405120"/>
                <a:ext cx="9720" cy="64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A2B63DF-4C7A-4850-83E5-E4FBB76CEA8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301160" y="387120"/>
                  <a:ext cx="4536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701D2752-4812-4A2E-A339-9CC27D889A99}"/>
                    </a:ext>
                  </a:extLst>
                </p14:cNvPr>
                <p14:cNvContentPartPr/>
                <p14:nvPr/>
              </p14:nvContentPartPr>
              <p14:xfrm>
                <a:off x="4526160" y="447960"/>
                <a:ext cx="421920" cy="5007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701D2752-4812-4A2E-A339-9CC27D889A9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508160" y="429960"/>
                  <a:ext cx="457560" cy="53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BA72458-75B1-4A88-BDE3-68D61A9DFDF6}"/>
                    </a:ext>
                  </a:extLst>
                </p14:cNvPr>
                <p14:cNvContentPartPr/>
                <p14:nvPr/>
              </p14:nvContentPartPr>
              <p14:xfrm>
                <a:off x="4650000" y="664680"/>
                <a:ext cx="230400" cy="662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BA72458-75B1-4A88-BDE3-68D61A9DFDF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632000" y="647040"/>
                  <a:ext cx="266040" cy="101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E9232AD-F102-42AE-B1E3-C8CBE355311C}"/>
              </a:ext>
            </a:extLst>
          </p:cNvPr>
          <p:cNvGrpSpPr/>
          <p:nvPr/>
        </p:nvGrpSpPr>
        <p:grpSpPr>
          <a:xfrm>
            <a:off x="5366400" y="590520"/>
            <a:ext cx="438840" cy="407520"/>
            <a:chOff x="5366400" y="590520"/>
            <a:chExt cx="438840" cy="407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188C505-4604-4E0C-9421-471B81FB1610}"/>
                    </a:ext>
                  </a:extLst>
                </p14:cNvPr>
                <p14:cNvContentPartPr/>
                <p14:nvPr/>
              </p14:nvContentPartPr>
              <p14:xfrm>
                <a:off x="5366400" y="662520"/>
                <a:ext cx="438840" cy="2059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188C505-4604-4E0C-9421-471B81FB161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348400" y="644520"/>
                  <a:ext cx="47448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E0B9721-0F22-45F5-8445-D1BC27C1A303}"/>
                    </a:ext>
                  </a:extLst>
                </p14:cNvPr>
                <p14:cNvContentPartPr/>
                <p14:nvPr/>
              </p14:nvContentPartPr>
              <p14:xfrm>
                <a:off x="5405280" y="590520"/>
                <a:ext cx="294840" cy="3675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E0B9721-0F22-45F5-8445-D1BC27C1A30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387280" y="572520"/>
                  <a:ext cx="330480" cy="40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84326C35-9356-4FEA-966A-BA4FDC8E85EA}"/>
                    </a:ext>
                  </a:extLst>
                </p14:cNvPr>
                <p14:cNvContentPartPr/>
                <p14:nvPr/>
              </p14:nvContentPartPr>
              <p14:xfrm>
                <a:off x="5527320" y="614640"/>
                <a:ext cx="230040" cy="3834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84326C35-9356-4FEA-966A-BA4FDC8E85E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509320" y="597000"/>
                  <a:ext cx="265680" cy="419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9043843-86DF-4986-90D1-DB8EB63A7636}"/>
              </a:ext>
            </a:extLst>
          </p:cNvPr>
          <p:cNvGrpSpPr/>
          <p:nvPr/>
        </p:nvGrpSpPr>
        <p:grpSpPr>
          <a:xfrm>
            <a:off x="6133200" y="499080"/>
            <a:ext cx="587880" cy="397800"/>
            <a:chOff x="6133200" y="499080"/>
            <a:chExt cx="587880" cy="397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20BD1E6E-AD37-4278-9CC7-3331B284EA91}"/>
                    </a:ext>
                  </a:extLst>
                </p14:cNvPr>
                <p14:cNvContentPartPr/>
                <p14:nvPr/>
              </p14:nvContentPartPr>
              <p14:xfrm>
                <a:off x="6133200" y="629760"/>
                <a:ext cx="256680" cy="2264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0BD1E6E-AD37-4278-9CC7-3331B284EA9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115560" y="612120"/>
                  <a:ext cx="29232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ADC92D9-BDC2-4283-81FA-13BAE76BE6DA}"/>
                    </a:ext>
                  </a:extLst>
                </p14:cNvPr>
                <p14:cNvContentPartPr/>
                <p14:nvPr/>
              </p14:nvContentPartPr>
              <p14:xfrm>
                <a:off x="6693000" y="499080"/>
                <a:ext cx="28080" cy="3978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ADC92D9-BDC2-4283-81FA-13BAE76BE6D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675360" y="481440"/>
                  <a:ext cx="63720" cy="433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764312D-FCE0-4449-AF1A-C25A19B643E6}"/>
              </a:ext>
            </a:extLst>
          </p:cNvPr>
          <p:cNvGrpSpPr/>
          <p:nvPr/>
        </p:nvGrpSpPr>
        <p:grpSpPr>
          <a:xfrm>
            <a:off x="443760" y="1787880"/>
            <a:ext cx="1171440" cy="543960"/>
            <a:chOff x="443760" y="1787880"/>
            <a:chExt cx="1171440" cy="543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0AA8443-B515-41D4-B60E-317B57988FB3}"/>
                    </a:ext>
                  </a:extLst>
                </p14:cNvPr>
                <p14:cNvContentPartPr/>
                <p14:nvPr/>
              </p14:nvContentPartPr>
              <p14:xfrm>
                <a:off x="443760" y="1787880"/>
                <a:ext cx="618480" cy="5439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0AA8443-B515-41D4-B60E-317B57988FB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25760" y="1769880"/>
                  <a:ext cx="654120" cy="57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194C886-7942-4CB2-A6D2-32B2D15BB375}"/>
                    </a:ext>
                  </a:extLst>
                </p14:cNvPr>
                <p14:cNvContentPartPr/>
                <p14:nvPr/>
              </p14:nvContentPartPr>
              <p14:xfrm>
                <a:off x="1250520" y="1912800"/>
                <a:ext cx="136800" cy="4143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194C886-7942-4CB2-A6D2-32B2D15BB37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232520" y="1894800"/>
                  <a:ext cx="172440" cy="45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9AA483AC-ADC9-4E9C-B2D3-85F81029920A}"/>
                    </a:ext>
                  </a:extLst>
                </p14:cNvPr>
                <p14:cNvContentPartPr/>
                <p14:nvPr/>
              </p14:nvContentPartPr>
              <p14:xfrm>
                <a:off x="1600080" y="1995960"/>
                <a:ext cx="15120" cy="133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9AA483AC-ADC9-4E9C-B2D3-85F81029920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582440" y="1977960"/>
                  <a:ext cx="5076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2312D807-10BC-41A4-98C1-17F2A1931AF2}"/>
                    </a:ext>
                  </a:extLst>
                </p14:cNvPr>
                <p14:cNvContentPartPr/>
                <p14:nvPr/>
              </p14:nvContentPartPr>
              <p14:xfrm>
                <a:off x="1578840" y="2217360"/>
                <a:ext cx="6480" cy="111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2312D807-10BC-41A4-98C1-17F2A1931AF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560840" y="2199360"/>
                  <a:ext cx="42120" cy="46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B850CF0-0020-4881-B7CB-4476234530ED}"/>
              </a:ext>
            </a:extLst>
          </p:cNvPr>
          <p:cNvGrpSpPr/>
          <p:nvPr/>
        </p:nvGrpSpPr>
        <p:grpSpPr>
          <a:xfrm>
            <a:off x="2297040" y="1712280"/>
            <a:ext cx="1376640" cy="588240"/>
            <a:chOff x="2297040" y="1712280"/>
            <a:chExt cx="1376640" cy="588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1B4179C6-50B5-4EA6-9183-E650ACE0259D}"/>
                    </a:ext>
                  </a:extLst>
                </p14:cNvPr>
                <p14:cNvContentPartPr/>
                <p14:nvPr/>
              </p14:nvContentPartPr>
              <p14:xfrm>
                <a:off x="2559840" y="1885800"/>
                <a:ext cx="360" cy="36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1B4179C6-50B5-4EA6-9183-E650ACE0259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541840" y="1868160"/>
                  <a:ext cx="3600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D5DF128D-17DE-449F-A804-7EFE80D5A1D4}"/>
                    </a:ext>
                  </a:extLst>
                </p14:cNvPr>
                <p14:cNvContentPartPr/>
                <p14:nvPr/>
              </p14:nvContentPartPr>
              <p14:xfrm>
                <a:off x="2544720" y="1889400"/>
                <a:ext cx="15480" cy="97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D5DF128D-17DE-449F-A804-7EFE80D5A1D4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526720" y="1871400"/>
                  <a:ext cx="5112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E14DCDF7-7ADE-4E65-BDE3-0AACB6EEEA54}"/>
                    </a:ext>
                  </a:extLst>
                </p14:cNvPr>
                <p14:cNvContentPartPr/>
                <p14:nvPr/>
              </p14:nvContentPartPr>
              <p14:xfrm>
                <a:off x="2297040" y="1786080"/>
                <a:ext cx="438840" cy="5144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E14DCDF7-7ADE-4E65-BDE3-0AACB6EEEA5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279040" y="1768440"/>
                  <a:ext cx="474480" cy="55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8E337531-7D0C-47A8-8847-1300B3B3ED41}"/>
                    </a:ext>
                  </a:extLst>
                </p14:cNvPr>
                <p14:cNvContentPartPr/>
                <p14:nvPr/>
              </p14:nvContentPartPr>
              <p14:xfrm>
                <a:off x="2894280" y="1939080"/>
                <a:ext cx="47160" cy="1627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8E337531-7D0C-47A8-8847-1300B3B3ED41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876640" y="1921080"/>
                  <a:ext cx="8280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B58F950-831D-4F2B-9E90-68DE357CA5CB}"/>
                    </a:ext>
                  </a:extLst>
                </p14:cNvPr>
                <p14:cNvContentPartPr/>
                <p14:nvPr/>
              </p14:nvContentPartPr>
              <p14:xfrm>
                <a:off x="2986800" y="1911000"/>
                <a:ext cx="156960" cy="1807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B58F950-831D-4F2B-9E90-68DE357CA5CB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968800" y="1893000"/>
                  <a:ext cx="19260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7FA0F9FB-A8F8-48D1-95A0-1B11368AE9CF}"/>
                    </a:ext>
                  </a:extLst>
                </p14:cNvPr>
                <p14:cNvContentPartPr/>
                <p14:nvPr/>
              </p14:nvContentPartPr>
              <p14:xfrm>
                <a:off x="3232320" y="1939440"/>
                <a:ext cx="158760" cy="1926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7FA0F9FB-A8F8-48D1-95A0-1B11368AE9CF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214320" y="1921440"/>
                  <a:ext cx="19440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85D68C10-6449-48FD-B5D2-966AFF8D3C17}"/>
                    </a:ext>
                  </a:extLst>
                </p14:cNvPr>
                <p14:cNvContentPartPr/>
                <p14:nvPr/>
              </p14:nvContentPartPr>
              <p14:xfrm>
                <a:off x="3535080" y="1943400"/>
                <a:ext cx="138600" cy="1101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85D68C10-6449-48FD-B5D2-966AFF8D3C1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517440" y="1925400"/>
                  <a:ext cx="17424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C7ABFB88-3C50-4B9C-95A6-E31F084BBF76}"/>
                    </a:ext>
                  </a:extLst>
                </p14:cNvPr>
                <p14:cNvContentPartPr/>
                <p14:nvPr/>
              </p14:nvContentPartPr>
              <p14:xfrm>
                <a:off x="3026400" y="1712280"/>
                <a:ext cx="6480" cy="97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C7ABFB88-3C50-4B9C-95A6-E31F084BBF7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008760" y="1694280"/>
                  <a:ext cx="42120" cy="45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398687A0-311F-406A-A400-6DEF1DA62839}"/>
                  </a:ext>
                </a:extLst>
              </p14:cNvPr>
              <p14:cNvContentPartPr/>
              <p14:nvPr/>
            </p14:nvContentPartPr>
            <p14:xfrm>
              <a:off x="4099560" y="1893360"/>
              <a:ext cx="244080" cy="25524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398687A0-311F-406A-A400-6DEF1DA62839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4081560" y="1875720"/>
                <a:ext cx="279720" cy="290880"/>
              </a:xfrm>
              <a:prstGeom prst="rect">
                <a:avLst/>
              </a:prstGeom>
            </p:spPr>
          </p:pic>
        </mc:Fallback>
      </mc:AlternateContent>
      <p:grpSp>
        <p:nvGrpSpPr>
          <p:cNvPr id="42" name="Group 41">
            <a:extLst>
              <a:ext uri="{FF2B5EF4-FFF2-40B4-BE49-F238E27FC236}">
                <a16:creationId xmlns:a16="http://schemas.microsoft.com/office/drawing/2014/main" id="{0668E6C2-1458-4B20-91A3-D0B3FF32C331}"/>
              </a:ext>
            </a:extLst>
          </p:cNvPr>
          <p:cNvGrpSpPr/>
          <p:nvPr/>
        </p:nvGrpSpPr>
        <p:grpSpPr>
          <a:xfrm>
            <a:off x="4855560" y="1578360"/>
            <a:ext cx="1350360" cy="567360"/>
            <a:chOff x="4855560" y="1578360"/>
            <a:chExt cx="1350360" cy="567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2BBAA249-F3D7-4C3B-A41F-B952313DC802}"/>
                    </a:ext>
                  </a:extLst>
                </p14:cNvPr>
                <p14:cNvContentPartPr/>
                <p14:nvPr/>
              </p14:nvContentPartPr>
              <p14:xfrm>
                <a:off x="4855560" y="1769520"/>
                <a:ext cx="281520" cy="3762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2BBAA249-F3D7-4C3B-A41F-B952313DC802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4837920" y="1751880"/>
                  <a:ext cx="317160" cy="41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6542D085-2354-4AA2-AA30-B189874F0E62}"/>
                    </a:ext>
                  </a:extLst>
                </p14:cNvPr>
                <p14:cNvContentPartPr/>
                <p14:nvPr/>
              </p14:nvContentPartPr>
              <p14:xfrm>
                <a:off x="5237520" y="1746480"/>
                <a:ext cx="102960" cy="3193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6542D085-2354-4AA2-AA30-B189874F0E62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5219520" y="1728840"/>
                  <a:ext cx="138600" cy="35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F142E07C-8429-4509-9532-653F3E67EAF7}"/>
                    </a:ext>
                  </a:extLst>
                </p14:cNvPr>
                <p14:cNvContentPartPr/>
                <p14:nvPr/>
              </p14:nvContentPartPr>
              <p14:xfrm>
                <a:off x="5217720" y="1935480"/>
                <a:ext cx="119520" cy="457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F142E07C-8429-4509-9532-653F3E67EAF7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5199720" y="1917480"/>
                  <a:ext cx="15516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BFF61F7A-5B06-4784-8CF7-A263CC0F6654}"/>
                    </a:ext>
                  </a:extLst>
                </p14:cNvPr>
                <p14:cNvContentPartPr/>
                <p14:nvPr/>
              </p14:nvContentPartPr>
              <p14:xfrm>
                <a:off x="5426520" y="1875360"/>
                <a:ext cx="164160" cy="2109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BFF61F7A-5B06-4784-8CF7-A263CC0F6654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5408520" y="1857360"/>
                  <a:ext cx="19980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01DFC7D9-485A-4D39-BC93-6D1D1B479E76}"/>
                    </a:ext>
                  </a:extLst>
                </p14:cNvPr>
                <p14:cNvContentPartPr/>
                <p14:nvPr/>
              </p14:nvContentPartPr>
              <p14:xfrm>
                <a:off x="5700120" y="1899120"/>
                <a:ext cx="79920" cy="1339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01DFC7D9-485A-4D39-BC93-6D1D1B479E76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5682480" y="1881120"/>
                  <a:ext cx="11556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A5808092-0365-493B-B716-CE5A2E860355}"/>
                    </a:ext>
                  </a:extLst>
                </p14:cNvPr>
                <p14:cNvContentPartPr/>
                <p14:nvPr/>
              </p14:nvContentPartPr>
              <p14:xfrm>
                <a:off x="5928000" y="1578360"/>
                <a:ext cx="277920" cy="5130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A5808092-0365-493B-B716-CE5A2E860355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5910000" y="1560360"/>
                  <a:ext cx="313560" cy="548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9C9747CB-9977-4A82-B706-B54C841FB471}"/>
              </a:ext>
            </a:extLst>
          </p:cNvPr>
          <p:cNvGrpSpPr/>
          <p:nvPr/>
        </p:nvGrpSpPr>
        <p:grpSpPr>
          <a:xfrm>
            <a:off x="6231120" y="1470720"/>
            <a:ext cx="840600" cy="570600"/>
            <a:chOff x="6231120" y="1470720"/>
            <a:chExt cx="840600" cy="570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6EFE2C8A-335C-4DE6-87EB-1AAE1EC34F10}"/>
                    </a:ext>
                  </a:extLst>
                </p14:cNvPr>
                <p14:cNvContentPartPr/>
                <p14:nvPr/>
              </p14:nvContentPartPr>
              <p14:xfrm>
                <a:off x="6231120" y="1835400"/>
                <a:ext cx="209520" cy="2059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6EFE2C8A-335C-4DE6-87EB-1AAE1EC34F10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6213480" y="1817760"/>
                  <a:ext cx="24516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84193EC5-9D82-47E4-947A-80042670C27B}"/>
                    </a:ext>
                  </a:extLst>
                </p14:cNvPr>
                <p14:cNvContentPartPr/>
                <p14:nvPr/>
              </p14:nvContentPartPr>
              <p14:xfrm>
                <a:off x="6385200" y="1796880"/>
                <a:ext cx="100080" cy="1692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84193EC5-9D82-47E4-947A-80042670C27B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6367200" y="1778880"/>
                  <a:ext cx="13572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5EB24947-2DB0-4EC4-9621-03AB2256CDB6}"/>
                    </a:ext>
                  </a:extLst>
                </p14:cNvPr>
                <p14:cNvContentPartPr/>
                <p14:nvPr/>
              </p14:nvContentPartPr>
              <p14:xfrm>
                <a:off x="6278640" y="1859160"/>
                <a:ext cx="150480" cy="846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5EB24947-2DB0-4EC4-9621-03AB2256CDB6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6260640" y="1841160"/>
                  <a:ext cx="18612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642BC980-0CBB-4324-AAD1-45CD2A0DE86D}"/>
                    </a:ext>
                  </a:extLst>
                </p14:cNvPr>
                <p14:cNvContentPartPr/>
                <p14:nvPr/>
              </p14:nvContentPartPr>
              <p14:xfrm>
                <a:off x="6644400" y="1810920"/>
                <a:ext cx="86040" cy="2055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642BC980-0CBB-4324-AAD1-45CD2A0DE86D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6626400" y="1793280"/>
                  <a:ext cx="12168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2EFA5C7C-C185-4DDE-8F0A-0E3DAF8BE9B3}"/>
                    </a:ext>
                  </a:extLst>
                </p14:cNvPr>
                <p14:cNvContentPartPr/>
                <p14:nvPr/>
              </p14:nvContentPartPr>
              <p14:xfrm>
                <a:off x="6875880" y="1470720"/>
                <a:ext cx="195840" cy="4906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2EFA5C7C-C185-4DDE-8F0A-0E3DAF8BE9B3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6858240" y="1452720"/>
                  <a:ext cx="231480" cy="526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C2AC9B75-5870-4C2A-A55E-555AE52437BA}"/>
              </a:ext>
            </a:extLst>
          </p:cNvPr>
          <p:cNvGrpSpPr/>
          <p:nvPr/>
        </p:nvGrpSpPr>
        <p:grpSpPr>
          <a:xfrm>
            <a:off x="7668600" y="1483320"/>
            <a:ext cx="1597320" cy="503280"/>
            <a:chOff x="7668600" y="1483320"/>
            <a:chExt cx="1597320" cy="503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860C3643-833D-4E72-B8DE-B8C3359752BB}"/>
                    </a:ext>
                  </a:extLst>
                </p14:cNvPr>
                <p14:cNvContentPartPr/>
                <p14:nvPr/>
              </p14:nvContentPartPr>
              <p14:xfrm>
                <a:off x="7668600" y="1761240"/>
                <a:ext cx="187920" cy="18720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860C3643-833D-4E72-B8DE-B8C3359752BB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7650600" y="1743240"/>
                  <a:ext cx="22356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3C59B563-3D17-49A4-B97D-C95CDD83BBC0}"/>
                    </a:ext>
                  </a:extLst>
                </p14:cNvPr>
                <p14:cNvContentPartPr/>
                <p14:nvPr/>
              </p14:nvContentPartPr>
              <p14:xfrm>
                <a:off x="8010240" y="1813800"/>
                <a:ext cx="95040" cy="1346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3C59B563-3D17-49A4-B97D-C95CDD83BBC0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7992240" y="1795800"/>
                  <a:ext cx="13068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6CEC061C-6C99-426A-975F-1F6663A53734}"/>
                    </a:ext>
                  </a:extLst>
                </p14:cNvPr>
                <p14:cNvContentPartPr/>
                <p14:nvPr/>
              </p14:nvContentPartPr>
              <p14:xfrm>
                <a:off x="8198880" y="1779600"/>
                <a:ext cx="142920" cy="1242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6CEC061C-6C99-426A-975F-1F6663A53734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8181240" y="1761600"/>
                  <a:ext cx="17856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2E300A11-D977-499B-A095-26DE399FA189}"/>
                    </a:ext>
                  </a:extLst>
                </p14:cNvPr>
                <p14:cNvContentPartPr/>
                <p14:nvPr/>
              </p14:nvContentPartPr>
              <p14:xfrm>
                <a:off x="8431080" y="1828200"/>
                <a:ext cx="327960" cy="11808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2E300A11-D977-499B-A095-26DE399FA189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8413440" y="1810200"/>
                  <a:ext cx="36360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A4D7E6A4-15FA-4E9A-96F1-58C91DD9FF9D}"/>
                    </a:ext>
                  </a:extLst>
                </p14:cNvPr>
                <p14:cNvContentPartPr/>
                <p14:nvPr/>
              </p14:nvContentPartPr>
              <p14:xfrm>
                <a:off x="8846880" y="1483320"/>
                <a:ext cx="419040" cy="5032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A4D7E6A4-15FA-4E9A-96F1-58C91DD9FF9D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8829240" y="1465320"/>
                  <a:ext cx="454680" cy="538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F7ADC6D2-E600-4ABB-BD12-7BB09FB71B80}"/>
              </a:ext>
            </a:extLst>
          </p:cNvPr>
          <p:cNvGrpSpPr/>
          <p:nvPr/>
        </p:nvGrpSpPr>
        <p:grpSpPr>
          <a:xfrm>
            <a:off x="9602520" y="1491960"/>
            <a:ext cx="2470320" cy="425160"/>
            <a:chOff x="9602520" y="1491960"/>
            <a:chExt cx="2470320" cy="425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9A5348A5-A9A5-40EE-9E75-E028B7F78E50}"/>
                    </a:ext>
                  </a:extLst>
                </p14:cNvPr>
                <p14:cNvContentPartPr/>
                <p14:nvPr/>
              </p14:nvContentPartPr>
              <p14:xfrm>
                <a:off x="9602520" y="1491960"/>
                <a:ext cx="230400" cy="4251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9A5348A5-A9A5-40EE-9E75-E028B7F78E50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9584880" y="1473960"/>
                  <a:ext cx="266040" cy="46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16261FC4-A309-456E-9F25-2661A0BC3DC7}"/>
                    </a:ext>
                  </a:extLst>
                </p14:cNvPr>
                <p14:cNvContentPartPr/>
                <p14:nvPr/>
              </p14:nvContentPartPr>
              <p14:xfrm>
                <a:off x="9925800" y="1742520"/>
                <a:ext cx="44640" cy="9792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16261FC4-A309-456E-9F25-2661A0BC3DC7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9908160" y="1724880"/>
                  <a:ext cx="8028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AD1FDC6A-5A17-489F-AE13-273524E79390}"/>
                    </a:ext>
                  </a:extLst>
                </p14:cNvPr>
                <p14:cNvContentPartPr/>
                <p14:nvPr/>
              </p14:nvContentPartPr>
              <p14:xfrm>
                <a:off x="10000680" y="1605720"/>
                <a:ext cx="12240" cy="972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AD1FDC6A-5A17-489F-AE13-273524E79390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9982680" y="1587720"/>
                  <a:ext cx="4788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BEE9B516-4E78-47C2-BDBB-2188159B1BAD}"/>
                    </a:ext>
                  </a:extLst>
                </p14:cNvPr>
                <p14:cNvContentPartPr/>
                <p14:nvPr/>
              </p14:nvContentPartPr>
              <p14:xfrm>
                <a:off x="10050360" y="1581240"/>
                <a:ext cx="268200" cy="28008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BEE9B516-4E78-47C2-BDBB-2188159B1BAD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10032360" y="1563600"/>
                  <a:ext cx="30384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EE421979-D37F-4757-8585-19DD00308809}"/>
                    </a:ext>
                  </a:extLst>
                </p14:cNvPr>
                <p14:cNvContentPartPr/>
                <p14:nvPr/>
              </p14:nvContentPartPr>
              <p14:xfrm>
                <a:off x="10348080" y="1709400"/>
                <a:ext cx="158760" cy="11412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EE421979-D37F-4757-8585-19DD00308809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10330080" y="1691760"/>
                  <a:ext cx="19440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842EF0EE-4239-433C-B99E-8D52FA5F58B4}"/>
                    </a:ext>
                  </a:extLst>
                </p14:cNvPr>
                <p14:cNvContentPartPr/>
                <p14:nvPr/>
              </p14:nvContentPartPr>
              <p14:xfrm>
                <a:off x="10638960" y="1752600"/>
                <a:ext cx="14040" cy="972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842EF0EE-4239-433C-B99E-8D52FA5F58B4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0621320" y="1734600"/>
                  <a:ext cx="4968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F4AC3FD9-4055-4CCB-97F4-EBE1CE897C43}"/>
                    </a:ext>
                  </a:extLst>
                </p14:cNvPr>
                <p14:cNvContentPartPr/>
                <p14:nvPr/>
              </p14:nvContentPartPr>
              <p14:xfrm>
                <a:off x="10788720" y="1518960"/>
                <a:ext cx="211320" cy="33588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F4AC3FD9-4055-4CCB-97F4-EBE1CE897C43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0770720" y="1500960"/>
                  <a:ext cx="246960" cy="37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447A219C-07A4-4BD3-8AB4-2C87ED6158D1}"/>
                    </a:ext>
                  </a:extLst>
                </p14:cNvPr>
                <p14:cNvContentPartPr/>
                <p14:nvPr/>
              </p14:nvContentPartPr>
              <p14:xfrm>
                <a:off x="11085000" y="1509960"/>
                <a:ext cx="378000" cy="35064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447A219C-07A4-4BD3-8AB4-2C87ED6158D1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1067360" y="1492320"/>
                  <a:ext cx="413640" cy="38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08E8BDC1-6178-4F24-B3FF-0820322017DF}"/>
                    </a:ext>
                  </a:extLst>
                </p14:cNvPr>
                <p14:cNvContentPartPr/>
                <p14:nvPr/>
              </p14:nvContentPartPr>
              <p14:xfrm>
                <a:off x="11429520" y="1684560"/>
                <a:ext cx="123120" cy="16344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08E8BDC1-6178-4F24-B3FF-0820322017DF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11411880" y="1666560"/>
                  <a:ext cx="15876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BA8A958A-695E-4398-B469-1ABDFB463DE9}"/>
                    </a:ext>
                  </a:extLst>
                </p14:cNvPr>
                <p14:cNvContentPartPr/>
                <p14:nvPr/>
              </p14:nvContentPartPr>
              <p14:xfrm>
                <a:off x="11632920" y="1710480"/>
                <a:ext cx="439920" cy="13212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BA8A958A-695E-4398-B469-1ABDFB463DE9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11614920" y="1692480"/>
                  <a:ext cx="475560" cy="167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0796D8FC-7E89-41B9-A8CD-FC479F67B9CA}"/>
              </a:ext>
            </a:extLst>
          </p:cNvPr>
          <p:cNvGrpSpPr/>
          <p:nvPr/>
        </p:nvGrpSpPr>
        <p:grpSpPr>
          <a:xfrm>
            <a:off x="1615200" y="2668080"/>
            <a:ext cx="1081440" cy="646920"/>
            <a:chOff x="1615200" y="2668080"/>
            <a:chExt cx="1081440" cy="646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DD6395E5-B57F-4D00-AA96-D50457C45B95}"/>
                    </a:ext>
                  </a:extLst>
                </p14:cNvPr>
                <p14:cNvContentPartPr/>
                <p14:nvPr/>
              </p14:nvContentPartPr>
              <p14:xfrm>
                <a:off x="1637160" y="2727480"/>
                <a:ext cx="313920" cy="58752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DD6395E5-B57F-4D00-AA96-D50457C45B95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1619520" y="2709480"/>
                  <a:ext cx="349560" cy="62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46A21E80-0EE4-43B5-85BF-DFAE80B518CF}"/>
                    </a:ext>
                  </a:extLst>
                </p14:cNvPr>
                <p14:cNvContentPartPr/>
                <p14:nvPr/>
              </p14:nvContentPartPr>
              <p14:xfrm>
                <a:off x="1615200" y="2953560"/>
                <a:ext cx="428400" cy="10692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46A21E80-0EE4-43B5-85BF-DFAE80B518CF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1597200" y="2935560"/>
                  <a:ext cx="46404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BEA7FAC0-293D-44A8-A6B2-009601B30C10}"/>
                    </a:ext>
                  </a:extLst>
                </p14:cNvPr>
                <p14:cNvContentPartPr/>
                <p14:nvPr/>
              </p14:nvContentPartPr>
              <p14:xfrm>
                <a:off x="2087520" y="2773200"/>
                <a:ext cx="360" cy="1548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BEA7FAC0-293D-44A8-A6B2-009601B30C10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2069520" y="2755560"/>
                  <a:ext cx="3600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52C81627-D8D0-4B2B-94EF-7A73DD91D7BA}"/>
                    </a:ext>
                  </a:extLst>
                </p14:cNvPr>
                <p14:cNvContentPartPr/>
                <p14:nvPr/>
              </p14:nvContentPartPr>
              <p14:xfrm>
                <a:off x="2124600" y="2901360"/>
                <a:ext cx="240480" cy="13644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52C81627-D8D0-4B2B-94EF-7A73DD91D7BA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2106600" y="2883360"/>
                  <a:ext cx="27612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5FECDDB0-6FB7-4E9C-B5BE-5264CD91F1FA}"/>
                    </a:ext>
                  </a:extLst>
                </p14:cNvPr>
                <p14:cNvContentPartPr/>
                <p14:nvPr/>
              </p14:nvContentPartPr>
              <p14:xfrm>
                <a:off x="2439960" y="2668080"/>
                <a:ext cx="256680" cy="38736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5FECDDB0-6FB7-4E9C-B5BE-5264CD91F1FA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2421960" y="2650080"/>
                  <a:ext cx="292320" cy="423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FD085757-7C72-48C9-94A0-575D4473918D}"/>
              </a:ext>
            </a:extLst>
          </p:cNvPr>
          <p:cNvGrpSpPr/>
          <p:nvPr/>
        </p:nvGrpSpPr>
        <p:grpSpPr>
          <a:xfrm>
            <a:off x="3121800" y="2712360"/>
            <a:ext cx="610560" cy="267480"/>
            <a:chOff x="3121800" y="2712360"/>
            <a:chExt cx="610560" cy="267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9E1C8F02-5036-4925-8E50-938B48C6087C}"/>
                    </a:ext>
                  </a:extLst>
                </p14:cNvPr>
                <p14:cNvContentPartPr/>
                <p14:nvPr/>
              </p14:nvContentPartPr>
              <p14:xfrm>
                <a:off x="3210720" y="2712360"/>
                <a:ext cx="35640" cy="24372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9E1C8F02-5036-4925-8E50-938B48C6087C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3193080" y="2694360"/>
                  <a:ext cx="7128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5986E141-8C16-4873-B458-BA463C560C2B}"/>
                    </a:ext>
                  </a:extLst>
                </p14:cNvPr>
                <p14:cNvContentPartPr/>
                <p14:nvPr/>
              </p14:nvContentPartPr>
              <p14:xfrm>
                <a:off x="3121800" y="2737920"/>
                <a:ext cx="610560" cy="24192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5986E141-8C16-4873-B458-BA463C560C2B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3104160" y="2719920"/>
                  <a:ext cx="646200" cy="277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AD649628-F450-4461-A950-AAF4DAEF9B49}"/>
              </a:ext>
            </a:extLst>
          </p:cNvPr>
          <p:cNvGrpSpPr/>
          <p:nvPr/>
        </p:nvGrpSpPr>
        <p:grpSpPr>
          <a:xfrm>
            <a:off x="4413120" y="2590320"/>
            <a:ext cx="1014120" cy="321840"/>
            <a:chOff x="4413120" y="2590320"/>
            <a:chExt cx="1014120" cy="321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150A6E46-755C-4D73-B385-17026DA7BFA3}"/>
                    </a:ext>
                  </a:extLst>
                </p14:cNvPr>
                <p14:cNvContentPartPr/>
                <p14:nvPr/>
              </p14:nvContentPartPr>
              <p14:xfrm>
                <a:off x="4413120" y="2681760"/>
                <a:ext cx="109800" cy="20916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150A6E46-755C-4D73-B385-17026DA7BFA3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4395120" y="2664120"/>
                  <a:ext cx="14544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3192CA75-5329-4FCE-8BF5-9535610D6206}"/>
                    </a:ext>
                  </a:extLst>
                </p14:cNvPr>
                <p14:cNvContentPartPr/>
                <p14:nvPr/>
              </p14:nvContentPartPr>
              <p14:xfrm>
                <a:off x="4608240" y="2590320"/>
                <a:ext cx="819000" cy="32184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3192CA75-5329-4FCE-8BF5-9535610D6206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4590240" y="2572680"/>
                  <a:ext cx="854640" cy="357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0D607848-37FC-48B6-99B5-497668AB39B4}"/>
              </a:ext>
            </a:extLst>
          </p:cNvPr>
          <p:cNvGrpSpPr/>
          <p:nvPr/>
        </p:nvGrpSpPr>
        <p:grpSpPr>
          <a:xfrm>
            <a:off x="5883720" y="2552880"/>
            <a:ext cx="410040" cy="566640"/>
            <a:chOff x="5883720" y="2552880"/>
            <a:chExt cx="410040" cy="566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69CBF0BB-DD60-4E92-8903-4C4F2D381839}"/>
                    </a:ext>
                  </a:extLst>
                </p14:cNvPr>
                <p14:cNvContentPartPr/>
                <p14:nvPr/>
              </p14:nvContentPartPr>
              <p14:xfrm>
                <a:off x="5883720" y="2552880"/>
                <a:ext cx="410040" cy="56664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69CBF0BB-DD60-4E92-8903-4C4F2D381839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5865720" y="2535240"/>
                  <a:ext cx="445680" cy="60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84AB8303-B5CE-4D22-9C20-272C5B9C9A1F}"/>
                    </a:ext>
                  </a:extLst>
                </p14:cNvPr>
                <p14:cNvContentPartPr/>
                <p14:nvPr/>
              </p14:nvContentPartPr>
              <p14:xfrm>
                <a:off x="6141840" y="2928360"/>
                <a:ext cx="65520" cy="4320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84AB8303-B5CE-4D22-9C20-272C5B9C9A1F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6123840" y="2910720"/>
                  <a:ext cx="101160" cy="78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0586B68C-6861-4DF0-8058-1B3CEF2658C6}"/>
              </a:ext>
            </a:extLst>
          </p:cNvPr>
          <p:cNvGrpSpPr/>
          <p:nvPr/>
        </p:nvGrpSpPr>
        <p:grpSpPr>
          <a:xfrm>
            <a:off x="7040760" y="2499240"/>
            <a:ext cx="291600" cy="228960"/>
            <a:chOff x="7040760" y="2499240"/>
            <a:chExt cx="291600" cy="228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528F3159-B4F2-4588-BC2C-1581239C3978}"/>
                    </a:ext>
                  </a:extLst>
                </p14:cNvPr>
                <p14:cNvContentPartPr/>
                <p14:nvPr/>
              </p14:nvContentPartPr>
              <p14:xfrm>
                <a:off x="7040760" y="2499240"/>
                <a:ext cx="46080" cy="22896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528F3159-B4F2-4588-BC2C-1581239C3978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7023120" y="2481240"/>
                  <a:ext cx="8172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7C8B7495-58C6-43F5-8200-D9A891B53801}"/>
                    </a:ext>
                  </a:extLst>
                </p14:cNvPr>
                <p14:cNvContentPartPr/>
                <p14:nvPr/>
              </p14:nvContentPartPr>
              <p14:xfrm>
                <a:off x="7079640" y="2502480"/>
                <a:ext cx="252720" cy="20952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7C8B7495-58C6-43F5-8200-D9A891B53801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7061640" y="2484840"/>
                  <a:ext cx="288360" cy="245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D0AD1140-8861-449A-8FEA-8CCCD2934E57}"/>
              </a:ext>
            </a:extLst>
          </p:cNvPr>
          <p:cNvGrpSpPr/>
          <p:nvPr/>
        </p:nvGrpSpPr>
        <p:grpSpPr>
          <a:xfrm>
            <a:off x="7849320" y="2444160"/>
            <a:ext cx="913680" cy="443520"/>
            <a:chOff x="7849320" y="2444160"/>
            <a:chExt cx="913680" cy="443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2613F386-C034-42B9-9563-DD3D8AFB0D9D}"/>
                    </a:ext>
                  </a:extLst>
                </p14:cNvPr>
                <p14:cNvContentPartPr/>
                <p14:nvPr/>
              </p14:nvContentPartPr>
              <p14:xfrm>
                <a:off x="7849320" y="2469360"/>
                <a:ext cx="176400" cy="35280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2613F386-C034-42B9-9563-DD3D8AFB0D9D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7831320" y="2451720"/>
                  <a:ext cx="212040" cy="38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7973C02D-AF7A-4D94-8BE0-4E81C5CAE29D}"/>
                    </a:ext>
                  </a:extLst>
                </p14:cNvPr>
                <p14:cNvContentPartPr/>
                <p14:nvPr/>
              </p14:nvContentPartPr>
              <p14:xfrm>
                <a:off x="8146680" y="2667000"/>
                <a:ext cx="8640" cy="1224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7973C02D-AF7A-4D94-8BE0-4E81C5CAE29D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8128680" y="2649000"/>
                  <a:ext cx="4428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492265A7-5933-45D7-AE0C-1D93BDE09DF9}"/>
                    </a:ext>
                  </a:extLst>
                </p14:cNvPr>
                <p14:cNvContentPartPr/>
                <p14:nvPr/>
              </p14:nvContentPartPr>
              <p14:xfrm>
                <a:off x="8351520" y="2444160"/>
                <a:ext cx="93240" cy="34848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492265A7-5933-45D7-AE0C-1D93BDE09DF9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8333880" y="2426520"/>
                  <a:ext cx="128880" cy="38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432E574E-79EF-41B5-B66B-3F8F325C69E3}"/>
                    </a:ext>
                  </a:extLst>
                </p14:cNvPr>
                <p14:cNvContentPartPr/>
                <p14:nvPr/>
              </p14:nvContentPartPr>
              <p14:xfrm>
                <a:off x="8378520" y="2584560"/>
                <a:ext cx="45360" cy="648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432E574E-79EF-41B5-B66B-3F8F325C69E3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8360520" y="2566560"/>
                  <a:ext cx="8100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87BC92DD-ADA9-4E18-9862-237B55435F38}"/>
                    </a:ext>
                  </a:extLst>
                </p14:cNvPr>
                <p14:cNvContentPartPr/>
                <p14:nvPr/>
              </p14:nvContentPartPr>
              <p14:xfrm>
                <a:off x="8762640" y="2645040"/>
                <a:ext cx="360" cy="648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87BC92DD-ADA9-4E18-9862-237B55435F38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8745000" y="2627040"/>
                  <a:ext cx="3600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9558EF1E-B9DA-4B3F-9C2C-750902BA1B5E}"/>
                    </a:ext>
                  </a:extLst>
                </p14:cNvPr>
                <p14:cNvContentPartPr/>
                <p14:nvPr/>
              </p14:nvContentPartPr>
              <p14:xfrm>
                <a:off x="8637360" y="2834040"/>
                <a:ext cx="65160" cy="5364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9558EF1E-B9DA-4B3F-9C2C-750902BA1B5E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8619720" y="2816040"/>
                  <a:ext cx="100800" cy="89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A73633C0-8A0B-42C8-B7C3-37DE2DD389C2}"/>
              </a:ext>
            </a:extLst>
          </p:cNvPr>
          <p:cNvGrpSpPr/>
          <p:nvPr/>
        </p:nvGrpSpPr>
        <p:grpSpPr>
          <a:xfrm>
            <a:off x="2531760" y="3443160"/>
            <a:ext cx="1089720" cy="540720"/>
            <a:chOff x="2531760" y="3443160"/>
            <a:chExt cx="1089720" cy="540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B5A9EC0D-9A4E-4FD9-8C86-BCC4CE364900}"/>
                    </a:ext>
                  </a:extLst>
                </p14:cNvPr>
                <p14:cNvContentPartPr/>
                <p14:nvPr/>
              </p14:nvContentPartPr>
              <p14:xfrm>
                <a:off x="2531760" y="3581400"/>
                <a:ext cx="43200" cy="40248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B5A9EC0D-9A4E-4FD9-8C86-BCC4CE364900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2513760" y="3563400"/>
                  <a:ext cx="78840" cy="43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DA299B41-CEC0-4946-A093-B1906CE53B0E}"/>
                    </a:ext>
                  </a:extLst>
                </p14:cNvPr>
                <p14:cNvContentPartPr/>
                <p14:nvPr/>
              </p14:nvContentPartPr>
              <p14:xfrm>
                <a:off x="2536440" y="3443160"/>
                <a:ext cx="196560" cy="31176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DA299B41-CEC0-4946-A093-B1906CE53B0E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2518800" y="3425520"/>
                  <a:ext cx="232200" cy="34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0D4B292D-C717-4CFA-A01F-5513470843E6}"/>
                    </a:ext>
                  </a:extLst>
                </p14:cNvPr>
                <p14:cNvContentPartPr/>
                <p14:nvPr/>
              </p14:nvContentPartPr>
              <p14:xfrm>
                <a:off x="2988600" y="3489960"/>
                <a:ext cx="158400" cy="43308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0D4B292D-C717-4CFA-A01F-5513470843E6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2970960" y="3471960"/>
                  <a:ext cx="194040" cy="46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95812F72-6B06-4502-8EA6-3F905C2F96AF}"/>
                    </a:ext>
                  </a:extLst>
                </p14:cNvPr>
                <p14:cNvContentPartPr/>
                <p14:nvPr/>
              </p14:nvContentPartPr>
              <p14:xfrm>
                <a:off x="3321960" y="3474480"/>
                <a:ext cx="299520" cy="37332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95812F72-6B06-4502-8EA6-3F905C2F96AF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3303960" y="3456840"/>
                  <a:ext cx="335160" cy="408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06B6669A-3398-43BF-AE45-8608B14784BC}"/>
              </a:ext>
            </a:extLst>
          </p:cNvPr>
          <p:cNvGrpSpPr/>
          <p:nvPr/>
        </p:nvGrpSpPr>
        <p:grpSpPr>
          <a:xfrm>
            <a:off x="4024680" y="3288360"/>
            <a:ext cx="986760" cy="610200"/>
            <a:chOff x="4024680" y="3288360"/>
            <a:chExt cx="986760" cy="610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6F2F1BDA-0A2C-4714-A3BD-3D96DB892289}"/>
                    </a:ext>
                  </a:extLst>
                </p14:cNvPr>
                <p14:cNvContentPartPr/>
                <p14:nvPr/>
              </p14:nvContentPartPr>
              <p14:xfrm>
                <a:off x="4024680" y="3497160"/>
                <a:ext cx="317880" cy="28008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6F2F1BDA-0A2C-4714-A3BD-3D96DB892289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4006680" y="3479160"/>
                  <a:ext cx="35352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56AC7F05-3035-4FAF-BC98-080C192FCB61}"/>
                    </a:ext>
                  </a:extLst>
                </p14:cNvPr>
                <p14:cNvContentPartPr/>
                <p14:nvPr/>
              </p14:nvContentPartPr>
              <p14:xfrm>
                <a:off x="4582680" y="3441000"/>
                <a:ext cx="206280" cy="36936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56AC7F05-3035-4FAF-BC98-080C192FCB61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4564680" y="3423360"/>
                  <a:ext cx="241920" cy="40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C667DBBE-07CE-4B7C-90EE-E0A8970B166D}"/>
                    </a:ext>
                  </a:extLst>
                </p14:cNvPr>
                <p14:cNvContentPartPr/>
                <p14:nvPr/>
              </p14:nvContentPartPr>
              <p14:xfrm>
                <a:off x="4895160" y="3288360"/>
                <a:ext cx="116280" cy="61020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C667DBBE-07CE-4B7C-90EE-E0A8970B166D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4877160" y="3270360"/>
                  <a:ext cx="151920" cy="645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1842A385-6B01-4A4F-9A4C-FCF527218B79}"/>
              </a:ext>
            </a:extLst>
          </p:cNvPr>
          <p:cNvGrpSpPr/>
          <p:nvPr/>
        </p:nvGrpSpPr>
        <p:grpSpPr>
          <a:xfrm>
            <a:off x="5415360" y="3534600"/>
            <a:ext cx="345600" cy="131040"/>
            <a:chOff x="5415360" y="3534600"/>
            <a:chExt cx="345600" cy="131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78FEE644-C554-4627-BF68-444AB6315892}"/>
                    </a:ext>
                  </a:extLst>
                </p14:cNvPr>
                <p14:cNvContentPartPr/>
                <p14:nvPr/>
              </p14:nvContentPartPr>
              <p14:xfrm>
                <a:off x="5415360" y="3534600"/>
                <a:ext cx="269640" cy="4716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78FEE644-C554-4627-BF68-444AB6315892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5397360" y="3516600"/>
                  <a:ext cx="30528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BFFD9718-CEBE-45B7-A309-732861DBF01A}"/>
                    </a:ext>
                  </a:extLst>
                </p14:cNvPr>
                <p14:cNvContentPartPr/>
                <p14:nvPr/>
              </p14:nvContentPartPr>
              <p14:xfrm>
                <a:off x="5516880" y="3641880"/>
                <a:ext cx="244080" cy="2376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BFFD9718-CEBE-45B7-A309-732861DBF01A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5498880" y="3623880"/>
                  <a:ext cx="279720" cy="59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AB306768-FB28-4B07-8046-B4515D3D9C72}"/>
              </a:ext>
            </a:extLst>
          </p:cNvPr>
          <p:cNvGrpSpPr/>
          <p:nvPr/>
        </p:nvGrpSpPr>
        <p:grpSpPr>
          <a:xfrm>
            <a:off x="6373320" y="3441000"/>
            <a:ext cx="483120" cy="276480"/>
            <a:chOff x="6373320" y="3441000"/>
            <a:chExt cx="483120" cy="276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11CA5940-3DE8-4B56-8B31-D100BE19F7F8}"/>
                    </a:ext>
                  </a:extLst>
                </p14:cNvPr>
                <p14:cNvContentPartPr/>
                <p14:nvPr/>
              </p14:nvContentPartPr>
              <p14:xfrm>
                <a:off x="6373320" y="3441000"/>
                <a:ext cx="230760" cy="27648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11CA5940-3DE8-4B56-8B31-D100BE19F7F8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6355320" y="3423360"/>
                  <a:ext cx="26640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24001F84-8F95-48DC-9006-D0EDB80731DB}"/>
                    </a:ext>
                  </a:extLst>
                </p14:cNvPr>
                <p14:cNvContentPartPr/>
                <p14:nvPr/>
              </p14:nvContentPartPr>
              <p14:xfrm>
                <a:off x="6842400" y="3565560"/>
                <a:ext cx="14040" cy="4320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24001F84-8F95-48DC-9006-D0EDB80731DB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6824400" y="3547560"/>
                  <a:ext cx="49680" cy="78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DA27F9A3-992D-4280-8434-035E2764E333}"/>
              </a:ext>
            </a:extLst>
          </p:cNvPr>
          <p:cNvGrpSpPr/>
          <p:nvPr/>
        </p:nvGrpSpPr>
        <p:grpSpPr>
          <a:xfrm>
            <a:off x="7116720" y="3269280"/>
            <a:ext cx="1388160" cy="438120"/>
            <a:chOff x="7116720" y="3269280"/>
            <a:chExt cx="1388160" cy="438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0DA53883-33A1-497E-9CAA-4D928F9348A6}"/>
                    </a:ext>
                  </a:extLst>
                </p14:cNvPr>
                <p14:cNvContentPartPr/>
                <p14:nvPr/>
              </p14:nvContentPartPr>
              <p14:xfrm>
                <a:off x="7116720" y="3366120"/>
                <a:ext cx="352080" cy="27828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0DA53883-33A1-497E-9CAA-4D928F9348A6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7098720" y="3348480"/>
                  <a:ext cx="387720" cy="31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99470177-BACF-4170-8868-9312FD78BB42}"/>
                    </a:ext>
                  </a:extLst>
                </p14:cNvPr>
                <p14:cNvContentPartPr/>
                <p14:nvPr/>
              </p14:nvContentPartPr>
              <p14:xfrm>
                <a:off x="7606320" y="3269280"/>
                <a:ext cx="298080" cy="37260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99470177-BACF-4170-8868-9312FD78BB42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7588320" y="3251640"/>
                  <a:ext cx="333720" cy="40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0E60B444-94AB-470B-B6A6-B5054151A11F}"/>
                    </a:ext>
                  </a:extLst>
                </p14:cNvPr>
                <p14:cNvContentPartPr/>
                <p14:nvPr/>
              </p14:nvContentPartPr>
              <p14:xfrm>
                <a:off x="7978200" y="3316080"/>
                <a:ext cx="194040" cy="33336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0E60B444-94AB-470B-B6A6-B5054151A11F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7960560" y="3298080"/>
                  <a:ext cx="229680" cy="36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11D3A0FD-826E-41E3-B0B2-95E44D4B3739}"/>
                    </a:ext>
                  </a:extLst>
                </p14:cNvPr>
                <p14:cNvContentPartPr/>
                <p14:nvPr/>
              </p14:nvContentPartPr>
              <p14:xfrm>
                <a:off x="8301480" y="3315000"/>
                <a:ext cx="203400" cy="39240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11D3A0FD-826E-41E3-B0B2-95E44D4B3739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8283480" y="3297360"/>
                  <a:ext cx="239040" cy="428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CF9BB5FA-1B1C-462F-8B44-93FBF80A35F3}"/>
              </a:ext>
            </a:extLst>
          </p:cNvPr>
          <p:cNvGrpSpPr/>
          <p:nvPr/>
        </p:nvGrpSpPr>
        <p:grpSpPr>
          <a:xfrm>
            <a:off x="622320" y="4479240"/>
            <a:ext cx="914760" cy="483120"/>
            <a:chOff x="622320" y="4479240"/>
            <a:chExt cx="914760" cy="483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7BC69B75-D7D1-4DEA-A42A-7392F01C22D1}"/>
                    </a:ext>
                  </a:extLst>
                </p14:cNvPr>
                <p14:cNvContentPartPr/>
                <p14:nvPr/>
              </p14:nvContentPartPr>
              <p14:xfrm>
                <a:off x="622320" y="4479240"/>
                <a:ext cx="360720" cy="48312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7BC69B75-D7D1-4DEA-A42A-7392F01C22D1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604320" y="4461600"/>
                  <a:ext cx="396360" cy="51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B5961078-8051-4A74-BC50-4ABCF11B2A6E}"/>
                    </a:ext>
                  </a:extLst>
                </p14:cNvPr>
                <p14:cNvContentPartPr/>
                <p14:nvPr/>
              </p14:nvContentPartPr>
              <p14:xfrm>
                <a:off x="1173120" y="4845720"/>
                <a:ext cx="360" cy="648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B5961078-8051-4A74-BC50-4ABCF11B2A6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155120" y="4827720"/>
                  <a:ext cx="3600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746A0446-20F9-4841-AF2D-9BC5BD87C0D6}"/>
                    </a:ext>
                  </a:extLst>
                </p14:cNvPr>
                <p14:cNvContentPartPr/>
                <p14:nvPr/>
              </p14:nvContentPartPr>
              <p14:xfrm>
                <a:off x="1340880" y="4632600"/>
                <a:ext cx="196200" cy="30888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746A0446-20F9-4841-AF2D-9BC5BD87C0D6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322880" y="4614960"/>
                  <a:ext cx="231840" cy="344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46F4E12B-13E0-4C5A-8F3D-14F1D5CB4666}"/>
              </a:ext>
            </a:extLst>
          </p:cNvPr>
          <p:cNvGrpSpPr/>
          <p:nvPr/>
        </p:nvGrpSpPr>
        <p:grpSpPr>
          <a:xfrm>
            <a:off x="1803840" y="4671480"/>
            <a:ext cx="60480" cy="216360"/>
            <a:chOff x="1803840" y="4671480"/>
            <a:chExt cx="60480" cy="216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9E03FE98-73AB-4D62-BAA1-3E9D9B54D646}"/>
                    </a:ext>
                  </a:extLst>
                </p14:cNvPr>
                <p14:cNvContentPartPr/>
                <p14:nvPr/>
              </p14:nvContentPartPr>
              <p14:xfrm>
                <a:off x="1844160" y="4671480"/>
                <a:ext cx="20160" cy="1944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9E03FE98-73AB-4D62-BAA1-3E9D9B54D646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826160" y="4653840"/>
                  <a:ext cx="5580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D86D250B-035B-47D0-A3A8-D7A4D22C8D3D}"/>
                    </a:ext>
                  </a:extLst>
                </p14:cNvPr>
                <p14:cNvContentPartPr/>
                <p14:nvPr/>
              </p14:nvContentPartPr>
              <p14:xfrm>
                <a:off x="1803840" y="4830600"/>
                <a:ext cx="9720" cy="5724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D86D250B-035B-47D0-A3A8-D7A4D22C8D3D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785840" y="4812600"/>
                  <a:ext cx="45360" cy="92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73569FA7-A117-4A01-AB01-221A36F2D013}"/>
              </a:ext>
            </a:extLst>
          </p:cNvPr>
          <p:cNvGrpSpPr/>
          <p:nvPr/>
        </p:nvGrpSpPr>
        <p:grpSpPr>
          <a:xfrm>
            <a:off x="2377320" y="4511280"/>
            <a:ext cx="1146600" cy="408600"/>
            <a:chOff x="2377320" y="4511280"/>
            <a:chExt cx="1146600" cy="408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A3E2BF55-20D4-49DB-9FD5-95312B317D63}"/>
                    </a:ext>
                  </a:extLst>
                </p14:cNvPr>
                <p14:cNvContentPartPr/>
                <p14:nvPr/>
              </p14:nvContentPartPr>
              <p14:xfrm>
                <a:off x="2377320" y="4511280"/>
                <a:ext cx="334440" cy="40860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A3E2BF55-20D4-49DB-9FD5-95312B317D63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2359320" y="4493280"/>
                  <a:ext cx="370080" cy="44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3303E71E-273A-49AE-A2F7-D424EE3F10A4}"/>
                    </a:ext>
                  </a:extLst>
                </p14:cNvPr>
                <p14:cNvContentPartPr/>
                <p14:nvPr/>
              </p14:nvContentPartPr>
              <p14:xfrm>
                <a:off x="2861160" y="4671480"/>
                <a:ext cx="34200" cy="14220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3303E71E-273A-49AE-A2F7-D424EE3F10A4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2843520" y="4653840"/>
                  <a:ext cx="6984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089CB08B-0FD2-453E-94FB-07E6555832FC}"/>
                    </a:ext>
                  </a:extLst>
                </p14:cNvPr>
                <p14:cNvContentPartPr/>
                <p14:nvPr/>
              </p14:nvContentPartPr>
              <p14:xfrm>
                <a:off x="2880240" y="4617120"/>
                <a:ext cx="360" cy="1548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089CB08B-0FD2-453E-94FB-07E6555832FC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2862240" y="4599480"/>
                  <a:ext cx="3600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8C54BC6C-B21A-4D1A-8ADC-9166D1FA2A89}"/>
                    </a:ext>
                  </a:extLst>
                </p14:cNvPr>
                <p14:cNvContentPartPr/>
                <p14:nvPr/>
              </p14:nvContentPartPr>
              <p14:xfrm>
                <a:off x="2910480" y="4620360"/>
                <a:ext cx="312480" cy="18288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8C54BC6C-B21A-4D1A-8ADC-9166D1FA2A89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2892480" y="4602360"/>
                  <a:ext cx="34812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2B69D583-5DF4-4CAC-8E61-A4411C980BA9}"/>
                    </a:ext>
                  </a:extLst>
                </p14:cNvPr>
                <p14:cNvContentPartPr/>
                <p14:nvPr/>
              </p14:nvContentPartPr>
              <p14:xfrm>
                <a:off x="3363360" y="4666080"/>
                <a:ext cx="160560" cy="12780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2B69D583-5DF4-4CAC-8E61-A4411C980BA9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3345360" y="4648440"/>
                  <a:ext cx="196200" cy="163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91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30EFDE1D-B142-466F-8AC3-4BA0D177800B}"/>
                  </a:ext>
                </a:extLst>
              </p14:cNvPr>
              <p14:cNvContentPartPr/>
              <p14:nvPr/>
            </p14:nvContentPartPr>
            <p14:xfrm>
              <a:off x="3823080" y="4629000"/>
              <a:ext cx="261720" cy="17892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30EFDE1D-B142-466F-8AC3-4BA0D177800B}"/>
                  </a:ext>
                </a:extLst>
              </p:cNvPr>
              <p:cNvPicPr/>
              <p:nvPr/>
            </p:nvPicPr>
            <p:blipFill>
              <a:blip r:embed="rId192"/>
              <a:stretch>
                <a:fillRect/>
              </a:stretch>
            </p:blipFill>
            <p:spPr>
              <a:xfrm>
                <a:off x="3805080" y="4611000"/>
                <a:ext cx="297360" cy="214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40" name="Group 139">
            <a:extLst>
              <a:ext uri="{FF2B5EF4-FFF2-40B4-BE49-F238E27FC236}">
                <a16:creationId xmlns:a16="http://schemas.microsoft.com/office/drawing/2014/main" id="{CEA44627-D5A7-4DAA-ABE9-208125F052EA}"/>
              </a:ext>
            </a:extLst>
          </p:cNvPr>
          <p:cNvGrpSpPr/>
          <p:nvPr/>
        </p:nvGrpSpPr>
        <p:grpSpPr>
          <a:xfrm>
            <a:off x="4373520" y="4528560"/>
            <a:ext cx="1318680" cy="347760"/>
            <a:chOff x="4373520" y="4528560"/>
            <a:chExt cx="1318680" cy="347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4D2DADD7-635C-43BB-B673-F3ADFD69B6A1}"/>
                    </a:ext>
                  </a:extLst>
                </p14:cNvPr>
                <p14:cNvContentPartPr/>
                <p14:nvPr/>
              </p14:nvContentPartPr>
              <p14:xfrm>
                <a:off x="4373520" y="4667880"/>
                <a:ext cx="185400" cy="14220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4D2DADD7-635C-43BB-B673-F3ADFD69B6A1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4355520" y="4650240"/>
                  <a:ext cx="22104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135E6EF5-3C4F-43A1-88E0-C5BA218662F4}"/>
                    </a:ext>
                  </a:extLst>
                </p14:cNvPr>
                <p14:cNvContentPartPr/>
                <p14:nvPr/>
              </p14:nvContentPartPr>
              <p14:xfrm>
                <a:off x="4691400" y="4679040"/>
                <a:ext cx="146880" cy="13752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135E6EF5-3C4F-43A1-88E0-C5BA218662F4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4673400" y="4661040"/>
                  <a:ext cx="18252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1176812E-4121-4A3E-B74C-D64386DA6D75}"/>
                    </a:ext>
                  </a:extLst>
                </p14:cNvPr>
                <p14:cNvContentPartPr/>
                <p14:nvPr/>
              </p14:nvContentPartPr>
              <p14:xfrm>
                <a:off x="4845840" y="4677600"/>
                <a:ext cx="164160" cy="10044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1176812E-4121-4A3E-B74C-D64386DA6D75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4827840" y="4659600"/>
                  <a:ext cx="19980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0114BD70-4132-480F-B37A-78A1C78D2043}"/>
                    </a:ext>
                  </a:extLst>
                </p14:cNvPr>
                <p14:cNvContentPartPr/>
                <p14:nvPr/>
              </p14:nvContentPartPr>
              <p14:xfrm>
                <a:off x="5105040" y="4724040"/>
                <a:ext cx="252000" cy="9684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0114BD70-4132-480F-B37A-78A1C78D2043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5087040" y="4706040"/>
                  <a:ext cx="28764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2752EBF1-D14C-4A54-B3B5-24B1BEE838F5}"/>
                    </a:ext>
                  </a:extLst>
                </p14:cNvPr>
                <p14:cNvContentPartPr/>
                <p14:nvPr/>
              </p14:nvContentPartPr>
              <p14:xfrm>
                <a:off x="5435880" y="4528560"/>
                <a:ext cx="256320" cy="34776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2752EBF1-D14C-4A54-B3B5-24B1BEE838F5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5417880" y="4510920"/>
                  <a:ext cx="291960" cy="383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F08C8E26-9130-49D6-A2C1-48D998231403}"/>
              </a:ext>
            </a:extLst>
          </p:cNvPr>
          <p:cNvGrpSpPr/>
          <p:nvPr/>
        </p:nvGrpSpPr>
        <p:grpSpPr>
          <a:xfrm>
            <a:off x="6098280" y="4407600"/>
            <a:ext cx="512280" cy="403920"/>
            <a:chOff x="6098280" y="4407600"/>
            <a:chExt cx="512280" cy="403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556FA268-92A7-47F2-958B-F3A23DD218E6}"/>
                    </a:ext>
                  </a:extLst>
                </p14:cNvPr>
                <p14:cNvContentPartPr/>
                <p14:nvPr/>
              </p14:nvContentPartPr>
              <p14:xfrm>
                <a:off x="6098280" y="4407600"/>
                <a:ext cx="210960" cy="40392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556FA268-92A7-47F2-958B-F3A23DD218E6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6080640" y="4389960"/>
                  <a:ext cx="246600" cy="43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D5F9DC7A-7993-43C8-AE2F-AAFF90630CD9}"/>
                    </a:ext>
                  </a:extLst>
                </p14:cNvPr>
                <p14:cNvContentPartPr/>
                <p14:nvPr/>
              </p14:nvContentPartPr>
              <p14:xfrm>
                <a:off x="6387360" y="4682280"/>
                <a:ext cx="44280" cy="10908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D5F9DC7A-7993-43C8-AE2F-AAFF90630CD9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6369720" y="4664280"/>
                  <a:ext cx="7992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A388DAF1-ACFD-4551-A31E-3961A0F91BBA}"/>
                    </a:ext>
                  </a:extLst>
                </p14:cNvPr>
                <p14:cNvContentPartPr/>
                <p14:nvPr/>
              </p14:nvContentPartPr>
              <p14:xfrm>
                <a:off x="6431280" y="4602000"/>
                <a:ext cx="179280" cy="20016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A388DAF1-ACFD-4551-A31E-3961A0F91BBA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6413280" y="4584360"/>
                  <a:ext cx="214920" cy="235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95DD5A7E-B504-415E-B6F3-6AA325B755C3}"/>
              </a:ext>
            </a:extLst>
          </p:cNvPr>
          <p:cNvGrpSpPr/>
          <p:nvPr/>
        </p:nvGrpSpPr>
        <p:grpSpPr>
          <a:xfrm>
            <a:off x="6903600" y="4443600"/>
            <a:ext cx="1561680" cy="370800"/>
            <a:chOff x="6903600" y="4443600"/>
            <a:chExt cx="1561680" cy="370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D84CB931-5406-42D7-934E-4A900B86EBFF}"/>
                    </a:ext>
                  </a:extLst>
                </p14:cNvPr>
                <p14:cNvContentPartPr/>
                <p14:nvPr/>
              </p14:nvContentPartPr>
              <p14:xfrm>
                <a:off x="6903600" y="4446120"/>
                <a:ext cx="25200" cy="33624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D84CB931-5406-42D7-934E-4A900B86EBFF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6885600" y="4428480"/>
                  <a:ext cx="60840" cy="37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A44DB052-28E5-45C2-8A7B-2308F1FFA557}"/>
                    </a:ext>
                  </a:extLst>
                </p14:cNvPr>
                <p14:cNvContentPartPr/>
                <p14:nvPr/>
              </p14:nvContentPartPr>
              <p14:xfrm>
                <a:off x="6933840" y="4635480"/>
                <a:ext cx="211320" cy="13464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A44DB052-28E5-45C2-8A7B-2308F1FFA557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6915840" y="4617840"/>
                  <a:ext cx="24696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08065CDA-2D6F-4948-8E79-3FFF01F58E11}"/>
                    </a:ext>
                  </a:extLst>
                </p14:cNvPr>
                <p14:cNvContentPartPr/>
                <p14:nvPr/>
              </p14:nvContentPartPr>
              <p14:xfrm>
                <a:off x="7254240" y="4659240"/>
                <a:ext cx="15840" cy="9000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08065CDA-2D6F-4948-8E79-3FFF01F58E11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7236240" y="4641600"/>
                  <a:ext cx="5148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2BBA112F-2FFC-4AE5-B6B9-9E68F7DBD8A7}"/>
                    </a:ext>
                  </a:extLst>
                </p14:cNvPr>
                <p14:cNvContentPartPr/>
                <p14:nvPr/>
              </p14:nvContentPartPr>
              <p14:xfrm>
                <a:off x="7377720" y="4458000"/>
                <a:ext cx="113760" cy="35640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2BBA112F-2FFC-4AE5-B6B9-9E68F7DBD8A7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7360080" y="4440360"/>
                  <a:ext cx="149400" cy="39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ABD7B018-1A2B-47ED-A667-471F1B3FBCBF}"/>
                    </a:ext>
                  </a:extLst>
                </p14:cNvPr>
                <p14:cNvContentPartPr/>
                <p14:nvPr/>
              </p14:nvContentPartPr>
              <p14:xfrm>
                <a:off x="7575360" y="4443600"/>
                <a:ext cx="321840" cy="35100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ABD7B018-1A2B-47ED-A667-471F1B3FBCBF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7557720" y="4425600"/>
                  <a:ext cx="357480" cy="38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D6419735-C467-4C4D-9CC7-473840389B7F}"/>
                    </a:ext>
                  </a:extLst>
                </p14:cNvPr>
                <p14:cNvContentPartPr/>
                <p14:nvPr/>
              </p14:nvContentPartPr>
              <p14:xfrm>
                <a:off x="7879200" y="4661760"/>
                <a:ext cx="586080" cy="13068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D6419735-C467-4C4D-9CC7-473840389B7F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7861560" y="4643760"/>
                  <a:ext cx="621720" cy="166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844A3E9A-3162-45A4-8397-118C5ECDBCB5}"/>
              </a:ext>
            </a:extLst>
          </p:cNvPr>
          <p:cNvGrpSpPr/>
          <p:nvPr/>
        </p:nvGrpSpPr>
        <p:grpSpPr>
          <a:xfrm>
            <a:off x="8978640" y="4309680"/>
            <a:ext cx="1013760" cy="429120"/>
            <a:chOff x="8978640" y="4309680"/>
            <a:chExt cx="1013760" cy="429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8B46CB67-8BB5-4C20-AC51-DB30E5ED6722}"/>
                    </a:ext>
                  </a:extLst>
                </p14:cNvPr>
                <p14:cNvContentPartPr/>
                <p14:nvPr/>
              </p14:nvContentPartPr>
              <p14:xfrm>
                <a:off x="8978640" y="4570680"/>
                <a:ext cx="209520" cy="11124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8B46CB67-8BB5-4C20-AC51-DB30E5ED6722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8961000" y="4552680"/>
                  <a:ext cx="24516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3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0274F536-8883-4E09-8009-C6E878BDDA0D}"/>
                    </a:ext>
                  </a:extLst>
                </p14:cNvPr>
                <p14:cNvContentPartPr/>
                <p14:nvPr/>
              </p14:nvContentPartPr>
              <p14:xfrm>
                <a:off x="9342240" y="4571400"/>
                <a:ext cx="16200" cy="13572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0274F536-8883-4E09-8009-C6E878BDDA0D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9324600" y="4553400"/>
                  <a:ext cx="5184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5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5BC9F75A-7107-4535-BEC5-9FFF2EDC5504}"/>
                    </a:ext>
                  </a:extLst>
                </p14:cNvPr>
                <p14:cNvContentPartPr/>
                <p14:nvPr/>
              </p14:nvContentPartPr>
              <p14:xfrm>
                <a:off x="9606480" y="4442520"/>
                <a:ext cx="55800" cy="29628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5BC9F75A-7107-4535-BEC5-9FFF2EDC5504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9588840" y="4424520"/>
                  <a:ext cx="9144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7397970B-3BA2-4841-811D-B1F8FEF0362C}"/>
                    </a:ext>
                  </a:extLst>
                </p14:cNvPr>
                <p14:cNvContentPartPr/>
                <p14:nvPr/>
              </p14:nvContentPartPr>
              <p14:xfrm>
                <a:off x="9612240" y="4522080"/>
                <a:ext cx="380160" cy="17892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7397970B-3BA2-4841-811D-B1F8FEF0362C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9594240" y="4504440"/>
                  <a:ext cx="41580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9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AC603AD5-B6E1-4FF1-945A-B045A056CFB5}"/>
                    </a:ext>
                  </a:extLst>
                </p14:cNvPr>
                <p14:cNvContentPartPr/>
                <p14:nvPr/>
              </p14:nvContentPartPr>
              <p14:xfrm>
                <a:off x="9381480" y="4309680"/>
                <a:ext cx="21600" cy="1836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AC603AD5-B6E1-4FF1-945A-B045A056CFB5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9363840" y="4292040"/>
                  <a:ext cx="57240" cy="54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FE16FFAF-A204-4A92-B718-1AC80CB8F3B6}"/>
              </a:ext>
            </a:extLst>
          </p:cNvPr>
          <p:cNvGrpSpPr/>
          <p:nvPr/>
        </p:nvGrpSpPr>
        <p:grpSpPr>
          <a:xfrm>
            <a:off x="10393440" y="4538640"/>
            <a:ext cx="607320" cy="190440"/>
            <a:chOff x="10393440" y="4538640"/>
            <a:chExt cx="607320" cy="190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1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6699DDF2-B574-454C-90DF-3E88D661F0FF}"/>
                    </a:ext>
                  </a:extLst>
                </p14:cNvPr>
                <p14:cNvContentPartPr/>
                <p14:nvPr/>
              </p14:nvContentPartPr>
              <p14:xfrm>
                <a:off x="10393440" y="4538640"/>
                <a:ext cx="289800" cy="19044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6699DDF2-B574-454C-90DF-3E88D661F0FF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10375800" y="4520640"/>
                  <a:ext cx="32544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3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F51E107A-666C-4225-A77D-C0471E1F8903}"/>
                    </a:ext>
                  </a:extLst>
                </p14:cNvPr>
                <p14:cNvContentPartPr/>
                <p14:nvPr/>
              </p14:nvContentPartPr>
              <p14:xfrm>
                <a:off x="10877640" y="4587960"/>
                <a:ext cx="123120" cy="4464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F51E107A-666C-4225-A77D-C0471E1F8903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10859640" y="4570320"/>
                  <a:ext cx="15876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5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5D613E67-DED6-4068-8D85-D3B555190EC6}"/>
                    </a:ext>
                  </a:extLst>
                </p14:cNvPr>
                <p14:cNvContentPartPr/>
                <p14:nvPr/>
              </p14:nvContentPartPr>
              <p14:xfrm>
                <a:off x="10863240" y="4693800"/>
                <a:ext cx="114120" cy="1620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5D613E67-DED6-4068-8D85-D3B555190EC6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10845600" y="4675800"/>
                  <a:ext cx="149760" cy="51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6D1F0B17-2E40-4828-B7DB-F92F8B6F32B8}"/>
              </a:ext>
            </a:extLst>
          </p:cNvPr>
          <p:cNvGrpSpPr/>
          <p:nvPr/>
        </p:nvGrpSpPr>
        <p:grpSpPr>
          <a:xfrm>
            <a:off x="11246640" y="4384200"/>
            <a:ext cx="599400" cy="308880"/>
            <a:chOff x="11246640" y="4384200"/>
            <a:chExt cx="599400" cy="308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7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5E9A871B-96A5-4AEC-A7E4-E2C830DB7971}"/>
                    </a:ext>
                  </a:extLst>
                </p14:cNvPr>
                <p14:cNvContentPartPr/>
                <p14:nvPr/>
              </p14:nvContentPartPr>
              <p14:xfrm>
                <a:off x="11246640" y="4384200"/>
                <a:ext cx="217440" cy="30888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5E9A871B-96A5-4AEC-A7E4-E2C830DB7971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11229000" y="4366560"/>
                  <a:ext cx="253080" cy="34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9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B50A2C5E-CC7F-4723-B415-052A28DBC31E}"/>
                    </a:ext>
                  </a:extLst>
                </p14:cNvPr>
                <p14:cNvContentPartPr/>
                <p14:nvPr/>
              </p14:nvContentPartPr>
              <p14:xfrm>
                <a:off x="11650920" y="4487880"/>
                <a:ext cx="195120" cy="19512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B50A2C5E-CC7F-4723-B415-052A28DBC31E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11633280" y="4470240"/>
                  <a:ext cx="230760" cy="230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0437E54E-C595-4B56-A807-FE714392A397}"/>
              </a:ext>
            </a:extLst>
          </p:cNvPr>
          <p:cNvGrpSpPr/>
          <p:nvPr/>
        </p:nvGrpSpPr>
        <p:grpSpPr>
          <a:xfrm>
            <a:off x="2425560" y="5009880"/>
            <a:ext cx="854280" cy="369720"/>
            <a:chOff x="2425560" y="5009880"/>
            <a:chExt cx="854280" cy="369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1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76DCC761-6FCD-48D7-A157-C8A80576E6BB}"/>
                    </a:ext>
                  </a:extLst>
                </p14:cNvPr>
                <p14:cNvContentPartPr/>
                <p14:nvPr/>
              </p14:nvContentPartPr>
              <p14:xfrm>
                <a:off x="2425560" y="5170080"/>
                <a:ext cx="235800" cy="20952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76DCC761-6FCD-48D7-A157-C8A80576E6BB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2407920" y="5152080"/>
                  <a:ext cx="27144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3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AC8BD45D-39C3-4A34-8264-5FAEEE609ED5}"/>
                    </a:ext>
                  </a:extLst>
                </p14:cNvPr>
                <p14:cNvContentPartPr/>
                <p14:nvPr/>
              </p14:nvContentPartPr>
              <p14:xfrm>
                <a:off x="2788800" y="5188080"/>
                <a:ext cx="154440" cy="17136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AC8BD45D-39C3-4A34-8264-5FAEEE609ED5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2770800" y="5170080"/>
                  <a:ext cx="19008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5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ABB7F1E7-A17E-4A9F-948C-5C338A9C8AF0}"/>
                    </a:ext>
                  </a:extLst>
                </p14:cNvPr>
                <p14:cNvContentPartPr/>
                <p14:nvPr/>
              </p14:nvContentPartPr>
              <p14:xfrm>
                <a:off x="3095880" y="5009880"/>
                <a:ext cx="183960" cy="35460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ABB7F1E7-A17E-4A9F-948C-5C338A9C8AF0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3077880" y="4991880"/>
                  <a:ext cx="219600" cy="390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D952AA4D-5BBD-4495-AB21-5505D5E685B5}"/>
              </a:ext>
            </a:extLst>
          </p:cNvPr>
          <p:cNvGrpSpPr/>
          <p:nvPr/>
        </p:nvGrpSpPr>
        <p:grpSpPr>
          <a:xfrm>
            <a:off x="3908400" y="5157840"/>
            <a:ext cx="692640" cy="265680"/>
            <a:chOff x="3908400" y="5157840"/>
            <a:chExt cx="692640" cy="265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7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A6EA983B-925F-4EBD-AA4B-E974A77FC70A}"/>
                    </a:ext>
                  </a:extLst>
                </p14:cNvPr>
                <p14:cNvContentPartPr/>
                <p14:nvPr/>
              </p14:nvContentPartPr>
              <p14:xfrm>
                <a:off x="3908400" y="5157840"/>
                <a:ext cx="353520" cy="26568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A6EA983B-925F-4EBD-AA4B-E974A77FC70A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3890760" y="5140200"/>
                  <a:ext cx="38916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9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FFEDE2FC-E3AE-426D-97D3-B81E6B48EC60}"/>
                    </a:ext>
                  </a:extLst>
                </p14:cNvPr>
                <p14:cNvContentPartPr/>
                <p14:nvPr/>
              </p14:nvContentPartPr>
              <p14:xfrm>
                <a:off x="4434720" y="5211120"/>
                <a:ext cx="166320" cy="3132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FFEDE2FC-E3AE-426D-97D3-B81E6B48EC60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4416720" y="5193480"/>
                  <a:ext cx="20196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1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6908598C-0F36-4672-A372-4F4AF6EBD7DD}"/>
                    </a:ext>
                  </a:extLst>
                </p14:cNvPr>
                <p14:cNvContentPartPr/>
                <p14:nvPr/>
              </p14:nvContentPartPr>
              <p14:xfrm>
                <a:off x="4464960" y="5321280"/>
                <a:ext cx="129240" cy="2772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6908598C-0F36-4672-A372-4F4AF6EBD7DD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4446960" y="5303640"/>
                  <a:ext cx="164880" cy="63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8C05F7FB-B2FD-4059-BC53-02C8DA106277}"/>
              </a:ext>
            </a:extLst>
          </p:cNvPr>
          <p:cNvGrpSpPr/>
          <p:nvPr/>
        </p:nvGrpSpPr>
        <p:grpSpPr>
          <a:xfrm>
            <a:off x="5030880" y="5074680"/>
            <a:ext cx="286920" cy="349920"/>
            <a:chOff x="5030880" y="5074680"/>
            <a:chExt cx="286920" cy="349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3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A10A6845-9DA2-4D4C-B165-8314B39886BC}"/>
                    </a:ext>
                  </a:extLst>
                </p14:cNvPr>
                <p14:cNvContentPartPr/>
                <p14:nvPr/>
              </p14:nvContentPartPr>
              <p14:xfrm>
                <a:off x="5030880" y="5074680"/>
                <a:ext cx="162000" cy="31824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A10A6845-9DA2-4D4C-B165-8314B39886BC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5012880" y="5056680"/>
                  <a:ext cx="197640" cy="35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5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9EADDB30-C325-47FE-918D-E54CA1D7C307}"/>
                    </a:ext>
                  </a:extLst>
                </p14:cNvPr>
                <p14:cNvContentPartPr/>
                <p14:nvPr/>
              </p14:nvContentPartPr>
              <p14:xfrm>
                <a:off x="5301240" y="5302920"/>
                <a:ext cx="16560" cy="12168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9EADDB30-C325-47FE-918D-E54CA1D7C307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5283240" y="5284920"/>
                  <a:ext cx="52200" cy="157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43795746-B6E9-4B8F-8674-FE85A9128BF4}"/>
              </a:ext>
            </a:extLst>
          </p:cNvPr>
          <p:cNvGrpSpPr/>
          <p:nvPr/>
        </p:nvGrpSpPr>
        <p:grpSpPr>
          <a:xfrm>
            <a:off x="5829360" y="5046960"/>
            <a:ext cx="603000" cy="345600"/>
            <a:chOff x="5829360" y="5046960"/>
            <a:chExt cx="603000" cy="345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7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C7EA3EBC-D1CE-4467-A157-12665F9A5C00}"/>
                    </a:ext>
                  </a:extLst>
                </p14:cNvPr>
                <p14:cNvContentPartPr/>
                <p14:nvPr/>
              </p14:nvContentPartPr>
              <p14:xfrm>
                <a:off x="5931240" y="5046960"/>
                <a:ext cx="195120" cy="34560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C7EA3EBC-D1CE-4467-A157-12665F9A5C00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5913240" y="5029320"/>
                  <a:ext cx="230760" cy="38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9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0EEF4537-6226-4EF6-8825-1E9E33451B79}"/>
                    </a:ext>
                  </a:extLst>
                </p14:cNvPr>
                <p14:cNvContentPartPr/>
                <p14:nvPr/>
              </p14:nvContentPartPr>
              <p14:xfrm>
                <a:off x="5829360" y="5215080"/>
                <a:ext cx="367200" cy="11628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0EEF4537-6226-4EF6-8825-1E9E33451B79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5811720" y="5197440"/>
                  <a:ext cx="40284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1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8942C6AD-8498-4E5D-9E9D-E561E56B100B}"/>
                    </a:ext>
                  </a:extLst>
                </p14:cNvPr>
                <p14:cNvContentPartPr/>
                <p14:nvPr/>
              </p14:nvContentPartPr>
              <p14:xfrm>
                <a:off x="6233280" y="5124720"/>
                <a:ext cx="199080" cy="19008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8942C6AD-8498-4E5D-9E9D-E561E56B100B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6215280" y="5107080"/>
                  <a:ext cx="234720" cy="225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63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80E5D683-2967-4ADE-878C-D76F9DE2B925}"/>
                  </a:ext>
                </a:extLst>
              </p14:cNvPr>
              <p14:cNvContentPartPr/>
              <p14:nvPr/>
            </p14:nvContentPartPr>
            <p14:xfrm>
              <a:off x="6673920" y="5036160"/>
              <a:ext cx="163440" cy="318240"/>
            </p14:xfrm>
          </p:contentPart>
        </mc:Choice>
        <mc:Fallback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80E5D683-2967-4ADE-878C-D76F9DE2B925}"/>
                  </a:ext>
                </a:extLst>
              </p:cNvPr>
              <p:cNvPicPr/>
              <p:nvPr/>
            </p:nvPicPr>
            <p:blipFill>
              <a:blip r:embed="rId264"/>
              <a:stretch>
                <a:fillRect/>
              </a:stretch>
            </p:blipFill>
            <p:spPr>
              <a:xfrm>
                <a:off x="6656280" y="5018160"/>
                <a:ext cx="199080" cy="353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78" name="Group 177">
            <a:extLst>
              <a:ext uri="{FF2B5EF4-FFF2-40B4-BE49-F238E27FC236}">
                <a16:creationId xmlns:a16="http://schemas.microsoft.com/office/drawing/2014/main" id="{F352A971-43BF-4EEB-BEFE-1B73F6991150}"/>
              </a:ext>
            </a:extLst>
          </p:cNvPr>
          <p:cNvGrpSpPr/>
          <p:nvPr/>
        </p:nvGrpSpPr>
        <p:grpSpPr>
          <a:xfrm>
            <a:off x="2392800" y="5922120"/>
            <a:ext cx="474120" cy="310680"/>
            <a:chOff x="2392800" y="5922120"/>
            <a:chExt cx="474120" cy="310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5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08DE6C0F-BD65-4A48-AC44-B8EA72D80FEE}"/>
                    </a:ext>
                  </a:extLst>
                </p14:cNvPr>
                <p14:cNvContentPartPr/>
                <p14:nvPr/>
              </p14:nvContentPartPr>
              <p14:xfrm>
                <a:off x="2415480" y="5975040"/>
                <a:ext cx="117720" cy="25776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08DE6C0F-BD65-4A48-AC44-B8EA72D80FEE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2397840" y="5957400"/>
                  <a:ext cx="153360" cy="29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7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1A98ABED-B7A4-4129-B57A-C2AD90CB0EC0}"/>
                    </a:ext>
                  </a:extLst>
                </p14:cNvPr>
                <p14:cNvContentPartPr/>
                <p14:nvPr/>
              </p14:nvContentPartPr>
              <p14:xfrm>
                <a:off x="2392800" y="5922120"/>
                <a:ext cx="474120" cy="23400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1A98ABED-B7A4-4129-B57A-C2AD90CB0EC0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2374800" y="5904120"/>
                  <a:ext cx="509760" cy="269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D5CB1D0F-6491-419B-B863-59137151ED97}"/>
              </a:ext>
            </a:extLst>
          </p:cNvPr>
          <p:cNvGrpSpPr/>
          <p:nvPr/>
        </p:nvGrpSpPr>
        <p:grpSpPr>
          <a:xfrm>
            <a:off x="3205320" y="5855520"/>
            <a:ext cx="1027080" cy="267840"/>
            <a:chOff x="3205320" y="5855520"/>
            <a:chExt cx="1027080" cy="267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9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E642EBD6-502D-45F4-A5E2-0D971616D5B4}"/>
                    </a:ext>
                  </a:extLst>
                </p14:cNvPr>
                <p14:cNvContentPartPr/>
                <p14:nvPr/>
              </p14:nvContentPartPr>
              <p14:xfrm>
                <a:off x="3291360" y="5946600"/>
                <a:ext cx="61560" cy="16416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E642EBD6-502D-45F4-A5E2-0D971616D5B4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3273360" y="5928960"/>
                  <a:ext cx="9720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1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DCEDCD5F-C325-4CBF-A218-2FD505A370A1}"/>
                    </a:ext>
                  </a:extLst>
                </p14:cNvPr>
                <p14:cNvContentPartPr/>
                <p14:nvPr/>
              </p14:nvContentPartPr>
              <p14:xfrm>
                <a:off x="3577920" y="5963880"/>
                <a:ext cx="79560" cy="4032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DCEDCD5F-C325-4CBF-A218-2FD505A370A1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3560280" y="5946240"/>
                  <a:ext cx="11520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3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1EF1BABC-3F66-44FF-A6BD-19E0A68247BD}"/>
                    </a:ext>
                  </a:extLst>
                </p14:cNvPr>
                <p14:cNvContentPartPr/>
                <p14:nvPr/>
              </p14:nvContentPartPr>
              <p14:xfrm>
                <a:off x="3205320" y="5958840"/>
                <a:ext cx="128160" cy="16452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1EF1BABC-3F66-44FF-A6BD-19E0A68247BD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3187680" y="5940840"/>
                  <a:ext cx="16380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5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8A07B890-C97E-4133-B066-F9568F315C7C}"/>
                    </a:ext>
                  </a:extLst>
                </p14:cNvPr>
                <p14:cNvContentPartPr/>
                <p14:nvPr/>
              </p14:nvContentPartPr>
              <p14:xfrm>
                <a:off x="3448680" y="5855520"/>
                <a:ext cx="783720" cy="26676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8A07B890-C97E-4133-B066-F9568F315C7C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3430680" y="5837880"/>
                  <a:ext cx="819360" cy="30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53F5F130-5AEA-4F6C-92AC-CDB6DADF334B}"/>
              </a:ext>
            </a:extLst>
          </p:cNvPr>
          <p:cNvGrpSpPr/>
          <p:nvPr/>
        </p:nvGrpSpPr>
        <p:grpSpPr>
          <a:xfrm>
            <a:off x="4590960" y="5818080"/>
            <a:ext cx="331560" cy="470160"/>
            <a:chOff x="4590960" y="5818080"/>
            <a:chExt cx="331560" cy="470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7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C732F0E1-A24E-4883-8BB0-2647B44A83D2}"/>
                    </a:ext>
                  </a:extLst>
                </p14:cNvPr>
                <p14:cNvContentPartPr/>
                <p14:nvPr/>
              </p14:nvContentPartPr>
              <p14:xfrm>
                <a:off x="4590960" y="5818080"/>
                <a:ext cx="331560" cy="47016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C732F0E1-A24E-4883-8BB0-2647B44A83D2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4572960" y="5800440"/>
                  <a:ext cx="367200" cy="50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9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D17C766E-BA41-43B2-A2BC-741EB23A1A52}"/>
                    </a:ext>
                  </a:extLst>
                </p14:cNvPr>
                <p14:cNvContentPartPr/>
                <p14:nvPr/>
              </p14:nvContentPartPr>
              <p14:xfrm>
                <a:off x="4830720" y="6102480"/>
                <a:ext cx="33840" cy="5436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D17C766E-BA41-43B2-A2BC-741EB23A1A52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4812720" y="6084840"/>
                  <a:ext cx="69480" cy="90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81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3C100F29-FD15-4AF4-8485-0F2A6F816422}"/>
                  </a:ext>
                </a:extLst>
              </p14:cNvPr>
              <p14:cNvContentPartPr/>
              <p14:nvPr/>
            </p14:nvContentPartPr>
            <p14:xfrm>
              <a:off x="5296920" y="5907360"/>
              <a:ext cx="373680" cy="228240"/>
            </p14:xfrm>
          </p:contentPart>
        </mc:Choice>
        <mc:Fallback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3C100F29-FD15-4AF4-8485-0F2A6F816422}"/>
                  </a:ext>
                </a:extLst>
              </p:cNvPr>
              <p:cNvPicPr/>
              <p:nvPr/>
            </p:nvPicPr>
            <p:blipFill>
              <a:blip r:embed="rId282"/>
              <a:stretch>
                <a:fillRect/>
              </a:stretch>
            </p:blipFill>
            <p:spPr>
              <a:xfrm>
                <a:off x="5278920" y="5889360"/>
                <a:ext cx="409320" cy="26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3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3604053F-68A6-46C1-920F-1E62FFC1533C}"/>
                  </a:ext>
                </a:extLst>
              </p14:cNvPr>
              <p14:cNvContentPartPr/>
              <p14:nvPr/>
            </p14:nvContentPartPr>
            <p14:xfrm>
              <a:off x="6024120" y="5875680"/>
              <a:ext cx="51120" cy="280800"/>
            </p14:xfrm>
          </p:contentPart>
        </mc:Choice>
        <mc:Fallback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3604053F-68A6-46C1-920F-1E62FFC1533C}"/>
                  </a:ext>
                </a:extLst>
              </p:cNvPr>
              <p:cNvPicPr/>
              <p:nvPr/>
            </p:nvPicPr>
            <p:blipFill>
              <a:blip r:embed="rId284"/>
              <a:stretch>
                <a:fillRect/>
              </a:stretch>
            </p:blipFill>
            <p:spPr>
              <a:xfrm>
                <a:off x="6006120" y="5857680"/>
                <a:ext cx="86760" cy="31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5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0C38570B-7766-43D8-8F5B-14A4EDBFE624}"/>
                  </a:ext>
                </a:extLst>
              </p14:cNvPr>
              <p14:cNvContentPartPr/>
              <p14:nvPr/>
            </p14:nvContentPartPr>
            <p14:xfrm>
              <a:off x="6004320" y="5837520"/>
              <a:ext cx="300600" cy="282960"/>
            </p14:xfrm>
          </p:contentPart>
        </mc:Choice>
        <mc:Fallback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0C38570B-7766-43D8-8F5B-14A4EDBFE624}"/>
                  </a:ext>
                </a:extLst>
              </p:cNvPr>
              <p:cNvPicPr/>
              <p:nvPr/>
            </p:nvPicPr>
            <p:blipFill>
              <a:blip r:embed="rId286"/>
              <a:stretch>
                <a:fillRect/>
              </a:stretch>
            </p:blipFill>
            <p:spPr>
              <a:xfrm>
                <a:off x="5986320" y="5819520"/>
                <a:ext cx="336240" cy="31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7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6F6C48BE-738D-4BE5-B92D-6F50349F3708}"/>
                  </a:ext>
                </a:extLst>
              </p14:cNvPr>
              <p14:cNvContentPartPr/>
              <p14:nvPr/>
            </p14:nvContentPartPr>
            <p14:xfrm>
              <a:off x="6357840" y="5754720"/>
              <a:ext cx="287640" cy="357840"/>
            </p14:xfrm>
          </p:contentPart>
        </mc:Choice>
        <mc:Fallback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6F6C48BE-738D-4BE5-B92D-6F50349F3708}"/>
                  </a:ext>
                </a:extLst>
              </p:cNvPr>
              <p:cNvPicPr/>
              <p:nvPr/>
            </p:nvPicPr>
            <p:blipFill>
              <a:blip r:embed="rId288"/>
              <a:stretch>
                <a:fillRect/>
              </a:stretch>
            </p:blipFill>
            <p:spPr>
              <a:xfrm>
                <a:off x="6340200" y="5736720"/>
                <a:ext cx="323280" cy="39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9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BE93D332-1515-43C4-806D-DDBE9A3D5784}"/>
                  </a:ext>
                </a:extLst>
              </p14:cNvPr>
              <p14:cNvContentPartPr/>
              <p14:nvPr/>
            </p14:nvContentPartPr>
            <p14:xfrm>
              <a:off x="6576360" y="5885400"/>
              <a:ext cx="42120" cy="42840"/>
            </p14:xfrm>
          </p:contentPart>
        </mc:Choice>
        <mc:Fallback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BE93D332-1515-43C4-806D-DDBE9A3D5784}"/>
                  </a:ext>
                </a:extLst>
              </p:cNvPr>
              <p:cNvPicPr/>
              <p:nvPr/>
            </p:nvPicPr>
            <p:blipFill>
              <a:blip r:embed="rId290"/>
              <a:stretch>
                <a:fillRect/>
              </a:stretch>
            </p:blipFill>
            <p:spPr>
              <a:xfrm>
                <a:off x="6558720" y="5867400"/>
                <a:ext cx="77760" cy="78480"/>
              </a:xfrm>
              <a:prstGeom prst="rect">
                <a:avLst/>
              </a:prstGeom>
            </p:spPr>
          </p:pic>
        </mc:Fallback>
      </mc:AlternateContent>
      <p:grpSp>
        <p:nvGrpSpPr>
          <p:cNvPr id="197" name="Group 196">
            <a:extLst>
              <a:ext uri="{FF2B5EF4-FFF2-40B4-BE49-F238E27FC236}">
                <a16:creationId xmlns:a16="http://schemas.microsoft.com/office/drawing/2014/main" id="{8F3BF295-91F9-4862-BE3F-B85A59BC7C02}"/>
              </a:ext>
            </a:extLst>
          </p:cNvPr>
          <p:cNvGrpSpPr/>
          <p:nvPr/>
        </p:nvGrpSpPr>
        <p:grpSpPr>
          <a:xfrm>
            <a:off x="6885960" y="5781720"/>
            <a:ext cx="560880" cy="328680"/>
            <a:chOff x="6885960" y="5781720"/>
            <a:chExt cx="560880" cy="328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1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6D8B7D75-D694-47AC-98BD-88BE55E1A45D}"/>
                    </a:ext>
                  </a:extLst>
                </p14:cNvPr>
                <p14:cNvContentPartPr/>
                <p14:nvPr/>
              </p14:nvContentPartPr>
              <p14:xfrm>
                <a:off x="6885960" y="5781720"/>
                <a:ext cx="123120" cy="32868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6D8B7D75-D694-47AC-98BD-88BE55E1A45D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6867960" y="5763720"/>
                  <a:ext cx="158760" cy="36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3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7E0FDA6A-2648-4DDE-9BD4-32985422DCB5}"/>
                    </a:ext>
                  </a:extLst>
                </p14:cNvPr>
                <p14:cNvContentPartPr/>
                <p14:nvPr/>
              </p14:nvContentPartPr>
              <p14:xfrm>
                <a:off x="7121400" y="5903760"/>
                <a:ext cx="130680" cy="17028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7E0FDA6A-2648-4DDE-9BD4-32985422DCB5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7103400" y="5886120"/>
                  <a:ext cx="16632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5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0B079911-FA4F-4AA7-8645-C7B9B3789633}"/>
                    </a:ext>
                  </a:extLst>
                </p14:cNvPr>
                <p14:cNvContentPartPr/>
                <p14:nvPr/>
              </p14:nvContentPartPr>
              <p14:xfrm>
                <a:off x="7380600" y="5832120"/>
                <a:ext cx="66240" cy="23256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0B079911-FA4F-4AA7-8645-C7B9B3789633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7362960" y="5814120"/>
                  <a:ext cx="101880" cy="268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68F1A366-4CEC-466A-AB96-01D54375068E}"/>
              </a:ext>
            </a:extLst>
          </p:cNvPr>
          <p:cNvGrpSpPr/>
          <p:nvPr/>
        </p:nvGrpSpPr>
        <p:grpSpPr>
          <a:xfrm>
            <a:off x="7743840" y="5744640"/>
            <a:ext cx="850320" cy="381600"/>
            <a:chOff x="7743840" y="5744640"/>
            <a:chExt cx="850320" cy="381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7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1C1E5004-714F-4DA9-B92C-D7FD281AA3CA}"/>
                    </a:ext>
                  </a:extLst>
                </p14:cNvPr>
                <p14:cNvContentPartPr/>
                <p14:nvPr/>
              </p14:nvContentPartPr>
              <p14:xfrm>
                <a:off x="7743840" y="5750400"/>
                <a:ext cx="163080" cy="35784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1C1E5004-714F-4DA9-B92C-D7FD281AA3CA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7725840" y="5732400"/>
                  <a:ext cx="198720" cy="39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9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90C45698-1C54-4676-9945-C02E603E8EE9}"/>
                    </a:ext>
                  </a:extLst>
                </p14:cNvPr>
                <p14:cNvContentPartPr/>
                <p14:nvPr/>
              </p14:nvContentPartPr>
              <p14:xfrm>
                <a:off x="7971720" y="5816640"/>
                <a:ext cx="197640" cy="19008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90C45698-1C54-4676-9945-C02E603E8EE9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7954080" y="5799000"/>
                  <a:ext cx="23328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1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DF3EA0BE-7ED4-4F70-89D0-92F3EF29FB39}"/>
                    </a:ext>
                  </a:extLst>
                </p14:cNvPr>
                <p14:cNvContentPartPr/>
                <p14:nvPr/>
              </p14:nvContentPartPr>
              <p14:xfrm>
                <a:off x="8272680" y="5744640"/>
                <a:ext cx="219240" cy="38160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DF3EA0BE-7ED4-4F70-89D0-92F3EF29FB39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8254680" y="5726640"/>
                  <a:ext cx="254880" cy="41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3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FADA21FD-845B-4838-AB35-91EA7FA830F3}"/>
                    </a:ext>
                  </a:extLst>
                </p14:cNvPr>
                <p14:cNvContentPartPr/>
                <p14:nvPr/>
              </p14:nvContentPartPr>
              <p14:xfrm>
                <a:off x="8260440" y="5808360"/>
                <a:ext cx="15120" cy="2304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FADA21FD-845B-4838-AB35-91EA7FA830F3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8242440" y="5790720"/>
                  <a:ext cx="5076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5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D10F05A4-975D-4A7C-84C2-7A7C122421BC}"/>
                    </a:ext>
                  </a:extLst>
                </p14:cNvPr>
                <p14:cNvContentPartPr/>
                <p14:nvPr/>
              </p14:nvContentPartPr>
              <p14:xfrm>
                <a:off x="8552760" y="5942280"/>
                <a:ext cx="41400" cy="5832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D10F05A4-975D-4A7C-84C2-7A7C122421BC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8535120" y="5924280"/>
                  <a:ext cx="77040" cy="93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A34B597C-D974-4BEE-88A7-452DE4F26138}"/>
              </a:ext>
            </a:extLst>
          </p:cNvPr>
          <p:cNvGrpSpPr/>
          <p:nvPr/>
        </p:nvGrpSpPr>
        <p:grpSpPr>
          <a:xfrm>
            <a:off x="8905560" y="5692800"/>
            <a:ext cx="1301400" cy="378720"/>
            <a:chOff x="8905560" y="5692800"/>
            <a:chExt cx="1301400" cy="378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7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06979627-8972-47ED-A8D4-E7F08D572639}"/>
                    </a:ext>
                  </a:extLst>
                </p14:cNvPr>
                <p14:cNvContentPartPr/>
                <p14:nvPr/>
              </p14:nvContentPartPr>
              <p14:xfrm>
                <a:off x="8905560" y="5799000"/>
                <a:ext cx="149040" cy="20124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06979627-8972-47ED-A8D4-E7F08D572639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8887920" y="5781000"/>
                  <a:ext cx="18468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9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87A206B0-7488-40DC-ABF9-0572A7CA52B4}"/>
                    </a:ext>
                  </a:extLst>
                </p14:cNvPr>
                <p14:cNvContentPartPr/>
                <p14:nvPr/>
              </p14:nvContentPartPr>
              <p14:xfrm>
                <a:off x="9240360" y="5699280"/>
                <a:ext cx="239400" cy="37224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87A206B0-7488-40DC-ABF9-0572A7CA52B4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9222360" y="5681640"/>
                  <a:ext cx="275040" cy="40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1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2FE549DC-2D62-463F-8386-E5F176D0A385}"/>
                    </a:ext>
                  </a:extLst>
                </p14:cNvPr>
                <p14:cNvContentPartPr/>
                <p14:nvPr/>
              </p14:nvContentPartPr>
              <p14:xfrm>
                <a:off x="9204720" y="5869200"/>
                <a:ext cx="198360" cy="5904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2FE549DC-2D62-463F-8386-E5F176D0A385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9187080" y="5851200"/>
                  <a:ext cx="23400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3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64562E71-E7FC-45DE-A9D6-D2EB778635E1}"/>
                    </a:ext>
                  </a:extLst>
                </p14:cNvPr>
                <p14:cNvContentPartPr/>
                <p14:nvPr/>
              </p14:nvContentPartPr>
              <p14:xfrm>
                <a:off x="9726360" y="5692800"/>
                <a:ext cx="149040" cy="29592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64562E71-E7FC-45DE-A9D6-D2EB778635E1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9708360" y="5674800"/>
                  <a:ext cx="18468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5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8F86E7BC-6104-4C20-B5F3-697A608D26A4}"/>
                    </a:ext>
                  </a:extLst>
                </p14:cNvPr>
                <p14:cNvContentPartPr/>
                <p14:nvPr/>
              </p14:nvContentPartPr>
              <p14:xfrm>
                <a:off x="9677040" y="5756520"/>
                <a:ext cx="529920" cy="27216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8F86E7BC-6104-4C20-B5F3-697A608D26A4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9659400" y="5738880"/>
                  <a:ext cx="565560" cy="307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286D72D2-801D-4325-8A0A-371FF7DEAAAB}"/>
              </a:ext>
            </a:extLst>
          </p:cNvPr>
          <p:cNvGrpSpPr/>
          <p:nvPr/>
        </p:nvGrpSpPr>
        <p:grpSpPr>
          <a:xfrm>
            <a:off x="10555800" y="5716200"/>
            <a:ext cx="1040040" cy="248760"/>
            <a:chOff x="10555800" y="5716200"/>
            <a:chExt cx="1040040" cy="248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7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B12A18D3-B63C-4E14-A618-8BB5C0163161}"/>
                    </a:ext>
                  </a:extLst>
                </p14:cNvPr>
                <p14:cNvContentPartPr/>
                <p14:nvPr/>
              </p14:nvContentPartPr>
              <p14:xfrm>
                <a:off x="10555800" y="5784600"/>
                <a:ext cx="175320" cy="15660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B12A18D3-B63C-4E14-A618-8BB5C0163161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10538160" y="5766960"/>
                  <a:ext cx="21096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9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F3513A66-1CF4-4CE5-AAEE-D233632E2B7F}"/>
                    </a:ext>
                  </a:extLst>
                </p14:cNvPr>
                <p14:cNvContentPartPr/>
                <p14:nvPr/>
              </p14:nvContentPartPr>
              <p14:xfrm>
                <a:off x="10789440" y="5716200"/>
                <a:ext cx="181440" cy="18180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F3513A66-1CF4-4CE5-AAEE-D233632E2B7F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10771800" y="5698200"/>
                  <a:ext cx="21708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1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283F4715-BD92-4B80-A65A-507B37C74EA6}"/>
                    </a:ext>
                  </a:extLst>
                </p14:cNvPr>
                <p14:cNvContentPartPr/>
                <p14:nvPr/>
              </p14:nvContentPartPr>
              <p14:xfrm>
                <a:off x="10943520" y="5797200"/>
                <a:ext cx="122040" cy="14760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283F4715-BD92-4B80-A65A-507B37C74EA6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10925880" y="5779560"/>
                  <a:ext cx="15768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3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76B0EDA2-6A8C-4A9B-B1A1-C423FED4F135}"/>
                    </a:ext>
                  </a:extLst>
                </p14:cNvPr>
                <p14:cNvContentPartPr/>
                <p14:nvPr/>
              </p14:nvContentPartPr>
              <p14:xfrm>
                <a:off x="11226840" y="5778840"/>
                <a:ext cx="369000" cy="18612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76B0EDA2-6A8C-4A9B-B1A1-C423FED4F135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11209200" y="5760840"/>
                  <a:ext cx="404640" cy="221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EAA6FD91-EFD1-48AF-88EE-BF592957CF58}"/>
              </a:ext>
            </a:extLst>
          </p:cNvPr>
          <p:cNvGrpSpPr/>
          <p:nvPr/>
        </p:nvGrpSpPr>
        <p:grpSpPr>
          <a:xfrm>
            <a:off x="7434240" y="6324600"/>
            <a:ext cx="385920" cy="243000"/>
            <a:chOff x="7434240" y="6324600"/>
            <a:chExt cx="385920" cy="243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5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D57A0760-0119-4E57-A1B1-63EBB09A1E1D}"/>
                    </a:ext>
                  </a:extLst>
                </p14:cNvPr>
                <p14:cNvContentPartPr/>
                <p14:nvPr/>
              </p14:nvContentPartPr>
              <p14:xfrm>
                <a:off x="7549080" y="6324600"/>
                <a:ext cx="56160" cy="24300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D57A0760-0119-4E57-A1B1-63EBB09A1E1D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7531080" y="6306600"/>
                  <a:ext cx="9180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7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C2B5C9B3-7371-4240-881B-7DF26510126A}"/>
                    </a:ext>
                  </a:extLst>
                </p14:cNvPr>
                <p14:cNvContentPartPr/>
                <p14:nvPr/>
              </p14:nvContentPartPr>
              <p14:xfrm>
                <a:off x="7434240" y="6380400"/>
                <a:ext cx="385920" cy="17748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C2B5C9B3-7371-4240-881B-7DF26510126A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7416240" y="6362760"/>
                  <a:ext cx="421560" cy="213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67EBE5D3-8520-4458-9EC9-5F39D502BEAD}"/>
              </a:ext>
            </a:extLst>
          </p:cNvPr>
          <p:cNvGrpSpPr/>
          <p:nvPr/>
        </p:nvGrpSpPr>
        <p:grpSpPr>
          <a:xfrm>
            <a:off x="8198880" y="6348000"/>
            <a:ext cx="586080" cy="263160"/>
            <a:chOff x="8198880" y="6348000"/>
            <a:chExt cx="586080" cy="263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9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127CC88C-7C7A-4375-A62B-BE296B7CEC46}"/>
                    </a:ext>
                  </a:extLst>
                </p14:cNvPr>
                <p14:cNvContentPartPr/>
                <p14:nvPr/>
              </p14:nvContentPartPr>
              <p14:xfrm>
                <a:off x="8229840" y="6348000"/>
                <a:ext cx="45720" cy="232200"/>
              </p14:xfrm>
            </p:contentPart>
          </mc:Choice>
          <mc:Fallback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127CC88C-7C7A-4375-A62B-BE296B7CEC46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8212200" y="6330000"/>
                  <a:ext cx="8136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1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971EC22B-0F21-43E0-9491-2B5892251DAF}"/>
                    </a:ext>
                  </a:extLst>
                </p14:cNvPr>
                <p14:cNvContentPartPr/>
                <p14:nvPr/>
              </p14:nvContentPartPr>
              <p14:xfrm>
                <a:off x="8198880" y="6391560"/>
                <a:ext cx="294120" cy="143280"/>
              </p14:xfrm>
            </p:contentPart>
          </mc:Choice>
          <mc:Fallback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971EC22B-0F21-43E0-9491-2B5892251DAF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8180880" y="6373560"/>
                  <a:ext cx="32976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3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0935D0AD-A3E7-421E-AD3A-2A80C02164D9}"/>
                    </a:ext>
                  </a:extLst>
                </p14:cNvPr>
                <p14:cNvContentPartPr/>
                <p14:nvPr/>
              </p14:nvContentPartPr>
              <p14:xfrm>
                <a:off x="8654640" y="6403800"/>
                <a:ext cx="130320" cy="20736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0935D0AD-A3E7-421E-AD3A-2A80C02164D9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8637000" y="6385800"/>
                  <a:ext cx="165960" cy="243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B7275C61-7316-4CCE-B060-DA2264D9CB11}"/>
              </a:ext>
            </a:extLst>
          </p:cNvPr>
          <p:cNvGrpSpPr/>
          <p:nvPr/>
        </p:nvGrpSpPr>
        <p:grpSpPr>
          <a:xfrm>
            <a:off x="9642120" y="6187080"/>
            <a:ext cx="675720" cy="456840"/>
            <a:chOff x="9642120" y="6187080"/>
            <a:chExt cx="675720" cy="456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5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DDC2A140-DC73-4FFE-A75B-E32C697D9A40}"/>
                    </a:ext>
                  </a:extLst>
                </p14:cNvPr>
                <p14:cNvContentPartPr/>
                <p14:nvPr/>
              </p14:nvContentPartPr>
              <p14:xfrm>
                <a:off x="9642120" y="6202200"/>
                <a:ext cx="81720" cy="295560"/>
              </p14:xfrm>
            </p:contentPart>
          </mc:Choice>
          <mc:Fallback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DDC2A140-DC73-4FFE-A75B-E32C697D9A40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9624120" y="6184200"/>
                  <a:ext cx="117360" cy="3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7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18903115-ED39-4794-8C8D-713472C7655A}"/>
                    </a:ext>
                  </a:extLst>
                </p14:cNvPr>
                <p14:cNvContentPartPr/>
                <p14:nvPr/>
              </p14:nvContentPartPr>
              <p14:xfrm>
                <a:off x="9894120" y="6312000"/>
                <a:ext cx="129240" cy="163440"/>
              </p14:xfrm>
            </p:contentPart>
          </mc:Choice>
          <mc:Fallback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18903115-ED39-4794-8C8D-713472C7655A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9876480" y="6294000"/>
                  <a:ext cx="16488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9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78916719-1562-4D40-ADD0-B02F651D771A}"/>
                    </a:ext>
                  </a:extLst>
                </p14:cNvPr>
                <p14:cNvContentPartPr/>
                <p14:nvPr/>
              </p14:nvContentPartPr>
              <p14:xfrm>
                <a:off x="10181760" y="6187080"/>
                <a:ext cx="136080" cy="45684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78916719-1562-4D40-ADD0-B02F651D771A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10163760" y="6169080"/>
                  <a:ext cx="171720" cy="492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103F9E5D-32D5-436F-96FB-5D97779DF4D0}"/>
              </a:ext>
            </a:extLst>
          </p:cNvPr>
          <p:cNvGrpSpPr/>
          <p:nvPr/>
        </p:nvGrpSpPr>
        <p:grpSpPr>
          <a:xfrm>
            <a:off x="10553280" y="6221280"/>
            <a:ext cx="141120" cy="304560"/>
            <a:chOff x="10553280" y="6221280"/>
            <a:chExt cx="141120" cy="304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1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1D002FC2-0177-4FA8-864A-27D9BFC0F606}"/>
                    </a:ext>
                  </a:extLst>
                </p14:cNvPr>
                <p14:cNvContentPartPr/>
                <p14:nvPr/>
              </p14:nvContentPartPr>
              <p14:xfrm>
                <a:off x="10564800" y="6221280"/>
                <a:ext cx="126720" cy="304560"/>
              </p14:xfrm>
            </p:contentPart>
          </mc:Choice>
          <mc:Fallback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1D002FC2-0177-4FA8-864A-27D9BFC0F606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10546800" y="6203640"/>
                  <a:ext cx="162360" cy="34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3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5D83931B-0E26-4174-82F0-BE128C099BDE}"/>
                    </a:ext>
                  </a:extLst>
                </p14:cNvPr>
                <p14:cNvContentPartPr/>
                <p14:nvPr/>
              </p14:nvContentPartPr>
              <p14:xfrm>
                <a:off x="10553280" y="6324240"/>
                <a:ext cx="141120" cy="6120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5D83931B-0E26-4174-82F0-BE128C099BDE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10535640" y="6306240"/>
                  <a:ext cx="176760" cy="96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45">
            <p14:nvContentPartPr>
              <p14:cNvPr id="221" name="Ink 220">
                <a:extLst>
                  <a:ext uri="{FF2B5EF4-FFF2-40B4-BE49-F238E27FC236}">
                    <a16:creationId xmlns:a16="http://schemas.microsoft.com/office/drawing/2014/main" id="{ABED8A72-449E-4089-87F0-70C699216CBF}"/>
                  </a:ext>
                </a:extLst>
              </p14:cNvPr>
              <p14:cNvContentPartPr/>
              <p14:nvPr/>
            </p14:nvContentPartPr>
            <p14:xfrm>
              <a:off x="10969080" y="6472560"/>
              <a:ext cx="43200" cy="50400"/>
            </p14:xfrm>
          </p:contentPart>
        </mc:Choice>
        <mc:Fallback>
          <p:pic>
            <p:nvPicPr>
              <p:cNvPr id="221" name="Ink 220">
                <a:extLst>
                  <a:ext uri="{FF2B5EF4-FFF2-40B4-BE49-F238E27FC236}">
                    <a16:creationId xmlns:a16="http://schemas.microsoft.com/office/drawing/2014/main" id="{ABED8A72-449E-4089-87F0-70C699216CBF}"/>
                  </a:ext>
                </a:extLst>
              </p:cNvPr>
              <p:cNvPicPr/>
              <p:nvPr/>
            </p:nvPicPr>
            <p:blipFill>
              <a:blip r:embed="rId346"/>
              <a:stretch>
                <a:fillRect/>
              </a:stretch>
            </p:blipFill>
            <p:spPr>
              <a:xfrm>
                <a:off x="10951080" y="6454560"/>
                <a:ext cx="78840" cy="86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592516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365</TotalTime>
  <Words>6</Words>
  <Application>Microsoft Office PowerPoint</Application>
  <PresentationFormat>Widescreen</PresentationFormat>
  <Paragraphs>3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Trebuchet MS</vt:lpstr>
      <vt:lpstr>Wingdings 3</vt:lpstr>
      <vt:lpstr>Facet</vt:lpstr>
      <vt:lpstr>Continuous Probability Distribution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Muhammad Akhlaq Farooq</cp:lastModifiedBy>
  <cp:revision>54</cp:revision>
  <dcterms:created xsi:type="dcterms:W3CDTF">2020-04-27T13:07:13Z</dcterms:created>
  <dcterms:modified xsi:type="dcterms:W3CDTF">2021-04-28T04:53:25Z</dcterms:modified>
</cp:coreProperties>
</file>