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C5CF-D1C0-40AD-8CEA-30132FCC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D9C56-A099-476D-A02A-25D0041CB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6FE4-819E-4786-8270-C22ED255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FDBC-20C2-4142-A23E-16720326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7023-2E64-4493-B38D-D027EA7A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D4FC-AE97-48F8-BE51-252E5D6B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4440-C2D4-4446-8769-18555893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1717-D57F-48C6-89DF-2B2CEB9F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226F-C4B2-4554-ABD2-6253C291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08BF-DAA3-49FB-BF48-859907A1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4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C326A-1C34-434F-B2F0-E1BB4D1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4C12-C434-4F18-AA3A-729E3AAC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0483-7A98-4279-9630-E90D986C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6DF9-513F-4F04-8C2C-577B30CF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882-0065-44F9-8D80-53D75E30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8309-0119-46A0-8446-B35ECDD2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133E-8ABE-4123-874E-768F1A08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BE94-E878-47C8-BEB0-94B544CC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C194-3D1A-44D8-AD30-B5C206B1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7D09-38F8-4FB4-80DF-1E69C02A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22A4-7898-44B4-9A83-64BB2B68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5F8E7-6912-45F8-9AE9-03A5471A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565B-1834-4CF7-97E5-FE0F99C1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E377-C00E-4475-92C0-BAAC066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0A0F-9845-4B57-9B64-39B2B855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C8D-1728-4D6C-9EF8-E0155AE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9458-7434-4159-A786-21DEEF8C7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DD0B7-19A0-42F4-98FA-07BF19A4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D0FD-EC75-4CBE-B207-6D381D5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3D8F-0D1C-4268-A8F5-478BE192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F029-982A-449A-9AC9-90A082A4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C31-E2E2-4E17-ABEA-112679C3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9E6F-F456-4BB0-880C-E4C761C1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95EA6-ABDB-4314-BCE8-37731A05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3CAC7-7FE4-4282-B05B-7C260ACB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1AC7E-E58C-4636-B65F-FF158362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9F209-35BF-4BE7-B6E4-9D5CAD26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28B17-8DCA-491F-AAC2-FB79B00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B170E-7E28-4483-96FC-BBD65C1C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25C-1C73-4BAF-A578-225409CF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C73E4-40C0-439B-A8C6-19A1C8CE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B0866-B859-4FDD-94B2-9DDBB939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1627-449B-4BCF-B256-472785EB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B239E-D19F-4550-9F3D-F6732FA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CF95A-DD1D-42F8-8EC2-B1F542A1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14D1-2488-4BC9-B3EF-BD506347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7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8283-9FF8-437C-92A8-F4B2F675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FD2C-CA10-4F61-9917-47211F71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8D0A-99DB-4825-9166-1CA74754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D215-591E-419A-909A-BFD7601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1B3C-2DE1-430C-B1A0-52DF222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64E66-D5C5-4654-AD6D-82F5A40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53CC-A610-494F-8630-80853A2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F6C2-6EC3-4F90-92D5-1BFA8B12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A75C-2446-4062-A2BA-389FA571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3262-841A-4A72-B465-CE501B89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D062-BFBC-4583-820E-C8AAFEC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7643D-1F3F-440F-A836-14CA2E2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2DE94-4386-434F-884E-3133BE9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D4E6-5D1A-4531-B506-AC8FA1D9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056B-5F71-4E3A-A694-3FA8CFFA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A4A2-21BE-44BF-BF64-677B5BB9BFF2}" type="datetimeFigureOut">
              <a:rPr lang="en-GB" smtClean="0"/>
              <a:t>07/02/2020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6907-5036-4177-94CF-5EEAC4EF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2BBA-0E92-45BD-8201-AABF681C4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83FC-8FEC-4E9D-B0E2-809864882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optimal.com/data-cleaning-with-python-201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8602-4CD3-4D1A-8397-A742A6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C459F-5648-4AD7-8FB7-34B10FBF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762" y="0"/>
            <a:ext cx="13139158" cy="6858000"/>
          </a:xfrm>
        </p:spPr>
      </p:pic>
    </p:spTree>
    <p:extLst>
      <p:ext uri="{BB962C8B-B14F-4D97-AF65-F5344CB8AC3E}">
        <p14:creationId xmlns:p14="http://schemas.microsoft.com/office/powerpoint/2010/main" val="274758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13B-9820-4FB0-A883-59267120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08BC4-67F2-4C90-8D2A-9FF4CAAD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127" y="0"/>
            <a:ext cx="13097444" cy="6823718"/>
          </a:xfrm>
        </p:spPr>
      </p:pic>
    </p:spTree>
    <p:extLst>
      <p:ext uri="{BB962C8B-B14F-4D97-AF65-F5344CB8AC3E}">
        <p14:creationId xmlns:p14="http://schemas.microsoft.com/office/powerpoint/2010/main" val="40010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1A6-40C6-4818-9411-C53FBC852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Python: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E499-AA9E-4D7F-AADF-D6533B2F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351" y="4541152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By Usman Khan</a:t>
            </a:r>
          </a:p>
        </p:txBody>
      </p:sp>
    </p:spTree>
    <p:extLst>
      <p:ext uri="{BB962C8B-B14F-4D97-AF65-F5344CB8AC3E}">
        <p14:creationId xmlns:p14="http://schemas.microsoft.com/office/powerpoint/2010/main" val="85712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EAA8-ADF2-4C62-A592-2878DC08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06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Why, When &amp; How.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AEA0-FFE3-4B4B-8E12-223C6669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63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4C0-866D-404C-B862-D993E872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9A1C-6594-4F71-873F-14FD9DF2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015761"/>
          </a:xfrm>
        </p:spPr>
      </p:pic>
    </p:spTree>
    <p:extLst>
      <p:ext uri="{BB962C8B-B14F-4D97-AF65-F5344CB8AC3E}">
        <p14:creationId xmlns:p14="http://schemas.microsoft.com/office/powerpoint/2010/main" val="2177398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32FD-62DF-4C16-BC18-D7E765D0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D92D7-C46B-4172-9C48-30841DF01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32" y="365125"/>
            <a:ext cx="9168714" cy="5811838"/>
          </a:xfrm>
        </p:spPr>
      </p:pic>
    </p:spTree>
    <p:extLst>
      <p:ext uri="{BB962C8B-B14F-4D97-AF65-F5344CB8AC3E}">
        <p14:creationId xmlns:p14="http://schemas.microsoft.com/office/powerpoint/2010/main" val="2907349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58D4-0B55-4AC3-9A60-77FBC76A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Sources of Missing Values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36D7-6B35-4379-9A62-B94FB00A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forgot to fill in a field.</a:t>
            </a:r>
          </a:p>
          <a:p>
            <a:r>
              <a:rPr lang="en-US" dirty="0"/>
              <a:t>Data was lost while transferring manually from a legacy database.</a:t>
            </a:r>
          </a:p>
          <a:p>
            <a:r>
              <a:rPr lang="en-US" dirty="0"/>
              <a:t>There was a programming error.</a:t>
            </a:r>
          </a:p>
          <a:p>
            <a:r>
              <a:rPr lang="en-US" dirty="0"/>
              <a:t>Users chose not to fill out a field tied to their beliefs about how the results would be used or interpreted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8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48EE-81CD-41AD-8DA0-1FB61B7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17DB-E9B7-48C8-9309-777AAAAD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messy data is inevitable. </a:t>
            </a:r>
            <a:r>
              <a:rPr lang="en-US" dirty="0">
                <a:hlinkClick r:id="rId2"/>
              </a:rPr>
              <a:t>Data cleaning</a:t>
            </a:r>
            <a:r>
              <a:rPr lang="en-US" dirty="0"/>
              <a:t> is just part of the process on a data science project.</a:t>
            </a:r>
          </a:p>
          <a:p>
            <a:r>
              <a:rPr lang="en-US" dirty="0"/>
              <a:t>Armed with these techniques, you’ll spend less time data cleaning, and more time exploring and modeling.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26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Python: Data Cleaning</vt:lpstr>
      <vt:lpstr>Why, When &amp; How.</vt:lpstr>
      <vt:lpstr>PowerPoint Presentation</vt:lpstr>
      <vt:lpstr>PowerPoint Presentation</vt:lpstr>
      <vt:lpstr>Sources of Missing Values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Data Cleaning</dc:title>
  <dc:creator>Usman Khan</dc:creator>
  <cp:lastModifiedBy>Usman Khan</cp:lastModifiedBy>
  <cp:revision>7</cp:revision>
  <dcterms:created xsi:type="dcterms:W3CDTF">2020-02-07T17:26:57Z</dcterms:created>
  <dcterms:modified xsi:type="dcterms:W3CDTF">2020-02-07T19:14:23Z</dcterms:modified>
</cp:coreProperties>
</file>