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5"/>
  </p:notesMasterIdLst>
  <p:handoutMasterIdLst>
    <p:handoutMasterId r:id="rId16"/>
  </p:handoutMasterIdLst>
  <p:sldIdLst>
    <p:sldId id="1829" r:id="rId6"/>
    <p:sldId id="1862" r:id="rId7"/>
    <p:sldId id="1860" r:id="rId8"/>
    <p:sldId id="1870" r:id="rId9"/>
    <p:sldId id="1868" r:id="rId10"/>
    <p:sldId id="1826" r:id="rId11"/>
    <p:sldId id="1854" r:id="rId12"/>
    <p:sldId id="1869" r:id="rId13"/>
    <p:sldId id="1532"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29"/>
            <p14:sldId id="1862"/>
            <p14:sldId id="1860"/>
            <p14:sldId id="1870"/>
            <p14:sldId id="1868"/>
            <p14:sldId id="1826"/>
            <p14:sldId id="1854"/>
            <p14:sldId id="186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78" d="100"/>
          <a:sy n="78" d="100"/>
        </p:scale>
        <p:origin x="294" y="84"/>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9/21/2020 7:23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9/21/2020 7:23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9/21/2020 7:23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4440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9/21/2020 7:23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9/21/2020 7:23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2474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9/21/2020 7:23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4242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9/21/2020 7:23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9/21/2020 7:23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9/21/2020 7:23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5467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9/21/2020 7:23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hyperlink" Target="http://www.github.com/UsmanNiazi" TargetMode="External"/><Relationship Id="rId2" Type="http://schemas.openxmlformats.org/officeDocument/2006/relationships/notesSlide" Target="../notesSlides/notesSlide8.xml"/><Relationship Id="rId1" Type="http://schemas.openxmlformats.org/officeDocument/2006/relationships/slideLayout" Target="../slideLayouts/slideLayout60.xml"/><Relationship Id="rId5" Type="http://schemas.openxmlformats.org/officeDocument/2006/relationships/hyperlink" Target="http://www.twitter.com/UsmanNiazi99" TargetMode="External"/><Relationship Id="rId4" Type="http://schemas.openxmlformats.org/officeDocument/2006/relationships/hyperlink" Target="http://www.linkedin.com/in/UsmanNiazi9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A1DDCC-3F7B-40A5-BCD1-CD3B1F28F330}"/>
              </a:ext>
            </a:extLst>
          </p:cNvPr>
          <p:cNvSpPr>
            <a:spLocks noGrp="1"/>
          </p:cNvSpPr>
          <p:nvPr>
            <p:ph type="title"/>
          </p:nvPr>
        </p:nvSpPr>
        <p:spPr>
          <a:xfrm>
            <a:off x="586740" y="3152001"/>
            <a:ext cx="11018520" cy="830997"/>
          </a:xfrm>
        </p:spPr>
        <p:txBody>
          <a:bodyPr/>
          <a:lstStyle/>
          <a:p>
            <a:pPr algn="ctr"/>
            <a:r>
              <a:rPr lang="en-GB" sz="5400" dirty="0">
                <a:latin typeface="Consolas" panose="020B0609020204030204" pitchFamily="49" charset="0"/>
              </a:rPr>
              <a:t>Hello World!</a:t>
            </a:r>
          </a:p>
        </p:txBody>
      </p:sp>
    </p:spTree>
    <p:extLst>
      <p:ext uri="{BB962C8B-B14F-4D97-AF65-F5344CB8AC3E}">
        <p14:creationId xmlns:p14="http://schemas.microsoft.com/office/powerpoint/2010/main" val="1854574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nextCondLst>
                <p:cond evt="onClick" delay="0">
                  <p:tgtEl>
                    <p:spTgt spid="5"/>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125180"/>
            <a:ext cx="7433129" cy="996043"/>
          </a:xfrm>
        </p:spPr>
        <p:txBody>
          <a:bodyPr/>
          <a:lstStyle/>
          <a:p>
            <a:r>
              <a:rPr lang="en-US" dirty="0"/>
              <a:t>Fundamentals of Machine Learning</a:t>
            </a:r>
          </a:p>
        </p:txBody>
      </p:sp>
      <p:sp>
        <p:nvSpPr>
          <p:cNvPr id="5" name="Text Placeholder 4"/>
          <p:cNvSpPr>
            <a:spLocks noGrp="1"/>
          </p:cNvSpPr>
          <p:nvPr>
            <p:ph type="body" sz="quarter" idx="12"/>
          </p:nvPr>
        </p:nvSpPr>
        <p:spPr/>
        <p:txBody>
          <a:bodyPr/>
          <a:lstStyle/>
          <a:p>
            <a:r>
              <a:rPr lang="en-US" dirty="0"/>
              <a:t>Usman Khan</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B8E00227-403E-4DA9-A142-980AEF27B30B}"/>
              </a:ext>
            </a:extLst>
          </p:cNvPr>
          <p:cNvSpPr txBox="1">
            <a:spLocks/>
          </p:cNvSpPr>
          <p:nvPr/>
        </p:nvSpPr>
        <p:spPr>
          <a:xfrm>
            <a:off x="584200" y="3756745"/>
            <a:ext cx="6637867"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GB"/>
              <a:t>Usman Khan </a:t>
            </a:r>
            <a:endParaRPr lang="en-GB" dirty="0"/>
          </a:p>
        </p:txBody>
      </p:sp>
      <p:sp>
        <p:nvSpPr>
          <p:cNvPr id="9" name="Text Placeholder 4">
            <a:extLst>
              <a:ext uri="{FF2B5EF4-FFF2-40B4-BE49-F238E27FC236}">
                <a16:creationId xmlns:a16="http://schemas.microsoft.com/office/drawing/2014/main" id="{D47386A0-E61D-404B-A02D-C4C0A999618B}"/>
              </a:ext>
            </a:extLst>
          </p:cNvPr>
          <p:cNvSpPr txBox="1">
            <a:spLocks/>
          </p:cNvSpPr>
          <p:nvPr/>
        </p:nvSpPr>
        <p:spPr>
          <a:xfrm>
            <a:off x="832569" y="4638488"/>
            <a:ext cx="6655646" cy="1538883"/>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a:t>MLSA Alpha </a:t>
            </a:r>
          </a:p>
          <a:p>
            <a:pPr marL="342900" indent="-342900">
              <a:buFont typeface="Arial" panose="020B0604020202020204" pitchFamily="34" charset="0"/>
              <a:buChar char="•"/>
            </a:pPr>
            <a:r>
              <a:rPr lang="en-US"/>
              <a:t>ML Engineer at Winx Technologies</a:t>
            </a:r>
          </a:p>
          <a:p>
            <a:pPr marL="342900" indent="-342900">
              <a:buFont typeface="Arial" panose="020B0604020202020204" pitchFamily="34" charset="0"/>
              <a:buChar char="•"/>
            </a:pPr>
            <a:r>
              <a:rPr lang="en-US"/>
              <a:t>System Executive at Young’s Pvt LTD</a:t>
            </a:r>
          </a:p>
          <a:p>
            <a:pPr marL="342900" indent="-342900">
              <a:buFont typeface="Arial" panose="020B0604020202020204" pitchFamily="34" charset="0"/>
              <a:buChar char="•"/>
            </a:pPr>
            <a:r>
              <a:rPr lang="en-US"/>
              <a:t>Technical Lead DSC NUML Islamabad</a:t>
            </a:r>
          </a:p>
          <a:p>
            <a:endParaRPr lang="en-US" dirty="0"/>
          </a:p>
        </p:txBody>
      </p:sp>
      <p:pic>
        <p:nvPicPr>
          <p:cNvPr id="10" name="Picture 9">
            <a:extLst>
              <a:ext uri="{FF2B5EF4-FFF2-40B4-BE49-F238E27FC236}">
                <a16:creationId xmlns:a16="http://schemas.microsoft.com/office/drawing/2014/main" id="{F832E5C5-7E88-4802-A473-624AFCBE4590}"/>
              </a:ext>
            </a:extLst>
          </p:cNvPr>
          <p:cNvPicPr>
            <a:picLocks noChangeAspect="1"/>
          </p:cNvPicPr>
          <p:nvPr/>
        </p:nvPicPr>
        <p:blipFill rotWithShape="1">
          <a:blip r:embed="rId3"/>
          <a:srcRect t="7381" b="19286"/>
          <a:stretch/>
        </p:blipFill>
        <p:spPr>
          <a:xfrm>
            <a:off x="4703784" y="632654"/>
            <a:ext cx="2784431" cy="279634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1" name="Title 3">
            <a:extLst>
              <a:ext uri="{FF2B5EF4-FFF2-40B4-BE49-F238E27FC236}">
                <a16:creationId xmlns:a16="http://schemas.microsoft.com/office/drawing/2014/main" id="{F65362A3-6656-4A83-BBF9-9322CEB64868}"/>
              </a:ext>
            </a:extLst>
          </p:cNvPr>
          <p:cNvSpPr txBox="1">
            <a:spLocks/>
          </p:cNvSpPr>
          <p:nvPr/>
        </p:nvSpPr>
        <p:spPr>
          <a:xfrm>
            <a:off x="9137649" y="623687"/>
            <a:ext cx="6637867" cy="43088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1A1A1A"/>
                </a:solidFill>
                <a:effectLst/>
                <a:latin typeface="+mj-lt"/>
                <a:ea typeface="+mn-ea"/>
                <a:cs typeface="Segoe UI" panose="020B0502040204020203" pitchFamily="34" charset="0"/>
              </a:defRPr>
            </a:lvl1pPr>
          </a:lstStyle>
          <a:p>
            <a:r>
              <a:rPr lang="en-US" sz="2800" dirty="0">
                <a:solidFill>
                  <a:schemeClr val="tx2">
                    <a:lumMod val="50000"/>
                  </a:schemeClr>
                </a:solidFill>
              </a:rPr>
              <a:t>About the Speaker</a:t>
            </a:r>
          </a:p>
        </p:txBody>
      </p:sp>
    </p:spTree>
    <p:extLst>
      <p:ext uri="{BB962C8B-B14F-4D97-AF65-F5344CB8AC3E}">
        <p14:creationId xmlns:p14="http://schemas.microsoft.com/office/powerpoint/2010/main" val="363913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 Means Clustering</a:t>
            </a:r>
          </a:p>
        </p:txBody>
      </p:sp>
      <p:sp>
        <p:nvSpPr>
          <p:cNvPr id="5" name="Text Placeholder 4"/>
          <p:cNvSpPr>
            <a:spLocks noGrp="1"/>
          </p:cNvSpPr>
          <p:nvPr>
            <p:ph type="body" sz="quarter" idx="12"/>
          </p:nvPr>
        </p:nvSpPr>
        <p:spPr/>
        <p:txBody>
          <a:bodyPr/>
          <a:lstStyle/>
          <a:p>
            <a:r>
              <a:rPr lang="en-US" dirty="0"/>
              <a:t>Unsupervised Learning</a:t>
            </a:r>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Implementation</a:t>
            </a:r>
          </a:p>
        </p:txBody>
      </p:sp>
      <p:sp>
        <p:nvSpPr>
          <p:cNvPr id="6" name="Text Placeholder 5"/>
          <p:cNvSpPr>
            <a:spLocks noGrp="1"/>
          </p:cNvSpPr>
          <p:nvPr>
            <p:ph type="body" sz="quarter" idx="4294967295"/>
          </p:nvPr>
        </p:nvSpPr>
        <p:spPr>
          <a:xfrm>
            <a:off x="584200" y="1435497"/>
            <a:ext cx="11018520" cy="1908215"/>
          </a:xfrm>
        </p:spPr>
        <p:txBody>
          <a:bodyPr/>
          <a:lstStyle/>
          <a:p>
            <a:pPr marL="0" indent="0">
              <a:buNone/>
            </a:pPr>
            <a:endParaRPr lang="en-US" dirty="0"/>
          </a:p>
          <a:p>
            <a:pPr lvl="1"/>
            <a:r>
              <a:rPr lang="en-US" dirty="0"/>
              <a:t>Choose the Number of Clusters</a:t>
            </a:r>
          </a:p>
          <a:p>
            <a:pPr lvl="1"/>
            <a:r>
              <a:rPr lang="en-US" dirty="0"/>
              <a:t>Specify the Cluster Seeds</a:t>
            </a:r>
          </a:p>
          <a:p>
            <a:pPr lvl="1"/>
            <a:r>
              <a:rPr lang="en-US" dirty="0"/>
              <a:t>Assign Each point to a centroid</a:t>
            </a:r>
          </a:p>
          <a:p>
            <a:pPr lvl="1"/>
            <a:r>
              <a:rPr lang="en-US" dirty="0"/>
              <a:t>Adjust the Centroids</a:t>
            </a: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Demo</a:t>
            </a:r>
          </a:p>
        </p:txBody>
      </p:sp>
      <p:sp>
        <p:nvSpPr>
          <p:cNvPr id="2" name="TextBox 1">
            <a:extLst>
              <a:ext uri="{FF2B5EF4-FFF2-40B4-BE49-F238E27FC236}">
                <a16:creationId xmlns:a16="http://schemas.microsoft.com/office/drawing/2014/main" id="{56BD28E9-E1A6-482C-8C18-D58A958BD3BB}"/>
              </a:ext>
            </a:extLst>
          </p:cNvPr>
          <p:cNvSpPr txBox="1"/>
          <p:nvPr/>
        </p:nvSpPr>
        <p:spPr>
          <a:xfrm flipH="1">
            <a:off x="585216" y="3641272"/>
            <a:ext cx="6964071" cy="18466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200" dirty="0"/>
              <a:t>You can also Code along. Link for the data set will be provided in the chat</a:t>
            </a:r>
          </a:p>
        </p:txBody>
      </p:sp>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3152001"/>
            <a:ext cx="11018520" cy="553998"/>
          </a:xfrm>
        </p:spPr>
        <p:txBody>
          <a:bodyPr/>
          <a:lstStyle/>
          <a:p>
            <a:pPr algn="ctr"/>
            <a:r>
              <a:rPr lang="en-US" dirty="0"/>
              <a:t>Questions / Answers </a:t>
            </a:r>
          </a:p>
        </p:txBody>
      </p:sp>
    </p:spTree>
    <p:extLst>
      <p:ext uri="{BB962C8B-B14F-4D97-AF65-F5344CB8AC3E}">
        <p14:creationId xmlns:p14="http://schemas.microsoft.com/office/powerpoint/2010/main" val="191008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a:xfrm>
            <a:off x="1524000" y="2492075"/>
            <a:ext cx="9144000" cy="498598"/>
          </a:xfrm>
        </p:spPr>
        <p:txBody>
          <a:bodyPr/>
          <a:lstStyle/>
          <a:p>
            <a:pPr algn="ctr"/>
            <a:r>
              <a:rPr lang="en-US" dirty="0"/>
              <a:t>Thank You</a:t>
            </a:r>
          </a:p>
        </p:txBody>
      </p:sp>
      <p:sp>
        <p:nvSpPr>
          <p:cNvPr id="3" name="Text Placeholder 6">
            <a:extLst>
              <a:ext uri="{FF2B5EF4-FFF2-40B4-BE49-F238E27FC236}">
                <a16:creationId xmlns:a16="http://schemas.microsoft.com/office/drawing/2014/main" id="{C4E8688B-A3A8-4583-80D6-D4F5C859D2D4}"/>
              </a:ext>
            </a:extLst>
          </p:cNvPr>
          <p:cNvSpPr txBox="1">
            <a:spLocks/>
          </p:cNvSpPr>
          <p:nvPr/>
        </p:nvSpPr>
        <p:spPr>
          <a:xfrm>
            <a:off x="1076247" y="3867327"/>
            <a:ext cx="11018520" cy="113261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anose="020B0604020202020204" pitchFamily="34" charset="0"/>
              <a:buChar char="•"/>
            </a:pPr>
            <a:r>
              <a:rPr lang="en-GB" sz="1600">
                <a:hlinkClick r:id="rId3"/>
              </a:rPr>
              <a:t>www.github.com/UsmanNiazi</a:t>
            </a:r>
            <a:endParaRPr lang="en-GB" sz="1600"/>
          </a:p>
          <a:p>
            <a:pPr marL="514350" indent="-514350">
              <a:buFont typeface="Arial" panose="020B0604020202020204" pitchFamily="34" charset="0"/>
              <a:buChar char="•"/>
            </a:pPr>
            <a:r>
              <a:rPr lang="en-GB" sz="1600">
                <a:hlinkClick r:id="rId4"/>
              </a:rPr>
              <a:t>www.linkedin.com/in/UsmanNiazi99</a:t>
            </a:r>
            <a:endParaRPr lang="en-GB" sz="1600"/>
          </a:p>
          <a:p>
            <a:pPr marL="514350" indent="-514350">
              <a:buFont typeface="Arial" panose="020B0604020202020204" pitchFamily="34" charset="0"/>
              <a:buChar char="•"/>
            </a:pPr>
            <a:r>
              <a:rPr lang="en-GB" sz="1600">
                <a:hlinkClick r:id="rId5"/>
              </a:rPr>
              <a:t>www.twitter.com/UsmanNiazi99</a:t>
            </a:r>
            <a:endParaRPr lang="en-GB" sz="1600"/>
          </a:p>
          <a:p>
            <a:endParaRPr lang="en-GB" sz="1600" dirty="0"/>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3.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957</TotalTime>
  <Words>334</Words>
  <Application>Microsoft Office PowerPoint</Application>
  <PresentationFormat>Widescreen</PresentationFormat>
  <Paragraphs>48</Paragraphs>
  <Slides>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Consolas</vt:lpstr>
      <vt:lpstr>Segoe UI</vt:lpstr>
      <vt:lpstr>Segoe UI Light</vt:lpstr>
      <vt:lpstr>Segoe UI Semibold</vt:lpstr>
      <vt:lpstr>Segoe UI Semilight</vt:lpstr>
      <vt:lpstr>Wingdings</vt:lpstr>
      <vt:lpstr>WHITE TEMPLATE</vt:lpstr>
      <vt:lpstr>SOFT BLACK TEMPLATE</vt:lpstr>
      <vt:lpstr>Hello World!</vt:lpstr>
      <vt:lpstr>PowerPoint Presentation</vt:lpstr>
      <vt:lpstr>Fundamentals of Machine Learning</vt:lpstr>
      <vt:lpstr>PowerPoint Presentation</vt:lpstr>
      <vt:lpstr>K- Means Clustering</vt:lpstr>
      <vt:lpstr>Implementation</vt:lpstr>
      <vt:lpstr>Demo</vt:lpstr>
      <vt:lpstr>Questions / Answers </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Usman Khan</cp:lastModifiedBy>
  <cp:revision>63</cp:revision>
  <dcterms:created xsi:type="dcterms:W3CDTF">2019-03-28T18:40:02Z</dcterms:created>
  <dcterms:modified xsi:type="dcterms:W3CDTF">2020-09-21T14:31:24Z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