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73" r:id="rId3"/>
    <p:sldId id="272"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10080625" cy="567055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78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1640" cy="946440"/>
          </a:xfrm>
          <a:prstGeom prst="rect">
            <a:avLst/>
          </a:prstGeom>
        </p:spPr>
        <p:txBody>
          <a:bodyPr lIns="0" tIns="0" rIns="0" bIns="0" anchor="ctr">
            <a:noAutofit/>
          </a:bodyPr>
          <a:lstStyle/>
          <a:p>
            <a:pPr algn="ctr"/>
            <a:endParaRPr lang="en-US" sz="4400" b="0" strike="noStrike" spc="-1">
              <a:latin typeface="Arial"/>
            </a:endParaRPr>
          </a:p>
        </p:txBody>
      </p:sp>
      <p:sp>
        <p:nvSpPr>
          <p:cNvPr id="27" name="PlaceHolder 2"/>
          <p:cNvSpPr>
            <a:spLocks noGrp="1"/>
          </p:cNvSpPr>
          <p:nvPr>
            <p:ph type="body"/>
          </p:nvPr>
        </p:nvSpPr>
        <p:spPr>
          <a:xfrm>
            <a:off x="504000" y="1326600"/>
            <a:ext cx="9071640" cy="1568160"/>
          </a:xfrm>
          <a:prstGeom prst="rect">
            <a:avLst/>
          </a:prstGeom>
        </p:spPr>
        <p:txBody>
          <a:bodyPr lIns="0" tIns="0" rIns="0" bIns="0">
            <a:normAutofit/>
          </a:bodyPr>
          <a:lstStyle/>
          <a:p>
            <a:endParaRPr lang="en-US" sz="3200" b="0" strike="noStrike" spc="-1">
              <a:latin typeface="Arial"/>
            </a:endParaRPr>
          </a:p>
        </p:txBody>
      </p:sp>
      <p:sp>
        <p:nvSpPr>
          <p:cNvPr id="28" name="PlaceHolder 3"/>
          <p:cNvSpPr>
            <a:spLocks noGrp="1"/>
          </p:cNvSpPr>
          <p:nvPr>
            <p:ph type="body"/>
          </p:nvPr>
        </p:nvSpPr>
        <p:spPr>
          <a:xfrm>
            <a:off x="504000" y="3044160"/>
            <a:ext cx="9071640" cy="15681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1640" cy="946440"/>
          </a:xfrm>
          <a:prstGeom prst="rect">
            <a:avLst/>
          </a:prstGeom>
        </p:spPr>
        <p:txBody>
          <a:bodyPr lIns="0" tIns="0" rIns="0" bIns="0" anchor="ctr">
            <a:noAutofit/>
          </a:bodyPr>
          <a:lstStyle/>
          <a:p>
            <a:pPr algn="ctr"/>
            <a:endParaRPr lang="en-US" sz="4400" b="0" strike="noStrike" spc="-1">
              <a:latin typeface="Arial"/>
            </a:endParaRPr>
          </a:p>
        </p:txBody>
      </p:sp>
      <p:sp>
        <p:nvSpPr>
          <p:cNvPr id="30" name="PlaceHolder 2"/>
          <p:cNvSpPr>
            <a:spLocks noGrp="1"/>
          </p:cNvSpPr>
          <p:nvPr>
            <p:ph type="body"/>
          </p:nvPr>
        </p:nvSpPr>
        <p:spPr>
          <a:xfrm>
            <a:off x="504000" y="1326600"/>
            <a:ext cx="4426920" cy="1568160"/>
          </a:xfrm>
          <a:prstGeom prst="rect">
            <a:avLst/>
          </a:prstGeom>
        </p:spPr>
        <p:txBody>
          <a:bodyPr lIns="0" tIns="0" rIns="0" bIns="0">
            <a:normAutofit/>
          </a:bodyPr>
          <a:lstStyle/>
          <a:p>
            <a:endParaRPr lang="en-US" sz="3200" b="0" strike="noStrike" spc="-1">
              <a:latin typeface="Arial"/>
            </a:endParaRPr>
          </a:p>
        </p:txBody>
      </p:sp>
      <p:sp>
        <p:nvSpPr>
          <p:cNvPr id="31" name="PlaceHolder 3"/>
          <p:cNvSpPr>
            <a:spLocks noGrp="1"/>
          </p:cNvSpPr>
          <p:nvPr>
            <p:ph type="body"/>
          </p:nvPr>
        </p:nvSpPr>
        <p:spPr>
          <a:xfrm>
            <a:off x="5152680" y="1326600"/>
            <a:ext cx="4426920" cy="1568160"/>
          </a:xfrm>
          <a:prstGeom prst="rect">
            <a:avLst/>
          </a:prstGeom>
        </p:spPr>
        <p:txBody>
          <a:bodyPr lIns="0" tIns="0" rIns="0" bIns="0">
            <a:normAutofit/>
          </a:bodyPr>
          <a:lstStyle/>
          <a:p>
            <a:endParaRPr lang="en-US" sz="3200" b="0" strike="noStrike" spc="-1">
              <a:latin typeface="Arial"/>
            </a:endParaRPr>
          </a:p>
        </p:txBody>
      </p:sp>
      <p:sp>
        <p:nvSpPr>
          <p:cNvPr id="32" name="PlaceHolder 4"/>
          <p:cNvSpPr>
            <a:spLocks noGrp="1"/>
          </p:cNvSpPr>
          <p:nvPr>
            <p:ph type="body"/>
          </p:nvPr>
        </p:nvSpPr>
        <p:spPr>
          <a:xfrm>
            <a:off x="504000" y="3044160"/>
            <a:ext cx="4426920" cy="1568160"/>
          </a:xfrm>
          <a:prstGeom prst="rect">
            <a:avLst/>
          </a:prstGeom>
        </p:spPr>
        <p:txBody>
          <a:bodyPr lIns="0" tIns="0" rIns="0" bIns="0">
            <a:normAutofit/>
          </a:bodyPr>
          <a:lstStyle/>
          <a:p>
            <a:endParaRPr lang="en-US" sz="3200" b="0" strike="noStrike" spc="-1">
              <a:latin typeface="Arial"/>
            </a:endParaRPr>
          </a:p>
        </p:txBody>
      </p:sp>
      <p:sp>
        <p:nvSpPr>
          <p:cNvPr id="33" name="PlaceHolder 5"/>
          <p:cNvSpPr>
            <a:spLocks noGrp="1"/>
          </p:cNvSpPr>
          <p:nvPr>
            <p:ph type="body"/>
          </p:nvPr>
        </p:nvSpPr>
        <p:spPr>
          <a:xfrm>
            <a:off x="5152680" y="3044160"/>
            <a:ext cx="4426920" cy="15681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1640" cy="946440"/>
          </a:xfrm>
          <a:prstGeom prst="rect">
            <a:avLst/>
          </a:prstGeom>
        </p:spPr>
        <p:txBody>
          <a:bodyPr lIns="0" tIns="0" rIns="0" bIns="0" anchor="ctr">
            <a:noAutofit/>
          </a:bodyPr>
          <a:lstStyle/>
          <a:p>
            <a:pPr algn="ctr"/>
            <a:endParaRPr lang="en-US" sz="4400" b="0" strike="noStrike" spc="-1">
              <a:latin typeface="Arial"/>
            </a:endParaRPr>
          </a:p>
        </p:txBody>
      </p:sp>
      <p:sp>
        <p:nvSpPr>
          <p:cNvPr id="35" name="PlaceHolder 2"/>
          <p:cNvSpPr>
            <a:spLocks noGrp="1"/>
          </p:cNvSpPr>
          <p:nvPr>
            <p:ph type="body"/>
          </p:nvPr>
        </p:nvSpPr>
        <p:spPr>
          <a:xfrm>
            <a:off x="504000" y="1326600"/>
            <a:ext cx="2920680" cy="1568160"/>
          </a:xfrm>
          <a:prstGeom prst="rect">
            <a:avLst/>
          </a:prstGeom>
        </p:spPr>
        <p:txBody>
          <a:bodyPr lIns="0" tIns="0" rIns="0" bIns="0">
            <a:normAutofit/>
          </a:bodyPr>
          <a:lstStyle/>
          <a:p>
            <a:endParaRPr lang="en-US" sz="3200" b="0" strike="noStrike" spc="-1">
              <a:latin typeface="Arial"/>
            </a:endParaRPr>
          </a:p>
        </p:txBody>
      </p:sp>
      <p:sp>
        <p:nvSpPr>
          <p:cNvPr id="36" name="PlaceHolder 3"/>
          <p:cNvSpPr>
            <a:spLocks noGrp="1"/>
          </p:cNvSpPr>
          <p:nvPr>
            <p:ph type="body"/>
          </p:nvPr>
        </p:nvSpPr>
        <p:spPr>
          <a:xfrm>
            <a:off x="3571200" y="1326600"/>
            <a:ext cx="2920680" cy="1568160"/>
          </a:xfrm>
          <a:prstGeom prst="rect">
            <a:avLst/>
          </a:prstGeom>
        </p:spPr>
        <p:txBody>
          <a:bodyPr lIns="0" tIns="0" rIns="0" bIns="0">
            <a:normAutofit/>
          </a:bodyPr>
          <a:lstStyle/>
          <a:p>
            <a:endParaRPr lang="en-US" sz="3200" b="0" strike="noStrike" spc="-1">
              <a:latin typeface="Arial"/>
            </a:endParaRPr>
          </a:p>
        </p:txBody>
      </p:sp>
      <p:sp>
        <p:nvSpPr>
          <p:cNvPr id="37" name="PlaceHolder 4"/>
          <p:cNvSpPr>
            <a:spLocks noGrp="1"/>
          </p:cNvSpPr>
          <p:nvPr>
            <p:ph type="body"/>
          </p:nvPr>
        </p:nvSpPr>
        <p:spPr>
          <a:xfrm>
            <a:off x="6638040" y="1326600"/>
            <a:ext cx="2920680" cy="1568160"/>
          </a:xfrm>
          <a:prstGeom prst="rect">
            <a:avLst/>
          </a:prstGeom>
        </p:spPr>
        <p:txBody>
          <a:bodyPr lIns="0" tIns="0" rIns="0" bIns="0">
            <a:normAutofit/>
          </a:bodyPr>
          <a:lstStyle/>
          <a:p>
            <a:endParaRPr lang="en-US" sz="3200" b="0" strike="noStrike" spc="-1">
              <a:latin typeface="Arial"/>
            </a:endParaRPr>
          </a:p>
        </p:txBody>
      </p:sp>
      <p:sp>
        <p:nvSpPr>
          <p:cNvPr id="38" name="PlaceHolder 5"/>
          <p:cNvSpPr>
            <a:spLocks noGrp="1"/>
          </p:cNvSpPr>
          <p:nvPr>
            <p:ph type="body"/>
          </p:nvPr>
        </p:nvSpPr>
        <p:spPr>
          <a:xfrm>
            <a:off x="504000" y="3044160"/>
            <a:ext cx="2920680" cy="1568160"/>
          </a:xfrm>
          <a:prstGeom prst="rect">
            <a:avLst/>
          </a:prstGeom>
        </p:spPr>
        <p:txBody>
          <a:bodyPr lIns="0" tIns="0" rIns="0" bIns="0">
            <a:normAutofit/>
          </a:bodyPr>
          <a:lstStyle/>
          <a:p>
            <a:endParaRPr lang="en-US" sz="3200" b="0" strike="noStrike" spc="-1">
              <a:latin typeface="Arial"/>
            </a:endParaRPr>
          </a:p>
        </p:txBody>
      </p:sp>
      <p:sp>
        <p:nvSpPr>
          <p:cNvPr id="39" name="PlaceHolder 6"/>
          <p:cNvSpPr>
            <a:spLocks noGrp="1"/>
          </p:cNvSpPr>
          <p:nvPr>
            <p:ph type="body"/>
          </p:nvPr>
        </p:nvSpPr>
        <p:spPr>
          <a:xfrm>
            <a:off x="3571200" y="3044160"/>
            <a:ext cx="2920680" cy="1568160"/>
          </a:xfrm>
          <a:prstGeom prst="rect">
            <a:avLst/>
          </a:prstGeom>
        </p:spPr>
        <p:txBody>
          <a:bodyPr lIns="0" tIns="0" rIns="0" bIns="0">
            <a:normAutofit/>
          </a:bodyPr>
          <a:lstStyle/>
          <a:p>
            <a:endParaRPr lang="en-US" sz="3200" b="0" strike="noStrike" spc="-1">
              <a:latin typeface="Arial"/>
            </a:endParaRPr>
          </a:p>
        </p:txBody>
      </p:sp>
      <p:sp>
        <p:nvSpPr>
          <p:cNvPr id="40" name="PlaceHolder 7"/>
          <p:cNvSpPr>
            <a:spLocks noGrp="1"/>
          </p:cNvSpPr>
          <p:nvPr>
            <p:ph type="body"/>
          </p:nvPr>
        </p:nvSpPr>
        <p:spPr>
          <a:xfrm>
            <a:off x="6638040" y="3044160"/>
            <a:ext cx="2920680" cy="15681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440"/>
          </a:xfrm>
          <a:prstGeom prst="rect">
            <a:avLst/>
          </a:prstGeom>
        </p:spPr>
        <p:txBody>
          <a:bodyPr lIns="0" tIns="0" rIns="0" bIns="0" anchor="ctr">
            <a:noAutofit/>
          </a:bodyPr>
          <a:lstStyle/>
          <a:p>
            <a:pPr algn="ctr"/>
            <a:endParaRPr lang="en-US" sz="4400" b="0" strike="noStrike" spc="-1">
              <a:latin typeface="Arial"/>
            </a:endParaRPr>
          </a:p>
        </p:txBody>
      </p:sp>
      <p:sp>
        <p:nvSpPr>
          <p:cNvPr id="6" name="PlaceHolder 2"/>
          <p:cNvSpPr>
            <a:spLocks noGrp="1"/>
          </p:cNvSpPr>
          <p:nvPr>
            <p:ph type="subTitle"/>
          </p:nvPr>
        </p:nvSpPr>
        <p:spPr>
          <a:xfrm>
            <a:off x="504000" y="1326600"/>
            <a:ext cx="9071640" cy="32882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640" cy="946440"/>
          </a:xfrm>
          <a:prstGeom prst="rect">
            <a:avLst/>
          </a:prstGeom>
        </p:spPr>
        <p:txBody>
          <a:bodyPr lIns="0" tIns="0" rIns="0" bIns="0" anchor="ctr">
            <a:noAutofit/>
          </a:bodyPr>
          <a:lstStyle/>
          <a:p>
            <a:pPr algn="ctr"/>
            <a:endParaRPr lang="en-US" sz="4400" b="0" strike="noStrike" spc="-1">
              <a:latin typeface="Arial"/>
            </a:endParaRPr>
          </a:p>
        </p:txBody>
      </p:sp>
      <p:sp>
        <p:nvSpPr>
          <p:cNvPr id="8" name="PlaceHolder 2"/>
          <p:cNvSpPr>
            <a:spLocks noGrp="1"/>
          </p:cNvSpPr>
          <p:nvPr>
            <p:ph type="body"/>
          </p:nvPr>
        </p:nvSpPr>
        <p:spPr>
          <a:xfrm>
            <a:off x="504000" y="1326600"/>
            <a:ext cx="9071640" cy="32882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640" cy="946440"/>
          </a:xfrm>
          <a:prstGeom prst="rect">
            <a:avLst/>
          </a:prstGeom>
        </p:spPr>
        <p:txBody>
          <a:bodyPr lIns="0" tIns="0" rIns="0" bIns="0" anchor="ctr">
            <a:noAutofit/>
          </a:bodyPr>
          <a:lstStyle/>
          <a:p>
            <a:pPr algn="ctr"/>
            <a:endParaRPr lang="en-US" sz="4400" b="0" strike="noStrike" spc="-1">
              <a:latin typeface="Arial"/>
            </a:endParaRPr>
          </a:p>
        </p:txBody>
      </p:sp>
      <p:sp>
        <p:nvSpPr>
          <p:cNvPr id="10" name="PlaceHolder 2"/>
          <p:cNvSpPr>
            <a:spLocks noGrp="1"/>
          </p:cNvSpPr>
          <p:nvPr>
            <p:ph type="body"/>
          </p:nvPr>
        </p:nvSpPr>
        <p:spPr>
          <a:xfrm>
            <a:off x="504000" y="1326600"/>
            <a:ext cx="4426920" cy="3288240"/>
          </a:xfrm>
          <a:prstGeom prst="rect">
            <a:avLst/>
          </a:prstGeom>
        </p:spPr>
        <p:txBody>
          <a:bodyPr lIns="0" tIns="0" rIns="0" bIns="0">
            <a:normAutofit/>
          </a:bodyPr>
          <a:lstStyle/>
          <a:p>
            <a:endParaRPr lang="en-US" sz="3200" b="0" strike="noStrike" spc="-1">
              <a:latin typeface="Arial"/>
            </a:endParaRPr>
          </a:p>
        </p:txBody>
      </p:sp>
      <p:sp>
        <p:nvSpPr>
          <p:cNvPr id="11" name="PlaceHolder 3"/>
          <p:cNvSpPr>
            <a:spLocks noGrp="1"/>
          </p:cNvSpPr>
          <p:nvPr>
            <p:ph type="body"/>
          </p:nvPr>
        </p:nvSpPr>
        <p:spPr>
          <a:xfrm>
            <a:off x="5152680" y="1326600"/>
            <a:ext cx="4426920" cy="32882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1640" cy="94644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1640" cy="438840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1640" cy="946440"/>
          </a:xfrm>
          <a:prstGeom prst="rect">
            <a:avLst/>
          </a:prstGeom>
        </p:spPr>
        <p:txBody>
          <a:bodyPr lIns="0" tIns="0" rIns="0" bIns="0" anchor="ctr">
            <a:noAutofit/>
          </a:bodyPr>
          <a:lstStyle/>
          <a:p>
            <a:pPr algn="ctr"/>
            <a:endParaRPr lang="en-US" sz="4400" b="0" strike="noStrike" spc="-1">
              <a:latin typeface="Arial"/>
            </a:endParaRPr>
          </a:p>
        </p:txBody>
      </p:sp>
      <p:sp>
        <p:nvSpPr>
          <p:cNvPr id="15" name="PlaceHolder 2"/>
          <p:cNvSpPr>
            <a:spLocks noGrp="1"/>
          </p:cNvSpPr>
          <p:nvPr>
            <p:ph type="body"/>
          </p:nvPr>
        </p:nvSpPr>
        <p:spPr>
          <a:xfrm>
            <a:off x="504000" y="1326600"/>
            <a:ext cx="4426920" cy="1568160"/>
          </a:xfrm>
          <a:prstGeom prst="rect">
            <a:avLst/>
          </a:prstGeom>
        </p:spPr>
        <p:txBody>
          <a:bodyPr lIns="0" tIns="0" rIns="0" bIns="0">
            <a:normAutofit/>
          </a:bodyPr>
          <a:lstStyle/>
          <a:p>
            <a:endParaRPr lang="en-US" sz="3200" b="0" strike="noStrike" spc="-1">
              <a:latin typeface="Arial"/>
            </a:endParaRPr>
          </a:p>
        </p:txBody>
      </p:sp>
      <p:sp>
        <p:nvSpPr>
          <p:cNvPr id="16" name="PlaceHolder 3"/>
          <p:cNvSpPr>
            <a:spLocks noGrp="1"/>
          </p:cNvSpPr>
          <p:nvPr>
            <p:ph type="body"/>
          </p:nvPr>
        </p:nvSpPr>
        <p:spPr>
          <a:xfrm>
            <a:off x="5152680" y="1326600"/>
            <a:ext cx="4426920" cy="3288240"/>
          </a:xfrm>
          <a:prstGeom prst="rect">
            <a:avLst/>
          </a:prstGeom>
        </p:spPr>
        <p:txBody>
          <a:bodyPr lIns="0" tIns="0" rIns="0" bIns="0">
            <a:normAutofit/>
          </a:bodyPr>
          <a:lstStyle/>
          <a:p>
            <a:endParaRPr lang="en-US" sz="3200" b="0" strike="noStrike" spc="-1">
              <a:latin typeface="Arial"/>
            </a:endParaRPr>
          </a:p>
        </p:txBody>
      </p:sp>
      <p:sp>
        <p:nvSpPr>
          <p:cNvPr id="17" name="PlaceHolder 4"/>
          <p:cNvSpPr>
            <a:spLocks noGrp="1"/>
          </p:cNvSpPr>
          <p:nvPr>
            <p:ph type="body"/>
          </p:nvPr>
        </p:nvSpPr>
        <p:spPr>
          <a:xfrm>
            <a:off x="504000" y="3044160"/>
            <a:ext cx="4426920" cy="15681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1640" cy="946440"/>
          </a:xfrm>
          <a:prstGeom prst="rect">
            <a:avLst/>
          </a:prstGeom>
        </p:spPr>
        <p:txBody>
          <a:bodyPr lIns="0" tIns="0" rIns="0" bIns="0" anchor="ctr">
            <a:noAutofit/>
          </a:bodyPr>
          <a:lstStyle/>
          <a:p>
            <a:pPr algn="ctr"/>
            <a:endParaRPr lang="en-US" sz="4400" b="0" strike="noStrike" spc="-1">
              <a:latin typeface="Arial"/>
            </a:endParaRPr>
          </a:p>
        </p:txBody>
      </p:sp>
      <p:sp>
        <p:nvSpPr>
          <p:cNvPr id="19" name="PlaceHolder 2"/>
          <p:cNvSpPr>
            <a:spLocks noGrp="1"/>
          </p:cNvSpPr>
          <p:nvPr>
            <p:ph type="body"/>
          </p:nvPr>
        </p:nvSpPr>
        <p:spPr>
          <a:xfrm>
            <a:off x="504000" y="1326600"/>
            <a:ext cx="4426920" cy="3288240"/>
          </a:xfrm>
          <a:prstGeom prst="rect">
            <a:avLst/>
          </a:prstGeom>
        </p:spPr>
        <p:txBody>
          <a:bodyPr lIns="0" tIns="0" rIns="0" bIns="0">
            <a:normAutofit/>
          </a:bodyPr>
          <a:lstStyle/>
          <a:p>
            <a:endParaRPr lang="en-US" sz="3200" b="0" strike="noStrike" spc="-1">
              <a:latin typeface="Arial"/>
            </a:endParaRPr>
          </a:p>
        </p:txBody>
      </p:sp>
      <p:sp>
        <p:nvSpPr>
          <p:cNvPr id="20" name="PlaceHolder 3"/>
          <p:cNvSpPr>
            <a:spLocks noGrp="1"/>
          </p:cNvSpPr>
          <p:nvPr>
            <p:ph type="body"/>
          </p:nvPr>
        </p:nvSpPr>
        <p:spPr>
          <a:xfrm>
            <a:off x="5152680" y="1326600"/>
            <a:ext cx="4426920" cy="1568160"/>
          </a:xfrm>
          <a:prstGeom prst="rect">
            <a:avLst/>
          </a:prstGeom>
        </p:spPr>
        <p:txBody>
          <a:bodyPr lIns="0" tIns="0" rIns="0" bIns="0">
            <a:normAutofit/>
          </a:bodyPr>
          <a:lstStyle/>
          <a:p>
            <a:endParaRPr lang="en-US" sz="3200" b="0" strike="noStrike" spc="-1">
              <a:latin typeface="Arial"/>
            </a:endParaRPr>
          </a:p>
        </p:txBody>
      </p:sp>
      <p:sp>
        <p:nvSpPr>
          <p:cNvPr id="21" name="PlaceHolder 4"/>
          <p:cNvSpPr>
            <a:spLocks noGrp="1"/>
          </p:cNvSpPr>
          <p:nvPr>
            <p:ph type="body"/>
          </p:nvPr>
        </p:nvSpPr>
        <p:spPr>
          <a:xfrm>
            <a:off x="5152680" y="3044160"/>
            <a:ext cx="4426920" cy="15681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1640" cy="946440"/>
          </a:xfrm>
          <a:prstGeom prst="rect">
            <a:avLst/>
          </a:prstGeom>
        </p:spPr>
        <p:txBody>
          <a:bodyPr lIns="0" tIns="0" rIns="0" bIns="0" anchor="ctr">
            <a:noAutofit/>
          </a:bodyPr>
          <a:lstStyle/>
          <a:p>
            <a:pPr algn="ctr"/>
            <a:endParaRPr lang="en-US" sz="4400" b="0" strike="noStrike" spc="-1">
              <a:latin typeface="Arial"/>
            </a:endParaRPr>
          </a:p>
        </p:txBody>
      </p:sp>
      <p:sp>
        <p:nvSpPr>
          <p:cNvPr id="23" name="PlaceHolder 2"/>
          <p:cNvSpPr>
            <a:spLocks noGrp="1"/>
          </p:cNvSpPr>
          <p:nvPr>
            <p:ph type="body"/>
          </p:nvPr>
        </p:nvSpPr>
        <p:spPr>
          <a:xfrm>
            <a:off x="504000" y="1326600"/>
            <a:ext cx="4426920" cy="1568160"/>
          </a:xfrm>
          <a:prstGeom prst="rect">
            <a:avLst/>
          </a:prstGeom>
        </p:spPr>
        <p:txBody>
          <a:bodyPr lIns="0" tIns="0" rIns="0" bIns="0">
            <a:normAutofit/>
          </a:bodyPr>
          <a:lstStyle/>
          <a:p>
            <a:endParaRPr lang="en-US" sz="3200" b="0" strike="noStrike" spc="-1">
              <a:latin typeface="Arial"/>
            </a:endParaRPr>
          </a:p>
        </p:txBody>
      </p:sp>
      <p:sp>
        <p:nvSpPr>
          <p:cNvPr id="24" name="PlaceHolder 3"/>
          <p:cNvSpPr>
            <a:spLocks noGrp="1"/>
          </p:cNvSpPr>
          <p:nvPr>
            <p:ph type="body"/>
          </p:nvPr>
        </p:nvSpPr>
        <p:spPr>
          <a:xfrm>
            <a:off x="5152680" y="1326600"/>
            <a:ext cx="4426920" cy="1568160"/>
          </a:xfrm>
          <a:prstGeom prst="rect">
            <a:avLst/>
          </a:prstGeom>
        </p:spPr>
        <p:txBody>
          <a:bodyPr lIns="0" tIns="0" rIns="0" bIns="0">
            <a:normAutofit/>
          </a:bodyPr>
          <a:lstStyle/>
          <a:p>
            <a:endParaRPr lang="en-US" sz="3200" b="0" strike="noStrike" spc="-1">
              <a:latin typeface="Arial"/>
            </a:endParaRPr>
          </a:p>
        </p:txBody>
      </p:sp>
      <p:sp>
        <p:nvSpPr>
          <p:cNvPr id="25" name="PlaceHolder 4"/>
          <p:cNvSpPr>
            <a:spLocks noGrp="1"/>
          </p:cNvSpPr>
          <p:nvPr>
            <p:ph type="body"/>
          </p:nvPr>
        </p:nvSpPr>
        <p:spPr>
          <a:xfrm>
            <a:off x="504000" y="3044160"/>
            <a:ext cx="9071640" cy="15681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44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6" name="PlaceHolder 2"/>
          <p:cNvSpPr>
            <a:spLocks noGrp="1"/>
          </p:cNvSpPr>
          <p:nvPr>
            <p:ph type="body"/>
          </p:nvPr>
        </p:nvSpPr>
        <p:spPr>
          <a:xfrm>
            <a:off x="504000" y="1326600"/>
            <a:ext cx="9071640" cy="328824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
        <p:nvSpPr>
          <p:cNvPr id="2" name="PlaceHolder 3"/>
          <p:cNvSpPr>
            <a:spLocks noGrp="1"/>
          </p:cNvSpPr>
          <p:nvPr>
            <p:ph type="dt"/>
          </p:nvPr>
        </p:nvSpPr>
        <p:spPr>
          <a:xfrm>
            <a:off x="504000" y="5165280"/>
            <a:ext cx="2348280" cy="390600"/>
          </a:xfrm>
          <a:prstGeom prst="rect">
            <a:avLst/>
          </a:prstGeom>
        </p:spPr>
        <p:txBody>
          <a:bodyPr lIns="0" tIns="0" rIns="0" bIns="0">
            <a:noAutofit/>
          </a:bodyPr>
          <a:lstStyle/>
          <a:p>
            <a:r>
              <a:rPr lang="en-US" sz="1400" b="0" strike="noStrike" spc="-1">
                <a:latin typeface="Times New Roman"/>
              </a:rPr>
              <a:t>&lt;date/time&gt;</a:t>
            </a:r>
          </a:p>
        </p:txBody>
      </p:sp>
      <p:sp>
        <p:nvSpPr>
          <p:cNvPr id="3" name="PlaceHolder 4"/>
          <p:cNvSpPr>
            <a:spLocks noGrp="1"/>
          </p:cNvSpPr>
          <p:nvPr>
            <p:ph type="ftr"/>
          </p:nvPr>
        </p:nvSpPr>
        <p:spPr>
          <a:xfrm>
            <a:off x="3447360" y="5165280"/>
            <a:ext cx="3195000" cy="390600"/>
          </a:xfrm>
          <a:prstGeom prst="rect">
            <a:avLst/>
          </a:prstGeom>
        </p:spPr>
        <p:txBody>
          <a:bodyPr lIns="0" tIns="0" rIns="0" bIns="0">
            <a:noAutofit/>
          </a:bodyPr>
          <a:lstStyle/>
          <a:p>
            <a:pPr algn="ctr"/>
            <a:r>
              <a:rPr lang="en-US" sz="1400" b="0" strike="noStrike" spc="-1">
                <a:latin typeface="Times New Roman"/>
              </a:rPr>
              <a:t>&lt;footer&gt;</a:t>
            </a:r>
          </a:p>
        </p:txBody>
      </p:sp>
      <p:sp>
        <p:nvSpPr>
          <p:cNvPr id="4" name="PlaceHolder 5"/>
          <p:cNvSpPr>
            <a:spLocks noGrp="1"/>
          </p:cNvSpPr>
          <p:nvPr>
            <p:ph type="sldNum"/>
          </p:nvPr>
        </p:nvSpPr>
        <p:spPr>
          <a:xfrm>
            <a:off x="7227360" y="5165280"/>
            <a:ext cx="2348280" cy="390600"/>
          </a:xfrm>
          <a:prstGeom prst="rect">
            <a:avLst/>
          </a:prstGeom>
        </p:spPr>
        <p:txBody>
          <a:bodyPr lIns="0" tIns="0" rIns="0" bIns="0">
            <a:noAutofit/>
          </a:bodyPr>
          <a:lstStyle/>
          <a:p>
            <a:pPr algn="r"/>
            <a:fld id="{B88BD1F3-6442-4791-8D3E-BA4775AD384F}"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Shape 1"/>
          <p:cNvSpPr txBox="1"/>
          <p:nvPr/>
        </p:nvSpPr>
        <p:spPr>
          <a:xfrm>
            <a:off x="548640" y="2286000"/>
            <a:ext cx="9071640" cy="946440"/>
          </a:xfrm>
          <a:prstGeom prst="rect">
            <a:avLst/>
          </a:prstGeom>
          <a:noFill/>
          <a:ln>
            <a:noFill/>
          </a:ln>
        </p:spPr>
        <p:txBody>
          <a:bodyPr lIns="0" tIns="0" rIns="0" bIns="0" anchor="ctr">
            <a:no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b="0" strike="noStrike" spc="-1">
                <a:latin typeface="Arial"/>
              </a:rPr>
              <a:t>Computer Languages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Shape 1"/>
          <p:cNvSpPr txBox="1"/>
          <p:nvPr/>
        </p:nvSpPr>
        <p:spPr>
          <a:xfrm>
            <a:off x="609480" y="524520"/>
            <a:ext cx="8077320" cy="1143000"/>
          </a:xfrm>
          <a:prstGeom prst="rect">
            <a:avLst/>
          </a:prstGeom>
          <a:noFill/>
          <a:ln>
            <a:noFill/>
          </a:ln>
        </p:spPr>
        <p:txBody>
          <a:bodyPr lIns="90000" tIns="46800" rIns="90000" bIns="46800" anchor="ctr">
            <a:noAutofit/>
          </a:bodyPr>
          <a:lstStyle/>
          <a:p>
            <a:pPr marL="216000" indent="-216000" algn="ctr">
              <a:buClr>
                <a:srgbClr val="000000"/>
              </a:buClr>
              <a:buSzPct val="45000"/>
              <a:buFont typeface="Wingdings"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b="0" strike="noStrike" spc="-1">
                <a:latin typeface="Arial"/>
              </a:rPr>
              <a:t>Compilation into Assembly L</a:t>
            </a:r>
          </a:p>
        </p:txBody>
      </p:sp>
      <p:sp>
        <p:nvSpPr>
          <p:cNvPr id="56" name="CustomShape 2"/>
          <p:cNvSpPr/>
          <p:nvPr/>
        </p:nvSpPr>
        <p:spPr>
          <a:xfrm>
            <a:off x="3657960" y="2505960"/>
            <a:ext cx="1523880" cy="45972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1" strike="noStrike" spc="-1">
                <a:latin typeface="Times New Roman"/>
              </a:rPr>
              <a:t>Compiler</a:t>
            </a:r>
            <a:endParaRPr lang="en-US" sz="2400" b="0" strike="noStrike" spc="-1">
              <a:latin typeface="Arial"/>
            </a:endParaRPr>
          </a:p>
        </p:txBody>
      </p:sp>
      <p:sp>
        <p:nvSpPr>
          <p:cNvPr id="57" name="CustomShape 3"/>
          <p:cNvSpPr/>
          <p:nvPr/>
        </p:nvSpPr>
        <p:spPr>
          <a:xfrm>
            <a:off x="3734280" y="4106160"/>
            <a:ext cx="1676160" cy="45972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1" strike="noStrike" spc="-1">
                <a:latin typeface="Times New Roman"/>
              </a:rPr>
              <a:t>Assembler</a:t>
            </a:r>
            <a:endParaRPr lang="en-US" sz="2400" b="0" strike="noStrike" spc="-1">
              <a:latin typeface="Arial"/>
            </a:endParaRPr>
          </a:p>
        </p:txBody>
      </p:sp>
      <p:sp>
        <p:nvSpPr>
          <p:cNvPr id="58" name="CustomShape 4"/>
          <p:cNvSpPr/>
          <p:nvPr/>
        </p:nvSpPr>
        <p:spPr>
          <a:xfrm>
            <a:off x="1143360" y="2429640"/>
            <a:ext cx="1371600" cy="6501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50000"/>
              </a:lnSpc>
              <a:spcBef>
                <a:spcPts val="1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0" strike="noStrike" spc="-1">
                <a:latin typeface="Times New Roman"/>
              </a:rPr>
              <a:t>Source</a:t>
            </a:r>
            <a:endParaRPr lang="en-US" sz="2400" b="0" strike="noStrike" spc="-1">
              <a:latin typeface="Arial"/>
            </a:endParaRPr>
          </a:p>
          <a:p>
            <a:pPr>
              <a:lnSpc>
                <a:spcPct val="50000"/>
              </a:lnSpc>
              <a:spcBef>
                <a:spcPts val="1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0" strike="noStrike" spc="-1">
                <a:latin typeface="Times New Roman"/>
              </a:rPr>
              <a:t>Program</a:t>
            </a:r>
            <a:endParaRPr lang="en-US" sz="2400" b="0" strike="noStrike" spc="-1">
              <a:latin typeface="Arial"/>
            </a:endParaRPr>
          </a:p>
        </p:txBody>
      </p:sp>
      <p:sp>
        <p:nvSpPr>
          <p:cNvPr id="59" name="CustomShape 5"/>
          <p:cNvSpPr/>
          <p:nvPr/>
        </p:nvSpPr>
        <p:spPr>
          <a:xfrm>
            <a:off x="6782040" y="2277360"/>
            <a:ext cx="1600200" cy="8254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0" strike="noStrike" spc="-1">
                <a:latin typeface="Times New Roman"/>
              </a:rPr>
              <a:t>Assembly Language</a:t>
            </a:r>
            <a:endParaRPr lang="en-US" sz="2400" b="0" strike="noStrike" spc="-1">
              <a:latin typeface="Arial"/>
            </a:endParaRPr>
          </a:p>
        </p:txBody>
      </p:sp>
      <p:sp>
        <p:nvSpPr>
          <p:cNvPr id="60" name="CustomShape 6"/>
          <p:cNvSpPr/>
          <p:nvPr/>
        </p:nvSpPr>
        <p:spPr>
          <a:xfrm>
            <a:off x="914760" y="3953880"/>
            <a:ext cx="1523880" cy="8254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0" strike="noStrike" spc="-1">
                <a:latin typeface="Times New Roman"/>
              </a:rPr>
              <a:t>Assembly Language</a:t>
            </a:r>
            <a:endParaRPr lang="en-US" sz="2400" b="0" strike="noStrike" spc="-1">
              <a:latin typeface="Arial"/>
            </a:endParaRPr>
          </a:p>
        </p:txBody>
      </p:sp>
      <p:sp>
        <p:nvSpPr>
          <p:cNvPr id="61" name="CustomShape 7"/>
          <p:cNvSpPr/>
          <p:nvPr/>
        </p:nvSpPr>
        <p:spPr>
          <a:xfrm>
            <a:off x="6826680" y="3988800"/>
            <a:ext cx="1479600" cy="8254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0" strike="noStrike" spc="-1">
                <a:latin typeface="Times New Roman"/>
              </a:rPr>
              <a:t>Machine</a:t>
            </a:r>
            <a:r>
              <a:t/>
            </a:r>
            <a:br/>
            <a:r>
              <a:rPr lang="en-US" sz="2400" b="0" strike="noStrike" spc="-1">
                <a:latin typeface="Times New Roman"/>
              </a:rPr>
              <a:t>Language</a:t>
            </a:r>
            <a:endParaRPr lang="en-US" sz="2400" b="0" strike="noStrike" spc="-1">
              <a:latin typeface="Arial"/>
            </a:endParaRPr>
          </a:p>
        </p:txBody>
      </p:sp>
      <p:sp>
        <p:nvSpPr>
          <p:cNvPr id="62" name="CustomShape 8"/>
          <p:cNvSpPr/>
          <p:nvPr/>
        </p:nvSpPr>
        <p:spPr>
          <a:xfrm>
            <a:off x="3353040" y="2429640"/>
            <a:ext cx="2057400" cy="609840"/>
          </a:xfrm>
          <a:prstGeom prst="ellipse">
            <a:avLst/>
          </a:prstGeom>
          <a:noFill/>
          <a:ln w="9360">
            <a:solidFill>
              <a:srgbClr val="000000"/>
            </a:solidFill>
            <a:miter/>
          </a:ln>
        </p:spPr>
        <p:style>
          <a:lnRef idx="0">
            <a:scrgbClr r="0" g="0" b="0"/>
          </a:lnRef>
          <a:fillRef idx="0">
            <a:scrgbClr r="0" g="0" b="0"/>
          </a:fillRef>
          <a:effectRef idx="0">
            <a:scrgbClr r="0" g="0" b="0"/>
          </a:effectRef>
          <a:fontRef idx="minor"/>
        </p:style>
      </p:sp>
      <p:sp>
        <p:nvSpPr>
          <p:cNvPr id="63" name="CustomShape 9"/>
          <p:cNvSpPr/>
          <p:nvPr/>
        </p:nvSpPr>
        <p:spPr>
          <a:xfrm flipV="1">
            <a:off x="3429360" y="3953520"/>
            <a:ext cx="2057400" cy="838080"/>
          </a:xfrm>
          <a:prstGeom prst="ellipse">
            <a:avLst/>
          </a:prstGeom>
          <a:noFill/>
          <a:ln w="9360">
            <a:solidFill>
              <a:srgbClr val="000000"/>
            </a:solidFill>
            <a:miter/>
          </a:ln>
        </p:spPr>
        <p:style>
          <a:lnRef idx="0">
            <a:scrgbClr r="0" g="0" b="0"/>
          </a:lnRef>
          <a:fillRef idx="0">
            <a:scrgbClr r="0" g="0" b="0"/>
          </a:fillRef>
          <a:effectRef idx="0">
            <a:scrgbClr r="0" g="0" b="0"/>
          </a:effectRef>
          <a:fontRef idx="minor"/>
        </p:style>
      </p:sp>
      <p:sp>
        <p:nvSpPr>
          <p:cNvPr id="64" name="Line 10"/>
          <p:cNvSpPr/>
          <p:nvPr/>
        </p:nvSpPr>
        <p:spPr>
          <a:xfrm>
            <a:off x="2438640" y="2734560"/>
            <a:ext cx="914400" cy="0"/>
          </a:xfrm>
          <a:prstGeom prst="line">
            <a:avLst/>
          </a:prstGeom>
          <a:ln w="9360">
            <a:solidFill>
              <a:srgbClr val="000000"/>
            </a:solidFill>
            <a:miter/>
            <a:tailEnd type="triangle" w="med" len="med"/>
          </a:ln>
        </p:spPr>
        <p:style>
          <a:lnRef idx="0">
            <a:scrgbClr r="0" g="0" b="0"/>
          </a:lnRef>
          <a:fillRef idx="0">
            <a:scrgbClr r="0" g="0" b="0"/>
          </a:fillRef>
          <a:effectRef idx="0">
            <a:scrgbClr r="0" g="0" b="0"/>
          </a:effectRef>
          <a:fontRef idx="minor"/>
        </p:style>
      </p:sp>
      <p:sp>
        <p:nvSpPr>
          <p:cNvPr id="65" name="Line 11"/>
          <p:cNvSpPr/>
          <p:nvPr/>
        </p:nvSpPr>
        <p:spPr>
          <a:xfrm>
            <a:off x="5410440" y="2734560"/>
            <a:ext cx="1219320" cy="0"/>
          </a:xfrm>
          <a:prstGeom prst="line">
            <a:avLst/>
          </a:prstGeom>
          <a:ln w="9360">
            <a:solidFill>
              <a:srgbClr val="000000"/>
            </a:solidFill>
            <a:miter/>
            <a:tailEnd type="triangle" w="med" len="med"/>
          </a:ln>
        </p:spPr>
        <p:style>
          <a:lnRef idx="0">
            <a:scrgbClr r="0" g="0" b="0"/>
          </a:lnRef>
          <a:fillRef idx="0">
            <a:scrgbClr r="0" g="0" b="0"/>
          </a:fillRef>
          <a:effectRef idx="0">
            <a:scrgbClr r="0" g="0" b="0"/>
          </a:effectRef>
          <a:fontRef idx="minor"/>
        </p:style>
      </p:sp>
      <p:sp>
        <p:nvSpPr>
          <p:cNvPr id="66" name="Line 12"/>
          <p:cNvSpPr/>
          <p:nvPr/>
        </p:nvSpPr>
        <p:spPr>
          <a:xfrm>
            <a:off x="2286360" y="4411080"/>
            <a:ext cx="1143000" cy="0"/>
          </a:xfrm>
          <a:prstGeom prst="line">
            <a:avLst/>
          </a:prstGeom>
          <a:ln w="9360">
            <a:solidFill>
              <a:srgbClr val="000000"/>
            </a:solidFill>
            <a:miter/>
            <a:tailEnd type="triangle" w="med" len="med"/>
          </a:ln>
        </p:spPr>
        <p:style>
          <a:lnRef idx="0">
            <a:scrgbClr r="0" g="0" b="0"/>
          </a:lnRef>
          <a:fillRef idx="0">
            <a:scrgbClr r="0" g="0" b="0"/>
          </a:fillRef>
          <a:effectRef idx="0">
            <a:scrgbClr r="0" g="0" b="0"/>
          </a:effectRef>
          <a:fontRef idx="minor"/>
        </p:style>
      </p:sp>
      <p:sp>
        <p:nvSpPr>
          <p:cNvPr id="67" name="Line 13"/>
          <p:cNvSpPr/>
          <p:nvPr/>
        </p:nvSpPr>
        <p:spPr>
          <a:xfrm>
            <a:off x="5486760" y="4411080"/>
            <a:ext cx="1295280" cy="0"/>
          </a:xfrm>
          <a:prstGeom prst="line">
            <a:avLst/>
          </a:prstGeom>
          <a:ln w="9360">
            <a:solidFill>
              <a:srgbClr val="000000"/>
            </a:solidFill>
            <a:miter/>
            <a:tailEnd type="triangle" w="med" len="med"/>
          </a:ln>
        </p:spPr>
        <p:style>
          <a:lnRef idx="0">
            <a:scrgbClr r="0" g="0" b="0"/>
          </a:lnRef>
          <a:fillRef idx="0">
            <a:scrgbClr r="0" g="0" b="0"/>
          </a:fillRef>
          <a:effectRef idx="0">
            <a:scrgbClr r="0" g="0" b="0"/>
          </a:effectRef>
          <a:fontRef idx="minor"/>
        </p:style>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TextShape 1"/>
          <p:cNvSpPr txBox="1"/>
          <p:nvPr/>
        </p:nvSpPr>
        <p:spPr>
          <a:xfrm>
            <a:off x="152280" y="305280"/>
            <a:ext cx="8991720" cy="838080"/>
          </a:xfrm>
          <a:prstGeom prst="rect">
            <a:avLst/>
          </a:prstGeom>
          <a:noFill/>
          <a:ln>
            <a:noFill/>
          </a:ln>
        </p:spPr>
        <p:txBody>
          <a:bodyPr lIns="90000" tIns="46800" rIns="90000" bIns="46800" anchor="ctr">
            <a:noAutofit/>
          </a:bodyPr>
          <a:lstStyle/>
          <a:p>
            <a:pPr marL="216000" indent="-216000" algn="ctr">
              <a:buClr>
                <a:srgbClr val="000000"/>
              </a:buClr>
              <a:buSzPct val="45000"/>
              <a:buFont typeface="Wingdings"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b="0" strike="noStrike" spc="-1">
                <a:latin typeface="Arial"/>
              </a:rPr>
              <a:t>Compilers &amp; Programs</a:t>
            </a:r>
          </a:p>
        </p:txBody>
      </p:sp>
      <p:sp>
        <p:nvSpPr>
          <p:cNvPr id="69" name="TextShape 2"/>
          <p:cNvSpPr txBox="1"/>
          <p:nvPr/>
        </p:nvSpPr>
        <p:spPr>
          <a:xfrm>
            <a:off x="685800" y="1448280"/>
            <a:ext cx="7924680" cy="4419360"/>
          </a:xfrm>
          <a:prstGeom prst="rect">
            <a:avLst/>
          </a:prstGeom>
          <a:noFill/>
          <a:ln>
            <a:noFill/>
          </a:ln>
        </p:spPr>
        <p:txBody>
          <a:bodyPr lIns="90000" tIns="46800" rIns="90000" bIns="46800">
            <a:normAutofit/>
          </a:bodyPr>
          <a:lstStyle/>
          <a:p>
            <a:pPr marL="342720" indent="-342720" algn="just">
              <a:lnSpc>
                <a:spcPct val="90000"/>
              </a:lnSpc>
              <a:spcBef>
                <a:spcPts val="799"/>
              </a:spcBef>
              <a:buClr>
                <a:srgbClr val="000000"/>
              </a:buClr>
              <a:buFont typeface="Arial"/>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strike="noStrike" spc="-1">
                <a:latin typeface="Arial"/>
              </a:rPr>
              <a:t>Source program</a:t>
            </a:r>
            <a:endParaRPr lang="en-US" sz="3200" b="0" strike="noStrike" spc="-1">
              <a:latin typeface="Arial"/>
            </a:endParaRPr>
          </a:p>
          <a:p>
            <a:pPr marL="742680" lvl="1" indent="-285480">
              <a:lnSpc>
                <a:spcPct val="90000"/>
              </a:lnSpc>
              <a:spcBef>
                <a:spcPts val="697"/>
              </a:spcBef>
              <a:buClr>
                <a:srgbClr val="000000"/>
              </a:buClr>
              <a:buFont typeface="Arial"/>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a:latin typeface="Arial"/>
              </a:rPr>
              <a:t>The form in which a computer program, written in some formal programming language, is written by the  programmer.</a:t>
            </a:r>
          </a:p>
          <a:p>
            <a:pPr marL="742680" lvl="1" indent="-285480" algn="just">
              <a:lnSpc>
                <a:spcPct val="90000"/>
              </a:lnSpc>
              <a:spcBef>
                <a:spcPts val="697"/>
              </a:spcBef>
              <a:buClr>
                <a:srgbClr val="000000"/>
              </a:buClr>
              <a:buFont typeface="Arial"/>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a:latin typeface="Arial"/>
              </a:rPr>
              <a:t>Can be compiled automatically into </a:t>
            </a:r>
            <a:r>
              <a:rPr lang="en-US" sz="2800" b="0" u="sng" strike="noStrike" spc="-1">
                <a:uFillTx/>
                <a:latin typeface="Arial"/>
              </a:rPr>
              <a:t>object code</a:t>
            </a:r>
            <a:r>
              <a:rPr lang="en-US" sz="2800" b="0" strike="noStrike" spc="-1">
                <a:latin typeface="Arial"/>
              </a:rPr>
              <a:t> or </a:t>
            </a:r>
            <a:r>
              <a:rPr lang="en-US" sz="2800" b="0" u="sng" strike="noStrike" spc="-1">
                <a:uFillTx/>
                <a:latin typeface="Arial"/>
              </a:rPr>
              <a:t>machine code</a:t>
            </a:r>
            <a:r>
              <a:rPr lang="en-US" sz="2800" b="0" strike="noStrike" spc="-1">
                <a:latin typeface="Arial"/>
              </a:rPr>
              <a:t> or executed by an interpreter. </a:t>
            </a:r>
          </a:p>
          <a:p>
            <a:pPr marL="742680" lvl="1" indent="-285480" algn="just">
              <a:lnSpc>
                <a:spcPct val="90000"/>
              </a:lnSpc>
              <a:spcBef>
                <a:spcPts val="697"/>
              </a:spcBef>
              <a:buClr>
                <a:srgbClr val="000000"/>
              </a:buClr>
              <a:buFont typeface="Arial"/>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a:latin typeface="Arial"/>
              </a:rPr>
              <a:t>Python source programs have extension ‘.py’</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extShape 1"/>
          <p:cNvSpPr txBox="1"/>
          <p:nvPr/>
        </p:nvSpPr>
        <p:spPr>
          <a:xfrm>
            <a:off x="457200" y="274680"/>
            <a:ext cx="8229600" cy="946440"/>
          </a:xfrm>
          <a:prstGeom prst="rect">
            <a:avLst/>
          </a:prstGeom>
          <a:noFill/>
          <a:ln>
            <a:noFill/>
          </a:ln>
        </p:spPr>
        <p:txBody>
          <a:bodyPr lIns="90000" tIns="46800" rIns="90000" bIns="46800" anchor="ctr">
            <a:no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b="0" strike="noStrike" spc="-1">
                <a:latin typeface="Arial"/>
                <a:ea typeface="Noto Sans CJK SC"/>
              </a:rPr>
              <a:t>What are</a:t>
            </a:r>
            <a:r>
              <a:rPr lang="en-US" sz="4400" b="0" strike="noStrike" spc="-1">
                <a:latin typeface="Arial"/>
              </a:rPr>
              <a:t> libraries?</a:t>
            </a:r>
          </a:p>
        </p:txBody>
      </p:sp>
      <p:sp>
        <p:nvSpPr>
          <p:cNvPr id="71" name="TextShape 2"/>
          <p:cNvSpPr txBox="1"/>
          <p:nvPr/>
        </p:nvSpPr>
        <p:spPr>
          <a:xfrm>
            <a:off x="457200" y="1372680"/>
            <a:ext cx="8229600" cy="3747960"/>
          </a:xfrm>
          <a:prstGeom prst="rect">
            <a:avLst/>
          </a:prstGeom>
          <a:noFill/>
          <a:ln>
            <a:noFill/>
          </a:ln>
        </p:spPr>
        <p:txBody>
          <a:bodyPr lIns="90000" tIns="46800" rIns="90000" bIns="46800">
            <a:normAutofit/>
          </a:bodyPr>
          <a:lstStyle/>
          <a:p>
            <a:pPr marL="432000" indent="-324000">
              <a:lnSpc>
                <a:spcPct val="90000"/>
              </a:lnSpc>
              <a:spcBef>
                <a:spcPts val="697"/>
              </a:spcBef>
              <a:buClr>
                <a:srgbClr val="000000"/>
              </a:buClr>
              <a:buSzPct val="45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US" sz="3200" b="0" strike="noStrike" spc="-1">
              <a:latin typeface="Arial"/>
            </a:endParaRPr>
          </a:p>
          <a:p>
            <a:pPr marL="432000" indent="-324000">
              <a:lnSpc>
                <a:spcPct val="90000"/>
              </a:lnSpc>
              <a:spcBef>
                <a:spcPts val="697"/>
              </a:spcBef>
              <a:buClr>
                <a:srgbClr val="000000"/>
              </a:buClr>
              <a:buSzPct val="45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a:latin typeface="Arial"/>
              </a:rPr>
              <a:t>Most programs are very large and consist of several </a:t>
            </a:r>
            <a:r>
              <a:rPr lang="en-US" sz="2800" b="0" u="sng" strike="noStrike" spc="-1">
                <a:uFillTx/>
                <a:latin typeface="Arial"/>
              </a:rPr>
              <a:t>modules</a:t>
            </a:r>
            <a:r>
              <a:rPr lang="en-US" sz="2800" b="0" i="1" strike="noStrike" spc="-1">
                <a:latin typeface="Arial"/>
              </a:rPr>
              <a:t>.</a:t>
            </a:r>
            <a:endParaRPr lang="en-US" sz="2800" b="0" strike="noStrike" spc="-1">
              <a:latin typeface="Arial"/>
            </a:endParaRPr>
          </a:p>
          <a:p>
            <a:pPr marL="432000" indent="-324000">
              <a:lnSpc>
                <a:spcPct val="90000"/>
              </a:lnSpc>
              <a:spcBef>
                <a:spcPts val="697"/>
              </a:spcBef>
              <a:buClr>
                <a:srgbClr val="000000"/>
              </a:buClr>
              <a:buSzPct val="45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a:latin typeface="Arial"/>
              </a:rPr>
              <a:t>Even small programs use existing code provided by the programming environment called </a:t>
            </a:r>
            <a:r>
              <a:rPr lang="en-US" sz="2800" b="0" u="sng" strike="noStrike" spc="-1">
                <a:uFillTx/>
                <a:latin typeface="Arial"/>
              </a:rPr>
              <a:t>libraries</a:t>
            </a:r>
            <a:r>
              <a:rPr lang="en-US" sz="2800" b="0" strike="noStrike" spc="-1">
                <a:latin typeface="Arial"/>
              </a:rPr>
              <a:t>.</a:t>
            </a:r>
          </a:p>
          <a:p>
            <a:pPr marL="432000" indent="-324000">
              <a:lnSpc>
                <a:spcPct val="90000"/>
              </a:lnSpc>
              <a:spcBef>
                <a:spcPts val="697"/>
              </a:spcBef>
              <a:buClr>
                <a:srgbClr val="000000"/>
              </a:buClr>
              <a:buSzPct val="45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TextShape 1"/>
          <p:cNvSpPr txBox="1"/>
          <p:nvPr/>
        </p:nvSpPr>
        <p:spPr>
          <a:xfrm>
            <a:off x="457200" y="274680"/>
            <a:ext cx="8229600" cy="946440"/>
          </a:xfrm>
          <a:prstGeom prst="rect">
            <a:avLst/>
          </a:prstGeom>
          <a:noFill/>
          <a:ln>
            <a:noFill/>
          </a:ln>
        </p:spPr>
        <p:txBody>
          <a:bodyPr lIns="90000" tIns="46800" rIns="90000" bIns="46800" anchor="ctr">
            <a:noAutofit/>
          </a:bodyPr>
          <a:lstStyle/>
          <a:p>
            <a:pPr marL="216000" indent="-216000" algn="ctr">
              <a:buClr>
                <a:srgbClr val="000000"/>
              </a:buClr>
              <a:buSzPct val="45000"/>
              <a:buFont typeface="Wingdings"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b="0" strike="noStrike" spc="-1">
                <a:latin typeface="Arial"/>
              </a:rPr>
              <a:t>Program Execution</a:t>
            </a:r>
          </a:p>
        </p:txBody>
      </p:sp>
      <p:sp>
        <p:nvSpPr>
          <p:cNvPr id="73" name="TextShape 2"/>
          <p:cNvSpPr txBox="1"/>
          <p:nvPr/>
        </p:nvSpPr>
        <p:spPr>
          <a:xfrm>
            <a:off x="457200" y="1372680"/>
            <a:ext cx="8229600" cy="3747960"/>
          </a:xfrm>
          <a:prstGeom prst="rect">
            <a:avLst/>
          </a:prstGeom>
          <a:noFill/>
          <a:ln>
            <a:noFill/>
          </a:ln>
        </p:spPr>
        <p:txBody>
          <a:bodyPr lIns="90000" tIns="46800" rIns="90000" bIns="46800">
            <a:normAutofit/>
          </a:bodyPr>
          <a:lstStyle/>
          <a:p>
            <a:pPr marL="466560" indent="-466560" algn="just">
              <a:lnSpc>
                <a:spcPct val="90000"/>
              </a:lnSpc>
              <a:spcBef>
                <a:spcPts val="799"/>
              </a:spcBef>
              <a:buClr>
                <a:srgbClr val="000000"/>
              </a:buClr>
              <a:buFont typeface="Arial"/>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latin typeface="Arial"/>
              </a:rPr>
              <a:t>Steps taken by the CPU to run a program (instructions are in machine language):</a:t>
            </a:r>
          </a:p>
          <a:p>
            <a:pPr marL="1322280" lvl="1" indent="-466920" algn="just">
              <a:lnSpc>
                <a:spcPct val="90000"/>
              </a:lnSpc>
              <a:spcBef>
                <a:spcPts val="697"/>
              </a:spcBef>
              <a:buClr>
                <a:srgbClr val="000000"/>
              </a:buClr>
              <a:buFont typeface="Arial"/>
              <a:buAutoNum type="arabicPeriod"/>
              <a:tabLst>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a:latin typeface="Arial"/>
              </a:rPr>
              <a:t>Fetch an instruction</a:t>
            </a:r>
          </a:p>
          <a:p>
            <a:pPr marL="1322280" lvl="1" indent="-466920" algn="just">
              <a:lnSpc>
                <a:spcPct val="90000"/>
              </a:lnSpc>
              <a:spcBef>
                <a:spcPts val="697"/>
              </a:spcBef>
              <a:buClr>
                <a:srgbClr val="000000"/>
              </a:buClr>
              <a:buFont typeface="Arial"/>
              <a:buAutoNum type="arabicPeriod"/>
              <a:tabLst>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a:latin typeface="Arial"/>
              </a:rPr>
              <a:t>Decode (interpret) the instruction</a:t>
            </a:r>
          </a:p>
          <a:p>
            <a:pPr marL="1322280" lvl="1" indent="-466920" algn="just">
              <a:lnSpc>
                <a:spcPct val="90000"/>
              </a:lnSpc>
              <a:spcBef>
                <a:spcPts val="697"/>
              </a:spcBef>
              <a:buClr>
                <a:srgbClr val="000000"/>
              </a:buClr>
              <a:buFont typeface="Arial"/>
              <a:buAutoNum type="arabicPeriod"/>
              <a:tabLst>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a:latin typeface="Arial"/>
              </a:rPr>
              <a:t>Retrieve data, if needed</a:t>
            </a:r>
          </a:p>
          <a:p>
            <a:pPr marL="1322280" lvl="1" indent="-466920" algn="just">
              <a:lnSpc>
                <a:spcPct val="90000"/>
              </a:lnSpc>
              <a:spcBef>
                <a:spcPts val="697"/>
              </a:spcBef>
              <a:buClr>
                <a:srgbClr val="000000"/>
              </a:buClr>
              <a:buFont typeface="Arial"/>
              <a:buAutoNum type="arabicPeriod"/>
              <a:tabLst>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a:latin typeface="Arial"/>
              </a:rPr>
              <a:t>Execute (perform) actual processing</a:t>
            </a:r>
          </a:p>
          <a:p>
            <a:pPr marL="1322280" lvl="1" indent="-466920" algn="just">
              <a:lnSpc>
                <a:spcPct val="90000"/>
              </a:lnSpc>
              <a:spcBef>
                <a:spcPts val="697"/>
              </a:spcBef>
              <a:buClr>
                <a:srgbClr val="000000"/>
              </a:buClr>
              <a:buFont typeface="Arial"/>
              <a:buAutoNum type="arabicPeriod"/>
              <a:tabLst>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a:latin typeface="Arial"/>
              </a:rPr>
              <a:t>Store the results, if needed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TextShape 1"/>
          <p:cNvSpPr txBox="1"/>
          <p:nvPr/>
        </p:nvSpPr>
        <p:spPr>
          <a:xfrm>
            <a:off x="457200" y="274320"/>
            <a:ext cx="8229600" cy="927000"/>
          </a:xfrm>
          <a:prstGeom prst="rect">
            <a:avLst/>
          </a:prstGeom>
          <a:noFill/>
          <a:ln>
            <a:noFill/>
          </a:ln>
        </p:spPr>
        <p:txBody>
          <a:bodyPr lIns="90000" tIns="46800" rIns="90000" bIns="46800" anchor="ctr">
            <a:noAutofit/>
          </a:bodyPr>
          <a:lstStyle/>
          <a:p>
            <a:pPr marL="216000" indent="-216000" algn="ctr">
              <a:buClr>
                <a:srgbClr val="000000"/>
              </a:buClr>
              <a:buSzPct val="45000"/>
              <a:buFont typeface="Wingdings"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b="0" strike="noStrike" spc="-1">
                <a:latin typeface="Arial"/>
              </a:rPr>
              <a:t>Program Errors</a:t>
            </a:r>
          </a:p>
        </p:txBody>
      </p:sp>
      <p:sp>
        <p:nvSpPr>
          <p:cNvPr id="75" name="TextShape 2"/>
          <p:cNvSpPr txBox="1"/>
          <p:nvPr/>
        </p:nvSpPr>
        <p:spPr>
          <a:xfrm>
            <a:off x="457200" y="1164240"/>
            <a:ext cx="8229600" cy="3956400"/>
          </a:xfrm>
          <a:prstGeom prst="rect">
            <a:avLst/>
          </a:prstGeom>
          <a:noFill/>
          <a:ln>
            <a:noFill/>
          </a:ln>
        </p:spPr>
        <p:txBody>
          <a:bodyPr lIns="90000" tIns="46800" rIns="90000" bIns="46800">
            <a:normAutofit fontScale="88500" lnSpcReduction="10000"/>
          </a:bodyPr>
          <a:lstStyle/>
          <a:p>
            <a:pPr marL="432000" indent="-324000">
              <a:spcBef>
                <a:spcPts val="697"/>
              </a:spcBef>
              <a:buClr>
                <a:srgbClr val="000000"/>
              </a:buClr>
              <a:buSzPct val="45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a:latin typeface="Arial"/>
              </a:rPr>
              <a:t>Syntax Errors:</a:t>
            </a:r>
          </a:p>
          <a:p>
            <a:pPr marL="864000" lvl="1" indent="-324000">
              <a:spcBef>
                <a:spcPts val="598"/>
              </a:spcBef>
              <a:buClr>
                <a:srgbClr val="000000"/>
              </a:buClr>
              <a:buSzPct val="75000"/>
              <a:buFont typeface="Symbol"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0" strike="noStrike" spc="-1">
                <a:latin typeface="Arial"/>
              </a:rPr>
              <a:t>Errors in grammar of the language</a:t>
            </a:r>
          </a:p>
          <a:p>
            <a:pPr marL="432000" indent="-324000">
              <a:spcBef>
                <a:spcPts val="697"/>
              </a:spcBef>
              <a:buClr>
                <a:srgbClr val="000000"/>
              </a:buClr>
              <a:buSzPct val="45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a:latin typeface="Arial"/>
              </a:rPr>
              <a:t>Runtime error:</a:t>
            </a:r>
          </a:p>
          <a:p>
            <a:pPr marL="864000" lvl="1" indent="-324000">
              <a:spcBef>
                <a:spcPts val="598"/>
              </a:spcBef>
              <a:buClr>
                <a:srgbClr val="000000"/>
              </a:buClr>
              <a:buSzPct val="75000"/>
              <a:buFont typeface="Symbol"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0" strike="noStrike" spc="-1">
                <a:latin typeface="Arial"/>
              </a:rPr>
              <a:t>When there are no syntax errors, but the program can’t complete execution</a:t>
            </a:r>
          </a:p>
          <a:p>
            <a:pPr marL="1296000" lvl="2" indent="-288000">
              <a:spcBef>
                <a:spcPts val="499"/>
              </a:spcBef>
              <a:buClr>
                <a:srgbClr val="000000"/>
              </a:buClr>
              <a:buSzPct val="45000"/>
              <a:buFont typeface="Wingdings" charset="2"/>
              <a:buChar char=""/>
              <a:tabLst>
                <a:tab pos="1828800" algn="l"/>
                <a:tab pos="2743200" algn="l"/>
                <a:tab pos="3657600" algn="l"/>
                <a:tab pos="4572000" algn="l"/>
                <a:tab pos="5486400" algn="l"/>
                <a:tab pos="6400800" algn="l"/>
                <a:tab pos="7315200" algn="l"/>
                <a:tab pos="8229600" algn="l"/>
                <a:tab pos="9144000" algn="l"/>
                <a:tab pos="10058400" algn="l"/>
              </a:tabLst>
            </a:pPr>
            <a:r>
              <a:rPr lang="en-US" sz="2000" b="0" strike="noStrike" spc="-1">
                <a:latin typeface="Arial"/>
              </a:rPr>
              <a:t>Divide by zero</a:t>
            </a:r>
          </a:p>
          <a:p>
            <a:pPr marL="1296000" lvl="2" indent="-288000">
              <a:spcBef>
                <a:spcPts val="499"/>
              </a:spcBef>
              <a:buClr>
                <a:srgbClr val="000000"/>
              </a:buClr>
              <a:buSzPct val="45000"/>
              <a:buFont typeface="Wingdings" charset="2"/>
              <a:buChar char=""/>
              <a:tabLst>
                <a:tab pos="1828800" algn="l"/>
                <a:tab pos="2743200" algn="l"/>
                <a:tab pos="3657600" algn="l"/>
                <a:tab pos="4572000" algn="l"/>
                <a:tab pos="5486400" algn="l"/>
                <a:tab pos="6400800" algn="l"/>
                <a:tab pos="7315200" algn="l"/>
                <a:tab pos="8229600" algn="l"/>
                <a:tab pos="9144000" algn="l"/>
                <a:tab pos="10058400" algn="l"/>
              </a:tabLst>
            </a:pPr>
            <a:r>
              <a:rPr lang="en-US" sz="2000" b="0" strike="noStrike" spc="-1">
                <a:latin typeface="Arial"/>
              </a:rPr>
              <a:t>Invalid input data</a:t>
            </a:r>
          </a:p>
          <a:p>
            <a:pPr marL="432000" indent="-324000">
              <a:spcBef>
                <a:spcPts val="697"/>
              </a:spcBef>
              <a:buClr>
                <a:srgbClr val="000000"/>
              </a:buClr>
              <a:buSzPct val="45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a:latin typeface="Arial"/>
              </a:rPr>
              <a:t>Logical errors:</a:t>
            </a:r>
          </a:p>
          <a:p>
            <a:pPr marL="864000" lvl="1" indent="-324000">
              <a:spcBef>
                <a:spcPts val="598"/>
              </a:spcBef>
              <a:buClr>
                <a:srgbClr val="000000"/>
              </a:buClr>
              <a:buSzPct val="75000"/>
              <a:buFont typeface="Symbol"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0" strike="noStrike" spc="-1">
                <a:latin typeface="Arial"/>
              </a:rPr>
              <a:t>The program completes execution, but delivers incorrect results</a:t>
            </a:r>
          </a:p>
          <a:p>
            <a:pPr marL="864000" lvl="1" indent="-324000">
              <a:spcBef>
                <a:spcPts val="598"/>
              </a:spcBef>
              <a:buClr>
                <a:srgbClr val="000000"/>
              </a:buClr>
              <a:buSzPct val="75000"/>
              <a:buFont typeface="Symbol"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0" strike="noStrike" spc="-1">
                <a:latin typeface="Arial"/>
              </a:rPr>
              <a:t>Incorrect usage of parentheses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extShape 1"/>
          <p:cNvSpPr txBox="1"/>
          <p:nvPr/>
        </p:nvSpPr>
        <p:spPr>
          <a:xfrm>
            <a:off x="685800" y="457200"/>
            <a:ext cx="7772400" cy="662040"/>
          </a:xfrm>
          <a:prstGeom prst="rect">
            <a:avLst/>
          </a:prstGeom>
          <a:noFill/>
          <a:ln>
            <a:noFill/>
          </a:ln>
        </p:spPr>
        <p:txBody>
          <a:bodyPr lIns="90000" tIns="46800" rIns="90000" bIns="46800" anchor="ctr">
            <a:noAutofit/>
          </a:bodyPr>
          <a:lstStyle/>
          <a:p>
            <a:pPr marL="216000" indent="-216000" algn="ctr">
              <a:buClr>
                <a:srgbClr val="000000"/>
              </a:buClr>
              <a:buSzPct val="45000"/>
              <a:buFont typeface="Wingdings"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b="0" strike="noStrike" spc="-1">
                <a:latin typeface="Arial"/>
              </a:rPr>
              <a:t>Compilation</a:t>
            </a:r>
          </a:p>
        </p:txBody>
      </p:sp>
      <p:sp>
        <p:nvSpPr>
          <p:cNvPr id="77" name="CustomShape 2"/>
          <p:cNvSpPr/>
          <p:nvPr/>
        </p:nvSpPr>
        <p:spPr>
          <a:xfrm>
            <a:off x="3505320" y="1420200"/>
            <a:ext cx="1523880" cy="45972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1" strike="noStrike" spc="-1">
                <a:latin typeface="Times New Roman"/>
              </a:rPr>
              <a:t>Compiler</a:t>
            </a:r>
            <a:endParaRPr lang="en-US" sz="2400" b="0" strike="noStrike" spc="-1">
              <a:latin typeface="Arial"/>
            </a:endParaRPr>
          </a:p>
        </p:txBody>
      </p:sp>
      <p:sp>
        <p:nvSpPr>
          <p:cNvPr id="78" name="CustomShape 3"/>
          <p:cNvSpPr/>
          <p:nvPr/>
        </p:nvSpPr>
        <p:spPr>
          <a:xfrm>
            <a:off x="3200400" y="2142360"/>
            <a:ext cx="2362320" cy="45972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1" strike="noStrike" spc="-1">
                <a:latin typeface="Times New Roman"/>
              </a:rPr>
              <a:t>Target Program</a:t>
            </a:r>
            <a:endParaRPr lang="en-US" sz="2400" b="0" strike="noStrike" spc="-1">
              <a:latin typeface="Arial"/>
            </a:endParaRPr>
          </a:p>
        </p:txBody>
      </p:sp>
      <p:sp>
        <p:nvSpPr>
          <p:cNvPr id="79" name="CustomShape 4"/>
          <p:cNvSpPr/>
          <p:nvPr/>
        </p:nvSpPr>
        <p:spPr>
          <a:xfrm>
            <a:off x="990720" y="1360080"/>
            <a:ext cx="1371600" cy="6501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50000"/>
              </a:lnSpc>
              <a:spcBef>
                <a:spcPts val="1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0" strike="noStrike" spc="-1">
                <a:latin typeface="Times New Roman"/>
              </a:rPr>
              <a:t>Source</a:t>
            </a:r>
            <a:endParaRPr lang="en-US" sz="2400" b="0" strike="noStrike" spc="-1">
              <a:latin typeface="Arial"/>
            </a:endParaRPr>
          </a:p>
          <a:p>
            <a:pPr>
              <a:lnSpc>
                <a:spcPct val="50000"/>
              </a:lnSpc>
              <a:spcBef>
                <a:spcPts val="1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0" strike="noStrike" spc="-1">
                <a:latin typeface="Times New Roman"/>
              </a:rPr>
              <a:t>Program</a:t>
            </a:r>
            <a:endParaRPr lang="en-US" sz="2400" b="0" strike="noStrike" spc="-1">
              <a:latin typeface="Arial"/>
            </a:endParaRPr>
          </a:p>
        </p:txBody>
      </p:sp>
      <p:sp>
        <p:nvSpPr>
          <p:cNvPr id="80" name="CustomShape 5"/>
          <p:cNvSpPr/>
          <p:nvPr/>
        </p:nvSpPr>
        <p:spPr>
          <a:xfrm>
            <a:off x="6629400" y="1360080"/>
            <a:ext cx="1295280" cy="6501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50000"/>
              </a:lnSpc>
              <a:spcBef>
                <a:spcPts val="1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0" strike="noStrike" spc="-1">
                <a:latin typeface="Times New Roman"/>
              </a:rPr>
              <a:t>Target</a:t>
            </a:r>
            <a:endParaRPr lang="en-US" sz="2400" b="0" strike="noStrike" spc="-1">
              <a:latin typeface="Arial"/>
            </a:endParaRPr>
          </a:p>
          <a:p>
            <a:pPr>
              <a:lnSpc>
                <a:spcPct val="50000"/>
              </a:lnSpc>
              <a:spcBef>
                <a:spcPts val="1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0" strike="noStrike" spc="-1">
                <a:latin typeface="Times New Roman"/>
              </a:rPr>
              <a:t>Program</a:t>
            </a:r>
            <a:endParaRPr lang="en-US" sz="2400" b="0" strike="noStrike" spc="-1">
              <a:latin typeface="Arial"/>
            </a:endParaRPr>
          </a:p>
        </p:txBody>
      </p:sp>
      <p:sp>
        <p:nvSpPr>
          <p:cNvPr id="81" name="CustomShape 6"/>
          <p:cNvSpPr/>
          <p:nvPr/>
        </p:nvSpPr>
        <p:spPr>
          <a:xfrm>
            <a:off x="1066680" y="2202480"/>
            <a:ext cx="914400" cy="45972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0" strike="noStrike" spc="-1">
                <a:latin typeface="Times New Roman"/>
              </a:rPr>
              <a:t>Input</a:t>
            </a:r>
            <a:endParaRPr lang="en-US" sz="2400" b="0" strike="noStrike" spc="-1">
              <a:latin typeface="Arial"/>
            </a:endParaRPr>
          </a:p>
        </p:txBody>
      </p:sp>
      <p:sp>
        <p:nvSpPr>
          <p:cNvPr id="82" name="CustomShape 7"/>
          <p:cNvSpPr/>
          <p:nvPr/>
        </p:nvSpPr>
        <p:spPr>
          <a:xfrm>
            <a:off x="6705720" y="2202480"/>
            <a:ext cx="1066680" cy="45972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0" strike="noStrike" spc="-1">
                <a:latin typeface="Times New Roman"/>
              </a:rPr>
              <a:t>Output</a:t>
            </a:r>
            <a:endParaRPr lang="en-US" sz="2400" b="0" strike="noStrike" spc="-1">
              <a:latin typeface="Arial"/>
            </a:endParaRPr>
          </a:p>
        </p:txBody>
      </p:sp>
      <p:sp>
        <p:nvSpPr>
          <p:cNvPr id="83" name="CustomShape 8"/>
          <p:cNvSpPr/>
          <p:nvPr/>
        </p:nvSpPr>
        <p:spPr>
          <a:xfrm>
            <a:off x="3200400" y="1360080"/>
            <a:ext cx="2057400" cy="481320"/>
          </a:xfrm>
          <a:prstGeom prst="ellipse">
            <a:avLst/>
          </a:prstGeom>
          <a:noFill/>
          <a:ln w="9360">
            <a:solidFill>
              <a:srgbClr val="000000"/>
            </a:solidFill>
            <a:miter/>
          </a:ln>
        </p:spPr>
        <p:style>
          <a:lnRef idx="0">
            <a:scrgbClr r="0" g="0" b="0"/>
          </a:lnRef>
          <a:fillRef idx="0">
            <a:scrgbClr r="0" g="0" b="0"/>
          </a:fillRef>
          <a:effectRef idx="0">
            <a:scrgbClr r="0" g="0" b="0"/>
          </a:effectRef>
          <a:fontRef idx="minor"/>
        </p:style>
      </p:sp>
      <p:sp>
        <p:nvSpPr>
          <p:cNvPr id="84" name="CustomShape 9"/>
          <p:cNvSpPr/>
          <p:nvPr/>
        </p:nvSpPr>
        <p:spPr>
          <a:xfrm flipV="1">
            <a:off x="2895480" y="2021040"/>
            <a:ext cx="2819520" cy="662040"/>
          </a:xfrm>
          <a:prstGeom prst="ellipse">
            <a:avLst/>
          </a:prstGeom>
          <a:noFill/>
          <a:ln w="9360">
            <a:solidFill>
              <a:srgbClr val="000000"/>
            </a:solidFill>
            <a:miter/>
          </a:ln>
        </p:spPr>
        <p:style>
          <a:lnRef idx="0">
            <a:scrgbClr r="0" g="0" b="0"/>
          </a:lnRef>
          <a:fillRef idx="0">
            <a:scrgbClr r="0" g="0" b="0"/>
          </a:fillRef>
          <a:effectRef idx="0">
            <a:scrgbClr r="0" g="0" b="0"/>
          </a:effectRef>
          <a:fontRef idx="minor"/>
        </p:style>
      </p:sp>
      <p:sp>
        <p:nvSpPr>
          <p:cNvPr id="85" name="Line 10"/>
          <p:cNvSpPr/>
          <p:nvPr/>
        </p:nvSpPr>
        <p:spPr>
          <a:xfrm>
            <a:off x="2286000" y="1600920"/>
            <a:ext cx="914400" cy="0"/>
          </a:xfrm>
          <a:prstGeom prst="line">
            <a:avLst/>
          </a:prstGeom>
          <a:ln w="9360">
            <a:solidFill>
              <a:srgbClr val="000000"/>
            </a:solidFill>
            <a:miter/>
            <a:tailEnd type="triangle" w="med" len="med"/>
          </a:ln>
        </p:spPr>
        <p:style>
          <a:lnRef idx="0">
            <a:scrgbClr r="0" g="0" b="0"/>
          </a:lnRef>
          <a:fillRef idx="0">
            <a:scrgbClr r="0" g="0" b="0"/>
          </a:fillRef>
          <a:effectRef idx="0">
            <a:scrgbClr r="0" g="0" b="0"/>
          </a:effectRef>
          <a:fontRef idx="minor"/>
        </p:style>
      </p:sp>
      <p:sp>
        <p:nvSpPr>
          <p:cNvPr id="86" name="Line 11"/>
          <p:cNvSpPr/>
          <p:nvPr/>
        </p:nvSpPr>
        <p:spPr>
          <a:xfrm>
            <a:off x="5257800" y="1600920"/>
            <a:ext cx="1219320" cy="0"/>
          </a:xfrm>
          <a:prstGeom prst="line">
            <a:avLst/>
          </a:prstGeom>
          <a:ln w="9360">
            <a:solidFill>
              <a:srgbClr val="000000"/>
            </a:solidFill>
            <a:miter/>
            <a:tailEnd type="triangle" w="med" len="med"/>
          </a:ln>
        </p:spPr>
        <p:style>
          <a:lnRef idx="0">
            <a:scrgbClr r="0" g="0" b="0"/>
          </a:lnRef>
          <a:fillRef idx="0">
            <a:scrgbClr r="0" g="0" b="0"/>
          </a:fillRef>
          <a:effectRef idx="0">
            <a:scrgbClr r="0" g="0" b="0"/>
          </a:effectRef>
          <a:fontRef idx="minor"/>
        </p:style>
      </p:sp>
      <p:sp>
        <p:nvSpPr>
          <p:cNvPr id="87" name="Line 12"/>
          <p:cNvSpPr/>
          <p:nvPr/>
        </p:nvSpPr>
        <p:spPr>
          <a:xfrm>
            <a:off x="2057400" y="2383200"/>
            <a:ext cx="838080" cy="0"/>
          </a:xfrm>
          <a:prstGeom prst="line">
            <a:avLst/>
          </a:prstGeom>
          <a:ln w="9360">
            <a:solidFill>
              <a:srgbClr val="000000"/>
            </a:solidFill>
            <a:miter/>
            <a:tailEnd type="triangle" w="med" len="med"/>
          </a:ln>
        </p:spPr>
        <p:style>
          <a:lnRef idx="0">
            <a:scrgbClr r="0" g="0" b="0"/>
          </a:lnRef>
          <a:fillRef idx="0">
            <a:scrgbClr r="0" g="0" b="0"/>
          </a:fillRef>
          <a:effectRef idx="0">
            <a:scrgbClr r="0" g="0" b="0"/>
          </a:effectRef>
          <a:fontRef idx="minor"/>
        </p:style>
      </p:sp>
      <p:sp>
        <p:nvSpPr>
          <p:cNvPr id="88" name="Line 13"/>
          <p:cNvSpPr/>
          <p:nvPr/>
        </p:nvSpPr>
        <p:spPr>
          <a:xfrm>
            <a:off x="5715000" y="2383200"/>
            <a:ext cx="838080" cy="0"/>
          </a:xfrm>
          <a:prstGeom prst="line">
            <a:avLst/>
          </a:prstGeom>
          <a:ln w="9360">
            <a:solidFill>
              <a:srgbClr val="000000"/>
            </a:solidFill>
            <a:miter/>
            <a:tailEnd type="triangle" w="med" len="med"/>
          </a:ln>
        </p:spPr>
        <p:style>
          <a:lnRef idx="0">
            <a:scrgbClr r="0" g="0" b="0"/>
          </a:lnRef>
          <a:fillRef idx="0">
            <a:scrgbClr r="0" g="0" b="0"/>
          </a:fillRef>
          <a:effectRef idx="0">
            <a:scrgbClr r="0" g="0" b="0"/>
          </a:effectRef>
          <a:fontRef idx="minor"/>
        </p:style>
      </p:sp>
      <p:sp>
        <p:nvSpPr>
          <p:cNvPr id="89" name="TextShape 14"/>
          <p:cNvSpPr txBox="1"/>
          <p:nvPr/>
        </p:nvSpPr>
        <p:spPr>
          <a:xfrm>
            <a:off x="457200" y="3045240"/>
            <a:ext cx="8229600" cy="2166840"/>
          </a:xfrm>
          <a:prstGeom prst="rect">
            <a:avLst/>
          </a:prstGeom>
          <a:noFill/>
          <a:ln>
            <a:noFill/>
          </a:ln>
        </p:spPr>
        <p:txBody>
          <a:bodyPr lIns="90000" tIns="46800" rIns="90000" bIns="46800">
            <a:normAutofit/>
          </a:bodyPr>
          <a:lstStyle/>
          <a:p>
            <a:pPr marL="432000" indent="-324000">
              <a:lnSpc>
                <a:spcPct val="80000"/>
              </a:lnSpc>
              <a:spcBef>
                <a:spcPts val="598"/>
              </a:spcBef>
              <a:buClr>
                <a:srgbClr val="000000"/>
              </a:buClr>
              <a:buSzPct val="45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0" strike="noStrike" spc="-1">
                <a:latin typeface="Arial"/>
              </a:rPr>
              <a:t>Compiler translates source into target (a machine language program)</a:t>
            </a:r>
          </a:p>
          <a:p>
            <a:pPr marL="432000" indent="-324000">
              <a:lnSpc>
                <a:spcPct val="80000"/>
              </a:lnSpc>
              <a:spcBef>
                <a:spcPts val="598"/>
              </a:spcBef>
              <a:buClr>
                <a:srgbClr val="000000"/>
              </a:buClr>
              <a:buSzPct val="45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0" strike="noStrike" spc="-1">
                <a:latin typeface="Arial"/>
              </a:rPr>
              <a:t>Compiler goes away at execution time</a:t>
            </a:r>
          </a:p>
          <a:p>
            <a:pPr marL="432000" indent="-324000">
              <a:lnSpc>
                <a:spcPct val="80000"/>
              </a:lnSpc>
              <a:spcBef>
                <a:spcPts val="598"/>
              </a:spcBef>
              <a:buClr>
                <a:srgbClr val="000000"/>
              </a:buClr>
              <a:buSzPct val="45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Shape 1"/>
          <p:cNvSpPr txBox="1"/>
          <p:nvPr/>
        </p:nvSpPr>
        <p:spPr>
          <a:xfrm>
            <a:off x="457200" y="217080"/>
            <a:ext cx="8229600" cy="940680"/>
          </a:xfrm>
          <a:prstGeom prst="rect">
            <a:avLst/>
          </a:prstGeom>
          <a:noFill/>
          <a:ln>
            <a:noFill/>
          </a:ln>
        </p:spPr>
        <p:txBody>
          <a:bodyPr lIns="90000" tIns="46800" rIns="90000" bIns="46800" anchor="ctr">
            <a:noAutofit/>
          </a:bodyPr>
          <a:lstStyle/>
          <a:p>
            <a:pPr marL="216000" indent="-216000" algn="ctr">
              <a:buClr>
                <a:srgbClr val="000000"/>
              </a:buClr>
              <a:buSzPct val="45000"/>
              <a:buFont typeface="Wingdings"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b="0" strike="noStrike" spc="-1">
                <a:latin typeface="Arial"/>
              </a:rPr>
              <a:t>Interpretation</a:t>
            </a:r>
          </a:p>
        </p:txBody>
      </p:sp>
      <p:sp>
        <p:nvSpPr>
          <p:cNvPr id="91" name="CustomShape 2"/>
          <p:cNvSpPr/>
          <p:nvPr/>
        </p:nvSpPr>
        <p:spPr>
          <a:xfrm>
            <a:off x="3657600" y="2373840"/>
            <a:ext cx="1676520" cy="45972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1" strike="noStrike" spc="-1">
                <a:latin typeface="Times New Roman"/>
              </a:rPr>
              <a:t>Interpreter</a:t>
            </a:r>
            <a:endParaRPr lang="en-US" sz="2400" b="0" strike="noStrike" spc="-1">
              <a:latin typeface="Arial"/>
            </a:endParaRPr>
          </a:p>
        </p:txBody>
      </p:sp>
      <p:sp>
        <p:nvSpPr>
          <p:cNvPr id="92" name="CustomShape 3"/>
          <p:cNvSpPr/>
          <p:nvPr/>
        </p:nvSpPr>
        <p:spPr>
          <a:xfrm>
            <a:off x="914400" y="1621440"/>
            <a:ext cx="1371600" cy="6501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50000"/>
              </a:lnSpc>
              <a:spcBef>
                <a:spcPts val="1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0" strike="noStrike" spc="-1">
                <a:latin typeface="Times New Roman"/>
              </a:rPr>
              <a:t>Source</a:t>
            </a:r>
            <a:endParaRPr lang="en-US" sz="2400" b="0" strike="noStrike" spc="-1">
              <a:latin typeface="Arial"/>
            </a:endParaRPr>
          </a:p>
          <a:p>
            <a:pPr>
              <a:lnSpc>
                <a:spcPct val="50000"/>
              </a:lnSpc>
              <a:spcBef>
                <a:spcPts val="1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0" strike="noStrike" spc="-1">
                <a:latin typeface="Times New Roman"/>
              </a:rPr>
              <a:t>Program</a:t>
            </a:r>
            <a:endParaRPr lang="en-US" sz="2400" b="0" strike="noStrike" spc="-1">
              <a:latin typeface="Arial"/>
            </a:endParaRPr>
          </a:p>
        </p:txBody>
      </p:sp>
      <p:sp>
        <p:nvSpPr>
          <p:cNvPr id="93" name="CustomShape 4"/>
          <p:cNvSpPr/>
          <p:nvPr/>
        </p:nvSpPr>
        <p:spPr>
          <a:xfrm>
            <a:off x="1066680" y="3063960"/>
            <a:ext cx="914400" cy="45972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0" strike="noStrike" spc="-1">
                <a:latin typeface="Times New Roman"/>
              </a:rPr>
              <a:t>Input</a:t>
            </a:r>
            <a:endParaRPr lang="en-US" sz="2400" b="0" strike="noStrike" spc="-1">
              <a:latin typeface="Arial"/>
            </a:endParaRPr>
          </a:p>
        </p:txBody>
      </p:sp>
      <p:sp>
        <p:nvSpPr>
          <p:cNvPr id="94" name="CustomShape 5"/>
          <p:cNvSpPr/>
          <p:nvPr/>
        </p:nvSpPr>
        <p:spPr>
          <a:xfrm>
            <a:off x="6705720" y="2373840"/>
            <a:ext cx="1066680" cy="45972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0" strike="noStrike" spc="-1">
                <a:latin typeface="Times New Roman"/>
              </a:rPr>
              <a:t>Output</a:t>
            </a:r>
            <a:endParaRPr lang="en-US" sz="2400" b="0" strike="noStrike" spc="-1">
              <a:latin typeface="Arial"/>
            </a:endParaRPr>
          </a:p>
        </p:txBody>
      </p:sp>
      <p:sp>
        <p:nvSpPr>
          <p:cNvPr id="95" name="CustomShape 6"/>
          <p:cNvSpPr/>
          <p:nvPr/>
        </p:nvSpPr>
        <p:spPr>
          <a:xfrm>
            <a:off x="3352680" y="2311560"/>
            <a:ext cx="2057400" cy="501480"/>
          </a:xfrm>
          <a:prstGeom prst="ellipse">
            <a:avLst/>
          </a:prstGeom>
          <a:noFill/>
          <a:ln w="9360">
            <a:solidFill>
              <a:srgbClr val="000000"/>
            </a:solidFill>
            <a:miter/>
          </a:ln>
        </p:spPr>
        <p:style>
          <a:lnRef idx="0">
            <a:scrgbClr r="0" g="0" b="0"/>
          </a:lnRef>
          <a:fillRef idx="0">
            <a:scrgbClr r="0" g="0" b="0"/>
          </a:fillRef>
          <a:effectRef idx="0">
            <a:scrgbClr r="0" g="0" b="0"/>
          </a:effectRef>
          <a:fontRef idx="minor"/>
        </p:style>
      </p:sp>
      <p:sp>
        <p:nvSpPr>
          <p:cNvPr id="96" name="Line 7"/>
          <p:cNvSpPr/>
          <p:nvPr/>
        </p:nvSpPr>
        <p:spPr>
          <a:xfrm>
            <a:off x="2209680" y="1872360"/>
            <a:ext cx="1295640" cy="564480"/>
          </a:xfrm>
          <a:prstGeom prst="line">
            <a:avLst/>
          </a:prstGeom>
          <a:ln w="9360">
            <a:solidFill>
              <a:srgbClr val="000000"/>
            </a:solidFill>
            <a:miter/>
            <a:tailEnd type="triangle" w="med" len="med"/>
          </a:ln>
        </p:spPr>
        <p:style>
          <a:lnRef idx="0">
            <a:scrgbClr r="0" g="0" b="0"/>
          </a:lnRef>
          <a:fillRef idx="0">
            <a:scrgbClr r="0" g="0" b="0"/>
          </a:fillRef>
          <a:effectRef idx="0">
            <a:scrgbClr r="0" g="0" b="0"/>
          </a:effectRef>
          <a:fontRef idx="minor"/>
        </p:style>
      </p:sp>
      <p:sp>
        <p:nvSpPr>
          <p:cNvPr id="97" name="Line 8"/>
          <p:cNvSpPr/>
          <p:nvPr/>
        </p:nvSpPr>
        <p:spPr>
          <a:xfrm>
            <a:off x="5410080" y="2562120"/>
            <a:ext cx="1219320" cy="0"/>
          </a:xfrm>
          <a:prstGeom prst="line">
            <a:avLst/>
          </a:prstGeom>
          <a:ln w="9360">
            <a:solidFill>
              <a:srgbClr val="000000"/>
            </a:solidFill>
            <a:miter/>
            <a:tailEnd type="triangle" w="med" len="med"/>
          </a:ln>
        </p:spPr>
        <p:style>
          <a:lnRef idx="0">
            <a:scrgbClr r="0" g="0" b="0"/>
          </a:lnRef>
          <a:fillRef idx="0">
            <a:scrgbClr r="0" g="0" b="0"/>
          </a:fillRef>
          <a:effectRef idx="0">
            <a:scrgbClr r="0" g="0" b="0"/>
          </a:effectRef>
          <a:fontRef idx="minor"/>
        </p:style>
      </p:sp>
      <p:sp>
        <p:nvSpPr>
          <p:cNvPr id="98" name="Line 9"/>
          <p:cNvSpPr/>
          <p:nvPr/>
        </p:nvSpPr>
        <p:spPr>
          <a:xfrm flipV="1">
            <a:off x="2057400" y="2687400"/>
            <a:ext cx="1371600" cy="564120"/>
          </a:xfrm>
          <a:prstGeom prst="line">
            <a:avLst/>
          </a:prstGeom>
          <a:ln w="9360">
            <a:solidFill>
              <a:srgbClr val="000000"/>
            </a:solidFill>
            <a:miter/>
            <a:tailEnd type="triangle" w="med" len="med"/>
          </a:ln>
        </p:spPr>
        <p:style>
          <a:lnRef idx="0">
            <a:scrgbClr r="0" g="0" b="0"/>
          </a:lnRef>
          <a:fillRef idx="0">
            <a:scrgbClr r="0" g="0" b="0"/>
          </a:fillRef>
          <a:effectRef idx="0">
            <a:scrgbClr r="0" g="0" b="0"/>
          </a:effectRef>
          <a:fontRef idx="minor"/>
        </p:style>
      </p:sp>
      <p:sp>
        <p:nvSpPr>
          <p:cNvPr id="99" name="CustomShape 10"/>
          <p:cNvSpPr/>
          <p:nvPr/>
        </p:nvSpPr>
        <p:spPr>
          <a:xfrm>
            <a:off x="457200" y="4066920"/>
            <a:ext cx="8077320" cy="9471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spAutoFit/>
          </a:bodyPr>
          <a:lstStyle/>
          <a:p>
            <a:pPr marL="225360" indent="-225360">
              <a:buClr>
                <a:srgbClr val="000000"/>
              </a:buClr>
              <a:buFont typeface="Arial"/>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a:latin typeface="Arial"/>
              </a:rPr>
              <a:t>The interpreter stays around during execution</a:t>
            </a:r>
          </a:p>
          <a:p>
            <a:pPr marL="225360" indent="-225360">
              <a:buClr>
                <a:srgbClr val="000000"/>
              </a:buClr>
              <a:buFont typeface="Arial"/>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a:latin typeface="Arial"/>
              </a:rPr>
              <a:t>It reads and executes statements one at a time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Shape 1"/>
          <p:cNvSpPr txBox="1"/>
          <p:nvPr/>
        </p:nvSpPr>
        <p:spPr>
          <a:xfrm>
            <a:off x="504000" y="226080"/>
            <a:ext cx="9071640" cy="946440"/>
          </a:xfrm>
          <a:prstGeom prst="rect">
            <a:avLst/>
          </a:prstGeom>
          <a:noFill/>
          <a:ln>
            <a:noFill/>
          </a:ln>
        </p:spPr>
        <p:txBody>
          <a:bodyPr lIns="0" tIns="0" rIns="0" bIns="0" anchor="ctr">
            <a:noAutofit/>
          </a:bodyPr>
          <a:lstStyle/>
          <a:p>
            <a:pPr algn="ctr"/>
            <a:r>
              <a:rPr lang="en-US" sz="4400" b="0" strike="noStrike" spc="-1">
                <a:latin typeface="Arial"/>
              </a:rPr>
              <a:t>Python</a:t>
            </a:r>
          </a:p>
        </p:txBody>
      </p:sp>
      <p:sp>
        <p:nvSpPr>
          <p:cNvPr id="101" name="TextShape 2"/>
          <p:cNvSpPr txBox="1"/>
          <p:nvPr/>
        </p:nvSpPr>
        <p:spPr>
          <a:xfrm>
            <a:off x="2103120" y="1228320"/>
            <a:ext cx="5874120" cy="2795040"/>
          </a:xfrm>
          <a:prstGeom prst="rect">
            <a:avLst/>
          </a:prstGeom>
          <a:noFill/>
          <a:ln>
            <a:noFill/>
          </a:ln>
        </p:spPr>
        <p:txBody>
          <a:bodyPr lIns="90000" tIns="45000" rIns="90000" bIns="45000">
            <a:noAutofit/>
          </a:bodyPr>
          <a:lstStyle/>
          <a:p>
            <a:r>
              <a:rPr lang="en-US" sz="2000" b="0" strike="noStrike" spc="-1">
                <a:solidFill>
                  <a:srgbClr val="000000"/>
                </a:solidFill>
                <a:latin typeface="Arial"/>
              </a:rPr>
              <a:t>Python is an interpreted, high-level general purpose,Object-oriented ,structured  programming language.</a:t>
            </a:r>
            <a:endParaRPr lang="en-US" sz="2000" b="0" strike="noStrike" spc="-1">
              <a:latin typeface="Arial"/>
            </a:endParaRPr>
          </a:p>
          <a:p>
            <a:endParaRPr lang="en-US" sz="2000" b="0" strike="noStrike" spc="-1">
              <a:latin typeface="Arial"/>
            </a:endParaRPr>
          </a:p>
          <a:p>
            <a:endParaRPr lang="en-US" sz="2000" b="0" strike="noStrike" spc="-1">
              <a:latin typeface="Arial"/>
            </a:endParaRPr>
          </a:p>
          <a:p>
            <a:endParaRPr lang="en-US" sz="2000" b="0" strike="noStrike" spc="-1">
              <a:latin typeface="Arial"/>
            </a:endParaRPr>
          </a:p>
          <a:p>
            <a:endParaRPr lang="en-US" sz="20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TextShape 1"/>
          <p:cNvSpPr txBox="1"/>
          <p:nvPr/>
        </p:nvSpPr>
        <p:spPr>
          <a:xfrm>
            <a:off x="1005840" y="274320"/>
            <a:ext cx="7772400" cy="1143000"/>
          </a:xfrm>
          <a:prstGeom prst="rect">
            <a:avLst/>
          </a:prstGeom>
          <a:noFill/>
          <a:ln>
            <a:noFill/>
          </a:ln>
        </p:spPr>
        <p:txBody>
          <a:bodyPr lIns="90000" tIns="46800" rIns="90000" bIns="46800" anchor="ctr">
            <a:noAutofit/>
          </a:bodyPr>
          <a:lstStyle/>
          <a:p>
            <a:pPr marL="216000" indent="-216000" algn="ctr">
              <a:buClr>
                <a:srgbClr val="000000"/>
              </a:buClr>
              <a:buSzPct val="45000"/>
              <a:buFont typeface="Wingdings"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b="0" strike="noStrike" spc="-1">
                <a:latin typeface="Arial"/>
              </a:rPr>
              <a:t>Python features</a:t>
            </a:r>
          </a:p>
        </p:txBody>
      </p:sp>
      <p:graphicFrame>
        <p:nvGraphicFramePr>
          <p:cNvPr id="103" name="Table 2"/>
          <p:cNvGraphicFramePr/>
          <p:nvPr/>
        </p:nvGraphicFramePr>
        <p:xfrm>
          <a:off x="703080" y="1858320"/>
          <a:ext cx="8381520" cy="3210120"/>
        </p:xfrm>
        <a:graphic>
          <a:graphicData uri="http://schemas.openxmlformats.org/drawingml/2006/table">
            <a:tbl>
              <a:tblPr/>
              <a:tblGrid>
                <a:gridCol w="4190760">
                  <a:extLst>
                    <a:ext uri="{9D8B030D-6E8A-4147-A177-3AD203B41FA5}">
                      <a16:colId xmlns:a16="http://schemas.microsoft.com/office/drawing/2014/main" val="20000"/>
                    </a:ext>
                  </a:extLst>
                </a:gridCol>
                <a:gridCol w="4191120">
                  <a:extLst>
                    <a:ext uri="{9D8B030D-6E8A-4147-A177-3AD203B41FA5}">
                      <a16:colId xmlns:a16="http://schemas.microsoft.com/office/drawing/2014/main" val="20001"/>
                    </a:ext>
                  </a:extLst>
                </a:gridCol>
              </a:tblGrid>
              <a:tr h="328680">
                <a:tc>
                  <a:txBody>
                    <a:bodyPr/>
                    <a:lstStyle/>
                    <a:p>
                      <a:pPr>
                        <a:lnSpc>
                          <a:spcPct val="100000"/>
                        </a:lnSpc>
                        <a:spcBef>
                          <a:spcPts val="499"/>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0" strike="noStrike" spc="-1">
                          <a:solidFill>
                            <a:srgbClr val="000000"/>
                          </a:solidFill>
                          <a:latin typeface="Tahoma"/>
                        </a:rPr>
                        <a:t>no compiling or linking</a:t>
                      </a:r>
                      <a:endParaRPr lang="en-US" sz="1600" b="0" strike="noStrike" spc="-1">
                        <a:latin typeface="Times New Roman"/>
                      </a:endParaRPr>
                    </a:p>
                  </a:txBody>
                  <a:tcPr marL="90000" marR="90000">
                    <a:lnL w="13680">
                      <a:solidFill>
                        <a:srgbClr val="000000"/>
                      </a:solidFill>
                    </a:lnL>
                    <a:lnR w="5760">
                      <a:solidFill>
                        <a:srgbClr val="000000"/>
                      </a:solidFill>
                    </a:lnR>
                    <a:lnT w="13680">
                      <a:solidFill>
                        <a:srgbClr val="000000"/>
                      </a:solidFill>
                    </a:lnT>
                    <a:lnB w="5760">
                      <a:solidFill>
                        <a:srgbClr val="000000"/>
                      </a:solidFill>
                    </a:lnB>
                    <a:noFill/>
                  </a:tcPr>
                </a:tc>
                <a:tc>
                  <a:txBody>
                    <a:bodyPr/>
                    <a:lstStyle/>
                    <a:p>
                      <a:pPr>
                        <a:lnSpc>
                          <a:spcPct val="100000"/>
                        </a:lnSpc>
                        <a:spcBef>
                          <a:spcPts val="499"/>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0" strike="noStrike" spc="-1">
                          <a:solidFill>
                            <a:srgbClr val="000000"/>
                          </a:solidFill>
                          <a:latin typeface="Tahoma"/>
                        </a:rPr>
                        <a:t>rapid development cycle</a:t>
                      </a:r>
                      <a:endParaRPr lang="en-US" sz="1600" b="0" strike="noStrike" spc="-1">
                        <a:latin typeface="Times New Roman"/>
                      </a:endParaRPr>
                    </a:p>
                  </a:txBody>
                  <a:tcPr marL="90000" marR="90000">
                    <a:lnL w="5760">
                      <a:solidFill>
                        <a:srgbClr val="000000"/>
                      </a:solidFill>
                    </a:lnL>
                    <a:lnR w="13680">
                      <a:solidFill>
                        <a:srgbClr val="000000"/>
                      </a:solidFill>
                    </a:lnR>
                    <a:lnT w="13680">
                      <a:solidFill>
                        <a:srgbClr val="000000"/>
                      </a:solidFill>
                    </a:lnT>
                    <a:lnB w="5760">
                      <a:solidFill>
                        <a:srgbClr val="000000"/>
                      </a:solidFill>
                    </a:lnB>
                    <a:noFill/>
                  </a:tcPr>
                </a:tc>
                <a:extLst>
                  <a:ext uri="{0D108BD9-81ED-4DB2-BD59-A6C34878D82A}">
                    <a16:rowId xmlns:a16="http://schemas.microsoft.com/office/drawing/2014/main" val="10000"/>
                  </a:ext>
                </a:extLst>
              </a:tr>
              <a:tr h="328680">
                <a:tc>
                  <a:txBody>
                    <a:bodyPr/>
                    <a:lstStyle/>
                    <a:p>
                      <a:pPr>
                        <a:lnSpc>
                          <a:spcPct val="100000"/>
                        </a:lnSpc>
                        <a:spcBef>
                          <a:spcPts val="499"/>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0" strike="noStrike" spc="-1">
                          <a:solidFill>
                            <a:srgbClr val="000000"/>
                          </a:solidFill>
                          <a:latin typeface="Tahoma"/>
                        </a:rPr>
                        <a:t>no type declarations</a:t>
                      </a:r>
                      <a:endParaRPr lang="en-US" sz="1600" b="0" strike="noStrike" spc="-1">
                        <a:latin typeface="Times New Roman"/>
                      </a:endParaRPr>
                    </a:p>
                  </a:txBody>
                  <a:tcPr marL="90000" marR="90000">
                    <a:lnL w="13680">
                      <a:solidFill>
                        <a:srgbClr val="000000"/>
                      </a:solidFill>
                    </a:lnL>
                    <a:lnR w="5760">
                      <a:solidFill>
                        <a:srgbClr val="000000"/>
                      </a:solidFill>
                    </a:lnR>
                    <a:lnT w="5760">
                      <a:solidFill>
                        <a:srgbClr val="000000"/>
                      </a:solidFill>
                    </a:lnT>
                    <a:lnB w="5760">
                      <a:solidFill>
                        <a:srgbClr val="000000"/>
                      </a:solidFill>
                    </a:lnB>
                    <a:noFill/>
                  </a:tcPr>
                </a:tc>
                <a:tc>
                  <a:txBody>
                    <a:bodyPr/>
                    <a:lstStyle/>
                    <a:p>
                      <a:pPr>
                        <a:lnSpc>
                          <a:spcPct val="100000"/>
                        </a:lnSpc>
                        <a:spcBef>
                          <a:spcPts val="499"/>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0" strike="noStrike" spc="-1">
                          <a:solidFill>
                            <a:srgbClr val="000000"/>
                          </a:solidFill>
                          <a:latin typeface="Tahoma"/>
                        </a:rPr>
                        <a:t>simpler, shorter, more flexible</a:t>
                      </a:r>
                      <a:endParaRPr lang="en-US" sz="1600" b="0" strike="noStrike" spc="-1">
                        <a:latin typeface="Times New Roman"/>
                      </a:endParaRPr>
                    </a:p>
                  </a:txBody>
                  <a:tcPr marL="90000" marR="90000">
                    <a:lnL w="5760">
                      <a:solidFill>
                        <a:srgbClr val="000000"/>
                      </a:solidFill>
                    </a:lnL>
                    <a:lnR w="13680">
                      <a:solidFill>
                        <a:srgbClr val="000000"/>
                      </a:solidFill>
                    </a:lnR>
                    <a:lnT w="5760">
                      <a:solidFill>
                        <a:srgbClr val="000000"/>
                      </a:solidFill>
                    </a:lnT>
                    <a:lnB w="5760">
                      <a:solidFill>
                        <a:srgbClr val="000000"/>
                      </a:solidFill>
                    </a:lnB>
                    <a:noFill/>
                  </a:tcPr>
                </a:tc>
                <a:extLst>
                  <a:ext uri="{0D108BD9-81ED-4DB2-BD59-A6C34878D82A}">
                    <a16:rowId xmlns:a16="http://schemas.microsoft.com/office/drawing/2014/main" val="10001"/>
                  </a:ext>
                </a:extLst>
              </a:tr>
              <a:tr h="328680">
                <a:tc>
                  <a:txBody>
                    <a:bodyPr/>
                    <a:lstStyle/>
                    <a:p>
                      <a:pPr>
                        <a:lnSpc>
                          <a:spcPct val="100000"/>
                        </a:lnSpc>
                        <a:spcBef>
                          <a:spcPts val="499"/>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0" strike="noStrike" spc="-1">
                          <a:solidFill>
                            <a:srgbClr val="000000"/>
                          </a:solidFill>
                          <a:latin typeface="Tahoma"/>
                        </a:rPr>
                        <a:t>automatic memory management</a:t>
                      </a:r>
                      <a:endParaRPr lang="en-US" sz="1600" b="0" strike="noStrike" spc="-1">
                        <a:latin typeface="Times New Roman"/>
                      </a:endParaRPr>
                    </a:p>
                  </a:txBody>
                  <a:tcPr marL="90000" marR="90000">
                    <a:lnL w="13680">
                      <a:solidFill>
                        <a:srgbClr val="000000"/>
                      </a:solidFill>
                    </a:lnL>
                    <a:lnR w="5760">
                      <a:solidFill>
                        <a:srgbClr val="000000"/>
                      </a:solidFill>
                    </a:lnR>
                    <a:lnT w="5760">
                      <a:solidFill>
                        <a:srgbClr val="000000"/>
                      </a:solidFill>
                    </a:lnT>
                    <a:lnB w="5760">
                      <a:solidFill>
                        <a:srgbClr val="000000"/>
                      </a:solidFill>
                    </a:lnB>
                    <a:noFill/>
                  </a:tcPr>
                </a:tc>
                <a:tc>
                  <a:txBody>
                    <a:bodyPr/>
                    <a:lstStyle/>
                    <a:p>
                      <a:pPr>
                        <a:lnSpc>
                          <a:spcPct val="100000"/>
                        </a:lnSpc>
                        <a:spcBef>
                          <a:spcPts val="499"/>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0" strike="noStrike" spc="-1">
                          <a:solidFill>
                            <a:srgbClr val="000000"/>
                          </a:solidFill>
                          <a:latin typeface="Tahoma"/>
                        </a:rPr>
                        <a:t>garbage collection</a:t>
                      </a:r>
                      <a:endParaRPr lang="en-US" sz="1600" b="0" strike="noStrike" spc="-1">
                        <a:latin typeface="Times New Roman"/>
                      </a:endParaRPr>
                    </a:p>
                  </a:txBody>
                  <a:tcPr marL="90000" marR="90000">
                    <a:lnL w="5760">
                      <a:solidFill>
                        <a:srgbClr val="000000"/>
                      </a:solidFill>
                    </a:lnL>
                    <a:lnR w="13680">
                      <a:solidFill>
                        <a:srgbClr val="000000"/>
                      </a:solidFill>
                    </a:lnR>
                    <a:lnT w="5760">
                      <a:solidFill>
                        <a:srgbClr val="000000"/>
                      </a:solidFill>
                    </a:lnT>
                    <a:lnB w="5760">
                      <a:solidFill>
                        <a:srgbClr val="000000"/>
                      </a:solidFill>
                    </a:lnB>
                    <a:noFill/>
                  </a:tcPr>
                </a:tc>
                <a:extLst>
                  <a:ext uri="{0D108BD9-81ED-4DB2-BD59-A6C34878D82A}">
                    <a16:rowId xmlns:a16="http://schemas.microsoft.com/office/drawing/2014/main" val="10002"/>
                  </a:ext>
                </a:extLst>
              </a:tr>
              <a:tr h="328680">
                <a:tc>
                  <a:txBody>
                    <a:bodyPr/>
                    <a:lstStyle/>
                    <a:p>
                      <a:pPr>
                        <a:lnSpc>
                          <a:spcPct val="100000"/>
                        </a:lnSpc>
                        <a:spcBef>
                          <a:spcPts val="499"/>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0" strike="noStrike" spc="-1">
                          <a:solidFill>
                            <a:srgbClr val="000000"/>
                          </a:solidFill>
                          <a:latin typeface="Tahoma"/>
                        </a:rPr>
                        <a:t>high-level data types and operations</a:t>
                      </a:r>
                      <a:endParaRPr lang="en-US" sz="1600" b="0" strike="noStrike" spc="-1">
                        <a:latin typeface="Times New Roman"/>
                      </a:endParaRPr>
                    </a:p>
                  </a:txBody>
                  <a:tcPr marL="90000" marR="90000">
                    <a:lnL w="13680">
                      <a:solidFill>
                        <a:srgbClr val="000000"/>
                      </a:solidFill>
                    </a:lnL>
                    <a:lnR w="5760">
                      <a:solidFill>
                        <a:srgbClr val="000000"/>
                      </a:solidFill>
                    </a:lnR>
                    <a:lnT w="5760">
                      <a:solidFill>
                        <a:srgbClr val="000000"/>
                      </a:solidFill>
                    </a:lnT>
                    <a:lnB w="5760">
                      <a:solidFill>
                        <a:srgbClr val="000000"/>
                      </a:solidFill>
                    </a:lnB>
                    <a:noFill/>
                  </a:tcPr>
                </a:tc>
                <a:tc>
                  <a:txBody>
                    <a:bodyPr/>
                    <a:lstStyle/>
                    <a:p>
                      <a:pPr>
                        <a:lnSpc>
                          <a:spcPct val="100000"/>
                        </a:lnSpc>
                        <a:spcBef>
                          <a:spcPts val="499"/>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0" strike="noStrike" spc="-1">
                          <a:solidFill>
                            <a:srgbClr val="000000"/>
                          </a:solidFill>
                          <a:latin typeface="Tahoma"/>
                        </a:rPr>
                        <a:t>fast development</a:t>
                      </a:r>
                      <a:endParaRPr lang="en-US" sz="1600" b="0" strike="noStrike" spc="-1">
                        <a:latin typeface="Times New Roman"/>
                      </a:endParaRPr>
                    </a:p>
                  </a:txBody>
                  <a:tcPr marL="90000" marR="90000">
                    <a:lnL w="5760">
                      <a:solidFill>
                        <a:srgbClr val="000000"/>
                      </a:solidFill>
                    </a:lnL>
                    <a:lnR w="13680">
                      <a:solidFill>
                        <a:srgbClr val="000000"/>
                      </a:solidFill>
                    </a:lnR>
                    <a:lnT w="5760">
                      <a:solidFill>
                        <a:srgbClr val="000000"/>
                      </a:solidFill>
                    </a:lnT>
                    <a:lnB w="5760">
                      <a:solidFill>
                        <a:srgbClr val="000000"/>
                      </a:solidFill>
                    </a:lnB>
                    <a:noFill/>
                  </a:tcPr>
                </a:tc>
                <a:extLst>
                  <a:ext uri="{0D108BD9-81ED-4DB2-BD59-A6C34878D82A}">
                    <a16:rowId xmlns:a16="http://schemas.microsoft.com/office/drawing/2014/main" val="10003"/>
                  </a:ext>
                </a:extLst>
              </a:tr>
              <a:tr h="328680">
                <a:tc>
                  <a:txBody>
                    <a:bodyPr/>
                    <a:lstStyle/>
                    <a:p>
                      <a:pPr>
                        <a:lnSpc>
                          <a:spcPct val="100000"/>
                        </a:lnSpc>
                        <a:spcBef>
                          <a:spcPts val="499"/>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0" strike="noStrike" spc="-1">
                          <a:solidFill>
                            <a:srgbClr val="000000"/>
                          </a:solidFill>
                          <a:latin typeface="Tahoma"/>
                        </a:rPr>
                        <a:t>object-oriented programming</a:t>
                      </a:r>
                      <a:endParaRPr lang="en-US" sz="1600" b="0" strike="noStrike" spc="-1">
                        <a:latin typeface="Times New Roman"/>
                      </a:endParaRPr>
                    </a:p>
                  </a:txBody>
                  <a:tcPr marL="90000" marR="90000">
                    <a:lnL w="13680">
                      <a:solidFill>
                        <a:srgbClr val="000000"/>
                      </a:solidFill>
                    </a:lnL>
                    <a:lnR w="5760">
                      <a:solidFill>
                        <a:srgbClr val="000000"/>
                      </a:solidFill>
                    </a:lnR>
                    <a:lnT w="5760">
                      <a:solidFill>
                        <a:srgbClr val="000000"/>
                      </a:solidFill>
                    </a:lnT>
                    <a:lnB w="5760">
                      <a:solidFill>
                        <a:srgbClr val="000000"/>
                      </a:solidFill>
                    </a:lnB>
                    <a:noFill/>
                  </a:tcPr>
                </a:tc>
                <a:tc>
                  <a:txBody>
                    <a:bodyPr/>
                    <a:lstStyle/>
                    <a:p>
                      <a:pPr>
                        <a:lnSpc>
                          <a:spcPct val="100000"/>
                        </a:lnSpc>
                        <a:spcBef>
                          <a:spcPts val="499"/>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0" strike="noStrike" spc="-1">
                          <a:solidFill>
                            <a:srgbClr val="000000"/>
                          </a:solidFill>
                          <a:latin typeface="Tahoma"/>
                        </a:rPr>
                        <a:t>code structuring and reuse, C++</a:t>
                      </a:r>
                      <a:endParaRPr lang="en-US" sz="1600" b="0" strike="noStrike" spc="-1">
                        <a:latin typeface="Times New Roman"/>
                      </a:endParaRPr>
                    </a:p>
                  </a:txBody>
                  <a:tcPr marL="90000" marR="90000">
                    <a:lnL w="5760">
                      <a:solidFill>
                        <a:srgbClr val="000000"/>
                      </a:solidFill>
                    </a:lnL>
                    <a:lnR w="13680">
                      <a:solidFill>
                        <a:srgbClr val="000000"/>
                      </a:solidFill>
                    </a:lnR>
                    <a:lnT w="5760">
                      <a:solidFill>
                        <a:srgbClr val="000000"/>
                      </a:solidFill>
                    </a:lnT>
                    <a:lnB w="5760">
                      <a:solidFill>
                        <a:srgbClr val="000000"/>
                      </a:solidFill>
                    </a:lnB>
                    <a:noFill/>
                  </a:tcPr>
                </a:tc>
                <a:extLst>
                  <a:ext uri="{0D108BD9-81ED-4DB2-BD59-A6C34878D82A}">
                    <a16:rowId xmlns:a16="http://schemas.microsoft.com/office/drawing/2014/main" val="10004"/>
                  </a:ext>
                </a:extLst>
              </a:tr>
              <a:tr h="328680">
                <a:tc>
                  <a:txBody>
                    <a:bodyPr/>
                    <a:lstStyle/>
                    <a:p>
                      <a:pPr>
                        <a:lnSpc>
                          <a:spcPct val="100000"/>
                        </a:lnSpc>
                        <a:spcBef>
                          <a:spcPts val="499"/>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0" strike="noStrike" spc="-1">
                          <a:solidFill>
                            <a:srgbClr val="000000"/>
                          </a:solidFill>
                          <a:latin typeface="Tahoma"/>
                        </a:rPr>
                        <a:t>access to interpreter information</a:t>
                      </a:r>
                      <a:endParaRPr lang="en-US" sz="1600" b="0" strike="noStrike" spc="-1">
                        <a:solidFill>
                          <a:srgbClr val="000000"/>
                        </a:solidFill>
                        <a:latin typeface="Tahoma"/>
                        <a:ea typeface="DejaVu Sans"/>
                      </a:endParaRPr>
                    </a:p>
                  </a:txBody>
                  <a:tcPr marL="90000" marR="90000">
                    <a:lnL w="13680">
                      <a:solidFill>
                        <a:srgbClr val="000000"/>
                      </a:solidFill>
                    </a:lnL>
                    <a:lnR w="5760">
                      <a:solidFill>
                        <a:srgbClr val="000000"/>
                      </a:solidFill>
                    </a:lnR>
                    <a:lnT w="5760">
                      <a:solidFill>
                        <a:srgbClr val="000000"/>
                      </a:solidFill>
                    </a:lnT>
                    <a:lnB w="5760">
                      <a:solidFill>
                        <a:srgbClr val="000000"/>
                      </a:solidFill>
                    </a:lnB>
                    <a:noFill/>
                  </a:tcPr>
                </a:tc>
                <a:tc>
                  <a:txBody>
                    <a:bodyPr/>
                    <a:lstStyle/>
                    <a:p>
                      <a:pPr>
                        <a:lnSpc>
                          <a:spcPct val="100000"/>
                        </a:lnSpc>
                        <a:spcBef>
                          <a:spcPts val="499"/>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0" strike="noStrike" spc="-1">
                          <a:solidFill>
                            <a:srgbClr val="000000"/>
                          </a:solidFill>
                          <a:latin typeface="Tahoma"/>
                        </a:rPr>
                        <a:t>mixed language systems</a:t>
                      </a:r>
                      <a:endParaRPr lang="en-US" sz="1600" b="0" strike="noStrike" spc="-1">
                        <a:latin typeface="Times New Roman"/>
                      </a:endParaRPr>
                    </a:p>
                  </a:txBody>
                  <a:tcPr marL="90000" marR="90000">
                    <a:lnL w="5760">
                      <a:solidFill>
                        <a:srgbClr val="000000"/>
                      </a:solidFill>
                    </a:lnL>
                    <a:lnR w="13680">
                      <a:solidFill>
                        <a:srgbClr val="000000"/>
                      </a:solidFill>
                    </a:lnR>
                    <a:lnT w="5760">
                      <a:solidFill>
                        <a:srgbClr val="000000"/>
                      </a:solidFill>
                    </a:lnT>
                    <a:lnB w="5760">
                      <a:solidFill>
                        <a:srgbClr val="000000"/>
                      </a:solidFill>
                    </a:lnB>
                    <a:noFill/>
                  </a:tcPr>
                </a:tc>
                <a:extLst>
                  <a:ext uri="{0D108BD9-81ED-4DB2-BD59-A6C34878D82A}">
                    <a16:rowId xmlns:a16="http://schemas.microsoft.com/office/drawing/2014/main" val="10005"/>
                  </a:ext>
                </a:extLst>
              </a:tr>
              <a:tr h="328680">
                <a:tc>
                  <a:txBody>
                    <a:bodyPr/>
                    <a:lstStyle/>
                    <a:p>
                      <a:pPr>
                        <a:lnSpc>
                          <a:spcPct val="100000"/>
                        </a:lnSpc>
                        <a:spcBef>
                          <a:spcPts val="499"/>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0" strike="noStrike" spc="-1">
                          <a:solidFill>
                            <a:srgbClr val="000000"/>
                          </a:solidFill>
                          <a:latin typeface="Tahoma"/>
                        </a:rPr>
                        <a:t>classes, modules, exceptions</a:t>
                      </a:r>
                      <a:endParaRPr lang="en-US" sz="1600" b="0" strike="noStrike" spc="-1">
                        <a:latin typeface="Times New Roman"/>
                      </a:endParaRPr>
                    </a:p>
                  </a:txBody>
                  <a:tcPr marL="90000" marR="90000">
                    <a:lnL w="13680">
                      <a:solidFill>
                        <a:srgbClr val="000000"/>
                      </a:solidFill>
                    </a:lnL>
                    <a:lnR w="5760">
                      <a:solidFill>
                        <a:srgbClr val="000000"/>
                      </a:solidFill>
                    </a:lnR>
                    <a:lnT w="5760">
                      <a:solidFill>
                        <a:srgbClr val="000000"/>
                      </a:solidFill>
                    </a:lnT>
                    <a:noFill/>
                  </a:tcPr>
                </a:tc>
                <a:tc>
                  <a:txBody>
                    <a:bodyPr/>
                    <a:lstStyle/>
                    <a:p>
                      <a:pPr>
                        <a:lnSpc>
                          <a:spcPct val="100000"/>
                        </a:lnSpc>
                        <a:spcBef>
                          <a:spcPts val="499"/>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0" strike="noStrike" spc="-1">
                          <a:solidFill>
                            <a:srgbClr val="000000"/>
                          </a:solidFill>
                          <a:latin typeface="Tahoma"/>
                        </a:rPr>
                        <a:t>"programming-in-the-large" support</a:t>
                      </a:r>
                      <a:endParaRPr lang="en-US" sz="1600" b="0" strike="noStrike" spc="-1">
                        <a:latin typeface="Times New Roman"/>
                      </a:endParaRPr>
                    </a:p>
                  </a:txBody>
                  <a:tcPr marL="90000" marR="90000">
                    <a:lnL w="5760">
                      <a:solidFill>
                        <a:srgbClr val="000000"/>
                      </a:solidFill>
                    </a:lnL>
                    <a:lnR w="13680">
                      <a:solidFill>
                        <a:srgbClr val="000000"/>
                      </a:solidFill>
                    </a:lnR>
                    <a:lnT w="5760">
                      <a:solidFill>
                        <a:srgbClr val="000000"/>
                      </a:solidFill>
                    </a:lnT>
                    <a:lnB w="5760">
                      <a:solidFill>
                        <a:srgbClr val="000000"/>
                      </a:solidFill>
                    </a:lnB>
                    <a:noFill/>
                  </a:tcPr>
                </a:tc>
                <a:extLst>
                  <a:ext uri="{0D108BD9-81ED-4DB2-BD59-A6C34878D82A}">
                    <a16:rowId xmlns:a16="http://schemas.microsoft.com/office/drawing/2014/main" val="10006"/>
                  </a:ext>
                </a:extLst>
              </a:tr>
              <a:tr h="328680">
                <a:tc>
                  <a:txBody>
                    <a:bodyPr/>
                    <a:lstStyle/>
                    <a:p>
                      <a:pPr>
                        <a:lnSpc>
                          <a:spcPct val="100000"/>
                        </a:lnSpc>
                        <a:spcBef>
                          <a:spcPts val="499"/>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0" strike="noStrike" spc="-1">
                          <a:solidFill>
                            <a:srgbClr val="000000"/>
                          </a:solidFill>
                          <a:latin typeface="Tahoma"/>
                        </a:rPr>
                        <a:t>wide portability</a:t>
                      </a:r>
                      <a:endParaRPr lang="en-US" sz="1600" b="0" strike="noStrike" spc="-1">
                        <a:solidFill>
                          <a:srgbClr val="000000"/>
                        </a:solidFill>
                        <a:latin typeface="Tahoma"/>
                        <a:ea typeface="DejaVu Sans"/>
                      </a:endParaRPr>
                    </a:p>
                  </a:txBody>
                  <a:tcPr marL="90000" marR="90000">
                    <a:lnL w="13680">
                      <a:solidFill>
                        <a:srgbClr val="000000"/>
                      </a:solidFill>
                    </a:lnL>
                    <a:lnR w="5760">
                      <a:solidFill>
                        <a:srgbClr val="000000"/>
                      </a:solidFill>
                    </a:lnR>
                    <a:lnB w="5760">
                      <a:solidFill>
                        <a:srgbClr val="000000"/>
                      </a:solidFill>
                    </a:lnB>
                    <a:noFill/>
                  </a:tcPr>
                </a:tc>
                <a:tc>
                  <a:txBody>
                    <a:bodyPr/>
                    <a:lstStyle/>
                    <a:p>
                      <a:pPr>
                        <a:lnSpc>
                          <a:spcPct val="100000"/>
                        </a:lnSpc>
                        <a:spcBef>
                          <a:spcPts val="499"/>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0" strike="noStrike" spc="-1">
                          <a:solidFill>
                            <a:srgbClr val="000000"/>
                          </a:solidFill>
                          <a:latin typeface="Tahoma"/>
                        </a:rPr>
                        <a:t>simplified extensions, smaller binaries</a:t>
                      </a:r>
                      <a:endParaRPr lang="en-US" sz="1600" b="0" strike="noStrike" spc="-1">
                        <a:latin typeface="Times New Roman"/>
                      </a:endParaRPr>
                    </a:p>
                  </a:txBody>
                  <a:tcPr marL="90000" marR="90000">
                    <a:lnL w="5760" cap="flat" cmpd="sng" algn="ctr">
                      <a:solidFill>
                        <a:srgbClr val="000000"/>
                      </a:solidFill>
                      <a:prstDash val="solid"/>
                      <a:round/>
                      <a:headEnd type="none" w="med" len="med"/>
                      <a:tailEnd type="none" w="med" len="med"/>
                    </a:lnL>
                    <a:lnR w="13680">
                      <a:solidFill>
                        <a:srgbClr val="000000"/>
                      </a:solidFill>
                    </a:lnR>
                    <a:lnT w="5760">
                      <a:solidFill>
                        <a:srgbClr val="000000"/>
                      </a:solidFill>
                    </a:lnT>
                    <a:lnB w="5760">
                      <a:solidFill>
                        <a:srgbClr val="000000"/>
                      </a:solidFill>
                    </a:lnB>
                    <a:noFill/>
                  </a:tcPr>
                </a:tc>
                <a:extLst>
                  <a:ext uri="{0D108BD9-81ED-4DB2-BD59-A6C34878D82A}">
                    <a16:rowId xmlns:a16="http://schemas.microsoft.com/office/drawing/2014/main" val="10007"/>
                  </a:ext>
                </a:extLst>
              </a:tr>
              <a:tr h="563400">
                <a:tc>
                  <a:txBody>
                    <a:bodyPr/>
                    <a:lstStyle/>
                    <a:p>
                      <a:pPr>
                        <a:lnSpc>
                          <a:spcPct val="100000"/>
                        </a:lnSpc>
                        <a:spcBef>
                          <a:spcPts val="499"/>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0" strike="noStrike" spc="-1">
                          <a:solidFill>
                            <a:srgbClr val="000000"/>
                          </a:solidFill>
                          <a:latin typeface="Tahoma"/>
                        </a:rPr>
                        <a:t>system tools, GUIs, persistence, databases, etc.</a:t>
                      </a:r>
                      <a:endParaRPr lang="en-US" sz="1600" b="0" strike="noStrike" spc="-1">
                        <a:solidFill>
                          <a:srgbClr val="000000"/>
                        </a:solidFill>
                        <a:latin typeface="Tahoma"/>
                        <a:ea typeface="DejaVu Sans"/>
                      </a:endParaRPr>
                    </a:p>
                  </a:txBody>
                  <a:tcPr marL="90000" marR="90000">
                    <a:lnL w="13680">
                      <a:solidFill>
                        <a:srgbClr val="000000"/>
                      </a:solidFill>
                    </a:lnL>
                    <a:lnR w="5760">
                      <a:solidFill>
                        <a:srgbClr val="000000"/>
                      </a:solidFill>
                    </a:lnR>
                    <a:lnT w="5760" cap="flat" cmpd="sng" algn="ctr">
                      <a:solidFill>
                        <a:srgbClr val="000000"/>
                      </a:solidFill>
                      <a:prstDash val="solid"/>
                      <a:round/>
                      <a:headEnd type="none" w="med" len="med"/>
                      <a:tailEnd type="none" w="med" len="med"/>
                    </a:lnT>
                    <a:lnB w="13680">
                      <a:solidFill>
                        <a:srgbClr val="000000"/>
                      </a:solidFill>
                    </a:lnB>
                    <a:noFill/>
                  </a:tcPr>
                </a:tc>
                <a:tc>
                  <a:txBody>
                    <a:bodyPr/>
                    <a:lstStyle/>
                    <a:p>
                      <a:pPr>
                        <a:lnSpc>
                          <a:spcPct val="100000"/>
                        </a:lnSpc>
                        <a:spcBef>
                          <a:spcPts val="499"/>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0" strike="noStrike" spc="-1">
                          <a:solidFill>
                            <a:srgbClr val="000000"/>
                          </a:solidFill>
                          <a:latin typeface="Tahoma"/>
                        </a:rPr>
                        <a:t>programs can be modified without stopping</a:t>
                      </a:r>
                      <a:endParaRPr lang="en-US" sz="1600" b="0" strike="noStrike" spc="-1">
                        <a:latin typeface="Times New Roman"/>
                      </a:endParaRPr>
                    </a:p>
                  </a:txBody>
                  <a:tcPr marL="90000" marR="90000">
                    <a:lnL w="5760">
                      <a:solidFill>
                        <a:srgbClr val="000000"/>
                      </a:solidFill>
                    </a:lnL>
                    <a:lnR w="13680">
                      <a:solidFill>
                        <a:srgbClr val="000000"/>
                      </a:solidFill>
                    </a:lnR>
                    <a:lnT w="5760">
                      <a:solidFill>
                        <a:srgbClr val="000000"/>
                      </a:solidFill>
                    </a:lnT>
                    <a:lnB w="13680">
                      <a:solidFill>
                        <a:srgbClr val="000000"/>
                      </a:solidFill>
                    </a:lnB>
                    <a:noFill/>
                  </a:tcPr>
                </a:tc>
                <a:extLst>
                  <a:ext uri="{0D108BD9-81ED-4DB2-BD59-A6C34878D82A}">
                    <a16:rowId xmlns:a16="http://schemas.microsoft.com/office/drawing/2014/main" val="10008"/>
                  </a:ext>
                </a:extLst>
              </a:tr>
            </a:tbl>
          </a:graphicData>
        </a:graphic>
      </p:graphicFrame>
      <p:sp>
        <p:nvSpPr>
          <p:cNvPr id="104" name="CustomShape 3"/>
          <p:cNvSpPr/>
          <p:nvPr/>
        </p:nvSpPr>
        <p:spPr>
          <a:xfrm>
            <a:off x="7162560" y="1149480"/>
            <a:ext cx="1891800" cy="2462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spAutoFit/>
          </a:bodyPr>
          <a:lstStyle/>
          <a:p>
            <a:pPr marL="216000" indent="-216000">
              <a:buClr>
                <a:srgbClr val="000000"/>
              </a:buClr>
              <a:buSzPct val="45000"/>
              <a:buFont typeface="Wingdings"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000" b="0" strike="noStrike" spc="-1">
                <a:latin typeface="Arial"/>
              </a:rPr>
              <a:t>Lutz, </a:t>
            </a:r>
            <a:r>
              <a:rPr lang="en-US" sz="1000" b="0" i="1" strike="noStrike" spc="-1">
                <a:latin typeface="Arial"/>
              </a:rPr>
              <a:t>Programming Python</a:t>
            </a:r>
            <a:endParaRPr lang="en-US" sz="10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6030" y="2598890"/>
            <a:ext cx="9071640" cy="946440"/>
          </a:xfrm>
        </p:spPr>
        <p:txBody>
          <a:bodyPr/>
          <a:lstStyle/>
          <a:p>
            <a:r>
              <a:rPr lang="en-US" dirty="0"/>
              <a:t>What is programming?</a:t>
            </a:r>
            <a:br>
              <a:rPr lang="en-US" dirty="0"/>
            </a:br>
            <a:r>
              <a:rPr lang="en-US" dirty="0"/>
              <a:t/>
            </a:r>
            <a:br>
              <a:rPr lang="en-US" dirty="0"/>
            </a:b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021"/>
            <a:ext cx="10080625" cy="5710571"/>
          </a:xfrm>
          <a:prstGeom prst="rect">
            <a:avLst/>
          </a:prstGeom>
        </p:spPr>
      </p:pic>
    </p:spTree>
    <p:extLst>
      <p:ext uri="{BB962C8B-B14F-4D97-AF65-F5344CB8AC3E}">
        <p14:creationId xmlns:p14="http://schemas.microsoft.com/office/powerpoint/2010/main" val="3390059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619746" y="1250066"/>
            <a:ext cx="8883068" cy="3804612"/>
          </a:xfrm>
        </p:spPr>
        <p:txBody>
          <a:bodyPr/>
          <a:lstStyle/>
          <a:p>
            <a:r>
              <a:rPr lang="en-US" sz="1800" dirty="0" smtClean="0"/>
              <a:t>As</a:t>
            </a:r>
            <a:r>
              <a:rPr lang="en-US" sz="1800" dirty="0"/>
              <a:t> a computer user you know that computers don't have feelings. They don't work any faster or slower depending on if we're angry at them or if we're happy. Computers can perform millions of calculations per second, but they require us to tell them exactly what to do. If they do something else than we want them to do the problem is usually that they don't understand our instructions the way we understand them.</a:t>
            </a:r>
          </a:p>
          <a:p>
            <a:r>
              <a:rPr lang="en-US" sz="1800" dirty="0" smtClean="0"/>
              <a:t>The</a:t>
            </a:r>
            <a:r>
              <a:rPr lang="en-US" sz="1800" dirty="0"/>
              <a:t> only big difference between programming and what you're familiar </a:t>
            </a:r>
            <a:r>
              <a:rPr lang="en-US" sz="1800" dirty="0" smtClean="0"/>
              <a:t>with</a:t>
            </a:r>
            <a:r>
              <a:rPr lang="en-US" sz="1800" dirty="0"/>
              <a:t> already is that instead of clicking buttons to do things we write the instructions using a programming language. Most programming languages consist of English words, digits and some characters that have special meanings.</a:t>
            </a:r>
          </a:p>
          <a:p>
            <a:r>
              <a:rPr lang="en-US" sz="1800" dirty="0" smtClean="0"/>
              <a:t>Unlike</a:t>
            </a:r>
            <a:r>
              <a:rPr lang="en-US" sz="1800" dirty="0"/>
              <a:t> people often think, programming is usually not complicated. Large programs are always made of small, simple pieces, and those pieces are written one by one. Programming languages are made to be used by humans, so if there's an easy way to do something and a difficult way to do something, you should use the easier way.</a:t>
            </a:r>
          </a:p>
          <a:p>
            <a:endParaRPr lang="en-US" sz="1800" dirty="0"/>
          </a:p>
        </p:txBody>
      </p:sp>
      <p:sp>
        <p:nvSpPr>
          <p:cNvPr id="4" name="Title 1"/>
          <p:cNvSpPr>
            <a:spLocks noGrp="1"/>
          </p:cNvSpPr>
          <p:nvPr>
            <p:ph type="title"/>
          </p:nvPr>
        </p:nvSpPr>
        <p:spPr>
          <a:xfrm>
            <a:off x="619746" y="388126"/>
            <a:ext cx="9071640" cy="630446"/>
          </a:xfrm>
        </p:spPr>
        <p:txBody>
          <a:bodyPr/>
          <a:lstStyle/>
          <a:p>
            <a:r>
              <a:rPr lang="en-US" dirty="0"/>
              <a:t>What is programming</a:t>
            </a:r>
            <a:r>
              <a:rPr lang="en-US" dirty="0" smtClean="0"/>
              <a:t>?</a:t>
            </a:r>
            <a:endParaRPr lang="en-US" dirty="0"/>
          </a:p>
        </p:txBody>
      </p:sp>
    </p:spTree>
    <p:extLst>
      <p:ext uri="{BB962C8B-B14F-4D97-AF65-F5344CB8AC3E}">
        <p14:creationId xmlns:p14="http://schemas.microsoft.com/office/powerpoint/2010/main" val="799268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Shape 1"/>
          <p:cNvSpPr txBox="1"/>
          <p:nvPr/>
        </p:nvSpPr>
        <p:spPr>
          <a:xfrm>
            <a:off x="1188720" y="-91080"/>
            <a:ext cx="8229600" cy="914400"/>
          </a:xfrm>
          <a:prstGeom prst="rect">
            <a:avLst/>
          </a:prstGeom>
          <a:noFill/>
          <a:ln>
            <a:noFill/>
          </a:ln>
        </p:spPr>
        <p:txBody>
          <a:bodyPr lIns="90000" tIns="46800" rIns="90000" bIns="46800" anchor="ctr">
            <a:noAutofit/>
          </a:bodyPr>
          <a:lstStyle/>
          <a:p>
            <a:pPr marL="216000" indent="-216000" algn="ctr">
              <a:buClr>
                <a:srgbClr val="000000"/>
              </a:buClr>
              <a:buSzPct val="45000"/>
              <a:buFont typeface="Wingdings"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600" b="0" strike="noStrike" spc="-1">
                <a:latin typeface="Arial"/>
              </a:rPr>
              <a:t>Computer Languages</a:t>
            </a:r>
          </a:p>
        </p:txBody>
      </p:sp>
      <p:sp>
        <p:nvSpPr>
          <p:cNvPr id="43" name="TextShape 2"/>
          <p:cNvSpPr txBox="1"/>
          <p:nvPr/>
        </p:nvSpPr>
        <p:spPr>
          <a:xfrm>
            <a:off x="914400" y="823320"/>
            <a:ext cx="8229600" cy="4754520"/>
          </a:xfrm>
          <a:prstGeom prst="rect">
            <a:avLst/>
          </a:prstGeom>
          <a:noFill/>
          <a:ln>
            <a:noFill/>
          </a:ln>
        </p:spPr>
        <p:txBody>
          <a:bodyPr lIns="90000" tIns="46800" rIns="90000" bIns="46800">
            <a:normAutofit/>
          </a:bodyPr>
          <a:lstStyle/>
          <a:p>
            <a:pPr marL="342720" indent="-342720" algn="just">
              <a:lnSpc>
                <a:spcPct val="70000"/>
              </a:lnSpc>
              <a:spcBef>
                <a:spcPts val="697"/>
              </a:spcBef>
              <a:buClr>
                <a:srgbClr val="000000"/>
              </a:buClr>
              <a:buFont typeface="Arial"/>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0" strike="noStrike" spc="-1">
                <a:latin typeface="Arial"/>
              </a:rPr>
              <a:t>Machine Language </a:t>
            </a:r>
          </a:p>
          <a:p>
            <a:pPr marL="742680" lvl="1" indent="-285480" algn="just">
              <a:lnSpc>
                <a:spcPct val="70000"/>
              </a:lnSpc>
              <a:spcBef>
                <a:spcPts val="598"/>
              </a:spcBef>
              <a:buClr>
                <a:srgbClr val="000000"/>
              </a:buClr>
              <a:buFont typeface="Arial"/>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0" strike="noStrike" spc="-1">
                <a:latin typeface="Arial"/>
              </a:rPr>
              <a:t>Uses binary code</a:t>
            </a:r>
          </a:p>
          <a:p>
            <a:pPr marL="742680" lvl="1" indent="-285480" algn="just">
              <a:lnSpc>
                <a:spcPct val="70000"/>
              </a:lnSpc>
              <a:spcBef>
                <a:spcPts val="598"/>
              </a:spcBef>
              <a:buClr>
                <a:srgbClr val="000000"/>
              </a:buClr>
              <a:buFont typeface="Arial"/>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0" strike="noStrike" spc="-1">
                <a:latin typeface="Arial"/>
              </a:rPr>
              <a:t>Machine-dependent</a:t>
            </a:r>
          </a:p>
          <a:p>
            <a:pPr marL="742680" lvl="1" indent="-285480" algn="just">
              <a:lnSpc>
                <a:spcPct val="70000"/>
              </a:lnSpc>
              <a:spcBef>
                <a:spcPts val="598"/>
              </a:spcBef>
              <a:buClr>
                <a:srgbClr val="000000"/>
              </a:buClr>
              <a:buFont typeface="Arial"/>
              <a:buChar char="•"/>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000" b="0" strike="noStrike" spc="-1">
              <a:latin typeface="Arial"/>
            </a:endParaRPr>
          </a:p>
          <a:p>
            <a:pPr marL="432000" indent="-324000" algn="just">
              <a:lnSpc>
                <a:spcPct val="70000"/>
              </a:lnSpc>
              <a:spcBef>
                <a:spcPts val="697"/>
              </a:spcBef>
              <a:buClr>
                <a:srgbClr val="000000"/>
              </a:buClr>
              <a:buSzPct val="45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0" strike="noStrike" spc="-1">
                <a:latin typeface="Arial"/>
              </a:rPr>
              <a:t>Assembly Language</a:t>
            </a:r>
          </a:p>
          <a:p>
            <a:pPr marL="864000" lvl="1" indent="-324000" algn="just">
              <a:lnSpc>
                <a:spcPct val="70000"/>
              </a:lnSpc>
              <a:spcBef>
                <a:spcPts val="598"/>
              </a:spcBef>
              <a:buClr>
                <a:srgbClr val="000000"/>
              </a:buClr>
              <a:buSzPct val="75000"/>
              <a:buFont typeface="Symbol"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0" strike="noStrike" spc="-1">
                <a:latin typeface="Arial"/>
              </a:rPr>
              <a:t>Uses mnemonics</a:t>
            </a:r>
          </a:p>
          <a:p>
            <a:pPr marL="864000" lvl="1" indent="-324000" algn="just">
              <a:lnSpc>
                <a:spcPct val="70000"/>
              </a:lnSpc>
              <a:spcBef>
                <a:spcPts val="598"/>
              </a:spcBef>
              <a:buClr>
                <a:srgbClr val="000000"/>
              </a:buClr>
              <a:buSzPct val="75000"/>
              <a:buFont typeface="Symbol"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0" strike="noStrike" spc="-1">
                <a:latin typeface="Arial"/>
              </a:rPr>
              <a:t>Machine-dependent </a:t>
            </a:r>
          </a:p>
          <a:p>
            <a:pPr marL="864000" lvl="1" indent="-324000" algn="just">
              <a:lnSpc>
                <a:spcPct val="70000"/>
              </a:lnSpc>
              <a:spcBef>
                <a:spcPts val="598"/>
              </a:spcBef>
              <a:buClr>
                <a:srgbClr val="000000"/>
              </a:buClr>
              <a:buSzPct val="75000"/>
              <a:buFont typeface="Symbol"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000" b="0" strike="noStrike" spc="-1">
              <a:latin typeface="Arial"/>
            </a:endParaRPr>
          </a:p>
          <a:p>
            <a:pPr marL="432000" indent="-324000" algn="just">
              <a:lnSpc>
                <a:spcPct val="70000"/>
              </a:lnSpc>
              <a:spcBef>
                <a:spcPts val="697"/>
              </a:spcBef>
              <a:buClr>
                <a:srgbClr val="000000"/>
              </a:buClr>
              <a:buSzPct val="45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0" strike="noStrike" spc="-1">
                <a:latin typeface="Arial"/>
              </a:rPr>
              <a:t>High-Level Language (HLL)</a:t>
            </a:r>
          </a:p>
          <a:p>
            <a:pPr marL="864000" lvl="1" indent="-324000" algn="just">
              <a:lnSpc>
                <a:spcPct val="70000"/>
              </a:lnSpc>
              <a:spcBef>
                <a:spcPts val="598"/>
              </a:spcBef>
              <a:buClr>
                <a:srgbClr val="000000"/>
              </a:buClr>
              <a:buSzPct val="75000"/>
              <a:buFont typeface="Symbol"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0" strike="noStrike" spc="-1">
                <a:latin typeface="Arial"/>
              </a:rPr>
              <a:t>Uses English-like language</a:t>
            </a:r>
          </a:p>
          <a:p>
            <a:pPr marL="864000" lvl="1" indent="-324000" algn="just">
              <a:lnSpc>
                <a:spcPct val="70000"/>
              </a:lnSpc>
              <a:spcBef>
                <a:spcPts val="598"/>
              </a:spcBef>
              <a:buClr>
                <a:srgbClr val="000000"/>
              </a:buClr>
              <a:buSzPct val="75000"/>
              <a:buFont typeface="Symbol"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0" strike="noStrike" spc="-1">
                <a:latin typeface="Arial"/>
              </a:rPr>
              <a:t>Machine independent</a:t>
            </a:r>
          </a:p>
          <a:p>
            <a:pPr marL="864000" lvl="1" indent="-324000" algn="just">
              <a:lnSpc>
                <a:spcPct val="70000"/>
              </a:lnSpc>
              <a:spcBef>
                <a:spcPts val="598"/>
              </a:spcBef>
              <a:buClr>
                <a:srgbClr val="000000"/>
              </a:buClr>
              <a:buSzPct val="75000"/>
              <a:buFont typeface="Symbol"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000" b="0" strike="noStrike" spc="-1">
              <a:latin typeface="Arial"/>
            </a:endParaRPr>
          </a:p>
          <a:p>
            <a:pPr marL="864000" lvl="1" indent="-324000" algn="just">
              <a:lnSpc>
                <a:spcPct val="70000"/>
              </a:lnSpc>
              <a:spcBef>
                <a:spcPts val="598"/>
              </a:spcBef>
              <a:buClr>
                <a:srgbClr val="000000"/>
              </a:buClr>
              <a:buSzPct val="75000"/>
              <a:buFont typeface="Symbol"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0" strike="noStrike" spc="-1">
                <a:latin typeface="Arial"/>
              </a:rPr>
              <a:t>Examples: Pascal, C, C++, Java, Python, . .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Shape 1"/>
          <p:cNvSpPr txBox="1"/>
          <p:nvPr/>
        </p:nvSpPr>
        <p:spPr>
          <a:xfrm>
            <a:off x="548640" y="0"/>
            <a:ext cx="8229600" cy="1036800"/>
          </a:xfrm>
          <a:prstGeom prst="rect">
            <a:avLst/>
          </a:prstGeom>
          <a:noFill/>
          <a:ln>
            <a:noFill/>
          </a:ln>
        </p:spPr>
        <p:txBody>
          <a:bodyPr lIns="90000" tIns="46800" rIns="90000" bIns="46800" anchor="ctr">
            <a:noAutofit/>
          </a:bodyPr>
          <a:lstStyle/>
          <a:p>
            <a:pPr marL="216000" indent="-216000" algn="ctr">
              <a:buClr>
                <a:srgbClr val="000000"/>
              </a:buClr>
              <a:buSzPct val="45000"/>
              <a:buFont typeface="Wingdings"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b="0" strike="noStrike" spc="-1">
                <a:latin typeface="Arial"/>
              </a:rPr>
              <a:t>Machine Language</a:t>
            </a:r>
          </a:p>
        </p:txBody>
      </p:sp>
      <p:sp>
        <p:nvSpPr>
          <p:cNvPr id="45" name="TextShape 2"/>
          <p:cNvSpPr txBox="1"/>
          <p:nvPr/>
        </p:nvSpPr>
        <p:spPr>
          <a:xfrm>
            <a:off x="640080" y="869040"/>
            <a:ext cx="8229600" cy="4525920"/>
          </a:xfrm>
          <a:prstGeom prst="rect">
            <a:avLst/>
          </a:prstGeom>
          <a:noFill/>
          <a:ln>
            <a:noFill/>
          </a:ln>
        </p:spPr>
        <p:txBody>
          <a:bodyPr lIns="90000" tIns="46800" rIns="90000" bIns="46800">
            <a:normAutofit/>
          </a:bodyPr>
          <a:lstStyle/>
          <a:p>
            <a:pPr marL="432000" indent="-324000" algn="just">
              <a:spcBef>
                <a:spcPts val="598"/>
              </a:spcBef>
              <a:buClr>
                <a:srgbClr val="000000"/>
              </a:buClr>
              <a:buSzPct val="45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0" strike="noStrike" spc="-1">
                <a:latin typeface="Arial"/>
              </a:rPr>
              <a:t>The representation of a computer program which is actually read and understood by the computer. </a:t>
            </a:r>
          </a:p>
          <a:p>
            <a:pPr marL="864000" lvl="1" indent="-324000" algn="just">
              <a:spcBef>
                <a:spcPts val="499"/>
              </a:spcBef>
              <a:buClr>
                <a:srgbClr val="000000"/>
              </a:buClr>
              <a:buSzPct val="75000"/>
              <a:buFont typeface="Symbol"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0" strike="noStrike" spc="-1">
                <a:latin typeface="Arial"/>
              </a:rPr>
              <a:t>A program in machine code consists of a sequence of machine instructions. </a:t>
            </a:r>
          </a:p>
          <a:p>
            <a:pPr marL="432000" indent="-324000" algn="just">
              <a:spcBef>
                <a:spcPts val="598"/>
              </a:spcBef>
              <a:buClr>
                <a:srgbClr val="000000"/>
              </a:buClr>
              <a:buSzPct val="45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0" strike="noStrike" spc="-1">
                <a:latin typeface="Arial"/>
              </a:rPr>
              <a:t>Instructions:</a:t>
            </a:r>
          </a:p>
          <a:p>
            <a:pPr marL="864000" lvl="1" indent="-324000" algn="just">
              <a:spcBef>
                <a:spcPts val="499"/>
              </a:spcBef>
              <a:buClr>
                <a:srgbClr val="000000"/>
              </a:buClr>
              <a:buSzPct val="75000"/>
              <a:buFont typeface="Symbol"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0" strike="noStrike" spc="-1">
                <a:latin typeface="Arial"/>
              </a:rPr>
              <a:t>Machine instructions are in binary code</a:t>
            </a:r>
          </a:p>
          <a:p>
            <a:pPr marL="864000" lvl="1" indent="-324000" algn="just">
              <a:spcBef>
                <a:spcPts val="499"/>
              </a:spcBef>
              <a:buClr>
                <a:srgbClr val="000000"/>
              </a:buClr>
              <a:buSzPct val="75000"/>
              <a:buFont typeface="Symbol"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0" strike="noStrike" spc="-1">
                <a:latin typeface="Arial"/>
              </a:rPr>
              <a:t>Instructions specify operations and memory cells involved in the operation</a:t>
            </a:r>
          </a:p>
          <a:p>
            <a:pPr marL="342720" indent="-342720" algn="just">
              <a:spcBef>
                <a:spcPts val="59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strike="noStrike" spc="-1">
                <a:latin typeface="Arial"/>
              </a:rPr>
              <a:t>Example:</a:t>
            </a:r>
            <a:r>
              <a:rPr lang="en-US" sz="2000" b="0" strike="noStrike" spc="-1">
                <a:latin typeface="Arial"/>
              </a:rPr>
              <a:t>		</a:t>
            </a:r>
          </a:p>
          <a:p>
            <a:pPr marL="342720" indent="-342720" algn="just">
              <a:spcBef>
                <a:spcPts val="59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0" strike="noStrike" spc="-1">
                <a:latin typeface="Arial"/>
              </a:rPr>
              <a:t>				</a:t>
            </a:r>
          </a:p>
          <a:p>
            <a:pPr marL="342720" indent="-342720" algn="just">
              <a:spcBef>
                <a:spcPts val="59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0" strike="noStrike" spc="-1">
                <a:latin typeface="Arial"/>
              </a:rPr>
              <a:t>				</a:t>
            </a:r>
          </a:p>
        </p:txBody>
      </p:sp>
      <p:graphicFrame>
        <p:nvGraphicFramePr>
          <p:cNvPr id="46" name="Table 3"/>
          <p:cNvGraphicFramePr/>
          <p:nvPr/>
        </p:nvGraphicFramePr>
        <p:xfrm>
          <a:off x="2609640" y="3317040"/>
          <a:ext cx="5029200" cy="1780920"/>
        </p:xfrm>
        <a:graphic>
          <a:graphicData uri="http://schemas.openxmlformats.org/drawingml/2006/table">
            <a:tbl>
              <a:tblPr/>
              <a:tblGrid>
                <a:gridCol w="1704960">
                  <a:extLst>
                    <a:ext uri="{9D8B030D-6E8A-4147-A177-3AD203B41FA5}">
                      <a16:colId xmlns:a16="http://schemas.microsoft.com/office/drawing/2014/main" val="20000"/>
                    </a:ext>
                  </a:extLst>
                </a:gridCol>
                <a:gridCol w="3324240">
                  <a:extLst>
                    <a:ext uri="{9D8B030D-6E8A-4147-A177-3AD203B41FA5}">
                      <a16:colId xmlns:a16="http://schemas.microsoft.com/office/drawing/2014/main" val="20001"/>
                    </a:ext>
                  </a:extLst>
                </a:gridCol>
              </a:tblGrid>
              <a:tr h="396720">
                <a:tc>
                  <a:txBody>
                    <a:bodyPr/>
                    <a:lstStyle/>
                    <a:p>
                      <a:pPr algn="ct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strike="noStrike" spc="-1">
                          <a:solidFill>
                            <a:srgbClr val="000000"/>
                          </a:solidFill>
                          <a:latin typeface="Times New Roman"/>
                        </a:rPr>
                        <a:t>Operation</a:t>
                      </a:r>
                      <a:endParaRPr lang="en-US" sz="1600" b="0" strike="noStrike" spc="-1">
                        <a:latin typeface="Times New Roman"/>
                      </a:endParaRPr>
                    </a:p>
                  </a:txBody>
                  <a:tcPr marL="92160" marR="92160">
                    <a:lnL w="13680">
                      <a:solidFill>
                        <a:srgbClr val="000000"/>
                      </a:solidFill>
                    </a:lnL>
                    <a:lnR w="5760">
                      <a:solidFill>
                        <a:srgbClr val="000000"/>
                      </a:solidFill>
                    </a:lnR>
                    <a:lnT w="13680">
                      <a:solidFill>
                        <a:srgbClr val="000000"/>
                      </a:solidFill>
                    </a:lnT>
                    <a:lnB w="5760">
                      <a:solidFill>
                        <a:srgbClr val="000000"/>
                      </a:solidFill>
                    </a:lnB>
                    <a:noFill/>
                  </a:tcPr>
                </a:tc>
                <a:tc>
                  <a:txBody>
                    <a:bodyPr/>
                    <a:lstStyle/>
                    <a:p>
                      <a:pPr algn="ctr">
                        <a:spcBef>
                          <a:spcPts val="4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strike="noStrike" spc="-1">
                          <a:solidFill>
                            <a:srgbClr val="000000"/>
                          </a:solidFill>
                          <a:latin typeface="Times New Roman"/>
                        </a:rPr>
                        <a:t>Address</a:t>
                      </a:r>
                      <a:endParaRPr lang="en-US" sz="1600" b="0" strike="noStrike" spc="-1">
                        <a:latin typeface="Times New Roman"/>
                      </a:endParaRPr>
                    </a:p>
                  </a:txBody>
                  <a:tcPr marL="92160" marR="92160">
                    <a:lnL w="5760">
                      <a:solidFill>
                        <a:srgbClr val="000000"/>
                      </a:solidFill>
                    </a:lnL>
                    <a:lnR w="13680">
                      <a:solidFill>
                        <a:srgbClr val="000000"/>
                      </a:solidFill>
                    </a:lnR>
                    <a:lnT w="13680">
                      <a:solidFill>
                        <a:srgbClr val="000000"/>
                      </a:solidFill>
                    </a:lnT>
                    <a:lnB w="5760">
                      <a:solidFill>
                        <a:srgbClr val="000000"/>
                      </a:solidFill>
                    </a:lnB>
                    <a:noFill/>
                  </a:tcPr>
                </a:tc>
                <a:extLst>
                  <a:ext uri="{0D108BD9-81ED-4DB2-BD59-A6C34878D82A}">
                    <a16:rowId xmlns:a16="http://schemas.microsoft.com/office/drawing/2014/main" val="10000"/>
                  </a:ext>
                </a:extLst>
              </a:tr>
              <a:tr h="457200">
                <a:tc>
                  <a:txBody>
                    <a:bodyPr/>
                    <a:lstStyle/>
                    <a:p>
                      <a:pPr algn="ctr">
                        <a:spcBef>
                          <a:spcPts val="44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b="0" strike="noStrike" spc="-1">
                          <a:solidFill>
                            <a:srgbClr val="000000"/>
                          </a:solidFill>
                          <a:latin typeface="Times New Roman"/>
                        </a:rPr>
                        <a:t>0010</a:t>
                      </a:r>
                      <a:endParaRPr lang="en-US" sz="1800" b="0" strike="noStrike" spc="-1">
                        <a:latin typeface="Times New Roman"/>
                      </a:endParaRPr>
                    </a:p>
                  </a:txBody>
                  <a:tcPr marL="92160" marR="92160">
                    <a:lnL w="13680">
                      <a:solidFill>
                        <a:srgbClr val="000000"/>
                      </a:solidFill>
                    </a:lnL>
                    <a:lnR w="5760">
                      <a:solidFill>
                        <a:srgbClr val="000000"/>
                      </a:solidFill>
                    </a:lnR>
                    <a:lnT w="5760">
                      <a:solidFill>
                        <a:srgbClr val="000000"/>
                      </a:solidFill>
                    </a:lnT>
                    <a:lnB w="5760">
                      <a:solidFill>
                        <a:srgbClr val="000000"/>
                      </a:solidFill>
                    </a:lnB>
                    <a:noFill/>
                  </a:tcPr>
                </a:tc>
                <a:tc>
                  <a:txBody>
                    <a:bodyPr/>
                    <a:lstStyle/>
                    <a:p>
                      <a:pPr algn="ctr">
                        <a:spcBef>
                          <a:spcPts val="44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b="0" strike="noStrike" spc="-1">
                          <a:solidFill>
                            <a:srgbClr val="000000"/>
                          </a:solidFill>
                          <a:latin typeface="Times New Roman"/>
                        </a:rPr>
                        <a:t>0000 0000 0100</a:t>
                      </a:r>
                      <a:endParaRPr lang="en-US" sz="1800" b="0" strike="noStrike" spc="-1">
                        <a:latin typeface="Times New Roman"/>
                      </a:endParaRPr>
                    </a:p>
                  </a:txBody>
                  <a:tcPr marL="92160" marR="92160">
                    <a:lnL w="5760">
                      <a:solidFill>
                        <a:srgbClr val="000000"/>
                      </a:solidFill>
                    </a:lnL>
                    <a:lnR w="13680">
                      <a:solidFill>
                        <a:srgbClr val="000000"/>
                      </a:solidFill>
                    </a:lnR>
                    <a:lnT w="5760">
                      <a:solidFill>
                        <a:srgbClr val="000000"/>
                      </a:solidFill>
                    </a:lnT>
                    <a:lnB w="5760">
                      <a:solidFill>
                        <a:srgbClr val="000000"/>
                      </a:solidFill>
                    </a:lnB>
                    <a:noFill/>
                  </a:tcPr>
                </a:tc>
                <a:extLst>
                  <a:ext uri="{0D108BD9-81ED-4DB2-BD59-A6C34878D82A}">
                    <a16:rowId xmlns:a16="http://schemas.microsoft.com/office/drawing/2014/main" val="10001"/>
                  </a:ext>
                </a:extLst>
              </a:tr>
              <a:tr h="457200">
                <a:tc>
                  <a:txBody>
                    <a:bodyPr/>
                    <a:lstStyle/>
                    <a:p>
                      <a:pPr algn="ctr">
                        <a:spcBef>
                          <a:spcPts val="44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b="0" strike="noStrike" spc="-1">
                          <a:solidFill>
                            <a:srgbClr val="000000"/>
                          </a:solidFill>
                          <a:latin typeface="Times New Roman"/>
                        </a:rPr>
                        <a:t>0100</a:t>
                      </a:r>
                      <a:endParaRPr lang="en-US" sz="1800" b="0" strike="noStrike" spc="-1">
                        <a:latin typeface="Times New Roman"/>
                      </a:endParaRPr>
                    </a:p>
                  </a:txBody>
                  <a:tcPr marL="92160" marR="92160">
                    <a:lnL w="13680">
                      <a:solidFill>
                        <a:srgbClr val="000000"/>
                      </a:solidFill>
                    </a:lnL>
                    <a:lnR w="5760">
                      <a:solidFill>
                        <a:srgbClr val="000000"/>
                      </a:solidFill>
                    </a:lnR>
                    <a:lnT w="5760">
                      <a:solidFill>
                        <a:srgbClr val="000000"/>
                      </a:solidFill>
                    </a:lnT>
                    <a:lnB w="5760">
                      <a:solidFill>
                        <a:srgbClr val="000000"/>
                      </a:solidFill>
                    </a:lnB>
                    <a:noFill/>
                  </a:tcPr>
                </a:tc>
                <a:tc>
                  <a:txBody>
                    <a:bodyPr/>
                    <a:lstStyle/>
                    <a:p>
                      <a:pPr algn="ctr">
                        <a:spcBef>
                          <a:spcPts val="44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b="0" strike="noStrike" spc="-1">
                          <a:solidFill>
                            <a:srgbClr val="000000"/>
                          </a:solidFill>
                          <a:latin typeface="Times New Roman"/>
                        </a:rPr>
                        <a:t>0000 0000 0101</a:t>
                      </a:r>
                      <a:endParaRPr lang="en-US" sz="1800" b="0" strike="noStrike" spc="-1">
                        <a:latin typeface="Times New Roman"/>
                      </a:endParaRPr>
                    </a:p>
                  </a:txBody>
                  <a:tcPr marL="92160" marR="92160">
                    <a:lnL w="5760">
                      <a:solidFill>
                        <a:srgbClr val="000000"/>
                      </a:solidFill>
                    </a:lnL>
                    <a:lnR w="13680">
                      <a:solidFill>
                        <a:srgbClr val="000000"/>
                      </a:solidFill>
                    </a:lnR>
                    <a:lnT w="5760">
                      <a:solidFill>
                        <a:srgbClr val="000000"/>
                      </a:solidFill>
                    </a:lnT>
                    <a:lnB w="5760">
                      <a:solidFill>
                        <a:srgbClr val="000000"/>
                      </a:solidFill>
                    </a:lnB>
                    <a:noFill/>
                  </a:tcPr>
                </a:tc>
                <a:extLst>
                  <a:ext uri="{0D108BD9-81ED-4DB2-BD59-A6C34878D82A}">
                    <a16:rowId xmlns:a16="http://schemas.microsoft.com/office/drawing/2014/main" val="10002"/>
                  </a:ext>
                </a:extLst>
              </a:tr>
              <a:tr h="469800">
                <a:tc>
                  <a:txBody>
                    <a:bodyPr/>
                    <a:lstStyle/>
                    <a:p>
                      <a:pPr algn="ctr">
                        <a:spcBef>
                          <a:spcPts val="44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b="0" strike="noStrike" spc="-1">
                          <a:solidFill>
                            <a:srgbClr val="000000"/>
                          </a:solidFill>
                          <a:latin typeface="Times New Roman"/>
                        </a:rPr>
                        <a:t>0011</a:t>
                      </a:r>
                      <a:endParaRPr lang="en-US" sz="1800" b="0" strike="noStrike" spc="-1">
                        <a:latin typeface="Times New Roman"/>
                      </a:endParaRPr>
                    </a:p>
                  </a:txBody>
                  <a:tcPr marL="92160" marR="92160">
                    <a:lnL w="13680">
                      <a:solidFill>
                        <a:srgbClr val="000000"/>
                      </a:solidFill>
                    </a:lnL>
                    <a:lnR w="5760">
                      <a:solidFill>
                        <a:srgbClr val="000000"/>
                      </a:solidFill>
                    </a:lnR>
                    <a:lnT w="5760">
                      <a:solidFill>
                        <a:srgbClr val="000000"/>
                      </a:solidFill>
                    </a:lnT>
                    <a:lnB w="13680">
                      <a:solidFill>
                        <a:srgbClr val="000000"/>
                      </a:solidFill>
                    </a:lnB>
                    <a:noFill/>
                  </a:tcPr>
                </a:tc>
                <a:tc>
                  <a:txBody>
                    <a:bodyPr/>
                    <a:lstStyle/>
                    <a:p>
                      <a:pPr algn="ctr">
                        <a:spcBef>
                          <a:spcPts val="44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b="0" strike="noStrike" spc="-1">
                          <a:solidFill>
                            <a:srgbClr val="000000"/>
                          </a:solidFill>
                          <a:latin typeface="Times New Roman"/>
                        </a:rPr>
                        <a:t>0000 0000 0110</a:t>
                      </a:r>
                      <a:endParaRPr lang="en-US" sz="1800" b="0" strike="noStrike" spc="-1">
                        <a:latin typeface="Times New Roman"/>
                      </a:endParaRPr>
                    </a:p>
                  </a:txBody>
                  <a:tcPr marL="92160" marR="92160">
                    <a:lnL w="5760">
                      <a:solidFill>
                        <a:srgbClr val="000000"/>
                      </a:solidFill>
                    </a:lnL>
                    <a:lnR w="13680">
                      <a:solidFill>
                        <a:srgbClr val="000000"/>
                      </a:solidFill>
                    </a:lnR>
                    <a:lnT w="5760">
                      <a:solidFill>
                        <a:srgbClr val="000000"/>
                      </a:solidFill>
                    </a:lnT>
                    <a:lnB w="13680">
                      <a:solidFill>
                        <a:srgbClr val="000000"/>
                      </a:solidFill>
                    </a:lnB>
                    <a:noFill/>
                  </a:tcPr>
                </a:tc>
                <a:extLst>
                  <a:ext uri="{0D108BD9-81ED-4DB2-BD59-A6C34878D82A}">
                    <a16:rowId xmlns:a16="http://schemas.microsoft.com/office/drawing/2014/main"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Shape 1"/>
          <p:cNvSpPr txBox="1"/>
          <p:nvPr/>
        </p:nvSpPr>
        <p:spPr>
          <a:xfrm>
            <a:off x="457200" y="152640"/>
            <a:ext cx="8229600" cy="884520"/>
          </a:xfrm>
          <a:prstGeom prst="rect">
            <a:avLst/>
          </a:prstGeom>
          <a:noFill/>
          <a:ln>
            <a:noFill/>
          </a:ln>
        </p:spPr>
        <p:txBody>
          <a:bodyPr lIns="90000" tIns="46800" rIns="90000" bIns="46800" anchor="ctr">
            <a:noAutofit/>
          </a:bodyPr>
          <a:lstStyle/>
          <a:p>
            <a:pPr marL="216000" indent="-216000" algn="ctr">
              <a:buClr>
                <a:srgbClr val="000000"/>
              </a:buClr>
              <a:buSzPct val="45000"/>
              <a:buFont typeface="Wingdings"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b="0" strike="noStrike" spc="-1">
                <a:latin typeface="Arial"/>
              </a:rPr>
              <a:t>Assembly Language</a:t>
            </a:r>
          </a:p>
        </p:txBody>
      </p:sp>
      <p:sp>
        <p:nvSpPr>
          <p:cNvPr id="48" name="TextShape 2"/>
          <p:cNvSpPr txBox="1"/>
          <p:nvPr/>
        </p:nvSpPr>
        <p:spPr>
          <a:xfrm>
            <a:off x="457200" y="1172880"/>
            <a:ext cx="8229600" cy="4313520"/>
          </a:xfrm>
          <a:prstGeom prst="rect">
            <a:avLst/>
          </a:prstGeom>
          <a:noFill/>
          <a:ln>
            <a:noFill/>
          </a:ln>
        </p:spPr>
        <p:txBody>
          <a:bodyPr lIns="90000" tIns="46800" rIns="90000" bIns="46800">
            <a:normAutofit/>
          </a:bodyPr>
          <a:lstStyle/>
          <a:p>
            <a:pPr marL="432000" indent="-324000" algn="just">
              <a:lnSpc>
                <a:spcPct val="80000"/>
              </a:lnSpc>
              <a:spcBef>
                <a:spcPts val="598"/>
              </a:spcBef>
              <a:buClr>
                <a:srgbClr val="000000"/>
              </a:buClr>
              <a:buSzPct val="45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0" strike="noStrike" spc="-1">
                <a:latin typeface="Arial"/>
              </a:rPr>
              <a:t>A symbolic representation of the machine language of a specific processor.</a:t>
            </a:r>
          </a:p>
          <a:p>
            <a:pPr marL="432000" indent="-324000" algn="just">
              <a:lnSpc>
                <a:spcPct val="80000"/>
              </a:lnSpc>
              <a:spcBef>
                <a:spcPts val="598"/>
              </a:spcBef>
              <a:buClr>
                <a:srgbClr val="000000"/>
              </a:buClr>
              <a:buSzPct val="45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0" strike="noStrike" spc="-1">
                <a:latin typeface="Arial"/>
              </a:rPr>
              <a:t>Is converted to machine code by an assembler.</a:t>
            </a:r>
          </a:p>
          <a:p>
            <a:pPr marL="432000" indent="-324000" algn="just">
              <a:lnSpc>
                <a:spcPct val="80000"/>
              </a:lnSpc>
              <a:spcBef>
                <a:spcPts val="598"/>
              </a:spcBef>
              <a:buClr>
                <a:srgbClr val="000000"/>
              </a:buClr>
              <a:buSzPct val="45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0" strike="noStrike" spc="-1">
                <a:latin typeface="Arial"/>
              </a:rPr>
              <a:t>Usually, each line of assembly code produces one machine instruction (One-to-one correspondence). </a:t>
            </a:r>
          </a:p>
          <a:p>
            <a:pPr marL="432000" indent="-324000" algn="just">
              <a:lnSpc>
                <a:spcPct val="80000"/>
              </a:lnSpc>
              <a:spcBef>
                <a:spcPts val="598"/>
              </a:spcBef>
              <a:buClr>
                <a:srgbClr val="000000"/>
              </a:buClr>
              <a:buSzPct val="45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0" strike="noStrike" spc="-1">
                <a:latin typeface="Arial"/>
              </a:rPr>
              <a:t>Programming in assembly language is slow and error-prone but is more efficient in terms of hardware performance. </a:t>
            </a:r>
          </a:p>
          <a:p>
            <a:pPr marL="432000" indent="-324000" algn="just">
              <a:lnSpc>
                <a:spcPct val="80000"/>
              </a:lnSpc>
              <a:spcBef>
                <a:spcPts val="598"/>
              </a:spcBef>
              <a:buClr>
                <a:srgbClr val="000000"/>
              </a:buClr>
              <a:buSzPct val="45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1" strike="noStrike" spc="-1">
                <a:latin typeface="Arial"/>
              </a:rPr>
              <a:t>Example:</a:t>
            </a:r>
            <a:endParaRPr lang="en-US" sz="2400" b="0" strike="noStrike" spc="-1">
              <a:latin typeface="Arial"/>
            </a:endParaRPr>
          </a:p>
          <a:p>
            <a:pPr marL="742680" lvl="1" indent="-285480" algn="just">
              <a:lnSpc>
                <a:spcPct val="80000"/>
              </a:lnSpc>
              <a:spcBef>
                <a:spcPts val="499"/>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b="1" strike="noStrike" spc="-1">
                <a:latin typeface="Arial"/>
              </a:rPr>
              <a:t>		</a:t>
            </a:r>
            <a:r>
              <a:rPr lang="en-US" sz="1800" b="0" strike="noStrike" spc="-1">
                <a:latin typeface="Arial"/>
              </a:rPr>
              <a:t>	</a:t>
            </a:r>
            <a:r>
              <a:rPr lang="en-US" sz="2000" b="0" strike="noStrike" spc="-1">
                <a:latin typeface="Arial"/>
              </a:rPr>
              <a:t>Load 	Price</a:t>
            </a:r>
          </a:p>
          <a:p>
            <a:pPr marL="742680" lvl="1" indent="-285480" algn="just">
              <a:lnSpc>
                <a:spcPct val="80000"/>
              </a:lnSpc>
              <a:spcBef>
                <a:spcPts val="499"/>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0" strike="noStrike" spc="-1">
                <a:latin typeface="Arial"/>
              </a:rPr>
              <a:t>			Add	Tax</a:t>
            </a:r>
          </a:p>
          <a:p>
            <a:pPr marL="742680" lvl="1" indent="-285480" algn="just">
              <a:lnSpc>
                <a:spcPct val="80000"/>
              </a:lnSpc>
              <a:spcBef>
                <a:spcPts val="499"/>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0" strike="noStrike" spc="-1">
                <a:latin typeface="Arial"/>
              </a:rPr>
              <a:t>			Store	Cost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Shape 1"/>
          <p:cNvSpPr txBox="1"/>
          <p:nvPr/>
        </p:nvSpPr>
        <p:spPr>
          <a:xfrm>
            <a:off x="822960" y="365760"/>
            <a:ext cx="8229600" cy="964440"/>
          </a:xfrm>
          <a:prstGeom prst="rect">
            <a:avLst/>
          </a:prstGeom>
          <a:noFill/>
          <a:ln>
            <a:noFill/>
          </a:ln>
        </p:spPr>
        <p:txBody>
          <a:bodyPr lIns="90000" tIns="46800" rIns="90000" bIns="46800" anchor="ctr">
            <a:noAutofit/>
          </a:bodyPr>
          <a:lstStyle/>
          <a:p>
            <a:pPr marL="216000" indent="-216000" algn="ctr">
              <a:buClr>
                <a:srgbClr val="000000"/>
              </a:buClr>
              <a:buSzPct val="45000"/>
              <a:buFont typeface="Wingdings"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b="0" strike="noStrike" spc="-1">
                <a:latin typeface="Arial"/>
              </a:rPr>
              <a:t>High-level language</a:t>
            </a:r>
          </a:p>
        </p:txBody>
      </p:sp>
      <p:sp>
        <p:nvSpPr>
          <p:cNvPr id="50" name="TextShape 2"/>
          <p:cNvSpPr txBox="1"/>
          <p:nvPr/>
        </p:nvSpPr>
        <p:spPr>
          <a:xfrm>
            <a:off x="822960" y="1484280"/>
            <a:ext cx="8229600" cy="3818880"/>
          </a:xfrm>
          <a:prstGeom prst="rect">
            <a:avLst/>
          </a:prstGeom>
          <a:noFill/>
          <a:ln>
            <a:noFill/>
          </a:ln>
        </p:spPr>
        <p:txBody>
          <a:bodyPr lIns="90000" tIns="46800" rIns="90000" bIns="46800">
            <a:normAutofit lnSpcReduction="10000"/>
          </a:bodyPr>
          <a:lstStyle/>
          <a:p>
            <a:pPr marL="342720" indent="-342720" algn="just">
              <a:lnSpc>
                <a:spcPct val="90000"/>
              </a:lnSpc>
              <a:spcBef>
                <a:spcPts val="598"/>
              </a:spcBef>
              <a:buClr>
                <a:srgbClr val="000000"/>
              </a:buClr>
              <a:buFont typeface="Arial"/>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0" strike="noStrike" spc="-1">
                <a:latin typeface="Arial"/>
              </a:rPr>
              <a:t>A programming language which use statements consisting of English-like keywords such as "FOR", "PRINT" or “IF“, ... etc.</a:t>
            </a:r>
          </a:p>
          <a:p>
            <a:pPr marL="342720" indent="-342720" algn="just">
              <a:lnSpc>
                <a:spcPct val="90000"/>
              </a:lnSpc>
              <a:spcBef>
                <a:spcPts val="598"/>
              </a:spcBef>
              <a:buClr>
                <a:srgbClr val="000000"/>
              </a:buClr>
              <a:buFont typeface="Arial"/>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0" strike="noStrike" spc="-1">
                <a:latin typeface="Arial"/>
              </a:rPr>
              <a:t>Each statement corresponds to several machine language instructions (one-to-many correspondence).</a:t>
            </a:r>
          </a:p>
          <a:p>
            <a:pPr marL="342720" indent="-342720" algn="just">
              <a:lnSpc>
                <a:spcPct val="90000"/>
              </a:lnSpc>
              <a:spcBef>
                <a:spcPts val="598"/>
              </a:spcBef>
              <a:buClr>
                <a:srgbClr val="000000"/>
              </a:buClr>
              <a:buFont typeface="Arial"/>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0" strike="noStrike" spc="-1">
                <a:latin typeface="Arial"/>
              </a:rPr>
              <a:t>Much easier to program than in assembly language.</a:t>
            </a:r>
          </a:p>
          <a:p>
            <a:pPr marL="342720" indent="-342720" algn="just">
              <a:lnSpc>
                <a:spcPct val="90000"/>
              </a:lnSpc>
              <a:spcBef>
                <a:spcPts val="598"/>
              </a:spcBef>
              <a:buClr>
                <a:srgbClr val="000000"/>
              </a:buClr>
              <a:buFont typeface="Arial"/>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0" strike="noStrike" spc="-1">
                <a:latin typeface="Arial"/>
              </a:rPr>
              <a:t>Data  are referenced using descriptive names</a:t>
            </a:r>
          </a:p>
          <a:p>
            <a:pPr marL="342720" indent="-342720" algn="just">
              <a:lnSpc>
                <a:spcPct val="90000"/>
              </a:lnSpc>
              <a:spcBef>
                <a:spcPts val="598"/>
              </a:spcBef>
              <a:buClr>
                <a:srgbClr val="000000"/>
              </a:buClr>
              <a:buFont typeface="Arial"/>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0" strike="noStrike" spc="-1">
                <a:latin typeface="Arial"/>
              </a:rPr>
              <a:t>Operations can be described using familiar symbols</a:t>
            </a:r>
          </a:p>
          <a:p>
            <a:pPr marL="342720" indent="-342720" algn="just">
              <a:lnSpc>
                <a:spcPct val="90000"/>
              </a:lnSpc>
              <a:spcBef>
                <a:spcPts val="598"/>
              </a:spcBef>
              <a:buClr>
                <a:srgbClr val="000000"/>
              </a:buClr>
              <a:buFont typeface="Arial"/>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0" strike="noStrike" spc="-1">
                <a:latin typeface="Arial"/>
              </a:rPr>
              <a:t>Example:</a:t>
            </a:r>
          </a:p>
          <a:p>
            <a:pPr marL="342720" indent="-342720" algn="just">
              <a:lnSpc>
                <a:spcPct val="90000"/>
              </a:lnSpc>
              <a:spcBef>
                <a:spcPts val="59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0" strike="noStrike" spc="-1">
                <a:latin typeface="Arial"/>
              </a:rPr>
              <a:t>			Cost = Price + Tax</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extShape 1"/>
          <p:cNvSpPr txBox="1"/>
          <p:nvPr/>
        </p:nvSpPr>
        <p:spPr>
          <a:xfrm>
            <a:off x="822960" y="242280"/>
            <a:ext cx="8229600" cy="946440"/>
          </a:xfrm>
          <a:prstGeom prst="rect">
            <a:avLst/>
          </a:prstGeom>
          <a:noFill/>
          <a:ln>
            <a:noFill/>
          </a:ln>
        </p:spPr>
        <p:txBody>
          <a:bodyPr lIns="90000" tIns="46800" rIns="90000" bIns="46800" anchor="ctr">
            <a:noAutofit/>
          </a:bodyPr>
          <a:lstStyle/>
          <a:p>
            <a:pPr marL="216000" indent="-216000" algn="ctr">
              <a:buClr>
                <a:srgbClr val="000000"/>
              </a:buClr>
              <a:buSzPct val="45000"/>
              <a:buFont typeface="Wingdings"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b="0" strike="noStrike" spc="-1">
                <a:latin typeface="Arial"/>
              </a:rPr>
              <a:t>Syntax &amp; Semantics</a:t>
            </a:r>
          </a:p>
        </p:txBody>
      </p:sp>
      <p:sp>
        <p:nvSpPr>
          <p:cNvPr id="52" name="TextShape 2"/>
          <p:cNvSpPr txBox="1"/>
          <p:nvPr/>
        </p:nvSpPr>
        <p:spPr>
          <a:xfrm>
            <a:off x="822960" y="1281240"/>
            <a:ext cx="8229600" cy="3747960"/>
          </a:xfrm>
          <a:prstGeom prst="rect">
            <a:avLst/>
          </a:prstGeom>
          <a:noFill/>
          <a:ln>
            <a:noFill/>
          </a:ln>
        </p:spPr>
        <p:txBody>
          <a:bodyPr lIns="90000" tIns="46800" rIns="90000" bIns="46800">
            <a:normAutofit/>
          </a:bodyPr>
          <a:lstStyle/>
          <a:p>
            <a:pPr marL="432000" indent="-324000">
              <a:lnSpc>
                <a:spcPct val="80000"/>
              </a:lnSpc>
              <a:spcBef>
                <a:spcPts val="697"/>
              </a:spcBef>
              <a:buClr>
                <a:srgbClr val="000000"/>
              </a:buClr>
              <a:buSzPct val="45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a:latin typeface="Arial"/>
              </a:rPr>
              <a:t>Syntax:</a:t>
            </a:r>
          </a:p>
          <a:p>
            <a:pPr marL="864000" lvl="1" indent="-324000">
              <a:lnSpc>
                <a:spcPct val="80000"/>
              </a:lnSpc>
              <a:spcBef>
                <a:spcPts val="598"/>
              </a:spcBef>
              <a:buClr>
                <a:srgbClr val="000000"/>
              </a:buClr>
              <a:buSzPct val="75000"/>
              <a:buFont typeface="Symbol"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0" strike="noStrike" spc="-1">
                <a:latin typeface="Arial"/>
              </a:rPr>
              <a:t>The structure of strings in some language. A language's syntax is described by a grammar. </a:t>
            </a:r>
          </a:p>
          <a:p>
            <a:pPr marL="864000" lvl="1" indent="-324000">
              <a:lnSpc>
                <a:spcPct val="80000"/>
              </a:lnSpc>
              <a:spcBef>
                <a:spcPts val="598"/>
              </a:spcBef>
              <a:buClr>
                <a:srgbClr val="000000"/>
              </a:buClr>
              <a:buSzPct val="75000"/>
              <a:buFont typeface="Symbol"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400" b="0" strike="noStrike" spc="-1">
              <a:latin typeface="Arial"/>
            </a:endParaRPr>
          </a:p>
          <a:p>
            <a:pPr marL="432000" indent="-324000">
              <a:lnSpc>
                <a:spcPct val="80000"/>
              </a:lnSpc>
              <a:spcBef>
                <a:spcPts val="697"/>
              </a:spcBef>
              <a:buClr>
                <a:srgbClr val="000000"/>
              </a:buClr>
              <a:buSzPct val="45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a:latin typeface="Arial"/>
              </a:rPr>
              <a:t>Semantics:</a:t>
            </a:r>
          </a:p>
          <a:p>
            <a:pPr marL="864000" lvl="1" indent="-324000">
              <a:lnSpc>
                <a:spcPct val="80000"/>
              </a:lnSpc>
              <a:spcBef>
                <a:spcPts val="598"/>
              </a:spcBef>
              <a:buClr>
                <a:srgbClr val="000000"/>
              </a:buClr>
              <a:buSzPct val="75000"/>
              <a:buFont typeface="Symbol"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0" strike="noStrike" spc="-1">
                <a:latin typeface="Arial"/>
              </a:rPr>
              <a:t>The meaning of the language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extShape 1"/>
          <p:cNvSpPr txBox="1"/>
          <p:nvPr/>
        </p:nvSpPr>
        <p:spPr>
          <a:xfrm>
            <a:off x="152280" y="304920"/>
            <a:ext cx="8991720" cy="838080"/>
          </a:xfrm>
          <a:prstGeom prst="rect">
            <a:avLst/>
          </a:prstGeom>
          <a:noFill/>
          <a:ln>
            <a:noFill/>
          </a:ln>
        </p:spPr>
        <p:txBody>
          <a:bodyPr lIns="90000" tIns="46800" rIns="90000" bIns="46800" anchor="ctr">
            <a:noAutofit/>
          </a:bodyPr>
          <a:lstStyle/>
          <a:p>
            <a:pPr marL="216000" indent="-216000" algn="ctr">
              <a:buClr>
                <a:srgbClr val="000000"/>
              </a:buClr>
              <a:buSzPct val="45000"/>
              <a:buFont typeface="Wingdings"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b="0" strike="noStrike" spc="-1">
                <a:latin typeface="Arial"/>
              </a:rPr>
              <a:t>Compilers &amp; Programs</a:t>
            </a:r>
          </a:p>
        </p:txBody>
      </p:sp>
      <p:sp>
        <p:nvSpPr>
          <p:cNvPr id="54" name="TextShape 2"/>
          <p:cNvSpPr txBox="1"/>
          <p:nvPr/>
        </p:nvSpPr>
        <p:spPr>
          <a:xfrm>
            <a:off x="228600" y="1219320"/>
            <a:ext cx="8534520" cy="4952880"/>
          </a:xfrm>
          <a:prstGeom prst="rect">
            <a:avLst/>
          </a:prstGeom>
          <a:noFill/>
          <a:ln>
            <a:noFill/>
          </a:ln>
        </p:spPr>
        <p:txBody>
          <a:bodyPr lIns="90000" tIns="46800" rIns="90000" bIns="46800">
            <a:normAutofit/>
          </a:bodyPr>
          <a:lstStyle/>
          <a:p>
            <a:pPr marL="342720" indent="-342720" algn="just">
              <a:lnSpc>
                <a:spcPct val="90000"/>
              </a:lnSpc>
              <a:spcBef>
                <a:spcPts val="799"/>
              </a:spcBef>
              <a:buClr>
                <a:srgbClr val="000000"/>
              </a:buClr>
              <a:buFont typeface="Arial"/>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strike="noStrike" spc="-1">
                <a:latin typeface="Arial"/>
              </a:rPr>
              <a:t>Compiler</a:t>
            </a:r>
            <a:endParaRPr lang="en-US" sz="3200" b="0" strike="noStrike" spc="-1">
              <a:latin typeface="Arial"/>
            </a:endParaRPr>
          </a:p>
          <a:p>
            <a:pPr marL="742680" lvl="1" indent="-285480">
              <a:lnSpc>
                <a:spcPct val="90000"/>
              </a:lnSpc>
              <a:spcBef>
                <a:spcPts val="697"/>
              </a:spcBef>
              <a:buClr>
                <a:srgbClr val="000000"/>
              </a:buClr>
              <a:buFont typeface="Arial"/>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a:latin typeface="Arial"/>
              </a:rPr>
              <a:t>A program that converts another program from some source language (or high-level programming language ) to machine language (object code).</a:t>
            </a:r>
          </a:p>
          <a:p>
            <a:pPr marL="742680" lvl="1" indent="-285480">
              <a:lnSpc>
                <a:spcPct val="90000"/>
              </a:lnSpc>
              <a:spcBef>
                <a:spcPts val="697"/>
              </a:spcBef>
              <a:buClr>
                <a:srgbClr val="000000"/>
              </a:buClr>
              <a:buFont typeface="Arial"/>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a:latin typeface="Arial"/>
              </a:rPr>
              <a:t>Some compilers output assembly language which is then converted to machine language by a separate assembler. </a:t>
            </a:r>
          </a:p>
          <a:p>
            <a:pPr marL="742680" lvl="1" indent="-285480">
              <a:lnSpc>
                <a:spcPct val="90000"/>
              </a:lnSpc>
              <a:spcBef>
                <a:spcPts val="448"/>
              </a:spcBef>
              <a:buClr>
                <a:srgbClr val="000000"/>
              </a:buClr>
              <a:buFont typeface="Arial"/>
              <a:buChar char="–"/>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TotalTime>
  <Words>632</Words>
  <Application>Microsoft Office PowerPoint</Application>
  <PresentationFormat>Custom</PresentationFormat>
  <Paragraphs>141</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DejaVu Sans</vt:lpstr>
      <vt:lpstr>Noto Sans CJK SC</vt:lpstr>
      <vt:lpstr>Symbol</vt:lpstr>
      <vt:lpstr>Tahoma</vt:lpstr>
      <vt:lpstr>Times New Roman</vt:lpstr>
      <vt:lpstr>Wingdings</vt:lpstr>
      <vt:lpstr>Office Theme</vt:lpstr>
      <vt:lpstr>PowerPoint Presentation</vt:lpstr>
      <vt:lpstr>What is programming?  </vt:lpstr>
      <vt:lpstr>What is programming?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Usman Tahir</cp:lastModifiedBy>
  <cp:revision>3</cp:revision>
  <dcterms:created xsi:type="dcterms:W3CDTF">2021-07-09T15:11:56Z</dcterms:created>
  <dcterms:modified xsi:type="dcterms:W3CDTF">2021-07-09T12:50:35Z</dcterms:modified>
  <dc:language>en-US</dc:language>
</cp:coreProperties>
</file>