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1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75ED-02FC-4B2D-909C-843608AB8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Starting your day right with a Photon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920C8-4BBA-4849-9CD0-69413EC138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SEIS 744 – Internet </a:t>
            </a:r>
            <a:r>
              <a:rPr lang="en-US"/>
              <a:t>of Things</a:t>
            </a:r>
          </a:p>
          <a:p>
            <a:r>
              <a:rPr lang="en-US" dirty="0"/>
              <a:t>Usman </a:t>
            </a:r>
            <a:r>
              <a:rPr lang="en-US" dirty="0" err="1"/>
              <a:t>Waheed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5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9340-8714-470F-8ADC-17EAB2C2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EB1C2-61CB-42EF-BE60-B911A2BBE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Import and minor edits to supporting libraries</a:t>
            </a:r>
          </a:p>
          <a:p>
            <a:r>
              <a:rPr lang="en-US" sz="2400" dirty="0"/>
              <a:t>Using function exposed to the web to send instructions </a:t>
            </a:r>
          </a:p>
          <a:p>
            <a:pPr lvl="1"/>
            <a:r>
              <a:rPr lang="en-US" sz="2000" dirty="0"/>
              <a:t>Curl</a:t>
            </a:r>
          </a:p>
          <a:p>
            <a:pPr lvl="1"/>
            <a:r>
              <a:rPr lang="en-US" sz="2000" dirty="0"/>
              <a:t>IFTTT schedule or on demand</a:t>
            </a:r>
          </a:p>
          <a:p>
            <a:r>
              <a:rPr lang="en-US" sz="2400" dirty="0"/>
              <a:t>Using Booleans to drop in and out of various branches of the code </a:t>
            </a:r>
          </a:p>
          <a:p>
            <a:r>
              <a:rPr lang="en-US" sz="2400" dirty="0"/>
              <a:t>Setting state variables to monitor execution</a:t>
            </a:r>
          </a:p>
          <a:p>
            <a:r>
              <a:rPr lang="en-US" sz="2400" dirty="0"/>
              <a:t>Publishing data to </a:t>
            </a:r>
            <a:r>
              <a:rPr lang="en-US" sz="2400" dirty="0" err="1"/>
              <a:t>ThingsSpeak</a:t>
            </a:r>
            <a:r>
              <a:rPr lang="en-US" sz="2400" dirty="0"/>
              <a:t> channel</a:t>
            </a:r>
          </a:p>
          <a:p>
            <a:r>
              <a:rPr lang="en-US" sz="2400" dirty="0"/>
              <a:t>Robust to random fluctuations in sensor data by allowing Booleans to be set once for an instruction loop.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763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9340-8714-470F-8ADC-17EAB2C2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to the future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EB1C2-61CB-42EF-BE60-B911A2BBE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Mine the data; conserve time, water, heating or other resources</a:t>
            </a:r>
          </a:p>
          <a:p>
            <a:r>
              <a:rPr lang="en-US" sz="2400" dirty="0"/>
              <a:t>More powerful and robust components</a:t>
            </a:r>
          </a:p>
          <a:p>
            <a:pPr lvl="1"/>
            <a:r>
              <a:rPr lang="en-US" sz="2200" dirty="0"/>
              <a:t>Beam calibration; more precise beam; ambient light fluctuations</a:t>
            </a:r>
          </a:p>
          <a:p>
            <a:pPr lvl="1"/>
            <a:r>
              <a:rPr lang="en-US" sz="2200" dirty="0"/>
              <a:t>Motor with requisite torque; micro-servo may not cut it</a:t>
            </a:r>
          </a:p>
          <a:p>
            <a:pPr lvl="1"/>
            <a:endParaRPr lang="en-US" sz="2200" dirty="0"/>
          </a:p>
          <a:p>
            <a:r>
              <a:rPr lang="en-US" sz="2400" dirty="0"/>
              <a:t>Various other applications</a:t>
            </a:r>
          </a:p>
          <a:p>
            <a:pPr lvl="1"/>
            <a:r>
              <a:rPr lang="en-US" sz="2200" dirty="0"/>
              <a:t>Coffee makers etc.</a:t>
            </a:r>
          </a:p>
          <a:p>
            <a:pPr lvl="1"/>
            <a:r>
              <a:rPr lang="en-US" sz="2200" dirty="0"/>
              <a:t>Warm up your car in the winter</a:t>
            </a:r>
          </a:p>
          <a:p>
            <a:pPr lvl="2"/>
            <a:r>
              <a:rPr lang="en-US" sz="2000" dirty="0"/>
              <a:t>253 million cars and trucks; average age of 11+ years</a:t>
            </a:r>
          </a:p>
          <a:p>
            <a:pPr lvl="2"/>
            <a:r>
              <a:rPr lang="en-US" sz="2000" dirty="0"/>
              <a:t>Electric cars – resistance heating range impact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050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7E2F-3373-4FDD-837E-C013E1ED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at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8A036-EB5C-449B-9FDD-471C8D3B6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Shower takes too long to warm up</a:t>
            </a:r>
          </a:p>
          <a:p>
            <a:pPr lvl="1"/>
            <a:r>
              <a:rPr lang="en-US" sz="2800" dirty="0"/>
              <a:t>Too cold to just jump in </a:t>
            </a:r>
          </a:p>
          <a:p>
            <a:pPr lvl="1"/>
            <a:r>
              <a:rPr lang="en-US" sz="2800" dirty="0"/>
              <a:t>Too much of a waste of time to just wait around</a:t>
            </a:r>
          </a:p>
        </p:txBody>
      </p:sp>
    </p:spTree>
    <p:extLst>
      <p:ext uri="{BB962C8B-B14F-4D97-AF65-F5344CB8AC3E}">
        <p14:creationId xmlns:p14="http://schemas.microsoft.com/office/powerpoint/2010/main" val="264439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9340-8714-470F-8ADC-17EAB2C2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A864-BE15-49EE-9DFE-35E8717C6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Particle Photon and peripherals to</a:t>
            </a:r>
          </a:p>
          <a:p>
            <a:pPr lvl="1"/>
            <a:r>
              <a:rPr lang="en-US" sz="2400" dirty="0"/>
              <a:t>Switch on the shower according to a web-based command</a:t>
            </a:r>
          </a:p>
          <a:p>
            <a:pPr lvl="1"/>
            <a:r>
              <a:rPr lang="en-US" sz="2400" dirty="0"/>
              <a:t>Monitor temperature</a:t>
            </a:r>
          </a:p>
          <a:p>
            <a:pPr lvl="1"/>
            <a:r>
              <a:rPr lang="en-US" sz="2400" dirty="0"/>
              <a:t>Send an alert when it is at required temperature</a:t>
            </a:r>
          </a:p>
          <a:p>
            <a:pPr lvl="1"/>
            <a:r>
              <a:rPr lang="en-US" sz="2400" dirty="0"/>
              <a:t>Monitor for someone actually walking into the shower</a:t>
            </a:r>
          </a:p>
          <a:p>
            <a:pPr lvl="1"/>
            <a:r>
              <a:rPr lang="en-US" sz="2400" dirty="0"/>
              <a:t>Switch shower off if no one walks in by a certain time limit </a:t>
            </a:r>
          </a:p>
        </p:txBody>
      </p:sp>
    </p:spTree>
    <p:extLst>
      <p:ext uri="{BB962C8B-B14F-4D97-AF65-F5344CB8AC3E}">
        <p14:creationId xmlns:p14="http://schemas.microsoft.com/office/powerpoint/2010/main" val="192487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9340-8714-470F-8ADC-17EAB2C2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A864-BE15-49EE-9DFE-35E8717C6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Particle Photon</a:t>
            </a:r>
          </a:p>
          <a:p>
            <a:r>
              <a:rPr lang="en-US" sz="2800" dirty="0"/>
              <a:t>Servo to actuate shower</a:t>
            </a:r>
          </a:p>
          <a:p>
            <a:r>
              <a:rPr lang="en-US" sz="2800" dirty="0"/>
              <a:t>Temperature sensor</a:t>
            </a:r>
          </a:p>
          <a:p>
            <a:r>
              <a:rPr lang="en-US" sz="2800" dirty="0"/>
              <a:t>LED and photoresistor to detect motion</a:t>
            </a:r>
          </a:p>
        </p:txBody>
      </p:sp>
    </p:spTree>
    <p:extLst>
      <p:ext uri="{BB962C8B-B14F-4D97-AF65-F5344CB8AC3E}">
        <p14:creationId xmlns:p14="http://schemas.microsoft.com/office/powerpoint/2010/main" val="321563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9340-8714-470F-8ADC-17EAB2C2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A864-BE15-49EE-9DFE-35E8717C6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DE15A4-5B58-4147-B6C3-9D3D05AC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15" y="1467335"/>
            <a:ext cx="7690397" cy="45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5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9340-8714-470F-8ADC-17EAB2C2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in action!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9FF8556-C49C-43E8-95AE-C32637FCD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004" y="1247294"/>
            <a:ext cx="7562848" cy="5610706"/>
          </a:xfrm>
        </p:spPr>
      </p:pic>
    </p:spTree>
    <p:extLst>
      <p:ext uri="{BB962C8B-B14F-4D97-AF65-F5344CB8AC3E}">
        <p14:creationId xmlns:p14="http://schemas.microsoft.com/office/powerpoint/2010/main" val="322980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0D2262-04C1-40A8-A80F-64A565C09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004" y="1180756"/>
            <a:ext cx="7277878" cy="548986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4F9340-8714-470F-8ADC-17EAB2C2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Photon in action!</a:t>
            </a:r>
            <a:br>
              <a:rPr lang="en-US" dirty="0"/>
            </a:br>
            <a:r>
              <a:rPr lang="en-US" dirty="0"/>
              <a:t>				 Demonstrating status 3 at top right</a:t>
            </a:r>
          </a:p>
        </p:txBody>
      </p:sp>
    </p:spTree>
    <p:extLst>
      <p:ext uri="{BB962C8B-B14F-4D97-AF65-F5344CB8AC3E}">
        <p14:creationId xmlns:p14="http://schemas.microsoft.com/office/powerpoint/2010/main" val="316887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9340-8714-470F-8ADC-17EAB2C2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in action!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88385-A06C-40F8-ACCA-4BB974EA7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9392" y="182184"/>
            <a:ext cx="4181767" cy="6565538"/>
          </a:xfrm>
        </p:spPr>
      </p:pic>
    </p:spTree>
    <p:extLst>
      <p:ext uri="{BB962C8B-B14F-4D97-AF65-F5344CB8AC3E}">
        <p14:creationId xmlns:p14="http://schemas.microsoft.com/office/powerpoint/2010/main" val="354070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9340-8714-470F-8ADC-17EAB2C2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in action!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C12A6B-C3CC-47B0-88D6-795272A20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97" y="1930400"/>
            <a:ext cx="11166993" cy="14986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284A23-AC67-4723-87E9-A4DA70B6E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003389"/>
            <a:ext cx="4915586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021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</TotalTime>
  <Words>264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Starting your day right with a Photon</vt:lpstr>
      <vt:lpstr>The problem at hand</vt:lpstr>
      <vt:lpstr>Solution</vt:lpstr>
      <vt:lpstr>Design</vt:lpstr>
      <vt:lpstr>Design</vt:lpstr>
      <vt:lpstr>Photon in action!</vt:lpstr>
      <vt:lpstr>Photon in action!      Demonstrating status 3 at top right</vt:lpstr>
      <vt:lpstr>Photon in action!</vt:lpstr>
      <vt:lpstr>Photon in action!</vt:lpstr>
      <vt:lpstr>Code Review</vt:lpstr>
      <vt:lpstr>Looking to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Shower Control by Photon</dc:title>
  <dc:creator>Usman</dc:creator>
  <cp:lastModifiedBy>Usman</cp:lastModifiedBy>
  <cp:revision>22</cp:revision>
  <dcterms:created xsi:type="dcterms:W3CDTF">2017-12-13T23:52:08Z</dcterms:created>
  <dcterms:modified xsi:type="dcterms:W3CDTF">2017-12-14T03:52:02Z</dcterms:modified>
</cp:coreProperties>
</file>