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27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fiyanZaib/Data_Science_Capston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jpg"/><Relationship Id="rId3" Type="http://schemas.openxmlformats.org/officeDocument/2006/relationships/image" Target="../media/image27.jp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0" marR="5080" indent="0" algn="ctr">
              <a:lnSpc>
                <a:spcPts val="8200"/>
              </a:lnSpc>
              <a:spcBef>
                <a:spcPts val="1540"/>
              </a:spcBef>
              <a:buNone/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4300220"/>
            <a:ext cx="9906510" cy="1320233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b="1" spc="-175" dirty="0" smtClean="0">
                <a:latin typeface="Arial"/>
                <a:cs typeface="Arial"/>
              </a:rPr>
              <a:t>Muhammad </a:t>
            </a:r>
            <a:r>
              <a:rPr lang="en-US" sz="2400" b="1" spc="-175" dirty="0" err="1" smtClean="0">
                <a:latin typeface="Arial"/>
                <a:cs typeface="Arial"/>
              </a:rPr>
              <a:t>Usman</a:t>
            </a:r>
            <a:r>
              <a:rPr lang="en-US" sz="2400" b="1" spc="-175" dirty="0" smtClean="0">
                <a:latin typeface="Arial"/>
                <a:cs typeface="Arial"/>
              </a:rPr>
              <a:t> </a:t>
            </a:r>
            <a:r>
              <a:rPr lang="en-US" sz="2400" b="1" spc="-175" dirty="0" err="1" smtClean="0">
                <a:latin typeface="Arial"/>
                <a:cs typeface="Arial"/>
              </a:rPr>
              <a:t>Zaib</a:t>
            </a:r>
            <a:endParaRPr sz="24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en-IN" sz="2400" spc="70" dirty="0" smtClean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github.com/UsmanZaib/Data_Science_Capstone</a:t>
            </a:r>
            <a:r>
              <a:rPr lang="en-IN" sz="2400" spc="70" dirty="0" smtClean="0">
                <a:solidFill>
                  <a:srgbClr val="616E52"/>
                </a:solidFill>
                <a:latin typeface="Arial"/>
                <a:cs typeface="Arial"/>
              </a:rPr>
              <a:t/>
            </a:r>
            <a:br>
              <a:rPr lang="en-IN" sz="2400" spc="70" dirty="0" smtClean="0">
                <a:solidFill>
                  <a:srgbClr val="616E52"/>
                </a:solidFill>
                <a:latin typeface="Arial"/>
                <a:cs typeface="Arial"/>
              </a:rPr>
            </a:br>
            <a:r>
              <a:rPr sz="2400" b="1" spc="130" dirty="0" smtClean="0">
                <a:latin typeface="Arial"/>
                <a:cs typeface="Arial"/>
              </a:rPr>
              <a:t>2</a:t>
            </a:r>
            <a:r>
              <a:rPr lang="en-IN" sz="2400" b="1" spc="130" dirty="0">
                <a:latin typeface="Arial"/>
                <a:cs typeface="Arial"/>
              </a:rPr>
              <a:t>7</a:t>
            </a:r>
            <a:r>
              <a:rPr sz="2400" b="1" spc="130" dirty="0" smtClean="0">
                <a:latin typeface="Arial"/>
                <a:cs typeface="Arial"/>
              </a:rPr>
              <a:t>/0</a:t>
            </a:r>
            <a:r>
              <a:rPr lang="en-US" sz="2400" b="1" spc="130" dirty="0" smtClean="0">
                <a:latin typeface="Arial"/>
                <a:cs typeface="Arial"/>
              </a:rPr>
              <a:t>6</a:t>
            </a:r>
            <a:r>
              <a:rPr sz="2400" b="1" spc="130" dirty="0" smtClean="0">
                <a:latin typeface="Arial"/>
                <a:cs typeface="Arial"/>
              </a:rPr>
              <a:t>/202</a:t>
            </a:r>
            <a:r>
              <a:rPr lang="en-US" sz="2400" b="1" spc="130" dirty="0" smtClean="0">
                <a:latin typeface="Arial"/>
                <a:cs typeface="Arial"/>
              </a:rPr>
              <a:t>3</a:t>
            </a:r>
            <a:endParaRPr sz="24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137160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66126" y="1524000"/>
            <a:ext cx="9963150" cy="341567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16753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</a:t>
            </a:r>
            <a:r>
              <a:rPr sz="2000" spc="-45" dirty="0" smtClean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 dirty="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609600" y="1600201"/>
            <a:ext cx="10972800" cy="1347038"/>
          </a:xfrm>
          <a:prstGeom prst="rect">
            <a:avLst/>
          </a:prstGeom>
        </p:spPr>
        <p:txBody>
          <a:bodyPr vert="horz" wrap="square" lIns="0" tIns="481523" rIns="0" bIns="0" numCol="2" rtlCol="0">
            <a:no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>
                <a:latin typeface="Times New Roman" pitchFamily="18" charset="0"/>
                <a:cs typeface="Times New Roman" pitchFamily="18" charset="0"/>
              </a:rPr>
              <a:t>Predictive</a:t>
            </a:r>
            <a:r>
              <a:rPr spc="-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70" dirty="0">
                <a:latin typeface="Times New Roman" pitchFamily="18" charset="0"/>
                <a:cs typeface="Times New Roman" pitchFamily="18" charset="0"/>
              </a:rPr>
              <a:t>Analysis  </a:t>
            </a:r>
            <a:r>
              <a:rPr spc="-425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pc="-4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425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r>
              <a:rPr spc="-425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72</TotalTime>
  <Words>2538</Words>
  <Application>Microsoft Office PowerPoint</Application>
  <PresentationFormat>Custom</PresentationFormat>
  <Paragraphs>280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Angles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AA</cp:lastModifiedBy>
  <cp:revision>4</cp:revision>
  <dcterms:created xsi:type="dcterms:W3CDTF">2021-08-26T16:53:12Z</dcterms:created>
  <dcterms:modified xsi:type="dcterms:W3CDTF">2023-06-27T07:20:39Z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