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
  </p:notesMasterIdLst>
  <p:sldIdLst>
    <p:sldId id="256" r:id="rId2"/>
    <p:sldId id="257" r:id="rId3"/>
    <p:sldId id="260"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0" autoAdjust="0"/>
    <p:restoredTop sz="94576" autoAdjust="0"/>
  </p:normalViewPr>
  <p:slideViewPr>
    <p:cSldViewPr>
      <p:cViewPr varScale="1">
        <p:scale>
          <a:sx n="73" d="100"/>
          <a:sy n="73" d="100"/>
        </p:scale>
        <p:origin x="-1044" y="-10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4F72C-EAF6-4324-A7EB-044DC353850E}" type="datetimeFigureOut">
              <a:rPr lang="en-US" smtClean="0"/>
              <a:t>09/07/21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A00E0-D28C-4EC4-90D9-093DD26342F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7A00E0-D28C-4EC4-90D9-093DD26342FC}"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4BA4D40-EA6E-4943-B706-73D1029E26EF}" type="datetimeFigureOut">
              <a:rPr lang="en-US" smtClean="0"/>
              <a:t>09/07/21</a:t>
            </a:fld>
            <a:endParaRPr lang="en-US"/>
          </a:p>
        </p:txBody>
      </p:sp>
      <p:sp>
        <p:nvSpPr>
          <p:cNvPr id="16" name="Slide Number Placeholder 15"/>
          <p:cNvSpPr>
            <a:spLocks noGrp="1"/>
          </p:cNvSpPr>
          <p:nvPr>
            <p:ph type="sldNum" sz="quarter" idx="11"/>
          </p:nvPr>
        </p:nvSpPr>
        <p:spPr/>
        <p:txBody>
          <a:bodyPr/>
          <a:lstStyle/>
          <a:p>
            <a:fld id="{9D1F6351-9013-4371-97D6-6DAD4AFF39C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BA4D40-EA6E-4943-B706-73D1029E26EF}" type="datetimeFigureOut">
              <a:rPr lang="en-US" smtClean="0"/>
              <a:t>09/07/21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F6351-9013-4371-97D6-6DAD4AFF39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BA4D40-EA6E-4943-B706-73D1029E26EF}" type="datetimeFigureOut">
              <a:rPr lang="en-US" smtClean="0"/>
              <a:t>09/07/21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F6351-9013-4371-97D6-6DAD4AFF39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B4BA4D40-EA6E-4943-B706-73D1029E26EF}" type="datetimeFigureOut">
              <a:rPr lang="en-US" smtClean="0"/>
              <a:t>09/07/21</a:t>
            </a:fld>
            <a:endParaRPr lang="en-US"/>
          </a:p>
        </p:txBody>
      </p:sp>
      <p:sp>
        <p:nvSpPr>
          <p:cNvPr id="15" name="Slide Number Placeholder 14"/>
          <p:cNvSpPr>
            <a:spLocks noGrp="1"/>
          </p:cNvSpPr>
          <p:nvPr>
            <p:ph type="sldNum" sz="quarter" idx="15"/>
          </p:nvPr>
        </p:nvSpPr>
        <p:spPr/>
        <p:txBody>
          <a:bodyPr/>
          <a:lstStyle>
            <a:lvl1pPr algn="ctr">
              <a:defRPr/>
            </a:lvl1pPr>
          </a:lstStyle>
          <a:p>
            <a:fld id="{9D1F6351-9013-4371-97D6-6DAD4AFF39CA}"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BA4D40-EA6E-4943-B706-73D1029E26EF}" type="datetimeFigureOut">
              <a:rPr lang="en-US" smtClean="0"/>
              <a:t>09/07/21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F6351-9013-4371-97D6-6DAD4AFF39CA}"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BA4D40-EA6E-4943-B706-73D1029E26EF}" type="datetimeFigureOut">
              <a:rPr lang="en-US" smtClean="0"/>
              <a:t>09/07/21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F6351-9013-4371-97D6-6DAD4AFF39CA}"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D1F6351-9013-4371-97D6-6DAD4AFF39CA}"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4BA4D40-EA6E-4943-B706-73D1029E26EF}" type="datetimeFigureOut">
              <a:rPr lang="en-US" smtClean="0"/>
              <a:t>09/07/21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4BA4D40-EA6E-4943-B706-73D1029E26EF}" type="datetimeFigureOut">
              <a:rPr lang="en-US" smtClean="0"/>
              <a:t>09/07/21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1F6351-9013-4371-97D6-6DAD4AFF39CA}"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A4D40-EA6E-4943-B706-73D1029E26EF}" type="datetimeFigureOut">
              <a:rPr lang="en-US" smtClean="0"/>
              <a:t>09/07/21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1F6351-9013-4371-97D6-6DAD4AFF39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B4BA4D40-EA6E-4943-B706-73D1029E26EF}" type="datetimeFigureOut">
              <a:rPr lang="en-US" smtClean="0"/>
              <a:t>09/07/21</a:t>
            </a:fld>
            <a:endParaRPr lang="en-US"/>
          </a:p>
        </p:txBody>
      </p:sp>
      <p:sp>
        <p:nvSpPr>
          <p:cNvPr id="9" name="Slide Number Placeholder 8"/>
          <p:cNvSpPr>
            <a:spLocks noGrp="1"/>
          </p:cNvSpPr>
          <p:nvPr>
            <p:ph type="sldNum" sz="quarter" idx="15"/>
          </p:nvPr>
        </p:nvSpPr>
        <p:spPr/>
        <p:txBody>
          <a:bodyPr/>
          <a:lstStyle/>
          <a:p>
            <a:fld id="{9D1F6351-9013-4371-97D6-6DAD4AFF39CA}"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B4BA4D40-EA6E-4943-B706-73D1029E26EF}" type="datetimeFigureOut">
              <a:rPr lang="en-US" smtClean="0"/>
              <a:t>09/07/21</a:t>
            </a:fld>
            <a:endParaRPr lang="en-US"/>
          </a:p>
        </p:txBody>
      </p:sp>
      <p:sp>
        <p:nvSpPr>
          <p:cNvPr id="9" name="Slide Number Placeholder 8"/>
          <p:cNvSpPr>
            <a:spLocks noGrp="1"/>
          </p:cNvSpPr>
          <p:nvPr>
            <p:ph type="sldNum" sz="quarter" idx="11"/>
          </p:nvPr>
        </p:nvSpPr>
        <p:spPr/>
        <p:txBody>
          <a:bodyPr/>
          <a:lstStyle/>
          <a:p>
            <a:fld id="{9D1F6351-9013-4371-97D6-6DAD4AFF39C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4BA4D40-EA6E-4943-B706-73D1029E26EF}" type="datetimeFigureOut">
              <a:rPr lang="en-US" smtClean="0"/>
              <a:t>09/07/21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D1F6351-9013-4371-97D6-6DAD4AFF39CA}"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09800"/>
            <a:ext cx="8001000" cy="1295400"/>
          </a:xfrm>
          <a:noFill/>
        </p:spPr>
        <p:txBody>
          <a:bodyPr>
            <a:normAutofit/>
          </a:bodyPr>
          <a:lstStyle/>
          <a:p>
            <a:r>
              <a:rPr lang="en-US" sz="6600" b="1" dirty="0" smtClean="0">
                <a:solidFill>
                  <a:schemeClr val="accent1">
                    <a:lumMod val="50000"/>
                  </a:schemeClr>
                </a:solidFill>
                <a:latin typeface="Baskerville Old Face" pitchFamily="18" charset="0"/>
              </a:rPr>
              <a:t>Auction World</a:t>
            </a:r>
            <a:endParaRPr lang="en-US" sz="6600" b="1" dirty="0">
              <a:solidFill>
                <a:schemeClr val="accent1">
                  <a:lumMod val="50000"/>
                </a:schemeClr>
              </a:solidFill>
              <a:latin typeface="Baskerville Old Face" pitchFamily="18" charset="0"/>
            </a:endParaRPr>
          </a:p>
        </p:txBody>
      </p:sp>
      <p:sp>
        <p:nvSpPr>
          <p:cNvPr id="4" name="Subtitle 3"/>
          <p:cNvSpPr>
            <a:spLocks noGrp="1"/>
          </p:cNvSpPr>
          <p:nvPr>
            <p:ph type="subTitle" idx="1"/>
          </p:nvPr>
        </p:nvSpPr>
        <p:spPr>
          <a:xfrm>
            <a:off x="838200" y="4495800"/>
            <a:ext cx="7467600" cy="1143000"/>
          </a:xfrm>
        </p:spPr>
        <p:txBody>
          <a:bodyPr/>
          <a:lstStyle/>
          <a:p>
            <a:r>
              <a:rPr lang="en-US" sz="54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Description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 </a:t>
            </a:r>
            <a:r>
              <a:rPr lang="en-US" dirty="0" smtClean="0"/>
              <a:t>Auction is an process of buying and selling goods or services by offering them up for bid, taking bids, and then selling the item to the highest bidder. • Its a billion dollar industry and emerging on and on as there are many industries, countries and places or domains where auctions are not used. • An auction is generally an event in which goods are sold to the highest bidder. By being open to the public, an auction ensures a wide range of bids, and sometimes items at auction can fetch surprisingly high prices. The bidders, in turn, create their own market, determining on an individual basis how much they want to pay for an item, rather than having prices dictated by the seller. There are a number of </a:t>
            </a:r>
            <a:r>
              <a:rPr lang="en-US" dirty="0" smtClean="0"/>
              <a:t> </a:t>
            </a:r>
            <a:r>
              <a:rPr lang="en-US" dirty="0" smtClean="0"/>
              <a:t>auctions performed around the world. • Auctions are used to sell many things in addition to antiques and art. All around the </a:t>
            </a:r>
            <a:r>
              <a:rPr lang="en-US" dirty="0" smtClean="0"/>
              <a:t>   </a:t>
            </a:r>
            <a:r>
              <a:rPr lang="en-US" dirty="0" smtClean="0"/>
              <a:t>and just about anything else where </a:t>
            </a:r>
            <a:r>
              <a:rPr lang="en-US" dirty="0" smtClean="0"/>
              <a:t>a </a:t>
            </a:r>
            <a:r>
              <a:rPr lang="en-US" dirty="0" smtClean="0"/>
              <a:t>market of multiple people interested in buying the same thing. </a:t>
            </a:r>
            <a:r>
              <a:rPr lang="en-US" dirty="0" smtClean="0"/>
              <a:t>This is the </a:t>
            </a:r>
            <a:r>
              <a:rPr lang="en-US" dirty="0" smtClean="0"/>
              <a:t>key to an auction - a bunch of people who are interested in buying the same object, and taking turns offering bids on the object. The right to buy that object will go to the highest bidder</a:t>
            </a:r>
            <a:r>
              <a:rPr lang="en-US" dirty="0" smtClean="0"/>
              <a:t>.</a:t>
            </a:r>
            <a:endParaRPr lang="en-US" dirty="0"/>
          </a:p>
        </p:txBody>
      </p:sp>
      <p:sp>
        <p:nvSpPr>
          <p:cNvPr id="3" name="Title 2"/>
          <p:cNvSpPr>
            <a:spLocks noGrp="1"/>
          </p:cNvSpPr>
          <p:nvPr>
            <p:ph type="title"/>
          </p:nvPr>
        </p:nvSpPr>
        <p:spPr/>
        <p:txBody>
          <a:bodyPr>
            <a:normAutofit/>
          </a:bodyPr>
          <a:lstStyle/>
          <a:p>
            <a:r>
              <a:rPr sz="4400" smtClean="0">
                <a:solidFill>
                  <a:schemeClr val="accent1">
                    <a:lumMod val="75000"/>
                  </a:schemeClr>
                </a:solidFill>
              </a:rPr>
              <a:t>What is an </a:t>
            </a:r>
            <a:r>
              <a:rPr sz="4400" smtClean="0">
                <a:solidFill>
                  <a:schemeClr val="accent1">
                    <a:lumMod val="75000"/>
                  </a:schemeClr>
                </a:solidFill>
              </a:rPr>
              <a:t>auction?</a:t>
            </a:r>
            <a:endParaRPr lang="en-US" sz="4400"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1"/>
            <a:r>
              <a:rPr lang="en-US" dirty="0" smtClean="0"/>
              <a:t>Three users involve in auction.</a:t>
            </a:r>
          </a:p>
          <a:p>
            <a:pPr lvl="1">
              <a:buNone/>
            </a:pPr>
            <a:endParaRPr lang="en-US" dirty="0" smtClean="0"/>
          </a:p>
          <a:p>
            <a:pPr lvl="1">
              <a:buNone/>
            </a:pPr>
            <a:r>
              <a:rPr lang="en-US" dirty="0" smtClean="0">
                <a:solidFill>
                  <a:schemeClr val="accent1">
                    <a:lumMod val="50000"/>
                  </a:schemeClr>
                </a:solidFill>
              </a:rPr>
              <a:t>1- </a:t>
            </a:r>
            <a:r>
              <a:rPr lang="en-US" dirty="0" smtClean="0">
                <a:solidFill>
                  <a:schemeClr val="accent1">
                    <a:lumMod val="50000"/>
                  </a:schemeClr>
                </a:solidFill>
              </a:rPr>
              <a:t>SELLERS </a:t>
            </a:r>
            <a:r>
              <a:rPr lang="en-US" dirty="0" smtClean="0">
                <a:solidFill>
                  <a:schemeClr val="accent1">
                    <a:lumMod val="50000"/>
                  </a:schemeClr>
                </a:solidFill>
              </a:rPr>
              <a:t>  2-BUYERS  3-AUCTIONEER</a:t>
            </a:r>
            <a:r>
              <a:rPr lang="en-US" dirty="0" smtClean="0">
                <a:solidFill>
                  <a:schemeClr val="accent1">
                    <a:lumMod val="50000"/>
                  </a:schemeClr>
                </a:solidFill>
              </a:rPr>
              <a:t> </a:t>
            </a:r>
            <a:endParaRPr lang="en-US" dirty="0" smtClean="0">
              <a:solidFill>
                <a:schemeClr val="accent1">
                  <a:lumMod val="50000"/>
                </a:schemeClr>
              </a:solidFill>
            </a:endParaRPr>
          </a:p>
          <a:p>
            <a:pPr marL="880110" lvl="1" indent="-514350">
              <a:buClr>
                <a:schemeClr val="tx2">
                  <a:lumMod val="10000"/>
                </a:schemeClr>
              </a:buClr>
              <a:buSzPct val="100000"/>
              <a:buNone/>
            </a:pPr>
            <a:endParaRPr lang="en-US" dirty="0" smtClean="0"/>
          </a:p>
          <a:p>
            <a:pPr marL="880110" lvl="1" indent="-514350">
              <a:buClr>
                <a:schemeClr val="tx2">
                  <a:lumMod val="10000"/>
                </a:schemeClr>
              </a:buClr>
              <a:buSzPct val="100000"/>
              <a:buNone/>
            </a:pPr>
            <a:r>
              <a:rPr lang="en-US" u="sng" dirty="0" smtClean="0">
                <a:solidFill>
                  <a:schemeClr val="accent1">
                    <a:lumMod val="50000"/>
                  </a:schemeClr>
                </a:solidFill>
              </a:rPr>
              <a:t>SELLERS:</a:t>
            </a:r>
          </a:p>
          <a:p>
            <a:pPr marL="880110" lvl="1" indent="-514350">
              <a:buClr>
                <a:schemeClr val="tx2">
                  <a:lumMod val="10000"/>
                </a:schemeClr>
              </a:buClr>
              <a:buSzPct val="100000"/>
              <a:buNone/>
            </a:pPr>
            <a:r>
              <a:rPr lang="en-US" dirty="0" smtClean="0">
                <a:solidFill>
                  <a:schemeClr val="tx1"/>
                </a:solidFill>
              </a:rPr>
              <a:t> the person who offered to buy products is called seller.</a:t>
            </a:r>
          </a:p>
          <a:p>
            <a:pPr marL="880110" lvl="1" indent="-514350">
              <a:buClr>
                <a:schemeClr val="tx2">
                  <a:lumMod val="10000"/>
                </a:schemeClr>
              </a:buClr>
              <a:buSzPct val="100000"/>
              <a:buNone/>
            </a:pPr>
            <a:endParaRPr lang="en-US" dirty="0" smtClean="0">
              <a:solidFill>
                <a:schemeClr val="tx1"/>
              </a:solidFill>
            </a:endParaRPr>
          </a:p>
          <a:p>
            <a:pPr marL="880110" lvl="1" indent="-514350">
              <a:buClr>
                <a:schemeClr val="tx2">
                  <a:lumMod val="10000"/>
                </a:schemeClr>
              </a:buClr>
              <a:buSzPct val="100000"/>
              <a:buNone/>
            </a:pPr>
            <a:r>
              <a:rPr lang="en-US" dirty="0" smtClean="0">
                <a:solidFill>
                  <a:schemeClr val="accent1">
                    <a:lumMod val="50000"/>
                  </a:schemeClr>
                </a:solidFill>
              </a:rPr>
              <a:t>BUYERS:</a:t>
            </a:r>
          </a:p>
          <a:p>
            <a:pPr marL="880110" lvl="1" indent="-514350">
              <a:buClr>
                <a:schemeClr val="tx2">
                  <a:lumMod val="10000"/>
                </a:schemeClr>
              </a:buClr>
              <a:buSzPct val="100000"/>
              <a:buNone/>
            </a:pPr>
            <a:r>
              <a:rPr lang="en-US" dirty="0" smtClean="0">
                <a:solidFill>
                  <a:schemeClr val="tx1"/>
                </a:solidFill>
              </a:rPr>
              <a:t>The person who buy products is called buyer.</a:t>
            </a:r>
          </a:p>
          <a:p>
            <a:pPr marL="880110" lvl="1" indent="-514350">
              <a:buClr>
                <a:schemeClr val="tx2">
                  <a:lumMod val="10000"/>
                </a:schemeClr>
              </a:buClr>
              <a:buSzPct val="100000"/>
              <a:buNone/>
            </a:pPr>
            <a:endParaRPr lang="en-US" dirty="0" smtClean="0">
              <a:solidFill>
                <a:schemeClr val="tx1"/>
              </a:solidFill>
            </a:endParaRPr>
          </a:p>
          <a:p>
            <a:pPr marL="880110" lvl="1" indent="-514350">
              <a:buClr>
                <a:schemeClr val="tx2">
                  <a:lumMod val="10000"/>
                </a:schemeClr>
              </a:buClr>
              <a:buSzPct val="100000"/>
              <a:buNone/>
            </a:pPr>
            <a:r>
              <a:rPr lang="en-US" dirty="0" smtClean="0">
                <a:solidFill>
                  <a:schemeClr val="accent1">
                    <a:lumMod val="50000"/>
                  </a:schemeClr>
                </a:solidFill>
              </a:rPr>
              <a:t>AUCTIONEER:</a:t>
            </a:r>
          </a:p>
          <a:p>
            <a:pPr marL="880110" lvl="1" indent="-514350">
              <a:buClr>
                <a:schemeClr val="tx2">
                  <a:lumMod val="10000"/>
                </a:schemeClr>
              </a:buClr>
              <a:buSzPct val="100000"/>
              <a:buNone/>
            </a:pPr>
            <a:r>
              <a:rPr lang="en-US" dirty="0" smtClean="0">
                <a:solidFill>
                  <a:schemeClr val="tx1"/>
                </a:solidFill>
              </a:rPr>
              <a:t>The person who bet the products called Auctioneer.</a:t>
            </a:r>
          </a:p>
        </p:txBody>
      </p:sp>
      <p:sp>
        <p:nvSpPr>
          <p:cNvPr id="3" name="Title 2"/>
          <p:cNvSpPr>
            <a:spLocks noGrp="1"/>
          </p:cNvSpPr>
          <p:nvPr>
            <p:ph type="title"/>
          </p:nvPr>
        </p:nvSpPr>
        <p:spPr/>
        <p:txBody>
          <a:bodyPr/>
          <a:lstStyle/>
          <a:p>
            <a:r>
              <a:rPr lang="en-US" dirty="0" smtClean="0">
                <a:solidFill>
                  <a:schemeClr val="accent1">
                    <a:lumMod val="75000"/>
                  </a:schemeClr>
                </a:solidFill>
              </a:rPr>
              <a:t>             An Auction User</a:t>
            </a:r>
            <a:endParaRPr lang="en-US" dirty="0">
              <a:solidFill>
                <a:schemeClr val="accent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Font typeface="Arial" pitchFamily="34" charset="0"/>
              <a:buChar char="•"/>
            </a:pPr>
            <a:r>
              <a:rPr lang="en-US" dirty="0" smtClean="0"/>
              <a:t>For weeks or more before an auction, the auction house assembles merchandise, that is, items that will be sold at the next auction. These items, sometimes called </a:t>
            </a:r>
            <a:r>
              <a:rPr lang="en-US" dirty="0" smtClean="0"/>
              <a:t>“ </a:t>
            </a:r>
            <a:r>
              <a:rPr lang="en-US" dirty="0" err="1" smtClean="0"/>
              <a:t>merch</a:t>
            </a:r>
            <a:r>
              <a:rPr lang="en-US" dirty="0" smtClean="0"/>
              <a:t> ," </a:t>
            </a:r>
            <a:r>
              <a:rPr lang="en-US" dirty="0" smtClean="0"/>
              <a:t>come from a variety of sources. • As items come into the auction house, </a:t>
            </a:r>
            <a:r>
              <a:rPr lang="en-US" dirty="0" smtClean="0"/>
              <a:t>there is </a:t>
            </a:r>
            <a:r>
              <a:rPr lang="en-US" dirty="0" smtClean="0"/>
              <a:t>a lot of work to be done. Items must be assigned numbers, called "lot numbers. " Lists, and perhaps a catalog, must be prepared recording the items that will be sold, giving brief descriptions of each item (hopefully these descriptions are accurate) by lot number. Generally this list will also indicate the order in which the lots will be sold. • As merchandise is prepared for the auction, it is often put into an area near the stage or podium from which it will actually be sold when auction time rolls around. Most auction houses have viewing times before the actual start of the auction. This is when you can inspect the items that will be sold. It is very important that you do this. In fact, inspecting items that are offered for sale is the first step in protecting yourself against bidding too much for an </a:t>
            </a:r>
            <a:r>
              <a:rPr lang="en-US" dirty="0" smtClean="0"/>
              <a:t>item.</a:t>
            </a:r>
            <a:endParaRPr lang="en-US" dirty="0"/>
          </a:p>
        </p:txBody>
      </p:sp>
      <p:sp>
        <p:nvSpPr>
          <p:cNvPr id="3" name="Title 2"/>
          <p:cNvSpPr>
            <a:spLocks noGrp="1"/>
          </p:cNvSpPr>
          <p:nvPr>
            <p:ph type="title"/>
          </p:nvPr>
        </p:nvSpPr>
        <p:spPr/>
        <p:txBody>
          <a:bodyPr>
            <a:normAutofit/>
          </a:bodyPr>
          <a:lstStyle/>
          <a:p>
            <a:r>
              <a:rPr sz="4400" smtClean="0">
                <a:solidFill>
                  <a:schemeClr val="accent1">
                    <a:lumMod val="75000"/>
                  </a:schemeClr>
                </a:solidFill>
              </a:rPr>
              <a:t>   Auction world </a:t>
            </a:r>
            <a:r>
              <a:rPr sz="4400" smtClean="0">
                <a:solidFill>
                  <a:schemeClr val="accent1">
                    <a:lumMod val="75000"/>
                  </a:schemeClr>
                </a:solidFill>
              </a:rPr>
              <a:t>working steps</a:t>
            </a:r>
            <a:endParaRPr lang="en-US" sz="4400"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Auctions are used to sell many things in addition to antiques and art. All around the world there are auctions of commodities such as tobacco, fish, cattle, racehorses, and just about anything else where </a:t>
            </a:r>
            <a:r>
              <a:rPr lang="en-US" dirty="0" smtClean="0"/>
              <a:t>there is </a:t>
            </a:r>
            <a:r>
              <a:rPr lang="en-US" dirty="0" smtClean="0"/>
              <a:t>a market of multiple people interested in buying the same thing. </a:t>
            </a:r>
            <a:r>
              <a:rPr lang="en-US" dirty="0" smtClean="0"/>
              <a:t>That is </a:t>
            </a:r>
            <a:r>
              <a:rPr lang="en-US" dirty="0" smtClean="0"/>
              <a:t>the key to an auction - a bunch of people who are interested in buying the same object, and taking turns offering bids on the object. The right to buy that object will go to the highest </a:t>
            </a:r>
            <a:r>
              <a:rPr lang="en-US" dirty="0" smtClean="0"/>
              <a:t>bidder</a:t>
            </a:r>
            <a:endParaRPr lang="en-US" dirty="0"/>
          </a:p>
        </p:txBody>
      </p:sp>
      <p:sp>
        <p:nvSpPr>
          <p:cNvPr id="3" name="Title 2"/>
          <p:cNvSpPr>
            <a:spLocks noGrp="1"/>
          </p:cNvSpPr>
          <p:nvPr>
            <p:ph type="title"/>
          </p:nvPr>
        </p:nvSpPr>
        <p:spPr/>
        <p:txBody>
          <a:bodyPr/>
          <a:lstStyle/>
          <a:p>
            <a:r>
              <a:rPr smtClean="0">
                <a:solidFill>
                  <a:schemeClr val="accent1">
                    <a:lumMod val="75000"/>
                  </a:schemeClr>
                </a:solidFill>
              </a:rPr>
              <a:t>       Traditional </a:t>
            </a:r>
            <a:r>
              <a:rPr smtClean="0">
                <a:solidFill>
                  <a:schemeClr val="accent1">
                    <a:lumMod val="75000"/>
                  </a:schemeClr>
                </a:solidFill>
              </a:rPr>
              <a:t>Auctions</a:t>
            </a:r>
            <a:endParaRPr lang="en-US" dirty="0">
              <a:solidFill>
                <a:schemeClr val="accent1">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93</TotalTime>
  <Words>574</Words>
  <Application>Microsoft Office PowerPoint</Application>
  <PresentationFormat>On-screen Show (4:3)</PresentationFormat>
  <Paragraphs>22</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Paper</vt:lpstr>
      <vt:lpstr>Auction World</vt:lpstr>
      <vt:lpstr>What is an auction?</vt:lpstr>
      <vt:lpstr>             An Auction User</vt:lpstr>
      <vt:lpstr>   Auction world working steps</vt:lpstr>
      <vt:lpstr>       Traditional Auctions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Presantation</dc:title>
  <dc:creator>E-Bazzar</dc:creator>
  <cp:lastModifiedBy>E-Bazzar</cp:lastModifiedBy>
  <cp:revision>10</cp:revision>
  <dcterms:created xsi:type="dcterms:W3CDTF">2021-09-07T10:22:28Z</dcterms:created>
  <dcterms:modified xsi:type="dcterms:W3CDTF">2021-09-07T11:55:48Z</dcterms:modified>
</cp:coreProperties>
</file>