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E4346-9C7B-4C1D-90E9-41DB3C1915A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C9D8DB-8BF2-4EE4-B44D-7B35628AE13C}">
      <dgm:prSet/>
      <dgm:spPr/>
      <dgm:t>
        <a:bodyPr/>
        <a:lstStyle/>
        <a:p>
          <a:r>
            <a:rPr lang="en-US"/>
            <a:t>Retailers don’t like to browse and analyze manually the prices of products.</a:t>
          </a:r>
        </a:p>
      </dgm:t>
    </dgm:pt>
    <dgm:pt modelId="{D427AA02-90B4-4FCF-BB56-765801D9C7B4}" type="parTrans" cxnId="{056E602D-D609-4042-8649-E95FF6B4C3D5}">
      <dgm:prSet/>
      <dgm:spPr/>
      <dgm:t>
        <a:bodyPr/>
        <a:lstStyle/>
        <a:p>
          <a:endParaRPr lang="en-US"/>
        </a:p>
      </dgm:t>
    </dgm:pt>
    <dgm:pt modelId="{1E7E48A4-61BC-4812-9AE6-DF0A61EB9BC5}" type="sibTrans" cxnId="{056E602D-D609-4042-8649-E95FF6B4C3D5}">
      <dgm:prSet/>
      <dgm:spPr/>
      <dgm:t>
        <a:bodyPr/>
        <a:lstStyle/>
        <a:p>
          <a:endParaRPr lang="en-US"/>
        </a:p>
      </dgm:t>
    </dgm:pt>
    <dgm:pt modelId="{886CE7CF-F767-4393-A12A-99EA142D7218}">
      <dgm:prSet/>
      <dgm:spPr/>
      <dgm:t>
        <a:bodyPr/>
        <a:lstStyle/>
        <a:p>
          <a:r>
            <a:rPr lang="en-US"/>
            <a:t>Building application to retrieve prices through web scrapping and do analytics. </a:t>
          </a:r>
        </a:p>
      </dgm:t>
    </dgm:pt>
    <dgm:pt modelId="{9E1EEEA5-DA92-4713-95CE-0DFBAE10A0D6}" type="parTrans" cxnId="{DA2D50CA-7420-4A39-86B7-7DC9E3396A54}">
      <dgm:prSet/>
      <dgm:spPr/>
      <dgm:t>
        <a:bodyPr/>
        <a:lstStyle/>
        <a:p>
          <a:endParaRPr lang="en-US"/>
        </a:p>
      </dgm:t>
    </dgm:pt>
    <dgm:pt modelId="{CA412BB8-5630-467E-B912-9DF47607D3E4}" type="sibTrans" cxnId="{DA2D50CA-7420-4A39-86B7-7DC9E3396A54}">
      <dgm:prSet/>
      <dgm:spPr/>
      <dgm:t>
        <a:bodyPr/>
        <a:lstStyle/>
        <a:p>
          <a:endParaRPr lang="en-US"/>
        </a:p>
      </dgm:t>
    </dgm:pt>
    <dgm:pt modelId="{BEE24AC0-16BA-49D9-A464-8AD59C941C0B}" type="pres">
      <dgm:prSet presAssocID="{C57E4346-9C7B-4C1D-90E9-41DB3C1915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E13075-4B4F-4132-9F4D-A3E4C0DD0475}" type="pres">
      <dgm:prSet presAssocID="{6BC9D8DB-8BF2-4EE4-B44D-7B35628AE13C}" presName="hierRoot1" presStyleCnt="0"/>
      <dgm:spPr/>
    </dgm:pt>
    <dgm:pt modelId="{633B96A6-5B02-465E-B524-DB1AFA213DA0}" type="pres">
      <dgm:prSet presAssocID="{6BC9D8DB-8BF2-4EE4-B44D-7B35628AE13C}" presName="composite" presStyleCnt="0"/>
      <dgm:spPr/>
    </dgm:pt>
    <dgm:pt modelId="{FD4A6425-C936-45A2-BC2D-ACB5F9BC9F7D}" type="pres">
      <dgm:prSet presAssocID="{6BC9D8DB-8BF2-4EE4-B44D-7B35628AE13C}" presName="background" presStyleLbl="node0" presStyleIdx="0" presStyleCnt="2"/>
      <dgm:spPr/>
    </dgm:pt>
    <dgm:pt modelId="{C11EA869-4895-498B-8292-B70021D63D23}" type="pres">
      <dgm:prSet presAssocID="{6BC9D8DB-8BF2-4EE4-B44D-7B35628AE13C}" presName="text" presStyleLbl="fgAcc0" presStyleIdx="0" presStyleCnt="2">
        <dgm:presLayoutVars>
          <dgm:chPref val="3"/>
        </dgm:presLayoutVars>
      </dgm:prSet>
      <dgm:spPr/>
    </dgm:pt>
    <dgm:pt modelId="{7B75C0C6-8C97-485D-8FFB-E1D071FF6407}" type="pres">
      <dgm:prSet presAssocID="{6BC9D8DB-8BF2-4EE4-B44D-7B35628AE13C}" presName="hierChild2" presStyleCnt="0"/>
      <dgm:spPr/>
    </dgm:pt>
    <dgm:pt modelId="{E7AD1C74-BFF2-4A7D-8FBC-41C63006C5DA}" type="pres">
      <dgm:prSet presAssocID="{886CE7CF-F767-4393-A12A-99EA142D7218}" presName="hierRoot1" presStyleCnt="0"/>
      <dgm:spPr/>
    </dgm:pt>
    <dgm:pt modelId="{44EE18BF-197C-406C-A2EB-04A3B3B9899E}" type="pres">
      <dgm:prSet presAssocID="{886CE7CF-F767-4393-A12A-99EA142D7218}" presName="composite" presStyleCnt="0"/>
      <dgm:spPr/>
    </dgm:pt>
    <dgm:pt modelId="{55CE8BF4-8D3E-45CC-8C72-69E2178F7001}" type="pres">
      <dgm:prSet presAssocID="{886CE7CF-F767-4393-A12A-99EA142D7218}" presName="background" presStyleLbl="node0" presStyleIdx="1" presStyleCnt="2"/>
      <dgm:spPr/>
    </dgm:pt>
    <dgm:pt modelId="{FD8E70C8-E27B-4F9E-8FD9-8617188C61FE}" type="pres">
      <dgm:prSet presAssocID="{886CE7CF-F767-4393-A12A-99EA142D7218}" presName="text" presStyleLbl="fgAcc0" presStyleIdx="1" presStyleCnt="2">
        <dgm:presLayoutVars>
          <dgm:chPref val="3"/>
        </dgm:presLayoutVars>
      </dgm:prSet>
      <dgm:spPr/>
    </dgm:pt>
    <dgm:pt modelId="{09CE6206-CE41-4E54-9561-AED1FC1F4819}" type="pres">
      <dgm:prSet presAssocID="{886CE7CF-F767-4393-A12A-99EA142D7218}" presName="hierChild2" presStyleCnt="0"/>
      <dgm:spPr/>
    </dgm:pt>
  </dgm:ptLst>
  <dgm:cxnLst>
    <dgm:cxn modelId="{056E602D-D609-4042-8649-E95FF6B4C3D5}" srcId="{C57E4346-9C7B-4C1D-90E9-41DB3C1915AC}" destId="{6BC9D8DB-8BF2-4EE4-B44D-7B35628AE13C}" srcOrd="0" destOrd="0" parTransId="{D427AA02-90B4-4FCF-BB56-765801D9C7B4}" sibTransId="{1E7E48A4-61BC-4812-9AE6-DF0A61EB9BC5}"/>
    <dgm:cxn modelId="{5FCAC648-355C-4B8E-AB84-9F26AAABD6BD}" type="presOf" srcId="{C57E4346-9C7B-4C1D-90E9-41DB3C1915AC}" destId="{BEE24AC0-16BA-49D9-A464-8AD59C941C0B}" srcOrd="0" destOrd="0" presId="urn:microsoft.com/office/officeart/2005/8/layout/hierarchy1"/>
    <dgm:cxn modelId="{1646C985-25C6-4EA4-AE51-7A81BC3A023C}" type="presOf" srcId="{886CE7CF-F767-4393-A12A-99EA142D7218}" destId="{FD8E70C8-E27B-4F9E-8FD9-8617188C61FE}" srcOrd="0" destOrd="0" presId="urn:microsoft.com/office/officeart/2005/8/layout/hierarchy1"/>
    <dgm:cxn modelId="{8D3412AC-9A9D-4989-9FE5-6AC63807B82F}" type="presOf" srcId="{6BC9D8DB-8BF2-4EE4-B44D-7B35628AE13C}" destId="{C11EA869-4895-498B-8292-B70021D63D23}" srcOrd="0" destOrd="0" presId="urn:microsoft.com/office/officeart/2005/8/layout/hierarchy1"/>
    <dgm:cxn modelId="{DA2D50CA-7420-4A39-86B7-7DC9E3396A54}" srcId="{C57E4346-9C7B-4C1D-90E9-41DB3C1915AC}" destId="{886CE7CF-F767-4393-A12A-99EA142D7218}" srcOrd="1" destOrd="0" parTransId="{9E1EEEA5-DA92-4713-95CE-0DFBAE10A0D6}" sibTransId="{CA412BB8-5630-467E-B912-9DF47607D3E4}"/>
    <dgm:cxn modelId="{2B1EC915-AF2D-466A-9BA7-EE1CC8C695D5}" type="presParOf" srcId="{BEE24AC0-16BA-49D9-A464-8AD59C941C0B}" destId="{75E13075-4B4F-4132-9F4D-A3E4C0DD0475}" srcOrd="0" destOrd="0" presId="urn:microsoft.com/office/officeart/2005/8/layout/hierarchy1"/>
    <dgm:cxn modelId="{626A4811-F4BE-4DA5-9310-1B42F520B219}" type="presParOf" srcId="{75E13075-4B4F-4132-9F4D-A3E4C0DD0475}" destId="{633B96A6-5B02-465E-B524-DB1AFA213DA0}" srcOrd="0" destOrd="0" presId="urn:microsoft.com/office/officeart/2005/8/layout/hierarchy1"/>
    <dgm:cxn modelId="{2B2E2A35-577D-46BF-B89E-9A08B2C6A415}" type="presParOf" srcId="{633B96A6-5B02-465E-B524-DB1AFA213DA0}" destId="{FD4A6425-C936-45A2-BC2D-ACB5F9BC9F7D}" srcOrd="0" destOrd="0" presId="urn:microsoft.com/office/officeart/2005/8/layout/hierarchy1"/>
    <dgm:cxn modelId="{FB7FE9EE-B00B-4976-94EB-9D7921E640A9}" type="presParOf" srcId="{633B96A6-5B02-465E-B524-DB1AFA213DA0}" destId="{C11EA869-4895-498B-8292-B70021D63D23}" srcOrd="1" destOrd="0" presId="urn:microsoft.com/office/officeart/2005/8/layout/hierarchy1"/>
    <dgm:cxn modelId="{41A4574E-38AF-4ED5-9AB1-A492ABDDAC08}" type="presParOf" srcId="{75E13075-4B4F-4132-9F4D-A3E4C0DD0475}" destId="{7B75C0C6-8C97-485D-8FFB-E1D071FF6407}" srcOrd="1" destOrd="0" presId="urn:microsoft.com/office/officeart/2005/8/layout/hierarchy1"/>
    <dgm:cxn modelId="{3C40644B-1268-4A8E-BCBB-F577154B9FAA}" type="presParOf" srcId="{BEE24AC0-16BA-49D9-A464-8AD59C941C0B}" destId="{E7AD1C74-BFF2-4A7D-8FBC-41C63006C5DA}" srcOrd="1" destOrd="0" presId="urn:microsoft.com/office/officeart/2005/8/layout/hierarchy1"/>
    <dgm:cxn modelId="{67C68E1C-9D5D-4BE4-A55A-572A1AE2DB66}" type="presParOf" srcId="{E7AD1C74-BFF2-4A7D-8FBC-41C63006C5DA}" destId="{44EE18BF-197C-406C-A2EB-04A3B3B9899E}" srcOrd="0" destOrd="0" presId="urn:microsoft.com/office/officeart/2005/8/layout/hierarchy1"/>
    <dgm:cxn modelId="{DCC101FB-C166-4C1A-8FBB-4877F5CB6BF5}" type="presParOf" srcId="{44EE18BF-197C-406C-A2EB-04A3B3B9899E}" destId="{55CE8BF4-8D3E-45CC-8C72-69E2178F7001}" srcOrd="0" destOrd="0" presId="urn:microsoft.com/office/officeart/2005/8/layout/hierarchy1"/>
    <dgm:cxn modelId="{FADD7EA1-1234-4B13-99EE-4534D47F3B4A}" type="presParOf" srcId="{44EE18BF-197C-406C-A2EB-04A3B3B9899E}" destId="{FD8E70C8-E27B-4F9E-8FD9-8617188C61FE}" srcOrd="1" destOrd="0" presId="urn:microsoft.com/office/officeart/2005/8/layout/hierarchy1"/>
    <dgm:cxn modelId="{09274A96-97F7-4FF2-AA47-0BB488B1AD1E}" type="presParOf" srcId="{E7AD1C74-BFF2-4A7D-8FBC-41C63006C5DA}" destId="{09CE6206-CE41-4E54-9561-AED1FC1F48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CF5EB-E2D3-4798-890B-CD497F4CDF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5122B-43D2-4CC0-9055-501920EB3671}">
      <dgm:prSet/>
      <dgm:spPr/>
      <dgm:t>
        <a:bodyPr/>
        <a:lstStyle/>
        <a:p>
          <a:r>
            <a:rPr lang="en-US"/>
            <a:t>Iterating on 10 pages.</a:t>
          </a:r>
        </a:p>
      </dgm:t>
    </dgm:pt>
    <dgm:pt modelId="{363D611D-355C-4997-A5BA-7D926716025C}" type="parTrans" cxnId="{6160E749-8AF9-4D93-9198-8AB9F8C4BEA7}">
      <dgm:prSet/>
      <dgm:spPr/>
      <dgm:t>
        <a:bodyPr/>
        <a:lstStyle/>
        <a:p>
          <a:endParaRPr lang="en-US"/>
        </a:p>
      </dgm:t>
    </dgm:pt>
    <dgm:pt modelId="{7C4C82C7-F9BC-4FC4-85A8-BC4C45C558D9}" type="sibTrans" cxnId="{6160E749-8AF9-4D93-9198-8AB9F8C4BEA7}">
      <dgm:prSet/>
      <dgm:spPr/>
      <dgm:t>
        <a:bodyPr/>
        <a:lstStyle/>
        <a:p>
          <a:endParaRPr lang="en-US"/>
        </a:p>
      </dgm:t>
    </dgm:pt>
    <dgm:pt modelId="{D9690160-B117-4B70-8E11-EA784CAD8522}">
      <dgm:prSet/>
      <dgm:spPr/>
      <dgm:t>
        <a:bodyPr/>
        <a:lstStyle/>
        <a:p>
          <a:r>
            <a:rPr lang="en-US"/>
            <a:t>AED and Commas in Price values.</a:t>
          </a:r>
        </a:p>
      </dgm:t>
    </dgm:pt>
    <dgm:pt modelId="{03C32232-C382-44B7-BC97-9191D85C01CA}" type="parTrans" cxnId="{E8DB3EB9-E087-4708-8B7F-01B02C88C51D}">
      <dgm:prSet/>
      <dgm:spPr/>
      <dgm:t>
        <a:bodyPr/>
        <a:lstStyle/>
        <a:p>
          <a:endParaRPr lang="en-US"/>
        </a:p>
      </dgm:t>
    </dgm:pt>
    <dgm:pt modelId="{10995621-E5C1-4305-81A8-B6B87134A856}" type="sibTrans" cxnId="{E8DB3EB9-E087-4708-8B7F-01B02C88C51D}">
      <dgm:prSet/>
      <dgm:spPr/>
      <dgm:t>
        <a:bodyPr/>
        <a:lstStyle/>
        <a:p>
          <a:endParaRPr lang="en-US"/>
        </a:p>
      </dgm:t>
    </dgm:pt>
    <dgm:pt modelId="{6279C3B1-33D7-45DF-9E17-B74A6A48943F}">
      <dgm:prSet/>
      <dgm:spPr/>
      <dgm:t>
        <a:bodyPr/>
        <a:lstStyle/>
        <a:p>
          <a:r>
            <a:rPr lang="en-US"/>
            <a:t>Collecting data from other e-commerce websites and comparing prices.</a:t>
          </a:r>
        </a:p>
      </dgm:t>
    </dgm:pt>
    <dgm:pt modelId="{2BE1AF5C-C36E-41D6-B827-91C9AE52CAF9}" type="parTrans" cxnId="{A26C079B-EB48-4120-A84A-7F1D8CFF4962}">
      <dgm:prSet/>
      <dgm:spPr/>
      <dgm:t>
        <a:bodyPr/>
        <a:lstStyle/>
        <a:p>
          <a:endParaRPr lang="en-US"/>
        </a:p>
      </dgm:t>
    </dgm:pt>
    <dgm:pt modelId="{24D0E219-FAE3-4D01-8822-204FD22D5BA9}" type="sibTrans" cxnId="{A26C079B-EB48-4120-A84A-7F1D8CFF4962}">
      <dgm:prSet/>
      <dgm:spPr/>
      <dgm:t>
        <a:bodyPr/>
        <a:lstStyle/>
        <a:p>
          <a:endParaRPr lang="en-US"/>
        </a:p>
      </dgm:t>
    </dgm:pt>
    <dgm:pt modelId="{73F0A2A2-1ED2-4F56-9E0B-708049E2683E}">
      <dgm:prSet/>
      <dgm:spPr/>
      <dgm:t>
        <a:bodyPr/>
        <a:lstStyle/>
        <a:p>
          <a:r>
            <a:rPr lang="en-US"/>
            <a:t>Implementing this on more products.</a:t>
          </a:r>
        </a:p>
      </dgm:t>
    </dgm:pt>
    <dgm:pt modelId="{F3E7E999-B124-466A-802F-9060EED3B075}" type="parTrans" cxnId="{24787AA2-A6AE-4CFA-B273-34FF237EF4E6}">
      <dgm:prSet/>
      <dgm:spPr/>
      <dgm:t>
        <a:bodyPr/>
        <a:lstStyle/>
        <a:p>
          <a:endParaRPr lang="en-US"/>
        </a:p>
      </dgm:t>
    </dgm:pt>
    <dgm:pt modelId="{AD48A738-A646-4DA0-8383-74A07B9AD8FC}" type="sibTrans" cxnId="{24787AA2-A6AE-4CFA-B273-34FF237EF4E6}">
      <dgm:prSet/>
      <dgm:spPr/>
      <dgm:t>
        <a:bodyPr/>
        <a:lstStyle/>
        <a:p>
          <a:endParaRPr lang="en-US"/>
        </a:p>
      </dgm:t>
    </dgm:pt>
    <dgm:pt modelId="{0B002D23-C608-40BB-89E4-4187952D84AE}" type="pres">
      <dgm:prSet presAssocID="{241CF5EB-E2D3-4798-890B-CD497F4CDFEA}" presName="linear" presStyleCnt="0">
        <dgm:presLayoutVars>
          <dgm:animLvl val="lvl"/>
          <dgm:resizeHandles val="exact"/>
        </dgm:presLayoutVars>
      </dgm:prSet>
      <dgm:spPr/>
    </dgm:pt>
    <dgm:pt modelId="{099E937A-3A36-4BC6-84DB-C008C469FC57}" type="pres">
      <dgm:prSet presAssocID="{7FC5122B-43D2-4CC0-9055-501920EB36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41351A-5FD9-4FF4-938D-090317B42956}" type="pres">
      <dgm:prSet presAssocID="{7C4C82C7-F9BC-4FC4-85A8-BC4C45C558D9}" presName="spacer" presStyleCnt="0"/>
      <dgm:spPr/>
    </dgm:pt>
    <dgm:pt modelId="{160705B6-26C4-42FE-863E-5AB323B54BCA}" type="pres">
      <dgm:prSet presAssocID="{D9690160-B117-4B70-8E11-EA784CAD85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5C3C58-4238-4631-8001-1B3735366014}" type="pres">
      <dgm:prSet presAssocID="{10995621-E5C1-4305-81A8-B6B87134A856}" presName="spacer" presStyleCnt="0"/>
      <dgm:spPr/>
    </dgm:pt>
    <dgm:pt modelId="{79FE10DE-C9D5-40A5-911E-BFCB0A2C7BDE}" type="pres">
      <dgm:prSet presAssocID="{6279C3B1-33D7-45DF-9E17-B74A6A4894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8000C1-6FEC-46B4-B8DA-396A4921F302}" type="pres">
      <dgm:prSet presAssocID="{24D0E219-FAE3-4D01-8822-204FD22D5BA9}" presName="spacer" presStyleCnt="0"/>
      <dgm:spPr/>
    </dgm:pt>
    <dgm:pt modelId="{5DC03C53-EBEE-40D7-8CEA-DCA35D4304A5}" type="pres">
      <dgm:prSet presAssocID="{73F0A2A2-1ED2-4F56-9E0B-708049E268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51904-6C06-4279-914A-4A98CDFAF7F7}" type="presOf" srcId="{D9690160-B117-4B70-8E11-EA784CAD8522}" destId="{160705B6-26C4-42FE-863E-5AB323B54BCA}" srcOrd="0" destOrd="0" presId="urn:microsoft.com/office/officeart/2005/8/layout/vList2"/>
    <dgm:cxn modelId="{C14C621E-0031-44B2-9B01-3DEA7996509D}" type="presOf" srcId="{73F0A2A2-1ED2-4F56-9E0B-708049E2683E}" destId="{5DC03C53-EBEE-40D7-8CEA-DCA35D4304A5}" srcOrd="0" destOrd="0" presId="urn:microsoft.com/office/officeart/2005/8/layout/vList2"/>
    <dgm:cxn modelId="{0D7D831F-9E29-4EEF-B52F-E7760B9C1BFB}" type="presOf" srcId="{6279C3B1-33D7-45DF-9E17-B74A6A48943F}" destId="{79FE10DE-C9D5-40A5-911E-BFCB0A2C7BDE}" srcOrd="0" destOrd="0" presId="urn:microsoft.com/office/officeart/2005/8/layout/vList2"/>
    <dgm:cxn modelId="{0BE0B060-D6C6-4A24-A3F3-086B678AF619}" type="presOf" srcId="{7FC5122B-43D2-4CC0-9055-501920EB3671}" destId="{099E937A-3A36-4BC6-84DB-C008C469FC57}" srcOrd="0" destOrd="0" presId="urn:microsoft.com/office/officeart/2005/8/layout/vList2"/>
    <dgm:cxn modelId="{74326344-3568-4E42-8951-94685257B449}" type="presOf" srcId="{241CF5EB-E2D3-4798-890B-CD497F4CDFEA}" destId="{0B002D23-C608-40BB-89E4-4187952D84AE}" srcOrd="0" destOrd="0" presId="urn:microsoft.com/office/officeart/2005/8/layout/vList2"/>
    <dgm:cxn modelId="{6160E749-8AF9-4D93-9198-8AB9F8C4BEA7}" srcId="{241CF5EB-E2D3-4798-890B-CD497F4CDFEA}" destId="{7FC5122B-43D2-4CC0-9055-501920EB3671}" srcOrd="0" destOrd="0" parTransId="{363D611D-355C-4997-A5BA-7D926716025C}" sibTransId="{7C4C82C7-F9BC-4FC4-85A8-BC4C45C558D9}"/>
    <dgm:cxn modelId="{A26C079B-EB48-4120-A84A-7F1D8CFF4962}" srcId="{241CF5EB-E2D3-4798-890B-CD497F4CDFEA}" destId="{6279C3B1-33D7-45DF-9E17-B74A6A48943F}" srcOrd="2" destOrd="0" parTransId="{2BE1AF5C-C36E-41D6-B827-91C9AE52CAF9}" sibTransId="{24D0E219-FAE3-4D01-8822-204FD22D5BA9}"/>
    <dgm:cxn modelId="{24787AA2-A6AE-4CFA-B273-34FF237EF4E6}" srcId="{241CF5EB-E2D3-4798-890B-CD497F4CDFEA}" destId="{73F0A2A2-1ED2-4F56-9E0B-708049E2683E}" srcOrd="3" destOrd="0" parTransId="{F3E7E999-B124-466A-802F-9060EED3B075}" sibTransId="{AD48A738-A646-4DA0-8383-74A07B9AD8FC}"/>
    <dgm:cxn modelId="{E8DB3EB9-E087-4708-8B7F-01B02C88C51D}" srcId="{241CF5EB-E2D3-4798-890B-CD497F4CDFEA}" destId="{D9690160-B117-4B70-8E11-EA784CAD8522}" srcOrd="1" destOrd="0" parTransId="{03C32232-C382-44B7-BC97-9191D85C01CA}" sibTransId="{10995621-E5C1-4305-81A8-B6B87134A856}"/>
    <dgm:cxn modelId="{0E42CA9A-EA20-48F3-97AB-F30FEA18E231}" type="presParOf" srcId="{0B002D23-C608-40BB-89E4-4187952D84AE}" destId="{099E937A-3A36-4BC6-84DB-C008C469FC57}" srcOrd="0" destOrd="0" presId="urn:microsoft.com/office/officeart/2005/8/layout/vList2"/>
    <dgm:cxn modelId="{CD484B05-C6E5-4E9F-9100-DC7C4AA41226}" type="presParOf" srcId="{0B002D23-C608-40BB-89E4-4187952D84AE}" destId="{A441351A-5FD9-4FF4-938D-090317B42956}" srcOrd="1" destOrd="0" presId="urn:microsoft.com/office/officeart/2005/8/layout/vList2"/>
    <dgm:cxn modelId="{2048C692-B9D1-40AE-AFE5-F1D3DB163EF9}" type="presParOf" srcId="{0B002D23-C608-40BB-89E4-4187952D84AE}" destId="{160705B6-26C4-42FE-863E-5AB323B54BCA}" srcOrd="2" destOrd="0" presId="urn:microsoft.com/office/officeart/2005/8/layout/vList2"/>
    <dgm:cxn modelId="{1B9CF183-7F14-4E0F-8CCA-697F8A5833C1}" type="presParOf" srcId="{0B002D23-C608-40BB-89E4-4187952D84AE}" destId="{345C3C58-4238-4631-8001-1B3735366014}" srcOrd="3" destOrd="0" presId="urn:microsoft.com/office/officeart/2005/8/layout/vList2"/>
    <dgm:cxn modelId="{B56C60EA-D8F9-418A-B6CC-03D040615AB0}" type="presParOf" srcId="{0B002D23-C608-40BB-89E4-4187952D84AE}" destId="{79FE10DE-C9D5-40A5-911E-BFCB0A2C7BDE}" srcOrd="4" destOrd="0" presId="urn:microsoft.com/office/officeart/2005/8/layout/vList2"/>
    <dgm:cxn modelId="{3B954E1A-7D2B-4BF9-982E-D085A3B4BE34}" type="presParOf" srcId="{0B002D23-C608-40BB-89E4-4187952D84AE}" destId="{788000C1-6FEC-46B4-B8DA-396A4921F302}" srcOrd="5" destOrd="0" presId="urn:microsoft.com/office/officeart/2005/8/layout/vList2"/>
    <dgm:cxn modelId="{7A910B3C-861B-489D-BBD8-D1C5DEEEC99F}" type="presParOf" srcId="{0B002D23-C608-40BB-89E4-4187952D84AE}" destId="{5DC03C53-EBEE-40D7-8CEA-DCA35D4304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6425-C936-45A2-BC2D-ACB5F9BC9F7D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EA869-4895-498B-8292-B70021D63D23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Retailers don’t like to browse and analyze manually the prices of products.</a:t>
          </a:r>
        </a:p>
      </dsp:txBody>
      <dsp:txXfrm>
        <a:off x="678914" y="525899"/>
        <a:ext cx="4067491" cy="2525499"/>
      </dsp:txXfrm>
    </dsp:sp>
    <dsp:sp modelId="{55CE8BF4-8D3E-45CC-8C72-69E2178F7001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E70C8-E27B-4F9E-8FD9-8617188C61FE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Building application to retrieve prices through web scrapping and do analytics. </a:t>
          </a:r>
        </a:p>
      </dsp:txBody>
      <dsp:txXfrm>
        <a:off x="5842357" y="525899"/>
        <a:ext cx="4067491" cy="252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E937A-3A36-4BC6-84DB-C008C469FC57}">
      <dsp:nvSpPr>
        <dsp:cNvPr id="0" name=""/>
        <dsp:cNvSpPr/>
      </dsp:nvSpPr>
      <dsp:spPr>
        <a:xfrm>
          <a:off x="0" y="206141"/>
          <a:ext cx="10119359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Iterating on 10 pages.</a:t>
          </a:r>
        </a:p>
      </dsp:txBody>
      <dsp:txXfrm>
        <a:off x="30442" y="236583"/>
        <a:ext cx="10058475" cy="562726"/>
      </dsp:txXfrm>
    </dsp:sp>
    <dsp:sp modelId="{160705B6-26C4-42FE-863E-5AB323B54BCA}">
      <dsp:nvSpPr>
        <dsp:cNvPr id="0" name=""/>
        <dsp:cNvSpPr/>
      </dsp:nvSpPr>
      <dsp:spPr>
        <a:xfrm>
          <a:off x="0" y="904631"/>
          <a:ext cx="10119359" cy="62361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AED and Commas in Price values.</a:t>
          </a:r>
        </a:p>
      </dsp:txBody>
      <dsp:txXfrm>
        <a:off x="30442" y="935073"/>
        <a:ext cx="10058475" cy="562726"/>
      </dsp:txXfrm>
    </dsp:sp>
    <dsp:sp modelId="{79FE10DE-C9D5-40A5-911E-BFCB0A2C7BDE}">
      <dsp:nvSpPr>
        <dsp:cNvPr id="0" name=""/>
        <dsp:cNvSpPr/>
      </dsp:nvSpPr>
      <dsp:spPr>
        <a:xfrm>
          <a:off x="0" y="1603121"/>
          <a:ext cx="10119359" cy="62361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Collecting data from other e-commerce websites and comparing prices.</a:t>
          </a:r>
        </a:p>
      </dsp:txBody>
      <dsp:txXfrm>
        <a:off x="30442" y="1633563"/>
        <a:ext cx="10058475" cy="562726"/>
      </dsp:txXfrm>
    </dsp:sp>
    <dsp:sp modelId="{5DC03C53-EBEE-40D7-8CEA-DCA35D4304A5}">
      <dsp:nvSpPr>
        <dsp:cNvPr id="0" name=""/>
        <dsp:cNvSpPr/>
      </dsp:nvSpPr>
      <dsp:spPr>
        <a:xfrm>
          <a:off x="0" y="2301612"/>
          <a:ext cx="10119359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Implementing this on more products.</a:t>
          </a:r>
        </a:p>
      </dsp:txBody>
      <dsp:txXfrm>
        <a:off x="30442" y="2332054"/>
        <a:ext cx="10058475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25F-FCDD-4ADF-833E-DB10E636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7ACEB-1067-427A-A404-A5538C96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AC5C-0966-47E7-BDC6-F3D3205E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5B3B-5D3C-49A8-A6FA-D8C60307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C452-ADE6-439E-B858-5FB75ADD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D48E-D135-494B-9451-23EA5F2C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FCCA-AE9E-4B69-BAA4-ABDA7DF2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09D4-3E55-4659-B863-3C580B69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1403-27BF-4422-BA3F-8E3314F7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5305-B1CC-4FD4-B112-F97D0B8F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C8BFF-EC47-4A88-B01D-516ED320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58AA4-DC33-47EA-95CC-5BFDBE6C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2580-DE3E-4A47-B680-E16AD842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0BDA-EF70-47FC-8117-3157A6A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1129-1FA3-40F9-AE97-7943EAD9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4C1-98A5-48B8-8BFF-2F6E70E9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9A27-9B2B-469C-ABA1-B236378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4CDE-FB17-43D0-AB47-31FD7236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E867-4F4F-4E1A-9177-5F1E7B6A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9CC5-456A-4370-B1DB-0A14571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B052-52CA-4AFD-9444-D8F3F845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6F79-BE99-41D4-BBA2-3810C73D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456B-46B6-4735-9C5A-C36128E5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DD63-2A09-426C-82E5-A59F69C1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4475-A2F2-4345-9AF2-ACD8771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E1D1-98D8-4825-AEB4-7FC2DEA7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4178-9E0B-4785-8828-5EC3C9A7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AA83-99F0-47AA-B014-871423A7C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A4C5-3F9B-4DF8-8374-02FABF8E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5B16-A0A2-4A4A-8137-CF6E0F9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4410-0531-40E5-A2EF-24AFFC2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4D5D-D6E0-498B-8D43-4F5977CE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A15E-0E6C-4B15-8B45-A0DF0D24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9079-74D7-45C5-9CFF-B05B398A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C0997-E02F-42FA-A9FE-52F5595F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C80FF-1B63-4247-924E-CEFA0AAD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57FD8-A85F-4D76-B311-157C8E7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3CF63-BED4-4435-BBCD-55CD3435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8C908-0B8A-464C-A36A-546451D4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C3FC-766D-4FE4-80AF-C6E63AB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BA38-0C10-408F-B20C-D5F2473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B0E5A-ACA0-4B00-ADC4-B1A81D82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0E3-7440-40B2-8138-6BECA8BD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66565-53FC-4734-AACC-994B4C4C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0DDE-F330-43B4-B428-604AF877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9BF1-E6BE-4D65-B85B-C39F1418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D5D-7AD5-4257-BCAD-1FFFECEE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3EB3-F304-46A9-8C26-4411774D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9056-9885-4D79-B2DE-E0F51D04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B053-437D-4CF0-AF9F-D15EFB18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FE31-E50B-40EC-BDB7-20A5F4A2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7B0F-230D-49C1-B239-141AE45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CBCA-278C-46ED-BA73-5D5A72E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9103-6C3E-4A8C-8A17-2A82D94F0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8E13-1BEC-4A39-AFE7-9A6DA4F7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2D35-400F-4D68-8F41-147022E9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D26D-7F69-4F25-B873-B5D1E04C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30C69-57C2-494C-8F3F-68E09E11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00D10-6224-4681-9A41-0D987901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4F3D-853A-46E1-9496-76013DAD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A9BB-4C06-4453-BDCD-9CF3B119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95D0-C8E4-47DF-ADFA-9F993F55BED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7B84-1BBA-41D6-81FE-971FA1BDE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E573-1C65-4F43-8300-585FB054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4AB8-8490-4BBE-AB8E-9B8BF151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gXKtPSzU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KxFfjNyj3c" TargetMode="External"/><Relationship Id="rId4" Type="http://schemas.openxmlformats.org/officeDocument/2006/relationships/hyperlink" Target="https://www.youtube.com/watch?v=PI1-1TtFz5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5C101-6946-4BFB-AB32-FA0EB875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02" y="363896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>
                <a:solidFill>
                  <a:srgbClr val="000000"/>
                </a:solidFill>
              </a:rPr>
              <a:t>Souq.com UAE Web Scrapping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DA94E-9FA5-4E52-9602-D5225931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2" y="423672"/>
            <a:ext cx="5537200" cy="24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C49310-F202-4C38-AF20-F5F51D2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Souq an Amazon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7F48-F54B-494A-861C-834D9B82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Established in 2005</a:t>
            </a:r>
          </a:p>
          <a:p>
            <a:r>
              <a:rPr lang="en-US" sz="2400">
                <a:solidFill>
                  <a:srgbClr val="000000"/>
                </a:solidFill>
              </a:rPr>
              <a:t>Largest e-commerce site in ME.</a:t>
            </a:r>
          </a:p>
          <a:p>
            <a:r>
              <a:rPr lang="en-US" sz="2400">
                <a:solidFill>
                  <a:srgbClr val="000000"/>
                </a:solidFill>
              </a:rPr>
              <a:t>45 million customers </a:t>
            </a:r>
          </a:p>
          <a:p>
            <a:r>
              <a:rPr lang="en-US" sz="2400">
                <a:solidFill>
                  <a:srgbClr val="000000"/>
                </a:solidFill>
              </a:rPr>
              <a:t> 9.5 million unique products in 35 different categories.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E6997-AA2B-490F-90B9-F36A59B1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Business Problem &amp; Solution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4F6FABE-7D69-4E21-8EDC-F4D8ACFFD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84208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437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598BA9-8DF3-4D1B-AD60-BC3E5DDEB0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3" b="35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B0367-443F-46E3-A700-84421F2D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561B6-2C0F-46D1-AD76-3405C8CC5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"/>
          <a:stretch/>
        </p:blipFill>
        <p:spPr>
          <a:xfrm>
            <a:off x="738253" y="307731"/>
            <a:ext cx="10660395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8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0E10E-0B40-4EB4-8560-47752DE0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Problems Faced &amp; Future Advancements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CD102-51B5-4577-ACD2-6BA86487D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9505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77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49CF9-BB00-428F-B5D9-54F21D0C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8E8B-D7F3-4C09-B4A3-0C627A81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hlinkClick r:id="rId3"/>
              </a:rPr>
              <a:t>https://www.youtube.com/watch?v=XQgXKtPSzUI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 </a:t>
            </a:r>
          </a:p>
          <a:p>
            <a:r>
              <a:rPr lang="en-US" sz="2400">
                <a:solidFill>
                  <a:srgbClr val="000000"/>
                </a:solidFill>
                <a:hlinkClick r:id="rId4"/>
              </a:rPr>
              <a:t>https://www.youtube.com/watch?v=PI1-1TtFz50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 </a:t>
            </a:r>
          </a:p>
          <a:p>
            <a:r>
              <a:rPr lang="en-US" sz="2400">
                <a:solidFill>
                  <a:srgbClr val="000000"/>
                </a:solidFill>
                <a:hlinkClick r:id="rId5"/>
              </a:rPr>
              <a:t>https://www.youtube.com/watch?v=mKxFfjNyj3c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en-US" sz="2400">
                <a:solidFill>
                  <a:srgbClr val="000000"/>
                </a:solidFill>
              </a:rPr>
            </a:b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641EE-D0D0-423D-BD29-EC7FDC90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206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Souq.com UAE Web Scrapping</vt:lpstr>
      <vt:lpstr>Souq an Amazon Company</vt:lpstr>
      <vt:lpstr>Business Problem &amp; Solution</vt:lpstr>
      <vt:lpstr>PowerPoint Presentation</vt:lpstr>
      <vt:lpstr>Code </vt:lpstr>
      <vt:lpstr>Problems Faced &amp; Future Advancements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Souq.com UAE Web Scrapping</dc:title>
  <dc:creator>Muhammad Usman Majid</dc:creator>
  <cp:lastModifiedBy>Muhammad Usman Majid</cp:lastModifiedBy>
  <cp:revision>7</cp:revision>
  <dcterms:created xsi:type="dcterms:W3CDTF">2018-12-05T20:09:21Z</dcterms:created>
  <dcterms:modified xsi:type="dcterms:W3CDTF">2018-12-06T23:25:03Z</dcterms:modified>
</cp:coreProperties>
</file>