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716D-2F30-4AC0-966C-0DED34C0B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782F1-BDE4-4009-9812-D48128860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755E6-85F4-4574-B876-ACAEC6AD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2C0-0DC1-4BCE-A776-D15EDD3F752A}" type="datetimeFigureOut">
              <a:rPr lang="en-NG" smtClean="0"/>
              <a:t>22/10/2024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A25C1-B80A-480E-B4C5-10FB3D94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2EB43-1485-450C-9B4D-DA9760ED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F927-F5F1-499D-A04D-2560C53775A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3265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75A5-5AF7-410C-A771-2383E955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77CAA-4A7C-4C04-AA35-EDD5501B6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9241C-97DF-4F99-B6C6-2160C06B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2C0-0DC1-4BCE-A776-D15EDD3F752A}" type="datetimeFigureOut">
              <a:rPr lang="en-NG" smtClean="0"/>
              <a:t>22/10/2024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059A4-FECB-4ED1-AF99-21422CB8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D003D-AB01-4C81-862A-B8985775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F927-F5F1-499D-A04D-2560C53775A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7833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30E4D-28D1-444A-BE36-D2B3ECB78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8D39F-9B64-4665-B86C-E4B480AE9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9F392-E113-4D5D-8631-ED16046A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2C0-0DC1-4BCE-A776-D15EDD3F752A}" type="datetimeFigureOut">
              <a:rPr lang="en-NG" smtClean="0"/>
              <a:t>22/10/2024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5E127-DECA-4FEB-8C28-DC1F1043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EED8-DF4A-4142-A93B-E67C4E86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F927-F5F1-499D-A04D-2560C53775A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447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B0F2-D4F7-4638-8D2E-3938C296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99FE-DD40-42A1-8090-68A1D316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A2032-8243-452F-B84C-18D9D441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2C0-0DC1-4BCE-A776-D15EDD3F752A}" type="datetimeFigureOut">
              <a:rPr lang="en-NG" smtClean="0"/>
              <a:t>22/10/2024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DBAB2-3B9B-4276-A05F-29867C30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1C04-CE68-48E2-8A1D-C71DD91A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F927-F5F1-499D-A04D-2560C53775A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4976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3B3F-7015-404A-B26B-99E47CD8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40912-AA3F-4EAA-810E-C0F11E9C8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B6F50-A7D8-40E5-8E0E-2767077D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2C0-0DC1-4BCE-A776-D15EDD3F752A}" type="datetimeFigureOut">
              <a:rPr lang="en-NG" smtClean="0"/>
              <a:t>22/10/2024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227C-1392-47B6-8A3E-5EB6A1F8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5570E-A5BC-4742-9C10-5859CCD2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F927-F5F1-499D-A04D-2560C53775A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3784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84B7-9BCC-47BE-8187-C43BD397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25BA-9D7B-4812-84A3-F70C80A84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B200A-137C-43A8-A70E-99038F80B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DE7FD-0446-4F79-8B93-A393B94A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2C0-0DC1-4BCE-A776-D15EDD3F752A}" type="datetimeFigureOut">
              <a:rPr lang="en-NG" smtClean="0"/>
              <a:t>22/10/2024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51A80-CF1C-495E-9072-F95EFE06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AB39E-D440-4427-8D40-DFBC6BB6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F927-F5F1-499D-A04D-2560C53775A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9493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3C82-788C-4992-958A-C925812C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51ED3-8392-4EE7-9352-97B51B26D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5FD3C-32C4-4696-BC7E-F21AA11F6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3DCFB-4ABA-4F72-A717-0EA6FD585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FF3E-8568-495E-80D3-2B29C531E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DB4F4-744D-4E9F-A4D1-5BE67E4E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2C0-0DC1-4BCE-A776-D15EDD3F752A}" type="datetimeFigureOut">
              <a:rPr lang="en-NG" smtClean="0"/>
              <a:t>22/10/2024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13DE9-BA08-4C9C-B66E-78D07554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D9A0D-8A95-4A47-BA6C-C3A37161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F927-F5F1-499D-A04D-2560C53775A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7604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6AA5-9555-42C7-8A5A-DD0F0280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761A8-150E-4925-A413-117CA172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2C0-0DC1-4BCE-A776-D15EDD3F752A}" type="datetimeFigureOut">
              <a:rPr lang="en-NG" smtClean="0"/>
              <a:t>22/10/2024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59C23-BB44-4020-8D74-9F4BD892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B6268-5BC8-4944-BECD-38A01237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F927-F5F1-499D-A04D-2560C53775A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7864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FF4BC-8F7A-41F2-B053-5B156BF1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2C0-0DC1-4BCE-A776-D15EDD3F752A}" type="datetimeFigureOut">
              <a:rPr lang="en-NG" smtClean="0"/>
              <a:t>22/10/2024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1E1CB-CB40-4AE0-9DCE-FE89DE43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0C624-5127-4040-96B3-F8481C94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F927-F5F1-499D-A04D-2560C53775A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0515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7040-CFC8-4E3F-8358-03EC2808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A29E-02BD-43FB-901A-8007378A6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1C63D-0D5B-4716-B103-63732B5F4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1EA83-6447-4386-9417-4D0D1FC9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2C0-0DC1-4BCE-A776-D15EDD3F752A}" type="datetimeFigureOut">
              <a:rPr lang="en-NG" smtClean="0"/>
              <a:t>22/10/2024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10791-8298-4503-A698-9A3580A8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14D39-7607-4235-BD6B-CCEF3A8E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F927-F5F1-499D-A04D-2560C53775A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76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E53-31AF-46A4-A470-78B28C53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0D3B2-7DB1-4C3C-AA0E-4B4BC58D9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1CCB-3A2D-4EAE-AA13-D58A0EA1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817F9-C752-4F9B-9AA0-176C3D73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12C0-0DC1-4BCE-A776-D15EDD3F752A}" type="datetimeFigureOut">
              <a:rPr lang="en-NG" smtClean="0"/>
              <a:t>22/10/2024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EECD8-6235-4702-9876-6B9FB8D6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491ED-121B-453E-B88E-69B6C89C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F927-F5F1-499D-A04D-2560C53775A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8141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F8B81-20E8-45B6-BF1C-EE141F9A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FC527-9446-4698-9DC6-60C2509E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A71F8-EA9F-411E-B257-50984362B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12C0-0DC1-4BCE-A776-D15EDD3F752A}" type="datetimeFigureOut">
              <a:rPr lang="en-NG" smtClean="0"/>
              <a:t>22/10/2024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7BF3-B95C-4237-885B-5FD5FF84C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7116-B0AE-42CE-80A2-8771E4CC7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F927-F5F1-499D-A04D-2560C53775A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2572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41BF35-0B59-4446-B9D6-FC6FB01457E1}"/>
              </a:ext>
            </a:extLst>
          </p:cNvPr>
          <p:cNvSpPr/>
          <p:nvPr/>
        </p:nvSpPr>
        <p:spPr>
          <a:xfrm>
            <a:off x="815009" y="1"/>
            <a:ext cx="1099929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008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A32D0-22E0-4BBD-ABEF-5E7CF812D363}"/>
              </a:ext>
            </a:extLst>
          </p:cNvPr>
          <p:cNvSpPr/>
          <p:nvPr/>
        </p:nvSpPr>
        <p:spPr>
          <a:xfrm>
            <a:off x="1" y="-1"/>
            <a:ext cx="1099929" cy="68580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41201-8418-45F1-AF56-751AB98A9D98}"/>
              </a:ext>
            </a:extLst>
          </p:cNvPr>
          <p:cNvSpPr txBox="1"/>
          <p:nvPr/>
        </p:nvSpPr>
        <p:spPr>
          <a:xfrm>
            <a:off x="3316002" y="2729947"/>
            <a:ext cx="8270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ADVENTURE WORKS ANALYSIS  </a:t>
            </a:r>
            <a:endParaRPr lang="en-NG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41BF35-0B59-4446-B9D6-FC6FB01457E1}"/>
              </a:ext>
            </a:extLst>
          </p:cNvPr>
          <p:cNvSpPr/>
          <p:nvPr/>
        </p:nvSpPr>
        <p:spPr>
          <a:xfrm>
            <a:off x="815009" y="1"/>
            <a:ext cx="1099929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008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A32D0-22E0-4BBD-ABEF-5E7CF812D363}"/>
              </a:ext>
            </a:extLst>
          </p:cNvPr>
          <p:cNvSpPr/>
          <p:nvPr/>
        </p:nvSpPr>
        <p:spPr>
          <a:xfrm>
            <a:off x="1" y="-1"/>
            <a:ext cx="1099929" cy="68580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0301D-0E93-42D6-BE84-A49901DCEBCD}"/>
              </a:ext>
            </a:extLst>
          </p:cNvPr>
          <p:cNvSpPr txBox="1"/>
          <p:nvPr/>
        </p:nvSpPr>
        <p:spPr>
          <a:xfrm>
            <a:off x="4996070" y="1550505"/>
            <a:ext cx="293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DATA VISUALIZATION </a:t>
            </a:r>
            <a:endParaRPr lang="en-NG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ADDEA-5C3E-4CE4-9EE4-AD589E67A985}"/>
              </a:ext>
            </a:extLst>
          </p:cNvPr>
          <p:cNvSpPr txBox="1"/>
          <p:nvPr/>
        </p:nvSpPr>
        <p:spPr>
          <a:xfrm>
            <a:off x="2211385" y="2489752"/>
            <a:ext cx="4061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Total Quantity Ordered: 84,174</a:t>
            </a:r>
            <a:endParaRPr lang="en-NG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B1AAD-2A01-48FD-8568-9FC367971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380" y="2720584"/>
            <a:ext cx="2600688" cy="17242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427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41BF35-0B59-4446-B9D6-FC6FB01457E1}"/>
              </a:ext>
            </a:extLst>
          </p:cNvPr>
          <p:cNvSpPr/>
          <p:nvPr/>
        </p:nvSpPr>
        <p:spPr>
          <a:xfrm>
            <a:off x="815009" y="1"/>
            <a:ext cx="1099929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008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A32D0-22E0-4BBD-ABEF-5E7CF812D363}"/>
              </a:ext>
            </a:extLst>
          </p:cNvPr>
          <p:cNvSpPr/>
          <p:nvPr/>
        </p:nvSpPr>
        <p:spPr>
          <a:xfrm>
            <a:off x="1" y="-1"/>
            <a:ext cx="1099929" cy="68580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0301D-0E93-42D6-BE84-A49901DCEBCD}"/>
              </a:ext>
            </a:extLst>
          </p:cNvPr>
          <p:cNvSpPr txBox="1"/>
          <p:nvPr/>
        </p:nvSpPr>
        <p:spPr>
          <a:xfrm>
            <a:off x="4996070" y="1550505"/>
            <a:ext cx="293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DATA VISUALIZATION </a:t>
            </a:r>
            <a:endParaRPr lang="en-NG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ADDEA-5C3E-4CE4-9EE4-AD589E67A985}"/>
              </a:ext>
            </a:extLst>
          </p:cNvPr>
          <p:cNvSpPr txBox="1"/>
          <p:nvPr/>
        </p:nvSpPr>
        <p:spPr>
          <a:xfrm>
            <a:off x="2211385" y="2489752"/>
            <a:ext cx="2519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Total sales by year </a:t>
            </a:r>
            <a:endParaRPr lang="en-NG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3A4EE-1412-47F4-A2A1-38335873D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39" y="3211608"/>
            <a:ext cx="3572374" cy="2581635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73608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41BF35-0B59-4446-B9D6-FC6FB01457E1}"/>
              </a:ext>
            </a:extLst>
          </p:cNvPr>
          <p:cNvSpPr/>
          <p:nvPr/>
        </p:nvSpPr>
        <p:spPr>
          <a:xfrm>
            <a:off x="815009" y="1"/>
            <a:ext cx="1099929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008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A32D0-22E0-4BBD-ABEF-5E7CF812D363}"/>
              </a:ext>
            </a:extLst>
          </p:cNvPr>
          <p:cNvSpPr/>
          <p:nvPr/>
        </p:nvSpPr>
        <p:spPr>
          <a:xfrm>
            <a:off x="1" y="-1"/>
            <a:ext cx="1099929" cy="68580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0301D-0E93-42D6-BE84-A49901DCEBCD}"/>
              </a:ext>
            </a:extLst>
          </p:cNvPr>
          <p:cNvSpPr txBox="1"/>
          <p:nvPr/>
        </p:nvSpPr>
        <p:spPr>
          <a:xfrm>
            <a:off x="4996070" y="1550505"/>
            <a:ext cx="293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DATA VISUALIZATION </a:t>
            </a:r>
            <a:endParaRPr lang="en-NG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ADDEA-5C3E-4CE4-9EE4-AD589E67A985}"/>
              </a:ext>
            </a:extLst>
          </p:cNvPr>
          <p:cNvSpPr txBox="1"/>
          <p:nvPr/>
        </p:nvSpPr>
        <p:spPr>
          <a:xfrm>
            <a:off x="2211385" y="2489752"/>
            <a:ext cx="3734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Total sales by product name </a:t>
            </a:r>
            <a:endParaRPr lang="en-NG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67F02-AAC0-4E2E-A94A-BEF29C343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880" y="3148502"/>
            <a:ext cx="3724795" cy="1886213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23919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41BF35-0B59-4446-B9D6-FC6FB01457E1}"/>
              </a:ext>
            </a:extLst>
          </p:cNvPr>
          <p:cNvSpPr/>
          <p:nvPr/>
        </p:nvSpPr>
        <p:spPr>
          <a:xfrm>
            <a:off x="815009" y="1"/>
            <a:ext cx="1099929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008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A32D0-22E0-4BBD-ABEF-5E7CF812D363}"/>
              </a:ext>
            </a:extLst>
          </p:cNvPr>
          <p:cNvSpPr/>
          <p:nvPr/>
        </p:nvSpPr>
        <p:spPr>
          <a:xfrm>
            <a:off x="1" y="-1"/>
            <a:ext cx="1099929" cy="68580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0301D-0E93-42D6-BE84-A49901DCEBCD}"/>
              </a:ext>
            </a:extLst>
          </p:cNvPr>
          <p:cNvSpPr txBox="1"/>
          <p:nvPr/>
        </p:nvSpPr>
        <p:spPr>
          <a:xfrm>
            <a:off x="4996070" y="1550505"/>
            <a:ext cx="293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DATA VISUALIZATION </a:t>
            </a:r>
            <a:endParaRPr lang="en-NG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ADDEA-5C3E-4CE4-9EE4-AD589E67A985}"/>
              </a:ext>
            </a:extLst>
          </p:cNvPr>
          <p:cNvSpPr txBox="1"/>
          <p:nvPr/>
        </p:nvSpPr>
        <p:spPr>
          <a:xfrm>
            <a:off x="2211385" y="2489752"/>
            <a:ext cx="340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Total sales by Occupation </a:t>
            </a:r>
            <a:endParaRPr lang="en-NG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D7CA3-A32C-46B3-AA7F-DA8547BEA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45" y="3195648"/>
            <a:ext cx="2572109" cy="3724795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36616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41BF35-0B59-4446-B9D6-FC6FB01457E1}"/>
              </a:ext>
            </a:extLst>
          </p:cNvPr>
          <p:cNvSpPr/>
          <p:nvPr/>
        </p:nvSpPr>
        <p:spPr>
          <a:xfrm>
            <a:off x="815009" y="1"/>
            <a:ext cx="1099929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008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A32D0-22E0-4BBD-ABEF-5E7CF812D363}"/>
              </a:ext>
            </a:extLst>
          </p:cNvPr>
          <p:cNvSpPr/>
          <p:nvPr/>
        </p:nvSpPr>
        <p:spPr>
          <a:xfrm>
            <a:off x="1" y="-1"/>
            <a:ext cx="1099929" cy="68580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0301D-0E93-42D6-BE84-A49901DCEBCD}"/>
              </a:ext>
            </a:extLst>
          </p:cNvPr>
          <p:cNvSpPr txBox="1"/>
          <p:nvPr/>
        </p:nvSpPr>
        <p:spPr>
          <a:xfrm>
            <a:off x="4996070" y="1550505"/>
            <a:ext cx="293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DATA VISUALIZATION </a:t>
            </a:r>
            <a:endParaRPr lang="en-NG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ADDEA-5C3E-4CE4-9EE4-AD589E67A985}"/>
              </a:ext>
            </a:extLst>
          </p:cNvPr>
          <p:cNvSpPr txBox="1"/>
          <p:nvPr/>
        </p:nvSpPr>
        <p:spPr>
          <a:xfrm>
            <a:off x="2211385" y="2489752"/>
            <a:ext cx="355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Total product cost by color </a:t>
            </a:r>
            <a:endParaRPr lang="en-NG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5B883-1004-45C6-BE5F-88EC6BC38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092" y="3326018"/>
            <a:ext cx="3572374" cy="1981477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69882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41BF35-0B59-4446-B9D6-FC6FB01457E1}"/>
              </a:ext>
            </a:extLst>
          </p:cNvPr>
          <p:cNvSpPr/>
          <p:nvPr/>
        </p:nvSpPr>
        <p:spPr>
          <a:xfrm>
            <a:off x="815009" y="1"/>
            <a:ext cx="1099929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008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A32D0-22E0-4BBD-ABEF-5E7CF812D363}"/>
              </a:ext>
            </a:extLst>
          </p:cNvPr>
          <p:cNvSpPr/>
          <p:nvPr/>
        </p:nvSpPr>
        <p:spPr>
          <a:xfrm>
            <a:off x="1" y="-1"/>
            <a:ext cx="1099929" cy="68580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0301D-0E93-42D6-BE84-A49901DCEBCD}"/>
              </a:ext>
            </a:extLst>
          </p:cNvPr>
          <p:cNvSpPr txBox="1"/>
          <p:nvPr/>
        </p:nvSpPr>
        <p:spPr>
          <a:xfrm>
            <a:off x="4996070" y="1550505"/>
            <a:ext cx="293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DATA VISUALIZATION </a:t>
            </a:r>
            <a:endParaRPr lang="en-NG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ADDEA-5C3E-4CE4-9EE4-AD589E67A985}"/>
              </a:ext>
            </a:extLst>
          </p:cNvPr>
          <p:cNvSpPr txBox="1"/>
          <p:nvPr/>
        </p:nvSpPr>
        <p:spPr>
          <a:xfrm>
            <a:off x="2211385" y="2489752"/>
            <a:ext cx="2786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Total sales by gender</a:t>
            </a:r>
            <a:endParaRPr lang="en-NG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AE810-C7CA-4A21-AA67-523A75153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18" y="3200473"/>
            <a:ext cx="3658111" cy="1914792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05698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41BF35-0B59-4446-B9D6-FC6FB01457E1}"/>
              </a:ext>
            </a:extLst>
          </p:cNvPr>
          <p:cNvSpPr/>
          <p:nvPr/>
        </p:nvSpPr>
        <p:spPr>
          <a:xfrm>
            <a:off x="815009" y="1"/>
            <a:ext cx="1099929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008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A32D0-22E0-4BBD-ABEF-5E7CF812D363}"/>
              </a:ext>
            </a:extLst>
          </p:cNvPr>
          <p:cNvSpPr/>
          <p:nvPr/>
        </p:nvSpPr>
        <p:spPr>
          <a:xfrm>
            <a:off x="1" y="-1"/>
            <a:ext cx="1099929" cy="68580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AF9C2-B586-4851-BF62-BEDFA7E41605}"/>
              </a:ext>
            </a:extLst>
          </p:cNvPr>
          <p:cNvSpPr txBox="1"/>
          <p:nvPr/>
        </p:nvSpPr>
        <p:spPr>
          <a:xfrm>
            <a:off x="4526309" y="981040"/>
            <a:ext cx="3670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RECOMMENDATION</a:t>
            </a:r>
            <a:r>
              <a:rPr lang="en-US" dirty="0"/>
              <a:t> </a:t>
            </a:r>
            <a:endParaRPr lang="en-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9023B-372B-4C23-BBE1-CD93C4456FFB}"/>
              </a:ext>
            </a:extLst>
          </p:cNvPr>
          <p:cNvSpPr txBox="1"/>
          <p:nvPr/>
        </p:nvSpPr>
        <p:spPr>
          <a:xfrm>
            <a:off x="1896543" y="1949750"/>
            <a:ext cx="718042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following are the conclusion and recommendations 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1  Increase Focus on High-Selling Years.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2 Expand Product Line of Top Performers.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3. Optimize Product Cost Management.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4 Target Gender-Specific Marketing Campaigns.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5.Occupation-Based Market Segmentation.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6. Monitor Sales of Lower-Performing Products.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7. Consider Product Diversification by Color.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8. Capitalize on Management Sales Opportunities.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9. Analyze Underperformance in Specific Years.</a:t>
            </a:r>
            <a:endParaRPr lang="en-NG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41BF35-0B59-4446-B9D6-FC6FB01457E1}"/>
              </a:ext>
            </a:extLst>
          </p:cNvPr>
          <p:cNvSpPr/>
          <p:nvPr/>
        </p:nvSpPr>
        <p:spPr>
          <a:xfrm>
            <a:off x="815009" y="1"/>
            <a:ext cx="1099929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008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A32D0-22E0-4BBD-ABEF-5E7CF812D363}"/>
              </a:ext>
            </a:extLst>
          </p:cNvPr>
          <p:cNvSpPr/>
          <p:nvPr/>
        </p:nvSpPr>
        <p:spPr>
          <a:xfrm>
            <a:off x="1" y="-1"/>
            <a:ext cx="1099929" cy="68580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84A76-1DE6-4A08-B604-92C76DE632C4}"/>
              </a:ext>
            </a:extLst>
          </p:cNvPr>
          <p:cNvSpPr txBox="1"/>
          <p:nvPr/>
        </p:nvSpPr>
        <p:spPr>
          <a:xfrm>
            <a:off x="5337859" y="344558"/>
            <a:ext cx="2152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OVERVIEW</a:t>
            </a:r>
            <a:r>
              <a:rPr lang="en-US" dirty="0"/>
              <a:t> </a:t>
            </a:r>
            <a:endParaRPr lang="en-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E6982-3715-4C05-BBAA-D46E2E7FE4E4}"/>
              </a:ext>
            </a:extLst>
          </p:cNvPr>
          <p:cNvSpPr txBox="1"/>
          <p:nvPr/>
        </p:nvSpPr>
        <p:spPr>
          <a:xfrm>
            <a:off x="2230234" y="1095777"/>
            <a:ext cx="99617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This report analyzes the sales datasets of a supermarket between   2015-2017,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having branches in  six different countries: USA, Canada, UK, France, Australia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and Germany across three different continents:  North America, Europe and Pacific. 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goal of this  analysis is to  identify trends and highlight key insights from this datasets,  whereby recommendations to improve operation and productivity will be giving for quality decision making.</a:t>
            </a:r>
            <a:endParaRPr lang="en-NG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25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41BF35-0B59-4446-B9D6-FC6FB01457E1}"/>
              </a:ext>
            </a:extLst>
          </p:cNvPr>
          <p:cNvSpPr/>
          <p:nvPr/>
        </p:nvSpPr>
        <p:spPr>
          <a:xfrm>
            <a:off x="815009" y="1"/>
            <a:ext cx="1099929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008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A32D0-22E0-4BBD-ABEF-5E7CF812D363}"/>
              </a:ext>
            </a:extLst>
          </p:cNvPr>
          <p:cNvSpPr/>
          <p:nvPr/>
        </p:nvSpPr>
        <p:spPr>
          <a:xfrm>
            <a:off x="1" y="-1"/>
            <a:ext cx="1099929" cy="68580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D66C1-8ECA-4152-B476-C4D06D18BC97}"/>
              </a:ext>
            </a:extLst>
          </p:cNvPr>
          <p:cNvSpPr txBox="1"/>
          <p:nvPr/>
        </p:nvSpPr>
        <p:spPr>
          <a:xfrm>
            <a:off x="2209949" y="2090171"/>
            <a:ext cx="9584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Assess the overall sales performance, profitability, quantity sold and product costs for a specified period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Forecast annual sales to inform strategic planning.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Compare sales performance across various products to identify top performers.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Investigate how occupation influences customer purchasing behavior.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Determine the impact of gender on sales.</a:t>
            </a:r>
            <a:endParaRPr lang="en-NG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95B90-7CCB-43C1-BB22-70945A431554}"/>
              </a:ext>
            </a:extLst>
          </p:cNvPr>
          <p:cNvSpPr txBox="1"/>
          <p:nvPr/>
        </p:nvSpPr>
        <p:spPr>
          <a:xfrm>
            <a:off x="4206397" y="1020417"/>
            <a:ext cx="3978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PROBLEM STATEMENT</a:t>
            </a:r>
            <a:endParaRPr lang="en-NG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41BF35-0B59-4446-B9D6-FC6FB01457E1}"/>
              </a:ext>
            </a:extLst>
          </p:cNvPr>
          <p:cNvSpPr/>
          <p:nvPr/>
        </p:nvSpPr>
        <p:spPr>
          <a:xfrm>
            <a:off x="815009" y="1"/>
            <a:ext cx="1099929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008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A32D0-22E0-4BBD-ABEF-5E7CF812D363}"/>
              </a:ext>
            </a:extLst>
          </p:cNvPr>
          <p:cNvSpPr/>
          <p:nvPr/>
        </p:nvSpPr>
        <p:spPr>
          <a:xfrm>
            <a:off x="1" y="-1"/>
            <a:ext cx="1099929" cy="68580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5B0950-F3EA-43BF-B629-1896F28A151D}"/>
              </a:ext>
            </a:extLst>
          </p:cNvPr>
          <p:cNvSpPr txBox="1"/>
          <p:nvPr/>
        </p:nvSpPr>
        <p:spPr>
          <a:xfrm>
            <a:off x="4359966" y="1729436"/>
            <a:ext cx="4213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SKILLS DEMONSTRATED</a:t>
            </a:r>
            <a:endParaRPr lang="en-NG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8E302-F8D5-4501-AC98-655E2A8E3096}"/>
              </a:ext>
            </a:extLst>
          </p:cNvPr>
          <p:cNvSpPr txBox="1"/>
          <p:nvPr/>
        </p:nvSpPr>
        <p:spPr>
          <a:xfrm>
            <a:off x="2199861" y="2686878"/>
            <a:ext cx="50594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following skills were demonstrated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Excel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Tableau for visualization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Descriptive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Analytical skills</a:t>
            </a:r>
            <a:endParaRPr lang="en-NG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41BF35-0B59-4446-B9D6-FC6FB01457E1}"/>
              </a:ext>
            </a:extLst>
          </p:cNvPr>
          <p:cNvSpPr/>
          <p:nvPr/>
        </p:nvSpPr>
        <p:spPr>
          <a:xfrm>
            <a:off x="815009" y="1"/>
            <a:ext cx="1099929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008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A32D0-22E0-4BBD-ABEF-5E7CF812D363}"/>
              </a:ext>
            </a:extLst>
          </p:cNvPr>
          <p:cNvSpPr/>
          <p:nvPr/>
        </p:nvSpPr>
        <p:spPr>
          <a:xfrm>
            <a:off x="1" y="-1"/>
            <a:ext cx="1099929" cy="68580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6D9D2-894B-4EDD-85AE-47BDB37E736D}"/>
              </a:ext>
            </a:extLst>
          </p:cNvPr>
          <p:cNvSpPr txBox="1"/>
          <p:nvPr/>
        </p:nvSpPr>
        <p:spPr>
          <a:xfrm>
            <a:off x="5724939" y="1762539"/>
            <a:ext cx="229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Data source </a:t>
            </a:r>
            <a:endParaRPr lang="en-NG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35856-3CE4-4F18-AAC1-80284362124F}"/>
              </a:ext>
            </a:extLst>
          </p:cNvPr>
          <p:cNvSpPr txBox="1"/>
          <p:nvPr/>
        </p:nvSpPr>
        <p:spPr>
          <a:xfrm>
            <a:off x="2239618" y="3136611"/>
            <a:ext cx="7632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This datasets is from 3signetld, the major data analytic firm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for major businesses in the region   </a:t>
            </a:r>
            <a:endParaRPr lang="en-NG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41BF35-0B59-4446-B9D6-FC6FB01457E1}"/>
              </a:ext>
            </a:extLst>
          </p:cNvPr>
          <p:cNvSpPr/>
          <p:nvPr/>
        </p:nvSpPr>
        <p:spPr>
          <a:xfrm>
            <a:off x="815009" y="1"/>
            <a:ext cx="1099929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008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A32D0-22E0-4BBD-ABEF-5E7CF812D363}"/>
              </a:ext>
            </a:extLst>
          </p:cNvPr>
          <p:cNvSpPr/>
          <p:nvPr/>
        </p:nvSpPr>
        <p:spPr>
          <a:xfrm>
            <a:off x="1" y="-1"/>
            <a:ext cx="1099929" cy="68580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C28D83-3631-484E-8B92-2B037804BE25}"/>
              </a:ext>
            </a:extLst>
          </p:cNvPr>
          <p:cNvSpPr txBox="1"/>
          <p:nvPr/>
        </p:nvSpPr>
        <p:spPr>
          <a:xfrm>
            <a:off x="4253948" y="1338470"/>
            <a:ext cx="4533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DATA TRANSFORMATION </a:t>
            </a:r>
            <a:endParaRPr lang="en-NG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63CD9-18AA-4D4A-BD0E-CED05A149037}"/>
              </a:ext>
            </a:extLst>
          </p:cNvPr>
          <p:cNvSpPr txBox="1"/>
          <p:nvPr/>
        </p:nvSpPr>
        <p:spPr>
          <a:xfrm>
            <a:off x="2186607" y="2422698"/>
            <a:ext cx="9367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This is a clean dataset and already transformed and normalized therefore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no major transformation was undertaken</a:t>
            </a:r>
            <a:endParaRPr lang="en-NG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5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41BF35-0B59-4446-B9D6-FC6FB01457E1}"/>
              </a:ext>
            </a:extLst>
          </p:cNvPr>
          <p:cNvSpPr/>
          <p:nvPr/>
        </p:nvSpPr>
        <p:spPr>
          <a:xfrm>
            <a:off x="815009" y="1"/>
            <a:ext cx="1099929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008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A32D0-22E0-4BBD-ABEF-5E7CF812D363}"/>
              </a:ext>
            </a:extLst>
          </p:cNvPr>
          <p:cNvSpPr/>
          <p:nvPr/>
        </p:nvSpPr>
        <p:spPr>
          <a:xfrm>
            <a:off x="1" y="-1"/>
            <a:ext cx="1099929" cy="68580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1BFEB-0CE9-4748-AC3B-4B5CE237F45D}"/>
              </a:ext>
            </a:extLst>
          </p:cNvPr>
          <p:cNvSpPr txBox="1"/>
          <p:nvPr/>
        </p:nvSpPr>
        <p:spPr>
          <a:xfrm>
            <a:off x="5486400" y="1789043"/>
            <a:ext cx="3107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DATA MODELING </a:t>
            </a:r>
            <a:endParaRPr lang="en-NG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11C80-C1D2-449C-B0B7-97D070C36860}"/>
              </a:ext>
            </a:extLst>
          </p:cNvPr>
          <p:cNvSpPr txBox="1"/>
          <p:nvPr/>
        </p:nvSpPr>
        <p:spPr>
          <a:xfrm>
            <a:off x="1914938" y="2708784"/>
            <a:ext cx="9741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Relationships were established among these seven tables, using their primary keys. Since each table has a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primary key, and each primary key is in the sales data table, therefore relationship was created during data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importation in tableau with the primary keys.</a:t>
            </a:r>
            <a:endParaRPr lang="en-NG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2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41BF35-0B59-4446-B9D6-FC6FB01457E1}"/>
              </a:ext>
            </a:extLst>
          </p:cNvPr>
          <p:cNvSpPr/>
          <p:nvPr/>
        </p:nvSpPr>
        <p:spPr>
          <a:xfrm>
            <a:off x="815009" y="1"/>
            <a:ext cx="1099929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008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A32D0-22E0-4BBD-ABEF-5E7CF812D363}"/>
              </a:ext>
            </a:extLst>
          </p:cNvPr>
          <p:cNvSpPr/>
          <p:nvPr/>
        </p:nvSpPr>
        <p:spPr>
          <a:xfrm>
            <a:off x="1" y="-1"/>
            <a:ext cx="1099929" cy="68580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0301D-0E93-42D6-BE84-A49901DCEBCD}"/>
              </a:ext>
            </a:extLst>
          </p:cNvPr>
          <p:cNvSpPr txBox="1"/>
          <p:nvPr/>
        </p:nvSpPr>
        <p:spPr>
          <a:xfrm>
            <a:off x="4996070" y="1550505"/>
            <a:ext cx="293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DATA VISUALIZATION </a:t>
            </a:r>
            <a:endParaRPr lang="en-NG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ADDEA-5C3E-4CE4-9EE4-AD589E67A985}"/>
              </a:ext>
            </a:extLst>
          </p:cNvPr>
          <p:cNvSpPr txBox="1"/>
          <p:nvPr/>
        </p:nvSpPr>
        <p:spPr>
          <a:xfrm>
            <a:off x="5221357" y="3428999"/>
            <a:ext cx="380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sales for the period is 24,914,587</a:t>
            </a:r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DE849-4FFA-4531-AA66-819F1BFFC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45" y="4079118"/>
            <a:ext cx="2591162" cy="952633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08179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41BF35-0B59-4446-B9D6-FC6FB01457E1}"/>
              </a:ext>
            </a:extLst>
          </p:cNvPr>
          <p:cNvSpPr/>
          <p:nvPr/>
        </p:nvSpPr>
        <p:spPr>
          <a:xfrm>
            <a:off x="815009" y="1"/>
            <a:ext cx="1099929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0080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A32D0-22E0-4BBD-ABEF-5E7CF812D363}"/>
              </a:ext>
            </a:extLst>
          </p:cNvPr>
          <p:cNvSpPr/>
          <p:nvPr/>
        </p:nvSpPr>
        <p:spPr>
          <a:xfrm>
            <a:off x="1" y="-1"/>
            <a:ext cx="1099929" cy="68580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0301D-0E93-42D6-BE84-A49901DCEBCD}"/>
              </a:ext>
            </a:extLst>
          </p:cNvPr>
          <p:cNvSpPr txBox="1"/>
          <p:nvPr/>
        </p:nvSpPr>
        <p:spPr>
          <a:xfrm>
            <a:off x="4996070" y="1550505"/>
            <a:ext cx="293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DATA VISUALIZATION </a:t>
            </a:r>
            <a:endParaRPr lang="en-NG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ADDEA-5C3E-4CE4-9EE4-AD589E67A985}"/>
              </a:ext>
            </a:extLst>
          </p:cNvPr>
          <p:cNvSpPr txBox="1"/>
          <p:nvPr/>
        </p:nvSpPr>
        <p:spPr>
          <a:xfrm>
            <a:off x="5221357" y="3428999"/>
            <a:ext cx="386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profit for the period is 10,580,800</a:t>
            </a:r>
            <a:endParaRPr lang="en-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72D2A-5E93-4F94-9BDB-113DE1B3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99" y="4291106"/>
            <a:ext cx="2476846" cy="924054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14935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366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Muhammad</dc:creator>
  <cp:lastModifiedBy>Usman Muhammad</cp:lastModifiedBy>
  <cp:revision>16</cp:revision>
  <dcterms:created xsi:type="dcterms:W3CDTF">2024-10-22T14:30:53Z</dcterms:created>
  <dcterms:modified xsi:type="dcterms:W3CDTF">2024-10-22T17:03:50Z</dcterms:modified>
</cp:coreProperties>
</file>