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B14-080B-4407-BFB7-35AC4F002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4F65C-1F9B-46A2-9576-B50528ACA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D9385-90E2-48BC-B7FB-07A0D0EC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AD42-340C-4C4D-8A65-FE4B0667CC71}" type="datetimeFigureOut">
              <a:rPr lang="en-NG" smtClean="0"/>
              <a:t>13/11/2024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5DBAB-B891-43C5-95EA-CFA10D35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F455D-5AC9-4742-8A55-30188675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B819-4D80-40B1-92E7-CB2D7B4015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778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D342-1151-4F74-85D5-43B95510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47DE2-DDBD-4224-A184-36C957CA0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96470-CBCE-46BC-B900-DC87E1AC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AD42-340C-4C4D-8A65-FE4B0667CC71}" type="datetimeFigureOut">
              <a:rPr lang="en-NG" smtClean="0"/>
              <a:t>13/11/2024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933D5-F310-4484-8E17-F5FED356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F83C6-78CE-4BF8-B36A-8D1B6A81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B819-4D80-40B1-92E7-CB2D7B4015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1371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BD8B7-E39D-4EEC-B449-B7B4D7512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794BD-E817-4CDA-ADC2-685332B40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4F24D-F1AE-4763-B012-BE3837EF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AD42-340C-4C4D-8A65-FE4B0667CC71}" type="datetimeFigureOut">
              <a:rPr lang="en-NG" smtClean="0"/>
              <a:t>13/11/2024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EAA08-13FC-436C-9E25-2DCF296E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CF0B-696C-43EB-99EB-C748B9B6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B819-4D80-40B1-92E7-CB2D7B4015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6607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4CDD-A210-444B-8932-BADBF0B9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6267C-77C1-4AB7-A96A-8A9BCCD0D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39058-6742-4B3F-A693-7C199036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AD42-340C-4C4D-8A65-FE4B0667CC71}" type="datetimeFigureOut">
              <a:rPr lang="en-NG" smtClean="0"/>
              <a:t>13/11/2024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567FE-1FAC-4280-A9B1-0216158E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F179D-B257-4C6A-94B6-FB65896F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B819-4D80-40B1-92E7-CB2D7B4015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3886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1209-F449-4D1D-92EB-E1D4306C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4DD86-1D3B-4C4E-97C1-9E1CA883D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058CC-EC46-4C9D-BA60-480C00CC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AD42-340C-4C4D-8A65-FE4B0667CC71}" type="datetimeFigureOut">
              <a:rPr lang="en-NG" smtClean="0"/>
              <a:t>13/11/2024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087AC-1B66-47F9-AD77-EEF12D64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F7E03-07B5-4DF6-80DD-07DECE89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B819-4D80-40B1-92E7-CB2D7B4015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7998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0A5D-02D0-44DD-920B-40FFC7A4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5211-06C3-40FA-98D7-9CF21D7B8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F955E-6B5F-4A9F-9ABF-FB1D94C91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7FC36-5D54-444E-A7AF-B69114C3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AD42-340C-4C4D-8A65-FE4B0667CC71}" type="datetimeFigureOut">
              <a:rPr lang="en-NG" smtClean="0"/>
              <a:t>13/11/2024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2A083-F115-4A25-936E-08968F53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A6096-92E4-44CD-B185-512DF3A5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B819-4D80-40B1-92E7-CB2D7B4015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8723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4B30-035D-48BB-A41F-DE9654E2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FE5BE-9D8A-4E27-8E9C-65D4B25A1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D0A1B-AD9C-4111-AE20-4BA9B45D7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217EC-9ED1-47A7-94C1-BCF1DFD85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21D43D-3F8A-4D01-B79E-79E4642DD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D2251-4CEC-465F-88E0-91D9B9CE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AD42-340C-4C4D-8A65-FE4B0667CC71}" type="datetimeFigureOut">
              <a:rPr lang="en-NG" smtClean="0"/>
              <a:t>13/11/2024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99B9A-38F6-45B5-BBD4-9ACAEBA6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840EF-ACEA-4B78-ADDB-09F5B544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B819-4D80-40B1-92E7-CB2D7B4015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0540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2E88-2FB7-459D-8E8E-FC387D68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9914A-85BC-4A5F-826C-AAB0FA79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AD42-340C-4C4D-8A65-FE4B0667CC71}" type="datetimeFigureOut">
              <a:rPr lang="en-NG" smtClean="0"/>
              <a:t>13/11/2024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A5B72-8067-488E-BC01-E6D9179F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6F404-BF5F-4ADA-A127-4ADDC600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B819-4D80-40B1-92E7-CB2D7B4015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2211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66C8D-90EF-442A-AC33-7EE137AD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AD42-340C-4C4D-8A65-FE4B0667CC71}" type="datetimeFigureOut">
              <a:rPr lang="en-NG" smtClean="0"/>
              <a:t>13/11/2024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602A9-E812-4FCE-B964-440F641E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586EA-9608-4EBE-B002-DA507380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B819-4D80-40B1-92E7-CB2D7B4015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5185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F5CE-49A4-4D30-8B7C-FFE1417A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D892-7AEE-4EE5-9733-5D53E9A9E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7999B-616C-40DC-AF81-2696E0E4D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18B08-5885-4280-B7C4-9637441E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AD42-340C-4C4D-8A65-FE4B0667CC71}" type="datetimeFigureOut">
              <a:rPr lang="en-NG" smtClean="0"/>
              <a:t>13/11/2024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0917D-C2B2-442C-B17F-62F8A23C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DA1A8-F148-4D4F-92F8-9AC8BB9F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B819-4D80-40B1-92E7-CB2D7B4015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6783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8C6-C34B-473B-A60D-7D793DD34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17AD3-8F7A-44F2-8785-5087B13A5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2377D-048B-48E6-B42F-90DB0AD1C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9C9A9-B1CD-4C5B-BBF6-4C773DD7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AD42-340C-4C4D-8A65-FE4B0667CC71}" type="datetimeFigureOut">
              <a:rPr lang="en-NG" smtClean="0"/>
              <a:t>13/11/2024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93472-BF95-4720-B1DD-91656F4C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7164D-52D7-41D9-B9A4-3736CCF5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B819-4D80-40B1-92E7-CB2D7B4015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1479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769F0-9898-4F75-90FB-9EE7EDE4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03AC9-81FA-4874-B3FC-789624353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53591-77EA-40BE-9967-488FD53ED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AD42-340C-4C4D-8A65-FE4B0667CC71}" type="datetimeFigureOut">
              <a:rPr lang="en-NG" smtClean="0"/>
              <a:t>13/11/2024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7AAFE-A828-4949-AA29-7B93649B3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1F311-2997-4FBC-A1C6-9C301515F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0B819-4D80-40B1-92E7-CB2D7B4015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0006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B27E-6E1B-4FE4-96D2-5DBF93843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035"/>
            <a:ext cx="9144000" cy="205408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#1 Sales Performance Analysis</a:t>
            </a:r>
            <a:br>
              <a:rPr lang="en-US" dirty="0"/>
            </a:br>
            <a:r>
              <a:rPr lang="en-US" sz="4000" dirty="0"/>
              <a:t>• What are the total sales for each product? (Identify the top-selling products</a:t>
            </a:r>
            <a:br>
              <a:rPr lang="en-US" sz="4000" dirty="0"/>
            </a:br>
            <a:endParaRPr lang="en-NG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E0B21-BAB8-4020-92E3-A4E8B3DEA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A2E0B-70E3-464E-ADFC-B890D63C6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613" y="2036762"/>
            <a:ext cx="4782217" cy="433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B27E-6E1B-4FE4-96D2-5DBF93843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035"/>
            <a:ext cx="9144000" cy="2054087"/>
          </a:xfrm>
        </p:spPr>
        <p:txBody>
          <a:bodyPr>
            <a:normAutofit/>
          </a:bodyPr>
          <a:lstStyle/>
          <a:p>
            <a:r>
              <a:rPr lang="en-US" sz="4400" dirty="0"/>
              <a:t> How does sales performance vary across different sales teams? </a:t>
            </a:r>
            <a:br>
              <a:rPr lang="en-US" sz="4000" dirty="0"/>
            </a:br>
            <a:endParaRPr lang="en-NG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E0B21-BAB8-4020-92E3-A4E8B3DEA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2260D-7C2E-44BB-B473-F0A0780B5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4" y="1600200"/>
            <a:ext cx="5496692" cy="468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93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B27E-6E1B-4FE4-96D2-5DBF93843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035"/>
            <a:ext cx="9144000" cy="87464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6Time Series Analysis </a:t>
            </a:r>
            <a:br>
              <a:rPr lang="en-US" sz="4000" dirty="0"/>
            </a:br>
            <a:endParaRPr lang="en-NG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E0B21-BAB8-4020-92E3-A4E8B3DEA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BE964-CEC3-49AE-A488-1390E61A710E}"/>
              </a:ext>
            </a:extLst>
          </p:cNvPr>
          <p:cNvSpPr txBox="1"/>
          <p:nvPr/>
        </p:nvSpPr>
        <p:spPr>
          <a:xfrm>
            <a:off x="2663687" y="108667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3600" dirty="0"/>
              <a:t>What is the year-over-year growth in total sales? (Measure growth trends over the years)</a:t>
            </a:r>
            <a:endParaRPr lang="en-NG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8C4449-E991-46B6-BE18-0DC12712F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092" y="2943601"/>
            <a:ext cx="7316221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35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B27E-6E1B-4FE4-96D2-5DBF93843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035"/>
            <a:ext cx="9144000" cy="182472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  Which months consistently have the highest sales volume? (Identify seasonal sales</a:t>
            </a:r>
            <a:br>
              <a:rPr lang="en-US" sz="4000" dirty="0"/>
            </a:br>
            <a:endParaRPr lang="en-NG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E0B21-BAB8-4020-92E3-A4E8B3DEA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3F255-7669-441C-8139-F398D7FE3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21" y="1600199"/>
            <a:ext cx="6677957" cy="485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1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B27E-6E1B-4FE4-96D2-5DBF93843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035"/>
            <a:ext cx="9144000" cy="205408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How do sales vary month by month within a specific year? (Analyze monthly sales trends)</a:t>
            </a:r>
            <a:br>
              <a:rPr lang="en-US" sz="4000" dirty="0"/>
            </a:br>
            <a:endParaRPr lang="en-NG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E0B21-BAB8-4020-92E3-A4E8B3DEA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61D1E-79A5-44F2-A7E3-C55AEDDF0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656" y="2048220"/>
            <a:ext cx="6716062" cy="463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9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B27E-6E1B-4FE4-96D2-5DBF93843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234" y="295538"/>
            <a:ext cx="9144000" cy="821635"/>
          </a:xfrm>
        </p:spPr>
        <p:txBody>
          <a:bodyPr>
            <a:normAutofit/>
          </a:bodyPr>
          <a:lstStyle/>
          <a:p>
            <a:r>
              <a:rPr lang="en-US" sz="4400" dirty="0"/>
              <a:t>#2. Sales by Location</a:t>
            </a:r>
            <a:endParaRPr lang="en-NG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E0B21-BAB8-4020-92E3-A4E8B3DEA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65576-2A6B-4ECA-A893-3518417966E1}"/>
              </a:ext>
            </a:extLst>
          </p:cNvPr>
          <p:cNvSpPr txBox="1"/>
          <p:nvPr/>
        </p:nvSpPr>
        <p:spPr>
          <a:xfrm>
            <a:off x="3048000" y="127703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 Which cities have the highest total sales? (Identify top cities by sales volume)</a:t>
            </a:r>
            <a:endParaRPr lang="en-NG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DC2847-5514-495E-95EB-14A709FA0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69" y="2902226"/>
            <a:ext cx="6716062" cy="366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8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B27E-6E1B-4FE4-96D2-5DBF93843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035"/>
            <a:ext cx="9144000" cy="2054087"/>
          </a:xfrm>
        </p:spPr>
        <p:txBody>
          <a:bodyPr>
            <a:normAutofit/>
          </a:bodyPr>
          <a:lstStyle/>
          <a:p>
            <a:r>
              <a:rPr lang="en-US" sz="4400" dirty="0"/>
              <a:t> </a:t>
            </a:r>
            <a:br>
              <a:rPr lang="en-US" sz="4000" dirty="0"/>
            </a:br>
            <a:endParaRPr lang="en-NG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E0B21-BAB8-4020-92E3-A4E8B3DEA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55FC0-C4C1-4B40-962B-EADD1B39A1C5}"/>
              </a:ext>
            </a:extLst>
          </p:cNvPr>
          <p:cNvSpPr txBox="1"/>
          <p:nvPr/>
        </p:nvSpPr>
        <p:spPr>
          <a:xfrm>
            <a:off x="2451652" y="21203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#• How do sales compare across different countries? (Analyze sales performance by country)</a:t>
            </a:r>
            <a:endParaRPr lang="en-NG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1B27EA-080F-4A00-ADDA-C07AB0842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652" y="2520358"/>
            <a:ext cx="6706536" cy="402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8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B27E-6E1B-4FE4-96D2-5DBF93843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036"/>
            <a:ext cx="9144000" cy="108667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# 3. Customer Segmentation</a:t>
            </a:r>
            <a:br>
              <a:rPr lang="en-US" sz="4000" dirty="0"/>
            </a:br>
            <a:endParaRPr lang="en-NG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E0B21-BAB8-4020-92E3-A4E8B3DEA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EE49AA-7DF9-4523-BC7C-D5DB2E7A76BC}"/>
              </a:ext>
            </a:extLst>
          </p:cNvPr>
          <p:cNvSpPr txBox="1"/>
          <p:nvPr/>
        </p:nvSpPr>
        <p:spPr>
          <a:xfrm>
            <a:off x="3048000" y="1154453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What is the total sales by customer type (e.g., Hospitals, Pharmacies)?</a:t>
            </a:r>
            <a:endParaRPr lang="en-NG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EBE58-E4EB-4DA0-8738-368F7B1D1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59" y="3093444"/>
            <a:ext cx="5963482" cy="328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7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B27E-6E1B-4FE4-96D2-5DBF93843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035"/>
            <a:ext cx="9144000" cy="2054087"/>
          </a:xfrm>
        </p:spPr>
        <p:txBody>
          <a:bodyPr>
            <a:normAutofit/>
          </a:bodyPr>
          <a:lstStyle/>
          <a:p>
            <a:r>
              <a:rPr lang="en-US" sz="4400" dirty="0"/>
              <a:t> </a:t>
            </a:r>
            <a:br>
              <a:rPr lang="en-US" sz="4000" dirty="0"/>
            </a:br>
            <a:endParaRPr lang="en-NG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E0B21-BAB8-4020-92E3-A4E8B3DEA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FA713-F562-477B-9134-17D78F249615}"/>
              </a:ext>
            </a:extLst>
          </p:cNvPr>
          <p:cNvSpPr txBox="1"/>
          <p:nvPr/>
        </p:nvSpPr>
        <p:spPr>
          <a:xfrm>
            <a:off x="2623931" y="326191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How do sales differ across various sectors (e.g., Government vs. Private buyers)?</a:t>
            </a:r>
            <a:endParaRPr lang="en-NG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AC3B56-9106-4018-9774-94727D8F0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37" y="2634514"/>
            <a:ext cx="6449325" cy="41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0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B27E-6E1B-4FE4-96D2-5DBF93843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035"/>
            <a:ext cx="9144000" cy="2054087"/>
          </a:xfrm>
        </p:spPr>
        <p:txBody>
          <a:bodyPr>
            <a:normAutofit/>
          </a:bodyPr>
          <a:lstStyle/>
          <a:p>
            <a:br>
              <a:rPr lang="en-US" sz="4000" dirty="0"/>
            </a:br>
            <a:endParaRPr lang="en-NG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E0B21-BAB8-4020-92E3-A4E8B3DEA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46F1D6-5758-4FE3-AB90-3B99357DB889}"/>
              </a:ext>
            </a:extLst>
          </p:cNvPr>
          <p:cNvSpPr txBox="1"/>
          <p:nvPr/>
        </p:nvSpPr>
        <p:spPr>
          <a:xfrm>
            <a:off x="2888973" y="2120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4 Product Analysis</a:t>
            </a:r>
            <a:endParaRPr lang="en-NG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6D043-4688-45A1-80CE-C93107AFC65F}"/>
              </a:ext>
            </a:extLst>
          </p:cNvPr>
          <p:cNvSpPr txBox="1"/>
          <p:nvPr/>
        </p:nvSpPr>
        <p:spPr>
          <a:xfrm>
            <a:off x="2650436" y="939937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What are the top-selling products within each drug class?</a:t>
            </a:r>
            <a:endParaRPr lang="en-NG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B3B188-C199-4CC5-AF5C-F5D8C991E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01" y="2878929"/>
            <a:ext cx="5715798" cy="376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8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B27E-6E1B-4FE4-96D2-5DBF93843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035"/>
            <a:ext cx="9144000" cy="2054087"/>
          </a:xfrm>
        </p:spPr>
        <p:txBody>
          <a:bodyPr>
            <a:normAutofit/>
          </a:bodyPr>
          <a:lstStyle/>
          <a:p>
            <a:br>
              <a:rPr lang="en-US" sz="4000" dirty="0"/>
            </a:br>
            <a:endParaRPr lang="en-NG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E0B21-BAB8-4020-92E3-A4E8B3DEA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86281-1523-461C-9399-C7E46393732C}"/>
              </a:ext>
            </a:extLst>
          </p:cNvPr>
          <p:cNvSpPr txBox="1"/>
          <p:nvPr/>
        </p:nvSpPr>
        <p:spPr>
          <a:xfrm>
            <a:off x="2835965" y="39245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What is the average price for each class of drugs? (Analyze pricing by product class)</a:t>
            </a:r>
            <a:endParaRPr lang="en-NG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B0C3E1-F466-44F0-9FB3-AD6611DD1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74" y="2266121"/>
            <a:ext cx="7001852" cy="447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0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B27E-6E1B-4FE4-96D2-5DBF93843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035"/>
            <a:ext cx="9144000" cy="1388165"/>
          </a:xfrm>
        </p:spPr>
        <p:txBody>
          <a:bodyPr>
            <a:normAutofit/>
          </a:bodyPr>
          <a:lstStyle/>
          <a:p>
            <a:r>
              <a:rPr lang="en-US" sz="4400" dirty="0"/>
              <a:t>5. Sales Representative Performance </a:t>
            </a:r>
            <a:br>
              <a:rPr lang="en-US" sz="4000" dirty="0"/>
            </a:br>
            <a:endParaRPr lang="en-NG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E0B21-BAB8-4020-92E3-A4E8B3DEA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AFE8BE-8EDA-4217-A2E1-4182DA058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69" y="1298713"/>
            <a:ext cx="6354062" cy="499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5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225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#1 Sales Performance Analysis • What are the total sales for each product? (Identify the top-selling products </vt:lpstr>
      <vt:lpstr>How do sales vary month by month within a specific year? (Analyze monthly sales trends) </vt:lpstr>
      <vt:lpstr>#2. Sales by Location</vt:lpstr>
      <vt:lpstr>  </vt:lpstr>
      <vt:lpstr># 3. Customer Segmentation </vt:lpstr>
      <vt:lpstr>  </vt:lpstr>
      <vt:lpstr> </vt:lpstr>
      <vt:lpstr> </vt:lpstr>
      <vt:lpstr>5. Sales Representative Performance  </vt:lpstr>
      <vt:lpstr> How does sales performance vary across different sales teams?  </vt:lpstr>
      <vt:lpstr>6Time Series Analysis  </vt:lpstr>
      <vt:lpstr>  Which months consistently have the highest sales volume? (Identify seasonal sales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 Sales Performance Analysis • What are the total sales for each product? (Identify the top-selling products</dc:title>
  <dc:creator>Usman Muhammad</dc:creator>
  <cp:lastModifiedBy>Usman Muhammad</cp:lastModifiedBy>
  <cp:revision>6</cp:revision>
  <dcterms:created xsi:type="dcterms:W3CDTF">2024-11-13T11:57:12Z</dcterms:created>
  <dcterms:modified xsi:type="dcterms:W3CDTF">2024-11-13T12:37:52Z</dcterms:modified>
</cp:coreProperties>
</file>