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[RETAIL SALES CAPSTONE PROJECT -FOR DASH BOARD.xlsx]Sheet1!PivotTable4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COSTOMERS FOR A PERTICULAR DAY</a:t>
            </a:r>
            <a:r>
              <a:rPr lang="en-US" baseline="0"/>
              <a:t> WITHIN THE WEEK IN A YEAR</a:t>
            </a:r>
            <a:endParaRPr lang="en-US"/>
          </a:p>
        </c:rich>
      </c:tx>
      <c:layout>
        <c:manualLayout>
          <c:xMode val="edge"/>
          <c:yMode val="edge"/>
          <c:x val="0.12159525070834036"/>
          <c:y val="6.8423738699329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Sheet1!$A$20:$A$27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Sheet1!$B$20:$B$27</c:f>
              <c:numCache>
                <c:formatCode>General</c:formatCode>
                <c:ptCount val="7"/>
                <c:pt idx="0">
                  <c:v>279174</c:v>
                </c:pt>
                <c:pt idx="1">
                  <c:v>295360</c:v>
                </c:pt>
                <c:pt idx="2">
                  <c:v>325703</c:v>
                </c:pt>
                <c:pt idx="3">
                  <c:v>281197</c:v>
                </c:pt>
                <c:pt idx="4">
                  <c:v>248829</c:v>
                </c:pt>
                <c:pt idx="5">
                  <c:v>289289</c:v>
                </c:pt>
                <c:pt idx="6">
                  <c:v>303450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[RETAIL SALES CAPSTONE PROJECT -FOR DASH BOARD.xlsx]Sheet4!PivotTable3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NUMBER OF COSTOMERS PER MONTH IN  A YEAR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9657786526684166"/>
          <c:y val="0.25865522018081066"/>
          <c:w val="0.6965853018372703"/>
          <c:h val="0.53774387576552929"/>
        </c:manualLayout>
      </c:layout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157796</c:v>
                </c:pt>
                <c:pt idx="1">
                  <c:v>171955</c:v>
                </c:pt>
                <c:pt idx="2">
                  <c:v>147679</c:v>
                </c:pt>
                <c:pt idx="3">
                  <c:v>173978</c:v>
                </c:pt>
                <c:pt idx="4">
                  <c:v>212415</c:v>
                </c:pt>
                <c:pt idx="5">
                  <c:v>155771</c:v>
                </c:pt>
                <c:pt idx="6">
                  <c:v>145656</c:v>
                </c:pt>
                <c:pt idx="7">
                  <c:v>190162</c:v>
                </c:pt>
                <c:pt idx="8">
                  <c:v>131495</c:v>
                </c:pt>
                <c:pt idx="9">
                  <c:v>194208</c:v>
                </c:pt>
                <c:pt idx="10">
                  <c:v>157794</c:v>
                </c:pt>
                <c:pt idx="11">
                  <c:v>184093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441192"/>
        <c:axId val="294447856"/>
      </c:lineChart>
      <c:catAx>
        <c:axId val="29444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47856"/>
        <c:crosses val="autoZero"/>
        <c:auto val="1"/>
        <c:lblAlgn val="ctr"/>
        <c:lblOffset val="100"/>
        <c:noMultiLvlLbl val="0"/>
      </c:catAx>
      <c:valAx>
        <c:axId val="2944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4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1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0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78605-A567-45ED-AD99-C8F75917ED3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8D54-6179-4E2D-9087-8E2CF38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4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564"/>
            <a:ext cx="10515600" cy="567343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446227"/>
              </p:ext>
            </p:extLst>
          </p:nvPr>
        </p:nvGraphicFramePr>
        <p:xfrm>
          <a:off x="838200" y="1314017"/>
          <a:ext cx="39867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72187"/>
              </p:ext>
            </p:extLst>
          </p:nvPr>
        </p:nvGraphicFramePr>
        <p:xfrm>
          <a:off x="1298448" y="4426527"/>
          <a:ext cx="2286000" cy="2223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1143000"/>
              </a:tblGrid>
              <a:tr h="54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 COSTOMERS FOR </a:t>
                      </a:r>
                      <a:r>
                        <a:rPr lang="en-US" sz="1100" u="none" strike="noStrike" dirty="0" smtClean="0">
                          <a:effectLst/>
                        </a:rPr>
                        <a:t>EACHDAYS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Sum of 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325703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281197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2023002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515078"/>
              </p:ext>
            </p:extLst>
          </p:nvPr>
        </p:nvGraphicFramePr>
        <p:xfrm>
          <a:off x="5403273" y="2057400"/>
          <a:ext cx="3484417" cy="411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42935"/>
              </p:ext>
            </p:extLst>
          </p:nvPr>
        </p:nvGraphicFramePr>
        <p:xfrm>
          <a:off x="9767454" y="2161302"/>
          <a:ext cx="2202871" cy="4405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054"/>
                <a:gridCol w="967817"/>
              </a:tblGrid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194208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2023002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73153"/>
              </p:ext>
            </p:extLst>
          </p:nvPr>
        </p:nvGraphicFramePr>
        <p:xfrm>
          <a:off x="1450848" y="4578927"/>
          <a:ext cx="2286000" cy="2223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1143000"/>
              </a:tblGrid>
              <a:tr h="54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 COSTOMERS FOR </a:t>
                      </a:r>
                      <a:r>
                        <a:rPr lang="en-US" sz="1100" u="none" strike="noStrike" dirty="0" smtClean="0">
                          <a:effectLst/>
                        </a:rPr>
                        <a:t>EACHDAYS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Sum of 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325703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281197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2023002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990600" y="152400"/>
            <a:ext cx="10515600" cy="1184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55880" y="407616"/>
            <a:ext cx="501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WEEK 7 3MTT ASSIGNMENTDASHBOARD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4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109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</cp:revision>
  <dcterms:created xsi:type="dcterms:W3CDTF">2024-03-03T13:02:59Z</dcterms:created>
  <dcterms:modified xsi:type="dcterms:W3CDTF">2024-03-03T14:25:18Z</dcterms:modified>
</cp:coreProperties>
</file>