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2" r:id="rId1"/>
  </p:sldMasterIdLst>
  <p:notesMasterIdLst>
    <p:notesMasterId r:id="rId2"/>
  </p:notesMasterIdLst>
  <p:sldIdLst>
    <p:sldId id="270" r:id="rId3"/>
    <p:sldId id="273" r:id="rId4"/>
    <p:sldId id="271" r:id="rId5"/>
    <p:sldId id="272" r:id="rId6"/>
    <p:sldId id="281" r:id="rId7"/>
    <p:sldId id="274" r:id="rId8"/>
    <p:sldId id="275" r:id="rId9"/>
    <p:sldId id="277" r:id="rId10"/>
    <p:sldId id="280" r:id="rId11"/>
    <p:sldId id="278" r:id="rId12"/>
    <p:sldId id="279" r:id="rId1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46" d="100"/>
          <a:sy n="46" d="100"/>
        </p:scale>
        <p:origin x="60" y="18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2.xlsx"/><Relationship Id="rId2" Type="http://schemas.microsoft.com/office/2011/relationships/chartStyle" Target="style2.xml"/><Relationship Id="rId3" Type="http://schemas.microsoft.com/office/2011/relationships/chartColorStyle" Target="colors2.xml"/><Relationship Id="rId4" Type="http://schemas.openxmlformats.org/officeDocument/2006/relationships/themeOverride" Target="../theme/themeOverride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3.xlsx"/><Relationship Id="rId2" Type="http://schemas.microsoft.com/office/2011/relationships/chartStyle" Target="style3.xml"/><Relationship Id="rId3" Type="http://schemas.microsoft.com/office/2011/relationships/chartColorStyle" Target="colors3.xml"/><Relationship Id="rId4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[RETAIL SALES CAPSTONE PROJECT -FOR DASH BOARD.xlsx]Sheet1!PivotTable4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COSTOMERS FOR A PERTICULAR DAY</a:t>
            </a:r>
            <a:r>
              <a:rPr lang="en-US" baseline="0"/>
              <a:t> WITHIN THE WEEK IN A YEAR</a:t>
            </a:r>
            <a:endParaRPr lang="en-US"/>
          </a:p>
        </c:rich>
      </c:tx>
      <c:layout>
        <c:manualLayout>
          <c:xMode val="edge"/>
          <c:yMode val="edge"/>
          <c:x val="0.12159525070834036"/>
          <c:y val="0.068423738699329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Sheet1!$B$19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>
                    <a:prstGeom prst="rect">
                      <a:avLst/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Sheet1!$A$20:$A$27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Sheet1!$B$20:$B$27</c:f>
              <c:numCache>
                <c:formatCode>General</c:formatCode>
                <c:ptCount val="7"/>
                <c:pt idx="0">
                  <c:v>279174.0</c:v>
                </c:pt>
                <c:pt idx="1">
                  <c:v>295360.0</c:v>
                </c:pt>
                <c:pt idx="2">
                  <c:v>325703.0</c:v>
                </c:pt>
                <c:pt idx="3">
                  <c:v>281197.0</c:v>
                </c:pt>
                <c:pt idx="4">
                  <c:v>248829.0</c:v>
                </c:pt>
                <c:pt idx="5">
                  <c:v>289289.0</c:v>
                </c:pt>
                <c:pt idx="6">
                  <c:v>303450.0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[RETAIL SALES CAPSTONE PROJECT -FOR DASH BOARD.xlsx]Sheet4!PivotTable3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NUMBER OF COSTOMERS PER MONTH IN  A YEAR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29657786526684166"/>
          <c:y val="0.25865522018081066"/>
          <c:w val="0.6965853018372703"/>
          <c:h val="0.5377438757655293"/>
        </c:manualLayout>
      </c:layout>
      <c:lineChart>
        <c:grouping val="standar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Sheet4!$B$4:$B$16</c:f>
              <c:numCache>
                <c:formatCode>General</c:formatCode>
                <c:ptCount val="12"/>
                <c:pt idx="0">
                  <c:v>157796.0</c:v>
                </c:pt>
                <c:pt idx="1">
                  <c:v>171955.0</c:v>
                </c:pt>
                <c:pt idx="2">
                  <c:v>147679.0</c:v>
                </c:pt>
                <c:pt idx="3">
                  <c:v>173978.0</c:v>
                </c:pt>
                <c:pt idx="4">
                  <c:v>212415.0</c:v>
                </c:pt>
                <c:pt idx="5">
                  <c:v>155771.0</c:v>
                </c:pt>
                <c:pt idx="6">
                  <c:v>145656.0</c:v>
                </c:pt>
                <c:pt idx="7">
                  <c:v>190162.0</c:v>
                </c:pt>
                <c:pt idx="8">
                  <c:v>131495.0</c:v>
                </c:pt>
                <c:pt idx="9">
                  <c:v>194208.0</c:v>
                </c:pt>
                <c:pt idx="10">
                  <c:v>157794.0</c:v>
                </c:pt>
                <c:pt idx="11">
                  <c:v>184093.0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4441192"/>
        <c:axId val="294447856"/>
      </c:lineChart>
      <c:catAx>
        <c:axId val="294441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447856"/>
        <c:crosses val="autoZero"/>
        <c:auto val="1"/>
        <c:lblAlgn val="ctr"/>
        <c:lblOffset val="100"/>
        <c:noMultiLvlLbl val="0"/>
      </c:catAx>
      <c:valAx>
        <c:axId val="29444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441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[RETAIL SALES CAPSTONE PROJECT -FOR DASH BOARD.xlsx]Sheet1!PivotTable4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COSTOMERS FOR A PERTICULAR DAY</a:t>
            </a:r>
            <a:r>
              <a:rPr lang="en-US" baseline="0"/>
              <a:t> WITHIN THE WEEK IN A YEAR</a:t>
            </a:r>
            <a:endParaRPr lang="en-US"/>
          </a:p>
        </c:rich>
      </c:tx>
      <c:layout>
        <c:manualLayout>
          <c:xMode val="edge"/>
          <c:yMode val="edge"/>
          <c:x val="0.12159525070834036"/>
          <c:y val="0.068423738699329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Sheet1!$B$19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>
                    <a:prstGeom prst="rect">
                      <a:avLst/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Sheet1!$A$20:$A$27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Sheet1!$B$20:$B$27</c:f>
              <c:numCache>
                <c:formatCode>General</c:formatCode>
                <c:ptCount val="7"/>
                <c:pt idx="0">
                  <c:v>279174.0</c:v>
                </c:pt>
                <c:pt idx="1">
                  <c:v>295360.0</c:v>
                </c:pt>
                <c:pt idx="2">
                  <c:v>325703.0</c:v>
                </c:pt>
                <c:pt idx="3">
                  <c:v>281197.0</c:v>
                </c:pt>
                <c:pt idx="4">
                  <c:v>248829.0</c:v>
                </c:pt>
                <c:pt idx="5">
                  <c:v>289289.0</c:v>
                </c:pt>
                <c:pt idx="6">
                  <c:v>303450.0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5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62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6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65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6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4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6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sz="4400" lang="en-US"/>
              <a:t>W</a:t>
            </a:r>
            <a:r>
              <a:rPr sz="4400" lang="en-US"/>
              <a:t>E</a:t>
            </a:r>
            <a:r>
              <a:rPr sz="4400" lang="en-US"/>
              <a:t>E</a:t>
            </a:r>
            <a:r>
              <a:rPr sz="4400" lang="en-US"/>
              <a:t>K</a:t>
            </a:r>
            <a:r>
              <a:rPr sz="4400" lang="en-US"/>
              <a:t> </a:t>
            </a:r>
            <a:r>
              <a:rPr sz="4400" lang="en-US"/>
              <a:t>1</a:t>
            </a:r>
            <a:r>
              <a:rPr sz="4400" lang="en-US"/>
              <a:t>0</a:t>
            </a:r>
            <a:r>
              <a:rPr sz="4400" lang="en-US"/>
              <a:t> </a:t>
            </a:r>
            <a:r>
              <a:rPr sz="4400" lang="en-US"/>
              <a:t>3</a:t>
            </a:r>
            <a:r>
              <a:rPr sz="4400" lang="en-US"/>
              <a:t>M</a:t>
            </a:r>
            <a:r>
              <a:rPr sz="4400" lang="en-US"/>
              <a:t>TT </a:t>
            </a:r>
            <a:r>
              <a:rPr sz="4400" lang="en-US"/>
              <a:t>DATA </a:t>
            </a:r>
            <a:r>
              <a:rPr sz="4400" lang="en-US"/>
              <a:t>ANALYSIS </a:t>
            </a:r>
            <a:r>
              <a:rPr sz="4400" lang="en-US"/>
              <a:t>AND </a:t>
            </a:r>
            <a:r>
              <a:rPr sz="4400" lang="en-US"/>
              <a:t>VISUALIZATION </a:t>
            </a:r>
            <a:r>
              <a:rPr sz="4400" lang="en-US"/>
              <a:t>ASSIGNMENT </a:t>
            </a:r>
            <a:endParaRPr lang="en-US"/>
          </a:p>
        </p:txBody>
      </p:sp>
      <p:sp>
        <p:nvSpPr>
          <p:cNvPr id="1048616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</a:t>
            </a:r>
            <a:r>
              <a:rPr lang="en-US"/>
              <a:t>Y</a:t>
            </a:r>
            <a:r>
              <a:rPr lang="en-US"/>
              <a:t> </a:t>
            </a:r>
            <a:endParaRPr lang="en-US"/>
          </a:p>
          <a:p>
            <a:r>
              <a:rPr lang="en-US"/>
              <a:t>S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H</a:t>
            </a:r>
            <a:r>
              <a:rPr lang="en-US"/>
              <a:t>U</a:t>
            </a:r>
            <a:r>
              <a:rPr lang="en-US"/>
              <a:t> </a:t>
            </a:r>
            <a:r>
              <a:rPr lang="en-US"/>
              <a:t>USMAN </a:t>
            </a:r>
            <a:r>
              <a:rPr lang="en-US"/>
              <a:t>PANDA</a:t>
            </a:r>
            <a:endParaRPr lang="en-US"/>
          </a:p>
          <a:p>
            <a:r>
              <a:rPr lang="en-US"/>
              <a:t>F</a:t>
            </a:r>
            <a:r>
              <a:rPr lang="en-US"/>
              <a:t>E</a:t>
            </a:r>
            <a:r>
              <a:rPr lang="en-US"/>
              <a:t>/</a:t>
            </a:r>
            <a:r>
              <a:rPr lang="en-US"/>
              <a:t>2</a:t>
            </a:r>
            <a:r>
              <a:rPr lang="en-US"/>
              <a:t>3</a:t>
            </a:r>
            <a:r>
              <a:rPr lang="en-US"/>
              <a:t>/</a:t>
            </a:r>
            <a:r>
              <a:rPr lang="en-US"/>
              <a:t>1</a:t>
            </a:r>
            <a:r>
              <a:rPr lang="en-US"/>
              <a:t>6</a:t>
            </a:r>
            <a:r>
              <a:rPr lang="en-US"/>
              <a:t>6</a:t>
            </a:r>
            <a:r>
              <a:rPr lang="en-US"/>
              <a:t>4</a:t>
            </a:r>
            <a:r>
              <a:rPr lang="en-US"/>
              <a:t>0</a:t>
            </a:r>
            <a:r>
              <a:rPr lang="en-US"/>
              <a:t>8</a:t>
            </a:r>
            <a:r>
              <a:rPr lang="en-US"/>
              <a:t>5</a:t>
            </a:r>
            <a:r>
              <a:rPr lang="en-US"/>
              <a:t>4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1" name=""/>
          <p:cNvSpPr>
            <a:spLocks noGrp="1"/>
          </p:cNvSpPr>
          <p:nvPr>
            <p:ph sz="half" idx="1"/>
          </p:nvPr>
        </p:nvSpPr>
        <p:spPr>
          <a:xfrm>
            <a:off x="914399" y="1758155"/>
            <a:ext cx="5181600" cy="4351338"/>
          </a:xfrm>
        </p:spPr>
        <p:txBody>
          <a:bodyPr/>
          <a:p>
            <a:pPr indent="0" marL="0">
              <a:buNone/>
            </a:pPr>
            <a:r>
              <a:rPr lang="en-US"/>
              <a:t>R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MENDATION</a:t>
            </a:r>
            <a:endParaRPr lang="en-US"/>
          </a:p>
          <a:p>
            <a:pPr indent="0" marL="0">
              <a:buNone/>
            </a:pPr>
            <a:r>
              <a:rPr lang="en-US"/>
              <a:t>s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e </a:t>
            </a:r>
            <a:r>
              <a:rPr lang="en-US"/>
              <a:t>n</a:t>
            </a:r>
            <a:r>
              <a:rPr lang="en-US"/>
              <a:t>umber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urity 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f</a:t>
            </a:r>
            <a:r>
              <a:rPr lang="en-US"/>
              <a:t>f </a:t>
            </a:r>
            <a:r>
              <a:rPr lang="en-US"/>
              <a:t>a</a:t>
            </a:r>
            <a:r>
              <a:rPr lang="en-US"/>
              <a:t>re 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ded </a:t>
            </a:r>
            <a:r>
              <a:rPr lang="en-US"/>
              <a:t>for </a:t>
            </a:r>
            <a:r>
              <a:rPr lang="en-US"/>
              <a:t>a</a:t>
            </a:r>
            <a:r>
              <a:rPr lang="en-US"/>
              <a:t>ll </a:t>
            </a:r>
            <a:r>
              <a:rPr lang="en-US"/>
              <a:t>t</a:t>
            </a:r>
            <a:r>
              <a:rPr lang="en-US"/>
              <a:t>he </a:t>
            </a:r>
            <a:r>
              <a:rPr lang="en-US"/>
              <a:t>d</a:t>
            </a:r>
            <a:r>
              <a:rPr lang="en-US"/>
              <a:t>ays </a:t>
            </a:r>
            <a:r>
              <a:rPr lang="en-US"/>
              <a:t>of </a:t>
            </a:r>
            <a:r>
              <a:rPr lang="en-US"/>
              <a:t>the </a:t>
            </a:r>
            <a:r>
              <a:rPr lang="en-US"/>
              <a:t>w</a:t>
            </a:r>
            <a:r>
              <a:rPr lang="en-US"/>
              <a:t>eek </a:t>
            </a:r>
            <a:r>
              <a:rPr lang="en-US"/>
              <a:t>w</a:t>
            </a:r>
            <a:r>
              <a:rPr lang="en-US"/>
              <a:t>ith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reased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nd </a:t>
            </a:r>
            <a:r>
              <a:rPr lang="en-US"/>
              <a:t>f</a:t>
            </a:r>
            <a:r>
              <a:rPr lang="en-US"/>
              <a:t>or </a:t>
            </a:r>
            <a:r>
              <a:rPr lang="en-US"/>
              <a:t>t</a:t>
            </a:r>
            <a:r>
              <a:rPr lang="en-US"/>
              <a:t>he </a:t>
            </a:r>
            <a:r>
              <a:rPr lang="en-US"/>
              <a:t>m</a:t>
            </a:r>
            <a:r>
              <a:rPr lang="en-US"/>
              <a:t>onth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of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y </a:t>
            </a:r>
            <a:r>
              <a:rPr lang="en-US"/>
              <a:t>and 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tober</a:t>
            </a:r>
            <a:r>
              <a:rPr lang="en-US"/>
              <a:t>.</a:t>
            </a:r>
            <a:endParaRPr lang="en-US"/>
          </a:p>
          <a:p>
            <a:pPr indent="0" marL="0">
              <a:buNone/>
            </a:pPr>
            <a:endParaRPr lang="en-US"/>
          </a:p>
        </p:txBody>
      </p:sp>
      <p:sp>
        <p:nvSpPr>
          <p:cNvPr id="1048612" name=""/>
          <p:cNvSpPr>
            <a:spLocks noGrp="1"/>
          </p:cNvSpPr>
          <p:nvPr>
            <p:ph sz="half" idx="2"/>
          </p:nvPr>
        </p:nvSpPr>
        <p:spPr/>
        <p:txBody>
          <a:bodyPr/>
          <a:p>
            <a:pPr indent="0" marL="0">
              <a:buNone/>
            </a:pP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SSION</a:t>
            </a:r>
            <a:endParaRPr lang="en-US"/>
          </a:p>
          <a:p>
            <a:pPr indent="0" marL="0">
              <a:buNone/>
            </a:pPr>
            <a:r>
              <a:rPr lang="en-US"/>
              <a:t>W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k 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d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 </a:t>
            </a:r>
            <a:r>
              <a:rPr lang="en-US"/>
              <a:t>w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king 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ys </a:t>
            </a:r>
            <a:r>
              <a:rPr lang="en-US"/>
              <a:t>d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f</a:t>
            </a:r>
            <a:r>
              <a:rPr lang="en-US"/>
              <a:t>fect 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tomers </a:t>
            </a:r>
            <a:r>
              <a:rPr lang="en-US"/>
              <a:t>turn </a:t>
            </a:r>
            <a:r>
              <a:rPr lang="en-US"/>
              <a:t>out </a:t>
            </a:r>
            <a:r>
              <a:rPr lang="en-US"/>
              <a:t>for </a:t>
            </a:r>
            <a:r>
              <a:rPr lang="en-US"/>
              <a:t>the </a:t>
            </a:r>
            <a:r>
              <a:rPr lang="en-US"/>
              <a:t>b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iness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1048630" name="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194308" name="Chart 3"/>
          <p:cNvGraphicFramePr>
            <a:graphicFrameLocks/>
          </p:cNvGraphicFramePr>
          <p:nvPr/>
        </p:nvGraphicFramePr>
        <p:xfrm>
          <a:off x="838200" y="1314017"/>
          <a:ext cx="398678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9" name=""/>
          <p:cNvGraphicFramePr>
            <a:graphicFrameLocks/>
          </p:cNvGraphicFramePr>
          <p:nvPr/>
        </p:nvGraphicFramePr>
        <p:xfrm>
          <a:off x="4953000" y="2317173"/>
          <a:ext cx="2286000" cy="22236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/>
                <a:gridCol w="1143000"/>
              </a:tblGrid>
              <a:tr h="540598">
                <a:tc>
                  <a:txBody>
                    <a:bodyPr/>
                    <a:p>
                      <a:pPr algn="l" fontAlgn="b"/>
                      <a:r>
                        <a:rPr dirty="0" sz="1100" lang="en-US" strike="noStrike" u="none">
                          <a:effectLst/>
                        </a:rPr>
                        <a:t>NUMBER OF  COSTOMERS FOR </a:t>
                      </a:r>
                      <a:r>
                        <a:rPr dirty="0" sz="1100" lang="en-US" strike="noStrike" u="none" smtClean="0">
                          <a:effectLst/>
                        </a:rPr>
                        <a:t>EACHDAYS  </a:t>
                      </a:r>
                      <a:endParaRPr b="1" dirty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dirty="0" sz="1100" lang="en-US" strike="noStrike" u="none">
                          <a:effectLst/>
                        </a:rPr>
                        <a:t>Sum of Year</a:t>
                      </a:r>
                      <a:endParaRPr b="1" dirty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898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Sun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279174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898">
                <a:tc>
                  <a:txBody>
                    <a:bodyPr/>
                    <a:p>
                      <a:pPr algn="l" fontAlgn="b"/>
                      <a:r>
                        <a:rPr dirty="0" sz="1100" lang="en-US" strike="noStrike" u="none">
                          <a:effectLst/>
                        </a:rPr>
                        <a:t>Mon</a:t>
                      </a:r>
                      <a:endParaRPr b="0" dirty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295360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898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Tue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325703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898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Wed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281197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898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Thu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248829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898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Fri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289289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898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Sat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303450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4769">
                <a:tc>
                  <a:txBody>
                    <a:bodyPr/>
                    <a:p>
                      <a:pPr algn="l" fontAlgn="b"/>
                      <a:r>
                        <a:rPr dirty="0" sz="1100" lang="en-US" strike="noStrike" u="none">
                          <a:effectLst/>
                        </a:rPr>
                        <a:t>Grand Total</a:t>
                      </a:r>
                      <a:endParaRPr b="1" dirty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dirty="0" sz="1100" lang="en-US" strike="noStrike" u="none">
                          <a:effectLst/>
                        </a:rPr>
                        <a:t>2023002</a:t>
                      </a:r>
                      <a:endParaRPr b="1" dirty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"/>
          <p:cNvSpPr>
            <a:spLocks noGrp="1"/>
          </p:cNvSpPr>
          <p:nvPr>
            <p:ph type="ctrTitle"/>
          </p:nvPr>
        </p:nvSpPr>
        <p:spPr>
          <a:xfrm>
            <a:off x="1801092" y="585497"/>
            <a:ext cx="9144000" cy="5272277"/>
          </a:xfrm>
        </p:spPr>
        <p:txBody>
          <a:bodyPr>
            <a:noAutofit/>
          </a:bodyPr>
          <a:p>
            <a:pPr algn="ctr"/>
            <a:r>
              <a:rPr dirty="0" sz="4800" lang="en-US" strike="noStrike" u="none">
                <a:effectLst/>
              </a:rPr>
              <a:t>D</a:t>
            </a:r>
            <a:r>
              <a:rPr dirty="0" sz="4800" lang="en-US" strike="noStrike" u="none">
                <a:effectLst/>
              </a:rPr>
              <a:t>A</a:t>
            </a:r>
            <a:r>
              <a:rPr dirty="0" sz="4800" lang="en-US" strike="noStrike" u="none">
                <a:effectLst/>
              </a:rPr>
              <a:t>T</a:t>
            </a:r>
            <a:r>
              <a:rPr dirty="0" sz="4800" lang="en-US" strike="noStrike" u="none">
                <a:effectLst/>
              </a:rPr>
              <a:t>A </a:t>
            </a:r>
            <a:r>
              <a:rPr dirty="0" sz="4800" lang="en-US" strike="noStrike" u="none">
                <a:effectLst/>
              </a:rPr>
              <a:t>S</a:t>
            </a:r>
            <a:r>
              <a:rPr dirty="0" sz="4800" lang="en-US" strike="noStrike" u="none">
                <a:effectLst/>
              </a:rPr>
              <a:t>T</a:t>
            </a:r>
            <a:r>
              <a:rPr dirty="0" sz="4800" lang="en-US" strike="noStrike" u="none">
                <a:effectLst/>
              </a:rPr>
              <a:t>O</a:t>
            </a:r>
            <a:r>
              <a:rPr dirty="0" sz="4800" lang="en-US" strike="noStrike" u="none">
                <a:effectLst/>
              </a:rPr>
              <a:t>R</a:t>
            </a:r>
            <a:r>
              <a:rPr dirty="0" sz="4800" lang="en-US" strike="noStrike" u="none">
                <a:effectLst/>
              </a:rPr>
              <a:t>Y</a:t>
            </a:r>
            <a:r>
              <a:rPr dirty="0" sz="4800" lang="en-US" strike="noStrike" u="none">
                <a:effectLst/>
              </a:rPr>
              <a:t> </a:t>
            </a:r>
            <a:r>
              <a:rPr dirty="0" sz="4800" lang="en-US" strike="noStrike" u="none">
                <a:effectLst/>
              </a:rPr>
              <a:t>T</a:t>
            </a:r>
            <a:r>
              <a:rPr dirty="0" sz="4800" lang="en-US" strike="noStrike" u="none">
                <a:effectLst/>
              </a:rPr>
              <a:t>E</a:t>
            </a:r>
            <a:r>
              <a:rPr dirty="0" sz="4800" lang="en-US" strike="noStrike" u="none">
                <a:effectLst/>
              </a:rPr>
              <a:t>L</a:t>
            </a:r>
            <a:r>
              <a:rPr dirty="0" sz="4800" lang="en-US" strike="noStrike" u="none">
                <a:effectLst/>
              </a:rPr>
              <a:t>L</a:t>
            </a:r>
            <a:r>
              <a:rPr dirty="0" sz="4800" lang="en-US" strike="noStrike" u="none">
                <a:effectLst/>
              </a:rPr>
              <a:t>ING </a:t>
            </a:r>
            <a:r>
              <a:rPr dirty="0" sz="4800" lang="en-US" strike="noStrike" u="none">
                <a:effectLst/>
              </a:rPr>
              <a:t>F</a:t>
            </a:r>
            <a:r>
              <a:rPr dirty="0" sz="4800" lang="en-US" strike="noStrike" u="none">
                <a:effectLst/>
              </a:rPr>
              <a:t>OR</a:t>
            </a:r>
            <a:r>
              <a:rPr dirty="0" sz="4800" lang="en-US" strike="noStrike" u="none">
                <a:effectLst/>
              </a:rPr>
              <a:t> </a:t>
            </a:r>
            <a:r>
              <a:rPr dirty="0" sz="4800" lang="en-US" strike="noStrike" u="none">
                <a:effectLst/>
              </a:rPr>
              <a:t>S</a:t>
            </a:r>
            <a:r>
              <a:rPr dirty="0" sz="4800" lang="en-US" strike="noStrike" u="none">
                <a:effectLst/>
              </a:rPr>
              <a:t>H</a:t>
            </a:r>
            <a:r>
              <a:rPr dirty="0" sz="4800" lang="en-US" strike="noStrike" u="none">
                <a:effectLst/>
              </a:rPr>
              <a:t>O</a:t>
            </a:r>
            <a:r>
              <a:rPr dirty="0" sz="4800" lang="en-US" strike="noStrike" u="none">
                <a:effectLst/>
              </a:rPr>
              <a:t>P</a:t>
            </a:r>
            <a:r>
              <a:rPr dirty="0" sz="4800" lang="en-US" strike="noStrike" u="none">
                <a:effectLst/>
              </a:rPr>
              <a:t>PING </a:t>
            </a:r>
            <a:r>
              <a:rPr dirty="0" sz="4800" lang="en-US" strike="noStrike" u="none">
                <a:effectLst/>
              </a:rPr>
              <a:t>M</a:t>
            </a:r>
            <a:r>
              <a:rPr dirty="0" sz="4800" lang="en-US" strike="noStrike" u="none">
                <a:effectLst/>
              </a:rPr>
              <a:t>A</a:t>
            </a:r>
            <a:r>
              <a:rPr dirty="0" sz="4800" lang="en-US" strike="noStrike" u="none">
                <a:effectLst/>
              </a:rPr>
              <a:t>L</a:t>
            </a:r>
            <a:r>
              <a:rPr dirty="0" sz="4800" lang="en-US" strike="noStrike" u="none">
                <a:effectLst/>
              </a:rPr>
              <a:t>L</a:t>
            </a:r>
            <a:r>
              <a:rPr dirty="0" sz="4800" lang="en-US" strike="noStrike" u="none">
                <a:effectLst/>
              </a:rPr>
              <a:t> </a:t>
            </a:r>
            <a:r>
              <a:rPr dirty="0" sz="4800" lang="en-US" strike="noStrike" u="none">
                <a:effectLst/>
              </a:rPr>
              <a:t>S</a:t>
            </a:r>
            <a:r>
              <a:rPr dirty="0" sz="4800" lang="en-US" strike="noStrike" u="none">
                <a:effectLst/>
              </a:rPr>
              <a:t>H</a:t>
            </a:r>
            <a:r>
              <a:rPr dirty="0" sz="4800" lang="en-US" strike="noStrike" u="none">
                <a:effectLst/>
              </a:rPr>
              <a:t>O</a:t>
            </a:r>
            <a:r>
              <a:rPr dirty="0" sz="4800" lang="en-US" strike="noStrike" u="none">
                <a:effectLst/>
              </a:rPr>
              <a:t>W</a:t>
            </a:r>
            <a:r>
              <a:rPr dirty="0" sz="4800" lang="en-US" strike="noStrike" u="none">
                <a:effectLst/>
              </a:rPr>
              <a:t>I</a:t>
            </a:r>
            <a:r>
              <a:rPr dirty="0" sz="4800" lang="en-US" strike="noStrike" u="none">
                <a:effectLst/>
              </a:rPr>
              <a:t>NG </a:t>
            </a:r>
            <a:r>
              <a:rPr dirty="0" sz="4800" lang="en-US" strike="noStrike" u="none">
                <a:effectLst/>
              </a:rPr>
              <a:t>T</a:t>
            </a:r>
            <a:r>
              <a:rPr dirty="0" sz="4800" lang="en-US" strike="noStrike" u="none">
                <a:effectLst/>
              </a:rPr>
              <a:t>HE</a:t>
            </a:r>
            <a:r>
              <a:rPr dirty="0" sz="4800" lang="en-US" strike="noStrike" u="none">
                <a:effectLst/>
              </a:rPr>
              <a:t> </a:t>
            </a:r>
            <a:r>
              <a:rPr dirty="0" sz="4800" lang="en-US" strike="noStrike" u="none">
                <a:effectLst/>
              </a:rPr>
              <a:t>NUMBER OF  COSTOMERS </a:t>
            </a:r>
            <a:r>
              <a:rPr dirty="0" sz="4800" lang="en-US" strike="noStrike" u="none">
                <a:effectLst/>
              </a:rPr>
              <a:t>T</a:t>
            </a:r>
            <a:r>
              <a:rPr dirty="0" sz="4800" lang="en-US" strike="noStrike" u="none">
                <a:effectLst/>
              </a:rPr>
              <a:t>U</a:t>
            </a:r>
            <a:r>
              <a:rPr dirty="0" sz="4800" lang="en-US" strike="noStrike" u="none">
                <a:effectLst/>
              </a:rPr>
              <a:t>R</a:t>
            </a:r>
            <a:r>
              <a:rPr dirty="0" sz="4800" lang="en-US" strike="noStrike" u="none">
                <a:effectLst/>
              </a:rPr>
              <a:t>N</a:t>
            </a:r>
            <a:r>
              <a:rPr dirty="0" sz="4800" lang="en-US" strike="noStrike" u="none">
                <a:effectLst/>
              </a:rPr>
              <a:t> OUT</a:t>
            </a:r>
            <a:r>
              <a:rPr dirty="0" sz="4800" lang="en-US" strike="noStrike" u="none">
                <a:effectLst/>
              </a:rPr>
              <a:t> </a:t>
            </a:r>
            <a:r>
              <a:rPr dirty="0" sz="4800" lang="en-US" strike="noStrike" u="none">
                <a:effectLst/>
              </a:rPr>
              <a:t>FOR </a:t>
            </a:r>
            <a:r>
              <a:rPr dirty="0" sz="4800" lang="en-US" strike="noStrike" u="none" smtClean="0">
                <a:effectLst/>
              </a:rPr>
              <a:t>EACH</a:t>
            </a:r>
            <a:r>
              <a:rPr dirty="0" sz="4800" lang="en-US" strike="noStrike" u="none" smtClean="0">
                <a:effectLst/>
              </a:rPr>
              <a:t> </a:t>
            </a:r>
            <a:r>
              <a:rPr dirty="0" sz="4800" lang="en-US" strike="noStrike" u="none" smtClean="0">
                <a:effectLst/>
              </a:rPr>
              <a:t>DAY</a:t>
            </a:r>
            <a:r>
              <a:rPr dirty="0" sz="4800" lang="en-US" strike="noStrike" u="none" smtClean="0">
                <a:effectLst/>
              </a:rPr>
              <a:t> </a:t>
            </a:r>
            <a:r>
              <a:rPr dirty="0" sz="4800" lang="en-US" strike="noStrike" u="none" smtClean="0">
                <a:effectLst/>
              </a:rPr>
              <a:t>W</a:t>
            </a:r>
            <a:r>
              <a:rPr dirty="0" sz="4800" lang="en-US" strike="noStrike" u="none" smtClean="0">
                <a:effectLst/>
              </a:rPr>
              <a:t>I</a:t>
            </a:r>
            <a:r>
              <a:rPr dirty="0" sz="4800" lang="en-US" strike="noStrike" u="none" smtClean="0">
                <a:effectLst/>
              </a:rPr>
              <a:t>TH</a:t>
            </a:r>
            <a:r>
              <a:rPr dirty="0" sz="4800" lang="en-US" strike="noStrike" u="none" smtClean="0">
                <a:effectLst/>
              </a:rPr>
              <a:t>I</a:t>
            </a:r>
            <a:r>
              <a:rPr dirty="0" sz="4800" lang="en-US" strike="noStrike" u="none" smtClean="0">
                <a:effectLst/>
              </a:rPr>
              <a:t>N</a:t>
            </a:r>
            <a:r>
              <a:rPr dirty="0" sz="4800" lang="en-US" strike="noStrike" u="none" smtClean="0">
                <a:effectLst/>
              </a:rPr>
              <a:t> </a:t>
            </a:r>
            <a:r>
              <a:rPr dirty="0" sz="4800" lang="en-US" strike="noStrike" u="none" smtClean="0">
                <a:effectLst/>
              </a:rPr>
              <a:t>T</a:t>
            </a:r>
            <a:r>
              <a:rPr dirty="0" sz="4800" lang="en-US" strike="noStrike" u="none" smtClean="0">
                <a:effectLst/>
              </a:rPr>
              <a:t>HE </a:t>
            </a:r>
            <a:r>
              <a:rPr dirty="0" sz="4800" lang="en-US" strike="noStrike" u="none" smtClean="0">
                <a:effectLst/>
              </a:rPr>
              <a:t>W</a:t>
            </a:r>
            <a:r>
              <a:rPr dirty="0" sz="4800" lang="en-US" strike="noStrike" u="none" smtClean="0">
                <a:effectLst/>
              </a:rPr>
              <a:t>E</a:t>
            </a:r>
            <a:r>
              <a:rPr dirty="0" sz="4800" lang="en-US" strike="noStrike" u="none" smtClean="0">
                <a:effectLst/>
              </a:rPr>
              <a:t>E</a:t>
            </a:r>
            <a:r>
              <a:rPr dirty="0" sz="4800" lang="en-US" strike="noStrike" u="none" smtClean="0">
                <a:effectLst/>
              </a:rPr>
              <a:t>K</a:t>
            </a:r>
            <a:r>
              <a:rPr dirty="0" sz="4800" lang="en-US" strike="noStrike" u="none" smtClean="0">
                <a:effectLst/>
              </a:rPr>
              <a:t> </a:t>
            </a:r>
            <a:r>
              <a:rPr dirty="0" sz="4800" lang="en-US" strike="noStrike" u="none" smtClean="0">
                <a:effectLst/>
              </a:rPr>
              <a:t>A</a:t>
            </a:r>
            <a:r>
              <a:rPr dirty="0" sz="4800" lang="en-US" strike="noStrike" u="none" smtClean="0">
                <a:effectLst/>
              </a:rPr>
              <a:t>N</a:t>
            </a:r>
            <a:r>
              <a:rPr dirty="0" sz="4800" lang="en-US" strike="noStrike" u="none" smtClean="0">
                <a:effectLst/>
              </a:rPr>
              <a:t>D</a:t>
            </a:r>
            <a:r>
              <a:rPr dirty="0" sz="4800" lang="en-US" strike="noStrike" u="none" smtClean="0">
                <a:effectLst/>
              </a:rPr>
              <a:t> </a:t>
            </a:r>
            <a:r>
              <a:rPr dirty="0" sz="4800" lang="en-US" strike="noStrike" u="none" smtClean="0">
                <a:effectLst/>
              </a:rPr>
              <a:t>E</a:t>
            </a:r>
            <a:r>
              <a:rPr dirty="0" sz="4800" lang="en-US" strike="noStrike" u="none" smtClean="0">
                <a:effectLst/>
              </a:rPr>
              <a:t>A</a:t>
            </a:r>
            <a:r>
              <a:rPr dirty="0" sz="4800" lang="en-US" strike="noStrike" u="none" smtClean="0">
                <a:effectLst/>
              </a:rPr>
              <a:t>C</a:t>
            </a:r>
            <a:r>
              <a:rPr dirty="0" sz="4800" lang="en-US" strike="noStrike" u="none" smtClean="0">
                <a:effectLst/>
              </a:rPr>
              <a:t>H</a:t>
            </a:r>
            <a:r>
              <a:rPr dirty="0" sz="4800" lang="en-US" strike="noStrike" u="none" smtClean="0">
                <a:effectLst/>
              </a:rPr>
              <a:t> </a:t>
            </a:r>
            <a:r>
              <a:rPr dirty="0" sz="4800" lang="en-US" strike="noStrike" u="none" smtClean="0">
                <a:effectLst/>
              </a:rPr>
              <a:t>M</a:t>
            </a:r>
            <a:r>
              <a:rPr dirty="0" sz="4800" lang="en-US" strike="noStrike" u="none" smtClean="0">
                <a:effectLst/>
              </a:rPr>
              <a:t>O</a:t>
            </a:r>
            <a:r>
              <a:rPr dirty="0" sz="4800" lang="en-US" strike="noStrike" u="none" smtClean="0">
                <a:effectLst/>
              </a:rPr>
              <a:t>N</a:t>
            </a:r>
            <a:r>
              <a:rPr dirty="0" sz="4800" lang="en-US" strike="noStrike" u="none" smtClean="0">
                <a:effectLst/>
              </a:rPr>
              <a:t>TH </a:t>
            </a:r>
            <a:r>
              <a:rPr dirty="0" sz="4800" lang="en-US" strike="noStrike" u="none" smtClean="0">
                <a:effectLst/>
              </a:rPr>
              <a:t> </a:t>
            </a:r>
            <a:r>
              <a:rPr dirty="0" sz="4800" lang="en-US" strike="noStrike" u="none" smtClean="0">
                <a:effectLst/>
              </a:rPr>
              <a:t>P</a:t>
            </a:r>
            <a:r>
              <a:rPr dirty="0" sz="4800" lang="en-US" strike="noStrike" u="none" smtClean="0">
                <a:effectLst/>
              </a:rPr>
              <a:t>E</a:t>
            </a:r>
            <a:r>
              <a:rPr dirty="0" sz="4800" lang="en-US" strike="noStrike" u="none" smtClean="0">
                <a:effectLst/>
              </a:rPr>
              <a:t>R</a:t>
            </a:r>
            <a:r>
              <a:rPr dirty="0" sz="4800" lang="en-US" strike="noStrike" u="none" smtClean="0">
                <a:effectLst/>
              </a:rPr>
              <a:t> </a:t>
            </a:r>
            <a:r>
              <a:rPr dirty="0" sz="4800" lang="en-US" strike="noStrike" u="none" smtClean="0">
                <a:effectLst/>
              </a:rPr>
              <a:t>A</a:t>
            </a:r>
            <a:r>
              <a:rPr dirty="0" sz="4800" lang="en-US" strike="noStrike" u="none" smtClean="0">
                <a:effectLst/>
              </a:rPr>
              <a:t>N</a:t>
            </a:r>
            <a:r>
              <a:rPr dirty="0" sz="4800" lang="en-US" strike="noStrike" u="none" smtClean="0">
                <a:effectLst/>
              </a:rPr>
              <a:t>U</a:t>
            </a:r>
            <a:r>
              <a:rPr dirty="0" sz="4800" lang="en-US" strike="noStrike" u="none" smtClean="0">
                <a:effectLst/>
              </a:rPr>
              <a:t>M</a:t>
            </a:r>
            <a:r>
              <a:rPr dirty="0" sz="4800" lang="en-US" strike="noStrike" u="none" smtClean="0">
                <a:effectLst/>
              </a:rPr>
              <a:t>  </a:t>
            </a:r>
            <a:br>
              <a:rPr b="1" dirty="0" sz="900" i="0" lang="en-US" strike="noStrike" u="non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/>
          </a:p>
        </p:txBody>
      </p:sp>
      <p:sp>
        <p:nvSpPr>
          <p:cNvPr id="1048609" name=""/>
          <p:cNvSpPr>
            <a:spLocks noGrp="1"/>
          </p:cNvSpPr>
          <p:nvPr>
            <p:ph type="subTitle" idx="1"/>
          </p:nvPr>
        </p:nvSpPr>
        <p:spPr>
          <a:xfrm>
            <a:off x="1524000" y="5801447"/>
            <a:ext cx="9144000" cy="792764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"/>
          <p:cNvSpPr>
            <a:spLocks noGrp="1"/>
          </p:cNvSpPr>
          <p:nvPr>
            <p:ph type="title"/>
          </p:nvPr>
        </p:nvSpPr>
        <p:spPr>
          <a:xfrm>
            <a:off x="838200" y="399761"/>
            <a:ext cx="10810009" cy="1290927"/>
          </a:xfrm>
        </p:spPr>
        <p:txBody>
          <a:bodyPr>
            <a:normAutofit/>
          </a:bodyPr>
          <a:p>
            <a:endParaRPr lang="en-US"/>
          </a:p>
        </p:txBody>
      </p:sp>
      <p:sp>
        <p:nvSpPr>
          <p:cNvPr id="1048618" name=""/>
          <p:cNvSpPr>
            <a:spLocks noGrp="1"/>
          </p:cNvSpPr>
          <p:nvPr>
            <p:ph sz="half" idx="1"/>
          </p:nvPr>
        </p:nvSpPr>
        <p:spPr/>
        <p:txBody>
          <a:bodyPr/>
          <a:p>
            <a:pPr algn="ctr" indent="0" marL="0">
              <a:buNone/>
            </a:pPr>
            <a:r>
              <a:rPr b="0" lang="en-US"/>
              <a:t>A</a:t>
            </a:r>
            <a:r>
              <a:rPr b="0" lang="en-US"/>
              <a:t>I</a:t>
            </a:r>
            <a:r>
              <a:rPr b="0" lang="en-US"/>
              <a:t>M</a:t>
            </a:r>
            <a:r>
              <a:rPr b="0" lang="en-US"/>
              <a:t>S</a:t>
            </a:r>
            <a:endParaRPr b="0" lang="en-US"/>
          </a:p>
          <a:p>
            <a:pPr algn="ctr" indent="0" marL="0">
              <a:buNone/>
            </a:pPr>
            <a:r>
              <a:rPr b="0" lang="en-US"/>
              <a:t>T</a:t>
            </a:r>
            <a:r>
              <a:rPr b="0" lang="en-US"/>
              <a:t>h</a:t>
            </a:r>
            <a:r>
              <a:rPr b="0" lang="en-US"/>
              <a:t>e</a:t>
            </a:r>
            <a:r>
              <a:rPr b="0" lang="en-US"/>
              <a:t> </a:t>
            </a:r>
            <a:r>
              <a:rPr b="0" lang="en-US"/>
              <a:t>a</a:t>
            </a:r>
            <a:r>
              <a:rPr b="0" lang="en-US"/>
              <a:t>i</a:t>
            </a:r>
            <a:r>
              <a:rPr b="0" lang="en-US"/>
              <a:t>m</a:t>
            </a:r>
            <a:r>
              <a:rPr b="0" lang="en-US"/>
              <a:t> </a:t>
            </a:r>
            <a:r>
              <a:rPr b="0" lang="en-US"/>
              <a:t>o</a:t>
            </a:r>
            <a:r>
              <a:rPr b="0" lang="en-US"/>
              <a:t>f </a:t>
            </a:r>
            <a:r>
              <a:rPr b="0" lang="en-US"/>
              <a:t>t</a:t>
            </a:r>
            <a:r>
              <a:rPr b="0" lang="en-US"/>
              <a:t>h</a:t>
            </a:r>
            <a:r>
              <a:rPr b="0" lang="en-US"/>
              <a:t>i</a:t>
            </a:r>
            <a:r>
              <a:rPr b="0" lang="en-US"/>
              <a:t>s </a:t>
            </a:r>
            <a:r>
              <a:rPr b="0" lang="en-US"/>
              <a:t>b</a:t>
            </a:r>
            <a:r>
              <a:rPr b="0" lang="en-US"/>
              <a:t>u</a:t>
            </a:r>
            <a:r>
              <a:rPr b="0" lang="en-US"/>
              <a:t>s</a:t>
            </a:r>
            <a:r>
              <a:rPr b="0" lang="en-US"/>
              <a:t>iness </a:t>
            </a:r>
            <a:r>
              <a:rPr b="0" lang="en-US"/>
              <a:t>d</a:t>
            </a:r>
            <a:r>
              <a:rPr b="0" lang="en-US"/>
              <a:t>a</a:t>
            </a:r>
            <a:r>
              <a:rPr b="0" lang="en-US"/>
              <a:t>t</a:t>
            </a:r>
            <a:r>
              <a:rPr b="0" lang="en-US"/>
              <a:t>a</a:t>
            </a:r>
            <a:r>
              <a:rPr b="0" lang="en-US"/>
              <a:t> </a:t>
            </a:r>
            <a:r>
              <a:rPr b="0" lang="en-US"/>
              <a:t>a</a:t>
            </a:r>
            <a:r>
              <a:rPr b="0" lang="en-US"/>
              <a:t>n</a:t>
            </a:r>
            <a:r>
              <a:rPr b="0" lang="en-US"/>
              <a:t>alyst </a:t>
            </a:r>
            <a:r>
              <a:rPr b="0" lang="en-US"/>
              <a:t>a</a:t>
            </a:r>
            <a:r>
              <a:rPr b="0" lang="en-US"/>
              <a:t>nd </a:t>
            </a:r>
            <a:r>
              <a:rPr b="0" lang="en-US"/>
              <a:t>v</a:t>
            </a:r>
            <a:r>
              <a:rPr b="0" lang="en-US"/>
              <a:t>i</a:t>
            </a:r>
            <a:r>
              <a:rPr b="0" lang="en-US"/>
              <a:t>rtual</a:t>
            </a:r>
            <a:r>
              <a:rPr b="0" lang="en-US"/>
              <a:t>i</a:t>
            </a:r>
            <a:r>
              <a:rPr b="0" lang="en-US"/>
              <a:t>z</a:t>
            </a:r>
            <a:r>
              <a:rPr b="0" lang="en-US"/>
              <a:t>a</a:t>
            </a:r>
            <a:r>
              <a:rPr b="0" lang="en-US"/>
              <a:t>tion </a:t>
            </a:r>
            <a:r>
              <a:rPr b="0" lang="en-US"/>
              <a:t>i</a:t>
            </a:r>
            <a:r>
              <a:rPr b="0" lang="en-US"/>
              <a:t>s </a:t>
            </a:r>
            <a:r>
              <a:rPr b="0" lang="en-US"/>
              <a:t>t</a:t>
            </a:r>
            <a:r>
              <a:rPr b="0" lang="en-US"/>
              <a:t>o </a:t>
            </a:r>
            <a:r>
              <a:rPr b="0" lang="en-US"/>
              <a:t>k</a:t>
            </a:r>
            <a:r>
              <a:rPr b="0" lang="en-US"/>
              <a:t>now </a:t>
            </a:r>
            <a:r>
              <a:rPr b="0" lang="en-US"/>
              <a:t>w</a:t>
            </a:r>
            <a:r>
              <a:rPr b="0" lang="en-US"/>
              <a:t>h</a:t>
            </a:r>
            <a:r>
              <a:rPr b="0" lang="en-US"/>
              <a:t>i</a:t>
            </a:r>
            <a:r>
              <a:rPr b="0" lang="en-US"/>
              <a:t>c</a:t>
            </a:r>
            <a:r>
              <a:rPr b="0" lang="en-US"/>
              <a:t>h </a:t>
            </a:r>
            <a:r>
              <a:rPr b="0" lang="en-US"/>
              <a:t>o</a:t>
            </a:r>
            <a:r>
              <a:rPr b="0" lang="en-US"/>
              <a:t>f</a:t>
            </a:r>
            <a:r>
              <a:rPr b="0" lang="en-US"/>
              <a:t> </a:t>
            </a:r>
            <a:r>
              <a:rPr b="0" lang="en-US"/>
              <a:t>the </a:t>
            </a:r>
            <a:r>
              <a:rPr b="0" lang="en-US"/>
              <a:t>d</a:t>
            </a:r>
            <a:r>
              <a:rPr b="0" lang="en-US"/>
              <a:t>a</a:t>
            </a:r>
            <a:r>
              <a:rPr b="0" lang="en-US"/>
              <a:t>ys </a:t>
            </a:r>
            <a:r>
              <a:rPr b="0" lang="en-US"/>
              <a:t>w</a:t>
            </a:r>
            <a:r>
              <a:rPr b="0" lang="en-US"/>
              <a:t>i</a:t>
            </a:r>
            <a:r>
              <a:rPr b="0" lang="en-US"/>
              <a:t>th</a:t>
            </a:r>
            <a:r>
              <a:rPr b="0" lang="en-US"/>
              <a:t>i</a:t>
            </a:r>
            <a:r>
              <a:rPr b="0" lang="en-US"/>
              <a:t>n</a:t>
            </a:r>
            <a:r>
              <a:rPr b="0" lang="en-US"/>
              <a:t> </a:t>
            </a:r>
            <a:r>
              <a:rPr b="0" lang="en-US"/>
              <a:t>the </a:t>
            </a:r>
            <a:r>
              <a:rPr b="0" lang="en-US"/>
              <a:t>w</a:t>
            </a:r>
            <a:r>
              <a:rPr b="0" lang="en-US"/>
              <a:t>eek </a:t>
            </a:r>
            <a:r>
              <a:rPr b="0" lang="en-US"/>
              <a:t>a</a:t>
            </a:r>
            <a:r>
              <a:rPr b="0" lang="en-US"/>
              <a:t>nd </a:t>
            </a:r>
            <a:r>
              <a:rPr b="0" lang="en-US"/>
              <a:t>m</a:t>
            </a:r>
            <a:r>
              <a:rPr b="0" lang="en-US"/>
              <a:t>o</a:t>
            </a:r>
            <a:r>
              <a:rPr b="0" lang="en-US"/>
              <a:t>n</a:t>
            </a:r>
            <a:r>
              <a:rPr b="0" lang="en-US"/>
              <a:t>t</a:t>
            </a:r>
            <a:r>
              <a:rPr b="0" lang="en-US"/>
              <a:t>h </a:t>
            </a:r>
            <a:r>
              <a:rPr b="0" lang="en-US"/>
              <a:t>i</a:t>
            </a:r>
            <a:r>
              <a:rPr b="0" lang="en-US"/>
              <a:t>n</a:t>
            </a:r>
            <a:r>
              <a:rPr b="0" lang="en-US"/>
              <a:t> </a:t>
            </a:r>
            <a:r>
              <a:rPr b="0" lang="en-US"/>
              <a:t>a year </a:t>
            </a:r>
            <a:r>
              <a:rPr b="0" lang="en-US"/>
              <a:t>h</a:t>
            </a:r>
            <a:r>
              <a:rPr b="0" lang="en-US"/>
              <a:t>a</a:t>
            </a:r>
            <a:r>
              <a:rPr b="0" lang="en-US"/>
              <a:t>s </a:t>
            </a:r>
            <a:r>
              <a:rPr b="0" lang="en-US"/>
              <a:t>h</a:t>
            </a:r>
            <a:r>
              <a:rPr b="0" lang="en-US"/>
              <a:t>i</a:t>
            </a:r>
            <a:r>
              <a:rPr b="0" lang="en-US"/>
              <a:t>g</a:t>
            </a:r>
            <a:r>
              <a:rPr b="0" lang="en-US"/>
              <a:t>h </a:t>
            </a:r>
            <a:r>
              <a:rPr b="0" lang="en-US"/>
              <a:t>c</a:t>
            </a:r>
            <a:r>
              <a:rPr b="0" lang="en-US"/>
              <a:t>u</a:t>
            </a:r>
            <a:r>
              <a:rPr b="0" lang="en-US"/>
              <a:t>s</a:t>
            </a:r>
            <a:r>
              <a:rPr b="0" lang="en-US"/>
              <a:t>t</a:t>
            </a:r>
            <a:r>
              <a:rPr b="0" lang="en-US"/>
              <a:t>o</a:t>
            </a:r>
            <a:r>
              <a:rPr b="0" lang="en-US"/>
              <a:t>m</a:t>
            </a:r>
            <a:r>
              <a:rPr b="0" lang="en-US"/>
              <a:t>e</a:t>
            </a:r>
            <a:r>
              <a:rPr b="0" lang="en-US"/>
              <a:t>r</a:t>
            </a:r>
            <a:r>
              <a:rPr b="0" lang="en-US"/>
              <a:t>s</a:t>
            </a:r>
            <a:r>
              <a:rPr b="0" lang="en-US"/>
              <a:t> </a:t>
            </a:r>
            <a:r>
              <a:rPr b="0" lang="en-US"/>
              <a:t>t</a:t>
            </a:r>
            <a:r>
              <a:rPr b="0" lang="en-US"/>
              <a:t>u</a:t>
            </a:r>
            <a:r>
              <a:rPr b="0" lang="en-US"/>
              <a:t>rn </a:t>
            </a:r>
            <a:r>
              <a:rPr b="0" lang="en-US"/>
              <a:t>out </a:t>
            </a:r>
            <a:r>
              <a:rPr b="0" lang="en-US"/>
              <a:t>s</a:t>
            </a:r>
            <a:r>
              <a:rPr b="0" lang="en-US"/>
              <a:t>o </a:t>
            </a:r>
            <a:r>
              <a:rPr b="0" lang="en-US"/>
              <a:t>that </a:t>
            </a:r>
            <a:r>
              <a:rPr b="0" lang="en-US"/>
              <a:t>e</a:t>
            </a:r>
            <a:r>
              <a:rPr b="0" lang="en-US"/>
              <a:t>n</a:t>
            </a:r>
            <a:r>
              <a:rPr b="0" lang="en-US"/>
              <a:t>o</a:t>
            </a:r>
            <a:r>
              <a:rPr b="0" lang="en-US"/>
              <a:t>ugh </a:t>
            </a:r>
            <a:r>
              <a:rPr b="0" lang="en-US"/>
              <a:t>Cash </a:t>
            </a:r>
            <a:r>
              <a:rPr b="0" lang="en-US"/>
              <a:t>p</a:t>
            </a:r>
            <a:r>
              <a:rPr b="0" lang="en-US"/>
              <a:t>o</a:t>
            </a:r>
            <a:r>
              <a:rPr b="0" lang="en-US"/>
              <a:t>i</a:t>
            </a:r>
            <a:r>
              <a:rPr b="0" lang="en-US"/>
              <a:t>nts </a:t>
            </a:r>
            <a:r>
              <a:rPr b="0" lang="en-US"/>
              <a:t>a</a:t>
            </a:r>
            <a:r>
              <a:rPr b="0" lang="en-US"/>
              <a:t>n</a:t>
            </a:r>
            <a:r>
              <a:rPr b="0" lang="en-US"/>
              <a:t>d </a:t>
            </a:r>
            <a:r>
              <a:rPr b="0" lang="en-US"/>
              <a:t>s</a:t>
            </a:r>
            <a:r>
              <a:rPr b="0" lang="en-US"/>
              <a:t>e</a:t>
            </a:r>
            <a:r>
              <a:rPr b="0" lang="en-US"/>
              <a:t>c</a:t>
            </a:r>
            <a:r>
              <a:rPr b="0" lang="en-US"/>
              <a:t>urity </a:t>
            </a:r>
            <a:r>
              <a:rPr b="0" lang="en-US"/>
              <a:t>i</a:t>
            </a:r>
            <a:r>
              <a:rPr b="0" lang="en-US"/>
              <a:t>s </a:t>
            </a:r>
            <a:r>
              <a:rPr b="0" lang="en-US"/>
              <a:t>p</a:t>
            </a:r>
            <a:r>
              <a:rPr b="0" lang="en-US"/>
              <a:t>r</a:t>
            </a:r>
            <a:r>
              <a:rPr b="0" lang="en-US"/>
              <a:t>o</a:t>
            </a:r>
            <a:r>
              <a:rPr b="0" lang="en-US"/>
              <a:t>vided </a:t>
            </a:r>
            <a:r>
              <a:rPr b="0" lang="en-US"/>
              <a:t>f</a:t>
            </a:r>
            <a:r>
              <a:rPr b="0" lang="en-US"/>
              <a:t>or </a:t>
            </a:r>
            <a:r>
              <a:rPr b="0" lang="en-US"/>
              <a:t>the </a:t>
            </a:r>
            <a:r>
              <a:rPr b="0" lang="en-US"/>
              <a:t>day </a:t>
            </a:r>
            <a:endParaRPr b="0" lang="en-US"/>
          </a:p>
        </p:txBody>
      </p:sp>
      <p:sp>
        <p:nvSpPr>
          <p:cNvPr id="1048619" name=""/>
          <p:cNvSpPr>
            <a:spLocks noGrp="1"/>
          </p:cNvSpPr>
          <p:nvPr>
            <p:ph sz="half" idx="2"/>
          </p:nvPr>
        </p:nvSpPr>
        <p:spPr/>
        <p:txBody>
          <a:bodyPr/>
          <a:p>
            <a:pPr algn="ctr" indent="0" marL="0">
              <a:buNone/>
            </a:pPr>
            <a:r>
              <a:rPr b="1" lang="en-US"/>
              <a:t>O</a:t>
            </a:r>
            <a:r>
              <a:rPr b="1" lang="en-US"/>
              <a:t>B</a:t>
            </a:r>
            <a:r>
              <a:rPr b="1" lang="en-US"/>
              <a:t>J</a:t>
            </a:r>
            <a:r>
              <a:rPr b="1" lang="en-US"/>
              <a:t>E</a:t>
            </a:r>
            <a:r>
              <a:rPr b="1" lang="en-US"/>
              <a:t>CTIVE</a:t>
            </a:r>
            <a:r>
              <a:rPr b="1" lang="en-US"/>
              <a:t>S</a:t>
            </a:r>
            <a:endParaRPr b="1" lang="en-US"/>
          </a:p>
          <a:p>
            <a:pPr algn="ctr" indent="0" marL="0">
              <a:buNone/>
            </a:pPr>
            <a:r>
              <a:rPr b="1" lang="en-US"/>
              <a:t>1</a:t>
            </a:r>
            <a:r>
              <a:rPr b="1" lang="en-US"/>
              <a:t>.</a:t>
            </a:r>
            <a:r>
              <a:rPr b="1" lang="en-US"/>
              <a:t> </a:t>
            </a:r>
            <a:r>
              <a:rPr b="1" lang="en-US"/>
              <a:t>T</a:t>
            </a:r>
            <a:r>
              <a:rPr b="1" lang="en-US"/>
              <a:t>o</a:t>
            </a:r>
            <a:r>
              <a:rPr b="1" lang="en-US"/>
              <a:t> </a:t>
            </a:r>
            <a:r>
              <a:rPr b="1" lang="en-US"/>
              <a:t>s</a:t>
            </a:r>
            <a:r>
              <a:rPr b="1" lang="en-US"/>
              <a:t>h</a:t>
            </a:r>
            <a:r>
              <a:rPr b="1" lang="en-US"/>
              <a:t>ow </a:t>
            </a:r>
            <a:r>
              <a:rPr b="1" lang="en-US"/>
              <a:t>t</a:t>
            </a:r>
            <a:r>
              <a:rPr b="1" lang="en-US"/>
              <a:t>he </a:t>
            </a:r>
            <a:r>
              <a:rPr b="1" lang="en-US"/>
              <a:t>d</a:t>
            </a:r>
            <a:r>
              <a:rPr b="1" lang="en-US"/>
              <a:t>a</a:t>
            </a:r>
            <a:r>
              <a:rPr b="1" lang="en-US"/>
              <a:t>ys </a:t>
            </a:r>
            <a:r>
              <a:rPr b="1" lang="en-US"/>
              <a:t>w</a:t>
            </a:r>
            <a:r>
              <a:rPr b="1" lang="en-US"/>
              <a:t>ith</a:t>
            </a:r>
            <a:r>
              <a:rPr b="1" lang="en-US"/>
              <a:t> </a:t>
            </a:r>
            <a:r>
              <a:rPr b="1" lang="en-US"/>
              <a:t>l</a:t>
            </a:r>
            <a:r>
              <a:rPr b="1" lang="en-US"/>
              <a:t>a</a:t>
            </a:r>
            <a:r>
              <a:rPr b="1" lang="en-US"/>
              <a:t>r</a:t>
            </a:r>
            <a:r>
              <a:rPr b="1" lang="en-US"/>
              <a:t>g</a:t>
            </a:r>
            <a:r>
              <a:rPr b="1" lang="en-US"/>
              <a:t>e</a:t>
            </a:r>
            <a:r>
              <a:rPr b="1" lang="en-US"/>
              <a:t>r</a:t>
            </a:r>
            <a:r>
              <a:rPr b="1" lang="en-US"/>
              <a:t> </a:t>
            </a:r>
            <a:r>
              <a:rPr b="1" lang="en-US"/>
              <a:t>p</a:t>
            </a:r>
            <a:r>
              <a:rPr b="1" lang="en-US"/>
              <a:t>e</a:t>
            </a:r>
            <a:r>
              <a:rPr b="1" lang="en-US"/>
              <a:t>r</a:t>
            </a:r>
            <a:r>
              <a:rPr b="1" lang="en-US"/>
              <a:t>c</a:t>
            </a:r>
            <a:r>
              <a:rPr b="1" lang="en-US"/>
              <a:t>entage </a:t>
            </a:r>
            <a:r>
              <a:rPr b="1" lang="en-US"/>
              <a:t>o</a:t>
            </a:r>
            <a:r>
              <a:rPr b="1" lang="en-US"/>
              <a:t>f </a:t>
            </a:r>
            <a:r>
              <a:rPr b="1" lang="en-US"/>
              <a:t>c</a:t>
            </a:r>
            <a:r>
              <a:rPr b="1" lang="en-US"/>
              <a:t>u</a:t>
            </a:r>
            <a:r>
              <a:rPr b="1" lang="en-US"/>
              <a:t>stomers</a:t>
            </a:r>
            <a:endParaRPr b="1" lang="en-US"/>
          </a:p>
          <a:p>
            <a:pPr algn="ctr" indent="0" marL="0">
              <a:buNone/>
            </a:pPr>
            <a:r>
              <a:rPr b="1" lang="en-US"/>
              <a:t>2</a:t>
            </a:r>
            <a:r>
              <a:rPr b="1" lang="en-US"/>
              <a:t>.</a:t>
            </a:r>
            <a:r>
              <a:rPr b="1" lang="en-US"/>
              <a:t> </a:t>
            </a:r>
            <a:r>
              <a:rPr b="1" lang="en-US"/>
              <a:t>T</a:t>
            </a:r>
            <a:r>
              <a:rPr b="1" lang="en-US"/>
              <a:t>o</a:t>
            </a:r>
            <a:r>
              <a:rPr b="1" lang="en-US"/>
              <a:t> </a:t>
            </a:r>
            <a:r>
              <a:rPr b="1" lang="en-US"/>
              <a:t>s</a:t>
            </a:r>
            <a:r>
              <a:rPr b="1" sz="2800" lang="en-US"/>
              <a:t>h</a:t>
            </a:r>
            <a:r>
              <a:rPr b="1" sz="2800" lang="en-US"/>
              <a:t>ow </a:t>
            </a:r>
            <a:r>
              <a:rPr b="1" sz="2800" lang="en-US"/>
              <a:t>t</a:t>
            </a:r>
            <a:r>
              <a:rPr b="1" sz="2800" lang="en-US"/>
              <a:t>he </a:t>
            </a:r>
            <a:r>
              <a:rPr b="1" sz="2800" lang="en-US"/>
              <a:t>m</a:t>
            </a:r>
            <a:r>
              <a:rPr b="1" sz="2800" lang="en-US"/>
              <a:t>o</a:t>
            </a:r>
            <a:r>
              <a:rPr b="1" sz="2800" lang="en-US"/>
              <a:t>n</a:t>
            </a:r>
            <a:r>
              <a:rPr b="1" sz="2800" lang="en-US"/>
              <a:t>t</a:t>
            </a:r>
            <a:r>
              <a:rPr b="1" sz="2800" lang="en-US"/>
              <a:t>h</a:t>
            </a:r>
            <a:r>
              <a:rPr b="1" sz="2800" lang="en-US"/>
              <a:t> </a:t>
            </a:r>
            <a:r>
              <a:rPr b="1" sz="2800" lang="en-US"/>
              <a:t>w</a:t>
            </a:r>
            <a:r>
              <a:rPr b="1" sz="2800" lang="en-US"/>
              <a:t>ith</a:t>
            </a:r>
            <a:r>
              <a:rPr b="1" sz="2800" lang="en-US"/>
              <a:t> </a:t>
            </a:r>
            <a:r>
              <a:rPr b="1" sz="2800" lang="en-US"/>
              <a:t>l</a:t>
            </a:r>
            <a:r>
              <a:rPr b="1" sz="2800" lang="en-US"/>
              <a:t>a</a:t>
            </a:r>
            <a:r>
              <a:rPr b="1" sz="2800" lang="en-US"/>
              <a:t>r</a:t>
            </a:r>
            <a:r>
              <a:rPr b="1" sz="2800" lang="en-US"/>
              <a:t>g</a:t>
            </a:r>
            <a:r>
              <a:rPr b="1" sz="2800" lang="en-US"/>
              <a:t>e </a:t>
            </a:r>
            <a:r>
              <a:rPr b="1" sz="2800" lang="en-US"/>
              <a:t>n</a:t>
            </a:r>
            <a:r>
              <a:rPr b="1" sz="2800" lang="en-US"/>
              <a:t>umber</a:t>
            </a:r>
            <a:r>
              <a:rPr b="1" sz="2800" lang="en-US"/>
              <a:t> </a:t>
            </a:r>
            <a:r>
              <a:rPr b="1" sz="2800" lang="en-US"/>
              <a:t>o</a:t>
            </a:r>
            <a:r>
              <a:rPr b="1" sz="2800" lang="en-US"/>
              <a:t>f </a:t>
            </a:r>
            <a:r>
              <a:rPr b="1" sz="2800" lang="en-US"/>
              <a:t>c</a:t>
            </a:r>
            <a:r>
              <a:rPr b="1" sz="2800" lang="en-US"/>
              <a:t>u</a:t>
            </a:r>
            <a:r>
              <a:rPr b="1" sz="2800" lang="en-US"/>
              <a:t>stomers</a:t>
            </a:r>
            <a:r>
              <a:rPr b="1" sz="2800" lang="en-US"/>
              <a:t> </a:t>
            </a:r>
            <a:r>
              <a:rPr b="1" lang="en-US"/>
              <a:t>p</a:t>
            </a:r>
            <a:r>
              <a:rPr b="1" lang="en-US"/>
              <a:t>e</a:t>
            </a:r>
            <a:r>
              <a:rPr b="1" lang="en-US"/>
              <a:t>r</a:t>
            </a:r>
            <a:r>
              <a:rPr b="1" lang="en-US"/>
              <a:t> </a:t>
            </a:r>
            <a:r>
              <a:rPr b="1" lang="en-US"/>
              <a:t>a</a:t>
            </a:r>
            <a:r>
              <a:rPr b="1" lang="en-US"/>
              <a:t>n</a:t>
            </a:r>
            <a:r>
              <a:rPr b="1" lang="en-US"/>
              <a:t>u</a:t>
            </a:r>
            <a:r>
              <a:rPr b="1" lang="en-US"/>
              <a:t>m</a:t>
            </a:r>
            <a:r>
              <a:rPr b="1" lang="en-US"/>
              <a:t> </a:t>
            </a:r>
            <a:endParaRPr b="1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M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OGY </a:t>
            </a:r>
            <a:endParaRPr lang="en-US"/>
          </a:p>
        </p:txBody>
      </p:sp>
      <p:sp>
        <p:nvSpPr>
          <p:cNvPr id="1048614" name=""/>
          <p:cNvSpPr>
            <a:spLocks noGrp="1"/>
          </p:cNvSpPr>
          <p:nvPr>
            <p:ph type="subTitle" idx="1"/>
          </p:nvPr>
        </p:nvSpPr>
        <p:spPr>
          <a:xfrm>
            <a:off x="1524000" y="3654378"/>
            <a:ext cx="9144000" cy="1655762"/>
          </a:xfrm>
        </p:spPr>
        <p:txBody>
          <a:bodyPr>
            <a:normAutofit fontScale="95833"/>
          </a:bodyPr>
          <a:p>
            <a:r>
              <a:rPr lang="en-US"/>
              <a:t>A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e </a:t>
            </a:r>
            <a:r>
              <a:rPr lang="en-US"/>
              <a:t>y</a:t>
            </a:r>
            <a:r>
              <a:rPr lang="en-US"/>
              <a:t>ea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he 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ping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mpany </a:t>
            </a:r>
            <a:r>
              <a:rPr lang="en-US"/>
              <a:t>w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b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ed 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a </a:t>
            </a:r>
            <a:r>
              <a:rPr lang="en-US"/>
              <a:t>s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dsheet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w</a:t>
            </a:r>
            <a:r>
              <a:rPr lang="en-US"/>
              <a:t>o </a:t>
            </a:r>
            <a:r>
              <a:rPr lang="en-US"/>
              <a:t>pivot 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ble</a:t>
            </a:r>
            <a:r>
              <a:rPr lang="en-US"/>
              <a:t>s </a:t>
            </a:r>
            <a:r>
              <a:rPr lang="en-US"/>
              <a:t>w</a:t>
            </a:r>
            <a:r>
              <a:rPr lang="en-US"/>
              <a:t>e</a:t>
            </a:r>
            <a:r>
              <a:rPr lang="en-US"/>
              <a:t>re 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ed 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 </a:t>
            </a:r>
            <a:r>
              <a:rPr lang="en-US"/>
              <a:t>the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centage </a:t>
            </a:r>
            <a:r>
              <a:rPr lang="en-US"/>
              <a:t>of 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omer 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rn 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t </a:t>
            </a:r>
            <a:r>
              <a:rPr lang="en-US"/>
              <a:t>f</a:t>
            </a:r>
            <a:r>
              <a:rPr lang="en-US"/>
              <a:t>or </a:t>
            </a:r>
            <a:r>
              <a:rPr lang="en-US"/>
              <a:t>e</a:t>
            </a:r>
            <a:r>
              <a:rPr lang="en-US"/>
              <a:t>ach 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y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he </a:t>
            </a:r>
            <a:r>
              <a:rPr lang="en-US"/>
              <a:t>w</a:t>
            </a:r>
            <a:r>
              <a:rPr lang="en-US"/>
              <a:t>eek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onth </a:t>
            </a:r>
            <a:r>
              <a:rPr lang="en-US"/>
              <a:t>f</a:t>
            </a:r>
            <a:r>
              <a:rPr lang="en-US"/>
              <a:t>or </a:t>
            </a:r>
            <a:r>
              <a:rPr lang="en-US"/>
              <a:t>the </a:t>
            </a:r>
            <a:r>
              <a:rPr lang="en-US"/>
              <a:t>w</a:t>
            </a:r>
            <a:r>
              <a:rPr lang="en-US"/>
              <a:t>hole </a:t>
            </a:r>
            <a:r>
              <a:rPr lang="en-US"/>
              <a:t>year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wo 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v</a:t>
            </a:r>
            <a:r>
              <a:rPr lang="en-US"/>
              <a:t>ot </a:t>
            </a:r>
            <a:r>
              <a:rPr lang="en-US"/>
              <a:t>t</a:t>
            </a:r>
            <a:r>
              <a:rPr lang="en-US"/>
              <a:t>ables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own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ow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sz="6000" lang="en-US"/>
              <a:t>F</a:t>
            </a:r>
            <a:r>
              <a:rPr sz="6000" lang="en-US"/>
              <a:t>I</a:t>
            </a:r>
            <a:r>
              <a:rPr sz="6000" lang="en-US"/>
              <a:t>N</a:t>
            </a:r>
            <a:r>
              <a:rPr sz="6000" lang="en-US"/>
              <a:t>D</a:t>
            </a:r>
            <a:r>
              <a:rPr sz="6000" lang="en-US"/>
              <a:t>ING </a:t>
            </a:r>
            <a:r>
              <a:rPr sz="6000" lang="en-US"/>
              <a:t>A</a:t>
            </a:r>
            <a:r>
              <a:rPr sz="6000" lang="en-US"/>
              <a:t>N</a:t>
            </a:r>
            <a:r>
              <a:rPr sz="6000" lang="en-US"/>
              <a:t>D </a:t>
            </a:r>
            <a:r>
              <a:rPr sz="6000" lang="en-US"/>
              <a:t>I</a:t>
            </a:r>
            <a:r>
              <a:rPr sz="6000" lang="en-US"/>
              <a:t>N</a:t>
            </a:r>
            <a:r>
              <a:rPr sz="6000" lang="en-US"/>
              <a:t>S</a:t>
            </a:r>
            <a:r>
              <a:rPr sz="6000" lang="en-US"/>
              <a:t>I</a:t>
            </a:r>
            <a:r>
              <a:rPr sz="6000" lang="en-US"/>
              <a:t>G</a:t>
            </a:r>
            <a:r>
              <a:rPr sz="6000" lang="en-US"/>
              <a:t>HT </a:t>
            </a:r>
            <a:endParaRPr lang="en-US"/>
          </a:p>
        </p:txBody>
      </p:sp>
      <p:sp>
        <p:nvSpPr>
          <p:cNvPr id="104867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>
            <a:spLocks noGrp="1"/>
          </p:cNvSpPr>
          <p:nvPr>
            <p:ph type="ctrTitle"/>
          </p:nvPr>
        </p:nvSpPr>
        <p:spPr>
          <a:xfrm>
            <a:off x="1524000" y="143886"/>
            <a:ext cx="9144000" cy="2220783"/>
          </a:xfrm>
        </p:spPr>
        <p:txBody>
          <a:bodyPr>
            <a:noAutofit/>
          </a:bodyPr>
          <a:p>
            <a:r>
              <a:rPr dirty="0" sz="16600" lang="en-US" strike="noStrike" u="none" smtClean="0">
                <a:effectLst/>
              </a:rPr>
              <a:t> </a:t>
            </a:r>
            <a:r>
              <a:rPr dirty="0" sz="3200" lang="en-US" strike="noStrike" u="none" smtClean="0">
                <a:effectLst/>
              </a:rPr>
              <a:t>A</a:t>
            </a:r>
            <a:r>
              <a:rPr dirty="0" sz="3200" lang="en-US" strike="noStrike" u="none" smtClean="0">
                <a:effectLst/>
              </a:rPr>
              <a:t> </a:t>
            </a:r>
            <a:r>
              <a:rPr dirty="0" sz="3200" lang="en-US" strike="noStrike" u="none" smtClean="0">
                <a:effectLst/>
              </a:rPr>
              <a:t>B</a:t>
            </a:r>
            <a:r>
              <a:rPr dirty="0" sz="3200" lang="en-US" strike="noStrike" u="none" smtClean="0">
                <a:effectLst/>
              </a:rPr>
              <a:t>A</a:t>
            </a:r>
            <a:r>
              <a:rPr dirty="0" sz="3200" lang="en-US" strike="noStrike" u="none" smtClean="0">
                <a:effectLst/>
              </a:rPr>
              <a:t>R</a:t>
            </a:r>
            <a:r>
              <a:rPr dirty="0" sz="3200" lang="en-US" strike="noStrike" u="none" smtClean="0">
                <a:effectLst/>
              </a:rPr>
              <a:t> </a:t>
            </a:r>
            <a:r>
              <a:rPr dirty="0" sz="3200" lang="en-US" strike="noStrike" u="none" smtClean="0">
                <a:effectLst/>
              </a:rPr>
              <a:t>C</a:t>
            </a:r>
            <a:r>
              <a:rPr dirty="0" sz="3200" lang="en-US" strike="noStrike" u="none" smtClean="0">
                <a:effectLst/>
              </a:rPr>
              <a:t>H</a:t>
            </a:r>
            <a:r>
              <a:rPr dirty="0" sz="3200" lang="en-US" strike="noStrike" u="none" smtClean="0">
                <a:effectLst/>
              </a:rPr>
              <a:t>A</a:t>
            </a:r>
            <a:r>
              <a:rPr dirty="0" sz="3200" lang="en-US" strike="noStrike" u="none" smtClean="0">
                <a:effectLst/>
              </a:rPr>
              <a:t>T </a:t>
            </a:r>
            <a:r>
              <a:rPr dirty="0" sz="3200" lang="en-US" strike="noStrike" u="none" smtClean="0">
                <a:effectLst/>
              </a:rPr>
              <a:t>S</a:t>
            </a:r>
            <a:r>
              <a:rPr dirty="0" sz="3200" lang="en-US" strike="noStrike" u="none" smtClean="0">
                <a:effectLst/>
              </a:rPr>
              <a:t>H</a:t>
            </a:r>
            <a:r>
              <a:rPr dirty="0" sz="3200" lang="en-US" strike="noStrike" u="none" smtClean="0">
                <a:effectLst/>
              </a:rPr>
              <a:t>O</a:t>
            </a:r>
            <a:r>
              <a:rPr dirty="0" sz="3200" lang="en-US" strike="noStrike" u="none" smtClean="0">
                <a:effectLst/>
              </a:rPr>
              <a:t>PPING </a:t>
            </a:r>
            <a:r>
              <a:rPr dirty="0" sz="3200" lang="en-US" strike="noStrike" u="none" smtClean="0">
                <a:effectLst/>
              </a:rPr>
              <a:t>N</a:t>
            </a:r>
            <a:r>
              <a:rPr dirty="0" sz="3200" lang="en-US" strike="noStrike" u="none">
                <a:effectLst/>
              </a:rPr>
              <a:t>UMBER OF  COSTOMERS FOR </a:t>
            </a:r>
            <a:r>
              <a:rPr dirty="0" sz="3200" lang="en-US" strike="noStrike" u="none" smtClean="0">
                <a:effectLst/>
              </a:rPr>
              <a:t>EACH</a:t>
            </a:r>
            <a:r>
              <a:rPr dirty="0" sz="3200" lang="en-US" strike="noStrike" u="none" smtClean="0">
                <a:effectLst/>
              </a:rPr>
              <a:t> </a:t>
            </a:r>
            <a:r>
              <a:rPr dirty="0" sz="3200" lang="en-US" strike="noStrike" u="none" smtClean="0">
                <a:effectLst/>
              </a:rPr>
              <a:t>DAY</a:t>
            </a:r>
            <a:r>
              <a:rPr dirty="0" sz="3200" lang="en-US" strike="noStrike" u="none" smtClean="0">
                <a:effectLst/>
              </a:rPr>
              <a:t> </a:t>
            </a:r>
            <a:r>
              <a:rPr dirty="0" sz="3200" lang="en-US" strike="noStrike" u="none" smtClean="0">
                <a:effectLst/>
              </a:rPr>
              <a:t>W</a:t>
            </a:r>
            <a:r>
              <a:rPr dirty="0" sz="3200" lang="en-US" strike="noStrike" u="none" smtClean="0">
                <a:effectLst/>
              </a:rPr>
              <a:t>I</a:t>
            </a:r>
            <a:r>
              <a:rPr dirty="0" sz="3200" lang="en-US" strike="noStrike" u="none" smtClean="0">
                <a:effectLst/>
              </a:rPr>
              <a:t>TH</a:t>
            </a:r>
            <a:r>
              <a:rPr dirty="0" sz="3200" lang="en-US" strike="noStrike" u="none" smtClean="0">
                <a:effectLst/>
              </a:rPr>
              <a:t>I</a:t>
            </a:r>
            <a:r>
              <a:rPr dirty="0" sz="3200" lang="en-US" strike="noStrike" u="none" smtClean="0">
                <a:effectLst/>
              </a:rPr>
              <a:t>N</a:t>
            </a:r>
            <a:r>
              <a:rPr dirty="0" sz="3200" lang="en-US" strike="noStrike" u="none" smtClean="0">
                <a:effectLst/>
              </a:rPr>
              <a:t> </a:t>
            </a:r>
            <a:r>
              <a:rPr dirty="0" sz="3200" lang="en-US" strike="noStrike" u="none" smtClean="0">
                <a:effectLst/>
              </a:rPr>
              <a:t>T</a:t>
            </a:r>
            <a:r>
              <a:rPr dirty="0" sz="3200" lang="en-US" strike="noStrike" u="none" smtClean="0">
                <a:effectLst/>
              </a:rPr>
              <a:t>HE </a:t>
            </a:r>
            <a:r>
              <a:rPr dirty="0" sz="3200" lang="en-US" strike="noStrike" u="none" smtClean="0">
                <a:effectLst/>
              </a:rPr>
              <a:t>W</a:t>
            </a:r>
            <a:r>
              <a:rPr dirty="0" sz="3200" lang="en-US" strike="noStrike" u="none" smtClean="0">
                <a:effectLst/>
              </a:rPr>
              <a:t>E</a:t>
            </a:r>
            <a:r>
              <a:rPr dirty="0" sz="3200" lang="en-US" strike="noStrike" u="none" smtClean="0">
                <a:effectLst/>
              </a:rPr>
              <a:t>E</a:t>
            </a:r>
            <a:r>
              <a:rPr dirty="0" sz="3200" lang="en-US" strike="noStrike" u="none" smtClean="0">
                <a:effectLst/>
              </a:rPr>
              <a:t>K </a:t>
            </a:r>
            <a:r>
              <a:rPr dirty="0" sz="3200" lang="en-US" strike="noStrike" u="none" smtClean="0">
                <a:effectLst/>
              </a:rPr>
              <a:t>I</a:t>
            </a:r>
            <a:r>
              <a:rPr dirty="0" sz="3200" lang="en-US" strike="noStrike" u="none" smtClean="0">
                <a:effectLst/>
              </a:rPr>
              <a:t>P</a:t>
            </a:r>
            <a:r>
              <a:rPr dirty="0" sz="3200" lang="en-US" strike="noStrike" u="none" smtClean="0">
                <a:effectLst/>
              </a:rPr>
              <a:t>E</a:t>
            </a:r>
            <a:r>
              <a:rPr dirty="0" sz="3200" lang="en-US" strike="noStrike" u="none" smtClean="0">
                <a:effectLst/>
              </a:rPr>
              <a:t>R</a:t>
            </a:r>
            <a:r>
              <a:rPr dirty="0" sz="3200" lang="en-US" strike="noStrike" u="none" smtClean="0">
                <a:effectLst/>
              </a:rPr>
              <a:t> </a:t>
            </a:r>
            <a:r>
              <a:rPr dirty="0" sz="3200" lang="en-US" strike="noStrike" u="none" smtClean="0">
                <a:effectLst/>
              </a:rPr>
              <a:t>A</a:t>
            </a:r>
            <a:r>
              <a:rPr dirty="0" sz="3200" lang="en-US" strike="noStrike" u="none" smtClean="0">
                <a:effectLst/>
              </a:rPr>
              <a:t>N</a:t>
            </a:r>
            <a:r>
              <a:rPr dirty="0" sz="3200" lang="en-US" strike="noStrike" u="none" smtClean="0">
                <a:effectLst/>
              </a:rPr>
              <a:t>U</a:t>
            </a:r>
            <a:r>
              <a:rPr dirty="0" sz="3200" lang="en-US" strike="noStrike" u="none" smtClean="0">
                <a:effectLst/>
              </a:rPr>
              <a:t>M</a:t>
            </a:r>
            <a:r>
              <a:rPr dirty="0" sz="3200" lang="en-US" strike="noStrike" u="none" smtClean="0">
                <a:effectLst/>
              </a:rPr>
              <a:t>  </a:t>
            </a:r>
            <a:br>
              <a:rPr b="1" dirty="0" sz="3200" i="0" lang="en-US" strike="noStrike" u="non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/>
          </a:p>
        </p:txBody>
      </p:sp>
      <p:sp>
        <p:nvSpPr>
          <p:cNvPr id="1048604" name=""/>
          <p:cNvSpPr>
            <a:spLocks noGrp="1"/>
          </p:cNvSpPr>
          <p:nvPr>
            <p:ph type="subTitle" idx="1"/>
          </p:nvPr>
        </p:nvSpPr>
        <p:spPr>
          <a:xfrm>
            <a:off x="2380900" y="3006638"/>
            <a:ext cx="8287100" cy="3723207"/>
          </a:xfrm>
        </p:spPr>
        <p:txBody>
          <a:bodyPr/>
          <a:p>
            <a:endParaRPr lang="en-US"/>
          </a:p>
        </p:txBody>
      </p:sp>
      <p:graphicFrame>
        <p:nvGraphicFramePr>
          <p:cNvPr id="4194307" name=""/>
          <p:cNvGraphicFramePr>
            <a:graphicFrameLocks/>
          </p:cNvGraphicFramePr>
          <p:nvPr/>
        </p:nvGraphicFramePr>
        <p:xfrm>
          <a:off x="4953000" y="3602037"/>
          <a:ext cx="3584862" cy="30202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4954"/>
                <a:gridCol w="1194954"/>
                <a:gridCol w="1194954"/>
              </a:tblGrid>
              <a:tr h="734270">
                <a:tc>
                  <a:txBody>
                    <a:bodyPr/>
                    <a:p>
                      <a:pPr algn="l" fontAlgn="b"/>
                      <a:endParaRPr b="1" dirty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dirty="0" sz="1100" lang="en-US" strike="noStrike" u="none">
                          <a:effectLst/>
                        </a:rPr>
                        <a:t>Sum of Year</a:t>
                      </a:r>
                      <a:endParaRPr b="1" dirty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endParaRPr altLang="en-US" lang="en-US"/>
                    </a:p>
                  </a:txBody>
                  <a:tcPr marL="9525" marR="9525" marT="9525" marB="0" anchor="b"/>
                </a:tc>
              </a:tr>
              <a:tr h="253855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Sun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279174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endParaRPr altLang="en-US" lang="en-US"/>
                    </a:p>
                  </a:txBody>
                  <a:tcPr marL="9525" marR="9525" marT="9525" marB="0" anchor="b"/>
                </a:tc>
              </a:tr>
              <a:tr h="253855">
                <a:tc>
                  <a:txBody>
                    <a:bodyPr/>
                    <a:p>
                      <a:pPr algn="l" fontAlgn="b"/>
                      <a:r>
                        <a:rPr dirty="0" sz="1100" lang="en-US" strike="noStrike" u="none">
                          <a:effectLst/>
                        </a:rPr>
                        <a:t>Mon</a:t>
                      </a:r>
                      <a:endParaRPr b="0" dirty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295360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endParaRPr altLang="en-US" lang="en-US"/>
                    </a:p>
                  </a:txBody>
                  <a:tcPr marL="9525" marR="9525" marT="9525" marB="0" anchor="b"/>
                </a:tc>
              </a:tr>
              <a:tr h="253855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Tue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325703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endParaRPr altLang="en-US" lang="en-US"/>
                    </a:p>
                  </a:txBody>
                  <a:tcPr marL="9525" marR="9525" marT="9525" marB="0" anchor="b"/>
                </a:tc>
              </a:tr>
              <a:tr h="253855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Wed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281197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endParaRPr altLang="en-US" lang="en-US"/>
                    </a:p>
                  </a:txBody>
                  <a:tcPr marL="9525" marR="9525" marT="9525" marB="0" anchor="b"/>
                </a:tc>
              </a:tr>
              <a:tr h="253855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Thu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248829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endParaRPr altLang="en-US" lang="en-US"/>
                    </a:p>
                  </a:txBody>
                  <a:tcPr marL="9525" marR="9525" marT="9525" marB="0" anchor="b"/>
                </a:tc>
              </a:tr>
              <a:tr h="253855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Fri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289289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endParaRPr altLang="en-US" lang="en-US"/>
                    </a:p>
                  </a:txBody>
                  <a:tcPr marL="9525" marR="9525" marT="9525" marB="0" anchor="b"/>
                </a:tc>
              </a:tr>
              <a:tr h="253855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Sat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303450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endParaRPr altLang="en-US" lang="en-US"/>
                    </a:p>
                  </a:txBody>
                  <a:tcPr marL="9525" marR="9525" marT="9525" marB="0" anchor="b"/>
                </a:tc>
              </a:tr>
              <a:tr h="509032">
                <a:tc>
                  <a:txBody>
                    <a:bodyPr/>
                    <a:p>
                      <a:pPr algn="l" fontAlgn="b"/>
                      <a:r>
                        <a:rPr dirty="0" sz="1100" lang="en-US" strike="noStrike" u="none">
                          <a:effectLst/>
                        </a:rPr>
                        <a:t>Grand Total</a:t>
                      </a:r>
                      <a:endParaRPr b="1" dirty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dirty="0" sz="1100" lang="en-US" strike="noStrike" u="none">
                          <a:effectLst/>
                        </a:rPr>
                        <a:t>2023002</a:t>
                      </a:r>
                      <a:endParaRPr b="1" dirty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endParaRPr altLang="en-US" lang="en-US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dirty="0" sz="4400" lang="en-US" strike="noStrike" u="none">
                <a:effectLst/>
              </a:rPr>
              <a:t>A</a:t>
            </a:r>
            <a:r>
              <a:rPr dirty="0" sz="4400" lang="en-US" strike="noStrike" u="none">
                <a:effectLst/>
              </a:rPr>
              <a:t> </a:t>
            </a:r>
            <a:r>
              <a:rPr dirty="0" sz="4400" lang="en-US" strike="noStrike" u="none">
                <a:effectLst/>
              </a:rPr>
              <a:t>P</a:t>
            </a:r>
            <a:r>
              <a:rPr dirty="0" sz="4400" lang="en-US" strike="noStrike" u="none">
                <a:effectLst/>
              </a:rPr>
              <a:t>I</a:t>
            </a:r>
            <a:r>
              <a:rPr dirty="0" sz="4400" lang="en-US" strike="noStrike" u="none">
                <a:effectLst/>
              </a:rPr>
              <a:t>E</a:t>
            </a:r>
            <a:r>
              <a:rPr dirty="0" sz="4400" lang="en-US" strike="noStrike" u="none">
                <a:effectLst/>
              </a:rPr>
              <a:t> </a:t>
            </a:r>
            <a:r>
              <a:rPr dirty="0" sz="4400" lang="en-US" strike="noStrike" u="none">
                <a:effectLst/>
              </a:rPr>
              <a:t>C</a:t>
            </a:r>
            <a:r>
              <a:rPr dirty="0" sz="4400" lang="en-US" strike="noStrike" u="none">
                <a:effectLst/>
              </a:rPr>
              <a:t>H</a:t>
            </a:r>
            <a:r>
              <a:rPr dirty="0" sz="4400" lang="en-US" strike="noStrike" u="none">
                <a:effectLst/>
              </a:rPr>
              <a:t>A</a:t>
            </a:r>
            <a:r>
              <a:rPr dirty="0" sz="4400" lang="en-US" strike="noStrike" u="none">
                <a:effectLst/>
              </a:rPr>
              <a:t>R</a:t>
            </a:r>
            <a:r>
              <a:rPr dirty="0" sz="4400" lang="en-US" strike="noStrike" u="none">
                <a:effectLst/>
              </a:rPr>
              <a:t>T</a:t>
            </a:r>
            <a:r>
              <a:rPr dirty="0" sz="4400" lang="en-US" strike="noStrike" u="none">
                <a:effectLst/>
              </a:rPr>
              <a:t> </a:t>
            </a:r>
            <a:r>
              <a:rPr dirty="0" sz="4400" lang="en-US" strike="noStrike" u="none">
                <a:effectLst/>
              </a:rPr>
              <a:t>S</a:t>
            </a:r>
            <a:r>
              <a:rPr dirty="0" sz="4400" lang="en-US" strike="noStrike" u="none">
                <a:effectLst/>
              </a:rPr>
              <a:t>H</a:t>
            </a:r>
            <a:r>
              <a:rPr dirty="0" sz="4400" lang="en-US" strike="noStrike" u="none">
                <a:effectLst/>
              </a:rPr>
              <a:t>O</a:t>
            </a:r>
            <a:r>
              <a:rPr dirty="0" sz="4400" lang="en-US" strike="noStrike" u="none">
                <a:effectLst/>
              </a:rPr>
              <a:t>W</a:t>
            </a:r>
            <a:r>
              <a:rPr dirty="0" sz="4400" lang="en-US" strike="noStrike" u="none">
                <a:effectLst/>
              </a:rPr>
              <a:t>I</a:t>
            </a:r>
            <a:r>
              <a:rPr dirty="0" sz="4400" lang="en-US" strike="noStrike" u="none">
                <a:effectLst/>
              </a:rPr>
              <a:t>N</a:t>
            </a:r>
            <a:r>
              <a:rPr dirty="0" sz="4400" lang="en-US" strike="noStrike" u="none">
                <a:effectLst/>
              </a:rPr>
              <a:t>G </a:t>
            </a:r>
            <a:r>
              <a:rPr dirty="0" sz="4400" lang="en-US" strike="noStrike" u="none">
                <a:effectLst/>
              </a:rPr>
              <a:t>NUMBER OF  COSTOMERS FOR </a:t>
            </a:r>
            <a:r>
              <a:rPr dirty="0" sz="4400" lang="en-US" strike="noStrike" u="none" smtClean="0">
                <a:effectLst/>
              </a:rPr>
              <a:t>EACH</a:t>
            </a:r>
            <a:r>
              <a:rPr dirty="0" sz="4400" lang="en-US" strike="noStrike" u="none" smtClean="0">
                <a:effectLst/>
              </a:rPr>
              <a:t> </a:t>
            </a:r>
            <a:r>
              <a:rPr dirty="0" sz="4400" lang="en-US" strike="noStrike" u="none" smtClean="0">
                <a:effectLst/>
              </a:rPr>
              <a:t>DAY</a:t>
            </a:r>
            <a:r>
              <a:rPr dirty="0" sz="4400" lang="en-US" strike="noStrike" u="none" smtClean="0">
                <a:effectLst/>
              </a:rPr>
              <a:t> </a:t>
            </a:r>
            <a:r>
              <a:rPr dirty="0" sz="4400" lang="en-US" strike="noStrike" u="none" smtClean="0">
                <a:effectLst/>
              </a:rPr>
              <a:t>W</a:t>
            </a:r>
            <a:r>
              <a:rPr dirty="0" sz="4400" lang="en-US" strike="noStrike" u="none" smtClean="0">
                <a:effectLst/>
              </a:rPr>
              <a:t>I</a:t>
            </a:r>
            <a:r>
              <a:rPr dirty="0" sz="4400" lang="en-US" strike="noStrike" u="none" smtClean="0">
                <a:effectLst/>
              </a:rPr>
              <a:t>TH</a:t>
            </a:r>
            <a:r>
              <a:rPr dirty="0" sz="4400" lang="en-US" strike="noStrike" u="none" smtClean="0">
                <a:effectLst/>
              </a:rPr>
              <a:t>I</a:t>
            </a:r>
            <a:r>
              <a:rPr dirty="0" sz="4400" lang="en-US" strike="noStrike" u="none" smtClean="0">
                <a:effectLst/>
              </a:rPr>
              <a:t>N</a:t>
            </a:r>
            <a:r>
              <a:rPr dirty="0" sz="4400" lang="en-US" strike="noStrike" u="none" smtClean="0">
                <a:effectLst/>
              </a:rPr>
              <a:t> </a:t>
            </a:r>
            <a:r>
              <a:rPr dirty="0" sz="4400" lang="en-US" strike="noStrike" u="none" smtClean="0">
                <a:effectLst/>
              </a:rPr>
              <a:t>T</a:t>
            </a:r>
            <a:r>
              <a:rPr dirty="0" sz="4400" lang="en-US" strike="noStrike" u="none" smtClean="0">
                <a:effectLst/>
              </a:rPr>
              <a:t>HE </a:t>
            </a:r>
            <a:r>
              <a:rPr dirty="0" sz="4400" lang="en-US" strike="noStrike" u="none" smtClean="0">
                <a:effectLst/>
              </a:rPr>
              <a:t>W</a:t>
            </a:r>
            <a:r>
              <a:rPr dirty="0" sz="4400" lang="en-US" strike="noStrike" u="none" smtClean="0">
                <a:effectLst/>
              </a:rPr>
              <a:t>E</a:t>
            </a:r>
            <a:r>
              <a:rPr dirty="0" sz="4400" lang="en-US" strike="noStrike" u="none" smtClean="0">
                <a:effectLst/>
              </a:rPr>
              <a:t>E</a:t>
            </a:r>
            <a:r>
              <a:rPr dirty="0" sz="4400" lang="en-US" strike="noStrike" u="none" smtClean="0">
                <a:effectLst/>
              </a:rPr>
              <a:t>K </a:t>
            </a:r>
            <a:r>
              <a:rPr dirty="0" sz="4400" lang="en-US" strike="noStrike" u="none" smtClean="0">
                <a:effectLst/>
              </a:rPr>
              <a:t>I</a:t>
            </a:r>
            <a:r>
              <a:rPr dirty="0" sz="4400" lang="en-US" strike="noStrike" u="none" smtClean="0">
                <a:effectLst/>
              </a:rPr>
              <a:t>P</a:t>
            </a:r>
            <a:r>
              <a:rPr dirty="0" sz="4400" lang="en-US" strike="noStrike" u="none" smtClean="0">
                <a:effectLst/>
              </a:rPr>
              <a:t>E</a:t>
            </a:r>
            <a:r>
              <a:rPr dirty="0" sz="4400" lang="en-US" strike="noStrike" u="none" smtClean="0">
                <a:effectLst/>
              </a:rPr>
              <a:t>R</a:t>
            </a:r>
            <a:r>
              <a:rPr dirty="0" sz="4400" lang="en-US" strike="noStrike" u="none" smtClean="0">
                <a:effectLst/>
              </a:rPr>
              <a:t> </a:t>
            </a:r>
            <a:r>
              <a:rPr dirty="0" sz="4400" lang="en-US" strike="noStrike" u="none" smtClean="0">
                <a:effectLst/>
              </a:rPr>
              <a:t>A</a:t>
            </a:r>
            <a:r>
              <a:rPr dirty="0" sz="4400" lang="en-US" strike="noStrike" u="none" smtClean="0">
                <a:effectLst/>
              </a:rPr>
              <a:t>N</a:t>
            </a:r>
            <a:r>
              <a:rPr dirty="0" sz="4400" lang="en-US" strike="noStrike" u="none" smtClean="0">
                <a:effectLst/>
              </a:rPr>
              <a:t>U</a:t>
            </a:r>
            <a:r>
              <a:rPr dirty="0" sz="4400" lang="en-US" strike="noStrike" u="none" smtClean="0">
                <a:effectLst/>
              </a:rPr>
              <a:t>M</a:t>
            </a:r>
            <a:r>
              <a:rPr dirty="0" sz="4400" lang="en-US" strike="noStrike" u="none" smtClean="0">
                <a:effectLst/>
              </a:rPr>
              <a:t>  </a:t>
            </a:r>
            <a:br>
              <a:rPr b="1" dirty="0" sz="1100" i="0" lang="en-US" strike="noStrike" u="non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/>
          </a:p>
        </p:txBody>
      </p:sp>
      <p:sp>
        <p:nvSpPr>
          <p:cNvPr id="1048588" name="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"/>
          <p:cNvSpPr>
            <a:spLocks noGrp="1"/>
          </p:cNvSpPr>
          <p:nvPr>
            <p:ph sz="half" idx="2"/>
          </p:nvPr>
        </p:nvSpPr>
        <p:spPr>
          <a:xfrm>
            <a:off x="6019799" y="1840489"/>
            <a:ext cx="5181600" cy="4351338"/>
          </a:xfrm>
        </p:spPr>
        <p:txBody>
          <a:bodyPr/>
          <a:p>
            <a:pPr indent="0" marL="0">
              <a:buNone/>
            </a:pPr>
            <a:r>
              <a:rPr lang="en-US"/>
              <a:t>F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 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e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day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ge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tage </a:t>
            </a:r>
            <a:r>
              <a:rPr lang="en-US"/>
              <a:t>o</a:t>
            </a:r>
            <a:r>
              <a:rPr lang="en-US"/>
              <a:t>f </a:t>
            </a:r>
            <a:r>
              <a:rPr lang="en-US"/>
              <a:t>1</a:t>
            </a:r>
            <a:r>
              <a:rPr lang="en-US"/>
              <a:t>6</a:t>
            </a:r>
            <a:r>
              <a:rPr lang="en-US"/>
              <a:t>%</a:t>
            </a:r>
            <a:r>
              <a:rPr lang="en-US"/>
              <a:t> </a:t>
            </a:r>
            <a:r>
              <a:rPr lang="en-US"/>
              <a:t>and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u</a:t>
            </a:r>
            <a:r>
              <a:rPr lang="en-US"/>
              <a:t>rsday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s </a:t>
            </a:r>
            <a:r>
              <a:rPr lang="en-US"/>
              <a:t>t</a:t>
            </a:r>
            <a:r>
              <a:rPr lang="en-US"/>
              <a:t>he 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st </a:t>
            </a:r>
            <a:r>
              <a:rPr lang="en-US"/>
              <a:t>1</a:t>
            </a:r>
            <a:r>
              <a:rPr lang="en-US"/>
              <a:t>2</a:t>
            </a:r>
            <a:r>
              <a:rPr lang="en-US"/>
              <a:t>%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c</a:t>
            </a:r>
            <a:r>
              <a:rPr lang="en-US"/>
              <a:t>entage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f </a:t>
            </a:r>
            <a:r>
              <a:rPr lang="en-US"/>
              <a:t>the 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omers </a:t>
            </a:r>
            <a:r>
              <a:rPr lang="en-US"/>
              <a:t>i</a:t>
            </a:r>
            <a:r>
              <a:rPr lang="en-US"/>
              <a:t>s 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m</a:t>
            </a:r>
            <a:r>
              <a:rPr lang="en-US"/>
              <a:t>ost </a:t>
            </a:r>
            <a:r>
              <a:rPr lang="en-US"/>
              <a:t>e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l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ributed </a:t>
            </a:r>
            <a:r>
              <a:rPr lang="en-US"/>
              <a:t>with</a:t>
            </a:r>
            <a:r>
              <a:rPr lang="en-US"/>
              <a:t>in </a:t>
            </a:r>
            <a:r>
              <a:rPr lang="en-US"/>
              <a:t>the 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of </a:t>
            </a:r>
            <a:r>
              <a:rPr lang="en-US"/>
              <a:t>the </a:t>
            </a:r>
            <a:r>
              <a:rPr lang="en-US"/>
              <a:t>w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k</a:t>
            </a:r>
            <a:r>
              <a:rPr lang="en-US"/>
              <a:t>.</a:t>
            </a:r>
            <a:endParaRPr lang="en-US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391953" y="1840490"/>
          <a:ext cx="4226492" cy="4336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6" name=""/>
          <p:cNvSpPr>
            <a:spLocks noGrp="1"/>
          </p:cNvSpPr>
          <p:nvPr>
            <p:ph sz="half" idx="1"/>
          </p:nvPr>
        </p:nvSpPr>
        <p:spPr>
          <a:xfrm>
            <a:off x="-168316" y="2162823"/>
            <a:ext cx="5181600" cy="4351338"/>
          </a:xfrm>
        </p:spPr>
        <p:txBody>
          <a:bodyPr/>
          <a:p>
            <a:endParaRPr lang="en-US"/>
          </a:p>
        </p:txBody>
      </p:sp>
      <p:sp>
        <p:nvSpPr>
          <p:cNvPr id="1048607" name=""/>
          <p:cNvSpPr>
            <a:spLocks noGrp="1"/>
          </p:cNvSpPr>
          <p:nvPr>
            <p:ph sz="half" idx="2"/>
          </p:nvPr>
        </p:nvSpPr>
        <p:spPr>
          <a:xfrm>
            <a:off x="6096000" y="2009288"/>
            <a:ext cx="5181600" cy="4351338"/>
          </a:xfrm>
        </p:spPr>
        <p:txBody>
          <a:bodyPr/>
          <a:p>
            <a:pPr indent="0" marL="0">
              <a:buNone/>
            </a:pP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al </a:t>
            </a:r>
            <a:r>
              <a:rPr lang="en-US"/>
              <a:t>n</a:t>
            </a:r>
            <a:r>
              <a:rPr lang="en-US"/>
              <a:t>umber </a:t>
            </a:r>
            <a:r>
              <a:rPr lang="en-US"/>
              <a:t>of 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tomers 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anum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2</a:t>
            </a:r>
            <a:r>
              <a:rPr lang="en-US"/>
              <a:t>,</a:t>
            </a:r>
            <a:r>
              <a:rPr lang="en-US"/>
              <a:t>0</a:t>
            </a:r>
            <a:r>
              <a:rPr lang="en-US"/>
              <a:t>2</a:t>
            </a:r>
            <a:r>
              <a:rPr lang="en-US"/>
              <a:t>3</a:t>
            </a:r>
            <a:r>
              <a:rPr lang="en-US"/>
              <a:t>,</a:t>
            </a:r>
            <a:r>
              <a:rPr lang="en-US"/>
              <a:t>0</a:t>
            </a:r>
            <a:r>
              <a:rPr lang="en-US"/>
              <a:t>0</a:t>
            </a:r>
            <a:r>
              <a:rPr lang="en-US"/>
              <a:t>2</a:t>
            </a:r>
            <a:endParaRPr lang="en-US"/>
          </a:p>
        </p:txBody>
      </p:sp>
      <p:graphicFrame>
        <p:nvGraphicFramePr>
          <p:cNvPr id="4194313" name=""/>
          <p:cNvGraphicFramePr>
            <a:graphicFrameLocks/>
          </p:cNvGraphicFramePr>
          <p:nvPr/>
        </p:nvGraphicFramePr>
        <p:xfrm>
          <a:off x="2327565" y="1825625"/>
          <a:ext cx="2202871" cy="44057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5054"/>
                <a:gridCol w="967817"/>
              </a:tblGrid>
              <a:tr h="314697">
                <a:tc>
                  <a:txBody>
                    <a:bodyPr/>
                    <a:p>
                      <a:pPr algn="l" fontAlgn="b"/>
                      <a:r>
                        <a:rPr dirty="0" sz="1100" lang="en-US" strike="noStrike" u="none">
                          <a:effectLst/>
                        </a:rPr>
                        <a:t>Row Labels</a:t>
                      </a:r>
                      <a:endParaRPr b="1" dirty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Sum of Year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Jan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157796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Feb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171955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Mar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147679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Apr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173978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May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212415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Jun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155771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p>
                      <a:pPr algn="l" fontAlgn="b"/>
                      <a:r>
                        <a:rPr dirty="0" sz="1100" lang="en-US" strike="noStrike" u="none">
                          <a:effectLst/>
                        </a:rPr>
                        <a:t>Jul</a:t>
                      </a:r>
                      <a:endParaRPr b="0" dirty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145656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Aug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190162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Sep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131495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Oct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194208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Nov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157794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Dec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184093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p>
                      <a:pPr algn="l" fontAlgn="b"/>
                      <a:r>
                        <a:rPr dirty="0" sz="1100" lang="en-US" strike="noStrike" u="none">
                          <a:effectLst/>
                        </a:rPr>
                        <a:t>Grand Total</a:t>
                      </a:r>
                      <a:endParaRPr b="1" dirty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dirty="0" sz="1100" lang="en-US" strike="noStrike" u="none">
                          <a:effectLst/>
                        </a:rPr>
                        <a:t>2023002</a:t>
                      </a:r>
                      <a:endParaRPr b="1" dirty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74" name="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endParaRPr lang="en-US"/>
          </a:p>
        </p:txBody>
      </p:sp>
      <p:sp>
        <p:nvSpPr>
          <p:cNvPr id="1048675" name=""/>
          <p:cNvSpPr>
            <a:spLocks noGrp="1"/>
          </p:cNvSpPr>
          <p:nvPr>
            <p:ph sz="half" idx="2"/>
          </p:nvPr>
        </p:nvSpPr>
        <p:spPr/>
        <p:txBody>
          <a:bodyPr/>
          <a:p>
            <a:pPr indent="0" marL="0">
              <a:buNone/>
            </a:pP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w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at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 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 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tober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ve 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e 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omers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hin </a:t>
            </a:r>
            <a:r>
              <a:rPr lang="en-US"/>
              <a:t>the </a:t>
            </a:r>
            <a:r>
              <a:rPr lang="en-US"/>
              <a:t>y</a:t>
            </a:r>
            <a:r>
              <a:rPr lang="en-US"/>
              <a:t>e</a:t>
            </a:r>
            <a:r>
              <a:rPr lang="en-US"/>
              <a:t>ar </a:t>
            </a:r>
            <a:endParaRPr lang="en-US"/>
          </a:p>
        </p:txBody>
      </p:sp>
      <p:graphicFrame>
        <p:nvGraphicFramePr>
          <p:cNvPr id="4194316" name="Chart 5"/>
          <p:cNvGraphicFramePr>
            <a:graphicFrameLocks/>
          </p:cNvGraphicFramePr>
          <p:nvPr/>
        </p:nvGraphicFramePr>
        <p:xfrm>
          <a:off x="1017021" y="1027906"/>
          <a:ext cx="4653789" cy="5327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PC</dc:creator>
  <cp:lastModifiedBy>PC</cp:lastModifiedBy>
  <dcterms:created xsi:type="dcterms:W3CDTF">2024-03-03T09:02:59Z</dcterms:created>
  <dcterms:modified xsi:type="dcterms:W3CDTF">2024-03-24T22:20:08Z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43f3cacc6c7c40f7ac1b6c44e4035404</vt:lpwstr>
  </property>
</Properties>
</file>