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3"/>
  </p:notesMasterIdLst>
  <p:handoutMasterIdLst>
    <p:handoutMasterId r:id="rId4"/>
  </p:handoutMasterIdLst>
  <p:sldIdLst>
    <p:sldId id="2169" r:id="rId2"/>
  </p:sldIdLst>
  <p:sldSz cx="9906000" cy="6858000" type="A4"/>
  <p:notesSz cx="6794500" cy="99314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4B9921E-39FE-4266-BB3D-3E87CBFC01C1}">
          <p14:sldIdLst/>
        </p14:section>
        <p14:section name="Ⅳ. 프로젝트 관리 부문" id="{B0FAE4C3-98D9-4ACC-BF25-D9F38A9B8FAB}">
          <p14:sldIdLst>
            <p14:sldId id="2169"/>
          </p14:sldIdLst>
        </p14:section>
        <p14:section name="Ⅴ. 프로젝트 지원/관리 방안" id="{66970269-071F-4656-8E43-F7F6612DA44B}">
          <p14:sldIdLst/>
        </p14:section>
        <p14:section name="끝" id="{538C88F1-847F-4966-A407-2FFB38DB9E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" userDrawn="1">
          <p15:clr>
            <a:srgbClr val="A4A3A4"/>
          </p15:clr>
        </p15:guide>
        <p15:guide id="2" orient="horz" pos="3946" userDrawn="1">
          <p15:clr>
            <a:srgbClr val="A4A3A4"/>
          </p15:clr>
        </p15:guide>
        <p15:guide id="5" orient="horz" pos="1933" userDrawn="1">
          <p15:clr>
            <a:srgbClr val="A4A3A4"/>
          </p15:clr>
        </p15:guide>
        <p15:guide id="6" pos="824" userDrawn="1">
          <p15:clr>
            <a:srgbClr val="A4A3A4"/>
          </p15:clr>
        </p15:guide>
        <p15:guide id="7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9" userDrawn="1">
          <p15:clr>
            <a:srgbClr val="A4A3A4"/>
          </p15:clr>
        </p15:guide>
        <p15:guide id="2" pos="2168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on SeoJin" initials="YS" lastIdx="1" clrIdx="0">
    <p:extLst>
      <p:ext uri="{19B8F6BF-5375-455C-9EA6-DF929625EA0E}">
        <p15:presenceInfo xmlns:p15="http://schemas.microsoft.com/office/powerpoint/2012/main" userId="b6a4e0950a6f265e" providerId="Windows Live"/>
      </p:ext>
    </p:extLst>
  </p:cmAuthor>
  <p:cmAuthor id="2" name="강성욱 detante2" initials="강d" lastIdx="1" clrIdx="1">
    <p:extLst>
      <p:ext uri="{19B8F6BF-5375-455C-9EA6-DF929625EA0E}">
        <p15:presenceInfo xmlns:p15="http://schemas.microsoft.com/office/powerpoint/2012/main" userId="940ebcc3d5ad66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E50"/>
    <a:srgbClr val="00B050"/>
    <a:srgbClr val="E2810C"/>
    <a:srgbClr val="EC870C"/>
    <a:srgbClr val="FFFFFF"/>
    <a:srgbClr val="D9D9D9"/>
    <a:srgbClr val="94D585"/>
    <a:srgbClr val="323130"/>
    <a:srgbClr val="7F7F7F"/>
    <a:srgbClr val="EA0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4" autoAdjust="0"/>
    <p:restoredTop sz="96353" autoAdjust="0"/>
  </p:normalViewPr>
  <p:slideViewPr>
    <p:cSldViewPr snapToObjects="1">
      <p:cViewPr varScale="1">
        <p:scale>
          <a:sx n="87" d="100"/>
          <a:sy n="87" d="100"/>
        </p:scale>
        <p:origin x="1373" y="62"/>
      </p:cViewPr>
      <p:guideLst>
        <p:guide orient="horz" pos="261"/>
        <p:guide orient="horz" pos="3946"/>
        <p:guide orient="horz" pos="1933"/>
        <p:guide pos="824"/>
        <p:guide pos="3120"/>
      </p:guideLst>
    </p:cSldViewPr>
  </p:slideViewPr>
  <p:outlineViewPr>
    <p:cViewPr>
      <p:scale>
        <a:sx n="66" d="100"/>
        <a:sy n="66" d="100"/>
      </p:scale>
      <p:origin x="0" y="-7157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3668"/>
    </p:cViewPr>
  </p:sorterViewPr>
  <p:notesViewPr>
    <p:cSldViewPr snapToObjects="1">
      <p:cViewPr varScale="1">
        <p:scale>
          <a:sx n="74" d="100"/>
          <a:sy n="74" d="100"/>
        </p:scale>
        <p:origin x="2418" y="54"/>
      </p:cViewPr>
      <p:guideLst>
        <p:guide orient="horz" pos="3119"/>
        <p:guide pos="2168"/>
        <p:guide orient="horz" pos="3127"/>
        <p:guide pos="214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39" tIns="45719" rIns="91439" bIns="45719" rtlCol="0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8101" y="0"/>
            <a:ext cx="2944813" cy="496888"/>
          </a:xfrm>
          <a:prstGeom prst="rect">
            <a:avLst/>
          </a:prstGeom>
        </p:spPr>
        <p:txBody>
          <a:bodyPr vert="horz" lIns="91439" tIns="45719" rIns="91439" bIns="45719" rtlCol="0"/>
          <a:lstStyle>
            <a:lvl1pPr algn="r">
              <a:defRPr sz="1200"/>
            </a:lvl1pPr>
          </a:lstStyle>
          <a:p>
            <a:fld id="{05B64CDF-70E1-4F25-A4B9-AA2CEDC04E3E}" type="datetimeFigureOut">
              <a:rPr lang="ko-KR" altLang="en-US" smtClean="0">
                <a:latin typeface="맑은 고딕" panose="020B0503020000020004" pitchFamily="50" charset="-127"/>
              </a:rPr>
              <a:t>2022-04-29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39" tIns="45719" rIns="91439" bIns="45719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8101" y="9432925"/>
            <a:ext cx="2944813" cy="496888"/>
          </a:xfrm>
          <a:prstGeom prst="rect">
            <a:avLst/>
          </a:prstGeom>
        </p:spPr>
        <p:txBody>
          <a:bodyPr vert="horz" lIns="91439" tIns="45719" rIns="91439" bIns="45719" rtlCol="0" anchor="b"/>
          <a:lstStyle>
            <a:lvl1pPr algn="r">
              <a:defRPr sz="1200"/>
            </a:lvl1pPr>
          </a:lstStyle>
          <a:p>
            <a:fld id="{A5756C7A-E713-4CDD-BFD3-EB279F55D135}" type="slidenum">
              <a:rPr lang="ko-KR" altLang="en-US" smtClean="0">
                <a:latin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6821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4388" cy="496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47" tIns="46524" rIns="93047" bIns="4652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 b="0">
                <a:latin typeface="맑은 고딕" panose="020B0503020000020004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547" y="0"/>
            <a:ext cx="2944388" cy="496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47" tIns="46524" rIns="93047" bIns="46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>
                <a:latin typeface="맑은 고딕" panose="020B0503020000020004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3BF4811-2233-4A85-9527-BE047BFADCAF}" type="datetimeFigureOut">
              <a:rPr lang="ko-KR" altLang="en-US" smtClean="0"/>
              <a:pPr>
                <a:defRPr/>
              </a:pPr>
              <a:t>2022-04-29</a:t>
            </a:fld>
            <a:endParaRPr lang="en-US" altLang="ko-KR" dirty="0"/>
          </a:p>
        </p:txBody>
      </p:sp>
      <p:sp>
        <p:nvSpPr>
          <p:cNvPr id="517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744538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77" y="4717416"/>
            <a:ext cx="5434346" cy="44691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47" tIns="46524" rIns="93047" bIns="46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33240"/>
            <a:ext cx="2944388" cy="496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47" tIns="46524" rIns="93047" bIns="46524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 b="0">
                <a:latin typeface="맑은 고딕" panose="020B0503020000020004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547" y="9433240"/>
            <a:ext cx="2944388" cy="496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47" tIns="46524" rIns="93047" bIns="46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>
                <a:latin typeface="맑은 고딕" panose="020B0503020000020004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C0CF17A-FD46-4C23-BB65-9E0B08318011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1600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0CF17A-FD46-4C23-BB65-9E0B08318011}" type="slidenum">
              <a:rPr lang="ko-KR" altLang="en-US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759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FBF551D-38C9-4811-B376-6052B4690CA2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gradFill flip="none" rotWithShape="1">
            <a:gsLst>
              <a:gs pos="0">
                <a:srgbClr val="EA002C"/>
              </a:gs>
              <a:gs pos="100000">
                <a:srgbClr val="F49828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277516C-73AA-4733-B099-83F3663FD4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404040"/>
              </a:clrFrom>
              <a:clrTo>
                <a:srgbClr val="40404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2523" y="0"/>
            <a:ext cx="9908548" cy="6868642"/>
          </a:xfrm>
          <a:prstGeom prst="rect">
            <a:avLst/>
          </a:prstGeom>
          <a:effectLst>
            <a:outerShdw blurRad="114300" dist="38100" algn="l" rotWithShape="0">
              <a:prstClr val="black">
                <a:alpha val="20000"/>
              </a:prstClr>
            </a:outerShdw>
          </a:effectLst>
        </p:spPr>
      </p:pic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C5C9AC37-238E-47F1-9EEB-E8378B0BF2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580" y="6087752"/>
            <a:ext cx="848314" cy="5048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9A97EDA-CF5A-4451-841B-9F2449EE1B2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8000" y="2169000"/>
            <a:ext cx="3215722" cy="10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7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C95E0B-7891-486F-8EB7-627D672FF43E}"/>
              </a:ext>
            </a:extLst>
          </p:cNvPr>
          <p:cNvSpPr/>
          <p:nvPr userDrawn="1"/>
        </p:nvSpPr>
        <p:spPr>
          <a:xfrm>
            <a:off x="422701" y="295911"/>
            <a:ext cx="9054674" cy="6268621"/>
          </a:xfrm>
          <a:prstGeom prst="rect">
            <a:avLst/>
          </a:prstGeom>
          <a:gradFill flip="none" rotWithShape="1">
            <a:gsLst>
              <a:gs pos="0">
                <a:srgbClr val="E4322B">
                  <a:alpha val="80000"/>
                </a:srgbClr>
              </a:gs>
              <a:gs pos="100000">
                <a:srgbClr val="F49828">
                  <a:alpha val="7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2EB633B-1FC0-4569-AE5E-A05850E094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404040"/>
              </a:clrFrom>
              <a:clrTo>
                <a:srgbClr val="404040">
                  <a:alpha val="0"/>
                </a:srgbClr>
              </a:clrTo>
            </a:clrChange>
          </a:blip>
          <a:srcRect r="122" b="303"/>
          <a:stretch/>
        </p:blipFill>
        <p:spPr>
          <a:xfrm>
            <a:off x="410728" y="295911"/>
            <a:ext cx="9066647" cy="6294893"/>
          </a:xfrm>
          <a:prstGeom prst="rect">
            <a:avLst/>
          </a:prstGeom>
          <a:effectLst>
            <a:outerShdw blurRad="88900" dist="38100" algn="l" rotWithShape="0">
              <a:prstClr val="black">
                <a:alpha val="20000"/>
              </a:prstClr>
            </a:outerShdw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E5F70BD-A1F5-4122-B69B-048B48D720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3000" y="414000"/>
            <a:ext cx="1381350" cy="44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8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서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F97772D-4917-4A1F-84D3-C0A52F857E59}"/>
              </a:ext>
            </a:extLst>
          </p:cNvPr>
          <p:cNvCxnSpPr>
            <a:cxnSpLocks/>
          </p:cNvCxnSpPr>
          <p:nvPr userDrawn="1"/>
        </p:nvCxnSpPr>
        <p:spPr>
          <a:xfrm>
            <a:off x="233363" y="735056"/>
            <a:ext cx="94094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9697" y="859220"/>
            <a:ext cx="9366606" cy="7971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49263" rtl="0" eaLnBrk="0" latinLnBrk="0" hangingPunct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 lang="ko-KR" altLang="en-US" sz="1600" b="1" kern="0" spc="-150" dirty="0">
                <a:ln w="1270">
                  <a:solidFill>
                    <a:schemeClr val="tx1">
                      <a:lumMod val="65000"/>
                      <a:lumOff val="35000"/>
                      <a:alpha val="1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41125" y="6444750"/>
            <a:ext cx="222885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latin typeface="맑은 고딕" panose="020B0503020000020004" pitchFamily="50" charset="-127"/>
              </a:rPr>
              <a:t>| </a:t>
            </a:r>
            <a:fld id="{005232CE-95CE-403D-BE6D-C956888392A8}" type="slidenum">
              <a:rPr lang="ko-KR" altLang="en-US" smtClean="0">
                <a:latin typeface="맑은 고딕" panose="020B0503020000020004" pitchFamily="50" charset="-127"/>
              </a:rPr>
              <a:pPr/>
              <a:t>‹#›</a:t>
            </a:fld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 panose="020B0503020000020004" pitchFamily="50" charset="-127"/>
              </a:rPr>
              <a:t>|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107504" y="6381328"/>
            <a:ext cx="96248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7349100" y="60603"/>
            <a:ext cx="2301895" cy="419100"/>
          </a:xfrm>
          <a:prstGeom prst="rect">
            <a:avLst/>
          </a:prstGeom>
        </p:spPr>
        <p:txBody>
          <a:bodyPr vert="horz" lIns="91440" tIns="45720" rIns="0" bIns="45720" rtlCol="0" anchor="ctr" anchorCtr="0">
            <a:noAutofit/>
          </a:bodyPr>
          <a:lstStyle>
            <a:lvl1pPr algn="r">
              <a:defRPr lang="ko-KR" altLang="en-US" sz="1200" spc="-150" dirty="0">
                <a:ln w="12700">
                  <a:solidFill>
                    <a:schemeClr val="bg1">
                      <a:lumMod val="85000"/>
                      <a:alpha val="1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6" name="텍스트 개체 틀 22">
            <a:extLst>
              <a:ext uri="{FF2B5EF4-FFF2-40B4-BE49-F238E27FC236}">
                <a16:creationId xmlns:a16="http://schemas.microsoft.com/office/drawing/2014/main" id="{ADE498C4-5960-41C3-BF39-09E042FBBB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696" y="350308"/>
            <a:ext cx="6998373" cy="3683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lang="ko-KR" altLang="en-US" sz="2200" b="1" kern="1200" spc="-150" dirty="0" smtClean="0">
                <a:ln w="12700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ko-KR" altLang="en-US" dirty="0"/>
              <a:t>제목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73348F4-FD7D-46E9-A180-5729DE6FF6E2}"/>
              </a:ext>
            </a:extLst>
          </p:cNvPr>
          <p:cNvGrpSpPr/>
          <p:nvPr userDrawn="1"/>
        </p:nvGrpSpPr>
        <p:grpSpPr>
          <a:xfrm>
            <a:off x="-1" y="-10043"/>
            <a:ext cx="9906001" cy="86400"/>
            <a:chOff x="-1" y="-10043"/>
            <a:chExt cx="9906001" cy="864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54455C-02A9-4CDE-9738-DCCE66295322}"/>
                </a:ext>
              </a:extLst>
            </p:cNvPr>
            <p:cNvSpPr/>
            <p:nvPr/>
          </p:nvSpPr>
          <p:spPr>
            <a:xfrm>
              <a:off x="0" y="-10042"/>
              <a:ext cx="9906000" cy="851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51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4CE3AF2-E69C-4419-8CB8-AAACF5C8FCCD}"/>
                </a:ext>
              </a:extLst>
            </p:cNvPr>
            <p:cNvSpPr/>
            <p:nvPr/>
          </p:nvSpPr>
          <p:spPr>
            <a:xfrm>
              <a:off x="-1" y="-10043"/>
              <a:ext cx="7349102" cy="86400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76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5FEA5C6-1258-4E55-97ED-FACF08AC61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00" y="3976687"/>
            <a:ext cx="9829800" cy="2600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3D144C-CDF1-47F6-A581-DAFFE03E156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8000" y="1909762"/>
            <a:ext cx="1246350" cy="40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4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29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57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CD6B4739-9AF3-42CB-A76A-CA7AE4870E59}"/>
              </a:ext>
            </a:extLst>
          </p:cNvPr>
          <p:cNvSpPr/>
          <p:nvPr userDrawn="1"/>
        </p:nvSpPr>
        <p:spPr>
          <a:xfrm>
            <a:off x="1" y="1828095"/>
            <a:ext cx="902129" cy="639030"/>
          </a:xfrm>
          <a:custGeom>
            <a:avLst/>
            <a:gdLst>
              <a:gd name="connsiteX0" fmla="*/ 0 w 902129"/>
              <a:gd name="connsiteY0" fmla="*/ 0 h 639030"/>
              <a:gd name="connsiteX1" fmla="*/ 4554 w 902129"/>
              <a:gd name="connsiteY1" fmla="*/ 0 h 639030"/>
              <a:gd name="connsiteX2" fmla="*/ 96802 w 902129"/>
              <a:gd name="connsiteY2" fmla="*/ 23720 h 639030"/>
              <a:gd name="connsiteX3" fmla="*/ 849776 w 902129"/>
              <a:gd name="connsiteY3" fmla="*/ 479350 h 639030"/>
              <a:gd name="connsiteX4" fmla="*/ 902129 w 902129"/>
              <a:gd name="connsiteY4" fmla="*/ 536952 h 639030"/>
              <a:gd name="connsiteX5" fmla="*/ 899349 w 902129"/>
              <a:gd name="connsiteY5" fmla="*/ 539245 h 639030"/>
              <a:gd name="connsiteX6" fmla="*/ 572675 w 902129"/>
              <a:gd name="connsiteY6" fmla="*/ 639030 h 639030"/>
              <a:gd name="connsiteX7" fmla="*/ 270 w 902129"/>
              <a:gd name="connsiteY7" fmla="*/ 172507 h 639030"/>
              <a:gd name="connsiteX8" fmla="*/ 0 w 902129"/>
              <a:gd name="connsiteY8" fmla="*/ 169829 h 639030"/>
              <a:gd name="connsiteX9" fmla="*/ 0 w 902129"/>
              <a:gd name="connsiteY9" fmla="*/ 0 h 639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2129" h="639030">
                <a:moveTo>
                  <a:pt x="0" y="0"/>
                </a:moveTo>
                <a:lnTo>
                  <a:pt x="4554" y="0"/>
                </a:lnTo>
                <a:lnTo>
                  <a:pt x="96802" y="23720"/>
                </a:lnTo>
                <a:cubicBezTo>
                  <a:pt x="384521" y="113209"/>
                  <a:pt x="641927" y="271501"/>
                  <a:pt x="849776" y="479350"/>
                </a:cubicBezTo>
                <a:lnTo>
                  <a:pt x="902129" y="536952"/>
                </a:lnTo>
                <a:lnTo>
                  <a:pt x="899349" y="539245"/>
                </a:lnTo>
                <a:cubicBezTo>
                  <a:pt x="806098" y="602244"/>
                  <a:pt x="693682" y="639030"/>
                  <a:pt x="572675" y="639030"/>
                </a:cubicBezTo>
                <a:cubicBezTo>
                  <a:pt x="290325" y="639030"/>
                  <a:pt x="54752" y="438751"/>
                  <a:pt x="270" y="172507"/>
                </a:cubicBezTo>
                <a:lnTo>
                  <a:pt x="0" y="169829"/>
                </a:lnTo>
                <a:lnTo>
                  <a:pt x="0" y="0"/>
                </a:lnTo>
                <a:close/>
              </a:path>
            </a:pathLst>
          </a:custGeom>
          <a:solidFill>
            <a:srgbClr val="86868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5AF03877-4734-44B5-89BC-1DF7EF977509}"/>
              </a:ext>
            </a:extLst>
          </p:cNvPr>
          <p:cNvSpPr/>
          <p:nvPr userDrawn="1"/>
        </p:nvSpPr>
        <p:spPr>
          <a:xfrm>
            <a:off x="902130" y="1828095"/>
            <a:ext cx="9003871" cy="1122168"/>
          </a:xfrm>
          <a:custGeom>
            <a:avLst/>
            <a:gdLst>
              <a:gd name="connsiteX0" fmla="*/ 249301 w 9003871"/>
              <a:gd name="connsiteY0" fmla="*/ 0 h 1122168"/>
              <a:gd name="connsiteX1" fmla="*/ 9003871 w 9003871"/>
              <a:gd name="connsiteY1" fmla="*/ 0 h 1122168"/>
              <a:gd name="connsiteX2" fmla="*/ 9003871 w 9003871"/>
              <a:gd name="connsiteY2" fmla="*/ 1122168 h 1122168"/>
              <a:gd name="connsiteX3" fmla="*/ 362830 w 9003871"/>
              <a:gd name="connsiteY3" fmla="*/ 1122168 h 1122168"/>
              <a:gd name="connsiteX4" fmla="*/ 242423 w 9003871"/>
              <a:gd name="connsiteY4" fmla="*/ 864072 h 1122168"/>
              <a:gd name="connsiteX5" fmla="*/ 66256 w 9003871"/>
              <a:gd name="connsiteY5" fmla="*/ 609852 h 1122168"/>
              <a:gd name="connsiteX6" fmla="*/ 0 w 9003871"/>
              <a:gd name="connsiteY6" fmla="*/ 536952 h 1122168"/>
              <a:gd name="connsiteX7" fmla="*/ 83691 w 9003871"/>
              <a:gd name="connsiteY7" fmla="*/ 467900 h 1122168"/>
              <a:gd name="connsiteX8" fmla="*/ 254821 w 9003871"/>
              <a:gd name="connsiteY8" fmla="*/ 54755 h 1122168"/>
              <a:gd name="connsiteX9" fmla="*/ 249301 w 9003871"/>
              <a:gd name="connsiteY9" fmla="*/ 0 h 112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03871" h="1122168">
                <a:moveTo>
                  <a:pt x="249301" y="0"/>
                </a:moveTo>
                <a:lnTo>
                  <a:pt x="9003871" y="0"/>
                </a:lnTo>
                <a:lnTo>
                  <a:pt x="9003871" y="1122168"/>
                </a:lnTo>
                <a:lnTo>
                  <a:pt x="362830" y="1122168"/>
                </a:lnTo>
                <a:lnTo>
                  <a:pt x="242423" y="864072"/>
                </a:lnTo>
                <a:cubicBezTo>
                  <a:pt x="190793" y="774283"/>
                  <a:pt x="131796" y="689268"/>
                  <a:pt x="66256" y="609852"/>
                </a:cubicBezTo>
                <a:lnTo>
                  <a:pt x="0" y="536952"/>
                </a:lnTo>
                <a:lnTo>
                  <a:pt x="83691" y="467900"/>
                </a:lnTo>
                <a:cubicBezTo>
                  <a:pt x="189424" y="362167"/>
                  <a:pt x="254821" y="216098"/>
                  <a:pt x="254821" y="54755"/>
                </a:cubicBezTo>
                <a:lnTo>
                  <a:pt x="249301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4813F226-5215-4DC8-B7BC-346A2B2C0C1C}"/>
              </a:ext>
            </a:extLst>
          </p:cNvPr>
          <p:cNvSpPr/>
          <p:nvPr userDrawn="1"/>
        </p:nvSpPr>
        <p:spPr>
          <a:xfrm>
            <a:off x="-5810" y="1298575"/>
            <a:ext cx="1157181" cy="528925"/>
          </a:xfrm>
          <a:custGeom>
            <a:avLst/>
            <a:gdLst>
              <a:gd name="connsiteX0" fmla="*/ 578486 w 1157181"/>
              <a:gd name="connsiteY0" fmla="*/ 0 h 528925"/>
              <a:gd name="connsiteX1" fmla="*/ 1150891 w 1157181"/>
              <a:gd name="connsiteY1" fmla="*/ 466524 h 528925"/>
              <a:gd name="connsiteX2" fmla="*/ 1157181 w 1157181"/>
              <a:gd name="connsiteY2" fmla="*/ 528925 h 528925"/>
              <a:gd name="connsiteX3" fmla="*/ 8051 w 1157181"/>
              <a:gd name="connsiteY3" fmla="*/ 528925 h 528925"/>
              <a:gd name="connsiteX4" fmla="*/ 0 w 1157181"/>
              <a:gd name="connsiteY4" fmla="*/ 526855 h 528925"/>
              <a:gd name="connsiteX5" fmla="*/ 6082 w 1157181"/>
              <a:gd name="connsiteY5" fmla="*/ 466524 h 528925"/>
              <a:gd name="connsiteX6" fmla="*/ 578486 w 1157181"/>
              <a:gd name="connsiteY6" fmla="*/ 0 h 52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7181" h="528925">
                <a:moveTo>
                  <a:pt x="578486" y="0"/>
                </a:moveTo>
                <a:cubicBezTo>
                  <a:pt x="860837" y="0"/>
                  <a:pt x="1096409" y="200279"/>
                  <a:pt x="1150891" y="466524"/>
                </a:cubicBezTo>
                <a:lnTo>
                  <a:pt x="1157181" y="528925"/>
                </a:lnTo>
                <a:lnTo>
                  <a:pt x="8051" y="528925"/>
                </a:lnTo>
                <a:lnTo>
                  <a:pt x="0" y="526855"/>
                </a:lnTo>
                <a:lnTo>
                  <a:pt x="6082" y="466524"/>
                </a:lnTo>
                <a:cubicBezTo>
                  <a:pt x="60563" y="200279"/>
                  <a:pt x="296136" y="0"/>
                  <a:pt x="578486" y="0"/>
                </a:cubicBezTo>
                <a:close/>
              </a:path>
            </a:pathLst>
          </a:custGeom>
          <a:solidFill>
            <a:srgbClr val="86868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FF4E8AA2-AAAC-45A4-8875-AFE63B3B6002}"/>
              </a:ext>
            </a:extLst>
          </p:cNvPr>
          <p:cNvSpPr/>
          <p:nvPr userDrawn="1"/>
        </p:nvSpPr>
        <p:spPr>
          <a:xfrm rot="5400000">
            <a:off x="-517058" y="3480855"/>
            <a:ext cx="2425746" cy="1384420"/>
          </a:xfrm>
          <a:custGeom>
            <a:avLst/>
            <a:gdLst>
              <a:gd name="connsiteX0" fmla="*/ 0 w 2425746"/>
              <a:gd name="connsiteY0" fmla="*/ 1384420 h 1384420"/>
              <a:gd name="connsiteX1" fmla="*/ 0 w 2425746"/>
              <a:gd name="connsiteY1" fmla="*/ 118434 h 1384420"/>
              <a:gd name="connsiteX2" fmla="*/ 14839 w 2425746"/>
              <a:gd name="connsiteY2" fmla="*/ 111511 h 1384420"/>
              <a:gd name="connsiteX3" fmla="*/ 646702 w 2425746"/>
              <a:gd name="connsiteY3" fmla="*/ 0 h 1384420"/>
              <a:gd name="connsiteX4" fmla="*/ 2401783 w 2425746"/>
              <a:gd name="connsiteY4" fmla="*/ 1291224 h 1384420"/>
              <a:gd name="connsiteX5" fmla="*/ 2425746 w 2425746"/>
              <a:gd name="connsiteY5" fmla="*/ 1384420 h 1384420"/>
              <a:gd name="connsiteX6" fmla="*/ 0 w 2425746"/>
              <a:gd name="connsiteY6" fmla="*/ 1384420 h 13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25746" h="1384420">
                <a:moveTo>
                  <a:pt x="0" y="1384420"/>
                </a:moveTo>
                <a:lnTo>
                  <a:pt x="0" y="118434"/>
                </a:lnTo>
                <a:lnTo>
                  <a:pt x="14839" y="111511"/>
                </a:lnTo>
                <a:cubicBezTo>
                  <a:pt x="211864" y="39370"/>
                  <a:pt x="424685" y="0"/>
                  <a:pt x="646702" y="0"/>
                </a:cubicBezTo>
                <a:cubicBezTo>
                  <a:pt x="1471336" y="0"/>
                  <a:pt x="2169109" y="543154"/>
                  <a:pt x="2401783" y="1291224"/>
                </a:cubicBezTo>
                <a:lnTo>
                  <a:pt x="2425746" y="1384420"/>
                </a:lnTo>
                <a:lnTo>
                  <a:pt x="0" y="1384420"/>
                </a:lnTo>
                <a:close/>
              </a:path>
            </a:pathLst>
          </a:custGeom>
          <a:solidFill>
            <a:srgbClr val="7F7F7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BE28351-E33B-452D-A9B6-CEAED0DC4DBB}"/>
              </a:ext>
            </a:extLst>
          </p:cNvPr>
          <p:cNvGrpSpPr/>
          <p:nvPr userDrawn="1"/>
        </p:nvGrpSpPr>
        <p:grpSpPr>
          <a:xfrm>
            <a:off x="0" y="6264998"/>
            <a:ext cx="8818952" cy="585458"/>
            <a:chOff x="0" y="6126478"/>
            <a:chExt cx="8818952" cy="72397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14CF9E7-E828-4BFF-98D9-FFEB3924B3C2}"/>
                </a:ext>
              </a:extLst>
            </p:cNvPr>
            <p:cNvSpPr/>
            <p:nvPr userDrawn="1"/>
          </p:nvSpPr>
          <p:spPr>
            <a:xfrm>
              <a:off x="0" y="6126479"/>
              <a:ext cx="8111905" cy="723977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1" name="직각 삼각형 20">
              <a:extLst>
                <a:ext uri="{FF2B5EF4-FFF2-40B4-BE49-F238E27FC236}">
                  <a16:creationId xmlns:a16="http://schemas.microsoft.com/office/drawing/2014/main" id="{D20A0D06-EE2D-4F77-BEA3-2296513779E4}"/>
                </a:ext>
              </a:extLst>
            </p:cNvPr>
            <p:cNvSpPr/>
            <p:nvPr userDrawn="1"/>
          </p:nvSpPr>
          <p:spPr>
            <a:xfrm>
              <a:off x="8102851" y="6126478"/>
              <a:ext cx="716101" cy="723977"/>
            </a:xfrm>
            <a:prstGeom prst="rtTriangle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latin typeface="맑은 고딕" panose="020B0503020000020004" pitchFamily="50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7D3C2CA8-4B64-4A7B-8CEC-AC945945AA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63"/>
          <a:stretch/>
        </p:blipFill>
        <p:spPr>
          <a:xfrm>
            <a:off x="8890832" y="6336046"/>
            <a:ext cx="752126" cy="3349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7346608-087E-453F-B4FA-2852728FD5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5327" y="949033"/>
            <a:ext cx="2029919" cy="65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6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 userDrawn="1"/>
        </p:nvCxnSpPr>
        <p:spPr>
          <a:xfrm>
            <a:off x="107504" y="6381328"/>
            <a:ext cx="96248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39"/>
          <a:stretch/>
        </p:blipFill>
        <p:spPr>
          <a:xfrm>
            <a:off x="9102435" y="6485796"/>
            <a:ext cx="597671" cy="2664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24AB32-8324-4377-A375-C952CA882DA0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15029" y="6412093"/>
            <a:ext cx="1246350" cy="40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9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0" r:id="rId2"/>
    <p:sldLayoutId id="2147483830" r:id="rId3"/>
    <p:sldLayoutId id="2147483816" r:id="rId4"/>
    <p:sldLayoutId id="2147483842" r:id="rId5"/>
    <p:sldLayoutId id="2147483829" r:id="rId6"/>
    <p:sldLayoutId id="2147483841" r:id="rId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내용 개체 틀 4">
            <a:extLst>
              <a:ext uri="{FF2B5EF4-FFF2-40B4-BE49-F238E27FC236}">
                <a16:creationId xmlns:a16="http://schemas.microsoft.com/office/drawing/2014/main" id="{BE3A1FAB-E748-4FB4-9A17-753208943FC5}"/>
              </a:ext>
            </a:extLst>
          </p:cNvPr>
          <p:cNvSpPr txBox="1">
            <a:spLocks/>
          </p:cNvSpPr>
          <p:nvPr/>
        </p:nvSpPr>
        <p:spPr>
          <a:xfrm>
            <a:off x="8075712" y="1434953"/>
            <a:ext cx="1542421" cy="2579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49263" rtl="0" eaLnBrk="0" latinLnBrk="0" hangingPunct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 lang="ko-KR" altLang="en-US" sz="1600" b="1" kern="0" spc="-150" dirty="0">
                <a:ln w="1270">
                  <a:solidFill>
                    <a:schemeClr val="tx1">
                      <a:lumMod val="65000"/>
                      <a:lumOff val="35000"/>
                      <a:alpha val="1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ko-KR" altLang="en-US" sz="1000" dirty="0"/>
              <a:t>출석            지각</a:t>
            </a:r>
            <a:r>
              <a:rPr kumimoji="0" lang="en-US" altLang="ko-KR" sz="1000" dirty="0"/>
              <a:t>	        </a:t>
            </a:r>
            <a:r>
              <a:rPr kumimoji="0" lang="ko-KR" altLang="en-US" sz="1000" dirty="0"/>
              <a:t>결석    </a:t>
            </a:r>
            <a:endParaRPr kumimoji="0" lang="en-US" altLang="ko-KR" sz="1000" dirty="0"/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| </a:t>
            </a:r>
            <a:fld id="{005232CE-95CE-403D-BE6D-C956888392A8}" type="slidenum">
              <a:rPr lang="ko-KR" altLang="en-US" smtClean="0">
                <a:solidFill>
                  <a:prstClr val="black"/>
                </a:solidFill>
                <a:latin typeface="맑은 고딕" panose="020B0503020000020004" pitchFamily="50" charset="-127"/>
              </a:rPr>
              <a:pPr/>
              <a:t>1</a:t>
            </a:fld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 panose="020B0503020000020004" pitchFamily="50" charset="-127"/>
              </a:rPr>
              <a:t>|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CE7A7-51A6-4B56-813F-4013C8027A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출 석 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8539F57-46C3-46C0-9021-16567CAED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평일 </a:t>
            </a:r>
            <a:r>
              <a:rPr lang="en-US" altLang="ko-KR" dirty="0"/>
              <a:t>: </a:t>
            </a:r>
            <a:r>
              <a:rPr lang="ko-KR" altLang="en-US" dirty="0"/>
              <a:t>오전 </a:t>
            </a:r>
            <a:r>
              <a:rPr lang="en-US" altLang="ko-KR" dirty="0"/>
              <a:t>11</a:t>
            </a:r>
            <a:r>
              <a:rPr lang="ko-KR" altLang="en-US" dirty="0"/>
              <a:t>시 </a:t>
            </a:r>
            <a:r>
              <a:rPr lang="en-US" altLang="ko-KR" dirty="0"/>
              <a:t>~ </a:t>
            </a:r>
            <a:r>
              <a:rPr lang="ko-KR" altLang="en-US" dirty="0"/>
              <a:t>오후 </a:t>
            </a:r>
            <a:r>
              <a:rPr lang="en-US" altLang="ko-KR" dirty="0"/>
              <a:t>19</a:t>
            </a:r>
            <a:r>
              <a:rPr lang="ko-KR" altLang="en-US" dirty="0"/>
              <a:t>시</a:t>
            </a:r>
            <a:endParaRPr lang="en-US" altLang="ko-KR" dirty="0"/>
          </a:p>
          <a:p>
            <a:r>
              <a:rPr lang="ko-KR" altLang="en-US" dirty="0"/>
              <a:t>주말 </a:t>
            </a:r>
            <a:r>
              <a:rPr lang="en-US" altLang="ko-KR" dirty="0"/>
              <a:t>: </a:t>
            </a:r>
            <a:r>
              <a:rPr lang="ko-KR" altLang="en-US" dirty="0"/>
              <a:t>오후 </a:t>
            </a:r>
            <a:r>
              <a:rPr lang="en-US" altLang="ko-KR" dirty="0"/>
              <a:t>1</a:t>
            </a:r>
            <a:r>
              <a:rPr lang="ko-KR" altLang="en-US" dirty="0"/>
              <a:t>시 </a:t>
            </a:r>
            <a:r>
              <a:rPr lang="en-US" altLang="ko-KR" dirty="0"/>
              <a:t>~ </a:t>
            </a:r>
            <a:r>
              <a:rPr lang="ko-KR" altLang="en-US" dirty="0"/>
              <a:t>오후 </a:t>
            </a:r>
            <a:r>
              <a:rPr lang="en-US" altLang="ko-KR" dirty="0"/>
              <a:t>9</a:t>
            </a:r>
            <a:r>
              <a:rPr lang="ko-KR" altLang="en-US" dirty="0"/>
              <a:t>시</a:t>
            </a:r>
            <a:endParaRPr lang="en-US" altLang="ko-KR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795D6D3-D07C-43BD-A7CB-5AF80A3B1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051002"/>
              </p:ext>
            </p:extLst>
          </p:nvPr>
        </p:nvGraphicFramePr>
        <p:xfrm>
          <a:off x="453000" y="1719000"/>
          <a:ext cx="9165135" cy="2655000"/>
        </p:xfrm>
        <a:graphic>
          <a:graphicData uri="http://schemas.openxmlformats.org/drawingml/2006/table">
            <a:tbl>
              <a:tblPr/>
              <a:tblGrid>
                <a:gridCol w="1517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4757">
                  <a:extLst>
                    <a:ext uri="{9D8B030D-6E8A-4147-A177-3AD203B41FA5}">
                      <a16:colId xmlns:a16="http://schemas.microsoft.com/office/drawing/2014/main" val="2895769862"/>
                    </a:ext>
                  </a:extLst>
                </a:gridCol>
                <a:gridCol w="764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757">
                  <a:extLst>
                    <a:ext uri="{9D8B030D-6E8A-4147-A177-3AD203B41FA5}">
                      <a16:colId xmlns:a16="http://schemas.microsoft.com/office/drawing/2014/main" val="1421572480"/>
                    </a:ext>
                  </a:extLst>
                </a:gridCol>
                <a:gridCol w="7647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4757">
                  <a:extLst>
                    <a:ext uri="{9D8B030D-6E8A-4147-A177-3AD203B41FA5}">
                      <a16:colId xmlns:a16="http://schemas.microsoft.com/office/drawing/2014/main" val="3519977083"/>
                    </a:ext>
                  </a:extLst>
                </a:gridCol>
                <a:gridCol w="7647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4757">
                  <a:extLst>
                    <a:ext uri="{9D8B030D-6E8A-4147-A177-3AD203B41FA5}">
                      <a16:colId xmlns:a16="http://schemas.microsoft.com/office/drawing/2014/main" val="3430743797"/>
                    </a:ext>
                  </a:extLst>
                </a:gridCol>
                <a:gridCol w="1529513">
                  <a:extLst>
                    <a:ext uri="{9D8B030D-6E8A-4147-A177-3AD203B41FA5}">
                      <a16:colId xmlns:a16="http://schemas.microsoft.com/office/drawing/2014/main" val="1828559832"/>
                    </a:ext>
                  </a:extLst>
                </a:gridCol>
              </a:tblGrid>
              <a:tr h="324000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 marL="8094" marR="8094" marT="7471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3E50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29</a:t>
                      </a:r>
                      <a:r>
                        <a:rPr lang="ko-KR" altLang="en-US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3E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토</a:t>
                      </a:r>
                      <a:r>
                        <a:rPr lang="en-US" altLang="ko-KR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3E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3E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3E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출 석 율</a:t>
                      </a:r>
                      <a:endParaRPr lang="en-US" altLang="ko-KR" sz="1100" b="0" kern="0" spc="-5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3E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출근</a:t>
                      </a:r>
                      <a:endParaRPr lang="en-US" altLang="ko-KR" sz="1100" b="0" kern="0" spc="-5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3E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퇴근</a:t>
                      </a:r>
                      <a:endParaRPr lang="en-US" altLang="ko-KR" sz="1100" b="0" kern="0" spc="-5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3E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출근</a:t>
                      </a:r>
                      <a:endParaRPr lang="en-US" altLang="ko-KR" sz="1100" b="0" kern="0" spc="-5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3E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퇴근</a:t>
                      </a:r>
                      <a:endParaRPr lang="en-US" altLang="ko-KR" sz="1100" b="0" kern="0" spc="-5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3E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출근</a:t>
                      </a:r>
                      <a:endParaRPr lang="en-US" altLang="ko-KR" sz="1100" b="0" kern="0" spc="-5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3E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퇴근</a:t>
                      </a:r>
                      <a:endParaRPr lang="en-US" altLang="ko-KR" sz="1100" b="0" kern="0" spc="-5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3E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출근</a:t>
                      </a:r>
                      <a:endParaRPr lang="en-US" altLang="ko-KR" sz="1100" b="0" kern="0" spc="-5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3E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퇴근</a:t>
                      </a:r>
                      <a:endParaRPr lang="en-US" altLang="ko-KR" sz="1100" b="0" kern="0" spc="-5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3E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664296"/>
                  </a:ext>
                </a:extLst>
              </a:tr>
              <a:tr h="5017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송준규</a:t>
                      </a:r>
                      <a:endParaRPr lang="en-US" altLang="ko-KR" sz="1100" b="0" kern="0" spc="-5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3E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kern="0" spc="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 : 00</a:t>
                      </a:r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kern="0" spc="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 : 30 </a:t>
                      </a:r>
                      <a:r>
                        <a:rPr kumimoji="0" lang="ko-KR" altLang="en-US" sz="1000" b="0" kern="0" spc="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이후</a:t>
                      </a: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0" kern="0" spc="-1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100 %</a:t>
                      </a:r>
                      <a:endParaRPr lang="ko-KR" altLang="en-US" sz="1200" b="0" kern="0" spc="-15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313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7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김수영</a:t>
                      </a:r>
                      <a:endParaRPr lang="en-US" altLang="ko-KR" sz="1100" b="0" kern="0" spc="-5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094" marR="8094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3E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kern="0" spc="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 : 00 </a:t>
                      </a:r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 w="1270">
                            <a:solidFill>
                              <a:srgbClr val="000000">
                                <a:lumMod val="65000"/>
                                <a:lumOff val="35000"/>
                                <a:alpha val="11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 : 30 </a:t>
                      </a:r>
                      <a:r>
                        <a:rPr kumimoji="0" lang="ko-KR" altLang="en-US" sz="1000" b="0" i="0" u="none" strike="noStrike" kern="0" cap="none" spc="0" normalizeH="0" baseline="0" noProof="0" dirty="0">
                          <a:ln w="1270">
                            <a:solidFill>
                              <a:srgbClr val="000000">
                                <a:lumMod val="65000"/>
                                <a:lumOff val="35000"/>
                                <a:alpha val="11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이후</a:t>
                      </a: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0" spc="-1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100 %</a:t>
                      </a:r>
                      <a:endParaRPr lang="ko-KR" altLang="en-US" sz="1200" b="0" kern="0" spc="-15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313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7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박유민</a:t>
                      </a:r>
                      <a:endParaRPr lang="en-US" altLang="ko-KR" sz="1100" b="0" kern="0" spc="-5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094" marR="8094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3E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kern="0" spc="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 : 00</a:t>
                      </a:r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 w="1270">
                            <a:solidFill>
                              <a:srgbClr val="000000">
                                <a:lumMod val="65000"/>
                                <a:lumOff val="35000"/>
                                <a:alpha val="11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 : 30 </a:t>
                      </a:r>
                      <a:r>
                        <a:rPr kumimoji="0" lang="ko-KR" altLang="en-US" sz="1000" b="0" i="0" u="none" strike="noStrike" kern="0" cap="none" spc="0" normalizeH="0" baseline="0" noProof="0" dirty="0">
                          <a:ln w="1270">
                            <a:solidFill>
                              <a:srgbClr val="000000">
                                <a:lumMod val="65000"/>
                                <a:lumOff val="35000"/>
                                <a:alpha val="11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이후</a:t>
                      </a: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0" spc="-1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100 %</a:t>
                      </a:r>
                      <a:endParaRPr lang="ko-KR" altLang="en-US" sz="1200" b="0" kern="0" spc="-15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313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855686"/>
                  </a:ext>
                </a:extLst>
              </a:tr>
              <a:tr h="5017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우민성</a:t>
                      </a:r>
                    </a:p>
                  </a:txBody>
                  <a:tcPr marL="8094" marR="8094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3E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kern="0" spc="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 : 00</a:t>
                      </a:r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 w="1270">
                            <a:solidFill>
                              <a:srgbClr val="000000">
                                <a:lumMod val="65000"/>
                                <a:lumOff val="35000"/>
                                <a:alpha val="11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 : 30 </a:t>
                      </a:r>
                      <a:r>
                        <a:rPr kumimoji="0" lang="ko-KR" altLang="en-US" sz="1000" b="0" i="0" u="none" strike="noStrike" kern="0" cap="none" spc="0" normalizeH="0" baseline="0" noProof="0" dirty="0">
                          <a:ln w="1270">
                            <a:solidFill>
                              <a:srgbClr val="000000">
                                <a:lumMod val="65000"/>
                                <a:lumOff val="35000"/>
                                <a:alpha val="11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이후</a:t>
                      </a: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0" spc="-1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100 %</a:t>
                      </a:r>
                      <a:endParaRPr lang="ko-KR" altLang="en-US" sz="1200" b="0" kern="0" spc="-15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313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67050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AAA7C61E-1219-4244-842D-A50127B91E61}"/>
              </a:ext>
            </a:extLst>
          </p:cNvPr>
          <p:cNvGrpSpPr/>
          <p:nvPr/>
        </p:nvGrpSpPr>
        <p:grpSpPr>
          <a:xfrm>
            <a:off x="7936177" y="1427300"/>
            <a:ext cx="1360223" cy="256912"/>
            <a:chOff x="6648670" y="5024523"/>
            <a:chExt cx="2462528" cy="465110"/>
          </a:xfrm>
        </p:grpSpPr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B3DB95E8-6AB7-4490-BF1F-4017BC31D2B7}"/>
                </a:ext>
              </a:extLst>
            </p:cNvPr>
            <p:cNvSpPr/>
            <p:nvPr/>
          </p:nvSpPr>
          <p:spPr>
            <a:xfrm>
              <a:off x="7684415" y="5098707"/>
              <a:ext cx="353827" cy="305023"/>
            </a:xfrm>
            <a:prstGeom prst="triangle">
              <a:avLst/>
            </a:prstGeom>
            <a:solidFill>
              <a:srgbClr val="EC8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원형: 비어 있음 48">
              <a:extLst>
                <a:ext uri="{FF2B5EF4-FFF2-40B4-BE49-F238E27FC236}">
                  <a16:creationId xmlns:a16="http://schemas.microsoft.com/office/drawing/2014/main" id="{BBCFA679-3719-48F6-8CB9-5FCBD836E6C8}"/>
                </a:ext>
              </a:extLst>
            </p:cNvPr>
            <p:cNvSpPr/>
            <p:nvPr/>
          </p:nvSpPr>
          <p:spPr>
            <a:xfrm>
              <a:off x="6648670" y="5078028"/>
              <a:ext cx="360000" cy="358102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곱하기 기호 11">
              <a:extLst>
                <a:ext uri="{FF2B5EF4-FFF2-40B4-BE49-F238E27FC236}">
                  <a16:creationId xmlns:a16="http://schemas.microsoft.com/office/drawing/2014/main" id="{5F731D1C-7C87-4566-B357-D24D94D06A58}"/>
                </a:ext>
              </a:extLst>
            </p:cNvPr>
            <p:cNvSpPr/>
            <p:nvPr/>
          </p:nvSpPr>
          <p:spPr>
            <a:xfrm>
              <a:off x="8646089" y="5024523"/>
              <a:ext cx="465109" cy="465110"/>
            </a:xfrm>
            <a:prstGeom prst="mathMultiply">
              <a:avLst>
                <a:gd name="adj1" fmla="val 1866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516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6157</TotalTime>
  <Words>106</Words>
  <Application>Microsoft Office PowerPoint</Application>
  <PresentationFormat>A4 용지(210x297mm)</PresentationFormat>
  <Paragraphs>36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Calibri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SeoJin</dc:creator>
  <cp:lastModifiedBy>Song Junkyu</cp:lastModifiedBy>
  <cp:revision>294</cp:revision>
  <dcterms:created xsi:type="dcterms:W3CDTF">2019-11-24T14:14:46Z</dcterms:created>
  <dcterms:modified xsi:type="dcterms:W3CDTF">2022-04-29T15:49:16Z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DRClass">
    <vt:lpwstr>0</vt:lpwstr>
  </property>
  <property fmtid="{D5CDD505-2E9C-101B-9397-08002B2CF9AE}" pid="3" name="FDRSet">
    <vt:lpwstr>manual</vt:lpwstr>
  </property>
</Properties>
</file>