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0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8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157662"/>
            <a:ext cx="85229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в консоль таблицу умножения чисел от 1 до 10 при помощи циклов </a:t>
            </a:r>
            <a:r>
              <a:rPr lang="ru-RU" sz="2400" dirty="0" err="1">
                <a:solidFill>
                  <a:srgbClr val="0070C0"/>
                </a:solidFill>
              </a:rPr>
              <a:t>for</a:t>
            </a:r>
            <a:endParaRPr lang="ru-RU" sz="2400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Примерно так, только без границ клеток, консоль этого не </a:t>
            </a:r>
            <a:r>
              <a:rPr lang="ru-RU" sz="2400" dirty="0" smtClean="0"/>
              <a:t>позволяет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Добейтесь </a:t>
            </a:r>
            <a:r>
              <a:rPr lang="ru-RU" sz="2400" dirty="0"/>
              <a:t>чтобы числа</a:t>
            </a:r>
            <a:br>
              <a:rPr lang="ru-RU" sz="2400" dirty="0"/>
            </a:br>
            <a:r>
              <a:rPr lang="ru-RU" sz="2400" dirty="0"/>
              <a:t>были выровнены по</a:t>
            </a:r>
            <a:br>
              <a:rPr lang="ru-RU" sz="2400" dirty="0"/>
            </a:br>
            <a:r>
              <a:rPr lang="ru-RU" sz="2400" dirty="0"/>
              <a:t>столбцам (добейте </a:t>
            </a:r>
            <a:br>
              <a:rPr lang="ru-RU" sz="2400" dirty="0"/>
            </a:br>
            <a:r>
              <a:rPr lang="ru-RU" sz="2400" dirty="0"/>
              <a:t>одно- и двузначные числа</a:t>
            </a:r>
            <a:br>
              <a:rPr lang="ru-RU" sz="2400" dirty="0"/>
            </a:br>
            <a:r>
              <a:rPr lang="ru-RU" sz="2400" dirty="0" smtClean="0"/>
              <a:t>нужным количеством</a:t>
            </a:r>
            <a:br>
              <a:rPr lang="ru-RU" sz="2400" dirty="0" smtClean="0"/>
            </a:br>
            <a:r>
              <a:rPr lang="ru-RU" sz="2400" dirty="0" smtClean="0"/>
              <a:t>пробелов)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* Добавьте «шапку» таблицы,</a:t>
            </a:r>
            <a:br>
              <a:rPr lang="ru-RU" sz="2400" dirty="0" smtClean="0"/>
            </a:br>
            <a:r>
              <a:rPr lang="ru-RU" sz="2400" dirty="0" smtClean="0"/>
              <a:t>отделите ее символами,</a:t>
            </a:r>
            <a:br>
              <a:rPr lang="ru-RU" sz="2400" dirty="0" smtClean="0"/>
            </a:br>
            <a:r>
              <a:rPr lang="ru-RU" sz="2400" dirty="0" smtClean="0"/>
              <a:t>например, </a:t>
            </a:r>
            <a:r>
              <a:rPr lang="en-US" sz="2400" dirty="0" smtClean="0"/>
              <a:t>| </a:t>
            </a:r>
            <a:r>
              <a:rPr lang="ru-RU" sz="2400" dirty="0" smtClean="0"/>
              <a:t>и --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59" y="3087169"/>
            <a:ext cx="2978544" cy="295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1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Напишите программу, которая рассчитывает сумму банковского вклада с заданной ставкой</a:t>
            </a:r>
            <a:r>
              <a:rPr lang="en-US" sz="2800" dirty="0" smtClean="0"/>
              <a:t> X</a:t>
            </a:r>
            <a:r>
              <a:rPr lang="ru-RU" sz="2800" dirty="0" smtClean="0"/>
              <a:t> % на заданное число месяцев</a:t>
            </a:r>
            <a:r>
              <a:rPr lang="en-US" sz="2800" dirty="0" smtClean="0"/>
              <a:t> N</a:t>
            </a: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Вклад с капитализацией – считаем, что после истечения каждого месяца к сумме вклада прибавляется </a:t>
            </a:r>
            <a:r>
              <a:rPr lang="en-US" sz="2800" dirty="0" smtClean="0"/>
              <a:t>X/12</a:t>
            </a:r>
            <a:r>
              <a:rPr lang="ru-RU" sz="2800" dirty="0" smtClean="0"/>
              <a:t> %</a:t>
            </a:r>
            <a:r>
              <a:rPr lang="en-US" sz="2800" dirty="0" smtClean="0"/>
              <a:t> </a:t>
            </a:r>
            <a:r>
              <a:rPr lang="ru-RU" sz="2800" dirty="0" smtClean="0"/>
              <a:t>от суммы вклада на начало месяца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Также распечатать прибыль</a:t>
            </a:r>
          </a:p>
        </p:txBody>
      </p:sp>
    </p:spTree>
    <p:extLst>
      <p:ext uri="{BB962C8B-B14F-4D97-AF65-F5344CB8AC3E}">
        <p14:creationId xmlns:p14="http://schemas.microsoft.com/office/powerpoint/2010/main" val="2556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993" y="2132856"/>
            <a:ext cx="2141932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6.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Функции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395" y="2132856"/>
            <a:ext cx="2767104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7.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Основы ООП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0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Есть дом с N этажами и M подъездами.  Все подъезды одинаковые, на каждом этаже в подъезде 4 квартиры.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Считаем, что номера квартир на лестничной площадке распределяются так: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2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 smtClean="0"/>
              <a:t>То </a:t>
            </a:r>
            <a:r>
              <a:rPr lang="ru-RU" sz="2200" dirty="0"/>
              <a:t>есть можно сказать, что квартира 1 – ближняя слева, квартира 2 – дальняя слева, квартира 3 – дальняя справа, квартира 4 – ближняя справа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Прочитать с консоли числа N, M и целое число K – номер квартиры. По введенному числу K выдать номер подъезда и этажа, где находится эта квартира, а также положение квартиры на лестничной площадке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Выдать сообщение, если квартиры с таким номером нет в доме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47" y="2304891"/>
            <a:ext cx="1928362" cy="105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7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2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Прочитать с консоли координаты трёх точек на плоскости: </a:t>
                </a:r>
                <a:br>
                  <a:rPr lang="ru-RU" sz="2000" dirty="0"/>
                </a:br>
                <a:r>
                  <a:rPr lang="ru-RU" sz="2000" dirty="0"/>
                  <a:t>(x1, y1), (x2, y2), (x3, y3)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Вычислить и вывести на экран площадь данного </a:t>
                </a:r>
                <a:r>
                  <a:rPr lang="ru-RU" sz="2000" dirty="0" smtClean="0"/>
                  <a:t>треугольника</a:t>
                </a:r>
                <a:endParaRPr lang="ru-RU" sz="20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площади можно воспользоваться формулой Герона: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∆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где 𝑝 −полупериметр треугольника 𝑝=(𝑎+𝑏+𝑐)/2,</a:t>
                </a:r>
                <a:br>
                  <a:rPr lang="ru-RU" sz="2000" dirty="0"/>
                </a:br>
                <a:r>
                  <a:rPr lang="ru-RU" sz="2000" dirty="0"/>
                  <a:t>𝑎, 𝑏, 𝑐 −длины сторон треугольника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* Проверить </a:t>
                </a:r>
                <a:r>
                  <a:rPr lang="ru-RU" sz="2000" dirty="0"/>
                  <a:t>на случай, когда эти точки лежат на одной прямой – в этом случае вычислять площадь не нужно, а нужно вывести сообщение об этом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корня использовать команду </a:t>
                </a:r>
                <a:br>
                  <a:rPr lang="ru-RU" sz="2000" dirty="0"/>
                </a:br>
                <a:r>
                  <a:rPr lang="ru-RU" sz="2000" dirty="0" err="1"/>
                  <a:t>Math.sqrt</a:t>
                </a:r>
                <a:r>
                  <a:rPr lang="ru-RU" sz="2000" dirty="0"/>
                  <a:t>(значение)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blipFill rotWithShape="1">
                <a:blip r:embed="rId2"/>
                <a:stretch>
                  <a:fillRect l="-648" t="-660" r="-937" b="-1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3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Прочитать с консоли коэффициенты a, b и c квадратного уравнения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/>
                  <a:t> и найти решение этого уравнения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Не забыть рассмотреть все 3 случая – когда есть 2 корня, 1 корень и нет </a:t>
                </a:r>
                <a:r>
                  <a:rPr lang="ru-RU" sz="2400" dirty="0" smtClean="0"/>
                  <a:t>решений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Рассмотреть случаи когда </a:t>
                </a:r>
                <a:r>
                  <a:rPr lang="en-US" sz="2400" dirty="0" smtClean="0"/>
                  <a:t>a </a:t>
                </a:r>
                <a:r>
                  <a:rPr lang="ru-RU" sz="2400" dirty="0" smtClean="0"/>
                  <a:t>и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равны нулю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Вывести уравнение на консоль в виде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           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программу, которая принимает с консоли целое число n и возвращает число Фибоначчи с номером n.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Числа Фибоначчи задаются следующим </a:t>
            </a:r>
            <a:r>
              <a:rPr lang="ru-RU" sz="2800" dirty="0" smtClean="0"/>
              <a:t>образом: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err="1" smtClean="0"/>
              <a:t>f</a:t>
            </a:r>
            <a:r>
              <a:rPr lang="en-US" sz="2800" baseline="-25000" dirty="0" err="1" smtClean="0"/>
              <a:t>o</a:t>
            </a:r>
            <a:r>
              <a:rPr lang="en-US" sz="2800" dirty="0" smtClean="0"/>
              <a:t> </a:t>
            </a:r>
            <a:r>
              <a:rPr lang="en-US" sz="2800" dirty="0"/>
              <a:t>= 0, f</a:t>
            </a:r>
            <a:r>
              <a:rPr lang="en-US" sz="2800" baseline="-25000" dirty="0"/>
              <a:t>1</a:t>
            </a:r>
            <a:r>
              <a:rPr lang="en-US" sz="2800" dirty="0"/>
              <a:t> = 1, </a:t>
            </a:r>
            <a:r>
              <a:rPr lang="en-US" sz="2800" dirty="0" err="1"/>
              <a:t>f</a:t>
            </a:r>
            <a:r>
              <a:rPr lang="en-US" sz="2800" baseline="-25000" dirty="0" err="1"/>
              <a:t>n</a:t>
            </a:r>
            <a:r>
              <a:rPr lang="en-US" sz="2800" dirty="0"/>
              <a:t> = f</a:t>
            </a:r>
            <a:r>
              <a:rPr lang="en-US" sz="2800" baseline="-25000" dirty="0"/>
              <a:t>n-1 </a:t>
            </a:r>
            <a:r>
              <a:rPr lang="en-US" sz="2800" dirty="0"/>
              <a:t>+ f</a:t>
            </a:r>
            <a:r>
              <a:rPr lang="en-US" sz="2800" baseline="-25000" dirty="0"/>
              <a:t>n-2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6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/>
                  <a:t>Для нахождения наибольшего общего делителя двух чисел удобно использовать алгоритм Евклида</a:t>
                </a:r>
                <a:r>
                  <a:rPr lang="ru-RU" sz="2800" dirty="0" smtClean="0"/>
                  <a:t>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НОД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, если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%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НОД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 %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</a:rPr>
                                <m:t> иначе,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где </a:t>
                </a:r>
                <a:r>
                  <a:rPr lang="ru-RU" sz="2800" dirty="0"/>
                  <a:t>x % y – остаток от деления x на y Реализовать вычисление НОД алгоритмом </a:t>
                </a:r>
                <a:r>
                  <a:rPr lang="ru-RU" sz="2800" dirty="0" smtClean="0"/>
                  <a:t>Евклида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Использовать цикл</a:t>
                </a:r>
                <a:endParaRPr lang="ru-RU" sz="28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blipFill rotWithShape="1">
                <a:blip r:embed="rId2"/>
                <a:stretch>
                  <a:fillRect l="-1288" t="-1074" r="-8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386</Words>
  <Application>Microsoft Office PowerPoint</Application>
  <PresentationFormat>Экран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</cp:revision>
  <dcterms:created xsi:type="dcterms:W3CDTF">2016-05-02T09:33:51Z</dcterms:created>
  <dcterms:modified xsi:type="dcterms:W3CDTF">2016-05-02T09:49:32Z</dcterms:modified>
</cp:coreProperties>
</file>