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0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8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Есть дом с N этажами и M подъездами.  Все подъезды одинаковые, на каждом этаже в подъезде 4 квартиры.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Считаем, что номера квартир на лестничной площадке распределяются так: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2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 smtClean="0"/>
              <a:t>То </a:t>
            </a:r>
            <a:r>
              <a:rPr lang="ru-RU" sz="2200" dirty="0"/>
              <a:t>есть можно сказать, что квартира 1 – ближняя слева, квартира 2 – дальняя слева, квартира 3 – дальняя справа, квартира 4 – ближняя справа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Прочитать с консоли числа N, M и целое число K – номер квартиры. По введенному числу K выдать номер подъезда и этажа, где находится эта квартира, а также положение квартиры на лестничной площадке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Выдать сообщение, если квартиры с таким номером нет в доме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47" y="2304891"/>
            <a:ext cx="1928362" cy="105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7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2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Прочитать с консоли координаты трёх точек на плоскости: </a:t>
                </a:r>
                <a:br>
                  <a:rPr lang="ru-RU" sz="2000" dirty="0"/>
                </a:br>
                <a:r>
                  <a:rPr lang="ru-RU" sz="2000" dirty="0"/>
                  <a:t>(x1, y1), (x2, y2), (x3, y3)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Вычислить и вывести на экран площадь данного </a:t>
                </a:r>
                <a:r>
                  <a:rPr lang="ru-RU" sz="2000" dirty="0" smtClean="0"/>
                  <a:t>треугольника</a:t>
                </a:r>
                <a:endParaRPr lang="ru-RU" sz="20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площади можно воспользоваться формулой Герона: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∆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где 𝑝 −полупериметр треугольника 𝑝=(𝑎+𝑏+𝑐)/2,</a:t>
                </a:r>
                <a:br>
                  <a:rPr lang="ru-RU" sz="2000" dirty="0"/>
                </a:br>
                <a:r>
                  <a:rPr lang="ru-RU" sz="2000" dirty="0"/>
                  <a:t>𝑎, 𝑏, 𝑐 −длины сторон треугольника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* Проверить </a:t>
                </a:r>
                <a:r>
                  <a:rPr lang="ru-RU" sz="2000" dirty="0"/>
                  <a:t>на случай, когда эти точки лежат на одной прямой – в этом случае вычислять площадь не нужно, а нужно вывести сообщение об этом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корня использовать команду </a:t>
                </a:r>
                <a:br>
                  <a:rPr lang="ru-RU" sz="2000" dirty="0"/>
                </a:br>
                <a:r>
                  <a:rPr lang="ru-RU" sz="2000" dirty="0" err="1"/>
                  <a:t>Math.sqrt</a:t>
                </a:r>
                <a:r>
                  <a:rPr lang="ru-RU" sz="2000" dirty="0"/>
                  <a:t>(значение)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blipFill rotWithShape="1">
                <a:blip r:embed="rId2"/>
                <a:stretch>
                  <a:fillRect l="-648" t="-660" r="-937" b="-1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3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Прочитать с консоли коэффициенты a, b и c квадратного уравнения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/>
                  <a:t> и найти решение этого уравнения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Не забыть рассмотреть все 3 случая – когда есть 2 корня, 1 корень и нет </a:t>
                </a:r>
                <a:r>
                  <a:rPr lang="ru-RU" sz="2400" dirty="0" smtClean="0"/>
                  <a:t>решений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Рассмотреть случаи когда </a:t>
                </a:r>
                <a:r>
                  <a:rPr lang="en-US" sz="2400" dirty="0" smtClean="0"/>
                  <a:t>a </a:t>
                </a:r>
                <a:r>
                  <a:rPr lang="ru-RU" sz="2400" dirty="0" smtClean="0"/>
                  <a:t>и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равны нулю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Вывести уравнение на консоль в виде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           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программу, которая принимает с консоли целое число n и возвращает число Фибоначчи с номером n.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Числа Фибоначчи задаются следующим </a:t>
            </a:r>
            <a:r>
              <a:rPr lang="ru-RU" sz="2800" dirty="0" smtClean="0"/>
              <a:t>образом: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err="1" smtClean="0"/>
              <a:t>f</a:t>
            </a:r>
            <a:r>
              <a:rPr lang="en-US" sz="2800" baseline="-25000" dirty="0" err="1" smtClean="0"/>
              <a:t>o</a:t>
            </a:r>
            <a:r>
              <a:rPr lang="en-US" sz="2800" dirty="0" smtClean="0"/>
              <a:t> </a:t>
            </a:r>
            <a:r>
              <a:rPr lang="en-US" sz="2800" dirty="0"/>
              <a:t>= 0, f</a:t>
            </a:r>
            <a:r>
              <a:rPr lang="en-US" sz="2800" baseline="-25000" dirty="0"/>
              <a:t>1</a:t>
            </a:r>
            <a:r>
              <a:rPr lang="en-US" sz="2800" dirty="0"/>
              <a:t> = 1, </a:t>
            </a:r>
            <a:r>
              <a:rPr lang="en-US" sz="2800" dirty="0" err="1"/>
              <a:t>f</a:t>
            </a:r>
            <a:r>
              <a:rPr lang="en-US" sz="2800" baseline="-25000" dirty="0" err="1"/>
              <a:t>n</a:t>
            </a:r>
            <a:r>
              <a:rPr lang="en-US" sz="2800" dirty="0"/>
              <a:t> = f</a:t>
            </a:r>
            <a:r>
              <a:rPr lang="en-US" sz="2800" baseline="-25000" dirty="0"/>
              <a:t>n-1 </a:t>
            </a:r>
            <a:r>
              <a:rPr lang="en-US" sz="2800" dirty="0"/>
              <a:t>+ f</a:t>
            </a:r>
            <a:r>
              <a:rPr lang="en-US" sz="2800" baseline="-25000" dirty="0"/>
              <a:t>n-2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6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086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239</Words>
  <Application>Microsoft Office PowerPoint</Application>
  <PresentationFormat>Экран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</cp:revision>
  <dcterms:created xsi:type="dcterms:W3CDTF">2016-05-02T09:33:51Z</dcterms:created>
  <dcterms:modified xsi:type="dcterms:W3CDTF">2016-05-02T09:42:11Z</dcterms:modified>
</cp:coreProperties>
</file>