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60" r:id="rId17"/>
    <p:sldId id="26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3*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Программа просит ввести пользователя свой возраст от 1 до 112 включительно, после чего выводит сообщение </a:t>
            </a:r>
            <a:br>
              <a:rPr lang="ru-RU" sz="2400" dirty="0" smtClean="0"/>
            </a:br>
            <a:r>
              <a:rPr lang="ru-RU" sz="2400" dirty="0" smtClean="0"/>
              <a:t>«Вам </a:t>
            </a:r>
            <a:r>
              <a:rPr lang="en-US" sz="2400" dirty="0" smtClean="0"/>
              <a:t>x </a:t>
            </a:r>
            <a:r>
              <a:rPr lang="ru-RU" sz="2400" dirty="0" smtClean="0"/>
              <a:t>лет»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При этом учесть, что для разных чисел разные склонения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Например, «3 года», «99 лет» и т.д.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Если введут слишком малое или слишком большое число, то выведите, что «Вы слишком малы» или стары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Старайтесь использовать логические связки, если это 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4*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Прочитать с консоли год и вывести в консоль, является он високосным или нет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Старайтесь использовать логические связки, если это </a:t>
            </a:r>
            <a:r>
              <a:rPr lang="ru-RU" sz="2400" dirty="0" smtClean="0"/>
              <a:t>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5*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Программа запрашивает сегодняшнюю дату, и выдает дату следующего </a:t>
            </a:r>
            <a:r>
              <a:rPr lang="ru-RU" sz="2400" dirty="0" smtClean="0"/>
              <a:t>дня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входные данные: 31 12 </a:t>
            </a:r>
            <a:r>
              <a:rPr lang="ru-RU" sz="2400" dirty="0" smtClean="0"/>
              <a:t>2015, </a:t>
            </a:r>
            <a:r>
              <a:rPr lang="ru-RU" sz="2400" dirty="0"/>
              <a:t>на выходе: </a:t>
            </a:r>
            <a:r>
              <a:rPr lang="ru-RU" sz="2400" dirty="0" smtClean="0"/>
              <a:t>01.01.2016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Прочитать с консоли три числа</a:t>
            </a:r>
            <a:r>
              <a:rPr lang="en-US" sz="2800" dirty="0" smtClean="0"/>
              <a:t> – </a:t>
            </a:r>
            <a:r>
              <a:rPr lang="ru-RU" sz="2800" dirty="0" smtClean="0"/>
              <a:t>два операнда и код команды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Код команды должен быть от 1 до 4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он равен 1, то выполнить сложение первых двух чисел. Если 2, то вычитание, если 3, то умножение, если 4, то деление.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ввели число не от 1 до 4, то вывести, что неизвестная операция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Использовать </a:t>
            </a:r>
            <a:r>
              <a:rPr lang="en-US" sz="2800" dirty="0" smtClean="0">
                <a:solidFill>
                  <a:srgbClr val="7030A0"/>
                </a:solidFill>
              </a:rPr>
              <a:t>switch</a:t>
            </a:r>
            <a:endParaRPr lang="ru-RU" sz="2800" dirty="0" smtClean="0">
              <a:solidFill>
                <a:srgbClr val="7030A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8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36500"/>
            <a:ext cx="84631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Распечатать числа от </a:t>
            </a:r>
            <a:r>
              <a:rPr lang="ru-RU" sz="2800" dirty="0" smtClean="0"/>
              <a:t>1 </a:t>
            </a:r>
            <a:r>
              <a:rPr lang="ru-RU" sz="2800" dirty="0"/>
              <a:t>до 100 при помощи цикла </a:t>
            </a:r>
            <a:r>
              <a:rPr lang="ru-RU" sz="2800" dirty="0" err="1">
                <a:solidFill>
                  <a:srgbClr val="0070C0"/>
                </a:solidFill>
              </a:rPr>
              <a:t>while</a:t>
            </a:r>
            <a:r>
              <a:rPr lang="ru-RU" sz="2800" dirty="0"/>
              <a:t>, но выводить по 10 чисел в строке, дальше делать перевод </a:t>
            </a:r>
            <a:r>
              <a:rPr lang="ru-RU" sz="2800" dirty="0" smtClean="0"/>
              <a:t>строки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  1   2   3    4   5   6    7   8   9 10</a:t>
            </a:r>
            <a:br>
              <a:rPr lang="ru-RU" sz="2800" dirty="0" smtClean="0"/>
            </a:br>
            <a:r>
              <a:rPr lang="ru-RU" sz="2800" dirty="0" smtClean="0"/>
              <a:t>11 12 13 14 15 16 17 18 19 20</a:t>
            </a:r>
            <a:br>
              <a:rPr lang="ru-RU" sz="2800" dirty="0" smtClean="0"/>
            </a:br>
            <a:r>
              <a:rPr lang="ru-RU" sz="2800" dirty="0" smtClean="0"/>
              <a:t>…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* Выводить числа ровно, чтобы они были друг под другом. Использовать </a:t>
            </a:r>
            <a:r>
              <a:rPr lang="en-US" sz="2800" dirty="0" err="1" smtClean="0">
                <a:solidFill>
                  <a:srgbClr val="7030A0"/>
                </a:solidFill>
              </a:rPr>
              <a:t>System</a:t>
            </a:r>
            <a:r>
              <a:rPr lang="en-US" sz="2800" dirty="0" err="1" smtClean="0"/>
              <a:t>.out.printf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smtClean="0"/>
              <a:t>* </a:t>
            </a:r>
            <a:r>
              <a:rPr lang="ru-RU" sz="2800" dirty="0" smtClean="0"/>
              <a:t>Распечатать числа от </a:t>
            </a:r>
            <a:r>
              <a:rPr lang="en-US" sz="2800" dirty="0" smtClean="0"/>
              <a:t>x </a:t>
            </a:r>
            <a:r>
              <a:rPr lang="ru-RU" sz="2800" dirty="0" smtClean="0"/>
              <a:t>до </a:t>
            </a:r>
            <a:r>
              <a:rPr lang="en-US" sz="2800" dirty="0" smtClean="0"/>
              <a:t>y</a:t>
            </a:r>
            <a:r>
              <a:rPr lang="ru-RU" sz="2800" dirty="0" smtClean="0"/>
              <a:t> по </a:t>
            </a:r>
            <a:r>
              <a:rPr lang="en-US" sz="2800" dirty="0" smtClean="0"/>
              <a:t>n </a:t>
            </a:r>
            <a:r>
              <a:rPr lang="ru-RU" sz="2800" dirty="0" smtClean="0"/>
              <a:t>в строке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5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Прочитать из консоли два целых числа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</a:t>
            </a:r>
            <a:r>
              <a:rPr lang="ru-RU" sz="2400" dirty="0" smtClean="0"/>
              <a:t>наименьшее и наибольшее из них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Сделать данную задачу при помощи </a:t>
            </a:r>
            <a:r>
              <a:rPr lang="ru-RU" sz="2400" dirty="0" err="1">
                <a:solidFill>
                  <a:srgbClr val="0070C0"/>
                </a:solidFill>
              </a:rPr>
              <a:t>if-else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при помощи тернарного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633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2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 программе объявить строковую переменную, хранящую пароль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 консоли прочитать строку, сравнить её с этим паролем. Если строка совпала (проверять при помощи </a:t>
            </a:r>
            <a:r>
              <a:rPr lang="ru-RU" sz="2400" dirty="0" err="1"/>
              <a:t>equals</a:t>
            </a:r>
            <a:r>
              <a:rPr lang="ru-RU" sz="2400" dirty="0"/>
              <a:t>), то выдать сообщение, что пароль верный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(использовать </a:t>
            </a:r>
            <a:r>
              <a:rPr lang="ru-RU" sz="2400" dirty="0" err="1"/>
              <a:t>length</a:t>
            </a:r>
            <a:r>
              <a:rPr lang="ru-RU" sz="2400" dirty="0"/>
              <a:t>) больше длины пароля, то сказать что пароль неверный и строка слишком длинная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меньше, то сказать, что пароль неверный строка слишком короткая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Иначе сказать, что пароль неверный</a:t>
            </a:r>
          </a:p>
        </p:txBody>
      </p:sp>
    </p:spTree>
    <p:extLst>
      <p:ext uri="{BB962C8B-B14F-4D97-AF65-F5344CB8AC3E}">
        <p14:creationId xmlns:p14="http://schemas.microsoft.com/office/powerpoint/2010/main" val="325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435</Words>
  <Application>Microsoft Office PowerPoint</Application>
  <PresentationFormat>Экран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2016-05-02T09:30:26Z</dcterms:created>
  <dcterms:modified xsi:type="dcterms:W3CDTF">2016-05-02T09:42:05Z</dcterms:modified>
</cp:coreProperties>
</file>