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Найти среднее арифметическое элементов массива, которые являются четными числами</a:t>
            </a:r>
          </a:p>
        </p:txBody>
      </p:sp>
    </p:spTree>
    <p:extLst>
      <p:ext uri="{BB962C8B-B14F-4D97-AF65-F5344CB8AC3E}">
        <p14:creationId xmlns:p14="http://schemas.microsoft.com/office/powerpoint/2010/main" val="315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Переставить элементы массива в обратном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3535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411</Words>
  <Application>Microsoft Office PowerPoint</Application>
  <PresentationFormat>Экран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</cp:revision>
  <dcterms:created xsi:type="dcterms:W3CDTF">2016-05-02T09:33:51Z</dcterms:created>
  <dcterms:modified xsi:type="dcterms:W3CDTF">2016-05-02T09:52:25Z</dcterms:modified>
</cp:coreProperties>
</file>