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6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uit.ru/studies/courses/16/16/lecture/2710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функцию, которая объединяет в себе две операции: вывод пользователю приглашения для ввода в консоль и чтение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’</a:t>
            </a:r>
            <a:r>
              <a:rPr lang="ru-RU" sz="2400" dirty="0" smtClean="0"/>
              <a:t>а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Функция должна принимать </a:t>
            </a:r>
            <a:r>
              <a:rPr lang="ru-RU" sz="2400" dirty="0"/>
              <a:t>строку и </a:t>
            </a:r>
            <a:r>
              <a:rPr lang="ru-RU" sz="2400" dirty="0" smtClean="0"/>
              <a:t>возвращать прочитанное число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Из функции </a:t>
            </a:r>
            <a:r>
              <a:rPr lang="ru-RU" sz="2400" dirty="0" err="1"/>
              <a:t>main</a:t>
            </a:r>
            <a:r>
              <a:rPr lang="ru-RU" sz="2400" dirty="0"/>
              <a:t> несколько раз вызвать данную функцию с разными значениями аргументов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 </a:t>
            </a:r>
            <a:r>
              <a:rPr lang="ru-RU" sz="2400" dirty="0" err="1">
                <a:solidFill>
                  <a:srgbClr val="0070C0"/>
                </a:solidFill>
              </a:rPr>
              <a:t>int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a = </a:t>
            </a:r>
            <a:r>
              <a:rPr lang="ru-RU" sz="2400" dirty="0" err="1"/>
              <a:t>printAndRead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50"/>
                </a:solidFill>
              </a:rPr>
              <a:t>“Введите число:”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0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переводит температуру из градусов Цельсия в градусы Кельвина и Фаренгейта (Фаренгейта – на дом)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Например, прочитать число – температуру в шкале Цельсия и напечатать две строки – в градусах Кельвина и Фаренгейта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Перевод градусов Цельсия в градусы Кельвина и перевод в градусы Фаренгейта оформить отдельными функциями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Формулы найти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381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522694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в классе и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свой 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диапазон). В нём: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Объявить </a:t>
            </a:r>
            <a:r>
              <a:rPr lang="ru-RU" sz="2400" dirty="0"/>
              <a:t>два вещественных 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ru-RU" sz="2400" dirty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Описать </a:t>
            </a:r>
            <a:r>
              <a:rPr lang="ru-RU" sz="2400" dirty="0"/>
              <a:t>конструктор, при помощи которого заполняются </a:t>
            </a:r>
            <a:r>
              <a:rPr lang="ru-RU" sz="2400" dirty="0" smtClean="0"/>
              <a:t>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Функция для вычисления </a:t>
            </a:r>
            <a:r>
              <a:rPr lang="ru-RU" sz="2400" dirty="0"/>
              <a:t>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ru-RU" sz="2400" dirty="0"/>
              <a:t>метод </a:t>
            </a:r>
            <a:r>
              <a:rPr lang="ru-RU" sz="2400" dirty="0" err="1"/>
              <a:t>isInside</a:t>
            </a:r>
            <a:r>
              <a:rPr lang="ru-RU" sz="2400" dirty="0"/>
              <a:t>, который принимает вещественное число и возвращает </a:t>
            </a:r>
            <a:r>
              <a:rPr lang="ru-RU" sz="2400" dirty="0" err="1">
                <a:solidFill>
                  <a:srgbClr val="0070C0"/>
                </a:solidFill>
              </a:rPr>
              <a:t>boolean</a:t>
            </a:r>
            <a:r>
              <a:rPr lang="ru-RU" sz="2400" dirty="0"/>
              <a:t> – результат проверки того, принадлежит ли число </a:t>
            </a:r>
            <a:r>
              <a:rPr lang="ru-RU" sz="2400" dirty="0" smtClean="0"/>
              <a:t>диапазону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После </a:t>
            </a:r>
            <a:r>
              <a:rPr lang="ru-RU" sz="2400" dirty="0"/>
              <a:t>этого написать небольшую программу с использованием этого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566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082070"/>
            <a:ext cx="85229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Доработать </a:t>
            </a:r>
            <a:r>
              <a:rPr lang="ru-RU" sz="2400" dirty="0"/>
              <a:t>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</a:t>
            </a:r>
            <a:r>
              <a:rPr lang="ru-RU" sz="2400" dirty="0" smtClean="0"/>
              <a:t>).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методы: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Вычисление 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интервала-пересечения двух интервалов. Если пересечения нет, выдать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null</a:t>
            </a:r>
            <a:r>
              <a:rPr lang="en-US" sz="2400" dirty="0" smtClean="0"/>
              <a:t>. </a:t>
            </a:r>
            <a:r>
              <a:rPr lang="ru-RU" sz="2400" dirty="0" smtClean="0"/>
              <a:t>Если есть, то выдать новый диапазон с соответствующими концами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интервала-объединения двух интервалов. Его левая граница – минимальная из левых границ, а правая – максимальная из правых границ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интервала-разности двух интервалов.</a:t>
            </a:r>
            <a:br>
              <a:rPr lang="ru-RU" sz="2400" dirty="0" smtClean="0"/>
            </a:br>
            <a:r>
              <a:rPr lang="ru-RU" sz="2400" dirty="0" smtClean="0"/>
              <a:t>Если пересечения нет, то выдать первый диапазон. Если есть, то выдать новый диапазон с соответствующими концами</a:t>
            </a:r>
          </a:p>
        </p:txBody>
      </p:sp>
    </p:spTree>
    <p:extLst>
      <p:ext uri="{BB962C8B-B14F-4D97-AF65-F5344CB8AC3E}">
        <p14:creationId xmlns:p14="http://schemas.microsoft.com/office/powerpoint/2010/main" val="36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2675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Чтение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097840"/>
            <a:ext cx="84631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Рекомендую дома читать этот курс: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www.intuit.ru/studies/courses/16/16/lecture/27105</a:t>
            </a: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 любые другие материалы, какие хочется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Обязательно к следующему разу прочитать вторую лекцию из курса </a:t>
            </a:r>
            <a:r>
              <a:rPr lang="en-US" sz="2400" b="1" dirty="0" err="1" smtClean="0"/>
              <a:t>intui</a:t>
            </a:r>
            <a:endParaRPr lang="ru-RU" sz="2400" b="1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 свободное время читайте этот курс, задавайте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71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ищет максимальное число в массиве вещественных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2650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принимает массив строк и изменяет его, присваивая элементам эти же строки, но в которых все символы заглавные. Для этого использовать метод класса </a:t>
            </a: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/>
              <a:t>toUpperCase</a:t>
            </a:r>
            <a:r>
              <a:rPr lang="ru-RU" sz="2800" dirty="0"/>
              <a:t>()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Пример:</a:t>
            </a:r>
            <a:br>
              <a:rPr lang="ru-RU" sz="2800" dirty="0"/>
            </a:b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s = </a:t>
            </a:r>
            <a:r>
              <a:rPr lang="ru-RU" sz="2800" dirty="0">
                <a:solidFill>
                  <a:srgbClr val="00B050"/>
                </a:solidFill>
              </a:rPr>
              <a:t>“</a:t>
            </a:r>
            <a:r>
              <a:rPr lang="ru-RU" sz="2800" dirty="0" err="1">
                <a:solidFill>
                  <a:srgbClr val="00B050"/>
                </a:solidFill>
              </a:rPr>
              <a:t>hello</a:t>
            </a:r>
            <a:r>
              <a:rPr lang="ru-RU" sz="2800" dirty="0" smtClean="0">
                <a:solidFill>
                  <a:srgbClr val="00B050"/>
                </a:solidFill>
              </a:rPr>
              <a:t>”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r>
              <a:rPr lang="ru-RU" sz="2800" dirty="0" err="1" smtClean="0">
                <a:solidFill>
                  <a:srgbClr val="7030A0"/>
                </a:solidFill>
              </a:rPr>
              <a:t>String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/>
              <a:t>b = </a:t>
            </a:r>
            <a:r>
              <a:rPr lang="ru-RU" sz="2800" dirty="0" err="1"/>
              <a:t>s.toUpperCase</a:t>
            </a:r>
            <a:r>
              <a:rPr lang="ru-RU" sz="2800" dirty="0"/>
              <a:t>();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503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Написать функцию, которая создает двумерный массив с таблицей умножения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Максимальное число таблицы должно быть параметром функции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Вызвать функцию и распечатать результат в </a:t>
            </a:r>
            <a:r>
              <a:rPr lang="en-US" sz="2800" dirty="0" smtClean="0"/>
              <a:t>main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14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868</Words>
  <Application>Microsoft Office PowerPoint</Application>
  <PresentationFormat>Экран (4:3)</PresentationFormat>
  <Paragraphs>126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</cp:revision>
  <dcterms:created xsi:type="dcterms:W3CDTF">2016-05-02T09:30:26Z</dcterms:created>
  <dcterms:modified xsi:type="dcterms:W3CDTF">2016-05-02T09:52:18Z</dcterms:modified>
</cp:coreProperties>
</file>