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6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0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8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0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1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8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3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5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157662"/>
            <a:ext cx="85229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Вывести в консоль таблицу умножения чисел от 1 до 10 при помощи циклов </a:t>
            </a:r>
            <a:r>
              <a:rPr lang="ru-RU" sz="2400" dirty="0" err="1">
                <a:solidFill>
                  <a:srgbClr val="0070C0"/>
                </a:solidFill>
              </a:rPr>
              <a:t>for</a:t>
            </a:r>
            <a:endParaRPr lang="ru-RU" sz="2400" dirty="0">
              <a:solidFill>
                <a:srgbClr val="0070C0"/>
              </a:solidFill>
            </a:endParaRP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Примерно так, только без границ клеток, консоль этого не </a:t>
            </a:r>
            <a:r>
              <a:rPr lang="ru-RU" sz="2400" dirty="0" smtClean="0"/>
              <a:t>позволяет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Добейтесь </a:t>
            </a:r>
            <a:r>
              <a:rPr lang="ru-RU" sz="2400" dirty="0"/>
              <a:t>чтобы числа</a:t>
            </a:r>
            <a:br>
              <a:rPr lang="ru-RU" sz="2400" dirty="0"/>
            </a:br>
            <a:r>
              <a:rPr lang="ru-RU" sz="2400" dirty="0"/>
              <a:t>были выровнены по</a:t>
            </a:r>
            <a:br>
              <a:rPr lang="ru-RU" sz="2400" dirty="0"/>
            </a:br>
            <a:r>
              <a:rPr lang="ru-RU" sz="2400" dirty="0"/>
              <a:t>столбцам (добейте </a:t>
            </a:r>
            <a:br>
              <a:rPr lang="ru-RU" sz="2400" dirty="0"/>
            </a:br>
            <a:r>
              <a:rPr lang="ru-RU" sz="2400" dirty="0"/>
              <a:t>одно- и двузначные числа</a:t>
            </a:r>
            <a:br>
              <a:rPr lang="ru-RU" sz="2400" dirty="0"/>
            </a:br>
            <a:r>
              <a:rPr lang="ru-RU" sz="2400" dirty="0" smtClean="0"/>
              <a:t>нужным количеством</a:t>
            </a:r>
            <a:br>
              <a:rPr lang="ru-RU" sz="2400" dirty="0" smtClean="0"/>
            </a:br>
            <a:r>
              <a:rPr lang="ru-RU" sz="2400" dirty="0" smtClean="0"/>
              <a:t>пробелов)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* Добавьте «шапку» таблицы,</a:t>
            </a:r>
            <a:br>
              <a:rPr lang="ru-RU" sz="2400" dirty="0" smtClean="0"/>
            </a:br>
            <a:r>
              <a:rPr lang="ru-RU" sz="2400" dirty="0" smtClean="0"/>
              <a:t>отделите ее символами,</a:t>
            </a:r>
            <a:br>
              <a:rPr lang="ru-RU" sz="2400" dirty="0" smtClean="0"/>
            </a:br>
            <a:r>
              <a:rPr lang="ru-RU" sz="2400" dirty="0" smtClean="0"/>
              <a:t>например, </a:t>
            </a:r>
            <a:r>
              <a:rPr lang="en-US" sz="2400" dirty="0" smtClean="0"/>
              <a:t>| </a:t>
            </a:r>
            <a:r>
              <a:rPr lang="ru-RU" sz="2400" dirty="0" smtClean="0"/>
              <a:t>и --</a:t>
            </a:r>
            <a:endParaRPr lang="ru-R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559" y="3087169"/>
            <a:ext cx="2978544" cy="295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1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Напишите программу, которая рассчитывает сумму банковского вклада с заданной ставкой</a:t>
            </a:r>
            <a:r>
              <a:rPr lang="en-US" sz="2800" dirty="0" smtClean="0"/>
              <a:t> X</a:t>
            </a:r>
            <a:r>
              <a:rPr lang="ru-RU" sz="2800" dirty="0" smtClean="0"/>
              <a:t> % на заданное число месяцев</a:t>
            </a:r>
            <a:r>
              <a:rPr lang="en-US" sz="2800" dirty="0" smtClean="0"/>
              <a:t> N</a:t>
            </a:r>
            <a:endParaRPr lang="ru-RU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Вклад с капитализацией – считаем, что после истечения каждого месяца к сумме вклада прибавляется </a:t>
            </a:r>
            <a:r>
              <a:rPr lang="en-US" sz="2800" dirty="0" smtClean="0"/>
              <a:t>X/12</a:t>
            </a:r>
            <a:r>
              <a:rPr lang="ru-RU" sz="2800" dirty="0" smtClean="0"/>
              <a:t> %</a:t>
            </a:r>
            <a:r>
              <a:rPr lang="en-US" sz="2800" dirty="0" smtClean="0"/>
              <a:t> </a:t>
            </a:r>
            <a:r>
              <a:rPr lang="ru-RU" sz="2800" dirty="0" smtClean="0"/>
              <a:t>от суммы вклада на начало месяца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Также распечатать прибыль</a:t>
            </a:r>
          </a:p>
        </p:txBody>
      </p:sp>
    </p:spTree>
    <p:extLst>
      <p:ext uri="{BB962C8B-B14F-4D97-AF65-F5344CB8AC3E}">
        <p14:creationId xmlns:p14="http://schemas.microsoft.com/office/powerpoint/2010/main" val="2556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9993" y="2132856"/>
            <a:ext cx="2141932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6.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Функции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395" y="2132856"/>
            <a:ext cx="2767104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7.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Основы ООП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7572" y="2132856"/>
            <a:ext cx="4886787" cy="23083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9.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Массивы. </a:t>
            </a: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Отладка.</a:t>
            </a: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Аргументы программы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Найти среднее арифметическое элементов массива, которые являются четными числами</a:t>
            </a:r>
          </a:p>
        </p:txBody>
      </p:sp>
    </p:spTree>
    <p:extLst>
      <p:ext uri="{BB962C8B-B14F-4D97-AF65-F5344CB8AC3E}">
        <p14:creationId xmlns:p14="http://schemas.microsoft.com/office/powerpoint/2010/main" val="3150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Переставить элементы массива в обратном порядке</a:t>
            </a:r>
          </a:p>
        </p:txBody>
      </p:sp>
    </p:spTree>
    <p:extLst>
      <p:ext uri="{BB962C8B-B14F-4D97-AF65-F5344CB8AC3E}">
        <p14:creationId xmlns:p14="http://schemas.microsoft.com/office/powerpoint/2010/main" val="35351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379" y="2132856"/>
            <a:ext cx="3663182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12.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Рекурсия.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Бинарный поиск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Задача про НОД, она уже есть в списке задач</a:t>
            </a:r>
          </a:p>
        </p:txBody>
      </p:sp>
    </p:spTree>
    <p:extLst>
      <p:ext uri="{BB962C8B-B14F-4D97-AF65-F5344CB8AC3E}">
        <p14:creationId xmlns:p14="http://schemas.microsoft.com/office/powerpoint/2010/main" val="21208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Реализовать вариант бинарного поиска без рекурсии</a:t>
            </a:r>
          </a:p>
        </p:txBody>
      </p:sp>
    </p:spTree>
    <p:extLst>
      <p:ext uri="{BB962C8B-B14F-4D97-AF65-F5344CB8AC3E}">
        <p14:creationId xmlns:p14="http://schemas.microsoft.com/office/powerpoint/2010/main" val="36797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Есть дом с N этажами и M подъездами.  Все подъезды одинаковые, на каждом этаже в подъезде 4 квартиры.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Считаем, что номера квартир на лестничной площадке распределяются так: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2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 smtClean="0"/>
              <a:t>То </a:t>
            </a:r>
            <a:r>
              <a:rPr lang="ru-RU" sz="2200" dirty="0"/>
              <a:t>есть можно сказать, что квартира 1 – ближняя слева, квартира 2 – дальняя слева, квартира 3 – дальняя справа, квартира 4 – ближняя справа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Прочитать с консоли числа N, M и целое число K – номер квартиры. По введенному числу K выдать номер подъезда и этажа, где находится эта квартира, а также положение квартиры на лестничной площадке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Выдать сообщение, если квартиры с таким номером нет в доме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47" y="2304891"/>
            <a:ext cx="1928362" cy="1053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7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003" y="2132856"/>
            <a:ext cx="2569934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smtClean="0">
                <a:solidFill>
                  <a:schemeClr val="bg1"/>
                </a:solidFill>
              </a:rPr>
              <a:t>Лекция 13.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Сортировки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Реализовать сортировку выбором</a:t>
            </a: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513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Реализовать сортировку пузырьком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567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Реализовать сортировку вставками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218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Реализовать </a:t>
            </a:r>
            <a:r>
              <a:rPr lang="ru-RU" sz="2800" smtClean="0"/>
              <a:t>быструю сортировку</a:t>
            </a:r>
            <a:endParaRPr lang="en-US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11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0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2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Прочитать с консоли координаты трёх точек на плоскости: </a:t>
                </a:r>
                <a:br>
                  <a:rPr lang="ru-RU" sz="2000" dirty="0"/>
                </a:br>
                <a:r>
                  <a:rPr lang="ru-RU" sz="2000" dirty="0"/>
                  <a:t>(x1, y1), (x2, y2), (x3, y3)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Вычислить и вывести на экран площадь данного </a:t>
                </a:r>
                <a:r>
                  <a:rPr lang="ru-RU" sz="2000" dirty="0" smtClean="0"/>
                  <a:t>треугольника</a:t>
                </a:r>
                <a:endParaRPr lang="ru-RU" sz="200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площади можно воспользоваться формулой Герона: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∆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rad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где 𝑝 −полупериметр треугольника 𝑝=(𝑎+𝑏+𝑐)/2,</a:t>
                </a:r>
                <a:br>
                  <a:rPr lang="ru-RU" sz="2000" dirty="0"/>
                </a:br>
                <a:r>
                  <a:rPr lang="ru-RU" sz="2000" dirty="0"/>
                  <a:t>𝑎, 𝑏, 𝑐 −длины сторон треугольника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* Проверить </a:t>
                </a:r>
                <a:r>
                  <a:rPr lang="ru-RU" sz="2000" dirty="0"/>
                  <a:t>на случай, когда эти точки лежат на одной прямой – в этом случае вычислять площадь не нужно, а нужно вывести сообщение об этом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корня использовать команду </a:t>
                </a:r>
                <a:br>
                  <a:rPr lang="ru-RU" sz="2000" dirty="0"/>
                </a:br>
                <a:r>
                  <a:rPr lang="ru-RU" sz="2000" dirty="0" err="1"/>
                  <a:t>Math.sqrt</a:t>
                </a:r>
                <a:r>
                  <a:rPr lang="ru-RU" sz="2000" dirty="0"/>
                  <a:t>(значение)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blipFill rotWithShape="1">
                <a:blip r:embed="rId2"/>
                <a:stretch>
                  <a:fillRect l="-648" t="-660" r="-937" b="-1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3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Прочитать с консоли коэффициенты a, b и c квадратного уравнения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/>
                  <a:t> и найти решение этого уравнения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Не забыть рассмотреть все 3 случая – когда есть 2 корня, 1 корень и нет </a:t>
                </a:r>
                <a:r>
                  <a:rPr lang="ru-RU" sz="2400" dirty="0" smtClean="0"/>
                  <a:t>решений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Рассмотреть случаи когда </a:t>
                </a:r>
                <a:r>
                  <a:rPr lang="en-US" sz="2400" dirty="0" smtClean="0"/>
                  <a:t>a </a:t>
                </a:r>
                <a:r>
                  <a:rPr lang="ru-RU" sz="2400" dirty="0" smtClean="0"/>
                  <a:t>и </a:t>
                </a:r>
                <a:r>
                  <a:rPr lang="en-US" sz="2400" dirty="0" smtClean="0"/>
                  <a:t>b </a:t>
                </a:r>
                <a:r>
                  <a:rPr lang="ru-RU" sz="2400" dirty="0" smtClean="0"/>
                  <a:t>равны нулю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Вывести уравнение на консоль в виде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            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8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074" y="2132856"/>
            <a:ext cx="4613764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4.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Оператор </a:t>
            </a:r>
            <a:r>
              <a:rPr lang="en-US" sz="3600" b="1" dirty="0" smtClean="0">
                <a:solidFill>
                  <a:schemeClr val="bg1"/>
                </a:solidFill>
              </a:rPr>
              <a:t>switch.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Циклы </a:t>
            </a:r>
            <a:r>
              <a:rPr lang="en-US" sz="3600" b="1" dirty="0" smtClean="0">
                <a:solidFill>
                  <a:schemeClr val="bg1"/>
                </a:solidFill>
              </a:rPr>
              <a:t>while, do-while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Написать программу, которая принимает с консоли целое число n и возвращает число Фибоначчи с номером n.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Числа Фибоначчи задаются следующим </a:t>
            </a:r>
            <a:r>
              <a:rPr lang="ru-RU" sz="2800" dirty="0" smtClean="0"/>
              <a:t>образом: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 err="1" smtClean="0"/>
              <a:t>f</a:t>
            </a:r>
            <a:r>
              <a:rPr lang="en-US" sz="2800" baseline="-25000" dirty="0" err="1" smtClean="0"/>
              <a:t>o</a:t>
            </a:r>
            <a:r>
              <a:rPr lang="en-US" sz="2800" dirty="0" smtClean="0"/>
              <a:t> </a:t>
            </a:r>
            <a:r>
              <a:rPr lang="en-US" sz="2800" dirty="0"/>
              <a:t>= 0, f</a:t>
            </a:r>
            <a:r>
              <a:rPr lang="en-US" sz="2800" baseline="-25000" dirty="0"/>
              <a:t>1</a:t>
            </a:r>
            <a:r>
              <a:rPr lang="en-US" sz="2800" dirty="0"/>
              <a:t> = 1, </a:t>
            </a:r>
            <a:r>
              <a:rPr lang="en-US" sz="2800" dirty="0" err="1"/>
              <a:t>f</a:t>
            </a:r>
            <a:r>
              <a:rPr lang="en-US" sz="2800" baseline="-25000" dirty="0" err="1"/>
              <a:t>n</a:t>
            </a:r>
            <a:r>
              <a:rPr lang="en-US" sz="2800" dirty="0"/>
              <a:t> = f</a:t>
            </a:r>
            <a:r>
              <a:rPr lang="en-US" sz="2800" baseline="-25000" dirty="0"/>
              <a:t>n-1 </a:t>
            </a:r>
            <a:r>
              <a:rPr lang="en-US" sz="2800" dirty="0"/>
              <a:t>+ f</a:t>
            </a:r>
            <a:r>
              <a:rPr lang="en-US" sz="2800" baseline="-25000" dirty="0"/>
              <a:t>n-2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6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438" y="2132856"/>
            <a:ext cx="3435043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5.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</a:t>
            </a:r>
            <a:r>
              <a:rPr lang="en-US" sz="3600" b="1" dirty="0" smtClean="0">
                <a:solidFill>
                  <a:schemeClr val="bg1"/>
                </a:solidFill>
              </a:rPr>
              <a:t> for</a:t>
            </a:r>
            <a:r>
              <a:rPr lang="ru-RU" sz="3600" b="1" dirty="0" smtClean="0">
                <a:solidFill>
                  <a:schemeClr val="bg1"/>
                </a:solidFill>
              </a:rPr>
              <a:t>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Break </a:t>
            </a:r>
            <a:r>
              <a:rPr lang="ru-RU" sz="3600" b="1" dirty="0" smtClean="0">
                <a:solidFill>
                  <a:schemeClr val="bg1"/>
                </a:solidFill>
              </a:rPr>
              <a:t>и </a:t>
            </a:r>
            <a:r>
              <a:rPr lang="en-US" sz="3600" b="1" dirty="0" smtClean="0">
                <a:solidFill>
                  <a:schemeClr val="bg1"/>
                </a:solidFill>
              </a:rPr>
              <a:t>continue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2" y="1354220"/>
                <a:ext cx="8522967" cy="510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/>
                  <a:t>Для нахождения наибольшего общего делителя двух чисел удобно использовать алгоритм Евклида</a:t>
                </a:r>
                <a:r>
                  <a:rPr lang="ru-RU" sz="2800" dirty="0" smtClean="0"/>
                  <a:t>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НОД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, если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%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НОД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 % 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</a:rPr>
                                <m:t> иначе,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 smtClean="0"/>
                  <a:t>где </a:t>
                </a:r>
                <a:r>
                  <a:rPr lang="ru-RU" sz="2800" dirty="0"/>
                  <a:t>x % y – остаток от деления x на y Реализовать вычисление НОД алгоритмом </a:t>
                </a:r>
                <a:r>
                  <a:rPr lang="ru-RU" sz="2800" dirty="0" smtClean="0"/>
                  <a:t>Евклида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 smtClean="0"/>
                  <a:t>Использовать цикл</a:t>
                </a:r>
                <a:endParaRPr lang="ru-RU" sz="280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2" y="1354220"/>
                <a:ext cx="8522967" cy="5107617"/>
              </a:xfrm>
              <a:prstGeom prst="rect">
                <a:avLst/>
              </a:prstGeom>
              <a:blipFill rotWithShape="1">
                <a:blip r:embed="rId2"/>
                <a:stretch>
                  <a:fillRect l="-1288" t="-1074" r="-8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7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463</Words>
  <Application>Microsoft Office PowerPoint</Application>
  <PresentationFormat>Экран (4:3)</PresentationFormat>
  <Paragraphs>68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9</cp:revision>
  <dcterms:created xsi:type="dcterms:W3CDTF">2016-05-02T09:33:51Z</dcterms:created>
  <dcterms:modified xsi:type="dcterms:W3CDTF">2016-05-02T09:59:23Z</dcterms:modified>
</cp:coreProperties>
</file>