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157662"/>
            <a:ext cx="852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в консоль таблицу умножения чисел от 1 до 10 при помощи циклов </a:t>
            </a:r>
            <a:r>
              <a:rPr lang="ru-RU" sz="2400" dirty="0" err="1">
                <a:solidFill>
                  <a:srgbClr val="0070C0"/>
                </a:solidFill>
              </a:rPr>
              <a:t>for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Примерно так, только без границ клеток, консоль этого не </a:t>
            </a:r>
            <a:r>
              <a:rPr lang="ru-RU" sz="2400" dirty="0" smtClean="0"/>
              <a:t>позволяет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Добейтесь </a:t>
            </a:r>
            <a:r>
              <a:rPr lang="ru-RU" sz="2400" dirty="0"/>
              <a:t>чтобы числа</a:t>
            </a:r>
            <a:br>
              <a:rPr lang="ru-RU" sz="2400" dirty="0"/>
            </a:br>
            <a:r>
              <a:rPr lang="ru-RU" sz="2400" dirty="0"/>
              <a:t>были выровнены по</a:t>
            </a:r>
            <a:br>
              <a:rPr lang="ru-RU" sz="2400" dirty="0"/>
            </a:br>
            <a:r>
              <a:rPr lang="ru-RU" sz="2400" dirty="0"/>
              <a:t>столбцам (добейте </a:t>
            </a:r>
            <a:br>
              <a:rPr lang="ru-RU" sz="2400" dirty="0"/>
            </a:br>
            <a:r>
              <a:rPr lang="ru-RU" sz="2400" dirty="0"/>
              <a:t>одно- и двузначные числа</a:t>
            </a:r>
            <a:br>
              <a:rPr lang="ru-RU" sz="2400" dirty="0"/>
            </a:br>
            <a:r>
              <a:rPr lang="ru-RU" sz="2400" dirty="0" smtClean="0"/>
              <a:t>нужным количеством</a:t>
            </a:r>
            <a:br>
              <a:rPr lang="ru-RU" sz="2400" dirty="0" smtClean="0"/>
            </a:br>
            <a:r>
              <a:rPr lang="ru-RU" sz="2400" dirty="0" smtClean="0"/>
              <a:t>пробелов)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* Добавьте «шапку» таблицы,</a:t>
            </a:r>
            <a:br>
              <a:rPr lang="ru-RU" sz="2400" dirty="0" smtClean="0"/>
            </a:br>
            <a:r>
              <a:rPr lang="ru-RU" sz="2400" dirty="0" smtClean="0"/>
              <a:t>отделите ее символами,</a:t>
            </a:r>
            <a:br>
              <a:rPr lang="ru-RU" sz="2400" dirty="0" smtClean="0"/>
            </a:br>
            <a:r>
              <a:rPr lang="ru-RU" sz="2400" dirty="0" smtClean="0"/>
              <a:t>например, </a:t>
            </a:r>
            <a:r>
              <a:rPr lang="en-US" sz="2400" dirty="0" smtClean="0"/>
              <a:t>| </a:t>
            </a:r>
            <a:r>
              <a:rPr lang="ru-RU" sz="2400" dirty="0" smtClean="0"/>
              <a:t>и --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59" y="3087169"/>
            <a:ext cx="2978544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Напишите программу, которая рассчитывает сумму банковского вклада с заданной ставкой</a:t>
            </a:r>
            <a:r>
              <a:rPr lang="en-US" sz="2800" dirty="0" smtClean="0"/>
              <a:t> X</a:t>
            </a:r>
            <a:r>
              <a:rPr lang="ru-RU" sz="2800" dirty="0" smtClean="0"/>
              <a:t> % на заданное число месяцев</a:t>
            </a:r>
            <a:r>
              <a:rPr lang="en-US" sz="2800" dirty="0" smtClean="0"/>
              <a:t> N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Вклад с капитализацией – считаем, что после истечения каждого месяца к сумме вклада прибавляется </a:t>
            </a:r>
            <a:r>
              <a:rPr lang="en-US" sz="2800" dirty="0" smtClean="0"/>
              <a:t>X/12</a:t>
            </a:r>
            <a:r>
              <a:rPr lang="ru-RU" sz="2800" dirty="0" smtClean="0"/>
              <a:t> %</a:t>
            </a:r>
            <a:r>
              <a:rPr lang="en-US" sz="2800" dirty="0" smtClean="0"/>
              <a:t> </a:t>
            </a:r>
            <a:r>
              <a:rPr lang="ru-RU" sz="2800" dirty="0" smtClean="0"/>
              <a:t>от суммы вклада на начало месяца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Также распечатать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25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/>
                  <a:t>Для нахождения наибольшего общего делителя двух чисел удобно использовать алгоритм Евклида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НОД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%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НОД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%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</a:rPr>
                                <m:t> иначе,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где </a:t>
                </a:r>
                <a:r>
                  <a:rPr lang="ru-RU" sz="2800" dirty="0"/>
                  <a:t>x % y – остаток от деления x на y Реализовать вычисление НОД алгоритмом </a:t>
                </a:r>
                <a:r>
                  <a:rPr lang="ru-RU" sz="2800" dirty="0" smtClean="0"/>
                  <a:t>Евклида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Использовать цикл</a:t>
                </a:r>
                <a:endParaRPr lang="ru-RU" sz="28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blipFill rotWithShape="1">
                <a:blip r:embed="rId2"/>
                <a:stretch>
                  <a:fillRect l="-1288" t="-1074" r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380</Words>
  <Application>Microsoft Office PowerPoint</Application>
  <PresentationFormat>Экран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</cp:revision>
  <dcterms:created xsi:type="dcterms:W3CDTF">2016-05-02T09:33:51Z</dcterms:created>
  <dcterms:modified xsi:type="dcterms:W3CDTF">2016-05-02T09:44:37Z</dcterms:modified>
</cp:coreProperties>
</file>