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60" r:id="rId19"/>
    <p:sldId id="26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Прочитать с консоли три числа</a:t>
            </a:r>
            <a:r>
              <a:rPr lang="en-US" sz="2800" dirty="0" smtClean="0"/>
              <a:t> – </a:t>
            </a:r>
            <a:r>
              <a:rPr lang="ru-RU" sz="2800" dirty="0" smtClean="0"/>
              <a:t>два операнда и код команды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Код команды должен быть от 1 до 4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он равен 1, то выполнить сложение первых двух чисел. Если 2, то вычитание, если 3, то умножение, если 4, то деление.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ввели число не от 1 до 4, то вывести, что неизвестная операция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en-US" sz="2800" dirty="0" smtClean="0">
                <a:solidFill>
                  <a:srgbClr val="7030A0"/>
                </a:solidFill>
              </a:rPr>
              <a:t>switch</a:t>
            </a:r>
            <a:endParaRPr lang="ru-RU" sz="2800" dirty="0" smtClean="0">
              <a:solidFill>
                <a:srgbClr val="7030A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8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36500"/>
            <a:ext cx="84631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Распечатать числа от </a:t>
            </a:r>
            <a:r>
              <a:rPr lang="ru-RU" sz="2800" dirty="0" smtClean="0"/>
              <a:t>1 </a:t>
            </a:r>
            <a:r>
              <a:rPr lang="ru-RU" sz="2800" dirty="0"/>
              <a:t>до 100 при помощи цикла </a:t>
            </a:r>
            <a:r>
              <a:rPr lang="ru-RU" sz="2800" dirty="0" err="1">
                <a:solidFill>
                  <a:srgbClr val="0070C0"/>
                </a:solidFill>
              </a:rPr>
              <a:t>while</a:t>
            </a:r>
            <a:r>
              <a:rPr lang="ru-RU" sz="2800" dirty="0"/>
              <a:t>, но выводить по 10 чисел в строке, дальше делать перевод </a:t>
            </a:r>
            <a:r>
              <a:rPr lang="ru-RU" sz="2800" dirty="0" smtClean="0"/>
              <a:t>строки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  1   2   3    4   5   6    7   8   9 10</a:t>
            </a:r>
            <a:br>
              <a:rPr lang="ru-RU" sz="2800" dirty="0" smtClean="0"/>
            </a:br>
            <a:r>
              <a:rPr lang="ru-RU" sz="2800" dirty="0" smtClean="0"/>
              <a:t>11 12 13 14 15 16 17 18 19 20</a:t>
            </a:r>
            <a:br>
              <a:rPr lang="ru-RU" sz="2800" dirty="0" smtClean="0"/>
            </a:br>
            <a:r>
              <a:rPr lang="ru-RU" sz="2800" dirty="0" smtClean="0"/>
              <a:t>…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* Выводить числа ровно, чтобы они были друг под другом. Использовать </a:t>
            </a:r>
            <a:r>
              <a:rPr lang="en-US" sz="2800" dirty="0" err="1" smtClean="0">
                <a:solidFill>
                  <a:srgbClr val="7030A0"/>
                </a:solidFill>
              </a:rPr>
              <a:t>System</a:t>
            </a:r>
            <a:r>
              <a:rPr lang="en-US" sz="2800" dirty="0" err="1" smtClean="0"/>
              <a:t>.out.printf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smtClean="0"/>
              <a:t>* </a:t>
            </a:r>
            <a:r>
              <a:rPr lang="ru-RU" sz="2800" dirty="0" smtClean="0"/>
              <a:t>Распечатать числа от </a:t>
            </a:r>
            <a:r>
              <a:rPr lang="en-US" sz="2800" dirty="0" smtClean="0"/>
              <a:t>x </a:t>
            </a:r>
            <a:r>
              <a:rPr lang="ru-RU" sz="2800" dirty="0" smtClean="0"/>
              <a:t>до </a:t>
            </a:r>
            <a:r>
              <a:rPr lang="en-US" sz="2800" dirty="0" smtClean="0"/>
              <a:t>y</a:t>
            </a:r>
            <a:r>
              <a:rPr lang="ru-RU" sz="2800" dirty="0" smtClean="0"/>
              <a:t> по </a:t>
            </a:r>
            <a:r>
              <a:rPr lang="en-US" sz="2800" dirty="0" smtClean="0"/>
              <a:t>n </a:t>
            </a:r>
            <a:r>
              <a:rPr lang="ru-RU" sz="2800" dirty="0" smtClean="0"/>
              <a:t>в строке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5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Сделать бесконечный цикл, в нем читать строку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После прочтения строки, сравнить её с некоторой известной строкой. Если строка совпала, то прервать цикл и завершить программу. 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Если строка не совпала, то не прерывать цикл и просто выдать сообщение: нужно ввести строку </a:t>
            </a:r>
            <a:r>
              <a:rPr lang="ru-RU" sz="2800" dirty="0" smtClean="0"/>
              <a:t>«Ваша строка»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494</Words>
  <Application>Microsoft Office PowerPoint</Application>
  <PresentationFormat>Экран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</cp:revision>
  <dcterms:created xsi:type="dcterms:W3CDTF">2016-05-02T09:30:26Z</dcterms:created>
  <dcterms:modified xsi:type="dcterms:W3CDTF">2016-05-02T09:44:15Z</dcterms:modified>
</cp:coreProperties>
</file>