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2038" y="2132856"/>
            <a:ext cx="4217821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Программирование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Повторить материал лекции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новый проект и написать в нем </a:t>
            </a:r>
            <a:r>
              <a:rPr lang="ru-RU" sz="2400" dirty="0" smtClean="0"/>
              <a:t>программу – либо из задачи 1, либо какую-нибудь другую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62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Посчитайте на </a:t>
                </a:r>
                <a:r>
                  <a:rPr lang="en-US" sz="2400" dirty="0" smtClean="0"/>
                  <a:t>Java </a:t>
                </a:r>
                <a:r>
                  <a:rPr lang="ru-RU" sz="2400" dirty="0" smtClean="0"/>
                  <a:t>следующие выражения: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400" b="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=3 −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56 −12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33 −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программу, которая вычисляет и печатает: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Площадь и длину окружности с радиусом </a:t>
            </a:r>
            <a:r>
              <a:rPr lang="en-US" sz="2400" dirty="0" smtClean="0"/>
              <a:t>r</a:t>
            </a:r>
            <a:r>
              <a:rPr lang="ru-RU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r</a:t>
            </a:r>
            <a:r>
              <a:rPr lang="ru-RU" sz="2400" dirty="0" smtClean="0"/>
              <a:t> 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Посчитать радиус окружности с площадью </a:t>
            </a:r>
            <a:r>
              <a:rPr lang="en-US" sz="2400" dirty="0" smtClean="0"/>
              <a:t>S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S </a:t>
            </a:r>
            <a:r>
              <a:rPr lang="ru-RU" sz="2400" dirty="0" smtClean="0"/>
              <a:t>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*</a:t>
            </a:r>
            <a:r>
              <a:rPr lang="ru-RU" sz="2400" dirty="0" smtClean="0"/>
              <a:t> Посчитать </a:t>
            </a:r>
            <a:r>
              <a:rPr lang="ru-RU" sz="2400" dirty="0"/>
              <a:t>площадь сектора с радиусом </a:t>
            </a:r>
            <a:r>
              <a:rPr lang="en-US" sz="2400" dirty="0"/>
              <a:t>r </a:t>
            </a:r>
            <a:r>
              <a:rPr lang="ru-RU" sz="2400" dirty="0"/>
              <a:t>и углом </a:t>
            </a:r>
            <a:r>
              <a:rPr lang="en-US" sz="2400" dirty="0"/>
              <a:t>alpha</a:t>
            </a:r>
            <a:r>
              <a:rPr lang="ru-RU" sz="2400" dirty="0"/>
              <a:t> градусов.</a:t>
            </a:r>
            <a:br>
              <a:rPr lang="ru-RU" sz="2400" dirty="0"/>
            </a:br>
            <a:r>
              <a:rPr lang="ru-RU" sz="2400" dirty="0"/>
              <a:t>Значение </a:t>
            </a:r>
            <a:r>
              <a:rPr lang="en-US" sz="2400" dirty="0"/>
              <a:t>alpha </a:t>
            </a:r>
            <a:r>
              <a:rPr lang="ru-RU" sz="2400" dirty="0"/>
              <a:t>задать в тексте программы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Использовать класс </a:t>
            </a:r>
            <a:r>
              <a:rPr lang="en-US" sz="2400" dirty="0" smtClean="0">
                <a:solidFill>
                  <a:srgbClr val="7030A0"/>
                </a:solidFill>
              </a:rPr>
              <a:t>Math</a:t>
            </a:r>
            <a:r>
              <a:rPr lang="ru-RU" sz="2400" dirty="0" smtClean="0"/>
              <a:t>: тригонометрические функции, возведение в степень, квадратный корень, константа Пи и др.</a:t>
            </a:r>
          </a:p>
        </p:txBody>
      </p:sp>
    </p:spTree>
    <p:extLst>
      <p:ext uri="{BB962C8B-B14F-4D97-AF65-F5344CB8AC3E}">
        <p14:creationId xmlns:p14="http://schemas.microsoft.com/office/powerpoint/2010/main" val="2715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643810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к следующему занятию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просит ввести ваше имя, а затем выводит в консоль приветствие. Для чтения использовать </a:t>
            </a:r>
            <a:r>
              <a:rPr lang="ru-RU" sz="2400" dirty="0" err="1"/>
              <a:t>nextLine</a:t>
            </a:r>
            <a:r>
              <a:rPr lang="ru-RU" sz="2400" dirty="0"/>
              <a:t>() </a:t>
            </a:r>
            <a:r>
              <a:rPr lang="ru-RU" sz="2400" dirty="0" err="1">
                <a:solidFill>
                  <a:srgbClr val="7030A0"/>
                </a:solidFill>
              </a:rPr>
              <a:t>Scanner</a:t>
            </a:r>
            <a:r>
              <a:rPr lang="ru-RU" sz="2400" dirty="0" err="1"/>
              <a:t>’а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Введите ваше имя: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Павел			</a:t>
            </a: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это ввожу я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Привет, Павел!	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68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6903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127</Words>
  <Application>Microsoft Office PowerPoint</Application>
  <PresentationFormat>Экран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2016-05-02T09:30:26Z</dcterms:created>
  <dcterms:modified xsi:type="dcterms:W3CDTF">2016-05-02T09:35:40Z</dcterms:modified>
</cp:coreProperties>
</file>