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7" r:id="rId4"/>
    <p:sldId id="26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579B6A4-E1D3-4913-984A-9640869AD53E}">
          <p14:sldIdLst>
            <p14:sldId id="256"/>
            <p14:sldId id="257"/>
            <p14:sldId id="267"/>
            <p14:sldId id="268"/>
          </p14:sldIdLst>
        </p14:section>
        <p14:section name="Раздел без заголовка" id="{243FB614-B8DC-426A-AB64-311BAE7794A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39CF0-4D0D-4438-B55C-8330BB6513B1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52E01-DC57-44A3-987C-B072E3916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5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40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56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7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21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36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60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72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34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87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66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25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F8B48-8DBF-4700-8F89-5FFB2C526A1C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37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45425"/>
            <a:ext cx="12192000" cy="238714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задания на практику</a:t>
            </a:r>
            <a:b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71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в двух вариантах 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4691" y="1218796"/>
            <a:ext cx="5694218" cy="51820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1.</a:t>
            </a:r>
          </a:p>
          <a:p>
            <a:pPr marL="0" indent="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Дана некоторая таблица значений (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таблицы).</a:t>
            </a:r>
          </a:p>
          <a:p>
            <a:pPr marL="0" indent="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каждый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 заменить на ближайший следующий за ним элемент, который больше его. Если такого элемента нет, то заменить его на ноль.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дополнительную память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 значений.</a:t>
            </a:r>
          </a:p>
          <a:p>
            <a:pPr marL="0" indent="0" algn="just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преобразованный массив значений.</a:t>
            </a:r>
          </a:p>
          <a:p>
            <a:pPr marL="0" indent="0" algn="just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1:      2 4 5 3 2 1 4   -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4 5 0 4 4 4 0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2:      2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4 5 3 2 1 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4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5 0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4"/>
          <p:cNvSpPr txBox="1">
            <a:spLocks/>
          </p:cNvSpPr>
          <p:nvPr/>
        </p:nvSpPr>
        <p:spPr>
          <a:xfrm>
            <a:off x="6192982" y="1218796"/>
            <a:ext cx="5663739" cy="5182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2.</a:t>
            </a:r>
          </a:p>
          <a:p>
            <a:pPr marL="0" indent="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листа клетчатой бумаги размером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клеток удалили некоторые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клетки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размером 1 на 1).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сколько кусков распадется оставшаяся часть листа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дополнительную память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Указание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Удаленные ребра помечены -1</a:t>
            </a:r>
            <a:r>
              <a:rPr lang="ru-RU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Размеры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удалённых клеток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K,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координаты удалённых клеток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(x1, y1), …, 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количество получившихся связных кусков.</a:t>
            </a:r>
          </a:p>
          <a:p>
            <a:pPr marL="0" indent="0" algn="just">
              <a:buNone/>
            </a:pP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6192982" y="4566067"/>
                <a:ext cx="5903766" cy="18347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Пример: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-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3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982" y="4566067"/>
                <a:ext cx="5903766" cy="1834733"/>
              </a:xfrm>
              <a:prstGeom prst="rect">
                <a:avLst/>
              </a:prstGeom>
              <a:blipFill>
                <a:blip r:embed="rId3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43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9675" y="1"/>
            <a:ext cx="10887074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Предложенное решение Задачи 1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8127" y="1338349"/>
            <a:ext cx="12096748" cy="5051941"/>
          </a:xfrm>
        </p:spPr>
        <p:txBody>
          <a:bodyPr>
            <a:noAutofit/>
          </a:bodyPr>
          <a:lstStyle/>
          <a:p>
            <a:pPr indent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 заданию можно использовать дополнительную память. Будем для этого использовать стек.</a:t>
            </a:r>
          </a:p>
          <a:p>
            <a:pPr indent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Давайте хранить в стеке индексы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элементов, которые претендуют быть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</a:t>
            </a:r>
            <a:r>
              <a:rPr lang="ru-RU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льшими.</a:t>
            </a:r>
          </a:p>
          <a:p>
            <a:pPr indent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2 4 5 3 2 1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4 5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4 4 4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каждого текущего элемента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выталкивать из стека все </a:t>
            </a:r>
            <a:r>
              <a:rPr lang="ru-RU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индексы,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которых стоят элементы меньше текущего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заменить их текущим. Затем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индекс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текущего элемента поместить в стек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0" algn="just">
              <a:spcBef>
                <a:spcPts val="1200"/>
              </a:spcBef>
              <a:spcAft>
                <a:spcPts val="0"/>
              </a:spcAft>
              <a:buNone/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spcBef>
                <a:spcPts val="1200"/>
              </a:spcBef>
              <a:spcAft>
                <a:spcPts val="0"/>
              </a:spcAft>
              <a:buNone/>
            </a:pP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spcBef>
                <a:spcPts val="1200"/>
              </a:spcBef>
              <a:spcAft>
                <a:spcPts val="0"/>
              </a:spcAft>
              <a:buNone/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spcBef>
                <a:spcPts val="1200"/>
              </a:spcBef>
              <a:spcAft>
                <a:spcPts val="0"/>
              </a:spcAft>
              <a:buNone/>
            </a:pP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spcBef>
                <a:spcPts val="1200"/>
              </a:spcBef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5 3 2 1 4      </a:t>
            </a:r>
            <a:r>
              <a:rPr lang="ru-RU" sz="1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4 5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3 2 1 4     </a:t>
            </a:r>
            <a:r>
              <a:rPr lang="ru-RU" sz="1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4 5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2 1 4    </a:t>
            </a:r>
            <a:r>
              <a:rPr lang="ru-RU" sz="1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4 5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5 3 </a:t>
            </a:r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1 4     </a:t>
            </a:r>
            <a:r>
              <a:rPr lang="ru-RU" sz="1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4 5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5 3 2 </a:t>
            </a:r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    </a:t>
            </a:r>
            <a:r>
              <a:rPr lang="ru-RU" sz="1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4 5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ru-RU" sz="1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4 4 4 </a:t>
            </a:r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ru-RU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4 4 4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   </a:t>
            </a:r>
            <a:r>
              <a:rPr lang="ru-RU" sz="1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4 4 4 </a:t>
            </a:r>
            <a:r>
              <a:rPr lang="ru-RU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spcBef>
                <a:spcPts val="1200"/>
              </a:spcBef>
              <a:buNone/>
            </a:pPr>
            <a:endParaRPr lang="ru-RU" sz="1400" u="sng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просмотра всех элементов в стеке будут стоять позиции элементов, которые надо заменить на ноль.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228" y="3464209"/>
            <a:ext cx="744602" cy="132343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42931" y="3464209"/>
            <a:ext cx="744602" cy="132343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12634" y="3464209"/>
            <a:ext cx="744602" cy="132343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82337" y="3464209"/>
            <a:ext cx="744602" cy="132343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52040" y="3464209"/>
            <a:ext cx="744602" cy="132343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21743" y="3464209"/>
            <a:ext cx="744602" cy="132343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91446" y="3464209"/>
            <a:ext cx="744602" cy="132343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61149" y="3464209"/>
            <a:ext cx="744602" cy="132343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30852" y="3464208"/>
            <a:ext cx="744602" cy="132343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7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9675" y="1"/>
            <a:ext cx="10887074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Подсказки для решения Задачи 2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8127" y="1338349"/>
            <a:ext cx="12096748" cy="5051941"/>
          </a:xfrm>
        </p:spPr>
        <p:txBody>
          <a:bodyPr>
            <a:noAutofit/>
          </a:bodyPr>
          <a:lstStyle/>
          <a:p>
            <a:pPr indent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</a:t>
            </a:r>
          </a:p>
          <a:p>
            <a:pPr indent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Ищем первую клетку со значением 0, помечаем её особым образом (номер «острова»).</a:t>
            </a:r>
          </a:p>
          <a:p>
            <a:pPr indent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Затем находим и помечаем соседние имеющие одну общую строну клетки со значением 0.</a:t>
            </a:r>
          </a:p>
          <a:p>
            <a:pPr indent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Затем для последних найденных клеток помечаем подходящих соседей.</a:t>
            </a:r>
          </a:p>
          <a:p>
            <a:pPr indent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так далее.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никаких новых клеток не появилось на итерации – алгоритм поиска первого «острова» окончен.</a:t>
            </a:r>
          </a:p>
          <a:p>
            <a:pPr indent="0" algn="just">
              <a:spcBef>
                <a:spcPts val="1200"/>
              </a:spcBef>
              <a:spcAft>
                <a:spcPts val="0"/>
              </a:spcAft>
              <a:buNone/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Затем выбираем новую начальную клетку. Повторяем действия. Если на листе не осталось клеток со значением 0 – алгоритм завершён.</a:t>
            </a:r>
          </a:p>
          <a:p>
            <a:pPr indent="0" algn="just">
              <a:spcBef>
                <a:spcPts val="1200"/>
              </a:spcBef>
              <a:spcAft>
                <a:spcPts val="0"/>
              </a:spcAft>
              <a:buNone/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Подсказка по реализации.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Предлагается использовать очередь для хранения помеченных клеток.</a:t>
            </a:r>
          </a:p>
          <a:p>
            <a:pPr indent="0" algn="just">
              <a:spcBef>
                <a:spcPts val="1200"/>
              </a:spcBef>
              <a:spcAft>
                <a:spcPts val="0"/>
              </a:spcAft>
              <a:buNone/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4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3701</TotalTime>
  <Words>528</Words>
  <Application>Microsoft Office PowerPoint</Application>
  <PresentationFormat>Широкоэкранный</PresentationFormat>
  <Paragraphs>77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Courier New</vt:lpstr>
      <vt:lpstr>Times New Roman</vt:lpstr>
      <vt:lpstr>Тема Office</vt:lpstr>
      <vt:lpstr>Описание задания на практику </vt:lpstr>
      <vt:lpstr>Постановка задачи в двух вариантах </vt:lpstr>
      <vt:lpstr>Предложенное решение Задачи 1</vt:lpstr>
      <vt:lpstr>Подсказки для решения Задачи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Марина Усова</dc:creator>
  <cp:lastModifiedBy>Marina Usova</cp:lastModifiedBy>
  <cp:revision>225</cp:revision>
  <dcterms:created xsi:type="dcterms:W3CDTF">2019-05-19T16:59:50Z</dcterms:created>
  <dcterms:modified xsi:type="dcterms:W3CDTF">2021-03-18T09:12:23Z</dcterms:modified>
</cp:coreProperties>
</file>