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18.01.2023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18.01.2023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Predicting Loan Defaults</a:t>
            </a:r>
          </a:p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18.01.2023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236D8A-8713-4FC3-887A-7C10D2D0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5309" y="136525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876" y="2298674"/>
            <a:ext cx="10988477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Problem: the current process in which potential borrowers apply for a home loan takes 2-3 days for officers to manually check applications.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Objective: to make it possible for applicants to receive a response immediately after completing their application.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Hypothesis: implementing a ML model that will predict if the potential borrower will default on loan or not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675018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686" y="747219"/>
            <a:ext cx="4421856" cy="74904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Process Overview / Solution</a:t>
            </a:r>
            <a:endParaRPr lang="ru-RU" sz="3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E0A5DED-548B-4CB1-8A62-B95D262113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9B6A96-C4C0-4FCE-890A-19707DD8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861"/>
            <a:ext cx="12192000" cy="341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33" y="2239603"/>
            <a:ext cx="11445676" cy="375941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training dataset contains 614 labeled instances and 12 features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data types: numerical (5) and text (7) 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8 features have missing values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no duplicates in dataset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more than 65% instances are approved loans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832" y="608528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62" y="1815384"/>
            <a:ext cx="4967122" cy="47793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There is a positive correlation between applicant's income and the loan amount.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There is no significant difference between women and men when it comes to defaulting on loans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People who don't have a credit history are more likely to default than those who have.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960" y="445787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53A26D-2F32-4489-843A-8730FACB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09" y="3598865"/>
            <a:ext cx="4865662" cy="32591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20A7BE-7F99-48B1-81CB-52B1FCE9E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8" y="0"/>
            <a:ext cx="6856307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258291"/>
            <a:ext cx="10018660" cy="3404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tried 4 different base-line models and according to the evaluation metrics chose Random Forest Classifier.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Accuracy  and AUC scores: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Random Forest: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79,3 %      0.77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Support Vector Machines: 68,7 %     0.75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AdaBoost: 78,3 %     0.77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Gradient Boosting: 78,2 %     0.77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232" y="445787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Model Performance after tuning: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Accuracy: 86.2 %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268" y="658222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AE9640-2AFA-4873-8F75-27C30EDC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5" y="2299856"/>
            <a:ext cx="6097823" cy="33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Wingdings</vt:lpstr>
      <vt:lpstr>Office Theme</vt:lpstr>
      <vt:lpstr>PRESENTATION TITLE</vt:lpstr>
      <vt:lpstr>TEXT LAYOUT 1</vt:lpstr>
      <vt:lpstr>Презентация PowerPoint</vt:lpstr>
      <vt:lpstr>TEXT LAYOUT 1</vt:lpstr>
      <vt:lpstr>TEXT LAYOUT 1</vt:lpstr>
      <vt:lpstr>TEXT LAYOUT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2023-01-18T18:27:50Z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