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2000505000000020004" pitchFamily="2" charset="0"/>
      <p:regular r:id="rId19"/>
      <p:bold r:id="rId20"/>
      <p:italic r:id="rId21"/>
      <p:boldItalic r:id="rId22"/>
    </p:embeddedFon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c8675af08_8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c8675af08_8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8675af08_8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c8675af08_8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8675af08_8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c8675af08_8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8675af08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8675af08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8675af08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8675af08_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8675af08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8675af08_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8675af08_8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8675af08_8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8675af0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8675af0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8675af0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c8675af0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675af0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675af0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8675af08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c8675af08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Mapping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96000" y="2385800"/>
            <a:ext cx="8458800" cy="2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                                    	                                A choropleth representation of COVID cases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Project by:                                                                                         Supervisor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Bigen Aryal (77)                                                                                Lecturer Manish Joshi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Bikramaditya Prasad Subedi (75)                                                   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Milan Dhamala (73)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Rajeshwor Niroula (71)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Usta Adhikari (68)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ctrTitle"/>
          </p:nvPr>
        </p:nvSpPr>
        <p:spPr>
          <a:xfrm>
            <a:off x="2962650" y="1578400"/>
            <a:ext cx="6076200" cy="9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LIMITATION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1"/>
          </p:nvPr>
        </p:nvSpPr>
        <p:spPr>
          <a:xfrm>
            <a:off x="3012750" y="2430000"/>
            <a:ext cx="5976000" cy="26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-Currently we have not acquired a domain hence our   functionality is limited to a localhost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-Manual data entry wouldn’t be as efficient as scraping data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-The UI could be more user-friendly with some added extensions and features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ctrTitle"/>
          </p:nvPr>
        </p:nvSpPr>
        <p:spPr>
          <a:xfrm>
            <a:off x="3194250" y="1345225"/>
            <a:ext cx="58170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3113525" y="2571750"/>
            <a:ext cx="54411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-A robust scraper that would fetch datas from authentic sources can be added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-Premium server features by cooperation with hosting companies can commercialize the web app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>
          <a:xfrm>
            <a:off x="3415275" y="2921500"/>
            <a:ext cx="51393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-Robust statistical representation of datas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-Familiarity with python web app tools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-Implementation of in-semester knowledge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-Completion of semester project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2660900" y="2784350"/>
            <a:ext cx="58938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project COVID Mapping displays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COVID-19 cases i.e. (active, recovered and death) on a choropleth map from a database where the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database is fed with datas from official sources via manual entry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3152075" y="2571750"/>
            <a:ext cx="5907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-To make effective response using the available data to the harshly hit centers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-To clearly indicate on a choropleth map as patterns, trends would be missed in a textual data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-To provide precise and accurate COVID data in provincial manner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-To decrease reliability over API’s as we gather datas from official sources manually as soon as it is released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2948950" y="2852125"/>
            <a:ext cx="56058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-An all in one platform to show death, infected and recovered 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-User-friendly web app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-Interactive choropleth map and bar plot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-Manual data entry allows authentic data feeding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ctrTitle"/>
          </p:nvPr>
        </p:nvSpPr>
        <p:spPr>
          <a:xfrm>
            <a:off x="2974775" y="1221775"/>
            <a:ext cx="60093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2974775" y="2318000"/>
            <a:ext cx="5880000" cy="23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-Xampp and apache server for mysql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-Django framework for backend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-Pycharm IDE by Jetbrains studio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-Folium for choropleth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-Plotly for Bar plots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0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00" y="286138"/>
            <a:ext cx="5030150" cy="44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101275" y="418200"/>
            <a:ext cx="2540700" cy="4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Flowchart</a:t>
            </a:r>
            <a:endParaRPr sz="3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-controller linkages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-Python class based data model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-Pandas dictionaries for data  conversion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-NumPy for data formattings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-Objects rendered in view page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094575" y="2057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75" y="0"/>
            <a:ext cx="5641725" cy="32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285075" y="297450"/>
            <a:ext cx="2937300" cy="4300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Maps</a:t>
            </a:r>
            <a:endParaRPr sz="2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-interactive folium 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-borders marked using api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-variable colour contrast displaying varying densities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-well labeled and defined legend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-three maps showing death, recovery and infected states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842125" y="3544675"/>
            <a:ext cx="50073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 showing infection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97026" cy="2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426" y="2497200"/>
            <a:ext cx="4589774" cy="256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4511425" y="152400"/>
            <a:ext cx="3819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 showing recovery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57725" y="4320550"/>
            <a:ext cx="3631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 showing death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433800" y="532925"/>
            <a:ext cx="3569400" cy="4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 Plot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-Using Plotly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-Displays total recovered, death and infected population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-Different colours for each datas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00" y="602950"/>
            <a:ext cx="5075101" cy="3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Lato</vt:lpstr>
      <vt:lpstr>Old Standard TT</vt:lpstr>
      <vt:lpstr>Arial</vt:lpstr>
      <vt:lpstr>Focus</vt:lpstr>
      <vt:lpstr>COVID Mapping</vt:lpstr>
      <vt:lpstr>INTRODUCTION</vt:lpstr>
      <vt:lpstr>OBJECTIVES</vt:lpstr>
      <vt:lpstr>FEATURES</vt:lpstr>
      <vt:lpstr>Tools and Technique</vt:lpstr>
      <vt:lpstr>PowerPoint Presentation</vt:lpstr>
      <vt:lpstr>PowerPoint Presentation</vt:lpstr>
      <vt:lpstr>PowerPoint Presentation</vt:lpstr>
      <vt:lpstr>PowerPoint Presentation</vt:lpstr>
      <vt:lpstr>LIMITATION </vt:lpstr>
      <vt:lpstr>Future Enhancement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Mapping</dc:title>
  <cp:lastModifiedBy>MiLan Dhamala</cp:lastModifiedBy>
  <cp:revision>1</cp:revision>
  <dcterms:modified xsi:type="dcterms:W3CDTF">2020-10-02T03:01:58Z</dcterms:modified>
</cp:coreProperties>
</file>