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8.jpeg" ContentType="image/jpeg"/>
  <Override PartName="/ppt/media/image16.png" ContentType="image/png"/>
  <Override PartName="/ppt/media/image15.jpeg" ContentType="image/jpeg"/>
  <Override PartName="/ppt/media/image14.jpeg" ContentType="image/jpeg"/>
  <Override PartName="/ppt/media/image13.jpeg" ContentType="image/jpeg"/>
  <Override PartName="/ppt/media/image12.png" ContentType="image/png"/>
  <Override PartName="/ppt/media/image11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17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113382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02480" y="3915360"/>
            <a:ext cx="113382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12520" y="391536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02480" y="391536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113382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02480" y="1527120"/>
            <a:ext cx="113382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320652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320652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02480" y="1527120"/>
            <a:ext cx="1133820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113382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02480" y="228600"/>
            <a:ext cx="1137888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02480" y="391536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02480" y="1527120"/>
            <a:ext cx="1133820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12520" y="391536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02480" y="3915360"/>
            <a:ext cx="113382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113382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02480" y="3915360"/>
            <a:ext cx="113382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12520" y="391536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02480" y="391536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113382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02480" y="1527120"/>
            <a:ext cx="113382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20652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20652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02480" y="1527120"/>
            <a:ext cx="1133820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113382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113382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02480" y="228600"/>
            <a:ext cx="1137888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02480" y="391536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12520" y="391536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02480" y="3915360"/>
            <a:ext cx="113382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113382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02480" y="3915360"/>
            <a:ext cx="113382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12520" y="391536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02480" y="391536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113382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02480" y="1527120"/>
            <a:ext cx="113382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320652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320652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402480" y="228600"/>
            <a:ext cx="1137888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02480" y="391536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12520" y="391536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0248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12520" y="1527120"/>
            <a:ext cx="55328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02480" y="3915360"/>
            <a:ext cx="113382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e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1219176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1219176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20268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11988720" y="0"/>
            <a:ext cx="20268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99080" y="6388560"/>
            <a:ext cx="1177704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203040" y="155520"/>
            <a:ext cx="1177704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203040" y="1276560"/>
            <a:ext cx="1177740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5689440" y="956160"/>
            <a:ext cx="8125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5815440" y="1050480"/>
            <a:ext cx="5605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1219176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1988720" y="2880"/>
            <a:ext cx="20268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20268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1219176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95120" y="6391800"/>
            <a:ext cx="1177704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7721640" y="6405120"/>
            <a:ext cx="40597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7/26/19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406440" y="6410880"/>
            <a:ext cx="477468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207000" y="2419920"/>
            <a:ext cx="11777400" cy="36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203040" y="152280"/>
            <a:ext cx="1177704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689440" y="2115360"/>
            <a:ext cx="8125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5815440" y="2209680"/>
            <a:ext cx="5605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5791320" y="2199600"/>
            <a:ext cx="60912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7290F860-7214-4E07-B654-986C98F84EE9}" type="slidenum">
              <a:rPr b="0" lang="en-US" sz="1600" spc="-1" strike="noStrike">
                <a:solidFill>
                  <a:srgbClr val="972323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914400" y="380880"/>
            <a:ext cx="10362960" cy="17521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3891a7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</a:t>
            </a:r>
            <a:r>
              <a:rPr b="0" lang="en-US" sz="4200" spc="-1" strike="noStrike">
                <a:solidFill>
                  <a:srgbClr val="3891a7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f271c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4f271c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 hidden="1"/>
          <p:cNvSpPr/>
          <p:nvPr/>
        </p:nvSpPr>
        <p:spPr>
          <a:xfrm>
            <a:off x="0" y="6705720"/>
            <a:ext cx="1219176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 hidden="1"/>
          <p:cNvSpPr/>
          <p:nvPr/>
        </p:nvSpPr>
        <p:spPr>
          <a:xfrm>
            <a:off x="0" y="0"/>
            <a:ext cx="1219176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 hidden="1"/>
          <p:cNvSpPr/>
          <p:nvPr/>
        </p:nvSpPr>
        <p:spPr>
          <a:xfrm>
            <a:off x="0" y="0"/>
            <a:ext cx="20268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 hidden="1"/>
          <p:cNvSpPr/>
          <p:nvPr/>
        </p:nvSpPr>
        <p:spPr>
          <a:xfrm>
            <a:off x="11988720" y="0"/>
            <a:ext cx="20268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5" hidden="1"/>
          <p:cNvSpPr/>
          <p:nvPr/>
        </p:nvSpPr>
        <p:spPr>
          <a:xfrm>
            <a:off x="199080" y="6388560"/>
            <a:ext cx="1177704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" hidden="1"/>
          <p:cNvSpPr/>
          <p:nvPr/>
        </p:nvSpPr>
        <p:spPr>
          <a:xfrm>
            <a:off x="203040" y="155520"/>
            <a:ext cx="1177704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7"/>
          <p:cNvSpPr/>
          <p:nvPr/>
        </p:nvSpPr>
        <p:spPr>
          <a:xfrm>
            <a:off x="203040" y="1276560"/>
            <a:ext cx="1177740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8" hidden="1"/>
          <p:cNvSpPr/>
          <p:nvPr/>
        </p:nvSpPr>
        <p:spPr>
          <a:xfrm>
            <a:off x="5689440" y="956160"/>
            <a:ext cx="8125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9" hidden="1"/>
          <p:cNvSpPr/>
          <p:nvPr/>
        </p:nvSpPr>
        <p:spPr>
          <a:xfrm>
            <a:off x="5815440" y="1050480"/>
            <a:ext cx="5605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10"/>
          <p:cNvSpPr/>
          <p:nvPr/>
        </p:nvSpPr>
        <p:spPr>
          <a:xfrm>
            <a:off x="0" y="6705720"/>
            <a:ext cx="1219176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1"/>
          <p:cNvSpPr/>
          <p:nvPr/>
        </p:nvSpPr>
        <p:spPr>
          <a:xfrm>
            <a:off x="0" y="0"/>
            <a:ext cx="12191760" cy="155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2"/>
          <p:cNvSpPr/>
          <p:nvPr/>
        </p:nvSpPr>
        <p:spPr>
          <a:xfrm>
            <a:off x="11988720" y="0"/>
            <a:ext cx="20268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3"/>
          <p:cNvSpPr/>
          <p:nvPr/>
        </p:nvSpPr>
        <p:spPr>
          <a:xfrm>
            <a:off x="0" y="0"/>
            <a:ext cx="20268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4"/>
          <p:cNvSpPr/>
          <p:nvPr/>
        </p:nvSpPr>
        <p:spPr>
          <a:xfrm>
            <a:off x="195120" y="6391800"/>
            <a:ext cx="1177704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5"/>
          <p:cNvSpPr/>
          <p:nvPr/>
        </p:nvSpPr>
        <p:spPr>
          <a:xfrm>
            <a:off x="203040" y="158400"/>
            <a:ext cx="1177704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PlaceHolder 16"/>
          <p:cNvSpPr>
            <a:spLocks noGrp="1"/>
          </p:cNvSpPr>
          <p:nvPr>
            <p:ph type="dt"/>
          </p:nvPr>
        </p:nvSpPr>
        <p:spPr>
          <a:xfrm>
            <a:off x="7721640" y="6405120"/>
            <a:ext cx="40597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7/26/19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7"/>
          <p:cNvSpPr>
            <a:spLocks noGrp="1"/>
          </p:cNvSpPr>
          <p:nvPr>
            <p:ph type="ftr"/>
          </p:nvPr>
        </p:nvSpPr>
        <p:spPr>
          <a:xfrm>
            <a:off x="406440" y="6410880"/>
            <a:ext cx="477468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18"/>
          <p:cNvSpPr>
            <a:spLocks noGrp="1"/>
          </p:cNvSpPr>
          <p:nvPr>
            <p:ph type="sldNum"/>
          </p:nvPr>
        </p:nvSpPr>
        <p:spPr>
          <a:xfrm>
            <a:off x="5689440" y="6324480"/>
            <a:ext cx="81252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2E89F5F4-772B-484D-99C2-19D7064095E9}" type="slidenum">
              <a:rPr b="0" lang="en-US" sz="1600" spc="-1" strike="noStrike">
                <a:solidFill>
                  <a:srgbClr val="e1e1e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1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6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f271c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4f271c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e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6705720"/>
            <a:ext cx="1219176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0" y="0"/>
            <a:ext cx="1219176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0" y="0"/>
            <a:ext cx="20268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11988720" y="0"/>
            <a:ext cx="20268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5"/>
          <p:cNvSpPr/>
          <p:nvPr/>
        </p:nvSpPr>
        <p:spPr>
          <a:xfrm>
            <a:off x="199080" y="6388560"/>
            <a:ext cx="1177704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6"/>
          <p:cNvSpPr/>
          <p:nvPr/>
        </p:nvSpPr>
        <p:spPr>
          <a:xfrm>
            <a:off x="203040" y="155520"/>
            <a:ext cx="1177704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7"/>
          <p:cNvSpPr/>
          <p:nvPr/>
        </p:nvSpPr>
        <p:spPr>
          <a:xfrm>
            <a:off x="203040" y="1276560"/>
            <a:ext cx="1177740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8"/>
          <p:cNvSpPr/>
          <p:nvPr/>
        </p:nvSpPr>
        <p:spPr>
          <a:xfrm>
            <a:off x="5689440" y="956160"/>
            <a:ext cx="8125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9"/>
          <p:cNvSpPr/>
          <p:nvPr/>
        </p:nvSpPr>
        <p:spPr>
          <a:xfrm>
            <a:off x="5815440" y="1050480"/>
            <a:ext cx="5605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PlaceHolder 10"/>
          <p:cNvSpPr>
            <a:spLocks noGrp="1"/>
          </p:cNvSpPr>
          <p:nvPr>
            <p:ph type="title"/>
          </p:nvPr>
        </p:nvSpPr>
        <p:spPr>
          <a:xfrm>
            <a:off x="402480" y="228600"/>
            <a:ext cx="11378880" cy="7585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ac2728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1" name="PlaceHolder 11"/>
          <p:cNvSpPr>
            <a:spLocks noGrp="1"/>
          </p:cNvSpPr>
          <p:nvPr>
            <p:ph type="dt"/>
          </p:nvPr>
        </p:nvSpPr>
        <p:spPr>
          <a:xfrm>
            <a:off x="7721640" y="6405120"/>
            <a:ext cx="40597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7/26/19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12"/>
          <p:cNvSpPr>
            <a:spLocks noGrp="1"/>
          </p:cNvSpPr>
          <p:nvPr>
            <p:ph type="ftr"/>
          </p:nvPr>
        </p:nvSpPr>
        <p:spPr>
          <a:xfrm>
            <a:off x="406440" y="6410880"/>
            <a:ext cx="477468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13"/>
          <p:cNvSpPr>
            <a:spLocks noGrp="1"/>
          </p:cNvSpPr>
          <p:nvPr>
            <p:ph type="sldNum"/>
          </p:nvPr>
        </p:nvSpPr>
        <p:spPr>
          <a:xfrm>
            <a:off x="5815440" y="1026360"/>
            <a:ext cx="60912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99185577-96AE-4FBE-A2B4-D77D08591F6E}" type="slidenum">
              <a:rPr b="0" lang="en-US" sz="1600" spc="-1" strike="noStrike">
                <a:solidFill>
                  <a:srgbClr val="ac2728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14"/>
          <p:cNvSpPr>
            <a:spLocks noGrp="1"/>
          </p:cNvSpPr>
          <p:nvPr>
            <p:ph type="body"/>
          </p:nvPr>
        </p:nvSpPr>
        <p:spPr>
          <a:xfrm>
            <a:off x="402480" y="1527120"/>
            <a:ext cx="11338200" cy="457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700" spc="-1" strike="noStrike">
              <a:solidFill>
                <a:srgbClr val="4f271c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3891a7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LevelClick to edit Master text styles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feb80a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4f271c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c32d2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level</a:t>
            </a:r>
            <a:endParaRPr b="0" lang="en-US" sz="2700" spc="-1" strike="noStrike">
              <a:solidFill>
                <a:srgbClr val="4f271c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097280" indent="-228240">
              <a:lnSpc>
                <a:spcPct val="100000"/>
              </a:lnSpc>
              <a:buClr>
                <a:srgbClr val="84aa33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4f271c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1371600" indent="-228240">
              <a:lnSpc>
                <a:spcPct val="100000"/>
              </a:lnSpc>
              <a:buClr>
                <a:srgbClr val="964305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914400" y="380880"/>
            <a:ext cx="1036296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828800" y="2819520"/>
            <a:ext cx="853416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32" descr=""/>
          <p:cNvPicPr/>
          <p:nvPr/>
        </p:nvPicPr>
        <p:blipFill>
          <a:blip r:embed="rId1"/>
          <a:stretch/>
        </p:blipFill>
        <p:spPr>
          <a:xfrm>
            <a:off x="0" y="1828800"/>
            <a:ext cx="5028840" cy="5028840"/>
          </a:xfrm>
          <a:prstGeom prst="rect">
            <a:avLst/>
          </a:prstGeom>
          <a:ln>
            <a:noFill/>
          </a:ln>
        </p:spPr>
      </p:pic>
      <p:pic>
        <p:nvPicPr>
          <p:cNvPr id="162" name="Picture 30" descr=""/>
          <p:cNvPicPr/>
          <p:nvPr/>
        </p:nvPicPr>
        <p:blipFill>
          <a:blip r:embed="rId2"/>
          <a:stretch/>
        </p:blipFill>
        <p:spPr>
          <a:xfrm>
            <a:off x="0" y="0"/>
            <a:ext cx="5028840" cy="5181120"/>
          </a:xfrm>
          <a:prstGeom prst="rect">
            <a:avLst/>
          </a:prstGeom>
          <a:ln>
            <a:noFill/>
          </a:ln>
        </p:spPr>
      </p:pic>
      <p:pic>
        <p:nvPicPr>
          <p:cNvPr id="163" name="Picture 34" descr=""/>
          <p:cNvPicPr/>
          <p:nvPr/>
        </p:nvPicPr>
        <p:blipFill>
          <a:blip r:embed="rId3"/>
          <a:stretch/>
        </p:blipFill>
        <p:spPr>
          <a:xfrm>
            <a:off x="8534520" y="0"/>
            <a:ext cx="3657240" cy="6857640"/>
          </a:xfrm>
          <a:prstGeom prst="rect">
            <a:avLst/>
          </a:prstGeom>
          <a:ln>
            <a:noFill/>
          </a:ln>
        </p:spPr>
      </p:pic>
      <p:pic>
        <p:nvPicPr>
          <p:cNvPr id="164" name="Picture 31" descr=""/>
          <p:cNvPicPr/>
          <p:nvPr/>
        </p:nvPicPr>
        <p:blipFill>
          <a:blip r:embed="rId4"/>
          <a:stretch/>
        </p:blipFill>
        <p:spPr>
          <a:xfrm>
            <a:off x="4952880" y="2971800"/>
            <a:ext cx="5486040" cy="3885840"/>
          </a:xfrm>
          <a:prstGeom prst="rect">
            <a:avLst/>
          </a:prstGeom>
          <a:ln>
            <a:noFill/>
          </a:ln>
        </p:spPr>
      </p:pic>
      <p:pic>
        <p:nvPicPr>
          <p:cNvPr id="165" name="Picture 33" descr=""/>
          <p:cNvPicPr/>
          <p:nvPr/>
        </p:nvPicPr>
        <p:blipFill>
          <a:blip r:embed="rId5"/>
          <a:stretch/>
        </p:blipFill>
        <p:spPr>
          <a:xfrm>
            <a:off x="4952880" y="0"/>
            <a:ext cx="5486040" cy="533268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10796400" y="0"/>
            <a:ext cx="941400" cy="66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dfefe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dfefe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dfefe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dfefe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dfefe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dfefe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dfefe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dfefe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36" descr=""/>
          <p:cNvPicPr/>
          <p:nvPr/>
        </p:nvPicPr>
        <p:blipFill>
          <a:blip r:embed="rId6"/>
          <a:stretch/>
        </p:blipFill>
        <p:spPr>
          <a:xfrm>
            <a:off x="4952880" y="1676520"/>
            <a:ext cx="2819160" cy="1904760"/>
          </a:xfrm>
          <a:prstGeom prst="rect">
            <a:avLst/>
          </a:prstGeom>
          <a:ln>
            <a:noFill/>
          </a:ln>
        </p:spPr>
      </p:pic>
      <p:pic>
        <p:nvPicPr>
          <p:cNvPr id="168" name="Picture 39" descr=""/>
          <p:cNvPicPr/>
          <p:nvPr/>
        </p:nvPicPr>
        <p:blipFill>
          <a:blip r:embed="rId7"/>
          <a:stretch/>
        </p:blipFill>
        <p:spPr>
          <a:xfrm>
            <a:off x="0" y="5105520"/>
            <a:ext cx="10515240" cy="175212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152280" y="5352840"/>
            <a:ext cx="693396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Under the supervision of Satyendra Lohani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Presented by: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Ashwin Shrestha, Suniti Sainju &amp; Usta Adhikari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514600" y="762120"/>
            <a:ext cx="6875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What / Why “Ghumgham”?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866920" y="1638000"/>
            <a:ext cx="4320000" cy="38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Why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promote and develop the Nepalese tourism industry.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541440" y="1523880"/>
            <a:ext cx="4563720" cy="38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What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Ghumgham  is a desktop application.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provides essential details about the tourism places.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33520" y="457200"/>
            <a:ext cx="687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Related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33520" y="1295280"/>
            <a:ext cx="432720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Google Maps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457200" y="1752480"/>
            <a:ext cx="6019560" cy="361800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7010280" y="1066680"/>
            <a:ext cx="392904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  lonelyplanet.com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Picture 3" descr=""/>
          <p:cNvPicPr/>
          <p:nvPr/>
        </p:nvPicPr>
        <p:blipFill>
          <a:blip r:embed="rId2"/>
          <a:stretch/>
        </p:blipFill>
        <p:spPr>
          <a:xfrm>
            <a:off x="6553080" y="1905120"/>
            <a:ext cx="5387040" cy="311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590920" y="380880"/>
            <a:ext cx="6875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306000" indent="-303840" algn="just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Language / Tools 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39640" y="1435680"/>
            <a:ext cx="441468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06000" indent="-303840"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Programming Language Used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6000" indent="-303840"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C++ (Qt)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6000" indent="-303840"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6000" indent="-303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3" descr=""/>
          <p:cNvPicPr/>
          <p:nvPr/>
        </p:nvPicPr>
        <p:blipFill>
          <a:blip r:embed="rId1"/>
          <a:stretch/>
        </p:blipFill>
        <p:spPr>
          <a:xfrm>
            <a:off x="8001000" y="1447920"/>
            <a:ext cx="3936600" cy="3931560"/>
          </a:xfrm>
          <a:prstGeom prst="rect">
            <a:avLst/>
          </a:prstGeom>
          <a:ln>
            <a:noFill/>
          </a:ln>
        </p:spPr>
      </p:pic>
      <p:pic>
        <p:nvPicPr>
          <p:cNvPr id="181" name="Picture 4" descr=""/>
          <p:cNvPicPr/>
          <p:nvPr/>
        </p:nvPicPr>
        <p:blipFill>
          <a:blip r:embed="rId2"/>
          <a:stretch/>
        </p:blipFill>
        <p:spPr>
          <a:xfrm>
            <a:off x="228600" y="3505320"/>
            <a:ext cx="3885840" cy="284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21280" y="448200"/>
            <a:ext cx="6875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39640" y="1435680"/>
            <a:ext cx="1079568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enhance our C++ learning skills,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make the tourism places of Nepal easily accessible to the tourists,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establish a global communication between the travel agencies and tourists,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promote tourism industry of Nepal globally.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21280" y="448200"/>
            <a:ext cx="11152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Design and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098960" y="5878080"/>
            <a:ext cx="36856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Fig: Use Case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2" descr=""/>
          <p:cNvPicPr/>
          <p:nvPr/>
        </p:nvPicPr>
        <p:blipFill>
          <a:blip r:embed="rId1"/>
          <a:stretch/>
        </p:blipFill>
        <p:spPr>
          <a:xfrm>
            <a:off x="4292640" y="1257120"/>
            <a:ext cx="3327120" cy="465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09480" y="685800"/>
            <a:ext cx="68745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33520" y="1752480"/>
            <a:ext cx="9443880" cy="41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228600" indent="-2268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Easy access to the details of the tourism places in Nepal.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68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Information of various travel agencies and hotels providing services at that place.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68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Browse and search main tourism places of Nepal.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68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Shows the distance between the source and destination.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33520" y="762120"/>
            <a:ext cx="68745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Future</a:t>
            </a: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Enhancement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04920" y="1905120"/>
            <a:ext cx="113544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228600" indent="-2268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Including more tourism places in Nepal and the distance between them.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68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 query languages like MySQL to store the datas rather than  file handling.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68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Building the web application of Ghumgham too as it will make this application more accessible.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68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Building live chat system for the easy interaction of tourism agencies and tourists.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68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Developing user friendly interface.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02480" y="228600"/>
            <a:ext cx="1137888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ac2728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02480" y="1527120"/>
            <a:ext cx="1133820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this short span of time we have been successfully able to collect all the required data of the tourism places in Nepal and build an awesome application which enhanced our C++ skills and knowledge of Qt Framework. This project have all the capabilities to be commercialized not only being confined as a semester project.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algn="just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THANK YOU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algn="just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algn="just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2391</TotalTime>
  <Application>LibreOffice/5.1.6.2$Linux_X86_64 LibreOffice_project/10m0$Build-2</Application>
  <Words>295</Words>
  <Paragraphs>46</Paragraphs>
  <Company>Deftones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2018-02-21T17:54:49Z</dcterms:created>
  <dc:creator>admin</dc:creator>
  <dc:description/>
  <dc:language>en-US</dc:language>
  <cp:lastModifiedBy/>
  <dcterms:modified xsi:type="dcterms:W3CDTF">2019-07-26T17:42:11Z</dcterms:modified>
  <cp:revision>76</cp:revision>
  <dc:subject/>
  <dc:title>Welcome to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Deftones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