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C0EC-97FB-4BDB-A2D7-1AFE553C7F35}"/>
              </a:ext>
            </a:extLst>
          </p:cNvPr>
          <p:cNvSpPr>
            <a:spLocks noGrp="1"/>
          </p:cNvSpPr>
          <p:nvPr>
            <p:ph type="ctrTitle"/>
          </p:nvPr>
        </p:nvSpPr>
        <p:spPr/>
        <p:txBody>
          <a:bodyPr/>
          <a:lstStyle/>
          <a:p>
            <a:r>
              <a:rPr lang="en-GB" dirty="0"/>
              <a:t>Scrappy</a:t>
            </a:r>
          </a:p>
        </p:txBody>
      </p:sp>
      <p:sp>
        <p:nvSpPr>
          <p:cNvPr id="3" name="Subtitle 2">
            <a:extLst>
              <a:ext uri="{FF2B5EF4-FFF2-40B4-BE49-F238E27FC236}">
                <a16:creationId xmlns:a16="http://schemas.microsoft.com/office/drawing/2014/main" id="{0A93D06B-8C6E-46D1-8856-2F77EA655BC0}"/>
              </a:ext>
            </a:extLst>
          </p:cNvPr>
          <p:cNvSpPr>
            <a:spLocks noGrp="1"/>
          </p:cNvSpPr>
          <p:nvPr>
            <p:ph type="subTitle" idx="1"/>
          </p:nvPr>
        </p:nvSpPr>
        <p:spPr/>
        <p:txBody>
          <a:bodyPr/>
          <a:lstStyle/>
          <a:p>
            <a:r>
              <a:rPr lang="en-GB" dirty="0"/>
              <a:t>The web scraper simplifying shopping.</a:t>
            </a:r>
          </a:p>
        </p:txBody>
      </p:sp>
    </p:spTree>
    <p:extLst>
      <p:ext uri="{BB962C8B-B14F-4D97-AF65-F5344CB8AC3E}">
        <p14:creationId xmlns:p14="http://schemas.microsoft.com/office/powerpoint/2010/main" val="206487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EF8A-5F40-46C5-AED7-85CF543B6295}"/>
              </a:ext>
            </a:extLst>
          </p:cNvPr>
          <p:cNvSpPr>
            <a:spLocks noGrp="1"/>
          </p:cNvSpPr>
          <p:nvPr>
            <p:ph type="title"/>
          </p:nvPr>
        </p:nvSpPr>
        <p:spPr/>
        <p:txBody>
          <a:bodyPr/>
          <a:lstStyle/>
          <a:p>
            <a:r>
              <a:rPr lang="en-GB" dirty="0"/>
              <a:t>Agendas</a:t>
            </a:r>
          </a:p>
        </p:txBody>
      </p:sp>
      <p:sp>
        <p:nvSpPr>
          <p:cNvPr id="3" name="Content Placeholder 2">
            <a:extLst>
              <a:ext uri="{FF2B5EF4-FFF2-40B4-BE49-F238E27FC236}">
                <a16:creationId xmlns:a16="http://schemas.microsoft.com/office/drawing/2014/main" id="{B094308A-9470-4F3A-BA38-0119E6B3F913}"/>
              </a:ext>
            </a:extLst>
          </p:cNvPr>
          <p:cNvSpPr>
            <a:spLocks noGrp="1"/>
          </p:cNvSpPr>
          <p:nvPr>
            <p:ph idx="1"/>
          </p:nvPr>
        </p:nvSpPr>
        <p:spPr/>
        <p:txBody>
          <a:bodyPr/>
          <a:lstStyle/>
          <a:p>
            <a:r>
              <a:rPr lang="en-GB" dirty="0"/>
              <a:t>What is a web scraping ?</a:t>
            </a:r>
          </a:p>
          <a:p>
            <a:r>
              <a:rPr lang="en-GB" dirty="0"/>
              <a:t>Why do we scrape datas ?</a:t>
            </a:r>
          </a:p>
          <a:p>
            <a:r>
              <a:rPr lang="en-GB" dirty="0"/>
              <a:t>Anatomy of the scraper.</a:t>
            </a:r>
          </a:p>
          <a:p>
            <a:r>
              <a:rPr lang="en-GB" dirty="0"/>
              <a:t>Challenges</a:t>
            </a:r>
          </a:p>
          <a:p>
            <a:r>
              <a:rPr lang="en-GB" dirty="0"/>
              <a:t>Vision</a:t>
            </a:r>
          </a:p>
          <a:p>
            <a:endParaRPr lang="en-GB" dirty="0"/>
          </a:p>
          <a:p>
            <a:endParaRPr lang="en-GB" dirty="0"/>
          </a:p>
          <a:p>
            <a:endParaRPr lang="en-GB" dirty="0"/>
          </a:p>
        </p:txBody>
      </p:sp>
    </p:spTree>
    <p:extLst>
      <p:ext uri="{BB962C8B-B14F-4D97-AF65-F5344CB8AC3E}">
        <p14:creationId xmlns:p14="http://schemas.microsoft.com/office/powerpoint/2010/main" val="271322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439F-AEFE-49C8-98C0-06C36CFCA363}"/>
              </a:ext>
            </a:extLst>
          </p:cNvPr>
          <p:cNvSpPr>
            <a:spLocks noGrp="1"/>
          </p:cNvSpPr>
          <p:nvPr>
            <p:ph type="title"/>
          </p:nvPr>
        </p:nvSpPr>
        <p:spPr/>
        <p:txBody>
          <a:bodyPr/>
          <a:lstStyle/>
          <a:p>
            <a:r>
              <a:rPr lang="en-GB" dirty="0"/>
              <a:t>Web Scraping </a:t>
            </a:r>
          </a:p>
        </p:txBody>
      </p:sp>
      <p:sp>
        <p:nvSpPr>
          <p:cNvPr id="3" name="Content Placeholder 2">
            <a:extLst>
              <a:ext uri="{FF2B5EF4-FFF2-40B4-BE49-F238E27FC236}">
                <a16:creationId xmlns:a16="http://schemas.microsoft.com/office/drawing/2014/main" id="{07EC2DEA-21BB-401E-9864-756FD0C9B0F8}"/>
              </a:ext>
            </a:extLst>
          </p:cNvPr>
          <p:cNvSpPr>
            <a:spLocks noGrp="1"/>
          </p:cNvSpPr>
          <p:nvPr>
            <p:ph idx="1"/>
          </p:nvPr>
        </p:nvSpPr>
        <p:spPr/>
        <p:txBody>
          <a:bodyPr/>
          <a:lstStyle/>
          <a:p>
            <a:r>
              <a:rPr lang="en-GB" dirty="0"/>
              <a:t>typically refers to an automated processes using a bot or a web crawler</a:t>
            </a:r>
          </a:p>
          <a:p>
            <a:r>
              <a:rPr lang="en-GB" dirty="0"/>
              <a:t>form of copying; specific datas are gathered and copied from web into a local database or spreadsheet</a:t>
            </a:r>
          </a:p>
          <a:p>
            <a:r>
              <a:rPr lang="en-GB"/>
              <a:t>involves </a:t>
            </a:r>
            <a:r>
              <a:rPr lang="en-GB" dirty="0"/>
              <a:t>fetching and extracting data from a webpage</a:t>
            </a:r>
          </a:p>
          <a:p>
            <a:r>
              <a:rPr lang="en-GB" dirty="0"/>
              <a:t>helps take something out of a page for later processing and use</a:t>
            </a:r>
          </a:p>
          <a:p>
            <a:pPr marL="0" indent="0">
              <a:buNone/>
            </a:pPr>
            <a:endParaRPr lang="en-GB" dirty="0"/>
          </a:p>
        </p:txBody>
      </p:sp>
    </p:spTree>
    <p:extLst>
      <p:ext uri="{BB962C8B-B14F-4D97-AF65-F5344CB8AC3E}">
        <p14:creationId xmlns:p14="http://schemas.microsoft.com/office/powerpoint/2010/main" val="54940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CB4C-15E5-40DA-8F75-49EDB006DAAC}"/>
              </a:ext>
            </a:extLst>
          </p:cNvPr>
          <p:cNvSpPr>
            <a:spLocks noGrp="1"/>
          </p:cNvSpPr>
          <p:nvPr>
            <p:ph type="title"/>
          </p:nvPr>
        </p:nvSpPr>
        <p:spPr/>
        <p:txBody>
          <a:bodyPr/>
          <a:lstStyle/>
          <a:p>
            <a:r>
              <a:rPr lang="en-GB" dirty="0"/>
              <a:t>Why do we scrape ?</a:t>
            </a:r>
          </a:p>
        </p:txBody>
      </p:sp>
      <p:sp>
        <p:nvSpPr>
          <p:cNvPr id="3" name="Content Placeholder 2">
            <a:extLst>
              <a:ext uri="{FF2B5EF4-FFF2-40B4-BE49-F238E27FC236}">
                <a16:creationId xmlns:a16="http://schemas.microsoft.com/office/drawing/2014/main" id="{AAD36533-4E12-4C14-B95F-541D9DB5E9EF}"/>
              </a:ext>
            </a:extLst>
          </p:cNvPr>
          <p:cNvSpPr>
            <a:spLocks noGrp="1"/>
          </p:cNvSpPr>
          <p:nvPr>
            <p:ph idx="1"/>
          </p:nvPr>
        </p:nvSpPr>
        <p:spPr/>
        <p:txBody>
          <a:bodyPr>
            <a:normAutofit lnSpcReduction="10000"/>
          </a:bodyPr>
          <a:lstStyle/>
          <a:p>
            <a:r>
              <a:rPr lang="en-GB" dirty="0"/>
              <a:t>In ecommerce, retailers/marketplaces to monitor competitor prices and improve product attributes</a:t>
            </a:r>
          </a:p>
          <a:p>
            <a:r>
              <a:rPr lang="en-GB" dirty="0"/>
              <a:t>Lawyers to see past judgement report for their case reference</a:t>
            </a:r>
          </a:p>
          <a:p>
            <a:r>
              <a:rPr lang="en-GB" dirty="0"/>
              <a:t>Lead generation companies to scrape email address and phone numbers</a:t>
            </a:r>
          </a:p>
          <a:p>
            <a:r>
              <a:rPr lang="en-GB" dirty="0"/>
              <a:t>Media companies collect trending topic and hashtags to collect information from social media profiles</a:t>
            </a:r>
          </a:p>
          <a:p>
            <a:r>
              <a:rPr lang="en-GB" dirty="0"/>
              <a:t>Government secret agencies scrape for national security purposes</a:t>
            </a:r>
          </a:p>
          <a:p>
            <a:pPr marL="0" indent="0">
              <a:buNone/>
            </a:pPr>
            <a:endParaRPr lang="en-GB" dirty="0"/>
          </a:p>
          <a:p>
            <a:pPr marL="0" indent="0">
              <a:buNone/>
            </a:pPr>
            <a:r>
              <a:rPr lang="en-GB" dirty="0"/>
              <a:t>Thus , each business has competition in the present world. So, each companies scrape their competitor information regularly to monitor movements. Besides the list, there are a lot of use case scenarios missing.</a:t>
            </a:r>
          </a:p>
          <a:p>
            <a:endParaRPr lang="en-GB" dirty="0"/>
          </a:p>
        </p:txBody>
      </p:sp>
    </p:spTree>
    <p:extLst>
      <p:ext uri="{BB962C8B-B14F-4D97-AF65-F5344CB8AC3E}">
        <p14:creationId xmlns:p14="http://schemas.microsoft.com/office/powerpoint/2010/main" val="290771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07EC-2CA4-4E6E-8443-18B5F63DC360}"/>
              </a:ext>
            </a:extLst>
          </p:cNvPr>
          <p:cNvSpPr>
            <a:spLocks noGrp="1"/>
          </p:cNvSpPr>
          <p:nvPr>
            <p:ph type="title"/>
          </p:nvPr>
        </p:nvSpPr>
        <p:spPr/>
        <p:txBody>
          <a:bodyPr/>
          <a:lstStyle/>
          <a:p>
            <a:r>
              <a:rPr lang="en-GB" dirty="0"/>
              <a:t>Challenges</a:t>
            </a:r>
          </a:p>
        </p:txBody>
      </p:sp>
      <p:sp>
        <p:nvSpPr>
          <p:cNvPr id="3" name="Content Placeholder 2">
            <a:extLst>
              <a:ext uri="{FF2B5EF4-FFF2-40B4-BE49-F238E27FC236}">
                <a16:creationId xmlns:a16="http://schemas.microsoft.com/office/drawing/2014/main" id="{0954EFD7-532F-45F0-B26F-05602B52355A}"/>
              </a:ext>
            </a:extLst>
          </p:cNvPr>
          <p:cNvSpPr>
            <a:spLocks noGrp="1"/>
          </p:cNvSpPr>
          <p:nvPr>
            <p:ph idx="1"/>
          </p:nvPr>
        </p:nvSpPr>
        <p:spPr/>
        <p:txBody>
          <a:bodyPr/>
          <a:lstStyle/>
          <a:p>
            <a:r>
              <a:rPr lang="en-GB" dirty="0"/>
              <a:t>Complicated and changeable web page structures</a:t>
            </a:r>
          </a:p>
          <a:p>
            <a:r>
              <a:rPr lang="en-GB" dirty="0"/>
              <a:t>CAPTCHA(Completely Automated Public Turing test to tell Computers and Human Apart) are used to separate humans from scraping tools displaying images and logical problems that humans find easy to solve but scrapers don’t </a:t>
            </a:r>
          </a:p>
          <a:p>
            <a:r>
              <a:rPr lang="en-GB" dirty="0"/>
              <a:t>Many websites apply AJAX to update dynamic web content makes easy for users to view more data but not for scrapers</a:t>
            </a:r>
          </a:p>
          <a:p>
            <a:r>
              <a:rPr lang="en-GB" dirty="0"/>
              <a:t>Real-time data scraping is essential in price comparison, requesting a data delivery via scraper takes time so acquiring large data in real-time is a bigger challenge </a:t>
            </a:r>
          </a:p>
          <a:p>
            <a:endParaRPr lang="en-GB" dirty="0"/>
          </a:p>
        </p:txBody>
      </p:sp>
    </p:spTree>
    <p:extLst>
      <p:ext uri="{BB962C8B-B14F-4D97-AF65-F5344CB8AC3E}">
        <p14:creationId xmlns:p14="http://schemas.microsoft.com/office/powerpoint/2010/main" val="5110877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50</TotalTime>
  <Words>270</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Scrappy</vt:lpstr>
      <vt:lpstr>Agendas</vt:lpstr>
      <vt:lpstr>Web Scraping </vt:lpstr>
      <vt:lpstr>Why do we scrape ?</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Scrappy</dc:title>
  <dc:creator>MiLan Dhamala;MD</dc:creator>
  <cp:lastModifiedBy>MiLan Dhamala</cp:lastModifiedBy>
  <cp:revision>7</cp:revision>
  <dcterms:created xsi:type="dcterms:W3CDTF">2020-03-12T15:49:04Z</dcterms:created>
  <dcterms:modified xsi:type="dcterms:W3CDTF">2020-03-12T16:39:41Z</dcterms:modified>
</cp:coreProperties>
</file>