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06C93-070C-4B2E-80B5-053E1BFC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8D5B53-9783-4A81-B8CD-AE82E6AED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55070-1C7C-4F78-A5DB-CE976041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E6AEEB-2474-4192-BDBF-72C4C37A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40EDD-0C83-4E47-BC0A-B6A2ED45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30EF3-BB73-4507-BF48-D5360AD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8F78FE-F578-4A62-99E3-BAB47731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1A992-E0A2-4BAE-8885-AEA709BD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E6B8B-8938-4AA4-A485-E08B4C88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003A0-FD28-4D6E-8523-4AD71C52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7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9D588E-C78C-47F8-BA13-34BD6C98D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59063-3009-4548-A168-7CD3A273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E78F15-0C10-4EE9-B501-917597DE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2CDD7-5E10-4431-B225-E8138D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CA041-F7DF-4BD2-9183-D6FC8C7C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EF6F1-C6E6-45C0-953D-C100698F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87352-009C-4C68-8CAF-5DC534D5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E14E8-99B3-459A-9A2E-78FA44FE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FC1CD-4219-475B-A627-ED198BD1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6E9BD-9F02-4C98-8E32-29CB364B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AE06-8547-4F75-A2F5-1EEDD1E4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F90B1-589B-44FE-8947-55B568EB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B3403-71A2-4144-B69C-806D8EEE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B61C7-1F57-4865-97DC-9DF127A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33064-6548-4670-B6A9-318C2144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ACB7F-E982-4B04-B012-215EB060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72F07-402E-4537-9E85-552E1AD12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4B06F1-CC7C-41C1-84B5-B6E3F8E4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9982EA-4B4E-4562-A895-F776B86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797F91-2D2E-4D4F-A761-ED96E794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3EAEC8-8F3C-4F0E-99DF-B7958903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7593-B29A-4321-BBC3-C4108F0A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D4D357-1F98-479E-A1BF-333CA9A6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B15C09-4774-4934-8F2D-F99333C69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602945-3D0E-4D57-9725-F5528CEA4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264090-7949-480F-BD3D-9A65C74EA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4FE56C-910D-460F-B021-89EFECFF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09F7BB-8E48-45DC-99E4-98003CAC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1CCF80-103E-4A8C-B7DC-4BA620CB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6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33BB7-7CFA-4383-8583-253028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4037AF-3972-4334-8E4F-4F9AD27F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4F35EF-E526-42F3-AF90-08AF4A84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787C77-B53C-474D-9B5D-A5ED78FF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3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A76631-88AC-4904-9176-F3D8B5B5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1AB4C0-295E-476F-AE15-54A38B36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3E1D28-EA5C-4D63-B398-1BC51668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36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078B4-D2C9-4E14-91C2-B9A6821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901B7-DF6A-4CF0-A5CD-94E7ECA0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C17BCD-F350-40BC-8E88-25005832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84E2B9-F902-4FC7-8C7B-8330B0D3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E3B6CE-E6E7-4D1E-8FEB-1D91F81F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0A044A-BBF4-4861-BE92-88D2556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50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52D98-CFA0-4F5C-AD50-30EFA45D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451912-FE3E-49AD-82FD-B6B417EB7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D9276F-B816-45D1-9931-01A9676A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7AA41E-6492-4EF1-9D94-7284DE54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5682F-C913-4669-A315-BCFCBBB2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DB1F3-18C8-4195-8913-EB0DF6E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B8C6E-9F8C-42BF-B9D1-24EDCEE9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B36445-3183-4F74-BC30-B9932330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F24E9-33BE-42B6-AC49-10B8BE175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1CCB-303B-4099-9E7F-5AE71D5357A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80475F-C6DF-4B02-BA07-0E22CADDC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DEF06F-2926-4414-B54A-CF5FD8E88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50F0-FE66-4538-9E4B-F32A7EEA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2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E25044-B5C1-424F-8EE1-2D97651309DA}"/>
              </a:ext>
            </a:extLst>
          </p:cNvPr>
          <p:cNvSpPr/>
          <p:nvPr/>
        </p:nvSpPr>
        <p:spPr>
          <a:xfrm>
            <a:off x="1642188" y="545069"/>
            <a:ext cx="66807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E07AB4-FF24-4A78-9953-19768FF90934}"/>
              </a:ext>
            </a:extLst>
          </p:cNvPr>
          <p:cNvSpPr/>
          <p:nvPr/>
        </p:nvSpPr>
        <p:spPr>
          <a:xfrm>
            <a:off x="1642188" y="914400"/>
            <a:ext cx="6680718" cy="3254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645DA6-4F49-4690-A347-FEC96BF5D899}"/>
              </a:ext>
            </a:extLst>
          </p:cNvPr>
          <p:cNvSpPr/>
          <p:nvPr/>
        </p:nvSpPr>
        <p:spPr>
          <a:xfrm>
            <a:off x="1642188" y="4169328"/>
            <a:ext cx="6680718" cy="1774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61C1B9-A31C-44F8-84FB-23EB78C0DCAD}"/>
              </a:ext>
            </a:extLst>
          </p:cNvPr>
          <p:cNvSpPr/>
          <p:nvPr/>
        </p:nvSpPr>
        <p:spPr>
          <a:xfrm>
            <a:off x="1642188" y="5935810"/>
            <a:ext cx="6680718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101DE-1F13-4258-8477-10DC70A8B929}"/>
              </a:ext>
            </a:extLst>
          </p:cNvPr>
          <p:cNvSpPr txBox="1"/>
          <p:nvPr/>
        </p:nvSpPr>
        <p:spPr>
          <a:xfrm>
            <a:off x="2793534" y="3546529"/>
            <a:ext cx="475284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Л</a:t>
            </a:r>
            <a:r>
              <a:rPr lang="ru-RU" dirty="0"/>
              <a:t>о</a:t>
            </a:r>
            <a:r>
              <a:rPr lang="en-US" dirty="0" err="1"/>
              <a:t>зунг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F049A7-1BB1-4ACA-BF55-1F246DDD5A8D}"/>
              </a:ext>
            </a:extLst>
          </p:cNvPr>
          <p:cNvSpPr/>
          <p:nvPr/>
        </p:nvSpPr>
        <p:spPr>
          <a:xfrm>
            <a:off x="2793534" y="4422795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776D9-6268-4017-A50E-A6F52E439EEC}"/>
              </a:ext>
            </a:extLst>
          </p:cNvPr>
          <p:cNvSpPr txBox="1"/>
          <p:nvPr/>
        </p:nvSpPr>
        <p:spPr>
          <a:xfrm>
            <a:off x="4798504" y="4871798"/>
            <a:ext cx="26425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Н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в</a:t>
            </a:r>
            <a:r>
              <a:rPr lang="en-US" dirty="0"/>
              <a:t>а</a:t>
            </a:r>
            <a:r>
              <a:rPr lang="ru-RU" dirty="0"/>
              <a:t>н</a:t>
            </a:r>
            <a:r>
              <a:rPr lang="en-US" dirty="0"/>
              <a:t>и</a:t>
            </a:r>
            <a:r>
              <a:rPr lang="ru-RU" dirty="0"/>
              <a:t>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18E2A-8397-4D28-81B9-C97713C64FDB}"/>
              </a:ext>
            </a:extLst>
          </p:cNvPr>
          <p:cNvSpPr txBox="1"/>
          <p:nvPr/>
        </p:nvSpPr>
        <p:spPr>
          <a:xfrm>
            <a:off x="4087296" y="545067"/>
            <a:ext cx="36976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О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     </a:t>
            </a:r>
            <a:r>
              <a:rPr lang="ru-RU" dirty="0"/>
              <a:t>К</a:t>
            </a:r>
            <a:r>
              <a:rPr lang="en-US" dirty="0"/>
              <a:t>а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л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       </a:t>
            </a:r>
            <a:r>
              <a:rPr lang="ru-RU" dirty="0"/>
              <a:t>Г</a:t>
            </a:r>
            <a:r>
              <a:rPr lang="en-US" dirty="0"/>
              <a:t>д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й</a:t>
            </a:r>
            <a:r>
              <a:rPr lang="en-US" dirty="0"/>
              <a:t>т</a:t>
            </a:r>
            <a:r>
              <a:rPr lang="ru-RU" dirty="0"/>
              <a:t>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06C1E1-C5DD-4686-BC36-6D0687044E65}"/>
              </a:ext>
            </a:extLst>
          </p:cNvPr>
          <p:cNvSpPr/>
          <p:nvPr/>
        </p:nvSpPr>
        <p:spPr>
          <a:xfrm>
            <a:off x="7784984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D0ACDE-3D54-41B8-AB2E-6611AE7A9611}"/>
              </a:ext>
            </a:extLst>
          </p:cNvPr>
          <p:cNvSpPr/>
          <p:nvPr/>
        </p:nvSpPr>
        <p:spPr>
          <a:xfrm>
            <a:off x="8062848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9137130-EFA6-447A-9A51-487EFD49F780}"/>
              </a:ext>
            </a:extLst>
          </p:cNvPr>
          <p:cNvSpPr/>
          <p:nvPr/>
        </p:nvSpPr>
        <p:spPr>
          <a:xfrm>
            <a:off x="1778466" y="545067"/>
            <a:ext cx="385894" cy="369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58A10E-BC5E-4096-B7EB-C77D360A9C6B}"/>
              </a:ext>
            </a:extLst>
          </p:cNvPr>
          <p:cNvGrpSpPr/>
          <p:nvPr/>
        </p:nvGrpSpPr>
        <p:grpSpPr>
          <a:xfrm>
            <a:off x="7775198" y="5524150"/>
            <a:ext cx="417679" cy="419450"/>
            <a:chOff x="8967832" y="1543574"/>
            <a:chExt cx="553674" cy="562063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AAF5DF3-1BE3-4BE6-B03E-AAB3A8F34864}"/>
                </a:ext>
              </a:extLst>
            </p:cNvPr>
            <p:cNvSpPr/>
            <p:nvPr/>
          </p:nvSpPr>
          <p:spPr>
            <a:xfrm>
              <a:off x="8967832" y="1543574"/>
              <a:ext cx="553674" cy="562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>
              <a:extLst>
                <a:ext uri="{FF2B5EF4-FFF2-40B4-BE49-F238E27FC236}">
                  <a16:creationId xmlns:a16="http://schemas.microsoft.com/office/drawing/2014/main" id="{7E4D2D42-FF9E-4B0B-8FFB-362EB894C74A}"/>
                </a:ext>
              </a:extLst>
            </p:cNvPr>
            <p:cNvSpPr/>
            <p:nvPr/>
          </p:nvSpPr>
          <p:spPr>
            <a:xfrm rot="5400000">
              <a:off x="9106251" y="1711354"/>
              <a:ext cx="276837" cy="226503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832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E25044-B5C1-424F-8EE1-2D97651309DA}"/>
              </a:ext>
            </a:extLst>
          </p:cNvPr>
          <p:cNvSpPr/>
          <p:nvPr/>
        </p:nvSpPr>
        <p:spPr>
          <a:xfrm>
            <a:off x="1642188" y="545069"/>
            <a:ext cx="66807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E07AB4-FF24-4A78-9953-19768FF90934}"/>
              </a:ext>
            </a:extLst>
          </p:cNvPr>
          <p:cNvSpPr/>
          <p:nvPr/>
        </p:nvSpPr>
        <p:spPr>
          <a:xfrm>
            <a:off x="1642188" y="914400"/>
            <a:ext cx="6680718" cy="50214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F049A7-1BB1-4ACA-BF55-1F246DDD5A8D}"/>
              </a:ext>
            </a:extLst>
          </p:cNvPr>
          <p:cNvSpPr/>
          <p:nvPr/>
        </p:nvSpPr>
        <p:spPr>
          <a:xfrm>
            <a:off x="2072080" y="1260146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18E2A-8397-4D28-81B9-C97713C64FDB}"/>
              </a:ext>
            </a:extLst>
          </p:cNvPr>
          <p:cNvSpPr txBox="1"/>
          <p:nvPr/>
        </p:nvSpPr>
        <p:spPr>
          <a:xfrm>
            <a:off x="4087296" y="545067"/>
            <a:ext cx="36976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О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     </a:t>
            </a:r>
            <a:r>
              <a:rPr lang="ru-RU" dirty="0"/>
              <a:t>К</a:t>
            </a:r>
            <a:r>
              <a:rPr lang="en-US" dirty="0"/>
              <a:t>а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л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       </a:t>
            </a:r>
            <a:r>
              <a:rPr lang="ru-RU" dirty="0"/>
              <a:t>Г</a:t>
            </a:r>
            <a:r>
              <a:rPr lang="en-US" dirty="0"/>
              <a:t>д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й</a:t>
            </a:r>
            <a:r>
              <a:rPr lang="en-US" dirty="0"/>
              <a:t>т</a:t>
            </a:r>
            <a:r>
              <a:rPr lang="ru-RU" dirty="0"/>
              <a:t>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06C1E1-C5DD-4686-BC36-6D0687044E65}"/>
              </a:ext>
            </a:extLst>
          </p:cNvPr>
          <p:cNvSpPr/>
          <p:nvPr/>
        </p:nvSpPr>
        <p:spPr>
          <a:xfrm>
            <a:off x="7784984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D0ACDE-3D54-41B8-AB2E-6611AE7A9611}"/>
              </a:ext>
            </a:extLst>
          </p:cNvPr>
          <p:cNvSpPr/>
          <p:nvPr/>
        </p:nvSpPr>
        <p:spPr>
          <a:xfrm>
            <a:off x="8062848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9137130-EFA6-447A-9A51-487EFD49F780}"/>
              </a:ext>
            </a:extLst>
          </p:cNvPr>
          <p:cNvSpPr/>
          <p:nvPr/>
        </p:nvSpPr>
        <p:spPr>
          <a:xfrm>
            <a:off x="1778466" y="545067"/>
            <a:ext cx="385894" cy="369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3237085-9C24-430B-88D6-B721E8AAB279}"/>
              </a:ext>
            </a:extLst>
          </p:cNvPr>
          <p:cNvSpPr/>
          <p:nvPr/>
        </p:nvSpPr>
        <p:spPr>
          <a:xfrm>
            <a:off x="4337107" y="1260146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494B9F3-81CE-471B-BEF8-7B1DEA22A29A}"/>
              </a:ext>
            </a:extLst>
          </p:cNvPr>
          <p:cNvSpPr/>
          <p:nvPr/>
        </p:nvSpPr>
        <p:spPr>
          <a:xfrm>
            <a:off x="6378433" y="1260145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FC5299-A9B9-40E3-9E20-1FB6201FE8ED}"/>
              </a:ext>
            </a:extLst>
          </p:cNvPr>
          <p:cNvSpPr/>
          <p:nvPr/>
        </p:nvSpPr>
        <p:spPr>
          <a:xfrm>
            <a:off x="2072079" y="2984681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4F8787D-D339-4A4E-9C2A-E7040BAEE3D2}"/>
              </a:ext>
            </a:extLst>
          </p:cNvPr>
          <p:cNvSpPr/>
          <p:nvPr/>
        </p:nvSpPr>
        <p:spPr>
          <a:xfrm>
            <a:off x="4337106" y="2984681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1454DB3-05BE-417F-8AAF-B56C066B88B4}"/>
              </a:ext>
            </a:extLst>
          </p:cNvPr>
          <p:cNvSpPr/>
          <p:nvPr/>
        </p:nvSpPr>
        <p:spPr>
          <a:xfrm>
            <a:off x="6378432" y="2984680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3A9367C-562E-4CC1-96CC-2851C131D192}"/>
              </a:ext>
            </a:extLst>
          </p:cNvPr>
          <p:cNvSpPr/>
          <p:nvPr/>
        </p:nvSpPr>
        <p:spPr>
          <a:xfrm>
            <a:off x="2002169" y="4729888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044F822-004D-4E08-9219-1CF7654F1558}"/>
              </a:ext>
            </a:extLst>
          </p:cNvPr>
          <p:cNvSpPr/>
          <p:nvPr/>
        </p:nvSpPr>
        <p:spPr>
          <a:xfrm>
            <a:off x="4267196" y="4729888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EA957D5-C0D8-4E0F-94FA-53D059053AE6}"/>
              </a:ext>
            </a:extLst>
          </p:cNvPr>
          <p:cNvSpPr/>
          <p:nvPr/>
        </p:nvSpPr>
        <p:spPr>
          <a:xfrm>
            <a:off x="6308522" y="4729887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61C1B9-A31C-44F8-84FB-23EB78C0DCAD}"/>
              </a:ext>
            </a:extLst>
          </p:cNvPr>
          <p:cNvSpPr/>
          <p:nvPr/>
        </p:nvSpPr>
        <p:spPr>
          <a:xfrm>
            <a:off x="1642188" y="5935810"/>
            <a:ext cx="6680718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58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E25044-B5C1-424F-8EE1-2D97651309DA}"/>
              </a:ext>
            </a:extLst>
          </p:cNvPr>
          <p:cNvSpPr/>
          <p:nvPr/>
        </p:nvSpPr>
        <p:spPr>
          <a:xfrm>
            <a:off x="1642188" y="545069"/>
            <a:ext cx="66807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E07AB4-FF24-4A78-9953-19768FF90934}"/>
              </a:ext>
            </a:extLst>
          </p:cNvPr>
          <p:cNvSpPr/>
          <p:nvPr/>
        </p:nvSpPr>
        <p:spPr>
          <a:xfrm>
            <a:off x="1642188" y="914400"/>
            <a:ext cx="6680718" cy="50214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F049A7-1BB1-4ACA-BF55-1F246DDD5A8D}"/>
              </a:ext>
            </a:extLst>
          </p:cNvPr>
          <p:cNvSpPr/>
          <p:nvPr/>
        </p:nvSpPr>
        <p:spPr>
          <a:xfrm>
            <a:off x="2164360" y="1444704"/>
            <a:ext cx="2172748" cy="216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18E2A-8397-4D28-81B9-C97713C64FDB}"/>
              </a:ext>
            </a:extLst>
          </p:cNvPr>
          <p:cNvSpPr txBox="1"/>
          <p:nvPr/>
        </p:nvSpPr>
        <p:spPr>
          <a:xfrm>
            <a:off x="4087296" y="545067"/>
            <a:ext cx="36976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О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     </a:t>
            </a:r>
            <a:r>
              <a:rPr lang="ru-RU" dirty="0"/>
              <a:t>К</a:t>
            </a:r>
            <a:r>
              <a:rPr lang="en-US" dirty="0"/>
              <a:t>а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л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       </a:t>
            </a:r>
            <a:r>
              <a:rPr lang="ru-RU" dirty="0"/>
              <a:t>Г</a:t>
            </a:r>
            <a:r>
              <a:rPr lang="en-US" dirty="0"/>
              <a:t>д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й</a:t>
            </a:r>
            <a:r>
              <a:rPr lang="en-US" dirty="0"/>
              <a:t>т</a:t>
            </a:r>
            <a:r>
              <a:rPr lang="ru-RU" dirty="0"/>
              <a:t>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06C1E1-C5DD-4686-BC36-6D0687044E65}"/>
              </a:ext>
            </a:extLst>
          </p:cNvPr>
          <p:cNvSpPr/>
          <p:nvPr/>
        </p:nvSpPr>
        <p:spPr>
          <a:xfrm>
            <a:off x="7784984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D0ACDE-3D54-41B8-AB2E-6611AE7A9611}"/>
              </a:ext>
            </a:extLst>
          </p:cNvPr>
          <p:cNvSpPr/>
          <p:nvPr/>
        </p:nvSpPr>
        <p:spPr>
          <a:xfrm>
            <a:off x="8062848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9137130-EFA6-447A-9A51-487EFD49F780}"/>
              </a:ext>
            </a:extLst>
          </p:cNvPr>
          <p:cNvSpPr/>
          <p:nvPr/>
        </p:nvSpPr>
        <p:spPr>
          <a:xfrm>
            <a:off x="1778466" y="545067"/>
            <a:ext cx="385894" cy="369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61C1B9-A31C-44F8-84FB-23EB78C0DCAD}"/>
              </a:ext>
            </a:extLst>
          </p:cNvPr>
          <p:cNvSpPr/>
          <p:nvPr/>
        </p:nvSpPr>
        <p:spPr>
          <a:xfrm>
            <a:off x="1642188" y="5935810"/>
            <a:ext cx="6680718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B20959-F234-4671-AF34-CB4C3026F77D}"/>
              </a:ext>
            </a:extLst>
          </p:cNvPr>
          <p:cNvSpPr txBox="1"/>
          <p:nvPr/>
        </p:nvSpPr>
        <p:spPr>
          <a:xfrm>
            <a:off x="5009626" y="1486648"/>
            <a:ext cx="217274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О</a:t>
            </a:r>
            <a:r>
              <a:rPr lang="ru-RU" dirty="0"/>
              <a:t>п</a:t>
            </a:r>
            <a:r>
              <a:rPr lang="en-US" dirty="0"/>
              <a:t>и</a:t>
            </a:r>
            <a:r>
              <a:rPr lang="ru-RU" dirty="0"/>
              <a:t>с</a:t>
            </a:r>
            <a:r>
              <a:rPr lang="en-US" dirty="0"/>
              <a:t>а</a:t>
            </a:r>
            <a:r>
              <a:rPr lang="ru-RU" dirty="0"/>
              <a:t>н</a:t>
            </a:r>
            <a:r>
              <a:rPr lang="en-US" dirty="0"/>
              <a:t>и</a:t>
            </a:r>
            <a:r>
              <a:rPr lang="ru-RU" dirty="0"/>
              <a:t>е</a:t>
            </a:r>
          </a:p>
        </p:txBody>
      </p:sp>
    </p:spTree>
    <p:extLst>
      <p:ext uri="{BB962C8B-B14F-4D97-AF65-F5344CB8AC3E}">
        <p14:creationId xmlns:p14="http://schemas.microsoft.com/office/powerpoint/2010/main" val="370449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E25044-B5C1-424F-8EE1-2D97651309DA}"/>
              </a:ext>
            </a:extLst>
          </p:cNvPr>
          <p:cNvSpPr/>
          <p:nvPr/>
        </p:nvSpPr>
        <p:spPr>
          <a:xfrm>
            <a:off x="1642188" y="545069"/>
            <a:ext cx="66807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E07AB4-FF24-4A78-9953-19768FF90934}"/>
              </a:ext>
            </a:extLst>
          </p:cNvPr>
          <p:cNvSpPr/>
          <p:nvPr/>
        </p:nvSpPr>
        <p:spPr>
          <a:xfrm>
            <a:off x="1642188" y="914400"/>
            <a:ext cx="6680718" cy="50214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F049A7-1BB1-4ACA-BF55-1F246DDD5A8D}"/>
              </a:ext>
            </a:extLst>
          </p:cNvPr>
          <p:cNvSpPr/>
          <p:nvPr/>
        </p:nvSpPr>
        <p:spPr>
          <a:xfrm>
            <a:off x="2164360" y="1444704"/>
            <a:ext cx="5620624" cy="13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18E2A-8397-4D28-81B9-C97713C64FDB}"/>
              </a:ext>
            </a:extLst>
          </p:cNvPr>
          <p:cNvSpPr txBox="1"/>
          <p:nvPr/>
        </p:nvSpPr>
        <p:spPr>
          <a:xfrm>
            <a:off x="4087296" y="545067"/>
            <a:ext cx="36976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О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     </a:t>
            </a:r>
            <a:r>
              <a:rPr lang="ru-RU" dirty="0"/>
              <a:t>К</a:t>
            </a:r>
            <a:r>
              <a:rPr lang="en-US" dirty="0"/>
              <a:t>а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л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       </a:t>
            </a:r>
            <a:r>
              <a:rPr lang="ru-RU" dirty="0"/>
              <a:t>Г</a:t>
            </a:r>
            <a:r>
              <a:rPr lang="en-US" dirty="0"/>
              <a:t>д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й</a:t>
            </a:r>
            <a:r>
              <a:rPr lang="en-US" dirty="0"/>
              <a:t>т</a:t>
            </a:r>
            <a:r>
              <a:rPr lang="ru-RU" dirty="0"/>
              <a:t>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06C1E1-C5DD-4686-BC36-6D0687044E65}"/>
              </a:ext>
            </a:extLst>
          </p:cNvPr>
          <p:cNvSpPr/>
          <p:nvPr/>
        </p:nvSpPr>
        <p:spPr>
          <a:xfrm>
            <a:off x="7784984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D0ACDE-3D54-41B8-AB2E-6611AE7A9611}"/>
              </a:ext>
            </a:extLst>
          </p:cNvPr>
          <p:cNvSpPr/>
          <p:nvPr/>
        </p:nvSpPr>
        <p:spPr>
          <a:xfrm>
            <a:off x="8062848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9137130-EFA6-447A-9A51-487EFD49F780}"/>
              </a:ext>
            </a:extLst>
          </p:cNvPr>
          <p:cNvSpPr/>
          <p:nvPr/>
        </p:nvSpPr>
        <p:spPr>
          <a:xfrm>
            <a:off x="1778466" y="545067"/>
            <a:ext cx="385894" cy="369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61C1B9-A31C-44F8-84FB-23EB78C0DCAD}"/>
              </a:ext>
            </a:extLst>
          </p:cNvPr>
          <p:cNvSpPr/>
          <p:nvPr/>
        </p:nvSpPr>
        <p:spPr>
          <a:xfrm>
            <a:off x="1642188" y="5935810"/>
            <a:ext cx="6680718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B20959-F234-4671-AF34-CB4C3026F77D}"/>
              </a:ext>
            </a:extLst>
          </p:cNvPr>
          <p:cNvSpPr txBox="1"/>
          <p:nvPr/>
        </p:nvSpPr>
        <p:spPr>
          <a:xfrm>
            <a:off x="2407640" y="3055770"/>
            <a:ext cx="513406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На странице располагается картинка библиотеки, описание библиотеки (все медиа и текст вложены в задание) и контактные данные (адрес, номер телефона).</a:t>
            </a:r>
          </a:p>
        </p:txBody>
      </p:sp>
    </p:spTree>
    <p:extLst>
      <p:ext uri="{BB962C8B-B14F-4D97-AF65-F5344CB8AC3E}">
        <p14:creationId xmlns:p14="http://schemas.microsoft.com/office/powerpoint/2010/main" val="206734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E25044-B5C1-424F-8EE1-2D97651309DA}"/>
              </a:ext>
            </a:extLst>
          </p:cNvPr>
          <p:cNvSpPr/>
          <p:nvPr/>
        </p:nvSpPr>
        <p:spPr>
          <a:xfrm>
            <a:off x="1642188" y="545069"/>
            <a:ext cx="66807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E07AB4-FF24-4A78-9953-19768FF90934}"/>
              </a:ext>
            </a:extLst>
          </p:cNvPr>
          <p:cNvSpPr/>
          <p:nvPr/>
        </p:nvSpPr>
        <p:spPr>
          <a:xfrm>
            <a:off x="1642188" y="914400"/>
            <a:ext cx="6680718" cy="3254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645DA6-4F49-4690-A347-FEC96BF5D899}"/>
              </a:ext>
            </a:extLst>
          </p:cNvPr>
          <p:cNvSpPr/>
          <p:nvPr/>
        </p:nvSpPr>
        <p:spPr>
          <a:xfrm>
            <a:off x="1642188" y="4169328"/>
            <a:ext cx="6680718" cy="1774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61C1B9-A31C-44F8-84FB-23EB78C0DCAD}"/>
              </a:ext>
            </a:extLst>
          </p:cNvPr>
          <p:cNvSpPr/>
          <p:nvPr/>
        </p:nvSpPr>
        <p:spPr>
          <a:xfrm>
            <a:off x="1642188" y="5935810"/>
            <a:ext cx="6680718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101DE-1F13-4258-8477-10DC70A8B929}"/>
              </a:ext>
            </a:extLst>
          </p:cNvPr>
          <p:cNvSpPr txBox="1"/>
          <p:nvPr/>
        </p:nvSpPr>
        <p:spPr>
          <a:xfrm>
            <a:off x="2793534" y="3546529"/>
            <a:ext cx="475284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Л</a:t>
            </a:r>
            <a:r>
              <a:rPr lang="ru-RU" dirty="0"/>
              <a:t>о</a:t>
            </a:r>
            <a:r>
              <a:rPr lang="en-US" dirty="0" err="1"/>
              <a:t>зунг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F049A7-1BB1-4ACA-BF55-1F246DDD5A8D}"/>
              </a:ext>
            </a:extLst>
          </p:cNvPr>
          <p:cNvSpPr/>
          <p:nvPr/>
        </p:nvSpPr>
        <p:spPr>
          <a:xfrm>
            <a:off x="2793534" y="4422795"/>
            <a:ext cx="1476462" cy="13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776D9-6268-4017-A50E-A6F52E439EEC}"/>
              </a:ext>
            </a:extLst>
          </p:cNvPr>
          <p:cNvSpPr txBox="1"/>
          <p:nvPr/>
        </p:nvSpPr>
        <p:spPr>
          <a:xfrm>
            <a:off x="4798504" y="4871798"/>
            <a:ext cx="26425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Н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в</a:t>
            </a:r>
            <a:r>
              <a:rPr lang="en-US" dirty="0"/>
              <a:t>а</a:t>
            </a:r>
            <a:r>
              <a:rPr lang="ru-RU" dirty="0"/>
              <a:t>н</a:t>
            </a:r>
            <a:r>
              <a:rPr lang="en-US" dirty="0"/>
              <a:t>и</a:t>
            </a:r>
            <a:r>
              <a:rPr lang="ru-RU" dirty="0"/>
              <a:t>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18E2A-8397-4D28-81B9-C97713C64FDB}"/>
              </a:ext>
            </a:extLst>
          </p:cNvPr>
          <p:cNvSpPr txBox="1"/>
          <p:nvPr/>
        </p:nvSpPr>
        <p:spPr>
          <a:xfrm>
            <a:off x="4087296" y="545067"/>
            <a:ext cx="36976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О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     </a:t>
            </a:r>
            <a:r>
              <a:rPr lang="ru-RU" dirty="0"/>
              <a:t>К</a:t>
            </a:r>
            <a:r>
              <a:rPr lang="en-US" dirty="0"/>
              <a:t>а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л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       </a:t>
            </a:r>
            <a:r>
              <a:rPr lang="ru-RU" dirty="0"/>
              <a:t>Г</a:t>
            </a:r>
            <a:r>
              <a:rPr lang="en-US" dirty="0"/>
              <a:t>д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й</a:t>
            </a:r>
            <a:r>
              <a:rPr lang="en-US" dirty="0"/>
              <a:t>т</a:t>
            </a:r>
            <a:r>
              <a:rPr lang="ru-RU" dirty="0"/>
              <a:t>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06C1E1-C5DD-4686-BC36-6D0687044E65}"/>
              </a:ext>
            </a:extLst>
          </p:cNvPr>
          <p:cNvSpPr/>
          <p:nvPr/>
        </p:nvSpPr>
        <p:spPr>
          <a:xfrm>
            <a:off x="7784984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D0ACDE-3D54-41B8-AB2E-6611AE7A9611}"/>
              </a:ext>
            </a:extLst>
          </p:cNvPr>
          <p:cNvSpPr/>
          <p:nvPr/>
        </p:nvSpPr>
        <p:spPr>
          <a:xfrm>
            <a:off x="8062848" y="545067"/>
            <a:ext cx="2600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9137130-EFA6-447A-9A51-487EFD49F780}"/>
              </a:ext>
            </a:extLst>
          </p:cNvPr>
          <p:cNvSpPr/>
          <p:nvPr/>
        </p:nvSpPr>
        <p:spPr>
          <a:xfrm>
            <a:off x="1778466" y="545067"/>
            <a:ext cx="385894" cy="369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58A10E-BC5E-4096-B7EB-C77D360A9C6B}"/>
              </a:ext>
            </a:extLst>
          </p:cNvPr>
          <p:cNvGrpSpPr/>
          <p:nvPr/>
        </p:nvGrpSpPr>
        <p:grpSpPr>
          <a:xfrm>
            <a:off x="7775198" y="5524150"/>
            <a:ext cx="417679" cy="419450"/>
            <a:chOff x="8967832" y="1543574"/>
            <a:chExt cx="553674" cy="562063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AAF5DF3-1BE3-4BE6-B03E-AAB3A8F34864}"/>
                </a:ext>
              </a:extLst>
            </p:cNvPr>
            <p:cNvSpPr/>
            <p:nvPr/>
          </p:nvSpPr>
          <p:spPr>
            <a:xfrm>
              <a:off x="8967832" y="1543574"/>
              <a:ext cx="553674" cy="562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>
              <a:extLst>
                <a:ext uri="{FF2B5EF4-FFF2-40B4-BE49-F238E27FC236}">
                  <a16:creationId xmlns:a16="http://schemas.microsoft.com/office/drawing/2014/main" id="{7E4D2D42-FF9E-4B0B-8FFB-362EB894C74A}"/>
                </a:ext>
              </a:extLst>
            </p:cNvPr>
            <p:cNvSpPr/>
            <p:nvPr/>
          </p:nvSpPr>
          <p:spPr>
            <a:xfrm rot="5400000">
              <a:off x="9106251" y="1711354"/>
              <a:ext cx="276837" cy="226503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833D476-6323-4D7F-B181-265426A7B5A9}"/>
              </a:ext>
            </a:extLst>
          </p:cNvPr>
          <p:cNvSpPr/>
          <p:nvPr/>
        </p:nvSpPr>
        <p:spPr>
          <a:xfrm>
            <a:off x="3061983" y="1375386"/>
            <a:ext cx="3473042" cy="34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4EA0C-2237-4CC4-81D3-C42A7F37568D}"/>
              </a:ext>
            </a:extLst>
          </p:cNvPr>
          <p:cNvSpPr txBox="1"/>
          <p:nvPr/>
        </p:nvSpPr>
        <p:spPr>
          <a:xfrm>
            <a:off x="3230244" y="1469293"/>
            <a:ext cx="3179427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100" dirty="0" err="1"/>
              <a:t>name</a:t>
            </a:r>
            <a:r>
              <a:rPr lang="ru-RU" sz="1100" dirty="0"/>
              <a:t> - обязательное поле с проверкой на условие -– разрешенные символы кириллица, пробел и тире;</a:t>
            </a:r>
          </a:p>
          <a:p>
            <a:pPr algn="just"/>
            <a:r>
              <a:rPr lang="ru-RU" sz="1100" dirty="0" err="1"/>
              <a:t>surname</a:t>
            </a:r>
            <a:r>
              <a:rPr lang="ru-RU" sz="1100" dirty="0"/>
              <a:t> – обязательное поле с проверкой на условие -– разрешенные символы кириллица, пробел и тире;</a:t>
            </a:r>
          </a:p>
          <a:p>
            <a:pPr algn="just"/>
            <a:r>
              <a:rPr lang="ru-RU" sz="1100" dirty="0" err="1"/>
              <a:t>patronymic</a:t>
            </a:r>
            <a:r>
              <a:rPr lang="ru-RU" sz="1100" dirty="0"/>
              <a:t> – (отчество) - необязательное поле с проверкой на условие -– разрешенные символы кириллица, пробел и тире;</a:t>
            </a:r>
          </a:p>
          <a:p>
            <a:pPr algn="just"/>
            <a:r>
              <a:rPr lang="ru-RU" sz="1100" dirty="0" err="1"/>
              <a:t>login</a:t>
            </a:r>
            <a:r>
              <a:rPr lang="ru-RU" sz="1100" dirty="0"/>
              <a:t> (он же </a:t>
            </a:r>
            <a:r>
              <a:rPr lang="ru-RU" sz="1100" dirty="0" err="1"/>
              <a:t>email</a:t>
            </a:r>
            <a:r>
              <a:rPr lang="ru-RU" sz="1100" dirty="0"/>
              <a:t>) — обязательное и уникальное поле, проверка на </a:t>
            </a:r>
            <a:r>
              <a:rPr lang="ru-RU" sz="1100" dirty="0" err="1"/>
              <a:t>email</a:t>
            </a:r>
            <a:r>
              <a:rPr lang="ru-RU" sz="1100" dirty="0"/>
              <a:t>, кроме пользователя </a:t>
            </a:r>
            <a:r>
              <a:rPr lang="ru-RU" sz="1100" dirty="0" err="1"/>
              <a:t>admin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 err="1"/>
              <a:t>password</a:t>
            </a:r>
            <a:r>
              <a:rPr lang="ru-RU" sz="1100" dirty="0"/>
              <a:t> -- обязательное поле, не менее 6-ти символов;</a:t>
            </a:r>
          </a:p>
          <a:p>
            <a:pPr algn="just"/>
            <a:r>
              <a:rPr lang="ru-RU" sz="1100" dirty="0" err="1"/>
              <a:t>password_repeat</a:t>
            </a:r>
            <a:r>
              <a:rPr lang="ru-RU" sz="1100" dirty="0"/>
              <a:t> -- обязательное поле, должно совпадать с полем </a:t>
            </a:r>
            <a:r>
              <a:rPr lang="ru-RU" sz="1100" dirty="0" err="1"/>
              <a:t>password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 err="1"/>
              <a:t>rules</a:t>
            </a:r>
            <a:r>
              <a:rPr lang="ru-RU" sz="1100" dirty="0"/>
              <a:t> -- согласие с правилами регистрации (галочка обязательно) </a:t>
            </a:r>
          </a:p>
        </p:txBody>
      </p:sp>
    </p:spTree>
    <p:extLst>
      <p:ext uri="{BB962C8B-B14F-4D97-AF65-F5344CB8AC3E}">
        <p14:creationId xmlns:p14="http://schemas.microsoft.com/office/powerpoint/2010/main" val="27112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69CC258-B300-4FFE-8F8D-BD5C27FF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542" y="838765"/>
            <a:ext cx="3524250" cy="3524250"/>
          </a:xfrm>
          <a:prstGeom prst="rect">
            <a:avLst/>
          </a:prstGeom>
        </p:spPr>
      </p:pic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ADB4A0-901F-4C4F-B4E0-2D4804AC99B9}"/>
              </a:ext>
            </a:extLst>
          </p:cNvPr>
          <p:cNvSpPr/>
          <p:nvPr/>
        </p:nvSpPr>
        <p:spPr>
          <a:xfrm>
            <a:off x="1472106" y="1585227"/>
            <a:ext cx="32031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 </a:t>
            </a:r>
            <a:r>
              <a:rPr lang="ru-RU" sz="6000" b="1" dirty="0" err="1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</a:t>
            </a:r>
            <a:r>
              <a:rPr lang="ru-RU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Л Т О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57A77BF-9D3E-4068-82DF-BF6435CEF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31" y="838765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0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279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Устинский</dc:creator>
  <cp:lastModifiedBy>Никита Устинский</cp:lastModifiedBy>
  <cp:revision>3</cp:revision>
  <dcterms:created xsi:type="dcterms:W3CDTF">2024-05-21T16:25:41Z</dcterms:created>
  <dcterms:modified xsi:type="dcterms:W3CDTF">2024-05-21T22:39:25Z</dcterms:modified>
</cp:coreProperties>
</file>