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E9EA0-B261-4680-A163-53192E1C4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E29D1-3AEA-449E-A4D8-871FB9D1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690F1-5E14-4F3D-9CF1-E9E2DCB9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90CC6-E7FF-48C6-8CD1-EE6C3681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4D7CB-3D0D-4C81-9A40-E52950D5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54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D0A18-4113-4CD7-9345-37E1F2BA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93A30A-7FE2-491E-8F5E-AA996905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D98B6-0864-4CC0-BB49-4985C8E3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313F6-1125-43D4-905C-EC2CE441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AC01E-2D10-4F7B-884D-7634EAB1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1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0C787B-F402-4037-8D4A-8F1D82547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C579CD-094E-4E35-A987-3C5D7CE19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78CC1-AB8B-4988-BE8C-4D16C84A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FC395-F150-472E-B86A-95EDFE32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D19A7-647D-4E32-931D-11E4ECFC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99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7D74B-FC3D-4E43-A620-BDA1E6D6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F2DB07-71DA-445C-B2B6-0270F885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3AFEF-6790-4580-A1E0-2EA9C947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CB3DF-DE3A-4CD5-918E-5C637D18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A1D7E-053F-4290-8AEE-438141C8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22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151E-BEF8-49B2-817B-E92050C5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28E0D2-85B7-47DD-86B3-2B48C1D5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7108C-1001-4F6A-8862-FBBDBE52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D32BF-61C9-4833-8E0C-F17C3E36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EB3583-42F6-4A30-85AF-8F15D801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81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D0BBB-F7BB-409C-9DE3-645BD2A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7C7F38-2B52-49B7-94F2-63532B441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8A77A6-878A-4316-81AA-149C4599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1D3C74-372A-4B74-9DBF-7ABBD9A7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06A15F-5A2D-4229-8640-8B3873CC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B49D9-E51A-4668-95FE-EEDA4699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7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B6951-B9C5-4863-AB4A-9E108B9D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7107D2-B3B9-43B7-BBB4-17D1B13B3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6BFCFB-77D7-45CA-8CFD-4B42112BC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249DC2-7400-4995-B16C-CFFFDBF3C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3B3753-C4CE-4913-9DA1-F30200349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59CCF9-8804-4A4B-AF77-C677DF14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21F153-7A5F-45D5-A59F-EE0F1CE6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714779-092F-494C-AE9B-33D5EB57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7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DB177-E7A6-4EE0-90E1-5A044412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049DCC-043F-4443-AC06-470B795E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3A18A-C765-40A1-841E-83BEB3D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590E79-0D98-4045-8A97-0FB43B65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5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98280E-6256-4BE0-9250-C97C5E2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EBD530-FCA8-42D3-A7C5-637DE0FE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F8344F-405C-4630-9A1C-49B2C4F0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72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B314-3A27-4174-B315-9C77AE5E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81643-997A-47C4-B16E-F61583F5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DDE30B-D9E2-479B-B3A0-3E7038CF6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9726B9-4C6D-404D-A1DB-B0D1023E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A71A84-AA9E-4347-8123-A0EECDD8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E871B0-CE54-4025-AA23-2A79E75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1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6E0C8-27CB-45E1-91CD-52CCE19B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A6D31F-32EA-4AC3-8DC9-F0498CDEE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A95D20-2055-4F80-BC43-F82685329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0E8F21-F4AE-4162-9440-D0AC795D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73720-CAE5-4329-8292-E4D1CE65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761EF6-AE54-45F3-9BE3-32214253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39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t="-53000" b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244DED-10A4-4C19-BE7D-D195DA45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FD3D55-91AF-43B7-8BAA-EB327347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ADEE3-B049-4651-BD8B-6B977343F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D083-0C66-4038-AB4E-4E31CF1AF88A}" type="datetimeFigureOut">
              <a:rPr lang="es-ES" smtClean="0"/>
              <a:t>29/05/2022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C46CC-3AF3-4BF0-92AA-D5EE888B2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C6C3C-CBBE-4A77-9E47-9ACCC3836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F88-1D91-45BF-A208-5DB5380C44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8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E5BE808-2830-49D2-BBB2-34650893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38" y="4983145"/>
            <a:ext cx="4206459" cy="119552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1979F88-92D1-408A-BE54-12FC72D1D635}"/>
              </a:ext>
            </a:extLst>
          </p:cNvPr>
          <p:cNvSpPr/>
          <p:nvPr/>
        </p:nvSpPr>
        <p:spPr>
          <a:xfrm>
            <a:off x="566928" y="474516"/>
            <a:ext cx="1144422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dirty="0">
                <a:ln w="19050">
                  <a:solidFill>
                    <a:srgbClr val="00B050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¿Qué es una inyección de código?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7945E5-AED8-46FD-AC1B-C36CB2B7BA5A}"/>
              </a:ext>
            </a:extLst>
          </p:cNvPr>
          <p:cNvSpPr txBox="1"/>
          <p:nvPr/>
        </p:nvSpPr>
        <p:spPr>
          <a:xfrm>
            <a:off x="217108" y="2791895"/>
            <a:ext cx="6200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000" dirty="0">
                <a:ln w="0">
                  <a:solidFill>
                    <a:srgbClr val="00B050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EXPERTOS EN MAC</a:t>
            </a:r>
          </a:p>
          <a:p>
            <a:pPr algn="ctr"/>
            <a:r>
              <a:rPr lang="es-MX" sz="4000" dirty="0">
                <a:ln w="0">
                  <a:solidFill>
                    <a:srgbClr val="00B050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Ordenadores </a:t>
            </a:r>
          </a:p>
          <a:p>
            <a:pPr algn="ctr"/>
            <a:r>
              <a:rPr lang="es-MX" sz="4000" dirty="0">
                <a:ln w="0">
                  <a:solidFill>
                    <a:srgbClr val="00B050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portátiles</a:t>
            </a:r>
            <a:endParaRPr lang="es-ES" sz="4000" dirty="0">
              <a:ln w="0">
                <a:solidFill>
                  <a:srgbClr val="00B050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0B8F36-69A2-4E99-9506-28EAE3E5E3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9" r="13647"/>
          <a:stretch/>
        </p:blipFill>
        <p:spPr>
          <a:xfrm>
            <a:off x="6553602" y="3182587"/>
            <a:ext cx="3533691" cy="28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11608</TotalTime>
  <Words>13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nayara olmos</cp:lastModifiedBy>
  <cp:revision>44</cp:revision>
  <dcterms:created xsi:type="dcterms:W3CDTF">2020-08-10T09:08:58Z</dcterms:created>
  <dcterms:modified xsi:type="dcterms:W3CDTF">2022-05-29T07:50:53Z</dcterms:modified>
</cp:coreProperties>
</file>