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Usually-Unarmed/Travel_Ag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a:t>
            </a:r>
            <a:r>
              <a:rPr lang="en-US" b="1" dirty="0" err="1">
                <a:solidFill>
                  <a:schemeClr val="accent1"/>
                </a:solidFill>
                <a:latin typeface="Arial"/>
                <a:cs typeface="Arial"/>
              </a:rPr>
              <a:t>ai</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Aadesh Singh</a:t>
            </a:r>
          </a:p>
          <a:p>
            <a:r>
              <a:rPr lang="en-US" sz="2000" b="1" dirty="0">
                <a:solidFill>
                  <a:schemeClr val="accent1">
                    <a:lumMod val="75000"/>
                  </a:schemeClr>
                </a:solidFill>
                <a:latin typeface="Arial"/>
                <a:cs typeface="Arial"/>
              </a:rPr>
              <a:t>College Name &amp; Department : Manipal University Jaipur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8160D06-7AB9-E123-40C6-37292A37FD84}"/>
              </a:ext>
            </a:extLst>
          </p:cNvPr>
          <p:cNvPicPr>
            <a:picLocks noChangeAspect="1"/>
          </p:cNvPicPr>
          <p:nvPr/>
        </p:nvPicPr>
        <p:blipFill>
          <a:blip r:embed="rId2"/>
          <a:stretch>
            <a:fillRect/>
          </a:stretch>
        </p:blipFill>
        <p:spPr>
          <a:xfrm>
            <a:off x="5216513" y="618067"/>
            <a:ext cx="5861944" cy="559815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21FFC13-4FBE-BED2-0D95-010607B68325}"/>
              </a:ext>
            </a:extLst>
          </p:cNvPr>
          <p:cNvPicPr>
            <a:picLocks noChangeAspect="1"/>
          </p:cNvPicPr>
          <p:nvPr/>
        </p:nvPicPr>
        <p:blipFill>
          <a:blip r:embed="rId2"/>
          <a:stretch>
            <a:fillRect/>
          </a:stretch>
        </p:blipFill>
        <p:spPr>
          <a:xfrm>
            <a:off x="1310640" y="2225040"/>
            <a:ext cx="7538720" cy="418208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r>
              <a:rPr lang="en-US" sz="2800" dirty="0"/>
              <a:t>The AI Travel Planner Agent is more than just a tool — it’s a </a:t>
            </a:r>
            <a:r>
              <a:rPr lang="en-US" sz="2800" b="1" dirty="0"/>
              <a:t>personalized travel concierge</a:t>
            </a:r>
            <a:r>
              <a:rPr lang="en-US" sz="2800" dirty="0"/>
              <a:t>, designed to transform the way users plan and experience their journeys. By intelligently combining user preferences, real-time data, and dynamic itinerary creation, it delivers tailored, efficient, and memorable travel plans with minimal effort from the user.</a:t>
            </a:r>
          </a:p>
          <a:p>
            <a:r>
              <a:rPr lang="en-US" sz="2800" dirty="0"/>
              <a:t>With standout features like instant replanning, budget optimization, cultural guidance, and smart packing support, the agent not only solves logistical challenges but also adds delight, safety, and confidence to every step of the journey.</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dirty="0">
                <a:hlinkClick r:id="rId2"/>
              </a:rPr>
              <a:t>Usually-Unarmed/</a:t>
            </a:r>
            <a:r>
              <a:rPr lang="en-US" dirty="0" err="1">
                <a:hlinkClick r:id="rId2"/>
              </a:rPr>
              <a:t>Travel_Agent</a:t>
            </a:r>
            <a:r>
              <a:rPr lang="en-US" dirty="0">
                <a:hlinkClick r:id="rId2"/>
              </a:rPr>
              <a:t>: An AI Travel Agent which helps in planning trips</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06264E9A-35F3-FFC0-254A-737C2B60CB7E}"/>
              </a:ext>
            </a:extLst>
          </p:cNvPr>
          <p:cNvPicPr>
            <a:picLocks noGrp="1" noChangeAspect="1"/>
          </p:cNvPicPr>
          <p:nvPr>
            <p:ph idx="1"/>
          </p:nvPr>
        </p:nvPicPr>
        <p:blipFill>
          <a:blip r:embed="rId2"/>
          <a:stretch>
            <a:fillRect/>
          </a:stretch>
        </p:blipFill>
        <p:spPr>
          <a:xfrm>
            <a:off x="2968641" y="1301750"/>
            <a:ext cx="6254718" cy="467360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5A281C-C3C7-3136-4772-BE39902F2FA9}"/>
              </a:ext>
            </a:extLst>
          </p:cNvPr>
          <p:cNvPicPr>
            <a:picLocks noGrp="1" noChangeAspect="1"/>
          </p:cNvPicPr>
          <p:nvPr>
            <p:ph idx="1"/>
          </p:nvPr>
        </p:nvPicPr>
        <p:blipFill>
          <a:blip r:embed="rId2"/>
          <a:stretch>
            <a:fillRect/>
          </a:stretch>
        </p:blipFill>
        <p:spPr>
          <a:xfrm>
            <a:off x="1937382" y="1301750"/>
            <a:ext cx="8317236" cy="4673600"/>
          </a:xfr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800" dirty="0"/>
              <a:t>Conversational Destination Discovery</a:t>
            </a:r>
          </a:p>
          <a:p>
            <a:pPr marL="0" indent="0">
              <a:buNone/>
            </a:pPr>
            <a:r>
              <a:rPr lang="en-IN" sz="2800" dirty="0"/>
              <a:t>Adaptive Itinerary Intelligence</a:t>
            </a:r>
          </a:p>
          <a:p>
            <a:pPr marL="0" indent="0">
              <a:buNone/>
            </a:pPr>
            <a:r>
              <a:rPr lang="en-IN" sz="2800" dirty="0"/>
              <a:t>Real-Time Fare &amp; Event Monitoring</a:t>
            </a:r>
          </a:p>
          <a:p>
            <a:pPr marL="0" indent="0">
              <a:buNone/>
            </a:pPr>
            <a:r>
              <a:rPr lang="en-IN" sz="2800" dirty="0"/>
              <a:t>One-Click Booking Assistant</a:t>
            </a:r>
          </a:p>
          <a:p>
            <a:pPr marL="0" indent="0">
              <a:buNone/>
            </a:pPr>
            <a:r>
              <a:rPr lang="en-IN" sz="2800" dirty="0"/>
              <a:t>Smart Packing Checklist</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28638835-8FB6-5C2C-40A5-3F6C6863C203}"/>
              </a:ext>
            </a:extLst>
          </p:cNvPr>
          <p:cNvPicPr>
            <a:picLocks noChangeAspect="1"/>
          </p:cNvPicPr>
          <p:nvPr/>
        </p:nvPicPr>
        <p:blipFill>
          <a:blip r:embed="rId2"/>
          <a:stretch>
            <a:fillRect/>
          </a:stretch>
        </p:blipFill>
        <p:spPr>
          <a:xfrm>
            <a:off x="2387600" y="609600"/>
            <a:ext cx="9804399" cy="624840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620E99F2-8994-8DB8-8E5A-AFEC108E1EE2}"/>
              </a:ext>
            </a:extLst>
          </p:cNvPr>
          <p:cNvPicPr>
            <a:picLocks noGrp="1" noChangeAspect="1"/>
          </p:cNvPicPr>
          <p:nvPr>
            <p:ph idx="1"/>
          </p:nvPr>
        </p:nvPicPr>
        <p:blipFill>
          <a:blip r:embed="rId2"/>
          <a:stretch>
            <a:fillRect/>
          </a:stretch>
        </p:blipFill>
        <p:spPr>
          <a:xfrm>
            <a:off x="581025" y="1570434"/>
            <a:ext cx="11029950" cy="4136231"/>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51</TotalTime>
  <Words>378</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Aadesh Singh [CSE (IOT AND INTELLIGENT SYSTEM) - 2022]</cp:lastModifiedBy>
  <cp:revision>143</cp:revision>
  <dcterms:created xsi:type="dcterms:W3CDTF">2021-05-26T16:50:10Z</dcterms:created>
  <dcterms:modified xsi:type="dcterms:W3CDTF">2025-08-04T18:33:26Z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