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Usually-Unarmed/Travel_Ag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a:t>
            </a:r>
            <a:r>
              <a:rPr lang="en-US" b="1" dirty="0" err="1">
                <a:solidFill>
                  <a:schemeClr val="accent1"/>
                </a:solidFill>
                <a:latin typeface="Arial"/>
                <a:cs typeface="Arial"/>
              </a:rPr>
              <a:t>ai</a:t>
            </a:r>
            <a:r>
              <a:rPr lang="en-US" b="1" dirty="0">
                <a:solidFill>
                  <a:schemeClr val="accent1"/>
                </a:solidFill>
                <a:latin typeface="Arial"/>
                <a:cs typeface="Arial"/>
              </a:rPr>
              <a:t>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Aadesh Singh</a:t>
            </a:r>
          </a:p>
          <a:p>
            <a:r>
              <a:rPr lang="en-US" sz="2000" b="1" dirty="0">
                <a:solidFill>
                  <a:schemeClr val="accent1">
                    <a:lumMod val="75000"/>
                  </a:schemeClr>
                </a:solidFill>
                <a:latin typeface="Arial"/>
                <a:cs typeface="Arial"/>
              </a:rPr>
              <a:t>College Name &amp; Department : Manipal University Jaipur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E898A3B-946F-61B8-1FA4-31BA83C3BC3D}"/>
              </a:ext>
            </a:extLst>
          </p:cNvPr>
          <p:cNvPicPr>
            <a:picLocks noChangeAspect="1"/>
          </p:cNvPicPr>
          <p:nvPr/>
        </p:nvPicPr>
        <p:blipFill>
          <a:blip r:embed="rId2"/>
          <a:stretch>
            <a:fillRect/>
          </a:stretch>
        </p:blipFill>
        <p:spPr>
          <a:xfrm>
            <a:off x="326571" y="1493520"/>
            <a:ext cx="11538857" cy="506984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21FFC13-4FBE-BED2-0D95-010607B68325}"/>
              </a:ext>
            </a:extLst>
          </p:cNvPr>
          <p:cNvPicPr>
            <a:picLocks noChangeAspect="1"/>
          </p:cNvPicPr>
          <p:nvPr/>
        </p:nvPicPr>
        <p:blipFill>
          <a:blip r:embed="rId2"/>
          <a:stretch>
            <a:fillRect/>
          </a:stretch>
        </p:blipFill>
        <p:spPr>
          <a:xfrm>
            <a:off x="1310640" y="2225040"/>
            <a:ext cx="7538720" cy="418208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r>
              <a:rPr lang="en-US" sz="2800" dirty="0"/>
              <a:t>The AI Travel Planner Agent is more than just a tool — it’s a </a:t>
            </a:r>
            <a:r>
              <a:rPr lang="en-US" sz="2800" b="1" dirty="0"/>
              <a:t>personalized travel concierge</a:t>
            </a:r>
            <a:r>
              <a:rPr lang="en-US" sz="2800" dirty="0"/>
              <a:t>, designed to transform the way users plan and experience their journeys. By intelligently combining user preferences, real-time data, and dynamic itinerary creation, it delivers tailored, efficient, and memorable travel plans with minimal effort from the user.</a:t>
            </a:r>
          </a:p>
          <a:p>
            <a:r>
              <a:rPr lang="en-US" sz="2800" dirty="0"/>
              <a:t>With standout features like instant replanning, budget optimization, cultural guidance, and smart packing support, the agent not only solves logistical challenges but also adds delight, safety, and confidence to every step of the journey.</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US" dirty="0">
                <a:hlinkClick r:id="rId2"/>
              </a:rPr>
              <a:t>Usually-Unarmed/</a:t>
            </a:r>
            <a:r>
              <a:rPr lang="en-US" dirty="0" err="1">
                <a:hlinkClick r:id="rId2"/>
              </a:rPr>
              <a:t>Travel_Agent</a:t>
            </a:r>
            <a:r>
              <a:rPr lang="en-US" dirty="0">
                <a:hlinkClick r:id="rId2"/>
              </a:rPr>
              <a:t>: An AI Travel Agent which helps in planning trips</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IN" sz="2800" dirty="0"/>
              <a:t>Full-Service Travel Ecosystem Integration</a:t>
            </a:r>
          </a:p>
          <a:p>
            <a:pPr marL="0" indent="0">
              <a:buNone/>
            </a:pPr>
            <a:r>
              <a:rPr lang="en-IN" sz="2800" dirty="0"/>
              <a:t>AI-Powered Travel Optimization Engine</a:t>
            </a:r>
            <a:br>
              <a:rPr lang="en-IN" sz="2800" dirty="0"/>
            </a:br>
            <a:r>
              <a:rPr lang="en-IN" sz="2800" dirty="0"/>
              <a:t>Smart Financial Features</a:t>
            </a:r>
          </a:p>
          <a:p>
            <a:pPr marL="0" indent="0">
              <a:buNone/>
            </a:pPr>
            <a:r>
              <a:rPr lang="en-US" sz="2800" dirty="0"/>
              <a:t>Sustainability and Ethical Travel Features</a:t>
            </a:r>
          </a:p>
          <a:p>
            <a:pPr marL="0" indent="0">
              <a:buNone/>
            </a:pPr>
            <a:r>
              <a:rPr lang="en-IN" sz="2800" dirty="0"/>
              <a:t>Voice + Multimodal Interface</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06264E9A-35F3-FFC0-254A-737C2B60CB7E}"/>
              </a:ext>
            </a:extLst>
          </p:cNvPr>
          <p:cNvPicPr>
            <a:picLocks noGrp="1" noChangeAspect="1"/>
          </p:cNvPicPr>
          <p:nvPr>
            <p:ph idx="1"/>
          </p:nvPr>
        </p:nvPicPr>
        <p:blipFill>
          <a:blip r:embed="rId2"/>
          <a:stretch>
            <a:fillRect/>
          </a:stretch>
        </p:blipFill>
        <p:spPr>
          <a:xfrm>
            <a:off x="2968641" y="1301750"/>
            <a:ext cx="6254718"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5A281C-C3C7-3136-4772-BE39902F2FA9}"/>
              </a:ext>
            </a:extLst>
          </p:cNvPr>
          <p:cNvPicPr>
            <a:picLocks noGrp="1" noChangeAspect="1"/>
          </p:cNvPicPr>
          <p:nvPr>
            <p:ph idx="1"/>
          </p:nvPr>
        </p:nvPicPr>
        <p:blipFill>
          <a:blip r:embed="rId2"/>
          <a:stretch>
            <a:fillRect/>
          </a:stretch>
        </p:blipFill>
        <p:spPr>
          <a:xfrm>
            <a:off x="1937382" y="1301750"/>
            <a:ext cx="8317236" cy="4673600"/>
          </a:xfr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A Travel Planner Agent is an AI-powered assistant that helps users plan trips efficiently and intelligently. It uses real-time data to suggest destinations, build itineraries, and recommend transport and accommodation options. 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dirty="0"/>
              <a:t>Conversational Destination Discovery</a:t>
            </a:r>
          </a:p>
          <a:p>
            <a:pPr marL="0" indent="0">
              <a:buNone/>
            </a:pPr>
            <a:r>
              <a:rPr lang="en-IN" sz="2800" dirty="0"/>
              <a:t>Adaptive Itinerary Intelligence</a:t>
            </a:r>
          </a:p>
          <a:p>
            <a:pPr marL="0" indent="0">
              <a:buNone/>
            </a:pPr>
            <a:r>
              <a:rPr lang="en-IN" sz="2800" dirty="0"/>
              <a:t>Real-Time Fare &amp; Event Monitoring</a:t>
            </a:r>
          </a:p>
          <a:p>
            <a:pPr marL="0" indent="0">
              <a:buNone/>
            </a:pPr>
            <a:r>
              <a:rPr lang="en-IN" sz="2800" dirty="0"/>
              <a:t>One-Click Booking Assistant</a:t>
            </a:r>
          </a:p>
          <a:p>
            <a:pPr marL="0" indent="0">
              <a:buNone/>
            </a:pPr>
            <a:r>
              <a:rPr lang="en-IN" sz="2800" dirty="0"/>
              <a:t>Smart Packing Checklist</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28638835-8FB6-5C2C-40A5-3F6C6863C203}"/>
              </a:ext>
            </a:extLst>
          </p:cNvPr>
          <p:cNvPicPr>
            <a:picLocks noChangeAspect="1"/>
          </p:cNvPicPr>
          <p:nvPr/>
        </p:nvPicPr>
        <p:blipFill>
          <a:blip r:embed="rId2"/>
          <a:stretch>
            <a:fillRect/>
          </a:stretch>
        </p:blipFill>
        <p:spPr>
          <a:xfrm>
            <a:off x="2387600" y="609600"/>
            <a:ext cx="9804399" cy="624840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620E99F2-8994-8DB8-8E5A-AFEC108E1EE2}"/>
              </a:ext>
            </a:extLst>
          </p:cNvPr>
          <p:cNvPicPr>
            <a:picLocks noGrp="1" noChangeAspect="1"/>
          </p:cNvPicPr>
          <p:nvPr>
            <p:ph idx="1"/>
          </p:nvPr>
        </p:nvPicPr>
        <p:blipFill>
          <a:blip r:embed="rId2"/>
          <a:stretch>
            <a:fillRect/>
          </a:stretch>
        </p:blipFill>
        <p:spPr>
          <a:xfrm>
            <a:off x="581025" y="1570434"/>
            <a:ext cx="11029950" cy="4136231"/>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377</Words>
  <Application>Microsoft Office PowerPoint</Application>
  <PresentationFormat>Widescreen</PresentationFormat>
  <Paragraphs>56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Aadesh Singh [CSE (IOT AND INTELLIGENT SYSTEM) - 2022]</cp:lastModifiedBy>
  <cp:revision>145</cp:revision>
  <dcterms:created xsi:type="dcterms:W3CDTF">2021-05-26T16:50:10Z</dcterms:created>
  <dcterms:modified xsi:type="dcterms:W3CDTF">2025-08-04T19:28:14Z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