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A"/>
    <a:srgbClr val="E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114" y="53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5220</TotalTime>
  <Words>7895</Words>
  <Application>Microsoft Office PowerPoint</Application>
  <PresentationFormat>全屏显示(4:3)</PresentationFormat>
  <Paragraphs>829</Paragraphs>
  <Slides>92</Slides>
  <Notes>91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92</vt:i4>
      </vt:variant>
    </vt:vector>
  </HeadingPairs>
  <TitlesOfParts>
    <vt:vector size="102" baseType="lpstr">
      <vt:lpstr>宋体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5.4. 字典常用方法——copy与deepcopy方法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王黎烨</dc:creator>
  <cp:lastModifiedBy>rbs</cp:lastModifiedBy>
  <cp:revision>254</cp:revision>
  <dcterms:created xsi:type="dcterms:W3CDTF">2015-12-18T06:57:01Z</dcterms:created>
  <dcterms:modified xsi:type="dcterms:W3CDTF">2017-11-24T06:42:12Z</dcterms:modified>
</cp:coreProperties>
</file>