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5856-47B2-491B-BF20-D9421896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59557-43BE-41D2-968E-FF7111E4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471D-ADD0-4BDC-BA7B-25CDDCCE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2CDB-AE6E-4BF1-8D95-5998DFBC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EB00-AE6A-4B60-BD8D-A5A9E1B3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5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8ADF-D10B-4BA1-A2C5-638C6AC8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AD910-13CF-42A2-AB7A-86A86A646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108C-E4DB-4434-BF25-0CE25D89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6E87-647D-4209-9E21-353629BE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0F3A-B160-4EC8-9E4D-2200172B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30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8DEE8-4EC0-4CAE-AD7C-EBBCC9C49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0E740-B2EA-4426-9786-1DFBA5C90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D5C6-71EB-4424-9BE4-9F94FAF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D3F6-4811-4038-A9C9-63091C1F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4AB0-C1B0-4011-85E8-CE490F04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5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8BE7-38F1-43E3-89F8-B9E817D1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FB14-8556-4D8C-8C95-43BD8C6E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095D-9CDE-442E-A59F-8B88DD18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C6B-C117-4CD1-AB27-55A1A2B6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AD22-CEE9-4C9D-99D3-9D27A697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21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2FD1-C972-4376-B5ED-616DEBD2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1F89-E5AA-43B8-AEAA-02AFF89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141F-BC60-4E7B-AC96-5C02982D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5C54-C011-4D63-A7CE-C83D9100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0378-4979-449B-ADD0-313D925D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66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7AEC-2363-4EFC-A4D4-0A66531D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78F2-C644-49C6-B1BB-62BFF15A9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3F18-27D2-4303-887A-904B2AA6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4B25-1414-4E7B-A83A-951AE282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DFB7-BAC0-488F-963B-0E9FFAB6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C7999-4A84-4670-8360-1C923589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DA1C-E979-45FA-85AD-F808D9D0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130EB-B7CB-474E-80C9-B75018A4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11EB5-971F-462E-A547-AED9BE79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3647D-9FA0-40A4-8119-8A94AF50A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9DC7C-A8E5-4D20-90DC-146FADB8A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14137-97F8-4020-899F-DB5F2B26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EA2AB-8231-4E37-90F1-C471D5E2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C48B7-552E-45FF-B28C-94BCF622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12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D007-4B73-4AAF-ADFC-0EC65FB2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5AD9B-2FB2-41B2-AC4D-7E1C657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C8DD-5B8B-416D-BA72-54B66555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32244-A231-4AC7-BAD5-F42384B1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E878B-B0E4-4A0E-BD94-96BCC940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0C0BD-E6E7-4763-A53B-07F2760C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F4527-8E05-421F-9DA5-5369256F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7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1EC6-18EE-4F47-A09F-DD17E0B5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CF4-9FED-45D3-9C9B-04058CCB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DC634-A616-401A-B397-BD66916D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5EDC6-60E0-4B8A-8D6F-F8EF1758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2CDF-2582-436A-A112-51610EA7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145D-5D6E-471D-918B-C7BC9E4A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76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8577-04C9-40F8-9718-BF2AAE44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6DE6E-36DD-44B5-9F4A-E9C95FA23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09F31-5A04-43A0-AA16-8193375FD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D889-3426-40A6-87FF-9BDCFADD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55A2C-800B-4665-8975-75F5C1A1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205-37FD-4CEA-BACC-65D619C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63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3195C-A92C-4739-8B33-CD215C01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99E70-9D4A-4399-91E9-47438EC8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A38B-FD67-4D85-8B20-1749E0BC4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1EFD-2FB6-4C85-B4E6-D7B508BF023C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671E-B5EB-4C98-B775-67575DB79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BC0F-7A82-40F8-B6E1-05E236BA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DE8E-44C3-49C2-9F5F-CD990A267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D4A6375-026B-40C7-A575-036C0D8E181F}"/>
              </a:ext>
            </a:extLst>
          </p:cNvPr>
          <p:cNvGrpSpPr/>
          <p:nvPr/>
        </p:nvGrpSpPr>
        <p:grpSpPr>
          <a:xfrm>
            <a:off x="151479" y="264644"/>
            <a:ext cx="1836000" cy="2988000"/>
            <a:chOff x="9354472" y="596171"/>
            <a:chExt cx="1836000" cy="2988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242184-F522-4FBB-BAA4-7E67B3C1C518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823DA3B-B89C-4194-B0D3-E3099901F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E0F95A2-2E54-4B1E-83A8-948FD8E2DB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364013-A0B4-4231-8FED-B600C2716FA7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2" name="Graphic 4">
                <a:extLst>
                  <a:ext uri="{FF2B5EF4-FFF2-40B4-BE49-F238E27FC236}">
                    <a16:creationId xmlns:a16="http://schemas.microsoft.com/office/drawing/2014/main" id="{50E8DA8E-DB4A-42D4-A255-ABBA516763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7AF87B-F4CA-4D74-9966-69C97A3C7E38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FB12F3F-D5E7-4F26-AB52-3B49C7AA1A85}"/>
              </a:ext>
            </a:extLst>
          </p:cNvPr>
          <p:cNvGrpSpPr/>
          <p:nvPr/>
        </p:nvGrpSpPr>
        <p:grpSpPr>
          <a:xfrm>
            <a:off x="2177372" y="264644"/>
            <a:ext cx="1836000" cy="2988000"/>
            <a:chOff x="9354472" y="596171"/>
            <a:chExt cx="1836000" cy="298800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C0EC9AB-3CB3-4247-A87F-E45B17C10A9B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8CF90F38-EABC-417E-B21B-9340EFDDDA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BD4BCDC-9F08-4D38-A9A7-0D7BC0B49F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E0F908D-C8C9-4062-8352-6A998396C1E7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09" name="Graphic 4">
                <a:extLst>
                  <a:ext uri="{FF2B5EF4-FFF2-40B4-BE49-F238E27FC236}">
                    <a16:creationId xmlns:a16="http://schemas.microsoft.com/office/drawing/2014/main" id="{1DD350C5-9F2A-4958-8B5B-670ED3243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E78A3F-B43D-4A24-91BF-09589AD73EFE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4CF126-DF08-4BFA-A002-466CA1482873}"/>
              </a:ext>
            </a:extLst>
          </p:cNvPr>
          <p:cNvGrpSpPr/>
          <p:nvPr/>
        </p:nvGrpSpPr>
        <p:grpSpPr>
          <a:xfrm>
            <a:off x="4203265" y="264644"/>
            <a:ext cx="1836000" cy="2988000"/>
            <a:chOff x="9354472" y="596171"/>
            <a:chExt cx="1836000" cy="29880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E1B81D9-2ABC-4B52-BC8A-2D00DDADFBD8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34384321-3F19-4BD7-8048-71BA57FD6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C770C079-F0B4-4094-90E1-DEEDDFD143F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021583A-2A3F-489E-8BB0-4ACFC8FF0651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16" name="Graphic 4">
                <a:extLst>
                  <a:ext uri="{FF2B5EF4-FFF2-40B4-BE49-F238E27FC236}">
                    <a16:creationId xmlns:a16="http://schemas.microsoft.com/office/drawing/2014/main" id="{00660F50-D037-4802-A81F-D1476C7230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ED9FA7F-D495-4F40-B4E2-CC8CAE6B7E52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3B73F2-2F42-48DB-B4F0-9C2DCE49E60A}"/>
              </a:ext>
            </a:extLst>
          </p:cNvPr>
          <p:cNvGrpSpPr/>
          <p:nvPr/>
        </p:nvGrpSpPr>
        <p:grpSpPr>
          <a:xfrm>
            <a:off x="6229158" y="264644"/>
            <a:ext cx="1836000" cy="2988000"/>
            <a:chOff x="9354472" y="596171"/>
            <a:chExt cx="1836000" cy="2988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D08C4FB-8741-4848-854F-BFF624A86120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B3118B2-ED07-4F9F-B650-55C2DE8708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417EC14F-59A5-4441-86B2-C267ABFAC0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050E900-2EE9-44BF-8EA0-5801C53141B1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4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23" name="Graphic 4">
                <a:extLst>
                  <a:ext uri="{FF2B5EF4-FFF2-40B4-BE49-F238E27FC236}">
                    <a16:creationId xmlns:a16="http://schemas.microsoft.com/office/drawing/2014/main" id="{8CCE8854-21B0-4BAE-8E83-4A16566BFB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89738DC-C0A8-4288-A2D6-444F7619FD99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481E1A3-7654-4845-B98C-5AFC9B40D61B}"/>
              </a:ext>
            </a:extLst>
          </p:cNvPr>
          <p:cNvGrpSpPr/>
          <p:nvPr/>
        </p:nvGrpSpPr>
        <p:grpSpPr>
          <a:xfrm>
            <a:off x="8255051" y="264644"/>
            <a:ext cx="1836000" cy="2988000"/>
            <a:chOff x="9354472" y="596171"/>
            <a:chExt cx="1836000" cy="29880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AB78793-77B9-4E56-9645-2CEFAB4D969F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275C20B-B39C-4F4B-AC25-FB1CAB6485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7DC2201C-9FC1-4D5B-8977-85E76BB8458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0176EAB-FAEF-444E-96F4-99D17D3070DF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30" name="Graphic 4">
                <a:extLst>
                  <a:ext uri="{FF2B5EF4-FFF2-40B4-BE49-F238E27FC236}">
                    <a16:creationId xmlns:a16="http://schemas.microsoft.com/office/drawing/2014/main" id="{A7BF15CE-A3C9-460D-BA03-DA6406EFA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BA153C-D020-4BC1-A0E7-E800F62B4CBD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2FC9DC-DEA7-425B-89AE-D3345E0D89DC}"/>
              </a:ext>
            </a:extLst>
          </p:cNvPr>
          <p:cNvGrpSpPr/>
          <p:nvPr/>
        </p:nvGrpSpPr>
        <p:grpSpPr>
          <a:xfrm>
            <a:off x="10280942" y="264644"/>
            <a:ext cx="1836000" cy="2988000"/>
            <a:chOff x="9354472" y="596171"/>
            <a:chExt cx="1836000" cy="29880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C412D87-6516-4BBB-B53E-57D496435C81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64B309B3-BE0A-4661-8895-E91805FF29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3EF783C8-60C8-414E-9DEB-F908E9035C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A164F59-88BA-4F41-A875-61E3EE69346A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6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44" name="Graphic 4">
                <a:extLst>
                  <a:ext uri="{FF2B5EF4-FFF2-40B4-BE49-F238E27FC236}">
                    <a16:creationId xmlns:a16="http://schemas.microsoft.com/office/drawing/2014/main" id="{14CE7006-D37B-4A01-A69F-C83EE3DBEB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8C268D-E841-4520-9A5C-8244B30FE363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6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190554B-CFA3-450C-8A8F-B868681C531E}"/>
              </a:ext>
            </a:extLst>
          </p:cNvPr>
          <p:cNvGrpSpPr/>
          <p:nvPr/>
        </p:nvGrpSpPr>
        <p:grpSpPr>
          <a:xfrm>
            <a:off x="151479" y="3565091"/>
            <a:ext cx="1836000" cy="2988000"/>
            <a:chOff x="9354472" y="596171"/>
            <a:chExt cx="1836000" cy="29880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ACCE081-C989-4D28-B51A-893F10DB9693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F8037AAB-BE30-4082-9E17-9F6A00C102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8833EA2-8F6D-48B3-9924-F114B12B1B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6B39F22-2C43-4A65-B7AA-5ECC78ECE38C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7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51" name="Graphic 4">
                <a:extLst>
                  <a:ext uri="{FF2B5EF4-FFF2-40B4-BE49-F238E27FC236}">
                    <a16:creationId xmlns:a16="http://schemas.microsoft.com/office/drawing/2014/main" id="{B6B8363B-2071-4FDF-9C6F-F294BE6C53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416C307-CD57-4344-962B-6FF1E5C3D9EF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A592068-732B-4CCD-AC56-4331BADC6F69}"/>
              </a:ext>
            </a:extLst>
          </p:cNvPr>
          <p:cNvGrpSpPr/>
          <p:nvPr/>
        </p:nvGrpSpPr>
        <p:grpSpPr>
          <a:xfrm>
            <a:off x="2177372" y="3565091"/>
            <a:ext cx="1836000" cy="2988000"/>
            <a:chOff x="9354472" y="596171"/>
            <a:chExt cx="1836000" cy="298800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3660BB8-665E-465B-B13B-D59927E462A7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C0B7286-3BDB-4C43-A365-3D6CB65383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8BF970D3-3EC6-43B0-B350-09A9EA4CC0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4C88BCA-78BF-479E-9F73-AEB6B2D11C82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8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58" name="Graphic 4">
                <a:extLst>
                  <a:ext uri="{FF2B5EF4-FFF2-40B4-BE49-F238E27FC236}">
                    <a16:creationId xmlns:a16="http://schemas.microsoft.com/office/drawing/2014/main" id="{53A3DB74-1429-4F2D-88E7-37F2A4FD78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6C1289E-DDE0-4443-8828-D02F47BE2044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8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1232938-3E58-49C6-87E9-023DC7111BD4}"/>
              </a:ext>
            </a:extLst>
          </p:cNvPr>
          <p:cNvGrpSpPr/>
          <p:nvPr/>
        </p:nvGrpSpPr>
        <p:grpSpPr>
          <a:xfrm>
            <a:off x="4203265" y="3565091"/>
            <a:ext cx="1836000" cy="2988000"/>
            <a:chOff x="9354472" y="596171"/>
            <a:chExt cx="1836000" cy="29880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B7E382C-FD61-4050-96EC-D9431B7F4E6C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91A3683A-5ADD-4D18-AF76-D1C9DF35A6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58D8F9D7-30F5-4B5A-B7E4-9ED6556570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E642030-C1B7-484E-B530-7AADFB8FB95A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9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65" name="Graphic 4">
                <a:extLst>
                  <a:ext uri="{FF2B5EF4-FFF2-40B4-BE49-F238E27FC236}">
                    <a16:creationId xmlns:a16="http://schemas.microsoft.com/office/drawing/2014/main" id="{9EFF7D87-DF4C-40B0-BDCD-387BB66F0C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71B6ECC-F3FA-465F-BC5F-F8E12CC80768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698C871-955D-408A-9F88-A578AB82B72C}"/>
              </a:ext>
            </a:extLst>
          </p:cNvPr>
          <p:cNvGrpSpPr/>
          <p:nvPr/>
        </p:nvGrpSpPr>
        <p:grpSpPr>
          <a:xfrm>
            <a:off x="6229158" y="3565091"/>
            <a:ext cx="1836000" cy="2988000"/>
            <a:chOff x="9354472" y="596171"/>
            <a:chExt cx="1836000" cy="2988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11E6110-FD71-4112-88BD-C0F8C9915256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B7B139B6-84D0-40B9-8B40-F47CBDA072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0FEB7999-CF9C-4E20-9250-BA6C059BBD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F39300E-7782-496B-80EB-3706B3E16788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11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72" name="Graphic 4">
                <a:extLst>
                  <a:ext uri="{FF2B5EF4-FFF2-40B4-BE49-F238E27FC236}">
                    <a16:creationId xmlns:a16="http://schemas.microsoft.com/office/drawing/2014/main" id="{41D84E1D-CFE0-4A68-842B-B8C651ADD3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85B883E-0169-4208-999E-8149A46F054C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11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14E742E-160B-4788-AD92-4433FFA9DD6F}"/>
              </a:ext>
            </a:extLst>
          </p:cNvPr>
          <p:cNvGrpSpPr/>
          <p:nvPr/>
        </p:nvGrpSpPr>
        <p:grpSpPr>
          <a:xfrm>
            <a:off x="8255051" y="3565091"/>
            <a:ext cx="1836000" cy="2988000"/>
            <a:chOff x="9354472" y="596171"/>
            <a:chExt cx="1836000" cy="2988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3A7D134-D538-494E-A906-A273883A83F4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A3FB048C-6A69-4197-B9F5-35F39A332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90F0194B-8B0C-40EC-A055-4A81F400BA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006E2F5-510D-4CE2-88A2-1A65244AE626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12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79" name="Graphic 4">
                <a:extLst>
                  <a:ext uri="{FF2B5EF4-FFF2-40B4-BE49-F238E27FC236}">
                    <a16:creationId xmlns:a16="http://schemas.microsoft.com/office/drawing/2014/main" id="{8F256EF7-27C2-4821-B839-5C2C83473A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A2E1C3-6588-4F89-AF1F-0C6EA22B7EAB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12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7DF93D8-D8E5-4322-B107-ADA6A9938172}"/>
              </a:ext>
            </a:extLst>
          </p:cNvPr>
          <p:cNvGrpSpPr/>
          <p:nvPr/>
        </p:nvGrpSpPr>
        <p:grpSpPr>
          <a:xfrm>
            <a:off x="10280942" y="3565091"/>
            <a:ext cx="1836000" cy="2988000"/>
            <a:chOff x="9354472" y="596171"/>
            <a:chExt cx="1836000" cy="2988000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1C9494D-301E-49C8-B75E-65EF5DE7D8EF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330F8FFA-3F1E-4B4E-8088-7981EAFEA8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580C5BF1-D427-4982-9D9F-F8097E0CD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AA83996-F99C-43EC-B990-94DCDB95A018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13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86" name="Graphic 4">
                <a:extLst>
                  <a:ext uri="{FF2B5EF4-FFF2-40B4-BE49-F238E27FC236}">
                    <a16:creationId xmlns:a16="http://schemas.microsoft.com/office/drawing/2014/main" id="{2B55E841-15A1-40D5-A0C2-6983D204C1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504FB10-49A2-4A81-BD4F-5D8485228228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13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09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692A4FD-DB63-417D-B4AE-55BDCB25BEFC}"/>
              </a:ext>
            </a:extLst>
          </p:cNvPr>
          <p:cNvGrpSpPr/>
          <p:nvPr/>
        </p:nvGrpSpPr>
        <p:grpSpPr>
          <a:xfrm>
            <a:off x="240272" y="309809"/>
            <a:ext cx="1836000" cy="2988000"/>
            <a:chOff x="9354472" y="596171"/>
            <a:chExt cx="1836000" cy="2988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A612881-E6FA-4B35-981B-A9C8D3B96AF3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1EDA1EE4-5933-4D62-8DAE-06745A149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0E28405B-EAFF-4A93-9B70-E431B37B4F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991BFC4-FB76-4411-8EB9-55DB65573E5D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92" name="Graphic 4">
                <a:extLst>
                  <a:ext uri="{FF2B5EF4-FFF2-40B4-BE49-F238E27FC236}">
                    <a16:creationId xmlns:a16="http://schemas.microsoft.com/office/drawing/2014/main" id="{0E338C47-0FA6-4294-BA5F-88A29909F3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74967B7-6D66-45FF-BFD4-188690435F8A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2AB0EE4-746E-46DF-B3FB-450E3478F23A}"/>
              </a:ext>
            </a:extLst>
          </p:cNvPr>
          <p:cNvGrpSpPr/>
          <p:nvPr/>
        </p:nvGrpSpPr>
        <p:grpSpPr>
          <a:xfrm>
            <a:off x="2221557" y="309809"/>
            <a:ext cx="1836000" cy="2988000"/>
            <a:chOff x="9354472" y="596171"/>
            <a:chExt cx="1836000" cy="298800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3473C68-C1EC-4BF2-86F8-F19A6CFDDBE3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6BEE7315-B21E-49E5-A8A2-27A796A1EE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C0A62619-E8B4-496E-898B-C9DF985CFF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A42069D-04A5-47FD-965C-6DF5CFF34269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99" name="Graphic 4">
                <a:extLst>
                  <a:ext uri="{FF2B5EF4-FFF2-40B4-BE49-F238E27FC236}">
                    <a16:creationId xmlns:a16="http://schemas.microsoft.com/office/drawing/2014/main" id="{F6FFC809-B255-4E80-94DF-50D242E47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9E39D0B-330C-433C-A8E5-D7E086271DF3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6CDADD-C112-4924-B0E8-19EBCB7EB185}"/>
              </a:ext>
            </a:extLst>
          </p:cNvPr>
          <p:cNvGrpSpPr/>
          <p:nvPr/>
        </p:nvGrpSpPr>
        <p:grpSpPr>
          <a:xfrm>
            <a:off x="4202842" y="309809"/>
            <a:ext cx="1836000" cy="2988000"/>
            <a:chOff x="9354472" y="596171"/>
            <a:chExt cx="1836000" cy="29880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7A9A48B-3567-419E-8E99-9E134FC0257F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199B5A43-F8C9-4955-A9E4-177C17618C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E8BC8B74-BC27-414D-BA86-DE7DDE7F21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29CBDDE-C965-4505-8473-64FD378C8DAA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36" name="Graphic 4">
                <a:extLst>
                  <a:ext uri="{FF2B5EF4-FFF2-40B4-BE49-F238E27FC236}">
                    <a16:creationId xmlns:a16="http://schemas.microsoft.com/office/drawing/2014/main" id="{212D52B2-5AE1-4502-960D-F4663E3FCF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4EA5A3B-D6D2-4900-A97F-E188D2670364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4743B09-1150-4515-AF0D-DA45B9943CF1}"/>
              </a:ext>
            </a:extLst>
          </p:cNvPr>
          <p:cNvGrpSpPr/>
          <p:nvPr/>
        </p:nvGrpSpPr>
        <p:grpSpPr>
          <a:xfrm>
            <a:off x="6184127" y="309809"/>
            <a:ext cx="1836000" cy="2988000"/>
            <a:chOff x="9354472" y="596171"/>
            <a:chExt cx="1836000" cy="298800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9F7A8AD-A879-4305-A174-78334565A8F0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49B170AE-CE07-432B-80DA-B8740589D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73851818-2843-41CA-B6F6-68873D2E47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19EA76A-14AA-4B5E-BD10-8DF9E4F7316C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4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92" name="Graphic 4">
                <a:extLst>
                  <a:ext uri="{FF2B5EF4-FFF2-40B4-BE49-F238E27FC236}">
                    <a16:creationId xmlns:a16="http://schemas.microsoft.com/office/drawing/2014/main" id="{38492889-8104-4200-A6D3-9B5A17461F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ECFF783-9713-4D76-BDF8-A3275B5EECB9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83AD405-C6D5-4E70-8461-F36BE6359BA7}"/>
              </a:ext>
            </a:extLst>
          </p:cNvPr>
          <p:cNvGrpSpPr/>
          <p:nvPr/>
        </p:nvGrpSpPr>
        <p:grpSpPr>
          <a:xfrm>
            <a:off x="8165412" y="309809"/>
            <a:ext cx="1836000" cy="2988000"/>
            <a:chOff x="9354472" y="596171"/>
            <a:chExt cx="1836000" cy="298800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373EDCA-C357-4430-978F-55660FAE234B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44E5268D-1AF9-4DC2-9D18-167214FDA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7C182FAB-A04A-4CFA-BB8B-312BD9C9E3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07D2EC9-B89B-4E3B-8254-BA3D7D7E9527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99" name="Graphic 4">
                <a:extLst>
                  <a:ext uri="{FF2B5EF4-FFF2-40B4-BE49-F238E27FC236}">
                    <a16:creationId xmlns:a16="http://schemas.microsoft.com/office/drawing/2014/main" id="{2A402791-2883-4A83-A784-E795E3E3A5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258FF08-BF37-4BEB-B830-42BA23AAB2A5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075F9F2-9800-446E-B990-3704CBDCC3B7}"/>
              </a:ext>
            </a:extLst>
          </p:cNvPr>
          <p:cNvGrpSpPr/>
          <p:nvPr/>
        </p:nvGrpSpPr>
        <p:grpSpPr>
          <a:xfrm>
            <a:off x="10146698" y="309809"/>
            <a:ext cx="1836000" cy="2988000"/>
            <a:chOff x="9354472" y="596171"/>
            <a:chExt cx="1836000" cy="2988000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A7C78EA-3CC7-40C4-9A23-A29536AC9322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AD7DB94-1320-4BA5-9D26-6B012A72B4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AE12376A-EFF5-4229-93F1-8869003306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A6CB50A-1C53-41E9-B705-5D8481B95192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6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06" name="Graphic 4">
                <a:extLst>
                  <a:ext uri="{FF2B5EF4-FFF2-40B4-BE49-F238E27FC236}">
                    <a16:creationId xmlns:a16="http://schemas.microsoft.com/office/drawing/2014/main" id="{7E38B91C-53F0-43DA-A585-F4AC74C782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C8FB729-48B3-47F6-A883-819EAAB2D8E9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6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A4ADBB1-52FF-41C3-998B-2810B823AFCE}"/>
              </a:ext>
            </a:extLst>
          </p:cNvPr>
          <p:cNvGrpSpPr/>
          <p:nvPr/>
        </p:nvGrpSpPr>
        <p:grpSpPr>
          <a:xfrm>
            <a:off x="240272" y="3632191"/>
            <a:ext cx="1836000" cy="2988000"/>
            <a:chOff x="9354472" y="596171"/>
            <a:chExt cx="1836000" cy="2988000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724F97E9-6CEC-4B05-BF52-786A18FA31F8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4A1C70CC-EBC2-478D-8F45-1B577C17AB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432DAE2C-1137-474E-9B90-BDC8D45C66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7599114-30A1-42B5-949F-5AD7A195BB69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7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13" name="Graphic 4">
                <a:extLst>
                  <a:ext uri="{FF2B5EF4-FFF2-40B4-BE49-F238E27FC236}">
                    <a16:creationId xmlns:a16="http://schemas.microsoft.com/office/drawing/2014/main" id="{5C0ADC54-D3B3-490D-97D5-4034E3BA42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257B8A3-CE77-455A-A0B3-AC625C0ECA50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CCF5DCC-5E5A-4252-BF06-27BDD1E8C6B7}"/>
              </a:ext>
            </a:extLst>
          </p:cNvPr>
          <p:cNvGrpSpPr/>
          <p:nvPr/>
        </p:nvGrpSpPr>
        <p:grpSpPr>
          <a:xfrm>
            <a:off x="2221557" y="3632191"/>
            <a:ext cx="1836000" cy="2988000"/>
            <a:chOff x="9354472" y="596171"/>
            <a:chExt cx="1836000" cy="2988000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33A4A3B-1853-4877-85E2-690CBE320638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23D2ED82-8D33-47E6-AC3C-D648335604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A246F5D8-5E6E-4200-88E2-81B8034EE7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D22F8C6B-A772-4DD7-8A89-38959C2D7776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8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20" name="Graphic 4">
                <a:extLst>
                  <a:ext uri="{FF2B5EF4-FFF2-40B4-BE49-F238E27FC236}">
                    <a16:creationId xmlns:a16="http://schemas.microsoft.com/office/drawing/2014/main" id="{B749379B-3994-4683-BF28-8FC0E48C08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A15BD01-8F93-4BF9-8BD2-36E4FDA43195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8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255FAEE-418F-4329-9E45-6B593783F3BC}"/>
              </a:ext>
            </a:extLst>
          </p:cNvPr>
          <p:cNvGrpSpPr/>
          <p:nvPr/>
        </p:nvGrpSpPr>
        <p:grpSpPr>
          <a:xfrm>
            <a:off x="4202842" y="3632191"/>
            <a:ext cx="1836000" cy="2988000"/>
            <a:chOff x="9354472" y="596171"/>
            <a:chExt cx="1836000" cy="2988000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488B9EC0-F2AA-4A2B-8CCB-D85DDB11C7FD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C2131458-735F-4A9E-9F99-A3689AD265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3E286BC6-6DCA-4ECD-952D-478FD5559C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FDB810A4-FB41-4A59-B149-982B1E380ECA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9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27" name="Graphic 4">
                <a:extLst>
                  <a:ext uri="{FF2B5EF4-FFF2-40B4-BE49-F238E27FC236}">
                    <a16:creationId xmlns:a16="http://schemas.microsoft.com/office/drawing/2014/main" id="{AD76F1D7-A439-4666-99CB-4DCB518458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92217E9-94FC-4AB7-A9EC-9E5DE5980ACA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68B4D2A-7200-4242-9401-98B5DA8F95B3}"/>
              </a:ext>
            </a:extLst>
          </p:cNvPr>
          <p:cNvGrpSpPr/>
          <p:nvPr/>
        </p:nvGrpSpPr>
        <p:grpSpPr>
          <a:xfrm>
            <a:off x="6184127" y="3632191"/>
            <a:ext cx="1836000" cy="2988000"/>
            <a:chOff x="9354472" y="596171"/>
            <a:chExt cx="1836000" cy="2988000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13FFE9B-7A99-442E-B5A7-624192EF4E39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ACE37C52-BD7E-4865-A4E4-6250E2CFB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Rectangle: Rounded Corners 231">
                <a:extLst>
                  <a:ext uri="{FF2B5EF4-FFF2-40B4-BE49-F238E27FC236}">
                    <a16:creationId xmlns:a16="http://schemas.microsoft.com/office/drawing/2014/main" id="{E315C898-CD55-4A39-A562-C3C1E34D8F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1321E4D-049E-4552-A250-78D1986F12DF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10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34" name="Graphic 4">
                <a:extLst>
                  <a:ext uri="{FF2B5EF4-FFF2-40B4-BE49-F238E27FC236}">
                    <a16:creationId xmlns:a16="http://schemas.microsoft.com/office/drawing/2014/main" id="{12EA5A15-7C7F-4748-8CE6-1A9BC07037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C9DA3CB-6670-4F7D-81FD-AE65F3DB4FF7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27D682F-E86C-4AE4-9B94-5FFC1288D133}"/>
              </a:ext>
            </a:extLst>
          </p:cNvPr>
          <p:cNvGrpSpPr/>
          <p:nvPr/>
        </p:nvGrpSpPr>
        <p:grpSpPr>
          <a:xfrm>
            <a:off x="8165412" y="3632191"/>
            <a:ext cx="1836000" cy="2988000"/>
            <a:chOff x="9354472" y="596171"/>
            <a:chExt cx="1836000" cy="2988000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294A7E7-0F34-453F-BFE8-7D698B58DF54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FBBA1FBF-2D8F-4524-8AF6-4170B19B82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46CBAB99-7CA5-41D6-B848-7CD04BE5C8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9DBA9FB-F303-4983-9E2A-6704723DF607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11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41" name="Graphic 4">
                <a:extLst>
                  <a:ext uri="{FF2B5EF4-FFF2-40B4-BE49-F238E27FC236}">
                    <a16:creationId xmlns:a16="http://schemas.microsoft.com/office/drawing/2014/main" id="{FFA001C2-6CC2-4B89-986C-6605A45A7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3E50F27-F619-4EC2-BB24-ED8D61F031C9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11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D12565-2CB6-41C7-B3C7-C5564462B6BA}"/>
              </a:ext>
            </a:extLst>
          </p:cNvPr>
          <p:cNvGrpSpPr/>
          <p:nvPr/>
        </p:nvGrpSpPr>
        <p:grpSpPr>
          <a:xfrm>
            <a:off x="10146698" y="3632191"/>
            <a:ext cx="1836000" cy="2988000"/>
            <a:chOff x="9354472" y="596171"/>
            <a:chExt cx="1836000" cy="2988000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5C4EBF88-D439-4A17-B288-9E7612A1FDB0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6BCD879B-0BE7-4D78-9C95-69AC486EB4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690A6F4B-8FBF-465D-B349-4213F3F7EF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90EBACC-DBE3-4E72-99C3-A9CEE6A49B28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12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48" name="Graphic 4">
                <a:extLst>
                  <a:ext uri="{FF2B5EF4-FFF2-40B4-BE49-F238E27FC236}">
                    <a16:creationId xmlns:a16="http://schemas.microsoft.com/office/drawing/2014/main" id="{4858F5B0-3CC6-4369-9667-45DEC421C6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5656820-0B16-4D16-8E87-7C0B996907B9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12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30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190554B-CFA3-450C-8A8F-B868681C531E}"/>
              </a:ext>
            </a:extLst>
          </p:cNvPr>
          <p:cNvGrpSpPr/>
          <p:nvPr/>
        </p:nvGrpSpPr>
        <p:grpSpPr>
          <a:xfrm>
            <a:off x="118382" y="3535594"/>
            <a:ext cx="1836000" cy="2988000"/>
            <a:chOff x="9354472" y="596171"/>
            <a:chExt cx="1836000" cy="29880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ACCE081-C989-4D28-B51A-893F10DB9693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F8037AAB-BE30-4082-9E17-9F6A00C102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8833EA2-8F6D-48B3-9924-F114B12B1B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6B39F22-2C43-4A65-B7AA-5ECC78ECE38C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7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51" name="Graphic 4">
                <a:extLst>
                  <a:ext uri="{FF2B5EF4-FFF2-40B4-BE49-F238E27FC236}">
                    <a16:creationId xmlns:a16="http://schemas.microsoft.com/office/drawing/2014/main" id="{B6B8363B-2071-4FDF-9C6F-F294BE6C53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416C307-CD57-4344-962B-6FF1E5C3D9EF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A592068-732B-4CCD-AC56-4331BADC6F69}"/>
              </a:ext>
            </a:extLst>
          </p:cNvPr>
          <p:cNvGrpSpPr/>
          <p:nvPr/>
        </p:nvGrpSpPr>
        <p:grpSpPr>
          <a:xfrm>
            <a:off x="2144275" y="3535594"/>
            <a:ext cx="1836000" cy="2988000"/>
            <a:chOff x="9354472" y="596171"/>
            <a:chExt cx="1836000" cy="298800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3660BB8-665E-465B-B13B-D59927E462A7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C0B7286-3BDB-4C43-A365-3D6CB65383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8BF970D3-3EC6-43B0-B350-09A9EA4CC0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4C88BCA-78BF-479E-9F73-AEB6B2D11C82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8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58" name="Graphic 4">
                <a:extLst>
                  <a:ext uri="{FF2B5EF4-FFF2-40B4-BE49-F238E27FC236}">
                    <a16:creationId xmlns:a16="http://schemas.microsoft.com/office/drawing/2014/main" id="{53A3DB74-1429-4F2D-88E7-37F2A4FD78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6C1289E-DDE0-4443-8828-D02F47BE2044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8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1232938-3E58-49C6-87E9-023DC7111BD4}"/>
              </a:ext>
            </a:extLst>
          </p:cNvPr>
          <p:cNvGrpSpPr/>
          <p:nvPr/>
        </p:nvGrpSpPr>
        <p:grpSpPr>
          <a:xfrm>
            <a:off x="4170168" y="3535594"/>
            <a:ext cx="1836000" cy="2988000"/>
            <a:chOff x="9354472" y="596171"/>
            <a:chExt cx="1836000" cy="29880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B7E382C-FD61-4050-96EC-D9431B7F4E6C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91A3683A-5ADD-4D18-AF76-D1C9DF35A6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58D8F9D7-30F5-4B5A-B7E4-9ED6556570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E642030-C1B7-484E-B530-7AADFB8FB95A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9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65" name="Graphic 4">
                <a:extLst>
                  <a:ext uri="{FF2B5EF4-FFF2-40B4-BE49-F238E27FC236}">
                    <a16:creationId xmlns:a16="http://schemas.microsoft.com/office/drawing/2014/main" id="{9EFF7D87-DF4C-40B0-BDCD-387BB66F0C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71B6ECC-F3FA-465F-BC5F-F8E12CC80768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698C871-955D-408A-9F88-A578AB82B72C}"/>
              </a:ext>
            </a:extLst>
          </p:cNvPr>
          <p:cNvGrpSpPr/>
          <p:nvPr/>
        </p:nvGrpSpPr>
        <p:grpSpPr>
          <a:xfrm>
            <a:off x="6196061" y="3535594"/>
            <a:ext cx="1836000" cy="2988000"/>
            <a:chOff x="9354472" y="596171"/>
            <a:chExt cx="1836000" cy="2988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11E6110-FD71-4112-88BD-C0F8C9915256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B7B139B6-84D0-40B9-8B40-F47CBDA072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0FEB7999-CF9C-4E20-9250-BA6C059BBD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F39300E-7782-496B-80EB-3706B3E16788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10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72" name="Graphic 4">
                <a:extLst>
                  <a:ext uri="{FF2B5EF4-FFF2-40B4-BE49-F238E27FC236}">
                    <a16:creationId xmlns:a16="http://schemas.microsoft.com/office/drawing/2014/main" id="{41D84E1D-CFE0-4A68-842B-B8C651ADD3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85B883E-0169-4208-999E-8149A46F054C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14E742E-160B-4788-AD92-4433FFA9DD6F}"/>
              </a:ext>
            </a:extLst>
          </p:cNvPr>
          <p:cNvGrpSpPr/>
          <p:nvPr/>
        </p:nvGrpSpPr>
        <p:grpSpPr>
          <a:xfrm>
            <a:off x="8221954" y="3535594"/>
            <a:ext cx="1836000" cy="2988000"/>
            <a:chOff x="9354472" y="596171"/>
            <a:chExt cx="1836000" cy="2988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3A7D134-D538-494E-A906-A273883A83F4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A3FB048C-6A69-4197-B9F5-35F39A332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90F0194B-8B0C-40EC-A055-4A81F400BA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006E2F5-510D-4CE2-88A2-1A65244AE626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11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79" name="Graphic 4">
                <a:extLst>
                  <a:ext uri="{FF2B5EF4-FFF2-40B4-BE49-F238E27FC236}">
                    <a16:creationId xmlns:a16="http://schemas.microsoft.com/office/drawing/2014/main" id="{8F256EF7-27C2-4821-B839-5C2C83473A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A2E1C3-6588-4F89-AF1F-0C6EA22B7EAB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11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7DF93D8-D8E5-4322-B107-ADA6A9938172}"/>
              </a:ext>
            </a:extLst>
          </p:cNvPr>
          <p:cNvGrpSpPr/>
          <p:nvPr/>
        </p:nvGrpSpPr>
        <p:grpSpPr>
          <a:xfrm>
            <a:off x="10247845" y="3535594"/>
            <a:ext cx="1836000" cy="2988000"/>
            <a:chOff x="9354472" y="596171"/>
            <a:chExt cx="1836000" cy="2988000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1C9494D-301E-49C8-B75E-65EF5DE7D8EF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330F8FFA-3F1E-4B4E-8088-7981EAFEA8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580C5BF1-D427-4982-9D9F-F8097E0CD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AA83996-F99C-43EC-B990-94DCDB95A018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12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86" name="Graphic 4">
                <a:extLst>
                  <a:ext uri="{FF2B5EF4-FFF2-40B4-BE49-F238E27FC236}">
                    <a16:creationId xmlns:a16="http://schemas.microsoft.com/office/drawing/2014/main" id="{2B55E841-15A1-40D5-A0C2-6983D204C1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504FB10-49A2-4A81-BD4F-5D8485228228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12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51797F8-4B4F-4A32-8E0D-0853CD0C55B0}"/>
              </a:ext>
            </a:extLst>
          </p:cNvPr>
          <p:cNvGrpSpPr/>
          <p:nvPr/>
        </p:nvGrpSpPr>
        <p:grpSpPr>
          <a:xfrm>
            <a:off x="118382" y="235147"/>
            <a:ext cx="1836000" cy="2988000"/>
            <a:chOff x="9354472" y="596171"/>
            <a:chExt cx="1836000" cy="2988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4D40015-CCDD-452F-A7DB-8B3157AB6DD4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EFCD6EC-D2B3-44ED-9753-E2C0AA15DD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F82487-DBAB-4739-8044-EBAE1ABFAB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D3FC5A-DB6C-45A7-9613-D093B8DBE75C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92" name="Graphic 4">
                <a:extLst>
                  <a:ext uri="{FF2B5EF4-FFF2-40B4-BE49-F238E27FC236}">
                    <a16:creationId xmlns:a16="http://schemas.microsoft.com/office/drawing/2014/main" id="{09939F52-7724-412C-907D-C44A327B94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9111564-5E68-4F98-88BC-CB9611A30C6D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D0201B4-892B-4AD8-8998-00FFABDB7F10}"/>
              </a:ext>
            </a:extLst>
          </p:cNvPr>
          <p:cNvGrpSpPr/>
          <p:nvPr/>
        </p:nvGrpSpPr>
        <p:grpSpPr>
          <a:xfrm>
            <a:off x="2144275" y="235147"/>
            <a:ext cx="1836000" cy="2988000"/>
            <a:chOff x="9354472" y="596171"/>
            <a:chExt cx="1836000" cy="298800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7B3800A-A2C2-4BBF-8B3A-FF94D9180BAF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83776CC-D15C-43E4-937C-31C5C606E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34CADC28-29EC-4686-9A3A-049C5AFCA0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4948B05-E1F5-4FB3-A3FC-2207C7D1530B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99" name="Graphic 4">
                <a:extLst>
                  <a:ext uri="{FF2B5EF4-FFF2-40B4-BE49-F238E27FC236}">
                    <a16:creationId xmlns:a16="http://schemas.microsoft.com/office/drawing/2014/main" id="{490237C0-3215-4213-86C2-64F6AC9340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18E8939-E707-4E95-BA0C-B93BAC4C561E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E48A04-966B-4969-B200-AB9218A0ABBF}"/>
              </a:ext>
            </a:extLst>
          </p:cNvPr>
          <p:cNvGrpSpPr/>
          <p:nvPr/>
        </p:nvGrpSpPr>
        <p:grpSpPr>
          <a:xfrm>
            <a:off x="4170168" y="235147"/>
            <a:ext cx="1836000" cy="2988000"/>
            <a:chOff x="9354472" y="596171"/>
            <a:chExt cx="1836000" cy="29880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7290D99-4240-498D-83A5-0D1B62DD4B32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2B3CDBA-B9A2-483D-A0C2-EC09C40873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2619DF5C-0DB0-491D-A57D-9125269B18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A07A4D0-272C-461B-89D5-D16511B84023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36" name="Graphic 4">
                <a:extLst>
                  <a:ext uri="{FF2B5EF4-FFF2-40B4-BE49-F238E27FC236}">
                    <a16:creationId xmlns:a16="http://schemas.microsoft.com/office/drawing/2014/main" id="{484BB6CA-16BD-439D-8A87-1661B44684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79B883C-FBB8-4398-9833-644E9E8584D2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5EB44BB-FC51-4DE7-806E-C5D87CE3B3E9}"/>
              </a:ext>
            </a:extLst>
          </p:cNvPr>
          <p:cNvGrpSpPr/>
          <p:nvPr/>
        </p:nvGrpSpPr>
        <p:grpSpPr>
          <a:xfrm>
            <a:off x="6196061" y="235147"/>
            <a:ext cx="1836000" cy="2988000"/>
            <a:chOff x="9354472" y="596171"/>
            <a:chExt cx="1836000" cy="298800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B27E09ED-3BBF-406D-BF69-11A56246B0AA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BF771242-C3DD-4B97-A30E-E4FD378A77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8F640F9-D7BF-4B0A-9423-3E53E7C1DD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2617EB7-EDCA-46E7-8775-284B6400AA8B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4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92" name="Graphic 4">
                <a:extLst>
                  <a:ext uri="{FF2B5EF4-FFF2-40B4-BE49-F238E27FC236}">
                    <a16:creationId xmlns:a16="http://schemas.microsoft.com/office/drawing/2014/main" id="{12BBDCFF-9F91-4442-A3B1-CF4C431C93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17309F4-F0BE-4461-B275-276348BA9C46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DFA3CB1-E83E-4B78-919E-582CADDA7FAB}"/>
              </a:ext>
            </a:extLst>
          </p:cNvPr>
          <p:cNvGrpSpPr/>
          <p:nvPr/>
        </p:nvGrpSpPr>
        <p:grpSpPr>
          <a:xfrm>
            <a:off x="8221954" y="235147"/>
            <a:ext cx="1836000" cy="2988000"/>
            <a:chOff x="9354472" y="596171"/>
            <a:chExt cx="1836000" cy="298800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5DF352E-7071-416A-8194-82F89844EE54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42930225-4C4C-4A31-8309-5162704053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F2B47333-5E28-4E8A-87D8-9B17CC905A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A17AADF-43FD-4B85-ACA7-CD0D652347FA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99" name="Graphic 4">
                <a:extLst>
                  <a:ext uri="{FF2B5EF4-FFF2-40B4-BE49-F238E27FC236}">
                    <a16:creationId xmlns:a16="http://schemas.microsoft.com/office/drawing/2014/main" id="{652D5D37-8299-436A-9E95-BC0196301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0C37DAB-68ED-4DF1-9AA0-2AAB785E56CA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B0BF658-42BF-45A7-9659-E3B0515B533C}"/>
              </a:ext>
            </a:extLst>
          </p:cNvPr>
          <p:cNvGrpSpPr/>
          <p:nvPr/>
        </p:nvGrpSpPr>
        <p:grpSpPr>
          <a:xfrm>
            <a:off x="10247845" y="235147"/>
            <a:ext cx="1836000" cy="2988000"/>
            <a:chOff x="9354472" y="596171"/>
            <a:chExt cx="1836000" cy="2988000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C0481EB-4C8F-4298-9E4D-A86079915FA1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148ECCE2-71FC-4684-BC19-94801DFEF0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52B067B9-EF61-46BA-BD85-9AE107609B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4F4646F-8D2C-48F1-814E-F1C2D5F171D2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6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06" name="Graphic 4">
                <a:extLst>
                  <a:ext uri="{FF2B5EF4-FFF2-40B4-BE49-F238E27FC236}">
                    <a16:creationId xmlns:a16="http://schemas.microsoft.com/office/drawing/2014/main" id="{1DF55DC8-D7F3-4505-8108-8392699B2B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D3E67A7-50FB-4DE6-AED7-184F769E75AB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6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14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D4A6375-026B-40C7-A575-036C0D8E181F}"/>
              </a:ext>
            </a:extLst>
          </p:cNvPr>
          <p:cNvGrpSpPr/>
          <p:nvPr/>
        </p:nvGrpSpPr>
        <p:grpSpPr>
          <a:xfrm>
            <a:off x="118382" y="235147"/>
            <a:ext cx="1836000" cy="2988000"/>
            <a:chOff x="9354472" y="596171"/>
            <a:chExt cx="1836000" cy="2988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242184-F522-4FBB-BAA4-7E67B3C1C518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823DA3B-B89C-4194-B0D3-E3099901F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E0F95A2-2E54-4B1E-83A8-948FD8E2DB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364013-A0B4-4231-8FED-B600C2716FA7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22" name="Graphic 4">
                <a:extLst>
                  <a:ext uri="{FF2B5EF4-FFF2-40B4-BE49-F238E27FC236}">
                    <a16:creationId xmlns:a16="http://schemas.microsoft.com/office/drawing/2014/main" id="{50E8DA8E-DB4A-42D4-A255-ABBA516763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7AF87B-F4CA-4D74-9966-69C97A3C7E38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FB12F3F-D5E7-4F26-AB52-3B49C7AA1A85}"/>
              </a:ext>
            </a:extLst>
          </p:cNvPr>
          <p:cNvGrpSpPr/>
          <p:nvPr/>
        </p:nvGrpSpPr>
        <p:grpSpPr>
          <a:xfrm>
            <a:off x="2144275" y="235147"/>
            <a:ext cx="1836000" cy="2988000"/>
            <a:chOff x="9354472" y="596171"/>
            <a:chExt cx="1836000" cy="298800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C0EC9AB-3CB3-4247-A87F-E45B17C10A9B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8CF90F38-EABC-417E-B21B-9340EFDDDA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BD4BCDC-9F08-4D38-A9A7-0D7BC0B49F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E0F908D-C8C9-4062-8352-6A998396C1E7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09" name="Graphic 4">
                <a:extLst>
                  <a:ext uri="{FF2B5EF4-FFF2-40B4-BE49-F238E27FC236}">
                    <a16:creationId xmlns:a16="http://schemas.microsoft.com/office/drawing/2014/main" id="{1DD350C5-9F2A-4958-8B5B-670ED3243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E78A3F-B43D-4A24-91BF-09589AD73EFE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4CF126-DF08-4BFA-A002-466CA1482873}"/>
              </a:ext>
            </a:extLst>
          </p:cNvPr>
          <p:cNvGrpSpPr/>
          <p:nvPr/>
        </p:nvGrpSpPr>
        <p:grpSpPr>
          <a:xfrm>
            <a:off x="4170168" y="235147"/>
            <a:ext cx="1836000" cy="2988000"/>
            <a:chOff x="9354472" y="596171"/>
            <a:chExt cx="1836000" cy="29880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E1B81D9-2ABC-4B52-BC8A-2D00DDADFBD8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34384321-3F19-4BD7-8048-71BA57FD6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C770C079-F0B4-4094-90E1-DEEDDFD143F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021583A-2A3F-489E-8BB0-4ACFC8FF0651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16" name="Graphic 4">
                <a:extLst>
                  <a:ext uri="{FF2B5EF4-FFF2-40B4-BE49-F238E27FC236}">
                    <a16:creationId xmlns:a16="http://schemas.microsoft.com/office/drawing/2014/main" id="{00660F50-D037-4802-A81F-D1476C7230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ED9FA7F-D495-4F40-B4E2-CC8CAE6B7E52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3B73F2-2F42-48DB-B4F0-9C2DCE49E60A}"/>
              </a:ext>
            </a:extLst>
          </p:cNvPr>
          <p:cNvGrpSpPr/>
          <p:nvPr/>
        </p:nvGrpSpPr>
        <p:grpSpPr>
          <a:xfrm>
            <a:off x="6196061" y="235147"/>
            <a:ext cx="1836000" cy="2988000"/>
            <a:chOff x="9354472" y="596171"/>
            <a:chExt cx="1836000" cy="2988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D08C4FB-8741-4848-854F-BFF624A86120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B3118B2-ED07-4F9F-B650-55C2DE8708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417EC14F-59A5-4441-86B2-C267ABFAC0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050E900-2EE9-44BF-8EA0-5801C53141B1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4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23" name="Graphic 4">
                <a:extLst>
                  <a:ext uri="{FF2B5EF4-FFF2-40B4-BE49-F238E27FC236}">
                    <a16:creationId xmlns:a16="http://schemas.microsoft.com/office/drawing/2014/main" id="{8CCE8854-21B0-4BAE-8E83-4A16566BFB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89738DC-C0A8-4288-A2D6-444F7619FD99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481E1A3-7654-4845-B98C-5AFC9B40D61B}"/>
              </a:ext>
            </a:extLst>
          </p:cNvPr>
          <p:cNvGrpSpPr/>
          <p:nvPr/>
        </p:nvGrpSpPr>
        <p:grpSpPr>
          <a:xfrm>
            <a:off x="8221954" y="235147"/>
            <a:ext cx="1836000" cy="2988000"/>
            <a:chOff x="9354472" y="596171"/>
            <a:chExt cx="1836000" cy="29880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AB78793-77B9-4E56-9645-2CEFAB4D969F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275C20B-B39C-4F4B-AC25-FB1CAB6485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7DC2201C-9FC1-4D5B-8977-85E76BB8458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0176EAB-FAEF-444E-96F4-99D17D3070DF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30" name="Graphic 4">
                <a:extLst>
                  <a:ext uri="{FF2B5EF4-FFF2-40B4-BE49-F238E27FC236}">
                    <a16:creationId xmlns:a16="http://schemas.microsoft.com/office/drawing/2014/main" id="{A7BF15CE-A3C9-460D-BA03-DA6406EFA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BA153C-D020-4BC1-A0E7-E800F62B4CBD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2FC9DC-DEA7-425B-89AE-D3345E0D89DC}"/>
              </a:ext>
            </a:extLst>
          </p:cNvPr>
          <p:cNvGrpSpPr/>
          <p:nvPr/>
        </p:nvGrpSpPr>
        <p:grpSpPr>
          <a:xfrm>
            <a:off x="10247845" y="235147"/>
            <a:ext cx="1836000" cy="2988000"/>
            <a:chOff x="9354472" y="596171"/>
            <a:chExt cx="1836000" cy="29880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C412D87-6516-4BBB-B53E-57D496435C81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64B309B3-BE0A-4661-8895-E91805FF29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3EF783C8-60C8-414E-9DEB-F908E9035C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A164F59-88BA-4F41-A875-61E3EE69346A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6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44" name="Graphic 4">
                <a:extLst>
                  <a:ext uri="{FF2B5EF4-FFF2-40B4-BE49-F238E27FC236}">
                    <a16:creationId xmlns:a16="http://schemas.microsoft.com/office/drawing/2014/main" id="{14CE7006-D37B-4A01-A69F-C83EE3DBEB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8C268D-E841-4520-9A5C-8244B30FE363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6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190554B-CFA3-450C-8A8F-B868681C531E}"/>
              </a:ext>
            </a:extLst>
          </p:cNvPr>
          <p:cNvGrpSpPr/>
          <p:nvPr/>
        </p:nvGrpSpPr>
        <p:grpSpPr>
          <a:xfrm>
            <a:off x="118382" y="3535594"/>
            <a:ext cx="1836000" cy="2988000"/>
            <a:chOff x="9354472" y="596171"/>
            <a:chExt cx="1836000" cy="29880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ACCE081-C989-4D28-B51A-893F10DB9693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F8037AAB-BE30-4082-9E17-9F6A00C102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8833EA2-8F6D-48B3-9924-F114B12B1B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6B39F22-2C43-4A65-B7AA-5ECC78ECE38C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7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51" name="Graphic 4">
                <a:extLst>
                  <a:ext uri="{FF2B5EF4-FFF2-40B4-BE49-F238E27FC236}">
                    <a16:creationId xmlns:a16="http://schemas.microsoft.com/office/drawing/2014/main" id="{B6B8363B-2071-4FDF-9C6F-F294BE6C53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416C307-CD57-4344-962B-6FF1E5C3D9EF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A592068-732B-4CCD-AC56-4331BADC6F69}"/>
              </a:ext>
            </a:extLst>
          </p:cNvPr>
          <p:cNvGrpSpPr/>
          <p:nvPr/>
        </p:nvGrpSpPr>
        <p:grpSpPr>
          <a:xfrm>
            <a:off x="2144275" y="3535594"/>
            <a:ext cx="1836000" cy="2988000"/>
            <a:chOff x="9354472" y="596171"/>
            <a:chExt cx="1836000" cy="298800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3660BB8-665E-465B-B13B-D59927E462A7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C0B7286-3BDB-4C43-A365-3D6CB65383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8BF970D3-3EC6-43B0-B350-09A9EA4CC0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4C88BCA-78BF-479E-9F73-AEB6B2D11C82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8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58" name="Graphic 4">
                <a:extLst>
                  <a:ext uri="{FF2B5EF4-FFF2-40B4-BE49-F238E27FC236}">
                    <a16:creationId xmlns:a16="http://schemas.microsoft.com/office/drawing/2014/main" id="{53A3DB74-1429-4F2D-88E7-37F2A4FD78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6C1289E-DDE0-4443-8828-D02F47BE2044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8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1232938-3E58-49C6-87E9-023DC7111BD4}"/>
              </a:ext>
            </a:extLst>
          </p:cNvPr>
          <p:cNvGrpSpPr/>
          <p:nvPr/>
        </p:nvGrpSpPr>
        <p:grpSpPr>
          <a:xfrm>
            <a:off x="4170168" y="3535594"/>
            <a:ext cx="1836000" cy="2988000"/>
            <a:chOff x="9354472" y="596171"/>
            <a:chExt cx="1836000" cy="29880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B7E382C-FD61-4050-96EC-D9431B7F4E6C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91A3683A-5ADD-4D18-AF76-D1C9DF35A6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58D8F9D7-30F5-4B5A-B7E4-9ED6556570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E642030-C1B7-484E-B530-7AADFB8FB95A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9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65" name="Graphic 4">
                <a:extLst>
                  <a:ext uri="{FF2B5EF4-FFF2-40B4-BE49-F238E27FC236}">
                    <a16:creationId xmlns:a16="http://schemas.microsoft.com/office/drawing/2014/main" id="{9EFF7D87-DF4C-40B0-BDCD-387BB66F0C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71B6ECC-F3FA-465F-BC5F-F8E12CC80768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698C871-955D-408A-9F88-A578AB82B72C}"/>
              </a:ext>
            </a:extLst>
          </p:cNvPr>
          <p:cNvGrpSpPr/>
          <p:nvPr/>
        </p:nvGrpSpPr>
        <p:grpSpPr>
          <a:xfrm>
            <a:off x="6196061" y="3535594"/>
            <a:ext cx="1836000" cy="2988000"/>
            <a:chOff x="9354472" y="596171"/>
            <a:chExt cx="1836000" cy="2988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11E6110-FD71-4112-88BD-C0F8C9915256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B7B139B6-84D0-40B9-8B40-F47CBDA072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0FEB7999-CF9C-4E20-9250-BA6C059BBD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F39300E-7782-496B-80EB-3706B3E16788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10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72" name="Graphic 4">
                <a:extLst>
                  <a:ext uri="{FF2B5EF4-FFF2-40B4-BE49-F238E27FC236}">
                    <a16:creationId xmlns:a16="http://schemas.microsoft.com/office/drawing/2014/main" id="{41D84E1D-CFE0-4A68-842B-B8C651ADD3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85B883E-0169-4208-999E-8149A46F054C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14E742E-160B-4788-AD92-4433FFA9DD6F}"/>
              </a:ext>
            </a:extLst>
          </p:cNvPr>
          <p:cNvGrpSpPr/>
          <p:nvPr/>
        </p:nvGrpSpPr>
        <p:grpSpPr>
          <a:xfrm>
            <a:off x="8221954" y="3535594"/>
            <a:ext cx="1836000" cy="2988000"/>
            <a:chOff x="9354472" y="596171"/>
            <a:chExt cx="1836000" cy="2988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3A7D134-D538-494E-A906-A273883A83F4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A3FB048C-6A69-4197-B9F5-35F39A332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90F0194B-8B0C-40EC-A055-4A81F400BA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006E2F5-510D-4CE2-88A2-1A65244AE626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11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79" name="Graphic 4">
                <a:extLst>
                  <a:ext uri="{FF2B5EF4-FFF2-40B4-BE49-F238E27FC236}">
                    <a16:creationId xmlns:a16="http://schemas.microsoft.com/office/drawing/2014/main" id="{8F256EF7-27C2-4821-B839-5C2C83473A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A2E1C3-6588-4F89-AF1F-0C6EA22B7EAB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11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7DF93D8-D8E5-4322-B107-ADA6A9938172}"/>
              </a:ext>
            </a:extLst>
          </p:cNvPr>
          <p:cNvGrpSpPr/>
          <p:nvPr/>
        </p:nvGrpSpPr>
        <p:grpSpPr>
          <a:xfrm>
            <a:off x="10247845" y="3535594"/>
            <a:ext cx="1836000" cy="2988000"/>
            <a:chOff x="9354472" y="596171"/>
            <a:chExt cx="1836000" cy="2988000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1C9494D-301E-49C8-B75E-65EF5DE7D8EF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330F8FFA-3F1E-4B4E-8088-7981EAFEA8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580C5BF1-D427-4982-9D9F-F8097E0CD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AA83996-F99C-43EC-B990-94DCDB95A018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12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86" name="Graphic 4">
                <a:extLst>
                  <a:ext uri="{FF2B5EF4-FFF2-40B4-BE49-F238E27FC236}">
                    <a16:creationId xmlns:a16="http://schemas.microsoft.com/office/drawing/2014/main" id="{2B55E841-15A1-40D5-A0C2-6983D204C1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504FB10-49A2-4A81-BD4F-5D8485228228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12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62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481E1A3-7654-4845-B98C-5AFC9B40D61B}"/>
              </a:ext>
            </a:extLst>
          </p:cNvPr>
          <p:cNvGrpSpPr/>
          <p:nvPr/>
        </p:nvGrpSpPr>
        <p:grpSpPr>
          <a:xfrm>
            <a:off x="158636" y="272601"/>
            <a:ext cx="1836000" cy="2988000"/>
            <a:chOff x="9354472" y="596171"/>
            <a:chExt cx="1836000" cy="29880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AB78793-77B9-4E56-9645-2CEFAB4D969F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275C20B-B39C-4F4B-AC25-FB1CAB6485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5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7DC2201C-9FC1-4D5B-8977-85E76BB8458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0176EAB-FAEF-444E-96F4-99D17D3070DF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5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13</a:t>
                </a:r>
                <a:endParaRPr lang="de-DE" sz="16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30" name="Graphic 4">
                <a:extLst>
                  <a:ext uri="{FF2B5EF4-FFF2-40B4-BE49-F238E27FC236}">
                    <a16:creationId xmlns:a16="http://schemas.microsoft.com/office/drawing/2014/main" id="{A7BF15CE-A3C9-460D-BA03-DA6406EFA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BA153C-D020-4BC1-A0E7-E800F62B4CBD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5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13</a:t>
              </a:r>
              <a:endParaRPr lang="de-DE" sz="1600" dirty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2FC9DC-DEA7-425B-89AE-D3345E0D89DC}"/>
              </a:ext>
            </a:extLst>
          </p:cNvPr>
          <p:cNvGrpSpPr/>
          <p:nvPr/>
        </p:nvGrpSpPr>
        <p:grpSpPr>
          <a:xfrm>
            <a:off x="2165216" y="272601"/>
            <a:ext cx="1836000" cy="2988000"/>
            <a:chOff x="9354472" y="596171"/>
            <a:chExt cx="1836000" cy="29880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C412D87-6516-4BBB-B53E-57D496435C81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64B309B3-BE0A-4661-8895-E91805FF29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2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3EF783C8-60C8-414E-9DEB-F908E9035C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A164F59-88BA-4F41-A875-61E3EE69346A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13</a:t>
                </a:r>
                <a:endParaRPr lang="de-DE" sz="16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44" name="Graphic 4">
                <a:extLst>
                  <a:ext uri="{FF2B5EF4-FFF2-40B4-BE49-F238E27FC236}">
                    <a16:creationId xmlns:a16="http://schemas.microsoft.com/office/drawing/2014/main" id="{14CE7006-D37B-4A01-A69F-C83EE3DBEB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8C268D-E841-4520-9A5C-8244B30FE363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2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13</a:t>
              </a:r>
              <a:endParaRPr lang="de-DE" sz="1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14E742E-160B-4788-AD92-4433FFA9DD6F}"/>
              </a:ext>
            </a:extLst>
          </p:cNvPr>
          <p:cNvGrpSpPr/>
          <p:nvPr/>
        </p:nvGrpSpPr>
        <p:grpSpPr>
          <a:xfrm>
            <a:off x="158636" y="3550161"/>
            <a:ext cx="1836000" cy="2988000"/>
            <a:chOff x="9354472" y="596171"/>
            <a:chExt cx="1836000" cy="2988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3A7D134-D538-494E-A906-A273883A83F4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A3FB048C-6A69-4197-B9F5-35F39A332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6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90F0194B-8B0C-40EC-A055-4A81F400BA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006E2F5-510D-4CE2-88A2-1A65244AE626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6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13</a:t>
                </a:r>
                <a:endParaRPr lang="de-DE" sz="16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79" name="Graphic 4">
                <a:extLst>
                  <a:ext uri="{FF2B5EF4-FFF2-40B4-BE49-F238E27FC236}">
                    <a16:creationId xmlns:a16="http://schemas.microsoft.com/office/drawing/2014/main" id="{8F256EF7-27C2-4821-B839-5C2C83473A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A2E1C3-6588-4F89-AF1F-0C6EA22B7EAB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13</a:t>
              </a:r>
              <a:endParaRPr lang="de-DE" sz="1600" dirty="0">
                <a:solidFill>
                  <a:schemeClr val="accent6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7DF93D8-D8E5-4322-B107-ADA6A9938172}"/>
              </a:ext>
            </a:extLst>
          </p:cNvPr>
          <p:cNvGrpSpPr/>
          <p:nvPr/>
        </p:nvGrpSpPr>
        <p:grpSpPr>
          <a:xfrm>
            <a:off x="2165216" y="3550161"/>
            <a:ext cx="1836000" cy="2988000"/>
            <a:chOff x="9354472" y="596171"/>
            <a:chExt cx="1836000" cy="2988000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1C9494D-301E-49C8-B75E-65EF5DE7D8EF}"/>
                </a:ext>
              </a:extLst>
            </p:cNvPr>
            <p:cNvGrpSpPr/>
            <p:nvPr/>
          </p:nvGrpSpPr>
          <p:grpSpPr>
            <a:xfrm>
              <a:off x="9354472" y="596171"/>
              <a:ext cx="1836000" cy="2988000"/>
              <a:chOff x="9354472" y="596171"/>
              <a:chExt cx="1836000" cy="2988000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330F8FFA-3F1E-4B4E-8088-7981EAFEA8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4472" y="596171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accent4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580C5BF1-D427-4982-9D9F-F8097E0CD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26472" y="668171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AA83996-F99C-43EC-B990-94DCDB95A018}"/>
                  </a:ext>
                </a:extLst>
              </p:cNvPr>
              <p:cNvSpPr txBox="1"/>
              <p:nvPr/>
            </p:nvSpPr>
            <p:spPr>
              <a:xfrm>
                <a:off x="10196051" y="656543"/>
                <a:ext cx="845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4800" dirty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13</a:t>
                </a:r>
                <a:endParaRPr lang="de-DE" sz="16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pic>
            <p:nvPicPr>
              <p:cNvPr id="186" name="Graphic 4">
                <a:extLst>
                  <a:ext uri="{FF2B5EF4-FFF2-40B4-BE49-F238E27FC236}">
                    <a16:creationId xmlns:a16="http://schemas.microsoft.com/office/drawing/2014/main" id="{2B55E841-15A1-40D5-A0C2-6983D204C1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81836" t="-4713" b="16530"/>
              <a:stretch/>
            </p:blipFill>
            <p:spPr>
              <a:xfrm>
                <a:off x="10068191" y="1860359"/>
                <a:ext cx="424356" cy="459624"/>
              </a:xfrm>
              <a:prstGeom prst="rect">
                <a:avLst/>
              </a:prstGeom>
            </p:spPr>
          </p:pic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504FB10-49A2-4A81-BD4F-5D8485228228}"/>
                </a:ext>
              </a:extLst>
            </p:cNvPr>
            <p:cNvSpPr txBox="1"/>
            <p:nvPr/>
          </p:nvSpPr>
          <p:spPr>
            <a:xfrm rot="10800000">
              <a:off x="9474125" y="2745624"/>
              <a:ext cx="845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4800" dirty="0">
                  <a:solidFill>
                    <a:schemeClr val="accent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13</a:t>
              </a:r>
              <a:endParaRPr lang="de-DE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06DD703-77D6-4E62-A3F1-180C3A6225FF}"/>
              </a:ext>
            </a:extLst>
          </p:cNvPr>
          <p:cNvGrpSpPr/>
          <p:nvPr/>
        </p:nvGrpSpPr>
        <p:grpSpPr>
          <a:xfrm>
            <a:off x="4171796" y="272601"/>
            <a:ext cx="1836000" cy="2988000"/>
            <a:chOff x="4286061" y="264644"/>
            <a:chExt cx="1836000" cy="2988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4ABC9B3-8722-4A93-AA4F-0BA5C9B13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6061" y="264644"/>
              <a:ext cx="1836000" cy="2988000"/>
            </a:xfrm>
            <a:prstGeom prst="roundRect">
              <a:avLst>
                <a:gd name="adj" fmla="val 8115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D8784A75-3DBF-4703-9C98-4F8EBBA976B6}"/>
                </a:ext>
              </a:extLst>
            </p:cNvPr>
            <p:cNvSpPr>
              <a:spLocks/>
            </p:cNvSpPr>
            <p:nvPr/>
          </p:nvSpPr>
          <p:spPr>
            <a:xfrm>
              <a:off x="4358061" y="336644"/>
              <a:ext cx="1692000" cy="2844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2" name="Graphic 4">
              <a:extLst>
                <a:ext uri="{FF2B5EF4-FFF2-40B4-BE49-F238E27FC236}">
                  <a16:creationId xmlns:a16="http://schemas.microsoft.com/office/drawing/2014/main" id="{E22FDA98-E247-4D27-AE85-6B4E1C77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836" t="-4713" b="16530"/>
            <a:stretch/>
          </p:blipFill>
          <p:spPr>
            <a:xfrm>
              <a:off x="5321798" y="417857"/>
              <a:ext cx="595795" cy="645311"/>
            </a:xfrm>
            <a:prstGeom prst="rect">
              <a:avLst/>
            </a:prstGeom>
          </p:spPr>
        </p:pic>
        <p:pic>
          <p:nvPicPr>
            <p:cNvPr id="193" name="Graphic 4">
              <a:extLst>
                <a:ext uri="{FF2B5EF4-FFF2-40B4-BE49-F238E27FC236}">
                  <a16:creationId xmlns:a16="http://schemas.microsoft.com/office/drawing/2014/main" id="{6D773AD2-E340-4188-974A-195CEB80F1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836" t="-4713" b="16530"/>
            <a:stretch/>
          </p:blipFill>
          <p:spPr>
            <a:xfrm rot="10800000">
              <a:off x="4488217" y="2506939"/>
              <a:ext cx="595795" cy="64531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3BB493-7129-4417-9BF2-D3DB4C5D93BD}"/>
              </a:ext>
            </a:extLst>
          </p:cNvPr>
          <p:cNvGrpSpPr/>
          <p:nvPr/>
        </p:nvGrpSpPr>
        <p:grpSpPr>
          <a:xfrm>
            <a:off x="8184956" y="272601"/>
            <a:ext cx="1836000" cy="2988000"/>
            <a:chOff x="8343437" y="264644"/>
            <a:chExt cx="1836000" cy="2988000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95D12C0A-924D-431C-BE5C-B7BBAE9EC253}"/>
                </a:ext>
              </a:extLst>
            </p:cNvPr>
            <p:cNvGrpSpPr/>
            <p:nvPr/>
          </p:nvGrpSpPr>
          <p:grpSpPr>
            <a:xfrm>
              <a:off x="8343437" y="264644"/>
              <a:ext cx="1836000" cy="2988000"/>
              <a:chOff x="4286061" y="264644"/>
              <a:chExt cx="1836000" cy="2988000"/>
            </a:xfrm>
          </p:grpSpPr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2E6F99B-CA95-40C5-9788-12B2B617A3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6061" y="264644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68D4838C-3CE0-4A4C-A9EC-DA6D0C5CD6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8061" y="336644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726B7F9-3FD4-4275-BC7D-CA9E7C0BB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8662" y="478769"/>
              <a:ext cx="542707" cy="584399"/>
            </a:xfrm>
            <a:prstGeom prst="rect">
              <a:avLst/>
            </a:prstGeom>
          </p:spPr>
        </p:pic>
        <p:pic>
          <p:nvPicPr>
            <p:cNvPr id="226" name="Picture 2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07EB667-BC49-4261-8D3E-99812242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531576" y="2477155"/>
              <a:ext cx="542707" cy="584399"/>
            </a:xfrm>
            <a:prstGeom prst="rect">
              <a:avLst/>
            </a:prstGeom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A7BE2F5-55F3-4885-952B-A6065837371F}"/>
              </a:ext>
            </a:extLst>
          </p:cNvPr>
          <p:cNvGrpSpPr/>
          <p:nvPr/>
        </p:nvGrpSpPr>
        <p:grpSpPr>
          <a:xfrm>
            <a:off x="10191538" y="272601"/>
            <a:ext cx="1836000" cy="2988000"/>
            <a:chOff x="8343437" y="264644"/>
            <a:chExt cx="1836000" cy="2988000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1F8061D-9763-4BED-A732-749F0A431B30}"/>
                </a:ext>
              </a:extLst>
            </p:cNvPr>
            <p:cNvGrpSpPr/>
            <p:nvPr/>
          </p:nvGrpSpPr>
          <p:grpSpPr>
            <a:xfrm>
              <a:off x="8343437" y="264644"/>
              <a:ext cx="1836000" cy="2988000"/>
              <a:chOff x="4286061" y="264644"/>
              <a:chExt cx="1836000" cy="2988000"/>
            </a:xfrm>
          </p:grpSpPr>
          <p:sp>
            <p:nvSpPr>
              <p:cNvPr id="232" name="Rectangle: Rounded Corners 231">
                <a:extLst>
                  <a:ext uri="{FF2B5EF4-FFF2-40B4-BE49-F238E27FC236}">
                    <a16:creationId xmlns:a16="http://schemas.microsoft.com/office/drawing/2014/main" id="{A58F62C9-2DB2-4261-8B19-441CB369D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6061" y="264644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Rectangle: Rounded Corners 232">
                <a:extLst>
                  <a:ext uri="{FF2B5EF4-FFF2-40B4-BE49-F238E27FC236}">
                    <a16:creationId xmlns:a16="http://schemas.microsoft.com/office/drawing/2014/main" id="{816525A9-77A3-43F5-9221-482AD4EDDC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8061" y="336644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0" name="Picture 2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E77A818-7A91-4E44-83B9-2234BF709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8662" y="478769"/>
              <a:ext cx="542707" cy="584399"/>
            </a:xfrm>
            <a:prstGeom prst="rect">
              <a:avLst/>
            </a:prstGeom>
          </p:spPr>
        </p:pic>
        <p:pic>
          <p:nvPicPr>
            <p:cNvPr id="231" name="Picture 23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0069AAF-A7C8-408E-8F79-AF18F8C64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531576" y="2477155"/>
              <a:ext cx="542707" cy="584399"/>
            </a:xfrm>
            <a:prstGeom prst="rect">
              <a:avLst/>
            </a:prstGeom>
          </p:spPr>
        </p:pic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AF25D28-7977-4AFA-9386-7E5575D9F3B4}"/>
              </a:ext>
            </a:extLst>
          </p:cNvPr>
          <p:cNvGrpSpPr/>
          <p:nvPr/>
        </p:nvGrpSpPr>
        <p:grpSpPr>
          <a:xfrm>
            <a:off x="10191538" y="3550161"/>
            <a:ext cx="1836000" cy="2988000"/>
            <a:chOff x="8343437" y="264644"/>
            <a:chExt cx="1836000" cy="2988000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6FC96E3-0877-4D43-BD3E-BFF65BF7D7E7}"/>
                </a:ext>
              </a:extLst>
            </p:cNvPr>
            <p:cNvGrpSpPr/>
            <p:nvPr/>
          </p:nvGrpSpPr>
          <p:grpSpPr>
            <a:xfrm>
              <a:off x="8343437" y="264644"/>
              <a:ext cx="1836000" cy="2988000"/>
              <a:chOff x="4286061" y="264644"/>
              <a:chExt cx="1836000" cy="2988000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AE928639-8580-47A2-8BAC-2EE16EE38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6061" y="264644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3ADC2577-CF67-4D03-9A51-025E0993A1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8061" y="336644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6" name="Picture 23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4B5AF76-1DAF-4FB6-8981-797622278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8662" y="478769"/>
              <a:ext cx="542707" cy="584399"/>
            </a:xfrm>
            <a:prstGeom prst="rect">
              <a:avLst/>
            </a:prstGeom>
          </p:spPr>
        </p:pic>
        <p:pic>
          <p:nvPicPr>
            <p:cNvPr id="237" name="Picture 2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88591AE-2B9C-447A-B856-E33F7DB9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531576" y="2477155"/>
              <a:ext cx="542707" cy="584399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ACD305C-2DB7-4314-9596-6EF85FFA8E28}"/>
              </a:ext>
            </a:extLst>
          </p:cNvPr>
          <p:cNvGrpSpPr/>
          <p:nvPr/>
        </p:nvGrpSpPr>
        <p:grpSpPr>
          <a:xfrm>
            <a:off x="8184956" y="3550161"/>
            <a:ext cx="1836000" cy="2988000"/>
            <a:chOff x="8343437" y="264644"/>
            <a:chExt cx="1836000" cy="2988000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C13126A-CB52-477C-ABB1-827D069F0635}"/>
                </a:ext>
              </a:extLst>
            </p:cNvPr>
            <p:cNvGrpSpPr/>
            <p:nvPr/>
          </p:nvGrpSpPr>
          <p:grpSpPr>
            <a:xfrm>
              <a:off x="8343437" y="264644"/>
              <a:ext cx="1836000" cy="2988000"/>
              <a:chOff x="4286061" y="264644"/>
              <a:chExt cx="1836000" cy="2988000"/>
            </a:xfrm>
          </p:grpSpPr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B1064C25-EBCE-4C27-AA6D-41B82A2B3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6061" y="264644"/>
                <a:ext cx="1836000" cy="2988000"/>
              </a:xfrm>
              <a:prstGeom prst="roundRect">
                <a:avLst>
                  <a:gd name="adj" fmla="val 8115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885CE21-8D6A-42F0-8CF2-3994A8EB97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8061" y="336644"/>
                <a:ext cx="1692000" cy="2844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42" name="Picture 24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58EDD80-41AB-4701-8F5D-2E8040A2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8662" y="478769"/>
              <a:ext cx="542707" cy="584399"/>
            </a:xfrm>
            <a:prstGeom prst="rect">
              <a:avLst/>
            </a:prstGeom>
          </p:spPr>
        </p:pic>
        <p:pic>
          <p:nvPicPr>
            <p:cNvPr id="243" name="Picture 24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BB5CD6F-CC15-4744-A399-35EB8E76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531576" y="2477155"/>
              <a:ext cx="542707" cy="584399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BE74F117-FCBB-44D4-A654-568896719990}"/>
              </a:ext>
            </a:extLst>
          </p:cNvPr>
          <p:cNvGrpSpPr/>
          <p:nvPr/>
        </p:nvGrpSpPr>
        <p:grpSpPr>
          <a:xfrm>
            <a:off x="6178376" y="272601"/>
            <a:ext cx="1836000" cy="2988000"/>
            <a:chOff x="4286061" y="264644"/>
            <a:chExt cx="1836000" cy="2988000"/>
          </a:xfrm>
        </p:grpSpPr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423E93FE-3F06-4824-A54F-400F024CC0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6061" y="264644"/>
              <a:ext cx="1836000" cy="2988000"/>
            </a:xfrm>
            <a:prstGeom prst="roundRect">
              <a:avLst>
                <a:gd name="adj" fmla="val 8115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AA01F220-D423-4085-B6E1-56523EADAD7F}"/>
                </a:ext>
              </a:extLst>
            </p:cNvPr>
            <p:cNvSpPr>
              <a:spLocks/>
            </p:cNvSpPr>
            <p:nvPr/>
          </p:nvSpPr>
          <p:spPr>
            <a:xfrm>
              <a:off x="4358061" y="336644"/>
              <a:ext cx="1692000" cy="2844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9" name="Graphic 4">
              <a:extLst>
                <a:ext uri="{FF2B5EF4-FFF2-40B4-BE49-F238E27FC236}">
                  <a16:creationId xmlns:a16="http://schemas.microsoft.com/office/drawing/2014/main" id="{4BFF1278-8C77-45FE-8EFC-75C42B9AD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836" t="-4713" b="16530"/>
            <a:stretch/>
          </p:blipFill>
          <p:spPr>
            <a:xfrm>
              <a:off x="5321798" y="417857"/>
              <a:ext cx="595795" cy="645311"/>
            </a:xfrm>
            <a:prstGeom prst="rect">
              <a:avLst/>
            </a:prstGeom>
          </p:spPr>
        </p:pic>
        <p:pic>
          <p:nvPicPr>
            <p:cNvPr id="250" name="Graphic 4">
              <a:extLst>
                <a:ext uri="{FF2B5EF4-FFF2-40B4-BE49-F238E27FC236}">
                  <a16:creationId xmlns:a16="http://schemas.microsoft.com/office/drawing/2014/main" id="{676E5A5D-F075-455A-B616-6508209FC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836" t="-4713" b="16530"/>
            <a:stretch/>
          </p:blipFill>
          <p:spPr>
            <a:xfrm rot="10800000">
              <a:off x="4488217" y="2506939"/>
              <a:ext cx="595795" cy="645311"/>
            </a:xfrm>
            <a:prstGeom prst="rect">
              <a:avLst/>
            </a:prstGeom>
          </p:spPr>
        </p:pic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E360A57-52E5-4B80-97D1-80ED2E80460F}"/>
              </a:ext>
            </a:extLst>
          </p:cNvPr>
          <p:cNvGrpSpPr/>
          <p:nvPr/>
        </p:nvGrpSpPr>
        <p:grpSpPr>
          <a:xfrm>
            <a:off x="4171796" y="3550161"/>
            <a:ext cx="1836000" cy="2988000"/>
            <a:chOff x="4286061" y="264644"/>
            <a:chExt cx="1836000" cy="2988000"/>
          </a:xfrm>
        </p:grpSpPr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56FBAB89-E42A-4628-8B94-DC75D039FF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6061" y="264644"/>
              <a:ext cx="1836000" cy="2988000"/>
            </a:xfrm>
            <a:prstGeom prst="roundRect">
              <a:avLst>
                <a:gd name="adj" fmla="val 8115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2B73E4FB-69FA-44BA-9B9F-344F72C77B3B}"/>
                </a:ext>
              </a:extLst>
            </p:cNvPr>
            <p:cNvSpPr>
              <a:spLocks/>
            </p:cNvSpPr>
            <p:nvPr/>
          </p:nvSpPr>
          <p:spPr>
            <a:xfrm>
              <a:off x="4358061" y="336644"/>
              <a:ext cx="1692000" cy="2844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4" name="Graphic 4">
              <a:extLst>
                <a:ext uri="{FF2B5EF4-FFF2-40B4-BE49-F238E27FC236}">
                  <a16:creationId xmlns:a16="http://schemas.microsoft.com/office/drawing/2014/main" id="{464F1773-69A5-491D-B800-96AE6B3B4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836" t="-4713" b="16530"/>
            <a:stretch/>
          </p:blipFill>
          <p:spPr>
            <a:xfrm>
              <a:off x="5321798" y="417857"/>
              <a:ext cx="595795" cy="645311"/>
            </a:xfrm>
            <a:prstGeom prst="rect">
              <a:avLst/>
            </a:prstGeom>
          </p:spPr>
        </p:pic>
        <p:pic>
          <p:nvPicPr>
            <p:cNvPr id="255" name="Graphic 4">
              <a:extLst>
                <a:ext uri="{FF2B5EF4-FFF2-40B4-BE49-F238E27FC236}">
                  <a16:creationId xmlns:a16="http://schemas.microsoft.com/office/drawing/2014/main" id="{0EF18959-0EFD-45AE-AF48-D05A27311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836" t="-4713" b="16530"/>
            <a:stretch/>
          </p:blipFill>
          <p:spPr>
            <a:xfrm rot="10800000">
              <a:off x="4488217" y="2506939"/>
              <a:ext cx="595795" cy="645311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443E5D7-BF2C-4E5A-A53D-69B11ABAB5DD}"/>
              </a:ext>
            </a:extLst>
          </p:cNvPr>
          <p:cNvGrpSpPr/>
          <p:nvPr/>
        </p:nvGrpSpPr>
        <p:grpSpPr>
          <a:xfrm>
            <a:off x="6178376" y="3550161"/>
            <a:ext cx="1836000" cy="2988000"/>
            <a:chOff x="4286061" y="264644"/>
            <a:chExt cx="1836000" cy="2988000"/>
          </a:xfrm>
        </p:grpSpPr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56B153EB-2269-4A63-97F4-69A948AD7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6061" y="264644"/>
              <a:ext cx="1836000" cy="2988000"/>
            </a:xfrm>
            <a:prstGeom prst="roundRect">
              <a:avLst>
                <a:gd name="adj" fmla="val 8115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6E4A94AD-7DDF-46DD-BCAF-BF59350241DB}"/>
                </a:ext>
              </a:extLst>
            </p:cNvPr>
            <p:cNvSpPr>
              <a:spLocks/>
            </p:cNvSpPr>
            <p:nvPr/>
          </p:nvSpPr>
          <p:spPr>
            <a:xfrm>
              <a:off x="4358061" y="336644"/>
              <a:ext cx="1692000" cy="2844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9" name="Graphic 4">
              <a:extLst>
                <a:ext uri="{FF2B5EF4-FFF2-40B4-BE49-F238E27FC236}">
                  <a16:creationId xmlns:a16="http://schemas.microsoft.com/office/drawing/2014/main" id="{D2189EF9-CD1C-44C3-988C-805AA6421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836" t="-4713" b="16530"/>
            <a:stretch/>
          </p:blipFill>
          <p:spPr>
            <a:xfrm>
              <a:off x="5321798" y="417857"/>
              <a:ext cx="595795" cy="645311"/>
            </a:xfrm>
            <a:prstGeom prst="rect">
              <a:avLst/>
            </a:prstGeom>
          </p:spPr>
        </p:pic>
        <p:pic>
          <p:nvPicPr>
            <p:cNvPr id="260" name="Graphic 4">
              <a:extLst>
                <a:ext uri="{FF2B5EF4-FFF2-40B4-BE49-F238E27FC236}">
                  <a16:creationId xmlns:a16="http://schemas.microsoft.com/office/drawing/2014/main" id="{16E1B731-8BED-47E3-9794-ECC664731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836" t="-4713" b="16530"/>
            <a:stretch/>
          </p:blipFill>
          <p:spPr>
            <a:xfrm rot="10800000">
              <a:off x="4488217" y="2506939"/>
              <a:ext cx="595795" cy="645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0ADA7B7-D467-46DB-8B02-9641DD25160B}"/>
              </a:ext>
            </a:extLst>
          </p:cNvPr>
          <p:cNvGrpSpPr/>
          <p:nvPr/>
        </p:nvGrpSpPr>
        <p:grpSpPr>
          <a:xfrm>
            <a:off x="6889688" y="710098"/>
            <a:ext cx="1973226" cy="2988000"/>
            <a:chOff x="6804774" y="596171"/>
            <a:chExt cx="1973226" cy="29880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169B702-D7CE-452E-89B0-41AE8013B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0000" y="596171"/>
              <a:ext cx="1836000" cy="2988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6CDC8C5-862D-4EB8-892E-A10759A8CEB3}"/>
                </a:ext>
              </a:extLst>
            </p:cNvPr>
            <p:cNvSpPr>
              <a:spLocks/>
            </p:cNvSpPr>
            <p:nvPr/>
          </p:nvSpPr>
          <p:spPr>
            <a:xfrm>
              <a:off x="6942000" y="668171"/>
              <a:ext cx="1692000" cy="2844000"/>
            </a:xfrm>
            <a:prstGeom prst="roundRect">
              <a:avLst>
                <a:gd name="adj" fmla="val 811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36EB41-3F50-48F4-9495-00FC7A2F2319}"/>
                </a:ext>
              </a:extLst>
            </p:cNvPr>
            <p:cNvSpPr txBox="1"/>
            <p:nvPr/>
          </p:nvSpPr>
          <p:spPr>
            <a:xfrm>
              <a:off x="7794774" y="658593"/>
              <a:ext cx="9832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13</a:t>
              </a:r>
              <a:endParaRPr lang="de-DE" sz="160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127D0-17A0-42E6-88A0-56F8314047FC}"/>
                </a:ext>
              </a:extLst>
            </p:cNvPr>
            <p:cNvSpPr txBox="1"/>
            <p:nvPr/>
          </p:nvSpPr>
          <p:spPr>
            <a:xfrm rot="10800000">
              <a:off x="6804774" y="2717174"/>
              <a:ext cx="9832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13</a:t>
              </a:r>
              <a:endParaRPr lang="de-DE" sz="160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1" name="Graphic 4">
              <a:extLst>
                <a:ext uri="{FF2B5EF4-FFF2-40B4-BE49-F238E27FC236}">
                  <a16:creationId xmlns:a16="http://schemas.microsoft.com/office/drawing/2014/main" id="{D2EF62CF-6AF9-4C20-BE4B-09BC08BD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1836" t="-4713" b="16530"/>
            <a:stretch/>
          </p:blipFill>
          <p:spPr>
            <a:xfrm>
              <a:off x="7582596" y="1860359"/>
              <a:ext cx="424356" cy="459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726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Karolin</dc:creator>
  <cp:lastModifiedBy>Schmidt, Karolin</cp:lastModifiedBy>
  <cp:revision>9</cp:revision>
  <dcterms:created xsi:type="dcterms:W3CDTF">2020-04-01T20:41:20Z</dcterms:created>
  <dcterms:modified xsi:type="dcterms:W3CDTF">2020-04-01T21:28:45Z</dcterms:modified>
</cp:coreProperties>
</file>