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53493" y="1196338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88244" y="2796189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:Laxmi Priya .k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3122152273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g)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laxmipriyakumar79@gmail.com</cp:lastModifiedBy>
  <cp:revision>47</cp:revision>
  <dcterms:created xsi:type="dcterms:W3CDTF">2024-03-29T15:07:22Z</dcterms:created>
  <dcterms:modified xsi:type="dcterms:W3CDTF">2024-09-16T07:16:09Z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