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74645-AC4E-4AF4-91BC-90B654DED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EE2498-1649-4AE1-8B72-1816892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76A1C-2137-402E-876B-8A6F0743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FE3EA-5B19-4CE7-8265-CB4CCEF2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4C602-61CB-460D-8448-7891A329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3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82E81-253A-4FE0-8585-94A9A6F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175F7-8B6F-426D-BA49-BE57D6ED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DC8C-9378-4A5A-A471-2EC22D8F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A8B86-8E1A-4E35-9F21-FB8EE785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FB878-DE45-455F-9363-A184A29B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6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751D7-520C-4180-921B-8A38F1F9E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C9B5D-EC1F-4E2F-8AD8-BF54CE187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3142-CD89-410D-B061-5B8409D6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70C9B-DB8B-421A-AEDC-BA9B3D20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91103-FF26-49F9-8DAD-F740894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5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6DDB3-5098-40E7-9D7C-683B8742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C4E95-60AB-402A-9E95-2F196569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D0361-358C-4E82-AA36-614679B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03887-02A3-4253-BD5C-F1501BB4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25EF4-451D-4837-8791-0BC1FE80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4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4C44B-DC27-45B0-9471-BBC377CF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BCFE6-DA8F-4B3F-A154-AAC3C3DA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D5F7F-4A11-44DC-B069-F5FC45B1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CAB05-D48A-406A-8F9D-2E222D0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DFCB6-878B-44E0-B19C-44FC7A61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2272-8874-4351-8461-24D9F6D3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18A6D-CC2B-4236-8D22-E8B6C460C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557F2-E496-49C5-B74E-B8755CD9A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C6D41-B5C1-43D4-A5FF-D1B94FA4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81F37-9742-4245-B89A-E80E0AF3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6C8E3-31D3-4032-A51D-3FEBE12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1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DA39-093A-4AC7-9375-8BF577AF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14EE9-44D9-4312-9AFD-D533FD72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975AAB-145B-41EA-835D-998096AA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6B928-BB60-4CF9-83FA-FD6F084D7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ADDF83-C606-46B9-B53C-1E8E8ED6E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12F4A-7FA4-4366-ADF1-B4FE8347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F012CD-A933-4F22-BED1-6C2D91A1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AA439C-9DAE-4DAA-8FF4-B5938584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67998-423F-4EDF-AE05-5BFE4D12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C5633F-707E-4D46-8495-0925A3BC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CE83AF-0E7E-401E-B17E-DF060CA0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410270-1839-4B75-AB40-D3CE7FC4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7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E4D4DB-A087-4121-A775-8E0BDF75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A1D5F9-38F8-4045-B662-3474D976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2E9EA-7D1C-4B7B-8149-F0026016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7F53-2127-4093-A903-9BD354B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0B11-6A40-4024-828F-10185F2E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1BF67-A227-4BEF-AA6B-0CCB0B97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2C234-E0E9-4E70-B95D-08CDF3A6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8FCEA-538B-4ABE-A92B-00939ADC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253D4-019C-4C56-AFE5-9F0C61C6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4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F9004-40CE-446D-A2E5-837D2196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CFC260-B6A9-4294-A4E9-A7CF827A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1F4FF-20CE-4C83-9C5E-352FE3EF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6B70A-E400-42F2-B3B8-371A8B5C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5BA81-C5AB-46A3-8291-86BD374D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5A47A-ADB0-4D27-8D43-69AC6D79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1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4782D-6EED-41E6-B66C-94DA0428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B6454-838C-42E2-9104-C2245A0C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42387-94A8-4A2A-BB73-F86590E9A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9DA0-E8FD-4854-98B9-87BECF3E4872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0BDC9-85C4-4022-BFE1-5A1E86D3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692E4-F666-4898-9600-CA0ACDE18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E54A-CD45-4632-9EC1-F6CFB5568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2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A9F1244-2FFF-41C5-B100-50A141F99D29}"/>
              </a:ext>
            </a:extLst>
          </p:cNvPr>
          <p:cNvGrpSpPr/>
          <p:nvPr/>
        </p:nvGrpSpPr>
        <p:grpSpPr>
          <a:xfrm>
            <a:off x="801354" y="216817"/>
            <a:ext cx="10457315" cy="7103096"/>
            <a:chOff x="801354" y="216817"/>
            <a:chExt cx="10457315" cy="71030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B1635D-6C5F-4BF7-9BE0-FB8B92E2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54" y="461913"/>
              <a:ext cx="10457315" cy="6858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39FAD8-D8FE-4E6D-80C9-6377A9BC015C}"/>
                </a:ext>
              </a:extLst>
            </p:cNvPr>
            <p:cNvSpPr txBox="1"/>
            <p:nvPr/>
          </p:nvSpPr>
          <p:spPr>
            <a:xfrm>
              <a:off x="3035430" y="216817"/>
              <a:ext cx="1519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Visual branch</a:t>
              </a:r>
              <a:endParaRPr lang="zh-CN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B58918-0677-43B8-80CE-416BB2035084}"/>
                </a:ext>
              </a:extLst>
            </p:cNvPr>
            <p:cNvSpPr txBox="1"/>
            <p:nvPr/>
          </p:nvSpPr>
          <p:spPr>
            <a:xfrm>
              <a:off x="8146330" y="216817"/>
              <a:ext cx="1628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</a:lstStyle>
            <a:p>
              <a:r>
                <a:rPr lang="en-US" altLang="zh-CN" dirty="0"/>
                <a:t>Textual Branch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2FDEDCE-AFC4-4921-8798-D44B27CF8A3A}"/>
                </a:ext>
              </a:extLst>
            </p:cNvPr>
            <p:cNvSpPr txBox="1"/>
            <p:nvPr/>
          </p:nvSpPr>
          <p:spPr>
            <a:xfrm>
              <a:off x="3035430" y="3815500"/>
              <a:ext cx="1523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</a:lstStyle>
            <a:p>
              <a:r>
                <a:rPr lang="en-US" altLang="zh-CN" dirty="0"/>
                <a:t>Audio Branch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5B67554-9F4F-46ED-A32C-750A67C93664}"/>
                </a:ext>
              </a:extLst>
            </p:cNvPr>
            <p:cNvSpPr txBox="1"/>
            <p:nvPr/>
          </p:nvSpPr>
          <p:spPr>
            <a:xfrm>
              <a:off x="8575741" y="3794290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b="1"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</a:lstStyle>
            <a:p>
              <a:r>
                <a:rPr lang="en-US" altLang="zh-CN" dirty="0"/>
                <a:t>Fused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64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JhengHei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chenghaoyue</dc:creator>
  <cp:lastModifiedBy>chenghaoyue</cp:lastModifiedBy>
  <cp:revision>11</cp:revision>
  <dcterms:created xsi:type="dcterms:W3CDTF">2022-07-13T17:05:35Z</dcterms:created>
  <dcterms:modified xsi:type="dcterms:W3CDTF">2022-07-14T06:27:01Z</dcterms:modified>
</cp:coreProperties>
</file>