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9" r:id="rId8"/>
    <p:sldId id="261" r:id="rId9"/>
    <p:sldId id="273" r:id="rId10"/>
    <p:sldId id="262" r:id="rId11"/>
    <p:sldId id="272" r:id="rId12"/>
    <p:sldId id="264" r:id="rId13"/>
    <p:sldId id="265" r:id="rId14"/>
    <p:sldId id="266" r:id="rId15"/>
    <p:sldId id="267" r:id="rId16"/>
    <p:sldId id="268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6" autoAdjust="0"/>
    <p:restoredTop sz="94660"/>
  </p:normalViewPr>
  <p:slideViewPr>
    <p:cSldViewPr snapToGrid="0">
      <p:cViewPr>
        <p:scale>
          <a:sx n="100" d="100"/>
          <a:sy n="100" d="100"/>
        </p:scale>
        <p:origin x="727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7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1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0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8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3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9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7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6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4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6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519" y="684619"/>
            <a:ext cx="9593094" cy="127550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   </a:t>
            </a:r>
            <a:r>
              <a:rPr lang="en-US" b="1" dirty="0" smtClean="0">
                <a:latin typeface="Bodoni MT" panose="02070603080606020203" pitchFamily="18" charset="0"/>
              </a:rPr>
              <a:t>UMM Distribution Company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9991" y="2493084"/>
            <a:ext cx="9144000" cy="2657711"/>
          </a:xfrm>
        </p:spPr>
        <p:txBody>
          <a:bodyPr>
            <a:normAutofit/>
          </a:bodyPr>
          <a:lstStyle/>
          <a:p>
            <a:r>
              <a:rPr lang="en-US" dirty="0" smtClean="0"/>
              <a:t>Group Id:33</a:t>
            </a:r>
          </a:p>
          <a:p>
            <a:r>
              <a:rPr lang="en-US" dirty="0" smtClean="0"/>
              <a:t>Group Members: </a:t>
            </a:r>
          </a:p>
          <a:p>
            <a:r>
              <a:rPr lang="en-US" dirty="0" smtClean="0"/>
              <a:t>    2021-CS-63    Mutaiba Mohsin</a:t>
            </a:r>
          </a:p>
          <a:p>
            <a:r>
              <a:rPr lang="en-US" dirty="0" smtClean="0"/>
              <a:t>2021-CS-77            </a:t>
            </a:r>
            <a:r>
              <a:rPr lang="en-US" dirty="0" err="1" smtClean="0"/>
              <a:t>Uswa</a:t>
            </a:r>
            <a:r>
              <a:rPr lang="en-US" dirty="0" smtClean="0"/>
              <a:t> </a:t>
            </a:r>
            <a:r>
              <a:rPr lang="en-US" dirty="0" err="1" smtClean="0"/>
              <a:t>Arif</a:t>
            </a:r>
            <a:endParaRPr lang="en-US" dirty="0" smtClean="0"/>
          </a:p>
          <a:p>
            <a:r>
              <a:rPr lang="en-US" dirty="0" smtClean="0"/>
              <a:t>     2021-CS-86    </a:t>
            </a:r>
            <a:r>
              <a:rPr lang="en-US" dirty="0" err="1" smtClean="0"/>
              <a:t>Mahnoor</a:t>
            </a:r>
            <a:r>
              <a:rPr lang="en-US" dirty="0" smtClean="0"/>
              <a:t> Hassan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Use Interfaces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3757" y="2329543"/>
            <a:ext cx="3292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Page  (I01)</a:t>
            </a:r>
          </a:p>
          <a:p>
            <a:r>
              <a:rPr lang="en-US" dirty="0" smtClean="0"/>
              <a:t>Linked Use Case: Login Page 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602424" y="2204358"/>
            <a:ext cx="4829810" cy="27051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257" y="1540329"/>
            <a:ext cx="39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product (I07)</a:t>
            </a:r>
          </a:p>
          <a:p>
            <a:r>
              <a:rPr lang="en-US" dirty="0" smtClean="0"/>
              <a:t>Linked Use Case= Add Product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868317" y="1136876"/>
            <a:ext cx="560133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7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476" y="78224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Object Oriented Features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" t="1412" r="6401" b="7298"/>
          <a:stretch/>
        </p:blipFill>
        <p:spPr>
          <a:xfrm>
            <a:off x="6906638" y="1313233"/>
            <a:ext cx="4995152" cy="4297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5165" y="2334637"/>
            <a:ext cx="481843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 we are dealing with BL,DL classes </a:t>
            </a:r>
          </a:p>
          <a:p>
            <a:r>
              <a:rPr lang="en-US" sz="2800" dirty="0"/>
              <a:t>so there is composition in those class </a:t>
            </a:r>
          </a:p>
          <a:p>
            <a:r>
              <a:rPr lang="en-US" sz="2800" dirty="0"/>
              <a:t>such as </a:t>
            </a:r>
            <a:r>
              <a:rPr lang="en-US" sz="2800" dirty="0" err="1"/>
              <a:t>UserBL</a:t>
            </a:r>
            <a:r>
              <a:rPr lang="en-US" sz="2800" dirty="0"/>
              <a:t>-&gt;</a:t>
            </a:r>
            <a:r>
              <a:rPr lang="en-US" sz="2800" dirty="0" err="1"/>
              <a:t>UserDL</a:t>
            </a:r>
            <a:r>
              <a:rPr lang="en-US" sz="2800" dirty="0"/>
              <a:t>,</a:t>
            </a:r>
          </a:p>
          <a:p>
            <a:r>
              <a:rPr lang="en-US" sz="2800" dirty="0" err="1"/>
              <a:t>ProductBL</a:t>
            </a:r>
            <a:r>
              <a:rPr lang="en-US" sz="2800" dirty="0"/>
              <a:t>-&gt;</a:t>
            </a:r>
            <a:r>
              <a:rPr lang="en-US" sz="2800" dirty="0" err="1"/>
              <a:t>ProductDL</a:t>
            </a:r>
            <a:endParaRPr lang="en-US" sz="2800" dirty="0"/>
          </a:p>
          <a:p>
            <a:r>
              <a:rPr lang="en-US" sz="2800" dirty="0" err="1"/>
              <a:t>OrderBL</a:t>
            </a:r>
            <a:r>
              <a:rPr lang="en-US" sz="2800" dirty="0"/>
              <a:t>-&gt;</a:t>
            </a:r>
            <a:r>
              <a:rPr lang="en-US" sz="2800" dirty="0" err="1"/>
              <a:t>ProductBL</a:t>
            </a:r>
            <a:r>
              <a:rPr lang="en-US" sz="2800" dirty="0"/>
              <a:t>-&gt;</a:t>
            </a:r>
            <a:r>
              <a:rPr lang="en-US" sz="2800" dirty="0" err="1"/>
              <a:t>CustomerBL</a:t>
            </a:r>
            <a:endParaRPr lang="en-US" sz="2800" dirty="0"/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41442" y="1798500"/>
            <a:ext cx="3959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Composition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36814" y="1313233"/>
            <a:ext cx="570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classes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9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Bodoni MT" panose="02070603080606020203" pitchFamily="18" charset="0"/>
              </a:rPr>
              <a:t>Inheritance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5749" y="2495144"/>
            <a:ext cx="39380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rider is also an employee but it has some extra features so the </a:t>
            </a:r>
            <a:r>
              <a:rPr lang="en-US" sz="2800" dirty="0" err="1"/>
              <a:t>RiderBL</a:t>
            </a:r>
            <a:r>
              <a:rPr lang="en-US" sz="2800" dirty="0"/>
              <a:t> , class having information about Rider inherits the </a:t>
            </a:r>
            <a:r>
              <a:rPr lang="en-US" sz="2800" dirty="0" err="1"/>
              <a:t>EmployeeBL</a:t>
            </a:r>
            <a:endParaRPr lang="en-US" sz="2800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657005" y="1301249"/>
            <a:ext cx="5656263" cy="422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0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latin typeface="Bodoni MT" panose="02070603080606020203" pitchFamily="18" charset="0"/>
              </a:rPr>
              <a:t>Polymorphism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653" y="4131984"/>
            <a:ext cx="36642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class having function </a:t>
            </a:r>
            <a:r>
              <a:rPr lang="en-US" sz="2000" dirty="0" err="1"/>
              <a:t>CheckEmp</a:t>
            </a:r>
            <a:r>
              <a:rPr lang="en-US" sz="2000" dirty="0"/>
              <a:t> which can check the Employee Existence function by the object or through its </a:t>
            </a:r>
            <a:r>
              <a:rPr lang="en-US" sz="2000" dirty="0" smtClean="0"/>
              <a:t>name.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4379"/>
          <a:stretch/>
        </p:blipFill>
        <p:spPr bwMode="auto">
          <a:xfrm>
            <a:off x="447489" y="1391618"/>
            <a:ext cx="3191510" cy="27514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029710" y="1337653"/>
            <a:ext cx="3221355" cy="267525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104778" y="1337653"/>
            <a:ext cx="3249022" cy="25721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23500" y="4131984"/>
            <a:ext cx="3243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Similarly for product checking function through name and object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104778" y="4131984"/>
            <a:ext cx="3245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email from customer through name and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3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Detailed Class Diagram 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849" y="1825625"/>
            <a:ext cx="7392832" cy="46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1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Data Structures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AVL Tree for searching , the doubly LinkList is converted into AVL tree and then the searching is applied as its time complexity is O(</a:t>
            </a:r>
            <a:r>
              <a:rPr lang="en-US" dirty="0" err="1" smtClean="0"/>
              <a:t>lgn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Doubly LinkList data </a:t>
            </a:r>
            <a:r>
              <a:rPr lang="en-US" dirty="0"/>
              <a:t>of newly added data are stored in the doubly LinkList as </a:t>
            </a:r>
            <a:r>
              <a:rPr lang="en-US" dirty="0" smtClean="0"/>
              <a:t>insertion and deletion takes </a:t>
            </a:r>
            <a:r>
              <a:rPr lang="en-US" dirty="0"/>
              <a:t>O(1</a:t>
            </a:r>
            <a:r>
              <a:rPr lang="en-US" dirty="0" smtClean="0"/>
              <a:t>).</a:t>
            </a:r>
          </a:p>
          <a:p>
            <a:r>
              <a:rPr lang="en-US" dirty="0" smtClean="0"/>
              <a:t>Queue data </a:t>
            </a:r>
            <a:r>
              <a:rPr lang="en-US" dirty="0"/>
              <a:t>of newly added </a:t>
            </a:r>
            <a:r>
              <a:rPr lang="en-US" dirty="0" smtClean="0"/>
              <a:t>orders </a:t>
            </a:r>
            <a:r>
              <a:rPr lang="en-US" dirty="0"/>
              <a:t>and already added are stored in the Queue as insertion in O(1)and deletion, searching takes O(n), Also it will follow FIFO policy.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8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Exceptions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96646"/>
          </a:xfrm>
        </p:spPr>
        <p:txBody>
          <a:bodyPr/>
          <a:lstStyle/>
          <a:p>
            <a:r>
              <a:rPr lang="en-US" dirty="0" smtClean="0"/>
              <a:t>Invalid User</a:t>
            </a:r>
          </a:p>
          <a:p>
            <a:r>
              <a:rPr lang="en-US" dirty="0" smtClean="0"/>
              <a:t>Repetition</a:t>
            </a:r>
          </a:p>
          <a:p>
            <a:r>
              <a:rPr lang="en-US" dirty="0" smtClean="0"/>
              <a:t>Unavailability</a:t>
            </a:r>
          </a:p>
          <a:p>
            <a:r>
              <a:rPr lang="en-US" dirty="0" smtClean="0"/>
              <a:t>Host Error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37723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Bodoni MT" panose="02070603080606020203" pitchFamily="18" charset="0"/>
              </a:rPr>
              <a:t>Data Storage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5056414"/>
            <a:ext cx="6509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</a:t>
            </a:r>
            <a:r>
              <a:rPr lang="en-US" sz="2800" dirty="0" err="1" smtClean="0"/>
              <a:t>csv</a:t>
            </a:r>
            <a:r>
              <a:rPr lang="en-US" sz="2800" dirty="0" smtClean="0"/>
              <a:t> format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60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Project Plan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1301"/>
          </a:xfrm>
        </p:spPr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Introduction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195" y="1519203"/>
            <a:ext cx="10515600" cy="4565447"/>
          </a:xfrm>
        </p:spPr>
        <p:txBody>
          <a:bodyPr>
            <a:normAutofit/>
          </a:bodyPr>
          <a:lstStyle/>
          <a:p>
            <a:r>
              <a:rPr lang="en-US" dirty="0" smtClean="0"/>
              <a:t>The idea has been taken from a Tea </a:t>
            </a:r>
            <a:r>
              <a:rPr lang="en-US" dirty="0"/>
              <a:t>D</a:t>
            </a:r>
            <a:r>
              <a:rPr lang="en-US" dirty="0" smtClean="0"/>
              <a:t>istribution Company.</a:t>
            </a:r>
            <a:endParaRPr lang="en-US" dirty="0" smtClean="0"/>
          </a:p>
          <a:p>
            <a:r>
              <a:rPr lang="en-US" dirty="0" smtClean="0"/>
              <a:t>Covers </a:t>
            </a:r>
            <a:r>
              <a:rPr lang="en-US" dirty="0" smtClean="0"/>
              <a:t>all operations in oriented working environment.</a:t>
            </a:r>
          </a:p>
          <a:p>
            <a:r>
              <a:rPr lang="en-US" dirty="0" smtClean="0"/>
              <a:t>Deliveries by finding a shortest path by using a map. </a:t>
            </a:r>
          </a:p>
          <a:p>
            <a:r>
              <a:rPr lang="en-US" dirty="0" smtClean="0"/>
              <a:t>Complete Order Management modules to collect ordered data of Customers, sending bill </a:t>
            </a:r>
            <a:r>
              <a:rPr lang="en-US" dirty="0" smtClean="0"/>
              <a:t>digitally (email).</a:t>
            </a:r>
            <a:endParaRPr lang="en-US" dirty="0" smtClean="0"/>
          </a:p>
          <a:p>
            <a:r>
              <a:rPr lang="en-US" dirty="0" smtClean="0"/>
              <a:t>Expired Stock is removed.</a:t>
            </a:r>
          </a:p>
          <a:p>
            <a:r>
              <a:rPr lang="en-US" dirty="0" smtClean="0"/>
              <a:t>Refill of Out of Stock products.</a:t>
            </a:r>
          </a:p>
          <a:p>
            <a:r>
              <a:rPr lang="en-US" dirty="0" smtClean="0"/>
              <a:t>Complete Budgets, Loses and Purchases managements.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318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Features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Management </a:t>
            </a:r>
            <a:r>
              <a:rPr lang="en-US" dirty="0" smtClean="0"/>
              <a:t>(Employers</a:t>
            </a:r>
            <a:r>
              <a:rPr lang="en-US" dirty="0"/>
              <a:t>, </a:t>
            </a:r>
            <a:r>
              <a:rPr lang="en-US" dirty="0" smtClean="0"/>
              <a:t>Riders, Product and Customer.)</a:t>
            </a:r>
            <a:endParaRPr lang="en-US" dirty="0"/>
          </a:p>
          <a:p>
            <a:r>
              <a:rPr lang="en-US" dirty="0" smtClean="0"/>
              <a:t>Transport Management.</a:t>
            </a:r>
            <a:endParaRPr lang="en-US" dirty="0"/>
          </a:p>
          <a:p>
            <a:r>
              <a:rPr lang="en-US" dirty="0" smtClean="0"/>
              <a:t>Order Management.</a:t>
            </a:r>
            <a:endParaRPr lang="en-US" dirty="0"/>
          </a:p>
          <a:p>
            <a:r>
              <a:rPr lang="en-US" dirty="0" smtClean="0"/>
              <a:t>Stock Management </a:t>
            </a:r>
            <a:endParaRPr lang="en-US" dirty="0"/>
          </a:p>
          <a:p>
            <a:r>
              <a:rPr lang="en-US" dirty="0" smtClean="0"/>
              <a:t>Expense</a:t>
            </a:r>
            <a:r>
              <a:rPr lang="en-US" dirty="0"/>
              <a:t> </a:t>
            </a:r>
            <a:r>
              <a:rPr lang="en-US" dirty="0" smtClean="0"/>
              <a:t>Managements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58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Working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351338"/>
          </a:xfrm>
        </p:spPr>
        <p:txBody>
          <a:bodyPr/>
          <a:lstStyle/>
          <a:p>
            <a:r>
              <a:rPr lang="en-US" dirty="0"/>
              <a:t>The product manufactured in the factory then goes to the head office from where it is distributed to retail stores all over Pakistan. </a:t>
            </a:r>
            <a:endParaRPr lang="en-US" dirty="0" smtClean="0"/>
          </a:p>
          <a:p>
            <a:r>
              <a:rPr lang="en-US" dirty="0"/>
              <a:t>The Head work is to work in the benefit of the company </a:t>
            </a:r>
            <a:r>
              <a:rPr lang="en-US" dirty="0" smtClean="0"/>
              <a:t>controlling everything electronically.</a:t>
            </a:r>
          </a:p>
          <a:p>
            <a:r>
              <a:rPr lang="en-US" dirty="0" smtClean="0"/>
              <a:t>The employee enters the order by customer into the system for the product in the stock.</a:t>
            </a:r>
          </a:p>
          <a:p>
            <a:r>
              <a:rPr lang="en-US" dirty="0" smtClean="0"/>
              <a:t>The expired stock or less than threshold are refill, no order can be placed.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3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234" y="809085"/>
            <a:ext cx="10515600" cy="4351338"/>
          </a:xfrm>
        </p:spPr>
        <p:txBody>
          <a:bodyPr/>
          <a:lstStyle/>
          <a:p>
            <a:r>
              <a:rPr lang="en-US" dirty="0" smtClean="0"/>
              <a:t>The orders are maintained and assigned to the rider.</a:t>
            </a:r>
          </a:p>
          <a:p>
            <a:r>
              <a:rPr lang="en-US" dirty="0" smtClean="0"/>
              <a:t>The order payment method can be entered too.</a:t>
            </a:r>
          </a:p>
          <a:p>
            <a:r>
              <a:rPr lang="en-US" dirty="0" smtClean="0"/>
              <a:t>The rider has record of the order assigned to them.</a:t>
            </a:r>
          </a:p>
          <a:p>
            <a:r>
              <a:rPr lang="en-US" dirty="0" smtClean="0"/>
              <a:t>The order delivered is notified by rider, can be tracked by employee using maps.</a:t>
            </a:r>
          </a:p>
          <a:p>
            <a:r>
              <a:rPr lang="en-US" dirty="0" smtClean="0"/>
              <a:t>The final report can be seen by employee between months/sells and product/sells.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Technology Stack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Bodoni MT" panose="02070603080606020203" pitchFamily="18" charset="0"/>
              </a:rPr>
              <a:t>Language</a:t>
            </a:r>
          </a:p>
          <a:p>
            <a:r>
              <a:rPr lang="en-US" dirty="0" smtClean="0"/>
              <a:t>C#</a:t>
            </a:r>
          </a:p>
          <a:p>
            <a:pPr marL="0" indent="0">
              <a:buNone/>
            </a:pPr>
            <a:r>
              <a:rPr lang="en-US" dirty="0" smtClean="0">
                <a:latin typeface="Bodoni MT" panose="02070603080606020203" pitchFamily="18" charset="0"/>
              </a:rPr>
              <a:t>IDEs</a:t>
            </a:r>
          </a:p>
          <a:p>
            <a:r>
              <a:rPr lang="en-US" dirty="0" smtClean="0"/>
              <a:t>Windows form</a:t>
            </a:r>
          </a:p>
          <a:p>
            <a:r>
              <a:rPr lang="en-US" dirty="0" smtClean="0"/>
              <a:t>VS Code19</a:t>
            </a:r>
          </a:p>
          <a:p>
            <a:r>
              <a:rPr lang="en-US" dirty="0" smtClean="0"/>
              <a:t>Word</a:t>
            </a:r>
          </a:p>
          <a:p>
            <a:r>
              <a:rPr lang="en-US" dirty="0" err="1" smtClean="0"/>
              <a:t>StarUM</a:t>
            </a:r>
            <a:r>
              <a:rPr lang="en-US" dirty="0" err="1"/>
              <a:t>L</a:t>
            </a:r>
            <a:endParaRPr lang="en-US" dirty="0" smtClean="0"/>
          </a:p>
          <a:p>
            <a:r>
              <a:rPr lang="en-US" dirty="0" err="1" smtClean="0"/>
              <a:t>JustInMind</a:t>
            </a:r>
            <a:endParaRPr lang="en-US" dirty="0" smtClean="0"/>
          </a:p>
          <a:p>
            <a:r>
              <a:rPr lang="en-US" dirty="0" smtClean="0"/>
              <a:t>Latex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1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Project Actors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</a:t>
            </a:r>
          </a:p>
          <a:p>
            <a:pPr lvl="2"/>
            <a:r>
              <a:rPr lang="en-US" dirty="0" smtClean="0"/>
              <a:t>Inventory Employee</a:t>
            </a:r>
          </a:p>
          <a:p>
            <a:pPr lvl="2"/>
            <a:r>
              <a:rPr lang="en-US" dirty="0" smtClean="0"/>
              <a:t>Expense Employee</a:t>
            </a:r>
          </a:p>
          <a:p>
            <a:pPr lvl="2"/>
            <a:r>
              <a:rPr lang="en-US" dirty="0" smtClean="0"/>
              <a:t>Sales Agent</a:t>
            </a:r>
          </a:p>
          <a:p>
            <a:r>
              <a:rPr lang="en-US" dirty="0" smtClean="0"/>
              <a:t>Rider</a:t>
            </a:r>
          </a:p>
          <a:p>
            <a:r>
              <a:rPr lang="en-US" dirty="0" smtClean="0"/>
              <a:t>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4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Use Cases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80457" y="1745117"/>
            <a:ext cx="5181600" cy="49725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Sign-in Page (U01)</a:t>
            </a:r>
          </a:p>
          <a:p>
            <a:r>
              <a:rPr lang="en-US" dirty="0" smtClean="0"/>
              <a:t>Create Account(U02)</a:t>
            </a:r>
          </a:p>
          <a:p>
            <a:r>
              <a:rPr lang="en-US" dirty="0" smtClean="0"/>
              <a:t>Add Rider (U03)</a:t>
            </a:r>
          </a:p>
          <a:p>
            <a:r>
              <a:rPr lang="en-US" dirty="0" smtClean="0"/>
              <a:t>Edit Rider </a:t>
            </a:r>
            <a:r>
              <a:rPr lang="en-US" dirty="0"/>
              <a:t>(</a:t>
            </a:r>
            <a:r>
              <a:rPr lang="en-US" dirty="0" smtClean="0"/>
              <a:t>U04)</a:t>
            </a:r>
            <a:endParaRPr lang="en-US" dirty="0"/>
          </a:p>
          <a:p>
            <a:r>
              <a:rPr lang="en-US" dirty="0" smtClean="0"/>
              <a:t>Remove Rider </a:t>
            </a:r>
            <a:r>
              <a:rPr lang="en-US" dirty="0"/>
              <a:t>(</a:t>
            </a:r>
            <a:r>
              <a:rPr lang="en-US" dirty="0" smtClean="0"/>
              <a:t>U05)</a:t>
            </a:r>
          </a:p>
          <a:p>
            <a:r>
              <a:rPr lang="en-US" dirty="0" smtClean="0"/>
              <a:t>Add Order </a:t>
            </a:r>
            <a:r>
              <a:rPr lang="en-US" dirty="0"/>
              <a:t>(</a:t>
            </a:r>
            <a:r>
              <a:rPr lang="en-US" dirty="0" smtClean="0"/>
              <a:t>U06)</a:t>
            </a:r>
          </a:p>
          <a:p>
            <a:r>
              <a:rPr lang="en-US" dirty="0" smtClean="0"/>
              <a:t>Edit Order </a:t>
            </a:r>
            <a:r>
              <a:rPr lang="en-US" dirty="0"/>
              <a:t>(</a:t>
            </a:r>
            <a:r>
              <a:rPr lang="en-US" dirty="0" smtClean="0"/>
              <a:t>U07)</a:t>
            </a:r>
            <a:endParaRPr lang="en-US" dirty="0"/>
          </a:p>
          <a:p>
            <a:r>
              <a:rPr lang="en-US" dirty="0" smtClean="0"/>
              <a:t>Remove Order </a:t>
            </a:r>
            <a:r>
              <a:rPr lang="en-US" dirty="0"/>
              <a:t>(</a:t>
            </a:r>
            <a:r>
              <a:rPr lang="en-US" dirty="0" smtClean="0"/>
              <a:t>U08)</a:t>
            </a:r>
          </a:p>
          <a:p>
            <a:r>
              <a:rPr lang="en-US" dirty="0" smtClean="0"/>
              <a:t>Add Employee </a:t>
            </a:r>
            <a:r>
              <a:rPr lang="en-US" dirty="0"/>
              <a:t>(</a:t>
            </a:r>
            <a:r>
              <a:rPr lang="en-US" dirty="0" smtClean="0"/>
              <a:t>U09)</a:t>
            </a:r>
            <a:endParaRPr lang="en-US" dirty="0"/>
          </a:p>
          <a:p>
            <a:r>
              <a:rPr lang="en-US" dirty="0" smtClean="0"/>
              <a:t>Edit Employee </a:t>
            </a:r>
            <a:r>
              <a:rPr lang="en-US" dirty="0"/>
              <a:t>(</a:t>
            </a:r>
            <a:r>
              <a:rPr lang="en-US" dirty="0" smtClean="0"/>
              <a:t>U10)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95257" y="1745117"/>
            <a:ext cx="5181600" cy="49180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Remove Employee </a:t>
            </a:r>
            <a:r>
              <a:rPr lang="en-US" dirty="0"/>
              <a:t>(</a:t>
            </a:r>
            <a:r>
              <a:rPr lang="en-US" dirty="0" smtClean="0"/>
              <a:t>U11)</a:t>
            </a:r>
            <a:endParaRPr lang="en-US" dirty="0"/>
          </a:p>
          <a:p>
            <a:r>
              <a:rPr lang="en-US" dirty="0" smtClean="0"/>
              <a:t>Add Product </a:t>
            </a:r>
            <a:r>
              <a:rPr lang="en-US" dirty="0"/>
              <a:t>(</a:t>
            </a:r>
            <a:r>
              <a:rPr lang="en-US" dirty="0" smtClean="0"/>
              <a:t>U12)</a:t>
            </a:r>
            <a:endParaRPr lang="en-US" dirty="0"/>
          </a:p>
          <a:p>
            <a:r>
              <a:rPr lang="en-US" dirty="0" smtClean="0"/>
              <a:t>Edit Product </a:t>
            </a:r>
            <a:r>
              <a:rPr lang="en-US" dirty="0"/>
              <a:t>(</a:t>
            </a:r>
            <a:r>
              <a:rPr lang="en-US" dirty="0" smtClean="0"/>
              <a:t>U13)</a:t>
            </a:r>
            <a:endParaRPr lang="en-US" dirty="0"/>
          </a:p>
          <a:p>
            <a:r>
              <a:rPr lang="en-US" dirty="0" smtClean="0"/>
              <a:t>Remove Product </a:t>
            </a:r>
            <a:r>
              <a:rPr lang="en-US" dirty="0"/>
              <a:t>(</a:t>
            </a:r>
            <a:r>
              <a:rPr lang="en-US" dirty="0" smtClean="0"/>
              <a:t>U14)</a:t>
            </a:r>
            <a:endParaRPr lang="en-US" dirty="0"/>
          </a:p>
          <a:p>
            <a:r>
              <a:rPr lang="en-US" dirty="0" smtClean="0"/>
              <a:t>Manage Expense </a:t>
            </a:r>
            <a:r>
              <a:rPr lang="en-US" dirty="0"/>
              <a:t>(</a:t>
            </a:r>
            <a:r>
              <a:rPr lang="en-US" dirty="0" smtClean="0"/>
              <a:t>U15)</a:t>
            </a:r>
            <a:endParaRPr lang="en-US" dirty="0"/>
          </a:p>
          <a:p>
            <a:r>
              <a:rPr lang="en-US" dirty="0" smtClean="0"/>
              <a:t>Short path of map </a:t>
            </a:r>
            <a:r>
              <a:rPr lang="en-US" dirty="0"/>
              <a:t>(</a:t>
            </a:r>
            <a:r>
              <a:rPr lang="en-US" dirty="0" smtClean="0"/>
              <a:t>U16)</a:t>
            </a:r>
            <a:endParaRPr lang="en-US" dirty="0"/>
          </a:p>
          <a:p>
            <a:r>
              <a:rPr lang="en-US" dirty="0" smtClean="0"/>
              <a:t>Send Email </a:t>
            </a:r>
            <a:r>
              <a:rPr lang="en-US" dirty="0"/>
              <a:t>(</a:t>
            </a:r>
            <a:r>
              <a:rPr lang="en-US" dirty="0" smtClean="0"/>
              <a:t>U17)</a:t>
            </a:r>
            <a:endParaRPr lang="en-US" dirty="0"/>
          </a:p>
          <a:p>
            <a:r>
              <a:rPr lang="en-US" dirty="0" smtClean="0"/>
              <a:t>Make graph </a:t>
            </a:r>
            <a:r>
              <a:rPr lang="en-US" dirty="0"/>
              <a:t>(</a:t>
            </a:r>
            <a:r>
              <a:rPr lang="en-US" dirty="0" smtClean="0"/>
              <a:t>U18)</a:t>
            </a:r>
            <a:endParaRPr lang="en-US" dirty="0"/>
          </a:p>
          <a:p>
            <a:r>
              <a:rPr lang="en-US" dirty="0" smtClean="0"/>
              <a:t>Deliver Order Product </a:t>
            </a:r>
            <a:r>
              <a:rPr lang="en-US" dirty="0"/>
              <a:t>(</a:t>
            </a:r>
            <a:r>
              <a:rPr lang="en-US" dirty="0" smtClean="0"/>
              <a:t>U19)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20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Use Interfaces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Login (I01)</a:t>
            </a:r>
          </a:p>
          <a:p>
            <a:r>
              <a:rPr lang="en-US" dirty="0" smtClean="0"/>
              <a:t>Sign Up (I02)</a:t>
            </a:r>
          </a:p>
          <a:p>
            <a:r>
              <a:rPr lang="en-US" dirty="0" smtClean="0"/>
              <a:t>Reset Password (I03)</a:t>
            </a:r>
          </a:p>
          <a:p>
            <a:r>
              <a:rPr lang="en-US" dirty="0" smtClean="0"/>
              <a:t>Manager Menu (I04)</a:t>
            </a:r>
          </a:p>
          <a:p>
            <a:r>
              <a:rPr lang="en-US" dirty="0" smtClean="0"/>
              <a:t>Employee Menu (I05)</a:t>
            </a:r>
          </a:p>
          <a:p>
            <a:r>
              <a:rPr lang="en-US" dirty="0" smtClean="0"/>
              <a:t>Riders Menu (I06)</a:t>
            </a:r>
          </a:p>
          <a:p>
            <a:r>
              <a:rPr lang="en-US" dirty="0" smtClean="0"/>
              <a:t>Add Product (I07)</a:t>
            </a:r>
          </a:p>
          <a:p>
            <a:r>
              <a:rPr lang="en-US" dirty="0" smtClean="0"/>
              <a:t>View Product (I08)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Edit Product (I09)</a:t>
            </a:r>
          </a:p>
          <a:p>
            <a:r>
              <a:rPr lang="en-US" dirty="0" smtClean="0"/>
              <a:t>Add Order (I10)</a:t>
            </a:r>
          </a:p>
          <a:p>
            <a:r>
              <a:rPr lang="en-US" dirty="0" smtClean="0"/>
              <a:t>View Order (I11)</a:t>
            </a:r>
          </a:p>
          <a:p>
            <a:r>
              <a:rPr lang="en-US" dirty="0" smtClean="0"/>
              <a:t>Search Order (I12)</a:t>
            </a:r>
          </a:p>
          <a:p>
            <a:r>
              <a:rPr lang="en-US" dirty="0" smtClean="0"/>
              <a:t>Edit Order (I13)</a:t>
            </a:r>
          </a:p>
          <a:p>
            <a:r>
              <a:rPr lang="en-US" dirty="0" smtClean="0"/>
              <a:t>Add Employee (I14)</a:t>
            </a:r>
          </a:p>
          <a:p>
            <a:r>
              <a:rPr lang="en-US" dirty="0" smtClean="0"/>
              <a:t>View Employee (I15)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1327150"/>
            <a:ext cx="10515600" cy="618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There are total 33 Uis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662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Bodoni MT</vt:lpstr>
      <vt:lpstr>Calibri</vt:lpstr>
      <vt:lpstr>Calibri Light</vt:lpstr>
      <vt:lpstr>Office Theme</vt:lpstr>
      <vt:lpstr>    UMM Distribution Company</vt:lpstr>
      <vt:lpstr>Introduction</vt:lpstr>
      <vt:lpstr>Features</vt:lpstr>
      <vt:lpstr>Working</vt:lpstr>
      <vt:lpstr>PowerPoint Presentation</vt:lpstr>
      <vt:lpstr>Technology Stack</vt:lpstr>
      <vt:lpstr>Project Actors</vt:lpstr>
      <vt:lpstr>Use Cases</vt:lpstr>
      <vt:lpstr>Use Interfaces</vt:lpstr>
      <vt:lpstr>Use Interfaces</vt:lpstr>
      <vt:lpstr>PowerPoint Presentation</vt:lpstr>
      <vt:lpstr>Object Oriented Features</vt:lpstr>
      <vt:lpstr>Inheritance</vt:lpstr>
      <vt:lpstr>Polymorphism</vt:lpstr>
      <vt:lpstr>Detailed Class Diagram </vt:lpstr>
      <vt:lpstr>Data Structures</vt:lpstr>
      <vt:lpstr>Exceptions</vt:lpstr>
      <vt:lpstr>Project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UMM Distribution Company</dc:title>
  <dc:creator>Microsoft account</dc:creator>
  <cp:lastModifiedBy>Microsoft account</cp:lastModifiedBy>
  <cp:revision>26</cp:revision>
  <dcterms:created xsi:type="dcterms:W3CDTF">2022-11-26T10:07:52Z</dcterms:created>
  <dcterms:modified xsi:type="dcterms:W3CDTF">2022-11-27T07:15:25Z</dcterms:modified>
</cp:coreProperties>
</file>