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9" r:id="rId8"/>
    <p:sldId id="261" r:id="rId9"/>
    <p:sldId id="273" r:id="rId10"/>
    <p:sldId id="274" r:id="rId11"/>
    <p:sldId id="262" r:id="rId12"/>
    <p:sldId id="272" r:id="rId13"/>
    <p:sldId id="275" r:id="rId14"/>
    <p:sldId id="276" r:id="rId15"/>
    <p:sldId id="277" r:id="rId16"/>
    <p:sldId id="264" r:id="rId17"/>
    <p:sldId id="265" r:id="rId18"/>
    <p:sldId id="266" r:id="rId19"/>
    <p:sldId id="267" r:id="rId20"/>
    <p:sldId id="268" r:id="rId21"/>
    <p:sldId id="270" r:id="rId22"/>
    <p:sldId id="278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6" autoAdjust="0"/>
    <p:restoredTop sz="94660"/>
  </p:normalViewPr>
  <p:slideViewPr>
    <p:cSldViewPr snapToGrid="0">
      <p:cViewPr varScale="1">
        <p:scale>
          <a:sx n="69" d="100"/>
          <a:sy n="69" d="100"/>
        </p:scale>
        <p:origin x="7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0A5-C2C2-4416-8199-C3808E853D4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CC9F-6849-49A6-A874-C8DE50DB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0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0A5-C2C2-4416-8199-C3808E853D4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CC9F-6849-49A6-A874-C8DE50DB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0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0A5-C2C2-4416-8199-C3808E853D4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CC9F-6849-49A6-A874-C8DE50DB218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9897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0A5-C2C2-4416-8199-C3808E853D4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CC9F-6849-49A6-A874-C8DE50DB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47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0A5-C2C2-4416-8199-C3808E853D4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CC9F-6849-49A6-A874-C8DE50DB21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906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0A5-C2C2-4416-8199-C3808E853D4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CC9F-6849-49A6-A874-C8DE50DB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44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0A5-C2C2-4416-8199-C3808E853D4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CC9F-6849-49A6-A874-C8DE50DB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55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0A5-C2C2-4416-8199-C3808E853D4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CC9F-6849-49A6-A874-C8DE50DB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9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0A5-C2C2-4416-8199-C3808E853D4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CC9F-6849-49A6-A874-C8DE50DB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7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0A5-C2C2-4416-8199-C3808E853D4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CC9F-6849-49A6-A874-C8DE50DB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9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0A5-C2C2-4416-8199-C3808E853D4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CC9F-6849-49A6-A874-C8DE50DB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2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0A5-C2C2-4416-8199-C3808E853D4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CC9F-6849-49A6-A874-C8DE50DB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0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0A5-C2C2-4416-8199-C3808E853D4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CC9F-6849-49A6-A874-C8DE50DB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4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0A5-C2C2-4416-8199-C3808E853D4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CC9F-6849-49A6-A874-C8DE50DB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26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0A5-C2C2-4416-8199-C3808E853D4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CC9F-6849-49A6-A874-C8DE50DB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40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0A5-C2C2-4416-8199-C3808E853D4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CC9F-6849-49A6-A874-C8DE50DB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9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390A5-C2C2-4416-8199-C3808E853D4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76CC9F-6849-49A6-A874-C8DE50DB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5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13535" y="130437"/>
            <a:ext cx="9593094" cy="1275505"/>
          </a:xfrm>
        </p:spPr>
        <p:txBody>
          <a:bodyPr>
            <a:normAutofit/>
          </a:bodyPr>
          <a:lstStyle/>
          <a:p>
            <a:r>
              <a:rPr lang="en-US" b="1" dirty="0"/>
              <a:t>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UMM Distribution Company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3438" y="2700900"/>
            <a:ext cx="4399148" cy="265771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Id: cs261f22finalpid33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    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2021-CS-63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Mutaiba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Mohsin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2021-CS-77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Uswa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2021-CS-86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Mahnoor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Hassan</a:t>
            </a:r>
          </a:p>
        </p:txBody>
      </p:sp>
    </p:spTree>
    <p:extLst>
      <p:ext uri="{BB962C8B-B14F-4D97-AF65-F5344CB8AC3E}">
        <p14:creationId xmlns:p14="http://schemas.microsoft.com/office/powerpoint/2010/main" val="3235872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8946-EF27-A694-87D3-33A35805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9796A-9E19-4939-018B-3CAD9E1E8E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Employee(I17)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Status(I18)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Location(I19)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Profile(I20)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Rider(I21)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Rider(I22)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Rider(I23)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Rider(I24)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Rider Salary Status(I25)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E0955-707F-FB24-2CAC-02092273C3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of Customers(I26)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Rider Profile(I27)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Ordered Products(I28)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of Customers(I29)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Company’s Profit(I30)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Email(I31)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Stock(I32)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Graph(I33)</a:t>
            </a:r>
          </a:p>
        </p:txBody>
      </p:sp>
    </p:spTree>
    <p:extLst>
      <p:ext uri="{BB962C8B-B14F-4D97-AF65-F5344CB8AC3E}">
        <p14:creationId xmlns:p14="http://schemas.microsoft.com/office/powerpoint/2010/main" val="1495461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User Interfaces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1731098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UI Screens includes: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863646" y="2131049"/>
            <a:ext cx="6002371" cy="329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57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117860" y="1833562"/>
            <a:ext cx="6097226" cy="35947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11F6B7-344D-F1C1-55F8-CD80B242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</a:p>
        </p:txBody>
      </p:sp>
    </p:spTree>
    <p:extLst>
      <p:ext uri="{BB962C8B-B14F-4D97-AF65-F5344CB8AC3E}">
        <p14:creationId xmlns:p14="http://schemas.microsoft.com/office/powerpoint/2010/main" val="2762071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9824-BA24-2EEF-CFE3-1C1351E2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84B63E-75F6-1EAE-06EF-F3E042DC8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23" y="2155389"/>
            <a:ext cx="6615201" cy="3718938"/>
          </a:xfrm>
        </p:spPr>
      </p:pic>
    </p:spTree>
    <p:extLst>
      <p:ext uri="{BB962C8B-B14F-4D97-AF65-F5344CB8AC3E}">
        <p14:creationId xmlns:p14="http://schemas.microsoft.com/office/powerpoint/2010/main" val="1731938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E306A-696B-ADB2-2C37-8B2F9529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B48AFA-D436-8257-1589-87E85E4AA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659" y="2027385"/>
            <a:ext cx="6354359" cy="3572298"/>
          </a:xfrm>
        </p:spPr>
      </p:pic>
    </p:spTree>
    <p:extLst>
      <p:ext uri="{BB962C8B-B14F-4D97-AF65-F5344CB8AC3E}">
        <p14:creationId xmlns:p14="http://schemas.microsoft.com/office/powerpoint/2010/main" val="2263901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F8AA-489B-583A-4C59-3C2BFBE4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A1049F-E85F-A028-D5F6-88AA720C1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659" y="1930400"/>
            <a:ext cx="6800595" cy="3857919"/>
          </a:xfrm>
        </p:spPr>
      </p:pic>
    </p:spTree>
    <p:extLst>
      <p:ext uri="{BB962C8B-B14F-4D97-AF65-F5344CB8AC3E}">
        <p14:creationId xmlns:p14="http://schemas.microsoft.com/office/powerpoint/2010/main" val="773849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476" y="78224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Features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8" t="1412" r="6401" b="7298"/>
          <a:stretch/>
        </p:blipFill>
        <p:spPr>
          <a:xfrm>
            <a:off x="6906638" y="1313233"/>
            <a:ext cx="4995152" cy="42976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5165" y="2334637"/>
            <a:ext cx="481843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are dealing with BL,DL classes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there is composition in those class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UserBL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UserDL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ProductBL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ProductDL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OrderBL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ProductBL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CustomerBL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41442" y="1798500"/>
            <a:ext cx="3959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6814" y="1313233"/>
            <a:ext cx="570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classes 15</a:t>
            </a:r>
          </a:p>
        </p:txBody>
      </p:sp>
    </p:spTree>
    <p:extLst>
      <p:ext uri="{BB962C8B-B14F-4D97-AF65-F5344CB8AC3E}">
        <p14:creationId xmlns:p14="http://schemas.microsoft.com/office/powerpoint/2010/main" val="53209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5749" y="2495144"/>
            <a:ext cx="393808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rider is also an employee but it has some extra features so 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RiderBL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class having information about Rider inherits 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EmployeeBL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657005" y="1301249"/>
            <a:ext cx="5656263" cy="422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0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7653" y="4409452"/>
            <a:ext cx="36642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 having function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CheckEmp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can check the Employee Existence function by the object or through its name.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4379"/>
          <a:stretch/>
        </p:blipFill>
        <p:spPr bwMode="auto">
          <a:xfrm>
            <a:off x="447489" y="1391618"/>
            <a:ext cx="3191510" cy="27514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638999" y="1374790"/>
            <a:ext cx="3221355" cy="267525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6970055" y="1482461"/>
            <a:ext cx="3249022" cy="25721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11936" y="4419769"/>
            <a:ext cx="3243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 for product checking function through name and object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0055" y="4424840"/>
            <a:ext cx="3245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email from customer through name and object</a:t>
            </a:r>
          </a:p>
        </p:txBody>
      </p:sp>
    </p:spTree>
    <p:extLst>
      <p:ext uri="{BB962C8B-B14F-4D97-AF65-F5344CB8AC3E}">
        <p14:creationId xmlns:p14="http://schemas.microsoft.com/office/powerpoint/2010/main" val="90173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Class Diagram 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351" y="2160588"/>
            <a:ext cx="455733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1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664" y="577740"/>
            <a:ext cx="9123218" cy="89084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664" y="1881068"/>
            <a:ext cx="10515600" cy="456544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idea has been taken from a Tea Distribution Company.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Covers all operations in oriented working environment.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Deliveries by finding a shortest path by using a map.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Order Management modules to collect ordered data of Customers,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sending bill digitally (email).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Expired Stock is removed.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Refill of Out of Stock products.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Budgets, Loses and Purchases managements.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80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AVL Tree for searching , the doubly LinkList is converted into AVL tree and then the searching is applied as its time complexity is O(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LinkList data of newly added data are stored in the doubly LinkList as insertion and deletion takes O(1).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data of newly added orders and already added are stored in the Queue as insertion in O(1)and deletion, searching takes O(n), Also it will follow FIFO policy.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885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966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 User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Unavailability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Error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37723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5056414"/>
            <a:ext cx="6509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</a:t>
            </a:r>
          </a:p>
        </p:txBody>
      </p:sp>
    </p:spTree>
    <p:extLst>
      <p:ext uri="{BB962C8B-B14F-4D97-AF65-F5344CB8AC3E}">
        <p14:creationId xmlns:p14="http://schemas.microsoft.com/office/powerpoint/2010/main" val="4106019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21EB-B42E-6ED9-BE0C-3F994B49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512B0-813A-C5B5-FC2B-DEC9E087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98" y="2053576"/>
            <a:ext cx="8596668" cy="3880773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A2E1EB-052A-B865-2295-288179F44BB3}"/>
              </a:ext>
            </a:extLst>
          </p:cNvPr>
          <p:cNvSpPr/>
          <p:nvPr/>
        </p:nvSpPr>
        <p:spPr>
          <a:xfrm>
            <a:off x="568036" y="2053576"/>
            <a:ext cx="928255" cy="6134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2A882B1-C2ED-0DEF-EB50-77F0ADE62299}"/>
              </a:ext>
            </a:extLst>
          </p:cNvPr>
          <p:cNvCxnSpPr>
            <a:cxnSpLocks/>
          </p:cNvCxnSpPr>
          <p:nvPr/>
        </p:nvCxnSpPr>
        <p:spPr>
          <a:xfrm>
            <a:off x="1496291" y="2300251"/>
            <a:ext cx="526473" cy="3667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07374CB-6E7F-7600-32E5-CB49656EC2B5}"/>
              </a:ext>
            </a:extLst>
          </p:cNvPr>
          <p:cNvSpPr/>
          <p:nvPr/>
        </p:nvSpPr>
        <p:spPr>
          <a:xfrm>
            <a:off x="2022764" y="2300251"/>
            <a:ext cx="928255" cy="6134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Entry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B054530-400A-327E-3CA6-12A42D433E25}"/>
              </a:ext>
            </a:extLst>
          </p:cNvPr>
          <p:cNvCxnSpPr>
            <a:cxnSpLocks/>
          </p:cNvCxnSpPr>
          <p:nvPr/>
        </p:nvCxnSpPr>
        <p:spPr>
          <a:xfrm>
            <a:off x="2951019" y="2629321"/>
            <a:ext cx="526473" cy="3825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DAC3823-7B41-F71A-3421-182765ABC28B}"/>
              </a:ext>
            </a:extLst>
          </p:cNvPr>
          <p:cNvSpPr/>
          <p:nvPr/>
        </p:nvSpPr>
        <p:spPr>
          <a:xfrm>
            <a:off x="3494195" y="2667000"/>
            <a:ext cx="911552" cy="6134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Email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BA98293-B2A5-4DCC-C122-16D98BF1FDC5}"/>
              </a:ext>
            </a:extLst>
          </p:cNvPr>
          <p:cNvCxnSpPr/>
          <p:nvPr/>
        </p:nvCxnSpPr>
        <p:spPr>
          <a:xfrm>
            <a:off x="4422450" y="3031103"/>
            <a:ext cx="493453" cy="401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02BC9FF-7651-2969-1F4B-37A65877D1C1}"/>
              </a:ext>
            </a:extLst>
          </p:cNvPr>
          <p:cNvSpPr/>
          <p:nvPr/>
        </p:nvSpPr>
        <p:spPr>
          <a:xfrm>
            <a:off x="4920248" y="3031103"/>
            <a:ext cx="857096" cy="695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085AD39-F72D-2734-933F-3F7E0A5AEA38}"/>
              </a:ext>
            </a:extLst>
          </p:cNvPr>
          <p:cNvCxnSpPr/>
          <p:nvPr/>
        </p:nvCxnSpPr>
        <p:spPr>
          <a:xfrm>
            <a:off x="5791199" y="3429000"/>
            <a:ext cx="493453" cy="401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E8DC725-8793-2454-298A-B2B56208AD36}"/>
              </a:ext>
            </a:extLst>
          </p:cNvPr>
          <p:cNvSpPr/>
          <p:nvPr/>
        </p:nvSpPr>
        <p:spPr>
          <a:xfrm>
            <a:off x="6298507" y="3525984"/>
            <a:ext cx="753457" cy="574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896A62-0B4A-8C0D-5521-ED527C58F1CE}"/>
              </a:ext>
            </a:extLst>
          </p:cNvPr>
          <p:cNvSpPr/>
          <p:nvPr/>
        </p:nvSpPr>
        <p:spPr>
          <a:xfrm>
            <a:off x="7545417" y="3993963"/>
            <a:ext cx="1164248" cy="681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Orders Delivered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8C39163-FC51-8E54-4AFD-25476AA37C10}"/>
              </a:ext>
            </a:extLst>
          </p:cNvPr>
          <p:cNvCxnSpPr/>
          <p:nvPr/>
        </p:nvCxnSpPr>
        <p:spPr>
          <a:xfrm>
            <a:off x="7051964" y="3900057"/>
            <a:ext cx="493453" cy="401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14C9BCC-AB95-2C4A-9EA8-BBA184F534AB}"/>
              </a:ext>
            </a:extLst>
          </p:cNvPr>
          <p:cNvCxnSpPr>
            <a:cxnSpLocks/>
          </p:cNvCxnSpPr>
          <p:nvPr/>
        </p:nvCxnSpPr>
        <p:spPr>
          <a:xfrm>
            <a:off x="8709665" y="4441782"/>
            <a:ext cx="392771" cy="3573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7A03120-B99C-C8D9-6AA3-2423B58082BF}"/>
              </a:ext>
            </a:extLst>
          </p:cNvPr>
          <p:cNvSpPr/>
          <p:nvPr/>
        </p:nvSpPr>
        <p:spPr>
          <a:xfrm>
            <a:off x="9102435" y="4523396"/>
            <a:ext cx="1385455" cy="7235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Expense Management</a:t>
            </a:r>
          </a:p>
        </p:txBody>
      </p:sp>
    </p:spTree>
    <p:extLst>
      <p:ext uri="{BB962C8B-B14F-4D97-AF65-F5344CB8AC3E}">
        <p14:creationId xmlns:p14="http://schemas.microsoft.com/office/powerpoint/2010/main" val="72516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3" grpId="0" animBg="1"/>
      <p:bldP spid="15" grpId="0" animBg="1"/>
      <p:bldP spid="17" grpId="0" animBg="1"/>
      <p:bldP spid="18" grpId="0" animBg="1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Project Plan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6906EB-324D-46A9-B860-99869EAFD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1D68D2-3C29-D19D-86F8-952990130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898" y="1445719"/>
            <a:ext cx="6690866" cy="517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0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Management (Employers, Riders, Product and Customer.)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Management.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Management.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Management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Expense Managements.</a:t>
            </a:r>
          </a:p>
        </p:txBody>
      </p:sp>
    </p:spTree>
    <p:extLst>
      <p:ext uri="{BB962C8B-B14F-4D97-AF65-F5344CB8AC3E}">
        <p14:creationId xmlns:p14="http://schemas.microsoft.com/office/powerpoint/2010/main" val="413586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42679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product manufactured in the factory then goes to the head office from where it is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distributed to retail stores all over Pakistan.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Head work is to work in the benefit of the company controlling everything electronically.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 enters the order by customer into the system for the product in the stock.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expired stock or less than threshold are refill, no order can be placed.</a:t>
            </a:r>
          </a:p>
        </p:txBody>
      </p:sp>
    </p:spTree>
    <p:extLst>
      <p:ext uri="{BB962C8B-B14F-4D97-AF65-F5344CB8AC3E}">
        <p14:creationId xmlns:p14="http://schemas.microsoft.com/office/powerpoint/2010/main" val="3675039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EC54-2C83-D784-F394-CB2683EBD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70" y="540328"/>
            <a:ext cx="8596668" cy="8035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3370" y="1966334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orders are maintained and assigned to the rider.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order payment method can be entered too.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rider has record of the order assigned to them.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order delivered is notified by rider, can be tracked by employee using maps.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report can be seen by employee between months/sells and product/sells.</a:t>
            </a:r>
          </a:p>
        </p:txBody>
      </p:sp>
    </p:spTree>
    <p:extLst>
      <p:ext uri="{BB962C8B-B14F-4D97-AF65-F5344CB8AC3E}">
        <p14:creationId xmlns:p14="http://schemas.microsoft.com/office/powerpoint/2010/main" val="2120863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35898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form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Code19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StarUML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JustInMind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Latex</a:t>
            </a:r>
          </a:p>
        </p:txBody>
      </p:sp>
    </p:spTree>
    <p:extLst>
      <p:ext uri="{BB962C8B-B14F-4D97-AF65-F5344CB8AC3E}">
        <p14:creationId xmlns:p14="http://schemas.microsoft.com/office/powerpoint/2010/main" val="2212119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Employee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Expense Employee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Agent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3283248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480457" y="1745117"/>
            <a:ext cx="5181600" cy="497250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Sign-in Page (U01)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Account(U02)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Rider (U03)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Rider (U04)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Rider (U05)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Order (U06)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Order (U07)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Order (U08)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Employee (U09)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Employee (U10)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Employee (U11)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398375" y="1745117"/>
            <a:ext cx="5181600" cy="49180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Product (U12)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Product (U13)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Product (U14)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Expense (U15)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path of map (U16)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Email (U17)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graph (U18)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 Order Product (U19)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of customers(U20)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Update(U21)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Implementation(U22)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Designing(U23)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084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(I01)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Up (I02)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 Password (I03)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 Menu (I04)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Menu (I05)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Riders Menu (I06)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Product (I07)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Product (I08)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1369" y="2160589"/>
            <a:ext cx="4184034" cy="388077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Product (I09)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Order (I10)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Order (I11)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Order (I12)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Order (I13)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Employee (I14)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Employee (I15)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Employee(I16)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1327150"/>
            <a:ext cx="10515600" cy="618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total 33 Ui Screens: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081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517</TotalTime>
  <Words>816</Words>
  <Application>Microsoft Office PowerPoint</Application>
  <PresentationFormat>Widescreen</PresentationFormat>
  <Paragraphs>152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Bodoni MT</vt:lpstr>
      <vt:lpstr>Times New Roman</vt:lpstr>
      <vt:lpstr>Trebuchet MS</vt:lpstr>
      <vt:lpstr>Wingdings 3</vt:lpstr>
      <vt:lpstr>Facet</vt:lpstr>
      <vt:lpstr> UMM Distribution Company</vt:lpstr>
      <vt:lpstr>Introduction</vt:lpstr>
      <vt:lpstr>Features</vt:lpstr>
      <vt:lpstr>Working</vt:lpstr>
      <vt:lpstr>Cont.</vt:lpstr>
      <vt:lpstr>Technology Stack</vt:lpstr>
      <vt:lpstr>Project Actors</vt:lpstr>
      <vt:lpstr>Use Cases</vt:lpstr>
      <vt:lpstr>User Interfaces</vt:lpstr>
      <vt:lpstr>Cont.</vt:lpstr>
      <vt:lpstr>User Interfaces</vt:lpstr>
      <vt:lpstr>Cont.</vt:lpstr>
      <vt:lpstr>Cont.</vt:lpstr>
      <vt:lpstr>Cont.</vt:lpstr>
      <vt:lpstr>Cont.</vt:lpstr>
      <vt:lpstr>Object Oriented Features</vt:lpstr>
      <vt:lpstr>Inheritance</vt:lpstr>
      <vt:lpstr>Polymorphism</vt:lpstr>
      <vt:lpstr>Detailed Class Diagram </vt:lpstr>
      <vt:lpstr>Data Structures</vt:lpstr>
      <vt:lpstr>Exceptions</vt:lpstr>
      <vt:lpstr>Work Flow</vt:lpstr>
      <vt:lpstr>Project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UMM Distribution Company</dc:title>
  <dc:creator>Microsoft account</dc:creator>
  <cp:lastModifiedBy>HP</cp:lastModifiedBy>
  <cp:revision>27</cp:revision>
  <dcterms:created xsi:type="dcterms:W3CDTF">2022-11-26T10:07:52Z</dcterms:created>
  <dcterms:modified xsi:type="dcterms:W3CDTF">2022-11-27T16:34:50Z</dcterms:modified>
</cp:coreProperties>
</file>