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306" r:id="rId16"/>
    <p:sldId id="307" r:id="rId17"/>
    <p:sldId id="308" r:id="rId18"/>
    <p:sldId id="309" r:id="rId19"/>
    <p:sldId id="310" r:id="rId20"/>
    <p:sldId id="271" r:id="rId21"/>
    <p:sldId id="270" r:id="rId22"/>
    <p:sldId id="272" r:id="rId23"/>
    <p:sldId id="280" r:id="rId24"/>
  </p:sldIdLst>
  <p:sldSz cx="9144000" cy="5143500" type="screen16x9"/>
  <p:notesSz cx="6858000" cy="9144000"/>
  <p:embeddedFontLst>
    <p:embeddedFont>
      <p:font typeface="Abril Fatface" charset="0"/>
      <p:regular r:id="rId26"/>
    </p:embeddedFont>
    <p:embeddedFont>
      <p:font typeface="Nunito" charset="0"/>
      <p:regular r:id="rId27"/>
      <p:bold r:id="rId28"/>
      <p:italic r:id="rId29"/>
      <p:boldItalic r:id="rId30"/>
    </p:embeddedFont>
    <p:embeddedFont>
      <p:font typeface="Playfair Display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EDB742E-5C0F-4212-A59B-40262FB627E3}">
  <a:tblStyle styleId="{CEDB742E-5C0F-4212-A59B-40262FB62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029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080b61eb8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080b61eb8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080b61eb8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080b61eb8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080b61eb8_3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080b61eb8_3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da0f9cbf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da0f9cbf7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0b61eb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0b61eb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rot="-784685" flipH="1">
            <a:off x="7733575" y="-8974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784685" flipH="1">
            <a:off x="7733586" y="-3640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 rot="1315565" flipH="1">
            <a:off x="7997421" y="-481925"/>
            <a:ext cx="2374167" cy="280593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1236882" flipH="1">
            <a:off x="7680459" y="103396"/>
            <a:ext cx="2374143" cy="280590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flipH="1">
            <a:off x="8516333" y="-485412"/>
            <a:ext cx="2293271" cy="2585072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 rot="-1315565">
            <a:off x="-1005022" y="-481925"/>
            <a:ext cx="2374167" cy="280593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720000" y="3718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 idx="2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3484421" y="226978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4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4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5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-240488">
            <a:off x="-424134" y="-626662"/>
            <a:ext cx="1244966" cy="3296515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 rot="758190" flipH="1">
            <a:off x="-566166" y="-1075222"/>
            <a:ext cx="1031062" cy="3132328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371800" y="-4667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68975" y="1708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830575" y="2630725"/>
            <a:ext cx="22521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2"/>
          </p:nvPr>
        </p:nvSpPr>
        <p:spPr>
          <a:xfrm>
            <a:off x="3484350" y="1708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3"/>
          </p:nvPr>
        </p:nvSpPr>
        <p:spPr>
          <a:xfrm>
            <a:off x="3445950" y="2630725"/>
            <a:ext cx="22521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4"/>
          </p:nvPr>
        </p:nvSpPr>
        <p:spPr>
          <a:xfrm>
            <a:off x="6099725" y="17080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5"/>
          </p:nvPr>
        </p:nvSpPr>
        <p:spPr>
          <a:xfrm>
            <a:off x="6061325" y="2630725"/>
            <a:ext cx="22521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 rot="1783285" flipH="1">
            <a:off x="-385508" y="-13956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2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4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5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6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7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7692880" y="-288986"/>
            <a:ext cx="2374159" cy="280592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-2700000" flipH="1">
            <a:off x="8364443" y="-538691"/>
            <a:ext cx="1031034" cy="313224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 rot="-236223">
            <a:off x="-431802" y="-749425"/>
            <a:ext cx="1244962" cy="3296496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2"/>
          </p:nvPr>
        </p:nvSpPr>
        <p:spPr>
          <a:xfrm>
            <a:off x="1286050" y="129759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1286050" y="174910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 idx="3"/>
          </p:nvPr>
        </p:nvSpPr>
        <p:spPr>
          <a:xfrm>
            <a:off x="1286050" y="242272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4"/>
          </p:nvPr>
        </p:nvSpPr>
        <p:spPr>
          <a:xfrm>
            <a:off x="1286050" y="2874231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5"/>
          </p:nvPr>
        </p:nvSpPr>
        <p:spPr>
          <a:xfrm>
            <a:off x="1286050" y="354784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6"/>
          </p:nvPr>
        </p:nvSpPr>
        <p:spPr>
          <a:xfrm>
            <a:off x="1286050" y="399935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7"/>
          </p:nvPr>
        </p:nvSpPr>
        <p:spPr>
          <a:xfrm>
            <a:off x="5682650" y="129759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8"/>
          </p:nvPr>
        </p:nvSpPr>
        <p:spPr>
          <a:xfrm>
            <a:off x="5682650" y="174910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9"/>
          </p:nvPr>
        </p:nvSpPr>
        <p:spPr>
          <a:xfrm>
            <a:off x="5682650" y="242272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3"/>
          </p:nvPr>
        </p:nvSpPr>
        <p:spPr>
          <a:xfrm>
            <a:off x="5682650" y="2874231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 idx="14"/>
          </p:nvPr>
        </p:nvSpPr>
        <p:spPr>
          <a:xfrm>
            <a:off x="5682650" y="354784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5"/>
          </p:nvPr>
        </p:nvSpPr>
        <p:spPr>
          <a:xfrm>
            <a:off x="5682650" y="3999356"/>
            <a:ext cx="21753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-1236882">
            <a:off x="-992836" y="-201404"/>
            <a:ext cx="2374143" cy="280590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-2700000">
            <a:off x="-1671654" y="-637784"/>
            <a:ext cx="2293212" cy="2585006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1315565" flipH="1">
            <a:off x="7821221" y="-111650"/>
            <a:ext cx="2374167" cy="280593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401600" flipH="1">
            <a:off x="8049665" y="111206"/>
            <a:ext cx="2374221" cy="280599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-331799" y="-846185"/>
            <a:ext cx="855913" cy="35275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894957" flipH="1">
            <a:off x="8570322" y="26143"/>
            <a:ext cx="1383968" cy="1264504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rot="894957" flipH="1">
            <a:off x="8014872" y="-268356"/>
            <a:ext cx="1730081" cy="277377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245625" y="1913850"/>
            <a:ext cx="50505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5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atun359/Pemesanan-Tiket-Biosk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1115616" y="411510"/>
            <a:ext cx="6816600" cy="1550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PEMROGRAMAN BERORIENTASI OBJEK</a:t>
            </a:r>
            <a:br>
              <a:rPr lang="en" sz="2400" dirty="0" smtClean="0"/>
            </a:br>
            <a:r>
              <a:rPr lang="en" sz="2400" dirty="0" smtClean="0"/>
              <a:t>PEMESAN TIKET BIOSKOP</a:t>
            </a:r>
            <a:br>
              <a:rPr lang="en" sz="2400" dirty="0" smtClean="0"/>
            </a:br>
            <a:r>
              <a:rPr lang="en" sz="2400" dirty="0" smtClean="0"/>
              <a:t/>
            </a:r>
            <a:br>
              <a:rPr lang="en" sz="2400" dirty="0" smtClean="0"/>
            </a:br>
            <a:r>
              <a:rPr lang="en-US" sz="1800" dirty="0" smtClean="0">
                <a:hlinkClick r:id="rId3"/>
              </a:rPr>
              <a:t>https://github.com/Uswatun359/Pemesanan-Tiket-Bioskop</a:t>
            </a:r>
            <a:endParaRPr sz="1800"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1259632" y="2859782"/>
            <a:ext cx="4528800" cy="952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Nama	: Uswatun Hasanah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NIM	: 2100018359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Kelas	: G</a:t>
            </a:r>
            <a:endParaRPr dirty="0"/>
          </a:p>
        </p:txBody>
      </p:sp>
      <p:cxnSp>
        <p:nvCxnSpPr>
          <p:cNvPr id="234" name="Google Shape;234;p33"/>
          <p:cNvCxnSpPr>
            <a:endCxn id="23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331500" y="4630647"/>
            <a:ext cx="2704996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/>
              <a:t>TA-PBO2022-06-Unggah </a:t>
            </a:r>
            <a:r>
              <a:rPr lang="en-US" sz="1000" dirty="0" smtClean="0"/>
              <a:t>File </a:t>
            </a:r>
            <a:r>
              <a:rPr lang="en-US" sz="1000" dirty="0" err="1" smtClean="0"/>
              <a:t>Presentasi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b="0" dirty="0" smtClean="0"/>
              <a:t>Diagram Class</a:t>
            </a:r>
            <a:endParaRPr b="0" dirty="0"/>
          </a:p>
        </p:txBody>
      </p:sp>
      <p:cxnSp>
        <p:nvCxnSpPr>
          <p:cNvPr id="346" name="Google Shape;346;p42"/>
          <p:cNvCxnSpPr>
            <a:endCxn id="347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2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25" name="Picture 2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t="24843" r="27820" b="11111"/>
          <a:stretch/>
        </p:blipFill>
        <p:spPr bwMode="auto">
          <a:xfrm>
            <a:off x="1259632" y="1131590"/>
            <a:ext cx="5036820" cy="364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Rancangan Antarmuka</a:t>
            </a:r>
            <a:endParaRPr dirty="0"/>
          </a:p>
        </p:txBody>
      </p:sp>
      <p:sp>
        <p:nvSpPr>
          <p:cNvPr id="353" name="Google Shape;353;p43"/>
          <p:cNvSpPr txBox="1">
            <a:spLocks noGrp="1"/>
          </p:cNvSpPr>
          <p:nvPr>
            <p:ph type="title" idx="2"/>
          </p:nvPr>
        </p:nvSpPr>
        <p:spPr>
          <a:xfrm>
            <a:off x="1304059" y="118941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Layout Screen</a:t>
            </a:r>
            <a:endParaRPr sz="2000" dirty="0"/>
          </a:p>
        </p:txBody>
      </p:sp>
      <p:sp>
        <p:nvSpPr>
          <p:cNvPr id="359" name="Google Shape;359;p43"/>
          <p:cNvSpPr txBox="1">
            <a:spLocks noGrp="1"/>
          </p:cNvSpPr>
          <p:nvPr>
            <p:ph type="title" idx="7"/>
          </p:nvPr>
        </p:nvSpPr>
        <p:spPr>
          <a:xfrm>
            <a:off x="5031912" y="1120140"/>
            <a:ext cx="2592288" cy="587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Layout Menu Utama</a:t>
            </a:r>
            <a:endParaRPr sz="2000" dirty="0"/>
          </a:p>
        </p:txBody>
      </p:sp>
      <p:cxnSp>
        <p:nvCxnSpPr>
          <p:cNvPr id="391" name="Google Shape;391;p43"/>
          <p:cNvCxnSpPr>
            <a:endCxn id="392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3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54" name="Picture 5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r="32693"/>
          <a:stretch/>
        </p:blipFill>
        <p:spPr bwMode="auto">
          <a:xfrm>
            <a:off x="1259632" y="1602480"/>
            <a:ext cx="1933575" cy="3154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r="32821"/>
          <a:stretch/>
        </p:blipFill>
        <p:spPr bwMode="auto">
          <a:xfrm>
            <a:off x="5292080" y="1579620"/>
            <a:ext cx="1969135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title" idx="6"/>
          </p:nvPr>
        </p:nvSpPr>
        <p:spPr>
          <a:xfrm>
            <a:off x="755576" y="555526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Rancangan Antarmuka</a:t>
            </a:r>
            <a:endParaRPr b="0" dirty="0"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683568" y="1131590"/>
            <a:ext cx="332870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Layout Menu Daftar Film</a:t>
            </a:r>
            <a:endParaRPr sz="2000" dirty="0"/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 idx="2"/>
          </p:nvPr>
        </p:nvSpPr>
        <p:spPr>
          <a:xfrm>
            <a:off x="4211960" y="1131590"/>
            <a:ext cx="39679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Layout Menu Pesan Tiket</a:t>
            </a:r>
            <a:endParaRPr sz="2000" dirty="0"/>
          </a:p>
        </p:txBody>
      </p:sp>
      <p:cxnSp>
        <p:nvCxnSpPr>
          <p:cNvPr id="422" name="Google Shape;422;p45"/>
          <p:cNvCxnSpPr>
            <a:endCxn id="42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4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r="32820"/>
          <a:stretch/>
        </p:blipFill>
        <p:spPr bwMode="auto">
          <a:xfrm>
            <a:off x="1403648" y="1563637"/>
            <a:ext cx="1965960" cy="319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7" r="32820"/>
          <a:stretch/>
        </p:blipFill>
        <p:spPr bwMode="auto">
          <a:xfrm>
            <a:off x="5292080" y="1546507"/>
            <a:ext cx="1935480" cy="3192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755576" y="1275606"/>
            <a:ext cx="7704000" cy="2664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400" b="0" dirty="0" smtClean="0"/>
              <a:t>05. </a:t>
            </a:r>
            <a:r>
              <a:rPr lang="en-US" sz="4400" dirty="0">
                <a:latin typeface="Abril Fatface" charset="0"/>
              </a:rPr>
              <a:t>Coding di IDE &amp; </a:t>
            </a:r>
            <a:br>
              <a:rPr lang="en-US" sz="4400" dirty="0">
                <a:latin typeface="Abril Fatface" charset="0"/>
              </a:rPr>
            </a:br>
            <a:r>
              <a:rPr lang="en-US" sz="4400" dirty="0" err="1">
                <a:latin typeface="Abril Fatface" charset="0"/>
              </a:rPr>
              <a:t>tampilan</a:t>
            </a:r>
            <a:r>
              <a:rPr lang="en-US" sz="4400" dirty="0">
                <a:latin typeface="Abril Fatface" charset="0"/>
              </a:rPr>
              <a:t> </a:t>
            </a:r>
            <a:r>
              <a:rPr lang="en-US" sz="4400" dirty="0" err="1">
                <a:latin typeface="Abril Fatface" charset="0"/>
              </a:rPr>
              <a:t>luaran</a:t>
            </a:r>
            <a:r>
              <a:rPr lang="en-US" sz="4400" dirty="0">
                <a:latin typeface="Abril Fatface" charset="0"/>
              </a:rPr>
              <a:t> program</a:t>
            </a:r>
            <a:br>
              <a:rPr lang="en-US" sz="4400" dirty="0">
                <a:latin typeface="Abril Fatface" charset="0"/>
              </a:rPr>
            </a:br>
            <a:endParaRPr sz="4400" b="0" dirty="0"/>
          </a:p>
        </p:txBody>
      </p:sp>
      <p:cxnSp>
        <p:nvCxnSpPr>
          <p:cNvPr id="399" name="Google Shape;399;p44"/>
          <p:cNvCxnSpPr>
            <a:endCxn id="400" idx="1"/>
          </p:cNvCxnSpPr>
          <p:nvPr/>
        </p:nvCxnSpPr>
        <p:spPr>
          <a:xfrm>
            <a:off x="-334876" y="490560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44"/>
          <p:cNvSpPr txBox="1"/>
          <p:nvPr/>
        </p:nvSpPr>
        <p:spPr>
          <a:xfrm>
            <a:off x="6328424" y="4667700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971600" y="5147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Coding di IDE</a:t>
            </a:r>
            <a:endParaRPr dirty="0"/>
          </a:p>
        </p:txBody>
      </p:sp>
      <p:cxnSp>
        <p:nvCxnSpPr>
          <p:cNvPr id="430" name="Google Shape;430;p46"/>
          <p:cNvCxnSpPr>
            <a:endCxn id="43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6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03598"/>
            <a:ext cx="5943600" cy="3343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863303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" dirty="0" smtClean="0">
                <a:latin typeface="Abril Fatface" charset="0"/>
              </a:rPr>
              <a:t>Main</a:t>
            </a:r>
            <a:endParaRPr lang="en-US" dirty="0">
              <a:latin typeface="Abril Fatfac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64" y="900112"/>
            <a:ext cx="5943600" cy="3343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0200" y="592335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" dirty="0" smtClean="0">
                <a:latin typeface="Abril Fatface" charset="0"/>
              </a:rPr>
              <a:t>Film</a:t>
            </a:r>
            <a:endParaRPr lang="en-US" dirty="0">
              <a:latin typeface="Abril Fatface" charset="0"/>
            </a:endParaRPr>
          </a:p>
        </p:txBody>
      </p:sp>
      <p:cxnSp>
        <p:nvCxnSpPr>
          <p:cNvPr id="5" name="Google Shape;430;p4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6348972" y="4753017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0112"/>
            <a:ext cx="5943600" cy="3343275"/>
          </a:xfrm>
          <a:prstGeom prst="rect">
            <a:avLst/>
          </a:prstGeom>
        </p:spPr>
      </p:pic>
      <p:cxnSp>
        <p:nvCxnSpPr>
          <p:cNvPr id="4" name="Google Shape;430;p4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6331500" y="4745436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0112"/>
            <a:ext cx="5943600" cy="3343275"/>
          </a:xfrm>
          <a:prstGeom prst="rect">
            <a:avLst/>
          </a:prstGeom>
        </p:spPr>
      </p:pic>
      <p:cxnSp>
        <p:nvCxnSpPr>
          <p:cNvPr id="4" name="Google Shape;430;p4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6301392" y="4745436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555526"/>
            <a:ext cx="98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" dirty="0" smtClean="0">
                <a:latin typeface="Abril Fatface" charset="0"/>
              </a:rPr>
              <a:t>Harga</a:t>
            </a:r>
            <a:endParaRPr lang="en-US" dirty="0">
              <a:latin typeface="Abril Fat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430;p4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6331500" y="4745436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011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430;p4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6331872" y="4745436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0112"/>
            <a:ext cx="5943600" cy="334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555526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" dirty="0" smtClean="0">
                <a:latin typeface="Abril Fatface" charset="0"/>
              </a:rPr>
              <a:t>Kelas</a:t>
            </a:r>
            <a:endParaRPr lang="en-US" dirty="0">
              <a:latin typeface="Abril Fat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1448411" y="1347614"/>
            <a:ext cx="2486100" cy="648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dirty="0"/>
              <a:t>Deskripsi </a:t>
            </a:r>
            <a:r>
              <a:rPr lang="en" sz="2000" dirty="0" smtClean="0"/>
              <a:t>Aplikas</a:t>
            </a:r>
            <a:r>
              <a:rPr lang="en" sz="2000" dirty="0" smtClean="0"/>
              <a:t>i</a:t>
            </a:r>
            <a:endParaRPr sz="20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704138" y="149163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01.</a:t>
            </a:r>
            <a:endParaRPr sz="1800"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3"/>
          </p:nvPr>
        </p:nvSpPr>
        <p:spPr>
          <a:xfrm>
            <a:off x="1440379" y="2427734"/>
            <a:ext cx="2486100" cy="435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Alur Kerja</a:t>
            </a:r>
            <a:endParaRPr sz="2000"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5"/>
          </p:nvPr>
        </p:nvSpPr>
        <p:spPr>
          <a:xfrm>
            <a:off x="683568" y="2427734"/>
            <a:ext cx="798900" cy="394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03.</a:t>
            </a:r>
            <a:endParaRPr sz="1800"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5919302" y="1347614"/>
            <a:ext cx="2486100" cy="577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Fitur-fitur Aplikasi</a:t>
            </a:r>
            <a:endParaRPr sz="2000"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02.</a:t>
            </a:r>
            <a:endParaRPr sz="1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9"/>
          </p:nvPr>
        </p:nvSpPr>
        <p:spPr>
          <a:xfrm>
            <a:off x="5919302" y="2427734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Diagram Class &amp; Rancangan Antarmuka</a:t>
            </a:r>
            <a:endParaRPr sz="2000"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14"/>
          </p:nvPr>
        </p:nvSpPr>
        <p:spPr>
          <a:xfrm>
            <a:off x="4929602" y="242773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04.</a:t>
            </a:r>
            <a:endParaRPr sz="1800" dirty="0"/>
          </a:p>
        </p:txBody>
      </p:sp>
      <p:cxnSp>
        <p:nvCxnSpPr>
          <p:cNvPr id="269" name="Google Shape;269;p36"/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876" y="3389203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1800" dirty="0" smtClean="0">
                <a:latin typeface="Abril Fatface" charset="0"/>
              </a:rPr>
              <a:t>05.</a:t>
            </a:r>
            <a:endParaRPr lang="en" sz="1800" dirty="0">
              <a:latin typeface="Abril Fatfac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166" y="3435846"/>
            <a:ext cx="54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1800" dirty="0" smtClean="0">
                <a:latin typeface="Abril Fatface" charset="0"/>
              </a:rPr>
              <a:t>06.</a:t>
            </a:r>
            <a:endParaRPr lang="en" sz="1800" dirty="0">
              <a:latin typeface="Abril Fatfac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0575" y="3389203"/>
            <a:ext cx="3212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bril Fatface" charset="0"/>
              </a:rPr>
              <a:t>Coding </a:t>
            </a:r>
            <a:r>
              <a:rPr lang="en-US" sz="2000" dirty="0">
                <a:latin typeface="Abril Fatface" charset="0"/>
              </a:rPr>
              <a:t>di </a:t>
            </a:r>
            <a:r>
              <a:rPr lang="en-US" sz="2000" dirty="0" smtClean="0">
                <a:latin typeface="Abril Fatface" charset="0"/>
              </a:rPr>
              <a:t>IDE &amp; </a:t>
            </a:r>
          </a:p>
          <a:p>
            <a:r>
              <a:rPr lang="en-US" sz="2000" dirty="0" err="1" smtClean="0">
                <a:latin typeface="Abril Fatface" charset="0"/>
              </a:rPr>
              <a:t>tampilan</a:t>
            </a:r>
            <a:r>
              <a:rPr lang="en-US" sz="2000" dirty="0" smtClean="0">
                <a:latin typeface="Abril Fatface" charset="0"/>
              </a:rPr>
              <a:t> </a:t>
            </a:r>
            <a:r>
              <a:rPr lang="en-US" sz="2000" dirty="0" err="1">
                <a:latin typeface="Abril Fatface" charset="0"/>
              </a:rPr>
              <a:t>luaran</a:t>
            </a:r>
            <a:r>
              <a:rPr lang="en-US" sz="2000" dirty="0">
                <a:latin typeface="Abril Fatface" charset="0"/>
              </a:rPr>
              <a:t> </a:t>
            </a:r>
            <a:r>
              <a:rPr lang="en-US" sz="2000" dirty="0" smtClean="0">
                <a:latin typeface="Abril Fatface" charset="0"/>
              </a:rPr>
              <a:t>program</a:t>
            </a:r>
            <a:endParaRPr lang="en-US" sz="2000" dirty="0">
              <a:latin typeface="Abril Fatfac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9302" y="3435846"/>
            <a:ext cx="2949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bril Fatface" charset="0"/>
              </a:rPr>
              <a:t>T</a:t>
            </a:r>
            <a:r>
              <a:rPr lang="en-US" sz="2000" dirty="0" err="1" smtClean="0">
                <a:latin typeface="Abril Fatface" charset="0"/>
              </a:rPr>
              <a:t>ampilan</a:t>
            </a:r>
            <a:r>
              <a:rPr lang="en-US" sz="2000" dirty="0" smtClean="0">
                <a:latin typeface="Abril Fatface" charset="0"/>
              </a:rPr>
              <a:t> </a:t>
            </a:r>
            <a:r>
              <a:rPr lang="en-US" sz="2000" dirty="0" err="1">
                <a:latin typeface="Abril Fatface" charset="0"/>
              </a:rPr>
              <a:t>unggahan</a:t>
            </a:r>
            <a:r>
              <a:rPr lang="en-US" sz="2000" dirty="0">
                <a:latin typeface="Abril Fatface" charset="0"/>
              </a:rPr>
              <a:t> </a:t>
            </a:r>
            <a:endParaRPr lang="en-US" sz="2000" dirty="0" smtClean="0">
              <a:latin typeface="Abril Fatface" charset="0"/>
            </a:endParaRPr>
          </a:p>
          <a:p>
            <a:r>
              <a:rPr lang="en-US" sz="2000" dirty="0" err="1" smtClean="0">
                <a:latin typeface="Abril Fatface" charset="0"/>
              </a:rPr>
              <a:t>halaman</a:t>
            </a:r>
            <a:r>
              <a:rPr lang="en-US" sz="2000" dirty="0" smtClean="0">
                <a:latin typeface="Abril Fatface" charset="0"/>
              </a:rPr>
              <a:t> </a:t>
            </a:r>
            <a:r>
              <a:rPr lang="en-US" sz="2000" dirty="0" err="1">
                <a:latin typeface="Abril Fatface" charset="0"/>
              </a:rPr>
              <a:t>projek</a:t>
            </a:r>
            <a:r>
              <a:rPr lang="en-US" sz="2000" dirty="0">
                <a:latin typeface="Abril Fatface" charset="0"/>
              </a:rPr>
              <a:t> </a:t>
            </a:r>
            <a:r>
              <a:rPr lang="en-US" sz="2000" dirty="0" err="1">
                <a:latin typeface="Abril Fatface" charset="0"/>
              </a:rPr>
              <a:t>Github</a:t>
            </a:r>
            <a:endParaRPr lang="en-US" sz="2000" dirty="0">
              <a:latin typeface="Abril Fatfac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3600" dirty="0" err="1" smtClean="0">
                <a:latin typeface="Abril Fatface" charset="0"/>
              </a:rPr>
              <a:t>Tampilan</a:t>
            </a:r>
            <a:r>
              <a:rPr lang="en-US" sz="3600" dirty="0" smtClean="0">
                <a:latin typeface="Abril Fatface" charset="0"/>
              </a:rPr>
              <a:t> </a:t>
            </a:r>
            <a:r>
              <a:rPr lang="en-US" sz="3600" dirty="0" err="1">
                <a:latin typeface="Abril Fatface" charset="0"/>
              </a:rPr>
              <a:t>luaran</a:t>
            </a:r>
            <a:r>
              <a:rPr lang="en-US" sz="3600" dirty="0">
                <a:latin typeface="Abril Fatface" charset="0"/>
              </a:rPr>
              <a:t> program</a:t>
            </a:r>
            <a:endParaRPr b="0" dirty="0">
              <a:solidFill>
                <a:srgbClr val="D9D9D9"/>
              </a:solidFill>
            </a:endParaRPr>
          </a:p>
        </p:txBody>
      </p:sp>
      <p:cxnSp>
        <p:nvCxnSpPr>
          <p:cNvPr id="454" name="Google Shape;454;p48"/>
          <p:cNvCxnSpPr>
            <a:endCxn id="455" idx="1"/>
          </p:cNvCxnSpPr>
          <p:nvPr/>
        </p:nvCxnSpPr>
        <p:spPr>
          <a:xfrm>
            <a:off x="-342496" y="4875534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48"/>
          <p:cNvSpPr txBox="1"/>
          <p:nvPr/>
        </p:nvSpPr>
        <p:spPr>
          <a:xfrm>
            <a:off x="6320804" y="4637634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3598"/>
            <a:ext cx="5943600" cy="33432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4852"/>
            <a:ext cx="5943600" cy="33432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65385" r="66795" b="13418"/>
          <a:stretch/>
        </p:blipFill>
        <p:spPr>
          <a:xfrm>
            <a:off x="4644008" y="2011139"/>
            <a:ext cx="356733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2376446" y="979208"/>
            <a:ext cx="4294800" cy="363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4400" dirty="0" smtClean="0"/>
              <a:t>06. </a:t>
            </a:r>
            <a:r>
              <a:rPr lang="en-US" sz="4400" dirty="0" err="1">
                <a:latin typeface="Abril Fatface" charset="0"/>
              </a:rPr>
              <a:t>Tampilan</a:t>
            </a:r>
            <a:r>
              <a:rPr lang="en-US" sz="4400" dirty="0">
                <a:latin typeface="Abril Fatface" charset="0"/>
              </a:rPr>
              <a:t> </a:t>
            </a:r>
            <a:r>
              <a:rPr lang="en-US" sz="4400" dirty="0" err="1">
                <a:latin typeface="Abril Fatface" charset="0"/>
              </a:rPr>
              <a:t>unggahan</a:t>
            </a:r>
            <a:r>
              <a:rPr lang="en-US" sz="4400" dirty="0">
                <a:latin typeface="Abril Fatface" charset="0"/>
              </a:rPr>
              <a:t> </a:t>
            </a:r>
            <a:br>
              <a:rPr lang="en-US" sz="4400" dirty="0">
                <a:latin typeface="Abril Fatface" charset="0"/>
              </a:rPr>
            </a:br>
            <a:r>
              <a:rPr lang="en-US" sz="4400" dirty="0" err="1">
                <a:latin typeface="Abril Fatface" charset="0"/>
              </a:rPr>
              <a:t>halaman</a:t>
            </a:r>
            <a:r>
              <a:rPr lang="en-US" sz="4400" dirty="0">
                <a:latin typeface="Abril Fatface" charset="0"/>
              </a:rPr>
              <a:t> </a:t>
            </a:r>
            <a:r>
              <a:rPr lang="en-US" sz="4400" dirty="0" err="1">
                <a:latin typeface="Abril Fatface" charset="0"/>
              </a:rPr>
              <a:t>projek</a:t>
            </a:r>
            <a:r>
              <a:rPr lang="en-US" sz="4400" dirty="0">
                <a:latin typeface="Abril Fatface" charset="0"/>
              </a:rPr>
              <a:t> </a:t>
            </a:r>
            <a:r>
              <a:rPr lang="en-US" sz="4400" dirty="0" err="1">
                <a:latin typeface="Abril Fatface" charset="0"/>
              </a:rPr>
              <a:t>Github</a:t>
            </a:r>
            <a:r>
              <a:rPr lang="en-US" sz="4400" dirty="0">
                <a:latin typeface="Abril Fatface" charset="0"/>
              </a:rPr>
              <a:t/>
            </a:r>
            <a:br>
              <a:rPr lang="en-US" sz="4400" dirty="0">
                <a:latin typeface="Abril Fatface" charset="0"/>
              </a:rPr>
            </a:br>
            <a:r>
              <a:rPr lang="en" dirty="0" smtClean="0"/>
              <a:t> </a:t>
            </a:r>
            <a:endParaRPr dirty="0"/>
          </a:p>
        </p:txBody>
      </p:sp>
      <p:cxnSp>
        <p:nvCxnSpPr>
          <p:cNvPr id="438" name="Google Shape;438;p47"/>
          <p:cNvCxnSpPr>
            <a:endCxn id="43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 idx="6"/>
          </p:nvPr>
        </p:nvSpPr>
        <p:spPr>
          <a:xfrm>
            <a:off x="107424" y="123478"/>
            <a:ext cx="9036576" cy="1474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err="1">
                <a:latin typeface="Abril Fatface" charset="0"/>
              </a:rPr>
              <a:t>Tampilan</a:t>
            </a:r>
            <a:r>
              <a:rPr lang="en-US" sz="3000" dirty="0">
                <a:latin typeface="Abril Fatface" charset="0"/>
              </a:rPr>
              <a:t> </a:t>
            </a:r>
            <a:r>
              <a:rPr lang="en-US" sz="3000" dirty="0" err="1">
                <a:latin typeface="Abril Fatface" charset="0"/>
              </a:rPr>
              <a:t>unggahan</a:t>
            </a:r>
            <a:r>
              <a:rPr lang="en-US" sz="3000" dirty="0">
                <a:latin typeface="Abril Fatface" charset="0"/>
              </a:rPr>
              <a:t> </a:t>
            </a:r>
            <a:r>
              <a:rPr lang="en-US" sz="3000" dirty="0" smtClean="0">
                <a:latin typeface="Abril Fatface" charset="0"/>
              </a:rPr>
              <a:t> </a:t>
            </a:r>
            <a:r>
              <a:rPr lang="en-US" sz="3000" dirty="0" err="1" smtClean="0">
                <a:latin typeface="Abril Fatface" charset="0"/>
              </a:rPr>
              <a:t>halaman</a:t>
            </a:r>
            <a:r>
              <a:rPr lang="en-US" sz="3000" dirty="0" smtClean="0">
                <a:latin typeface="Abril Fatface" charset="0"/>
              </a:rPr>
              <a:t> </a:t>
            </a:r>
            <a:r>
              <a:rPr lang="en-US" sz="3000" dirty="0" err="1">
                <a:latin typeface="Abril Fatface" charset="0"/>
              </a:rPr>
              <a:t>projek</a:t>
            </a:r>
            <a:r>
              <a:rPr lang="en-US" sz="3000" dirty="0">
                <a:latin typeface="Abril Fatface" charset="0"/>
              </a:rPr>
              <a:t> </a:t>
            </a:r>
            <a:r>
              <a:rPr lang="en-US" sz="3000" dirty="0" err="1">
                <a:latin typeface="Abril Fatface" charset="0"/>
              </a:rPr>
              <a:t>Github</a:t>
            </a:r>
            <a:r>
              <a:rPr lang="en-US" sz="3000" dirty="0">
                <a:latin typeface="Abril Fatface" charset="0"/>
              </a:rPr>
              <a:t/>
            </a:r>
            <a:br>
              <a:rPr lang="en-US" sz="3000" dirty="0">
                <a:latin typeface="Abril Fatface" charset="0"/>
              </a:rPr>
            </a:br>
            <a:endParaRPr sz="3000" b="0" dirty="0"/>
          </a:p>
        </p:txBody>
      </p:sp>
      <p:cxnSp>
        <p:nvCxnSpPr>
          <p:cNvPr id="463" name="Google Shape;463;p49"/>
          <p:cNvCxnSpPr>
            <a:endCxn id="464" idx="1"/>
          </p:cNvCxnSpPr>
          <p:nvPr/>
        </p:nvCxnSpPr>
        <p:spPr>
          <a:xfrm>
            <a:off x="-334876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49"/>
          <p:cNvSpPr txBox="1"/>
          <p:nvPr/>
        </p:nvSpPr>
        <p:spPr>
          <a:xfrm>
            <a:off x="6328424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1590"/>
            <a:ext cx="5943600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p57"/>
          <p:cNvCxnSpPr>
            <a:endCxn id="758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5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sp>
        <p:nvSpPr>
          <p:cNvPr id="759" name="Google Shape;759;p57"/>
          <p:cNvSpPr txBox="1">
            <a:spLocks noGrp="1"/>
          </p:cNvSpPr>
          <p:nvPr>
            <p:ph type="title"/>
          </p:nvPr>
        </p:nvSpPr>
        <p:spPr>
          <a:xfrm>
            <a:off x="4067944" y="1923678"/>
            <a:ext cx="3384376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01. Deskripsi</a:t>
            </a:r>
            <a:br>
              <a:rPr lang="en" sz="4400" dirty="0" smtClean="0"/>
            </a:br>
            <a:r>
              <a:rPr lang="en" sz="4400" dirty="0" smtClean="0"/>
              <a:t>        </a:t>
            </a:r>
            <a:r>
              <a:rPr lang="en" sz="4400" dirty="0" smtClean="0"/>
              <a:t>Aplikasi</a:t>
            </a:r>
            <a:endParaRPr sz="4400"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Deskripsi Aplikasi</a:t>
            </a:r>
            <a:endParaRPr b="0"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683568" y="121424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Penjualan</a:t>
            </a:r>
            <a:r>
              <a:rPr lang="en-US" sz="1400" dirty="0" smtClean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yang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manual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online.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 manual, </a:t>
            </a:r>
            <a:r>
              <a:rPr lang="en-US" sz="1400" dirty="0" err="1"/>
              <a:t>penonton</a:t>
            </a:r>
            <a:r>
              <a:rPr lang="en-US" sz="1400" dirty="0"/>
              <a:t>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datang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mengantri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bahkan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resiko</a:t>
            </a:r>
            <a:r>
              <a:rPr lang="en-US" sz="1400" dirty="0"/>
              <a:t> </a:t>
            </a:r>
            <a:r>
              <a:rPr lang="en-US" sz="1400" dirty="0" err="1"/>
              <a:t>kehabisan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ramai</a:t>
            </a:r>
            <a:r>
              <a:rPr lang="en-US" sz="1400" dirty="0"/>
              <a:t> </a:t>
            </a:r>
            <a:r>
              <a:rPr lang="en-US" sz="1400" dirty="0" err="1"/>
              <a:t>pengunjung</a:t>
            </a:r>
            <a:r>
              <a:rPr lang="en-US" sz="1400" dirty="0"/>
              <a:t>. </a:t>
            </a:r>
            <a:r>
              <a:rPr lang="en-US" sz="1400" dirty="0" err="1"/>
              <a:t>Sedangkan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online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pembeli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handphone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membuka</a:t>
            </a:r>
            <a:r>
              <a:rPr lang="en-US" sz="1400" dirty="0"/>
              <a:t> website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situs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b="1" i="1" dirty="0"/>
              <a:t>PEMESANAN TIKET BIOSKOP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manual,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pembeli</a:t>
            </a:r>
            <a:r>
              <a:rPr lang="en-US" sz="1400" dirty="0"/>
              <a:t> </a:t>
            </a:r>
            <a:r>
              <a:rPr lang="en-US" sz="1400" dirty="0" err="1"/>
              <a:t>diharuskan</a:t>
            </a:r>
            <a:r>
              <a:rPr lang="en-US" sz="1400" dirty="0"/>
              <a:t> </a:t>
            </a:r>
            <a:r>
              <a:rPr lang="en-US" sz="1400" dirty="0" err="1"/>
              <a:t>datang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bioskop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. Di program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film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ditonton</a:t>
            </a:r>
            <a:r>
              <a:rPr lang="en-US" sz="1400" dirty="0"/>
              <a:t>, </a:t>
            </a:r>
            <a:r>
              <a:rPr lang="en-US" sz="1400" dirty="0" err="1"/>
              <a:t>memlih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jam </a:t>
            </a:r>
            <a:r>
              <a:rPr lang="en-US" sz="1400" dirty="0" err="1"/>
              <a:t>dari</a:t>
            </a:r>
            <a:r>
              <a:rPr lang="en-US" sz="1400" dirty="0"/>
              <a:t> film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duduk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selera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dipesan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program, </a:t>
            </a:r>
            <a:r>
              <a:rPr lang="en-US" sz="1400" dirty="0" err="1"/>
              <a:t>pembeli</a:t>
            </a:r>
            <a:r>
              <a:rPr lang="en-US" sz="1400" dirty="0"/>
              <a:t> di </a:t>
            </a:r>
            <a:r>
              <a:rPr lang="en-US" sz="1400" dirty="0" err="1"/>
              <a:t>haruskan</a:t>
            </a:r>
            <a:r>
              <a:rPr lang="en-US" sz="1400" dirty="0"/>
              <a:t> </a:t>
            </a:r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memiih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film, </a:t>
            </a:r>
            <a:r>
              <a:rPr lang="en-US" sz="1400" dirty="0" err="1"/>
              <a:t>waktu</a:t>
            </a:r>
            <a:r>
              <a:rPr lang="en-US" sz="1400" dirty="0"/>
              <a:t>, </a:t>
            </a:r>
            <a:r>
              <a:rPr lang="en-US" sz="1400" dirty="0" err="1"/>
              <a:t>duduk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tiket</a:t>
            </a:r>
            <a:r>
              <a:rPr lang="en-US" sz="1400" dirty="0"/>
              <a:t>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dipesan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r>
              <a:rPr lang="en-US" sz="1400" dirty="0"/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1961048" y="1275606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/>
              <a:t>Fitur-fitur</a:t>
            </a:r>
            <a:r>
              <a:rPr lang="en-US" sz="4400" dirty="0"/>
              <a:t> </a:t>
            </a:r>
            <a:r>
              <a:rPr lang="en-US" sz="4400" dirty="0" err="1"/>
              <a:t>Aplikas</a:t>
            </a:r>
            <a:endParaRPr lang="en-US" sz="4400"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02</a:t>
            </a:r>
            <a:r>
              <a:rPr lang="en" dirty="0" smtClean="0"/>
              <a:t>.</a:t>
            </a:r>
            <a:endParaRPr dirty="0"/>
          </a:p>
        </p:txBody>
      </p:sp>
      <p:cxnSp>
        <p:nvCxnSpPr>
          <p:cNvPr id="278" name="Google Shape;278;p37"/>
          <p:cNvCxnSpPr>
            <a:endCxn id="279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827584" y="1491630"/>
            <a:ext cx="27997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dirty="0" smtClean="0"/>
              <a:t>Daftar  Film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idx="2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Fitur-fitur Aplikasi</a:t>
            </a:r>
            <a:endParaRPr b="0" dirty="0"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3"/>
          </p:nvPr>
        </p:nvSpPr>
        <p:spPr>
          <a:xfrm>
            <a:off x="827584" y="2139702"/>
            <a:ext cx="354897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dirty="0" smtClean="0"/>
              <a:t>Pemilihan Waktu</a:t>
            </a:r>
            <a:endParaRPr dirty="0"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5"/>
          </p:nvPr>
        </p:nvSpPr>
        <p:spPr>
          <a:xfrm>
            <a:off x="827584" y="2849875"/>
            <a:ext cx="296059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dirty="0" smtClean="0"/>
              <a:t>Jumlah Tiket</a:t>
            </a:r>
            <a:endParaRPr dirty="0"/>
          </a:p>
        </p:txBody>
      </p:sp>
      <p:cxnSp>
        <p:nvCxnSpPr>
          <p:cNvPr id="291" name="Google Shape;291;p38"/>
          <p:cNvCxnSpPr>
            <a:endCxn id="292" idx="1"/>
          </p:cNvCxnSpPr>
          <p:nvPr/>
        </p:nvCxnSpPr>
        <p:spPr>
          <a:xfrm>
            <a:off x="-334876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38"/>
          <p:cNvSpPr txBox="1"/>
          <p:nvPr/>
        </p:nvSpPr>
        <p:spPr>
          <a:xfrm>
            <a:off x="6328424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35" y="3624868"/>
            <a:ext cx="43540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buFont typeface="Wingdings" pitchFamily="2" charset="2"/>
              <a:buChar char="v"/>
            </a:pPr>
            <a:r>
              <a:rPr lang="en-US" sz="2500" dirty="0" err="1" smtClean="0">
                <a:latin typeface="Abril Fatface" charset="0"/>
              </a:rPr>
              <a:t>Pemilihan</a:t>
            </a:r>
            <a:r>
              <a:rPr lang="en-US" sz="2500" dirty="0" smtClean="0">
                <a:latin typeface="Abril Fatface" charset="0"/>
              </a:rPr>
              <a:t> </a:t>
            </a:r>
            <a:r>
              <a:rPr lang="en-US" sz="2500" dirty="0" err="1" smtClean="0">
                <a:latin typeface="Abril Fatface" charset="0"/>
              </a:rPr>
              <a:t>Tempat</a:t>
            </a:r>
            <a:r>
              <a:rPr lang="en-US" sz="2500" dirty="0" smtClean="0">
                <a:latin typeface="Abril Fatface" charset="0"/>
              </a:rPr>
              <a:t> </a:t>
            </a:r>
            <a:r>
              <a:rPr lang="en-US" sz="2500" dirty="0" err="1" smtClean="0">
                <a:latin typeface="Abril Fatface" charset="0"/>
              </a:rPr>
              <a:t>Duduk</a:t>
            </a:r>
            <a:endParaRPr lang="en-US" sz="2500" dirty="0">
              <a:latin typeface="Abril Fatfac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55576" y="163564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03. Alur Kerja</a:t>
            </a:r>
            <a:endParaRPr sz="4400" dirty="0"/>
          </a:p>
        </p:txBody>
      </p:sp>
      <p:cxnSp>
        <p:nvCxnSpPr>
          <p:cNvPr id="300" name="Google Shape;300;p39"/>
          <p:cNvCxnSpPr>
            <a:endCxn id="30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Kerja</a:t>
            </a:r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7380392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User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program </a:t>
            </a:r>
            <a:r>
              <a:rPr lang="en-US" dirty="0" err="1"/>
              <a:t>menampilkan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film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tayang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User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. User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jam </a:t>
            </a:r>
            <a:r>
              <a:rPr lang="en-US" dirty="0" err="1"/>
              <a:t>tayang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serta</a:t>
            </a:r>
            <a:endParaRPr lang="en-US" dirty="0"/>
          </a:p>
          <a:p>
            <a:pPr lvl="0"/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mimilh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duduk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dibayarkan</a:t>
            </a:r>
            <a:r>
              <a:rPr lang="en-US" dirty="0"/>
              <a:t>.</a:t>
            </a:r>
          </a:p>
        </p:txBody>
      </p:sp>
      <p:cxnSp>
        <p:nvCxnSpPr>
          <p:cNvPr id="309" name="Google Shape;309;p40"/>
          <p:cNvCxnSpPr>
            <a:endCxn id="310" idx="1"/>
          </p:cNvCxnSpPr>
          <p:nvPr/>
        </p:nvCxnSpPr>
        <p:spPr>
          <a:xfrm>
            <a:off x="-334876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0"/>
          <p:cNvSpPr txBox="1"/>
          <p:nvPr/>
        </p:nvSpPr>
        <p:spPr>
          <a:xfrm>
            <a:off x="6328424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 idx="4"/>
          </p:nvPr>
        </p:nvSpPr>
        <p:spPr>
          <a:xfrm>
            <a:off x="755576" y="1419622"/>
            <a:ext cx="7704000" cy="1762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 smtClean="0"/>
              <a:t>04. </a:t>
            </a:r>
            <a:r>
              <a:rPr lang="en" sz="4400" b="0" dirty="0" smtClean="0"/>
              <a:t>Diagram Class &amp;    Rancangan Antarmuka</a:t>
            </a:r>
            <a:endParaRPr sz="4400" b="0" dirty="0"/>
          </a:p>
        </p:txBody>
      </p:sp>
      <p:cxnSp>
        <p:nvCxnSpPr>
          <p:cNvPr id="327" name="Google Shape;327;p41"/>
          <p:cNvCxnSpPr>
            <a:endCxn id="328" idx="1"/>
          </p:cNvCxnSpPr>
          <p:nvPr/>
        </p:nvCxnSpPr>
        <p:spPr>
          <a:xfrm>
            <a:off x="-342496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6320804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000" dirty="0">
                <a:latin typeface="Nunito" charset="0"/>
              </a:rPr>
              <a:t>TA-PBO2022-06-Unggah File </a:t>
            </a:r>
            <a:r>
              <a:rPr lang="en-US" sz="1000" dirty="0" err="1">
                <a:latin typeface="Nunito" charset="0"/>
              </a:rPr>
              <a:t>Presentasi</a:t>
            </a:r>
            <a:endParaRPr lang="en-US" sz="1000" dirty="0">
              <a:latin typeface="Nuni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250</Words>
  <Application>Microsoft Office PowerPoint</Application>
  <PresentationFormat>On-screen Show (16:9)</PresentationFormat>
  <Paragraphs>77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Roboto Condensed Light</vt:lpstr>
      <vt:lpstr>Abril Fatface</vt:lpstr>
      <vt:lpstr>Nunito</vt:lpstr>
      <vt:lpstr>Wingdings</vt:lpstr>
      <vt:lpstr>Playfair Display</vt:lpstr>
      <vt:lpstr>Elegant Lines Pitch Deck by Slidesgo</vt:lpstr>
      <vt:lpstr>PEMROGRAMAN BERORIENTASI OBJEK PEMESAN TIKET BIOSKOP  https://github.com/Uswatun359/Pemesanan-Tiket-Bioskop</vt:lpstr>
      <vt:lpstr>Table of contents</vt:lpstr>
      <vt:lpstr>01. Deskripsi         Aplikasi</vt:lpstr>
      <vt:lpstr>Deskripsi Aplikasi</vt:lpstr>
      <vt:lpstr>Fitur-fitur Aplikas</vt:lpstr>
      <vt:lpstr>Daftar  Film</vt:lpstr>
      <vt:lpstr>03. Alur Kerja</vt:lpstr>
      <vt:lpstr>Alur Kerja</vt:lpstr>
      <vt:lpstr>04. Diagram Class &amp;    Rancangan Antarmuka</vt:lpstr>
      <vt:lpstr>Diagram Class</vt:lpstr>
      <vt:lpstr>Rancangan Antarmuka</vt:lpstr>
      <vt:lpstr>Rancangan Antarmuka</vt:lpstr>
      <vt:lpstr>05. Coding di IDE &amp;  tampilan luaran program </vt:lpstr>
      <vt:lpstr>Coding di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luaran program</vt:lpstr>
      <vt:lpstr>06. Tampilan unggahan  halaman projek Github  </vt:lpstr>
      <vt:lpstr>Tampilan unggahan  halaman projek Github 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 PEMESAN TIKET BIOSKOP  https://github.com/Uswatun359/Pemesanan-Tiket-Bioskop</dc:title>
  <dc:creator>Uswtn Hsnh</dc:creator>
  <cp:lastModifiedBy>ACER</cp:lastModifiedBy>
  <cp:revision>9</cp:revision>
  <dcterms:modified xsi:type="dcterms:W3CDTF">2023-01-05T05:27:50Z</dcterms:modified>
</cp:coreProperties>
</file>