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18986-2ACD-4E4D-8855-41BA87B541A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8C050-5E0D-4670-A7E9-9CDEFCF99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7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8C050-5E0D-4670-A7E9-9CDEFCF990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1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825025"/>
            <a:ext cx="12189460" cy="3181350"/>
          </a:xfrm>
          <a:custGeom>
            <a:avLst/>
            <a:gdLst/>
            <a:ahLst/>
            <a:cxnLst/>
            <a:rect l="l" t="t" r="r" b="b"/>
            <a:pathLst>
              <a:path w="12189460" h="3181350">
                <a:moveTo>
                  <a:pt x="12188952" y="2889974"/>
                </a:moveTo>
                <a:lnTo>
                  <a:pt x="0" y="2889974"/>
                </a:lnTo>
                <a:lnTo>
                  <a:pt x="0" y="3180931"/>
                </a:lnTo>
                <a:lnTo>
                  <a:pt x="12188952" y="3180931"/>
                </a:lnTo>
                <a:lnTo>
                  <a:pt x="12188952" y="2889974"/>
                </a:lnTo>
                <a:close/>
              </a:path>
              <a:path w="12189460" h="3181350">
                <a:moveTo>
                  <a:pt x="12188952" y="0"/>
                </a:moveTo>
                <a:lnTo>
                  <a:pt x="0" y="0"/>
                </a:lnTo>
                <a:lnTo>
                  <a:pt x="0" y="250685"/>
                </a:lnTo>
                <a:lnTo>
                  <a:pt x="12188952" y="250685"/>
                </a:lnTo>
                <a:lnTo>
                  <a:pt x="12188952" y="0"/>
                </a:lnTo>
                <a:close/>
              </a:path>
            </a:pathLst>
          </a:custGeom>
          <a:solidFill>
            <a:srgbClr val="262626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5708"/>
            <a:ext cx="12189460" cy="2639695"/>
          </a:xfrm>
          <a:custGeom>
            <a:avLst/>
            <a:gdLst/>
            <a:ahLst/>
            <a:cxnLst/>
            <a:rect l="l" t="t" r="r" b="b"/>
            <a:pathLst>
              <a:path w="12189460" h="2639695">
                <a:moveTo>
                  <a:pt x="12188952" y="2639290"/>
                </a:moveTo>
                <a:lnTo>
                  <a:pt x="0" y="2639290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263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2401" y="3709356"/>
            <a:ext cx="11087197" cy="156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6408" y="1023950"/>
            <a:ext cx="2399183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5134" y="1819655"/>
            <a:ext cx="8921730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01" y="3709356"/>
            <a:ext cx="11029950" cy="1565275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465"/>
              </a:spcBef>
            </a:pPr>
            <a:r>
              <a:rPr sz="5400" spc="-10" dirty="0">
                <a:solidFill>
                  <a:srgbClr val="FFFFFF"/>
                </a:solidFill>
                <a:latin typeface="Consolas"/>
                <a:cs typeface="Consolas"/>
              </a:rPr>
              <a:t>Wireless</a:t>
            </a:r>
            <a:r>
              <a:rPr sz="54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onsolas"/>
                <a:cs typeface="Consolas"/>
              </a:rPr>
              <a:t>Network</a:t>
            </a:r>
            <a:r>
              <a:rPr sz="5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Consolas"/>
                <a:cs typeface="Consolas"/>
              </a:rPr>
              <a:t>Proposal</a:t>
            </a:r>
            <a:endParaRPr sz="5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Anushka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Kadam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(069),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Uday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Bharadiya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(102),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Utkarsh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Singh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(090),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Yash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Consolas"/>
                <a:cs typeface="Consolas"/>
              </a:rPr>
              <a:t>Sinha(077)</a:t>
            </a:r>
            <a:endParaRPr sz="2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2464" y="105661"/>
            <a:ext cx="1628799" cy="769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963D-355C-916E-55A2-88D8A2BE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A663-4D3F-2C4A-4ABA-80904E33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6200000">
            <a:off x="-669053" y="3178903"/>
            <a:ext cx="4787705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RESULT AND ANALYSIS</a:t>
            </a:r>
            <a:endParaRPr lang="en-IN" sz="3600" dirty="0">
              <a:solidFill>
                <a:srgbClr val="92D050"/>
              </a:solidFill>
            </a:endParaRPr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530BB101-B699-82FB-4336-167B79BC83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9435" y="27305"/>
            <a:ext cx="5993130" cy="68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9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E37E4AC-AD55-3AF2-8F7D-5169705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18889" r="17500" b="31110"/>
          <a:stretch/>
        </p:blipFill>
        <p:spPr>
          <a:xfrm>
            <a:off x="2133600" y="762000"/>
            <a:ext cx="7620000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7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7C54-4644-F4FA-4B17-85685E78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6200"/>
            <a:ext cx="8610600" cy="543560"/>
          </a:xfrm>
        </p:spPr>
        <p:txBody>
          <a:bodyPr/>
          <a:lstStyle/>
          <a:p>
            <a:pPr algn="ctr"/>
            <a:r>
              <a:rPr lang="en-US" dirty="0"/>
              <a:t>IMPLEMENTATION ON KALI LINUX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1FE2F-3A1C-8D86-A63D-FECD7C342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60198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810FF-AC29-9DC0-5992-F14FD24C6CD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0"/>
            <a:ext cx="6172200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61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3BD3D-8955-55B0-7FE1-8AEAFEBB75E1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"/>
            <a:ext cx="6096000" cy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3B226-8546-3251-C78F-61BE9144F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-14654"/>
            <a:ext cx="6019800" cy="6872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03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755" y="457200"/>
            <a:ext cx="2396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67510"/>
            <a:ext cx="11887200" cy="3354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709295" indent="-194945">
              <a:lnSpc>
                <a:spcPts val="1950"/>
              </a:lnSpc>
              <a:spcBef>
                <a:spcPts val="34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With the growth of Information Technology in every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sector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and the explosion of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medical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IOT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devices,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design of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network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any university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has become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very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essential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factor.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universities need to have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 reliable, secure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scalable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network design in order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keep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students'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information, faculty’s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research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work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safe, convenient communication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between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various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departments, etc. as well as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keep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ready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for any new IOT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l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equipment that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may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introduced in the future. Hence we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can strive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make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proposed architecture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more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viabl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future</a:t>
            </a:r>
            <a:r>
              <a:rPr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needs.</a:t>
            </a:r>
            <a:endParaRPr lang="en-US" sz="18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endParaRPr lang="en-IN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FontTx/>
              <a:buChar char="•"/>
              <a:tabLst>
                <a:tab pos="2413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hierarchical model of networking best suits our needs along with providing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additional features like easy maintenance, high security, simplified troubleshooting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effective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performance.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2170" y="304800"/>
            <a:ext cx="28676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</a:t>
            </a:r>
            <a:r>
              <a:rPr spc="-9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1295400"/>
            <a:ext cx="2903855" cy="5039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Problem</a:t>
            </a:r>
            <a:r>
              <a:rPr sz="20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Statement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Requirement</a:t>
            </a:r>
            <a:r>
              <a:rPr sz="20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0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Analysis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Hardware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Software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Threats</a:t>
            </a:r>
            <a:endParaRPr lang="en-US" sz="2000" spc="-5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Network Topology Diagram</a:t>
            </a: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Result and analysis</a:t>
            </a: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Implementation on Kali Linux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Conclusion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583" y="1023950"/>
            <a:ext cx="40532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9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292" y="1845055"/>
            <a:ext cx="8952865" cy="2738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7010" marR="5080" indent="-194945" algn="just">
              <a:lnSpc>
                <a:spcPct val="100699"/>
              </a:lnSpc>
              <a:spcBef>
                <a:spcPts val="85"/>
              </a:spcBef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task is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create a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wireless network proposal at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a campus.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campus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3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departments: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management,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research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finance.</a:t>
            </a:r>
            <a:endParaRPr sz="1800">
              <a:latin typeface="Arial MT"/>
              <a:cs typeface="Arial MT"/>
            </a:endParaRPr>
          </a:p>
          <a:p>
            <a:pPr marL="207010" marR="5080" indent="-194945" algn="just">
              <a:lnSpc>
                <a:spcPts val="4350"/>
              </a:lnSpc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Each</a:t>
            </a:r>
            <a:r>
              <a:rPr sz="1800" spc="16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has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approximately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30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users.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ADSL</a:t>
            </a:r>
            <a:r>
              <a:rPr sz="1800" spc="16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internet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connection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is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 </a:t>
            </a:r>
            <a:r>
              <a:rPr sz="1800" spc="-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 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campus,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which needs to be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shared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by all the users in the different departments.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Wireless access to the network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available using access points installed at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strategic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locations.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069" y="1023950"/>
            <a:ext cx="594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50" dirty="0"/>
              <a:t> </a:t>
            </a:r>
            <a:r>
              <a:rPr spc="-10" dirty="0"/>
              <a:t>Statement</a:t>
            </a:r>
            <a:r>
              <a:rPr spc="-5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292" y="1709801"/>
            <a:ext cx="8957310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 algn="just">
              <a:lnSpc>
                <a:spcPct val="149300"/>
              </a:lnSpc>
              <a:spcBef>
                <a:spcPts val="100"/>
              </a:spcBef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also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able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access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through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computers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LAN </a:t>
            </a:r>
            <a:r>
              <a:rPr sz="1800" spc="-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connectivity.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Files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servers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setup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</a:t>
            </a:r>
            <a:r>
              <a:rPr sz="1800" spc="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</a:t>
            </a:r>
            <a:r>
              <a:rPr sz="1800" spc="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share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and transfer files. Guest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able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 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internet through the wireless access points, without any authentication. Users in each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have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a common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password,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which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used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gaining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access to the network through the wireless access points. The guest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have access to the file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server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installed on the network. Dynamic IP addressing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system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from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a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single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DHCP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server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allocate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IP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address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all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 users and guests.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able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 the appropriate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departments, highlighted through appropriate names on the access point. Appropriate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equipment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 internet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sharing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be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made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758" y="1023950"/>
            <a:ext cx="57105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5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7025" y="1809572"/>
            <a:ext cx="3756660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Hardware</a:t>
            </a:r>
            <a:r>
              <a:rPr sz="2400" u="heavy" spc="-5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62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Processor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2.4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GHz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Clock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Speed</a:t>
            </a:r>
            <a:endParaRPr sz="18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RAM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1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GB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241300" marR="5080" indent="-194945">
              <a:lnSpc>
                <a:spcPts val="1950"/>
              </a:lnSpc>
              <a:spcBef>
                <a:spcPts val="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Hard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Disk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500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MB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(Minimum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free </a:t>
            </a:r>
            <a:r>
              <a:rPr sz="1800" spc="-484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space)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7625" y="1809572"/>
            <a:ext cx="3951604" cy="232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Software</a:t>
            </a:r>
            <a:r>
              <a:rPr sz="2400" u="heavy" spc="-5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241300" marR="5080" indent="-194945">
              <a:lnSpc>
                <a:spcPts val="1950"/>
              </a:lnSpc>
              <a:spcBef>
                <a:spcPts val="1864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Operating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System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Windows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7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,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Kali </a:t>
            </a:r>
            <a:r>
              <a:rPr sz="1800" spc="-484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Linux</a:t>
            </a:r>
            <a:endParaRPr sz="18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56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Back</a:t>
            </a:r>
            <a:r>
              <a:rPr sz="1800" spc="-3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End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MySql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241300" marR="1140460" indent="-194945">
              <a:lnSpc>
                <a:spcPts val="1950"/>
              </a:lnSpc>
              <a:spcBef>
                <a:spcPts val="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Special Tools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Wireshark,Metasploitable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86" y="1023950"/>
            <a:ext cx="1922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819655"/>
            <a:ext cx="8955405" cy="11112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508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  <a:tab pos="1212215" algn="l"/>
                <a:tab pos="1548130" algn="l"/>
                <a:tab pos="2306955" algn="l"/>
                <a:tab pos="2628265" algn="l"/>
                <a:tab pos="2893695" algn="l"/>
                <a:tab pos="4203065" algn="l"/>
                <a:tab pos="5018405" algn="l"/>
                <a:tab pos="5550535" algn="l"/>
                <a:tab pos="6605905" algn="l"/>
                <a:tab pos="7181215" algn="l"/>
                <a:tab pos="8095615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Routers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:	A	router	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s	a	networking	device	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tha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t	forwards	data	packets	between 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computer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networks.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Routers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perform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traffic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directing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functions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3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AR9271: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wireless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adapter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Monitor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mode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Packet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Sniffing.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86" y="557225"/>
            <a:ext cx="1922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607080"/>
            <a:ext cx="8876030" cy="43783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508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(V8.0.0)-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as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name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suggests,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tool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built by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Cisco. This tool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provides a network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simulation to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practice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simple 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complex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networks.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main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purpose of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is to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help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students learn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principles of networking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hands-on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experience as well as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develop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technology specific skills. Since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protocols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are implemented in software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only </a:t>
            </a:r>
            <a:r>
              <a:rPr sz="2000" spc="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method, this tool cannot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replace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hardware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Routers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Switches.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Interestingly,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this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tool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only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include Cisco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products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but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also many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ore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networking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202565" marR="135255" indent="-190500">
              <a:lnSpc>
                <a:spcPts val="2180"/>
              </a:lnSpc>
              <a:spcBef>
                <a:spcPts val="1764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VMWare-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enables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users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create and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VMs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directly on a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single Windows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5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Linux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desktop 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laptop. Those VMs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simultaneously with the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physical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machine. </a:t>
            </a:r>
            <a:r>
              <a:rPr sz="2000" spc="-484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Each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VM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its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own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 OS such as Windows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Linux.</a:t>
            </a:r>
            <a:endParaRPr sz="2000">
              <a:latin typeface="Times New Roman"/>
              <a:cs typeface="Times New Roman"/>
            </a:endParaRPr>
          </a:p>
          <a:p>
            <a:pPr marL="202565" marR="162560" indent="-190500">
              <a:lnSpc>
                <a:spcPts val="2180"/>
              </a:lnSpc>
              <a:spcBef>
                <a:spcPts val="178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 Server-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A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 Server is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a network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server that automatically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provides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assigns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IP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addresses,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default gateways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other network parameters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client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devices. It relies on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the standard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protocol known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as Dynamic Host Configuration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Protocol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respond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broadcast queries by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 clients.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898" y="1023950"/>
            <a:ext cx="168528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819655"/>
            <a:ext cx="8649970" cy="22161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14605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Since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user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in each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department has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common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password 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there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 possibility of </a:t>
            </a:r>
            <a:r>
              <a:rPr sz="2000" spc="-49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breaching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security 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getting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key. If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key gets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cracked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hackers </a:t>
            </a:r>
            <a:r>
              <a:rPr sz="2000" spc="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they’ll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access to every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department</a:t>
            </a:r>
            <a:endParaRPr sz="2000">
              <a:latin typeface="Times New Roman"/>
              <a:cs typeface="Times New Roman"/>
            </a:endParaRPr>
          </a:p>
          <a:p>
            <a:pPr marL="202565" marR="5080" indent="-190500">
              <a:lnSpc>
                <a:spcPts val="2180"/>
              </a:lnSpc>
              <a:spcBef>
                <a:spcPts val="178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now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talking about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guest 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guests gets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connected to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devices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in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departments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without any authentication.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problem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that arises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here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is that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people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outside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campus can also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access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because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there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authentication and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password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is common.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DC89-C27B-8085-5C15-FD2476D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95764"/>
            <a:ext cx="6000190" cy="523220"/>
          </a:xfrm>
        </p:spPr>
        <p:txBody>
          <a:bodyPr/>
          <a:lstStyle/>
          <a:p>
            <a:pPr algn="ctr"/>
            <a:r>
              <a:rPr lang="en-US" dirty="0"/>
              <a:t>NETWORK TOPOLOGY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75E2A-BAC0-D068-6B47-93BD88E2F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0" t="29020" r="19044" b="22549"/>
          <a:stretch/>
        </p:blipFill>
        <p:spPr bwMode="auto">
          <a:xfrm>
            <a:off x="2752762" y="1676400"/>
            <a:ext cx="6285865" cy="4312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46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783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MT</vt:lpstr>
      <vt:lpstr>Calibri</vt:lpstr>
      <vt:lpstr>Consolas</vt:lpstr>
      <vt:lpstr>Times New Roman</vt:lpstr>
      <vt:lpstr>Office Theme</vt:lpstr>
      <vt:lpstr>PowerPoint Presentation</vt:lpstr>
      <vt:lpstr>Content List</vt:lpstr>
      <vt:lpstr>Problem Statement</vt:lpstr>
      <vt:lpstr>Problem Statement (Cont.)</vt:lpstr>
      <vt:lpstr>Requirement and Analysis</vt:lpstr>
      <vt:lpstr>Hardware</vt:lpstr>
      <vt:lpstr>Software</vt:lpstr>
      <vt:lpstr>Threats</vt:lpstr>
      <vt:lpstr>NETWORK TOPOLOGY DIAGRAM</vt:lpstr>
      <vt:lpstr>PowerPoint Presentation</vt:lpstr>
      <vt:lpstr>PowerPoint Presentation</vt:lpstr>
      <vt:lpstr>IMPLEMENTATION ON KALI LINUX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UDAY BHARADIYA</cp:lastModifiedBy>
  <cp:revision>1</cp:revision>
  <dcterms:created xsi:type="dcterms:W3CDTF">2022-11-15T12:17:45Z</dcterms:created>
  <dcterms:modified xsi:type="dcterms:W3CDTF">2022-11-15T12:36:14Z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